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5" r:id="rId2"/>
    <p:sldId id="356" r:id="rId3"/>
    <p:sldId id="357" r:id="rId4"/>
    <p:sldId id="358" r:id="rId5"/>
    <p:sldId id="359" r:id="rId6"/>
    <p:sldId id="360" r:id="rId7"/>
    <p:sldId id="361" r:id="rId8"/>
    <p:sldId id="362" r:id="rId9"/>
    <p:sldId id="363" r:id="rId10"/>
    <p:sldId id="364" r:id="rId11"/>
    <p:sldId id="365" r:id="rId12"/>
    <p:sldId id="366" r:id="rId13"/>
    <p:sldId id="367" r:id="rId14"/>
    <p:sldId id="368" r:id="rId15"/>
    <p:sldId id="369" r:id="rId16"/>
    <p:sldId id="370" r:id="rId17"/>
    <p:sldId id="371" r:id="rId18"/>
    <p:sldId id="372" r:id="rId19"/>
    <p:sldId id="373" r:id="rId20"/>
    <p:sldId id="374" r:id="rId21"/>
    <p:sldId id="375" r:id="rId22"/>
    <p:sldId id="376" r:id="rId23"/>
    <p:sldId id="377" r:id="rId24"/>
    <p:sldId id="378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  <p:sldId id="394" r:id="rId41"/>
    <p:sldId id="395" r:id="rId42"/>
    <p:sldId id="396" r:id="rId43"/>
    <p:sldId id="397" r:id="rId44"/>
    <p:sldId id="398" r:id="rId45"/>
    <p:sldId id="399" r:id="rId46"/>
    <p:sldId id="400" r:id="rId47"/>
    <p:sldId id="401" r:id="rId48"/>
    <p:sldId id="402" r:id="rId49"/>
    <p:sldId id="403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287" r:id="rId71"/>
    <p:sldId id="288" r:id="rId72"/>
    <p:sldId id="289" r:id="rId73"/>
    <p:sldId id="290" r:id="rId74"/>
    <p:sldId id="291" r:id="rId75"/>
    <p:sldId id="292" r:id="rId76"/>
    <p:sldId id="293" r:id="rId77"/>
    <p:sldId id="294" r:id="rId78"/>
    <p:sldId id="295" r:id="rId79"/>
    <p:sldId id="296" r:id="rId80"/>
    <p:sldId id="297" r:id="rId81"/>
    <p:sldId id="298" r:id="rId82"/>
    <p:sldId id="299" r:id="rId83"/>
    <p:sldId id="300" r:id="rId84"/>
    <p:sldId id="301" r:id="rId85"/>
    <p:sldId id="302" r:id="rId86"/>
    <p:sldId id="303" r:id="rId87"/>
    <p:sldId id="304" r:id="rId88"/>
    <p:sldId id="305" r:id="rId89"/>
    <p:sldId id="306" r:id="rId90"/>
    <p:sldId id="307" r:id="rId91"/>
    <p:sldId id="308" r:id="rId92"/>
    <p:sldId id="309" r:id="rId93"/>
    <p:sldId id="310" r:id="rId94"/>
    <p:sldId id="311" r:id="rId95"/>
    <p:sldId id="312" r:id="rId96"/>
    <p:sldId id="313" r:id="rId97"/>
    <p:sldId id="314" r:id="rId98"/>
    <p:sldId id="315" r:id="rId99"/>
    <p:sldId id="316" r:id="rId100"/>
    <p:sldId id="317" r:id="rId101"/>
    <p:sldId id="318" r:id="rId102"/>
    <p:sldId id="319" r:id="rId103"/>
    <p:sldId id="320" r:id="rId104"/>
    <p:sldId id="321" r:id="rId105"/>
    <p:sldId id="322" r:id="rId106"/>
    <p:sldId id="323" r:id="rId107"/>
    <p:sldId id="324" r:id="rId108"/>
    <p:sldId id="325" r:id="rId109"/>
    <p:sldId id="326" r:id="rId110"/>
    <p:sldId id="327" r:id="rId111"/>
    <p:sldId id="328" r:id="rId112"/>
    <p:sldId id="329" r:id="rId113"/>
    <p:sldId id="330" r:id="rId114"/>
    <p:sldId id="331" r:id="rId115"/>
    <p:sldId id="332" r:id="rId116"/>
    <p:sldId id="333" r:id="rId117"/>
    <p:sldId id="334" r:id="rId118"/>
    <p:sldId id="335" r:id="rId119"/>
    <p:sldId id="336" r:id="rId120"/>
    <p:sldId id="337" r:id="rId121"/>
    <p:sldId id="338" r:id="rId122"/>
    <p:sldId id="339" r:id="rId123"/>
    <p:sldId id="340" r:id="rId124"/>
    <p:sldId id="341" r:id="rId125"/>
    <p:sldId id="342" r:id="rId126"/>
    <p:sldId id="343" r:id="rId127"/>
    <p:sldId id="344" r:id="rId128"/>
    <p:sldId id="345" r:id="rId129"/>
    <p:sldId id="346" r:id="rId130"/>
    <p:sldId id="347" r:id="rId131"/>
    <p:sldId id="348" r:id="rId132"/>
    <p:sldId id="349" r:id="rId133"/>
    <p:sldId id="350" r:id="rId134"/>
    <p:sldId id="351" r:id="rId135"/>
    <p:sldId id="352" r:id="rId136"/>
    <p:sldId id="353" r:id="rId137"/>
    <p:sldId id="354" r:id="rId138"/>
    <p:sldId id="404" r:id="rId139"/>
    <p:sldId id="405" r:id="rId140"/>
    <p:sldId id="406" r:id="rId141"/>
    <p:sldId id="407" r:id="rId142"/>
    <p:sldId id="408" r:id="rId143"/>
    <p:sldId id="409" r:id="rId144"/>
    <p:sldId id="410" r:id="rId145"/>
    <p:sldId id="411" r:id="rId146"/>
    <p:sldId id="412" r:id="rId147"/>
    <p:sldId id="413" r:id="rId148"/>
    <p:sldId id="414" r:id="rId149"/>
    <p:sldId id="415" r:id="rId150"/>
    <p:sldId id="416" r:id="rId151"/>
    <p:sldId id="417" r:id="rId152"/>
    <p:sldId id="418" r:id="rId153"/>
    <p:sldId id="419" r:id="rId154"/>
    <p:sldId id="420" r:id="rId155"/>
    <p:sldId id="421" r:id="rId156"/>
    <p:sldId id="422" r:id="rId157"/>
    <p:sldId id="423" r:id="rId158"/>
    <p:sldId id="424" r:id="rId159"/>
    <p:sldId id="425" r:id="rId160"/>
    <p:sldId id="426" r:id="rId161"/>
    <p:sldId id="427" r:id="rId162"/>
    <p:sldId id="428" r:id="rId163"/>
    <p:sldId id="429" r:id="rId164"/>
    <p:sldId id="430" r:id="rId165"/>
    <p:sldId id="431" r:id="rId166"/>
    <p:sldId id="432" r:id="rId167"/>
    <p:sldId id="433" r:id="rId168"/>
    <p:sldId id="434" r:id="rId169"/>
    <p:sldId id="435" r:id="rId170"/>
    <p:sldId id="436" r:id="rId171"/>
    <p:sldId id="437" r:id="rId172"/>
    <p:sldId id="438" r:id="rId173"/>
    <p:sldId id="439" r:id="rId174"/>
    <p:sldId id="440" r:id="rId175"/>
    <p:sldId id="441" r:id="rId176"/>
    <p:sldId id="442" r:id="rId177"/>
    <p:sldId id="443" r:id="rId178"/>
    <p:sldId id="444" r:id="rId179"/>
    <p:sldId id="445" r:id="rId180"/>
    <p:sldId id="446" r:id="rId181"/>
    <p:sldId id="447" r:id="rId182"/>
    <p:sldId id="448" r:id="rId183"/>
    <p:sldId id="449" r:id="rId184"/>
    <p:sldId id="450" r:id="rId185"/>
    <p:sldId id="451" r:id="rId186"/>
    <p:sldId id="452" r:id="rId187"/>
    <p:sldId id="453" r:id="rId188"/>
    <p:sldId id="454" r:id="rId189"/>
    <p:sldId id="455" r:id="rId190"/>
    <p:sldId id="456" r:id="rId191"/>
    <p:sldId id="457" r:id="rId192"/>
    <p:sldId id="458" r:id="rId193"/>
    <p:sldId id="459" r:id="rId194"/>
    <p:sldId id="460" r:id="rId195"/>
    <p:sldId id="461" r:id="rId196"/>
    <p:sldId id="462" r:id="rId197"/>
    <p:sldId id="463" r:id="rId198"/>
    <p:sldId id="464" r:id="rId199"/>
    <p:sldId id="465" r:id="rId200"/>
    <p:sldId id="466" r:id="rId201"/>
    <p:sldId id="467" r:id="rId202"/>
    <p:sldId id="468" r:id="rId203"/>
    <p:sldId id="469" r:id="rId204"/>
    <p:sldId id="470" r:id="rId205"/>
    <p:sldId id="471" r:id="rId206"/>
    <p:sldId id="472" r:id="rId207"/>
    <p:sldId id="473" r:id="rId208"/>
    <p:sldId id="474" r:id="rId209"/>
    <p:sldId id="475" r:id="rId210"/>
    <p:sldId id="476" r:id="rId211"/>
    <p:sldId id="477" r:id="rId212"/>
    <p:sldId id="478" r:id="rId213"/>
    <p:sldId id="479" r:id="rId214"/>
    <p:sldId id="480" r:id="rId215"/>
    <p:sldId id="481" r:id="rId216"/>
    <p:sldId id="482" r:id="rId217"/>
    <p:sldId id="483" r:id="rId218"/>
    <p:sldId id="484" r:id="rId219"/>
    <p:sldId id="485" r:id="rId220"/>
    <p:sldId id="486" r:id="rId221"/>
    <p:sldId id="487" r:id="rId222"/>
    <p:sldId id="488" r:id="rId223"/>
    <p:sldId id="489" r:id="rId224"/>
    <p:sldId id="490" r:id="rId225"/>
    <p:sldId id="491" r:id="rId226"/>
    <p:sldId id="492" r:id="rId227"/>
    <p:sldId id="493" r:id="rId228"/>
    <p:sldId id="494" r:id="rId229"/>
    <p:sldId id="495" r:id="rId230"/>
    <p:sldId id="496" r:id="rId231"/>
    <p:sldId id="497" r:id="rId232"/>
    <p:sldId id="498" r:id="rId233"/>
    <p:sldId id="499" r:id="rId234"/>
    <p:sldId id="500" r:id="rId235"/>
    <p:sldId id="501" r:id="rId236"/>
    <p:sldId id="502" r:id="rId237"/>
    <p:sldId id="503" r:id="rId238"/>
    <p:sldId id="504" r:id="rId239"/>
    <p:sldId id="505" r:id="rId240"/>
    <p:sldId id="506" r:id="rId241"/>
    <p:sldId id="507" r:id="rId242"/>
    <p:sldId id="508" r:id="rId243"/>
    <p:sldId id="509" r:id="rId244"/>
    <p:sldId id="510" r:id="rId245"/>
    <p:sldId id="511" r:id="rId246"/>
    <p:sldId id="512" r:id="rId247"/>
    <p:sldId id="513" r:id="rId248"/>
    <p:sldId id="514" r:id="rId249"/>
    <p:sldId id="515" r:id="rId250"/>
    <p:sldId id="516" r:id="rId251"/>
    <p:sldId id="517" r:id="rId252"/>
    <p:sldId id="518" r:id="rId253"/>
    <p:sldId id="519" r:id="rId254"/>
    <p:sldId id="520" r:id="rId255"/>
    <p:sldId id="521" r:id="rId256"/>
    <p:sldId id="522" r:id="rId257"/>
    <p:sldId id="523" r:id="rId258"/>
    <p:sldId id="524" r:id="rId259"/>
    <p:sldId id="525" r:id="rId260"/>
    <p:sldId id="526" r:id="rId261"/>
    <p:sldId id="527" r:id="rId262"/>
    <p:sldId id="528" r:id="rId263"/>
    <p:sldId id="529" r:id="rId264"/>
    <p:sldId id="530" r:id="rId265"/>
    <p:sldId id="531" r:id="rId266"/>
    <p:sldId id="532" r:id="rId267"/>
    <p:sldId id="533" r:id="rId268"/>
    <p:sldId id="534" r:id="rId269"/>
    <p:sldId id="535" r:id="rId270"/>
    <p:sldId id="536" r:id="rId271"/>
    <p:sldId id="537" r:id="rId272"/>
    <p:sldId id="538" r:id="rId273"/>
    <p:sldId id="539" r:id="rId274"/>
    <p:sldId id="540" r:id="rId275"/>
    <p:sldId id="541" r:id="rId276"/>
    <p:sldId id="542" r:id="rId277"/>
    <p:sldId id="543" r:id="rId278"/>
    <p:sldId id="544" r:id="rId279"/>
    <p:sldId id="545" r:id="rId280"/>
    <p:sldId id="546" r:id="rId281"/>
    <p:sldId id="547" r:id="rId282"/>
    <p:sldId id="548" r:id="rId283"/>
    <p:sldId id="549" r:id="rId284"/>
    <p:sldId id="550" r:id="rId285"/>
    <p:sldId id="551" r:id="rId286"/>
    <p:sldId id="552" r:id="rId287"/>
    <p:sldId id="553" r:id="rId288"/>
    <p:sldId id="554" r:id="rId289"/>
    <p:sldId id="555" r:id="rId290"/>
    <p:sldId id="556" r:id="rId291"/>
    <p:sldId id="557" r:id="rId292"/>
    <p:sldId id="558" r:id="rId293"/>
    <p:sldId id="559" r:id="rId294"/>
    <p:sldId id="560" r:id="rId295"/>
    <p:sldId id="561" r:id="rId296"/>
    <p:sldId id="562" r:id="rId297"/>
    <p:sldId id="563" r:id="rId298"/>
    <p:sldId id="564" r:id="rId299"/>
    <p:sldId id="565" r:id="rId300"/>
    <p:sldId id="566" r:id="rId301"/>
    <p:sldId id="567" r:id="rId302"/>
    <p:sldId id="568" r:id="rId303"/>
    <p:sldId id="569" r:id="rId304"/>
    <p:sldId id="570" r:id="rId305"/>
    <p:sldId id="571" r:id="rId306"/>
    <p:sldId id="572" r:id="rId307"/>
    <p:sldId id="573" r:id="rId308"/>
    <p:sldId id="574" r:id="rId309"/>
    <p:sldId id="575" r:id="rId310"/>
    <p:sldId id="576" r:id="rId311"/>
    <p:sldId id="577" r:id="rId312"/>
    <p:sldId id="578" r:id="rId313"/>
    <p:sldId id="579" r:id="rId314"/>
    <p:sldId id="580" r:id="rId315"/>
    <p:sldId id="581" r:id="rId316"/>
    <p:sldId id="582" r:id="rId317"/>
    <p:sldId id="583" r:id="rId318"/>
    <p:sldId id="584" r:id="rId319"/>
    <p:sldId id="585" r:id="rId320"/>
    <p:sldId id="586" r:id="rId321"/>
    <p:sldId id="587" r:id="rId322"/>
    <p:sldId id="588" r:id="rId323"/>
    <p:sldId id="589" r:id="rId324"/>
    <p:sldId id="590" r:id="rId325"/>
    <p:sldId id="591" r:id="rId326"/>
    <p:sldId id="592" r:id="rId327"/>
    <p:sldId id="593" r:id="rId328"/>
    <p:sldId id="594" r:id="rId329"/>
    <p:sldId id="595" r:id="rId330"/>
    <p:sldId id="596" r:id="rId331"/>
    <p:sldId id="597" r:id="rId332"/>
    <p:sldId id="598" r:id="rId333"/>
    <p:sldId id="599" r:id="rId334"/>
    <p:sldId id="600" r:id="rId335"/>
    <p:sldId id="601" r:id="rId336"/>
    <p:sldId id="602" r:id="rId337"/>
    <p:sldId id="603" r:id="rId338"/>
    <p:sldId id="604" r:id="rId339"/>
    <p:sldId id="605" r:id="rId340"/>
    <p:sldId id="606" r:id="rId341"/>
    <p:sldId id="607" r:id="rId342"/>
    <p:sldId id="608" r:id="rId343"/>
    <p:sldId id="609" r:id="rId344"/>
    <p:sldId id="610" r:id="rId345"/>
    <p:sldId id="611" r:id="rId346"/>
    <p:sldId id="612" r:id="rId347"/>
    <p:sldId id="613" r:id="rId348"/>
    <p:sldId id="614" r:id="rId349"/>
    <p:sldId id="615" r:id="rId350"/>
    <p:sldId id="616" r:id="rId351"/>
    <p:sldId id="617" r:id="rId352"/>
    <p:sldId id="618" r:id="rId353"/>
    <p:sldId id="619" r:id="rId354"/>
    <p:sldId id="620" r:id="rId355"/>
    <p:sldId id="621" r:id="rId356"/>
    <p:sldId id="622" r:id="rId357"/>
    <p:sldId id="623" r:id="rId358"/>
    <p:sldId id="624" r:id="rId359"/>
    <p:sldId id="625" r:id="rId360"/>
    <p:sldId id="626" r:id="rId361"/>
    <p:sldId id="627" r:id="rId362"/>
    <p:sldId id="628" r:id="rId363"/>
    <p:sldId id="629" r:id="rId364"/>
    <p:sldId id="630" r:id="rId365"/>
    <p:sldId id="631" r:id="rId366"/>
    <p:sldId id="632" r:id="rId367"/>
    <p:sldId id="633" r:id="rId368"/>
    <p:sldId id="634" r:id="rId369"/>
    <p:sldId id="635" r:id="rId370"/>
    <p:sldId id="636" r:id="rId371"/>
    <p:sldId id="637" r:id="rId372"/>
  </p:sldIdLst>
  <p:sldSz cx="9144000" cy="5149850"/>
  <p:notesSz cx="9144000" cy="5149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080" y="4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slide" Target="slides/slide345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368" Type="http://schemas.openxmlformats.org/officeDocument/2006/relationships/slide" Target="slides/slide367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348" Type="http://schemas.openxmlformats.org/officeDocument/2006/relationships/slide" Target="slides/slide347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56" Type="http://schemas.openxmlformats.org/officeDocument/2006/relationships/slide" Target="slides/slide55.xml"/><Relationship Id="rId317" Type="http://schemas.openxmlformats.org/officeDocument/2006/relationships/slide" Target="slides/slide316.xml"/><Relationship Id="rId359" Type="http://schemas.openxmlformats.org/officeDocument/2006/relationships/slide" Target="slides/slide358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63" Type="http://schemas.openxmlformats.org/officeDocument/2006/relationships/slide" Target="slides/slide162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230" Type="http://schemas.openxmlformats.org/officeDocument/2006/relationships/slide" Target="slides/slide229.xml"/><Relationship Id="rId25" Type="http://schemas.openxmlformats.org/officeDocument/2006/relationships/slide" Target="slides/slide24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328" Type="http://schemas.openxmlformats.org/officeDocument/2006/relationships/slide" Target="slides/slide327.xml"/><Relationship Id="rId132" Type="http://schemas.openxmlformats.org/officeDocument/2006/relationships/slide" Target="slides/slide131.xml"/><Relationship Id="rId174" Type="http://schemas.openxmlformats.org/officeDocument/2006/relationships/slide" Target="slides/slide173.xml"/><Relationship Id="rId241" Type="http://schemas.openxmlformats.org/officeDocument/2006/relationships/slide" Target="slides/slide240.xml"/><Relationship Id="rId36" Type="http://schemas.openxmlformats.org/officeDocument/2006/relationships/slide" Target="slides/slide35.xml"/><Relationship Id="rId283" Type="http://schemas.openxmlformats.org/officeDocument/2006/relationships/slide" Target="slides/slide282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viewProps" Target="view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theme" Target="theme/theme1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tableStyles" Target="tableStyles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367" Type="http://schemas.openxmlformats.org/officeDocument/2006/relationships/slide" Target="slides/slide366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358" Type="http://schemas.openxmlformats.org/officeDocument/2006/relationships/slide" Target="slides/slide357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69" Type="http://schemas.openxmlformats.org/officeDocument/2006/relationships/slide" Target="slides/slide368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35" Type="http://schemas.openxmlformats.org/officeDocument/2006/relationships/slide" Target="slides/slide34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142" Type="http://schemas.openxmlformats.org/officeDocument/2006/relationships/slide" Target="slides/slide141.xml"/><Relationship Id="rId184" Type="http://schemas.openxmlformats.org/officeDocument/2006/relationships/slide" Target="slides/slide183.xml"/><Relationship Id="rId251" Type="http://schemas.openxmlformats.org/officeDocument/2006/relationships/slide" Target="slides/slide250.xml"/><Relationship Id="rId46" Type="http://schemas.openxmlformats.org/officeDocument/2006/relationships/slide" Target="slides/slide45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3" Type="http://schemas.openxmlformats.org/officeDocument/2006/relationships/slide" Target="slides/slide152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220" Type="http://schemas.openxmlformats.org/officeDocument/2006/relationships/slide" Target="slides/slide219.xml"/><Relationship Id="rId15" Type="http://schemas.openxmlformats.org/officeDocument/2006/relationships/slide" Target="slides/slide14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318" Type="http://schemas.openxmlformats.org/officeDocument/2006/relationships/slide" Target="slides/slide31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31:47.3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4402 1512 33 0,'0'0'141'0,"0"0"-16"0,-7 1-10 0,7-1-15 16,0 5-10-16,0-5-7 0,10 6-6 15,-1-2-5-15,10 0-3 0,13 2-5 16,12-1-2-16,26 2-8 0,13-2-2 0,24 0-12 15,17-2 4-15,17 2-4 0,13-2-6 16,43 1 3-16,-3-1-14 0,8-2-4 16,2 3 6-16,-3 0-3 0,-5 1 2 0,-11 1-3 15,-35-2-10-15,1 0 6 0,-3 2 1 16,-2-2-3-16,-6 1-7 0,-5-1 3 16,-9 0-1-16,-12 0-2 0,-10 1 1 0,-27-3 2 15,-8 1-3-15,-16 1 2 0,-14-4 4 16,-9 2 9-16,-5-2 2 0,-1 2 2 15,-4-1-5-15,-5 0-17 0,-1 1-60 0,-7-2-83 16,-2 1-381-16,-5-1 176 0,0 0 117 16</inkml:trace>
  <inkml:trace contextRef="#ctx0" brushRef="#br0" timeOffset="16127.67">6887 9649 43 0,'0'0'172'0,"0"0"-16"0,0 0-8 16,-5-2-20-16,5 2-9 0,0 0-12 0,0 0-8 15,0 0-11-15,0 0-9 0,0 0-7 16,13 7-9-16,-13-7-7 0,11 0-37 15,-4-1-38-15,2-1-48 0,-1-2-363 0,0 1 146 16,-1 0 97-16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46:59.92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6563 10927 94 0,'17'-1'110'0,"-3"1"-9"16,-1 0-6-16,0 0-6 0,-2 1-11 0,-2 1 1 15,1-1-5-15,4 2-4 0,0 0-3 16,3 2-5-16,3-1 0 0,1 2-6 16,9-3-1-16,2 4 1 0,9-2 2 0,7-1-5 15,24 1-5-15,10-1 2 0,25-1-6 16,9 0 1-16,8 1-6 0,8 2-2 16,5 2-1-16,-1 2-4 0,4 0 2 0,0 3-3 15,34 5-4-15,-33-4 0 0,-4-3-5 16,-4 4 1-16,-4-4 2 0,-1-1-5 15,-7 0-1-15,-4-3 1 0,-5-1-4 0,-6-2 2 16,-25-1 0-16,-4 0-2 0,-7-2 0 16,-17-2 3-16,-12 2-4 0,-7-1 8 15,-7 0 8-15,-3 1 6 0,-2-1-1 0,-3 0-4 16,-3 0-1-16,-2 0 0 0,0 2-16 16,-5-2-15-16,-3 0-30 0,-6 0-26 15,5 2-41-15,-5-2-50 0,0 0-487 16,0 0 216-16,-27 1 142 0</inkml:trace>
  <inkml:trace contextRef="#ctx0" brushRef="#br0" timeOffset="887.21">16932 10885 1127 0,'-9'1'-9'0,"-1"2"77"15,2 0-12-15,1-3 5 0,1 0 6 0,6 0-19 16,-11 2-12-16,7-2-4 16,4 0-6-16,-10 0-5 0,7 2 0 0,3-2-2 0,-5 1-2 15,5-1-2-15,0 0 8 0,22 8 2 16,7-4 9-16,18 0 3 0,37 3-1 16,36 0-3-16,17 1-4 0,50 0 0 15,20 3-5-15,16 1-1 0,9 2-8 16,5 1 0-16,8 6 5 0,0-1-11 0,-5 3 2 15,-8 0 1-15,-6 1-2 0,-9 1-6 16,-8-2 7-16,-13 4-7 0,-14-3 3 0,-15-1 1 16,-33-3-2-16,-7 2 0 0,-3-6 4 15,-6 3-5-15,-10 0-3 0,-6-2 4 16,-27-1 2-16,-7-6-3 0,-9 1-7 16,-16-1-11-16,-13-6-6 0,-7-1-12 0,-11 0-21 15,-6-1-22-15,-7-2-22 0,1 0-28 16,-31-7-441-16,0 2 192 0,-26-9 127 0</inkml:trace>
  <inkml:trace contextRef="#ctx0" brushRef="#br0" timeOffset="2182.5">847 3624 194 0,'-5'-7'202'0,"2"1"-14"0,-2-1-19 0,1 3-11 15,-1 0-12-15,2 0-18 0,-2 0-13 16,2 1-11-16,-1 0-12 0,0 1-10 0,4 2-7 15,0 0-10-15,-8 13-7 0,6-2 0 16,1 5-9-16,-2 6-3 0,3 7-6 16,-2 4-4-16,0 11-1 0,2 0-3 15,0 2-2-15,-1 0-6 0,1-3 2 0,0-2-3 16,1-10-4-16,-1 0 1 0,0-7-8 16,0-3 5-16,0-2 5 0,0-4 21 15,2-1 16-15,-2-6 0 0,-2-2-7 0,1-5-6 16,1-1-5-16,-3-17-4 0,0-2-6 15,1-13 1-15,-2-8-5 0,1-21-3 0,0-6-3 16,3-6-3-16,0-7-3 0,2-20-7 16,1-6 2-16,2-4-3 0,0 3 0 15,-1 4 0-15,4 6-2 0,2 10-2 0,0 20-2 16,-3 6-1-16,3 7-2 0,-1 12 1 16,0 9-5-16,-2 8 1 0,4 0 0 15,1 3-1-15,2 6-2 0,-2 3 1 0,6 6-12 16,-1 3-16-16,4 4-9 0,2 4-5 15,4 6-19-15,-1 5-16 0,1 8-26 0,5 12-13 16,-8 7-22-16,-8-5-43 0,-6-1-463 16,-4 2 221-16,-3 0 147 15</inkml:trace>
  <inkml:trace contextRef="#ctx0" brushRef="#br0" timeOffset="2542.54">774 3717 85 0,'0'0'120'0,"0"0"-9"15,8 2-10-15,0-2-10 0,4-1-3 16,3-2-16-16,4-1-7 0,2-1-12 16,4-1-10-16,2 1-18 0,0-2-6 0,2-1-12 15,-2 0-4-15,0 0-4 0,0 1-3 16,-3-1 1-16,-3 2 1 0,-1-1 2 15,-2 2 4-15,-4 0 3 0,0 1 18 16,-3-1 8-16,1 3 16 0,-1-2 4 0,-4 3 4 16,1-3 0-16,-1 2-2 0,-1 2 3 15,-1-2 4-15,0 0 1 0,-5 2-9 0,0 0-6 16,6 4-3-16,-6 3-4 0,-2-1-4 16,-1 4-7-16,0 5 0 0,-1 1-4 15,-3 8-3-15,3 4-2 0,-3 1-8 16,0 7-24-16,1 1-12 0,2 0-12 0,-1-4-11 15,2-3-14-15,3 0-15 0,-2-1-15 16,1-6-50-16,1-3-297 0,0-4 149 0,0-2 97 16</inkml:trace>
  <inkml:trace contextRef="#ctx0" brushRef="#br0" timeOffset="2759.97">1164 3379 157 0,'-2'-8'174'0,"0"1"-16"16,1 2-20-16,1-1-13 16,-2 1-19-16,1 3-24 0,1 2-19 0,0 0-19 0,0 0-24 15,0 0-19-15,0 0-37 0,11 13-62 16,-8-8-220-16,1 2 108 0,2 2 71 15</inkml:trace>
  <inkml:trace contextRef="#ctx0" brushRef="#br0" timeOffset="3308.91">1553 3299 48 0,'0'-4'175'0,"-1"-1"-10"0,1 5-19 0,-5-3-13 16,5 3-17-16,0 0-10 15,-13 10-9-15,5 0-6 0,0 3-16 0,1 4-4 16,-3 5-10-16,0 3-2 0,1 7-7 16,0 4-6-16,0 2-2 0,1 18-4 0,0 2-2 15,5 0-5-15,2-8-3 0,1-7-5 16,3-2-3-16,3-2-2 0,2-1-4 15,3-5-1-15,2-2 2 0,3-4-7 0,0-7-2 16,1-5 1-16,4-1 1 0,-2-9-5 16,0-3-1-16,2-6 0 0,4-4-1 0,2-8-1 15,0-7 1-15,10-9-5 0,-6-7 3 16,0-5-4-16,-1-4-1 0,-4-3-1 16,-3-4-2-16,-2-2-1 0,-3-4 4 15,-4 2 0-15,-3 5 7 0,-1 8 9 0,-6 11 7 16,-1 4 4-16,1 4 6 0,-3 4 8 15,1 2 0-15,-4 1 1 0,2 4 3 0,-1 0 3 16,1 3-3-16,-2 0-4 0,0 3-5 16,1 2-5-16,-1 2-2 15,-1 5-2-15,3 1-3 0,-6 14 0 0,1 2-2 16,0 9-3-16,0 3-2 0,-1 12 0 0,-2 16 1 16,1 1-1-16,3 6 1 0,-1 0-6 15,2 3-5-15,1-4-9 0,2 1-5 0,3-4-9 16,-1-10-8-16,3-9-6 0,-1-4-11 15,0-4-14-15,1-3-17 0,0-3-15 16,-1-5-13-16,-1-2-7 0,0-6-19 0,-1-2-27 16,-2-4-357-16,0-3 175 0,-2-2 115 15</inkml:trace>
  <inkml:trace contextRef="#ctx0" brushRef="#br0" timeOffset="4010.04">1855 3954 81 0,'-9'-16'103'0,"1"0"4"0,1 5 0 15,3 1 0-15,1 1-1 0,-2 2-20 16,3 2-2-16,1-2-10 0,1 0-8 0,1 0-4 15,2 0-11-15,4 0-3 0,2-1-7 16,4-3-8-16,1 2 1 0,7-3-6 16,-1-1-6-16,3 1-9 0,1-2-18 15,0-1-3-15,1-1-3 0,2-1-1 0,-4 3 1 16,-3-1 2-16,1 1 3 0,-7 3-2 16,0-2 8-16,-3 2 2 0,-1 3 7 15,-3-2 4-15,-4 3 2 0,0-2 3 0,-5 2 9 16,2 0-12-16,-4 1 2 0,-1 0 10 15,-2 1 7-15,-1 0 0 0,-1 3 3 16,0-2 5-16,-2 4-8 0,4 0-5 0,-6 2-2 16,3 2-1-16,-2 4-4 0,1 2 0 15,-1 2-6-15,3 5-2 0,-2 5 3 0,2 5 0 16,2 6-5-16,2-1 2 0,0 5-4 16,5-4-2-16,2 6 3 0,3 0-3 15,1-7-7-15,4-1 2 0,-1-5 3 16,2-3 2-16,2-5-3 0,0-3 1 0,1-4-4 15,0-2 3-15,0-6-2 16,1-1 4-16,4-6-1 0,0-4-2 0,4-3 7 0,-3-6-6 16,4-5 1-16,-1-6-1 0,-3 0 0 15,4-14 0-15,-7 4 0 0,-2 5 2 16,-5 1 3-16,-2 3 3 0,-1-1 12 16,-2 5-3-16,-4 2 4 0,-1 2 1 15,-1 1 2-15,-1 2 1 0,-1 4-2 0,0 1-4 16,-2 2-3-16,0 0-5 0,-1 6-9 0,0 3-1 15,-1 2-8-15,7 0-7 0,-14 5-8 16,7 1-8-16,4 1-10 0,2 0-2 16,2 0-2-16,1 1-1 0,3 1-7 15,2-2 5-15,2 2 4 0,0-2 5 0,2 0 1 16,-1 1 5-16,1-2 1 0,-2 1 0 16,1 0 4-16,0-2-4 0,-2 1 2 0,-2 1 2 15,-2-1 6-15,1 1 6 0,-1 1-4 16,-1 0 1-16,-1 0 5 0,-1 1-3 15,-1 0 7-15,2 1 2 0,-2 0-5 16,0 1 6-16,0 0 5 0,-2 2-1 16,2 0 2-16,0 0 2 0,0 0 3 0,-1 1-2 15,2-1-1-15,-1 2 0 0,0-3 0 16,2 1 1-16,-1-2 0 0,1 3-1 16,2-3 0-16,0-1-2 0,2 0 2 0,1-2-8 15,1 0-10-15,1-3-25 0,2-2-18 16,-1-3-40-16,2-3-382 0,2-1 162 0,4-3 107 15</inkml:trace>
  <inkml:trace contextRef="#ctx0" brushRef="#br0" timeOffset="4303.25">2846 3593 161 0,'-3'-3'222'0,"3"3"-7"0,0 0-14 16,-6-1-15-16,6 1-13 0,0 0-17 0,0 0-16 15,0 0-17-15,-9 0-13 16,9 0-21-16,0 0-22 0,0 0-8 16,0 0-11-16,0 0-12 0,21 8-3 0,-8-6-17 15,3 1-6-15,6-1-2 0,3-2-4 16,9 0 2-16,2-2 1 0,8 2-3 0,-8-3 2 15,-4 1 0-15,-5 2-6 0,-5-1-3 16,-3 1-16-16,-6-1-45 0,-2 1-55 0,-6-3-521 16,-5 1 218-16,0 2 143 0</inkml:trace>
  <inkml:trace contextRef="#ctx0" brushRef="#br0" timeOffset="5596.03">984 5265 25 0,'2'11'92'0,"-2"-3"-6"0,1-1-7 15,1 0-5-15,-1 1-1 0,2-2 1 16,-1-2 4-16,1 0 5 0,0-1-3 0,2-2-3 15,-5-1-7-15,16-7-5 0,-5 0-5 16,2-5-6-16,3-5-7 0,3-7-5 0,0-2-3 16,0-4-13-16,3-14 3 0,1-2-9 15,-4-4 4-15,0 0-6 0,-5-3-1 16,-1 0-4-16,-5 0 1 0,-5 4 0 0,-2 8 0 16,-2-2 1-16,-6 4-1 0,0 2 1 15,-1 3 4-15,-2 1 7 0,2 9 1 16,2 4-4-16,0 0 3 0,1 5-5 15,-1 1-6-15,-1 4-1 0,4 4-1 0,-2 4-5 16,5 2-1-16,-9 12 1 0,6 6 3 16,-2 6-3-16,-1 13-2 0,5 9 6 0,-1 21-7 15,2 6 10-15,7 23-5 0,-4 0 3 16,2-1-2-16,3 3 1 0,3-2-2 16,2 4 6-16,2-2-3 0,3 2 2 15,3-2 0-15,-2-4-3 0,3-4 1 0,-1-7 2 16,-4-21-8-16,4-5 1 0,-2-7-1 15,-3-11-2-15,-2-11 2 0,-3-4-4 0,0-2 0 16,-1-5 3-16,0-2 0 0,-3-2-3 16,3-4 3-16,0-3 2 0,-3-5 2 15,3-2-8-15,0-6 0 0,1-4-4 16,1-7 0-16,0-4-4 0,-1-4 3 16,0-6-9-16,-1-8 2 0,-1 3-2 0,-3-4-3 15,-1-1 0-15,0-1 2 0,-2 2-5 16,-1 1 5-16,-2 5-4 0,0 1 6 0,-2 3 3 15,-1 0 0-15,-2 2-2 0,0 3-1 16,-1 0 4-16,-2 3 0 0,0 0-5 0,-2 2 5 16,3 2-4-16,-1 2 2 0,-2 0 6 15,0 2 1-15,1 1-4 0,1 2-2 16,0 0 5-16,0 0-1 0,0 2 1 16,2 2 1-16,-2 0 0 0,1 0-1 0,1 1 2 15,0 0-6-15,0 1 2 0,-1 1 3 16,2-2 1-16,-1 4-6 0,1-2 2 0,0 0 2 15,1 1 5-15,-2 0-3 0,0 1-1 16,2 0 1-16,-1 1 2 0,2-1-6 16,-2 0 8-16,0 0-6 0,1 0 5 15,4 3-2-15,-9-4 0 0,6 1-2 0,0 2 4 16,3 1-4-16,-6-4 0 0,1 2 3 16,5 2-2-16,-8-2 1 0,5 1-1 15,-2 0 0-15,5 1 3 0,-9-1-2 16,5-1 2-16,4 2 1 0,-7-2-8 0,7 2 7 15,-8 0 0-15,8 0-3 0,-7-1 5 16,7 1-2-16,-5-2-4 0,5 2 1 0,0 0-1 16,-8-1 4-16,8 1-9 0,0 0 6 15,-4-1 1-15,4 1-28 0,0 0-20 0,0 0-14 16,0 0-17-16,-5 4-40 0,5-4-317 16,0 0 148-16,0 0 98 0</inkml:trace>
  <inkml:trace contextRef="#ctx0" brushRef="#br0" timeOffset="8099.56">1685 5164 20 0,'0'0'97'0,"8"0"-14"0,-8 0-6 16,8-2-4-16,-1-1-10 0,-1 1-3 16,2-3-6-16,0 1-5 0,-1-3-10 15,2 0 0-15,-1 0-2 0,-2-3-10 16,0 0 0-16,0-1 0 0,-2 1-1 0,-1 1 3 15,0-1 1-15,-1 1 1 0,-2 0 4 16,0 3 5-16,-2-2 6 0,-1 1 4 0,-1 3-16 16,-2-2-4-16,-2 3 2 0,1 2-6 15,-3-1 0-15,-1 4 9 0,0 1-8 0,-2 1 1 16,0 2-2-16,-2 2 4 0,-2 4-6 16,0 3-4-16,1 1-3 0,2 2-2 15,-1 1-3-15,6 3 3 0,0 0-5 16,4-2-1-16,5 2 1 0,0 0 0 0,3-2-1 15,5 2-11-15,3-3 8 16,3-2-3-16,4-2 3 0,1-4 3 0,3-1-7 0,0-6 3 16,2 1-3-16,2-7-2 0,4 1-1 15,2-5 0-15,-2-1 2 0,4-5-4 16,2-1-3-16,-4-5-11 0,-1 1 7 16,-2-2-1-16,-2-1 1 0,-4 1-1 15,-6 1 1-15,-3 0-3 0,-3 1 3 0,-3 2 1 16,-1 1 10-16,-4-1-9 0,-3 4 2 15,-3-3 8-15,-2 5-3 0,-3-1-1 16,0 0 4-16,-3 3 9 0,-2-2 8 0,1 3 0 16,-3 1 1-16,2 0 1 0,2 3-1 15,-3 2-4-15,3 0-3 0,-2 2 1 0,2 1-8 16,0 3 3-16,2 1 1 0,0 3 5 16,1 2-7-16,2 2-2 0,1 1-2 15,4 1 3-15,1 0-2 0,1 3 1 0,4 0 1 16,3-2-4-16,1 5 2 0,3-3-1 15,2-2-7-15,2-1 7 0,4-1-4 16,4-3-4-16,4-2 3 0,-1-3-5 16,1-1 1-16,2-1-6 0,2-5-1 0,-2 0-5 15,2-4-4-15,-2-3-2 0,-1 0 6 16,1-6 3-16,-1-3-6 0,-7 1 7 0,2-4 1 16,-5 0 8-16,-3 3-8 0,-3-4 4 15,-2 1 11-15,-4 2 3 0,-2-1 7 16,-2 3 0-16,-3 1 8 0,-3-2 5 15,-3 1 0-15,-2 2 10 0,-3-1 9 0,-2 3-7 16,-1 2 4-16,-2 2 0 0,2 0 0 16,1 2 4-16,-3 1-5 0,2 2-4 0,-1 4-2 15,-3 3-7-15,-2 3-1 0,-1 4-2 16,3-1-6-16,0 4-7 0,4 1 0 16,1 3-4-16,3-1-2 0,4 1-15 15,2 2-3-15,2 0-14 0,4-1-1 0,2 0-2 16,4-3-1-16,4-1 10 0,2-3-4 15,1-4 2-15,3-2-2 0,3-1 8 0,-1-5 1 16,3-2-1-16,2-7 3 0,-1-4 0 16,3-5 1-16,-2-6 0 0,9-10-2 15,-7-3 0-15,-1-4-1 0,-6-7-2 16,-1 1-2-16,-3-3 3 0,-7 6-3 16,-2 4 2-16,-4 6 5 0,-3 2-3 0,0-1 9 15,-3 4 13-15,-2 1-6 0,-3 1 3 16,2 4 5-16,-1 4-1 0,3 1 0 0,-3 1 0 15,2 5-3-15,0 0 3 0,1 5-5 16,-1 6 0-16,5 0-2 0,-9 11 1 16,4 2 2-16,0 5-2 0,0 8 2 0,2 3 3 15,1 5-3-15,1 6 0 0,2 3 4 16,1 1-5-16,3 15 5 0,-1-11 0 16,3-7-5-16,1-2-1 0,3-3-1 0,2-1 3 15,-1-4-3-15,2-3-4 0,1-6 2 16,1-1-4-16,0-5 1 0,0-1 2 0,0-6 0 15,-1-2-9-15,0-4 3 0,1 0-3 16,-2-7 0-16,-1-2-1 0,1-4 4 16,1-7 0-16,-1-1-3 0,-1-2 6 0,-1-4 4 15,-3 2 3-15,0-1 4 16,-1 0 5-16,-4 3 8 0,0 0 8 0,-1 3 6 16,-3 0 5-16,0 3 9 0,0-2 4 15,-3 4 4-15,1-1-1 0,-1 2 3 0,0 2-3 16,0 2-3-16,-2-1-5 0,1 2-4 15,1 2-4-15,-2-1-4 0,1 5-3 16,4 0-3-16,-11 5-3 0,5-1-5 0,0 3-6 16,3 1-16-16,0 3-10 0,1 0-8 15,2 4-10-15,2-1-10 0,0 0-8 0,2 0-10 16,2-1-6-16,0 1 9 0,2-4 4 16,-1-1 6-16,3 0 3 0,1-3 6 15,2 1 5-15,-2-1-4 0,0-2 11 16,0 1-3-16,-1 1 8 0,0-2 2 0,-1 2 0 15,-3-2 0-15,3 1 3 0,-5-1 0 16,3 0 5-16,-3 1 1 0,1-1 5 0,-2 0 9 16,0 0-8-16,0 0-2 15,1 1 5-15,-2-3-1 0,-1 1 0 0,2 0 8 16,-3-3 2-16,0 0 4 0,0 0-4 16,0 0 0-16,6-10-1 0,-4 2 1 15,0-3-4-15,-1-4 1 0,2-1-5 0,0 0 8 16,0-2 1-16,1 1-3 0,1-1 3 15,-2 4-1-15,0 2-3 0,0 0-1 0,2 3-2 16,0-2 1-16,-2 4-7 0,3 0 6 16,1 3-3-16,-1 1 3 0,2 1 1 15,-2 1-1-15,3 2 0 0,0 2-3 0,0 1 2 16,2 1 1-16,2-1-3 0,1 1 2 16,3 2 0-16,-2-1-2 0,3-1 3 15,-1-1-3-15,-1-2-1 0,2-1 0 0,-2-1 1 16,1-3-3-16,1-1 3 0,-1-3 2 15,-1-2-1-15,0-1 1 0,-3-4-2 0,-2-1 0 16,-3-2 2-16,0-1-1 0,-3-1 2 16,-2-1-2-16,-2 1 12 15,-1 2 1-15,0 2 0 0,-1 0 0 0,-2 1-1 16,0 2 1-16,-1 0-5 0,1 3-2 0,0 2-1 16,-1 3-2-16,1 4 0 0,3 0-4 15,-9 12 7-15,3 2-3 0,-1 7-2 0,4 5 1 16,-2 3 6-16,0 9-6 0,4 1 0 15,1 1-2-15,0 1 4 0,3 0-2 16,0 0 2-16,2-1-4 0,-1-4 3 16,2 1 2-16,0-7-2 0,0-2-4 0,-1-2-6 15,0-5-12-15,-1-2-12 0,2 0-22 16,-3-6-14-16,0 2-21 0,0-5-41 16,-5-3-465-16,2-1 202 0,-4-3 132 0</inkml:trace>
  <inkml:trace contextRef="#ctx0" brushRef="#br0" timeOffset="8299.03">2946 4640 46 0,'-1'-6'196'15,"-1"1"-12"-15,1 1-20 0,-1-1-14 16,1 1-11-16,-1 0-19 0,0 1-26 0,2 3-35 15,0 0-34-15,0 0-43 0,0 0-52 16,0 0-301-16,-10 9 126 0,6-1 84 0</inkml:trace>
  <inkml:trace contextRef="#ctx0" brushRef="#br0" timeOffset="10337.14">2070 6327 109 0,'-10'14'127'0,"3"1"-1"0,2-1-23 16,0 0-5-16,2 2-14 0,-1-2-3 15,4 4-9-15,2 0-6 0,0 2-1 16,1-1-5-16,2 0-11 0,3 1 2 0,-1-5-15 16,4-1 2-16,1-1 1 0,2-3 0 15,2-4 3-15,3-3-1 0,3-5-5 16,1-3-11-16,4-4 3 0,3-5-2 0,0-5-2 15,12-8-1-15,-6-6-3 0,1-4 1 16,-4-5-6-16,-2-5-7 0,-3-4-2 0,-4-2 5 16,-2-3-13-16,-4-1 2 0,-7 2-2 15,-3 10 0-15,-5 5 0 0,-2 7 12 16,-2 4 1-16,-1 0 7 0,-1 4 0 0,-3 1 8 16,0 6 4-16,-3 0 0 0,1 3-6 15,-1 4-5-15,0 2 2 16,-1 5-6-16,-3 1 3 0,1 6-2 0,-2 5-2 0,1 5 1 15,-1 6-2-15,-1 9 1 0,4 1-3 16,-1 5 1-16,5 4 0 0,0 2-3 16,3 0 3-16,2 0 0 0,2 2-1 15,2-2 1-15,2-2-3 0,4 0 4 0,1-1 2 16,3-2-7-16,2-4 2 0,2 0 1 16,1-4-3-16,4-3 4 0,1-3-3 15,1-6 1-15,2-4 0 0,1-2-2 16,0-4 1-16,1-5-2 0,2-2 0 0,3-2-2 15,-3-6-3-15,4-3-5 0,-1-4-5 0,-2-4 1 16,8-9-1-16,-12 5-1 0,-4 0-1 16,-3 3 3-16,-3 0 3 0,-3 2 5 15,-4 0 7-15,-1 4 6 0,-1 1 4 0,-4 2 2 16,0 0 6-16,-3 3 12 0,-3-1-1 16,1 2-5-16,-3 2 3 0,-1-1 0 15,-2 3-3-15,-1 1-1 0,0 0-1 0,0 3-4 16,-2 1 0-16,0 3-4 0,-2 0-1 15,0 3-2-15,0 2-6 0,1 1-6 0,-1 2-9 16,3 1-7-16,1 0-12 0,1 2-9 16,2 2-4-16,2-1-12 0,3-1-1 15,1 1-3-15,1-3-6 0,1 0 5 16,5-4 6-16,-1 0 6 0,0-2 1 0,2-4 5 16,2-1 9-16,-2 1 2 0,1-2 8 15,0 0 3-15,0 0 3 0,-1 0-3 0,-1 0 7 16,0 0-1-16,-7 0 3 0,11 1-2 15,-4 1-1-15,-7-2 3 0,7 2 5 16,-2 1 0-16,-2 0 8 0,2 1-4 0,-1 3 5 16,0-2-5-16,-1 2 0 0,0 1-1 15,1 0 3-15,0 0-5 0,1 3-1 16,2-3 1-16,-1 1-4 0,0-1 0 16,1-1-2-16,-1 0 0 0,2 0-1 0,0-2 1 15,1-2 0-15,1-3 1 0,-2 0-2 16,5-3 4-16,-2-2 1 0,3-5-3 0,-1 1 2 15,1-6-3-15,0-1 3 0,-3-5 0 16,4-1-1-16,-4-4 2 0,-2 1-2 16,1-2 6-16,-2 3 3 0,-5 2 7 15,0 2 2-15,-1 2 4 0,-2 1 1 0,-2 3-7 16,-1 2 5-16,0 0-1 0,-2 3-1 16,-1 1-6-16,-1 4 0 0,1 1 0 15,-3 4-1-15,1 2-3 0,-2 1-3 0,2 3-8 16,-1 1-2-16,3-1-2 0,-1 3-3 15,2-2-10-15,2 1 4 0,1 0-3 0,4-1 4 16,-1 1-1-16,4 0 3 0,0-1 1 16,2 0 2-16,2 1 0 0,-1 0 4 15,2-1-1-15,1 2 1 0,0 1-1 0,2-1-2 16,-4 0 7-16,2-1-3 0,-1 2 1 16,-2-1-2-16,0 0 3 0,-1-1 0 0,0 1-3 15,1 0 1-15,-2-1 1 0,1 1-2 16,0-1 2-16,-1-1-9 0,3 1 0 15,-1-2-1-15,0-3-6 0,1 1 1 16,-1-4 5-16,2 1-2 0,-1-5 9 0,3-3-2 16,-1-1-1-16,-2-6 2 0,1-1 10 15,-1-3-1-15,1-4 5 0,-1-1 10 16,-4 0 4-16,0 2 12 0,-2 0 2 16,0 0 5-16,0 1 2 0,-1 4 2 0,-1 0 0 15,1 3-4-15,-2 0-3 0,2-1-1 0,-2 5-6 16,0 0-3-16,0 2-4 0,0 1-4 15,-2 2-2-15,2 3 1 0,0 0-2 16,0 0-2-16,2 19 0 0,-1-9 0 0,1 4-4 16,1 2 0-16,0 2-1 0,1 1-2 15,-1 1-2-15,2 1-7 0,-1-2-2 16,1 1-2-16,0-4 1 0,-1-1-3 0,2-3 4 16,-2-1 0-16,-1-2-2 0,2 0 9 15,-2-2 0-15,2-3-2 0,-1-2 2 16,3-4 0-16,0-2-2 0,-1-3 2 15,2-4-3-15,3-3 1 0,0-6 1 0,2-3-2 16,1-5-4-16,0 0 3 0,3 1-2 16,-2 2-4-16,-1 3 5 0,1 2-1 15,-1 4-4-15,1-2-1 0,-1 5-7 0,0 0-5 16,2 4-1-16,-2 0-1 0,2 2-3 16,0 0 1-16,2 1 1 0,-3 0 3 0,1-1 0 15,0 2 2-15,0-2 3 0,0 1 2 16,0-1 0-16,-2 0 2 0,-1 1 6 15,-2-1 1-15,0 1 10 0,1-1 6 0,-5 2 8 16,3 1 10-16,-6-2 5 0,3 2 1 16,-4 1 3-16,1-2 1 0,-3 3-1 15,-1 2 2-15,-1-5-3 0,1 5-8 0,-9-1 1 16,9 1-3-16,-16 6-2 0,6 1-1 16,-4-1-4-16,0 3-3 0,0 1-1 15,0 3-2-15,0 2-2 0,-3 1-3 0,5 2-3 16,-1 1-5-16,2 1-10 0,0 1-9 15,4-3-10-15,4 1-12 0,0-5-4 0,4 1 3 16,1-2 4-16,1-2 2 0,3-4 7 16,1-3 1-16,1-2 3 0,1-4 5 15,3-3 1-15,2-4 2 0,-1-3 3 16,1-1 8-16,0-2 2 0,1-2 5 16,-3 2 8-16,3-1 0 0,-6 3 9 0,2 0 6 15,-3 3-1-15,-1 0 1 0,-1 1-4 16,0 2-5-16,-1 0-2 0,-2 5-3 0,2-2-1 15,-5 4-1-15,0 0 1 0,13 10-1 0,-10 0-3 16,2 3 3-16,-4 1-3 0,2 6-7 16,-3 2-20-16,2 2-16 0,-4-1-26 15,2 3-25-15,-1 3-29 0,-2-1-39 16,-2-2-586-16,1 2 252 0,-3-3 166 16</inkml:trace>
  <inkml:trace contextRef="#ctx0" brushRef="#br0" timeOffset="10893.5">2183 7068 145 0,'-51'7'220'0,"10"-3"-11"15,7 0-15-15,9-1-9 0,4 0-14 16,4-3-19-16,3 0-16 0,-1 2-17 15,7-2-10-15,2-2-12 0,6 2-8 16,9-10-9-16,12-1-8 0,27-10-5 0,25-8-8 16,17-3-5-16,12-3-6 0,11-3-4 15,30-6-7-15,10 3-5 0,9 0 0 0,5 6-9 16,-2 2-5-16,-1 7-7 0,-35 3-12 16,-2 4 3-16,1 4-1 0,-6 1-1 15,-4 1 1-15,-7 2 0 0,-9 4-2 0,-26 2-6 16,-7 1-14-16,-19 1-15 0,-13 1-6 15,-9 4 7-15,-10-1-11 0,-10 5-13 16,-8-1-23-16,-11 5-14 0,-13 5-3 0,-23 8 3 16,-29 8 5-16,-14 1 16 15,-13 2 6-15,-17 0 21 0,-37 9 23 0,-4-3 21 16,2 2 13-16,0-3 14 0,0-2 13 0,-2-1 11 16,2 1 1-16,2-2 2 0,35-7 9 15,2 1-3-15,9-4-2 0,5-1-2 16,9-1 0-16,9-2-4 0,21-5 0 15,8-3-2-15,16-3-6 0,10-4-6 0,6 0-7 16,8-3-6-16,3 3-3 0,7-3-2 16,4 1-1-16,8-3-2 0,-3-1 2 0,30-1-2 15,13-8-1-15,43-8 5 0,21-8-3 16,12-5-2-16,36-14-2 0,9 1-2 16,15-3 0-16,2-1 0 0,4 1-3 0,-4-4-20 15,-7 3-20-15,-10-1-20 0,-3-3-20 16,-10 3-33-16,-13 1-54 0,-31 6-505 15,-12 3 227-15,-7-2 150 0</inkml:trace>
  <inkml:trace contextRef="#ctx0" brushRef="#br0" timeOffset="42084.31">3502 2659 182 0,'-6'-4'188'0,"1"1"-19"16,2 0-20-16,-1 2-14 0,4 1-16 16,0 0-13-16,-8 7-7 0,8 0-10 15,0 1-9-15,1 7-9 0,1-1-5 16,3 4-8-16,-1 4-4 0,4 2-6 0,1-2 0 15,0 3-6-15,2-4-7 0,0 0 0 16,2-1-6-16,-2-3 0 0,2-3-6 0,-1-3 1 16,-1-4-3-16,1-2-1 0,-1-3 1 15,2-5-4-15,3-4-1 0,-2-4-3 0,2-8-1 16,-1-4 3-16,0-6-4 0,-1-4-4 16,1-20-3-16,-4-1-6 15,-4-3-1-15,0-1 0 0,-2 12 2 0,-2 9-2 16,-1 7 3-16,-1 1 4 0,1 6 2 0,-2 3 4 15,1 4-4-15,-1 2-6 0,2 2 1 16,0 5 0-16,1 6 3 0,1 2-1 16,-4-1 0-16,12 16 4 0,-4 0-6 0,1 6 8 15,0 0-3-15,1 3 1 0,3 6 0 16,-2 0-1-16,2 0-3 0,-1 0 0 16,-1 0 2-16,2 1-2 0,-2-7 1 0,1 6-3 15,-1-7-1-15,-2-3-8 0,2 0-13 16,-1-6-12-16,-1-2-4 0,1-6 2 15,0-1 3-15,-1-6 4 0,0-4-4 0,2-5 3 16,-2-4 6-16,-1-4-4 0,1-6 6 16,0-4 2-16,-3-1 3 0,0 0 7 15,0 1 9-15,-1-1 14 0,-2 7 8 0,0 0 9 16,-1 4 12-16,1 2 9 0,-1 1 0 16,-2 2-3-16,0 4-5 0,0 0-6 0,0 0-1 15,0 1-6-15,-2 3 1 16,2 4-3-16,0 0 4 0,0 0-4 0,0 0-5 15,0 0-3-15,-5 19-1 0,7-9-2 0,-2 0-5 16,3 2-4-16,1 3-15 16,3 1-21-16,0 0-19 0,2 0-17 0,3-1-4 15,0-1-8-15,1-1 4 0,0-5-4 16,1-2 19-16,-1-5 5 0,1-1 8 16,-1-4 7-16,-2-3 11 0,0-3 4 0,-2-5 13 15,0 2 9-15,-3-3 19 0,-2 0 11 16,1 2 8-16,-2-1-1 0,0 1 8 0,-1 2 3 15,0-1 6-15,0 2 6 0,-2 3-2 16,0 0-6-16,0 1-4 0,0 1-6 16,0 2-5-16,0 1-6 0,0 3-4 0,0 0-1 15,0 0-2-15,3 16-4 0,-2-4 0 16,2 0-3-16,2 6-8 0,0-2-14 16,1 1-14-16,0-1-12 0,3-1-8 0,0-1 2 15,0-1-13-15,3-2 5 0,0-2 6 16,-1-3 5-16,3-2 3 0,-1-2 13 15,2-4-10-15,-2-2 5 0,2-4 5 0,-2-5 0 16,1-3 1-16,0-4 0 0,-5-3 4 16,0-3-2-16,-1 1 1 0,-19 1 6 15,34 3 5-15,-20 3 6 0,0 2 5 0,-2 2-2 16,2 2-1-16,-1 2-1 0,-2 3-6 16,2 5 2-16,-2 2 2 0,0 0-1 0,0 0 2 15,6 16-4-15,-2-5 4 0,-3 2-2 16,2 0 4-16,0 2-5 0,2-1-6 15,0 2-4-15,3-2-5 0,-2-1-5 16,4 2 7-16,1-6-15 0,0 1-7 0,3-1-6 16,-1-5 3-16,2-1 1 0,0-3 13 15,1-3-3-15,1-3-3 0,0-4 4 0,0-6 2 16,-1-4 1-16,0-6 4 0,-3-3-1 16,-4-4 3-16,-3-6 2 0,-4 1 5 15,-4-1 8-15,1 1 12 0,-2 6 16 16,0 4 7-16,-2 0 13 0,0 7 6 0,1 2-4 15,1 3-5-15,2 2-5 0,-2 3-5 16,1 4-3-16,1 1-4 0,-1 6 0 0,2 0-3 16,3 11-1-16,-1 2 2 0,2 5-3 15,1 10-1-15,0 3-2 0,2 8-3 16,2 17-2-16,0 1-17 0,1-1-19 16,-2 1-6-16,1-3-8 0,2-1-6 15,3-1 9-15,-5-11-4 0,-1-8 5 0,2-1 7 16,-3-7-2-16,0-5 2 0,0-1 9 15,-2-3 4-15,1-7 3 0,-2-2 1 0,1-5 2 16,-2-3 3-16,-3 1 0 0,6-15 4 16,-4 1 8-16,-1-7-6 0,-2-6 11 0,-4-12 1 15,-3-15-2-15,-1-2-1 0,-1-2 8 16,2 5-6-16,2 11 6 0,0 6 2 16,3 6 1-16,-3 3 0 0,3 4-4 15,0 3-1-15,1 3-2 0,-1 1-5 0,3 5-4 16,0 1 1-16,2 4-7 0,-1 3 4 15,-1 3 0-15,10 3-2 16,-5 3 1-16,0 4 0 0,-1 3-3 0,3 2-2 0,-3 3 4 16,-1-1-3-16,1 1 3 0,-1 2-1 15,1 0 1-15,-1 0-4 0,-2-1-3 16,1-1-2-16,-1 1-6 0,2-3-3 16,1-1-7-16,-3-3-7 0,4-1-2 0,-1 0-22 15,2-2 1-15,0-5 6 0,0 0-9 16,2-4 1-16,4-4 0 0,-1-2 4 0,2-6 0 15,2-7 3-15,4-6 5 0,0 0 0 16,0-2 12-16,-3 1 1 0,-2 4 10 0,-1 0 10 16,-2 2 13-16,-3 2 20 0,-2 3 9 15,1 1 8-15,-4 3 13 0,-1-1 0 16,-1 2 5-16,-1 1 6 0,-1 1-6 0,-2 0-6 16,-2 2-4-16,0 2 0 0,-1 1-3 15,-2 1-1-15,0 2 0 0,2 0-3 16,-4 2-4-16,2 0-3 0,0 3-2 0,-1 5-2 15,-1 0-5-15,2 1-4 0,-1 4 0 16,2-1-4-16,0 1-1 0,4 3-4 16,2-3-8-16,1 1-11 0,3 1-13 15,0 0-16-15,4 0-14 0,2-2-13 16,2-1-3-16,4-1-9 0,-1-4 0 0,0-2 10 16,5-3 17-16,-2-4-3 0,-3-4 8 15,3-1 10-15,-3-3 11 0,0-4 1 0,0 0 15 16,-4-3 5-16,3-1 15 0,-5 2 13 15,0 2 9-15,-2 0 9 0,1 2 10 16,-3 0 3-16,2 2 2 0,-3 0-2 0,0 1-2 16,0 1-7-16,-1 2-4 0,-1-1-8 15,-1 5-3-15,3-1-6 0,-3 1-3 0,0 0-3 16,2 13-3-16,-2-5 1 0,0 2-1 16,-2 4-6-16,2-2-12 0,0 4-14 0,0-2-14 15,0 0-9-15,0 1-8 0,0 0-8 16,2-5-8-16,-2 1-7 0,1-1 2 15,-1-3 6-15,2-1-3 0,1-2 10 16,-1-3-1-16,-2-1 4 0,0 0 1 16,8-11 9-16,-5 1 12 0,0-3-14 15,2-4 11-15,1 0 6 0,-1-2 3 0,1 2 6 16,3-2 8-16,-2 2 10 0,1 2 1 0,-2 0 1 16,3 2 8-16,-3 3 1 0,0 3-3 15,-1 0-2-15,1 3 1 0,-1 1 2 16,0 3-3-16,-5 0 3 0,11 4-3 0,-6 2 1 15,-1 1-1-15,3 2 2 0,-2 0-1 16,0 4 0-16,1 0-3 0,0 3 0 16,2-2-1-16,0 1-1 0,2 0 0 0,-1-2-1 15,0 0-3-15,5-1 2 0,-3-3-4 16,3-2-2-16,-1-1 2 0,2-3 1 16,2-4-2-16,2-2-1 0,1-4 0 15,3-3-4-15,-3-5 5 0,5-3 2 0,-7 0-2 16,-1-3 8-16,-3 2 12 0,-2-3 14 15,-4 3 9-15,-4 2 8 0,0 0 3 0,-2 1 2 16,-2 1 1-16,-4 3 5 16,-1 1 4-16,1-1-7 0,-4 2 1 0,0 1-7 15,-3 2-3-15,1 2-6 0,-2 2-5 0,0 3-5 16,0 1-1-16,-5 4-5 0,2 3-2 16,-3 2-2-16,2 2-4 0,4 0 0 15,0 2-2-15,2 4-5 0,2-1-5 16,3 1-7-16,1 0-13 0,4-1-16 0,4-3-19 15,1 2-10-15,3-3-7 0,2-3-5 0,4-4-1 16,0-3 1-16,2-3 4 0,1-6 3 16,1-1 6-16,0-8 3 0,0-1 6 15,-1-9 3-15,-2-3 15 0,-4-6 12 16,-5 0 6-16,-3-3 9 0,-1 5 14 16,-4 2 8-16,1 2 8 0,-4 1 3 0,2 5 11 15,0 3 7-15,-2 1-1 0,2 4-3 16,0 0-4-16,0 3-5 0,-1 2-2 0,-1 2-1 15,4 5-8-15,1 2 1 16,0 0-3-16,-3 13-1 0,1-1 0 0,4 3-2 16,-1 5-3-16,1 3 0 0,3 2 0 15,0 3-3-15,1 0-6 0,0 0 3 16,5 4-1-16,1-2-2 0,0-4-5 0,1-3 1 16,1-2-4-16,2-2-9 0,2-2-3 15,-1-4-3-15,1-3 2 0,-1-4 0 0,2-4 0 16,2-2 3-16,-1-6 1 0,3-1 0 0,0-5 2 15,-5-1 2-15,0-2-3 0,-2-4 1 16,-6 3 9-16,1 0 6 0,-4 0 5 16,-2-1 9-16,0 3 3 0,-2 1 1 15,-3 2 5-15,0-2 2 0,-2 1 6 0,-1 4-3 16,-2-1-3-16,1 2-2 0,-1 2-1 16,-3 0-7-16,1 4 1 0,-2 1-4 0,1 2 0 15,-3 3-4-15,1 1-1 0,-1 2-3 16,2 3 1-16,-1 2-2 15,2 2 0-15,2-1-4 0,1 1-4 0,2 0-9 16,2 1-13-16,2-1-10 0,1-3-13 0,2 1-4 16,6 0-3-16,1-4-3 0,0-2 6 15,5-5 0-15,0 0 3 0,0-6 2 16,3 1 5-16,3-9 4 0,-1 1 5 0,4-8 3 16,-2-3 2-16,0-2 6 0,-3-3 2 15,-3 0 27-15,-4-4 5 0,-5 7 6 16,-1-1 4-16,-3 3 4 0,-3 0 5 15,-1 4 2-15,-1 0 0 0,-6 0 0 0,3 2-2 16,-4 1-3-16,-2 2-4 0,2 3-7 16,-1 0 4-16,-1 3-2 0,0 1-2 0,1 1-7 15,0 0 3-15,1 2-4 0,-1 2-3 16,3-1-2-16,0 2-5 0,6 0-13 0,-9 2-4 16,9-2-4-16,0 0-7 0,-7 1-1 15,7-1-2-15,0 0-2 0,0 0 0 16,0 0 2-16,0 0 2 0,0 0 4 15,0 0-1-15,0 0 3 0,14-9 2 0,-12 7 5 16,1-1-5-16,-3 3 5 0,3-4 8 16,-3 4 3-16,3-3 2 0,-3 3 5 0,3-3-2 15,-3 3-1-15,0 0 1 16,0 0 0-16,3-2-1 0,-3 2 4 0,0 0-1 16,0 0-4-16,0 0 3 0,0 0-1 15,0 0 0-15,0 0 0 0,0 0 2 0,0 0 2 16,0 0 2-16,0 0-4 0,6-2 3 15,-6 2-1-15,0 0-3 0,0 0 0 16,0 0 1-16,0 0-3 0,0 0-9 0,0 0-12 16,1-4-16-16,-1 4-17 0,0 0-25 15,0 0-24-15,0 0-26 0,0 0-57 0,0 0-482 16,0 0 226-16,0 0 150 0</inkml:trace>
  <inkml:trace contextRef="#ctx0" brushRef="#br0" timeOffset="42662.45">6379 1912 71 0,'0'0'224'0,"0"-3"-6"0,0 3-6 16,0 0-7-16,0 0-8 0,-8-4-16 16,8 4-17-16,-7-2-11 0,1 2-17 0,6 0-12 15,-17 2-14-15,9 0-8 0,-2 1-9 16,-2 3-11-16,1 2-7 0,-1 0-9 16,-2 2-5-16,4 4-5 0,-5-1-7 15,4 2-6-15,-1 2-3 0,0 2-5 0,3 1-2 16,1-2-4-16,2 2-4 0,1-1-4 15,1 0-12-15,2-3-14 0,2 1-7 16,4-3-4-16,1 1 2 0,0-4-6 0,2-3 0 16,3-2 2-16,1-2-1 0,2-1 2 15,1-6 3-15,1-1 1 0,0-3 0 0,3-4 0 16,-1-4 0-16,-1-5 4 0,-2-3-2 16,0-6-1-16,-5-4 3 0,0-4 1 0,-4-3 6 15,-4-4-3-15,-2 0 0 0,-7-15 12 16,0 3 5-16,-4 5 0 0,2 11 5 15,-1 5 6-15,2 8 2 0,0 1 4 16,0 3 5-16,1 5-5 0,2 0-6 0,-1 4 0 16,2 3-7-16,2 5 0 0,0 5-2 15,3 1 1-15,0 0-1 0,1 21 0 0,1-1-2 16,1 9-2-16,4 1-4 0,1 8 7 16,4 16-1-16,-1-2-1 0,2 5 0 15,0-2 0-15,3-2-3 0,0-2-2 0,0-2-13 16,-2-9-8-16,-1-7-20 0,1 0-20 15,0-5-28-15,-1-5-31 0,0-1-44 16,-4-6-693-16,0-3 289 0,0 1 191 16</inkml:trace>
  <inkml:trace contextRef="#ctx0" brushRef="#br0" timeOffset="44331.81">6903 1877 46 0,'1'-3'266'0,"-1"3"-14"16,3-3-6-16,-3 3-13 0,0 0-18 16,0 0-13-16,0 0-4 0,0 0-8 0,0 0-8 15,0 0-16-15,0 0-9 0,0 0-19 16,0 0-17-16,0 0-11 0,0 0-10 0,3 9-8 15,-3-9-14-15,0 0-3 16,0 0-7-16,0 0-10 0,0 0-2 0,0 0-8 0,-3 5-3 16,3-5-5-16,0 0-6 0,0 0 1 15,0 0 2-15,0 0 7 0,0 0 4 16,0 0 4-16,2 4-1 0,-2-4-5 0,0 0-2 16,0 0-6-16,0 0-9 0,0 0-2 15,0 0-1-15,0 0-16 0,0 0-14 16,10-14-19-16,-10 6-16 0,0-8-11 15,-3-3-6-15,-4-8-1 0,-1-4-9 0,-4-3 1 16,-2 3 6-16,2 3 3 0,0 3 5 16,0 2 6-16,1 5 2 0,3 3 3 0,-2 1 1 15,4 4 0-15,0 6 3 0,3 4 5 16,3 0 0-16,-3 15 6 0,4 3 1 16,4 8 2-16,1 8 5 0,3 5 4 0,5 13 0 15,-2 4 4-15,1 1 2 0,0 2-1 16,-1 2 4-16,1 3-1 0,-3-3 0 15,-1-1-3-15,1-2-1 0,-1-4 0 0,-3-11 3 16,1-6 0-16,-3-10 3 0,2 0-3 16,-3-6 2-16,2-3 0 0,-2-3 4 15,0-3 2-15,-2-6-4 0,1-4 0 0,-2-2-2 16,0 0-1-16,1-20-1 0,-2 2 0 16,-2-9 6-16,-2-12-4 0,-3-18-7 15,0 0 4-15,0-2 0 0,3 12 2 0,2 7-2 16,2 6 6-16,1 2-5 0,-2 3 2 15,4 5-1-15,-2 2 0 0,1 4 0 16,2 3-1-16,2 1 1 0,0 4 1 0,1 3 1 16,1 3-1-16,-1 4 3 0,2 0-1 15,-2 4 0-15,0 3 2 0,1 2 1 0,-2 1 2 16,0 2-1-16,-2 2 2 0,0 0-1 16,0 0 0-16,-2 2 2 0,1 0-1 15,0 1-2-15,-2-1-2 0,1-1 1 16,1 0 6-16,0-1-10 0,1-3-10 0,0 1-10 15,0-3-14-15,2-2-10 0,0-3-16 16,2-4-3-16,3-3-17 0,1-5 7 0,2-4 0 16,3-5 4-16,-2-2 13 0,1-2 7 15,-1 2 17-15,-1 1 7 0,-2 2 16 16,-2 1 11-16,0-1 17 0,0 1 8 16,-3 2 11-16,0 2 12 0,-1 1 7 0,-2 3 6 15,-1 0 8-15,1 1 2 0,-2 2-4 0,2-2-3 16,-3 6-5-16,-4-5-6 0,4 5-5 15,0 0-5-15,-17 11-3 0,4-1-5 16,-1 0-2-16,0 2-5 0,-1 6 0 0,-1-3-7 16,2 3 0-16,1 2-5 0,2-3-7 15,4-1-15-15,3 2-27 0,1-2-30 16,3-2-27-16,3-1-19 0,0-2-9 0,4-2-1 16,1-5-1-16,-1-2 0 0,3-4 26 15,3-2 11-15,-2-3 15 0,0 1 21 16,0-1 21-16,0 0 27 0,-2 1 19 0,1 0 6 15,-2 0 7-15,-2 4 2 0,1-1 3 16,-1 1 2-16,-1-2-7 0,-2 2 0 0,2 1 0 16,-5 1 0-16,0 0-1 15,8 4-1-15,-7-1-1 0,3 3-4 0,-1 0-1 16,-2 0-1-16,4 2-4 0,-1 1-1 16,0 1-11-16,1 0-24 0,1-1-17 15,2-1-16-15,1 0-7 0,0-1-6 0,0-4-9 16,4 0 3-16,-2-3-5 0,2-4 11 15,0-2-2-15,-1-4 10 0,-1-2 19 0,1-2 7 16,-1-7 24-16,-2 4 9 0,0-2 9 16,-2 2 14-16,0-1 2 0,-3 1 8 0,1-1 7 15,1 4 5-15,-2 1 5 0,-1 2 0 16,0 2-3-16,-1 2-9 0,-1 0-4 0,1 3-5 16,-2 2-2-16,0 2-2 0,0 0-5 15,4 9 0-15,-2 0-2 0,0 0-7 16,-1 3 3-16,1 2-4 0,1 0-15 15,-2 1-11-15,4 2-12 0,0 0-12 0,3-1-4 16,0-1-7-16,0-4-8 0,3 0-9 16,0-1 1-16,2-6 2 0,0 0-2 15,1-4 4-15,1-1 14 0,0-5 7 0,0-2 2 16,-1-5 13-16,-2-5 10 0,1-1 11 16,-2-3 19-16,-1-3 8 0,-5-6 14 15,-2-1 4-15,-3-2 15 0,-3-5-3 0,-2 2 3 16,0 6 15-16,-1 3 4 0,0 2 1 15,-2 3-5-15,2 3-4 0,-1 2-3 0,2 3-7 16,-1 2-7-16,1 2-8 0,0 3-5 16,2 3-3-16,1 5-2 0,2 0-7 15,0 0 2-15,2 20-5 0,0-4-1 0,3 6-4 16,-1 4-14-16,2 3-21 0,2 6-16 16,1 0-14-16,-2 1-8 0,3-1-7 15,-1-1-1-15,3-1 1 0,-3-5 1 0,0-2 8 16,1-3 1-16,-3-3 6 15,0-5 3-15,0 1 9 0,-3-4 2 0,3-4 5 16,-2-2 3-16,0-2 4 0,-1-4 0 0,-4 0-1 16,11-10-2-16,-6 0 6 0,3-6-1 15,-1 1 3-15,0-4 1 0,3-2 4 16,0 0 5-16,-2 5-2 0,-1-2 7 0,1 5 0 16,1-1 5-16,-5 3-1 0,2 1 3 15,-1 1 9-15,0 1-5 0,-1 5 5 0,2-1 4 16,-1 4-3-16,-5 0 5 0,9 2 2 15,-3 2-3-15,-1 3 1 0,1-1-1 16,1 3-6-16,-1 1 2 0,2 3-5 0,0 2-6 16,0 0-14-16,0 0-22 0,0 2-36 15,1-1-36-15,-2 1-88 0,-1-3-425 16,0-3 209-16,1 0 137 0</inkml:trace>
  <inkml:trace contextRef="#ctx0" brushRef="#br0" timeOffset="44524.28">7973 1659 2201 0,'-5'-8'26'0,"2"0"-8"16,1 3-6-16,1 0-6 0,-2 1 0 16,1 1-4-16,2 3 0 0,-3-2-3 15,3 2 4-15,0 0-8 0,0 0-7 0,9 12-19 16,-2-5-28-16,1 2-28 0,3 1-42 15,-2 0-535-15,4 0 226 0,-2 2 149 16</inkml:trace>
  <inkml:trace contextRef="#ctx0" brushRef="#br0" timeOffset="45102.28">8205 1772 52 0,'0'0'253'0,"0"0"-22"0,0 3-17 0,0-3-17 15,-8 6-13-15,3-2-8 0,-1 1-12 0,0 1-3 16,-3 0-11-16,0 2-11 0,1 0-13 15,2 2-11-15,-2 0-12 0,0 0-7 16,2 3-11-16,-1 1-9 0,3 0-6 16,1 0-10-16,1 3-8 0,2-2-9 15,2 0-22-15,1-2-24 0,3 1-13 0,2-2-9 16,3-2-3-16,2-4-4 0,1-2-5 16,0-4 0-16,0-6-2 0,4-2 2 0,1-5 11 15,-1-4 3-15,-1-8-1 0,-1-3 8 16,-2-4 7-16,-2-1 5 0,-6 0 5 15,2 4 17-15,-5 0 9 0,-2 5 10 0,1 2 7 16,-2 5 6-16,2 0 7 0,-2 2 0 16,-2 1-5-16,0 3-4 0,2 3-8 0,-1 2-6 15,-1 3-1-15,2 3-3 0,0 0 2 16,-7 19-8-16,5-6-6 0,1 2 4 16,1 6-5-16,1 2-1 0,2 5 3 0,2 3-8 15,-1-2-5-15,4 4-14 0,2-1-14 16,4-2-5-16,3-2 0 0,-2-8-1 15,3 1 0-15,2-8 1 16,3 0-1-16,-6-4 0 0,4-3 1 0,-4-6 2 0,1 0 1 16,1-4 5-16,-2-2 0 0,0-6 2 15,-4-4 2-15,-2-1 7 0,-2 0 3 0,-4-2 9 16,-4 1 6-16,-1 1 7 0,0 1 5 16,-3 0 1-16,0 3 10 0,0 0 1 15,-1 2-3-15,-1 3-5 0,2-1-1 16,0 5-5-16,-2 2 0 0,5 2-11 0,-10 6 5 15,3 1 0-15,3 4-3 0,1 1 1 16,0 2 1-16,3 0 0 0,0 2-1 0,0 0-5 16,3 3-3-16,4-3-5 0,0 0-3 15,2-1-8-15,2-2-13 0,2-2-21 0,2-3-26 16,3-2-26-16,1-2-26 0,5-4-37 16,-1-2-708-16,3-6 296 0,3 1 194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47:52.66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12239 8317 159 0,'-7'-3'157'0,"0"0"-13"16,1 0-11-16,-1 1-7 0,1 0-4 15,1 0-6-15,1 1-11 0,4 1-11 0,-9-2-6 16,5 0-9-16,4 2-7 0,-7-3-7 16,7 3-6-16,-4-2-5 0,4 2-10 15,0 0 4-15,0 0-8 0,0 0-4 0,0 0-2 16,19 0-5-16,4 2-1 0,11-1 0 15,12-2-7-15,35 1 0 0,33-2 2 16,9 1-4-16,15 0-3 0,10-1-1 16,42-1-2-16,5 2 4 0,17 2-5 0,1-1-1 15,3 0 2-15,18 0-4 0,11 2 27 16,3-2-7-16,13 0-3 0,5 1-3 0,5 1-3 16,-2-4-1-16,0 2-4 0,1 0 3 15,3 3-2-15,-7 0-4 0,-12 2 0 16,-5 4-4-16,-8 3 0 0,-10-2-2 15,-15-1-4-15,-19 2 2 0,-14-1-2 0,-41 0 1 16,-9-3-2-16,-9 2 0 0,-3-3 1 16,-11 1-2-16,-10 1-1 0,-24-4 2 0,-4 2 2 15,-19-3-2-15,-11 1 4 0,-7-3-3 16,-3 2-1-16,-6-3 3 0,-4 2 11 16,-3-1 12-16,-1 1 7 0,-4-2 9 15,0 1 2-15,-1-1 0 0,-4 0-2 0,1 1-4 16,-2-1-1-16,-2-1-5 0,0 0-3 15,-2-1-2-15,-1-1-5 0,-3 3 0 0,4-4-7 16,-4 1-10-16,0 3-8 0,-1-6-10 16,1 6-10-16,-5-4-7 0,5 4-7 15,-3-3-5-15,3 3 0 0,-2-4-10 16,2 4-13-16,0 0-7 0,-6-3-10 0,6 3-15 16,0 0-25-16,0 0-32 0,-12 4-526 15,5-4 230-15,7 0 153 0</inkml:trace>
  <inkml:trace contextRef="#ctx0" brushRef="#br0" timeOffset="875.59">19045 8405 20 0,'-6'-2'166'0,"6"2"-11"0,-3-2-8 0,3 2-9 16,0 0-18-16,0 0-8 0,0 0-15 15,-6-2-9-15,6 2-6 0,0 0-3 0,0 0-9 16,0 0-3-16,15 0-12 0,0-2 1 16,7 0-6-16,10-1-4 0,13-1-6 15,22 0-5-15,6-2-5 0,1 2-3 0,2 0 0 16,0 0-5-16,-2 1-3 0,-1 1-1 15,-1 0 5-15,-3 0-10 0,-11 1-1 16,-12 1-2-16,-3-2 1 0,-6 0 0 0,-5 2-1 16,-5 0 5-16,-4-2 6 0,-4 2 0 15,-2 0 14-15,0 0 1 0,-3-2-3 16,-3 2-1-16,-1 0-12 0,-3-2-21 16,1 2-34-16,-8 0-38 0,10 0-45 0,-10 0-509 15,3-2 213-15,-3 2 141 0</inkml:trace>
  <inkml:trace contextRef="#ctx0" brushRef="#br0" timeOffset="1431.08">20752 8183 1884 0,'0'0'8'0,"-1"5"4"0,1-5-21 15,0 4 10-15,0-4-3 0,0 0-5 0,0 0 0 16,0 5 0-16,0-5-9 0,0 0 2 16,0 0 0-16,9-10-1 0,-3 4 5 0,0-1-3 15,2-2 8-15,2-2 8 0,0-2 5 16,0-3 3-16,2 0 1 0,-1-2 1 16,0-1 6-16,-3 2-2 0,-1-2 3 15,-1 2 3-15,-2-1 7 0,-2 3-1 0,0-1 0 16,-4 1-1-16,-1 0-1 15,-2 3 0-15,-4-2-1 0,-1 2-3 0,-3 3-4 0,-1 4-1 16,-3 2-3-16,-1 3 1 16,-2 3-2-16,-5 2-4 0,1 4-6 0,1 3-2 15,2 2-7-15,2 1-2 0,5 3-1 16,3-3-4-16,5 3 0 0,2 0 2 16,4 2 1-16,5 0-3 0,3 3 3 0,3 0 3 15,4 0-2-15,2 1 0 0,2 1 6 0,3-3-11 16,-1 1 10-16,0-1 1 0,-3-4 2 15,3 4-4-15,-4-4 2 0,0 2 2 16,-3 0-5-16,-1 1 4 0,-4-3-3 0,-3 0-2 16,-1 0 7-16,-2 0-4 0,-4-1 0 15,-2 1 3-15,-2-1 4 0,-4-1 6 16,-3-1 10-16,0-2-2 0,-4-1 8 0,0-3 4 16,-1-2 6-16,-3 0-4 0,1-5 1 15,0-1-3-15,1-1-7 0,1-1 2 16,-1-3-9-16,3-3-15 0,-2-1-20 0,5-4-21 15,3-1-31-15,4 2-24 0,3-3-33 16,4-3-39-16,3-1-466 0,4-2 215 16,3-2 142-16</inkml:trace>
  <inkml:trace contextRef="#ctx0" brushRef="#br0" timeOffset="2972.16">21137 7732 140 0,'-7'-13'155'0,"3"4"-9"16,-1 2-8-16,2 2-16 0,-3 0-9 15,5 2-12-15,1 3-11 0,0 0-12 16,0 0-5-16,-9 10-6 0,7 3-4 0,1 3-4 16,-1 5-10-16,0 8-2 0,1 1-5 15,-2 8-4-15,1 3-3 0,-1 0-5 16,0 2-1-16,1 0 0 0,-3 1-3 0,2-1-10 15,0 0 5-15,-2 0-4 0,2-1 0 16,-2-2-3-16,2-2-1 0,0-7-1 16,0-2-2-16,1-5-3 0,0-2 8 15,1-3-7-15,-1-3 2 0,1-2 0 16,-1-3 7-16,2-2-4 0,-2-5-5 0,1-3 4 16,1-1 0-16,0 0-10 0,0-14 0 15,1 3 0-15,4-3 2 0,-2-5-6 0,3-1-2 16,0-3-5-16,2-1 4 0,-1 0 1 15,5 2 0-15,0-1-2 0,2 2 1 16,1 0 1-16,1 3-1 0,2 1-1 0,-4 4-1 16,0 3-5-16,2 3 2 0,-1 1-1 15,-1 2-1-15,-1 4 3 0,2 0 2 0,-2 4 1 16,0 2 0-16,-2-1 0 0,-2 4 3 16,3 1-2-16,-5 0 7 0,1 0-6 15,0 4 4-15,1-1 4 0,-3 2-8 16,2-3 3-16,-4 0 1 0,4 2 0 0,-1-2-1 15,-1-3 0-15,0 1 0 0,2 0-1 16,0-1 1-16,2-2-2 0,-1 0 0 0,1-2-2 16,3-2-2-16,-1-5 2 0,5 1 1 15,0-5 0-15,0 0 2 0,2-2-5 16,1-4 1-16,-2-1 3 0,0-1 6 16,-2 1 6-16,-3 0 7 0,-2-1 4 15,0 0 15-15,-3 1 13 0,0 0 0 0,-2 0 3 16,-3 2 4-16,0-2-3 0,-1 3 2 0,-2 0-4 15,-2 0 5-15,1 1 1 0,-4 0-1 16,0 1-5-16,-1 1-3 0,-2 0-4 16,-3 3-6-16,-2 2-2 0,0 0-4 15,-2 4-2-15,-5 0-6 0,3 6-2 16,-1-1 0-16,1 3-3 0,-1 0-4 0,3 6-2 16,0 0-5-16,3 2-10 0,1 2-22 15,1 2-14-15,3-2-12 0,4-2-12 16,3 2-4-16,2-4 0 0,3-1 6 15,1-1 4-15,5-3 6 0,0-2 4 0,0-5 7 16,4-1 3-16,0-4 2 0,2-2 0 16,1-3 6-16,0-3 5 0,1-3 0 15,0-3 4-15,-2-2 5 0,-2 1 2 0,-4 2 5 16,1-2 3-16,-3 2 5 0,-1 2 7 16,-4-1 5-16,3 2 1 0,-2 2 0 0,-3 2-1 15,1 1-5-15,0 1 3 0,-2 3-1 16,-1 2 3-16,0 0-6 0,0 12 4 15,-1-4-5-15,-1 5 1 0,1 0 0 0,-2 3 0 16,3 1-1-16,-2 2-5 0,2 1-4 16,2 0-5-16,-1 0 3 0,4 0-3 15,-2-2 2-15,3-2 1 0,2 0-2 0,-1-4 0 16,1-1 4-16,1-2 0 0,3-4 0 16,0-2 0-16,0-3 4 15,2-3-3-15,0-1 2 0,2-4-2 0,-1-5 2 0,5-2 2 16,-5-2 2-16,2-4-2 0,-2-5 2 15,-2 1-3-15,-2 1 9 0,-3-2 6 16,0 2 4-16,-5 1-3 0,-2 2 4 16,1 1-1-16,-4 0 3 0,1 4-4 0,-2 1-4 15,-2 1-2-15,0 3 0 0,1 1-3 16,-4 3 0-16,1 4 0 0,-1 0-13 16,2 3-3-16,6 0-11 0,-11 7-8 0,8-3-3 15,3 3-3-15,2 0-1 0,2 4-3 16,1-1-4-16,4 1 4 0,1 1 2 15,0 1 2-15,2-2 6 0,-1 2-3 0,2 0 10 16,-3 0 0-16,-1 1 0 0,-1 0-2 16,0 1 4-16,-3 0 1 0,-2-2 7 0,0 3 0 15,-3 1 0-15,2 1 5 0,-2 3 0 16,-2-2 1-16,0 3-1 0,1-2 0 16,1-1-2-16,-2 1 3 0,2-5-6 15,2-2 0-15,-1 1-6 0,3-2 0 0,-1-2 7 16,4-2-5-16,-1-6 3 0,2 0 10 15,-1-5 4-15,4-4 0 0,1-4 4 16,5-4-2-16,1-4 0 0,3-7 6 0,9-11 1 16,-2-4-4-16,1-3 1 15,0-3 1-15,-2 0-4 0,-2-4 3 0,-1 1 0 16,0 1 10-16,-5 2 6 0,-6 11 2 0,-4 7 2 16,-1 7-1-16,-1 3-3 0,-1 2-1 15,-3 6-7-15,0 1-7 0,0 4 2 0,0 6-1 16,-3 0 1-16,3 9-1 0,-3 5-3 15,-3 6 5-15,-1 6 0 0,-4 8-1 16,-1 3-2-16,-11 15 2 0,1 0-3 16,0 1 1-16,-2-1-1 0,2-2 0 0,5-10-1 15,1-6-3-15,4-1 1 0,0-7-1 16,2-2-2-16,0-5-2 0,3 0 5 16,1-7 6-16,0 1 11 0,-1-3 7 0,4-5-3 15,2-1-4-15,-2-4-1 0,0 0-1 16,19-13-4-16,-5 1 1 0,5-5-4 15,4-4-2-15,11-13-5 0,3-4-2 0,1 0-4 16,3-2-7-16,1 0-15 0,-1 2-11 16,-1 3-17-16,-2 3-7 0,-8 9-27 15,-7 6-24-15,-6 4-26 0,-2 4-49 16,-8 1-378-16,-2 2 190 0,-3 5 126 16</inkml:trace>
  <inkml:trace contextRef="#ctx0" brushRef="#br0" timeOffset="3191.58">22382 8227 126 0,'0'0'148'16,"-1"5"-11"-16,1 1-7 0,3 1-2 16,1 3-5-16,4 5-9 0,4-1-9 0,0 4-2 15,7 7-8-15,3 0-13 0,9 9-3 16,2-2-8-16,2 3-7 0,1-2-6 15,2-1-8-15,3-1-15 0,-2-5-16 0,3-1-34 16,-4-4-34-16,-5-7-26 0,0-3-445 16,-2-5 177-16,-1-1 116 0</inkml:trace>
  <inkml:trace contextRef="#ctx0" brushRef="#br0" timeOffset="3810.92">20617 9030 77 0,'-5'1'176'0,"5"-1"-17"16,-7 3-15-16,7-3-15 0,0 0-10 15,14 4-11-15,3-1-11 0,10-3-8 16,17 0-8-16,29-2-10 0,33-2-3 0,14 1-6 16,15 1-5-16,10-2-6 0,5 2-7 15,41 2-9-15,3 0-6 0,-2 4-9 0,-38-1-5 16,-1 1-16-16,-4 0-4 0,1-1-9 15,-7 0 0-15,-3 1-17 0,-7-2-19 16,-6 0-18-16,-7-3-23 0,-10 0-371 16,-29-4 157-16,-8 0 104 0</inkml:trace>
  <inkml:trace contextRef="#ctx0" brushRef="#br0" timeOffset="4087.78">21005 9119 120 0,'-46'3'197'0,"12"0"-14"16,10 0-22-16,13 3-15 0,8-1-13 16,10 1-9-16,10 2-15 0,21-2-12 15,31 3-3-15,37 0-10 0,20-5-9 0,12-1-8 16,17-1-4-16,47 1-7 0,6-1-7 15,1 0-12-15,-1 0-1 0,1-2-15 16,-1 0-9-16,0-2-18 0,-4-3-20 0,-5-1-17 16,-10 1-24-16,-37-1-6 0,-6-1-21 15,-5-4-435-15,-3 2 180 0,-14-1 118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49:25.4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14053 5899 31 0,'0'0'-11'0,"0"0"4"0,-9-5 2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49:41.6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11652 4636 96 0,'0'0'158'0,"0"0"-2"16,0 0-11-16,0 0-9 0,0 0-10 16,0 0-9-16,0 0-11 0,0 0-8 15,0 0-11-15,0 0-3 0,0 0-11 16,0 0-9-16,0 0-4 0,0 0-8 0,0 0-3 15,0 0-7-15,0 0-1 0,0 0-5 16,0 0-7-16,0 0 0 0,0 0-4 16,5 10-4-16,7-9-1 0,6 2 3 0,10 0-4 15,8 0-6-15,29 0-5 0,8 0 6 16,6 0-2-16,3-1-3 0,6 1-3 0,17 1-2 16,-1 2-1-16,7 1 1 0,-3-5-2 15,-5 2-1-15,0 2 4 0,-18-3-6 0,-3 0 0 16,0 0 1-16,-3 0 3 0,-3 1-1 15,-5-3-1-15,-15 1-7 0,-8-1 10 16,-3 1-3-16,-9-1 2 0,-2-1 0 16,-7 1-1-16,-4 1 5 0,0-2 5 0,-6 0 4 15,-1 2 8-15,-1-2-1 0,-4 0-1 16,-4 0 2-16,0-2-4 0,-2 0-7 0,-5 2 2 16,0 0-2-16,0 0-2 0,-18-7 3 15,7 6-3-15,-5-2-3 0,-1-1 2 16,-6 1-2-16,-1 1-3 0,-4 0 1 15,-4 0 0-15,-3 1-2 0,-5 1 0 16,-9 1-3-16,-22 3-2 0,-5 1 1 0,-1-1-10 16,-1 0-11-16,1 2-8 0,-2 1-9 15,1 0-24-15,-2 2-25 0,3 1-34 0,-17 3-66 16,19-5-393-16,4 1 197 0,2-2 130 16</inkml:trace>
  <inkml:trace contextRef="#ctx0" brushRef="#br0" timeOffset="53616.52">14329 8030 1906 0,'-9'-8'60'0,"0"1"-19"16,1 1 5-16,1 1 2 0,-1-1-3 16,2 0 5-16,-3 0-6 0,3 2 2 15,0-1 4-15,1 2 4 0,0-2 1 0,0 3-3 16,0-1-1-16,1 0-3 0,1 1-6 16,3 2-4-16,0 0-8 0,-11 9 9 15,8 2 8-15,-4 8 2 0,2 8 1 0,0 9-4 16,-3 22 0-16,4 13-2 0,-2 24 7 15,4 12-6-15,0 12-1 0,6 13-6 16,-1 5-2-16,3 42-2 0,5 0 2 16,-3-3-7-16,0-9 0 0,-2-35-1 0,1-7-1 15,-1-9-3-15,2-5-4 0,0-8 0 16,1-10-3-16,-2-20-1 0,3-6 1 0,-4-7-2 16,0-11 1-16,-3-11-6 0,2-8 6 15,-2-1-1-15,0-8 2 0,0 1 6 16,1-3 0-16,-2-5 0 0,1 0 8 15,-2-1-6-15,2-3-4 0,-3-2 2 0,2 0-6 16,-2-3-6-16,0-2-11 0,0-3-13 16,0 0-20-16,0 0-31 15,0 0-25-15,-8-10-39 0,3 1-38 0,2 0-68 0,-2-3-819 16,-1-2 358-16,0-4 236 0</inkml:trace>
  <inkml:trace contextRef="#ctx0" brushRef="#br0" timeOffset="55115.09">20827 8264 119 0,'0'6'149'16,"0"4"-8"-16,1 4-5 0,1 6 1 16,-2 4-1-16,0 12-6 0,0 11 1 0,0 22 1 15,-2 7-14-15,1 4-8 0,-1 18-7 16,2 2-11-16,-1 2-4 0,-1 3-12 15,4-1-1-15,-2-1-8 0,3-4-9 16,5-1-4-16,-1-5-5 0,5-3-6 0,-4-19-4 16,3-4-21-16,-1-3-38 0,-1-5-39 15,0-4-45-15,-3-12-93 0,1-8-423 0,-3-6 211 16,-3-8 139-16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1:06.9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24622 5888 3624 0,'5'6'130'0,"0"-3"-140"0,-2-1 25 16,1 1-1-16,-3 0-10 0,2 0-1 0,-1-2 17 16,-1 2 24-16,1-2 22 0,1 1 19 15,-3-2 16-15,0 0 2 0,3 3-5 0,-3-3-4 16,2 1-9-16,-2-1-10 0,0 0-5 15,1 3-10-15,-1-3-8 0,0 0-18 16,0 0-35-16,0 0-53 0,0 0-53 0,0 0-77 16,0 0-85-16,0 0-82 0,-17-6-942 15,5-1 440-15,-3-3 290 0</inkml:trace>
  <inkml:trace contextRef="#ctx0" brushRef="#br0" timeOffset="25428.97">24903 9209 98 0,'6'-5'153'0,"-2"1"-2"0,1-1-8 0,-2-1-9 16,0-1-8-16,-3 0-14 0,0-1-9 16,0-1-8-16,-3-2-8 0,-3 2-7 0,-5-4-5 15,-4 0-12-15,-3-1-12 0,-9-3-3 16,-5 0-7-16,-14-5-5 0,-7-1-5 16,-3 2-4-16,0 0-3 0,-5-3-2 0,-3 2-2 15,-1 1-1-15,-2 1 0 0,-1 2-5 16,-2 1 1-16,0 1-9 0,0 0 5 15,4 1-1-15,-2 4-2 0,5 0 1 16,4 1-2-16,8 4 1 0,5 2-2 0,2 1-3 16,-1 2 3-16,0 1-1 0,3 1 2 15,-5 4-3-15,3 0-2 0,-14 6-3 0,2 2 2 16,3 5 0-16,-1 0-2 16,3 2-3-16,1 3 2 0,5 1-2 15,0 3-4-15,5-1 6 0,8-2-8 0,5-5 3 16,4 4-1-16,2-1 0 0,2 2 0 15,4-3-2-15,4 4 5 0,1 2-1 0,6 2 1 16,2 3 2-16,4 7 1 0,5 2 3 16,5 15 0-16,9 2-1 0,1-1 1 15,8 13-1-15,7-2 3 0,4-2-3 0,5-3 5 16,6-2-6-16,9-4 6 0,4-5-5 16,7-6 5-16,6-4-2 0,7-5-3 0,5-6-2 15,2-3-1-15,2-6-3 0,1-4-4 16,2-4-7-16,-3-3-7 0,-13-3 15 15,-3-5-5-15,3-3 5 0,-1 0 0 16,0-3 3-16,0-5 4 0,0 0 9 0,-7-5 0 16,0-2 4-16,11-7 2 0,-8-5 1 15,-14 1 1-15,-4-5 10 0,6-7 0 16,-7-5-1-16,1-3 0 0,-3-1 25 0,-14 3 2 16,-5-3-2-16,-5-1 4 15,-1-3-1-15,-11 1 0 0,-9 6-1 0,-6 3-5 16,-5-1 0-16,-9-18-8 0,-6 2-2 0,-6 0-2 15,-14-11-7-15,-12 3-2 0,-8 5-3 16,-14 2-6-16,-9 5-4 0,-11 1-1 0,-4 4-4 16,-6 3 1-16,-1 6-3 0,-4 4-10 15,-2 6 1-15,-4 5-6 0,-2 6-7 16,-1 8-12-16,-4 2-20 0,-1 6-15 16,4 8-23-16,4 7-6 0,2 6-18 0,3-1-24 15,4 3-528-15,4 0 225 0,2 3 149 16</inkml:trace>
  <inkml:trace contextRef="#ctx0" brushRef="#br0" timeOffset="34469.99">19879 8674 33 0,'0'0'97'0,"-10"2"0"0,6-2-10 15,4 0 0-15,-8-2-9 0,8 2-1 0,-10 0-2 16,10 0-7-16,-11 0-8 0,11 0-9 15,-9 0-4-15,2-1 0 0,7 1-3 16,-11 1-5-16,5-1-5 0,-1 0 1 0,7 0-2 16,-13 0-2-16,7 0-3 0,-2 0-3 15,2 0-4-15,6 0-3 0,-13 0 3 16,5 0-6-16,0 0 1 0,0 0 1 0,2 2-3 16,-2-2-1-16,1 1-3 0,0-1-4 15,-1 2 2-15,-1-2-2 0,3 1 6 16,-2 1-8-16,2-2 6 0,0 1-3 0,-3 0 4 15,2 1-7-15,-3 1 7 0,-1 0-7 16,1 1 1-16,0-1-5 0,-2 1 5 16,1-1 0-16,0-1-5 0,0 4 4 0,0-1-3 15,-2-1 0-15,0 1 0 0,1 0 7 16,1 1-5-16,-1-2 2 0,1 2-3 16,0 0 6-16,1 0-1 0,-1 1-1 15,2-2-5-15,-1 2 12 0,1 2-6 16,1-2-3-16,-1 0 1 0,0 2 1 0,1-2 2 15,0 1-1-15,1 2-6 0,-2-3 5 0,3 4 2 16,-2-3-3-16,2 2 0 0,1-1-2 16,-2 0 2-16,1 0 0 0,1 1-2 15,1-1-1-15,-1 2 2 0,0 0 3 16,2-1-7-16,0 2 1 0,-2 0 8 0,2 1-4 16,1-1 1-16,-1 3 2 0,2 0-6 15,-1-1 0-15,0 3 6 0,2-1-6 0,0 0 2 16,0 6 4-16,2 0-4 0,-2-1-2 15,2 2 2-15,-1 2 3 0,1 2-10 16,-1 2 6-16,2 2 4 0,0 3 0 16,1-3-5-16,1 1 2 0,0 4 2 0,1 0 3 15,2-3-5-15,-1 2-4 0,2-3 0 16,-1 3 4-16,1-2 0 0,1 0 13 16,1-1-12-16,0-1-4 0,2-3 1 0,-1 2-3 15,1-2 4-15,0-4 0 16,-1 0 0-16,-1-2-4 0,4-1-1 0,-2 1 4 15,0-4-4-15,-1 1-1 0,1-1-3 0,0-4-1 16,-2-1-1-16,2 1 7 0,-2-3-11 16,1-1 1-16,0 0 3 0,0 0-2 0,-2-3-4 15,0-1 4-15,-1 1-3 0,2-2 4 16,0 1-4-16,-1-5-3 0,-2 3-2 16,1-2 5-16,1 0-2 0,-1-2-6 15,1 0 0-15,-1-2-3 0,-1 0-1 0,2 0 0 16,-1-1-7-16,0-1-4 0,0 0-11 15,-1-2-19-15,-1 0-43 0,0-1-273 16,-2 0 130-16,0 0 85 16</inkml:trace>
  <inkml:trace contextRef="#ctx0" brushRef="#br0" timeOffset="35770.22">18634 8224 39 0,'3'1'115'16,"-3"-1"-14"-16,0 0-9 0,2 3-8 0,-2-3-13 16,0 0-9-16,0 0-8 0,3 3-18 15,-3-3-15-15,1 8-28 0,-1-2-221 0,-1 3 78 16,-1 1 51-16</inkml:trace>
  <inkml:trace contextRef="#ctx0" brushRef="#br0" timeOffset="36058.48">18394 10431 136 0,'0'0'196'0,"0"4"-19"0,0-4-18 0,3 4-16 16,-3-4-10-16,0 0-15 0,0 0-9 15,0 0-11-15,0 0-9 0,0 0-10 16,0 0-6-16,-7-11-10 0,7 11-16 16,-3-8-16-16,1 4-25 0,-1-3-25 0,3-1-39 15,-3-2-76-15,2-3-358 0,-2-2 167 16,-2-4 111-16</inkml:trace>
  <inkml:trace contextRef="#ctx0" brushRef="#br0" timeOffset="36286.87">18392 8481 136 0,'0'-4'100'0,"2"1"-16"0,-2 3-17 0,0 0-13 16,0 0-16-16,8 10-27 0,-5 3-59 16,0 7-103-16,-1 2 52 0,-4 10 33 15</inkml:trace>
  <inkml:trace contextRef="#ctx0" brushRef="#br0" timeOffset="36557.15">18704 10278 196 0,'0'0'174'0,"-6"2"-15"16,6-2-15-16,-5 1-18 0,5-1-9 16,0 0-13-16,-12-5-10 0,8 3-12 15,1-2-5-15,-2 0-14 0,2 1-18 16,-2-1-6-16,1 0-20 0,0-2-9 0,0-1-26 16,1-1-20-16,2-3-37 0,-1-1-46 15,1-4-291-15,-1-3 139 0,2-5 92 16</inkml:trace>
  <inkml:trace contextRef="#ctx0" brushRef="#br0" timeOffset="37486.18">19313 8378 140 0,'4'-4'138'0,"-4"4"-2"0,3-1-13 16,-3 1-13-16,0 0-7 0,3-6-10 0,-3 6-12 15,-3-4-4-15,3 4-5 0,-3-6-6 16,0 3-3-16,0-1-3 0,0 0 0 15,-2 0-9-15,1-1-4 0,-3-1-7 16,-1 0 2-16,0-1-8 0,-1-1 0 0,-1 0-6 16,-3 0-3-16,-1-2 2 0,0 0-3 15,-2-1-5-15,0 0 5 0,-3 0-2 0,0 0-1 16,0-2-2-16,3 2-3 16,-1 2 0-16,0-3-10 0,2 3 7 0,-3-2-2 15,2 1 0-15,0 0-3 0,2 1 5 16,-2-1-6-16,0 2-2 0,0-2-13 0,2 3 14 15,-1-2 1-15,1 0-1 0,0 3-2 16,3-2-2-16,-2 2 1 0,0 1-2 0,1 1 2 16,-1-2 0-16,0 1 0 0,2 1-3 15,-1 1 2-15,0-1-4 0,1 2 4 16,0-2-2-16,1 1-1 0,2 1 4 0,-1 0-3 16,1-1-2-16,0 2 0 0,0 0 6 15,-1-1-2-15,-1 1-2 0,2 1 0 16,-3-2-3-16,2 2 4 0,-3-1 1 0,3 1-4 15,-2 0 2-15,-1-1 0 0,3 1-5 16,-2 0 6-16,-1-2 1 0,3 2-2 16,-2 0 3-16,-1-1-3 0,2 1 3 15,-1 0-5-15,-4 0 2 0,1 0 0 0,1 1 0 16,-1-1-1-16,0 0 0 0,1 2-1 16,0-2 2-16,0 1 2 0,1-1 1 15,-1 1-4-15,2 1 2 0,-2-1 0 0,2 2-2 16,-2 0 3-16,1 0-1 0,-1 1 0 15,0-1 1-15,2 1-2 0,-2 1 3 0,1 1-4 16,-2 5-6-16,-1-2 7 0,1 3 4 16,-1 4-4-16,1 1 2 0,-2 3 3 15,2 0-3-15,0 2 2 0,-2 6-5 16,5-3 7-16,-1 6-5 0,6-1 2 0,1 1 3 16,4 2-4-16,2 6 6 0,5 1-7 15,4-1-6-15,6 10 0 0,6-3-2 0,3-1-4 16,6-4-8-16,4-2-2 0,2-3-8 15,4-5-10-15,2-2-5 0,-1-5-33 16,5-1-25-16,-9-8-51 0,-5-3-342 16,-2-3 168-16,-3-4 112 0</inkml:trace>
  <inkml:trace contextRef="#ctx0" brushRef="#br0" timeOffset="39728.97">15277 6889 117 0,'0'-7'148'0,"0"-2"-10"16,0 1-11-16,-1-1-10 0,-3-1-7 0,1 0-8 15,-2 0-9-15,0-2-4 0,-3 3-3 16,-1-5-11-16,-2 3-10 0,-2-2-5 16,-5-1 0-16,3 3-4 0,-5-2-4 0,0 0-3 15,-2-1-3-15,-1 3-5 0,-3-3-5 16,2 3-2-16,-5 0-2 0,-3 0-1 15,0-1-5-15,3 3 2 0,1-1-2 0,-1 1-2 16,-1 2-6-16,0 0 1 16,0 0-1-16,0 1-1 0,-2 1-1 0,0 0 2 15,0 0-1-15,-1 2-11 0,-1-2-3 0,1 4 8 16,-2-1-2-16,-1 0 1 0,-1 4-4 16,-2-2 1-16,3 0-1 0,-1 0-2 15,-1 2 3-15,-3 1-1 0,-2 1 0 16,3-1 0-16,-1 1-1 0,1 1 1 15,-1-2-6-15,-1 2 4 0,3 1-2 0,0 1 4 16,1 0-6-16,0 1 5 0,2-1-4 0,-3 0 1 16,4 1 1-16,5-2-1 0,0 1-2 15,-5 3 3-15,7-1-4 0,0-1 3 16,1 1 0-16,0 1-4 0,1-1 3 0,2 0-1 16,0 2 1-16,1-1-1 0,1 0 2 15,1 1-8-15,-1-1 8 0,2 3 1 16,-1-1-2-16,0 1 0 0,-1-1 2 0,1 2-2 15,1 1 0-15,-1-1 0 0,0 1 1 16,4-2-3-16,-3 2 2 0,3-1 0 16,-1 2 2-16,3 0-3 0,-3-1 2 0,3 1 3 15,-2 0 1-15,2 1-4 0,-2-1-1 16,2 1 1-16,-1 1-1 0,2 1 3 16,-3 0-2-16,3 1 1 0,0-2-2 0,-2 2-1 15,2-1 0-15,-1 1 4 0,1 0-2 16,-2 1-4-16,2 1 7 0,-1-2 1 15,1 0-4-15,2 0-2 0,-1 0 2 0,2 0 0 16,-2-1 1-16,0 0 0 0,4-1-3 16,1-1 1-16,0 1 3 0,0 3-2 0,3-3 0 15,-1 3 0-15,1 0 3 0,4 0-3 16,-3 1 0-16,2 0 1 0,2-1 2 16,0 0-3-16,2 0-2 0,2 1 2 15,-1 0 4-15,0-3-3 0,2 3 1 0,1-2-3 16,0 0 4-16,4 1-1 0,-1 0-2 15,2 1 4-15,2-1-6 0,3-2 4 16,-2 1 0-16,2-1 0 0,1-1-2 0,3 1 3 16,1-2-3-16,2 2 2 0,1 0-2 15,-1-3 1-15,4-1 1 0,1 2 0 16,0-2-2-16,1 0-2 0,3 1 1 0,0-1 3 16,1-2-1-16,2 3 4 0,2-3-3 15,-2-1-2-15,1 2 2 0,1-3-1 16,3 1-2-16,-2-1 1 0,0-1 1 0,2 0 1 15,-1 2-4-15,5-4 4 0,-5 1 0 16,4 0-2-16,-2-1 1 0,3 0 0 16,0-2 0-16,-1 1-8 0,2-1 9 0,-1 0 0 15,2-2-3-15,0-1 1 0,-1-2-3 16,1 1 4-16,0-1-4 0,-3-1 6 16,3-3-5-16,-1 2-1 0,-1-2 2 0,1 2-1 15,-1-3 0-15,0-1-2 0,3-1 0 16,-4-1-5-16,-1 1 1 0,3-2 2 15,-5-2-4-15,1-1 0 0,10-4 0 16,-6 1-1-16,2-4 1 0,-6 0 1 0,6-2-3 16,-3-4-5-16,1-1 3 0,-1-4-7 15,-1-1-3-15,-1-4 5 0,-2-2 2 0,-1-3 0 16,-2-3-3-16,-2 2 4 0,-3-3 3 16,-2-1 1-16,-5 2 6 0,-4 6-1 15,-7 5 1-15,-3-2-8 0,-1-1 10 16,-5 3-2-16,-2 2 6 0,-3-3 1 15,-1 0 0-15,-6-3-5 0,-1 1-3 0,-3-2 6 16,-1 0 2-16,-9-9 0 0,-4 0 1 0,1 2 4 16,-2 3-6-16,-3 0 3 0,-1 2-1 15,-2-1-4-15,0 3 0 0,0 0 2 16,5 7 0-16,2 6-2 0,-2-1 0 0,-9-4 0 16,4 5 1-16,2 5 1 0,-1-1-1 15,1 1-1-15,-2 2-2 0,-1 0 2 16,-2 3-1-16,2 2 0 0,-2 1-1 0,0 0-2 15,0 2 2-15,3 3 0 0,0-1 2 16,0 3 0-16,0 0-2 0,1 0 1 16,-1 2 0-16,3 1-2 0,3-2 8 0,-2 4-9 15,4-1 3-15,-1 1-2 16,-1 2 2-16,-1 2-2 0,2 0 0 0,-2 1 6 16,-2 2-3-16,2-1 2 0,0 3-3 15,0-1-4-15,-3 4 4 0,0 3 0 16,0-3 3-16,-2 3 2 0,1-1-2 0,1 0-3 15,1 1 3-15,2-1 0 0,4-2-3 0,2 1 2 16,0-2 0-16,2 0 0 0,5-3-3 16,0 1 1-16,-1-1-2 0,4 0 2 0,-1 1-2 15,0-1-4-15,1 0-9 0,0 1-6 16,1-1 3-16,2-2-9 0,-1 3-1 16,1-2-7-16,1 1-5 0,-1 0 4 15,2-1-2-15,-1 3 1 0,0-2-4 0,0-1-2 16,1 2-4-16,1-1-6 0,1-2 3 15,-2 2-4-15,1-2-7 0,-1 2-4 16,3-3-8-16,-1 0-15 0,1 0-318 0,-2-1 138 16,2-1 92-16</inkml:trace>
  <inkml:trace contextRef="#ctx0" brushRef="#br0" timeOffset="41511.93">10982 9418 32 0,'6'-6'121'0,"0"1"-2"16,-1-1-12-16,2 2-2 0,-3-2-5 16,1 2-1-16,0-2-8 0,-1 2-1 15,2 2-11-15,-3-4 3 0,1 2-6 0,-2 0-7 16,1 0-8-16,-1 0 0 0,1 1-4 15,-3-3-3-15,0 2-3 0,0-1-8 0,-2 0 1 16,1-1-3-16,-2-2-3 0,-2 1-4 16,0 0-4-16,-3 0 2 0,0-1 0 15,0 0-4-15,-1 0 1 0,-3 1-6 16,0-2 2-16,-3 0-6 0,-1 3 0 0,0-3-1 16,-1 2-4-16,-2 1 2 0,0 0-3 15,-3 0-2-15,-1 2-1 0,1 1-2 16,-2-1 1-16,0 2-3 0,-1 0 1 0,1 2-5 15,-1 2 0-15,1-2 4 0,-1 2-3 16,1 2 5-16,0-3 1 0,-4 5-8 0,4 0 2 16,-4 0-2-16,4 3 2 0,2-4 2 15,2 1-4-15,-1 2-1 0,0-1 1 16,2 0 0-16,3-2-3 0,0 1 1 0,4 0 2 16,-1-2-4-16,0 1 6 15,4 0-1-15,-3 1-2 0,3 1 2 0,-2 2-4 16,1 0 3-16,-1 2-3 0,0-1 1 0,1 2 2 15,1 2-2-15,-1-2 4 0,0 4-3 16,3-1 3-16,-1 3 0 0,2-2 2 0,1 2-4 16,2 2 5-16,-1 0-4 0,2 2 3 15,4-1-1-15,-1 6 2 0,5 1 0 16,2-1-2-16,3 6 2 0,3 0 1 16,8 10 1-16,2-3-2 0,2 0 1 0,4 2-1 15,2-6 0-15,1 0 2 0,5-3-5 16,0 2 3-16,3-3-3 0,3-2 4 15,0-2 1-15,0 0-2 0,5-4-1 0,-2-1 1 16,3-1-1-16,0-4-1 0,-7-4 1 16,8 2-2-16,-7-4-2 0,-6-4 3 15,3 0-3-15,-3-2 2 0,-6-1-3 16,1-1 4-16,-1-1-2 0,0 0 1 0,0-2-1 16,-6-2 0-16,1 1-3 0,0-2 5 0,2-2-3 15,0 0-1-15,-2-1 4 0,-2-1-3 16,0-2-2-16,3 0 2 0,-4-2 1 15,1-2-3-15,0-1 3 0,1-2 0 0,1-4-2 16,-4-1-2-16,3-3 2 0,-4-1-1 16,2-4 0-16,7-8 1 0,-5-4-5 15,-2-1 8-15,-1-2-7 0,-3-2 1 0,-1 2 2 16,-5 1 0-16,-2 6-1 0,-4-1-3 16,-2-2 2-16,-1 1 5 0,-5 2-2 15,-2-2 0-15,-3-2-5 0,-2 1 3 0,-11-10 2 16,-4 2-1-16,-4 3 0 0,-4 2 0 15,-3 2 0-15,-4 4-5 0,-1 4 1 16,-4 0-10-16,-2 8-9 0,-3 1-7 16,-6 4-16-16,-6 5-12 0,-5 3-21 0,-4 6-24 15,-8-1-47-15,-5 8-424 0,-7 1 195 16,-17 3 130-16</inkml:trace>
  <inkml:trace contextRef="#ctx0" brushRef="#br0" timeOffset="42280.88">8019 9896 109 0,'0'0'108'0,"5"-2"-11"16,-5 2-8-16,0 0-5 0,0 0-7 16,9 0-4-16,-9 0 0 0,0 0-14 15,0 0-1-15,0 0-13 0,0 0 4 16,0 0-9-16,8 0-5 0,-8 0 6 0,0 0-12 15,0 0 2-15,0 0-7 0,0 0 1 16,0 0-4-16,0 0-4 0,5-1-5 0,-5 1 4 16,0 0-3-16,0 0 4 0,0 0-9 15,0 0-2-15,0 0-2 0,0 0 1 0,0 0-1 16,0 0-2-16,0 0-6 16,0 0-4-16,0 0 6 0,0 0-5 0,0 0-2 15,0 0 4-15,0 0 1 0,0 0 2 16,0 0-7-16,0 0 5 0,0 0-1 15,0 0-3-15,5-2 7 0,-5 2-6 0,0 0-3 16,0 0-1-16,0 0 0 0,0 0-6 16,0 0-3-16,0 0-5 0,0 0-7 15,0 0 0-15,0 0-5 0,0 0-16 0,0 0-8 16,0 0-22-16,2-4-191 0,-1 3 93 16,-1 1 62-16</inkml:trace>
  <inkml:trace contextRef="#ctx0" brushRef="#br0" timeOffset="44102.6">8122 9244 52 0,'4'-4'62'0,"-1"2"-5"15,0-1-8-15,1-1-5 0,0 1-5 0,3 0-3 16,-4 2-3-16,1-2-3 15,1 0-1-15,0 0-4 0,1 2-3 0,-1-1-2 16,0 1-2-16,-5 1-4 0,9 1 5 0,-4 1-3 16,-5-2-1-16,8 6-4 0,-4-2-5 15,0 2 6-15,1 1 1 0,-2 2-5 16,-1-2 0-16,1 5-1 0,-3 0-1 16,0-1 0-16,1 1 3 0,-2 2-3 0,1-1 0 15,-2 0 1-15,1 1-1 0,-3 1 0 16,1-2-4-16,-2 4 0 0,0-4 1 15,1 2 3-15,-3-1-2 0,0-1-2 0,0 0 6 16,-3 0-3-16,4-3 4 0,-2-2-4 16,1 3 0-16,-2-4 4 0,1 1 0 15,0-1 3-15,-1 0-6 0,1-1 4 16,-2-2 5-16,3 1-7 0,-1-2 0 0,-1-1 1 16,0 0 6-16,1 0-2 0,0-4-2 15,0 2 3-15,0-2 1 0,0 0-5 16,1-3 2-16,-2 1-1 0,1-2-9 0,2 1 9 15,-2-2-6-15,2 0 8 0,-1 0 1 16,1 1-4-16,1-2-5 0,-1 1 0 0,1-2 3 16,1 1 0-16,0 0 1 0,1 1-4 15,-2 0 4-15,3 0-4 0,-1-1-1 16,0 1 3-16,0-2-2 0,2 0 1 16,-1-1-2-16,0 4 3 0,1-5 2 0,-1 3-2 15,1-1-1-15,-1 0 3 0,2 0 6 16,-2 0-11-16,2-1 0 0,0 0 4 0,0 1-9 15,0 1 5-15,0-2 2 16,2 1 1-16,-2 2-3 0,2-2 2 0,-2 2-2 16,1-1 1-16,1 1-4 0,-2-1 12 15,3-1-10-15,-1 3 0 0,1-3-5 0,0 2 4 16,-2 2-6-16,2-2 4 0,1 1-1 16,-1-1 3-16,0 0-1 0,-2 3 1 15,3 0 2-15,-1-2 7 0,2 1-16 0,-2 3 10 16,0-3-3-16,2-1-5 0,0 4 4 15,-1-1-4-15,2 0 3 0,-2 1 3 16,2 0-6-16,1 1 6 0,0 1-4 0,-7 0 4 16,17 1-2-16,-9 1 0 0,-1 0 1 15,5 1-4-15,-1 0 2 0,-2-1-1 16,3 2-2-16,-3 0 3 0,0-1 4 16,-1 1 0-16,1-1-3 0,-2 0 5 0,1 0-10 15,0 0 5-15,1 0-4 0,-3-1 6 16,0 3-4-16,2-3 1 0,-2 3 3 15,1-3-3-15,-1 4 3 0,0-1-2 0,1 0 0 16,-1 2 5-16,2 2-2 0,-3-1 2 16,1 3-2-16,0 0-1 0,1 1-1 15,-3 0 3-15,2 2-6 0,-3-1 6 16,0-1-2-16,0 4 3 0,0-2-3 0,-1 2 5 16,-1 0-6-16,-1 1 8 0,-1 0-3 0,-1 2 1 15,-1-1 4-15,0 0-5 0,-3 3-3 16,-4 0-4-16,-3 2 0 0,-5 3-18 15,-2-1-10-15,-4-1-26 0,-2-2-20 16,-5-3-320-16,0 0 134 0,-2-5 88 0</inkml:trace>
  <inkml:trace contextRef="#ctx0" brushRef="#br0" timeOffset="46373.94">7326 9246 1 0,'-2'-4'95'0,"2"4"-7"0,0 0-8 0,0 0-3 16,0 0-6-16,0 0-4 0,0 0-2 15,5-5-5-15,-5 5-7 0,6-5 3 16,-1 3-8-16,-2-1-2 0,4-2-7 15,-2 3-2-15,1-3 3 0,3 1-4 0,-3-1-2 16,4 1 2-16,-2 1-1 0,1-3-4 16,2 1-4-16,-2-1 5 0,2 1 0 0,0-1-9 15,-1 2-1-15,1-4 1 0,-1 4-7 16,2-2 0-16,-1 2 5 0,0-2-7 16,-1 2-1-16,1 0 0 0,0 0 3 15,-1-1-9-15,-1 1 3 0,0-1-4 16,-1 3 1-16,1-1 6 0,-2 1 2 0,1-2-10 15,0 1 2-15,-1 0-9 0,1 2 0 0,-2-1 16 16,0 1-10-16,3 0-2 0,-3 1 0 16,0-2 1-16,-6 2 3 0,11 2-4 15,-5-2 4-15,-6 0-4 0,12 1-4 0,-7 0 7 16,1 1-3-16,-2-1 1 0,1 1 6 16,0 0-9-16,2 0 4 0,-3 2 0 15,1-2-3-15,1 1 6 0,-1 1-4 0,0 0 10 16,2-1-14-16,-3 3 6 0,-1-2-7 15,2 2 5-15,0-2 0 0,-1 1 1 16,1 1-2-16,0 0 3 0,-2 2 1 0,1-3-2 16,0 1-4-16,-1 1 4 15,0-1 0-15,2 2-2 0,-2-3 0 0,0 3 4 16,0 0 0-16,0-1-2 0,-2-1-4 0,1 1 3 16,-1 0 0-16,1 1 5 0,0 1-4 15,-1-2 1-15,-1 0 1 0,0 1-5 16,0-1 0-16,0 1 4 0,0-1 0 0,0 0-1 15,-1 0 3-15,1 2-3 0,-2 0 0 16,0-3 1-16,1 3 1 0,-2-2-3 16,1 2 0-16,-3 1-4 0,0 0 4 0,0-1 3 15,1 0-5-15,-2 2 7 0,-2-1 1 16,1-2 2-16,-1 1 1 0,-1-1-3 16,-1-1 0-16,0 2 1 0,-1-2-3 0,1 0 2 15,-4-1 3-15,2 0 4 0,-3-2 6 16,3 0 0-16,-2 0-3 0,-1-2 0 15,1-2-3-15,-1 0-1 0,0-2-1 0,-3-2 2 16,2-1-5-16,-1-1 1 16,1-1 0-16,1 0-5 0,0 0 3 0,0-1-1 15,1 0-5-15,0-2 4 0,1 0-3 0,0 0 1 16,0-2-2-16,2 2 0 16,0 0-2-16,2-3-2 0,-1 2 3 0,1-2-2 15,1 1 0-15,1-1 0 0,1 1 1 0,1 0-2 16,-1 0 2-16,1 1-4 0,2-3-2 15,-2 3-8-15,0 0-10 0,2-1-8 16,0 2-19-16,0 0-9 0,1 0-16 0,1 2-15 16,-1 1-11-16,1 0-27 0,1 0-368 15,0 2 168-15,-2-1 112 0</inkml:trace>
  <inkml:trace contextRef="#ctx0" brushRef="#br0" timeOffset="49611.75">9361 8833 17 0,'0'0'104'0,"-5"-4"-8"0,5 4-7 16,-6-5-6-16,3 4-4 0,0-2-9 0,3 3-5 15,-9-3-4-15,6 1-6 0,3 2 1 16,-7-3-10-16,3 1 5 0,4 2-12 0,-9-2-4 15,4 2 2-15,5 0-9 0,-10-2 1 16,4 2-4-16,6 0 15 0,-14 2-18 16,6-2-3-16,1 2 6 0,-2-2 2 0,1 4 1 15,-2-3-3-15,2 0 2 0,-1 0-6 16,0 1 0-16,-3 1-4 0,3-2 1 16,-2 0 3-16,-1 2-9 0,5 0 1 0,-4 0 2 15,1 1-3-15,2-2-3 0,-1 1 6 16,1-1-4-16,-1 3 3 0,0-2-3 15,1 0-3-15,0 0-8 0,2 1 8 16,-2-1-4-16,1 2 1 0,1 0 3 0,-2 0 0 16,1 3 4-16,0-1-9 0,0 1 0 15,3 1-1-15,-2-1 0 0,1 3 1 0,-2 0-4 16,4-1 5-16,-2 3 0 0,2-1 2 16,0-1-4-16,0 0-4 0,1 0 6 15,1 1-2-15,-2 0 0 0,3 0 1 16,0-2-3-16,-2 0 4 0,4 1-5 15,-2 1 2-15,1-2 2 0,-1 1-1 0,2-2 1 16,-1 2 5-16,2-2-11 0,-1 1 8 0,3 0-6 16,-2 2 7-16,0-2 0 0,1 0-4 15,2 1-2-15,0-1 2 0,-1 0 0 16,3 1 1-16,-1 2-4 0,2-2 5 16,-1 1 0-16,1 0 7 0,2 0-7 0,-1-1-1 15,1 0 3-15,1 1-7 0,1-2 6 16,0-1-6-16,0 2 4 0,-1-1-3 15,2-2 6-15,0 1-4 0,-2 1-2 0,3-3 4 16,-4 0-1-16,0 0-3 0,2 0 2 16,-1-2-2-16,-1 1 0 0,1-2 0 15,-1 0 0-15,-1-1 2 0,4 1 2 0,-2-2-2 16,0 1 0-16,-3-2 2 0,0-1-2 16,2 0 1-16,-1 0-3 0,1-1 6 15,2-1-4-15,0 1 2 0,-1-2 1 0,1 0-1 16,-3-1-7-16,2 0 2 0,1-2 8 15,-2 2-2-15,2-2 0 0,-2 0-1 16,2-3-3-16,-2 4 2 0,-1-4 4 0,-1 2-2 16,0-2-1-16,0 3 0 0,0-3-1 15,-1-1 0-15,0 0-3 0,0 1 3 16,-2-1-3-16,1-2 3 0,-1 2-3 0,0-1 3 16,-1-2-4-16,0 3 0 0,0-2 3 15,-2 1-2-15,0 0 3 0,0 0-4 0,-1 0 3 16,-1 1 0-16,1-3-3 0,-1 4 2 15,-1 0 1-15,0-1-4 0,-1-1 4 16,1 2-4-16,-2-1 2 0,1-1-1 16,1 0 1-16,-3-2 1 0,-2 2-3 0,3-2-1 15,1 0 2-15,-2 2 1 0,0 0-4 16,-1 1 0-16,1-2 0 0,0 2 4 16,-1 0-2-16,1 2 5 0,2-1-2 0,-2 0-4 15,1 2 4-15,1-1 0 0,-3 0-2 16,1 2-3-16,0-1 3 0,-1-1 1 15,0-1-2-15,-2 2 6 0,1-1-4 0,-1 0-2 16,-1 0 3-16,-1 1 0 0,0-2 2 16,0 2-1-16,1-2 6 0,-2 2 2 0,3 1 0 15,-3-2-4-15,1-1 4 0,-1 4 1 16,1-2-5-16,1 1 4 0,-3-1 0 16,2 1-4-16,0 0-1 0,-1 2 3 15,-1 0-3-15,0-2-1 0,1 2 1 0,0 0 0 16,-3 0-1-16,1 0-12 0,2 1 16 15,-4 1-3-15,2-2-1 0,0 3 2 0,1-1-2 16,-1 1 0-16,0 0 1 0,-1-1 4 16,2 2-8-16,-1-1 4 0,1 2-3 15,-1-2 1-15,0 2 0 0,-1 1-1 0,0-1 3 16,-1 0-3-16,-1 4 0 0,0-1-1 16,-4 1 2-16,1 1-4 0,-1-1 1 15,1 2 1-15,-1 2-2 0,1-2 0 16,-1 1-1-16,-1 1 2 0,1 0-8 0,1-1 5 15,3 0-6-15,-2 2-18 0,1-1-1 16,3 2-31-16,2-2-26 0,-1 3-32 0,0-3-431 16,2 3 187-16,-1-2 123 0</inkml:trace>
  <inkml:trace contextRef="#ctx0" brushRef="#br0" timeOffset="51857.27">15557 12024 41 0,'-5'-7'160'16,"2"3"-18"-16,-2-2-4 0,0-4-18 16,-3 5-10-16,0-5-3 0,1-1-6 0,-4 4-2 15,1-4-2-15,-3 0-11 0,0-1 3 16,-3 2-9-16,-1-4-9 0,-2 3-7 0,-4-4-2 15,1 4-10-15,-1-1-5 0,0-3 3 16,-6 2-8-16,-1-2-1 0,1 3-8 16,0-2-1-16,-3 2-5 0,-1-1-3 15,-3 2-1-15,1-1-4 0,-2 2-3 16,-1 2 0-16,2-1-4 0,-1 0 2 0,-1 0-4 16,0 4 1-16,5-1-4 0,-1 1-2 15,0 0 1-15,-5 0 1 0,4 3-2 0,-6-4-1 16,-1 2 0-16,6 2-3 0,-7 0 0 15,0 0-3-15,0 2 0 0,-1-3 1 16,5 2 4-16,1 1-2 0,0 0 2 0,-2 0-1 16,2 1 0-16,0-1-2 0,-7 3 0 15,10-3-2-15,-1 0 1 0,2 2 3 0,-1 0-2 16,2 0 1-16,1 0-1 0,0 0-2 16,4 1 2-16,-3 0 1 0,3 1-1 15,-2-1 1-15,6 2-5 0,0-1 3 16,0 0 0-16,4-1 4 0,-1 0-3 15,-1 2-3-15,3 1 1 0,-2-2 2 0,4 2 0 16,-3 0 0-16,5 0-1 0,-3 0 1 16,2 1 1-16,1-2 3 0,3-1-6 15,0 3 4-15,-2-2-2 0,2 1 0 16,0-1 2-16,0 4-6 0,3-3 6 0,-3-1-2 16,1 6-2-16,2-5-1 0,-3 0 2 15,3 7 0-15,-1-7 0 0,1 3 3 0,1 2-3 16,0-1 1-16,0 0-1 0,0-3 2 15,0 3 0-15,2 1-1 0,-1-2 2 16,1 3 2-16,1-3-1 0,1 3-3 0,-3 1-3 16,4-3 3-16,-2 3 2 0,2 0-3 15,1-2 3-15,-1 1-3 0,3 2 1 16,-1 0 0-16,2-2 2 0,1 4-3 0,-1-2 4 16,1-1-3-16,3 6-2 0,-2-4 7 15,1 1-5-15,3 1-1 0,-2-2 1 16,3 1 1-16,-2 0-1 0,2 1-2 0,0-1 2 15,2 0 2-15,-1-1-3 0,3-2 5 16,-3 0-1-16,2 3-1 0,2-5 0 16,-2 4-1-16,1-5-1 0,1 1 1 0,0 4 3 15,1-6-3-15,1 3 0 0,-1-2-2 16,0-1 3-16,3 2 2 0,1-1-4 16,2 1 4-16,1-1-4 0,4 1 2 15,-1-2 2-15,2 3 2 0,4-3-4 0,2 5-4 16,1-1 4-16,2 0 3 0,3-1-1 15,1 0 0-15,13 3 0 0,3 1 0 0,-2-1-1 16,2-1 2-16,-8-3-2 0,9 0 1 16,-8 0 0-16,-7-1 4 0,2 0-3 15,13 1-3-15,-1 2 1 0,-7-6 1 0,13 3 0 16,-2 0 2-16,0 1 0 0,0-2 0 16,0-2-3-16,-6-1 1 0,7 2 2 15,-6-2-4-15,-6-6 3 0,1 2 0 16,0-2-1-16,0-2-3 0,-2 2 3 15,0-6-4-15,-2 2 3 0,1 0 0 0,-1-3 1 16,-1 1-1-16,14-6-2 0,-12 0 1 16,-5 2 1-16,10-7-6 0,-10 1-3 0,9-4 4 15,-7 0-2-15,-7-1 2 0,-6 2-6 16,-1-3 1-16,-2 1-1 0,7-10-5 16,-8 0 4-16,-3 6 1 0,-1-2-4 15,-2 0 8-15,0 0-3 0,-2-2 5 0,-1 3-2 16,-1-4 0-16,-4 2 6 0,-2 3-5 15,-2-1 5-15,-1 1 1 0,-1-1 0 0,-3 3 4 16,-2 0 7-16,-2 2 2 0,-1-5 1 16,-2 0 0-16,-1 0-3 0,-2-2-3 15,-2 2 3-15,-1 0-5 0,-4-3 1 16,-3 0 0-16,-1 0-1 0,-13-5-1 0,3-3-3 16,-3 5 0-16,-3 1-1 0,-2 1-1 15,2 7 6-15,6 1-4 0,-13-2 2 0,5 2 0 16,-5-3-3-16,-4 2 0 0,4 6-2 15,-9-3 0-15,0 4 2 0,-3 1-6 16,-1 1 3-16,-1 3-1 16,7 1 1-16,3 3-3 0,-1 1 2 0,1 2-2 0,0 0 0 15,-2 2 2-15,3 2 2 0,1 2-3 16,-2 0-2-16,2 2-1 0,-1 4-5 16,1 0 2-16,-13 6-3 0,2 2-2 0,4 3-8 15,-2-1-8-15,5 2 0 16,-1 0-8-16,2 3-3 0,1 1-12 0,4 2-3 15,6-5-7-15,6 0 0 0,2-2-20 0,1 3-6 16,0-2-16-16,3-1-30 0,3-2-396 16,-1-2 180-16,3 1 119 0</inkml:trace>
  <inkml:trace contextRef="#ctx0" brushRef="#br0" timeOffset="54987.78">15423 7100 31 0,'-9'-11'73'16,"-1"1"-6"-16,-1 2-2 0,-2-1-6 0,-3 2-4 16,-3 0-4-16,-3 0-8 0,-5-2-6 15,-4 2-2-15,0 2-5 0,-11-2 2 0,0 1-5 16,-5 4 5-16,-3 0-9 0,-2 1-5 15,-17 4-3-15,-1 1-4 0,-3 5-9 16,-18 7-5-16,-6 3-17 0,-3 2-24 16,-4 5-174-16,0 3 74 0,-1 3 49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2:17.89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18063 4880 16 0,'5'0'136'0,"-2"1"-12"16,-3-1-7-16,0 0-5 0,0 0-12 0,0 0-12 16,0 0-16-16,0 0 0 0,-3 6-23 15,3-6-32-15,0 0-36 0,-9 3-67 16,8-3-186-16,1 0 93 0,0 0 61 16</inkml:trace>
  <inkml:trace contextRef="#ctx0" brushRef="#br0" timeOffset="538.72">18896 4772 57 0,'-11'0'170'0,"8"-2"-18"16,3 2-18-16,0 0-7 0,-10 0-13 0,10 0-3 16,0 0-15-16,0 0-14 0,23-4-6 15,-3 1-8-15,13 2-5 0,16-3-3 16,31-1-13-16,27 1-5 0,8 0-5 0,3 1 1 16,8 0-14-16,8 2 3 15,2-3-2-15,5 2-5 0,0 1-1 0,-6-3-6 16,-6 4 0-16,-7-2 0 0,-13 0-3 0,-25 2-2 15,-6-1 1-15,-8 0-2 0,-16-2-1 16,-12 3 2-16,-11-2 10 0,-6 1 9 0,-1 1 7 16,-3-2 0-16,-7 0-2 0,-1 0-5 15,-6-1-5-15,-4 0-8 0,-5 1-8 16,2 2-8-16,-14-3-7 0,0 1-14 16,-3 1-22-16,-5-1-16 0,0 2-18 0,-4 0-17 15,3 2-46-15,-4-4-346 0,1 2 166 16,1 0 110-16</inkml:trace>
  <inkml:trace contextRef="#ctx0" brushRef="#br0" timeOffset="822.95">20838 4732 85 0,'6'2'121'0,"-6"-2"-11"15,5 0-11-15,-2 2-10 0,-3-2-9 16,13 0-7-16,-4 2-5 0,6-1-8 0,0 0-2 16,6 1-9-16,3-1-11 0,3 1 0 15,8-1-6-15,0-1-3 0,4 2-5 16,3 0 1-16,-4-2-3 0,0 0-5 16,2 2 0-16,-3-2-1 0,-2 0-1 0,-7 0-2 15,-2 0 0-15,-2 1 6 0,-7-2 2 16,-1 1-4-16,-2 0 4 0,-4-2-11 15,-8 2-21-15,-2 0-15 0,0 0-27 0,-27-5-26 16,-1 3-299-16,-8 1 129 0,-32-3 84 16</inkml:trace>
  <inkml:trace contextRef="#ctx0" brushRef="#br0" timeOffset="1431.33">16534 4796 87 0,'-3'-2'162'16,"3"2"-18"-16,-6-4-9 0,3 3-14 0,3 1-10 15,-5-4-12-15,5 4-7 0,-3-3-13 16,3 3-9-16,0 0-12 0,0 0-5 0,14-2-1 16,2 0-4-16,12 0-3 0,19 0-8 15,27-4 1-15,30 0-6 0,12 0-6 16,12-1 2-16,0 3-4 0,-1-1-5 15,0 1-4-15,1 2 5 0,-6-1-3 16,-1 1-4-16,-6 0 1 0,-6-2-1 0,-23 3 0 16,-8 0-7-16,-10-2 3 0,-15 1 0 15,-13 2-3-15,-7-1 5 0,-7 1 1 16,-3-2 7-16,-4 2 4 0,-1 0 7 0,-4-1-3 16,-4 0-5-16,-2-1-2 0,-5 1-2 15,-3 1-7-15,0 0-14 0,0 0-30 0,-16-3-18 16,5 4-41-16,-4 1-36 0,1-1-410 15,-4 2 183-15,3-2 121 0</inkml:trace>
  <inkml:trace contextRef="#ctx0" brushRef="#br0" timeOffset="1790.37">19200 4774 147 0,'0'0'181'16,"0"0"-10"-16,0 0-21 0,-6-6-9 0,6 6-10 15,-3-3-11-15,3 3-9 0,0 0-13 16,0 0-9-16,4-5-12 0,6 4-6 16,11-2-3-16,21 0-7 0,30-1-10 15,12 0-4-15,26-2-8 0,6 1-2 0,12 2-7 16,8 1-4-16,9 2-1 0,-1 0-8 15,1 2 0-15,-8-1-3 0,-3-1-6 0,-8 2 5 16,-6-2-5-16,-9 0-2 0,-23 0 3 16,-8 0-1-16,-6-2-4 0,-19 2 3 0,-11-1 0 15,-9 1-4-15,-9-2 6 0,0 2 0 16,-7-2-2-16,-3 0-3 0,-3-1-6 16,-7 0-12-16,-3-1-10 0,-3 0-18 15,0 4-20-15,-11-6-27 0,-2 4-14 0,-2 2-27 16,-10-1-399-16,-3 1 180 0,-9 0 118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2:32.7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12023 4787 66 0,'-6'-2'131'15,"6"2"-14"-15,0 0-4 0,0 0-8 16,0 0-2-16,-8-1-9 0,8 1-4 0,0 0-9 15,0 0-7-15,0 0-9 0,0 0 0 16,-8 0-4-16,8 0-2 16,0 0 0-16,0 0-11 0,0 0-1 0,0 0-3 0,0 0-4 15,0 0-2-15,0 0-5 0,0 0-3 16,0 0-3-16,-6-2 1 0,6 2-6 16,0 0-3-16,0 0-1 0,0 0-3 0,35 0 5 15,-13 0-8-15,6 0-1 0,9-2-1 16,9 2 0-16,6 0 0 0,25 0-4 15,6 0-3-15,21-2-5 0,5 0 0 0,4 0-3 16,4 2 4-16,4-2 0 0,5-1-2 16,3 2 0-16,1-2 1 0,5 1 2 0,4 1-2 15,-3-1 0-15,-7 2-3 0,-5-2 0 16,-8-1 5-16,-11 0-2 0,-22 1 2 16,-8-2-2-16,-9 1 0 0,-14 2 0 0,-14-1 10 15,-8 2 4-15,-7-1 7 16,0 1 2-16,-5-1-4 0,-3-1 4 0,0 2-9 15,-4-2 0-15,-2 2-3 0,-3-2-11 0,1 1-6 16,-2-1-14-16,-5 2-11 0,3-2-17 16,-3 2-13-16,0 0-21 0,0 0-31 15,0 0-391-15,-15 0 172 0,15 0 114 16</inkml:trace>
  <inkml:trace contextRef="#ctx0" brushRef="#br0" timeOffset="13186.48">8793 5131 5 0,'0'0'94'16,"0"0"-2"-16,-7 0-10 0,7 0-10 0,0 0-10 16,0 0-4-16,0 0-8 0,0 0-7 15,0 0-2-15,0 0 1 0,30 3-8 0,-6 0 0 16,5-3-3-16,6 1-4 0,12 1-2 15,2-1-2-15,19 1-1 0,3-1-5 16,2 0 2-16,1-1 0 0,1 2 0 16,0-1-4-16,-3-1-5 0,-2 0 6 15,-11 0-9-15,-9 2 2 0,-2-2 1 0,0-2-3 16,-10 2 15-16,-2 0-18 0,-2 0 2 16,-6 0-6-16,-2 0 3 0,-4 0 2 0,-3 0 5 15,-1 0 0-15,-6 0 3 0,1 2 5 16,-5-2 0-16,-3 0-2 0,-5 0-7 15,0 0 1-15,0 0 0 0,-19 4-1 0,-2 0 0 16,-9-1-4-16,-9 4-1 0,-3-1 0 16,-19 1 1-16,-4 2-3 0,-2-1 3 15,-3 2 1-15,-1-1-6 0,-4 1 0 0,-1-1 3 16,-4-1 12-16,2 0-19 0,0 2 2 16,5-2 1-16,3 1 0 0,5-2 5 15,13-2-2-15,10 0-2 0,5-3-2 0,7 3 2 16,5-3 2-16,1 0 6 0,3 1-9 15,6-1-6-15,0-2-2 0,4 2 0 0,2 0 2 16,3-1 3-16,2 0-3 16,4-1 6-16,0 0-4 0,22 6-2 15,-4-4 4-15,7-2-1 0,7-2 4 0,3 1-2 16,2-1 0-16,4 1 2 0,2-2-2 0,-5 2 0 16,-2-3-1-16,-2 4 3 0,-1-4-4 15,-3 3 5-15,-5 0 0 0,-3 0-5 16,-3-1 1-16,-3 2 6 0,-1-2 4 15,-1 2-5-15,-3 0 0 0,-2 0 5 0,-1 0 0 16,0 0 3-16,-8 0 1 0,8 0-4 16,-8 0-2-16,0 0 4 0,0 0-3 0,0 0-4 15,0 0 0-15,-19-5 2 0,11 3-5 16,-3 1 2-16,1-1 0 0,-3 2 1 16,1-1-7-16,-1 1-5 0,-1 0-7 15,3 0-25-15,-2 0-12 0,2 0-28 0,-1 0-260 16,3-2 116-16,0 2 77 0</inkml:trace>
  <inkml:trace contextRef="#ctx0" brushRef="#br0" timeOffset="15605.61">12027 5269 18 0,'-6'-4'151'0,"2"-2"-2"15,1 2-19-15,-2 0-4 0,2 1-8 16,-2 0-7-16,2 1-8 0,3 2-11 16,-5-6-6-16,1 5-9 0,4 1-8 15,-1-5-11-15,1 5-4 0,0 0-12 0,12-4-2 16,3 1-2-16,11 2-5 0,10-3-4 16,12 0-2-16,22 1-5 0,9-5-3 15,22 2 0-15,7-1-4 0,0-1-5 0,-1 3-2 16,-4-1 3-16,-17 2-7 0,-4 1 4 15,-2-1-1-15,-4 1-1 0,-7-1 0 16,-14 2-6-16,-10 0 5 0,-9 0-2 0,-2 2-1 16,-7-1 2-16,-4-1-3 0,-3 2 1 15,-5-1-1-15,-2 1 2 0,-5-1-6 0,-5 1 0 16,-3 0-2-16,0 0-1 0,-27 0-2 16,2-2 8-16,-11 4-8 0,-33-2 9 15,-6 1 5-15,-12 2 6 0,-22 0 1 16,-2-1-2-16,-3 3 2 0,-7 0 6 0,-3-1 4 15,0 2 0-15,-1-1-6 0,7 1-4 16,5 1 5-16,7-3-3 16,26-1-2-16,8 0 0 0,18-2-3 0,10 1 1 0,9-1-1 15,3 0-6-15,6-1 4 0,4 0-4 16,3 0-1-16,3 0-5 0,2 0-2 16,4 2-2-16,2-1 3 0,8-1-1 15,-2 2 2-15,2-2-2 0,0 0-5 0,24 2-6 16,-6-2-6-16,6 2 0 0,3-2-22 15,5 1-17-15,1 2-4 0,2-2-18 0,0 1-20 16,-2 0-37-16,-1-2-322 0,-3 1 157 16,-4-1 104-16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2:56.3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17824 2885 140 0,'7'-3'131'0,"-4"2"-6"15,2-2 2-15,-5 3-10 0,6-6-12 0,-3 4-2 16,-1-3-10-16,1 1-10 0,-2 0-3 16,1-1-11-16,-1 3-6 0,1-4 0 0,0 1-5 15,-2 1-6-15,2-2 5 0,-2 2-5 16,0-2-3-16,0 1-9 0,0-1 3 16,-2 1-4-16,2-2 2 0,-4 2-2 15,4-1 0-15,-3 0-3 0,2-1-3 0,-1 2-2 16,-1-3-4-16,0 2-10 0,-2 1 4 15,1-2-3-15,-5 1-1 0,3-1-10 0,-2 0 7 16,-1-1-5-16,-1 1 3 0,-1 0-3 16,0 0-2-16,-4-1 1 0,1 0-4 15,-2 2 1-15,0-2-4 0,-3 1 5 0,0 0-1 16,-2 1-3-16,1-1 0 16,-4 0 1-16,-1 1 0 0,-1 0-4 0,-1-1 3 15,0 3-1-15,-1 0 2 0,0-1 1 16,0 1-4-16,-1 0 3 0,0 1-1 0,4-1-3 15,0 4 2-15,-2-3 2 0,1 1-5 16,3 1 4-16,-3-1-4 0,0 1 3 0,4-1 4 16,-1 2-9-16,-1 0 4 0,1 0 0 15,1 0-1-15,0 2 1 0,-1-2 4 16,3 0-7-16,2 1 3 0,1 1-2 16,-1-1 2-16,3 1 0 0,-3-1 2 0,2 1-3 15,0 0 1-15,0 3 1 0,-1-2-2 16,1 0-2-16,1 1 3 0,0 0-1 0,0 0 6 15,0 2-7-15,-2-1 2 0,2 1-2 16,-2 1 1-16,2 2 4 0,-1-2-3 0,0 2 1 16,0-1 3-16,2 1-5 15,-2 3-3-15,1-2 6 0,0 2 1 16,-1 3-2-16,0-1 1 0,3-1 3 0,-1 0-7 16,2 3 2-16,-2 1 0 0,2 1-1 15,-1 2 1-15,2 0-2 0,0 0 2 0,1 2 2 16,1-1 1-16,-1 3 3 0,2 0-5 15,1-1 4-15,1 2-2 0,2-1-4 0,0-2 3 16,0 4-4-16,4-2 6 0,0-1-1 16,1 1-3-16,2 3 1 0,2-1 0 15,3 1-2-15,0 0 0 0,2-1 3 0,1 4-1 16,2-1 0-16,1-1 1 0,3-1 0 16,2 2 0-16,1-2 0 0,-2 1 1 15,3-2-4-15,3-1 3 0,0 3-5 0,9 4 8 16,-3-4-5-16,5 3 5 0,-1-8-7 15,5 3 3-15,-5-4 2 0,-1-6 0 16,12 6-1-16,-7-6-1 0,-3-3 1 16,3 0 0-16,-1-2 5 0,2-1-6 15,2-2 2-15,1-1-2 0,1-2 0 0,1-1-1 16,-2 0 1-16,2-2 0 0,-7-2 0 16,1 0-3-16,1-2 1 0,-4-1-1 0,-2 0 0 15,1-1 5-15,4-3-6 0,0-4 5 16,-2 1-1-16,2-2 0 0,0-1 1 0,12-6 1 15,-3 0 1-15,3-4-2 0,-1 0-1 16,-1 0 1-16,1-1 0 0,-4-1 5 16,-2 0-1-16,-1 0 1 0,0-1 1 0,-9 4-2 15,-6 1 1-15,0 0 5 0,-3 1 7 16,-2 0 0-16,-2-3-5 0,-5 1 1 16,0 1 0-16,-3-3-4 0,0 0 4 0,-1-1-2 15,-5-1 0-15,0-1 2 0,-1 0-1 16,-4-2-3-16,-2 1 3 0,-4-4-2 15,-4-2-1-15,-2-1 0 0,-2 0 1 16,-9-12-1-16,0 7 0 0,-4-2 1 16,-3 4-4-16,-1 2 8 0,5 5-1 0,-8-1-5 15,-2 2-1-15,-4-1 2 0,-1 5-3 16,-1-2-1-16,-5 4 3 0,0 1-4 0,-5 1-1 16,-5 4 0-16,-1-2-2 0,-2 5 0 0,-4 1 0 15,-2 3 0-15,0 1 1 0,-8 3-6 16,5 2 1-16,1 3 0 0,-1 0 0 15,13 4 0-15,-12 1-8 0,5 5-3 16,-2 1-9-16,2 4-10 0,0 3-6 0,0 3-13 16,-2 4-17-16,-12 9-8 0,2 5-34 15,1 6-14-15,0 1-64 0,0 6-472 16,8-1 224-16,5-3 148 0</inkml:trace>
  <inkml:trace contextRef="#ctx0" brushRef="#br0" timeOffset="13447.61">18821 9224 32 0,'-8'1'32'0,"8"-1"-5"16,-6 2 2-16,6-2-11 0,-8 1-10 15,8-1-22-15,-7 0-31 0,1 2 15 0,6-2 10 16</inkml:trace>
  <inkml:trace contextRef="#ctx0" brushRef="#br0" timeOffset="15344.06">18573 9206 27 0,'-3'-2'85'0,"3"2"-5"0,-6-4-4 16,3 4-6-16,3 0-11 0,-7-4 1 16,5 1-6-16,2 3 0 0,-6 0-7 0,3-4-4 15,3 4 0-15,-5-3-8 0,5 3 3 16,-6-2-2-16,3 0-6 0,3 2 1 15,-8-3 0-15,4 1-4 0,0 0-9 16,4 2 5-16,-8-6-4 0,5 4-6 0,-2-1 4 16,0-1-3-16,0 2 4 0,2-1 0 15,-2 1-1-15,2-4-4 0,0 4 2 16,0-3 6-16,0 2-11 0,0-3 0 0,1 0-2 16,-2 0 3-16,4 0-1 0,-1-1 1 15,-1 1 1-15,2-1-7 0,2-1 1 16,-2 0-2-16,1-1-1 0,3-1-4 0,1 0 1 15,-2 1 1-15,2-2-2 0,1 1 9 16,0 1-9-16,1-1 5 0,1 0-7 16,-2 2 4-16,3-1-4 0,-1 0 4 0,1 1-2 15,0 1-2-15,-1 0 2 0,3-1 5 16,-1 1-8-16,1 1 7 0,0 1 2 16,0-1-4-16,2 2 4 0,0-1-2 15,-1 1-1-15,2 1-2 0,1 0 4 0,-1 2-7 16,2 0 7-16,-2 1-7 0,1 0-1 15,1 0 8-15,-2 1-4 0,2 0 2 0,-4 2-2 16,5 2 3-16,-3-3-1 0,2 4-3 16,-2 1 1-16,1 0-2 0,-1 3 9 15,0-3-4-15,-1 4-2 0,-2 0 3 16,0 1 3-16,0-1-6 0,0 0 1 0,-1 2-3 16,-2 0 14-16,0 2-12 0,-2-4 3 15,-2 0 0-15,3 2-1 0,-3 0-3 16,-3 0 4-16,2 0-2 0,-3 0 5 15,0 1-4-15,-1-2-7 0,-1 3 12 0,-1 0-5 16,-2 1 1-16,-2 0 8 0,1 2-10 16,-2-3-4-16,1 0-2 0,-3 0 8 0,-1 0-6 15,1-1 3-15,-3 0 4 0,2 1-3 16,-1-1 3-16,-3 2-6 0,3-4 4 16,-2 0-2-16,0-1 2 0,2 1-1 15,-1-3 2-15,2 1 13 0,0-3-14 0,-1 0 0 16,2 0-5-16,-1-1 1 0,-1-1 4 15,1-1-2-15,-2 1 13 0,1-1-13 0,-2-2 0 16,-1-1 5-16,-1 2-5 0,0-3-8 16,0-2 3-16,0 2 11 0,-1-1-3 15,-1 0-7-15,1-3 1 0,-2 2 3 16,3-3 2-16,1 1-5 0,0 0 4 0,0-2-1 16,3 1 7-16,1-2-4 0,-1 1-8 15,3-2 5-15,1-2 1 0,0 0-4 0,1 1-1 16,1-2 8-16,2 0-2 0,0 0-5 15,1-1 2-15,0 1 2 16,2-4 3-16,-1 2-6 0,1 1 8 0,1-3-6 16,1 1-1-16,1-1-1 0,-1 0 3 0,1 1-2 15,1-4 4-15,2 0-1 0,1-1-8 16,-2 1 6-16,5-1-6 0,-1 0 5 16,-1 2 1-16,0 0-4 0,3 0 0 15,-2 1 7-15,-2 1-6 0,3 1 5 0,-1 0-4 16,0 2 2-16,0 0-6 0,-2 2 7 15,1 0-3-15,1 2-2 0,0-1 1 0,0 0-2 16,1 0 4-16,-1 2 3 0,2 2-3 16,-1-2-4-16,3 1 5 0,-1-2 1 15,0 3-4-15,2-1 3 0,-1 2-3 16,-1 0-5-16,2 1 11 0,-2 0-8 0,1 0 6 16,3 2-6-16,-4-2 6 0,4 2-3 15,-3 1 3-15,1 0-1 0,1 0-6 0,-1 1 1 16,2 1 4-16,-1-1-2 0,0 2 1 15,-1 1 2-15,1 0 0 0,4 3 4 16,-3 1-3-16,3 0-3 0,-2 1 5 16,1 1-7-16,2 1 1 0,0 2 7 0,1 1-3 15,-5 1-3-15,-1-2 3 0,4 2 1 16,-4 1-1-16,3 0-2 0,-7-2 5 16,2 2-4-16,-1 0 4 0,-3-1-4 0,1 2 4 15,-2-2 1-15,-1 1 0 0,-1 0-1 16,0-2 5-16,-2-2-11 0,-2 2 5 15,1-1-3-15,-2 1-3 0,0-1 2 0,0 0 4 16,-3 1-4-16,-2-2 6 0,0 2-3 16,-1 1-3-16,-2-1 2 0,-2 1 1 0,1-1 24 15,-4 0-2-15,2 0-4 0,-2 0 1 16,-1-1-5-16,0-3 9 0,-3 3-10 16,3-4-3-16,-1 1 2 0,-3 2-5 15,2-3-2-15,0-2 0 0,-1-1-1 0,1 0 5 16,2-3-7-16,-2 0 3 0,2 1 0 15,-3-4-3-15,3 2 4 0,0-1-3 16,0-4-2-16,-3 2 2 0,3-4-2 0,0 1 2 16,-2-3-6-16,0 0 6 0,0-2-3 15,2-1 0-15,-1 0 0 0,3-1-2 16,-3-2-2-16,3 0 5 0,1-1-5 16,-2-1 0-16,3 1 1 0,0-4-2 0,-1-1 6 15,4 0-6-15,0-2 4 0,1-3 1 16,2 2-6-16,-1-4 2 0,3 3 1 0,2-3-3 15,0 1 3-15,2-4-3 0,-1 2-1 16,3 0 3-16,-3 5 0 0,2 0 4 16,0 2-4-16,-1 0 1 0,1 1-1 0,2 1 1 15,-2-1 6-15,0 5-10 0,1 0 5 16,-1-1-3-16,0 2 0 0,-1-1-3 16,2 1 6-16,-1 1-2 0,2 1 3 0,-2 0-1 15,0 0-5-15,0 3 3 0,-1-2-1 16,3 1 1-16,-3 1-5 0,2 0 6 15,0 1-2-15,0 1 1 0,1-1 0 16,0 0 1-16,2-1-5 0,-3 4 5 0,2-2-2 16,1 0 0-16,-1 0-3 0,0 2 2 15,1 0 2-15,-1 1 1 0,2 2-4 16,0-1 4-16,2 0-1 0,-2 0-4 0,1 2 3 16,2 0-19-16,0 0 19 0,0 2 0 15,3 0 0-15,-2 1 0 0,0 0-5 16,3-2 8-16,-2 2-2 0,1 0-5 0,-1 0 6 15,-1 0-6-15,1 1 3 0,0-1-1 16,-1 0-1-16,0 0-1 0,-1-1 1 0,-2 0-3 16,0 0-2-16,-2 0 3 0,0 2 10 15,-1-3-5-15,0-1-1 0,1 2 1 16,-7-2-2-16,11 2 11 0,-6 0-8 16,-5-2 0-16,7 1-2 0,-4 0 0 0,-3-1-1 15,6 1-1-15,-6-1-8 0,4 4-2 16,-4-4-3-16,4 3 2 0,-4 0-6 15,1 0-8-15,-1-3-8 0,-3 9-6 0,3-3-10 16,-3-1-20-16,1 1-39 0,-1 0-288 16,-1 0 137-16,3-1 89 0</inkml:trace>
  <inkml:trace contextRef="#ctx0" brushRef="#br0" timeOffset="27069.43">18716 9218 15 0,'0'0'26'0,"0"0"-7"15,0 0-40-15,0 0 7 16,0 0 5-16</inkml:trace>
  <inkml:trace contextRef="#ctx0" brushRef="#br0" timeOffset="35178.85">5634 9792 737 0,'22'-8'6'15,"-3"2"15"-15,-3-2 10 0,-2 4 9 0,-1 1 7 16,-3 0 4-16,-1 2 7 0,-1-2 0 15,0 3 7-15,-1 1-2 0,-1 1-2 16,0 2 1-16,0 0-1 0,0 5-2 0,0-1 2 16,-3 6-8-16,2-2 0 0,-4 3-6 15,2 5-1-15,0 0-4 0,1 1-7 16,-4 2 1-16,0 0-14 0,1-2-12 0,2 1-19 16,-1-3-6-16,1 2-11 0,1-4-11 15,0 0-18-15,-1-4-16 0,2-2-8 16,0-1-21-16,-2-4-388 0,2-2 166 0,-2-3 110 15</inkml:trace>
  <inkml:trace contextRef="#ctx0" brushRef="#br0" timeOffset="35348.91">6014 9381 15 0,'-2'-6'176'0,"-1"0"-21"16,0 2-14-16,0 1-21 0,3 3-7 15,-8 0-18-15,8 0-20 0,-5 7-29 16,5-1-21-16,0 1-25 0,2 2-30 16,1 1-63-16,2 0-192 0,-1 1 96 0,2 0 65 15</inkml:trace>
  <inkml:trace contextRef="#ctx0" brushRef="#br0" timeOffset="36204.18">6971 9211 2225 0,'-8'-22'52'16,"2"5"-8"-16,0 4 11 0,-1 1 5 0,2 3-7 16,2 2-5-16,-2 0-12 0,2 1-9 15,-1 1-2-15,0 0-4 0,1 0-4 16,2 2-1-16,-3 1-9 0,4 2-15 15,0 0-39-15,0 0-40 0,0 0-52 0,8 14-679 16,-3-5 278-16,0 0 184 0</inkml:trace>
  <inkml:trace contextRef="#ctx0" brushRef="#br0" timeOffset="41928.01">8461 5672 51 0,'-5'-4'99'0,"5"4"-10"0,-3-2-6 0,3 2-9 15,-1-3-8-15,1 3-3 0,0 0-5 16,0 0-11-16,0 0-3 0,15-1-3 16,0 1-8-16,2 1 0 0,9 1-1 15,9-2-13-15,13 0-3 0,19 1 2 0,6-1-15 16,3 0-4-16,1-1-10 0,2-1-2 16,0-1-3-16,4 0 12 0,-1 2-16 15,0-2 1-15,-3 0-5 0,-3 0-4 0,-4-1-20 16,-6 0-185-16,-11-1 79 0,-13-1 52 15</inkml:trace>
  <inkml:trace contextRef="#ctx0" brushRef="#br0" timeOffset="47467.7">7291 1467 14 0,'-2'-4'108'0,"2"4"-1"0,-1-6 5 16,1 6-7-16,-2-2-5 0,2 2-1 15,0 0-15-15,-1-6-5 0,1 6-8 16,0 0-8-16,1-4-5 0,-1 4-9 0,3-3-7 16,5 3-5-16,10-2-4 0,15 1 1 0,15 0 1 15,28-2-5-15,32-1-6 0,7 4 0 16,3 0-1-16,4-2-5 0,6 2 3 16,4 2-3-16,5-2-1 0,0 0 0 15,-5 2-6-15,-6-2 2 0,-8 2-5 0,-7-1-1 16,-7 2-4-16,-19-3 4 0,-6 1-5 15,-4 1-5-15,-8-1-8 0,-15-1-13 0,-10 0-17 16,-9 0-16-16,-6 0-23 0,-9 0-348 16,-2-1 146-16,-9-1 96 0</inkml:trace>
  <inkml:trace contextRef="#ctx0" brushRef="#br0" timeOffset="54643.06">6757 10711 4 0,'-2'-4'176'15,"2"4"-9"-15,0 0-16 0,0-4-11 16,0 4-14-16,0 0-9 0,0 0-6 0,-1-4-10 15,1 4-2-15,0 0-7 0,0 0-5 16,0 0-11-16,0 0-7 0,0 0-6 16,0 0-6-16,-11 9-6 0,8 0-3 15,-1 4-4-15,-3 1-5 0,3 5-1 0,-2 1-7 16,2 3-1-16,-1 1-1 0,2 4-6 16,1 0 2-16,2-2-4 0,2 1-2 15,1 0 0-15,2-3-3 0,2 2 0 0,0-3-3 16,3-1-3-16,-2-6 0 0,3 2-6 15,-2-4 5-15,4 0-3 0,-1-5-2 16,2 0 0-16,-3-4 2 0,3-2 3 0,-3-3-6 16,2-3 0-16,0-2 1 0,1-5 3 15,-1-2-4-15,1-6-2 0,-3-4-1 0,0-3 2 16,-1-7-2-16,-2-1 0 0,-2 3 0 16,-2-2-1-16,-3 2 1 0,1-1-1 15,-4 2 3-15,-3 0 0 0,2 3 2 16,-4 0-1-16,0 2 8 0,-1 2-3 0,0 4 2 15,2 2 1-15,-3 1 0 0,3 2-4 16,-2 3-2-16,4 2 4 0,-3 1-3 0,0 4 1 16,1 3-7-16,6 0 5 0,-11 12 0 15,5-3 1-15,2 8-1 0,1 1-4 16,2 5 3-16,2-1 2 0,2 7-2 16,3 1-2-16,-2-2 3 0,4 4 0 0,1-2-1 15,3 3 2-15,-1-3-3 0,3-1-1 16,-1-6 2-16,3-2-2 0,0-1-1 15,-1-2-1-15,5-3 0 0,-3-2 1 0,1-4-1 16,0-4 1-16,2 0-1 0,-5-2-1 16,3-6 1-16,2-2 0 0,-2-4-1 15,2-4-3-15,-2-2 2 0,0-4-4 0,-1-6-1 16,-2-5-3-16,-4 0-1 0,-3-5 2 16,-1 7-2-16,-6 0 6 0,-2-1-2 15,-3 0 0-15,-2 1 5 0,-4 4 6 16,-1 1-1-16,-2 1 1 0,-1 1 3 0,-2 3-2 15,0 1 0-15,2 6 3 0,0 0 1 16,0 3-1-16,2 2-3 0,1 6-1 0,2 0 2 16,-1 7-2-16,-1 4 4 0,3 2-1 15,0 5 1-15,3 2 3 0,2 3-3 16,1 1 1-16,1 4-1 0,2 1-2 16,2 1 0-16,2 0-1 0,0-1 2 15,3-1-2-15,0-2-2 0,3-1 3 0,1 2-5 16,0-7 5-16,3-2-1 0,-1-2 0 0,0-4-2 15,0-1-3-15,0-2-1 0,4-6 1 16,-2 1-2-16,0-4-1 0,1-5-3 16,3-2-6-16,-2-5-3 0,0-4-2 15,0-4 0-15,-1-8 2 0,-1-1 1 0,-5-5 2 16,-3 2 1-16,-5 1 0 0,-3 2 7 16,0-2 2-16,-5 3 2 0,-1 2 3 15,-2 0 7-15,-2 2-4 0,-1 2 2 0,1 4 8 16,-2 4 5-16,1-1 5 0,2 3 1 15,-3 2-2-15,4 1 0 0,1 4-4 16,-1 3-3-16,1 6 0 0,1 1 0 0,-2 7 2 16,2 4-1-16,1 4-4 0,0 1 5 15,4 5-5-15,-2 0-2 0,6 2-1 16,-2 3 2-16,2-2-5 0,4-1-1 0,-1-1 1 16,3 0 1-16,3-3-5 15,0-1-3-15,2-1-3 0,1-4-3 0,4 0-4 16,0-3-2-16,0-2-2 0,0-7-4 0,0-2-2 15,-1-2 0-15,-1-4-1 16,2-2 1-16,-1-5-1 0,-1-1 0 0,1-5 0 16,-4-5 2-16,-1-3 3 0,-1-6-2 15,0-2-2-15,-6 4 7 0,-1-1 3 0,-3 4 4 16,-2 3 9-16,-2 1 2 0,-3 2 4 16,1-2 8-16,-5 6 4 0,3 0 0 15,-2 4 0-15,0 0-4 0,-2 7 0 0,1 3-3 16,1 2 4-16,-3 5-3 0,1 4 2 15,-2 3-1-15,2 3 0 0,3 3 0 0,0-1-5 16,1 4-2-16,1 2 1 0,3-3-2 16,-1 3-1-16,3-3-2 0,2 0-5 15,2 0-5-15,1-2-4 0,4-4-2 0,3 0-1 16,0-3 0-16,2-4-2 0,1-2-1 16,-1-5 0-16,2-2 1 0,-2-4 1 15,3-4 1-15,-2-4 0 0,2-5 1 16,-5-4 3-16,0-8-3 0,0-4 3 0,-6-5-2 15,-1-4 3-15,-5-4-2 0,-5-13 1 16,-1 14 5-16,-2 6 2 0,0 3 1 0,-3 5 5 16,2 5 2-16,0 3-3 0,-2 5-2 15,0 4-4-15,-2 2-15 0,1 7-31 16,-2 4-35-16,2 8-54 0,-2 4-94 0,2-1-500 16,6 5 248-16,3 0 164 0</inkml:trace>
  <inkml:trace contextRef="#ctx0" brushRef="#br0" timeOffset="56521.98">22337 10760 42 0,'0'-6'130'0,"-2"0"-9"0,-1 1-4 16,2-2-10-16,-2 0-8 0,0 1-4 15,-2-3-10-15,0 1-6 0,-1 1-7 16,-2-2-7-16,0 1-4 0,-3-2-3 0,-1 2-8 16,0 0-1-16,-1-2-8 0,-3 2 12 15,2-2-14-15,-2 0-1 0,0 1 2 16,-2 0-6-16,3-1-1 0,-3 1-1 16,3 2-7-16,-3-2 0 0,1 1 2 0,-1 1-8 15,1 2 4-15,-3-2-8 0,1 1-2 16,0 1 1-16,0-1 0 0,0 3-6 0,-2-1 6 15,3 1-4-15,-3 1 0 16,0-1-5-16,-1 0 4 0,1 3-4 0,1 0-2 16,2 0 5-16,-3 0-3 0,-1 0 2 15,1 3-1-15,-1 0-2 0,1-1-1 16,2 1 3-16,-2 1-1 0,2-1-3 0,0 1 2 16,2 1 0-16,-1 3 0 0,-1-1-2 15,3-1-3-15,-1 4 2 0,1-2 2 16,0 0 1-16,0 2-2 0,3 2 2 0,-1-2 0 15,0 2-1-15,3 1 1 0,-2 0 1 16,0 0-3-16,2 1 1 0,0-1 1 0,1 1 0 16,1 2-2-16,-1-1 2 0,4 0 2 15,-4 1-3-15,3 1-1 0,0 2 1 16,1-4 1-16,1 4 0 0,0 0 0 16,1-1 1-16,0 4-2 0,1-4 1 0,3 5 2 15,-1-4 4-15,2 4-3 0,2-3 1 16,2 4-1-16,0 1-1 0,3-1 2 15,-1 2-2-15,5-5 3 0,0 3-1 0,3 0-2 16,2 1-1-16,3-1 2 0,1 2-2 16,0-7 4-16,2 3-3 0,-1-2 1 15,3-1 0-15,1-2 0 0,-4-2-1 16,2-1-2-16,1-3 1 0,-1 0 1 0,0-2-2 16,3 0-2-16,-2-2 2 0,3 0-1 15,-4-4-1-15,4 2 0 0,-3-2 2 16,1-3-2-16,-2 0 0 0,2 0-3 0,-3 0 4 15,1-3 2-15,-2 1-6 0,2-3 3 16,0 0 3-16,0-1 2 0,2-4 0 0,-3 0-1 16,-1 0-1-16,1-1 1 0,0 1-2 15,0-5 3-15,-2 1-3 0,0-2 0 16,-1 2 0-16,0-3-2 0,-1 1 0 16,1-3 0-16,-3 1-1 0,-1 0 1 0,0-3 1 15,0 0 3-15,-2 1 1 0,-2-2-6 16,2-1 2-16,-4 2 3 0,-2-4-1 15,-1 1 1-15,-2 3 0 0,-2-2-2 0,-1 0 6 16,-2 0-1-16,-2-1 0 0,0-3 0 16,-2 1 1-16,-3 1 3 0,1 1-3 15,-4 0-1-15,1 1 1 0,-3 1 5 16,1 1 0-16,-1 0-3 0,-3 2 1 0,0-1-3 16,-2 3 3-16,-3 1-3 0,-1 0 1 15,0 4 1-15,0-2-1 0,-4 1 1 0,0 3-4 16,-1 2-1-16,0 0-2 0,-3 2 2 15,2 0-2-15,1 3 0 0,1 3 0 16,0 0-1-16,-1 1 1 0,1 1-2 0,-4 2-1 16,3 2-4-16,0 1-1 0,2 4-8 15,0-1-24-15,4 0-18 0,-1 2-21 16,3 1-22-16,2 3-19 0,5-2-22 0,1 0-55 16,2 0-417-16,7-3 207 0,-1 2 137 15</inkml:trace>
  <inkml:trace contextRef="#ctx0" brushRef="#br0" timeOffset="59042.27">22563 10183 22 0,'-3'-4'96'0,"0"1"-5"0,-2-1-8 16,2 1-5-16,-3-1-2 0,0 0-11 0,0-1-3 15,-2 3-3-15,2-3-2 0,-2 1-9 16,-2 1-2-16,1-1-2 0,-2 0-6 15,-2-1-2-15,2 1-3 0,-1 1 5 0,-2-1-11 16,2 1 4-16,-3-1-1 0,3 0 10 16,-2 1-13-16,1-1 4 0,0 0-3 15,-2 2-3-15,3-2-2 0,-2 1-2 16,1 1-2-16,0-1-6 0,-1 0 5 0,1 0-1 16,1 0 1-16,-3 1-7 0,3-1 6 15,-2 1-5-15,0-1-7 0,1 2 1 0,-2 0 2 16,2-2-3-16,0 1-3 0,1 2 6 15,2-2 0-15,0 1-8 0,3 0 8 16,-1 1-5-16,0-1-2 0,1 1 1 16,1-2-3-16,6 2 2 0,-11 0-1 15,11 0 5-15,-9 4-4 0,2-1 2 0,2 3 1 16,-1 0-3-16,0 2 4 0,-1 3-3 16,1 0-3-16,-1 3 3 0,1 2-4 0,-2 0 8 15,4-1-3-15,-1 2-4 0,-1 2 5 16,2 0 1-16,1-1-10 0,0 1 3 15,1 0 2-15,4 2-2 0,1-1 3 16,0-1-4-16,4 0-7 0,-1 1-2 0,3 1 6 16,4-1-6-16,0-3-2 0,1 1 2 15,4-3-4-15,-1-1-4 0,-1-3 10 16,0 0-10-16,3-4 4 0,-2 1-6 16,4-1 6-16,-1-2-1 0,0-3 3 0,-1 0 2 15,0-2 0-15,-1-2 0 0,0-2 4 16,3-1-5-16,-3-2 4 0,-1-1 12 0,-1-2-6 15,2-2-1-15,-1-2 1 0,-3 0 8 16,0-2-7-16,-2 1 6 0,-3-2-7 16,-1 1-2-16,-1-2 6 0,-4 1 2 0,-1-1 0 15,-1 2 0-15,-2 0-5 0,-2 1 2 16,-3-2 11-16,3 3-15 0,-3 2 4 16,1-1-13-16,1 3-10 0,-1 0-17 15,-1 1-18-15,0 2-39 0,2 1-228 0,-3 2 110 16,3 0 73-16</inkml:trace>
  <inkml:trace contextRef="#ctx0" brushRef="#br0" timeOffset="60204.01">23381 10658 79 0,'3'5'115'16,"-3"-5"-14"-16,0 0-6 0,0 0-11 15,3 1-1-15,-3-1-13 0,0 0-3 0,0 0-10 16,0 0-4-16,0 0-5 0,3 3-3 16,-3-3-8-16,0 0-1 0,0 0-5 0,0 0-4 15,0 0-1-15,0 0-10 16,0 0 5-16,0 5-8 0,0-5-5 0,0 0-6 16,0 0-1-16,0 0 0 15,0 0-4-15,0 0-6 0,0 0-3 0,0 0 3 0,0 0-2 16,0 0-8-16,0 0 5 0,0 0-3 15,0 0 0-15,0 0-3 0,0 0-1 16,0 0-6-16,0 0-3 0,0 0-3 16,0 0 0-16,0 0-5 0,-8-11 2 15,8 11 1-15,-3-3 0 0,3 3 0 0,0 0 5 16,-5-4 2-16,5 4 2 0,-3 0 5 0,3 0 1 16,-4-4 3-16,4 4 3 0,0 0 8 15,-3-3-1-15,3 3 4 0,0 0-2 16,-4-3-3-16,4 3 3 0,0 0 2 15,-3-3 0-15,3 3 2 0,-4-3-2 0,4 3 4 16,0 0 3-16,-3-4-1 0,3 4 2 16,-3-2 3-16,3 2-1 0,-4-4 5 15,4 4 1-15,0 0 6 0,-5-3-4 16,5 3-7-16,0 0 7 0,-4-2-6 0,2-1 0 16,2 3 1-16,0 0 1 0,0 0-8 15,0 0 5-15,-6-2-3 0,6 2-2 0,0 0 2 16,-3-2-3-16,3 2 1 0,0 0 0 15,0 0-3-15,0 0 2 0,0 0-2 16,-4-3 0-16,4 3 0 0,0 0-1 16,0 0 2-16,0 0 0 0,0 0 2 15,0 0-3-15,0 0 0 0,0 0 6 0,0 0 3 16,0 0-6-16,0 0 4 0,-5-2 0 16,5 2-7-16,0 0 4 0,0 0 2 0,0 0-2 15,0 0-4-15,0 0 0 0,0 0-3 16,0 0-2-16,0 0-1 0,0 0-13 15,0 0-11-15,0 0-14 0,0 0-156 0,0 0 68 16,0 0 44-16</inkml:trace>
  <inkml:trace contextRef="#ctx0" brushRef="#br0" timeOffset="60960.57">23174 9726 3 0,'-8'-1'40'0,"0"1"-6"0,-2 0-8 15,3-2-8-15,-3 2-60 0,0 0 15 16,1 0 9-16</inkml:trace>
  <inkml:trace contextRef="#ctx0" brushRef="#br0" timeOffset="67064.2">20297 10882 57 0,'0'0'114'0,"3"-5"-2"0,-1 3-8 15,-2 2-9-15,1-7 5 0,-1 2-12 0,0 1-4 16,0 4-7-16,2-7-7 0,-4 3-1 16,2-1-4-16,0 5-3 0,-1-10-1 0,1 6 0 15,-2-2-4-15,1 0-2 0,-2 3-2 16,1-5-2-16,-1 3-3 0,0-2-2 16,0 2-6-16,-3-2-4 0,2 0-3 15,-1-2-7-15,-1 2 0 0,-4-4-2 0,3 3 1 16,0 1-6-16,-3-1 3 0,1-1-3 15,-1 0 2-15,-1 1-4 0,0-1 5 16,-2 1-10-16,-1-2 1 0,-2 2-2 0,2 1 1 16,-3-2-3-16,0 1-4 0,0 0 1 15,-1 1 2-15,2 0 0 0,-2 2-5 16,-2-1 6-16,1 0-9 0,-2 2-1 0,-1-1 6 16,0 3-1-16,0 1 0 0,-2-1-1 15,2 2-4-15,-1-2 3 0,1 2 0 16,0 2 0-16,0-2-2 0,1 0-1 0,0 3 5 15,0-1 3-15,2 3-7 0,0-1 3 16,2 2-4-16,-2 1 0 0,-4 4 4 16,3-2-1-16,1 4 0 0,-1-2 1 0,5 1-3 15,-3 3 3-15,6-1 0 0,-1 0-2 16,0 5 5-16,1 0-3 0,0 2-2 16,3 0 2-16,2 2 0 0,1 1 3 0,3-3-4 15,1 4-1-15,2 1 4 0,4 1-2 16,2 2-3-16,2 4 3 0,3-2-7 15,3 0 2-15,2 1-5 0,2-1 0 16,1-2-4-16,1 0-9 0,7 10 3 0,-1-11-9 16,-3-5 0-16,1 0-1 0,2-5 4 15,1-2-6-15,0-1 5 0,0-4 1 16,1-1 0-16,3-3-4 0,1-4-5 0,3-2 5 16,-1-1 6-16,10-4-2 0,0 0 8 15,-1-3-1-15,14-5 6 0,-2 0 11 16,-5-6-3-16,-9 2 2 0,-6 0 8 0,9-6 5 15,-11-3 1-15,-8 2 2 0,-2 0 2 16,-2-7-1-16,-6 1-2 16,-3-5-5-16,-5 1-4 0,-5 1 0 0,-4-3-4 0,-2-5-2 15,-8-11 1-15,-5-2-1 0,-5 2-8 16,-6 2 3-16,-2 1-7 0,-2 3-2 16,-3 4 2-16,-3 3 0 0,0 1-3 15,2 4-3-15,4 8 3 0,3 5-4 0,0 4-11 16,1-1-25-16,3 8-11 0,-1 2-16 15,-3 0-381-15,4 5 157 0,2 4 104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5:13.5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7127 8673 111 0,'2'-7'140'0,"-2"2"-27"0,1-3-22 0,1 2-33 16,-1 2-24-16,1 0-26 0,-1 1-20 0,-1 3-173 16,0 0 63-16,0 0 41 0</inkml:trace>
  <inkml:trace contextRef="#ctx0" brushRef="#br0" timeOffset="80050.7">13734 7072 28 0,'-4'-4'147'0,"0"1"-10"16,1 0-14-16,3 3-9 0,-4-4-15 16,0 2-5-16,4 2-11 0,-3-3-10 0,3 3-3 15,0 0-10-15,-5-4-3 0,5 4-1 16,0 0 0-16,0 0 5 0,0 0 10 0,27 0 4 16,-1 0 0-16,23-1-6 0,35-2-2 15,29 0-6-15,14 0-3 0,15 0-11 16,49 2-7-16,6 1-9 0,5 1-40 15,6 2-51-15,-4-1-62 0,-2-7-443 0,0-2 192 16,-10-1 127-16</inkml:trace>
  <inkml:trace contextRef="#ctx0" brushRef="#br0" timeOffset="85292.57">10145 7167 122 0,'-6'0'131'16,"6"0"1"-16,0 0-10 0,0 0-4 15,-7-2-4-15,7 2-4 0,0 0-10 16,0 0-6-16,0 0-11 0,0 0-10 16,0 0-1-16,-8 0-6 0,8 0-2 15,0 0-7-15,0 0-1 0,0 0-5 0,0 0-4 16,0 0-5-16,0 0-3 0,0 0-6 16,-7 2-15-16,7-2 15 0,0 0-8 15,0 0-5-15,0 0-1 0,0 0 2 0,0 0-4 16,0 0 0-16,22 5 0 0,-10-2-5 0,6 0 1 15,3 1-3-15,7-1-3 0,6 1 2 16,10 2-2-16,21-1 2 0,9-1-13 16,7 0-3-16,6-2-11 0,23-1-8 15,-4-2-3-15,1-4-13 0,-20 3 6 0,1 0 1 16,-2-2-6-16,-5 1 4 0,-5-2-5 16,-6 1 4-16,-6 1-7 0,-15-3-2 0,-11 4 1 15,-9-1-6-15,-7 0-2 0,-7-1-10 16,-3 0-9-16,-6 1-6 0,-4 0-32 15,-5-2-248-15,-5 3 122 0,-7-1 81 16</inkml:trace>
  <inkml:trace contextRef="#ctx0" brushRef="#br0" timeOffset="85926.43">11476 7128 563 0,'-53'-4'27'16,"-8"-2"-2"-16,-11-1 9 0,-6 0 4 15,-19-3 4-15,-3-1-1 0,-2 2 22 16,4-1-15-16,-3 0 0 0,4-3-5 16,-1 3 3-16,2 0-2 0,15 2-10 0,5-3 4 15,1 4-2-15,7 1-6 0,4 2 2 16,15 0 0-16,10 2-1 0,7-1-3 15,8 0-5-15,1 2-5 0,8 1-2 0,0 1-3 16,6 2 12-16,4 0-13 0,5 3-6 16,5 0 6-16,8 1-4 0,12 2 0 0,10 1-1 15,6 0-3-15,19 2-1 0,9 2 2 16,6-3-3-16,15 1 4 0,-10-2-6 16,19 2 1-16,-2-3-7 0,0 2 4 0,-17-2 1 15,-3-2-1-15,-2 0-4 0,-7-1-3 16,-4-1 4-16,-12 0 3 0,-9-4-1 15,-8 2 2-15,-4 0-10 0,-5-2 4 0,-3 2 1 16,-6-3 5-16,-3 1-2 16,-4-1 1-16,-6 0-9 0,-4 0 7 0,0 0-10 0,-20-2 11 15,-2 0 0-15,-10-1-3 0,-12 1 0 16,-22-3 4-16,-4-1-4 0,-2 1 2 16,-1 1 8-16,-1-2 0 0,-4 0 2 15,0 0 3-15,-3 1-1 0,-2 1-1 0,4-2 5 16,-2 4-8-16,5-1-4 0,7 1 7 15,11 0 0-15,11 0 4 0,6 0-9 16,7 0 2-16,7 2-1 0,1-1-7 0,4 1 4 16,5 0-2-16,0 0 5 0,5 1-9 15,1 2-3-15,1 0 4 0,5 0 7 16,1 0-6-16,1 0 1 0,3 3 5 0,0-2-8 16,1 0 7-16,2-1 2 0,2 2-9 15,-17 0 7-15,34-1 1 0,-17 0 8 16,-1 1-14-16,1-3 4 0,0 1-5 0,-1 2 5 15,2-2 1-15,-3-2 1 0,0 2-7 16,0 0 9-16,-1-1-3 0,-2-2-6 16,4 3 4-16,-4-3 2 0,3 3-1 0,-3-3 4 15,4 3 6-15,-4-3-8 0,1 4 6 16,-1-4-1-16,0 0 0 0,2 1-3 16,-2-1-3-16,0 0-4 0,0 0 7 15,0 0-2-15,0 0 4 0,0 0-13 0,0 0-6 16,0 0-6-16,0 0-10 0,-11 4-14 0,8-2-21 15,3-2-35-15,-5 2-309 16,2 0 138-16,0-1 92 0</inkml:trace>
  <inkml:trace contextRef="#ctx0" brushRef="#br0" timeOffset="87257.14">14455 7187 39 0,'0'0'91'0,"0"0"2"0,0 0-8 15,0 0 5-15,-8 2-16 0,8-2 0 16,0 0-2-16,0 0-2 0,0 0-4 0,0 0-8 15,-7 0-7-15,7 0-4 0,0 0 2 16,0 0-5-16,0 0-3 0,-5 2-7 16,5-2-6-16,0 0 1 0,0 0-5 15,0 0-1-15,0 0-1 0,0 0-4 0,14 7-2 16,-5-4-6-16,2 1 3 0,4 2-4 16,3-2 7-16,3 2-5 0,5 2-3 0,7-3-4 15,4 2 6-15,2 2-3 0,2-4 0 16,2 1 2-16,1 0-6 0,0-1 3 15,0 1-6-15,0-2-2 0,-3 0 6 16,-6-3-3-16,0 2 1 0,-2-1-1 0,-1 0 3 16,-5 0-2-16,-3-1-1 0,-2 0-4 15,-4 1 1-15,-3-2 0 0,0 0-2 16,-4 0 4-16,-3 0-2 0,-4-2-4 0,-4 2 6 16,0 0-8-16,0 0 6 0,-21-6 2 15,1 4-1-15,-5 1 0 0,-7-2 0 16,-11-1 7-16,-1 2-10 0,-4-2 2 0,-19 2 9 15,2-2-2-15,-1 1 0 0,0-2-3 16,-1 3 4-16,2-1-6 0,9 0 10 16,7 0-1-16,3 0-8 0,-1 3 2 0,11-1-3 15,2-2 5-15,6 3-6 0,4-2-9 16,5 4 1-16,5-1-7 0,1 1-6 16,7 2-14-16,3-1-18 0,6 1-33 15,3-1-304-15,5 0 132 0,3 0 89 0</inkml:trace>
  <inkml:trace contextRef="#ctx0" brushRef="#br0" timeOffset="92129.86">10748 6425 41 0,'3'-3'129'0,"-3"3"-6"15,0 0-10-15,0-4-8 0,0 4-4 16,0 0-2-16,0 0-6 0,1-4-9 16,-1 4-6-16,0 0-3 0,0 0-8 15,0 0-9-15,0 0-5 0,-3-4 1 16,3 4-7-16,0 0 2 0,0 0-8 0,0 0-1 0,0 0-8 16,0 0 1-16,0 0-3 0,-4-3-4 15,4 3 1-15,0 0-6 0,0 0 2 16,0 0-5-16,0 0-5 0,0 0 5 0,0 0-4 15,0 0 2-15,15 1-13 0,-3-1 11 16,5 0-2-16,9 0-2 0,7 0 2 16,11 0-3-16,6-1 1 0,18 0-2 15,2-1-1-15,3 2-1 0,4 0 2 0,2 0-2 16,2 2 2-16,7-2-3 0,1 1 4 16,19 0-6-16,-20 1 3 0,17 1-1 0,-19-2-2 15,-1 2 1-15,0-2 1 0,-1 1 6 16,0-2-6-16,0 0-2 0,1-2-1 15,-1 1 3-15,0-2-6 0,-5 0 2 16,-2-1-1-16,-2-2 2 0,-2 2-3 0,-3-2 1 16,-3 1-3-16,-4-3-1 0,-8 5-3 15,-10-1 3-15,0 0-5 0,-2 0-7 0,-3 0 6 16,-5 1-3-16,-3 0 3 16,-1-2 0-16,-3 1 3 0,-5 1-5 0,-1 1 7 15,-2-2-2-15,-2 1 4 0,-1 2-3 16,-3-2 3-16,2 0 0 0,-4 2-1 0,-1-2 1 15,2 0 1-15,-3 2 5 0,-2-1-6 16,1 1 2-16,-1-1-4 0,0 0 6 16,-2 0-5-16,2 0 4 0,-1 0 5 0,-1 1-3 15,-1-2-2-15,1 1 2 0,-1 1-2 16,0-2-1-16,-2-1 4 0,2-1-1 0,0 1-4 16,-2 0 0-16,2-2 2 0,-2 2 4 15,0-2-3-15,-2 1 1 0,2-3 2 16,-1 1-3-16,-2-2 1 0,1 1 5 15,-1-1-1-15,-3 0-8 0,2-3 4 0,-2 0-8 16,-2 1 12-16,-1-1-8 0,-2-2 0 16,-2 0 0-16,-2-2 2 0,-3 0-1 0,-2 2 0 15,-1-3-3-15,-1 1 2 0,-2 1 6 16,0-1-13-16,-5-1 7 0,-1-1-3 16,-2 1 2-16,0 2-3 0,1-2 6 0,-4 2-2 15,0-1 1-15,-2 2-1 0,-2 0-2 16,-1 0 0-16,-11-4-5 0,3 5 7 15,-7-2 0-15,-3 0 2 0,-5 0-5 0,3-1 3 16,-1 0 1-16,3 3-1 0,1-1-2 16,9 4 2-16,5 1-1 0,1 1-3 15,-1-1 10-15,1 2-4 0,-2 0-5 0,2 2 0 16,-1-3 11-16,0 4-12 0,-2-2 0 16,1 0 3-16,0 2-1 0,-2 0-1 15,-2 1-5-15,1 0 6 0,0 3 2 0,-3-2 6 16,1 2-7-16,0 0-4 0,2 0 4 15,-1 2-4-15,0-1 5 0,3 3 2 16,-1-3-1-16,5-1 0 0,1 2-3 0,2 0 4 16,2-2-1-16,-3 0-3 0,5 1 3 15,-1 1-7-15,5-2 6 0,0 0 0 16,1 0 0-16,1 3-5 0,-2-3 8 16,0 1-7-16,2 2 5 0,-7-2-2 0,3 2 1 15,-1 0 0-15,-2 0 4 0,2 1-1 16,-2 1-7-16,1-2 4 0,0 1-1 15,4-3 0-15,3 4 3 0,-1-1-2 0,1-1-4 16,2-2 7-16,1 2-1 0,1 0 1 16,-1 1 0-16,1-1-5 0,2 0 4 0,-2 1-4 15,5-1 4-15,-5 1-3 0,2 1 0 16,0 0 3-16,-2 1 2 0,0 1-1 0,-1-1-2 16,3 1 1-16,-3 0 0 0,2 1-3 15,1 0 4-15,-1-1-2 0,3 1 1 16,0-2-3-16,0 1 1 0,1 1 0 15,3-3-2-15,0 2 0 0,0-1 9 0,3 1-7 16,-2 0 2-16,0 2 0 0,-1 3-1 16,5 1 2-16,-4 2 1 0,1 7-2 15,-3 8 2-15,2 3 3 0,-5 15-3 16,2 2 2-16,1 2 4 0,0 2-18 0,4 2-27 16,-1 0-25-16,4 0-49 0,0-9-351 15,2-7 157-15,6 1 104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7:17.5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7987 9026 84 0,'0'0'135'0,"-9"-2"-9"0,9 2-1 0,-10 0-1 16,10 0-14-16,-6 0-4 0,6 0-11 16,-8 0-7-16,8 0-9 0,0 0-9 15,-8 0 1-15,8 0-13 0,0 0 0 16,0 0-9-16,-10 0-5 0,10 0-3 0,0 0-5 15,0 0-4-15,-5 2-5 0,5-2-1 16,0 0-6-16,0 0 1 0,25 8 5 0,-5-5 1 16,10-1-3-16,13 3-4 0,23 0 0 15,7-1 3-15,9 1-5 0,24-1-2 16,6 0-2-16,2 1-2 0,-2 1-2 16,-4-2 1-16,-5 0-6 0,-2 2 0 0,-17-4-3 15,-3 4 0-15,-3-3-2 0,0 1 2 16,-7-2-2-16,-1 2-1 0,-12-3 6 0,-11 1-7 15,0 0-1-15,-9-1-8 0,-2 0 4 16,-1 1-2-16,-4-1-1 0,-4-1-6 16,-6 2 7-16,-1-2 4 0,-3 1-4 15,-1-1 3-15,-2 0 6 0,-2 0 0 0,-3 2 5 16,1-4-17-16,-4 4-5 0,-6-2-2 16,0 0-8-16,0 0-3 0,0 0-6 0,0 0-8 15,0 0 0-15,-20 3-13 0,10-2-15 16,-3 0-14-16,-3 1-370 0,0-1 155 15,-1-1 102-15</inkml:trace>
  <inkml:trace contextRef="#ctx0" brushRef="#br0" timeOffset="1268.28">9631 8367 138 0,'-6'-1'150'0,"6"1"-6"0,0 0-6 16,0 0-8-16,0 0-9 0,0 0-10 15,-5-2-13-15,5 2-5 0,0 0-9 0,0 0-4 16,0 0-9-16,0 0-7 0,0 0-11 16,0 0-3-16,0 0-3 0,0 0-7 0,10 9-5 15,-3-2-2-15,0 3 1 0,3 3-9 16,4 8 1-16,5 9-4 0,10 17 0 15,3 4-2-15,6 16 3 0,4 3-2 0,0 6-5 16,1 1 1-16,-2 0-1 0,-1 3-2 16,-2 0-3-16,-2 1 3 0,-5-1-3 15,-4-6-1-15,-5-13-1 0,-1-2 0 16,-2-5-2-16,0-2 5 0,0-5-7 0,-4-10 1 16,-3-5 4-16,-1-8-5 0,-1 1 2 15,-1-5-4-15,-1-3 3 0,-2-2 1 16,1-2-3-16,-2-1 4 0,1-2 4 0,-3 0 8 15,2-2 7-15,-2-1 4 0,0 1 0 16,1-4-4-16,-2-2-3 0,-1 2-5 16,-1-4-2-16,3 3-1 0,-3-3 0 0,0 0 0 15,0 0-6-15,0 0-1 0,0 0 2 16,-1-13-4-16,1 8-6 0,-2 1-3 0,1 0-5 16,-1-1-2-16,2 0-7 0,-2 1-6 15,0-1-6-15,1 3-10 0,1 2-6 16,-2-9-15-16,1 5-8 0,1 0-15 0,0 4-18 15,-2-7-15-15,1 3-34 0,-3 0-408 16,3-2 190-16,-4 2 124 0</inkml:trace>
  <inkml:trace contextRef="#ctx0" brushRef="#br0" timeOffset="2539.89">4752 8231 40 0,'-9'7'95'16,"-6"1"-13"-16,-8 4-5 0,-9 7-9 15,-16 6-9-15,-20 11-8 0,-5 10-1 16,-11 9-13-16,-33 21-25 0,-15 6-18 0,-13 8-42 16,-24 3-128-16,-5 6 60 0,1 3 39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32:26.6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4455 9272 9 0,'-1'-7'216'0,"1"3"-13"0,-2-2-13 0,0 2-16 15,2 4-14-15,-1-7-13 0,-1 3-21 16,2 4-15-16,-1-3-23 0,-1-1-29 16,2 4-31-16,0 0-34 0,0 0-31 0,0 0-30 15,0 13-54-15,2-8-315 0,-1 4 149 16,2-2 97-16</inkml:trace>
  <inkml:trace contextRef="#ctx0" brushRef="#br0" timeOffset="266.3">5444 9526 2032 0,'0'-10'19'0,"-1"3"44"0,-1 1-23 0,-1 0-11 16,2 2 14-16,-1-1-1 0,0 1 2 15,1 0-1-15,1-1-5 0,0 5-4 0,-3-6-6 16,1 4-8-16,2 2-17 0,0 0-18 16,0 0-16-16,-7 8-26 0,7 4-39 0,-1 4-40 15,-4 3-40-15,4 3-493 0,-4 7 227 16,0 2 150-16</inkml:trace>
  <inkml:trace contextRef="#ctx0" brushRef="#br0" timeOffset="444.33">5392 10122 89 0,'0'0'252'15,"-7"3"-13"-15,3-2-9 0,4-1-7 16,-7 2-16-16,7-2-22 0,-6 0-17 16,6 0-18-16,0 0-16 0,-9 0-19 0,9 0-30 15,0 0-38-15,-7-3-40 0,7 3-45 16,0 0-49-16,0-4-38 0,0 4-515 0,3-10 218 15,4 3 143-15</inkml:trace>
  <inkml:trace contextRef="#ctx0" brushRef="#br0" timeOffset="739.1">5755 9860 119 0,'3'-3'201'15,"-3"3"-20"-15,0 0-18 0,0 0-15 16,0 0-18-16,5-1-10 0,-5 1-14 0,11 4-7 16,-4-2-11-16,7-1-13 0,0 2-2 15,0 0-7-15,3 0-9 0,4 0-5 16,-2-2-3-16,2 1-8 0,0 2-1 0,-4-2-7 16,1 0-3-16,-3-1 1 0,0 3-6 15,-1-4-1-15,-5 1-2 0,3 0-3 0,-3 0 0 16,-1 1-2-16,-2 0-7 0,-1-2-10 15,-5 0-17-15,5 1-9 0,-5-1-15 16,0 0-19-16,0 0-18 0,0 0-7 16,-8 8-36-16,2-6-427 0,-1-1 186 0,-2 2 124 15</inkml:trace>
  <inkml:trace contextRef="#ctx0" brushRef="#br0" timeOffset="40097.89">5382 6659 129 0,'-4'-3'134'0,"0"0"0"15,0 1-6-15,1 0-6 0,0-2-8 16,3 4-5-16,-7-2 2 0,7 2-15 16,-7-4-9-16,7 4-13 0,-4-2-2 0,4 2-6 15,-5-1-5-15,5 1-7 0,0 0-5 16,-6-1-7-16,6 1-3 0,0 0-2 15,0 0-7-15,0 0-6 0,0 0-1 0,0 0-4 16,0 0 7-16,0 0-12 0,25 2 2 16,0 0-1-16,20 1-2 0,24-1-3 15,10-1 2-15,10 1-1 0,28 2-4 0,14-2 2 16,9-2-2-16,11 3 2 0,5-2 1 16,37 1-6-16,2-1 0 0,2 1 4 0,0-2-1 15,-4 0-1-15,-34 0-4 0,-3 0 3 16,-4-2-2-16,1 2-2 0,-2-1 2 15,-6-2-7-15,-4 0 4 0,-9 1 1 16,-7 0 0-16,-13-3-3 0,-10 3 1 0,-22-1-1 16,-7 0 3-16,-5 0-1 0,-17 0 3 15,-9 2 1-15,-6-2-5 0,-6 2 3 16,-3 1 1-16,-5-2 5 0,-4 1 9 0,-1 1-2 16,-2-2-2-16,-1 0 2 0,-3-1-3 15,-3-1-2-15,0 2-2 0,-2-1-1 0,-1 1 1 16,-2-4-2-16,-1 4-10 0,-1-1-11 15,1-1-12-15,-2 4-10 0,-2-6-26 16,2 6-34-16,-3-6-38 0,-2 4-444 0,2-1 197 16,-3 0 130-16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7:31.9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11422 5414 126 0,'-8'-4'142'0,"2"0"-8"15,0-1-7-15,1 3-13 0,1-3 3 16,-1 2-4-16,2 0 0 0,0-1-8 0,0 1-8 16,0 1-9-16,1-1-10 0,-1 1-6 15,2 0-5-15,-1-1-8 0,2 3-12 16,-3-4-3-16,3 4-7 0,0 0-1 16,11-3-5-16,3 3-2 0,12 0-3 0,20 1 1 15,35 1-6-15,35 0 0 16,18 4-4-16,9 1-3 0,42 4-7 0,11 3-8 15,3 0-17-15,3 1 1 0,-5 1-8 0,-9 0-2 16,-7 1-1-16,1-1 3 0,-38-5-1 16,-2 2 2-16,-8-2 4 0,-9-1-4 15,-6-1-3-15,-14 1 9 0,-6-3-2 16,-26-2 5-16,-7 1-5 0,-11-2 5 0,-16-1 0 16,-7-1 1-16,-5 0-2 0,-4 1 1 15,-4-2 6-15,-6-1-11 0,-5 1 6 0,-5-1-8 16,-3 0 3-16,-23 0-1 0,-4-1 10 15,-38 0-7-15,-18-2-3 0,-26-1 2 0,-9-3 0 16,-11 1 11-16,-11-1-6 0,-9 0 1 16,-39-2 3-16,-4-2 1 0,5 0 4 15,8 1 4-15,30 2 1 0,-33-5 6 0,36 6 1 16,4 1 0-16,4-1 1 0,7 1-4 16,11 0-3-16,8 4 2 0,25-1 0 15,9 1-4-15,8-1 4 0,18 2-4 16,12 1 4-16,6-1-6 0,9 1-5 0,3 0 2 15,4 0-1-15,4 1-1 0,6 2 2 16,7 0 1-16,1-3-4 0,15 5 4 16,8 1 6-16,16-2 6 0,27 3-5 0,13-1 0 15,21 1 4-15,5 1-24 0,2-3-6 16,-2 1-18-16,0-1-15 0,-4 0-18 0,-19-3-293 16,-5-2 124-16,-7 0 83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8:21.5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22945 5312 19 0,'-5'-4'81'16,"-2"3"-3"-16,3-1-4 0,-2 0-2 16,1 0-2-16,5 2-6 0,-8-3-7 0,3 2 1 15,5 1-7-15,-7-3-4 0,7 3-5 16,-6-1-1-16,6 1-6 0,-4-2-5 15,4 2 1-15,0 0-1 0,-7-1 1 0,7 1-6 16,0 0-1-16,0 0 0 0,-4-3-10 16,4 3 2-16,0 0 0 0,0 0-4 15,0 0-1-15,30 1 4 0,-11-1-2 0,9 0-2 16,10 0-1-16,15 0 3 0,22 3-1 16,4-1-6-16,4-1 2 0,1 1-8 15,2-1-2-15,-3 2 7 0,-4-2 7 16,-4 1-11-16,-5-2 3 0,-11 2-10 0,-12-2 3 15,-2 1 0-15,-7-1 5 0,-3 0-2 16,-1 0-3-16,-9 0 6 0,-1 0 0 16,-2 0-3-16,-3 0 1 0,-3 0 2 15,-1 0-1-15,-1 0 3 0,-3 0 3 0,0 0-2 16,-1 1 2-16,-1-2-1 0,-1 1 6 16,-1 0 0-16,-1-1-10 0,0-1 6 0,-6 2 1 15,8-2 2-15,-5-1-11 0,-3 3 1 16,2-4 0-16,0 1 0 0,-2 3-1 15,0 0-4-15,-6-7-3 0,5 4-12 0,-2 1-1 16,0-1-10-16,3 3 0 0,-8-4-4 16,8 4-5-16,-9 0-4 0,4-2-6 15,-2 2-3-15,7 0-1 0,-9 0-5 16,9 0-7-16,-10-1-199 0,4 1 89 0,6 0 59 16</inkml:trace>
  <inkml:trace contextRef="#ctx0" brushRef="#br0" timeOffset="1516.28">22398 5908 49 0,'0'0'92'0,"0"0"-7"15,0 0-4-15,-8 0-3 0,8 0-11 0,0 0 4 16,0 0-3-16,0 0 1 0,-9 0-11 16,9 0-2-16,0 0-9 0,0 0 0 15,0 0-3-15,0 0-3 0,-5 1-10 16,5-1 6-16,0 0-7 0,0 0-2 0,0 0 0 16,0 0-2-16,0 0 4 0,0 0-5 15,0 0-9-15,0 0 1 0,0 0-1 16,0 0-6-16,18 2 4 0,-1-1 1 0,5 0-5 15,9-1 1-15,6 2-2 0,11-1-2 16,2 1 0-16,17 2 0 0,3-1 1 16,-2 1-5-16,8 2 0 0,-3-2 1 15,0 1-2-15,-2 3 2 0,1-3-4 0,-2 2 3 16,-3-2-6-16,-3 3 1 0,-12-4 1 16,-8 1-2-16,0 0 0 0,-3 1-5 15,-8-4 0-15,-3 3-7 0,-1-1 5 0,-7 0-5 16,-1-1-3-16,-5-2 5 0,-3 2 2 15,-1 0 3-15,-7-1-8 0,-4 0-4 0,-1-2 6 16,-14 8 3-16,-5-5-6 0,-9 1 3 16,-9-1-3-16,-9-2 1 0,-5 1 3 15,-21-4 3-15,-1 0 11 0,-5-4-7 16,-2 1 2-16,-17-3 2 0,0-3 0 0,-2 0 8 16,3 0 4-16,16 1-7 0,1 1 3 15,5-1 4-15,2 0-1 0,3 2 8 16,8-1-9-16,11 3-2 0,9 2-1 15,8 0 3-15,2 1-3 0,7 0-2 0,2 0 0 16,3 0-6-16,1 2 7 0,4-1-11 16,2 1 10-16,2 1 0 0,3 1 2 15,4 1-1-15,3-2-1 0,0 0-1 0,18 8-4 16,4-2 11-16,11-2-4 0,26 7-1 16,10-4-1-16,5 1-1 0,5 2-6 15,16 0 5-15,2 2-2 0,-18-4-5 0,19 1 1 16,-18-1 5-16,3-1-6 0,-2 1 4 15,-1-1-7-15,-1-1 3 0,-6 0 1 0,-1-4-1 16,-7 3 0-16,-11-3 3 0,-9 1 3 16,-9-1-3-16,-1 0-3 0,-5 1 1 15,-6-1 2-15,-1 0 4 0,-6-2 3 16,-1 0-4-16,-6 0-3 0,-6-2-2 0,-4 2-3 16,0 0-4-16,-24-5 5 0,1 4 1 15,-12-3 0-15,-13 0 7 0,-22-3-9 16,-6-2 8-16,-4 0-5 0,-16-5 9 0,-5 1-3 15,-1 0 1-15,2-1 6 0,5 1 1 16,17 2 4-16,3 1 0 0,5 1-2 16,5-1 7-16,14 3-12 0,11 2-3 0,8 1 0 15,8 1 7-15,1 1-11 0,2 0 0 16,4 1 2-16,2 2-3 0,4 1 2 16,2-2-7-16,3 5 12 0,5-2-8 15,4 3 5-15,9-1 0 0,5 1-1 16,11 3 0-16,12 1-3 0,19 1 9 0,5 1-10 15,4-1-1-15,3 0-4 0,2-2 1 0,3 0 4 16,0-1-6-16,2-1 3 0,-3 0-1 16,-2-1-1-16,-2-1-3 0,-5-1 4 15,-12-1-4-15,-11-2 0 0,-7 1 2 16,-6-1-2-16,-4 1-2 0,-6-4 1 0,-4 1-28 16,-6-1-10-16,-6 0-18 0,-5-4-234 15,-7 1 103-15,-6-2 68 0</inkml:trace>
  <inkml:trace contextRef="#ctx0" brushRef="#br0" timeOffset="18597.97">18604 9265 19 0,'-5'-1'129'0,"5"1"-3"16,-3-3-23-16,3 3-5 0,0 0-11 16,8-8-6-16,-1 5-10 0,1-1-10 15,5-2-5-15,1 1-5 0,4 1-7 16,2-2-1-16,8-1-11 0,0 1 1 0,4 0-4 16,9 0-7-16,20-5-1 0,1 3-5 15,8 1 4-15,1-2-14 0,7 2 0 0,3-2-2 16,-1 4-6-16,-2-2 2 0,-2 1-2 15,-4 0 4-15,-6 3 0 0,-11-1-3 16,-13 3 3-16,-7-1-5 0,-7 0-3 0,-4 2-5 16,-6 0-1-16,-3 2-5 0,-6 0-11 15,-4-1-3-15,-7 2-8 0,2-3-9 16,-19 6 7-16,0-3 16 0,-11-1 4 0,-3 1 10 16,-11 0 8-16,-6-2 3 0,-19 2 8 15,0-1-1-15,-1-2 3 0,-3 0 7 16,1 1-1-16,-1-1-2 0,1 1 2 0,1-1 4 15,-4 0-4-15,-5 0 2 16,2 0 9-16,1 1 1 0,0-1 1 0,2 2-5 16,6 0 5-16,10 0-6 0,11-2 2 15,2 0 0-15,7 2-2 0,5 0-4 16,6-2 0-16,-13 1-5 0,38 0-3 0,-12 0 2 16,1 3-1-16,7-3-2 0,5 2 1 15,2-3-1-15,12 4 5 0,9-1-6 0,11-1 13 16,13-2-16-16,6 0-1 0,22 1-5 15,4-2 4-15,3 1-4 0,1 0 6 0,5-2-8 16,0 2 1-16,5-1-4 0,13-1 5 16,-16 1 1-16,-4-1 4 0,-4 2-3 15,-5-1-3-15,-7 0 2 0,-14 1 3 16,-9 0-5-16,-11-2-2 0,-2 2 2 0,-6-1 2 16,-4 1 4-16,-4 0 3 0,-6-2-12 15,-2 0 12-15,-7 1-12 0,-3 1 12 0,0 0-9 16,-22-6 4-16,-2 6-3 0,-8-2 1 15,-5-2-2-15,-9 3 4 0,-1 0-4 16,-4 1-1-16,-2-1-1 0,-15 2-5 16,13-1-20-16,6 1-23 0,4-1-26 0,5 0-359 15,5 0 149-15,0 0 97 0</inkml:trace>
  <inkml:trace contextRef="#ctx0" brushRef="#br0" timeOffset="20253.07">22148 7989 56 0,'-3'-3'103'0,"3"3"-9"16,0 0 3-16,0 0-7 0,0 0-11 0,-3-3-9 16,3 3-2-16,0 0-10 0,0 0-4 15,0 0-10-15,6-4 1 0,1 2-3 16,5 2-6-16,9-1-4 0,12 0-6 15,15 0 0-15,25 1 1 0,10-2 0 0,23 0-6 16,3 4-2-16,5 0-1 0,4 0-2 16,1 1-2-16,2 1 0 0,-2 2 1 15,-4 0-9-15,-7 3 2 0,-7-4 1 0,-21 1-6 16,-7 1 1-16,-6-1 2 0,-5 2 3 16,-14-3-6-16,-10-1 2 0,-7-1-1 15,-5 0-10-15,-3 1-6 0,-3-3-1 16,-4 2-2-16,-3-1 1 0,-7-2-2 0,-3 1-2 15,-3-1-3-15,0 0-1 0,-30 1 4 16,-4-2-2-16,-10 1 7 0,-26-4 2 16,-6 1 8-16,-7-1-6 0,-17-2 8 0,-2-2 2 15,-1 3-1-15,-2-4 3 0,0 2 0 16,-4 0 3-16,3-1-2 0,1 2 3 16,5 0-2-16,19 0-6 0,4 2 11 0,6 0 2 15,6-1 1-15,13 3-8 0,10-1-1 16,8 2 2-16,8-1-2 0,2 1-3 0,1 1 1 15,8-2 2-15,-2 2-4 0,8 2-3 16,1-2 6-16,7 1-1 0,1-1 10 16,0 0-10-16,15 5-1 0,2-4 2 0,4 1-6 15,10 2 0-15,2-2-4 0,2 3-17 16,3 0-18-16,2 1-17 0,-6-2-284 16,-5 1 117-16,-1 1 77 0</inkml:trace>
  <inkml:trace contextRef="#ctx0" brushRef="#br0" timeOffset="22015.74">19244 7329 35 0,'0'0'122'15,"0"0"-11"-15,-11 0-13 0,11 0-8 0,0 0-4 16,-6 0-12-16,6 0-7 0,0 0-7 15,0 0-6-15,0 0-7 0,0 0-3 0,0 0-8 16,0 0-1-16,25 4-5 0,1-4 1 16,9 0-7-16,13 0-3 0,22-2-5 15,3 2-3-15,3-2 1 0,1 0-8 16,2 2-3-16,0-2-2 0,-2 0 4 0,-3 1 0 16,-4-1 1-16,-14 0-7 0,-10 2-1 15,-8-1 2-15,-3 1-2 0,-8 0-9 16,-3-1 5-16,-5 1-4 0,-3 0-5 15,-7 0-4-15,-5 0-4 0,-4 0 0 0,0 0 2 16,0 0 2-16,-40 2 0 0,13-2 2 16,-7 2 5-16,-10 0 2 0,-7-2 1 0,-21 1 3 15,-5-1 3-15,-8 2 2 0,1 0 5 16,0-2-4-16,3 2 0 0,1-2 1 16,5 0 7-16,7 0-3 0,14 2 0 15,13-2-2-15,7 0 7 0,7 2-5 0,2-1 2 16,7-1-3-16,3 3 2 0,5-2 1 15,3 1-4-15,7 1 3 0,0-3-6 16,15 4 3-16,1-3-3 0,8 1 0 16,8 0 4-16,4 0-4 0,7-1 1 0,1 2 1 15,1-1-3-15,-1-1-3 0,-6 1-12 16,-4 0-1-16,-1 0-15 0,-2 1-16 16,-7 0-23-16,-2 0-201 0,-6-3 92 0,-2 4 61 15</inkml:trace>
  <inkml:trace contextRef="#ctx0" brushRef="#br0" timeOffset="22721.85">18683 7948 32 0,'-6'2'116'0,"6"-2"-4"0,-5 2-11 16,5-2-9-16,0 0-1 0,-5 3-5 15,5-3-6-15,0 0-12 0,0 0 1 16,0 0-15-16,13 3-7 0,1-3-3 0,5-1-2 15,8 1-3-15,18-2-5 0,6 2-8 16,22-1-1-16,11-1-3 0,23 2 1 0,1-2-5 16,-19 2-1-16,0 2-5 0,-3 0 3 15,-5-1 4-15,-2 2-13 0,-7-2-2 16,-4 1 8-16,-13-1 0 0,-10 2-6 16,-8-1-3-16,-2-1 6 0,-6-1-8 0,-4 1 0 15,-2-1-1-15,-5 1 9 0,0-1-3 16,-4 0-1-16,-4 0 2 0,-5 0 0 15,-5 0 9-15,0 0-7 0,0 0-4 16,-27-2-1-16,4 1 2 0,-7-1-6 16,-13 1 2-16,-23-1-5 0,-7-1 12 0,-7 2-8 15,-3 0 0-15,-1-1 4 0,1 1-8 16,0 1 19-16,4 0-16 0,3 0 4 0,5 1-1 16,15 1-6-16,9-2 7 0,10 1-1 15,4-1-3-15,6 1 3 0,4 1-7 16,2-1-1-16,5 2 1 0,3 0 0 0,7 1-7 15,4 0 11-15,4 2 1 0,7 0-4 16,9 0-1-16,7 1-13 0,14 3-10 16,24 0-21-16,10-1-21 0,5 0-48 0,19 3-272 15,0-5 132-15,2 2 88 0</inkml:trace>
  <inkml:trace contextRef="#ctx0" brushRef="#br0" timeOffset="27614.9">22818 11594 73 0,'3'-4'106'16,"-3"4"-12"-16,6-3-2 0,-6 3-1 15,5-3 2-15,-2 3 3 0,-3 0-3 0,5-5 1 16,-5 5 3-16,3-2-3 0,-3 2-2 16,0 0-3-16,5-1-2 0,-5 1-7 15,0 0 6-15,0 0-5 0,0 0-3 0,5-2-5 16,-5 2 2-16,0 0-4 0,0 0-3 15,0 0-2-15,1-4-3 0,-1 4-7 16,0 0-3-16,0 0-2 0,0 0-6 0,0 0-5 16,0 0-2-16,5-2-4 0,-5 2-2 15,0 0-4-15,15 2 1 0,-6-1-7 16,5 2 1-16,5-1-3 0,4 1-5 0,6-1-1 16,2 1-3-16,5 0-7 0,6 0-7 15,-1 1-10-15,3-3-3 0,0 4 2 16,-8-4-5-16,-1 2 1 0,0 1-4 15,-1-2-2-15,-2-1 3 0,-4 3 0 0,-4-2 1 16,-2 1 2-16,-1-2 0 0,-4 1 0 16,-1 1-3-16,-2-3-1 0,-1 1 5 15,-3-1 4-15,-1 2 3 0,-1-2 4 0,-2 0 5 16,-6 0-6-16,0 0 10 0,0 0 3 16,0 0 0-16,-12-9 7 0,-2 4 3 15,-6 1 6-15,-5-3 8 0,0-2 0 0,-4 4 13 16,0-6 7-16,1 3-2 0,-1 1-5 15,0-2 0-15,1 2-7 0,-1-1-1 0,2 1-3 16,3 0-3-16,3 1-5 0,3 3-1 16,0-3-1-16,4 2-1 0,1 1-3 15,2 0-2-15,0 0-3 0,3 0-3 16,0 1-3-16,1 0-4 0,1-1-6 0,6 3-2 16,-6 0-3-16,6 0-1 0,0 0-6 15,0 0 0-15,22 7-12 0,-3-1-2 0,4-3-7 16,9 4-13-16,7-1-6 0,2 1-4 15,5-1-6-15,18 1-2 0,-2 0-2 16,-9-2 4-16,-6 0 0 0,0 1 6 16,-2-3 4-16,-2 2 7 0,-8-2 3 15,-1 0 3-15,-4 2 4 0,-5-5 7 0,-2 5-2 16,-3-5 9-16,-4 2 5 0,0-1 5 16,-6-1 14-16,-2 0-1 0,-2-3 3 0,-6 3 5 15,-2-5 1-15,2 5 9 0,-20-9 9 16,1 2 12-16,-8-2 3 0,-7-1 9 15,-4-1-2-15,-19-5 4 0,-1 0-3 0,-1 1-1 16,10 6 10-16,10 0-1 0,4-1-7 16,5 5-3-16,4-3-4 0,6 4-5 15,0 0-4-15,4 0-5 0,2 0-4 0,0 1-8 16,1 1-2-16,4 2-4 0,-1-5-1 16,2 4-4-16,2 0-2 0,1-1 0 15,5 2-3-15,0 0 3 0,0 0-2 0,0 0 3 16,16 14-3-16,-7-10 1 0,2 2 1 15,1-1-1-15,-1 1-1 0,1-1-1 16,0 0-3-16,-1 0 2 0,-3-2-5 0,1 2-6 16,-2-3-6-16,-1 2-17 15,-1-2-18-15,-1 0-27 0,0-1-49 0,-4-1-74 16,0 0-522-16,-25-7 246 0,2 0 163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8:54.8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14539 9666 103 0,'1'-3'102'15,"-1"-1"-6"-15,0 4-12 0,0-6-2 0,0 6 3 16,0-4-3-16,0 4-2 0,2-5-9 16,-2 5-3-16,-2-4 2 0,2 4-2 15,0 0-12-15,0 0-7 0,0 0-10 16,0 0-7-16,0 0 1 0,0 0-1 0,0 0-5 16,-6 20-2-16,3 0 2 0,-2 10-6 15,-1 10 0-15,-6 19-2 0,0 5 0 16,-2 21 5-16,-2 4-10 0,-1 6 2 0,0 7-3 15,0-2 0-15,2-2-3 0,8-5-5 16,-3-22 0-16,7-3-5 0,3-5-1 16,2-11-16-16,1-12-6 0,3-3-11 15,0-2-8-15,2-6-12 0,1-3-16 0,2-5-36 16,-2-4-283-16,-1-6 132 0,2-3 87 16</inkml:trace>
  <inkml:trace contextRef="#ctx0" brushRef="#br0" timeOffset="344.42">14892 9756 55 0,'-6'-3'112'0,"3"-1"-8"16,0 2-16-16,-3-1-1 0,6 3-14 16,0 0-6-16,-11 13-6 0,8 0-1 15,-2 8-1-15,2 6-13 0,-3 11 3 0,1 4-5 16,2 20-6-16,0 3 1 0,1 10-3 16,-3 20-1-16,7 0-7 0,-1 3 1 0,6-1-2 15,-3-3-2-15,5-19-6 0,0-4 3 16,5-7-14-16,1-5-6 0,2-2 3 15,1-8-8-15,0-2-6 0,-1-13-5 0,-2-6-12 16,2-3-9-16,-3-4-15 0,2-7-30 16,-4-2-261-16,2-6 116 0,-4-2 77 15</inkml:trace>
  <inkml:trace contextRef="#ctx0" brushRef="#br0" timeOffset="673.55">15358 9780 50 0,'-3'-6'140'0,"0"2"-8"0,1 1-21 15,-1 0-10-15,3 3-12 0,0 0-8 0,-5 9-8 16,5 2-4-16,-2 7-5 0,2 5-3 15,-2 8-3-15,2 9-2 0,2 3-6 16,0 18-4-16,0 1-6 0,1 8-1 0,0 2 3 16,0 2-4-16,0-1-4 0,4 0-8 15,-3-3 0-15,5-3-3 0,-1-5 1 16,1-6-7-16,2-1-1 0,0-11-12 0,0-8-2 16,0-2-1-16,2-5-16 0,-2-5-12 15,4-2-13-15,-1-4-17 0,4-3-35 16,-4-7-344-16,3-3 148 0,-2-4 98 15</inkml:trace>
  <inkml:trace contextRef="#ctx0" brushRef="#br0" timeOffset="981.71">15710 9780 62 0,'-3'-2'103'15,"3"2"-13"-15,-6 9 0 0,3 4-5 16,-2 7-9-16,1 7-6 0,-3 10-12 0,3 4-1 16,-3 18-4-16,2 4-5 0,4 9 0 15,1 3-7-15,1 1-1 0,1 3 0 0,1-3-4 16,4 2-3-16,1-7-10 15,-1-2-2-15,4-6-3 0,1-4-6 16,2-7 1-16,4-3-14 0,-4-12-3 0,0-7-15 16,-1-2-1-16,2-4-16 0,0-7-19 0,-4-3-279 15,2-4 113-15,-3-3 75 0</inkml:trace>
  <inkml:trace contextRef="#ctx0" brushRef="#br0" timeOffset="1298.84">16023 9820 27 0,'-5'-4'108'0,"2"1"-15"16,1 2-10-16,2 1-5 0,0 0-4 15,-6 15-9-15,4 1-3 0,0 4-7 0,1 10 1 16,1 5-6-16,0 10-5 0,1 18 1 16,3 6-6-16,1 4-1 0,1 18-4 0,0-18-2 15,2 1-13-15,4 13 8 0,-2-18-5 16,3-3-13-16,0-4 4 0,3-5-3 16,1-6-8-16,4-3-9 0,-4-12-3 15,1-8-5-15,1 0-11 0,0-6-12 0,-2-4-33 16,0-5-249-16,-2-4 108 0,0-6 72 15</inkml:trace>
  <inkml:trace contextRef="#ctx0" brushRef="#br0" timeOffset="1638.92">16408 9719 52 0,'-7'10'98'16,"1"7"-14"-16,-2 7-6 0,0 12 2 15,2 3-1-15,-4 19-13 0,2 5 2 0,-1 3-12 16,5 10 0-16,1 3-4 0,2 14-4 15,1-14-4-15,3 0-5 0,0 15-5 16,0-22 2-16,3-4-7 0,4-1-9 0,0-7-8 16,1-5-8-16,3-6-4 0,-1-11-2 15,1-7-7-15,-3-8-3 0,2-1-1 16,1-3-18-16,-1-3-20 0,-1-7-37 0,-1-2-194 16,-1-5 96-16,-2-2 63 0</inkml:trace>
  <inkml:trace contextRef="#ctx0" brushRef="#br0" timeOffset="1937.12">16645 9900 27 0,'-4'12'102'0,"1"4"-5"16,-2 6 1-16,2 7-11 0,-2 11-6 16,2 2-6-16,-2 19-6 0,4 4 1 0,-1 3-10 15,2 2-3-15,3 0-2 0,-1 0-6 16,1 0-11-16,2-4 0 0,1-3-8 16,1-1 4-16,1-3-6 0,-1-4-9 0,1-12-5 15,1-7-10-15,-2-3-3 0,1-5-18 16,3-3-10-16,-1-4-17 0,0-6-44 15,-1-7-238-15,2-3 111 0,0-5 73 0</inkml:trace>
  <inkml:trace contextRef="#ctx0" brushRef="#br0" timeOffset="2218.37">16999 9942 1 0,'-3'11'107'0,"-1"8"-9"0,0 9-5 16,-1 5 1-16,0 9-12 0,-1 19-8 16,2 4-7-16,-2 3-5 0,5 3-10 15,-1-1-1-15,0 1-2 0,2-4-4 0,2-1-11 16,1-4 2-16,4-5-6 0,-2-10-12 15,1-8-6-15,2-2-7 0,1-1-14 0,3-5-12 16,0-2-17-16,-1-6-40 0,1-6-216 16,-1-4 100-16,-2-5 66 0</inkml:trace>
  <inkml:trace contextRef="#ctx0" brushRef="#br0" timeOffset="2492.65">17315 9997 54 0,'-6'34'105'0,"0"0"-10"15,1 3-7-15,0 6-2 0,-1 21-11 0,1 3-4 16,0 6-12-16,4 1-5 0,-1-1-2 15,2 0-2-15,2-4-3 0,2-1-7 16,1-4-6-16,0-4-8 0,1-4-10 0,3-9-5 16,-2-11-11-16,1-2-10 0,3-1-14 15,-1-7-12-15,-1-3-32 0,-2-5-213 16,3-8 96-16,-4 0 62 0</inkml:trace>
  <inkml:trace contextRef="#ctx0" brushRef="#br0" timeOffset="2746.51">17530 9889 36 0,'-3'15'98'15,"-2"6"-6"-15,2 10-7 0,-3 10-5 16,1 20-4-16,-1 7-12 0,-1 7-1 15,4 4-8-15,0 14 2 0,3-16-12 16,0-2 0-16,3-1-10 0,1-6-3 16,2-5-13-16,2-3-5 0,-1-14-7 0,1-9-12 15,2-3-9-15,-2-5-36 0,1-6-234 16,-1-5 97-16,1-1 63 0</inkml:trace>
  <inkml:trace contextRef="#ctx0" brushRef="#br0" timeOffset="3750.38">17656 7926 93 0,'0'0'134'16,"-4"-4"-20"-16,3 1-5 0,1 3-12 15,0 0-15-15,-3-5-9 0,3 5-5 0,0 0-6 16,0 0-8-16,14 0-6 0,-3 0-2 16,6 0-1-16,9 0-5 0,7 2-15 15,16-4 8-15,22 4-5 0,5-2-6 0,6 0-5 16,6 0-3-16,-2 0-7 0,0 2-5 15,-6-2-2-15,-3 1 2 0,-5 1 0 0,-7 0-2 16,-12 0 0-16,-10-1 0 0,-10 2-2 16,-1-2 3-16,-7 1-3 0,-3-2 1 0,-4 1 3 15,-4 1-6-15,-4-2 4 16,-5 1-5-16,-5-1 5 0,0 0-5 0,0 0 8 16,-26 4 2-16,1-4 3 0,-12 3 2 15,-12-3 3-15,-24 0 14 0,-7 0-9 16,-4 0 7-16,-3 0 6 0,-20-3-1 0,21 2-2 15,2-1 1-15,-1 1-3 0,5 0-6 16,6 1 2-16,16 0-6 0,11 0 5 16,11 0-14-16,2 0-28 0,10 1-9 15,2 0-10-15,8 2-12 0,3 0-22 0,5 0-35 16,3-1-304-16,4 0 140 0,-1-2 93 16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9:25.5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16171 4883 35 0,'0'0'131'0,"-9"-1"-11"0,6 0-6 16,3 1-15-16,0 0-12 0,0 0-3 0,-8-1-12 15,8 1-13-15,0 0-1 0,0 0-3 16,0 0-6-16,25 8-3 0,-5-4-10 15,8-1-1-15,14 5-1 0,21-3-5 0,6 1-2 16,12-3 1-16,30 1-3 0,10-3 7 16,13 1-13-16,7-2-3 0,1 0-4 15,-2 1-1-15,0-1-2 0,0 2 9 16,-2-1-11-16,-2-1 2 0,-7 3-1 0,-7-2-6 16,-10 2 4-16,-26-2 2 0,-7 1-2 15,-6 1-3-15,-17-2 2 0,-10-1-3 0,-10 1 3 16,-4 1-5-16,-7-1 1 15,-4-1 8-15,-6 0-8 0,-6 3 2 0,-5-3-8 16,-4 0 5-16,0 0-6 0,-36 1 5 16,-1-1-3-16,-12 0 6 0,-26 2 0 15,-11 0-3-15,-19-2 8 0,-9 2-5 0,-7-2 7 16,-10 2 0-16,-5-1 2 0,-6 1-3 16,0-1 2-16,6 4 2 0,-1-1 1 0,3 0 5 15,-1 2 0-15,2-2-8 0,7 1 7 16,9 1-1-16,6-1-3 0,11 1 0 15,24-2 1-15,20-1-5 0,15-2 0 0,8 2-1 16,2 0-4-16,13 0-4 0,5 1 0 16,6-1 2-16,9 1-2 0,-2-4 1 15,29 6-2-15,6-4-1 0,14 0 0 0,24 0 2 16,8-4-7-16,27 0 3 0,7-3-3 16,12 1 0-16,7-2-2 0,4-1 2 0,0 1 7 15,-6 1-6-15,5-2 1 16,-7 4 5-16,-2-1-3 0,-4 2-1 0,-7-2 3 15,-5 1-7-15,-24 3 4 0,-8-2-6 0,-8 0 6 16,-19 2-5-16,-11 0 2 0,-10 0 1 16,-8 0-2-16,-8 0 4 0,-7 0-4 15,-9 0-2-15,0 0-5 0,0 0 3 0,-50 0 3 16,6 2 0-16,-24 0 7 0,-8-1 2 16,-10 1 11-16,-25 0 0 0,-9-2 3 15,0 4 2-15,-6 0-1 0,5-1 4 16,3 2-3-16,7 1-2 0,7-2 2 0,25 2-7 15,5-1 3-15,7 0 0 0,14-2-7 16,12 1-3-16,9-2-2 0,6 0-25 16,4 0-1-16,6 0 2 0,4 3 3 0,2-1-12 15,7 0-16-15,3 1-5 0,0-5-15 16,9 5-30-16,6-2-315 0,2-1 140 16,9-2 94-16</inkml:trace>
  <inkml:trace contextRef="#ctx0" brushRef="#br0" timeOffset="1470.58">13841 4598 125 0,'0'0'126'0,"-5"1"-15"0,5-1-9 16,0 0-12-16,0 0-14 0,-6 1-5 15,6-1-6-15,0 0-8 0,0 0-2 16,-6 2-20-16,6-2-10 0,0 0-12 0,0 0-14 16,15 9-20-16,0-8-32 0,5 2-245 15,6-3 101-15,9 0 67 0</inkml:trace>
  <inkml:trace contextRef="#ctx0" brushRef="#br0" timeOffset="1746.8">17499 4418 68 0,'0'0'102'0,"6"0"-11"16,-6 0-9-16,0 0-10 0,6-2-12 15,-6 2-15-15,0 0-24 0,0 0-18 0,0 0-32 16,0 0-147-16,0 0 60 0,0 0 40 16</inkml:trace>
  <inkml:trace contextRef="#ctx0" brushRef="#br0" timeOffset="2058.98">13567 4869 76 0,'-4'0'79'16,"-1"2"-9"-16,5-2-10 0,-5 1-6 15,5-1-8-15,-1 2-8 0,1-2-7 16,0 0-10-16,4 6-24 0,-4-6-17 0,10 0-134 15,-1-2 52-15,4 1 35 0</inkml:trace>
  <inkml:trace contextRef="#ctx0" brushRef="#br0" timeOffset="2351.19">17458 4602 61 0,'-9'-2'75'0,"0"2"-12"16,-1-1-11-16,-1 1-23 0,-5 0-54 0,-3 0-62 15,-2 0 29-15,-3 0 20 0</inkml:trace>
  <inkml:trace contextRef="#ctx0" brushRef="#br0" timeOffset="2920.67">17476 4555 47 0,'-9'-8'88'0,"2"7"-23"0,-2 0-15 16,-1-1-28-16,-6 1-115 0,-4-2 32 15,-11 1 20-15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59:44.74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11403 5300 70 0,'-6'0'127'0,"6"0"-17"16,-12-2-11-16,9 1-3 0,3 1-8 15,-6-1-14-15,6 1-8 0,0 0-2 16,0 0-9-16,0 0-6 0,26 0-6 16,-5 0 0-16,13 0-5 0,12 1-4 0,27-1 1 15,8 0-6-15,7 1-10 0,18 1 4 16,1-2-4-16,-18 1-8 0,-3-1 2 0,0 2-4 16,0 0-1-16,-6-2 4 0,-1 1 0 15,-8 0-3-15,-13 0-5 0,-12 1 0 16,-8 0-3-16,-7-2-15 0,-3 2-2 0,-7 0 5 15,-6-1-1-15,-7 0 3 0,-8 1-2 16,0-2 3-16,-17 4 1 0,-4-1 1 16,-9-2 9-16,-13 1-11 0,-25-1 11 0,-12-1 2 15,-27-1-1-15,-9-1 16 0,-3 1-4 16,-4 1 11-16,0-1 2 0,-3 1 1 16,-3-2 2-16,0 2 2 0,7 2 4 0,9-2 2 15,31 1-2-15,6 0-8 16,20-1 0-16,14 2-10 0,10-4-8 0,7 4-9 15,4 1 2-15,9 0 4 0,7 1-6 0,6 0 0 16,10 4 2-16,13-3 0 0,14 3-2 16,25 0 4-16,6-2-5 0,14-2 4 15,27 1 3-15,10-2-3 0,8 0-6 0,2-1-1 16,1 1 11-16,-2-2-11 0,-5 2 3 16,-4-1-3-16,-5 0 2 0,-4 1 1 15,-8-1-4-15,-21-1 3 0,-8 0-4 0,-5 2 5 16,-17-1-2-16,-10-1-2 0,-10-1-3 15,-8 1 1-15,-3 1 5 0,-7-2 0 16,-5 1-3-16,-6-1 6 0,-3 0-7 0,0 0-6 16,-47 0 2-16,11 0 5 0,-11 0 11 15,-23 0-13-15,-6 2 2 0,-3-2 3 16,-5 0 5-16,-3 1 4 0,-3-1 3 0,6 0-2 16,4 0 0-16,7 1-1 0,5-1 1 15,15 2-3-15,11-1 1 0,8-1-1 16,2 2-5-16,5-2 3 0,4 1 0 15,0 0-2-15,5-1-2 0,1 0 3 0,3 0-4 16,0 0-1-16,3 0-1 0,-1 2-3 16,3-2-5-16,1 0 2 0,0 0 0 15,0 0-5-15,8 0 4 0,-11 0 0 0,5 2 2 16,6-2-2-16,-10 0-1 0,5 0 2 16,5 0-1-16,-6 2 0 0,6-2-7 15,-8 0 1-15,8 0-10 0,-5 2 1 0,5-2-2 16,0 0-4-16,-6 1-9 0,6-1-3 15,-5 2 0-15,5-2-9 0,-5 1 4 0,5-1 1 16,-5 3-8-16,2 0 8 0,-1 0-25 16,-1 0-17-16,-1-2-254 0,-3 2 116 15,1 0 77-15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5:01:40.0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12556 12021 2169 0,'0'-6'127'0,"-2"0"-20"0,4 2-13 16,-4-1-1-16,2 2-21 0,-2-1-14 0,1 0-15 15,-2 2-5-15,-2-3-10 0,-4-1 1 16,-9-1-4-16,-5 2-4 0,-14-3 2 0,-23-2 0 16,-12 0-2-16,-25-2-4 0,-9 2 4 15,-6 0 2-15,-9 1-5 0,-7 0 1 16,-15 3-2-16,-7-1-4 0,-38 3 1 0,0-2-2 16,4 0 0-16,-9 2-4 0,-4-4-2 15,-5 0 0-15,4 0-1 0,5 0 0 16,2 0-2-16,7-2 3 0,4-2 0 0,38 4-1 15,4-2-1-15,6 0-2 0,8 2 1 16,7-3 3-16,5 2-2 0,7 0-2 0,8 1 0 16,19 0-2-16,7 2-4 0,3-1-13 15,4 3-22-15,10-1-19 0,9 1-26 16,1 3-18-16,1-3-32 0,5 2-42 16,3 2-22-16,-2 0-618 0,5 0 278 15,5-3 183-15</inkml:trace>
  <inkml:trace contextRef="#ctx0" brushRef="#br0" timeOffset="942.99">4657 11229 16 0,'12'-1'112'0,"-1"-8"0"0,3 2-13 0,2-6-3 16,-1 0-5-16,2-5 4 0,-2-2 0 16,0-2-13-16,-3-1 5 0,2-7 2 15,-5 5-4-15,-3-1 9 0,-3 5 2 0,-4-4-3 16,-4 3-6-16,-3 1-2 0,-5-2-10 15,-6 7-3-15,-5-3-9 0,0 5-12 16,-2 5-3-16,-1 1-7 0,-2 4-3 16,2 5-5-16,-5 6-3 0,-5 4-3 0,4 5-4 15,-7 12 0-15,4 2-4 0,9 0-5 16,7-1-7-16,6 2-7 0,5 1 0 0,4-4 0 16,7 2-7-16,3-1-1 15,5 5 3-15,6-2 2 0,10 11-4 0,1-3-3 16,3 0 4-16,0-4 4 0,1 1-4 15,-6-8 0-15,-3-2 2 0,-1-3 3 0,-2 2 0 16,-5-3-2-16,-3-3 2 0,1 1-3 16,-4 2 4-16,-5-3 1 0,-2-1 2 15,-2 0 2-15,-5 3 3 0,-3-2 5 0,-2 1 10 16,-3-4 3-16,-2 3 5 0,0-8 7 16,-3 1-1-16,-5-2-2 0,1-3-2 15,0-1-4-15,-3-7-4 0,3 2-1 0,-1-4-6 16,1-2-10-16,3-1-13 0,-1-1-30 15,5 1-32-15,2-5-24 0,5 0-31 16,3-1-21-16,6 0-39 0,3-5-402 16,3 1 199-16,6-3 131 0</inkml:trace>
  <inkml:trace contextRef="#ctx0" brushRef="#br0" timeOffset="1821.64">4953 11336 105 0,'1'-3'179'16,"-1"3"-14"-16,0 0-14 0,0 0-9 16,0 0-9-16,-12 8-15 0,6-3-11 15,-2 1-8-15,-2 6-8 0,-1 2-5 0,-1 6-8 16,-2-1-7-16,4 3-6 0,-1 2-7 16,1 1-7-16,3 4-4 0,3 2-4 15,1-3-2-15,4 0-13 0,4 1-7 0,3-3-4 16,3-2-14-16,3-5-4 0,4-3-1 15,-2-6-7-15,3-4-5 0,1-5 8 16,0-4-6-16,0-5 5 0,2-6-2 16,1-6 4-16,-1-6 2 0,-1-1-1 15,-2 0 2-15,-4-2 4 0,2 2 2 0,-6 6 8 16,0-2 12-16,-5 4 3 0,2 3 8 0,-3-1 5 16,0 6 5-16,-4 1 4 0,1 2-1 15,1 0-4-15,-3 1-4 0,0 1-6 16,0 3-3-16,0 3-4 0,0 0-3 15,-11 9-3-15,5 1 0 0,-1 3-2 0,-1 5-3 16,2 4 1-16,0 3-4 0,1 6-3 16,2-1-2-16,1 1-5 0,0 1-6 0,2-3-9 15,2-5-1-15,1-1-9 0,0-5 0 16,2 1 8-16,-2-6-1 0,0-3 0 16,2-5 1-16,-2-2 1 0,-3-3 2 0,9-15-3 15,-5 2-2-15,-1-7-2 0,2-7-21 16,1-11-17-16,-1-2-4 0,5-17-15 15,1-1-4-15,1 1 5 0,5 0 3 0,-2 2 5 16,3 3 5-16,1 3 1 0,-2 3 10 16,-3 9 3-16,-2 7 9 0,-4 5 9 15,-3-1 5-15,-2 3 14 0,-3 1 11 16,0 2 10-16,-5 2 10 0,0-1 1 0,-2 1 9 16,-2 3-1-16,0 1 0 0,-1 2 0 15,3 1-2-15,-3 2 0 0,2 4-5 16,0 2-6-16,2 3-3 0,-4 4 2 15,3 7-1-15,0 4-1 0,-3 9-2 16,3 4 2-16,1 9 1 0,2 4-3 0,-3 23 3 16,4 5 2-16,0 1-1 0,2 3 1 0,2-6-5 15,2 1-1-15,0-7 1 0,5-6 1 16,0-11-6-16,0-8 0 0,5-5-2 16,-1-4-8-16,3-7 1 0,1-2-1 0,1-5-2 15,0-6-1-15,0-5-4 0,0-2 0 16,4-4-8-16,1-7-5 0,-1 1 4 15,-2-9-1-15,0 1 4 0,-2-1-3 0,-1-3 6 16,-3 2-5-16,0-1 8 0,-3 2 2 16,1 4 8-16,-5 0 6 0,0 4 7 15,-1-1 9-15,-1 4 0 0,0 1 1 16,-2 0-6-16,-1 3-1 0,1 0-2 0,-2 4 1 16,0 0-7-16,0 15 2 0,-2-4 3 15,1 3-5-15,-1 5 4 0,-2 4-4 16,3 4 1-16,-1 3 0 0,1 0-2 15,1 1-4-15,0 0-11 0,3 0-19 0,2-2-23 16,1-3-24-16,4-2-30 0,-3-7-56 16,4-1-358-16,-1-4 176 0,1-6 116 0</inkml:trace>
  <inkml:trace contextRef="#ctx0" brushRef="#br0" timeOffset="2002.16">5683 11231 162 0,'-5'-6'181'0,"2"4"-21"16,-2-4-17-16,2 6-18 0,3 0-9 15,0 0-11-15,-4 11-12 0,5-4-15 16,2 3-17-16,2 2-26 0,3 6-29 0,5 4-29 16,1 2-50-16,4 1-325 0,0-3 135 15,5 0 90-15</inkml:trace>
  <inkml:trace contextRef="#ctx0" brushRef="#br0" timeOffset="2602.77">6080 11450 178 0,'0'0'182'0,"0"-5"-15"0,0 5-13 0,0 0-12 16,-14-1-8-16,14 1 0 0,-16 6-10 16,5-1-5-16,-3 3-13 0,-1 4-6 0,-2-1-6 15,-4 7-8-15,0 2-12 0,0 0-4 16,0 4-7-16,2 2-6 0,0 0-7 15,5 1-2-15,-1 5-5 0,4-1-8 0,3-2-12 16,4-4-10-16,4-3-19 16,4 0-14-16,1-3-7 0,4-7-17 15,2-3 6-15,2-7-6 0,1-4-2 0,6-6-2 16,-2-9-1-16,6-4 14 0,7-17-11 0,-6-4 15 16,0-9 4-16,-2-5-12 0,-2-4 19 15,-7-4 2-15,0-3 2 0,-4-3 0 16,-3 1 1-16,-2 7 12 0,-3 9 7 15,-1 11 10-15,-1 9 4 0,-1 1 15 0,1 8 10 16,-2 2-8-16,1 3-3 0,-1 3-6 16,0 4-3-16,1 5-1 0,-1 6 0 0,2 1 0 15,-4 13-2-15,2-2-1 0,-2 11-2 16,0 8 0-16,-1 9 1 0,0 3-2 16,4 23 4-16,-1 2-2 0,1 3-2 15,2 2-5-15,1-2-2 0,4-7-10 0,3-2-5 16,1-7-2-16,1-12 0 0,2-11-3 15,1-1-5-15,1-8-6 0,1-2-3 0,-2-9 1 16,2 0-9-16,-2-8 8 16,2-3 6-16,1-5-3 0,0-6 0 0,0-4 5 15,-3-5-1-15,-3 0-9 0,-1-2 13 16,0-1 12-16,-4 2 11 0,-1 2-14 0,-2 1 11 16,0 2 14-16,-2 5 3 0,3-4 2 15,-2 6-2-15,-1 0-4 0,-1 2-2 16,0 3 0-16,0 1 0 0,0 3-4 15,0 0-1-15,-3 13 0 0,1-5 0 0,-1 5 1 16,1 3-3-16,2 7-4 0,-1-4-1 16,-1 6-7-16,4-3-27 0,-2 4-25 0,4 1-27 15,0-6-23-15,1-2-31 0,1-1-414 16,0-4 187-16,2-4 123 0</inkml:trace>
  <inkml:trace contextRef="#ctx0" brushRef="#br0" timeOffset="2779.87">6403 11182 35 0,'-4'-6'153'16,"-1"0"-11"-16,0 2-17 0,0 4-15 16,5 0-11-16,-6 8-28 0,4 0-18 0,1 1-34 15,1 4-24-15,3 0-35 0,0 5-220 16,4 1 89-16,4 4 58 0</inkml:trace>
  <inkml:trace contextRef="#ctx0" brushRef="#br0" timeOffset="3403.91">6766 11457 60 0,'0'0'187'0,"0"0"-3"0,0 0-3 0,0 0-13 16,-18 6-12-16,10-2-9 0,-1 0-9 15,0 0-14-15,-3 4-11 0,0 0-10 16,-1 2-9-16,-3 0-10 0,3 1-6 0,-1 3-10 16,0 1-7-16,-1 2-6 0,3 2-9 15,1 2-4-15,1-2-15 0,5 0-12 16,0-4-22-16,4 1-15 0,2-5-12 0,4-2 2 16,0-4-1-16,3-3 4 0,1-4-2 15,2-5 0-15,4-1 9 0,-1-6 6 16,2-2-2-16,1 0 1 0,0 1 4 15,-2-3 9-15,0 1 7 0,-3 5-1 0,-1 1 0 16,1-2 2-16,-4 6 0 0,-1-1 0 16,1 1-1-16,-2 0 5 0,1 3-4 0,-2 4 4 15,1 0 1-15,-6 0 1 0,10 6-4 16,-4 3 1-16,-1 2-1 0,-2 1-1 16,2 2 1-16,0 6-1 0,-2-3-9 0,1 2-9 15,1-1-4-15,-2 1-3 0,3-6 2 16,-3 0-2-16,0-2 0 0,2-2 5 15,-2-2 3-15,0-3 5 0,1 0 2 0,1-6 2 16,-5 2 4-16,12-13 2 0,-6 1 1 16,0-2 11-16,2-6-3 15,2-1 5-15,-2-2 10 0,1 0 5 0,1 0-5 16,1 4 2-16,-2-3 0 0,1 4-3 16,0 2 0-16,-2 0-2 0,1 3-1 0,-1 1 0 15,0 2-2-15,0 2 4 0,1 0 0 16,-1 5 0-16,1-3 1 0,-3 6 1 15,3 0 1-15,-1 3-1 0,2 1 0 0,2 8-4 16,-1 3 1-16,1 4-2 0,-1 3-3 16,0 1 2-16,2 6-2 0,-5-3-4 0,1 8 5 15,-1-1-5-15,0-6-2 0,2 8-1 16,-3-8-1-16,0 1-1 0,1-1-4 16,0-1-11-16,-2-2-23 0,4-1-22 0,-4-6-30 15,4 2-23-15,1-7-27 0,0-1-47 16,-1-5-493-16,2-4 228 0,1-4 150 15</inkml:trace>
  <inkml:trace contextRef="#ctx0" brushRef="#br0" timeOffset="4229.7">17977 6880 92 0,'5'4'216'0,"-5"-4"-8"15,0 0-18-15,0 0-13 0,0 0-8 16,0 0-6-16,-13-8-17 0,0 5-8 0,-6-5-7 16,-11 1-9-16,-29-6-7 0,-15-1-7 15,-30-5-4-15,-15 0-6 0,-10-1-10 16,-41-4-6-16,-14-2-6 0,-17 1-7 15,-18 0-1-15,-7 3-4 0,-10 1-11 0,-15 1-6 16,-5 0-7-16,3 5 1 0,-11 0-11 16,-3 1-11-16,5 0-9 0,7-1-22 15,12 1-46-15,14 1-51 0,8-2-79 0,8-1-661 16,22-3 288-16,10-1 191 0</inkml:trace>
  <inkml:trace contextRef="#ctx0" brushRef="#br0" timeOffset="11558.58">12718 948 148 0,'0'0'142'0,"0"0"-14"15,0 0-14-15,0 0-12 0,0 0 6 0,0 0-3 16,0 0-14-16,15-9-5 0,-5 5-2 16,4-3-2-16,-2 1-3 0,2-1 0 15,1 0-1-15,-4 0 4 0,-2-1 1 0,1-1-2 16,-2 0-10-16,-4 1-3 0,1 1 1 16,-3-2-7-16,-4 2-6 0,-1-1-5 0,-5 1-7 15,-3 2-4-15,-3 0-6 0,0 1-3 16,-6 4-4-16,-2 0-6 0,0 3 0 0,-1 0-3 15,-2 4-5-15,3 4-6 0,3-4-5 16,2 4-5-16,0 1-2 0,5 1-4 16,2 3-5-16,4 1-2 0,2 1 4 15,4-1-3-15,4 2 3 0,0 2 1 0,8 0-3 16,0 1 3-16,8 0 3 0,-2 1 1 16,3 1 2-16,3-3 0 0,-2 0 1 0,2-1-5 15,-1 2-1-15,-6-6-1 0,2 2 2 16,-5-1-4-16,-2-1 1 0,-3 1 2 15,-1-1 1-15,-2 0 3 0,-4-2 0 0,-2 1 3 16,-7 4 2-16,-2-3 5 0,-4 2 3 16,-3-2 5-16,-1 0 6 0,-4-1 3 15,0-3 4-15,0 0 6 0,-2-2 2 0,-1-2-1 16,2-3 0-16,-2-1-2 0,2-3-7 16,-1 1 3-16,3-4-2 0,-1 1-4 15,2-2-3-15,2-1-5 0,3-2-18 16,0 0-16-16,4-1-27 0,2-2-19 15,5 0-20-15,4-1-27 0,4-4-8 0,3 0-44 16,4-4-441-16,4 0 207 0,3 3 136 0</inkml:trace>
  <inkml:trace contextRef="#ctx0" brushRef="#br0" timeOffset="12711.04">13202 908 63 0,'-2'-7'217'0,"2"-1"-11"0,-2 1-5 16,1 2-12-16,-2-1-4 0,0 0-13 0,0 1-8 16,-3-1-7-16,1 1-12 0,1-2-13 15,-1 3-11-15,1 1-9 0,0-1-12 16,0 2-13-16,1-2-12 0,3 4-6 16,-9-1-11-16,9 1-5 0,-6 12-3 0,3-1-2 15,-2 7-7-15,2 6-2 0,0 4-5 16,-2 9-4-16,1 6-3 0,1 2-17 0,-1 14-30 15,0 0-25-15,1-10-27 0,0-9-12 16,2 0-4-16,-2-8 0 0,1-1 0 16,1-3-14-16,-1-5 3 0,0-2 10 15,2-6 6-15,-3-2 16 0,1-3 9 0,-1-5 11 16,0 0 7-16,0-3 6 0,3-2 16 16,-11-7-1-16,5 1 9 0,-1-6 8 0,2 1 12 15,-1-3 1-15,-1-4 4 0,3 2-5 16,1 0-14-16,3 1 15 0,1-2-2 15,2-2-2-15,5 2-1 0,5-2-5 16,1-2 0-16,3 3 1 0,7-3 5 0,2 1-9 16,0 3 3-16,-1-1-2 0,0-2 5 15,-2 8 0-15,-5 1 4 0,0 0 1 16,-2 0 12-16,-1 2 13 0,-5 2 17 16,2 0 6-16,-3 3 12 0,-2-2 10 0,-1 2 3 15,-2 1 3-15,3-1-2 0,-3 1 0 16,-3 1-5-16,-1 2-6 0,3-5-3 15,-3 5-5-15,0 0-8 0,0 0-4 0,-8-3-3 16,8 3-7-16,0 0-2 0,-16 8-6 16,8-1-4-16,1 2-5 0,-2 1 0 0,1 4-3 15,1 1-6-15,0 4-4 0,2 0 2 16,2 2-13-16,1 1-14 0,2 0-20 0,2 1-12 16,3-3-11-16,1-3 3 0,2-1 3 15,3-4 3-15,-1-5 9 0,3-4 4 16,1-1 5-16,-1-5 7 0,4-3 6 15,-1-3 2-15,0-2 2 0,2-4 3 0,-3 1 2 16,0 1-1-16,-3 1 4 0,1 0-1 16,-3 3-1-16,-1 1 2 0,-3-2 2 15,2 3 0-15,-3 3-2 0,0-2 1 0,0 5-1 16,-5 1 1-16,0 0 2 0,3 8-7 16,-5 0 6-16,-1 0 0 0,0 3-5 15,-2-2-7-15,2 3-11 0,1-2-5 16,-1 0-3-16,0-2-1 0,1-1 3 0,-1 0 3 15,2-4 8-15,1 0 5 0,0-3-1 16,0 0 0-16,0 0 0 0,6-21 6 0,-2 7 5 16,2-1 1-16,-1-3-1 0,2-1 8 15,3-2-2-15,-2-2 3 0,3 1 0 16,-2 0 2-16,-1 7 3 0,2-1-6 0,-4 2-5 16,2 3 8-16,-2 2-4 0,1 2 2 15,1 3-1-15,-2 2 1 0,-6 2 4 16,13 8 0-16,-7 1-5 0,3 5 1 0,-2 0 2 15,-2 4-1-15,1 1-2 0,3 1 1 16,-5-2-4-16,4 2-2 0,1 0-3 16,1-2 1-16,0-3-2 0,1-1 1 0,1 0 1 15,3-6 0-15,0-1 2 0,0-4 0 16,1-2 2-16,2-3 3 0,0-4 7 16,2-2 1-16,-1-4 5 0,0-6 0 15,-3 1 7-15,-2-5-2 0,-3 0 7 0,-1-1 7 16,-4 2 5-16,-3 1-1 0,-1 0 3 0,-2 2 0 15,-2 3-1-15,-1-1-5 16,-1 4-2-16,-3 0-6 0,0 0-4 0,0 4-3 16,-3 2-4-16,1 5-1 0,-3 2 1 15,1 6-4-15,-2 6 0 0,1 7 0 0,-1 5-4 16,2 7 0-16,3 5 0 0,2 3-1 16,3-1-4-16,3 1 4 0,1 2-1 0,2-1-5 15,2 1 2-15,1-4-2 0,1 1-3 16,-1-4-1-16,1 0 1 0,-3-5-8 15,-1-1-6-15,0-4-4 0,-3 0-19 16,-1-2-23-16,-4-2-17 0,-3 1-29 16,-1-3-22-16,-3-1-26 0,0-7-72 0,-1 0-492 15,0-7 244-15,-2-1 162 0</inkml:trace>
  <inkml:trace contextRef="#ctx0" brushRef="#br0" timeOffset="12914.49">13434 935 213 0,'-2'-7'203'16,"2"1"-20"-16,0 1-22 0,-1-1-11 16,1 2-15-16,0-1-19 0,0 1-20 15,0 4-27-15,0-5-18 0,0 5-24 0,0 0-33 16,0 0-35-16,12 7-83 0,-6-3-296 15,1 3 143-15,1 0 94 0</inkml:trace>
  <inkml:trace contextRef="#ctx0" brushRef="#br0" timeOffset="14130.59">14373 1076 112 0,'0'-10'204'0,"-1"2"-22"0,1 0-17 16,0 2-14-16,-2-1-17 0,2 3-16 15,2-2-9-15,-1 3-13 0,-1 3-8 16,12 3-6-16,-3 1-9 0,1 5-5 0,4 4-10 15,2 3-1-15,0 5-7 0,-2 2-8 16,2 5-8-16,-2 1-6 0,-4 3-14 0,0-5-8 16,-6 0-12-16,0 1-11 0,-6-4-3 15,-1-1-2-15,-2-2 5 0,-2-2 2 16,0-1-1-16,-3-3 5 0,-1-1 1 16,0-3 6-16,0-4-1 0,-1-4-3 15,1-2 4-15,0-3 8 0,1-3 4 0,-1-6-3 16,4-5-1-16,-1-3-3 0,5-2-7 15,-1-2 1-15,6-2-1 0,1-2-1 0,2 2 0 16,4-1 0-16,1 3 0 0,3 0 2 16,1 2 1-16,2-1-3 0,3 1 3 0,3 0-1 15,2 2 0-15,1 2 1 0,-2 4 1 16,1-1-5-16,-2 2 7 0,2 0 24 16,0 5-3-16,0-4 0 0,-4 4-1 15,-1 0-1-15,-2 0 4 0,0 2-6 0,-5 0 7 16,0 1 5-16,-1 0 7 0,-2 1-4 15,-3 2 5-15,1-2 1 0,-1 2 10 16,-2-1 5-16,-4 2-5 0,4-2-4 0,-4 2-4 16,0 0-3-16,0 0-4 0,-29 5-3 15,19-2-3-15,-4 4-8 0,0 2 3 16,-2 1-3-16,-3 5-2 0,-1 3 0 16,-1 6-3-16,0 1-3 0,-7 14-4 0,4 0-6 15,0 1-2-15,8-3-12 0,4-4-17 16,2 1-24-16,3-9-10 0,6-4 0 15,2-1 1-15,5-4 16 0,1-3 1 0,3-6-1 16,-1-1 12-16,3-5 4 0,0-4 16 16,4-4 0-16,0-3 4 0,2-6 2 0,0 1 8 15,0-5 10-15,-2 2-1 0,-1-2 2 16,-5 5 11-16,-2-1 6 0,2 0 1 0,-2 1-5 16,-3 3 6-16,-1-1 5 0,1 3 1 15,-2 0 2-15,-1 2-4 0,-1 1-5 16,1 0-1-16,-2 1-2 0,1 1-3 0,-1 5-5 15,0 0-1-15,0 0-3 0,-10 11 1 16,6 0-4-16,0 2-1 0,-1 3 0 16,0 2-1-16,0 4-1 0,3-1-8 15,-2 0-1-15,4-1-4 0,0 0-4 0,1-2-4 16,1-3-4-16,3-1-4 0,2-2 6 16,2-2-1-16,3-3 6 0,0-3 0 15,2-2 1-15,0-2 1 0,1-4-3 0,2-4 6 16,2-4 1-16,-1-4-3 0,-1-3 1 15,1-1 3-15,-1-5-1 0,-2 1 6 16,-1 2 6-16,-3 2 9 0,-1 0 8 0,-3 2 4 16,1 1 3-16,-2 3 4 0,-2 3-3 15,3 1-1-15,-4 0-6 0,0 3-3 0,-2 2 1 16,1 3-4-16,-2 2 2 0,0 0-4 16,0 0-1-16,-6 14 1 0,3-4-4 15,-1 0-4-15,1 4 1 0,3 0 0 16,-2 2-3-16,4 2 2 0,-1 1-4 0,3 1-8 15,1-1-4-15,2-2-8 0,3-1 0 16,3-3 4-16,1-4-5 0,0-2 5 0,2-2 3 16,0-6 1-16,2-3 4 0,-1-3 7 15,1-6 2-15,1-3 5 0,-4-2-1 16,3-2 12-16,-4-1 5 0,-1 1 4 0,-2-1 8 16,-1 5 0-16,-3 0 8 0,1 2-2 15,-1-1-2-15,-1 4-4 0,-2 3-6 16,0-1-4-16,-1 4-3 0,0-1-5 15,1 6-2-15,-4 0 1 0,1 13-4 0,1 2 3 16,-4 6-3-16,-3 9-8 0,1 9 8 16,-7 15-1-16,-1 9-2 0,-8 16-9 0,-2 7 0 15,-3 2-5-15,-1 4-18 0,-4-2-30 16,-2 1-30-16,2-3-31 0,1-5-33 16,-1-7-63-16,-1-7-616 0,10-12 280 15,1-8 184-15</inkml:trace>
  <inkml:trace contextRef="#ctx0" brushRef="#br0" timeOffset="14783.84">16982 802 156 0,'-4'-5'198'0,"3"1"-19"15,-2 3-17-15,3 1-17 0,0 0-13 16,-10 10-19-16,3 5-6 0,3 8-11 16,-6 12-11-16,3 23-6 0,-5 7-4 15,0 21-8-15,-2 3-8 0,0 5-5 0,-1 1-5 16,-1 3-5-16,-1 1-1 0,0-6-11 16,3-5-13-16,3-19-9 0,1-6-6 0,4-5-14 15,3-14-18-15,0-7-23 0,3-8-29 16,0-6-64-16,0-8-399 0,3-2 185 15,2-4 122-15</inkml:trace>
  <inkml:trace contextRef="#ctx0" brushRef="#br0" timeOffset="17137.59">17913 968 25 0,'-1'-3'159'15,"1"3"-17"-15,0-5-12 0,3 0-14 16,0 3-9-16,5-4-11 0,5 2-8 15,2-4-12-15,6 2-2 0,5 1-15 0,3-2-8 16,0 1 1-16,2 0-6 0,0 1-10 16,0-2-5-16,-1 2 4 0,-1 1-4 0,-7 0-5 15,-2 1-3-15,0-2 8 0,-6 4 1 16,-1-2 7-16,-4 2-3 0,-1-1-3 16,-5 1-2-16,-3 1-8 0,0 0-2 0,0 0 4 15,-22 0-8-15,6 1-1 0,-6 2 0 16,0 1 4-16,-5 1 1 0,-2 0-2 15,-1 3 4-15,1 0-8 0,-4 2 3 16,-1 3-3-16,1 3-2 0,-1 1 1 0,3 2-2 16,-9 9-3-16,5 2 3 0,2 3-2 15,2 1 2-15,10-1-2 0,4-4-2 0,2 2-2 16,5 1 3-16,3-3-3 0,6-3 0 16,4 2-1-16,3-1-1 0,4-3 2 15,4-1 1-15,6 0-2 0,1-1-2 0,7-5 3 16,-1-2 1-16,0-5-10 0,2-1-5 15,-1-3-7-15,2-2-17 0,-4-4-16 16,-1 0-8-16,-2-3-4 0,-5-2-14 0,-1-2-5 16,-3-5 1-16,-5-1 1 0,-4-2 16 15,-3 0 3-15,-6-1 17 0,-1-1 1 16,-4-2 9-16,-5 1 12 0,-2 1 13 16,-1-1 13-16,-3 3 9 0,2 0-1 0,3 3 20 15,-1 2 6-15,2 0-3 0,1 1-2 0,2 2-5 16,1-1-3-16,3 5-3 0,0-1-4 15,3 2-4-15,4 2-2 0,0 0-1 16,0 0-4-16,0 0 7 0,24 2-7 16,-6-2 0-16,4-1-2 0,5 0 5 0,7-2-4 15,6-1-2-15,0-3-8 0,1-2-5 16,0-1-1-16,-3-3-4 0,1-1 2 0,-6-4-3 16,8-5-1-16,-10-1-1 0,-7 2 1 15,-3 0 0-15,-3 2 3 0,-4 0 5 0,-3 0 1 16,-2 2 7-16,-5 3 12 0,-1 1 5 15,-1 1 6-15,-2 0 7 0,-2 0 0 16,1 2 1-16,-1 2 2 0,2 0-7 16,-3 2-3-16,2 3-3 0,-5 4 0 15,6 0-4-15,-11 6-1 0,5 2-5 0,0 3 4 16,-3 5-1-16,3 4-3 0,-2 4 1 16,2 3 1-16,0 0-4 0,-1 9-1 0,2-1 1 15,2-2-1-15,2 0 1 0,1 0-3 16,4-1-2-16,-1-1-4 0,4-4-9 15,3 0-14-15,-1-4-1 0,4-4-1 16,1-3 4-16,2-5 4 0,2-3-5 0,1-3 0 16,-2-5 4-16,4-2-1 0,-2-3 3 15,2-2 5-15,1-3 1 0,-3 0 6 0,-1-2 4 16,-1-1 5-16,-2 0 0 0,-3 0 2 16,0-2 6-16,-1-1 6 0,-4 0-1 0,1 1 8 15,-3-1-3-15,-1 0 0 16,-1 0 0-16,-3 2-2 0,0 0-2 0,-4-1-2 15,1 2-1-15,-3 3-1 0,1-3 4 16,-3 5-6-16,2-1-1 0,-3 2 1 0,0 4-3 16,0 1-5-16,-3 2 2 15,1 2 0-15,-1 4-4 0,-1 3 3 0,0 2-4 16,1 4-1-16,-1 1 5 0,0 3-3 16,1 3 1-16,3-1-4 0,3 3 1 15,1-2 0-15,2 0-3 0,3 1 3 0,2-2-7 16,2-2-1-16,4 5-3 0,4-6-1 0,3 0-8 15,3-4-1-15,2-3-2 0,4-2 1 16,-1-5-8-16,0-2-6 0,3-4 6 16,3-4-2-16,2-7 1 0,-2-2 9 0,0-4-1 15,9-11 2-15,-11 5 2 0,-5 1 8 16,-3 0 3-16,-3 1 5 0,-5 2 5 0,0 1 9 16,-6 1 10-16,0 1 7 0,-2 0 8 15,-2 4 3-15,-1 2 3 0,0-1 0 16,2 4-3-16,-4 0-2 0,1 2-5 0,-2 4-5 15,-2 2-2-15,5 1-1 0,-17 10-6 16,5 0 0-16,1 2 0 0,0 5-6 16,-2 2 0-16,2 2-1 0,2 4-3 0,1 3 1 15,3-1-2-15,0 1-6 0,4 1-8 16,4-1-19-16,1 1-13 16,6-3-5-16,5-5-2 0,3 1 2 0,3-4 3 0,3-5 0 15,5-4-6-15,0-5 7 0,2-4-4 16,4-3 3-16,3-8 1 0,10-11 6 15,-2-7-4-15,-4-4 7 0,-1-9 3 16,-5-7 3-16,1-14 6 0,-9 10 1 0,-3 0 7 16,-7 2 8-16,-8 10 10 0,-5 3 20 15,-4 8 3-15,-2 0 1 0,-1 2 0 0,-4 0 5 16,1 5-3-16,0 3-2 0,0 3 2 16,1 0-9-16,1 6-3 0,-2-1-5 15,0 6 0-15,-2 4-4 0,1 4 3 0,-2 6-6 16,1 2 2-16,-1 8-2 0,-1 5 1 15,3 5 0-15,0 10-5 0,1 4 2 16,1-3 1-16,0 5-6 0,1 0 2 16,3-3-8-16,0-5-8 0,0-4-1 0,1 0-9 15,1-3-2-15,0-6-4 0,0-2-1 16,-2-4 5-16,3-4 1 0,-2-1-3 16,1-5-2-16,1-5 3 0,0-3 1 0,-3 1 3 15,9-13-3-15,-4 0 4 0,0-4 0 16,0-1 9-16,0-2-3 0,-1-1 5 0,1 0 4 15,0 1 5-15,-1 2-2 0,2-2-3 16,0 4 4-16,0 0-2 0,2 2-2 16,0 1-2-16,5 3 2 0,-1 3 1 0,3 1 1 15,-1 5 1-15,2 1-3 0,1 1 6 16,3 5 1-16,-3 2 4 0,-1 4-7 0,1 2 7 16,1 3-3-16,-2 1 1 0,-1 0 1 15,-3 1 0-15,-3 2-3 0,0-2 2 16,-3-1-2-16,-4 2 7 0,-1-4-7 0,-2 2-2 15,-1-3 2-15,-3 0 1 0,0-3-3 16,0-1 5-16,-3-2-3 0,2-2 0 16,0-2 0-16,-2-4-3 0,1-1 2 0,1-4-2 15,1-5-9-15,4-2-7 16,-1-7-3-16,7-2-2 0,1-5-3 0,2-1 9 16,4 2-5-16,0-1 2 0,1 4 2 15,1 0 1-15,2 1 4 0,-2 0 0 0,0 5 0 16,-2 1 4-16,-1 1-1 0,-2 4 0 15,-1 1 4-15,1-1 6 0,-2 4-2 16,0 2 5-16,0 0 3 0,-1 3 1 0,-6 0 4 16,12 9 2-16,-7-2 1 0,0 2-4 15,-1 3 2-15,-1 4-3 0,1 1-2 0,-2 5 3 16,-1 0-1-16,-1 3-6 0,0-1-30 16,-1 5-40-16,-1-2-33 0,2-5-33 15,-2 0-499-15,-1-2 214 0,3-4 140 0</inkml:trace>
  <inkml:trace contextRef="#ctx0" brushRef="#br0" timeOffset="17329.07">19998 746 1948 0,'-1'-13'59'0,"1"2"-30"0,-2 3-4 0,1 2-10 16,1 0-7-16,0 3-2 0,-2-3-7 15,2 6 1-15,0 0 2 0,0 0-4 0,0 0-17 16,-2 18-26-16,2-7-33 0,2 3-26 16,0 1-65-16,1 4-401 0,0-1 194 0,1 6 128 15</inkml:trace>
  <inkml:trace contextRef="#ctx0" brushRef="#br0" timeOffset="17577.41">20291 1012 184 0,'-2'-5'244'0,"-1"0"-12"0,-2-2-10 16,-1 3-20-16,-5 0-16 0,0 0-9 0,-1 1-11 15,1 1-17-15,-5 4-12 0,2 1-12 16,-4 4-14-16,1 1-13 0,-2 3-10 0,2 6-8 16,0 0-7-16,2 2-6 0,0 5-8 15,4-1-8-15,3 2-5 0,4 3-9 16,1-2-14-16,4-1-13 0,5 0-16 15,2 0-15-15,3-4-18 0,4-2-21 0,0-4-15 16,3 0-23-16,-1-6-24 0,0-4-31 16,-2-5-57-16,0-1-465 0,-4-5 230 0,-2-3 151 15</inkml:trace>
  <inkml:trace contextRef="#ctx0" brushRef="#br0" timeOffset="17762.91">19391 984 89 0,'-32'-1'195'0,"7"-1"-21"0,5 2-16 16,6-1-16-16,1 1-19 0,5 1-11 15,4 1-9-15,4-2-13 0,0 0-7 16,19 4-7-16,7-3-7 0,13-1-19 16,31-1-28-16,5 0-33 0,4-1-44 0,4-2-57 15,1 1-333-15,0 0 151 0,-1 0 100 16</inkml:trace>
  <inkml:trace contextRef="#ctx0" brushRef="#br0" timeOffset="18951.27">20965 1001 1999 0,'-5'-6'64'0,"1"2"-50"16,1 0 27-16,-2 0 9 0,1-1 3 0,1 1-5 15,0 1-5-15,0 0 2 0,1 0-3 16,-1 0-2-16,1 1 1 0,1-1-7 16,1 0-5-16,0 3-3 0,0 0-1 15,0 0-3-15,11 1-3 0,-1 5-1 16,2 4-2-16,7 3 0 0,0 4-2 0,7 6-2 16,0 1-2-16,5 14-1 0,-7-7-2 0,-5-4-10 15,-2 2-6-15,-2 0-6 0,-7-4-11 16,-2 0-7-16,-6-4-10 0,-2 0-7 15,-4 0-2-15,-3-1 3 0,-3-5 3 0,-2 2 3 16,-1-6 5-16,0 0 4 0,-1-4 9 16,2-3 2-16,1-4 5 0,-1-1 4 15,1-4 0-15,2-2-3 0,1-7 1 16,4-3-1-16,3-4-10 0,3-3-9 0,4-3-8 16,7-4 4-16,6 1 2 0,2 1 2 15,4 4 2-15,14-6 4 0,-5 8 2 16,-2 3 4-16,3 3 4 0,1 1-3 0,1 2 5 15,-2 0 7-15,0 4 7 0,-4 1 7 0,-2-1 4 16,-1 2 1-16,-4 2 6 0,-4 1 4 16,-1 0 14-16,-3 1 11 0,-1 0 12 0,-2-1 9 15,-3 4 2-15,0-2-1 0,0 0-6 16,-1 2 2-16,-3-2 6 0,1 1-5 16,-2 1-3-16,-3 1-5 0,0 0-6 15,0 0-4-15,0 0-6 0,-21 8-4 16,7 1-3-16,0 0-2 0,-7 2-4 0,0 3-1 15,-3 7-4-15,-2 0 2 0,-11 15-8 16,-1 3-5-16,-2 1-9 0,3 4-17 0,3-1-24 16,2 4-34-16,5-8-29 0,8-8-20 15,6-7 10-15,6-5 0 0,6-4 15 0,4-6 11 16,3-3 9-16,4-3 15 0,4-5 19 16,3-3 9-16,3-6 15 0,2-6 11 15,4-4 24-15,-1 1 13 0,-1-3 8 16,-2 2 11-16,-5 3 8 0,1 1 4 0,-4 1 4 15,-1 2 4-15,-2 3 0 0,-3-1 2 16,0 3-3-16,-1 2-6 0,-1 0-1 0,-1 0-12 16,-1 3-8-16,-2 1-2 0,0 2-6 15,-2 1 0-15,0 0-5 0,-7 14-1 16,3-4-10-16,-3 6-7 0,-1 1-15 16,-1 4-26-16,1 2-27 0,0-2-11 0,3-2-19 15,3 0 3-15,2-4 10 0,2-2 6 16,1-3 12-16,4-1 12 0,0-2 15 15,4-4 9-15,4-2 12 0,2-2 6 0,3-3 11 16,4-5 11-16,-1-1 5 0,3-2 9 16,-2 0 2-16,0-2 7 0,-3 0 0 0,-1 0 8 15,-3 5 7-15,-2-2 2 0,-3 1 3 16,-3 3-5-16,2 0-5 0,-4 1-6 0,1 1-7 16,-2 2-7-16,-2 0-3 0,-4 3-4 15,0 0-3-15,-2 8-7 0,-3-1-13 16,2 2-12-16,-2 0-10 0,1 3-10 15,2-3-5-15,2 1-5 0,0 0 4 0,2-1 1 16,2-2 6-16,3 0 5 0,1-3 5 16,0-2 9-16,3-2 3 0,4-3 5 0,-1-1 12 15,1-5 3-15,4-4 7 0,1-1 4 16,-3-3 9-16,1-2 8 0,-1-1 5 16,-1 0-1-16,-2 0 2 0,-1 2 1 15,-2 2 0-15,0 1-1 0,-2 1 0 0,0 1-4 16,-3 3-2-16,-1 0-2 0,1 1-4 15,0 2-3-15,-3 1-3 0,3-1-4 16,-3 0-4-16,0 3-3 0,0 1-4 0,-3 3 7 16,0 0-5-16,6 14-5 0,-3-3 2 15,1 3-3-15,-3 6 1 0,2 3 1 0,-1 5-3 16,-2 5 5-16,0-1-8 0,-2 2 3 16,-1 5-1-16,-3 2-1 0,0-2-1 15,-5 14-1-15,-5-1 3 0,-3-1-2 0,-4-1-7 16,-2-3-1-16,-2-1-10 0,-4-6-6 15,-2-1-9-15,-4-4-19 0,-1-5-19 0,-1 0-22 16,-4-7-28-16,-2-1-25 0,7-6-34 16,-2-8-664-16,2-1 286 0,-3-2 188 15</inkml:trace>
  <inkml:trace contextRef="#ctx0" brushRef="#br0" timeOffset="19267.41">19839 2077 123 0,'-22'2'228'0,"4"0"-12"0,8-2-17 15,-2 1-13-15,4-1-11 0,2 0-9 16,6 0-11-16,0 0-13 0,5-7-15 0,12 3-14 15,11-6-10-15,33-4-14 0,28-6-6 16,16 4-9-16,18-2-13 0,6-1-7 16,6 1-10-16,36-6-10 0,3 2-14 15,-1 3-12-15,-2 2-9 0,-35 2-10 0,-1 0-1 16,-7 5-9-16,-5 1-14 0,-8 2-16 16,-13-1-20-16,-26 5-14 0,-11-1-23 15,-19 3-7-15,-14 1-13 0,-14-1-472 0,-9 1 204 16,-11 0 135-16</inkml:trace>
  <inkml:trace contextRef="#ctx0" brushRef="#br0" timeOffset="19512.62">19696 2246 78 0,'-60'7'231'0,"12"-2"-19"0,11 0-21 0,9-1-15 16,4-3-18-16,3 3-16 0,4-4-13 15,4 2-11-15,6-2-7 0,7 0-7 16,0 0-2-16,32-9-10 0,8-2-7 0,30-4-9 16,24-5-7-16,16-2-10 0,12-3-6 15,40-4-8-15,5-3-18 0,-1 0-9 16,-3 3-14-16,0 0-7 0,-1 3-5 16,-28 5-18-16,-4 1-30 0,-4 0-16 0,-11 2-46 15,-13-4-561-15,-14-3 230 0,-26 5 153 16</inkml:trace>
  <inkml:trace contextRef="#ctx0" brushRef="#br0" timeOffset="20143.95">12745 2001 206 0,'-14'-2'190'0,"2"1"-22"16,1-2-18-16,5 3-12 0,2 0-16 15,4 0-15-15,0 0-7 0,0 0-10 0,0 0-8 16,39 8-8-16,-1-8-7 0,34-2-4 16,33-6-8-16,17-3-11 0,16-4-9 0,55-7 4 15,14-1-12-15,1-1-4 0,4-2-8 16,4 3-6-16,0 3 3 0,-8 1-1 0,-7 4-11 16,-9 1-8-16,-13 2-21 0,-41 5-34 15,-9 1-31-15,-17-1-462 0,-10 2 189 16,-30 1 125-16</inkml:trace>
  <inkml:trace contextRef="#ctx0" brushRef="#br0" timeOffset="41740.18">17864 6618 152 0,'0'0'156'0,"-7"-3"-2"0,7 3-3 16,-4-2-3-16,4 2-1 0,-6-2-10 0,6 2-9 15,0 0-10-15,0 0-10 0,-10-1-7 16,10 1-12-16,0 0-8 0,0 0-12 0,0 0-4 15,0 0-5-15,0 0-5 0,0 0-1 16,0 0-7-16,0 0-2 0,17 9-7 16,-2-8-3-16,7 1-2 0,2-1-5 15,8 1 0-15,1-1-5 0,4-1-4 16,-1-3-3-16,8 2-4 0,-6 1 1 0,0-3-2 16,-3 2-1-16,-2-1-1 0,-3 1 2 15,-4 1-6-15,-3-2 4 0,-3 0 0 0,-5 2 2 16,0 0-2-16,-3-1-3 0,-4 0-1 0,-1 0-3 15,-7 1-2-15,2-4 0 0,-2 4 1 16,-14-6-2-16,2 5-2 0,-4-2 2 16,-4 0 5-16,-6 2-4 0,-6-2 2 15,0 2 2-15,-1-2 0 0,-2 0 3 0,2 3-4 16,-2-3 0-16,3 1 1 0,0 2 3 16,3-2-3-16,4 2-2 0,0-1 0 15,2 1 0-15,5 0 2 0,1-2-3 0,3 2-4 16,-1-1 3-16,3 1-2 0,2 0-1 15,1 0 0-15,-1 1 2 0,4-1 0 0,1 3 7 16,3-1-6-16,1 2 4 0,1-4-2 16,5 8 0-16,1-2-1 0,4-1 2 15,4 1 1-15,2 0-1 0,3 2 2 16,6-3-3-16,2 1-2 0,2 0 2 16,1-2-1-16,1 0-1 0,0-2 0 0,0 4-2 15,-5-6 0-15,0 4 0 0,-2-3 3 16,0 0-3-16,-4 1 1 0,-2-1 3 0,-4 1 2 15,1-1 1-15,-4 1 2 0,-2-2-4 16,-2 0-2-16,-3 1 1 0,-4-1-3 0,0 0 1 16,0 0 0-16,0 0 0 0,-30 1 1 15,12-1-1-15,1 0 1 0,-8 0-1 16,-1 0 3-16,0 0 7 0,-2 0 0 0,1 0-1 16,0 0-3-16,-2 0 3 0,1 0-1 15,2 2 0-15,1-2 0 0,3 0-3 16,2 0 5-16,5 0-8 0,-2 0 0 0,3 1-2 15,4-1 2-15,-1 0-3 0,5 0 1 16,2 2 0-16,4-2-2 0,0 0 4 0,0 0 0 16,0 0-2-16,36-3-1 0,-13 1-7 15,2 0-10-15,7-6-23 0,8 2-40 16,2-1-41-16,19-2-50 0,-4-4-558 16,0-1 248-16,-3-3 164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5:02:32.5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7200 5419 63 0,'0'0'153'0,"-9"1"-16"0,4 0-21 0,2 1-5 16,3-2-12-16,-7 1-12 0,7-1-3 15,-5 2-15-15,5-2 1 0,0 0-10 16,5 7-3-16,2-6-11 0,4 2-4 16,7 1 2-16,13-1-8 0,12 1 0 0,22 3-6 15,8-5-4-15,11 0 1 0,23-1-2 0,4 1-4 16,2-2-2-16,4 0-7 0,-2-2 3 15,2 2 4-15,-5 0-2 0,3 0-3 16,-7 0 0-16,-19 0-9 0,-5-1 4 16,-4 1-1-16,-7 0 2 0,-15 0-1 0,-9-2 3 15,-10 2-8-15,-4 0 5 0,-3-1-9 16,-6 1 4-16,-7 0-2 0,-3 0 0 0,-7 0-4 16,-6 1-2-16,-3-1 2 0,0 0-1 15,-32 3 3-15,-1-1-12 0,-13 1 10 16,-25-1-1-16,-9 1 4 0,-24 1 9 15,-4 1-3-15,-7-3 3 0,-6 0 3 0,-2 1 2 16,-1-1-2-16,-3 0 0 0,3 1 1 16,3 0 0-16,8 0-1 0,7 0-1 15,21 0 4-15,9 1-4 0,6-3-6 16,19 2-2-16,11-2 2 0,10 1-4 0,6-1-8 16,4 2 4-16,8 1-1 0,4 0 1 15,7-2 3-15,1-2 1 0,16 5-4 0,4-1-2 16,18-2 5-16,14 0-5 0,24 1 2 15,10-3 5-15,23-2-3 0,8-1-3 16,-3 1-3-16,1-2-1 0,1 0 2 0,-2 1-4 16,1-1 2-16,-6 0 2 0,0 0-4 15,-7 1 1-15,-22 0 3 0,-2 0-1 0,-7 2 2 16,-18-2 1-16,-10 2 0 0,-6-2-3 16,-10 3 11-16,-2 0 2 0,-4 0 5 15,-5-2-7-15,-6 2 4 0,-4-1 0 16,-6 1-4-16,0 0 10 0,-18-4-13 0,-4 4 2 15,-5-2 0-15,-8 2 1 0,-11 2 1 16,-3-2-2-16,-18 2 8 0,9-2-5 0,7 2-9 16,-16 1 8-16,12 0 3 0,7-2-5 15,1 2 2-15,3 0 2 0,0 0-6 16,8-1-2-16,2 1-2 0,4-1-2 16,4 0-11-16,3 0-9 0,2 1-4 15,4-1-17-15,1 1 8 0,3 0-24 16,3 2 1-16,2-1-16 0,5-1-11 0,0 0-45 15,3 1-292-15,0-4 144 0,6 6 96 0</inkml:trace>
  <inkml:trace contextRef="#ctx0" brushRef="#br0" timeOffset="783.04">10563 5505 94 0,'-8'0'115'0,"2"0"-14"15,6 0-7-15,-9 1-8 0,9-1-9 16,0 0 3-16,0 0-2 0,25 4-6 15,2-4-7-15,19 2-2 0,30-2-9 0,12 0-5 16,25 1-9-16,6-1-2 0,10 1-2 16,9 1-3-16,10-1 7 0,7 2-12 15,1-2-6-15,32 6-7 0,-35-5 4 16,33 2-3-16,-38-1-5 0,-3 1-3 0,-6 1-1 16,-3-2 0-16,-9 1 7 0,-11-1-8 15,-6 2 0-15,-29-1 2 0,-6-2 2 0,-18 1-8 16,-12-1 4-16,-11 0 1 0,-3-1 2 15,-7-1 0-15,-7 2 7 0,-2 0-8 16,-8 0-5-16,-2 2-13 0,-6 0-26 0,-6 3-40 16,-9-1-377-16,-9 2 154 0,-7 3 102 15</inkml:trace>
  <inkml:trace contextRef="#ctx0" brushRef="#br0" timeOffset="1785.88">21217 8919 42 0,'0'5'184'0,"0"1"-6"0,-2-3-2 0,2-3 2 16,0 6-8-16,0-6 2 0,0 6 3 16,0-6 0-16,-2 3-1 0,2-3-6 15,0 0-17-15,0 0-13 0,-2-17-14 16,1 6-6-16,1-4-9 0,-2-10-10 0,0-6-6 15,-1-12-11-15,0-17-4 0,0-6-8 16,2-4-6-16,-3-4-6 0,0-17-7 0,-1-6-8 16,0-6-4-16,-1-6-3 0,-1-5-9 15,3 3-2-15,1-1-5 0,-1-2-4 16,4 2-4-16,0 2-1 0,2 5 0 0,3 4 1 16,-2 8-6-16,0 18 3 0,3 4-4 15,-1 5 0-15,-1 5-1 0,-1 11-9 16,0 8 9-16,0 2 1 0,-2 7 0 15,3 1-2-15,-4 4-6 0,1 4-5 0,-1 1-14 16,2 2-19-16,-2 2-26 0,-2 3-39 16,2 2-59-16,-5 1-824 0,-1 2 336 0,-10-1 222 15</inkml:trace>
  <inkml:trace contextRef="#ctx0" brushRef="#br0" timeOffset="4683.26">12499 9693 106 0,'1'-4'204'0,"1"0"-14"0,-2 4-7 0,1-7-17 16,1 5-5-16,-2 2-8 0,0-6-11 15,0 6-8-15,0-6-10 0,0 6-6 16,0-5-8-16,0 0-6 0,0 5-10 0,0-4-11 16,0 4-1-16,0-6-7 0,0 6-6 15,-2-6-2-15,2 6-4 0,0-7-8 16,0 2-3-16,-1-1-6 0,1-2-4 0,-2-1-3 16,1-3-5-16,-1-1-3 0,1 1-3 15,-2-4-3-15,1 0 0 0,-2-3 2 16,1-1 0-16,-3-4-4 0,1-3-1 0,1-2-1 15,-3-6-3-15,-1-5-3 0,0-13-3 16,-1-4-1-16,1-4-1 0,-1 0-3 16,2-6 1-16,0-6-3 0,0 0 0 0,2-2 1 15,-2 1-3-15,2 2 0 0,-1-1-2 16,0 5-1-16,1-1 1 0,1 0-6 0,-1 4 4 16,0 2 3-16,1 1-2 15,0 1 1-15,-1 2 1 0,0 10-2 0,1 8 3 16,1-4-2-16,-3 3 0 0,2 1 1 15,0 3-3-15,0 1 1 0,-1-1 2 0,2 5-3 16,0 4 1-16,0-3-2 0,0 5 3 16,-3-1-2-16,5 0 1 0,-2 5-1 15,0 2 0-15,1 1 1 0,0 1-1 16,1 3 1-16,-1 2 2 0,1 2-1 0,-1 1-2 16,1 0 1-16,-1 2-1 0,2 1 2 15,-1 0-3-15,-1 0 1 0,2 2 0 16,0 0-1-16,-2 1 1 0,1 1-4 0,1-1 4 15,-2 1 0-15,0 0-3 0,2 4-2 16,-2-5 5-16,1 1-3 0,1 4 0 0,0 0 0 16,-3-4-2-16,3 4-4 0,0 0 8 15,0 0-1-15,6 20 1 0,-2-6 0 16,1 5-1-16,1 9 4 0,2 14 1 0,1 19 0 16,1 7 1-16,-2 4 2 0,-1 15-5 15,0 4 4-15,0 0-1 0,-3 2 1 16,-1 1 1-16,2 3 1 0,-2-3-2 0,2-2 0 15,-2-18 0-15,2-1 1 0,-2-3-2 16,4-1 1-16,-3-3 1 0,4-7-3 0,-2-1 0 16,1-10 2-16,0-10 0 15,-3 0-2-15,2-2 0 0,1-1 1 0,-3-6-8 16,3-1 6-16,-2-3 1 0,0-3-1 16,-2-3-2-16,1-3-1 0,-1-1 1 15,1 0 0-15,-1-4 4 0,0-1-3 0,-1-5 2 16,0 0 0-16,-2-5-8 0,0 0 7 0,1-16 0 15,-1-1 0-15,2-9-2 0,-4-8 0 16,4-12-1-16,-4-21-3 0,1-8 1 16,1-5 1-16,-4-17-1 0,-1 0-1 15,2 1 2-15,-2-2-3 0,-1 3-5 0,-2 1 7 16,1 3-3-16,0 1 2 0,-1 0 0 16,2 17-1-16,-2 6 0 0,1 3 2 0,2 2 2 15,-1 5-3-15,0 11-3 0,1 6 4 16,2 1 2-16,-2 4 0 0,0 2-1 15,0 2 2-15,2 2-1 0,0 1-2 0,2 4 0 16,-3 4-2-16,1 0-2 0,2 4-19 16,-1 1-11-16,1 1-20 0,-3 3-31 15,4 3-32-15,0 3-36 0,-2 3-668 16,2 2 280-16,0 0 185 0</inkml:trace>
  <inkml:trace contextRef="#ctx0" brushRef="#br0" timeOffset="7326.62">11971 6435 61 0,'3'-3'91'0,"-3"3"-6"16,0-7-2-16,0 7-5 0,1-3-2 16,-1 3-2-16,2-5-6 0,-2 5-1 0,3-3-5 15,-3 3-5-15,0 0 6 0,2-4-2 16,-2 4-6-16,1-3 3 0,-1 3 1 16,0 0-3-16,0 0-10 0,0 0 11 15,0 0-1-15,2-4-2 0,-2 4-4 0,0 0-5 16,0 0-1-16,0 0-1 0,0 0 0 15,0 0 3-15,0 0-12 0,0 0-3 0,0 0-5 16,0 0 5-16,0 0-2 0,0 0 0 16,0 0-4-16,0 0 2 0,0 0-1 15,0 0-2-15,0 0 1 0,0 0 1 16,0 0-7-16,0 0 6 0,0 0-1 0,0 0-2 16,0 0-5-16,0 0-2 0,0 0-1 15,0 0-1-15,0 0 0 0,0 0 0 16,0 0-5-16,0 0-4 0,0 0 4 0,0 0 0 15,0 0-5-15,0 0 2 0,0 0-2 16,0 0-1-16,0 0-4 0,0 0 2 16,0 0 0-16,1-5-3 0,2 1 4 0,4 0 1 15,0 0-4-15,0-2 4 0,0 0-6 16,1-1 4-16,-2 0 2 0,2-2-4 16,-2 0 4-16,1-1-3 0,-3-1 3 0,2 2 1 15,-2-3-3-15,-1 2 7 0,-1-2-4 16,0 4 3-16,-2-2 7 0,-2 0 1 15,0 1 4-15,1-1-2 0,-4 1-3 0,-2 0 2 16,3 2 0-16,-4-1 3 0,2 1 0 16,-1 0-2-16,3 3-1 0,-2-1-1 15,2 1-1-15,-1-1-3 0,2 3-3 0,-2-2-1 16,2 3-2-16,3 1 1 0,0 0-3 16,0 0 0-16,0 0-4 0,0 0 4 0,5 13-1 15,4-5 2-15,3 0-1 0,3 1-2 16,3 0 1-16,5-2 1 0,5 2-1 15,2 0 1-15,3-3 1 0,5-1-5 16,2 0 3-16,-4-2-1 0,0-2-2 0,1 1-4 16,-2 1-12-16,-4-2-23 0,-6 1-16 15,-1-1-14-15,-6-1-11 0,-2 1-11 0,-3 2-8 16,-5-1-21-16,-5 0-5 0,-3 1-19 16,0-3-393-16,-8 7 183 0</inkml:trace>
  <inkml:trace contextRef="#ctx0" brushRef="#br0" timeOffset="7557">12503 6285 1091 0,'-10'3'-29'0,"-4"-1"9"16,2-1 8-16,-3 1 8 0,1-1 11 0,0-1 9 15,0 0 5-15,1 0 23 0,0 0 2 16,2-1-1-16,2 1 3 0,1 0 6 16,-2 0 2-16,2-2 3 0,0 2 0 0,2-1-4 15,6 1-2-15,-12 0-10 0,12 0 1 16,-10 0-11-16,5 1 1 0,2 2-3 16,0 1-1-16,-1 2 1 0,2 3 2 0,1 3-3 15,1 3 1-15,-2 5-3 0,1 2-3 16,-1 6-2-16,-1 2-3 0,1 0 2 15,1 1 0-15,-1 3-10 0,1-5 4 0,-1 1 2 16,1-1-3-16,1-3-6 0,0-2-11 16,0 0-15-16,0-3-14 0,0-1-33 15,1-2-38-15,1-4-56 0,-2-4-443 0,0-1 205 16,-2-3 134-16</inkml:trace>
  <inkml:trace contextRef="#ctx0" brushRef="#br0" timeOffset="8010.34">12394 6414 170 0,'-2'-8'209'0,"1"0"-10"16,-3 0-13-16,1 0-16 0,-3-1-11 15,-2 0-12-15,0 2 0 0,-3-2-3 16,-2 3-15-16,-3 1-11 0,-1 0-12 15,-3 4-15-15,2-1-6 0,-5 4-12 0,1 2-7 16,-3 3-9-16,-1 4-4 0,2 2-7 16,1 1-6-16,0 2-9 0,4 2-4 0,3 3-6 15,3 0-3-15,4 2-2 0,6-2-6 16,1 1-4-16,4 3 0 0,5 1-1 16,7 5-1-16,1-2-4 0,3 0 0 15,4-2 3-15,0 0-3 0,10 6 3 0,-5-6-1 16,-3-4 1-16,0 0-2 0,-2-1 0 15,-3-4 1-15,-1 2-6 0,-4-3 2 16,-1 2-1-16,-5-3-1 0,-2-1 6 0,-3 1 1 16,-5 0 1-16,-2 2 8 0,-4-3 3 0,-7 5 5 15,-2-5 5-15,-8 4 5 16,-3-4 1-16,-2-2 0 0,-3 1-1 0,5-6-2 16,-4-2-7-16,2-2-2 0,-1-3-9 15,6-1-5-15,-4-2-10 0,3-4-20 16,5-4-23-16,1-3-24 0,8-2-24 0,7-1-29 15,5-2-17-15,8-7-37 0,7-4-547 16,9-11 246-16,8-1 164 0</inkml:trace>
  <inkml:trace contextRef="#ctx0" brushRef="#br0" timeOffset="9091.58">12634 6325 150 0,'-2'-13'220'16,"1"1"-10"-16,-2 2-17 0,-2 0-16 15,0 1-9-15,-2 2-12 0,1 2-10 16,2-1-8-16,-1 1-11 0,-1 4-13 0,-1 0-11 16,7 1-11-16,-14 10-8 0,6 1-10 0,-2 6-7 15,1 9-5-15,-1 10-5 16,-3 18-5-16,4 6-8 0,-2 6-10 0,-1 1-17 16,6 3-14-16,0-2-17 0,3-1-12 15,0-7-15-15,3-12 1 0,1-9 0 0,1-6-4 16,1-4-4-16,0-1-4 0,-2-7 1 15,1-1-1-15,1-7-4 0,-1-1 5 16,2-8 2-16,-3-2-2 0,-1-2 11 0,0 0-1 16,5-24 3-16,-5 8 6 0,0-6 18 15,0-2 4-15,-2-4 7 0,1 0 5 0,-1-1 15 16,1-1-7-16,-2 2 8 0,2 2-4 16,1 2 1-16,1 1-5 0,2 2-4 15,1-1 0-15,1 2 8 0,3 0-9 16,1 4 1-16,6-1-1 0,-1 0-2 0,3 2-3 15,4 2 2-15,0 2 0 0,0 4-1 16,3 0-2-16,-3 1-1 0,-1 2 5 16,-2 1 5-16,0 1 0 0,-4-1 2 0,-1 3 6 15,-2-1-9-15,0 2 5 0,-3 2 9 16,2-1 13-16,-4 2 9 0,-1 2 1 16,-2 3-2-16,-1-2-1 0,-1 5 1 15,-2 1-4-15,-1 2-6 0,-3 4 2 0,1 2-6 16,-2 5-3-16,0 2-1 0,0 1-1 15,-2 7-2-15,0-2-7 0,4-6-1 0,1-1-4 16,1-5-3-16,2-2 1 0,0-4 1 16,3-2-5-16,2-3 2 0,1-1-4 0,2-9 5 15,1 2 0-15,6-7-2 0,0-4 0 16,5-6-2-16,-1-2 1 0,3-5 0 16,-1-4 0-16,-2 3-2 0,-3 4 0 0,-1-1 3 15,-3 5-1-15,-1 2 1 0,-2-1-3 16,0 4 1-16,-1 0 0 0,-4 2-2 15,2 1 0-15,-2 3-4 0,-1 1-1 0,-3 2 5 16,0 0-1-16,0 10-1 0,-2-2 3 16,-3 2-4-16,1 2-7 0,-4 4-8 15,2 0-4-15,-3-1-2 0,3 0-5 16,1-5 4-16,1 1 3 0,-1-3 9 0,2-2-6 16,1-3 4-16,2-3-1 0,0 0-2 15,0 0 5-15,8-22 0 0,-2 6 4 0,4-6-3 16,3-1 0-16,1-6 2 0,2 3 2 15,1-2 3-15,1 1-2 0,-1 3 2 16,0 4 1-16,-2 1-4 0,-4 5 1 16,2 2 1-16,-2 1 1 0,-2 5 3 0,0 3 0 15,-1 2 0-15,-1 5 3 0,1 3 2 16,-1 5-1-16,-1 3 3 0,1 4-1 0,-1 1-2 16,-2 4 0-16,3 1 4 0,0 1-1 15,-1-3-3-15,0 1-1 0,3-3 0 16,-2-3 1-16,3-2-2 0,-1-2 0 15,2-4 3-15,2-4-1 0,1-2 2 0,2-6-2 16,3-3 0-16,2-6-1 0,0-3 0 16,2-5 0-16,0-2 4 0,-4-4-2 15,-2 1 1-15,-2 3 6 0,-3-2 2 0,-1 1 3 16,-5 2 2-16,1 4 0 0,-2-4-1 16,-3 6 4-16,-1 0 1 0,-1 1 0 15,-1 3-3-15,-2 2 1 0,-1 1-6 0,-1 5 0 16,-1 3-2-16,-2 7-1 0,-1 4-3 15,-3 9 2-15,1 8-2 0,0 9 0 16,-2 20-1-16,4 4-1 0,1 0-3 0,2 3-4 16,3-5-3-16,3-9-1 0,-2-7-2 15,4 0-4-15,-1-3-6 0,-1-2-5 0,0-5-6 16,-1-2-9-16,-3-1-9 0,-2-1-25 16,-1-4-25-16,0-2-40 0,-4-5-533 15,-2-5 228-15,-1-5 150 0</inkml:trace>
  <inkml:trace contextRef="#ctx0" brushRef="#br0" timeOffset="9289.04">12892 6361 148 0,'1'-8'194'0,"-1"1"-19"15,2 0-19-15,-1 3-14 0,1-3-19 0,-1 4-14 16,4 0-29-16,0 2-33 0,4 2-30 16,1 2-43-16,1 3-371 0,0 2 135 0,4 1 89 15</inkml:trace>
  <inkml:trace contextRef="#ctx0" brushRef="#br0" timeOffset="10472.62">13884 6667 54 0,'2'-4'120'0,"-1"1"-10"0,4 2-13 16,3-1-8-16,2 5-12 0,4 2-2 15,1 2-7-15,6 3-12 0,-1 5 4 16,6 6-8-16,-2-1-6 0,0 2-1 16,-2 4-3-16,-4 0-7 0,-1 0-14 0,-7-1-3 15,-5 0-4-15,-4-3 2 0,-2-1-4 16,-7-1 4-16,-4 0 9 0,0-3 0 0,-5-2-2 15,2-5 14-15,-1-1 7 0,-1-3-2 16,3-5-2-16,-3-1-2 0,3-4-7 0,0-3-2 16,1-4-9-16,3-1-5 0,2-4-10 15,4-3 3-15,2 1 1 0,5-2-6 16,3-3 1-16,6 2-3 0,5-5 2 16,6 6-1-16,2-3 0 0,13-7 0 15,2 3-3-15,-5 5 2 0,-2 5-3 0,1 2 4 16,1-1-5-16,-1 1 6 0,0 1-4 0,1 1 3 15,-2 2 1-15,-1 0 6 0,-3 1-1 16,-4 0 7-16,-1 3-1 0,-5 2 7 16,-1-1 7-16,-1-1 16 0,-4 4 6 0,-2-1 5 15,0 1 6-15,-3 0 6 0,0 2 8 16,-2-1 1-16,-1 1-2 0,0-1-7 16,-5 2-4-16,0 0-5 0,0 0-5 15,0 0-7-15,0 0-2 0,-3 9-5 0,-4-2-2 16,0 2-4-16,-5 1-3 0,3 2-5 15,-5 6 0-15,-1 0-5 0,1 5 0 0,-4 6-3 16,4 0-3-16,-1 2-8 16,1 0-4-16,5-5-6 0,2 0-4 0,3-5-2 15,-1-1-1-15,3-2 3 0,1-3-1 0,2-1-2 16,1-2 2-16,1-3 3 0,2-1-1 16,0-3 3-16,3-4 2 0,0-2-3 15,2-4-1-15,2-2 2 0,-1-4-2 16,1-4 1-16,3-2 2 0,-2 0-2 0,-2-2-1 15,-1 2 9-15,-1 2-6 0,-1-2 2 16,-1 2 0-16,-3 0-1 0,2 1 2 0,-2 3 1 16,0 0 4-16,1 1-4 0,-4 1 1 15,3 0-2-15,-3 3 0 0,1 1-3 0,0 0 3 16,0 3-1-16,-2 2 0 0,0 0 1 16,0 0 1-16,0 0-1 0,1 12-1 15,-1-4 3-15,-1 1-4 0,2 4 0 16,-2 1 2-16,1-2-2 0,0 4-6 0,0-3-4 15,1 1-9-15,2-1-4 0,0-1 0 16,2-1 0-16,0-2 4 0,1-5 3 0,2-1 1 16,0-5-2-16,3-1 7 0,2-2 1 15,-2-1-1-15,2-1 7 0,-2 0 1 16,-2 0 6-16,1 1 4 0,-1 0 5 0,-2 2-3 16,-1-1 9-16,1 3 0 0,-3-1-2 15,-1 0 3-15,2 3-5 0,-5 0-3 16,0 0 6-16,8 6-4 0,-6-2-3 15,-2 1 3-15,2 4-2 0,-1 0-4 0,1 0-1 16,-2-1-5-16,3 2-2 0,0 0-5 16,2-1-3-16,1-1-3 0,2-2 4 0,0-3-1 15,3-3 1-15,5-3 2 0,1-4 0 16,6-5 1-16,4-5 3 0,-1-1-1 0,2-2-1 16,-1-1 5-16,-2-1 5 0,1-1 0 15,-3 1 4-15,0 2 5 0,-4 3 3 16,-3 1 4-16,-1 5-2 0,-5 0 6 15,0 1-4-15,-1 2-1 0,-2 1-5 0,-1 2 3 16,0 2-4-16,-2 1-2 0,-4 2 2 16,6 12 2-16,-5-1-1 0,-1 6-1 15,0 6-2-15,-1 8 0 0,-4 10-1 16,-3 18 1-16,-1 5-2 0,-6 2-4 0,-2 1-29 16,-5 8-26-16,-5-1-34 0,1-14-38 0,0 10-42 15,-3-16-639-15,2-1 273 0,-2-3 180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5:02:49.9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11613 10369 2332 0,'1'7'48'0,"1"-5"-9"0,-2 1 2 15,1 1-7-15,3 1 4 0,-4-5 3 0,1 2 7 16,-1-2 2-16,0 0-6 0,0 0 1 15,0 0 6-15,0 0-7 0,-1-15 3 0,-4 3 0 16,0-2 4-16,-1-5 12 0,-2-5-9 16,-5-10-3-16,-1-18-7 0,-5-11-10 15,-3-21-1-15,-5-9-6 0,0-11-6 0,-2-5 0 16,-6-34-6-16,-3-5-5 0,0-5 0 16,-4-7-5-16,1 0-2 0,-3 3-4 15,-1 2-5-15,2 4-3 0,0 3-4 0,5 0-2 16,2 10 0-16,8 31 2 0,1 8-2 15,3 7 2-15,2 9 0 0,3 19 3 16,3 4 3-16,0 4-2 0,1 4 2 0,3 11 1 16,3 7-1-16,-1 3 4 0,3 3-1 15,-2 4 1-15,1 1 2 0,2 5 0 16,-2 0 1-16,3 2 1 0,0 2-1 0,0 2-1 16,2 1 1-16,0 1-2 0,0 2 3 15,0-1-2-15,2 2-1 0,-1 1 2 0,-1 0-1 16,1 1-3-16,-2-1 5 0,3 2-5 15,-1 0 3-15,1 1-1 0,-1-2 0 0,2 5-2 16,-1-5 0-16,-1 2-1 0,2 3 2 16,-3-4-3-16,3 4 1 0,-2-4 1 15,2 4-2-15,-3-4 1 0,3 4 1 0,0 0-2 16,-3-3 2-16,3 3-2 0,0 0-4 16,0 0 7-16,0 0 0 0,0 0-2 15,-6-1 4-15,6 1-1 0,0 0-5 16,0 0 5-16,0 0 1 0,0 0 0 0,0 0 0 15,-7-1 1-15,7 1-4 0,0 0 6 16,0 0-3-16,0 0 0 0,0 0-1 0,0 0 3 16,0 0 0-16,0 0 0 0,0 0-1 15,0 0-2-15,0 0 2 0,0 0 1 0,0 0-2 16,0 0 0-16,0 0-1 0,0 0 0 16,0 0 1-16,0 0-3 0,0 0-2 15,-8 2-2-15,8-2-2 0,0 0-3 0,0 0-6 16,0 0-4-16,0 0-5 0,0 0-11 15,0 0-10-15,0 0-14 0,0 0-12 16,-3 5-13-16,3-5-7 0,0 7-13 0,-3-1-16 16,1 1-8-16,-1 3-14 0,-1 0-42 15,-2 1-450-15,-1 1 217 0,-1 1 143 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5:04:19.4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9334 8759 24 0,'0'0'30'0,"10"-2"-3"0,-5 2-3 0,-1-2-6 15,2 0-9-15,-1 1-54 0,2-2 15 16,-1 0 10-16</inkml:trace>
  <inkml:trace contextRef="#ctx0" brushRef="#br0" timeOffset="9368.82">18602 2448 142 0,'0'0'187'0,"6"-1"-13"15,-6 1-11-15,5 0-12 0,-5 0-11 0,0 0-14 16,6-3-9-16,-6 3-11 0,0 0-15 16,0 0-6-16,0 0-10 0,5 4-7 0,-5-4-8 15,-2 11-2-15,2-2-6 0,-1 3-7 16,-1 2 2-16,-1 4-10 0,2 2-2 15,-1 2-2-15,-1 0-4 0,0 1-3 16,3 1-3-16,0 2-6 0,0-1-7 16,3 0 1-16,2-2-3 0,1 0-4 0,2-1-4 15,0-5 1-15,3-5-7 0,1 0-4 16,-2-5-14-16,4-4-17 0,0-2-17 0,-2-4-16 16,2-3-9-16,1-1-16 0,-3-7-16 15,4-5-28-15,-5-3-357 0,0-4 170 16,1-7 113-16</inkml:trace>
  <inkml:trace contextRef="#ctx0" brushRef="#br0" timeOffset="13520.64">18013 3459 101 0,'-31'3'183'0,"8"-2"-29"16,9 2-14-16,8 0-16 0,8-2-9 15,-2-1-9-15,33 1-12 0,10-2-5 0,40-3-7 16,34-6-11-16,15-1-8 16,50-7-7-16,20 2-15 0,13 4-12 0,7-1-7 15,5 0-24-15,10 3-21 0,5-1-15 16,-6 3-13-16,-5-1-14 0,-11-2-47 0,-9-3-289 15,-12-1 136-15,-13-1 90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5:05:11.7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19983 3619 101 0,'-1'-2'205'0,"1"2"-21"0,0 0-20 0,1-7-14 15,5 4-16-15,5 0-13 0,11 1-9 16,18-3-9-16,28-2-11 0,32-1-6 16,15-3-9-16,10 4-9 0,12-2-6 15,10-1-4-15,41 1-7 0,2-1-4 16,-4 1-10-16,-35 3-2 0,2-1-2 0,-2 2 0 16,-2 1-6-16,-6-1-1 0,-8 1-1 0,-7 1-7 15,-9-1 2-15,-11 2-3 0,-23 1-4 16,-7 1 4-16,-9-1-2 0,-14 1-6 15,-11 0 2-15,-11 0-1 0,-4 0 7 0,-5-2 2 16,-2 2 7-16,-4 0 3 0,-4-2-6 16,-3 0-12-16,-4 0-13 0,-4 1-32 15,-3 1-25-15,0 0-26 0,-20-3-39 16,-1 3-45-16,-3 0-448 0,-11 0 210 0,-12 1 138 16</inkml:trace>
  <inkml:trace contextRef="#ctx0" brushRef="#br0" timeOffset="808.93">13063 5039 49 0,'-6'-2'128'16,"5"-1"-8"-16,1 3-1 0,-4-3-9 15,4 3-8-15,-3-3 4 0,3 3-11 16,0 0 0-16,-4-4-10 0,4 4-3 0,-1-3-3 16,1 3-2-16,0 0-10 0,0 0-5 15,0 0-2-15,0 0-5 0,-2-4-2 16,2 4-4-16,0 0-4 0,0 0-5 0,0 0-5 16,0 0-5-16,0 0-1 0,7-3-2 15,3 3-4-15,7-2 0 0,13 0-4 16,18-1 2-16,28-7-2 0,31 1-1 0,20-1 0 15,48-3-3-15,6-3-3 0,2 1 1 16,8 2-5-16,9 1 2 0,1-2-2 0,-7 7-1 16,0 1-3-16,-4 1 1 15,-39 2 0-15,1 1 1 0,-3 1 1 0,-5-2-3 16,-3 3 0-16,-11 0 2 0,-6 0 1 16,-12 0-4-16,-22 0 0 0,-7 0-2 0,-5 1-1 15,-6 1-9-15,-14-2-28 0,-11 1-1 16,-11-1-31-16,-1 2-26 0,-10-4-52 15,-1 1-422-15,-9-2 193 0,-6-2 128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33:45.8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9088 4609 114 0,'-3'-4'190'0,"3"4"-18"0,-5-2-6 15,5 2-10-15,-5-1-8 0,5 1-6 0,-5-3-9 16,5 3-15-16,-3-3-4 0,3 3-11 0,-3-3-9 16,3 3-11-16,0 0-6 0,0 0-8 15,-5-3-7-15,5 3-4 0,0 0-8 16,-5-1-5-16,5 1-5 0,0 0-4 0,0 0-4 15,0 0-1-15,0 0-4 0,0 0-5 16,23 5 2-16,-5-1-4 0,7-2 0 16,9 1-3-16,11 2 1 0,20-1-2 0,6 0-4 15,6-1 1-15,2 1-3 0,5 0-4 16,-4 1-3-16,2 1-1 0,-3-2-9 16,-1 1 4-16,-5 0-6 0,-1-1-3 0,-5 0 1 15,-14 1-10-15,-8-3-2 0,-2 3-4 16,0-3-5-16,-10 0 4 0,-3 2-9 15,-6-3-1-15,-3 1 3 0,-4 0 12 16,-4 0-4-16,-3-2 0 0,-4 2 1 0,-6-2-1 16,0 2 0-16,0-2 7 0,-21 2 0 15,3-2 2-15,-8 2 2 0,-12-2-3 0,-12-2 3 16,-23 2 5-16,-6 0-6 0,-4-2 5 16,-6-2 1-16,0 4 6 0,-16-4 2 0,0 1-1 15,19 0-1-15,2 0 16 0,4-1 0 16,4 0 4-16,8 3 1 0,17-2-2 15,10 1 1-15,9 1-3 0,6 0-1 16,2-1 0-16,4 2-2 0,2-1-3 0,4 1 0 16,5-2 0-16,3 4-2 0,6-2 7 15,0 0-8-15,0 0 0 0,45 0 1 16,-11 0-2-16,13 1-5 0,23 1 9 0,10-1-4 16,5 0-4-16,22 1 2 0,0-1-9 15,-19 1 4-15,-1-1-6 0,-4 2 4 16,-3-2 1-16,-7 1-3 0,-4-1 4 15,-18 0-6-15,-5 1 11 0,-11-2-4 0,-2 1 7 16,-6 2-13-16,-3-3 11 0,-3 0 7 16,-4 0-4-16,-4 0 0 0,-5 0-8 15,-3 0 8-15,-5 0 1 0,0 0-4 0,0 0 2 16,-21-4 1-16,5 4 2 0,-4-2-6 0,-3 1-4 16,-4 1-9-16,-1 0-20 0,-4 0-35 15,-1 0-27-15,-1 0-50 0,-3-1-401 16,2-1 186-16,2 2 123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5:05:20.5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4115 11284 30 0,'-5'2'200'0,"1"1"-16"0,1-3-12 0,1 3-17 15,-1 0-7-15,-1-3-5 0,4 0-2 16,0 0-4-16,-3 3-3 0,3-3 0 16,0 0-3-16,0 0-3 0,0 0-4 0,0 0-7 15,0 0-9-15,0 0-6 0,-5-9-8 16,8 1-13-16,2-3-8 0,0-5-9 16,5-7-9-16,1-3-2 0,3-3-8 0,8-12-6 15,4 0-3-15,2-5-4 0,3 1-5 16,2 1-2-16,5-5-2 0,6-5-4 15,6-3 0-15,-1 1-1 0,2 2-3 16,4 3-3-16,-2 0-1 0,2 2 0 0,-11 9 1 16,2 0-4-16,8-8 2 0,0 1-4 15,2 0 0-15,-2 0-4 0,0 0 1 0,7-2 2 16,2 2 0-16,3-1-2 0,7 1 2 16,-2-2-1-16,4 0-2 0,-1 2 0 0,2 0 0 15,0 0-2-15,1-3 0 0,-1 1 0 16,4 2 2-16,3 1-3 0,6 2 4 15,6-1 0-15,4 3-1 0,6 1-4 16,0 1 2-16,5-2-1 0,0 3-5 0,1-3 4 16,34-7 0-16,2 1 4 0,3 4-1 15,4-1-1-15,2 4 2 0,-5 3-9 0,-29 7 7 16,36-3 3-16,1 1-6 0,7 3 6 16,2 2 0-16,-1 6 0 0,0 0-1 0,8 4-2 15,8 2 6-15,6 5-2 16,2 4 0-16,-37 3-1 0,38 1-1 0,0 5 3 15,3 3 0-15,-6 2 1 0,-40 1-1 16,-4 1 1-16,-5 2-2 0,-6 2 0 16,-4-1 1-16,-6 3 0 0,-5 3 0 0,-5-4-1 15,-7 0 1-15,-5 1-2 0,-11-1-1 16,-18-2 0-16,-6 2 1 0,-7-3-2 0,-14-1 2 16,-9-2-5-16,-7-2 5 0,-4 1-10 15,-5-1-8-15,-6-1-20 0,-4 0-31 16,-6-1-54-16,-7-1-102 0,-9 1-713 15,-13-1 318-15,-11 0 210 0</inkml:trace>
  <inkml:trace contextRef="#ctx0" brushRef="#br0" timeOffset="1513">4071 11286 113 0,'0'0'120'0,"0"0"-8"16,4 9-9-16,-1-9 0 0,1 3-3 0,0 0-8 16,2 1-4-16,3-1-5 0,2 1-2 15,0 1-2-15,7 2-1 0,-1 0-5 16,5-3-2-16,8 2-5 0,7 1-1 15,3-1-2-15,6 0-5 0,19-1-8 0,2 0-6 16,2-3 3-16,0 0-10 0,1-2-2 16,2-2 0-16,1-2-5 0,4 1-1 0,2-2-27 15,23-4 3-15,1 0 5 0,3-2-1 16,1 1-7-16,0-3 6 0,-2 0-1 16,-2-1-3-16,5 0 7 0,-1 1-3 15,2-2 1-15,2 4-2 0,4-5 2 0,-1 0-6 16,0 1 5-16,-2 0 0 0,-4-1-2 15,4 1 0-15,1-1 0 0,2 0 1 16,0-1-1-16,-2 1 1 0,0 1-2 16,0-2 4-16,0-2-5 0,-3 1 3 0,-5 2-2 15,-4-6 2-15,3 0 2 0,-3 1 3 16,1-2-6-16,0-2-2 0,-2-1 4 0,2-3-3 16,-2 1 1-16,-3-2-3 0,-3-2 1 15,-3 1 1-15,-4-1-1 0,-3 0 4 16,1 0 0-16,-4 1 3 0,3-3 1 0,0 5 1 15,-1-1 0-15,-2 1 4 0,-1 2-3 16,-1-3-2-16,-3 1 1 0,-12 5-1 16,-3 1 1-16,-2-1-3 0,0-1 5 0,-4 1-1 15,-2-1-3-15,0 1-1 0,1 0-3 16,-2-2 4-16,1 0-2 0,0-1 1 16,-1 0 0-16,1 1 0 0,-3-1 3 15,2 0-5-15,-1-1 2 0,-4 5 0 0,1-4 0 16,-2 3-1-16,-2 0-2 0,-7 4 4 15,-5 1 2-15,0 2-1 0,-1-3 4 0,0 2-2 16,-1-2 2-16,10-6 1 0,-7 3-2 16,-4 4 0-16,-2-1-2 0,0 0-3 15,2 1 1-15,-4-2-2 0,2 3-1 16,0-2 1-16,0 0 2 0,2 0-4 0,-3 1 0 16,0 0-1-16,1 1 1 0,-1-1-3 15,-1 0 7-15,2 1-7 0,0 1 3 0,-1-1-3 16,-1 0-1-16,2-2 3 0,-2 2-3 15,4-2 1-15,-2-1-2 0,0 2 0 16,1-3 2-16,-1 2-2 0,2-2 1 16,-2 2-1-16,2-2 0 0,-2 2-2 0,2-1 0 15,0 0 0-15,-3 0-2 0,1 1 2 16,-1 0 0-16,0-1-3 0,-3 2 4 0,-2 3 3 16,-2 0-4-16,-2 1 2 0,1-3 0 15,-1 2 0-15,0 1-2 0,-5 2 1 16,0 1-2-16,2 1 3 0,-5 1 1 15,2-1-1-15,-1 2 0 0,-4 2 2 0,2 0 0 16,-3 1 1-16,1 1 2 0,-1 0 3 16,-2 0 0-16,2 1 2 0,-2 1 3 15,0 0 1-15,0-1-1 0,0 3-1 0,1-2-1 16,-3 0 2-16,-1 3-3 0,4-4-1 16,-4 4 1-16,3-3-2 0,-3 3-1 15,3-4-1-15,-3 4-1 0,2-2-4 0,-2 2-2 16,0 0-9-16,0 0-22 0,0 0-30 15,0 0-47-15,0 0-53 0,0 0-721 16,-18 0 300-16,9 0 197 0</inkml:trace>
  <inkml:trace contextRef="#ctx0" brushRef="#br0" timeOffset="8517.21">16165 9375 131 0,'-7'-8'137'0,"2"3"-14"0,3 5-14 16,2 0-9-16,0 13-9 0,2-1-5 0,3 12 1 15,1 15-4-15,4 26-1 0,6 22-3 16,0 11 1-16,4 15-10 0,9 45 2 16,1 13 0-16,3 12-1 0,1 8-10 15,1 7-5-15,1 5 7 0,-1 3-5 0,0-12 1 16,-1-10-6-16,-3-18-4 0,-2-17-6 16,-5-35-1-16,0-11-3 0,-2-10-7 0,2-7-1 15,-7-22-3-15,1-7-6 0,-2-4-5 16,-2-17-6-16,-1-6-23 0,-6-8-13 15,2-4-26-15,-3-8-31 0,0-7-52 0,-1-5-490 16,-2-6 212-16,2-7 141 0</inkml:trace>
  <inkml:trace contextRef="#ctx0" brushRef="#br0" timeOffset="9054.36">19299 8388 143 0,'-2'-4'135'0,"0"0"-11"0,2 2-14 15,0 2-9-15,0 0-16 0,-6 16-2 16,1 4 0-16,0 11-5 0,1 27 0 0,-3 14-7 15,-2 25 4-15,0 8-7 0,3 16-3 16,-2 15 2-16,1 41-5 0,-2 5-3 16,1-2-6-16,4 4 1 0,-2 4-1 0,1-2-6 15,3-9-2-15,2-38-2 0,2-7-4 16,1-8-3-16,3-11-1 0,2-12-3 16,0-8-1-16,0-22-2 0,2-7-1 0,-1-7-8 15,1-13-1-15,-2-8 0 0,-4-6-3 16,1-3 1-16,0-6-4 0,-2-3-1 0,2-5-9 15,-3-3-14-15,-1-3-18 0,2-7-21 16,-3 0-4-16,0 0-18 0,13-17-9 16,-8 8 5-16,-1-3-16 0,3-1-10 0,-4-2-42 15,2-2-339-15,-2 0 164 0,0 0 108 16</inkml:trace>
  <inkml:trace contextRef="#ctx0" brushRef="#br0" timeOffset="10176.73">21501 10421 186 0,'-5'2'177'0,"5"-2"-15"0,-9 2-13 16,4 0-17-16,5-2-10 0,-8 3-10 0,8-3-9 16,-7 1-5-16,3 0-8 15,4-1-5-15,0 0-7 0,-5 2-3 0,5-2-12 16,-5 3-2-16,5-3-6 0,0 0-3 15,0 0-9-15,0 0-3 0,0 0-2 0,17 0-4 16,-3-2-2-16,1-1-3 0,3 2-2 16,4-2-6-16,0 0-1 0,4 1 1 15,-3-1-4-15,1-1-4 0,2 1 0 16,-4-1 2-16,0 0-6 0,-1 2-1 0,-1-1 1 16,-6 0-3-16,0 0 5 0,-1 1-2 15,-2 1 3-15,-1-2 3 0,-1 2 4 0,-1-1 1 16,-2 1-5-16,0 0-1 0,-6 1 1 15,6-5-1-15,-6 5-2 0,-1-2-2 16,1 2-2-16,-8-7-1 0,2 5 1 0,-2-2 0 16,0 2 3-16,-3-1-2 0,0-1 5 15,-2 2-3-15,-1-1-1 0,0 1-2 16,-1 0 3-16,-1-1-10 0,3 2 6 0,-1 0-1 16,2-1 1-16,2 1-3 0,-1-1 4 15,3 1-3-15,0 1-3 0,1 0-2 16,1-2-1-16,6 2 3 0,0 0-1 0,0 0-3 15,21 0-2-15,-2-1 0 0,9 1-3 16,9-1-4-16,10 1-19 0,21-3-4 16,3 1 0-16,4-1-8 0,1 2-3 15,2-2 0-15,3 1-13 0,-3 0 5 0,0 0 6 16,-5 0 0-16,-3 0 5 0,-12 1 1 16,-11-1 1-16,-2 1-4 0,-10-1 8 0,-2 1 8 15,-8 0-1-15,-2-2 4 0,-7 0-4 16,-5 0 2-16,-7 0-3 0,-2 0 7 15,-2 3 6-15,-35-5 4 0,32 1 18 0,-27-2-7 16,-10 1 0-16,-21-4 29 0,-2 2 3 16,-2-1-1-16,-4-2 5 0,4 1 1 15,0 1 7-15,3-1 3 0,13 2-1 0,9 3 2 16,7-3 3-16,4 5-1 0,7-2-4 16,1 1-9-16,5 1-5 0,4 2-5 15,3-3 0-15,6 2-4 0,3 1-3 16,0 0 2-16,24-7-5 0,0 3 0 15,17-1-3-15,20-4-9 0,10 2-10 0,5-2-8 16,4 1-7-16,1 0-17 0,15-2-19 16,-17 1-22-16,1 0-19 0,-7 1-16 0,-6-2-71 15,-4-1-390-15,-7 0 196 0,-12-1 129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34:26.90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11586 10266 14 0,'16'35'103'16,"-2"-2"2"-16,1 0-13 0,3 16-3 0,2 4-3 15,-2 2-2-15,5 0 5 0,-2 4-12 16,-1-1-6-16,-1-1-7 0,0 4-8 15,1-3 0-15,-3 3-3 0,0-2-5 0,0-3-2 16,-3 1-2-16,-3 1-4 0,-1-2-9 16,-4-8 5-16,-3-5-2 0,-3-1 1 15,-2-1-12-15,-4 17-9 0,-4-5-17 0,-4 1-39 16,-4-2-30-16,-8-5-361 0,-1 0 147 16,-7-3 97-16</inkml:trace>
  <inkml:trace contextRef="#ctx0" brushRef="#br0" timeOffset="17711.78">11411 6058 50 0,'-6'-3'123'0,"1"0"-5"0,-2 1-9 0,1-1 4 16,1 0-6-16,-1 0-7 0,1 2-5 15,1-2-8-15,4 3-8 0,-9-3-11 16,6 1-11-16,3 2-4 0,-5-3-8 0,5 3 1 16,0 0-16-16,0 0-1 0,21-1 0 15,1 2-2-15,12-1-4 0,17 0 3 16,32 2-5-16,26-2 2 0,7 1-6 16,5 1-1-16,0-1-2 0,6 1 0 0,6-2-1 15,3 3 1-15,-4-3-3 0,-2 0-2 16,0-3 6-16,-5 3-10 0,-7-2 2 15,-7-1-1-15,-6 2-3 0,-1-2 3 0,-22 0-5 16,-3 2 4-16,-4-1 3 0,-5 1-5 16,-15-1 2-16,-10 2-2 0,-8-3 1 15,-4 2-2-15,-5 1 4 0,-5 0 2 0,-2 0 4 16,-3 0 7-16,-1 0 6 0,-3-2 5 16,-3 4 1-16,0-2 0 0,-1 0-6 0,-2 0 0 15,0 0 3-15,-2 0-5 0,-6 0-6 16,11 0 0-16,-11 0-3 0,5 0-3 15,-5 0-15-15,0 0-12 0,0 0-10 16,0 0-20-16,0 0-23 0,0 0-27 0,0 0-25 16,-14 4-418-16,6-4 184 0,0 2 120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34:59.1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13467 6666 152 0,'0'0'174'0,"0"-6"-14"16,0 6-4-16,0-4-11 0,0 4-16 0,2-5-12 16,-2 5-12-16,0 0-16 0,0 0-11 15,0 0-1-15,1 16-10 0,1-1-3 0,2 7-4 16,1 9-5-16,1 12-1 0,0 20-4 15,-2 3 1-15,-1 2-4 0,1-1-4 16,-3 1-3-16,1-6 0 0,1-2-4 16,-2-10-7-16,2-7 1 0,1-1-2 0,-1-4-6 15,-1-5 1-15,1 0-1 16,0-5-5-16,-1 0 0 0,1-6-1 0,0-1-3 16,0-4 0-16,0-2-14 0,0-3-16 0,1 0-21 15,-1-6-40-15,2-4-75 0,1-3-504 16,-6 1 223-16,16-12 148 0</inkml:trace>
  <inkml:trace contextRef="#ctx0" brushRef="#br0" timeOffset="395.45">14529 6718 1800 0,'-4'-8'16'0,"-1"2"30"15,2 0-14-15,0 5-3 0,-1-5-8 16,2 4-6-16,1-1-5 0,1 3-4 15,-5-3-4-15,5 3-1 0,0 0 1 16,-1 11 6-16,1 1 3 0,3 5 3 0,0 5 3 16,0 11 0-16,2 9 2 0,3 18 3 15,-2 4-4-15,1 3 2 0,-3-2-2 0,2 4 1 16,-2-1-1-16,1-1 1 0,1-4-1 16,0-1-2-16,1-3-3 0,1-2 3 0,-2-11-6 15,1-8-2-15,0-1-3 0,1-3-5 16,-1-5-10-16,2-5-23 0,-1 0-30 15,4-3-49-15,-3-5-69 0,0-4-461 16,1-4 218-16,3-4 144 0</inkml:trace>
  <inkml:trace contextRef="#ctx0" brushRef="#br0" timeOffset="749.51">15986 6525 1952 0,'0'-7'39'16,"0"2"-8"-16,0-1-9 0,0 2-18 0,0 1 2 15,-1-1-9-15,1 1 3 0,0 3 2 16,0 0-2-16,0 0 2 0,-2 14 0 15,2-4 3-15,2 6 7 0,-1 5 0 0,1 9 5 16,2 9-1-16,-1 4 3 0,2 22 2 16,2 4-2-16,-2 1-3 0,1 1 2 15,0-1 0-15,3-5-2 0,0 0 0 16,0-3-3-16,2-4 3 0,1-1-3 0,-3-4 0 16,2-8-2-16,-3-10 1 0,2 3-4 15,-1-4-10-15,0-1-25 0,0-6-28 16,0-1-35-16,1-2-48 0,-4-5-555 0,1-4 236 15,-1-3 155-15</inkml:trace>
  <inkml:trace contextRef="#ctx0" brushRef="#br0" timeOffset="1115.53">17906 6439 1986 0,'4'-6'48'0,"1"1"-21"0,-2-1-14 16,-1 2 0-16,1 0-7 0,-2 3-6 0,-1 1-1 15,2-3 1-15,-2 3-1 0,0 0 2 16,4 8 2-16,-3 2 1 0,-1 2 4 0,2 7 5 15,1 8 6-15,-2 5 1 0,1 13 1 16,1 18 4-16,0 8-3 0,0 1 0 16,2 4-2-16,0-1 0 0,2-4-3 15,0-4-2-15,1-3 0 0,-2-4 2 0,2-4-1 16,1-8-3-16,-3-11 0 0,2 3-1 16,-2-5-5-16,4 1-14 0,-2-3-30 0,-1-8-39 15,1 2-35-15,1-3-38 0,-6-8-543 16,3-1 235-16,0-6 156 0</inkml:trace>
  <inkml:trace contextRef="#ctx0" brushRef="#br0" timeOffset="1501.5">19660 6251 33 0,'6'5'141'0,"-3"2"-3"0,0 3 1 15,0 2-3-15,2 7-13 0,-2 8-4 0,0 3-5 16,3 10-4-16,1 20-7 0,1 7-9 16,-2 3-6-16,3 5-7 0,-1 17-4 15,1-2-6-15,-1-16-6 0,0-1-4 16,0-6-1-16,-2-2-10 0,2-4-5 0,4-4-6 16,-8-9-6-16,1-8 9 0,1-2-14 15,-1 0-29-15,-2-9-29 0,2 0-28 0,-2-5-56 16,-3-6-494-16,2-4 207 0,-2 1 136 15</inkml:trace>
  <inkml:trace contextRef="#ctx0" brushRef="#br0" timeOffset="1851.09">21604 6090 145 0,'3'-2'191'16,"-3"2"-18"-16,0 0-16 0,12 6-17 15,-8 1-13-15,0 4-10 0,2 1-11 0,-2 8-7 16,5 4-1-16,-3 10-4 0,2 3-1 16,3 21-4-16,0 2-7 0,2 7-6 0,-2 3-5 15,3 18-8-15,0-1-5 0,1 0-2 16,-4-17-7-16,2 1-6 0,-2-5-27 16,0-4-43-16,-2-1-59 0,-2-13-66 15,-5-8-487-15,-1-4 217 0,-4-5 144 0</inkml:trace>
  <inkml:trace contextRef="#ctx0" brushRef="#br0" timeOffset="2777.61">12093 6778 41 0,'0'0'154'0,"11"8"-12"15,-6 4 7-15,0 3-7 0,1 10-6 16,4 13 1-16,4 21-8 0,-1 4-12 16,0 6-7-16,2 16-8 0,0 8-10 0,-1 5-5 15,1-4-10-15,-3-2-6 16,2-7-7-16,-4-16-4 0,1-5-5 0,-2-2-12 15,0-4-27-15,-3-11-39 0,-1-7-45 0,-4-8-63 16,-1-2-448-16,-1-1 197 0,-2-4 130 16</inkml:trace>
  <inkml:trace contextRef="#ctx0" brushRef="#br0" timeOffset="3116.22">10770 6880 1871 0,'0'-7'11'0,"0"-1"5"16,0 3-4-16,-1 0-10 0,1 2-1 16,0 3-3-16,0 0 2 0,0 0 4 15,6 21-3-15,0 4 1 0,0 11 0 0,5 22 9 16,1 10-5-16,0 19 1 0,2 11-3 16,-2 11 3-16,-6 4-10 0,-1 0-21 15,-5 2-26-15,-2-7-32 0,-2-3-24 16,-3-8-469-16,1-23 195 0,-2-1 130 0</inkml:trace>
  <inkml:trace contextRef="#ctx0" brushRef="#br0" timeOffset="3458.88">9528 6651 76 0,'3'26'99'0,"0"15"-7"0,3 19-9 16,-3 7-8-16,1 1-6 0,-1-2-13 16,-1 3-7-16,1-3-8 0,0-1-7 0,2 1-4 15,0-1-12-15,-3-2-8 0,3-3-11 16,-2-3-20-16,1-8-27 0,-5-10-178 16,-1-1 77-16,1-4 51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35:12.3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12521 7607 152 0,'0'-5'164'0,"0"1"-4"16,-2-2-3-16,4 2-8 0,-2 4-11 16,-2-6-7-16,2 6-14 0,-2-5-7 15,2 5-11-15,-1-4-11 0,1 4-10 0,0 0-8 16,0 0-10-16,0 22 4 0,0 2-2 15,1 16 1-15,1 22 0 0,3 15-2 0,2 21-4 16,-1 17-5-16,2 16 2 0,6 41-4 16,0 6-2-16,4 0-3 0,2 4-1 15,6-2 3-15,-2-6-6 0,6-8-2 0,-2-12-1 16,-4-37-2-16,0-7 0 0,-1-9-1 16,-1-2 5-16,-1-11-6 0,-3-3-1 15,-1-20-3-15,-3-5 0 0,0-3-2 0,-1-7-5 16,-4-10 0-16,0-8-2 0,-3-6-3 15,-1-6-2-15,-2-4-4 0,0-1-29 16,-3-6-39-16,-3-2-44 0,-2-5-35 0,-1-3-39 16,-6-6-37-16,-2-4-545 15,-1-8 257-15,-6-4 169 0</inkml:trace>
  <inkml:trace contextRef="#ctx0" brushRef="#br0" timeOffset="484.47">10358 9327 1745 0,'-43'-8'-19'15,"7"4"-1"-15,2 2 40 0,7-3 8 0,5 3 12 16,0 0-6-16,4-1-2 0,4 2-11 16,-2 0-2-16,3-1-4 0,3 0 3 15,1 2-7-15,4 0 0 0,5 0-1 0,0 0 5 16,18 7-1-16,4-2 5 0,18 1-3 16,33-1 1-16,35-2 4 0,26-5 1 15,52-4 1-15,13-3 0 0,20-2 3 0,23-4-1 16,12-3-7-16,12-2-1 0,17-4 4 15,4 1-3-15,3-1-2 0,3 4 0 16,74-8-8-16,-98 7 4 0,-5 3 0 0,-5 2 1 16,-10 2-2-16,-20 3 0 0,-7 1 1 15,-11 3-5-15,-20 0 4 0,-43 2-1 16,-6 1-1-16,-9 1 2 0,-9 0-4 0,-11 0 1 16,-28 2-2-16,-8-2 0 0,-19 1 1 15,-14 2 0-15,-8-1 9 0,-4 1 7 0,-8-1 7 16,-2 1-3-16,-6-2-14 0,-5-1-26 15,-6 1-39-15,-5 0-57 0,0 2-36 0,-22-5-55 16,-8 0-497-16,-3 1 236 0,-26-3 157 16</inkml:trace>
  <inkml:trace contextRef="#ctx0" brushRef="#br0" timeOffset="1871.32">10264 8045 22 0,'0'0'118'0,"0"0"-13"0,0 0-11 15,0 17-3-15,-1-2-3 0,-1 3-9 16,0 6-8-16,-1 5-8 0,-1 10-1 15,1 4-9-15,-2 0-3 0,0 15-2 16,1-12-8-16,0-6-1 0,2-5-5 0,-1-4 0 16,0-4-9-16,1-4 9 0,2-3 8 15,-1-5 19-15,1 0-1 0,1-5 9 0,-1-4-7 16,2-6-5-16,-2 0-8 0,5-16 1 16,2-1-3-16,-1-10-6 0,3-6-5 15,-1-7 3-15,5-18-4 0,-1-4-6 0,-1-4-6 16,6-17 2-16,-3-2-6 0,3 3 0 15,-4 16 0-15,2 3 4 0,-3 7 1 16,2 4 2-16,-1 12-2 0,-3 8-3 0,-3 7-3 16,0 5-2-16,0 3-1 0,-1 3 0 15,2 5-7-15,-1 5 0 0,2 6 4 16,5 11 26-16,2 11-6 0,7 22-3 16,0 8 1-16,-1 5-1 0,2 18-7 0,-2-2 4 15,1 4-4-15,-3 1-3 0,1-3 1 16,-6-14-2-16,3 2-4 0,-1-6-6 0,1-1-12 15,0-6-16-15,-2-5-13 0,-2-9-15 16,-3-8-19-16,-1-7-27 0,-3-4-15 16,0-5-32-16,-5-7-517 0,-2-4 224 0,0-3 148 15</inkml:trace>
  <inkml:trace contextRef="#ctx0" brushRef="#br0" timeOffset="2036.88">10379 8283 77 0,'-24'-16'184'0,"7"4"-5"0,2 2-12 15,3 2-7-15,2 1-14 0,2 1-14 16,0 0-17-16,2 3-9 0,3-1-12 0,1-1-11 16,4 1-6-16,2 0-11 0,9-2-4 15,6 1-8-15,16-5-11 0,26 0-28 0,13-2-53 16,31 1-63-16,1-3-451 0,3 3 188 16,-4 4 124-16</inkml:trace>
  <inkml:trace contextRef="#ctx0" brushRef="#br0" timeOffset="2474.84">13372 7712 2302 0,'-13'-23'14'16,"2"5"1"-16,3 6-14 0,0 0 3 16,2 4 6-16,1-1-4 0,2 3-7 0,-2 1 1 15,1 2-3-15,3 1-1 0,1 2 1 16,0 0 2-16,8 20 1 0,-1 0 1 0,5 11 4 16,6 13 1-16,1 7-1 0,2 5 1 15,0 4-1-15,8 13 0 0,-2-3 1 16,-3-11 1-16,-2-5-3 0,4-4 3 0,-4 0 0 15,1-8 1-15,-5-9-2 0,-3-8 3 16,-2-6 3-16,-1 0 6 0,-2-5 14 16,-1-3 30-16,1-3 14 0,0-7 0 0,1-5-1 15,1-8-7-15,6-12-8 0,8-18-4 16,1-9-5-16,11-22-6 0,1-17-4 16,6-12-8-16,18-26-4 0,6-2-5 0,2 2-5 15,2 5-3-15,-1 7-1 0,-15 29-9 16,2 5-8-16,-3 8-17 0,-3 5-42 0,-1 11-45 15,-13 15-51-15,-2 7-39 0,-12 9-722 16,-5 7 312-16,-8 7 206 0</inkml:trace>
  <inkml:trace contextRef="#ctx0" brushRef="#br0" timeOffset="3619.31">9933 7664 53 0,'0'-8'111'0,"0"-3"-7"0,3 4-4 0,-2-2-11 16,1 0-2-16,1-1-16 0,1 2-6 0,3-3 0 16,0 0-10-16,7 0-1 0,0-1-5 15,5-2-7-15,3 1-3 0,5-3-5 16,5 0 6-16,16-5-5 0,2 2-1 0,8-3 0 15,9 2 1-15,22-6-2 0,16 0-7 16,10 0 0-16,11-2 4 0,30-6-1 16,3 2 1-16,10-1-2 0,7 1-2 15,7 1 0-15,2 1-8 0,1-2 5 0,9 4 1 16,6-1 3-16,-1 1-14 0,2-1 2 16,-5 3-1-16,4 0-2 0,5 3 22 15,-1-1-1-15,-6 3-5 0,-11 1-2 0,-9 1-2 16,1-1 5-16,-2 6-8 0,-36 1-3 15,-7 2 0-15,-6 1-3 0,-4 3-1 16,-7 0-1-16,-7 4-1 0,-7 0-1 0,-25-2 1 16,-4 3-2-16,-6 0 0 0,-16 2 0 15,-9-2 0-15,-8 2 2 0,-4 2-4 16,-6-2 6-16,0 2 0 0,-3-1 5 0,-1 0-1 16,-2 2 2-16,0 3-1 0,-2 1 4 15,5 5-3-15,-2 2 0 0,-1 3-2 0,3 8 3 16,-3 3 1-16,7 15 2 0,-1 7 2 15,-1 3-5-15,-2 4 3 0,-2 4-2 16,7 15 0-16,-1 6 1 0,1 7 1 16,0 5 0-16,1 2 1 0,3 5-1 0,0 3-3 15,3 0 4-15,0 2-4 0,2 0 2 16,1 1 0-16,-1-1-2 0,1-5 1 0,-3-5-8 16,-4-6 5-16,0-7 0 0,-3-5-5 15,-6-20 2-15,-2-5-2 16,-3-4 2-16,-4-11-3 0,-4-8 6 0,-3-5 2 0,-3-4-2 15,0-1 2-15,-3-5-9 0,-7 2-20 16,-4-5-44-16,-5-1-45 0,-5-3-61 16,-10-5-696-16,-12-7 291 0,-21-6 191 15</inkml:trace>
  <inkml:trace contextRef="#ctx0" brushRef="#br0" timeOffset="4376.8">10341 7283 89 0,'-26'6'103'16,"4"1"-2"-16,-2 0-5 0,2 1-10 15,-4 1-8-15,-4 4-3 0,-2 2-4 16,-1 1-8-16,-13 7-6 0,2 1-1 0,-1 5-8 16,0 2 1-16,-1 3-1 0,2 6-3 15,-1 0-4-15,-7 14 1 0,14-10 1 16,1 3 1-16,5 3-7 0,2 0-1 0,4 3-5 15,5 0-3-15,3 1 1 0,4 2-4 16,4 0 0-16,3 3-3 0,3 1 2 16,5 2 1-16,4-1-4 0,0-1 1 0,6 0 0 15,2-3-4-15,5-3 1 0,0 1-3 16,5-3-1-16,2-1 2 0,0-1 0 16,2-3-2-16,5-1-1 0,-2 0-6 0,5-3 6 15,0-3-4-15,2 0-2 0,3-3 7 16,1-1 0-16,4-1-8 0,1-4 5 15,5 0-5-15,5-2 3 0,13 5-3 16,11-5 1-16,7-2 22 0,12-1-38 0,7-6-30 16,5-1-73-16,-2-3-470 0,-2-1 198 15,-6-4 130-15</inkml:trace>
  <inkml:trace contextRef="#ctx0" brushRef="#br0" timeOffset="5180.25">16145 9085 2309 0,'-13'-6'21'0,"5"2"0"15,1 1-6-15,0 0-13 0,3 2-5 16,0-2-5-16,4 3 7 0,-3-3 1 0,3 3 3 16,0 0-3-16,16-1-2 0,-2 1 4 0,2 0 1 15,10 0-2-15,7 0 1 0,5 0-1 16,10 0 2-16,3 1-5 0,20-1-37 16,1-1-34-16,-1 1-48 0,-4-2-605 15,-13-1 247-15,-9-1 163 0</inkml:trace>
  <inkml:trace contextRef="#ctx0" brushRef="#br0" timeOffset="22029.12">19191 4691 108 0,'0'0'152'0,"3"-4"-11"0,-3 4-8 15,1-4-18-15,-1 4-13 0,0 0-16 16,0 0-8-16,0 0-7 0,0 0-4 15,-4 16-5-15,-5-4 0 0,0 4-14 0,-4 6-3 16,-4 5 0-16,-2 0-5 0,-5 13-5 16,0-6-2-16,-2 6-17 0,0-1-15 0,0 1-33 15,5-8-20-15,2-5-29 0,-3-1-353 16,4-7 148-16,3-1 97 16</inkml:trace>
  <inkml:trace contextRef="#ctx0" brushRef="#br0" timeOffset="22232.1">18912 4739 37 0,'1'-3'146'0,"-1"3"-10"16,0 0-13-16,0 0-16 0,17 12-7 15,-9-4-8-15,4 6-6 0,6 4-6 16,2 5-8-16,13 8-7 0,6 1-3 15,1 3-8-15,6-1-4 0,14 10-31 0,2-4-64 16,-7-8-358-16,-3-2 137 0,0-7 90 16</inkml:trace>
  <inkml:trace contextRef="#ctx0" brushRef="#br0" timeOffset="23638.86">2599 5344 49 0,'0'4'72'0,"2"0"-1"0,2-1 11 0,0-1 0 15,3 0-11-15,2-4 6 0,6-1-7 16,3-4 5-16,11-7-12 0,14-9-8 15,5-7 3-15,4-2-12 0,15-12-2 0,10-1-3 16,5 1-10-16,2 1-5 0,0 0 0 16,3-1-4-16,-2 2-22 0,-2 4-30 15,-4 4-38-15,-5-2-260 0,-19 9 112 0,-4 3 73 16</inkml:trace>
  <inkml:trace contextRef="#ctx0" brushRef="#br0" timeOffset="29124.01">21515 6882 54 0,'2'-7'129'0,"-2"-1"-1"0,0 1-7 15,0-1-9-15,-2 1-5 0,1-2-8 16,-1 1-3-16,-1-2-10 0,-1 3-6 0,1-4-1 16,0 2-9-16,-1 2-6 0,-1-1-8 15,0 1-7-15,-1-2-1 0,-3 2-10 0,2 2-3 16,-3-3-5-16,-1 1 0 0,0 3-6 15,-3 0-3-15,-1-1 0 0,-4 3 4 16,2 0-9-16,0 2-3 0,-3 0-2 16,-2 3 2-16,-2 1-5 0,0 2-2 0,-3 3 3 15,1 1-4-15,2 2 3 0,-4 6-2 16,0 1-4-16,-1 4-1 0,-8 6 3 16,3 2 4-16,0 3-4 0,2 3 2 0,2-2-1 15,1 4 0-15,1-2-3 0,6-3 1 16,4-3 2-16,1-1-1 0,-1 0-1 15,4 1-1-15,1 2 1 0,2-1-2 0,2 3 4 16,-1 1-3-16,3 0 5 0,3 1-1 16,1 2 0-16,1 0-2 0,4 3 0 15,1-1 5-15,0 0-4 0,3-2 0 0,7 13 6 16,-2-11-2-16,5 8-5 0,1-3-3 16,-1-9 5-16,0-4-2 0,1-1 4 15,9 8-5-15,-3-8 0 0,-1-4 0 16,0-1 0-16,2-3 0 0,11 8-2 0,-5-8 5 15,-1-4-4-15,1 0-4 0,0-1 4 16,1-4-1-16,0 1 5 0,2-1-5 16,0-2 0-16,3-2 0 0,-1-1 0 0,-1-2 0 15,-3 0 1-15,1-1-4 0,-1-2 2 16,1 0 0-16,-2-1-1 0,2-1 3 0,0-1-3 16,-3-2 2-16,-2 0-5 15,2-2-7-15,1 0 6 0,0-1-4 0,1-1 1 16,0-1 1-16,-3-2 3 0,3-2-1 15,-3 0-3-15,0-1 6 0,-1-1-7 0,-4-3 5 16,7-1 0-16,-1-1 2 0,-2-2-2 16,0-1-1-16,-1 0 5 0,-3-3-4 0,1-1 1 15,0 0 1-15,-2 2 0 0,-2-4 0 16,1 2 4-16,-4-1 0 0,1-2-3 16,-3-1 2-16,-2 4 2 0,-2-2-6 15,-2 0 7-15,1-2-5 0,-2 0 2 0,-2-1 0 16,-1 0-3-16,0-1 3 0,-2-1 0 15,-2 3 1-15,1-3-4 16,-2 2 2-16,0-2-4 0,-2 0 4 0,1 0-1 0,-1 4 0 16,1-2 3-16,-1-1 0 0,-1 1 5 15,-2 0 0-15,1 0 2 0,1 1-4 16,-2-2-4-16,-2 1 3 0,1 1 1 16,-2 0-1-16,0 0-2 0,0 1 2 0,0 0-1 15,-3 0 3-15,2 1-5 0,-3 0 2 16,1 1-5-16,0 1 2 0,0-1-1 15,0 2 0-15,-1 1 5 0,-2-1-3 0,2 1 2 16,-1 2-3-16,0 1 2 0,-1 0 6 16,3 3-8-16,-2 1 1 0,2 1 1 15,-3-2-3-15,1 3 3 0,-2-1-5 0,3 0-2 16,-3 3 3-16,0-3 0 0,1 2 2 16,-3-2 0-16,2 3-2 0,-1 0 1 15,-1-1 1-15,0 2-3 0,2 2 1 0,-3-2 2 16,2 0-1-16,-2 3 2 0,1-1 1 15,-1 2-5-15,3-1 0 0,-3 1-3 16,4 1 5-16,-2 0 0 0,2 3-4 0,-4-1 9 16,2 1-9-16,-1 1 5 0,-2 0-2 15,1 0 1-15,-3 3-1 0,-1-2 3 16,1 0-2-16,0 4 7 0,0-3-10 16,-2 1 4-16,3 1-2 0,-1 0-2 0,0 0 4 15,2 0-1-15,-2 2-1 0,1 0 2 16,-1-1-2-16,0 2 4 0,1 0-3 0,-4 3 1 15,2-1-1-15,-3 3-4 0,4 1-7 16,-8 5-25-16,0 2-20 0,-10 9-20 16,-1 1-32-16,-2-2-409 0,1 1 176 15,1-1 117-15</inkml:trace>
  <inkml:trace contextRef="#ctx0" brushRef="#br0" timeOffset="31779.62">19153 10056 22 0,'0'0'139'0,"0"0"-10"15,0 0-7-15,0 0-8 0,0 0-6 16,-6 0-7-16,6 0-15 0,0 0-4 0,0 0-11 16,-3-7-2-16,3 7-3 0,0-4-2 15,0 4-3-15,0-7-2 0,0 2-7 0,2 1-7 16,-1-3-6-16,2 1-2 0,-1-1-3 16,1-2 0-16,1 3-6 0,0-4 1 15,1 1-2-15,0-1-5 0,1-2-3 16,-1 4 0-16,2-4-1 0,-1 2-2 15,0 0-6-15,0-1 5 0,2 0-7 0,1-2 2 16,-2 0 0-16,3 1-1 0,-1-1 0 16,4 0-2-16,-2 1 3 0,2-1-5 15,1 0 1-15,0 0 1 0,3-1 0 0,0 1-3 16,-1 0 0-16,1 0 4 0,-1 2-2 16,1-1-1-16,0 3 1 0,0-4-1 0,4 4 1 15,-2-3 0-15,0 4-3 0,-1-1 2 16,2 0 0-16,1 4 2 0,1-4-4 15,2 1 3-15,-3 2-2 0,1 0 3 16,1 0-3-16,0 2 1 0,1 1 0 16,-1 0-1-16,1 0-1 0,0 2 3 0,2 0-2 15,0-1-2-15,2 2 1 0,-3 0 1 16,2 0-1-16,1 0 0 0,2 3-1 0,-4-2 1 16,5 2 2-16,-3-1-1 0,1 2-1 15,1 2-3-15,-1-1 1 0,0 1 2 16,1 2 0-16,-2-1-1 0,1 0-1 0,-1 1 3 15,6 4-2-15,-2-1 0 0,-5-1 2 16,3 4-1-16,0 1 3 0,-1 1 0 0,0 1-2 16,-3 0 0-16,2 1 0 0,-4 2 1 15,1-2 3-15,-3 2-4 0,-4-2-3 16,0 2 0-16,-1-2 3 0,0 3-1 16,-2-2-1-16,-1 3 1 0,-1 0 2 0,-1 0-2 15,-1-1-1-15,-1 2 4 0,-1 0 0 16,-2-1-1-16,-1 1 4 0,-1 0-4 15,-2-1 1-15,-1 2-1 0,0-2 1 16,-2 3 0-16,0 3 1 0,-4 1-1 0,1 0 0 16,-4 0 0-16,3 0 4 0,-6 6-3 15,1-3 4-15,-1-1-2 0,-4 2 5 0,-1-3-3 16,0 1-1-16,-5-2 3 0,2 1-1 16,-3-3 1-16,-2 0 2 0,1 1 0 15,1-3 0-15,-3 1 2 0,1-3 0 16,1 0-2-16,-3-2-1 0,2 1-4 15,-1-3 3-15,-2 1 2 0,1-2 2 0,0-1 3 16,-4-1-1-16,5-2-1 0,-6-2 1 16,6-1 0-16,-3 1-1 0,0-3-3 0,0 0 5 15,-2-1-7-15,1-1-1 0,-1-2-2 16,1-1-2-16,-2-1 0 0,3 0-2 16,-1-3 1-16,0-3-2 0,-4 0 0 0,0 1-1 15,-1-1-2-15,-1-1 2 0,-4-5-3 16,-2 2 2-16,1-2-3 0,0 1-1 15,1-1 2-15,0-2 2 0,1-2-4 0,1 1-3 16,1-2 4-16,0 1-2 0,2-1 0 16,-1-2 0-16,4 0 1 15,0-2-1-15,1 0 2 0,2-2-1 0,2 1 1 16,1-2-3-16,0-1 0 0,4 0 2 0,0 4-3 16,4-2 1-16,0-2-1 0,2 0 2 15,1 0-3-15,-1 1 4 0,3-1 2 16,0 0-3-16,0 1-1 0,3-1 2 0,-2 1 1 15,4 1-3-15,1 0 1 0,0-1-1 16,2 0 0-16,0 2 1 0,2-1 1 0,-2-1-2 16,3 2 1-16,3 1 0 0,-3 1 3 15,0-1-3-15,3 0 0 0,-3 1 0 16,4 0 1-16,-2-2 1 0,3 3-2 16,-1-2 1-16,1 2-2 0,0-1 1 0,2 1-1 15,-1 0 0-15,2-2 2 0,-1 2 3 16,3 0-4-16,1-1-2 0,2 0 3 15,2-1-3-15,-1 0 0 0,2 3-2 0,-1-3-4 16,2 4-4-16,-3 1-19 0,-2 0-4 16,3 4-10-16,-4-2-16 0,2 2-22 15,-2 1-29-15,-2 1-29 0,0 1-50 0,0 2-424 16,-3 1 210-16,-1 2 138 0</inkml:trace>
  <inkml:trace contextRef="#ctx0" brushRef="#br0" timeOffset="32207.98">19429 10147 29 0,'0'0'141'0,"-6"0"-12"0,6 0-14 16,0 0-7-16,0 0-3 0,0 0 1 15,0 0-7-15,8 11 0 0,-2-6-4 0,0 4-9 16,3 0-4-16,5 1-1 0,-2 3-11 16,6 1-4-16,-1 0-4 0,4 2-2 15,1-1-5-15,3 3-3 0,2-2-1 0,2-1-7 16,1 1 0-16,2-3-4 0,3-3-2 16,3-3-2-16,8-2-4 0,4-3-2 15,18-2-3-15,5-6-3 0,4-4-5 16,15-5-22-16,-2-3-33 0,3-8-66 0,-11-10-539 15,1-4 218-15,-10-8 144 0</inkml:trace>
  <inkml:trace contextRef="#ctx0" brushRef="#br0" timeOffset="37203.24">21739 5737 48 0,'0'-7'169'16,"0"0"-2"-16,-1 1-9 0,1 2-12 16,0-1-16-16,-2 1-12 0,2 0-13 15,0 4-15-15,0 0-11 0,0 0-4 16,-8 16-6-16,4 5-1 0,-3 14-5 15,-6 21-6-15,-2 8-1 0,-3 19-4 0,-2 0-5 16,0 0-3-16,3 2-2 0,5-17 0 16,2 2-3-16,2-1-5 0,1-1-3 0,2-3 0 15,1-1-4-15,2-3-1 0,0-12-5 0,2-7-1 16,-1-6-4-16,1-5 3 16,0-1-3-16,0-5 1 0,0-3-6 0,0-2 1 15,-2-4-26-15,1-3-45 0,-4-3-39 16,0-4-48-16,-3-6-476 0,0 0 211 15,-4-5 140-15</inkml:trace>
  <inkml:trace contextRef="#ctx0" brushRef="#br0" timeOffset="38138.5">20801 5021 23 0,'-1'14'100'16,"-3"5"-13"-16,0 7-6 0,1 1-3 16,-2 4-4-16,0 5-12 0,-2 2-2 0,0-2-5 15,0 2-11-15,3-1-1 0,-1-8-6 16,0 0 2-16,2-3-1 0,-1-5-2 16,1-1 3-16,2-3 15 0,-1-3 15 0,1-1 14 15,-1-6 7-15,4 0-6 0,-2-6-6 16,0-1-5-16,0 0-7 0,12-19-5 15,-3 3-7-15,-2-9-4 0,4-10-3 0,4-18 0 16,1-1 2-16,1-3-5 0,-3 2-2 16,2 3-1-16,-3 11-2 0,-2 6 6 15,-2 8-2-15,0 1-7 0,-1 4-1 16,-4 4-6-16,2 2-3 0,-1 5-3 0,2 4-2 16,-1 3-2-16,1 4-4 0,-7 0 1 15,14 15-2-15,-4 0-3 0,-1 6 1 0,0 5 2 16,0 6-2-16,0 2-2 0,0 1 0 15,-1 0-3-15,1-1 2 0,-3-5-2 16,2-1 3-16,0-4-3 0,0 1-3 16,-3-6 1-16,-1-2 4 0,-1-3-1 0,2-1 4 15,-2-4 5-15,2-3-2 0,0-2-3 16,-5-4 1-16,8-10-2 0,-2-1-1 16,4-9-1-16,-3-7-4 0,2-9 0 15,5-17-2-15,-3-2 1 0,0 1-3 0,2 2-2 16,-4 11 2-16,0 6-1 0,-2 6-2 15,1 4 2-15,-3 0-3 0,0 7-18 16,2 1-17-16,-4 4-21 0,0 6-14 0,0 2-17 16,-2 5-21-16,-1 0-34 0,0 0-23 0,-3 17-455 15,-1-7 212-15,1 4 140 16</inkml:trace>
  <inkml:trace contextRef="#ctx0" brushRef="#br0" timeOffset="38616.21">21256 5107 92 0,'0'0'146'0,"0"0"1"15,-8 10 0-15,4 0-3 16,0 3-13-16,-2 2-12 0,1 4-6 0,-3 3-13 15,0 0-8-15,1 4-12 0,1-1-8 0,2 3-8 16,0-1-7-16,3 3-8 0,-1-1-12 16,4 0-15-16,3-4-12 0,2 0-11 15,1-6 3-15,2-4-1 0,3-4-1 16,1-1-3-16,0-6 1 0,2-2 0 0,0-5 0 16,4-3 3-16,-2-5-2 0,2-5 1 15,1-5 2-15,0-4 0 0,-1-2-2 0,-3-1 2 16,1 1 6-16,-4-2 1 0,-2 5 7 15,-2 1 7-15,0-1 1 0,-3 2 5 16,0 4 3-16,-1 2 9 0,-1 3 3 16,-2 0-1-16,0 2-5 0,0 3-3 0,-1 1-10 15,0 1-1-15,-2 6-2 0,0 0 2 16,0 0-2-16,0 0-1 0,-7 27-2 16,4-9-2-16,-1 0-2 0,0 4 0 0,1-1-2 15,-2 5 0-15,3 2-2 0,1-2-3 16,-1-2-10-16,2 0-12 0,2-2-14 15,4 0-13-15,1-4-12 0,4 3-33 0,1-8-19 16,8 0-19-16,-1-7-39 0,0-1-380 16,3-5 184-16,-1-5 123 0</inkml:trace>
  <inkml:trace contextRef="#ctx0" brushRef="#br0" timeOffset="39435.56">21930 5100 144 0,'-1'-15'159'16,"-1"2"2"-16,-1 3 1 0,1 3 1 15,-1 1-4-15,0 0-10 0,0 2-13 16,0 0-7-16,-2 3-15 0,5 1-11 16,-18 4-4-16,8 3-6 0,-4 5-9 0,0 0-5 15,-3 5-7-15,1 4-5 0,-3 3-7 16,3 2-6-16,0 0-6 0,3 3-2 16,0 0-5-16,4-4-6 0,4 2-5 0,0 0-3 15,5-6-3-15,4 1-8 0,0-2-4 16,4-2-2-16,4-2-6 0,3-2-8 15,3-4-8-15,1-3-10 0,2-5-12 0,0-2-7 16,5-7-9-16,3-3-3 0,1-9-6 16,8-12-3-16,-6-6 2 0,-2-8 9 15,-4-1 5-15,-4-1 4 0,-5 0 6 0,-6 8 3 16,-2 7 9-16,-4 1 4 0,-2 4 11 16,-2 3 12-16,-1-2 9 0,0 5 7 15,-1-1 8-15,-1 4 7 0,1 4 1 0,-3-1 3 16,3 3-6-16,-2 1-9 0,-1 5-4 15,-2 4 7-15,-1 3 4 0,0 5 4 16,-3 6-1-16,-1 3 1 0,0 4-3 0,-1 8 0 16,0 4 0-16,1 4-3 15,1 1-2-15,0 2 1 0,3-1-6 0,1 3 0 16,2-1-3-16,1 0-1 0,3-5-3 16,2-1 3-16,1-2-6 0,2 0-2 15,1-5-5-15,2 0 0 0,2-4-4 0,2-2-4 16,2-5-9-16,2-5-6 0,1-1-12 15,6-6-9-15,1-2-8 0,3-5-10 0,1-5 0 16,4-7 0-16,0-2-4 0,8-8 11 16,-10 1 1-16,-6 2 7 0,-2-1 12 0,-3 2 2 15,-3 2 12-15,-5 1 13 0,-1 0 10 16,-2 4 16-16,-3-1 10 0,-1 3 12 16,-2 2 6-16,-1-1 3 0,1 3-1 15,-2 1-2-15,0 1-3 0,0 2-3 0,-3 1-3 16,-3 4-4-16,-4 0 6 15,-1 4 0-15,-2 1-4 0,-3 2-3 0,0 2-5 16,1 2-3-16,-5 0-2 0,4 4-1 0,-1 1-4 16,2-1-3-16,3 4-6 0,0 0-8 15,0 1-15-15,3-2-11 0,4 0-14 16,0-1-16-16,5-3-5 0,3-3 5 0,2-2 9 16,4-2 2-16,5-3 0 0,-1-2 7 15,4-1 2-15,0-2 4 0,1-1 2 16,0-2 3-16,0 0 2 0,-1 0 3 15,1-2 3-15,-1 0 3 0,-2-1 1 0,-3 1 0 16,2 1 6-16,-5-2 0 0,0 0 3 16,1 1-1-16,-2 1 2 0,-3-1-2 0,-1 2 0 15,1-2 2-15,0 2-2 0,-2 0-7 16,0 0-19-16,1 1-24 0,-1 0-27 16,0 0-16-16,-3 3-3 0,5-1-20 0,-5 1-42 15,6-2-336-15,-3 0 169 0,-3 2 112 16</inkml:trace>
  <inkml:trace contextRef="#ctx0" brushRef="#br0" timeOffset="40729.15">22773 5164 18 0,'0'-7'202'16,"-2"0"-10"-16,-1 1-5 0,0-1-3 15,-2 0-11-15,-1-1-7 0,0 3-13 0,-4-1-12 16,-1-1-13-16,0 3-10 0,-4 2-13 16,1 2-10-16,-7 2-9 0,1 3-10 15,-2 4-8-15,-3 2-6 0,1 2-7 16,1 1-6-16,-3 6-3 0,4 1-4 0,0 1-3 16,1 1-6-16,3 4-8 0,1-2 1 15,2 2-10-15,3-3-14 0,4 2-4 0,2-2-40 16,3-3-21-16,3-5-10 0,3-1 10 15,3-3 1-15,4-4 4 0,3-3-3 16,-1-3 5-16,5-4 4 0,1-3 7 16,5-6-1-16,-3-6 7 0,6-4 3 0,-4-2 13 15,1-1 6-15,-3-2 7 0,-1 2 9 16,-5 3 9-16,1 1 6 0,-4-1 5 16,-2 6 7-16,-1-1 8 0,0 4 8 15,-1 0-1-15,-3 3-5 0,1 1-2 0,-2 1-8 16,-1 3-1-16,-2 4-5 0,0 0 4 15,0 0-3-15,-3 18-1 0,-1-7-5 0,0 3 4 16,-1 4-2-16,-1 0-3 0,1 3-4 16,0-2 0-16,0 2-2 0,4 0-3 15,-1-2-4-15,4-2 1 0,-1-3-4 16,2 0 2-16,2-2-4 0,2-2 0 0,2-3 1 16,2-3 1-16,4-3 2 0,0-4-1 15,3-2 0-15,2-8-5 0,3-7 3 0,1-5 0 16,5-14-4-16,-4-7 1 0,-1-4-3 15,-5-8 1-15,-2-2 2 0,-4 0 2 16,-2 4-2-16,-3 10 3 0,-5 8 3 16,-1 6 3-16,-1 1 3 0,-1 6 9 15,0 2 5-15,0 2 0 0,-1 3-7 0,1 2-3 16,-2 4 0-16,2 3-3 0,-3 5-3 16,0 5-1-16,3-1 4 0,-11 16 0 0,2 1 1 15,2 8-2-15,-1 10 2 0,-4 17 0 16,0 2 1-16,3 1-3 0,-1 1 1 15,2 1-2-15,3-12 4 0,0-7-3 16,4-5 1-16,-1 0 0 0,4-2-4 0,-1-4-3 16,1-3 0-16,3-3-2 0,-2 0 2 15,4-4 1-15,0-3 0 0,4-1 3 16,1-6-1-16,0-1-3 0,4-5 0 0,2-2-1 16,3-4 2-16,2-4-2 0,3-5-1 15,1-5 2-15,0-3-1 0,-2 0 1 0,-1 0 1 16,-6 3 2-16,-3 4 3 15,-1 0 11-15,-4 2 4 0,-2 3 6 0,-2 1 4 16,1 1-3-16,-4 3-5 0,-1 0 0 16,-4 2-3-16,2 3 0 0,0 0 1 0,-16 8 2 15,8-3-1-15,-1 2-1 0,1 2-5 16,-3 3 1-16,0 2-1 0,-1-1-2 16,1 1-2-16,2 0-1 0,1 0 0 0,1 0-1 15,1 2-3-15,4-1-4 0,1-1-4 16,1-1 0-16,5-2-1 0,2-1-4 15,3-1 2-15,6-4-2 0,0 0 5 0,3-5-1 16,5-2-1-16,2-5 0 0,2-1 1 16,2-5-2-16,2-2 0 0,-4-1 3 15,-5 3 1-15,-1-1 4 0,-6 3 5 16,-3 0 9-16,0 1 5 0,-4 2-3 0,-1 0-4 16,-1 1-2-16,-4 3-6 0,-2-1-1 15,-1 5-1-15,-4-2 0 0,4 2-2 16,-15 5 0-16,6-1-2 0,-1 3 5 15,-3 2-5-15,2 2 0 0,-1 1-2 0,-1 2 3 16,0 4 0-16,0 0-1 0,1 2-2 16,1 2-7-16,2-6-5 0,3 2-3 0,3-4-1 15,1-1 3-15,5-3 1 0,0-1 1 16,6-4 3-16,0-3 3 0,2-2 0 16,4 0 2-16,2-9 3 0,4-2-2 0,4-8 0 15,-1-7 1-15,9-14-2 0,-1-7 1 16,0-4-2-16,-5-5 4 0,0-1-5 15,-3-2 2-15,-5 4 2 0,-3 5 7 0,-5 12 7 16,-3 6 3-16,-2 8 2 0,-1 4-2 16,0 3-5-16,-2 3-3 0,0 1-9 15,-3 4 1-15,-1 7 2 0,1 2 0 0,-10 11 0 16,2 5 2-16,-1 6 1 0,-2 11-2 16,-5 16 3-16,0 4-1 0,1 2-1 15,4-3-5-15,2-6-11 0,4-6-1 0,2-2-10 16,-1-6-21-16,4-1-13 0,0-2-26 15,2 0-25-15,-2-5-31 0,3-3-39 16,0-4-585-16,1-2 259 0,-2-5 171 16</inkml:trace>
  <inkml:trace contextRef="#ctx0" brushRef="#br0" timeOffset="41293.31">23256 5340 12 0,'2'-7'170'0,"-2"-2"-16"0,2 1-15 0,-1-3-11 15,2-1-7-15,0-1-13 0,1-1-6 16,-1 3-10-16,0 0-8 0,0 0-8 16,2 1-6-16,0 1-6 0,-1 0-10 15,1 1-3-15,2 2-8 0,-2 2-1 0,1 0-8 16,0 4-3-16,0 0-4 0,-6 0 2 15,14 5-5-15,-11 1-3 0,1 0 3 16,-1-1-5-16,-1 4 1 0,-2-2-6 16,-2 3 1-16,-2 2-2 0,-1-3 5 0,-7 4-4 15,0-2-7-15,0-1-2 0,-5 0-18 16,0-1-28-16,-1-2-14 0,0 1-32 16,-3-4-41-16,0-1-383 0,-1-2 174 0,0-2 114 15</inkml:trace>
  <inkml:trace contextRef="#ctx0" brushRef="#br0" timeOffset="41489.54">22558 5005 14 0,'-4'-2'195'0,"4"2"-17"15,-5-2-15-15,5 2-19 0,0-5-18 0,5 1-16 16,4-1-3-16,9-1-15 0,9-3-11 15,8 1-15-15,8-2-33 0,19-5-44 16,1 1-65-16,4-2-340 0,3-3 141 16,-2 1 94-16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37:33.0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14272 5365 12 0,'63'8'90'0,"10"2"-13"0,21 1-22 16,8 2-9-16,3 0-4 0,3 0-8 0,-1 0-7 16,-4 0 2-16,-3 0-3 0,-1-4-8 15,-21 0-24-15,-3-2-38 0,-7-1-95 16,-3-2 48-16,-17 1 31 0</inkml:trace>
  <inkml:trace contextRef="#ctx0" brushRef="#br0" timeOffset="4807.21">4718 8007 8 0,'3'-6'84'0,"-3"6"-3"15,10-3-13-15,-1 0-6 0,2 2-5 16,4-1-3-16,2 0-8 0,4 2-3 0,4-1-6 16,0 1-7-16,4 0 5 15,4 1-10-15,5 1 5 0,9-2-9 0,21 2-1 0,5-1 4 16,10 0-4-16,4 1 0 16,21-2 0-16,4-2-3 0,1 1-2 0,5 0 3 15,4-3-2-15,8 0 3 0,5-1 0 16,3 0 1-16,3-1-3 0,0 1 0 0,1-1 0 15,11 2 4-15,34-3-5 0,1-1 3 16,-2 3-2-16,-32 0-2 0,31 0-1 0,-31 1 5 16,42-1-8-16,1 3 0 15,-2-4 2-15,-4 5 2 0,3-4-4 0,3 4 3 16,0-2 1-16,2 0 2 0,-6-3-7 16,-5 2 1-16,10 1 2 0,2-2-5 0,1 2 2 15,-7-4-9-15,-5 1 6 0,0 2-2 16,0 1 11-16,7-1-7 0,-7 0 3 15,-34 3 2-15,0-4-5 0,44 4 6 16,-2 1 3-16,-3-3 2 0,-3 0-4 16,-33 2 0-16,31-2-6 0,0-1 3 0,5-1-2 15,0 1-2-15,-7-2 5 0,-34 2 1 16,35-2-6-16,3 2 31 0,0-3-7 0,-5 0 2 16,-2-1-5-16,-31 2-3 0,36 1-3 15,0-1 3-15,1 2-5 0,-7-3-2 0,-36 1 0 16,2 2 1-16,-2 0-8 0,6 1 4 15,2 0 0-15,0 0-9 0,34 0 9 16,-38 2-6-16,-3 1 1 0,-2-3-1 16,0 3 3-16,1 0-3 0,-1-2 3 0,1 1 6 15,-6 1-2-15,-7-3 5 0,-7 3-2 0,-8-1 1 16,-4-2-1-16,-9 4-2 0,-23-1-1 16,-2-1-4-16,-8 2-2 0,-16 1 1 15,-11 1-4-15,-11-2-26 0,-3 0-22 16,-8 1-35-16,-6-1-50 0,-9-1-515 15,-7 0 217-15,-2 0 143 0</inkml:trace>
  <inkml:trace contextRef="#ctx0" brushRef="#br0" timeOffset="6899.63">4789 8021 53 0,'0'0'156'0,"0"0"1"16,0 0-2-16,0 0-19 0,7-2-9 15,-7 2-14-15,0 0-13 0,0 0-12 0,0 0-8 16,0 0-9-16,-26 2-8 0,13-1-7 16,-1 2-3-16,-4-2-5 0,-3 3-1 15,-3-2-10-15,-5 2-4 0,-5 1-2 0,-5 0-3 16,-2 1-1-16,-4 0-6 0,-12 3-2 16,-4-1-1-16,-2 0 0 0,-1 1-2 15,-4-2 1-15,-1 2-5 0,-2-1-1 0,-1 1 5 16,0 0-6-16,-7-1 1 0,1 1 0 15,-17 1-9-15,17-1 3 0,0 2 0 16,3-1-2-16,1 1-2 0,-2 1 2 0,3 1-4 16,0-1-1-16,2 3 4 0,0-1-2 15,1 1-1-15,1 1 1 16,2-3 1-16,2 5-2 0,3-4-1 0,2 3 2 16,1 3-4-16,4-2 6 0,3 3-2 0,3 0 2 15,3 1 0-15,1 1-2 0,0-1 1 16,12 1-1-16,3-2 0 0,2-2 0 0,1 4 2 15,1 0-1-15,0 0 1 0,1-1-3 16,3 3 0-16,1 0 5 0,2 0-6 16,0 1-1-16,3 1 4 0,0-1 0 15,2 2 0-15,1 1-3 0,5-3 0 0,-1 1 4 16,2 0-3-16,1 1 4 0,1 0-2 16,2 1-4-16,1-1 3 0,2 1 0 15,2 1 2-15,-1 0 0 0,4 1-2 0,0 5-2 16,3 0 1-16,2-1 0 0,1 2 3 15,5 10-1-15,1-2-1 0,1-7 0 0,4 6 4 16,3-2-2-16,2-1-2 0,4-1 4 16,0-1-1-16,6-2-2 0,-1 0 0 15,6-3 0-15,1-1-1 0,1 0 2 16,4-2-2-16,3-3-2 0,-1-2 2 0,5-1 2 16,1 0-2-16,1-4 0 0,1 1 1 15,5-4-2-15,0 0 1 0,6-1 1 16,18 2-2-16,0 0 5 0,4-3-2 0,1 0 5 15,2-2-7-15,2-1 0 0,-1-2 0 16,2 1 3-16,0-2-6 0,0 0 2 16,1-2 6-16,3 0-3 0,2-1 0 15,6-3 0-15,0 0-3 0,1 1 6 0,-2-1-3 16,-1 0-5-16,-4-1 5 0,2 2-2 16,3 1 4-16,4-5-2 0,2 5-5 0,2-2 5 15,0-2-2-15,-1 3 1 0,-4-2 5 16,0 1-5-16,2 2 3 0,1-2-2 15,4 0 0-15,-2 2-2 0,-1 0 2 0,1-1 1 16,-4 0-4-16,0-1 0 0,-4 0-2 16,2 0 3-16,0 1-2 0,4-1 3 15,-1 1-1-15,0 2 3 0,-1-5-2 0,3 2 0 16,0-4-4-16,-4 4 3 0,-3-1 1 16,3 0-2-16,1 2 25 0,-2-1 5 15,1 0-8-15,5-1-5 0,0 2-1 16,-3 0 0-16,1 0-1 0,0 1-3 0,1-4-1 15,3 1 1-15,0 3-2 0,3-3 1 0,-1-2 0 16,3 2-2-16,-4-2-1 0,-1 1 1 16,-2-4-6-16,1 2 3 0,5 0 1 15,-1 2 0-15,1-2 1 0,2 0-3 16,-1 1 0-16,-5-1-2 0,-1-1 2 0,-1 1 0 16,0-2 1-16,1 2-1 0,1 0-4 15,5-1 4-15,-1-1-5 0,1-2 0 0,-2 0 3 16,-1-4-1-16,4 2 0 0,4-1 2 15,-1 2-4-15,3-1 2 0,1-1 0 16,-3-1-2-16,1 0 2 0,0 2 1 0,-2-3-3 16,1 2 3-16,2 0-2 15,4-2-2-15,-2 0 1 0,-2 1-5 0,-1-1 5 16,-4 1 2-16,1-2 1 0,1 1-2 16,0 0 2-16,2 1 1 0,2-1 0 0,-6 1-2 15,-1-4 1-15,3 3-1 16,1-2 0-16,1 1-1 0,-1 2 3 0,1-1-2 0,1 0-3 15,0-2 1-15,-1 2 2 0,-4 0-1 16,-3 0 2-16,0-1-2 0,-1 1 1 16,0-1-2-16,1 1 1 0,0-2-2 15,2 1 6-15,-2-1-2 0,-4 1-2 0,-1-1 0 16,-1 0 1-16,-3 1 2 0,0 0 0 16,3-1-2-16,-1 0 0 0,2 2 1 15,0-3-2-15,-5 2 2 0,0 0 2 0,-4-1-4 16,-2 0 2-16,-1 0 0 0,2 0 2 15,3 0-3-15,-1 0 4 0,4-1-1 16,-1-1-1-16,-4 0 3 0,-3-1-2 0,1-1-1 16,-2 1 3-16,1-1-1 0,1-2 2 15,2 2-5-15,-1-1 1 0,1 0 5 16,2-1-2-16,-4 2-1 0,0-2 1 0,0-1-2 16,-3 1 2-16,2-3 0 0,2 0-4 15,1 0 5-15,2-1-1 16,-1-4-2-16,-1 3 2 0,-1-5 1 0,0 1-4 0,-2-2 2 15,-1-1 1-15,3-1-3 0,2-1 1 16,2 1 0-16,-2-3 0 0,-1-1-1 16,-1 2 0-16,-4-4 1 0,-2 1 0 0,-4-1-4 15,0 0 0-15,-3-1 0 0,0-2-14 16,0 2-15-16,-3-5-35 0,-2 0-51 16,-5-4-68-16,-3-4-502 0,-7 0 233 15,-7-2 153-15</inkml:trace>
  <inkml:trace contextRef="#ctx0" brushRef="#br0" timeOffset="7992.92">18986 7683 27 0,'12'-3'99'0,"5"1"-6"0,4-2-5 16,5 1-6-16,6 0-2 0,12-1 6 16,20-1-15-16,4-1-7 0,5-2 0 15,3 2-7-15,4 0 2 0,-1-3-5 16,21-1 0-16,7 1-1 0,1-4-2 0,5-1-5 15,2 0-9-15,1 1-4 0,0-4 5 16,0-1-3-16,0-4-11 0,5-1 1 16,4-3-1-16,1 1-7 0,29-8 12 0,-32 4-11 15,-2-2-4-15,-5-2 0 0,-6-3-3 16,3 1 0-16,-5-3 1 0,-1 4 2 16,-4-2-1-16,-3 2-5 0,-4 0-2 0,-6 0 4 15,-2 0 0-15,-4 0 3 0,-6 2-7 16,-2-3 4-16,-3 1-1 0,-5-1-1 15,-1-1 1-15,-11 5 7 0,3 2-13 0,-4 1 7 16,3-1-6-16,-2 2 5 0,-4 2-4 16,0-2 2-16,-2 3 1 0,-2 1-2 15,-4 0 3-15,-8 5-2 0,-5 0 4 0,0 3 4 16,-3-2-6-16,-1 0 6 0,-3 3 0 16,-2 0 5-16,0 2-1 0,-1-3-2 15,-2 2-9-15,-3 3 7 0,0-2-2 0,-3 2-4 16,-1 1 0-16,1 0 4 0,-2 2-2 15,-1 0 1-15,-1 1-5 0,-1 0-4 16,-1-1 4-16,-1 3-4 0,-2 0-10 0,0 0-31 16,0 1-19-16,-2 0-28 0,-1 1-19 15,-1 2-43-15,0 0-351 0,0 0 169 16,0 0 112-16</inkml:trace>
  <inkml:trace contextRef="#ctx0" brushRef="#br0" timeOffset="16777.34">5270 8775 37 0,'-2'-3'162'0,"2"3"-14"16,-1-6-14-16,-1 3-14 0,2 3-13 15,0 0-13-15,-3-2-11 0,3 2-6 0,0 0-6 16,5 15-9-16,-2 2-1 0,6 9-8 15,3 8 0-15,8 18-4 0,4 5-3 0,9 18-4 16,4 1-11-16,4 4 0 0,2 4 4 16,5-4-15-16,-2 0 8 0,2-2-1 15,-1-5-6-15,0-1-2 0,-2-5-2 16,0-3-17-16,-2-8-15 0,-5-10-13 0,0-3-11 16,-1-3-24-16,1-5-34 0,-11-8-375 15,-1-6 161-15,-8-5 105 0</inkml:trace>
  <inkml:trace contextRef="#ctx0" brushRef="#br0" timeOffset="17224.66">5860 8759 95 0,'0'0'97'0,"-3"7"-5"0,3 2-12 0,3 3-7 15,0 9-3-15,3 5-11 0,3 10-5 16,9 18-4-16,-1 6-4 0,9 14-5 16,0 6-2-16,4 0-1 0,-1 3-4 0,2 0 1 15,1-2-9-15,3 0 2 0,0-7-11 16,5-3 2-16,1-8-2 0,5-2-4 15,2-9-9-15,-5-10 0 0,2-5-11 0,2-4-14 16,2-1-21-16,2-8-39 0,2-6-219 16,-3-3 102-16,-5-4 68 0</inkml:trace>
  <inkml:trace contextRef="#ctx0" brushRef="#br0" timeOffset="17681.46">6270 8783 80 0,'11'25'100'0,"0"1"-11"0,3 5-9 0,10 12-9 16,2 4 2-16,4 1-7 0,10 13-9 15,1 2-4-15,3-1-6 0,1 4-2 0,1 0-4 16,2-1-6-16,0-1 1 0,-1-3 0 16,1 1-9-16,-2-2 4 0,-1-2-10 15,-9-13-8-15,1 1-14 0,-1-3-12 16,1-3-13-16,-2-3-30 0,-2-6-252 0,-4-6 105 15,-3-4 69-15</inkml:trace>
  <inkml:trace contextRef="#ctx0" brushRef="#br0" timeOffset="18128.91">6863 8759 31 0,'8'31'95'16,"3"2"-11"-16,-1 0 0 0,7 16-10 15,1 2-9-15,2-1-3 0,2 5-14 16,4-1 4-16,0 5-8 0,5 9 4 0,3-2-11 15,-4-12-2-15,10 8-7 0,-1-2 1 16,7-4-4-16,2-2 1 0,3-4-7 16,-5-10-6-16,2-1-5 0,3-5-6 15,1-2-13-15,2-4-8 0,5-3-16 0,-2-4-9 16,-1-6-228-16,-6-4 92 0,-9-6 61 16</inkml:trace>
  <inkml:trace contextRef="#ctx0" brushRef="#br0" timeOffset="18552.77">7299 8624 73 0,'3'35'119'0,"1"-1"-3"15,3 3-8-15,6 20-5 0,4 2-9 0,10 12-14 16,2 1-2-16,3 0-7 0,3-1-4 16,1 3-8-16,2-3-1 0,2-2-10 15,3-1-4-15,1-5 2 0,1-3-13 16,1-4 0-16,-5-11-1 0,2-5-6 0,-1 2-7 16,-2-3-21-16,-1-5-11 0,-2-2-20 15,-7-5-15-15,-6-6-21 0,-4-5-320 0,0-1 132 16,-6-3 88-16</inkml:trace>
  <inkml:trace contextRef="#ctx0" brushRef="#br0" timeOffset="18923.77">7890 8662 19 0,'-3'32'129'0,"5"0"-21"16,1 3-5-16,3 3 1 0,5 18-16 16,5 2 0-16,5 2-10 0,6 15-10 15,3-2 1-15,2 5-6 0,3-2 3 0,0 0-20 16,3-1 0-16,0-1-17 0,1-3 9 16,-1-2-6-16,0-3-18 0,1-3-15 0,-4-14-16 15,-3-1-12-15,3-4-25 0,-2-1-38 16,-2-7-247-16,-7-7 115 0,-2-6 77 15</inkml:trace>
  <inkml:trace contextRef="#ctx0" brushRef="#br0" timeOffset="19316.73">8332 8748 55 0,'6'41'108'0,"1"0"-1"0,4 13-11 16,5 1-4-16,0 4-9 0,5 2-12 15,5 14-2-15,3-3-6 0,3 1-9 16,1-4-6-16,1-2 4 0,2-1-8 0,-5-13-5 16,7 10 4-16,-5-13-14 0,2-2-3 15,1-1 6-15,2-4-5 0,-2-1-22 0,-1-4-18 16,-1-3-9-16,-6-7-20 0,-4-6-34 15,0-3-261-15,-5-3 114 0,0-1 76 16</inkml:trace>
  <inkml:trace contextRef="#ctx0" brushRef="#br0" timeOffset="19648.46">8730 8757 73 0,'13'43'101'15,"2"6"-3"-15,6 5-12 0,4 6 0 0,7 16-6 16,7 4-7-16,-3 3 3 16,6 2-18-16,-1-1-3 0,4 2-1 0,1-3-6 15,-1-1-8-15,2-7-3 0,0-3 2 0,1-8-8 16,1-4-23-16,6-3-12 0,-5-6-20 16,-3-9-42-16,-4-3-257 0,1-3 110 0,1-5 72 15</inkml:trace>
  <inkml:trace contextRef="#ctx0" brushRef="#br0" timeOffset="34119.71">7364 9013 81 0,'0'5'183'15,"0"-1"-16"-15,0-4-14 0,-2 6-4 0,2-6-2 16,0 6-4-16,0-6-8 0,2 4-8 16,-2-4-10-16,0 0-10 0,0 4-4 15,0-4-4-15,0 0-2 0,0 0-7 16,1 3-5-16,-1-3-5 0,0 0-7 0,0 0-7 16,7-17-7-16,-1 1-9 0,4-7-4 15,5-8-12-15,6-18 0 0,7-7-4 0,7-17-2 16,-1 1-7-16,3-5-7 0,1-2-6 15,2-5-5-15,1-1-8 0,1-4-7 16,2-3-12-16,-1-1 1 0,-3 5 5 0,-2 4 0 16,-1 8 1-16,-12 17 4 0,-1 4-3 15,-4 8 0-15,-4 7 4 0,-4 10 1 16,-3 3 1-16,0 4 1 0,-2 3 3 0,-2 0-2 16,1 3 2-16,-3 3-1 15,0-1 1-15,0 3 3 0,1 1-1 0,-1 0-2 0,-2 2-1 16,1 2 1-16,-1-1 3 0,2 1-4 15,-2 1-2-15,1-1-1 0,-2 4 4 16,1-3 5-16,-1 2-3 0,2 1 0 16,-2-1 1-16,0 4-2 0,1-6 2 0,-1 3 0 15,0 3 1-15,0-4 0 0,0 4-3 16,0 0 4-16,0-7-4 0,0 7 0 16,0 0 4-16,0 0-2 0,2-3 0 0,-2 3 3 15,0 0 2-15,0 0-4 0,0 0 2 16,0 0-2-16,0 0 0 0,0 0 0 15,0 0 2-15,0 0-1 0,0 0 6 16,0 0-5-16,11 1-2 0,-3 1 4 0,3 2-1 16,5-1 2-16,8-1-1 0,8 2 2 15,10-3 1-15,10 1 1 0,19 3 0 0,2-2-4 16,6 0 4-16,3-1-2 0,-5 0-3 16,-2 1 1-16,-1 0-6 0,-4 0 7 15,-15-3 0-15,-9 2 1 0,-3 0 0 0,-6-2-3 16,-4 1 1-16,-7 1 1 0,-2-1 2 15,-3 1 0-15,-3-2 0 0,-2 1 4 16,-1 1 0-16,-3-2 2 0,0 1-3 0,-5-1-3 16,1 1-9-16,-3 1-18 0,-4 1-32 15,-1-3-49-15,-3 5-62 0,-4-2-497 16,-4 1 225-16,-3-1 149 0</inkml:trace>
  <inkml:trace contextRef="#ctx0" brushRef="#br0" timeOffset="35769.87">9418 7495 21 0,'0'0'121'0,"0"0"-9"0,0 0-13 16,-4-1-10-16,4 1-11 0,0 0-2 0,-3 9-10 16,3-9-6-16,1 7-7 0,-1-7 1 15,3 7-8-15,-1-3-3 0,1 1 4 16,2-2-10-16,-1-1-2 0,-1 1-6 0,3-1 4 15,-6-2-1-15,11-3-2 0,-5 0-2 16,2-3-2-16,0-2-3 0,3-3 11 16,-2-2-18-16,1-1-1 0,-3-3 3 0,-1-3-9 15,-1-5 3-15,-2-1-1 0,-2 1 0 16,-4-2-11-16,0 2 14 0,0 2-1 16,1 3 2-16,-1 1-1 0,2 4 0 0,-1 0-5 15,1 4-4-15,-1 4 2 0,4 4-15 16,-2 3 16-16,0 0 0 0,7 13-4 15,1-1 6-15,1 4-3 0,2 4-1 0,-2 2 2 16,2 3-6-16,2 4 8 0,-1-1-1 16,-1 3-2-16,1-6-4 0,0 5 1 15,-1-7 1-15,-1 1 1 0,0-2-6 0,1-1 0 16,-1-3 4-16,-3-3 0 0,4-1-2 16,-3-4 10-16,2 1-10 0,-1-6-3 0,2-2-3 15,2-4 3-15,0-3 0 0,2-3-4 16,-1-6-5-16,3-2 4 0,-3-3-7 15,2-4-1-15,0-2 2 0,0-4-5 16,-5 4 3-16,0 0 0 0,-3 0 4 16,0 0 13-16,-3 4 1 0,0-1 9 0,-3 4 2 15,-1 2 4-15,-2 0 9 0,-1 3-1 0,0-1 7 16,-1 2 1-16,0 3-1 0,-1 1-6 16,0 2-3-16,-3 2-4 0,0 2-2 15,-4 2-3-15,-1 2 3 0,0 3-3 16,0 3-1-16,0-1-1 0,2 2-2 0,-1 3-4 15,5 1 3-15,-1 3-5 0,4-1-1 16,3 4-10-16,2-2-9 0,4 4-17 16,2 0-8-16,5-1-15 0,1-1-6 0,4-4 5 15,0-3 9-15,2-5 4 0,-1-4-2 16,0-4 8-16,0-4 3 0,-2-2 10 16,1-3 4-16,-1-1 0 0,0-5 9 0,-5-3 3 15,1 1 5-15,-3 1 7 0,-1 0 0 16,-1 1 11-16,-1 3 8 0,-1 2 0 15,-3 0 1-15,0 2-5 0,2 1-2 0,-2 3-5 16,-2 2 1-16,-1 2-3 0,0 0-1 16,7 10-2-16,-7-3 0 0,0 3-10 15,0 0 9-15,0 3 3 0,0 1-2 0,0 2 1 16,0-1-9-16,-2 1-5 0,2 1-7 16,0-1 0-16,0 0-7 0,0-4-9 15,0 2 3-15,0-4 4 0,2 0 3 0,-2-5-1 16,1 0 5-16,-1-4-7 0,0-1 1 15,0 0 0-15,9-13 2 0,-6 3 2 0,1-2 1 16,3-4-2-16,-1-3 5 0,4-4 1 16,-2 2 3-16,1 0 5 0,0-1 0 15,0 3 1-15,-1 0 0 0,-1 3 1 16,1 3-5-16,-1 1 2 0,-1 4 4 0,2 1-1 16,-3 1 12-16,1 5-4 0,-1 1 1 15,-5 0 6-15,10 9-5 0,-7 0-3 0,0 1 7 16,0 3-9-16,0 0 6 15,0 2 4-15,2 3-10 0,-2-2 2 0,2 4-1 16,-1-4 1-16,0 3-1 0,2-1 4 16,-1 0-7-16,1-2 6 0,1-3-4 0,1 1 3 15,-2-3-3-15,1-2 8 0,0-3 3 16,2-2-11-16,-1-4 5 0,1-4 0 16,3-1-2-16,-3-2-2 0,3-6-5 0,3-4 3 15,-3-3-3-15,-1-2-3 0,3 1 9 16,-5-1-12-16,2 1 20 0,-6 2-9 15,3 4 2-15,-3 0-2 0,-1 4 1 0,-1-1-1 16,2 4-3-16,-2 1-6 0,-1 4 6 16,2 1 0-16,-4 2 4 0,0 0-2 0,9 11-1 15,-4-5 0-15,-2 3 3 0,0 1-4 16,0 1 0-16,2 1 0 0,0 0 3 16,0-1-3-16,1 2 5 0,3 0-4 15,-1 0 2-15,2-2-3 0,2-1-5 0,-1 1 4 16,2-5-1-16,0 0-1 0,0-3-5 15,1-2 5-15,0-2-5 0,2-1-1 0,0-5-6 16,0 1 7-16,-2-7-5 0,-1 1-2 16,-2-3 1-16,2-3 6 0,-3 2 13 15,-4-1-2-15,-1 0 0 0,-4 1 1 16,1 0 5-16,-2 1 10 0,-3 2 5 0,0-1 0 16,-1 3 0-16,0 1-3 0,-3 2-3 15,2 1 3-15,-1 3-6 0,0 4 0 16,0 0-7-16,-2 4 9 0,-1 1 2 0,0 4-1 15,0 2 0-15,0 0-3 0,1 5-1 16,2 0 0-16,0 1-3 0,3 1-1 0,3 2 2 16,1 0-6-16,4-2-3 0,4 4-7 15,3-2-9-15,3-2-16 0,5-3-7 16,2-2-17-16,3-4-30 0,5-4-9 16,2-3-13-16,3-2-397 0,-1-6 170 15,5-3 113-15</inkml:trace>
  <inkml:trace contextRef="#ctx0" brushRef="#br0" timeOffset="37461.37">11332 7248 20 0,'0'-8'144'16,"-2"0"-2"-16,-2 1 6 0,3 3-9 15,-4 0-7-15,0 0-7 0,1 2-10 16,-4 1-16-16,0 1-3 0,-2 1-13 0,-1 3-2 16,-1 2-6-16,-3 2-11 0,0-1-6 0,0 5-5 15,2 0-6-15,0 0-3 0,1 3-2 16,1-1-5-16,2 2-7 0,3 1-1 15,3 0-3-15,1 2 0 0,4 0-5 16,3-1-5-16,2-1-10 0,0-1-4 0,3-2 2 16,2-1 1-16,1-3-8 0,0-4 1 15,0-4 1-15,-1-2-2 0,1-1-5 16,-1-5-9-16,-2-2-8 0,0-4-2 0,-2-2-1 16,-2-4-5-16,-1-3 4 0,-5-1 2 15,0-1 3-15,-3 0-4 0,-2-3 2 16,-3 2 8-16,2-2 4 0,-2 1-3 15,0 3 2-15,3 2 3 0,-2 2 4 0,3 3 2 16,1 2-5-16,1 1 0 0,2 1-1 16,2 4 2-16,1-1 4 0,1 3 0 15,5 1-1-15,0 3 11 0,1 2-13 0,1 0 5 16,2 4-4-16,2 3 6 0,2 1-3 16,-4 3 5-16,7 3-1 0,-5 1-3 15,2 0 10-15,-3 4-4 0,2 0 1 0,-2 1 0 16,-1 0-4-16,-2 3-2 0,-3-2 7 15,-4 1 0-15,1 1-1 0,-1 0-5 0,-4-5 6 16,0 1-5-16,-4 0-2 0,1-3 3 16,0-4 6-16,-2 0-3 0,1-3 1 15,-1-1-5-15,0-3 5 0,1-2-6 0,-2-4-5 16,6 0-7-16,-8-6-3 0,7-2-3 16,1 1 4-16,1-7-6 0,3 2-2 15,3-6 4-15,2 3-1 0,0-2 4 0,4-2-3 16,3 4 6-16,-1-2 3 0,3 2 1 15,1 1 4-15,2 1-1 16,0 1-1-16,1 1-1 0,-1 0 2 0,-2 0 2 0,1 3 1 16,-2-2 0-16,1 1 6 15,-3 2 3-15,-2-1 9 0,-1 1 10 0,-4-1 11 16,1 1-2-16,-4-2 3 0,-3 1 4 16,-1 0-1-16,-2-2 2 0,-5 2-1 0,0 1 3 15,-4 0 0-15,1-1-2 0,-3 1-7 16,0 1-1-16,0 2-3 0,-2 1-5 15,2 1 0-15,0 0-3 0,1 2-5 0,-1 2 0 16,2 2-6-16,-1 3-5 0,0 2-2 16,1 4 0-16,3 1-2 0,0 1-2 0,2 3-1 15,4-2-4-15,1 3 2 0,5 1 2 16,3 4-2-16,0 0 2 0,4 0 1 16,0 5-3-16,-1-7 25 0,5 7 1 15,-2-2-2-15,-3-2 4 0,2 1-11 16,-5 1 1-16,1-1-6 0,-4-1-3 0,1 1-7 15,-4-1-5-15,-3-1-4 0,-2-2 5 0,1 0-5 16,-4-4-4-16,0 0 3 16,1-5 1-16,-2-2 2 0,2-4 9 0,-3-2-9 15,1-5-3-15,6 0 5 0,-8-8 2 16,5-5-13-16,1-1 0 0,2-3-8 16,2-5 0-16,4-4-1 0,2-1 2 0,6-4-5 15,1-1 1-15,5 4 14 0,7-10-20 16,-1 7 8-16,-2 5-2 0,2 1 5 0,-2 2-3 15,2-1 3-15,0 3 5 0,-2 2 4 16,-1-1 0-16,-2 4 6 0,-4-1-1 16,1 4 15-16,-4 1 14 0,-1 1 15 15,-2 0 13-15,-2 4 7 0,0-2 4 0,-3 2 4 16,0-1 4-16,-1 1 0 0,-2 0-8 16,-3 1-3-16,0 0-1 0,-1 2-3 0,-3 0-4 15,0-2-2-15,-2 3 0 0,-2 2-4 16,-2 0-4-16,0 1-2 0,-4 2-4 15,0 3-4-15,-6 0-1 0,3 2-4 16,-2 3-2-16,0 1-2 0,0 3-5 0,0 1 0 16,1 0-3-16,3 3-1 0,-2 2-7 15,5 1-10-15,-1 1-16 0,3 1-16 0,4-2-18 16,3-3-1-16,2-4 6 0,4-1-3 16,1-3 8-16,4-3 6 0,1-2 12 15,1-5 4-15,3-2-4 0,0-1 6 0,4-5 5 16,-1-1 0-16,2 2 8 0,-2-3 5 15,-1 0 5-15,0 1 8 0,-2 1 8 16,-4-1 8-16,0 3 4 0,0-1-2 16,-5 3 6-16,3 0 0 0,-1 0-5 0,-2-1-2 15,0 3 0-15,1-4-6 0,-2 5-7 0,0-1-2 16,-3 2-7-16,0 0-7 0,0 0-19 16,11 5 0-16,-9-1-11 0,2 0-12 15,-1 0-1-15,3 0-6 0,-1 0-3 16,1 1 2-16,2-1 9 0,1 0 3 0,1-1 0 15,1-1 15-15,0 0 6 0,-1 2 6 16,1-2 5-16,-2 0 12 0,1 1-6 16,-1-1 3-16,-2 0 6 0,0 2-3 15,2-1-4-15,-3 0 8 0,-1 1-2 0,-1 0 2 16,1 3 5-16,-2-2-6 0,-1 1 2 16,-1 2-2-16,-1-1 1 0,0 0-3 15,0 2-12-15,-1-2-6 0,-1 0-6 0,1-1 0 16,-2 0-8-16,3-2 0 0,0-4-13 15,-4 1-4-15,4-1 5 0,0 0 0 0,2-14 11 16,0 2-4-16,1-2 5 0,1-4 9 16,3-1 20-16,1-6-9 0,0 3 12 15,3-3 9-15,-1 1 8 0,2 2 2 0,-1 0 1 16,2 2 18-16,0 0-19 0,0 2 3 16,-1 4-4-16,-1 0 5 0,1 4-3 15,-3 2 1-15,0 2 0 0,1 3 6 16,-2 2 7-16,0 2-13 0,0 2 6 0,0 4-2 15,-1 3 0-15,-3 1-3 0,1 4 5 0,-2 2 0 16,-1 1-5-16,-2 5 2 16,0-1-1-16,-2 1 2 0,-1-2-1 0,1 2 2 15,-1 0 1-15,2-2-1 0,-1 1-1 16,1 0-3-16,-1-3-1 0,1 0-5 16,-2-2 3-16,3-2-5 0,3 0 0 0,-3-3 7 15,1 1-2-15,2-1 0 0,2-4 1 16,3-4-3-16,1-1-4 0,7-5-6 0,6-1-9 15,10-6-23-15,8-2-43 0,15-10-72 16,0-7-622-16,-5-6 258 0,4-14 170 16</inkml:trace>
  <inkml:trace contextRef="#ctx0" brushRef="#br0" timeOffset="39279.04">10268 6636 33 0,'-4'-4'171'15,"1"1"-18"-15,0 0-20 0,0 2-15 0,3 1-8 16,0 0-14-16,-10 5-7 0,7 1-6 16,-1 1-5-16,2 1-11 0,-3 3-6 15,3-1-6-15,1 0-14 0,-3 1 5 16,4-2 0-16,0 1-7 0,2-2-3 16,1 0-2-16,1-1-4 0,1-2 9 0,-1-1-9 15,4-4-3-15,3 0-5 0,1-6-3 0,3-2-3 16,5-6 0-16,-2-2-3 0,5-4-8 15,-2-4 1-15,0-3-4 0,8-11-9 16,-2-2-5-16,-3-4 18 0,0-3-16 16,-5-3-6-16,1-1 8 0,-7 2-4 0,0 10 1 15,-5 6 7-15,-1 5-6 0,-1 3 6 16,-3 4 6-16,-1 3-4 0,-1 3 3 16,2 3-5-16,-1-1 1 0,-2 6-3 0,-2 3 7 15,2 4-12-15,0 0 15 0,-9 14 1 16,3 1-3-16,-1 2 4 0,-1 6-2 0,2 3 1 15,-2 3 4-15,-1 5-3 0,0 3 1 16,3-2 2-16,1 4-7 0,2 0 10 16,2-1-8-16,1-2 2 0,1 3-3 15,4-1 1-15,-2-1 0 0,3 0 1 16,3-5 3-16,1-1-1 0,0-3-3 0,1-3 6 16,2-4-3-16,2-1 0 0,3-3 0 0,0-3 2 15,-1-5-1-15,4-2 0 0,1-3-7 16,0-4 2-16,3-4 0 0,2-2-1 15,-1-4-4-15,4-2-4 0,-1-7-3 16,-2-1 3-16,-1-1 6 0,-3-1-4 0,-2 0-4 16,-3 2 4-16,-6 0 1 0,1 0 2 15,-3 3 2-15,-4 2 3 0,0-3 5 0,-3 3 14 16,-1 3 3-16,-2 0 1 0,-2 0 1 16,-1 2-1-16,0-1-1 0,-3 4 3 15,0 0 0-15,-3 1-1 0,0 4-1 16,-3 0-2-16,-5 2-4 0,-1 3-2 15,-2 1 2-15,-1 3-5 0,-2 2-1 0,0 2 1 16,1 0-3-16,2 1 0 0,0 4-2 16,6 1-5-16,0 3 0 0,1 1-16 0,2-1-11 15,4 1-12-15,4-1-11 0,0 0-16 16,3-6-3-16,3 1 5 0,2-6 3 16,5-4 1-16,-1-3 10 0,2-5 2 0,5-3 9 15,0-5 9-15,0 3 6 0,0-3 11 16,-1 1 17-16,-1-1-8 0,-2 3 6 15,-2 1 5-15,-2 0 0 0,0 1 1 0,-2 2-5 16,1 0-2-16,-3 0 5 0,1 4 1 16,-5 0-3-16,9 2 1 0,-7 2 1 0,1 4-3 15,0 0 0-15,0 2-4 0,0 1 6 16,0 2-4-16,0 2 2 0,1-2-7 16,1 0-3-16,3 1 2 0,2-3 0 15,1 1-1-15,3-4-2 0,-1-3 2 0,3-3-3 16,0-2-2-16,3-2 5 0,0-7 0 15,3-2-5-15,2-8 0 0,0-2 4 16,-2-5-1-16,9-13 0 0,-7 1 6 16,1-6-15-16,-4 0 0 0,-4 5 3 0,-6 4 0 15,-1 1-1-15,-1-2 6 0,-3 7-1 16,-1 1 3-16,0 2 1 0,-3 3 1 0,-1 3 4 16,1 0 2-16,-1 5-10 0,-1 2 8 15,0 4-3-15,0 2 1 0,-1 2-2 16,-2 5-1-16,3 0 0 0,-9 11 2 0,5-2-1 15,-3 7-2-15,1 3 10 0,-2 6-11 16,3 1 4-16,-1 2-7 0,-1 8 9 0,1 0 0 16,3 1-1-16,0 1 1 0,2-5 1 15,-1-2-1-15,4 0-2 0,-1 0 0 16,2-4-1-16,2-2 4 0,-2-5 0 16,3-1-1-16,2-2-3 0,0-4 4 0,0-5-1 15,3-1 4-15,1-5-10 0,0-4 9 16,4-5-3-16,0-2-1 0,0-8 1 15,1-3-1-15,3-5-3 0,-5-4 4 0,3 0-5 16,-2-4 0-16,-2 0-2 0,-1-1 0 16,-2-2 0-16,-2 1 2 0,1 2-2 15,-5 4 2-15,0 4 2 0,-1-1 2 16,-2 5 1-16,1 1 5 0,-2 1 3 0,-1 5-4 16,2-1 1-16,-1 4 4 0,-1 0-12 15,0 3 4-15,0 0-4 0,0 1 3 0,-1 2-3 16,-1 3 3-16,2 2-2 0,0 0-1 15,-3-5 0-15,3 5-2 0,0 0 0 16,0 0 8-16,0 0-8 0,0 0 4 16,-6 12-2-16,5-9 0 0,-1-1 1 0,2-2-2 15,-2 6-4-15,2-6-2 0,-1 5-7 16,-1-3-10-16,2-2-12 0,-1 5-17 0,1-5-25 16,-5 2-22-16,5-2-49 0,-5 0-356 15,5 0 171-15,-8-1 114 0</inkml:trace>
  <inkml:trace contextRef="#ctx0" brushRef="#br0" timeOffset="39992.14">11461 6201 4 0,'0'-4'134'16,"0"4"-3"-16,0-7-11 0,0 4-7 15,0 3-12-15,0-5-13 0,0 5-5 16,0-4-6-16,0 4-11 0,0-4-5 0,0 4-6 16,0 0-15-16,0 0 1 0,0-4-1 15,0 4-8-15,0 0 5 0,0 0-9 16,0 0-1-16,0 0-4 0,0 0-4 0,0 0-2 15,0 0-1-15,0 0-1 0,0 0-4 16,0 0 2-16,-6 11-3 0,5-4-4 16,-1 0 6-16,1 0-3 0,-1 1 3 0,-1 1-1 15,1-1-4-15,1-1-1 0,-1 1-3 16,1 0 5-16,-1-1-6 0,1-1 4 16,-1 1 1-16,2-3-4 0,-2 2 2 15,1-2 0-15,1 0-1 0,-2 1 3 0,1-3-5 16,1 3-1-16,0-5 5 0,0 4-1 15,0-4-1-15,-2 6-1 0,2-6 9 0,0 3-26 16,0-3-11-16,0 4-6 0,0-4-14 16,0 0-13-16,-2 4-10 0,2-4-16 15,0 0-31-15,0 0-262 0,-2 4 128 16,2-4 85-16</inkml:trace>
  <inkml:trace contextRef="#ctx0" brushRef="#br0" timeOffset="41469.61">11444 6520 53 0,'2'-4'60'0,"1"-2"-3"0,-1 2-6 16,-1-1 2-16,2 0-5 0,-1-1-7 16,-1 0-5-16,2 1 0 0,-2-1-2 15,1 0-5-15,-1 0 5 0,-1 1 0 0,2-1-5 16,-2 2 5-16,0-2 0 0,0 1-1 16,0 2-2-16,-2-1 4 0,2 4-4 15,-1-6-10-15,-1 2 4 0,2 4 1 0,-4-4-3 16,4 4-3-16,0 0 1 0,0 0-3 15,0 0-5-15,-12 6 2 0,9-2-2 0,-2 1-3 16,4-1-2-16,-4 3-4 0,2-1 7 16,1 1-6-16,-2 0 1 0,1 3 2 15,0 0-2-15,2 0 10 0,-1 1-12 16,1 4 1-16,-1-2-5 0,0 1 5 0,2 0-5 16,2-1 3-16,0 0 4 0,-1 0-4 15,2-1 3-15,0-1-1 0,2-1 3 16,0-2-2-16,2-1-3 0,-1 0 5 0,2-2-4 15,-1-4 4-15,2 1-6 0,0-2 13 16,-1-3-9-16,4 0 1 0,-3-3 26 16,2-1 6-16,0-1-16 0,0-4 9 15,0-2 1-15,-3-1-5 0,2 1-1 0,-2-3 1 16,-2-1-5-16,0-2 0 0,1 2-1 16,-2 1 4-16,-2-1 9 0,0 3-6 0,-1 2-3 15,-1 1-1-15,-1-2-3 0,0 5-1 16,-1-1-4-16,-1 2-5 0,1 2-2 15,-4-1-2-15,2 5-2 0,-3 0-2 0,0 2-1 16,6 0-4-16,-6 4 0 0,3 1-1 16,1 1-4-16,1 1-9 0,1 1 6 15,0 2-1-15,1 1-1 0,2 2 3 16,0 1 0-16,1-2-3 0,-1 6 7 0,1-3 1 16,2 2 0-16,-2 0 1 0,1-2 1 15,0 2-5-15,-1-2 5 0,1 3-1 0,-2-5 1 16,3 1-1-16,-3 1 0 0,1-3 0 15,-1 0 3-15,1 1-10 0,2-2 12 16,-2-1 2-16,1 1-5 0,4-3-2 0,-2-1 4 16,4-3 4-16,1-2-20 0,0-1-2 15,2-4-1-15,4-4-6 0,-2-2-10 16,3-1 6-16,1-5 2 0,-3-2 6 0,0-1-6 16,-1 1 8-16,-1-2 7 0,-3 1 11 15,-1 0 6-15,-1 2-2 0,-2 0 9 16,-3 1 7-16,1-2 5 0,-3 3 14 0,-2 1 5 15,-1 2 18-15,0-1-2 0,0 4 3 16,-1-2 2-16,-2 2-1 0,0 1-3 0,-2 1-7 16,0-1-7-16,-1 3 1 0,-4 1-7 15,1 2-5-15,-4 2-1 0,-1 2-5 16,-5 0-6-16,3 3 1 0,0 2-5 16,0-1-2-16,2 1-1 0,2 2-5 0,1 1-7 15,2 2-10-15,1 0-9 0,0 3-20 16,3 0-11-16,3-2-11 0,2 1-11 0,2-2-13 15,4-2 1-15,1-2 3 0,4-4 15 16,2-4-7-16,1-4 13 0,3-1 15 16,1-4 10-16,-2 2 8 0,2-3 18 15,-4 2 11-15,2-2 8 0,-5 2 7 16,0 0 9-16,-1 2 1 0,-1-2 3 0,-3 2-2 16,0 2-1-16,1-1-6 0,-2 1-2 15,-2 0-6-15,0 1 0 0,-3 2-3 0,0 0 2 16,8 9-3-16,-8-3-1 0,0 3-2 15,-1 1 2-15,1 1-5 0,0 3 2 16,1 1-3-16,-1 0 1 0,2-1-5 0,1 1-2 16,0-2 1-16,3-2 1 0,1 0-4 15,1-2-2-15,1-3 6 0,4-3-3 16,1-3 4-16,6-4-3 0,-2-4 1 0,6-4 1 16,0-1 2-16,1-6-2 0,1-4-5 15,-2-3 2-15,6-12 1 0,-4-2 0 16,-3-5-4-16,-2 0 2 0,-5 6 1 0,-5 2 7 15,-1 2 8-15,-6 6 8 0,1 1 0 16,-3 4 3-16,-1 1 0 0,1 2-2 16,-2 5-1-16,0 1-1 0,-2 3-5 15,1 1-3-15,-4 7 0 0,-1 4-3 0,6 0-2 16,-18 11-2-16,5 4-1 0,-2 7 1 0,-1 5 1 16,0 4 0-16,1 3-2 0,1 15 0 15,1-5-2-15,5-6 0 0,5 3 0 16,0-1-3-16,3-4-4 0,2 3 0 15,1-1-13-15,1-4-18 0,3-2-18 0,-2-3-23 16,1-4-14-16,1-2-27 0,-3-5-45 16,-1-8-490-16,-1-3 221 0,-2-1 146 15</inkml:trace>
  <inkml:trace contextRef="#ctx0" brushRef="#br0" timeOffset="41666.08">11244 6396 31 0,'-6'0'158'15,"0"-2"-12"-15,6 2-16 0,0 0-16 16,-6 3-12-16,6-3-5 0,0 0-8 16,16 7-8-16,-2-4-20 0,6 1-23 0,4-1-39 15,8-2-75-15,4-1-254 0,9 0 112 16,3-1 74-16</inkml:trace>
  <inkml:trace contextRef="#ctx0" brushRef="#br0" timeOffset="42975.59">12699 6540 149 0,'-5'4'152'0,"2"1"-22"0,-4 0-8 0,1 4-14 15,0 0-5-15,1 1-10 0,1-2-13 16,-3 3-5-16,2 1-10 0,2 1-15 16,1-2 3-16,2 1-4 0,0-1-2 0,0-1-7 15,2 0-3-15,1 1-5 0,4-4 5 0,-1-1-11 16,0-3-2-16,4-1 3 0,1-2-4 15,3-5-5-15,3-1-3 0,-2-5-2 16,1-3-2-16,3-4-6 0,2-7-7 16,-2-1-5-16,0-3 0 0,5-13-7 15,-4-2 0-15,0-2 2 0,-6-3 1 0,-5 8 0 16,-2 3 12-16,-2 1 6 0,-5 6-4 16,0 1 4-16,-2 3 9 0,1 3 0 0,-2 2-1 15,-3 4 0-15,3 0-9 0,-2 5 5 16,1 3 1-16,-1 4-3 0,-3 5 1 0,0 2-6 15,-2 5-2-15,1 6 2 0,-2 4 2 16,-4 4 3-16,5 4-4 0,-5 6 1 16,4 2-2-16,-1 2 1 0,0 3 4 0,-1 14 1 15,3 2-3-15,0-8 2 0,5-5-4 16,0-1-2-16,2-1 6 0,3-4-3 16,2-1-2-16,-1-3-3 0,4-3-1 0,0-1 6 15,3-2-3-15,1-2-3 0,4-5 5 16,-2-4 0-16,3-2-1 0,4-5-3 15,-1-1 4-15,1-7-6 0,2-2-5 0,4-7-11 16,-1-1 2-16,2-7-1 0,0-6-4 16,1 1-2-16,-3-1 7 0,-3-1 3 15,-1 0 4-15,-5 5 1 0,1 1 11 0,-4 0-2 16,-2 2 9-16,-1 2 3 0,-1-1-1 16,-1 3 10-16,-3 3 4 0,0-2 7 0,-1 3 3 15,-1 0 4-15,-1 1-1 0,0 2 1 16,0 0 4-16,0-1-10 0,0 3-4 15,0 1-2-15,-1 1-2 0,-2 1-7 16,3 2 1-16,-11 5-3 0,6-1-2 16,-3 4 0-16,1 0-4 0,1 2-1 0,-1 0 1 15,2 3-2-15,-2 3-1 0,2 2 0 0,1 1-3 16,2 1-5-16,-1 1-7 0,3-1-8 16,0-3-4-16,3 1-1 0,0-4-1 15,2-1 3-15,1-2 3 0,3-4 6 0,0-1-7 16,0-3 4-16,3-2-2 0,-3-1 3 15,0 0 2-15,2 0 3 0,-1 0-3 16,-2-1 4-16,0 2 2 0,-2-1 2 0,1-1 0 16,-7 1 0-16,9 1-1 0,-2-1-2 15,-7 0 5-15,6 3-2 0,-3-1 0 16,-1 1 1-16,-1-1-2 0,-1-2-4 16,2 6-7-16,0-2-13 0,-2-4-10 0,0 5-2 15,2-3-2-15,-2-2 3 0,0 0-1 0,0 0-1 16,0 0 1-16,0 0 2 0,0 0 0 15,4-13-4-15,-2 1 9 0,1-1-2 16,0-2 10-16,0-1-3 0,3-3 4 0,0 0 2 16,3-3 3-16,0 3 4 0,1-1 2 15,1 0 4-15,-1 4 0 0,0 2-3 16,4-1 5-16,-3 4-4 0,-2 0 6 0,1 2-7 16,1 2 4-16,-3 3-1 0,-1 0 2 15,2 7 6-15,-1-2 5 0,-2 2-5 16,2 2 1-16,-4 4 4 0,3 2-1 0,-2 1-3 15,-2 1 7-15,2 2-1 0,-2 4 1 16,1-2 4-16,0 1 2 0,0 1-4 0,2 0 2 16,-2 0 0-16,1-2-4 0,0 0 4 15,1-2-4-15,-1 1 5 0,2-2 1 16,-1-3 0-16,0 0 5 0,2-2 0 16,-1-5 0-16,4 0-3 0,-2-4 1 15,3-3-2-15,2-2 0 0,-1-6-2 0,4-2-2 16,-2-4-1-16,0-3 0 0,-2 0 2 15,-3-1 4-15,0-2 0 0,-2 2 9 0,-2 0 2 16,-1 3 6-16,-3 0 2 0,-1 3-2 16,-1 1 3-16,-1-1-4 0,-1 4-3 15,2 0-4-15,-5 2-5 0,2 2-4 0,-3 3 1 16,-2 3-5-16,0 1 2 0,-3 4-5 16,2 1 2-16,-3 4-3 0,3 2 0 0,-1 3-6 15,3 4 4-15,0 0-2 0,3 3 0 16,0 2 1-16,4-2 0 0,1 1-1 15,2 2 0-15,-1-3 0 0,4 0 0 0,0-2-12 16,0 0-18-16,-1-3-29 0,-1-1-35 16,1-6-57-16,-4-3-541 0,1-5 234 15,-2-1 153-15</inkml:trace>
  <inkml:trace contextRef="#ctx0" brushRef="#br0" timeOffset="43182.04">13344 6234 6 0,'-3'-5'285'0,"0"2"-22"0,2-1-27 15,-2 2-7-15,1-3-12 0,2 5-8 16,-5-3-8-16,4-1-21 0,1 4-17 0,-3-6-15 16,1 4-17-16,2 2-25 0,-1-8-47 15,-1 6-66-15,2 2-71 0,-5-6-123 16,0 2-529-16,2 1 248 0,-3-2 164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42:27.9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22051 10513 14 0,'-1'-10'198'0,"-2"4"-20"15,1 1-16-15,1 1-19 0,1 0-20 16,0 4-23-16,0 0-19 0,0 0-24 15,0 0-34-15,0 0-49 0,4 16-333 16,1-7 123-16,-1 2 80 0</inkml:trace>
  <inkml:trace contextRef="#ctx0" brushRef="#br0" timeOffset="103207.85">17807 5250 50 0,'-5'-5'144'0,"5"5"-5"0,0 0-4 0,-4-2-9 15,4 2-7-15,0 0-7 0,-6-2-10 16,6 2-5-16,0 0-9 0,0 0 2 16,0 0-11-16,0 0-8 0,0 0-8 15,0 0-4-15,-11 2-6 0,11-2-7 0,0 0-2 16,0 0-7-16,0 0-3 0,0 0-3 15,0 0-7-15,0 0 2 0,-1 4-4 0,1-4-4 16,9 4 0-16,4-1 0 0,3-2-3 16,8 3 1-16,11-2-2 0,12-1-2 15,25 6-3-15,6-4 5 0,7-1-8 16,2 3 3-16,16-1-7 0,-17 0-3 0,-2-1-2 16,2 0 1-16,-2 0 3 0,1-1-2 15,-3 1-1-15,0-1-1 0,-5 0 4 0,-2-1-3 16,-3 1-2-16,-17 0 3 15,-8-2 1-15,-8 2-2 0,-4-2-2 0,-1 0 2 16,-9 0 1-16,-3 0 3 0,-3 0-1 16,-1 0 2-16,-2 0-1 0,-5 0 3 0,-1 0-1 15,-4-2-1-15,-6 2-1 0,0 0-3 16,0 0-2-16,-27-7 2 0,4 5-1 16,-5-1 1-16,-7 1-1 0,-10-1 1 0,-2-2 1 15,-21 3-4-15,-3-4 6 0,-5 2-1 16,-6 0 0-16,-20-2 1 0,-1 2-2 15,0 1 0-15,19 1 2 0,-2-1-5 0,5 0 5 16,7 2-4-16,4-1 1 0,14 1 1 16,9 1 3-16,9 0-6 0,3 0 5 15,7-2 0-15,3 2-4 0,2 0 2 16,4 0-2-16,2 0-2 0,0 0 2 0,3 2-2 16,4-2 2-16,1 0-2 0,3 0 1 15,6 0 3-15,0 0 5 0,0 0-10 0,18 4 4 16,3-4 2-16,13 0-2 0,16 0 0 15,24 0-2-15,8 0 2 0,5 0-3 16,2 0-2-16,2-1-5 0,17 1 2 0,-2 1 0 16,-17-1-4-16,0 0 2 15,0 0-1-15,-1 1-1 0,-4-1 4 0,-3 0-1 16,-8 0 0-16,-14 2 2 0,-11-2-1 16,-10-2-2-16,-3 2 5 0,-7 0 0 0,-4 0-2 15,-1 0 8-15,-6 0 0 0,-4-1 3 16,-5 1-5-16,-6-1 1 0,-2 1-3 0,0 0 1 15,-35-2-4-15,6 1 4 0,-8-1-3 16,-12 1 5-16,-20 0-1 0,-4-1 1 16,-3-1 6-16,-5 1 3 0,-6 0 1 0,-19-1-2 15,0 2 1-15,17-1 1 0,3 1-1 16,5 1 2-16,6 0-2 0,17-2-3 16,11 4 3-16,11-2-2 0,2 0-2 15,7 0-2-15,5 0-3 0,5 1 3 0,3 2-4 16,5-1 4-16,4 1 2 0,7-1-1 15,-2-2-1-15,21 6-1 0,3-5-1 16,11 2 4-16,11 0-6 0,5-2-1 0,19-1 3 16,0 2-8-16,3-2 2 0,-3 1-1 15,1-1 2-15,-4 0-1 0,-11 0 4 16,-9 0-2-16,-3 0 4 0,-6 0-9 16,-7 0 3-16,-3-1-1 0,-5 2 0 0,-4-1 2 15,-3-1 1-15,-1 1-5 0,-6-2-6 16,-3 1 5-16,-4 0-4 0,-2 1-1 0,0 0-2 15,-16-7 9-15,3 4-1 0,-3 0-1 16,-5 0 2-16,0 0 3 0,-3 0-1 16,0 0 2-16,-4 1-5 0,4 0-1 15,-4 0-8-15,3 1-4 0,-1 0-11 0,3 1-3 16,0 0-6-16,4 0-8 0,0 1-6 16,1 0-5-16,4 1-17 0,0 1-25 0,0-2-269 15,3 1 126-15,-2 1 84 16</inkml:trace>
  <inkml:trace contextRef="#ctx0" brushRef="#br0" timeOffset="152295.87">22304 4687 88 0,'-3'-4'144'16,"1"1"-18"-16,2 3-14 0,0-4-13 16,0 4-15-16,0 0-14 0,0 0-29 0,0 0-41 15,5 19-45-15,0-11-200 0,-2 2 83 0,2 2 55 16</inkml:trace>
  <inkml:trace contextRef="#ctx0" brushRef="#br0" timeOffset="156262.46">12526 8183 128 0,'0'0'121'16,"0"0"-17"-16,0 0-8 0,0 0-4 15,0 0-10-15,0 0-9 0,0 0 3 16,20-2-5-16,4 2 1 0,13 0-12 16,31-4-4-16,15-1-1 0,27 0-10 0,11-3 3 15,7-2-8-15,11 2 1 0,40-3-13 16,3 0-3-16,-34 1-4 0,-4 2-4 15,0-1 2-15,-3 0-4 0,-1 0-4 0,-7-2 3 16,-2 2 0-16,-9 0-3 0,-9 1 4 16,-11 1-7-16,-25 0 3 0,-9 3-7 15,-18-1 0-15,-10 2 4 0,-10 1 3 0,-9 1 0 16,-7 0-7-16,-9 1-1 0,-5 0-11 16,0 0-1-16,-35 5-2 0,-6 1-2 15,-23 1-2-15,-10 1 10 0,-6 2-3 0,-24 2 4 16,-11 0-4-16,-11-2 2 0,-5 3 6 15,-4-2-1-15,-6 2 0 0,0-1 4 16,-2 3 2-16,4-1 4 0,1 1 3 16,-1-1 8-16,7 0-3 0,11-1 2 0,12-3 2 15,13 0-2-15,28-2-2 0,17-2-2 16,13-2-1-16,10 1-12 0,13-1 8 0,7-1-1 16,11-1-3-16,14-1 2 15,17-2 1-15,32-4-5 0,35-7-2 0,14 0-8 16,18-3-2-16,48-3 16 0,8-2-13 15,2 0-34-15,-5 0-35 0,5-5-66 0,0 7-330 16,-5-6 159-16,-9 2 106 0</inkml:trace>
  <inkml:trace contextRef="#ctx0" brushRef="#br0" timeOffset="-211686.15">9379 11491 20 0,'0'0'81'0,"9"-3"-17"0,-9 3-23 16,0 0-24-16,0 0-93 0,5-2 26 16,-5 2 17-16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dev"/>
          <inkml:channel name="T" type="integer" max="2.14748E9" units="dev"/>
        </inkml:traceFormat>
        <inkml:channelProperties>
          <inkml:channelProperty channel="X" name="resolution" value="2047.9375" units="1/cm"/>
          <inkml:channelProperty channel="Y" name="resolution" value="3276.6999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6-13T04:46:28.3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18419 10121 85 0,'0'0'166'0,"-2"-5"-7"15,2 5-6-15,0 0-6 0,-3-4-7 0,3 4-5 16,-1-3-6-16,1 3-9 0,0 0-5 16,-2-4-3-16,2 4-3 0,-1-3-3 15,1 3-1-15,0 0 1 0,0 0 3 0,0-6 5 16,0 6-1-16,0 0 3 0,0-3 0 16,0 3-4-16,0-6-3 0,0 6-7 15,0 0-1-15,0-5-11 0,0 5-6 0,0 0-7 16,0-4 3-16,0 4-13 0,0-5-11 15,0 5 0-15,0-4-3 0,0 4-5 16,0 0-5-16,0-7 1 0,-2 4-6 16,2-2-4-16,-2 0-2 0,1-2-3 0,-4-3-3 15,2-1 4-15,-4-5-2 0,2-3-7 16,-4-4 2-16,-2-2-1 0,-4-6-4 0,2-3-1 16,-8-14-8-16,0-1-6 0,-1-5 3 15,-2-4 2-15,1 1-6 0,-6-12 1 16,5 9-1-16,-2-14 7 0,-1 0-1 0,0-3-8 15,3 1-2-15,-1-3-1 0,-1-1 4 16,4-5-5-16,3 2 0 0,0 3 1 16,5 13-3-16,0 0 0 0,0-3-1 15,4 1 2-15,0-1 0 0,2 2 2 16,-2-1 0-16,4-2-5 0,0 0 0 0,1-2 2 16,1-1 1-16,3 5 0 0,1-2-1 0,1 3-2 15,1 1-4-15,0 1 1 0,3 1 2 16,0 0 3-16,-2-1-1 0,3 2 3 15,-1 1-8-15,1 0 8 0,1 4 0 0,-1 1-1 16,-1 11 2-16,-1 5-1 0,3 3-1 16,-3 1 1-16,2 7 3 0,0-4-4 0,-1 7 4 15,-1 0-1-15,-1 5 2 0,0 3 2 16,-1 3-4-16,1 1 6 0,-3 2-1 16,2 2-3-16,-1 1-3 0,1 0 1 15,0 4-6-15,-2-1-1 0,2 0 0 0,-2 2-6 16,0 0-1-16,0 0-8 0,-2 0-4 15,2 5-7-15,0-5-10 0,0 6-15 0,0-6-17 16,-2 3-12-16,2 3-16 0,-2-6-10 16,2 6-10-16,-3-3-28 0,3 3-11 0,-8 2-24 15,-1-2-658-15,-3 0 288 0,1 0 189 16</inkml:trace>
  <inkml:trace contextRef="#ctx0" brushRef="#br0" timeOffset="3157.13">17314 5238 44 0,'1'-10'195'0,"1"3"-18"0,-2 0-7 15,2 0-9-15,-2 1-16 0,0 1-10 0,0 0-11 16,0 1-15-16,0 4-12 0,-2-6-14 16,2 6-11-16,0 0-6 0,-6 10-4 15,3 2-5-15,-4 4-7 0,-1 8-4 0,-3 2 0 16,-3 6-8-16,-4 15-1 0,-1 6 0 15,0 5-6-15,0 0-2 0,5 0-1 16,-1 3-1-16,4-4-5 0,2-3 0 0,4-6-1 16,4-10-5-16,4 1 2 15,1-5-10-15,3-3 0 0,5-2 1 0,3-1 3 16,6-6-7-16,0-3 1 0,5-6 0 16,6-2 0-16,0-6-2 0,3-3 0 0,6-4 0 15,2-5-4-15,14-6 1 0,-3-7-2 16,0-3 1-16,-1-5-2 0,-4-4-2 0,-1-1 21 15,-5-3 1-15,-2 1-4 0,-2 1-2 16,-5 3 0-16,-9 3-1 0,-4 6 3 16,-4 2 4-16,-3 1 4 0,-2-1 2 0,-2 3 6 15,-4 1 7-15,0 1 3 0,-4 0 0 16,1 3-1-16,-3-1 1 0,0 3 2 0,-1 1 2 16,-1 1 0-16,-1 1 2 0,0 0-8 15,-2 1-1-15,-1 1-7 0,-3 2-4 16,-1 2-2-16,-1 1-2 0,-1 1-4 15,-2 2-2-15,2 4-5 0,0 0-10 16,0 4-13-16,2 1-8 0,0 3-1 0,4 0-11 16,1 5-12-16,2-2-4 0,2 3-10 0,1-4 0 15,1-1-6-15,2-3 4 16,2-2 6-16,1-1 8 0,0-5 3 0,3-3-4 16,2-3 14-16,1-2 3 0,1-1 5 15,0-2 9-15,0 0 4 0,-1 0 5 16,-1 1 6-16,1-1 5 0,-3 2 7 0,-1 0-2 15,-2 1 1-15,0 0-3 0,1-1-1 16,-2 4-4-16,0-2-2 0,-5 2 6 0,0 0 0 16,0 0-3-16,11 4 1 0,-8 1 0 15,1 2-6-15,-1 0-5 0,1 1-5 16,4 3-7-16,-2-2-6 0,4 2-5 16,1-2 1-16,0 1 6 0,0-2 4 0,2-1-3 15,0-3 13-15,0-2-5 0,2 1 0 16,0-2 5-16,-1 1 4 0,-1-1 3 0,-2-1 5 15,0 1-2-15,-2-1-11 0,2 0 12 16,-4 3-5-16,1-1-2 0,-2-1 1 16,0 2 1-16,1 1 0 0,-2 0-2 0,-2 2 3 15,0-1 4-15,0 3-5 0,-3-1 2 16,2 2-1-16,-4-1-1 16,2 0-5-16,0 2-2 0,-1-3-6 0,-1 1-4 15,2-1-3-15,-1 1 10 0,1-2-1 0,0-2 3 16,1-1-1-16,-1-3 4 0,2 5 2 0,-2-5-4 15,0 0 6-15,0 0 3 0,14-12-2 16,-9 4 8-16,2-3-4 0,-1-3-1 16,3-3 4-16,1 0-1 0,1-3-1 15,1 2 2-15,2-1 1 0,-2 5-2 16,-1-1 1-16,2 3-1 0,-2-1-1 0,0 3 1 16,1 4-4-16,-3-1-1 0,2 4 2 0,-3 2 0 15,0 2-2-15,0 1-1 0,0 5 4 16,-1 0-1-16,-3 3 3 0,-1 1-2 15,0 2 1-15,-3 1-3 0,2 1 0 16,-4 1-1-16,1 0 5 0,1-3-8 16,-3 0-4-16,3 0-8 0,-2-1 7 15,2-3-5-15,-1-2 1 0,1 0 1 0,0-3-4 16,1-1 0-16,-1-3 3 0,0 0-2 0,11-7 0 16,-5-2 1-16,0-1 7 15,5-7-2-15,-4 0-1 0,6-2 11 0,-2-1-10 16,2 2 7-16,-2 0-9 0,2 4 12 15,-2 0-1-15,1 2 2 0,0 4-5 16,-1 1 5-16,-2 1-3 0,1 5 0 0,-1 1 3 16,-1 1-1-16,0 5 3 0,2 1-9 0,-2 2 9 15,-2 3 7-15,0 0-7 0,0 0 1 16,0 4-4-16,0-1 3 0,-1 0 0 16,1 1-1-16,-1-2-2 0,2-1-4 0,-3 1 3 15,3-5 2-15,-1 1 1 0,0-3-2 16,1-1-2-16,1-5 0 0,1-1-4 15,2-1-1-15,1-5 1 0,2-5-2 0,2-7 2 16,-2-3-8-16,4-6 12 0,-3-4 0 16,5-15-5-16,-3-1 11 0,-4-4 8 15,-4 8 3-15,-1 4 3 0,-2 3-7 0,-1 5 21 16,-1 4 6-16,-1-1 3 0,-2 5 1 16,2 5-3-16,-1-2-3 0,-2 5-9 15,0 2-6-15,2 6-1 0,-2 2-4 0,1 5-1 16,-1 0 1-16,0 0-5 0,-1 22 4 15,-1-4-3-15,-1 4 1 0,0 9-1 16,-3 8 0-16,0 22 1 0,-2 2-4 0,1 5 2 16,-3 2-5-16,-1 0-8 0,1-2 2 15,3-3-4-15,0-5-3 0,2-10-1 16,0-11 2-16,2-2 1 0,2-6 3 16,-2-4-2-16,1-3-3 0,0-3 6 0,1-4 9 15,1-3 12-15,-2-1 4 0,2-4-5 16,0-4-2-16,2-4-5 0,-2-1 1 0,0 0-2 15,3-22-2-15,-1 2-1 0,1-7-3 16,-2-6-4-16,1-7 3 0,-1-4-4 16,2-2 2-16,-1 0-1 0,-2 0-2 15,2 3 1-15,-1 3-1 0,1 6 2 0,-1 1 1 16,1 3-3-16,0 3 2 0,0 5-1 16,-1 1-2-16,2 3-3 0,0 0-2 0,2 5 2 15,0 2 0-15,1 3-3 0,2 2 4 16,0 2-2-16,0 2-1 0,0 4-3 15,0 0 1-15,0 4 5 0,-3 2-3 0,-1 5 1 16,-1 0 3-16,1 6-2 0,-3 1-1 16,-2 0 2-16,-1 2 4 0,-3 0 0 15,2 0-2-15,-3 1 2 0,1-2 1 0,1 0-5 16,-2 0 4-16,3-1 2 0,-1-1-5 16,0-3-1-16,1-1 4 0,2 0-5 15,1-4 7-15,1 0-6 0,1-1 2 0,3-3 0 16,-1-3-1-16,2 0 2 0,3-6-3 15,0-2 0-15,2-3 3 0,2-4-3 16,1-5 3-16,1-3-4 0,-3-4 3 16,2 0-1-16,3-4 6 0,-5 2-5 0,0 1 6 15,-1 0 3-15,-2 1 0 16,0 1 4-16,-2 3 2 0,0 0 3 0,-1 0-1 0,-2 2 0 16,0 1-1-16,-3 3 1 0,2-1-2 15,-3 3 0-15,0-2 0 0,0 4-4 16,0 0-5-16,-1 2 2 0,1-1-7 15,-3 2-3-15,1 3-5 0,-3 2-3 0,5 1-5 16,0 0 1-16,-12 10-3 0,9-1 1 16,-3 2-1-16,5 5 1 0,-4 3-5 0,2 3 0 15,1 1 3-15,1 4-1 0,-1 3 3 16,2-1 5-16,-1 2-4 0,-1-2 4 16,2 2-2-16,0-3 6 0,0-2 2 15,0-2-3-15,2-1 2 0,-1-1-1 0,1 0-4 16,1-4 3-16,3 1 0 0,1-4-1 15,1-3 3-15,1-4-2 0,2-2 3 0,4-2 1 16,2-6-2-16,2-4 2 0,4-4-1 16,-1-5 0-16,2-3-1 0,-2-4 3 15,0-3 1-15,-3 1-1 0,-1-1 9 16,-4 4 6-16,-3-2 5 0,1 2 4 0,-4 3 4 16,-2 1 7-16,0 0 1 0,-3 4 8 15,2 1 3-15,-1-1 2 0,-3 2-4 0,1 4 0 16,-2-1-2-16,0 1-4 0,0 0-2 15,-2 2 1-15,1 1-3 0,-5 1-2 16,6 3-7-16,-12 3 2 0,6 0-3 0,-4 3 0 16,2 1-4-16,-2 2-1 0,1 4-2 15,-1 4 3-15,1-2-5 0,-1 6-5 16,3 1-4-16,-2 3-6 0,3-1-14 16,1 1-17-16,4 0-6 0,-1-4-12 0,4-1 4 15,1-1 6-15,4-4 4 0,4 0 3 16,-1-5-4-16,4-4 9 0,3-2 1 15,-2-4 4-15,5-4 1 0,-1-4 3 0,1-2 2 16,3-5 1-16,2-5 1 0,-1 0 4 16,-2-3 0-16,-1 0 9 0,-1 0 0 15,-3 3 8-15,-2 2 7 0,2 0 12 0,-8 1 6 16,2 4 4-16,-3 1-1 0,0 1 4 16,-2 3-5-16,-1 1-5 0,0 1 2 0,-2 3-1 15,0 3-5-15,-3 0-2 0,0 0-3 16,5 9 1-16,-5-2-2 0,0 1-1 15,0 3-3-15,2 1-9 0,-2 2-9 16,1 2-14-16,1 0-8 0,-1-2-8 0,4 2 2 16,1 0 5-16,0-4 3 0,3-2-1 15,2-1 6-15,-2-4 2 0,2-3 5 0,4-2 2 16,-3-2 11-16,1-4 1 0,1-2 9 16,1 0 7-16,-1-1 8 0,0 0-2 0,-2 2 5 15,-3 1 7-15,0-2-1 16,2 3-1-16,-4 0-3 0,-1 1-5 0,1 0-5 15,-3 4-2-15,-4 0-2 0,10 6 3 16,-6 2-3-16,0 5-1 0,1 4-1 16,-2 10 0-16,-1 5 2 0,-2 8 1 0,-2 3-3 15,-7 18-2-15,-5 0-8 0,-4 2-10 16,-8 14 1-16,-7-1-6 0,-5-2 1 16,-6-2-3-16,-3-6 5 0,-2-5 1 0,1-7 1 15,8-15 2-15,2-8 6 0,6-10 5 16,5-5 8-16,3-7-2 0,2-6 6 15,1-5-3-15,3-4-1 0,-5-8-1 0,1-7 4 16,5-6 2-16,0-6-3 0,3-17-5 16,7-9 1-16,7-8-3 0,4-7-4 0,13-14-2 15,12 4-2-15,8 2-6 0,4 5-1 16,4 10-11-16,-3 5-26 0,-5 15-35 16,-4 8-50-16,-5 0-647 0,-6 11 264 15,-10 6 174-15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6453"/>
            <a:ext cx="7772400" cy="10814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3916"/>
            <a:ext cx="6400800" cy="12874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3434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3434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4465"/>
            <a:ext cx="3977640" cy="33989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43434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9011" y="1266901"/>
            <a:ext cx="2399665" cy="574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43434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46658" y="1429003"/>
            <a:ext cx="7250683" cy="11709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tx1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9360"/>
            <a:ext cx="292608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9360"/>
            <a:ext cx="2103120" cy="2574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6.png"/><Relationship Id="rId3" Type="http://schemas.openxmlformats.org/officeDocument/2006/relationships/image" Target="../media/image393.png"/><Relationship Id="rId7" Type="http://schemas.openxmlformats.org/officeDocument/2006/relationships/image" Target="../media/image525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4.png"/><Relationship Id="rId11" Type="http://schemas.openxmlformats.org/officeDocument/2006/relationships/image" Target="../media/image529.png"/><Relationship Id="rId5" Type="http://schemas.openxmlformats.org/officeDocument/2006/relationships/image" Target="../media/image523.png"/><Relationship Id="rId10" Type="http://schemas.openxmlformats.org/officeDocument/2006/relationships/image" Target="../media/image528.png"/><Relationship Id="rId4" Type="http://schemas.openxmlformats.org/officeDocument/2006/relationships/image" Target="../media/image522.jpg"/><Relationship Id="rId9" Type="http://schemas.openxmlformats.org/officeDocument/2006/relationships/image" Target="../media/image52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0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2.png"/><Relationship Id="rId4" Type="http://schemas.openxmlformats.org/officeDocument/2006/relationships/image" Target="../media/image531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3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7.jpg"/><Relationship Id="rId4" Type="http://schemas.openxmlformats.org/officeDocument/2006/relationships/image" Target="../media/image536.jp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3.png"/><Relationship Id="rId3" Type="http://schemas.openxmlformats.org/officeDocument/2006/relationships/image" Target="../media/image22.png"/><Relationship Id="rId7" Type="http://schemas.openxmlformats.org/officeDocument/2006/relationships/image" Target="../media/image542.png"/><Relationship Id="rId2" Type="http://schemas.openxmlformats.org/officeDocument/2006/relationships/image" Target="../media/image53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1.png"/><Relationship Id="rId5" Type="http://schemas.openxmlformats.org/officeDocument/2006/relationships/image" Target="../media/image540.png"/><Relationship Id="rId4" Type="http://schemas.openxmlformats.org/officeDocument/2006/relationships/image" Target="../media/image53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5.png"/><Relationship Id="rId2" Type="http://schemas.openxmlformats.org/officeDocument/2006/relationships/image" Target="../media/image5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png"/><Relationship Id="rId7" Type="http://schemas.openxmlformats.org/officeDocument/2006/relationships/image" Target="../media/image550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9.jpg"/><Relationship Id="rId5" Type="http://schemas.openxmlformats.org/officeDocument/2006/relationships/image" Target="../media/image548.jpg"/><Relationship Id="rId4" Type="http://schemas.openxmlformats.org/officeDocument/2006/relationships/image" Target="../media/image547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2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png"/><Relationship Id="rId2" Type="http://schemas.openxmlformats.org/officeDocument/2006/relationships/image" Target="../media/image5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7.png"/><Relationship Id="rId5" Type="http://schemas.openxmlformats.org/officeDocument/2006/relationships/image" Target="../media/image556.png"/><Relationship Id="rId4" Type="http://schemas.openxmlformats.org/officeDocument/2006/relationships/image" Target="../media/image55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png"/><Relationship Id="rId2" Type="http://schemas.openxmlformats.org/officeDocument/2006/relationships/image" Target="../media/image5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0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2" Type="http://schemas.openxmlformats.org/officeDocument/2006/relationships/image" Target="../media/image56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3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5.jp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1.png"/><Relationship Id="rId3" Type="http://schemas.openxmlformats.org/officeDocument/2006/relationships/image" Target="../media/image566.png"/><Relationship Id="rId7" Type="http://schemas.openxmlformats.org/officeDocument/2006/relationships/image" Target="../media/image570.png"/><Relationship Id="rId12" Type="http://schemas.openxmlformats.org/officeDocument/2006/relationships/image" Target="../media/image57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9.png"/><Relationship Id="rId11" Type="http://schemas.openxmlformats.org/officeDocument/2006/relationships/image" Target="../media/image574.png"/><Relationship Id="rId5" Type="http://schemas.openxmlformats.org/officeDocument/2006/relationships/image" Target="../media/image568.png"/><Relationship Id="rId10" Type="http://schemas.openxmlformats.org/officeDocument/2006/relationships/image" Target="../media/image573.png"/><Relationship Id="rId4" Type="http://schemas.openxmlformats.org/officeDocument/2006/relationships/image" Target="../media/image567.jpg"/><Relationship Id="rId9" Type="http://schemas.openxmlformats.org/officeDocument/2006/relationships/image" Target="../media/image572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585.png"/><Relationship Id="rId3" Type="http://schemas.openxmlformats.org/officeDocument/2006/relationships/image" Target="../media/image6.png"/><Relationship Id="rId7" Type="http://schemas.openxmlformats.org/officeDocument/2006/relationships/image" Target="../media/image579.png"/><Relationship Id="rId12" Type="http://schemas.openxmlformats.org/officeDocument/2006/relationships/image" Target="../media/image584.png"/><Relationship Id="rId17" Type="http://schemas.openxmlformats.org/officeDocument/2006/relationships/image" Target="../media/image589.png"/><Relationship Id="rId2" Type="http://schemas.openxmlformats.org/officeDocument/2006/relationships/image" Target="../media/image3.png"/><Relationship Id="rId16" Type="http://schemas.openxmlformats.org/officeDocument/2006/relationships/image" Target="../media/image5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8.png"/><Relationship Id="rId11" Type="http://schemas.openxmlformats.org/officeDocument/2006/relationships/image" Target="../media/image583.png"/><Relationship Id="rId5" Type="http://schemas.openxmlformats.org/officeDocument/2006/relationships/image" Target="../media/image577.png"/><Relationship Id="rId15" Type="http://schemas.openxmlformats.org/officeDocument/2006/relationships/image" Target="../media/image587.png"/><Relationship Id="rId10" Type="http://schemas.openxmlformats.org/officeDocument/2006/relationships/image" Target="../media/image582.png"/><Relationship Id="rId4" Type="http://schemas.openxmlformats.org/officeDocument/2006/relationships/image" Target="../media/image576.jpg"/><Relationship Id="rId9" Type="http://schemas.openxmlformats.org/officeDocument/2006/relationships/image" Target="../media/image581.png"/><Relationship Id="rId14" Type="http://schemas.openxmlformats.org/officeDocument/2006/relationships/image" Target="../media/image586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4.png"/><Relationship Id="rId3" Type="http://schemas.openxmlformats.org/officeDocument/2006/relationships/image" Target="../media/image365.png"/><Relationship Id="rId7" Type="http://schemas.openxmlformats.org/officeDocument/2006/relationships/image" Target="../media/image59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2.png"/><Relationship Id="rId5" Type="http://schemas.openxmlformats.org/officeDocument/2006/relationships/image" Target="../media/image591.png"/><Relationship Id="rId4" Type="http://schemas.openxmlformats.org/officeDocument/2006/relationships/image" Target="../media/image590.jpg"/><Relationship Id="rId9" Type="http://schemas.openxmlformats.org/officeDocument/2006/relationships/image" Target="../media/image59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13" Type="http://schemas.openxmlformats.org/officeDocument/2006/relationships/image" Target="../media/image605.png"/><Relationship Id="rId3" Type="http://schemas.openxmlformats.org/officeDocument/2006/relationships/image" Target="../media/image210.png"/><Relationship Id="rId7" Type="http://schemas.openxmlformats.org/officeDocument/2006/relationships/image" Target="../media/image599.png"/><Relationship Id="rId12" Type="http://schemas.openxmlformats.org/officeDocument/2006/relationships/image" Target="../media/image604.png"/><Relationship Id="rId2" Type="http://schemas.openxmlformats.org/officeDocument/2006/relationships/image" Target="../media/image3.png"/><Relationship Id="rId16" Type="http://schemas.openxmlformats.org/officeDocument/2006/relationships/image" Target="../media/image6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8.png"/><Relationship Id="rId11" Type="http://schemas.openxmlformats.org/officeDocument/2006/relationships/image" Target="../media/image603.png"/><Relationship Id="rId5" Type="http://schemas.openxmlformats.org/officeDocument/2006/relationships/image" Target="../media/image597.png"/><Relationship Id="rId15" Type="http://schemas.openxmlformats.org/officeDocument/2006/relationships/image" Target="../media/image607.png"/><Relationship Id="rId10" Type="http://schemas.openxmlformats.org/officeDocument/2006/relationships/image" Target="../media/image602.png"/><Relationship Id="rId4" Type="http://schemas.openxmlformats.org/officeDocument/2006/relationships/image" Target="../media/image596.jpg"/><Relationship Id="rId9" Type="http://schemas.openxmlformats.org/officeDocument/2006/relationships/image" Target="../media/image601.png"/><Relationship Id="rId14" Type="http://schemas.openxmlformats.org/officeDocument/2006/relationships/image" Target="../media/image606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6.png"/><Relationship Id="rId13" Type="http://schemas.openxmlformats.org/officeDocument/2006/relationships/image" Target="../media/image621.png"/><Relationship Id="rId18" Type="http://schemas.openxmlformats.org/officeDocument/2006/relationships/image" Target="../media/image626.png"/><Relationship Id="rId3" Type="http://schemas.openxmlformats.org/officeDocument/2006/relationships/image" Target="../media/image611.png"/><Relationship Id="rId21" Type="http://schemas.openxmlformats.org/officeDocument/2006/relationships/image" Target="../media/image629.png"/><Relationship Id="rId7" Type="http://schemas.openxmlformats.org/officeDocument/2006/relationships/image" Target="../media/image615.png"/><Relationship Id="rId12" Type="http://schemas.openxmlformats.org/officeDocument/2006/relationships/image" Target="../media/image620.png"/><Relationship Id="rId17" Type="http://schemas.openxmlformats.org/officeDocument/2006/relationships/image" Target="../media/image625.png"/><Relationship Id="rId25" Type="http://schemas.openxmlformats.org/officeDocument/2006/relationships/image" Target="../media/image633.png"/><Relationship Id="rId2" Type="http://schemas.openxmlformats.org/officeDocument/2006/relationships/image" Target="../media/image610.png"/><Relationship Id="rId16" Type="http://schemas.openxmlformats.org/officeDocument/2006/relationships/image" Target="../media/image624.png"/><Relationship Id="rId20" Type="http://schemas.openxmlformats.org/officeDocument/2006/relationships/image" Target="../media/image6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4.png"/><Relationship Id="rId11" Type="http://schemas.openxmlformats.org/officeDocument/2006/relationships/image" Target="../media/image619.png"/><Relationship Id="rId24" Type="http://schemas.openxmlformats.org/officeDocument/2006/relationships/image" Target="../media/image632.png"/><Relationship Id="rId5" Type="http://schemas.openxmlformats.org/officeDocument/2006/relationships/image" Target="../media/image613.png"/><Relationship Id="rId15" Type="http://schemas.openxmlformats.org/officeDocument/2006/relationships/image" Target="../media/image623.png"/><Relationship Id="rId23" Type="http://schemas.openxmlformats.org/officeDocument/2006/relationships/image" Target="../media/image631.png"/><Relationship Id="rId10" Type="http://schemas.openxmlformats.org/officeDocument/2006/relationships/image" Target="../media/image618.png"/><Relationship Id="rId19" Type="http://schemas.openxmlformats.org/officeDocument/2006/relationships/image" Target="../media/image627.png"/><Relationship Id="rId4" Type="http://schemas.openxmlformats.org/officeDocument/2006/relationships/image" Target="../media/image612.jpg"/><Relationship Id="rId9" Type="http://schemas.openxmlformats.org/officeDocument/2006/relationships/image" Target="../media/image617.png"/><Relationship Id="rId14" Type="http://schemas.openxmlformats.org/officeDocument/2006/relationships/image" Target="../media/image622.png"/><Relationship Id="rId22" Type="http://schemas.openxmlformats.org/officeDocument/2006/relationships/image" Target="../media/image63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9.png"/><Relationship Id="rId13" Type="http://schemas.openxmlformats.org/officeDocument/2006/relationships/image" Target="../media/image644.png"/><Relationship Id="rId3" Type="http://schemas.openxmlformats.org/officeDocument/2006/relationships/image" Target="../media/image634.png"/><Relationship Id="rId7" Type="http://schemas.openxmlformats.org/officeDocument/2006/relationships/image" Target="../media/image638.png"/><Relationship Id="rId12" Type="http://schemas.openxmlformats.org/officeDocument/2006/relationships/image" Target="../media/image643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7.png"/><Relationship Id="rId11" Type="http://schemas.openxmlformats.org/officeDocument/2006/relationships/image" Target="../media/image642.png"/><Relationship Id="rId5" Type="http://schemas.openxmlformats.org/officeDocument/2006/relationships/image" Target="../media/image636.png"/><Relationship Id="rId10" Type="http://schemas.openxmlformats.org/officeDocument/2006/relationships/image" Target="../media/image641.png"/><Relationship Id="rId4" Type="http://schemas.openxmlformats.org/officeDocument/2006/relationships/image" Target="../media/image635.png"/><Relationship Id="rId9" Type="http://schemas.openxmlformats.org/officeDocument/2006/relationships/image" Target="../media/image640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6.png"/><Relationship Id="rId7" Type="http://schemas.openxmlformats.org/officeDocument/2006/relationships/image" Target="../media/image650.png"/><Relationship Id="rId2" Type="http://schemas.openxmlformats.org/officeDocument/2006/relationships/image" Target="../media/image6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9.jpg"/><Relationship Id="rId5" Type="http://schemas.openxmlformats.org/officeDocument/2006/relationships/image" Target="../media/image648.png"/><Relationship Id="rId4" Type="http://schemas.openxmlformats.org/officeDocument/2006/relationships/image" Target="../media/image647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2.png"/><Relationship Id="rId4" Type="http://schemas.openxmlformats.org/officeDocument/2006/relationships/image" Target="../media/image651.jp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7" Type="http://schemas.openxmlformats.org/officeDocument/2006/relationships/image" Target="../media/image656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5.png"/><Relationship Id="rId5" Type="http://schemas.openxmlformats.org/officeDocument/2006/relationships/image" Target="../media/image654.png"/><Relationship Id="rId4" Type="http://schemas.openxmlformats.org/officeDocument/2006/relationships/image" Target="../media/image653.jp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1.png"/><Relationship Id="rId13" Type="http://schemas.openxmlformats.org/officeDocument/2006/relationships/image" Target="../media/image666.png"/><Relationship Id="rId3" Type="http://schemas.openxmlformats.org/officeDocument/2006/relationships/image" Target="../media/image393.png"/><Relationship Id="rId7" Type="http://schemas.openxmlformats.org/officeDocument/2006/relationships/image" Target="../media/image660.png"/><Relationship Id="rId12" Type="http://schemas.openxmlformats.org/officeDocument/2006/relationships/image" Target="../media/image665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9.png"/><Relationship Id="rId11" Type="http://schemas.openxmlformats.org/officeDocument/2006/relationships/image" Target="../media/image664.png"/><Relationship Id="rId5" Type="http://schemas.openxmlformats.org/officeDocument/2006/relationships/image" Target="../media/image658.png"/><Relationship Id="rId15" Type="http://schemas.openxmlformats.org/officeDocument/2006/relationships/image" Target="../media/image668.png"/><Relationship Id="rId10" Type="http://schemas.openxmlformats.org/officeDocument/2006/relationships/image" Target="../media/image663.png"/><Relationship Id="rId4" Type="http://schemas.openxmlformats.org/officeDocument/2006/relationships/image" Target="../media/image657.png"/><Relationship Id="rId9" Type="http://schemas.openxmlformats.org/officeDocument/2006/relationships/image" Target="../media/image662.png"/><Relationship Id="rId14" Type="http://schemas.openxmlformats.org/officeDocument/2006/relationships/image" Target="../media/image667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5.png"/><Relationship Id="rId13" Type="http://schemas.openxmlformats.org/officeDocument/2006/relationships/image" Target="../media/image680.png"/><Relationship Id="rId18" Type="http://schemas.openxmlformats.org/officeDocument/2006/relationships/image" Target="../media/image685.png"/><Relationship Id="rId3" Type="http://schemas.openxmlformats.org/officeDocument/2006/relationships/image" Target="../media/image670.png"/><Relationship Id="rId21" Type="http://schemas.openxmlformats.org/officeDocument/2006/relationships/image" Target="../media/image688.png"/><Relationship Id="rId7" Type="http://schemas.openxmlformats.org/officeDocument/2006/relationships/image" Target="../media/image674.png"/><Relationship Id="rId12" Type="http://schemas.openxmlformats.org/officeDocument/2006/relationships/image" Target="../media/image679.png"/><Relationship Id="rId17" Type="http://schemas.openxmlformats.org/officeDocument/2006/relationships/image" Target="../media/image684.png"/><Relationship Id="rId2" Type="http://schemas.openxmlformats.org/officeDocument/2006/relationships/image" Target="../media/image669.png"/><Relationship Id="rId16" Type="http://schemas.openxmlformats.org/officeDocument/2006/relationships/image" Target="../media/image683.png"/><Relationship Id="rId20" Type="http://schemas.openxmlformats.org/officeDocument/2006/relationships/image" Target="../media/image6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3.png"/><Relationship Id="rId11" Type="http://schemas.openxmlformats.org/officeDocument/2006/relationships/image" Target="../media/image678.png"/><Relationship Id="rId24" Type="http://schemas.openxmlformats.org/officeDocument/2006/relationships/image" Target="../media/image691.png"/><Relationship Id="rId5" Type="http://schemas.openxmlformats.org/officeDocument/2006/relationships/image" Target="../media/image672.png"/><Relationship Id="rId15" Type="http://schemas.openxmlformats.org/officeDocument/2006/relationships/image" Target="../media/image682.png"/><Relationship Id="rId23" Type="http://schemas.openxmlformats.org/officeDocument/2006/relationships/image" Target="../media/image690.png"/><Relationship Id="rId10" Type="http://schemas.openxmlformats.org/officeDocument/2006/relationships/image" Target="../media/image677.png"/><Relationship Id="rId19" Type="http://schemas.openxmlformats.org/officeDocument/2006/relationships/image" Target="../media/image686.png"/><Relationship Id="rId4" Type="http://schemas.openxmlformats.org/officeDocument/2006/relationships/image" Target="../media/image671.png"/><Relationship Id="rId9" Type="http://schemas.openxmlformats.org/officeDocument/2006/relationships/image" Target="../media/image676.png"/><Relationship Id="rId14" Type="http://schemas.openxmlformats.org/officeDocument/2006/relationships/image" Target="../media/image681.png"/><Relationship Id="rId22" Type="http://schemas.openxmlformats.org/officeDocument/2006/relationships/image" Target="../media/image68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33" Type="http://schemas.openxmlformats.org/officeDocument/2006/relationships/image" Target="../media/image122.png"/><Relationship Id="rId2" Type="http://schemas.openxmlformats.org/officeDocument/2006/relationships/image" Target="../media/image3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20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Relationship Id="rId8" Type="http://schemas.openxmlformats.org/officeDocument/2006/relationships/image" Target="../media/image9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2.png"/><Relationship Id="rId4" Type="http://schemas.openxmlformats.org/officeDocument/2006/relationships/image" Target="../media/image565.jp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6.png"/><Relationship Id="rId13" Type="http://schemas.openxmlformats.org/officeDocument/2006/relationships/image" Target="../media/image701.png"/><Relationship Id="rId3" Type="http://schemas.openxmlformats.org/officeDocument/2006/relationships/image" Target="../media/image22.png"/><Relationship Id="rId7" Type="http://schemas.openxmlformats.org/officeDocument/2006/relationships/image" Target="../media/image695.png"/><Relationship Id="rId12" Type="http://schemas.openxmlformats.org/officeDocument/2006/relationships/image" Target="../media/image700.png"/><Relationship Id="rId2" Type="http://schemas.openxmlformats.org/officeDocument/2006/relationships/image" Target="../media/image69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4.png"/><Relationship Id="rId11" Type="http://schemas.openxmlformats.org/officeDocument/2006/relationships/image" Target="../media/image699.png"/><Relationship Id="rId5" Type="http://schemas.openxmlformats.org/officeDocument/2006/relationships/image" Target="../media/image402.png"/><Relationship Id="rId10" Type="http://schemas.openxmlformats.org/officeDocument/2006/relationships/image" Target="../media/image698.png"/><Relationship Id="rId4" Type="http://schemas.openxmlformats.org/officeDocument/2006/relationships/image" Target="../media/image291.png"/><Relationship Id="rId9" Type="http://schemas.openxmlformats.org/officeDocument/2006/relationships/image" Target="../media/image697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2.jp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7.png"/><Relationship Id="rId13" Type="http://schemas.openxmlformats.org/officeDocument/2006/relationships/image" Target="../media/image712.png"/><Relationship Id="rId3" Type="http://schemas.openxmlformats.org/officeDocument/2006/relationships/image" Target="../media/image424.png"/><Relationship Id="rId7" Type="http://schemas.openxmlformats.org/officeDocument/2006/relationships/image" Target="../media/image706.png"/><Relationship Id="rId12" Type="http://schemas.openxmlformats.org/officeDocument/2006/relationships/image" Target="../media/image711.png"/><Relationship Id="rId17" Type="http://schemas.openxmlformats.org/officeDocument/2006/relationships/image" Target="../media/image716.png"/><Relationship Id="rId2" Type="http://schemas.openxmlformats.org/officeDocument/2006/relationships/image" Target="../media/image423.png"/><Relationship Id="rId16" Type="http://schemas.openxmlformats.org/officeDocument/2006/relationships/image" Target="../media/image7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5.png"/><Relationship Id="rId11" Type="http://schemas.openxmlformats.org/officeDocument/2006/relationships/image" Target="../media/image710.png"/><Relationship Id="rId5" Type="http://schemas.openxmlformats.org/officeDocument/2006/relationships/image" Target="../media/image704.png"/><Relationship Id="rId15" Type="http://schemas.openxmlformats.org/officeDocument/2006/relationships/image" Target="../media/image714.png"/><Relationship Id="rId10" Type="http://schemas.openxmlformats.org/officeDocument/2006/relationships/image" Target="../media/image709.png"/><Relationship Id="rId4" Type="http://schemas.openxmlformats.org/officeDocument/2006/relationships/image" Target="../media/image703.png"/><Relationship Id="rId9" Type="http://schemas.openxmlformats.org/officeDocument/2006/relationships/image" Target="../media/image708.png"/><Relationship Id="rId14" Type="http://schemas.openxmlformats.org/officeDocument/2006/relationships/image" Target="../media/image713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2.png"/><Relationship Id="rId13" Type="http://schemas.openxmlformats.org/officeDocument/2006/relationships/image" Target="../media/image727.png"/><Relationship Id="rId18" Type="http://schemas.openxmlformats.org/officeDocument/2006/relationships/image" Target="../media/image732.png"/><Relationship Id="rId3" Type="http://schemas.openxmlformats.org/officeDocument/2006/relationships/image" Target="../media/image717.png"/><Relationship Id="rId21" Type="http://schemas.openxmlformats.org/officeDocument/2006/relationships/image" Target="../media/image735.png"/><Relationship Id="rId7" Type="http://schemas.openxmlformats.org/officeDocument/2006/relationships/image" Target="../media/image721.jpg"/><Relationship Id="rId12" Type="http://schemas.openxmlformats.org/officeDocument/2006/relationships/image" Target="../media/image726.png"/><Relationship Id="rId17" Type="http://schemas.openxmlformats.org/officeDocument/2006/relationships/image" Target="../media/image731.png"/><Relationship Id="rId25" Type="http://schemas.openxmlformats.org/officeDocument/2006/relationships/image" Target="../media/image739.png"/><Relationship Id="rId2" Type="http://schemas.openxmlformats.org/officeDocument/2006/relationships/image" Target="../media/image22.png"/><Relationship Id="rId16" Type="http://schemas.openxmlformats.org/officeDocument/2006/relationships/image" Target="../media/image730.png"/><Relationship Id="rId20" Type="http://schemas.openxmlformats.org/officeDocument/2006/relationships/image" Target="../media/image7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0.jpg"/><Relationship Id="rId11" Type="http://schemas.openxmlformats.org/officeDocument/2006/relationships/image" Target="../media/image725.png"/><Relationship Id="rId24" Type="http://schemas.openxmlformats.org/officeDocument/2006/relationships/image" Target="../media/image738.png"/><Relationship Id="rId5" Type="http://schemas.openxmlformats.org/officeDocument/2006/relationships/image" Target="../media/image719.jpg"/><Relationship Id="rId15" Type="http://schemas.openxmlformats.org/officeDocument/2006/relationships/image" Target="../media/image729.png"/><Relationship Id="rId23" Type="http://schemas.openxmlformats.org/officeDocument/2006/relationships/image" Target="../media/image737.png"/><Relationship Id="rId10" Type="http://schemas.openxmlformats.org/officeDocument/2006/relationships/image" Target="../media/image724.png"/><Relationship Id="rId19" Type="http://schemas.openxmlformats.org/officeDocument/2006/relationships/image" Target="../media/image733.png"/><Relationship Id="rId4" Type="http://schemas.openxmlformats.org/officeDocument/2006/relationships/image" Target="../media/image718.png"/><Relationship Id="rId9" Type="http://schemas.openxmlformats.org/officeDocument/2006/relationships/image" Target="../media/image723.png"/><Relationship Id="rId14" Type="http://schemas.openxmlformats.org/officeDocument/2006/relationships/image" Target="../media/image728.png"/><Relationship Id="rId22" Type="http://schemas.openxmlformats.org/officeDocument/2006/relationships/image" Target="../media/image736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3.png"/><Relationship Id="rId13" Type="http://schemas.openxmlformats.org/officeDocument/2006/relationships/image" Target="../media/image748.png"/><Relationship Id="rId18" Type="http://schemas.openxmlformats.org/officeDocument/2006/relationships/image" Target="../media/image753.png"/><Relationship Id="rId3" Type="http://schemas.openxmlformats.org/officeDocument/2006/relationships/image" Target="../media/image717.png"/><Relationship Id="rId21" Type="http://schemas.openxmlformats.org/officeDocument/2006/relationships/image" Target="../media/image756.png"/><Relationship Id="rId7" Type="http://schemas.openxmlformats.org/officeDocument/2006/relationships/image" Target="../media/image742.jpg"/><Relationship Id="rId12" Type="http://schemas.openxmlformats.org/officeDocument/2006/relationships/image" Target="../media/image747.png"/><Relationship Id="rId17" Type="http://schemas.openxmlformats.org/officeDocument/2006/relationships/image" Target="../media/image752.png"/><Relationship Id="rId25" Type="http://schemas.openxmlformats.org/officeDocument/2006/relationships/image" Target="../media/image760.png"/><Relationship Id="rId2" Type="http://schemas.openxmlformats.org/officeDocument/2006/relationships/image" Target="../media/image22.png"/><Relationship Id="rId16" Type="http://schemas.openxmlformats.org/officeDocument/2006/relationships/image" Target="../media/image751.png"/><Relationship Id="rId20" Type="http://schemas.openxmlformats.org/officeDocument/2006/relationships/image" Target="../media/image7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1.jpg"/><Relationship Id="rId11" Type="http://schemas.openxmlformats.org/officeDocument/2006/relationships/image" Target="../media/image746.png"/><Relationship Id="rId24" Type="http://schemas.openxmlformats.org/officeDocument/2006/relationships/image" Target="../media/image759.png"/><Relationship Id="rId5" Type="http://schemas.openxmlformats.org/officeDocument/2006/relationships/image" Target="../media/image740.jpg"/><Relationship Id="rId15" Type="http://schemas.openxmlformats.org/officeDocument/2006/relationships/image" Target="../media/image750.png"/><Relationship Id="rId23" Type="http://schemas.openxmlformats.org/officeDocument/2006/relationships/image" Target="../media/image758.png"/><Relationship Id="rId10" Type="http://schemas.openxmlformats.org/officeDocument/2006/relationships/image" Target="../media/image745.png"/><Relationship Id="rId19" Type="http://schemas.openxmlformats.org/officeDocument/2006/relationships/image" Target="../media/image754.png"/><Relationship Id="rId4" Type="http://schemas.openxmlformats.org/officeDocument/2006/relationships/image" Target="../media/image718.png"/><Relationship Id="rId9" Type="http://schemas.openxmlformats.org/officeDocument/2006/relationships/image" Target="../media/image744.png"/><Relationship Id="rId14" Type="http://schemas.openxmlformats.org/officeDocument/2006/relationships/image" Target="../media/image749.png"/><Relationship Id="rId22" Type="http://schemas.openxmlformats.org/officeDocument/2006/relationships/image" Target="../media/image75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1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7" Type="http://schemas.openxmlformats.org/officeDocument/2006/relationships/image" Target="../media/image7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5.png"/><Relationship Id="rId5" Type="http://schemas.openxmlformats.org/officeDocument/2006/relationships/image" Target="../media/image764.png"/><Relationship Id="rId4" Type="http://schemas.openxmlformats.org/officeDocument/2006/relationships/image" Target="../media/image763.jp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1.png"/><Relationship Id="rId13" Type="http://schemas.openxmlformats.org/officeDocument/2006/relationships/image" Target="../media/image776.png"/><Relationship Id="rId3" Type="http://schemas.openxmlformats.org/officeDocument/2006/relationships/image" Target="../media/image6.png"/><Relationship Id="rId7" Type="http://schemas.openxmlformats.org/officeDocument/2006/relationships/image" Target="../media/image770.png"/><Relationship Id="rId12" Type="http://schemas.openxmlformats.org/officeDocument/2006/relationships/image" Target="../media/image775.png"/><Relationship Id="rId17" Type="http://schemas.openxmlformats.org/officeDocument/2006/relationships/image" Target="../media/image780.png"/><Relationship Id="rId2" Type="http://schemas.openxmlformats.org/officeDocument/2006/relationships/image" Target="../media/image3.png"/><Relationship Id="rId16" Type="http://schemas.openxmlformats.org/officeDocument/2006/relationships/image" Target="../media/image7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9.png"/><Relationship Id="rId11" Type="http://schemas.openxmlformats.org/officeDocument/2006/relationships/image" Target="../media/image774.png"/><Relationship Id="rId5" Type="http://schemas.openxmlformats.org/officeDocument/2006/relationships/image" Target="../media/image768.jpg"/><Relationship Id="rId15" Type="http://schemas.openxmlformats.org/officeDocument/2006/relationships/image" Target="../media/image778.png"/><Relationship Id="rId10" Type="http://schemas.openxmlformats.org/officeDocument/2006/relationships/image" Target="../media/image773.png"/><Relationship Id="rId4" Type="http://schemas.openxmlformats.org/officeDocument/2006/relationships/image" Target="../media/image767.jpg"/><Relationship Id="rId9" Type="http://schemas.openxmlformats.org/officeDocument/2006/relationships/image" Target="../media/image772.png"/><Relationship Id="rId14" Type="http://schemas.openxmlformats.org/officeDocument/2006/relationships/image" Target="../media/image777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3.png"/><Relationship Id="rId5" Type="http://schemas.openxmlformats.org/officeDocument/2006/relationships/image" Target="../media/image782.png"/><Relationship Id="rId4" Type="http://schemas.openxmlformats.org/officeDocument/2006/relationships/image" Target="../media/image781.jp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8.png"/><Relationship Id="rId13" Type="http://schemas.openxmlformats.org/officeDocument/2006/relationships/image" Target="../media/image793.png"/><Relationship Id="rId3" Type="http://schemas.openxmlformats.org/officeDocument/2006/relationships/image" Target="../media/image365.png"/><Relationship Id="rId7" Type="http://schemas.openxmlformats.org/officeDocument/2006/relationships/image" Target="../media/image787.png"/><Relationship Id="rId12" Type="http://schemas.openxmlformats.org/officeDocument/2006/relationships/image" Target="../media/image7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6.png"/><Relationship Id="rId11" Type="http://schemas.openxmlformats.org/officeDocument/2006/relationships/image" Target="../media/image791.png"/><Relationship Id="rId5" Type="http://schemas.openxmlformats.org/officeDocument/2006/relationships/image" Target="../media/image785.png"/><Relationship Id="rId10" Type="http://schemas.openxmlformats.org/officeDocument/2006/relationships/image" Target="../media/image790.png"/><Relationship Id="rId4" Type="http://schemas.openxmlformats.org/officeDocument/2006/relationships/image" Target="../media/image784.jpg"/><Relationship Id="rId9" Type="http://schemas.openxmlformats.org/officeDocument/2006/relationships/image" Target="../media/image789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4.jpg"/><Relationship Id="rId4" Type="http://schemas.openxmlformats.org/officeDocument/2006/relationships/image" Target="../media/image21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6.jpg"/><Relationship Id="rId4" Type="http://schemas.openxmlformats.org/officeDocument/2006/relationships/image" Target="../media/image795.jp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7.jp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8.jp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3.png"/><Relationship Id="rId13" Type="http://schemas.openxmlformats.org/officeDocument/2006/relationships/image" Target="../media/image808.png"/><Relationship Id="rId3" Type="http://schemas.openxmlformats.org/officeDocument/2006/relationships/image" Target="../media/image490.png"/><Relationship Id="rId7" Type="http://schemas.openxmlformats.org/officeDocument/2006/relationships/image" Target="../media/image802.png"/><Relationship Id="rId12" Type="http://schemas.openxmlformats.org/officeDocument/2006/relationships/image" Target="../media/image807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806.png"/><Relationship Id="rId5" Type="http://schemas.openxmlformats.org/officeDocument/2006/relationships/image" Target="../media/image800.jpg"/><Relationship Id="rId10" Type="http://schemas.openxmlformats.org/officeDocument/2006/relationships/image" Target="../media/image805.png"/><Relationship Id="rId4" Type="http://schemas.openxmlformats.org/officeDocument/2006/relationships/image" Target="../media/image799.jpg"/><Relationship Id="rId9" Type="http://schemas.openxmlformats.org/officeDocument/2006/relationships/image" Target="../media/image80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9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4.png"/><Relationship Id="rId13" Type="http://schemas.openxmlformats.org/officeDocument/2006/relationships/image" Target="../media/image819.png"/><Relationship Id="rId18" Type="http://schemas.openxmlformats.org/officeDocument/2006/relationships/image" Target="../media/image824.png"/><Relationship Id="rId3" Type="http://schemas.openxmlformats.org/officeDocument/2006/relationships/image" Target="../media/image220.png"/><Relationship Id="rId21" Type="http://schemas.openxmlformats.org/officeDocument/2006/relationships/image" Target="../media/image827.png"/><Relationship Id="rId7" Type="http://schemas.openxmlformats.org/officeDocument/2006/relationships/image" Target="../media/image813.png"/><Relationship Id="rId12" Type="http://schemas.openxmlformats.org/officeDocument/2006/relationships/image" Target="../media/image818.png"/><Relationship Id="rId17" Type="http://schemas.openxmlformats.org/officeDocument/2006/relationships/image" Target="../media/image823.png"/><Relationship Id="rId2" Type="http://schemas.openxmlformats.org/officeDocument/2006/relationships/image" Target="../media/image215.png"/><Relationship Id="rId16" Type="http://schemas.openxmlformats.org/officeDocument/2006/relationships/image" Target="../media/image822.png"/><Relationship Id="rId20" Type="http://schemas.openxmlformats.org/officeDocument/2006/relationships/image" Target="../media/image8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2.png"/><Relationship Id="rId11" Type="http://schemas.openxmlformats.org/officeDocument/2006/relationships/image" Target="../media/image817.png"/><Relationship Id="rId5" Type="http://schemas.openxmlformats.org/officeDocument/2006/relationships/image" Target="../media/image811.png"/><Relationship Id="rId15" Type="http://schemas.openxmlformats.org/officeDocument/2006/relationships/image" Target="../media/image821.png"/><Relationship Id="rId23" Type="http://schemas.openxmlformats.org/officeDocument/2006/relationships/image" Target="../media/image829.png"/><Relationship Id="rId10" Type="http://schemas.openxmlformats.org/officeDocument/2006/relationships/image" Target="../media/image816.png"/><Relationship Id="rId19" Type="http://schemas.openxmlformats.org/officeDocument/2006/relationships/image" Target="../media/image825.png"/><Relationship Id="rId4" Type="http://schemas.openxmlformats.org/officeDocument/2006/relationships/image" Target="../media/image810.jpg"/><Relationship Id="rId9" Type="http://schemas.openxmlformats.org/officeDocument/2006/relationships/image" Target="../media/image815.png"/><Relationship Id="rId14" Type="http://schemas.openxmlformats.org/officeDocument/2006/relationships/image" Target="../media/image820.png"/><Relationship Id="rId22" Type="http://schemas.openxmlformats.org/officeDocument/2006/relationships/image" Target="../media/image82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0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2.png"/><Relationship Id="rId4" Type="http://schemas.openxmlformats.org/officeDocument/2006/relationships/image" Target="../media/image831.jp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4.jpg"/><Relationship Id="rId4" Type="http://schemas.openxmlformats.org/officeDocument/2006/relationships/image" Target="../media/image833.jp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9.png"/><Relationship Id="rId13" Type="http://schemas.openxmlformats.org/officeDocument/2006/relationships/image" Target="../media/image844.png"/><Relationship Id="rId3" Type="http://schemas.openxmlformats.org/officeDocument/2006/relationships/image" Target="../media/image391.png"/><Relationship Id="rId7" Type="http://schemas.openxmlformats.org/officeDocument/2006/relationships/image" Target="../media/image838.png"/><Relationship Id="rId12" Type="http://schemas.openxmlformats.org/officeDocument/2006/relationships/image" Target="../media/image843.png"/><Relationship Id="rId17" Type="http://schemas.openxmlformats.org/officeDocument/2006/relationships/image" Target="../media/image848.png"/><Relationship Id="rId2" Type="http://schemas.openxmlformats.org/officeDocument/2006/relationships/image" Target="../media/image390.png"/><Relationship Id="rId16" Type="http://schemas.openxmlformats.org/officeDocument/2006/relationships/image" Target="../media/image8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7.png"/><Relationship Id="rId11" Type="http://schemas.openxmlformats.org/officeDocument/2006/relationships/image" Target="../media/image842.png"/><Relationship Id="rId5" Type="http://schemas.openxmlformats.org/officeDocument/2006/relationships/image" Target="../media/image836.png"/><Relationship Id="rId15" Type="http://schemas.openxmlformats.org/officeDocument/2006/relationships/image" Target="../media/image846.png"/><Relationship Id="rId10" Type="http://schemas.openxmlformats.org/officeDocument/2006/relationships/image" Target="../media/image841.png"/><Relationship Id="rId4" Type="http://schemas.openxmlformats.org/officeDocument/2006/relationships/image" Target="../media/image835.png"/><Relationship Id="rId9" Type="http://schemas.openxmlformats.org/officeDocument/2006/relationships/image" Target="../media/image840.png"/><Relationship Id="rId14" Type="http://schemas.openxmlformats.org/officeDocument/2006/relationships/image" Target="../media/image845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0.png"/><Relationship Id="rId4" Type="http://schemas.openxmlformats.org/officeDocument/2006/relationships/image" Target="../media/image849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7.png"/><Relationship Id="rId13" Type="http://schemas.openxmlformats.org/officeDocument/2006/relationships/image" Target="../media/image855.png"/><Relationship Id="rId18" Type="http://schemas.openxmlformats.org/officeDocument/2006/relationships/image" Target="../media/image860.png"/><Relationship Id="rId3" Type="http://schemas.openxmlformats.org/officeDocument/2006/relationships/image" Target="../media/image670.png"/><Relationship Id="rId7" Type="http://schemas.openxmlformats.org/officeDocument/2006/relationships/image" Target="../media/image852.png"/><Relationship Id="rId12" Type="http://schemas.openxmlformats.org/officeDocument/2006/relationships/image" Target="../media/image841.png"/><Relationship Id="rId17" Type="http://schemas.openxmlformats.org/officeDocument/2006/relationships/image" Target="../media/image859.png"/><Relationship Id="rId2" Type="http://schemas.openxmlformats.org/officeDocument/2006/relationships/image" Target="../media/image669.png"/><Relationship Id="rId16" Type="http://schemas.openxmlformats.org/officeDocument/2006/relationships/image" Target="../media/image8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1.png"/><Relationship Id="rId11" Type="http://schemas.openxmlformats.org/officeDocument/2006/relationships/image" Target="../media/image854.png"/><Relationship Id="rId5" Type="http://schemas.openxmlformats.org/officeDocument/2006/relationships/image" Target="../media/image835.png"/><Relationship Id="rId15" Type="http://schemas.openxmlformats.org/officeDocument/2006/relationships/image" Target="../media/image857.png"/><Relationship Id="rId10" Type="http://schemas.openxmlformats.org/officeDocument/2006/relationships/image" Target="../media/image839.png"/><Relationship Id="rId4" Type="http://schemas.openxmlformats.org/officeDocument/2006/relationships/image" Target="../media/image390.png"/><Relationship Id="rId9" Type="http://schemas.openxmlformats.org/officeDocument/2006/relationships/image" Target="../media/image853.png"/><Relationship Id="rId14" Type="http://schemas.openxmlformats.org/officeDocument/2006/relationships/image" Target="../media/image856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5.png"/><Relationship Id="rId3" Type="http://schemas.openxmlformats.org/officeDocument/2006/relationships/image" Target="../media/image670.png"/><Relationship Id="rId7" Type="http://schemas.openxmlformats.org/officeDocument/2006/relationships/image" Target="../media/image864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3.png"/><Relationship Id="rId5" Type="http://schemas.openxmlformats.org/officeDocument/2006/relationships/image" Target="../media/image862.png"/><Relationship Id="rId4" Type="http://schemas.openxmlformats.org/officeDocument/2006/relationships/image" Target="../media/image861.jpg"/><Relationship Id="rId9" Type="http://schemas.openxmlformats.org/officeDocument/2006/relationships/image" Target="../media/image8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39.png"/><Relationship Id="rId18" Type="http://schemas.openxmlformats.org/officeDocument/2006/relationships/image" Target="../media/image144.png"/><Relationship Id="rId3" Type="http://schemas.openxmlformats.org/officeDocument/2006/relationships/image" Target="../media/image125.png"/><Relationship Id="rId7" Type="http://schemas.openxmlformats.org/officeDocument/2006/relationships/image" Target="../media/image133.jpg"/><Relationship Id="rId12" Type="http://schemas.openxmlformats.org/officeDocument/2006/relationships/image" Target="../media/image138.png"/><Relationship Id="rId17" Type="http://schemas.openxmlformats.org/officeDocument/2006/relationships/image" Target="../media/image143.png"/><Relationship Id="rId2" Type="http://schemas.openxmlformats.org/officeDocument/2006/relationships/image" Target="../media/image124.png"/><Relationship Id="rId16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5" Type="http://schemas.openxmlformats.org/officeDocument/2006/relationships/image" Target="../media/image14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Relationship Id="rId14" Type="http://schemas.openxmlformats.org/officeDocument/2006/relationships/image" Target="../media/image140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7" Type="http://schemas.openxmlformats.org/officeDocument/2006/relationships/image" Target="../media/image870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9.png"/><Relationship Id="rId5" Type="http://schemas.openxmlformats.org/officeDocument/2006/relationships/image" Target="../media/image868.png"/><Relationship Id="rId4" Type="http://schemas.openxmlformats.org/officeDocument/2006/relationships/image" Target="../media/image867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4.png"/><Relationship Id="rId13" Type="http://schemas.openxmlformats.org/officeDocument/2006/relationships/image" Target="../media/image879.png"/><Relationship Id="rId3" Type="http://schemas.openxmlformats.org/officeDocument/2006/relationships/image" Target="../media/image540.png"/><Relationship Id="rId7" Type="http://schemas.openxmlformats.org/officeDocument/2006/relationships/image" Target="../media/image873.png"/><Relationship Id="rId12" Type="http://schemas.openxmlformats.org/officeDocument/2006/relationships/image" Target="../media/image878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2.png"/><Relationship Id="rId11" Type="http://schemas.openxmlformats.org/officeDocument/2006/relationships/image" Target="../media/image877.png"/><Relationship Id="rId5" Type="http://schemas.openxmlformats.org/officeDocument/2006/relationships/image" Target="../media/image871.png"/><Relationship Id="rId10" Type="http://schemas.openxmlformats.org/officeDocument/2006/relationships/image" Target="../media/image876.png"/><Relationship Id="rId4" Type="http://schemas.openxmlformats.org/officeDocument/2006/relationships/image" Target="../media/image390.png"/><Relationship Id="rId9" Type="http://schemas.openxmlformats.org/officeDocument/2006/relationships/image" Target="../media/image875.png"/><Relationship Id="rId14" Type="http://schemas.openxmlformats.org/officeDocument/2006/relationships/image" Target="../media/image880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5.png"/><Relationship Id="rId3" Type="http://schemas.openxmlformats.org/officeDocument/2006/relationships/image" Target="../media/image424.png"/><Relationship Id="rId7" Type="http://schemas.openxmlformats.org/officeDocument/2006/relationships/image" Target="../media/image88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3.png"/><Relationship Id="rId5" Type="http://schemas.openxmlformats.org/officeDocument/2006/relationships/image" Target="../media/image882.png"/><Relationship Id="rId4" Type="http://schemas.openxmlformats.org/officeDocument/2006/relationships/image" Target="../media/image881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7.png"/><Relationship Id="rId2" Type="http://schemas.openxmlformats.org/officeDocument/2006/relationships/image" Target="../media/image886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7.png"/><Relationship Id="rId2" Type="http://schemas.openxmlformats.org/officeDocument/2006/relationships/image" Target="../media/image886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8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0.jpg"/><Relationship Id="rId5" Type="http://schemas.openxmlformats.org/officeDocument/2006/relationships/image" Target="../media/image889.jpg"/><Relationship Id="rId4" Type="http://schemas.openxmlformats.org/officeDocument/2006/relationships/image" Target="../media/image888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7.png"/><Relationship Id="rId7" Type="http://schemas.openxmlformats.org/officeDocument/2006/relationships/image" Target="../media/image89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2.jpg"/><Relationship Id="rId5" Type="http://schemas.openxmlformats.org/officeDocument/2006/relationships/image" Target="../media/image891.jpg"/><Relationship Id="rId4" Type="http://schemas.openxmlformats.org/officeDocument/2006/relationships/image" Target="../media/image718.png"/></Relationships>
</file>

<file path=ppt/slides/_rels/slide1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8.png"/><Relationship Id="rId3" Type="http://schemas.openxmlformats.org/officeDocument/2006/relationships/image" Target="../media/image718.png"/><Relationship Id="rId7" Type="http://schemas.openxmlformats.org/officeDocument/2006/relationships/image" Target="../media/image897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6.png"/><Relationship Id="rId5" Type="http://schemas.openxmlformats.org/officeDocument/2006/relationships/image" Target="../media/image895.png"/><Relationship Id="rId4" Type="http://schemas.openxmlformats.org/officeDocument/2006/relationships/image" Target="../media/image894.jpg"/><Relationship Id="rId9" Type="http://schemas.openxmlformats.org/officeDocument/2006/relationships/image" Target="../media/image89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4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1.jp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2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04.png"/><Relationship Id="rId4" Type="http://schemas.openxmlformats.org/officeDocument/2006/relationships/image" Target="../media/image903.jpg"/></Relationships>
</file>

<file path=ppt/slides/_rels/slide17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4.png"/><Relationship Id="rId18" Type="http://schemas.openxmlformats.org/officeDocument/2006/relationships/image" Target="../media/image919.png"/><Relationship Id="rId26" Type="http://schemas.openxmlformats.org/officeDocument/2006/relationships/image" Target="../media/image927.png"/><Relationship Id="rId3" Type="http://schemas.openxmlformats.org/officeDocument/2006/relationships/image" Target="../media/image365.png"/><Relationship Id="rId21" Type="http://schemas.openxmlformats.org/officeDocument/2006/relationships/image" Target="../media/image922.png"/><Relationship Id="rId34" Type="http://schemas.openxmlformats.org/officeDocument/2006/relationships/image" Target="../media/image935.png"/><Relationship Id="rId7" Type="http://schemas.openxmlformats.org/officeDocument/2006/relationships/image" Target="../media/image908.png"/><Relationship Id="rId12" Type="http://schemas.openxmlformats.org/officeDocument/2006/relationships/image" Target="../media/image913.png"/><Relationship Id="rId17" Type="http://schemas.openxmlformats.org/officeDocument/2006/relationships/image" Target="../media/image918.png"/><Relationship Id="rId25" Type="http://schemas.openxmlformats.org/officeDocument/2006/relationships/image" Target="../media/image926.png"/><Relationship Id="rId33" Type="http://schemas.openxmlformats.org/officeDocument/2006/relationships/image" Target="../media/image934.png"/><Relationship Id="rId2" Type="http://schemas.openxmlformats.org/officeDocument/2006/relationships/image" Target="../media/image3.png"/><Relationship Id="rId16" Type="http://schemas.openxmlformats.org/officeDocument/2006/relationships/image" Target="../media/image917.png"/><Relationship Id="rId20" Type="http://schemas.openxmlformats.org/officeDocument/2006/relationships/image" Target="../media/image921.png"/><Relationship Id="rId29" Type="http://schemas.openxmlformats.org/officeDocument/2006/relationships/image" Target="../media/image9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7.jpg"/><Relationship Id="rId11" Type="http://schemas.openxmlformats.org/officeDocument/2006/relationships/image" Target="../media/image912.png"/><Relationship Id="rId24" Type="http://schemas.openxmlformats.org/officeDocument/2006/relationships/image" Target="../media/image925.png"/><Relationship Id="rId32" Type="http://schemas.openxmlformats.org/officeDocument/2006/relationships/image" Target="../media/image933.png"/><Relationship Id="rId5" Type="http://schemas.openxmlformats.org/officeDocument/2006/relationships/image" Target="../media/image906.jpg"/><Relationship Id="rId15" Type="http://schemas.openxmlformats.org/officeDocument/2006/relationships/image" Target="../media/image916.png"/><Relationship Id="rId23" Type="http://schemas.openxmlformats.org/officeDocument/2006/relationships/image" Target="../media/image924.png"/><Relationship Id="rId28" Type="http://schemas.openxmlformats.org/officeDocument/2006/relationships/image" Target="../media/image929.png"/><Relationship Id="rId36" Type="http://schemas.openxmlformats.org/officeDocument/2006/relationships/image" Target="../media/image937.png"/><Relationship Id="rId10" Type="http://schemas.openxmlformats.org/officeDocument/2006/relationships/image" Target="../media/image911.png"/><Relationship Id="rId19" Type="http://schemas.openxmlformats.org/officeDocument/2006/relationships/image" Target="../media/image920.png"/><Relationship Id="rId31" Type="http://schemas.openxmlformats.org/officeDocument/2006/relationships/image" Target="../media/image932.png"/><Relationship Id="rId4" Type="http://schemas.openxmlformats.org/officeDocument/2006/relationships/image" Target="../media/image905.jpg"/><Relationship Id="rId9" Type="http://schemas.openxmlformats.org/officeDocument/2006/relationships/image" Target="../media/image910.png"/><Relationship Id="rId14" Type="http://schemas.openxmlformats.org/officeDocument/2006/relationships/image" Target="../media/image915.png"/><Relationship Id="rId22" Type="http://schemas.openxmlformats.org/officeDocument/2006/relationships/image" Target="../media/image923.png"/><Relationship Id="rId27" Type="http://schemas.openxmlformats.org/officeDocument/2006/relationships/image" Target="../media/image928.png"/><Relationship Id="rId30" Type="http://schemas.openxmlformats.org/officeDocument/2006/relationships/image" Target="../media/image931.png"/><Relationship Id="rId35" Type="http://schemas.openxmlformats.org/officeDocument/2006/relationships/image" Target="../media/image936.png"/><Relationship Id="rId8" Type="http://schemas.openxmlformats.org/officeDocument/2006/relationships/image" Target="../media/image909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9.png"/><Relationship Id="rId4" Type="http://schemas.openxmlformats.org/officeDocument/2006/relationships/image" Target="../media/image938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0.jp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3.png"/><Relationship Id="rId5" Type="http://schemas.openxmlformats.org/officeDocument/2006/relationships/image" Target="../media/image942.png"/><Relationship Id="rId4" Type="http://schemas.openxmlformats.org/officeDocument/2006/relationships/image" Target="../media/image941.jp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6.png"/><Relationship Id="rId5" Type="http://schemas.openxmlformats.org/officeDocument/2006/relationships/image" Target="../media/image945.png"/><Relationship Id="rId4" Type="http://schemas.openxmlformats.org/officeDocument/2006/relationships/image" Target="../media/image944.jp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1.png"/><Relationship Id="rId3" Type="http://schemas.openxmlformats.org/officeDocument/2006/relationships/image" Target="../media/image220.png"/><Relationship Id="rId7" Type="http://schemas.openxmlformats.org/officeDocument/2006/relationships/image" Target="../media/image95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9.png"/><Relationship Id="rId11" Type="http://schemas.openxmlformats.org/officeDocument/2006/relationships/image" Target="../media/image954.png"/><Relationship Id="rId5" Type="http://schemas.openxmlformats.org/officeDocument/2006/relationships/image" Target="../media/image948.png"/><Relationship Id="rId10" Type="http://schemas.openxmlformats.org/officeDocument/2006/relationships/image" Target="../media/image953.png"/><Relationship Id="rId4" Type="http://schemas.openxmlformats.org/officeDocument/2006/relationships/image" Target="../media/image947.jpg"/><Relationship Id="rId9" Type="http://schemas.openxmlformats.org/officeDocument/2006/relationships/image" Target="../media/image952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5.jp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2.png"/><Relationship Id="rId13" Type="http://schemas.openxmlformats.org/officeDocument/2006/relationships/image" Target="../media/image967.jpg"/><Relationship Id="rId18" Type="http://schemas.openxmlformats.org/officeDocument/2006/relationships/image" Target="../media/image972.png"/><Relationship Id="rId26" Type="http://schemas.openxmlformats.org/officeDocument/2006/relationships/image" Target="../media/image980.png"/><Relationship Id="rId3" Type="http://schemas.openxmlformats.org/officeDocument/2006/relationships/image" Target="../media/image957.png"/><Relationship Id="rId21" Type="http://schemas.openxmlformats.org/officeDocument/2006/relationships/image" Target="../media/image975.png"/><Relationship Id="rId7" Type="http://schemas.openxmlformats.org/officeDocument/2006/relationships/image" Target="../media/image961.png"/><Relationship Id="rId12" Type="http://schemas.openxmlformats.org/officeDocument/2006/relationships/image" Target="../media/image966.png"/><Relationship Id="rId17" Type="http://schemas.openxmlformats.org/officeDocument/2006/relationships/image" Target="../media/image971.png"/><Relationship Id="rId25" Type="http://schemas.openxmlformats.org/officeDocument/2006/relationships/image" Target="../media/image979.png"/><Relationship Id="rId2" Type="http://schemas.openxmlformats.org/officeDocument/2006/relationships/image" Target="../media/image956.png"/><Relationship Id="rId16" Type="http://schemas.openxmlformats.org/officeDocument/2006/relationships/image" Target="../media/image970.png"/><Relationship Id="rId20" Type="http://schemas.openxmlformats.org/officeDocument/2006/relationships/image" Target="../media/image9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0.png"/><Relationship Id="rId11" Type="http://schemas.openxmlformats.org/officeDocument/2006/relationships/image" Target="../media/image965.png"/><Relationship Id="rId24" Type="http://schemas.openxmlformats.org/officeDocument/2006/relationships/image" Target="../media/image978.png"/><Relationship Id="rId5" Type="http://schemas.openxmlformats.org/officeDocument/2006/relationships/image" Target="../media/image959.png"/><Relationship Id="rId15" Type="http://schemas.openxmlformats.org/officeDocument/2006/relationships/image" Target="../media/image969.jpg"/><Relationship Id="rId23" Type="http://schemas.openxmlformats.org/officeDocument/2006/relationships/image" Target="../media/image977.png"/><Relationship Id="rId10" Type="http://schemas.openxmlformats.org/officeDocument/2006/relationships/image" Target="../media/image964.png"/><Relationship Id="rId19" Type="http://schemas.openxmlformats.org/officeDocument/2006/relationships/image" Target="../media/image973.png"/><Relationship Id="rId4" Type="http://schemas.openxmlformats.org/officeDocument/2006/relationships/image" Target="../media/image958.png"/><Relationship Id="rId9" Type="http://schemas.openxmlformats.org/officeDocument/2006/relationships/image" Target="../media/image963.png"/><Relationship Id="rId14" Type="http://schemas.openxmlformats.org/officeDocument/2006/relationships/image" Target="../media/image968.png"/><Relationship Id="rId22" Type="http://schemas.openxmlformats.org/officeDocument/2006/relationships/image" Target="../media/image976.png"/><Relationship Id="rId27" Type="http://schemas.openxmlformats.org/officeDocument/2006/relationships/image" Target="../media/image981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7.png"/><Relationship Id="rId4" Type="http://schemas.openxmlformats.org/officeDocument/2006/relationships/image" Target="../media/image386.pn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7.png"/><Relationship Id="rId3" Type="http://schemas.openxmlformats.org/officeDocument/2006/relationships/image" Target="../media/image391.png"/><Relationship Id="rId7" Type="http://schemas.openxmlformats.org/officeDocument/2006/relationships/image" Target="../media/image986.png"/><Relationship Id="rId12" Type="http://schemas.openxmlformats.org/officeDocument/2006/relationships/image" Target="../media/image9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5.png"/><Relationship Id="rId11" Type="http://schemas.openxmlformats.org/officeDocument/2006/relationships/image" Target="../media/image990.png"/><Relationship Id="rId5" Type="http://schemas.openxmlformats.org/officeDocument/2006/relationships/image" Target="../media/image984.jpg"/><Relationship Id="rId10" Type="http://schemas.openxmlformats.org/officeDocument/2006/relationships/image" Target="../media/image989.png"/><Relationship Id="rId4" Type="http://schemas.openxmlformats.org/officeDocument/2006/relationships/image" Target="../media/image983.jpg"/><Relationship Id="rId9" Type="http://schemas.openxmlformats.org/officeDocument/2006/relationships/image" Target="../media/image988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2.jpg"/></Relationships>
</file>

<file path=ppt/slides/_rels/slide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7.png"/><Relationship Id="rId3" Type="http://schemas.openxmlformats.org/officeDocument/2006/relationships/image" Target="../media/image670.png"/><Relationship Id="rId7" Type="http://schemas.openxmlformats.org/officeDocument/2006/relationships/image" Target="../media/image996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5.png"/><Relationship Id="rId11" Type="http://schemas.openxmlformats.org/officeDocument/2006/relationships/image" Target="../media/image1000.png"/><Relationship Id="rId5" Type="http://schemas.openxmlformats.org/officeDocument/2006/relationships/image" Target="../media/image994.png"/><Relationship Id="rId10" Type="http://schemas.openxmlformats.org/officeDocument/2006/relationships/image" Target="../media/image999.png"/><Relationship Id="rId4" Type="http://schemas.openxmlformats.org/officeDocument/2006/relationships/image" Target="../media/image993.png"/><Relationship Id="rId9" Type="http://schemas.openxmlformats.org/officeDocument/2006/relationships/image" Target="../media/image998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1.jp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151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image" Target="../media/image150.jpg"/><Relationship Id="rId16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image" Target="../media/image162.png"/><Relationship Id="rId10" Type="http://schemas.openxmlformats.org/officeDocument/2006/relationships/image" Target="../media/image157.png"/><Relationship Id="rId4" Type="http://schemas.openxmlformats.org/officeDocument/2006/relationships/image" Target="../media/image22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4.png"/><Relationship Id="rId4" Type="http://schemas.openxmlformats.org/officeDocument/2006/relationships/image" Target="../media/image1003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6.png"/><Relationship Id="rId4" Type="http://schemas.openxmlformats.org/officeDocument/2006/relationships/image" Target="../media/image1005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4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8.png"/><Relationship Id="rId4" Type="http://schemas.openxmlformats.org/officeDocument/2006/relationships/image" Target="../media/image1007.pn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3.png"/><Relationship Id="rId3" Type="http://schemas.openxmlformats.org/officeDocument/2006/relationships/image" Target="../media/image424.png"/><Relationship Id="rId7" Type="http://schemas.openxmlformats.org/officeDocument/2006/relationships/image" Target="../media/image1012.png"/><Relationship Id="rId2" Type="http://schemas.openxmlformats.org/officeDocument/2006/relationships/image" Target="../media/image4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1.png"/><Relationship Id="rId5" Type="http://schemas.openxmlformats.org/officeDocument/2006/relationships/image" Target="../media/image1010.png"/><Relationship Id="rId10" Type="http://schemas.openxmlformats.org/officeDocument/2006/relationships/image" Target="../media/image1015.png"/><Relationship Id="rId4" Type="http://schemas.openxmlformats.org/officeDocument/2006/relationships/image" Target="../media/image1009.png"/><Relationship Id="rId9" Type="http://schemas.openxmlformats.org/officeDocument/2006/relationships/image" Target="../media/image1014.png"/></Relationships>
</file>

<file path=ppt/slides/_rels/slide1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0.png"/><Relationship Id="rId13" Type="http://schemas.openxmlformats.org/officeDocument/2006/relationships/image" Target="../media/image1025.png"/><Relationship Id="rId18" Type="http://schemas.openxmlformats.org/officeDocument/2006/relationships/image" Target="../media/image1030.png"/><Relationship Id="rId26" Type="http://schemas.openxmlformats.org/officeDocument/2006/relationships/image" Target="../media/image1038.png"/><Relationship Id="rId3" Type="http://schemas.openxmlformats.org/officeDocument/2006/relationships/image" Target="../media/image718.png"/><Relationship Id="rId21" Type="http://schemas.openxmlformats.org/officeDocument/2006/relationships/image" Target="../media/image1033.png"/><Relationship Id="rId7" Type="http://schemas.openxmlformats.org/officeDocument/2006/relationships/image" Target="../media/image1019.png"/><Relationship Id="rId12" Type="http://schemas.openxmlformats.org/officeDocument/2006/relationships/image" Target="../media/image1024.png"/><Relationship Id="rId17" Type="http://schemas.openxmlformats.org/officeDocument/2006/relationships/image" Target="../media/image1029.png"/><Relationship Id="rId25" Type="http://schemas.openxmlformats.org/officeDocument/2006/relationships/image" Target="../media/image1037.png"/><Relationship Id="rId2" Type="http://schemas.openxmlformats.org/officeDocument/2006/relationships/image" Target="../media/image717.png"/><Relationship Id="rId16" Type="http://schemas.openxmlformats.org/officeDocument/2006/relationships/image" Target="../media/image1028.png"/><Relationship Id="rId20" Type="http://schemas.openxmlformats.org/officeDocument/2006/relationships/image" Target="../media/image10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8.jpg"/><Relationship Id="rId11" Type="http://schemas.openxmlformats.org/officeDocument/2006/relationships/image" Target="../media/image1023.png"/><Relationship Id="rId24" Type="http://schemas.openxmlformats.org/officeDocument/2006/relationships/image" Target="../media/image1036.png"/><Relationship Id="rId5" Type="http://schemas.openxmlformats.org/officeDocument/2006/relationships/image" Target="../media/image1017.jpg"/><Relationship Id="rId15" Type="http://schemas.openxmlformats.org/officeDocument/2006/relationships/image" Target="../media/image1027.png"/><Relationship Id="rId23" Type="http://schemas.openxmlformats.org/officeDocument/2006/relationships/image" Target="../media/image1035.png"/><Relationship Id="rId28" Type="http://schemas.openxmlformats.org/officeDocument/2006/relationships/image" Target="../media/image1040.png"/><Relationship Id="rId10" Type="http://schemas.openxmlformats.org/officeDocument/2006/relationships/image" Target="../media/image1022.png"/><Relationship Id="rId19" Type="http://schemas.openxmlformats.org/officeDocument/2006/relationships/image" Target="../media/image1031.png"/><Relationship Id="rId4" Type="http://schemas.openxmlformats.org/officeDocument/2006/relationships/image" Target="../media/image1016.jpg"/><Relationship Id="rId9" Type="http://schemas.openxmlformats.org/officeDocument/2006/relationships/image" Target="../media/image1021.png"/><Relationship Id="rId14" Type="http://schemas.openxmlformats.org/officeDocument/2006/relationships/image" Target="../media/image1026.png"/><Relationship Id="rId22" Type="http://schemas.openxmlformats.org/officeDocument/2006/relationships/image" Target="../media/image1034.png"/><Relationship Id="rId27" Type="http://schemas.openxmlformats.org/officeDocument/2006/relationships/image" Target="../media/image1039.png"/></Relationships>
</file>

<file path=ppt/slides/_rels/slide1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5.png"/><Relationship Id="rId3" Type="http://schemas.openxmlformats.org/officeDocument/2006/relationships/image" Target="../media/image718.png"/><Relationship Id="rId7" Type="http://schemas.openxmlformats.org/officeDocument/2006/relationships/image" Target="../media/image1044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3.jpg"/><Relationship Id="rId5" Type="http://schemas.openxmlformats.org/officeDocument/2006/relationships/image" Target="../media/image1042.jpg"/><Relationship Id="rId10" Type="http://schemas.openxmlformats.org/officeDocument/2006/relationships/image" Target="../media/image1047.png"/><Relationship Id="rId4" Type="http://schemas.openxmlformats.org/officeDocument/2006/relationships/image" Target="../media/image1041.jpg"/><Relationship Id="rId9" Type="http://schemas.openxmlformats.org/officeDocument/2006/relationships/image" Target="../media/image1046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048.jpg"/><Relationship Id="rId1" Type="http://schemas.openxmlformats.org/officeDocument/2006/relationships/slideLayout" Target="../slideLayouts/slideLayout4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9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1.png"/><Relationship Id="rId4" Type="http://schemas.openxmlformats.org/officeDocument/2006/relationships/image" Target="../media/image1050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5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image" Target="../media/image152.png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jp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4" Type="http://schemas.openxmlformats.org/officeDocument/2006/relationships/image" Target="../media/image164.jp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3.jp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0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4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5.jpg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4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6.png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57.png"/><Relationship Id="rId4" Type="http://schemas.openxmlformats.org/officeDocument/2006/relationships/image" Target="../media/image540.png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1.png"/><Relationship Id="rId3" Type="http://schemas.openxmlformats.org/officeDocument/2006/relationships/image" Target="../media/image718.png"/><Relationship Id="rId7" Type="http://schemas.openxmlformats.org/officeDocument/2006/relationships/image" Target="../media/image1060.png"/><Relationship Id="rId2" Type="http://schemas.openxmlformats.org/officeDocument/2006/relationships/image" Target="../media/image7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9.png"/><Relationship Id="rId11" Type="http://schemas.openxmlformats.org/officeDocument/2006/relationships/image" Target="../media/image1064.png"/><Relationship Id="rId5" Type="http://schemas.openxmlformats.org/officeDocument/2006/relationships/image" Target="../media/image1058.png"/><Relationship Id="rId10" Type="http://schemas.openxmlformats.org/officeDocument/2006/relationships/image" Target="../media/image1063.png"/><Relationship Id="rId4" Type="http://schemas.openxmlformats.org/officeDocument/2006/relationships/image" Target="../media/image1049.png"/><Relationship Id="rId9" Type="http://schemas.openxmlformats.org/officeDocument/2006/relationships/image" Target="../media/image1062.png"/></Relationships>
</file>

<file path=ppt/slides/_rels/slide2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0.png"/><Relationship Id="rId13" Type="http://schemas.openxmlformats.org/officeDocument/2006/relationships/image" Target="../media/image1075.png"/><Relationship Id="rId18" Type="http://schemas.openxmlformats.org/officeDocument/2006/relationships/image" Target="../media/image1080.png"/><Relationship Id="rId3" Type="http://schemas.openxmlformats.org/officeDocument/2006/relationships/image" Target="../media/image1066.png"/><Relationship Id="rId21" Type="http://schemas.openxmlformats.org/officeDocument/2006/relationships/image" Target="../media/image1083.png"/><Relationship Id="rId7" Type="http://schemas.openxmlformats.org/officeDocument/2006/relationships/image" Target="../media/image1069.png"/><Relationship Id="rId12" Type="http://schemas.openxmlformats.org/officeDocument/2006/relationships/image" Target="../media/image1074.png"/><Relationship Id="rId17" Type="http://schemas.openxmlformats.org/officeDocument/2006/relationships/image" Target="../media/image1079.png"/><Relationship Id="rId2" Type="http://schemas.openxmlformats.org/officeDocument/2006/relationships/image" Target="../media/image1065.png"/><Relationship Id="rId16" Type="http://schemas.openxmlformats.org/officeDocument/2006/relationships/image" Target="../media/image1078.png"/><Relationship Id="rId20" Type="http://schemas.openxmlformats.org/officeDocument/2006/relationships/image" Target="../media/image10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8.png"/><Relationship Id="rId11" Type="http://schemas.openxmlformats.org/officeDocument/2006/relationships/image" Target="../media/image1073.png"/><Relationship Id="rId5" Type="http://schemas.openxmlformats.org/officeDocument/2006/relationships/image" Target="../media/image1067.png"/><Relationship Id="rId15" Type="http://schemas.openxmlformats.org/officeDocument/2006/relationships/image" Target="../media/image1077.png"/><Relationship Id="rId23" Type="http://schemas.openxmlformats.org/officeDocument/2006/relationships/image" Target="../media/image1085.png"/><Relationship Id="rId10" Type="http://schemas.openxmlformats.org/officeDocument/2006/relationships/image" Target="../media/image1072.png"/><Relationship Id="rId19" Type="http://schemas.openxmlformats.org/officeDocument/2006/relationships/image" Target="../media/image1081.png"/><Relationship Id="rId4" Type="http://schemas.openxmlformats.org/officeDocument/2006/relationships/image" Target="../media/image717.png"/><Relationship Id="rId9" Type="http://schemas.openxmlformats.org/officeDocument/2006/relationships/image" Target="../media/image1071.png"/><Relationship Id="rId14" Type="http://schemas.openxmlformats.org/officeDocument/2006/relationships/image" Target="../media/image1076.png"/><Relationship Id="rId22" Type="http://schemas.openxmlformats.org/officeDocument/2006/relationships/image" Target="../media/image1084.png"/></Relationships>
</file>

<file path=ppt/slides/_rels/slide2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9.png"/><Relationship Id="rId13" Type="http://schemas.openxmlformats.org/officeDocument/2006/relationships/image" Target="../media/image1093.png"/><Relationship Id="rId3" Type="http://schemas.openxmlformats.org/officeDocument/2006/relationships/image" Target="../media/image1086.png"/><Relationship Id="rId7" Type="http://schemas.openxmlformats.org/officeDocument/2006/relationships/image" Target="../media/image1088.png"/><Relationship Id="rId12" Type="http://schemas.openxmlformats.org/officeDocument/2006/relationships/image" Target="../media/image1079.png"/><Relationship Id="rId2" Type="http://schemas.openxmlformats.org/officeDocument/2006/relationships/image" Target="../media/image10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8.png"/><Relationship Id="rId11" Type="http://schemas.openxmlformats.org/officeDocument/2006/relationships/image" Target="../media/image1092.png"/><Relationship Id="rId5" Type="http://schemas.openxmlformats.org/officeDocument/2006/relationships/image" Target="../media/image1087.png"/><Relationship Id="rId15" Type="http://schemas.openxmlformats.org/officeDocument/2006/relationships/image" Target="../media/image1095.png"/><Relationship Id="rId10" Type="http://schemas.openxmlformats.org/officeDocument/2006/relationships/image" Target="../media/image1091.png"/><Relationship Id="rId4" Type="http://schemas.openxmlformats.org/officeDocument/2006/relationships/image" Target="../media/image717.png"/><Relationship Id="rId9" Type="http://schemas.openxmlformats.org/officeDocument/2006/relationships/image" Target="../media/image1090.png"/><Relationship Id="rId14" Type="http://schemas.openxmlformats.org/officeDocument/2006/relationships/image" Target="../media/image1094.png"/></Relationships>
</file>

<file path=ppt/slides/_rels/slide2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2.png"/><Relationship Id="rId13" Type="http://schemas.openxmlformats.org/officeDocument/2006/relationships/image" Target="../media/image1107.png"/><Relationship Id="rId18" Type="http://schemas.openxmlformats.org/officeDocument/2006/relationships/image" Target="../media/image1112.png"/><Relationship Id="rId3" Type="http://schemas.openxmlformats.org/officeDocument/2006/relationships/image" Target="../media/image1097.png"/><Relationship Id="rId7" Type="http://schemas.openxmlformats.org/officeDocument/2006/relationships/image" Target="../media/image1101.jpg"/><Relationship Id="rId12" Type="http://schemas.openxmlformats.org/officeDocument/2006/relationships/image" Target="../media/image1106.png"/><Relationship Id="rId17" Type="http://schemas.openxmlformats.org/officeDocument/2006/relationships/image" Target="../media/image1111.png"/><Relationship Id="rId2" Type="http://schemas.openxmlformats.org/officeDocument/2006/relationships/image" Target="../media/image1096.png"/><Relationship Id="rId16" Type="http://schemas.openxmlformats.org/officeDocument/2006/relationships/image" Target="../media/image1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11" Type="http://schemas.openxmlformats.org/officeDocument/2006/relationships/image" Target="../media/image1105.png"/><Relationship Id="rId5" Type="http://schemas.openxmlformats.org/officeDocument/2006/relationships/image" Target="../media/image1099.jpg"/><Relationship Id="rId15" Type="http://schemas.openxmlformats.org/officeDocument/2006/relationships/image" Target="../media/image1109.png"/><Relationship Id="rId10" Type="http://schemas.openxmlformats.org/officeDocument/2006/relationships/image" Target="../media/image1104.png"/><Relationship Id="rId19" Type="http://schemas.openxmlformats.org/officeDocument/2006/relationships/image" Target="../media/image1113.png"/><Relationship Id="rId4" Type="http://schemas.openxmlformats.org/officeDocument/2006/relationships/image" Target="../media/image1098.png"/><Relationship Id="rId9" Type="http://schemas.openxmlformats.org/officeDocument/2006/relationships/image" Target="../media/image1103.png"/><Relationship Id="rId14" Type="http://schemas.openxmlformats.org/officeDocument/2006/relationships/image" Target="../media/image1108.pn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5.png"/><Relationship Id="rId7" Type="http://schemas.openxmlformats.org/officeDocument/2006/relationships/image" Target="../media/image1119.png"/><Relationship Id="rId2" Type="http://schemas.openxmlformats.org/officeDocument/2006/relationships/image" Target="../media/image1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8.png"/><Relationship Id="rId5" Type="http://schemas.openxmlformats.org/officeDocument/2006/relationships/image" Target="../media/image1117.png"/><Relationship Id="rId4" Type="http://schemas.openxmlformats.org/officeDocument/2006/relationships/image" Target="../media/image11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pn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4" Type="http://schemas.openxmlformats.org/officeDocument/2006/relationships/image" Target="../media/image180.jp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5.png"/><Relationship Id="rId13" Type="http://schemas.openxmlformats.org/officeDocument/2006/relationships/image" Target="../media/image1130.png"/><Relationship Id="rId18" Type="http://schemas.openxmlformats.org/officeDocument/2006/relationships/image" Target="../media/image1135.png"/><Relationship Id="rId3" Type="http://schemas.openxmlformats.org/officeDocument/2006/relationships/image" Target="../media/image1120.png"/><Relationship Id="rId7" Type="http://schemas.openxmlformats.org/officeDocument/2006/relationships/image" Target="../media/image1124.png"/><Relationship Id="rId12" Type="http://schemas.openxmlformats.org/officeDocument/2006/relationships/image" Target="../media/image1129.png"/><Relationship Id="rId17" Type="http://schemas.openxmlformats.org/officeDocument/2006/relationships/image" Target="../media/image1134.png"/><Relationship Id="rId2" Type="http://schemas.openxmlformats.org/officeDocument/2006/relationships/image" Target="../media/image469.png"/><Relationship Id="rId16" Type="http://schemas.openxmlformats.org/officeDocument/2006/relationships/image" Target="../media/image1133.png"/><Relationship Id="rId20" Type="http://schemas.openxmlformats.org/officeDocument/2006/relationships/image" Target="../media/image1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3.png"/><Relationship Id="rId11" Type="http://schemas.openxmlformats.org/officeDocument/2006/relationships/image" Target="../media/image1128.png"/><Relationship Id="rId5" Type="http://schemas.openxmlformats.org/officeDocument/2006/relationships/image" Target="../media/image1122.png"/><Relationship Id="rId15" Type="http://schemas.openxmlformats.org/officeDocument/2006/relationships/image" Target="../media/image1132.png"/><Relationship Id="rId10" Type="http://schemas.openxmlformats.org/officeDocument/2006/relationships/image" Target="../media/image1127.png"/><Relationship Id="rId19" Type="http://schemas.openxmlformats.org/officeDocument/2006/relationships/image" Target="../media/image1136.png"/><Relationship Id="rId4" Type="http://schemas.openxmlformats.org/officeDocument/2006/relationships/image" Target="../media/image1121.png"/><Relationship Id="rId9" Type="http://schemas.openxmlformats.org/officeDocument/2006/relationships/image" Target="../media/image1126.png"/><Relationship Id="rId14" Type="http://schemas.openxmlformats.org/officeDocument/2006/relationships/image" Target="../media/image1131.png"/></Relationships>
</file>

<file path=ppt/slides/_rels/slide2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3.png"/><Relationship Id="rId3" Type="http://schemas.openxmlformats.org/officeDocument/2006/relationships/image" Target="../media/image1138.png"/><Relationship Id="rId7" Type="http://schemas.openxmlformats.org/officeDocument/2006/relationships/image" Target="../media/image1142.png"/><Relationship Id="rId2" Type="http://schemas.openxmlformats.org/officeDocument/2006/relationships/image" Target="../media/image1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1.png"/><Relationship Id="rId5" Type="http://schemas.openxmlformats.org/officeDocument/2006/relationships/image" Target="../media/image1140.png"/><Relationship Id="rId10" Type="http://schemas.openxmlformats.org/officeDocument/2006/relationships/image" Target="../media/image1145.png"/><Relationship Id="rId4" Type="http://schemas.openxmlformats.org/officeDocument/2006/relationships/image" Target="../media/image1139.jpg"/><Relationship Id="rId9" Type="http://schemas.openxmlformats.org/officeDocument/2006/relationships/image" Target="../media/image1144.pn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3" Type="http://schemas.openxmlformats.org/officeDocument/2006/relationships/image" Target="../media/image1138.png"/><Relationship Id="rId7" Type="http://schemas.openxmlformats.org/officeDocument/2006/relationships/image" Target="../media/image1149.png"/><Relationship Id="rId12" Type="http://schemas.openxmlformats.org/officeDocument/2006/relationships/image" Target="../media/image1154.png"/><Relationship Id="rId2" Type="http://schemas.openxmlformats.org/officeDocument/2006/relationships/image" Target="../media/image1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8.png"/><Relationship Id="rId11" Type="http://schemas.openxmlformats.org/officeDocument/2006/relationships/image" Target="../media/image1153.png"/><Relationship Id="rId5" Type="http://schemas.openxmlformats.org/officeDocument/2006/relationships/image" Target="../media/image1147.png"/><Relationship Id="rId10" Type="http://schemas.openxmlformats.org/officeDocument/2006/relationships/image" Target="../media/image1152.png"/><Relationship Id="rId4" Type="http://schemas.openxmlformats.org/officeDocument/2006/relationships/image" Target="../media/image1146.jpg"/><Relationship Id="rId9" Type="http://schemas.openxmlformats.org/officeDocument/2006/relationships/image" Target="../media/image1151.pn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8.png"/><Relationship Id="rId2" Type="http://schemas.openxmlformats.org/officeDocument/2006/relationships/image" Target="../media/image1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6.png"/><Relationship Id="rId4" Type="http://schemas.openxmlformats.org/officeDocument/2006/relationships/image" Target="../media/image1155.jpg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7.png"/><Relationship Id="rId2" Type="http://schemas.openxmlformats.org/officeDocument/2006/relationships/image" Target="../media/image1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9.png"/><Relationship Id="rId4" Type="http://schemas.openxmlformats.org/officeDocument/2006/relationships/image" Target="../media/image1158.jp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6.png"/><Relationship Id="rId13" Type="http://schemas.openxmlformats.org/officeDocument/2006/relationships/image" Target="../media/image1171.png"/><Relationship Id="rId3" Type="http://schemas.openxmlformats.org/officeDocument/2006/relationships/image" Target="../media/image1161.png"/><Relationship Id="rId7" Type="http://schemas.openxmlformats.org/officeDocument/2006/relationships/image" Target="../media/image1165.png"/><Relationship Id="rId12" Type="http://schemas.openxmlformats.org/officeDocument/2006/relationships/image" Target="../media/image1170.png"/><Relationship Id="rId2" Type="http://schemas.openxmlformats.org/officeDocument/2006/relationships/image" Target="../media/image11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4.png"/><Relationship Id="rId11" Type="http://schemas.openxmlformats.org/officeDocument/2006/relationships/image" Target="../media/image1169.png"/><Relationship Id="rId5" Type="http://schemas.openxmlformats.org/officeDocument/2006/relationships/image" Target="../media/image1163.jpg"/><Relationship Id="rId15" Type="http://schemas.openxmlformats.org/officeDocument/2006/relationships/image" Target="../media/image1173.png"/><Relationship Id="rId10" Type="http://schemas.openxmlformats.org/officeDocument/2006/relationships/image" Target="../media/image1168.png"/><Relationship Id="rId4" Type="http://schemas.openxmlformats.org/officeDocument/2006/relationships/image" Target="../media/image1162.jpg"/><Relationship Id="rId9" Type="http://schemas.openxmlformats.org/officeDocument/2006/relationships/image" Target="../media/image1167.png"/><Relationship Id="rId14" Type="http://schemas.openxmlformats.org/officeDocument/2006/relationships/image" Target="../media/image1172.png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4.jp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6.jpg"/></Relationships>
</file>

<file path=ppt/slides/_rels/slide2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566.png"/><Relationship Id="rId7" Type="http://schemas.openxmlformats.org/officeDocument/2006/relationships/image" Target="../media/image11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9.png"/><Relationship Id="rId5" Type="http://schemas.openxmlformats.org/officeDocument/2006/relationships/image" Target="../media/image1178.png"/><Relationship Id="rId4" Type="http://schemas.openxmlformats.org/officeDocument/2006/relationships/image" Target="../media/image1177.jpg"/><Relationship Id="rId9" Type="http://schemas.openxmlformats.org/officeDocument/2006/relationships/image" Target="NULL"/></Relationships>
</file>

<file path=ppt/slides/_rels/slide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5.png"/><Relationship Id="rId3" Type="http://schemas.openxmlformats.org/officeDocument/2006/relationships/image" Target="../media/image6.png"/><Relationship Id="rId7" Type="http://schemas.openxmlformats.org/officeDocument/2006/relationships/image" Target="../media/image1184.png"/><Relationship Id="rId12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3.png"/><Relationship Id="rId11" Type="http://schemas.openxmlformats.org/officeDocument/2006/relationships/customXml" Target="../ink/ink2.xml"/><Relationship Id="rId5" Type="http://schemas.openxmlformats.org/officeDocument/2006/relationships/image" Target="../media/image1182.png"/><Relationship Id="rId10" Type="http://schemas.openxmlformats.org/officeDocument/2006/relationships/image" Target="../media/image1187.png"/><Relationship Id="rId4" Type="http://schemas.openxmlformats.org/officeDocument/2006/relationships/image" Target="../media/image1181.jpg"/><Relationship Id="rId9" Type="http://schemas.openxmlformats.org/officeDocument/2006/relationships/image" Target="../media/image11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18" Type="http://schemas.openxmlformats.org/officeDocument/2006/relationships/image" Target="../media/image206.png"/><Relationship Id="rId3" Type="http://schemas.openxmlformats.org/officeDocument/2006/relationships/image" Target="../media/image6.png"/><Relationship Id="rId21" Type="http://schemas.openxmlformats.org/officeDocument/2006/relationships/image" Target="../media/image209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" Type="http://schemas.openxmlformats.org/officeDocument/2006/relationships/image" Target="../media/image3.png"/><Relationship Id="rId16" Type="http://schemas.openxmlformats.org/officeDocument/2006/relationships/image" Target="../media/image204.png"/><Relationship Id="rId20" Type="http://schemas.openxmlformats.org/officeDocument/2006/relationships/image" Target="../media/image2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jpg"/><Relationship Id="rId15" Type="http://schemas.openxmlformats.org/officeDocument/2006/relationships/image" Target="../media/image203.png"/><Relationship Id="rId10" Type="http://schemas.openxmlformats.org/officeDocument/2006/relationships/image" Target="../media/image198.png"/><Relationship Id="rId19" Type="http://schemas.openxmlformats.org/officeDocument/2006/relationships/image" Target="../media/image207.png"/><Relationship Id="rId4" Type="http://schemas.openxmlformats.org/officeDocument/2006/relationships/image" Target="../media/image192.jp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8.jp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0.png"/><Relationship Id="rId4" Type="http://schemas.openxmlformats.org/officeDocument/2006/relationships/image" Target="../media/image1189.jpg"/></Relationships>
</file>

<file path=ppt/slides/_rels/slide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6.png"/><Relationship Id="rId3" Type="http://schemas.openxmlformats.org/officeDocument/2006/relationships/image" Target="../media/image1191.png"/><Relationship Id="rId7" Type="http://schemas.openxmlformats.org/officeDocument/2006/relationships/image" Target="../media/image1195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4.png"/><Relationship Id="rId5" Type="http://schemas.openxmlformats.org/officeDocument/2006/relationships/image" Target="../media/image1193.png"/><Relationship Id="rId10" Type="http://schemas.openxmlformats.org/officeDocument/2006/relationships/image" Target="NULL"/><Relationship Id="rId4" Type="http://schemas.openxmlformats.org/officeDocument/2006/relationships/image" Target="../media/image1192.png"/><Relationship Id="rId9" Type="http://schemas.openxmlformats.org/officeDocument/2006/relationships/customXml" Target="../ink/ink3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8.png"/><Relationship Id="rId7" Type="http://schemas.openxmlformats.org/officeDocument/2006/relationships/image" Target="../media/image1202.png"/><Relationship Id="rId2" Type="http://schemas.openxmlformats.org/officeDocument/2006/relationships/image" Target="../media/image1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1.png"/><Relationship Id="rId5" Type="http://schemas.openxmlformats.org/officeDocument/2006/relationships/image" Target="../media/image1200.png"/><Relationship Id="rId4" Type="http://schemas.openxmlformats.org/officeDocument/2006/relationships/image" Target="../media/image1199.pn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387.png"/><Relationship Id="rId7" Type="http://schemas.openxmlformats.org/officeDocument/2006/relationships/customXml" Target="../ink/ink4.xml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5.png"/><Relationship Id="rId5" Type="http://schemas.openxmlformats.org/officeDocument/2006/relationships/image" Target="../media/image1204.jpg"/><Relationship Id="rId4" Type="http://schemas.openxmlformats.org/officeDocument/2006/relationships/image" Target="../media/image1203.jpg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5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6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5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6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jpg"/><Relationship Id="rId4" Type="http://schemas.openxmlformats.org/officeDocument/2006/relationships/image" Target="../media/image211.jp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1.png"/><Relationship Id="rId3" Type="http://schemas.openxmlformats.org/officeDocument/2006/relationships/image" Target="../media/image535.png"/><Relationship Id="rId7" Type="http://schemas.openxmlformats.org/officeDocument/2006/relationships/image" Target="../media/image1210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9.png"/><Relationship Id="rId5" Type="http://schemas.openxmlformats.org/officeDocument/2006/relationships/image" Target="../media/image1208.png"/><Relationship Id="rId10" Type="http://schemas.openxmlformats.org/officeDocument/2006/relationships/image" Target="NULL"/><Relationship Id="rId4" Type="http://schemas.openxmlformats.org/officeDocument/2006/relationships/image" Target="../media/image1207.png"/><Relationship Id="rId9" Type="http://schemas.openxmlformats.org/officeDocument/2006/relationships/customXml" Target="../ink/ink8.xml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7.png"/><Relationship Id="rId3" Type="http://schemas.openxmlformats.org/officeDocument/2006/relationships/image" Target="../media/image1212.png"/><Relationship Id="rId7" Type="http://schemas.openxmlformats.org/officeDocument/2006/relationships/image" Target="../media/image1216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5.png"/><Relationship Id="rId5" Type="http://schemas.openxmlformats.org/officeDocument/2006/relationships/image" Target="../media/image1214.png"/><Relationship Id="rId10" Type="http://schemas.openxmlformats.org/officeDocument/2006/relationships/image" Target="NULL"/><Relationship Id="rId4" Type="http://schemas.openxmlformats.org/officeDocument/2006/relationships/image" Target="../media/image1213.jpg"/><Relationship Id="rId9" Type="http://schemas.openxmlformats.org/officeDocument/2006/relationships/customXml" Target="../ink/ink9.xml"/></Relationships>
</file>

<file path=ppt/slides/_rels/slide2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image" Target="../media/image1219.png"/><Relationship Id="rId7" Type="http://schemas.openxmlformats.org/officeDocument/2006/relationships/image" Target="../media/image1223.png"/><Relationship Id="rId2" Type="http://schemas.openxmlformats.org/officeDocument/2006/relationships/image" Target="../media/image12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2.png"/><Relationship Id="rId5" Type="http://schemas.openxmlformats.org/officeDocument/2006/relationships/image" Target="../media/image1221.png"/><Relationship Id="rId4" Type="http://schemas.openxmlformats.org/officeDocument/2006/relationships/image" Target="../media/image1220.png"/><Relationship Id="rId9" Type="http://schemas.openxmlformats.org/officeDocument/2006/relationships/image" Target="NUL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4.png"/><Relationship Id="rId7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1.xml"/><Relationship Id="rId5" Type="http://schemas.openxmlformats.org/officeDocument/2006/relationships/image" Target="../media/image1226.jpg"/><Relationship Id="rId4" Type="http://schemas.openxmlformats.org/officeDocument/2006/relationships/image" Target="../media/image1225.png"/></Relationships>
</file>

<file path=ppt/slides/_rels/slide2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1.png"/><Relationship Id="rId13" Type="http://schemas.openxmlformats.org/officeDocument/2006/relationships/image" Target="../media/image1236.png"/><Relationship Id="rId3" Type="http://schemas.openxmlformats.org/officeDocument/2006/relationships/image" Target="../media/image6.png"/><Relationship Id="rId7" Type="http://schemas.openxmlformats.org/officeDocument/2006/relationships/image" Target="../media/image1230.png"/><Relationship Id="rId12" Type="http://schemas.openxmlformats.org/officeDocument/2006/relationships/image" Target="../media/image1235.png"/><Relationship Id="rId2" Type="http://schemas.openxmlformats.org/officeDocument/2006/relationships/image" Target="../media/image3.png"/><Relationship Id="rId16" Type="http://schemas.openxmlformats.org/officeDocument/2006/relationships/image" Target="NUL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9.png"/><Relationship Id="rId11" Type="http://schemas.openxmlformats.org/officeDocument/2006/relationships/image" Target="../media/image1234.png"/><Relationship Id="rId5" Type="http://schemas.openxmlformats.org/officeDocument/2006/relationships/image" Target="../media/image1228.png"/><Relationship Id="rId15" Type="http://schemas.openxmlformats.org/officeDocument/2006/relationships/customXml" Target="../ink/ink12.xml"/><Relationship Id="rId10" Type="http://schemas.openxmlformats.org/officeDocument/2006/relationships/image" Target="../media/image1233.png"/><Relationship Id="rId4" Type="http://schemas.openxmlformats.org/officeDocument/2006/relationships/image" Target="../media/image1227.jpg"/><Relationship Id="rId9" Type="http://schemas.openxmlformats.org/officeDocument/2006/relationships/image" Target="../media/image1232.png"/><Relationship Id="rId14" Type="http://schemas.openxmlformats.org/officeDocument/2006/relationships/image" Target="../media/image1237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.xml"/><Relationship Id="rId5" Type="http://schemas.openxmlformats.org/officeDocument/2006/relationships/image" Target="../media/image1239.png"/><Relationship Id="rId4" Type="http://schemas.openxmlformats.org/officeDocument/2006/relationships/image" Target="../media/image1238.jpg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4.png"/><Relationship Id="rId3" Type="http://schemas.openxmlformats.org/officeDocument/2006/relationships/image" Target="../media/image490.png"/><Relationship Id="rId7" Type="http://schemas.openxmlformats.org/officeDocument/2006/relationships/image" Target="../media/image1243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2.png"/><Relationship Id="rId5" Type="http://schemas.openxmlformats.org/officeDocument/2006/relationships/image" Target="../media/image1241.png"/><Relationship Id="rId10" Type="http://schemas.openxmlformats.org/officeDocument/2006/relationships/image" Target="NULL"/><Relationship Id="rId4" Type="http://schemas.openxmlformats.org/officeDocument/2006/relationships/image" Target="../media/image1240.jpg"/><Relationship Id="rId9" Type="http://schemas.openxmlformats.org/officeDocument/2006/relationships/customXml" Target="../ink/ink14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1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customXml" Target="../ink/ink15.xml"/><Relationship Id="rId4" Type="http://schemas.openxmlformats.org/officeDocument/2006/relationships/image" Target="../media/image1245.jp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8.png"/><Relationship Id="rId7" Type="http://schemas.openxmlformats.org/officeDocument/2006/relationships/image" Target="NULL"/><Relationship Id="rId2" Type="http://schemas.openxmlformats.org/officeDocument/2006/relationships/image" Target="../media/image119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.xml"/><Relationship Id="rId5" Type="http://schemas.openxmlformats.org/officeDocument/2006/relationships/image" Target="../media/image1247.png"/><Relationship Id="rId4" Type="http://schemas.openxmlformats.org/officeDocument/2006/relationships/image" Target="../media/image12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2.png"/><Relationship Id="rId3" Type="http://schemas.openxmlformats.org/officeDocument/2006/relationships/image" Target="../media/image387.png"/><Relationship Id="rId7" Type="http://schemas.openxmlformats.org/officeDocument/2006/relationships/image" Target="../media/image1251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0.png"/><Relationship Id="rId5" Type="http://schemas.openxmlformats.org/officeDocument/2006/relationships/image" Target="../media/image1249.png"/><Relationship Id="rId10" Type="http://schemas.openxmlformats.org/officeDocument/2006/relationships/image" Target="NULL"/><Relationship Id="rId4" Type="http://schemas.openxmlformats.org/officeDocument/2006/relationships/image" Target="../media/image1248.jpg"/><Relationship Id="rId9" Type="http://schemas.openxmlformats.org/officeDocument/2006/relationships/customXml" Target="../ink/ink17.xml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7.png"/><Relationship Id="rId13" Type="http://schemas.openxmlformats.org/officeDocument/2006/relationships/image" Target="../media/image1262.png"/><Relationship Id="rId3" Type="http://schemas.openxmlformats.org/officeDocument/2006/relationships/image" Target="../media/image391.png"/><Relationship Id="rId7" Type="http://schemas.openxmlformats.org/officeDocument/2006/relationships/image" Target="../media/image1256.png"/><Relationship Id="rId12" Type="http://schemas.openxmlformats.org/officeDocument/2006/relationships/image" Target="../media/image1261.png"/><Relationship Id="rId2" Type="http://schemas.openxmlformats.org/officeDocument/2006/relationships/image" Target="../media/image390.png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5.png"/><Relationship Id="rId11" Type="http://schemas.openxmlformats.org/officeDocument/2006/relationships/image" Target="../media/image1260.png"/><Relationship Id="rId5" Type="http://schemas.openxmlformats.org/officeDocument/2006/relationships/image" Target="../media/image1254.png"/><Relationship Id="rId15" Type="http://schemas.openxmlformats.org/officeDocument/2006/relationships/customXml" Target="../ink/ink18.xml"/><Relationship Id="rId10" Type="http://schemas.openxmlformats.org/officeDocument/2006/relationships/image" Target="../media/image1259.png"/><Relationship Id="rId4" Type="http://schemas.openxmlformats.org/officeDocument/2006/relationships/image" Target="../media/image1253.jpg"/><Relationship Id="rId9" Type="http://schemas.openxmlformats.org/officeDocument/2006/relationships/image" Target="../media/image1258.png"/><Relationship Id="rId14" Type="http://schemas.openxmlformats.org/officeDocument/2006/relationships/image" Target="../media/image1263.png"/></Relationships>
</file>

<file path=ppt/slides/_rels/slide25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2.png"/><Relationship Id="rId7" Type="http://schemas.openxmlformats.org/officeDocument/2006/relationships/customXml" Target="../ink/ink19.xml"/><Relationship Id="rId2" Type="http://schemas.openxmlformats.org/officeDocument/2006/relationships/image" Target="../media/image126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5.png"/><Relationship Id="rId5" Type="http://schemas.openxmlformats.org/officeDocument/2006/relationships/image" Target="../media/image393.png"/><Relationship Id="rId4" Type="http://schemas.openxmlformats.org/officeDocument/2006/relationships/image" Target="../media/image392.png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7.png"/><Relationship Id="rId2" Type="http://schemas.openxmlformats.org/officeDocument/2006/relationships/image" Target="../media/image1266.png"/><Relationship Id="rId1" Type="http://schemas.openxmlformats.org/officeDocument/2006/relationships/slideLayout" Target="../slideLayouts/slideLayout5.xml"/><Relationship Id="rId5" Type="http://schemas.openxmlformats.org/officeDocument/2006/relationships/image" Target="NULL"/><Relationship Id="rId4" Type="http://schemas.openxmlformats.org/officeDocument/2006/relationships/customXml" Target="../ink/ink20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0.png"/><Relationship Id="rId5" Type="http://schemas.openxmlformats.org/officeDocument/2006/relationships/image" Target="../media/image1269.png"/><Relationship Id="rId4" Type="http://schemas.openxmlformats.org/officeDocument/2006/relationships/image" Target="../media/image1268.jp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5" Type="http://schemas.openxmlformats.org/officeDocument/2006/relationships/customXml" Target="../ink/ink21.xml"/><Relationship Id="rId4" Type="http://schemas.openxmlformats.org/officeDocument/2006/relationships/image" Target="../media/image1271.jpg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3" Type="http://schemas.openxmlformats.org/officeDocument/2006/relationships/image" Target="../media/image1206.png"/><Relationship Id="rId7" Type="http://schemas.openxmlformats.org/officeDocument/2006/relationships/image" Target="../media/image1275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4.png"/><Relationship Id="rId5" Type="http://schemas.openxmlformats.org/officeDocument/2006/relationships/image" Target="../media/image1273.png"/><Relationship Id="rId4" Type="http://schemas.openxmlformats.org/officeDocument/2006/relationships/image" Target="../media/image1272.jpg"/><Relationship Id="rId9" Type="http://schemas.openxmlformats.org/officeDocument/2006/relationships/image" Target="NUL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6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23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5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5" Type="http://schemas.openxmlformats.org/officeDocument/2006/relationships/image" Target="NULL"/><Relationship Id="rId4" Type="http://schemas.openxmlformats.org/officeDocument/2006/relationships/customXml" Target="../ink/ink24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79.png"/><Relationship Id="rId5" Type="http://schemas.openxmlformats.org/officeDocument/2006/relationships/image" Target="../media/image1278.png"/><Relationship Id="rId4" Type="http://schemas.openxmlformats.org/officeDocument/2006/relationships/image" Target="../media/image12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png"/><Relationship Id="rId4" Type="http://schemas.openxmlformats.org/officeDocument/2006/relationships/image" Target="../media/image218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5.xml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5.png"/><Relationship Id="rId13" Type="http://schemas.openxmlformats.org/officeDocument/2006/relationships/image" Target="../media/image1290.png"/><Relationship Id="rId18" Type="http://schemas.openxmlformats.org/officeDocument/2006/relationships/customXml" Target="../ink/ink25.xml"/><Relationship Id="rId3" Type="http://schemas.openxmlformats.org/officeDocument/2006/relationships/image" Target="../media/image1280.png"/><Relationship Id="rId7" Type="http://schemas.openxmlformats.org/officeDocument/2006/relationships/image" Target="../media/image1284.png"/><Relationship Id="rId12" Type="http://schemas.openxmlformats.org/officeDocument/2006/relationships/image" Target="../media/image1289.png"/><Relationship Id="rId17" Type="http://schemas.openxmlformats.org/officeDocument/2006/relationships/image" Target="../media/image1294.png"/><Relationship Id="rId2" Type="http://schemas.openxmlformats.org/officeDocument/2006/relationships/image" Target="../media/image539.png"/><Relationship Id="rId16" Type="http://schemas.openxmlformats.org/officeDocument/2006/relationships/image" Target="../media/image12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3.png"/><Relationship Id="rId11" Type="http://schemas.openxmlformats.org/officeDocument/2006/relationships/image" Target="../media/image1288.png"/><Relationship Id="rId5" Type="http://schemas.openxmlformats.org/officeDocument/2006/relationships/image" Target="../media/image1282.jpg"/><Relationship Id="rId15" Type="http://schemas.openxmlformats.org/officeDocument/2006/relationships/image" Target="../media/image1292.png"/><Relationship Id="rId10" Type="http://schemas.openxmlformats.org/officeDocument/2006/relationships/image" Target="../media/image1287.png"/><Relationship Id="rId19" Type="http://schemas.openxmlformats.org/officeDocument/2006/relationships/image" Target="NULL"/><Relationship Id="rId4" Type="http://schemas.openxmlformats.org/officeDocument/2006/relationships/image" Target="../media/image1281.jpg"/><Relationship Id="rId9" Type="http://schemas.openxmlformats.org/officeDocument/2006/relationships/image" Target="../media/image1286.png"/><Relationship Id="rId14" Type="http://schemas.openxmlformats.org/officeDocument/2006/relationships/image" Target="../media/image1291.pn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9.png"/><Relationship Id="rId13" Type="http://schemas.openxmlformats.org/officeDocument/2006/relationships/image" Target="../media/image1304.png"/><Relationship Id="rId3" Type="http://schemas.openxmlformats.org/officeDocument/2006/relationships/image" Target="../media/image1280.png"/><Relationship Id="rId7" Type="http://schemas.openxmlformats.org/officeDocument/2006/relationships/image" Target="../media/image1298.png"/><Relationship Id="rId12" Type="http://schemas.openxmlformats.org/officeDocument/2006/relationships/image" Target="../media/image1303.png"/><Relationship Id="rId2" Type="http://schemas.openxmlformats.org/officeDocument/2006/relationships/image" Target="../media/image539.png"/><Relationship Id="rId16" Type="http://schemas.openxmlformats.org/officeDocument/2006/relationships/image" Target="NUL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7.png"/><Relationship Id="rId11" Type="http://schemas.openxmlformats.org/officeDocument/2006/relationships/image" Target="../media/image1302.png"/><Relationship Id="rId5" Type="http://schemas.openxmlformats.org/officeDocument/2006/relationships/image" Target="../media/image1296.jpg"/><Relationship Id="rId15" Type="http://schemas.openxmlformats.org/officeDocument/2006/relationships/customXml" Target="../ink/ink26.xml"/><Relationship Id="rId10" Type="http://schemas.openxmlformats.org/officeDocument/2006/relationships/image" Target="../media/image1301.png"/><Relationship Id="rId4" Type="http://schemas.openxmlformats.org/officeDocument/2006/relationships/image" Target="../media/image1295.jpg"/><Relationship Id="rId9" Type="http://schemas.openxmlformats.org/officeDocument/2006/relationships/image" Target="../media/image1300.png"/><Relationship Id="rId14" Type="http://schemas.openxmlformats.org/officeDocument/2006/relationships/image" Target="../media/image1305.pn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7" Type="http://schemas.openxmlformats.org/officeDocument/2006/relationships/image" Target="NULL"/><Relationship Id="rId2" Type="http://schemas.openxmlformats.org/officeDocument/2006/relationships/image" Target="../media/image539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27.xml"/><Relationship Id="rId5" Type="http://schemas.openxmlformats.org/officeDocument/2006/relationships/image" Target="../media/image1307.jpg"/><Relationship Id="rId4" Type="http://schemas.openxmlformats.org/officeDocument/2006/relationships/image" Target="../media/image1306.jp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10.jpg"/><Relationship Id="rId4" Type="http://schemas.openxmlformats.org/officeDocument/2006/relationships/image" Target="../media/image1309.pn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customXml" Target="../ink/ink28.xml"/><Relationship Id="rId4" Type="http://schemas.openxmlformats.org/officeDocument/2006/relationships/image" Target="../media/image1311.jpg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5.png"/><Relationship Id="rId13" Type="http://schemas.openxmlformats.org/officeDocument/2006/relationships/image" Target="../media/image1320.png"/><Relationship Id="rId3" Type="http://schemas.openxmlformats.org/officeDocument/2006/relationships/image" Target="../media/image404.png"/><Relationship Id="rId7" Type="http://schemas.openxmlformats.org/officeDocument/2006/relationships/image" Target="../media/image1314.png"/><Relationship Id="rId12" Type="http://schemas.openxmlformats.org/officeDocument/2006/relationships/image" Target="../media/image13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13.png"/><Relationship Id="rId11" Type="http://schemas.openxmlformats.org/officeDocument/2006/relationships/image" Target="../media/image1318.png"/><Relationship Id="rId5" Type="http://schemas.openxmlformats.org/officeDocument/2006/relationships/image" Target="../media/image1312.jpg"/><Relationship Id="rId15" Type="http://schemas.openxmlformats.org/officeDocument/2006/relationships/image" Target="NULL"/><Relationship Id="rId10" Type="http://schemas.openxmlformats.org/officeDocument/2006/relationships/image" Target="../media/image1317.png"/><Relationship Id="rId4" Type="http://schemas.openxmlformats.org/officeDocument/2006/relationships/image" Target="../media/image1276.png"/><Relationship Id="rId9" Type="http://schemas.openxmlformats.org/officeDocument/2006/relationships/image" Target="../media/image1316.png"/><Relationship Id="rId14" Type="http://schemas.openxmlformats.org/officeDocument/2006/relationships/customXml" Target="../ink/ink29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customXml" Target="../ink/ink30.xml"/><Relationship Id="rId4" Type="http://schemas.openxmlformats.org/officeDocument/2006/relationships/image" Target="../media/image1321.jpg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3.jpg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1.png"/><Relationship Id="rId2" Type="http://schemas.openxmlformats.org/officeDocument/2006/relationships/image" Target="../media/image13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5.jpg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26.jpg"/><Relationship Id="rId4" Type="http://schemas.openxmlformats.org/officeDocument/2006/relationships/image" Target="../media/image1198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8.jpg"/><Relationship Id="rId4" Type="http://schemas.openxmlformats.org/officeDocument/2006/relationships/image" Target="../media/image1327.jpg"/></Relationships>
</file>

<file path=ppt/slides/_rels/slide2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5.png"/><Relationship Id="rId13" Type="http://schemas.openxmlformats.org/officeDocument/2006/relationships/image" Target="../media/image1340.png"/><Relationship Id="rId3" Type="http://schemas.openxmlformats.org/officeDocument/2006/relationships/image" Target="../media/image1330.png"/><Relationship Id="rId7" Type="http://schemas.openxmlformats.org/officeDocument/2006/relationships/image" Target="../media/image1334.png"/><Relationship Id="rId12" Type="http://schemas.openxmlformats.org/officeDocument/2006/relationships/image" Target="../media/image1339.png"/><Relationship Id="rId2" Type="http://schemas.openxmlformats.org/officeDocument/2006/relationships/image" Target="../media/image1329.png"/><Relationship Id="rId16" Type="http://schemas.openxmlformats.org/officeDocument/2006/relationships/image" Target="../media/image1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3.png"/><Relationship Id="rId11" Type="http://schemas.openxmlformats.org/officeDocument/2006/relationships/image" Target="../media/image1338.png"/><Relationship Id="rId5" Type="http://schemas.openxmlformats.org/officeDocument/2006/relationships/image" Target="../media/image1332.jpg"/><Relationship Id="rId15" Type="http://schemas.openxmlformats.org/officeDocument/2006/relationships/image" Target="../media/image1342.png"/><Relationship Id="rId10" Type="http://schemas.openxmlformats.org/officeDocument/2006/relationships/image" Target="../media/image1337.png"/><Relationship Id="rId4" Type="http://schemas.openxmlformats.org/officeDocument/2006/relationships/image" Target="../media/image1331.jpg"/><Relationship Id="rId9" Type="http://schemas.openxmlformats.org/officeDocument/2006/relationships/image" Target="../media/image1336.png"/><Relationship Id="rId14" Type="http://schemas.openxmlformats.org/officeDocument/2006/relationships/image" Target="../media/image1341.png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4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5.jpg"/></Relationships>
</file>

<file path=ppt/slides/_rels/slide2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9.png"/><Relationship Id="rId3" Type="http://schemas.openxmlformats.org/officeDocument/2006/relationships/image" Target="../media/image393.png"/><Relationship Id="rId7" Type="http://schemas.openxmlformats.org/officeDocument/2006/relationships/image" Target="../media/image1348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7.png"/><Relationship Id="rId5" Type="http://schemas.openxmlformats.org/officeDocument/2006/relationships/image" Target="../media/image1346.png"/><Relationship Id="rId4" Type="http://schemas.openxmlformats.org/officeDocument/2006/relationships/image" Target="../media/image1332.jpg"/><Relationship Id="rId9" Type="http://schemas.openxmlformats.org/officeDocument/2006/relationships/image" Target="../media/image1350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2.png"/><Relationship Id="rId2" Type="http://schemas.openxmlformats.org/officeDocument/2006/relationships/image" Target="../media/image13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5.png"/><Relationship Id="rId5" Type="http://schemas.openxmlformats.org/officeDocument/2006/relationships/image" Target="../media/image1354.png"/><Relationship Id="rId4" Type="http://schemas.openxmlformats.org/officeDocument/2006/relationships/image" Target="../media/image1353.png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6.jpg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8.png"/><Relationship Id="rId2" Type="http://schemas.openxmlformats.org/officeDocument/2006/relationships/image" Target="../media/image13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1.png"/><Relationship Id="rId2" Type="http://schemas.openxmlformats.org/officeDocument/2006/relationships/image" Target="../media/image13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2.jpg"/></Relationships>
</file>

<file path=ppt/slides/_rels/slide2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9.jpg"/><Relationship Id="rId3" Type="http://schemas.openxmlformats.org/officeDocument/2006/relationships/image" Target="../media/image1364.png"/><Relationship Id="rId7" Type="http://schemas.openxmlformats.org/officeDocument/2006/relationships/image" Target="../media/image1368.png"/><Relationship Id="rId2" Type="http://schemas.openxmlformats.org/officeDocument/2006/relationships/image" Target="../media/image13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7.png"/><Relationship Id="rId5" Type="http://schemas.openxmlformats.org/officeDocument/2006/relationships/image" Target="../media/image1366.png"/><Relationship Id="rId10" Type="http://schemas.openxmlformats.org/officeDocument/2006/relationships/image" Target="../media/image1371.png"/><Relationship Id="rId4" Type="http://schemas.openxmlformats.org/officeDocument/2006/relationships/image" Target="../media/image1365.png"/><Relationship Id="rId9" Type="http://schemas.openxmlformats.org/officeDocument/2006/relationships/image" Target="../media/image1370.jp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74.jpg"/><Relationship Id="rId4" Type="http://schemas.openxmlformats.org/officeDocument/2006/relationships/image" Target="../media/image1373.png"/></Relationships>
</file>

<file path=ppt/slides/_rels/slide2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1.png"/><Relationship Id="rId3" Type="http://schemas.openxmlformats.org/officeDocument/2006/relationships/image" Target="../media/image1376.png"/><Relationship Id="rId7" Type="http://schemas.openxmlformats.org/officeDocument/2006/relationships/image" Target="../media/image1380.png"/><Relationship Id="rId12" Type="http://schemas.openxmlformats.org/officeDocument/2006/relationships/image" Target="../media/image1385.png"/><Relationship Id="rId2" Type="http://schemas.openxmlformats.org/officeDocument/2006/relationships/image" Target="../media/image13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9.png"/><Relationship Id="rId11" Type="http://schemas.openxmlformats.org/officeDocument/2006/relationships/image" Target="../media/image1384.png"/><Relationship Id="rId5" Type="http://schemas.openxmlformats.org/officeDocument/2006/relationships/image" Target="../media/image1378.png"/><Relationship Id="rId10" Type="http://schemas.openxmlformats.org/officeDocument/2006/relationships/image" Target="../media/image1383.png"/><Relationship Id="rId4" Type="http://schemas.openxmlformats.org/officeDocument/2006/relationships/image" Target="../media/image1377.jpg"/><Relationship Id="rId9" Type="http://schemas.openxmlformats.org/officeDocument/2006/relationships/image" Target="../media/image1382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6.jp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6.png"/><Relationship Id="rId7" Type="http://schemas.openxmlformats.org/officeDocument/2006/relationships/image" Target="../media/image13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9.png"/><Relationship Id="rId5" Type="http://schemas.openxmlformats.org/officeDocument/2006/relationships/image" Target="../media/image1388.png"/><Relationship Id="rId4" Type="http://schemas.openxmlformats.org/officeDocument/2006/relationships/image" Target="../media/image1387.jpg"/></Relationships>
</file>

<file path=ppt/slides/_rels/slide2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5.png"/><Relationship Id="rId3" Type="http://schemas.openxmlformats.org/officeDocument/2006/relationships/image" Target="../media/image6.png"/><Relationship Id="rId7" Type="http://schemas.openxmlformats.org/officeDocument/2006/relationships/image" Target="../media/image139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3.png"/><Relationship Id="rId5" Type="http://schemas.openxmlformats.org/officeDocument/2006/relationships/image" Target="../media/image1392.png"/><Relationship Id="rId10" Type="http://schemas.openxmlformats.org/officeDocument/2006/relationships/image" Target="../media/image1397.png"/><Relationship Id="rId4" Type="http://schemas.openxmlformats.org/officeDocument/2006/relationships/image" Target="../media/image1391.png"/><Relationship Id="rId9" Type="http://schemas.openxmlformats.org/officeDocument/2006/relationships/image" Target="../media/image1396.png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2.png"/><Relationship Id="rId3" Type="http://schemas.openxmlformats.org/officeDocument/2006/relationships/image" Target="../media/image1276.png"/><Relationship Id="rId7" Type="http://schemas.openxmlformats.org/officeDocument/2006/relationships/image" Target="../media/image1401.png"/><Relationship Id="rId2" Type="http://schemas.openxmlformats.org/officeDocument/2006/relationships/image" Target="../media/image4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0.png"/><Relationship Id="rId5" Type="http://schemas.openxmlformats.org/officeDocument/2006/relationships/image" Target="../media/image1399.png"/><Relationship Id="rId10" Type="http://schemas.openxmlformats.org/officeDocument/2006/relationships/image" Target="../media/image1404.png"/><Relationship Id="rId4" Type="http://schemas.openxmlformats.org/officeDocument/2006/relationships/image" Target="../media/image1398.jpg"/><Relationship Id="rId9" Type="http://schemas.openxmlformats.org/officeDocument/2006/relationships/image" Target="../media/image1403.png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225.png"/><Relationship Id="rId7" Type="http://schemas.openxmlformats.org/officeDocument/2006/relationships/image" Target="../media/image229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4" Type="http://schemas.openxmlformats.org/officeDocument/2006/relationships/image" Target="../media/image226.jpg"/><Relationship Id="rId9" Type="http://schemas.openxmlformats.org/officeDocument/2006/relationships/image" Target="../media/image231.png"/></Relationships>
</file>

<file path=ppt/slides/_rels/slide2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9.png"/><Relationship Id="rId3" Type="http://schemas.openxmlformats.org/officeDocument/2006/relationships/image" Target="../media/image490.png"/><Relationship Id="rId7" Type="http://schemas.openxmlformats.org/officeDocument/2006/relationships/image" Target="../media/image1408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7.png"/><Relationship Id="rId5" Type="http://schemas.openxmlformats.org/officeDocument/2006/relationships/image" Target="../media/image1406.png"/><Relationship Id="rId4" Type="http://schemas.openxmlformats.org/officeDocument/2006/relationships/image" Target="../media/image1405.jpg"/></Relationships>
</file>

<file path=ppt/slides/_rels/slide2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4.png"/><Relationship Id="rId3" Type="http://schemas.openxmlformats.org/officeDocument/2006/relationships/image" Target="../media/image1191.png"/><Relationship Id="rId7" Type="http://schemas.openxmlformats.org/officeDocument/2006/relationships/image" Target="../media/image1413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2.png"/><Relationship Id="rId11" Type="http://schemas.openxmlformats.org/officeDocument/2006/relationships/image" Target="../media/image1417.png"/><Relationship Id="rId5" Type="http://schemas.openxmlformats.org/officeDocument/2006/relationships/image" Target="../media/image1411.png"/><Relationship Id="rId10" Type="http://schemas.openxmlformats.org/officeDocument/2006/relationships/image" Target="../media/image1416.png"/><Relationship Id="rId4" Type="http://schemas.openxmlformats.org/officeDocument/2006/relationships/image" Target="../media/image1410.jpg"/><Relationship Id="rId9" Type="http://schemas.openxmlformats.org/officeDocument/2006/relationships/image" Target="../media/image1415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8.png"/><Relationship Id="rId2" Type="http://schemas.openxmlformats.org/officeDocument/2006/relationships/image" Target="../media/image1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8.jpg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9.jpg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0.jp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0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1.jpg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2.png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3.jpg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5.png"/><Relationship Id="rId2" Type="http://schemas.openxmlformats.org/officeDocument/2006/relationships/image" Target="../media/image1424.pn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8.png"/><Relationship Id="rId5" Type="http://schemas.openxmlformats.org/officeDocument/2006/relationships/image" Target="../media/image1427.png"/><Relationship Id="rId4" Type="http://schemas.openxmlformats.org/officeDocument/2006/relationships/image" Target="../media/image14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3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jpg"/><Relationship Id="rId3" Type="http://schemas.openxmlformats.org/officeDocument/2006/relationships/image" Target="../media/image232.png"/><Relationship Id="rId7" Type="http://schemas.openxmlformats.org/officeDocument/2006/relationships/image" Target="../media/image23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5.pn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8.png"/><Relationship Id="rId2" Type="http://schemas.openxmlformats.org/officeDocument/2006/relationships/image" Target="../media/image13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9.jpg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1.png"/><Relationship Id="rId2" Type="http://schemas.openxmlformats.org/officeDocument/2006/relationships/image" Target="../media/image14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2.jpg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3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5.jpg"/><Relationship Id="rId4" Type="http://schemas.openxmlformats.org/officeDocument/2006/relationships/image" Target="../media/image1434.jpg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6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7.jpg"/></Relationships>
</file>

<file path=ppt/slides/_rels/slide3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3.png"/><Relationship Id="rId3" Type="http://schemas.openxmlformats.org/officeDocument/2006/relationships/image" Target="../media/image1438.png"/><Relationship Id="rId7" Type="http://schemas.openxmlformats.org/officeDocument/2006/relationships/image" Target="../media/image1442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1.png"/><Relationship Id="rId5" Type="http://schemas.openxmlformats.org/officeDocument/2006/relationships/image" Target="../media/image1440.png"/><Relationship Id="rId4" Type="http://schemas.openxmlformats.org/officeDocument/2006/relationships/image" Target="../media/image1439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2.png"/><Relationship Id="rId2" Type="http://schemas.openxmlformats.org/officeDocument/2006/relationships/image" Target="../media/image5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5.png"/><Relationship Id="rId4" Type="http://schemas.openxmlformats.org/officeDocument/2006/relationships/image" Target="../media/image1444.jpg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47.jpg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9.png"/><Relationship Id="rId7" Type="http://schemas.openxmlformats.org/officeDocument/2006/relationships/image" Target="../media/image1453.png"/><Relationship Id="rId2" Type="http://schemas.openxmlformats.org/officeDocument/2006/relationships/image" Target="../media/image14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2.png"/><Relationship Id="rId5" Type="http://schemas.openxmlformats.org/officeDocument/2006/relationships/image" Target="../media/image1451.png"/><Relationship Id="rId4" Type="http://schemas.openxmlformats.org/officeDocument/2006/relationships/image" Target="../media/image1450.jpg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1.png"/><Relationship Id="rId4" Type="http://schemas.openxmlformats.org/officeDocument/2006/relationships/image" Target="../media/image240.jpg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6.png"/><Relationship Id="rId2" Type="http://schemas.openxmlformats.org/officeDocument/2006/relationships/image" Target="../media/image14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7.jpg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8.jpg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9.jpg"/></Relationships>
</file>

<file path=ppt/slides/_rels/slide3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4.png"/><Relationship Id="rId3" Type="http://schemas.openxmlformats.org/officeDocument/2006/relationships/image" Target="../media/image1191.png"/><Relationship Id="rId7" Type="http://schemas.openxmlformats.org/officeDocument/2006/relationships/image" Target="../media/image1463.png"/><Relationship Id="rId2" Type="http://schemas.openxmlformats.org/officeDocument/2006/relationships/image" Target="../media/image13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2.png"/><Relationship Id="rId11" Type="http://schemas.openxmlformats.org/officeDocument/2006/relationships/image" Target="../media/image1467.png"/><Relationship Id="rId5" Type="http://schemas.openxmlformats.org/officeDocument/2006/relationships/image" Target="../media/image1461.png"/><Relationship Id="rId10" Type="http://schemas.openxmlformats.org/officeDocument/2006/relationships/image" Target="../media/image1466.png"/><Relationship Id="rId4" Type="http://schemas.openxmlformats.org/officeDocument/2006/relationships/image" Target="../media/image1460.jpg"/><Relationship Id="rId9" Type="http://schemas.openxmlformats.org/officeDocument/2006/relationships/image" Target="../media/image1465.png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1.png"/><Relationship Id="rId2" Type="http://schemas.openxmlformats.org/officeDocument/2006/relationships/image" Target="../media/image13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9.png"/><Relationship Id="rId4" Type="http://schemas.openxmlformats.org/officeDocument/2006/relationships/image" Target="../media/image1468.png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8.png"/><Relationship Id="rId2" Type="http://schemas.openxmlformats.org/officeDocument/2006/relationships/image" Target="../media/image1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0.jpg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1.jpg"/></Relationships>
</file>

<file path=ppt/slides/_rels/slide3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6.png"/><Relationship Id="rId13" Type="http://schemas.openxmlformats.org/officeDocument/2006/relationships/image" Target="../media/image1481.png"/><Relationship Id="rId3" Type="http://schemas.openxmlformats.org/officeDocument/2006/relationships/image" Target="../media/image1330.png"/><Relationship Id="rId7" Type="http://schemas.openxmlformats.org/officeDocument/2006/relationships/image" Target="../media/image1475.png"/><Relationship Id="rId12" Type="http://schemas.openxmlformats.org/officeDocument/2006/relationships/image" Target="../media/image1480.png"/><Relationship Id="rId2" Type="http://schemas.openxmlformats.org/officeDocument/2006/relationships/image" Target="../media/image13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4.png"/><Relationship Id="rId11" Type="http://schemas.openxmlformats.org/officeDocument/2006/relationships/image" Target="../media/image1479.png"/><Relationship Id="rId5" Type="http://schemas.openxmlformats.org/officeDocument/2006/relationships/image" Target="../media/image1473.png"/><Relationship Id="rId10" Type="http://schemas.openxmlformats.org/officeDocument/2006/relationships/image" Target="../media/image1478.png"/><Relationship Id="rId4" Type="http://schemas.openxmlformats.org/officeDocument/2006/relationships/image" Target="../media/image1472.png"/><Relationship Id="rId9" Type="http://schemas.openxmlformats.org/officeDocument/2006/relationships/image" Target="../media/image1477.png"/><Relationship Id="rId14" Type="http://schemas.openxmlformats.org/officeDocument/2006/relationships/image" Target="../media/image1482.png"/></Relationships>
</file>

<file path=ppt/slides/_rels/slide3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7.png"/><Relationship Id="rId3" Type="http://schemas.openxmlformats.org/officeDocument/2006/relationships/image" Target="../media/image393.png"/><Relationship Id="rId7" Type="http://schemas.openxmlformats.org/officeDocument/2006/relationships/image" Target="../media/image1486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5.png"/><Relationship Id="rId5" Type="http://schemas.openxmlformats.org/officeDocument/2006/relationships/image" Target="../media/image1484.png"/><Relationship Id="rId4" Type="http://schemas.openxmlformats.org/officeDocument/2006/relationships/image" Target="../media/image1483.png"/><Relationship Id="rId9" Type="http://schemas.openxmlformats.org/officeDocument/2006/relationships/image" Target="../media/image1488.png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png"/><Relationship Id="rId2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jpg"/><Relationship Id="rId1" Type="http://schemas.openxmlformats.org/officeDocument/2006/relationships/slideLayout" Target="../slideLayouts/slideLayout5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2.png"/><Relationship Id="rId2" Type="http://schemas.openxmlformats.org/officeDocument/2006/relationships/image" Target="../media/image13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0.png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8.png"/><Relationship Id="rId2" Type="http://schemas.openxmlformats.org/officeDocument/2006/relationships/image" Target="../media/image13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1.png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8.png"/><Relationship Id="rId2" Type="http://schemas.openxmlformats.org/officeDocument/2006/relationships/image" Target="../media/image1357.pn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3.png"/><Relationship Id="rId2" Type="http://schemas.openxmlformats.org/officeDocument/2006/relationships/image" Target="../media/image14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4.png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6.png"/><Relationship Id="rId7" Type="http://schemas.openxmlformats.org/officeDocument/2006/relationships/image" Target="../media/image1500.png"/><Relationship Id="rId2" Type="http://schemas.openxmlformats.org/officeDocument/2006/relationships/image" Target="../media/image14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9.png"/><Relationship Id="rId5" Type="http://schemas.openxmlformats.org/officeDocument/2006/relationships/image" Target="../media/image1498.png"/><Relationship Id="rId4" Type="http://schemas.openxmlformats.org/officeDocument/2006/relationships/image" Target="../media/image1497.png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2.png"/><Relationship Id="rId2" Type="http://schemas.openxmlformats.org/officeDocument/2006/relationships/image" Target="../media/image15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3.jpg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2.png"/><Relationship Id="rId2" Type="http://schemas.openxmlformats.org/officeDocument/2006/relationships/image" Target="../media/image1501.png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5.png"/><Relationship Id="rId18" Type="http://schemas.openxmlformats.org/officeDocument/2006/relationships/image" Target="../media/image1520.png"/><Relationship Id="rId26" Type="http://schemas.openxmlformats.org/officeDocument/2006/relationships/image" Target="../media/image1528.png"/><Relationship Id="rId3" Type="http://schemas.openxmlformats.org/officeDocument/2006/relationships/image" Target="../media/image1505.png"/><Relationship Id="rId21" Type="http://schemas.openxmlformats.org/officeDocument/2006/relationships/image" Target="../media/image1523.png"/><Relationship Id="rId34" Type="http://schemas.openxmlformats.org/officeDocument/2006/relationships/image" Target="../media/image1536.png"/><Relationship Id="rId7" Type="http://schemas.openxmlformats.org/officeDocument/2006/relationships/image" Target="../media/image1509.png"/><Relationship Id="rId12" Type="http://schemas.openxmlformats.org/officeDocument/2006/relationships/image" Target="../media/image1514.png"/><Relationship Id="rId17" Type="http://schemas.openxmlformats.org/officeDocument/2006/relationships/image" Target="../media/image1519.png"/><Relationship Id="rId25" Type="http://schemas.openxmlformats.org/officeDocument/2006/relationships/image" Target="../media/image1527.png"/><Relationship Id="rId33" Type="http://schemas.openxmlformats.org/officeDocument/2006/relationships/image" Target="../media/image1535.png"/><Relationship Id="rId2" Type="http://schemas.openxmlformats.org/officeDocument/2006/relationships/image" Target="../media/image1504.png"/><Relationship Id="rId16" Type="http://schemas.openxmlformats.org/officeDocument/2006/relationships/image" Target="../media/image1518.png"/><Relationship Id="rId20" Type="http://schemas.openxmlformats.org/officeDocument/2006/relationships/image" Target="../media/image1522.png"/><Relationship Id="rId29" Type="http://schemas.openxmlformats.org/officeDocument/2006/relationships/image" Target="../media/image15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8.png"/><Relationship Id="rId11" Type="http://schemas.openxmlformats.org/officeDocument/2006/relationships/image" Target="../media/image1513.png"/><Relationship Id="rId24" Type="http://schemas.openxmlformats.org/officeDocument/2006/relationships/image" Target="../media/image1526.png"/><Relationship Id="rId32" Type="http://schemas.openxmlformats.org/officeDocument/2006/relationships/image" Target="../media/image1534.png"/><Relationship Id="rId5" Type="http://schemas.openxmlformats.org/officeDocument/2006/relationships/image" Target="../media/image1507.png"/><Relationship Id="rId15" Type="http://schemas.openxmlformats.org/officeDocument/2006/relationships/image" Target="../media/image1517.png"/><Relationship Id="rId23" Type="http://schemas.openxmlformats.org/officeDocument/2006/relationships/image" Target="../media/image1525.png"/><Relationship Id="rId28" Type="http://schemas.openxmlformats.org/officeDocument/2006/relationships/image" Target="../media/image1530.png"/><Relationship Id="rId10" Type="http://schemas.openxmlformats.org/officeDocument/2006/relationships/image" Target="../media/image1512.png"/><Relationship Id="rId19" Type="http://schemas.openxmlformats.org/officeDocument/2006/relationships/image" Target="../media/image1521.png"/><Relationship Id="rId31" Type="http://schemas.openxmlformats.org/officeDocument/2006/relationships/image" Target="../media/image1533.png"/><Relationship Id="rId4" Type="http://schemas.openxmlformats.org/officeDocument/2006/relationships/image" Target="../media/image1506.png"/><Relationship Id="rId9" Type="http://schemas.openxmlformats.org/officeDocument/2006/relationships/image" Target="../media/image1511.png"/><Relationship Id="rId14" Type="http://schemas.openxmlformats.org/officeDocument/2006/relationships/image" Target="../media/image1516.png"/><Relationship Id="rId22" Type="http://schemas.openxmlformats.org/officeDocument/2006/relationships/image" Target="../media/image1524.png"/><Relationship Id="rId27" Type="http://schemas.openxmlformats.org/officeDocument/2006/relationships/image" Target="../media/image1529.png"/><Relationship Id="rId30" Type="http://schemas.openxmlformats.org/officeDocument/2006/relationships/image" Target="../media/image1532.png"/><Relationship Id="rId35" Type="http://schemas.openxmlformats.org/officeDocument/2006/relationships/image" Target="../media/image1537.png"/><Relationship Id="rId8" Type="http://schemas.openxmlformats.org/officeDocument/2006/relationships/image" Target="../media/image1510.png"/></Relationships>
</file>

<file path=ppt/slides/_rels/slide3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4.png"/><Relationship Id="rId3" Type="http://schemas.openxmlformats.org/officeDocument/2006/relationships/image" Target="../media/image1539.png"/><Relationship Id="rId7" Type="http://schemas.openxmlformats.org/officeDocument/2006/relationships/image" Target="../media/image1543.png"/><Relationship Id="rId2" Type="http://schemas.openxmlformats.org/officeDocument/2006/relationships/image" Target="../media/image15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2.png"/><Relationship Id="rId5" Type="http://schemas.openxmlformats.org/officeDocument/2006/relationships/image" Target="../media/image1541.png"/><Relationship Id="rId4" Type="http://schemas.openxmlformats.org/officeDocument/2006/relationships/image" Target="../media/image1540.png"/></Relationships>
</file>

<file path=ppt/slides/_rels/slide3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1.png"/><Relationship Id="rId3" Type="http://schemas.openxmlformats.org/officeDocument/2006/relationships/image" Target="../media/image1546.png"/><Relationship Id="rId7" Type="http://schemas.openxmlformats.org/officeDocument/2006/relationships/image" Target="../media/image1550.png"/><Relationship Id="rId2" Type="http://schemas.openxmlformats.org/officeDocument/2006/relationships/image" Target="../media/image15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9.png"/><Relationship Id="rId5" Type="http://schemas.openxmlformats.org/officeDocument/2006/relationships/image" Target="../media/image1548.jpg"/><Relationship Id="rId10" Type="http://schemas.openxmlformats.org/officeDocument/2006/relationships/image" Target="../media/image1553.png"/><Relationship Id="rId4" Type="http://schemas.openxmlformats.org/officeDocument/2006/relationships/image" Target="../media/image1547.jpg"/><Relationship Id="rId9" Type="http://schemas.openxmlformats.org/officeDocument/2006/relationships/image" Target="../media/image15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jpg"/></Relationships>
</file>

<file path=ppt/slides/_rels/slide3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8.png"/><Relationship Id="rId13" Type="http://schemas.openxmlformats.org/officeDocument/2006/relationships/image" Target="../media/image1563.png"/><Relationship Id="rId3" Type="http://schemas.openxmlformats.org/officeDocument/2006/relationships/image" Target="../media/image1554.png"/><Relationship Id="rId7" Type="http://schemas.openxmlformats.org/officeDocument/2006/relationships/image" Target="../media/image1557.png"/><Relationship Id="rId12" Type="http://schemas.openxmlformats.org/officeDocument/2006/relationships/image" Target="../media/image1562.png"/><Relationship Id="rId2" Type="http://schemas.openxmlformats.org/officeDocument/2006/relationships/image" Target="../media/image1538.png"/><Relationship Id="rId16" Type="http://schemas.openxmlformats.org/officeDocument/2006/relationships/image" Target="../media/image15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2.png"/><Relationship Id="rId11" Type="http://schemas.openxmlformats.org/officeDocument/2006/relationships/image" Target="../media/image1561.png"/><Relationship Id="rId5" Type="http://schemas.openxmlformats.org/officeDocument/2006/relationships/image" Target="../media/image1556.png"/><Relationship Id="rId15" Type="http://schemas.openxmlformats.org/officeDocument/2006/relationships/image" Target="../media/image1565.png"/><Relationship Id="rId10" Type="http://schemas.openxmlformats.org/officeDocument/2006/relationships/image" Target="../media/image1560.png"/><Relationship Id="rId4" Type="http://schemas.openxmlformats.org/officeDocument/2006/relationships/image" Target="../media/image1555.png"/><Relationship Id="rId9" Type="http://schemas.openxmlformats.org/officeDocument/2006/relationships/image" Target="../media/image1559.png"/><Relationship Id="rId14" Type="http://schemas.openxmlformats.org/officeDocument/2006/relationships/image" Target="../media/image1564.png"/></Relationships>
</file>

<file path=ppt/slides/_rels/slide3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2.png"/><Relationship Id="rId3" Type="http://schemas.openxmlformats.org/officeDocument/2006/relationships/image" Target="../media/image1567.png"/><Relationship Id="rId7" Type="http://schemas.openxmlformats.org/officeDocument/2006/relationships/image" Target="../media/image1571.png"/><Relationship Id="rId2" Type="http://schemas.openxmlformats.org/officeDocument/2006/relationships/image" Target="../media/image15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0.jpg"/><Relationship Id="rId11" Type="http://schemas.openxmlformats.org/officeDocument/2006/relationships/image" Target="../media/image1575.png"/><Relationship Id="rId5" Type="http://schemas.openxmlformats.org/officeDocument/2006/relationships/image" Target="../media/image1569.jpg"/><Relationship Id="rId10" Type="http://schemas.openxmlformats.org/officeDocument/2006/relationships/image" Target="../media/image1574.png"/><Relationship Id="rId4" Type="http://schemas.openxmlformats.org/officeDocument/2006/relationships/image" Target="../media/image1568.jpg"/><Relationship Id="rId9" Type="http://schemas.openxmlformats.org/officeDocument/2006/relationships/image" Target="../media/image1573.png"/></Relationships>
</file>

<file path=ppt/slides/_rels/slide3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1.png"/><Relationship Id="rId13" Type="http://schemas.openxmlformats.org/officeDocument/2006/relationships/image" Target="../media/image1586.png"/><Relationship Id="rId18" Type="http://schemas.openxmlformats.org/officeDocument/2006/relationships/image" Target="../media/image1591.png"/><Relationship Id="rId3" Type="http://schemas.openxmlformats.org/officeDocument/2006/relationships/image" Target="../media/image1576.png"/><Relationship Id="rId7" Type="http://schemas.openxmlformats.org/officeDocument/2006/relationships/image" Target="../media/image1580.png"/><Relationship Id="rId12" Type="http://schemas.openxmlformats.org/officeDocument/2006/relationships/image" Target="../media/image1585.png"/><Relationship Id="rId17" Type="http://schemas.openxmlformats.org/officeDocument/2006/relationships/image" Target="../media/image1590.png"/><Relationship Id="rId2" Type="http://schemas.openxmlformats.org/officeDocument/2006/relationships/image" Target="../media/image1545.png"/><Relationship Id="rId16" Type="http://schemas.openxmlformats.org/officeDocument/2006/relationships/image" Target="../media/image1589.png"/><Relationship Id="rId20" Type="http://schemas.openxmlformats.org/officeDocument/2006/relationships/image" Target="../media/image15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9.jpg"/><Relationship Id="rId11" Type="http://schemas.openxmlformats.org/officeDocument/2006/relationships/image" Target="../media/image1584.png"/><Relationship Id="rId5" Type="http://schemas.openxmlformats.org/officeDocument/2006/relationships/image" Target="../media/image1578.jpg"/><Relationship Id="rId15" Type="http://schemas.openxmlformats.org/officeDocument/2006/relationships/image" Target="../media/image1588.png"/><Relationship Id="rId10" Type="http://schemas.openxmlformats.org/officeDocument/2006/relationships/image" Target="../media/image1583.png"/><Relationship Id="rId19" Type="http://schemas.openxmlformats.org/officeDocument/2006/relationships/image" Target="../media/image1592.png"/><Relationship Id="rId4" Type="http://schemas.openxmlformats.org/officeDocument/2006/relationships/image" Target="../media/image1577.jpg"/><Relationship Id="rId9" Type="http://schemas.openxmlformats.org/officeDocument/2006/relationships/image" Target="../media/image1582.png"/><Relationship Id="rId14" Type="http://schemas.openxmlformats.org/officeDocument/2006/relationships/image" Target="../media/image1587.png"/></Relationships>
</file>

<file path=ppt/slides/_rels/slide3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9.png"/><Relationship Id="rId13" Type="http://schemas.openxmlformats.org/officeDocument/2006/relationships/image" Target="../media/image1604.png"/><Relationship Id="rId3" Type="http://schemas.openxmlformats.org/officeDocument/2006/relationships/image" Target="../media/image1594.png"/><Relationship Id="rId7" Type="http://schemas.openxmlformats.org/officeDocument/2006/relationships/image" Target="../media/image1598.png"/><Relationship Id="rId12" Type="http://schemas.openxmlformats.org/officeDocument/2006/relationships/image" Target="../media/image160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7.jpg"/><Relationship Id="rId11" Type="http://schemas.openxmlformats.org/officeDocument/2006/relationships/image" Target="../media/image1602.png"/><Relationship Id="rId5" Type="http://schemas.openxmlformats.org/officeDocument/2006/relationships/image" Target="../media/image1596.jpg"/><Relationship Id="rId15" Type="http://schemas.openxmlformats.org/officeDocument/2006/relationships/image" Target="../media/image1606.png"/><Relationship Id="rId10" Type="http://schemas.openxmlformats.org/officeDocument/2006/relationships/image" Target="../media/image1601.png"/><Relationship Id="rId4" Type="http://schemas.openxmlformats.org/officeDocument/2006/relationships/image" Target="../media/image1595.png"/><Relationship Id="rId9" Type="http://schemas.openxmlformats.org/officeDocument/2006/relationships/image" Target="../media/image1600.png"/><Relationship Id="rId14" Type="http://schemas.openxmlformats.org/officeDocument/2006/relationships/image" Target="../media/image1605.png"/></Relationships>
</file>

<file path=ppt/slides/_rels/slide3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13" Type="http://schemas.openxmlformats.org/officeDocument/2006/relationships/image" Target="../media/image1615.png"/><Relationship Id="rId18" Type="http://schemas.openxmlformats.org/officeDocument/2006/relationships/image" Target="../media/image1620.png"/><Relationship Id="rId3" Type="http://schemas.openxmlformats.org/officeDocument/2006/relationships/image" Target="../media/image1607.jpg"/><Relationship Id="rId21" Type="http://schemas.openxmlformats.org/officeDocument/2006/relationships/image" Target="../media/image1623.png"/><Relationship Id="rId7" Type="http://schemas.openxmlformats.org/officeDocument/2006/relationships/image" Target="../media/image1609.png"/><Relationship Id="rId12" Type="http://schemas.openxmlformats.org/officeDocument/2006/relationships/image" Target="../media/image1614.png"/><Relationship Id="rId17" Type="http://schemas.openxmlformats.org/officeDocument/2006/relationships/image" Target="../media/image1619.png"/><Relationship Id="rId2" Type="http://schemas.openxmlformats.org/officeDocument/2006/relationships/image" Target="../media/image22.png"/><Relationship Id="rId16" Type="http://schemas.openxmlformats.org/officeDocument/2006/relationships/image" Target="../media/image1618.png"/><Relationship Id="rId20" Type="http://schemas.openxmlformats.org/officeDocument/2006/relationships/image" Target="../media/image16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5.png"/><Relationship Id="rId11" Type="http://schemas.openxmlformats.org/officeDocument/2006/relationships/image" Target="../media/image1613.png"/><Relationship Id="rId5" Type="http://schemas.openxmlformats.org/officeDocument/2006/relationships/image" Target="../media/image1594.png"/><Relationship Id="rId15" Type="http://schemas.openxmlformats.org/officeDocument/2006/relationships/image" Target="../media/image1617.png"/><Relationship Id="rId10" Type="http://schemas.openxmlformats.org/officeDocument/2006/relationships/image" Target="../media/image1612.png"/><Relationship Id="rId19" Type="http://schemas.openxmlformats.org/officeDocument/2006/relationships/image" Target="../media/image1621.png"/><Relationship Id="rId4" Type="http://schemas.openxmlformats.org/officeDocument/2006/relationships/image" Target="../media/image1608.jpg"/><Relationship Id="rId9" Type="http://schemas.openxmlformats.org/officeDocument/2006/relationships/image" Target="../media/image1611.png"/><Relationship Id="rId14" Type="http://schemas.openxmlformats.org/officeDocument/2006/relationships/image" Target="../media/image1616.png"/><Relationship Id="rId22" Type="http://schemas.openxmlformats.org/officeDocument/2006/relationships/image" Target="../media/image1624.png"/></Relationships>
</file>

<file path=ppt/slides/_rels/slide3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0.png"/><Relationship Id="rId13" Type="http://schemas.openxmlformats.org/officeDocument/2006/relationships/image" Target="../media/image1635.png"/><Relationship Id="rId18" Type="http://schemas.openxmlformats.org/officeDocument/2006/relationships/image" Target="../media/image1640.png"/><Relationship Id="rId3" Type="http://schemas.openxmlformats.org/officeDocument/2006/relationships/image" Target="../media/image1625.png"/><Relationship Id="rId7" Type="http://schemas.openxmlformats.org/officeDocument/2006/relationships/image" Target="../media/image1629.png"/><Relationship Id="rId12" Type="http://schemas.openxmlformats.org/officeDocument/2006/relationships/image" Target="../media/image1634.png"/><Relationship Id="rId17" Type="http://schemas.openxmlformats.org/officeDocument/2006/relationships/image" Target="../media/image1639.png"/><Relationship Id="rId2" Type="http://schemas.openxmlformats.org/officeDocument/2006/relationships/image" Target="../media/image1594.png"/><Relationship Id="rId16" Type="http://schemas.openxmlformats.org/officeDocument/2006/relationships/image" Target="../media/image1638.png"/><Relationship Id="rId20" Type="http://schemas.openxmlformats.org/officeDocument/2006/relationships/image" Target="../media/image16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8.png"/><Relationship Id="rId11" Type="http://schemas.openxmlformats.org/officeDocument/2006/relationships/image" Target="../media/image1633.png"/><Relationship Id="rId5" Type="http://schemas.openxmlformats.org/officeDocument/2006/relationships/image" Target="../media/image1627.png"/><Relationship Id="rId15" Type="http://schemas.openxmlformats.org/officeDocument/2006/relationships/image" Target="../media/image1637.png"/><Relationship Id="rId10" Type="http://schemas.openxmlformats.org/officeDocument/2006/relationships/image" Target="../media/image1632.png"/><Relationship Id="rId19" Type="http://schemas.openxmlformats.org/officeDocument/2006/relationships/image" Target="../media/image1641.png"/><Relationship Id="rId4" Type="http://schemas.openxmlformats.org/officeDocument/2006/relationships/image" Target="../media/image1626.png"/><Relationship Id="rId9" Type="http://schemas.openxmlformats.org/officeDocument/2006/relationships/image" Target="../media/image1631.png"/><Relationship Id="rId14" Type="http://schemas.openxmlformats.org/officeDocument/2006/relationships/image" Target="../media/image1636.png"/></Relationships>
</file>

<file path=ppt/slides/_rels/slide3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7.png"/><Relationship Id="rId13" Type="http://schemas.openxmlformats.org/officeDocument/2006/relationships/image" Target="../media/image1652.png"/><Relationship Id="rId18" Type="http://schemas.openxmlformats.org/officeDocument/2006/relationships/image" Target="../media/image1657.png"/><Relationship Id="rId3" Type="http://schemas.openxmlformats.org/officeDocument/2006/relationships/image" Target="../media/image1625.png"/><Relationship Id="rId7" Type="http://schemas.openxmlformats.org/officeDocument/2006/relationships/image" Target="../media/image1646.png"/><Relationship Id="rId12" Type="http://schemas.openxmlformats.org/officeDocument/2006/relationships/image" Target="../media/image1651.png"/><Relationship Id="rId17" Type="http://schemas.openxmlformats.org/officeDocument/2006/relationships/image" Target="../media/image1656.png"/><Relationship Id="rId2" Type="http://schemas.openxmlformats.org/officeDocument/2006/relationships/image" Target="../media/image1594.png"/><Relationship Id="rId16" Type="http://schemas.openxmlformats.org/officeDocument/2006/relationships/image" Target="../media/image16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5.png"/><Relationship Id="rId11" Type="http://schemas.openxmlformats.org/officeDocument/2006/relationships/image" Target="../media/image1650.png"/><Relationship Id="rId5" Type="http://schemas.openxmlformats.org/officeDocument/2006/relationships/image" Target="../media/image1644.png"/><Relationship Id="rId15" Type="http://schemas.openxmlformats.org/officeDocument/2006/relationships/image" Target="../media/image1654.png"/><Relationship Id="rId10" Type="http://schemas.openxmlformats.org/officeDocument/2006/relationships/image" Target="../media/image1649.png"/><Relationship Id="rId4" Type="http://schemas.openxmlformats.org/officeDocument/2006/relationships/image" Target="../media/image1643.png"/><Relationship Id="rId9" Type="http://schemas.openxmlformats.org/officeDocument/2006/relationships/image" Target="../media/image1648.png"/><Relationship Id="rId14" Type="http://schemas.openxmlformats.org/officeDocument/2006/relationships/image" Target="../media/image1653.png"/></Relationships>
</file>

<file path=ppt/slides/_rels/slide3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1.png"/><Relationship Id="rId13" Type="http://schemas.openxmlformats.org/officeDocument/2006/relationships/image" Target="../media/image1666.png"/><Relationship Id="rId18" Type="http://schemas.openxmlformats.org/officeDocument/2006/relationships/image" Target="../media/image1671.png"/><Relationship Id="rId3" Type="http://schemas.openxmlformats.org/officeDocument/2006/relationships/image" Target="../media/image1594.png"/><Relationship Id="rId21" Type="http://schemas.openxmlformats.org/officeDocument/2006/relationships/image" Target="../media/image1674.png"/><Relationship Id="rId7" Type="http://schemas.openxmlformats.org/officeDocument/2006/relationships/image" Target="../media/image1660.png"/><Relationship Id="rId12" Type="http://schemas.openxmlformats.org/officeDocument/2006/relationships/image" Target="../media/image1665.png"/><Relationship Id="rId17" Type="http://schemas.openxmlformats.org/officeDocument/2006/relationships/image" Target="../media/image1670.png"/><Relationship Id="rId2" Type="http://schemas.openxmlformats.org/officeDocument/2006/relationships/image" Target="../media/image22.png"/><Relationship Id="rId16" Type="http://schemas.openxmlformats.org/officeDocument/2006/relationships/image" Target="../media/image1669.png"/><Relationship Id="rId20" Type="http://schemas.openxmlformats.org/officeDocument/2006/relationships/image" Target="../media/image16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59.jpg"/><Relationship Id="rId11" Type="http://schemas.openxmlformats.org/officeDocument/2006/relationships/image" Target="../media/image1664.png"/><Relationship Id="rId5" Type="http://schemas.openxmlformats.org/officeDocument/2006/relationships/image" Target="../media/image1658.png"/><Relationship Id="rId15" Type="http://schemas.openxmlformats.org/officeDocument/2006/relationships/image" Target="../media/image1668.png"/><Relationship Id="rId10" Type="http://schemas.openxmlformats.org/officeDocument/2006/relationships/image" Target="../media/image1663.png"/><Relationship Id="rId19" Type="http://schemas.openxmlformats.org/officeDocument/2006/relationships/image" Target="../media/image1672.png"/><Relationship Id="rId4" Type="http://schemas.openxmlformats.org/officeDocument/2006/relationships/image" Target="../media/image1280.png"/><Relationship Id="rId9" Type="http://schemas.openxmlformats.org/officeDocument/2006/relationships/image" Target="../media/image1662.png"/><Relationship Id="rId14" Type="http://schemas.openxmlformats.org/officeDocument/2006/relationships/image" Target="../media/image1667.pn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75.jpg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7.png"/><Relationship Id="rId4" Type="http://schemas.openxmlformats.org/officeDocument/2006/relationships/image" Target="../media/image1676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18" Type="http://schemas.openxmlformats.org/officeDocument/2006/relationships/image" Target="../media/image262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17" Type="http://schemas.openxmlformats.org/officeDocument/2006/relationships/image" Target="../media/image261.png"/><Relationship Id="rId2" Type="http://schemas.openxmlformats.org/officeDocument/2006/relationships/image" Target="../media/image246.png"/><Relationship Id="rId16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5" Type="http://schemas.openxmlformats.org/officeDocument/2006/relationships/image" Target="../media/image25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Relationship Id="rId14" Type="http://schemas.openxmlformats.org/officeDocument/2006/relationships/image" Target="../media/image258.png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9.jpg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81.png"/><Relationship Id="rId4" Type="http://schemas.openxmlformats.org/officeDocument/2006/relationships/image" Target="../media/image1680.jpg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4.png"/><Relationship Id="rId2" Type="http://schemas.openxmlformats.org/officeDocument/2006/relationships/image" Target="../media/image16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5.jpg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1.png"/><Relationship Id="rId7" Type="http://schemas.openxmlformats.org/officeDocument/2006/relationships/image" Target="../media/image1689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8.jpg"/><Relationship Id="rId5" Type="http://schemas.openxmlformats.org/officeDocument/2006/relationships/image" Target="../media/image1687.png"/><Relationship Id="rId4" Type="http://schemas.openxmlformats.org/officeDocument/2006/relationships/image" Target="../media/image1686.png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1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8.png"/><Relationship Id="rId2" Type="http://schemas.openxmlformats.org/officeDocument/2006/relationships/image" Target="../media/image11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0.jpg"/></Relationships>
</file>

<file path=ppt/slides/_rels/slide3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5.png"/><Relationship Id="rId3" Type="http://schemas.openxmlformats.org/officeDocument/2006/relationships/image" Target="../media/image1198.png"/><Relationship Id="rId7" Type="http://schemas.openxmlformats.org/officeDocument/2006/relationships/image" Target="../media/image1694.png"/><Relationship Id="rId2" Type="http://schemas.openxmlformats.org/officeDocument/2006/relationships/image" Target="../media/image11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3.png"/><Relationship Id="rId5" Type="http://schemas.openxmlformats.org/officeDocument/2006/relationships/image" Target="../media/image1692.png"/><Relationship Id="rId4" Type="http://schemas.openxmlformats.org/officeDocument/2006/relationships/image" Target="../media/image1691.jpg"/></Relationships>
</file>

<file path=ppt/slides/_rels/slide3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0.png"/><Relationship Id="rId3" Type="http://schemas.openxmlformats.org/officeDocument/2006/relationships/image" Target="../media/image387.png"/><Relationship Id="rId7" Type="http://schemas.openxmlformats.org/officeDocument/2006/relationships/image" Target="../media/image1699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8.png"/><Relationship Id="rId5" Type="http://schemas.openxmlformats.org/officeDocument/2006/relationships/image" Target="../media/image1697.png"/><Relationship Id="rId4" Type="http://schemas.openxmlformats.org/officeDocument/2006/relationships/image" Target="../media/image1696.jpg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13" Type="http://schemas.openxmlformats.org/officeDocument/2006/relationships/image" Target="../media/image274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12" Type="http://schemas.openxmlformats.org/officeDocument/2006/relationships/image" Target="../media/image273.png"/><Relationship Id="rId2" Type="http://schemas.openxmlformats.org/officeDocument/2006/relationships/image" Target="../media/image263.png"/><Relationship Id="rId16" Type="http://schemas.openxmlformats.org/officeDocument/2006/relationships/image" Target="../media/image2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7.png"/><Relationship Id="rId11" Type="http://schemas.openxmlformats.org/officeDocument/2006/relationships/image" Target="../media/image272.png"/><Relationship Id="rId5" Type="http://schemas.openxmlformats.org/officeDocument/2006/relationships/image" Target="../media/image266.png"/><Relationship Id="rId15" Type="http://schemas.openxmlformats.org/officeDocument/2006/relationships/image" Target="../media/image276.png"/><Relationship Id="rId10" Type="http://schemas.openxmlformats.org/officeDocument/2006/relationships/image" Target="../media/image271.png"/><Relationship Id="rId4" Type="http://schemas.openxmlformats.org/officeDocument/2006/relationships/image" Target="../media/image265.png"/><Relationship Id="rId9" Type="http://schemas.openxmlformats.org/officeDocument/2006/relationships/image" Target="../media/image270.png"/><Relationship Id="rId14" Type="http://schemas.openxmlformats.org/officeDocument/2006/relationships/image" Target="../media/image275.png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2.png"/></Relationships>
</file>

<file path=ppt/slides/_rels/slide3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7.png"/><Relationship Id="rId3" Type="http://schemas.openxmlformats.org/officeDocument/2006/relationships/image" Target="../media/image1330.png"/><Relationship Id="rId7" Type="http://schemas.openxmlformats.org/officeDocument/2006/relationships/image" Target="../media/image1706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5.png"/><Relationship Id="rId11" Type="http://schemas.openxmlformats.org/officeDocument/2006/relationships/image" Target="../media/image1710.png"/><Relationship Id="rId5" Type="http://schemas.openxmlformats.org/officeDocument/2006/relationships/image" Target="../media/image1704.png"/><Relationship Id="rId10" Type="http://schemas.openxmlformats.org/officeDocument/2006/relationships/image" Target="../media/image1709.png"/><Relationship Id="rId4" Type="http://schemas.openxmlformats.org/officeDocument/2006/relationships/image" Target="../media/image1703.png"/><Relationship Id="rId9" Type="http://schemas.openxmlformats.org/officeDocument/2006/relationships/image" Target="../media/image1708.png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3.png"/><Relationship Id="rId4" Type="http://schemas.openxmlformats.org/officeDocument/2006/relationships/image" Target="../media/image1712.jpg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4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5.jpg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6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9.png"/><Relationship Id="rId5" Type="http://schemas.openxmlformats.org/officeDocument/2006/relationships/image" Target="../media/image1718.png"/><Relationship Id="rId4" Type="http://schemas.openxmlformats.org/officeDocument/2006/relationships/image" Target="../media/image1717.jpg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1.png"/><Relationship Id="rId2" Type="http://schemas.openxmlformats.org/officeDocument/2006/relationships/image" Target="../media/image17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22.jpg"/></Relationships>
</file>

<file path=ppt/slides/_rels/slide3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8.png"/><Relationship Id="rId3" Type="http://schemas.openxmlformats.org/officeDocument/2006/relationships/image" Target="../media/image1723.png"/><Relationship Id="rId7" Type="http://schemas.openxmlformats.org/officeDocument/2006/relationships/image" Target="../media/image1727.png"/><Relationship Id="rId2" Type="http://schemas.openxmlformats.org/officeDocument/2006/relationships/image" Target="../media/image3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6.png"/><Relationship Id="rId5" Type="http://schemas.openxmlformats.org/officeDocument/2006/relationships/image" Target="../media/image1725.png"/><Relationship Id="rId4" Type="http://schemas.openxmlformats.org/officeDocument/2006/relationships/image" Target="../media/image1724.jpg"/><Relationship Id="rId9" Type="http://schemas.openxmlformats.org/officeDocument/2006/relationships/image" Target="../media/image1729.png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0.png"/><Relationship Id="rId2" Type="http://schemas.openxmlformats.org/officeDocument/2006/relationships/image" Target="../media/image17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1.jpg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0.png"/><Relationship Id="rId2" Type="http://schemas.openxmlformats.org/officeDocument/2006/relationships/image" Target="../media/image1720.png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3.png"/><Relationship Id="rId2" Type="http://schemas.openxmlformats.org/officeDocument/2006/relationships/image" Target="../media/image17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34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png"/><Relationship Id="rId3" Type="http://schemas.openxmlformats.org/officeDocument/2006/relationships/image" Target="../media/image279.png"/><Relationship Id="rId7" Type="http://schemas.openxmlformats.org/officeDocument/2006/relationships/image" Target="../media/image283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2.png"/><Relationship Id="rId11" Type="http://schemas.openxmlformats.org/officeDocument/2006/relationships/image" Target="../media/image287.png"/><Relationship Id="rId5" Type="http://schemas.openxmlformats.org/officeDocument/2006/relationships/image" Target="../media/image281.png"/><Relationship Id="rId10" Type="http://schemas.openxmlformats.org/officeDocument/2006/relationships/image" Target="../media/image286.png"/><Relationship Id="rId4" Type="http://schemas.openxmlformats.org/officeDocument/2006/relationships/image" Target="../media/image280.png"/><Relationship Id="rId9" Type="http://schemas.openxmlformats.org/officeDocument/2006/relationships/image" Target="../media/image285.png"/></Relationships>
</file>

<file path=ppt/slides/_rels/slide3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1.png"/><Relationship Id="rId3" Type="http://schemas.openxmlformats.org/officeDocument/2006/relationships/image" Target="../media/image1736.png"/><Relationship Id="rId7" Type="http://schemas.openxmlformats.org/officeDocument/2006/relationships/image" Target="../media/image1740.png"/><Relationship Id="rId2" Type="http://schemas.openxmlformats.org/officeDocument/2006/relationships/image" Target="../media/image17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9.png"/><Relationship Id="rId5" Type="http://schemas.openxmlformats.org/officeDocument/2006/relationships/image" Target="../media/image1738.jpg"/><Relationship Id="rId4" Type="http://schemas.openxmlformats.org/officeDocument/2006/relationships/image" Target="../media/image1737.png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3.png"/><Relationship Id="rId2" Type="http://schemas.openxmlformats.org/officeDocument/2006/relationships/image" Target="../media/image17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4.jp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6.png"/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7.png"/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8.png"/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9.jpg"/></Relationships>
</file>

<file path=ppt/slides/_rels/slide3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6.png"/><Relationship Id="rId13" Type="http://schemas.openxmlformats.org/officeDocument/2006/relationships/image" Target="../media/image1761.png"/><Relationship Id="rId18" Type="http://schemas.openxmlformats.org/officeDocument/2006/relationships/image" Target="../media/image1766.png"/><Relationship Id="rId3" Type="http://schemas.openxmlformats.org/officeDocument/2006/relationships/image" Target="../media/image1751.png"/><Relationship Id="rId7" Type="http://schemas.openxmlformats.org/officeDocument/2006/relationships/image" Target="../media/image1755.png"/><Relationship Id="rId12" Type="http://schemas.openxmlformats.org/officeDocument/2006/relationships/image" Target="../media/image1760.png"/><Relationship Id="rId17" Type="http://schemas.openxmlformats.org/officeDocument/2006/relationships/image" Target="../media/image1765.png"/><Relationship Id="rId2" Type="http://schemas.openxmlformats.org/officeDocument/2006/relationships/image" Target="../media/image1750.png"/><Relationship Id="rId16" Type="http://schemas.openxmlformats.org/officeDocument/2006/relationships/image" Target="../media/image1764.png"/><Relationship Id="rId20" Type="http://schemas.openxmlformats.org/officeDocument/2006/relationships/image" Target="../media/image17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54.png"/><Relationship Id="rId11" Type="http://schemas.openxmlformats.org/officeDocument/2006/relationships/image" Target="../media/image1759.png"/><Relationship Id="rId5" Type="http://schemas.openxmlformats.org/officeDocument/2006/relationships/image" Target="../media/image1753.png"/><Relationship Id="rId15" Type="http://schemas.openxmlformats.org/officeDocument/2006/relationships/image" Target="../media/image1763.png"/><Relationship Id="rId10" Type="http://schemas.openxmlformats.org/officeDocument/2006/relationships/image" Target="../media/image1758.png"/><Relationship Id="rId19" Type="http://schemas.openxmlformats.org/officeDocument/2006/relationships/image" Target="../media/image1767.png"/><Relationship Id="rId4" Type="http://schemas.openxmlformats.org/officeDocument/2006/relationships/image" Target="../media/image1752.png"/><Relationship Id="rId9" Type="http://schemas.openxmlformats.org/officeDocument/2006/relationships/image" Target="../media/image1757.png"/><Relationship Id="rId14" Type="http://schemas.openxmlformats.org/officeDocument/2006/relationships/image" Target="../media/image1762.png"/></Relationships>
</file>

<file path=ppt/slides/_rels/slide3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4.png"/><Relationship Id="rId3" Type="http://schemas.openxmlformats.org/officeDocument/2006/relationships/image" Target="../media/image1769.png"/><Relationship Id="rId7" Type="http://schemas.openxmlformats.org/officeDocument/2006/relationships/image" Target="../media/image1773.png"/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2.png"/><Relationship Id="rId11" Type="http://schemas.openxmlformats.org/officeDocument/2006/relationships/image" Target="../media/image1777.png"/><Relationship Id="rId5" Type="http://schemas.openxmlformats.org/officeDocument/2006/relationships/image" Target="../media/image1771.png"/><Relationship Id="rId10" Type="http://schemas.openxmlformats.org/officeDocument/2006/relationships/image" Target="../media/image1776.png"/><Relationship Id="rId4" Type="http://schemas.openxmlformats.org/officeDocument/2006/relationships/image" Target="../media/image1770.png"/><Relationship Id="rId9" Type="http://schemas.openxmlformats.org/officeDocument/2006/relationships/image" Target="../media/image1775.png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9.png"/><Relationship Id="rId7" Type="http://schemas.openxmlformats.org/officeDocument/2006/relationships/image" Target="../media/image1781.png"/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0.png"/><Relationship Id="rId5" Type="http://schemas.openxmlformats.org/officeDocument/2006/relationships/image" Target="../media/image1779.png"/><Relationship Id="rId4" Type="http://schemas.openxmlformats.org/officeDocument/2006/relationships/image" Target="../media/image1778.jpg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2.png"/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3.jpg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4.png"/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png"/><Relationship Id="rId4" Type="http://schemas.openxmlformats.org/officeDocument/2006/relationships/image" Target="../media/image289.jpg"/></Relationships>
</file>

<file path=ppt/slides/_rels/slide3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1.png"/><Relationship Id="rId13" Type="http://schemas.openxmlformats.org/officeDocument/2006/relationships/image" Target="../media/image1796.png"/><Relationship Id="rId3" Type="http://schemas.openxmlformats.org/officeDocument/2006/relationships/image" Target="../media/image1786.png"/><Relationship Id="rId7" Type="http://schemas.openxmlformats.org/officeDocument/2006/relationships/image" Target="../media/image1790.png"/><Relationship Id="rId12" Type="http://schemas.openxmlformats.org/officeDocument/2006/relationships/image" Target="../media/image1795.png"/><Relationship Id="rId2" Type="http://schemas.openxmlformats.org/officeDocument/2006/relationships/image" Target="../media/image17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9.png"/><Relationship Id="rId11" Type="http://schemas.openxmlformats.org/officeDocument/2006/relationships/image" Target="../media/image1794.png"/><Relationship Id="rId5" Type="http://schemas.openxmlformats.org/officeDocument/2006/relationships/image" Target="../media/image1788.png"/><Relationship Id="rId15" Type="http://schemas.openxmlformats.org/officeDocument/2006/relationships/image" Target="../media/image1798.png"/><Relationship Id="rId10" Type="http://schemas.openxmlformats.org/officeDocument/2006/relationships/image" Target="../media/image1793.png"/><Relationship Id="rId4" Type="http://schemas.openxmlformats.org/officeDocument/2006/relationships/image" Target="../media/image1787.png"/><Relationship Id="rId9" Type="http://schemas.openxmlformats.org/officeDocument/2006/relationships/image" Target="../media/image1792.png"/><Relationship Id="rId14" Type="http://schemas.openxmlformats.org/officeDocument/2006/relationships/image" Target="../media/image1797.png"/></Relationships>
</file>

<file path=ppt/slides/_rels/slide3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3.png"/><Relationship Id="rId13" Type="http://schemas.openxmlformats.org/officeDocument/2006/relationships/image" Target="../media/image1806.png"/><Relationship Id="rId3" Type="http://schemas.openxmlformats.org/officeDocument/2006/relationships/image" Target="../media/image1799.png"/><Relationship Id="rId7" Type="http://schemas.openxmlformats.org/officeDocument/2006/relationships/image" Target="../media/image1802.png"/><Relationship Id="rId12" Type="http://schemas.openxmlformats.org/officeDocument/2006/relationships/image" Target="../media/image1794.png"/><Relationship Id="rId17" Type="http://schemas.openxmlformats.org/officeDocument/2006/relationships/image" Target="../media/image1810.png"/><Relationship Id="rId2" Type="http://schemas.openxmlformats.org/officeDocument/2006/relationships/image" Target="../media/image1745.png"/><Relationship Id="rId16" Type="http://schemas.openxmlformats.org/officeDocument/2006/relationships/image" Target="../media/image18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1.png"/><Relationship Id="rId11" Type="http://schemas.openxmlformats.org/officeDocument/2006/relationships/image" Target="../media/image1805.png"/><Relationship Id="rId5" Type="http://schemas.openxmlformats.org/officeDocument/2006/relationships/image" Target="../media/image1800.png"/><Relationship Id="rId15" Type="http://schemas.openxmlformats.org/officeDocument/2006/relationships/image" Target="../media/image1808.png"/><Relationship Id="rId10" Type="http://schemas.openxmlformats.org/officeDocument/2006/relationships/image" Target="../media/image1792.png"/><Relationship Id="rId4" Type="http://schemas.openxmlformats.org/officeDocument/2006/relationships/image" Target="../media/image1787.png"/><Relationship Id="rId9" Type="http://schemas.openxmlformats.org/officeDocument/2006/relationships/image" Target="../media/image1804.png"/><Relationship Id="rId14" Type="http://schemas.openxmlformats.org/officeDocument/2006/relationships/image" Target="../media/image180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1.png"/><Relationship Id="rId13" Type="http://schemas.openxmlformats.org/officeDocument/2006/relationships/image" Target="../media/image306.png"/><Relationship Id="rId18" Type="http://schemas.openxmlformats.org/officeDocument/2006/relationships/image" Target="../media/image311.png"/><Relationship Id="rId3" Type="http://schemas.openxmlformats.org/officeDocument/2006/relationships/image" Target="../media/image296.png"/><Relationship Id="rId7" Type="http://schemas.openxmlformats.org/officeDocument/2006/relationships/image" Target="../media/image300.png"/><Relationship Id="rId12" Type="http://schemas.openxmlformats.org/officeDocument/2006/relationships/image" Target="../media/image305.png"/><Relationship Id="rId17" Type="http://schemas.openxmlformats.org/officeDocument/2006/relationships/image" Target="../media/image310.png"/><Relationship Id="rId2" Type="http://schemas.openxmlformats.org/officeDocument/2006/relationships/image" Target="../media/image291.png"/><Relationship Id="rId16" Type="http://schemas.openxmlformats.org/officeDocument/2006/relationships/image" Target="../media/image3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9.png"/><Relationship Id="rId11" Type="http://schemas.openxmlformats.org/officeDocument/2006/relationships/image" Target="../media/image304.png"/><Relationship Id="rId5" Type="http://schemas.openxmlformats.org/officeDocument/2006/relationships/image" Target="../media/image298.png"/><Relationship Id="rId15" Type="http://schemas.openxmlformats.org/officeDocument/2006/relationships/image" Target="../media/image308.png"/><Relationship Id="rId10" Type="http://schemas.openxmlformats.org/officeDocument/2006/relationships/image" Target="../media/image303.png"/><Relationship Id="rId19" Type="http://schemas.openxmlformats.org/officeDocument/2006/relationships/image" Target="../media/image312.png"/><Relationship Id="rId4" Type="http://schemas.openxmlformats.org/officeDocument/2006/relationships/image" Target="../media/image297.png"/><Relationship Id="rId9" Type="http://schemas.openxmlformats.org/officeDocument/2006/relationships/image" Target="../media/image302.png"/><Relationship Id="rId14" Type="http://schemas.openxmlformats.org/officeDocument/2006/relationships/image" Target="../media/image3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4.png"/><Relationship Id="rId3" Type="http://schemas.openxmlformats.org/officeDocument/2006/relationships/image" Target="../media/image319.png"/><Relationship Id="rId7" Type="http://schemas.openxmlformats.org/officeDocument/2006/relationships/image" Target="../media/image323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2.png"/><Relationship Id="rId5" Type="http://schemas.openxmlformats.org/officeDocument/2006/relationships/image" Target="../media/image321.png"/><Relationship Id="rId4" Type="http://schemas.openxmlformats.org/officeDocument/2006/relationships/image" Target="../media/image320.png"/><Relationship Id="rId9" Type="http://schemas.openxmlformats.org/officeDocument/2006/relationships/image" Target="../media/image3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3.png"/><Relationship Id="rId13" Type="http://schemas.openxmlformats.org/officeDocument/2006/relationships/image" Target="../media/image338.png"/><Relationship Id="rId3" Type="http://schemas.openxmlformats.org/officeDocument/2006/relationships/image" Target="../media/image328.png"/><Relationship Id="rId7" Type="http://schemas.openxmlformats.org/officeDocument/2006/relationships/image" Target="../media/image332.png"/><Relationship Id="rId12" Type="http://schemas.openxmlformats.org/officeDocument/2006/relationships/image" Target="../media/image3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1.png"/><Relationship Id="rId11" Type="http://schemas.openxmlformats.org/officeDocument/2006/relationships/image" Target="../media/image336.png"/><Relationship Id="rId5" Type="http://schemas.openxmlformats.org/officeDocument/2006/relationships/image" Target="../media/image330.jpg"/><Relationship Id="rId10" Type="http://schemas.openxmlformats.org/officeDocument/2006/relationships/image" Target="../media/image335.png"/><Relationship Id="rId4" Type="http://schemas.openxmlformats.org/officeDocument/2006/relationships/image" Target="../media/image329.jpg"/><Relationship Id="rId9" Type="http://schemas.openxmlformats.org/officeDocument/2006/relationships/image" Target="../media/image3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png"/><Relationship Id="rId7" Type="http://schemas.openxmlformats.org/officeDocument/2006/relationships/image" Target="../media/image3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1.png"/><Relationship Id="rId5" Type="http://schemas.openxmlformats.org/officeDocument/2006/relationships/image" Target="../media/image340.png"/><Relationship Id="rId4" Type="http://schemas.openxmlformats.org/officeDocument/2006/relationships/image" Target="../media/image33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13" Type="http://schemas.openxmlformats.org/officeDocument/2006/relationships/image" Target="../media/image352.png"/><Relationship Id="rId3" Type="http://schemas.openxmlformats.org/officeDocument/2006/relationships/image" Target="../media/image328.png"/><Relationship Id="rId7" Type="http://schemas.openxmlformats.org/officeDocument/2006/relationships/image" Target="../media/image346.png"/><Relationship Id="rId12" Type="http://schemas.openxmlformats.org/officeDocument/2006/relationships/image" Target="../media/image351.png"/><Relationship Id="rId17" Type="http://schemas.openxmlformats.org/officeDocument/2006/relationships/image" Target="../media/image356.png"/><Relationship Id="rId2" Type="http://schemas.openxmlformats.org/officeDocument/2006/relationships/image" Target="../media/image3.png"/><Relationship Id="rId16" Type="http://schemas.openxmlformats.org/officeDocument/2006/relationships/image" Target="../media/image3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5.jpg"/><Relationship Id="rId11" Type="http://schemas.openxmlformats.org/officeDocument/2006/relationships/image" Target="../media/image350.png"/><Relationship Id="rId5" Type="http://schemas.openxmlformats.org/officeDocument/2006/relationships/image" Target="../media/image344.jpg"/><Relationship Id="rId15" Type="http://schemas.openxmlformats.org/officeDocument/2006/relationships/image" Target="../media/image354.png"/><Relationship Id="rId10" Type="http://schemas.openxmlformats.org/officeDocument/2006/relationships/image" Target="../media/image349.png"/><Relationship Id="rId4" Type="http://schemas.openxmlformats.org/officeDocument/2006/relationships/image" Target="../media/image343.jpg"/><Relationship Id="rId9" Type="http://schemas.openxmlformats.org/officeDocument/2006/relationships/image" Target="../media/image348.png"/><Relationship Id="rId14" Type="http://schemas.openxmlformats.org/officeDocument/2006/relationships/image" Target="../media/image3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9.jpg"/><Relationship Id="rId4" Type="http://schemas.openxmlformats.org/officeDocument/2006/relationships/image" Target="../media/image1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2.jpg"/><Relationship Id="rId4" Type="http://schemas.openxmlformats.org/officeDocument/2006/relationships/image" Target="../media/image3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jp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3.png"/><Relationship Id="rId7" Type="http://schemas.openxmlformats.org/officeDocument/2006/relationships/image" Target="../media/image36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png"/><Relationship Id="rId5" Type="http://schemas.openxmlformats.org/officeDocument/2006/relationships/image" Target="../media/image366.jpg"/><Relationship Id="rId4" Type="http://schemas.openxmlformats.org/officeDocument/2006/relationships/image" Target="../media/image3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0.jpg"/><Relationship Id="rId4" Type="http://schemas.openxmlformats.org/officeDocument/2006/relationships/image" Target="../media/image2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2.png"/><Relationship Id="rId5" Type="http://schemas.openxmlformats.org/officeDocument/2006/relationships/image" Target="../media/image371.png"/><Relationship Id="rId4" Type="http://schemas.openxmlformats.org/officeDocument/2006/relationships/image" Target="../media/image22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7.png"/><Relationship Id="rId3" Type="http://schemas.openxmlformats.org/officeDocument/2006/relationships/image" Target="../media/image215.png"/><Relationship Id="rId7" Type="http://schemas.openxmlformats.org/officeDocument/2006/relationships/image" Target="../media/image37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5.png"/><Relationship Id="rId5" Type="http://schemas.openxmlformats.org/officeDocument/2006/relationships/image" Target="../media/image374.png"/><Relationship Id="rId4" Type="http://schemas.openxmlformats.org/officeDocument/2006/relationships/image" Target="../media/image3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image" Target="../media/image379.png"/><Relationship Id="rId7" Type="http://schemas.openxmlformats.org/officeDocument/2006/relationships/image" Target="../media/image38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2.png"/><Relationship Id="rId5" Type="http://schemas.openxmlformats.org/officeDocument/2006/relationships/image" Target="../media/image381.png"/><Relationship Id="rId4" Type="http://schemas.openxmlformats.org/officeDocument/2006/relationships/image" Target="../media/image380.png"/><Relationship Id="rId9" Type="http://schemas.openxmlformats.org/officeDocument/2006/relationships/image" Target="../media/image38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9.png"/><Relationship Id="rId5" Type="http://schemas.openxmlformats.org/officeDocument/2006/relationships/image" Target="../media/image388.png"/><Relationship Id="rId4" Type="http://schemas.openxmlformats.org/officeDocument/2006/relationships/image" Target="../media/image38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394.png"/><Relationship Id="rId7" Type="http://schemas.openxmlformats.org/officeDocument/2006/relationships/image" Target="../media/image39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7.png"/><Relationship Id="rId5" Type="http://schemas.openxmlformats.org/officeDocument/2006/relationships/image" Target="../media/image396.png"/><Relationship Id="rId10" Type="http://schemas.openxmlformats.org/officeDocument/2006/relationships/image" Target="../media/image401.png"/><Relationship Id="rId4" Type="http://schemas.openxmlformats.org/officeDocument/2006/relationships/image" Target="../media/image395.png"/><Relationship Id="rId9" Type="http://schemas.openxmlformats.org/officeDocument/2006/relationships/image" Target="../media/image4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07.png"/><Relationship Id="rId2" Type="http://schemas.openxmlformats.org/officeDocument/2006/relationships/image" Target="../media/image40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5" Type="http://schemas.openxmlformats.org/officeDocument/2006/relationships/image" Target="../media/image405.png"/><Relationship Id="rId4" Type="http://schemas.openxmlformats.org/officeDocument/2006/relationships/image" Target="../media/image40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0.jpg"/><Relationship Id="rId4" Type="http://schemas.openxmlformats.org/officeDocument/2006/relationships/image" Target="../media/image40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png"/><Relationship Id="rId13" Type="http://schemas.openxmlformats.org/officeDocument/2006/relationships/image" Target="../media/image420.png"/><Relationship Id="rId3" Type="http://schemas.openxmlformats.org/officeDocument/2006/relationships/image" Target="../media/image408.png"/><Relationship Id="rId7" Type="http://schemas.openxmlformats.org/officeDocument/2006/relationships/image" Target="../media/image414.png"/><Relationship Id="rId12" Type="http://schemas.openxmlformats.org/officeDocument/2006/relationships/image" Target="../media/image4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3.png"/><Relationship Id="rId11" Type="http://schemas.openxmlformats.org/officeDocument/2006/relationships/image" Target="../media/image418.png"/><Relationship Id="rId5" Type="http://schemas.openxmlformats.org/officeDocument/2006/relationships/image" Target="../media/image412.png"/><Relationship Id="rId15" Type="http://schemas.openxmlformats.org/officeDocument/2006/relationships/image" Target="../media/image422.png"/><Relationship Id="rId10" Type="http://schemas.openxmlformats.org/officeDocument/2006/relationships/image" Target="../media/image417.png"/><Relationship Id="rId4" Type="http://schemas.openxmlformats.org/officeDocument/2006/relationships/image" Target="../media/image411.png"/><Relationship Id="rId9" Type="http://schemas.openxmlformats.org/officeDocument/2006/relationships/image" Target="../media/image416.png"/><Relationship Id="rId14" Type="http://schemas.openxmlformats.org/officeDocument/2006/relationships/image" Target="../media/image4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5.png"/><Relationship Id="rId4" Type="http://schemas.openxmlformats.org/officeDocument/2006/relationships/image" Target="../media/image4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3" Type="http://schemas.openxmlformats.org/officeDocument/2006/relationships/image" Target="../media/image291.png"/><Relationship Id="rId7" Type="http://schemas.openxmlformats.org/officeDocument/2006/relationships/image" Target="../media/image4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8.png"/><Relationship Id="rId5" Type="http://schemas.openxmlformats.org/officeDocument/2006/relationships/image" Target="../media/image427.png"/><Relationship Id="rId10" Type="http://schemas.openxmlformats.org/officeDocument/2006/relationships/image" Target="../media/image432.png"/><Relationship Id="rId4" Type="http://schemas.openxmlformats.org/officeDocument/2006/relationships/image" Target="../media/image426.png"/><Relationship Id="rId9" Type="http://schemas.openxmlformats.org/officeDocument/2006/relationships/image" Target="../media/image43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5.png"/><Relationship Id="rId4" Type="http://schemas.openxmlformats.org/officeDocument/2006/relationships/image" Target="../media/image434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6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9.jp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png"/><Relationship Id="rId3" Type="http://schemas.openxmlformats.org/officeDocument/2006/relationships/image" Target="../media/image440.jpg"/><Relationship Id="rId7" Type="http://schemas.openxmlformats.org/officeDocument/2006/relationships/image" Target="../media/image4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3.png"/><Relationship Id="rId5" Type="http://schemas.openxmlformats.org/officeDocument/2006/relationships/image" Target="../media/image442.png"/><Relationship Id="rId4" Type="http://schemas.openxmlformats.org/officeDocument/2006/relationships/image" Target="../media/image44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7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4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0.png"/><Relationship Id="rId4" Type="http://schemas.openxmlformats.org/officeDocument/2006/relationships/image" Target="../media/image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9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51.jp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449.png"/><Relationship Id="rId7" Type="http://schemas.openxmlformats.org/officeDocument/2006/relationships/image" Target="../media/image454.png"/><Relationship Id="rId2" Type="http://schemas.openxmlformats.org/officeDocument/2006/relationships/image" Target="../media/image4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52.png"/><Relationship Id="rId10" Type="http://schemas.openxmlformats.org/officeDocument/2006/relationships/image" Target="../media/image457.png"/><Relationship Id="rId4" Type="http://schemas.openxmlformats.org/officeDocument/2006/relationships/image" Target="../media/image22.png"/><Relationship Id="rId9" Type="http://schemas.openxmlformats.org/officeDocument/2006/relationships/image" Target="../media/image45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7" Type="http://schemas.openxmlformats.org/officeDocument/2006/relationships/image" Target="../media/image462.png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5" Type="http://schemas.openxmlformats.org/officeDocument/2006/relationships/image" Target="../media/image460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63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9.png"/><Relationship Id="rId2" Type="http://schemas.openxmlformats.org/officeDocument/2006/relationships/image" Target="../media/image4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6.png"/><Relationship Id="rId2" Type="http://schemas.openxmlformats.org/officeDocument/2006/relationships/image" Target="../media/image4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6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1.jpg"/><Relationship Id="rId4" Type="http://schemas.openxmlformats.org/officeDocument/2006/relationships/image" Target="../media/image47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5.png"/><Relationship Id="rId3" Type="http://schemas.openxmlformats.org/officeDocument/2006/relationships/image" Target="../media/image22.png"/><Relationship Id="rId7" Type="http://schemas.openxmlformats.org/officeDocument/2006/relationships/image" Target="../media/image474.png"/><Relationship Id="rId2" Type="http://schemas.openxmlformats.org/officeDocument/2006/relationships/image" Target="../media/image4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3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485.png"/><Relationship Id="rId3" Type="http://schemas.openxmlformats.org/officeDocument/2006/relationships/image" Target="../media/image365.png"/><Relationship Id="rId7" Type="http://schemas.openxmlformats.org/officeDocument/2006/relationships/image" Target="../media/image479.png"/><Relationship Id="rId12" Type="http://schemas.openxmlformats.org/officeDocument/2006/relationships/image" Target="../media/image48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8.png"/><Relationship Id="rId11" Type="http://schemas.openxmlformats.org/officeDocument/2006/relationships/image" Target="../media/image483.png"/><Relationship Id="rId5" Type="http://schemas.openxmlformats.org/officeDocument/2006/relationships/image" Target="../media/image477.png"/><Relationship Id="rId10" Type="http://schemas.openxmlformats.org/officeDocument/2006/relationships/image" Target="../media/image482.png"/><Relationship Id="rId4" Type="http://schemas.openxmlformats.org/officeDocument/2006/relationships/image" Target="../media/image476.png"/><Relationship Id="rId9" Type="http://schemas.openxmlformats.org/officeDocument/2006/relationships/image" Target="../media/image48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6.jpg"/><Relationship Id="rId4" Type="http://schemas.openxmlformats.org/officeDocument/2006/relationships/image" Target="../media/image21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png"/><Relationship Id="rId3" Type="http://schemas.openxmlformats.org/officeDocument/2006/relationships/image" Target="../media/image49.png"/><Relationship Id="rId21" Type="http://schemas.openxmlformats.org/officeDocument/2006/relationships/image" Target="../media/image67.png"/><Relationship Id="rId34" Type="http://schemas.openxmlformats.org/officeDocument/2006/relationships/image" Target="../media/image80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png"/><Relationship Id="rId33" Type="http://schemas.openxmlformats.org/officeDocument/2006/relationships/image" Target="../media/image79.png"/><Relationship Id="rId2" Type="http://schemas.openxmlformats.org/officeDocument/2006/relationships/image" Target="../media/image3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png"/><Relationship Id="rId35" Type="http://schemas.openxmlformats.org/officeDocument/2006/relationships/image" Target="../media/image81.png"/><Relationship Id="rId8" Type="http://schemas.openxmlformats.org/officeDocument/2006/relationships/image" Target="../media/image54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image" Target="../media/image4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3.png"/><Relationship Id="rId5" Type="http://schemas.openxmlformats.org/officeDocument/2006/relationships/image" Target="../media/image492.png"/><Relationship Id="rId4" Type="http://schemas.openxmlformats.org/officeDocument/2006/relationships/image" Target="../media/image491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5.png"/><Relationship Id="rId4" Type="http://schemas.openxmlformats.org/officeDocument/2006/relationships/image" Target="../media/image494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8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image" Target="../media/image3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1.png"/><Relationship Id="rId5" Type="http://schemas.openxmlformats.org/officeDocument/2006/relationships/image" Target="../media/image500.png"/><Relationship Id="rId4" Type="http://schemas.openxmlformats.org/officeDocument/2006/relationships/image" Target="../media/image499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5.png"/><Relationship Id="rId3" Type="http://schemas.openxmlformats.org/officeDocument/2006/relationships/image" Target="../media/image22.png"/><Relationship Id="rId7" Type="http://schemas.openxmlformats.org/officeDocument/2006/relationships/image" Target="../media/image504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3.png"/><Relationship Id="rId5" Type="http://schemas.openxmlformats.org/officeDocument/2006/relationships/image" Target="../media/image387.png"/><Relationship Id="rId10" Type="http://schemas.openxmlformats.org/officeDocument/2006/relationships/image" Target="../media/image507.png"/><Relationship Id="rId4" Type="http://schemas.openxmlformats.org/officeDocument/2006/relationships/image" Target="../media/image386.png"/><Relationship Id="rId9" Type="http://schemas.openxmlformats.org/officeDocument/2006/relationships/image" Target="../media/image50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2.png"/><Relationship Id="rId13" Type="http://schemas.openxmlformats.org/officeDocument/2006/relationships/image" Target="../media/image517.png"/><Relationship Id="rId3" Type="http://schemas.openxmlformats.org/officeDocument/2006/relationships/image" Target="../media/image391.png"/><Relationship Id="rId7" Type="http://schemas.openxmlformats.org/officeDocument/2006/relationships/image" Target="../media/image511.png"/><Relationship Id="rId12" Type="http://schemas.openxmlformats.org/officeDocument/2006/relationships/image" Target="../media/image516.png"/><Relationship Id="rId17" Type="http://schemas.openxmlformats.org/officeDocument/2006/relationships/image" Target="../media/image521.png"/><Relationship Id="rId2" Type="http://schemas.openxmlformats.org/officeDocument/2006/relationships/image" Target="../media/image390.png"/><Relationship Id="rId16" Type="http://schemas.openxmlformats.org/officeDocument/2006/relationships/image" Target="../media/image5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515.png"/><Relationship Id="rId5" Type="http://schemas.openxmlformats.org/officeDocument/2006/relationships/image" Target="../media/image509.jpg"/><Relationship Id="rId15" Type="http://schemas.openxmlformats.org/officeDocument/2006/relationships/image" Target="../media/image519.png"/><Relationship Id="rId10" Type="http://schemas.openxmlformats.org/officeDocument/2006/relationships/image" Target="../media/image514.png"/><Relationship Id="rId4" Type="http://schemas.openxmlformats.org/officeDocument/2006/relationships/image" Target="../media/image508.jpg"/><Relationship Id="rId9" Type="http://schemas.openxmlformats.org/officeDocument/2006/relationships/image" Target="../media/image513.png"/><Relationship Id="rId14" Type="http://schemas.openxmlformats.org/officeDocument/2006/relationships/image" Target="../media/image5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9144000" y="0"/>
                </a:moveTo>
                <a:lnTo>
                  <a:pt x="0" y="0"/>
                </a:lnTo>
                <a:lnTo>
                  <a:pt x="0" y="5145024"/>
                </a:lnTo>
                <a:lnTo>
                  <a:pt x="9144000" y="5145024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95600" y="280415"/>
            <a:ext cx="3352800" cy="4584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4647" y="792479"/>
              <a:ext cx="228371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740727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Food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Feeding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microphagous</a:t>
            </a:r>
            <a:r>
              <a:rPr sz="1500" b="1" spc="-9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animals.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dirty="0">
                <a:latin typeface="Gill Sans MT"/>
                <a:cs typeface="Gill Sans MT"/>
              </a:rPr>
              <a:t>feed </a:t>
            </a:r>
            <a:r>
              <a:rPr sz="1500" b="1" spc="-20" dirty="0">
                <a:latin typeface="Gill Sans MT"/>
                <a:cs typeface="Gill Sans MT"/>
              </a:rPr>
              <a:t>on </a:t>
            </a:r>
            <a:r>
              <a:rPr sz="1500" b="1" spc="-40" dirty="0">
                <a:latin typeface="Gill Sans MT"/>
                <a:cs typeface="Gill Sans MT"/>
              </a:rPr>
              <a:t>microscopic </a:t>
            </a:r>
            <a:r>
              <a:rPr sz="1500" b="1" spc="5" dirty="0">
                <a:latin typeface="Gill Sans MT"/>
                <a:cs typeface="Gill Sans MT"/>
              </a:rPr>
              <a:t>food </a:t>
            </a:r>
            <a:r>
              <a:rPr sz="1500" b="1" spc="-30" dirty="0">
                <a:latin typeface="Gill Sans MT"/>
                <a:cs typeface="Gill Sans MT"/>
              </a:rPr>
              <a:t>particles </a:t>
            </a:r>
            <a:r>
              <a:rPr sz="1500" b="1" spc="-45" dirty="0">
                <a:latin typeface="Gill Sans MT"/>
                <a:cs typeface="Gill Sans MT"/>
              </a:rPr>
              <a:t>like </a:t>
            </a:r>
            <a:r>
              <a:rPr sz="1500" b="1" spc="-40" dirty="0">
                <a:latin typeface="Gill Sans MT"/>
                <a:cs typeface="Gill Sans MT"/>
              </a:rPr>
              <a:t>bacteria, </a:t>
            </a:r>
            <a:r>
              <a:rPr sz="1500" b="1" spc="-25" dirty="0">
                <a:latin typeface="Gill Sans MT"/>
                <a:cs typeface="Gill Sans MT"/>
              </a:rPr>
              <a:t>protozoans</a:t>
            </a:r>
            <a:r>
              <a:rPr sz="1500" b="1" spc="-265" dirty="0"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etc.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latin typeface="Gill Sans MT"/>
                <a:cs typeface="Gill Sans MT"/>
              </a:rPr>
              <a:t>Digestion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45" dirty="0"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intracellular.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Gill Sans MT"/>
                <a:cs typeface="Gill Sans MT"/>
              </a:rPr>
              <a:t>Food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captured by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flagella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choanocytes </a:t>
            </a:r>
            <a:r>
              <a:rPr sz="1500" b="1" dirty="0">
                <a:latin typeface="Gill Sans MT"/>
                <a:cs typeface="Gill Sans MT"/>
              </a:rPr>
              <a:t>which digest </a:t>
            </a:r>
            <a:r>
              <a:rPr sz="1500" b="1" spc="-65" dirty="0">
                <a:latin typeface="Gill Sans MT"/>
                <a:cs typeface="Gill Sans MT"/>
              </a:rPr>
              <a:t>it</a:t>
            </a:r>
            <a:r>
              <a:rPr sz="1500" b="1" spc="-14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partially.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Partially </a:t>
            </a:r>
            <a:r>
              <a:rPr sz="1500" b="1" spc="-5" dirty="0">
                <a:latin typeface="Gill Sans MT"/>
                <a:cs typeface="Gill Sans MT"/>
              </a:rPr>
              <a:t>digested </a:t>
            </a:r>
            <a:r>
              <a:rPr sz="1500" b="1" spc="5" dirty="0">
                <a:latin typeface="Gill Sans MT"/>
                <a:cs typeface="Gill Sans MT"/>
              </a:rPr>
              <a:t>food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25" dirty="0">
                <a:latin typeface="Gill Sans MT"/>
                <a:cs typeface="Gill Sans MT"/>
              </a:rPr>
              <a:t>passed </a:t>
            </a:r>
            <a:r>
              <a:rPr sz="1500" b="1" spc="-20" dirty="0">
                <a:latin typeface="Gill Sans MT"/>
                <a:cs typeface="Gill Sans MT"/>
              </a:rPr>
              <a:t>on </a:t>
            </a:r>
            <a:r>
              <a:rPr sz="1500" b="1" spc="-65" dirty="0">
                <a:latin typeface="Gill Sans MT"/>
                <a:cs typeface="Gill Sans MT"/>
              </a:rPr>
              <a:t>to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trophocytes </a:t>
            </a:r>
            <a:r>
              <a:rPr sz="1500" b="1" dirty="0">
                <a:latin typeface="Gill Sans MT"/>
                <a:cs typeface="Gill Sans MT"/>
              </a:rPr>
              <a:t>which </a:t>
            </a:r>
            <a:r>
              <a:rPr sz="1500" b="1" spc="-5" dirty="0">
                <a:latin typeface="Gill Sans MT"/>
                <a:cs typeface="Gill Sans MT"/>
              </a:rPr>
              <a:t>digest </a:t>
            </a:r>
            <a:r>
              <a:rPr sz="1500" b="1" spc="-65" dirty="0">
                <a:latin typeface="Gill Sans MT"/>
                <a:cs typeface="Gill Sans MT"/>
              </a:rPr>
              <a:t>it </a:t>
            </a:r>
            <a:r>
              <a:rPr sz="1500" b="1" spc="-45" dirty="0">
                <a:latin typeface="Gill Sans MT"/>
                <a:cs typeface="Gill Sans MT"/>
              </a:rPr>
              <a:t>completely</a:t>
            </a:r>
            <a:r>
              <a:rPr sz="1500" b="1" spc="-250" dirty="0">
                <a:latin typeface="Gill Sans MT"/>
                <a:cs typeface="Gill Sans MT"/>
              </a:rPr>
              <a:t> </a:t>
            </a:r>
            <a:r>
              <a:rPr sz="1500" b="1" spc="5" dirty="0">
                <a:latin typeface="Gill Sans MT"/>
                <a:cs typeface="Gill Sans MT"/>
              </a:rPr>
              <a:t>and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35" dirty="0">
                <a:latin typeface="Gill Sans MT"/>
                <a:cs typeface="Gill Sans MT"/>
              </a:rPr>
              <a:t>distribute</a:t>
            </a:r>
            <a:r>
              <a:rPr sz="1500" b="1" spc="-50" dirty="0">
                <a:latin typeface="Gill Sans MT"/>
                <a:cs typeface="Gill Sans MT"/>
              </a:rPr>
              <a:t> </a:t>
            </a:r>
            <a:r>
              <a:rPr sz="1500" b="1" spc="-65" dirty="0">
                <a:latin typeface="Gill Sans MT"/>
                <a:cs typeface="Gill Sans MT"/>
              </a:rPr>
              <a:t>it.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72280" y="936116"/>
            <a:ext cx="246888" cy="178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86532" y="1621408"/>
            <a:ext cx="1929764" cy="64769"/>
          </a:xfrm>
          <a:custGeom>
            <a:avLst/>
            <a:gdLst/>
            <a:ahLst/>
            <a:cxnLst/>
            <a:rect l="l" t="t" r="r" b="b"/>
            <a:pathLst>
              <a:path w="1929764" h="64769">
                <a:moveTo>
                  <a:pt x="0" y="10794"/>
                </a:moveTo>
                <a:lnTo>
                  <a:pt x="13335" y="17272"/>
                </a:lnTo>
                <a:lnTo>
                  <a:pt x="24130" y="25907"/>
                </a:lnTo>
                <a:lnTo>
                  <a:pt x="36322" y="33781"/>
                </a:lnTo>
                <a:lnTo>
                  <a:pt x="50800" y="42417"/>
                </a:lnTo>
                <a:lnTo>
                  <a:pt x="66929" y="51053"/>
                </a:lnTo>
                <a:lnTo>
                  <a:pt x="84581" y="57276"/>
                </a:lnTo>
                <a:lnTo>
                  <a:pt x="101854" y="60832"/>
                </a:lnTo>
                <a:lnTo>
                  <a:pt x="120650" y="60832"/>
                </a:lnTo>
                <a:lnTo>
                  <a:pt x="120650" y="60832"/>
                </a:lnTo>
                <a:lnTo>
                  <a:pt x="138937" y="57276"/>
                </a:lnTo>
                <a:lnTo>
                  <a:pt x="155575" y="54355"/>
                </a:lnTo>
                <a:lnTo>
                  <a:pt x="172085" y="49656"/>
                </a:lnTo>
                <a:lnTo>
                  <a:pt x="189737" y="45338"/>
                </a:lnTo>
                <a:lnTo>
                  <a:pt x="207391" y="38862"/>
                </a:lnTo>
                <a:lnTo>
                  <a:pt x="225679" y="34543"/>
                </a:lnTo>
                <a:lnTo>
                  <a:pt x="244475" y="30225"/>
                </a:lnTo>
                <a:lnTo>
                  <a:pt x="264287" y="28066"/>
                </a:lnTo>
                <a:lnTo>
                  <a:pt x="282575" y="29082"/>
                </a:lnTo>
                <a:lnTo>
                  <a:pt x="300228" y="31241"/>
                </a:lnTo>
                <a:lnTo>
                  <a:pt x="320040" y="35560"/>
                </a:lnTo>
                <a:lnTo>
                  <a:pt x="337312" y="41020"/>
                </a:lnTo>
                <a:lnTo>
                  <a:pt x="354965" y="47498"/>
                </a:lnTo>
                <a:lnTo>
                  <a:pt x="371094" y="52197"/>
                </a:lnTo>
                <a:lnTo>
                  <a:pt x="387731" y="55117"/>
                </a:lnTo>
                <a:lnTo>
                  <a:pt x="406400" y="57276"/>
                </a:lnTo>
                <a:lnTo>
                  <a:pt x="424815" y="57276"/>
                </a:lnTo>
                <a:lnTo>
                  <a:pt x="443484" y="55117"/>
                </a:lnTo>
                <a:lnTo>
                  <a:pt x="460121" y="52197"/>
                </a:lnTo>
                <a:lnTo>
                  <a:pt x="478790" y="48513"/>
                </a:lnTo>
                <a:lnTo>
                  <a:pt x="499364" y="45338"/>
                </a:lnTo>
                <a:lnTo>
                  <a:pt x="519049" y="42417"/>
                </a:lnTo>
                <a:lnTo>
                  <a:pt x="537464" y="41020"/>
                </a:lnTo>
                <a:lnTo>
                  <a:pt x="555117" y="41020"/>
                </a:lnTo>
                <a:lnTo>
                  <a:pt x="571627" y="41020"/>
                </a:lnTo>
                <a:lnTo>
                  <a:pt x="588264" y="41020"/>
                </a:lnTo>
                <a:lnTo>
                  <a:pt x="606933" y="42417"/>
                </a:lnTo>
                <a:lnTo>
                  <a:pt x="624205" y="44576"/>
                </a:lnTo>
                <a:lnTo>
                  <a:pt x="643001" y="45338"/>
                </a:lnTo>
                <a:lnTo>
                  <a:pt x="660273" y="47498"/>
                </a:lnTo>
                <a:lnTo>
                  <a:pt x="676783" y="51053"/>
                </a:lnTo>
                <a:lnTo>
                  <a:pt x="693039" y="54355"/>
                </a:lnTo>
                <a:lnTo>
                  <a:pt x="693039" y="54355"/>
                </a:lnTo>
                <a:lnTo>
                  <a:pt x="709549" y="57276"/>
                </a:lnTo>
                <a:lnTo>
                  <a:pt x="728218" y="60832"/>
                </a:lnTo>
                <a:lnTo>
                  <a:pt x="747014" y="62991"/>
                </a:lnTo>
                <a:lnTo>
                  <a:pt x="764286" y="64769"/>
                </a:lnTo>
                <a:lnTo>
                  <a:pt x="782955" y="64769"/>
                </a:lnTo>
                <a:lnTo>
                  <a:pt x="782955" y="64769"/>
                </a:lnTo>
                <a:lnTo>
                  <a:pt x="800607" y="62991"/>
                </a:lnTo>
                <a:lnTo>
                  <a:pt x="817880" y="59689"/>
                </a:lnTo>
                <a:lnTo>
                  <a:pt x="837692" y="55117"/>
                </a:lnTo>
                <a:lnTo>
                  <a:pt x="856488" y="49656"/>
                </a:lnTo>
                <a:lnTo>
                  <a:pt x="876172" y="45338"/>
                </a:lnTo>
                <a:lnTo>
                  <a:pt x="894588" y="39877"/>
                </a:lnTo>
                <a:lnTo>
                  <a:pt x="913257" y="35560"/>
                </a:lnTo>
                <a:lnTo>
                  <a:pt x="934212" y="31241"/>
                </a:lnTo>
                <a:lnTo>
                  <a:pt x="958342" y="28066"/>
                </a:lnTo>
                <a:lnTo>
                  <a:pt x="980947" y="25907"/>
                </a:lnTo>
                <a:lnTo>
                  <a:pt x="1001903" y="24764"/>
                </a:lnTo>
                <a:lnTo>
                  <a:pt x="1022731" y="24764"/>
                </a:lnTo>
                <a:lnTo>
                  <a:pt x="1041527" y="26924"/>
                </a:lnTo>
                <a:lnTo>
                  <a:pt x="1057656" y="30225"/>
                </a:lnTo>
                <a:lnTo>
                  <a:pt x="1075308" y="35560"/>
                </a:lnTo>
                <a:lnTo>
                  <a:pt x="1091819" y="41020"/>
                </a:lnTo>
                <a:lnTo>
                  <a:pt x="1108075" y="47498"/>
                </a:lnTo>
                <a:lnTo>
                  <a:pt x="1124584" y="51053"/>
                </a:lnTo>
                <a:lnTo>
                  <a:pt x="1143381" y="54355"/>
                </a:lnTo>
                <a:lnTo>
                  <a:pt x="1164970" y="55117"/>
                </a:lnTo>
                <a:lnTo>
                  <a:pt x="1184783" y="55117"/>
                </a:lnTo>
                <a:lnTo>
                  <a:pt x="1184783" y="55117"/>
                </a:lnTo>
                <a:lnTo>
                  <a:pt x="1203452" y="53212"/>
                </a:lnTo>
                <a:lnTo>
                  <a:pt x="1220724" y="49656"/>
                </a:lnTo>
                <a:lnTo>
                  <a:pt x="1239520" y="45338"/>
                </a:lnTo>
                <a:lnTo>
                  <a:pt x="1259332" y="38862"/>
                </a:lnTo>
                <a:lnTo>
                  <a:pt x="1277620" y="34543"/>
                </a:lnTo>
                <a:lnTo>
                  <a:pt x="1277620" y="34543"/>
                </a:lnTo>
                <a:lnTo>
                  <a:pt x="1295272" y="30225"/>
                </a:lnTo>
                <a:lnTo>
                  <a:pt x="1313942" y="28066"/>
                </a:lnTo>
                <a:lnTo>
                  <a:pt x="1333754" y="26924"/>
                </a:lnTo>
                <a:lnTo>
                  <a:pt x="1355344" y="26924"/>
                </a:lnTo>
                <a:lnTo>
                  <a:pt x="1375156" y="28066"/>
                </a:lnTo>
                <a:lnTo>
                  <a:pt x="1394968" y="31241"/>
                </a:lnTo>
                <a:lnTo>
                  <a:pt x="1413764" y="35560"/>
                </a:lnTo>
                <a:lnTo>
                  <a:pt x="1431036" y="39877"/>
                </a:lnTo>
                <a:lnTo>
                  <a:pt x="1450847" y="46354"/>
                </a:lnTo>
                <a:lnTo>
                  <a:pt x="1468374" y="49656"/>
                </a:lnTo>
                <a:lnTo>
                  <a:pt x="1484630" y="51053"/>
                </a:lnTo>
                <a:lnTo>
                  <a:pt x="1501140" y="49656"/>
                </a:lnTo>
                <a:lnTo>
                  <a:pt x="1516633" y="47498"/>
                </a:lnTo>
                <a:lnTo>
                  <a:pt x="1530731" y="41020"/>
                </a:lnTo>
                <a:lnTo>
                  <a:pt x="1547241" y="35560"/>
                </a:lnTo>
                <a:lnTo>
                  <a:pt x="1562734" y="30225"/>
                </a:lnTo>
                <a:lnTo>
                  <a:pt x="1580007" y="24764"/>
                </a:lnTo>
                <a:lnTo>
                  <a:pt x="1598803" y="21589"/>
                </a:lnTo>
                <a:lnTo>
                  <a:pt x="1618615" y="20447"/>
                </a:lnTo>
                <a:lnTo>
                  <a:pt x="1639062" y="22605"/>
                </a:lnTo>
                <a:lnTo>
                  <a:pt x="1659890" y="24764"/>
                </a:lnTo>
                <a:lnTo>
                  <a:pt x="1678305" y="25907"/>
                </a:lnTo>
                <a:lnTo>
                  <a:pt x="1696974" y="25907"/>
                </a:lnTo>
                <a:lnTo>
                  <a:pt x="1714627" y="23749"/>
                </a:lnTo>
                <a:lnTo>
                  <a:pt x="1732280" y="20447"/>
                </a:lnTo>
                <a:lnTo>
                  <a:pt x="1747774" y="17272"/>
                </a:lnTo>
                <a:lnTo>
                  <a:pt x="1763649" y="12953"/>
                </a:lnTo>
                <a:lnTo>
                  <a:pt x="1780158" y="7238"/>
                </a:lnTo>
                <a:lnTo>
                  <a:pt x="1796795" y="3175"/>
                </a:lnTo>
                <a:lnTo>
                  <a:pt x="1814449" y="0"/>
                </a:lnTo>
                <a:lnTo>
                  <a:pt x="1831975" y="0"/>
                </a:lnTo>
                <a:lnTo>
                  <a:pt x="1850390" y="2159"/>
                </a:lnTo>
                <a:lnTo>
                  <a:pt x="1868043" y="5334"/>
                </a:lnTo>
                <a:lnTo>
                  <a:pt x="1886712" y="7238"/>
                </a:lnTo>
                <a:lnTo>
                  <a:pt x="1902968" y="8636"/>
                </a:lnTo>
                <a:lnTo>
                  <a:pt x="1918462" y="9651"/>
                </a:lnTo>
                <a:lnTo>
                  <a:pt x="1929257" y="863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2348102" y="1833244"/>
            <a:ext cx="4807585" cy="340995"/>
            <a:chOff x="2348102" y="1833244"/>
            <a:chExt cx="4807585" cy="340995"/>
          </a:xfrm>
        </p:grpSpPr>
        <p:sp>
          <p:nvSpPr>
            <p:cNvPr id="13" name="object 13"/>
            <p:cNvSpPr/>
            <p:nvPr/>
          </p:nvSpPr>
          <p:spPr>
            <a:xfrm>
              <a:off x="2357627" y="2091181"/>
              <a:ext cx="1316355" cy="73025"/>
            </a:xfrm>
            <a:custGeom>
              <a:avLst/>
              <a:gdLst/>
              <a:ahLst/>
              <a:cxnLst/>
              <a:rect l="l" t="t" r="r" b="b"/>
              <a:pathLst>
                <a:path w="1316354" h="73025">
                  <a:moveTo>
                    <a:pt x="0" y="0"/>
                  </a:moveTo>
                  <a:lnTo>
                    <a:pt x="0" y="0"/>
                  </a:lnTo>
                  <a:lnTo>
                    <a:pt x="2159" y="10033"/>
                  </a:lnTo>
                  <a:lnTo>
                    <a:pt x="8636" y="19431"/>
                  </a:lnTo>
                  <a:lnTo>
                    <a:pt x="17272" y="26289"/>
                  </a:lnTo>
                  <a:lnTo>
                    <a:pt x="29591" y="32766"/>
                  </a:lnTo>
                  <a:lnTo>
                    <a:pt x="43561" y="39243"/>
                  </a:lnTo>
                  <a:lnTo>
                    <a:pt x="58039" y="45719"/>
                  </a:lnTo>
                  <a:lnTo>
                    <a:pt x="73152" y="53340"/>
                  </a:lnTo>
                  <a:lnTo>
                    <a:pt x="86360" y="60833"/>
                  </a:lnTo>
                  <a:lnTo>
                    <a:pt x="101600" y="67691"/>
                  </a:lnTo>
                  <a:lnTo>
                    <a:pt x="118110" y="73025"/>
                  </a:lnTo>
                  <a:lnTo>
                    <a:pt x="133604" y="73025"/>
                  </a:lnTo>
                  <a:lnTo>
                    <a:pt x="147574" y="68706"/>
                  </a:lnTo>
                  <a:lnTo>
                    <a:pt x="164211" y="61975"/>
                  </a:lnTo>
                  <a:lnTo>
                    <a:pt x="179705" y="54737"/>
                  </a:lnTo>
                  <a:lnTo>
                    <a:pt x="193675" y="46862"/>
                  </a:lnTo>
                  <a:lnTo>
                    <a:pt x="208153" y="39243"/>
                  </a:lnTo>
                  <a:lnTo>
                    <a:pt x="222123" y="33781"/>
                  </a:lnTo>
                  <a:lnTo>
                    <a:pt x="237236" y="29844"/>
                  </a:lnTo>
                  <a:lnTo>
                    <a:pt x="257048" y="28448"/>
                  </a:lnTo>
                  <a:lnTo>
                    <a:pt x="276860" y="28448"/>
                  </a:lnTo>
                  <a:lnTo>
                    <a:pt x="295275" y="28448"/>
                  </a:lnTo>
                  <a:lnTo>
                    <a:pt x="312801" y="30606"/>
                  </a:lnTo>
                  <a:lnTo>
                    <a:pt x="328295" y="33781"/>
                  </a:lnTo>
                  <a:lnTo>
                    <a:pt x="342392" y="39243"/>
                  </a:lnTo>
                  <a:lnTo>
                    <a:pt x="357886" y="45719"/>
                  </a:lnTo>
                  <a:lnTo>
                    <a:pt x="372237" y="51181"/>
                  </a:lnTo>
                  <a:lnTo>
                    <a:pt x="386334" y="56896"/>
                  </a:lnTo>
                  <a:lnTo>
                    <a:pt x="402844" y="61975"/>
                  </a:lnTo>
                  <a:lnTo>
                    <a:pt x="419354" y="64389"/>
                  </a:lnTo>
                  <a:lnTo>
                    <a:pt x="435610" y="61975"/>
                  </a:lnTo>
                  <a:lnTo>
                    <a:pt x="452882" y="58674"/>
                  </a:lnTo>
                  <a:lnTo>
                    <a:pt x="469519" y="54737"/>
                  </a:lnTo>
                  <a:lnTo>
                    <a:pt x="486029" y="50037"/>
                  </a:lnTo>
                  <a:lnTo>
                    <a:pt x="501142" y="44704"/>
                  </a:lnTo>
                  <a:lnTo>
                    <a:pt x="518795" y="40386"/>
                  </a:lnTo>
                  <a:lnTo>
                    <a:pt x="537083" y="37084"/>
                  </a:lnTo>
                  <a:lnTo>
                    <a:pt x="555879" y="32766"/>
                  </a:lnTo>
                  <a:lnTo>
                    <a:pt x="575691" y="29844"/>
                  </a:lnTo>
                  <a:lnTo>
                    <a:pt x="597662" y="27305"/>
                  </a:lnTo>
                  <a:lnTo>
                    <a:pt x="618490" y="27305"/>
                  </a:lnTo>
                  <a:lnTo>
                    <a:pt x="640461" y="28448"/>
                  </a:lnTo>
                  <a:lnTo>
                    <a:pt x="658876" y="30606"/>
                  </a:lnTo>
                  <a:lnTo>
                    <a:pt x="675386" y="34925"/>
                  </a:lnTo>
                  <a:lnTo>
                    <a:pt x="690880" y="40386"/>
                  </a:lnTo>
                  <a:lnTo>
                    <a:pt x="705993" y="45719"/>
                  </a:lnTo>
                  <a:lnTo>
                    <a:pt x="722122" y="51181"/>
                  </a:lnTo>
                  <a:lnTo>
                    <a:pt x="737616" y="55753"/>
                  </a:lnTo>
                  <a:lnTo>
                    <a:pt x="753110" y="60833"/>
                  </a:lnTo>
                  <a:lnTo>
                    <a:pt x="769366" y="64389"/>
                  </a:lnTo>
                  <a:lnTo>
                    <a:pt x="785876" y="67691"/>
                  </a:lnTo>
                  <a:lnTo>
                    <a:pt x="802513" y="68706"/>
                  </a:lnTo>
                  <a:lnTo>
                    <a:pt x="821944" y="65531"/>
                  </a:lnTo>
                  <a:lnTo>
                    <a:pt x="841756" y="59817"/>
                  </a:lnTo>
                  <a:lnTo>
                    <a:pt x="859282" y="53340"/>
                  </a:lnTo>
                  <a:lnTo>
                    <a:pt x="875919" y="45719"/>
                  </a:lnTo>
                  <a:lnTo>
                    <a:pt x="891032" y="40386"/>
                  </a:lnTo>
                  <a:lnTo>
                    <a:pt x="907161" y="35941"/>
                  </a:lnTo>
                  <a:lnTo>
                    <a:pt x="924813" y="33781"/>
                  </a:lnTo>
                  <a:lnTo>
                    <a:pt x="941451" y="32766"/>
                  </a:lnTo>
                  <a:lnTo>
                    <a:pt x="959104" y="31623"/>
                  </a:lnTo>
                  <a:lnTo>
                    <a:pt x="977773" y="31623"/>
                  </a:lnTo>
                  <a:lnTo>
                    <a:pt x="997204" y="31623"/>
                  </a:lnTo>
                  <a:lnTo>
                    <a:pt x="1018159" y="34925"/>
                  </a:lnTo>
                  <a:lnTo>
                    <a:pt x="1038606" y="39243"/>
                  </a:lnTo>
                  <a:lnTo>
                    <a:pt x="1057275" y="44704"/>
                  </a:lnTo>
                  <a:lnTo>
                    <a:pt x="1073912" y="50037"/>
                  </a:lnTo>
                  <a:lnTo>
                    <a:pt x="1089406" y="54737"/>
                  </a:lnTo>
                  <a:lnTo>
                    <a:pt x="1105916" y="56896"/>
                  </a:lnTo>
                  <a:lnTo>
                    <a:pt x="1121791" y="54737"/>
                  </a:lnTo>
                  <a:lnTo>
                    <a:pt x="1138301" y="49275"/>
                  </a:lnTo>
                  <a:lnTo>
                    <a:pt x="1152779" y="40386"/>
                  </a:lnTo>
                  <a:lnTo>
                    <a:pt x="1168908" y="30606"/>
                  </a:lnTo>
                  <a:lnTo>
                    <a:pt x="1184402" y="24130"/>
                  </a:lnTo>
                  <a:lnTo>
                    <a:pt x="1202055" y="19431"/>
                  </a:lnTo>
                  <a:lnTo>
                    <a:pt x="1219708" y="19431"/>
                  </a:lnTo>
                  <a:lnTo>
                    <a:pt x="1237996" y="22987"/>
                  </a:lnTo>
                  <a:lnTo>
                    <a:pt x="1255649" y="27305"/>
                  </a:lnTo>
                  <a:lnTo>
                    <a:pt x="1272286" y="29844"/>
                  </a:lnTo>
                  <a:lnTo>
                    <a:pt x="1286256" y="30606"/>
                  </a:lnTo>
                  <a:lnTo>
                    <a:pt x="1296035" y="28448"/>
                  </a:lnTo>
                  <a:lnTo>
                    <a:pt x="1303909" y="25146"/>
                  </a:lnTo>
                  <a:lnTo>
                    <a:pt x="1315847" y="26289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571368" y="1833244"/>
              <a:ext cx="4584191" cy="34048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425066" y="1836547"/>
            <a:ext cx="147193" cy="1309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47773" y="2319400"/>
            <a:ext cx="3559175" cy="77470"/>
          </a:xfrm>
          <a:custGeom>
            <a:avLst/>
            <a:gdLst/>
            <a:ahLst/>
            <a:cxnLst/>
            <a:rect l="l" t="t" r="r" b="b"/>
            <a:pathLst>
              <a:path w="3559175" h="77469">
                <a:moveTo>
                  <a:pt x="0" y="15112"/>
                </a:moveTo>
                <a:lnTo>
                  <a:pt x="0" y="15112"/>
                </a:lnTo>
                <a:lnTo>
                  <a:pt x="20955" y="16637"/>
                </a:lnTo>
                <a:lnTo>
                  <a:pt x="36068" y="18415"/>
                </a:lnTo>
                <a:lnTo>
                  <a:pt x="53720" y="21590"/>
                </a:lnTo>
                <a:lnTo>
                  <a:pt x="72389" y="27431"/>
                </a:lnTo>
                <a:lnTo>
                  <a:pt x="89662" y="33909"/>
                </a:lnTo>
                <a:lnTo>
                  <a:pt x="106933" y="39243"/>
                </a:lnTo>
                <a:lnTo>
                  <a:pt x="125730" y="43561"/>
                </a:lnTo>
                <a:lnTo>
                  <a:pt x="143256" y="44704"/>
                </a:lnTo>
                <a:lnTo>
                  <a:pt x="158750" y="42545"/>
                </a:lnTo>
                <a:lnTo>
                  <a:pt x="173862" y="37084"/>
                </a:lnTo>
                <a:lnTo>
                  <a:pt x="188340" y="29591"/>
                </a:lnTo>
                <a:lnTo>
                  <a:pt x="202692" y="21590"/>
                </a:lnTo>
                <a:lnTo>
                  <a:pt x="219963" y="17272"/>
                </a:lnTo>
                <a:lnTo>
                  <a:pt x="239775" y="14097"/>
                </a:lnTo>
                <a:lnTo>
                  <a:pt x="259587" y="12954"/>
                </a:lnTo>
                <a:lnTo>
                  <a:pt x="279019" y="12954"/>
                </a:lnTo>
                <a:lnTo>
                  <a:pt x="299974" y="15112"/>
                </a:lnTo>
                <a:lnTo>
                  <a:pt x="318643" y="18415"/>
                </a:lnTo>
                <a:lnTo>
                  <a:pt x="336931" y="22733"/>
                </a:lnTo>
                <a:lnTo>
                  <a:pt x="354583" y="27431"/>
                </a:lnTo>
                <a:lnTo>
                  <a:pt x="371220" y="32385"/>
                </a:lnTo>
                <a:lnTo>
                  <a:pt x="386333" y="39243"/>
                </a:lnTo>
                <a:lnTo>
                  <a:pt x="406145" y="45720"/>
                </a:lnTo>
                <a:lnTo>
                  <a:pt x="425957" y="51181"/>
                </a:lnTo>
                <a:lnTo>
                  <a:pt x="446786" y="55499"/>
                </a:lnTo>
                <a:lnTo>
                  <a:pt x="466217" y="56515"/>
                </a:lnTo>
                <a:lnTo>
                  <a:pt x="466217" y="56515"/>
                </a:lnTo>
                <a:lnTo>
                  <a:pt x="485013" y="55499"/>
                </a:lnTo>
                <a:lnTo>
                  <a:pt x="503681" y="52197"/>
                </a:lnTo>
                <a:lnTo>
                  <a:pt x="520953" y="46862"/>
                </a:lnTo>
                <a:lnTo>
                  <a:pt x="539623" y="40386"/>
                </a:lnTo>
                <a:lnTo>
                  <a:pt x="560577" y="33909"/>
                </a:lnTo>
                <a:lnTo>
                  <a:pt x="583564" y="28448"/>
                </a:lnTo>
                <a:lnTo>
                  <a:pt x="605155" y="25273"/>
                </a:lnTo>
                <a:lnTo>
                  <a:pt x="627126" y="23749"/>
                </a:lnTo>
                <a:lnTo>
                  <a:pt x="646938" y="23749"/>
                </a:lnTo>
                <a:lnTo>
                  <a:pt x="665733" y="25273"/>
                </a:lnTo>
                <a:lnTo>
                  <a:pt x="686562" y="26289"/>
                </a:lnTo>
                <a:lnTo>
                  <a:pt x="704850" y="28448"/>
                </a:lnTo>
                <a:lnTo>
                  <a:pt x="721487" y="32385"/>
                </a:lnTo>
                <a:lnTo>
                  <a:pt x="738758" y="38227"/>
                </a:lnTo>
                <a:lnTo>
                  <a:pt x="757427" y="44704"/>
                </a:lnTo>
                <a:lnTo>
                  <a:pt x="776224" y="51181"/>
                </a:lnTo>
                <a:lnTo>
                  <a:pt x="792352" y="56515"/>
                </a:lnTo>
                <a:lnTo>
                  <a:pt x="808989" y="62992"/>
                </a:lnTo>
                <a:lnTo>
                  <a:pt x="823340" y="68834"/>
                </a:lnTo>
                <a:lnTo>
                  <a:pt x="837438" y="72771"/>
                </a:lnTo>
                <a:lnTo>
                  <a:pt x="852932" y="75946"/>
                </a:lnTo>
                <a:lnTo>
                  <a:pt x="871601" y="77470"/>
                </a:lnTo>
                <a:lnTo>
                  <a:pt x="871601" y="77470"/>
                </a:lnTo>
                <a:lnTo>
                  <a:pt x="889888" y="74930"/>
                </a:lnTo>
                <a:lnTo>
                  <a:pt x="906526" y="71628"/>
                </a:lnTo>
                <a:lnTo>
                  <a:pt x="921638" y="67310"/>
                </a:lnTo>
                <a:lnTo>
                  <a:pt x="938149" y="60833"/>
                </a:lnTo>
                <a:lnTo>
                  <a:pt x="959103" y="56515"/>
                </a:lnTo>
                <a:lnTo>
                  <a:pt x="978534" y="52197"/>
                </a:lnTo>
                <a:lnTo>
                  <a:pt x="998346" y="49022"/>
                </a:lnTo>
                <a:lnTo>
                  <a:pt x="1017015" y="46862"/>
                </a:lnTo>
                <a:lnTo>
                  <a:pt x="1034288" y="44704"/>
                </a:lnTo>
                <a:lnTo>
                  <a:pt x="1054100" y="43561"/>
                </a:lnTo>
                <a:lnTo>
                  <a:pt x="1074927" y="43561"/>
                </a:lnTo>
                <a:lnTo>
                  <a:pt x="1095883" y="44704"/>
                </a:lnTo>
                <a:lnTo>
                  <a:pt x="1115695" y="46862"/>
                </a:lnTo>
                <a:lnTo>
                  <a:pt x="1136142" y="51181"/>
                </a:lnTo>
                <a:lnTo>
                  <a:pt x="1157096" y="56515"/>
                </a:lnTo>
                <a:lnTo>
                  <a:pt x="1176908" y="60833"/>
                </a:lnTo>
                <a:lnTo>
                  <a:pt x="1195577" y="64135"/>
                </a:lnTo>
                <a:lnTo>
                  <a:pt x="1212850" y="64135"/>
                </a:lnTo>
                <a:lnTo>
                  <a:pt x="1230502" y="60833"/>
                </a:lnTo>
                <a:lnTo>
                  <a:pt x="1250314" y="56515"/>
                </a:lnTo>
                <a:lnTo>
                  <a:pt x="1266570" y="51181"/>
                </a:lnTo>
                <a:lnTo>
                  <a:pt x="1283081" y="45720"/>
                </a:lnTo>
                <a:lnTo>
                  <a:pt x="1299590" y="39243"/>
                </a:lnTo>
                <a:lnTo>
                  <a:pt x="1314703" y="33909"/>
                </a:lnTo>
                <a:lnTo>
                  <a:pt x="1331976" y="29591"/>
                </a:lnTo>
                <a:lnTo>
                  <a:pt x="1349628" y="26289"/>
                </a:lnTo>
                <a:lnTo>
                  <a:pt x="1367282" y="25273"/>
                </a:lnTo>
                <a:lnTo>
                  <a:pt x="1387094" y="25273"/>
                </a:lnTo>
                <a:lnTo>
                  <a:pt x="1405508" y="25273"/>
                </a:lnTo>
                <a:lnTo>
                  <a:pt x="1424177" y="25273"/>
                </a:lnTo>
                <a:lnTo>
                  <a:pt x="1445133" y="26289"/>
                </a:lnTo>
                <a:lnTo>
                  <a:pt x="1465961" y="28448"/>
                </a:lnTo>
                <a:lnTo>
                  <a:pt x="1485773" y="30606"/>
                </a:lnTo>
                <a:lnTo>
                  <a:pt x="1504061" y="32385"/>
                </a:lnTo>
                <a:lnTo>
                  <a:pt x="1523873" y="33909"/>
                </a:lnTo>
                <a:lnTo>
                  <a:pt x="1543685" y="33909"/>
                </a:lnTo>
                <a:lnTo>
                  <a:pt x="1563115" y="31368"/>
                </a:lnTo>
                <a:lnTo>
                  <a:pt x="1582927" y="30606"/>
                </a:lnTo>
                <a:lnTo>
                  <a:pt x="1601724" y="28448"/>
                </a:lnTo>
                <a:lnTo>
                  <a:pt x="1621409" y="25273"/>
                </a:lnTo>
                <a:lnTo>
                  <a:pt x="1638808" y="20574"/>
                </a:lnTo>
                <a:lnTo>
                  <a:pt x="1655317" y="14097"/>
                </a:lnTo>
                <a:lnTo>
                  <a:pt x="1671827" y="8636"/>
                </a:lnTo>
                <a:lnTo>
                  <a:pt x="1688464" y="3302"/>
                </a:lnTo>
                <a:lnTo>
                  <a:pt x="1705737" y="0"/>
                </a:lnTo>
                <a:lnTo>
                  <a:pt x="1724405" y="0"/>
                </a:lnTo>
                <a:lnTo>
                  <a:pt x="1724405" y="0"/>
                </a:lnTo>
                <a:lnTo>
                  <a:pt x="1740662" y="1143"/>
                </a:lnTo>
                <a:lnTo>
                  <a:pt x="1757172" y="3302"/>
                </a:lnTo>
                <a:lnTo>
                  <a:pt x="1773809" y="8000"/>
                </a:lnTo>
                <a:lnTo>
                  <a:pt x="1793239" y="11937"/>
                </a:lnTo>
                <a:lnTo>
                  <a:pt x="1813052" y="17272"/>
                </a:lnTo>
                <a:lnTo>
                  <a:pt x="1830577" y="22733"/>
                </a:lnTo>
                <a:lnTo>
                  <a:pt x="1847850" y="27431"/>
                </a:lnTo>
                <a:lnTo>
                  <a:pt x="1866646" y="30606"/>
                </a:lnTo>
                <a:lnTo>
                  <a:pt x="1885314" y="33909"/>
                </a:lnTo>
                <a:lnTo>
                  <a:pt x="1903729" y="34925"/>
                </a:lnTo>
                <a:lnTo>
                  <a:pt x="1922399" y="36068"/>
                </a:lnTo>
                <a:lnTo>
                  <a:pt x="1941195" y="33909"/>
                </a:lnTo>
                <a:lnTo>
                  <a:pt x="1960626" y="29591"/>
                </a:lnTo>
                <a:lnTo>
                  <a:pt x="1980438" y="25273"/>
                </a:lnTo>
                <a:lnTo>
                  <a:pt x="2000250" y="20574"/>
                </a:lnTo>
                <a:lnTo>
                  <a:pt x="2018538" y="17272"/>
                </a:lnTo>
                <a:lnTo>
                  <a:pt x="2037334" y="17272"/>
                </a:lnTo>
                <a:lnTo>
                  <a:pt x="2056002" y="17272"/>
                </a:lnTo>
                <a:lnTo>
                  <a:pt x="2072513" y="17272"/>
                </a:lnTo>
                <a:lnTo>
                  <a:pt x="2088768" y="19431"/>
                </a:lnTo>
                <a:lnTo>
                  <a:pt x="2105279" y="22733"/>
                </a:lnTo>
                <a:lnTo>
                  <a:pt x="2120391" y="26289"/>
                </a:lnTo>
                <a:lnTo>
                  <a:pt x="2139188" y="28448"/>
                </a:lnTo>
                <a:lnTo>
                  <a:pt x="2159000" y="31368"/>
                </a:lnTo>
                <a:lnTo>
                  <a:pt x="2178812" y="34925"/>
                </a:lnTo>
                <a:lnTo>
                  <a:pt x="2196084" y="38227"/>
                </a:lnTo>
                <a:lnTo>
                  <a:pt x="2212593" y="39243"/>
                </a:lnTo>
                <a:lnTo>
                  <a:pt x="2229104" y="40386"/>
                </a:lnTo>
                <a:lnTo>
                  <a:pt x="2245360" y="40386"/>
                </a:lnTo>
                <a:lnTo>
                  <a:pt x="2264029" y="38227"/>
                </a:lnTo>
                <a:lnTo>
                  <a:pt x="2284984" y="34925"/>
                </a:lnTo>
                <a:lnTo>
                  <a:pt x="2302255" y="30606"/>
                </a:lnTo>
                <a:lnTo>
                  <a:pt x="2319909" y="23749"/>
                </a:lnTo>
                <a:lnTo>
                  <a:pt x="2336038" y="17272"/>
                </a:lnTo>
                <a:lnTo>
                  <a:pt x="2352675" y="10795"/>
                </a:lnTo>
                <a:lnTo>
                  <a:pt x="2371343" y="4318"/>
                </a:lnTo>
                <a:lnTo>
                  <a:pt x="2388616" y="3302"/>
                </a:lnTo>
                <a:lnTo>
                  <a:pt x="2407412" y="4318"/>
                </a:lnTo>
                <a:lnTo>
                  <a:pt x="2426080" y="8000"/>
                </a:lnTo>
                <a:lnTo>
                  <a:pt x="2443734" y="11937"/>
                </a:lnTo>
                <a:lnTo>
                  <a:pt x="2462022" y="15112"/>
                </a:lnTo>
                <a:lnTo>
                  <a:pt x="2478659" y="19431"/>
                </a:lnTo>
                <a:lnTo>
                  <a:pt x="2495168" y="22733"/>
                </a:lnTo>
                <a:lnTo>
                  <a:pt x="2511425" y="25273"/>
                </a:lnTo>
                <a:lnTo>
                  <a:pt x="2529078" y="27431"/>
                </a:lnTo>
                <a:lnTo>
                  <a:pt x="2547366" y="27431"/>
                </a:lnTo>
                <a:lnTo>
                  <a:pt x="2569717" y="23749"/>
                </a:lnTo>
                <a:lnTo>
                  <a:pt x="2589149" y="18415"/>
                </a:lnTo>
                <a:lnTo>
                  <a:pt x="2607817" y="11937"/>
                </a:lnTo>
                <a:lnTo>
                  <a:pt x="2626614" y="5461"/>
                </a:lnTo>
                <a:lnTo>
                  <a:pt x="2644266" y="3302"/>
                </a:lnTo>
                <a:lnTo>
                  <a:pt x="2662554" y="3302"/>
                </a:lnTo>
                <a:lnTo>
                  <a:pt x="2682366" y="8636"/>
                </a:lnTo>
                <a:lnTo>
                  <a:pt x="2701163" y="15112"/>
                </a:lnTo>
                <a:lnTo>
                  <a:pt x="2719451" y="21590"/>
                </a:lnTo>
                <a:lnTo>
                  <a:pt x="2736088" y="27431"/>
                </a:lnTo>
                <a:lnTo>
                  <a:pt x="2753360" y="31368"/>
                </a:lnTo>
                <a:lnTo>
                  <a:pt x="2771013" y="34925"/>
                </a:lnTo>
                <a:lnTo>
                  <a:pt x="2790443" y="37084"/>
                </a:lnTo>
                <a:lnTo>
                  <a:pt x="2809113" y="37084"/>
                </a:lnTo>
                <a:lnTo>
                  <a:pt x="2826766" y="34925"/>
                </a:lnTo>
                <a:lnTo>
                  <a:pt x="2844038" y="31368"/>
                </a:lnTo>
                <a:lnTo>
                  <a:pt x="2860548" y="26289"/>
                </a:lnTo>
                <a:lnTo>
                  <a:pt x="2876041" y="20574"/>
                </a:lnTo>
                <a:lnTo>
                  <a:pt x="2891154" y="16637"/>
                </a:lnTo>
                <a:lnTo>
                  <a:pt x="2908808" y="14097"/>
                </a:lnTo>
                <a:lnTo>
                  <a:pt x="2927604" y="14097"/>
                </a:lnTo>
                <a:lnTo>
                  <a:pt x="2949448" y="16637"/>
                </a:lnTo>
                <a:lnTo>
                  <a:pt x="2969260" y="19431"/>
                </a:lnTo>
                <a:lnTo>
                  <a:pt x="2987675" y="21590"/>
                </a:lnTo>
                <a:lnTo>
                  <a:pt x="3005328" y="23749"/>
                </a:lnTo>
                <a:lnTo>
                  <a:pt x="3021456" y="27431"/>
                </a:lnTo>
                <a:lnTo>
                  <a:pt x="3038093" y="32385"/>
                </a:lnTo>
                <a:lnTo>
                  <a:pt x="3053588" y="38227"/>
                </a:lnTo>
                <a:lnTo>
                  <a:pt x="3068701" y="42545"/>
                </a:lnTo>
                <a:lnTo>
                  <a:pt x="3085211" y="45720"/>
                </a:lnTo>
                <a:lnTo>
                  <a:pt x="3102483" y="47879"/>
                </a:lnTo>
                <a:lnTo>
                  <a:pt x="3122295" y="47879"/>
                </a:lnTo>
                <a:lnTo>
                  <a:pt x="3141091" y="44704"/>
                </a:lnTo>
                <a:lnTo>
                  <a:pt x="3160522" y="39243"/>
                </a:lnTo>
                <a:lnTo>
                  <a:pt x="3180334" y="31368"/>
                </a:lnTo>
                <a:lnTo>
                  <a:pt x="3201162" y="22733"/>
                </a:lnTo>
                <a:lnTo>
                  <a:pt x="3221990" y="14097"/>
                </a:lnTo>
                <a:lnTo>
                  <a:pt x="3240786" y="8636"/>
                </a:lnTo>
                <a:lnTo>
                  <a:pt x="3259074" y="5461"/>
                </a:lnTo>
                <a:lnTo>
                  <a:pt x="3276727" y="4318"/>
                </a:lnTo>
                <a:lnTo>
                  <a:pt x="3276727" y="4318"/>
                </a:lnTo>
                <a:lnTo>
                  <a:pt x="3293364" y="5461"/>
                </a:lnTo>
                <a:lnTo>
                  <a:pt x="3310636" y="9779"/>
                </a:lnTo>
                <a:lnTo>
                  <a:pt x="3327146" y="15112"/>
                </a:lnTo>
                <a:lnTo>
                  <a:pt x="3342640" y="20574"/>
                </a:lnTo>
                <a:lnTo>
                  <a:pt x="3358768" y="26289"/>
                </a:lnTo>
                <a:lnTo>
                  <a:pt x="3375025" y="31368"/>
                </a:lnTo>
                <a:lnTo>
                  <a:pt x="3391535" y="34925"/>
                </a:lnTo>
                <a:lnTo>
                  <a:pt x="3410330" y="36068"/>
                </a:lnTo>
                <a:lnTo>
                  <a:pt x="3410330" y="36068"/>
                </a:lnTo>
                <a:lnTo>
                  <a:pt x="3428618" y="33909"/>
                </a:lnTo>
                <a:lnTo>
                  <a:pt x="3447415" y="30606"/>
                </a:lnTo>
                <a:lnTo>
                  <a:pt x="3465067" y="26289"/>
                </a:lnTo>
                <a:lnTo>
                  <a:pt x="3481578" y="21590"/>
                </a:lnTo>
                <a:lnTo>
                  <a:pt x="3499230" y="18415"/>
                </a:lnTo>
                <a:lnTo>
                  <a:pt x="3516503" y="17272"/>
                </a:lnTo>
                <a:lnTo>
                  <a:pt x="3534155" y="16637"/>
                </a:lnTo>
                <a:lnTo>
                  <a:pt x="3549268" y="16637"/>
                </a:lnTo>
                <a:lnTo>
                  <a:pt x="3559048" y="1663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503164" y="2290063"/>
            <a:ext cx="1840230" cy="74930"/>
            <a:chOff x="5503164" y="2290063"/>
            <a:chExt cx="1840230" cy="74930"/>
          </a:xfrm>
        </p:grpSpPr>
        <p:sp>
          <p:nvSpPr>
            <p:cNvPr id="18" name="object 18"/>
            <p:cNvSpPr/>
            <p:nvPr/>
          </p:nvSpPr>
          <p:spPr>
            <a:xfrm>
              <a:off x="5512689" y="2299588"/>
              <a:ext cx="1818005" cy="55880"/>
            </a:xfrm>
            <a:custGeom>
              <a:avLst/>
              <a:gdLst/>
              <a:ahLst/>
              <a:cxnLst/>
              <a:rect l="l" t="t" r="r" b="b"/>
              <a:pathLst>
                <a:path w="1818004" h="55880">
                  <a:moveTo>
                    <a:pt x="0" y="8001"/>
                  </a:moveTo>
                  <a:lnTo>
                    <a:pt x="11175" y="13335"/>
                  </a:lnTo>
                  <a:lnTo>
                    <a:pt x="25146" y="17653"/>
                  </a:lnTo>
                  <a:lnTo>
                    <a:pt x="42799" y="24130"/>
                  </a:lnTo>
                  <a:lnTo>
                    <a:pt x="60451" y="32766"/>
                  </a:lnTo>
                  <a:lnTo>
                    <a:pt x="77088" y="40386"/>
                  </a:lnTo>
                  <a:lnTo>
                    <a:pt x="94361" y="46101"/>
                  </a:lnTo>
                  <a:lnTo>
                    <a:pt x="116332" y="50418"/>
                  </a:lnTo>
                  <a:lnTo>
                    <a:pt x="138937" y="52197"/>
                  </a:lnTo>
                  <a:lnTo>
                    <a:pt x="162306" y="52197"/>
                  </a:lnTo>
                  <a:lnTo>
                    <a:pt x="181737" y="49403"/>
                  </a:lnTo>
                  <a:lnTo>
                    <a:pt x="202691" y="43561"/>
                  </a:lnTo>
                  <a:lnTo>
                    <a:pt x="223138" y="36449"/>
                  </a:lnTo>
                  <a:lnTo>
                    <a:pt x="241935" y="28448"/>
                  </a:lnTo>
                  <a:lnTo>
                    <a:pt x="260603" y="19812"/>
                  </a:lnTo>
                  <a:lnTo>
                    <a:pt x="277875" y="12318"/>
                  </a:lnTo>
                  <a:lnTo>
                    <a:pt x="299212" y="5842"/>
                  </a:lnTo>
                  <a:lnTo>
                    <a:pt x="318897" y="1143"/>
                  </a:lnTo>
                  <a:lnTo>
                    <a:pt x="339471" y="0"/>
                  </a:lnTo>
                  <a:lnTo>
                    <a:pt x="361441" y="0"/>
                  </a:lnTo>
                  <a:lnTo>
                    <a:pt x="382270" y="1143"/>
                  </a:lnTo>
                  <a:lnTo>
                    <a:pt x="404240" y="3683"/>
                  </a:lnTo>
                  <a:lnTo>
                    <a:pt x="425831" y="8001"/>
                  </a:lnTo>
                  <a:lnTo>
                    <a:pt x="448183" y="14478"/>
                  </a:lnTo>
                  <a:lnTo>
                    <a:pt x="469773" y="20955"/>
                  </a:lnTo>
                  <a:lnTo>
                    <a:pt x="492887" y="30607"/>
                  </a:lnTo>
                  <a:lnTo>
                    <a:pt x="512699" y="39243"/>
                  </a:lnTo>
                  <a:lnTo>
                    <a:pt x="531368" y="47243"/>
                  </a:lnTo>
                  <a:lnTo>
                    <a:pt x="549656" y="52197"/>
                  </a:lnTo>
                  <a:lnTo>
                    <a:pt x="568451" y="55880"/>
                  </a:lnTo>
                  <a:lnTo>
                    <a:pt x="589280" y="55880"/>
                  </a:lnTo>
                  <a:lnTo>
                    <a:pt x="608711" y="53721"/>
                  </a:lnTo>
                  <a:lnTo>
                    <a:pt x="627507" y="49403"/>
                  </a:lnTo>
                  <a:lnTo>
                    <a:pt x="646176" y="43561"/>
                  </a:lnTo>
                  <a:lnTo>
                    <a:pt x="664590" y="37084"/>
                  </a:lnTo>
                  <a:lnTo>
                    <a:pt x="685419" y="30607"/>
                  </a:lnTo>
                  <a:lnTo>
                    <a:pt x="707389" y="23114"/>
                  </a:lnTo>
                  <a:lnTo>
                    <a:pt x="730376" y="17653"/>
                  </a:lnTo>
                  <a:lnTo>
                    <a:pt x="750951" y="13335"/>
                  </a:lnTo>
                  <a:lnTo>
                    <a:pt x="773302" y="11176"/>
                  </a:lnTo>
                  <a:lnTo>
                    <a:pt x="792734" y="9017"/>
                  </a:lnTo>
                  <a:lnTo>
                    <a:pt x="812546" y="8001"/>
                  </a:lnTo>
                  <a:lnTo>
                    <a:pt x="832358" y="8001"/>
                  </a:lnTo>
                  <a:lnTo>
                    <a:pt x="832358" y="8001"/>
                  </a:lnTo>
                  <a:lnTo>
                    <a:pt x="851788" y="9017"/>
                  </a:lnTo>
                  <a:lnTo>
                    <a:pt x="872616" y="11176"/>
                  </a:lnTo>
                  <a:lnTo>
                    <a:pt x="893572" y="15493"/>
                  </a:lnTo>
                  <a:lnTo>
                    <a:pt x="914400" y="20955"/>
                  </a:lnTo>
                  <a:lnTo>
                    <a:pt x="933069" y="27812"/>
                  </a:lnTo>
                  <a:lnTo>
                    <a:pt x="952500" y="30607"/>
                  </a:lnTo>
                  <a:lnTo>
                    <a:pt x="970152" y="33909"/>
                  </a:lnTo>
                  <a:lnTo>
                    <a:pt x="988949" y="37084"/>
                  </a:lnTo>
                  <a:lnTo>
                    <a:pt x="1007237" y="38227"/>
                  </a:lnTo>
                  <a:lnTo>
                    <a:pt x="1026033" y="37084"/>
                  </a:lnTo>
                  <a:lnTo>
                    <a:pt x="1045844" y="33909"/>
                  </a:lnTo>
                  <a:lnTo>
                    <a:pt x="1064133" y="29591"/>
                  </a:lnTo>
                  <a:lnTo>
                    <a:pt x="1085088" y="21971"/>
                  </a:lnTo>
                  <a:lnTo>
                    <a:pt x="1107059" y="15493"/>
                  </a:lnTo>
                  <a:lnTo>
                    <a:pt x="1125728" y="10160"/>
                  </a:lnTo>
                  <a:lnTo>
                    <a:pt x="1143000" y="5842"/>
                  </a:lnTo>
                  <a:lnTo>
                    <a:pt x="1158493" y="2540"/>
                  </a:lnTo>
                  <a:lnTo>
                    <a:pt x="1175004" y="0"/>
                  </a:lnTo>
                  <a:lnTo>
                    <a:pt x="1190116" y="0"/>
                  </a:lnTo>
                  <a:lnTo>
                    <a:pt x="1204214" y="3683"/>
                  </a:lnTo>
                  <a:lnTo>
                    <a:pt x="1219708" y="6858"/>
                  </a:lnTo>
                  <a:lnTo>
                    <a:pt x="1239519" y="12318"/>
                  </a:lnTo>
                  <a:lnTo>
                    <a:pt x="1260347" y="19812"/>
                  </a:lnTo>
                  <a:lnTo>
                    <a:pt x="1281938" y="24130"/>
                  </a:lnTo>
                  <a:lnTo>
                    <a:pt x="1305052" y="27812"/>
                  </a:lnTo>
                  <a:lnTo>
                    <a:pt x="1329055" y="28448"/>
                  </a:lnTo>
                  <a:lnTo>
                    <a:pt x="1351026" y="27812"/>
                  </a:lnTo>
                  <a:lnTo>
                    <a:pt x="1372996" y="21971"/>
                  </a:lnTo>
                  <a:lnTo>
                    <a:pt x="1392428" y="16637"/>
                  </a:lnTo>
                  <a:lnTo>
                    <a:pt x="1411224" y="13335"/>
                  </a:lnTo>
                  <a:lnTo>
                    <a:pt x="1431036" y="12318"/>
                  </a:lnTo>
                  <a:lnTo>
                    <a:pt x="1447164" y="12318"/>
                  </a:lnTo>
                  <a:lnTo>
                    <a:pt x="1462659" y="16637"/>
                  </a:lnTo>
                  <a:lnTo>
                    <a:pt x="1477137" y="21971"/>
                  </a:lnTo>
                  <a:lnTo>
                    <a:pt x="1491107" y="30607"/>
                  </a:lnTo>
                  <a:lnTo>
                    <a:pt x="1507616" y="37084"/>
                  </a:lnTo>
                  <a:lnTo>
                    <a:pt x="1527429" y="41402"/>
                  </a:lnTo>
                  <a:lnTo>
                    <a:pt x="1546860" y="40386"/>
                  </a:lnTo>
                  <a:lnTo>
                    <a:pt x="1565656" y="36449"/>
                  </a:lnTo>
                  <a:lnTo>
                    <a:pt x="1584325" y="30607"/>
                  </a:lnTo>
                  <a:lnTo>
                    <a:pt x="1603756" y="23114"/>
                  </a:lnTo>
                  <a:lnTo>
                    <a:pt x="1623567" y="16637"/>
                  </a:lnTo>
                  <a:lnTo>
                    <a:pt x="1640205" y="11176"/>
                  </a:lnTo>
                  <a:lnTo>
                    <a:pt x="1655699" y="8001"/>
                  </a:lnTo>
                  <a:lnTo>
                    <a:pt x="1655699" y="8001"/>
                  </a:lnTo>
                  <a:lnTo>
                    <a:pt x="1669668" y="9017"/>
                  </a:lnTo>
                  <a:lnTo>
                    <a:pt x="1683004" y="14478"/>
                  </a:lnTo>
                  <a:lnTo>
                    <a:pt x="1695958" y="19812"/>
                  </a:lnTo>
                  <a:lnTo>
                    <a:pt x="1711452" y="25273"/>
                  </a:lnTo>
                  <a:lnTo>
                    <a:pt x="1727581" y="29591"/>
                  </a:lnTo>
                  <a:lnTo>
                    <a:pt x="1747392" y="30607"/>
                  </a:lnTo>
                  <a:lnTo>
                    <a:pt x="1766189" y="29591"/>
                  </a:lnTo>
                  <a:lnTo>
                    <a:pt x="1783461" y="27812"/>
                  </a:lnTo>
                  <a:lnTo>
                    <a:pt x="1799970" y="20955"/>
                  </a:lnTo>
                  <a:lnTo>
                    <a:pt x="1810765" y="16637"/>
                  </a:lnTo>
                  <a:lnTo>
                    <a:pt x="1817624" y="20955"/>
                  </a:lnTo>
                </a:path>
              </a:pathLst>
            </a:custGeom>
            <a:ln w="190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3267" y="23054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925954" y="2535808"/>
            <a:ext cx="1522095" cy="48895"/>
          </a:xfrm>
          <a:custGeom>
            <a:avLst/>
            <a:gdLst/>
            <a:ahLst/>
            <a:cxnLst/>
            <a:rect l="l" t="t" r="r" b="b"/>
            <a:pathLst>
              <a:path w="1522095" h="48894">
                <a:moveTo>
                  <a:pt x="3301" y="7492"/>
                </a:moveTo>
                <a:lnTo>
                  <a:pt x="3301" y="7492"/>
                </a:lnTo>
                <a:lnTo>
                  <a:pt x="0" y="0"/>
                </a:lnTo>
                <a:lnTo>
                  <a:pt x="0" y="0"/>
                </a:lnTo>
                <a:lnTo>
                  <a:pt x="12318" y="1015"/>
                </a:lnTo>
                <a:lnTo>
                  <a:pt x="26669" y="5079"/>
                </a:lnTo>
                <a:lnTo>
                  <a:pt x="41782" y="11810"/>
                </a:lnTo>
                <a:lnTo>
                  <a:pt x="58038" y="17271"/>
                </a:lnTo>
                <a:lnTo>
                  <a:pt x="71374" y="23748"/>
                </a:lnTo>
                <a:lnTo>
                  <a:pt x="84327" y="30225"/>
                </a:lnTo>
                <a:lnTo>
                  <a:pt x="99821" y="34543"/>
                </a:lnTo>
                <a:lnTo>
                  <a:pt x="114934" y="35559"/>
                </a:lnTo>
                <a:lnTo>
                  <a:pt x="132587" y="35559"/>
                </a:lnTo>
                <a:lnTo>
                  <a:pt x="149097" y="34543"/>
                </a:lnTo>
                <a:lnTo>
                  <a:pt x="165607" y="31241"/>
                </a:lnTo>
                <a:lnTo>
                  <a:pt x="180720" y="26923"/>
                </a:lnTo>
                <a:lnTo>
                  <a:pt x="197993" y="22606"/>
                </a:lnTo>
                <a:lnTo>
                  <a:pt x="216788" y="18287"/>
                </a:lnTo>
                <a:lnTo>
                  <a:pt x="234442" y="16128"/>
                </a:lnTo>
                <a:lnTo>
                  <a:pt x="250951" y="14731"/>
                </a:lnTo>
                <a:lnTo>
                  <a:pt x="266445" y="13969"/>
                </a:lnTo>
                <a:lnTo>
                  <a:pt x="282701" y="14731"/>
                </a:lnTo>
                <a:lnTo>
                  <a:pt x="297814" y="18287"/>
                </a:lnTo>
                <a:lnTo>
                  <a:pt x="313308" y="22606"/>
                </a:lnTo>
                <a:lnTo>
                  <a:pt x="328421" y="26923"/>
                </a:lnTo>
                <a:lnTo>
                  <a:pt x="344931" y="32384"/>
                </a:lnTo>
                <a:lnTo>
                  <a:pt x="361442" y="37718"/>
                </a:lnTo>
                <a:lnTo>
                  <a:pt x="376936" y="43179"/>
                </a:lnTo>
                <a:lnTo>
                  <a:pt x="393192" y="46354"/>
                </a:lnTo>
                <a:lnTo>
                  <a:pt x="411480" y="48513"/>
                </a:lnTo>
                <a:lnTo>
                  <a:pt x="431672" y="47497"/>
                </a:lnTo>
                <a:lnTo>
                  <a:pt x="452627" y="46354"/>
                </a:lnTo>
                <a:lnTo>
                  <a:pt x="473075" y="43179"/>
                </a:lnTo>
                <a:lnTo>
                  <a:pt x="492887" y="38862"/>
                </a:lnTo>
                <a:lnTo>
                  <a:pt x="513461" y="34543"/>
                </a:lnTo>
                <a:lnTo>
                  <a:pt x="532130" y="30225"/>
                </a:lnTo>
                <a:lnTo>
                  <a:pt x="549782" y="25907"/>
                </a:lnTo>
                <a:lnTo>
                  <a:pt x="566293" y="23748"/>
                </a:lnTo>
                <a:lnTo>
                  <a:pt x="582930" y="23748"/>
                </a:lnTo>
                <a:lnTo>
                  <a:pt x="599058" y="23748"/>
                </a:lnTo>
                <a:lnTo>
                  <a:pt x="615314" y="24764"/>
                </a:lnTo>
                <a:lnTo>
                  <a:pt x="633983" y="26923"/>
                </a:lnTo>
                <a:lnTo>
                  <a:pt x="651637" y="30225"/>
                </a:lnTo>
                <a:lnTo>
                  <a:pt x="668908" y="35559"/>
                </a:lnTo>
                <a:lnTo>
                  <a:pt x="689863" y="41401"/>
                </a:lnTo>
                <a:lnTo>
                  <a:pt x="708532" y="44195"/>
                </a:lnTo>
                <a:lnTo>
                  <a:pt x="726947" y="47497"/>
                </a:lnTo>
                <a:lnTo>
                  <a:pt x="744474" y="48513"/>
                </a:lnTo>
                <a:lnTo>
                  <a:pt x="763269" y="48513"/>
                </a:lnTo>
                <a:lnTo>
                  <a:pt x="763269" y="48513"/>
                </a:lnTo>
                <a:lnTo>
                  <a:pt x="781938" y="47497"/>
                </a:lnTo>
                <a:lnTo>
                  <a:pt x="800353" y="45338"/>
                </a:lnTo>
                <a:lnTo>
                  <a:pt x="819022" y="42037"/>
                </a:lnTo>
                <a:lnTo>
                  <a:pt x="836676" y="39877"/>
                </a:lnTo>
                <a:lnTo>
                  <a:pt x="855090" y="38862"/>
                </a:lnTo>
                <a:lnTo>
                  <a:pt x="872744" y="37718"/>
                </a:lnTo>
                <a:lnTo>
                  <a:pt x="888111" y="34543"/>
                </a:lnTo>
                <a:lnTo>
                  <a:pt x="903351" y="31241"/>
                </a:lnTo>
                <a:lnTo>
                  <a:pt x="922019" y="30225"/>
                </a:lnTo>
                <a:lnTo>
                  <a:pt x="941832" y="31241"/>
                </a:lnTo>
                <a:lnTo>
                  <a:pt x="960119" y="34543"/>
                </a:lnTo>
                <a:lnTo>
                  <a:pt x="979932" y="38862"/>
                </a:lnTo>
                <a:lnTo>
                  <a:pt x="999744" y="43179"/>
                </a:lnTo>
                <a:lnTo>
                  <a:pt x="1018539" y="46354"/>
                </a:lnTo>
                <a:lnTo>
                  <a:pt x="1037208" y="47497"/>
                </a:lnTo>
                <a:lnTo>
                  <a:pt x="1054481" y="47497"/>
                </a:lnTo>
                <a:lnTo>
                  <a:pt x="1074293" y="45338"/>
                </a:lnTo>
                <a:lnTo>
                  <a:pt x="1092962" y="43179"/>
                </a:lnTo>
                <a:lnTo>
                  <a:pt x="1110614" y="39877"/>
                </a:lnTo>
                <a:lnTo>
                  <a:pt x="1126489" y="36702"/>
                </a:lnTo>
                <a:lnTo>
                  <a:pt x="1143000" y="34543"/>
                </a:lnTo>
                <a:lnTo>
                  <a:pt x="1161795" y="34543"/>
                </a:lnTo>
                <a:lnTo>
                  <a:pt x="1180464" y="35559"/>
                </a:lnTo>
                <a:lnTo>
                  <a:pt x="1198880" y="38862"/>
                </a:lnTo>
                <a:lnTo>
                  <a:pt x="1216533" y="42037"/>
                </a:lnTo>
                <a:lnTo>
                  <a:pt x="1233043" y="44195"/>
                </a:lnTo>
                <a:lnTo>
                  <a:pt x="1251712" y="45338"/>
                </a:lnTo>
                <a:lnTo>
                  <a:pt x="1270127" y="46354"/>
                </a:lnTo>
                <a:lnTo>
                  <a:pt x="1288795" y="45338"/>
                </a:lnTo>
                <a:lnTo>
                  <a:pt x="1306449" y="44195"/>
                </a:lnTo>
                <a:lnTo>
                  <a:pt x="1324102" y="43179"/>
                </a:lnTo>
                <a:lnTo>
                  <a:pt x="1342517" y="41401"/>
                </a:lnTo>
                <a:lnTo>
                  <a:pt x="1361185" y="35559"/>
                </a:lnTo>
                <a:lnTo>
                  <a:pt x="1379982" y="30225"/>
                </a:lnTo>
                <a:lnTo>
                  <a:pt x="1397254" y="25907"/>
                </a:lnTo>
                <a:lnTo>
                  <a:pt x="1415922" y="24764"/>
                </a:lnTo>
                <a:lnTo>
                  <a:pt x="1432179" y="25907"/>
                </a:lnTo>
                <a:lnTo>
                  <a:pt x="1447672" y="29082"/>
                </a:lnTo>
                <a:lnTo>
                  <a:pt x="1460627" y="33400"/>
                </a:lnTo>
                <a:lnTo>
                  <a:pt x="1475994" y="36702"/>
                </a:lnTo>
                <a:lnTo>
                  <a:pt x="1492631" y="38862"/>
                </a:lnTo>
                <a:lnTo>
                  <a:pt x="1507744" y="41401"/>
                </a:lnTo>
                <a:lnTo>
                  <a:pt x="1517395" y="43179"/>
                </a:lnTo>
                <a:lnTo>
                  <a:pt x="1522095" y="3771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45865" y="2559557"/>
            <a:ext cx="932815" cy="51435"/>
          </a:xfrm>
          <a:custGeom>
            <a:avLst/>
            <a:gdLst/>
            <a:ahLst/>
            <a:cxnLst/>
            <a:rect l="l" t="t" r="r" b="b"/>
            <a:pathLst>
              <a:path w="932814" h="51435">
                <a:moveTo>
                  <a:pt x="0" y="12954"/>
                </a:moveTo>
                <a:lnTo>
                  <a:pt x="0" y="12954"/>
                </a:lnTo>
                <a:lnTo>
                  <a:pt x="14350" y="20447"/>
                </a:lnTo>
                <a:lnTo>
                  <a:pt x="26162" y="26289"/>
                </a:lnTo>
                <a:lnTo>
                  <a:pt x="41401" y="31368"/>
                </a:lnTo>
                <a:lnTo>
                  <a:pt x="57912" y="37084"/>
                </a:lnTo>
                <a:lnTo>
                  <a:pt x="77343" y="41402"/>
                </a:lnTo>
                <a:lnTo>
                  <a:pt x="98551" y="46736"/>
                </a:lnTo>
                <a:lnTo>
                  <a:pt x="119125" y="50038"/>
                </a:lnTo>
                <a:lnTo>
                  <a:pt x="139954" y="51054"/>
                </a:lnTo>
                <a:lnTo>
                  <a:pt x="164084" y="50038"/>
                </a:lnTo>
                <a:lnTo>
                  <a:pt x="190373" y="46736"/>
                </a:lnTo>
                <a:lnTo>
                  <a:pt x="212344" y="41402"/>
                </a:lnTo>
                <a:lnTo>
                  <a:pt x="232918" y="34543"/>
                </a:lnTo>
                <a:lnTo>
                  <a:pt x="253746" y="28448"/>
                </a:lnTo>
                <a:lnTo>
                  <a:pt x="274955" y="22606"/>
                </a:lnTo>
                <a:lnTo>
                  <a:pt x="294386" y="18288"/>
                </a:lnTo>
                <a:lnTo>
                  <a:pt x="314198" y="13970"/>
                </a:lnTo>
                <a:lnTo>
                  <a:pt x="332613" y="9652"/>
                </a:lnTo>
                <a:lnTo>
                  <a:pt x="350265" y="4318"/>
                </a:lnTo>
                <a:lnTo>
                  <a:pt x="364236" y="1016"/>
                </a:lnTo>
                <a:lnTo>
                  <a:pt x="380873" y="0"/>
                </a:lnTo>
                <a:lnTo>
                  <a:pt x="398399" y="0"/>
                </a:lnTo>
                <a:lnTo>
                  <a:pt x="398399" y="0"/>
                </a:lnTo>
                <a:lnTo>
                  <a:pt x="417957" y="3175"/>
                </a:lnTo>
                <a:lnTo>
                  <a:pt x="435483" y="7493"/>
                </a:lnTo>
                <a:lnTo>
                  <a:pt x="449961" y="12954"/>
                </a:lnTo>
                <a:lnTo>
                  <a:pt x="465074" y="17653"/>
                </a:lnTo>
                <a:lnTo>
                  <a:pt x="479425" y="19431"/>
                </a:lnTo>
                <a:lnTo>
                  <a:pt x="495681" y="20447"/>
                </a:lnTo>
                <a:lnTo>
                  <a:pt x="514350" y="21590"/>
                </a:lnTo>
                <a:lnTo>
                  <a:pt x="537463" y="23749"/>
                </a:lnTo>
                <a:lnTo>
                  <a:pt x="561594" y="26289"/>
                </a:lnTo>
                <a:lnTo>
                  <a:pt x="582422" y="29464"/>
                </a:lnTo>
                <a:lnTo>
                  <a:pt x="600075" y="29464"/>
                </a:lnTo>
                <a:lnTo>
                  <a:pt x="616204" y="28448"/>
                </a:lnTo>
                <a:lnTo>
                  <a:pt x="633602" y="27305"/>
                </a:lnTo>
                <a:lnTo>
                  <a:pt x="652272" y="24765"/>
                </a:lnTo>
                <a:lnTo>
                  <a:pt x="670940" y="21590"/>
                </a:lnTo>
                <a:lnTo>
                  <a:pt x="688594" y="18288"/>
                </a:lnTo>
                <a:lnTo>
                  <a:pt x="707009" y="12954"/>
                </a:lnTo>
                <a:lnTo>
                  <a:pt x="724662" y="7493"/>
                </a:lnTo>
                <a:lnTo>
                  <a:pt x="743331" y="5334"/>
                </a:lnTo>
                <a:lnTo>
                  <a:pt x="760602" y="4318"/>
                </a:lnTo>
                <a:lnTo>
                  <a:pt x="778256" y="4318"/>
                </a:lnTo>
                <a:lnTo>
                  <a:pt x="796925" y="6477"/>
                </a:lnTo>
                <a:lnTo>
                  <a:pt x="816737" y="9652"/>
                </a:lnTo>
                <a:lnTo>
                  <a:pt x="834009" y="11811"/>
                </a:lnTo>
                <a:lnTo>
                  <a:pt x="851662" y="13970"/>
                </a:lnTo>
                <a:lnTo>
                  <a:pt x="868299" y="16129"/>
                </a:lnTo>
                <a:lnTo>
                  <a:pt x="883412" y="19431"/>
                </a:lnTo>
                <a:lnTo>
                  <a:pt x="899922" y="20447"/>
                </a:lnTo>
                <a:lnTo>
                  <a:pt x="912876" y="20447"/>
                </a:lnTo>
                <a:lnTo>
                  <a:pt x="921512" y="19431"/>
                </a:lnTo>
                <a:lnTo>
                  <a:pt x="932688" y="1765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39715" y="2559684"/>
            <a:ext cx="1151255" cy="7391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6097523" y="2910331"/>
            <a:ext cx="360045" cy="236854"/>
            <a:chOff x="6097523" y="2910331"/>
            <a:chExt cx="360045" cy="236854"/>
          </a:xfrm>
        </p:grpSpPr>
        <p:sp>
          <p:nvSpPr>
            <p:cNvPr id="24" name="object 24"/>
            <p:cNvSpPr/>
            <p:nvPr/>
          </p:nvSpPr>
          <p:spPr>
            <a:xfrm>
              <a:off x="6097523" y="2921507"/>
              <a:ext cx="188975" cy="22542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16598" y="2919856"/>
              <a:ext cx="131445" cy="212090"/>
            </a:xfrm>
            <a:custGeom>
              <a:avLst/>
              <a:gdLst/>
              <a:ahLst/>
              <a:cxnLst/>
              <a:rect l="l" t="t" r="r" b="b"/>
              <a:pathLst>
                <a:path w="131445" h="212089">
                  <a:moveTo>
                    <a:pt x="0" y="0"/>
                  </a:moveTo>
                  <a:lnTo>
                    <a:pt x="1015" y="23114"/>
                  </a:lnTo>
                  <a:lnTo>
                    <a:pt x="1015" y="39243"/>
                  </a:lnTo>
                  <a:lnTo>
                    <a:pt x="1777" y="59817"/>
                  </a:lnTo>
                  <a:lnTo>
                    <a:pt x="2793" y="83947"/>
                  </a:lnTo>
                  <a:lnTo>
                    <a:pt x="3937" y="108077"/>
                  </a:lnTo>
                  <a:lnTo>
                    <a:pt x="5334" y="133985"/>
                  </a:lnTo>
                  <a:lnTo>
                    <a:pt x="6476" y="157734"/>
                  </a:lnTo>
                  <a:lnTo>
                    <a:pt x="7492" y="180467"/>
                  </a:lnTo>
                  <a:lnTo>
                    <a:pt x="9651" y="198755"/>
                  </a:lnTo>
                  <a:lnTo>
                    <a:pt x="11811" y="212090"/>
                  </a:lnTo>
                </a:path>
                <a:path w="131445" h="212089">
                  <a:moveTo>
                    <a:pt x="30225" y="4318"/>
                  </a:moveTo>
                  <a:lnTo>
                    <a:pt x="30225" y="4318"/>
                  </a:lnTo>
                  <a:lnTo>
                    <a:pt x="32765" y="27431"/>
                  </a:lnTo>
                  <a:lnTo>
                    <a:pt x="33781" y="47879"/>
                  </a:lnTo>
                  <a:lnTo>
                    <a:pt x="34925" y="73152"/>
                  </a:lnTo>
                  <a:lnTo>
                    <a:pt x="34925" y="99060"/>
                  </a:lnTo>
                  <a:lnTo>
                    <a:pt x="35940" y="127127"/>
                  </a:lnTo>
                  <a:lnTo>
                    <a:pt x="37084" y="153416"/>
                  </a:lnTo>
                  <a:lnTo>
                    <a:pt x="39242" y="176149"/>
                  </a:lnTo>
                  <a:lnTo>
                    <a:pt x="42417" y="195580"/>
                  </a:lnTo>
                  <a:lnTo>
                    <a:pt x="46736" y="209931"/>
                  </a:lnTo>
                </a:path>
                <a:path w="131445" h="212089">
                  <a:moveTo>
                    <a:pt x="123443" y="87122"/>
                  </a:moveTo>
                  <a:lnTo>
                    <a:pt x="115824" y="82804"/>
                  </a:lnTo>
                  <a:lnTo>
                    <a:pt x="105790" y="83947"/>
                  </a:lnTo>
                  <a:lnTo>
                    <a:pt x="97154" y="108077"/>
                  </a:lnTo>
                  <a:lnTo>
                    <a:pt x="102615" y="125349"/>
                  </a:lnTo>
                  <a:lnTo>
                    <a:pt x="111505" y="141478"/>
                  </a:lnTo>
                  <a:lnTo>
                    <a:pt x="120268" y="157734"/>
                  </a:lnTo>
                  <a:lnTo>
                    <a:pt x="128142" y="172847"/>
                  </a:lnTo>
                  <a:lnTo>
                    <a:pt x="131063" y="187960"/>
                  </a:lnTo>
                  <a:lnTo>
                    <a:pt x="125602" y="200152"/>
                  </a:lnTo>
                  <a:lnTo>
                    <a:pt x="112649" y="207391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6290945" y="2538602"/>
            <a:ext cx="1540510" cy="61594"/>
          </a:xfrm>
          <a:custGeom>
            <a:avLst/>
            <a:gdLst/>
            <a:ahLst/>
            <a:cxnLst/>
            <a:rect l="l" t="t" r="r" b="b"/>
            <a:pathLst>
              <a:path w="1540509" h="61594">
                <a:moveTo>
                  <a:pt x="0" y="3301"/>
                </a:moveTo>
                <a:lnTo>
                  <a:pt x="10159" y="0"/>
                </a:lnTo>
                <a:lnTo>
                  <a:pt x="23494" y="0"/>
                </a:lnTo>
                <a:lnTo>
                  <a:pt x="37464" y="3301"/>
                </a:lnTo>
                <a:lnTo>
                  <a:pt x="52958" y="11175"/>
                </a:lnTo>
                <a:lnTo>
                  <a:pt x="69595" y="17652"/>
                </a:lnTo>
                <a:lnTo>
                  <a:pt x="86867" y="26288"/>
                </a:lnTo>
                <a:lnTo>
                  <a:pt x="102996" y="33908"/>
                </a:lnTo>
                <a:lnTo>
                  <a:pt x="120650" y="38607"/>
                </a:lnTo>
                <a:lnTo>
                  <a:pt x="141477" y="41401"/>
                </a:lnTo>
                <a:lnTo>
                  <a:pt x="163449" y="44703"/>
                </a:lnTo>
                <a:lnTo>
                  <a:pt x="184022" y="47243"/>
                </a:lnTo>
                <a:lnTo>
                  <a:pt x="203834" y="47243"/>
                </a:lnTo>
                <a:lnTo>
                  <a:pt x="223647" y="47243"/>
                </a:lnTo>
                <a:lnTo>
                  <a:pt x="241934" y="47243"/>
                </a:lnTo>
                <a:lnTo>
                  <a:pt x="260730" y="45719"/>
                </a:lnTo>
                <a:lnTo>
                  <a:pt x="283718" y="44703"/>
                </a:lnTo>
                <a:lnTo>
                  <a:pt x="307848" y="42544"/>
                </a:lnTo>
                <a:lnTo>
                  <a:pt x="333121" y="39243"/>
                </a:lnTo>
                <a:lnTo>
                  <a:pt x="360425" y="36068"/>
                </a:lnTo>
                <a:lnTo>
                  <a:pt x="386714" y="32765"/>
                </a:lnTo>
                <a:lnTo>
                  <a:pt x="413003" y="31750"/>
                </a:lnTo>
                <a:lnTo>
                  <a:pt x="435990" y="31750"/>
                </a:lnTo>
                <a:lnTo>
                  <a:pt x="459104" y="32765"/>
                </a:lnTo>
                <a:lnTo>
                  <a:pt x="481075" y="33908"/>
                </a:lnTo>
                <a:lnTo>
                  <a:pt x="502665" y="34925"/>
                </a:lnTo>
                <a:lnTo>
                  <a:pt x="523875" y="37083"/>
                </a:lnTo>
                <a:lnTo>
                  <a:pt x="544322" y="41401"/>
                </a:lnTo>
                <a:lnTo>
                  <a:pt x="565276" y="47243"/>
                </a:lnTo>
                <a:lnTo>
                  <a:pt x="588263" y="52323"/>
                </a:lnTo>
                <a:lnTo>
                  <a:pt x="613155" y="56895"/>
                </a:lnTo>
                <a:lnTo>
                  <a:pt x="640460" y="60197"/>
                </a:lnTo>
                <a:lnTo>
                  <a:pt x="667130" y="61213"/>
                </a:lnTo>
                <a:lnTo>
                  <a:pt x="667130" y="61213"/>
                </a:lnTo>
                <a:lnTo>
                  <a:pt x="693420" y="60197"/>
                </a:lnTo>
                <a:lnTo>
                  <a:pt x="719708" y="58038"/>
                </a:lnTo>
                <a:lnTo>
                  <a:pt x="745998" y="53339"/>
                </a:lnTo>
                <a:lnTo>
                  <a:pt x="769747" y="49402"/>
                </a:lnTo>
                <a:lnTo>
                  <a:pt x="791718" y="44703"/>
                </a:lnTo>
                <a:lnTo>
                  <a:pt x="811529" y="39243"/>
                </a:lnTo>
                <a:lnTo>
                  <a:pt x="833501" y="36068"/>
                </a:lnTo>
                <a:lnTo>
                  <a:pt x="856487" y="34925"/>
                </a:lnTo>
                <a:lnTo>
                  <a:pt x="877443" y="34925"/>
                </a:lnTo>
                <a:lnTo>
                  <a:pt x="896874" y="34925"/>
                </a:lnTo>
                <a:lnTo>
                  <a:pt x="915543" y="34925"/>
                </a:lnTo>
                <a:lnTo>
                  <a:pt x="934211" y="36068"/>
                </a:lnTo>
                <a:lnTo>
                  <a:pt x="951864" y="37083"/>
                </a:lnTo>
                <a:lnTo>
                  <a:pt x="970279" y="39243"/>
                </a:lnTo>
                <a:lnTo>
                  <a:pt x="991107" y="41401"/>
                </a:lnTo>
                <a:lnTo>
                  <a:pt x="1012698" y="43560"/>
                </a:lnTo>
                <a:lnTo>
                  <a:pt x="1037208" y="43560"/>
                </a:lnTo>
                <a:lnTo>
                  <a:pt x="1059941" y="42544"/>
                </a:lnTo>
                <a:lnTo>
                  <a:pt x="1082928" y="40385"/>
                </a:lnTo>
                <a:lnTo>
                  <a:pt x="1103756" y="36068"/>
                </a:lnTo>
                <a:lnTo>
                  <a:pt x="1122552" y="32765"/>
                </a:lnTo>
                <a:lnTo>
                  <a:pt x="1138047" y="28447"/>
                </a:lnTo>
                <a:lnTo>
                  <a:pt x="1153159" y="24129"/>
                </a:lnTo>
                <a:lnTo>
                  <a:pt x="1168273" y="21970"/>
                </a:lnTo>
                <a:lnTo>
                  <a:pt x="1168273" y="21970"/>
                </a:lnTo>
                <a:lnTo>
                  <a:pt x="1184782" y="24129"/>
                </a:lnTo>
                <a:lnTo>
                  <a:pt x="1201420" y="26288"/>
                </a:lnTo>
                <a:lnTo>
                  <a:pt x="1220088" y="29590"/>
                </a:lnTo>
                <a:lnTo>
                  <a:pt x="1237360" y="31750"/>
                </a:lnTo>
                <a:lnTo>
                  <a:pt x="1257173" y="33908"/>
                </a:lnTo>
                <a:lnTo>
                  <a:pt x="1278001" y="36068"/>
                </a:lnTo>
                <a:lnTo>
                  <a:pt x="1300733" y="37083"/>
                </a:lnTo>
                <a:lnTo>
                  <a:pt x="1324863" y="37083"/>
                </a:lnTo>
                <a:lnTo>
                  <a:pt x="1350390" y="36068"/>
                </a:lnTo>
                <a:lnTo>
                  <a:pt x="1373124" y="34925"/>
                </a:lnTo>
                <a:lnTo>
                  <a:pt x="1393952" y="32765"/>
                </a:lnTo>
                <a:lnTo>
                  <a:pt x="1412366" y="29590"/>
                </a:lnTo>
                <a:lnTo>
                  <a:pt x="1430020" y="28447"/>
                </a:lnTo>
                <a:lnTo>
                  <a:pt x="1447673" y="28447"/>
                </a:lnTo>
                <a:lnTo>
                  <a:pt x="1466341" y="30606"/>
                </a:lnTo>
                <a:lnTo>
                  <a:pt x="1483613" y="33908"/>
                </a:lnTo>
                <a:lnTo>
                  <a:pt x="1501266" y="37083"/>
                </a:lnTo>
                <a:lnTo>
                  <a:pt x="1515236" y="38607"/>
                </a:lnTo>
                <a:lnTo>
                  <a:pt x="1526412" y="37083"/>
                </a:lnTo>
                <a:lnTo>
                  <a:pt x="1535429" y="33908"/>
                </a:lnTo>
                <a:lnTo>
                  <a:pt x="1540509" y="26288"/>
                </a:lnTo>
              </a:path>
              <a:path w="1540509" h="61594">
                <a:moveTo>
                  <a:pt x="1504441" y="36068"/>
                </a:moveTo>
                <a:lnTo>
                  <a:pt x="1492630" y="40385"/>
                </a:lnTo>
                <a:lnTo>
                  <a:pt x="1476121" y="4038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66748" y="2805048"/>
            <a:ext cx="913130" cy="51435"/>
          </a:xfrm>
          <a:custGeom>
            <a:avLst/>
            <a:gdLst/>
            <a:ahLst/>
            <a:cxnLst/>
            <a:rect l="l" t="t" r="r" b="b"/>
            <a:pathLst>
              <a:path w="913130" h="51435">
                <a:moveTo>
                  <a:pt x="0" y="0"/>
                </a:moveTo>
                <a:lnTo>
                  <a:pt x="12953" y="0"/>
                </a:lnTo>
                <a:lnTo>
                  <a:pt x="12953" y="0"/>
                </a:lnTo>
                <a:lnTo>
                  <a:pt x="25272" y="4318"/>
                </a:lnTo>
                <a:lnTo>
                  <a:pt x="40385" y="11937"/>
                </a:lnTo>
                <a:lnTo>
                  <a:pt x="55879" y="23113"/>
                </a:lnTo>
                <a:lnTo>
                  <a:pt x="71374" y="32766"/>
                </a:lnTo>
                <a:lnTo>
                  <a:pt x="86106" y="40386"/>
                </a:lnTo>
                <a:lnTo>
                  <a:pt x="103758" y="44323"/>
                </a:lnTo>
                <a:lnTo>
                  <a:pt x="120268" y="45338"/>
                </a:lnTo>
                <a:lnTo>
                  <a:pt x="136906" y="43180"/>
                </a:lnTo>
                <a:lnTo>
                  <a:pt x="155575" y="39243"/>
                </a:lnTo>
                <a:lnTo>
                  <a:pt x="177164" y="33908"/>
                </a:lnTo>
                <a:lnTo>
                  <a:pt x="200278" y="28067"/>
                </a:lnTo>
                <a:lnTo>
                  <a:pt x="219963" y="23113"/>
                </a:lnTo>
                <a:lnTo>
                  <a:pt x="238759" y="19431"/>
                </a:lnTo>
                <a:lnTo>
                  <a:pt x="258190" y="19431"/>
                </a:lnTo>
                <a:lnTo>
                  <a:pt x="276859" y="21970"/>
                </a:lnTo>
                <a:lnTo>
                  <a:pt x="294513" y="24892"/>
                </a:lnTo>
                <a:lnTo>
                  <a:pt x="309625" y="29210"/>
                </a:lnTo>
                <a:lnTo>
                  <a:pt x="326263" y="34543"/>
                </a:lnTo>
                <a:lnTo>
                  <a:pt x="342772" y="40386"/>
                </a:lnTo>
                <a:lnTo>
                  <a:pt x="359028" y="45338"/>
                </a:lnTo>
                <a:lnTo>
                  <a:pt x="377697" y="49022"/>
                </a:lnTo>
                <a:lnTo>
                  <a:pt x="400431" y="51181"/>
                </a:lnTo>
                <a:lnTo>
                  <a:pt x="400431" y="51181"/>
                </a:lnTo>
                <a:lnTo>
                  <a:pt x="423799" y="50037"/>
                </a:lnTo>
                <a:lnTo>
                  <a:pt x="448563" y="46481"/>
                </a:lnTo>
                <a:lnTo>
                  <a:pt x="474852" y="42544"/>
                </a:lnTo>
                <a:lnTo>
                  <a:pt x="499363" y="36702"/>
                </a:lnTo>
                <a:lnTo>
                  <a:pt x="520953" y="33908"/>
                </a:lnTo>
                <a:lnTo>
                  <a:pt x="539750" y="32766"/>
                </a:lnTo>
                <a:lnTo>
                  <a:pt x="558038" y="34543"/>
                </a:lnTo>
                <a:lnTo>
                  <a:pt x="575690" y="37845"/>
                </a:lnTo>
                <a:lnTo>
                  <a:pt x="592201" y="42544"/>
                </a:lnTo>
                <a:lnTo>
                  <a:pt x="607694" y="45338"/>
                </a:lnTo>
                <a:lnTo>
                  <a:pt x="624966" y="47879"/>
                </a:lnTo>
                <a:lnTo>
                  <a:pt x="643763" y="47879"/>
                </a:lnTo>
                <a:lnTo>
                  <a:pt x="666750" y="43180"/>
                </a:lnTo>
                <a:lnTo>
                  <a:pt x="689482" y="36702"/>
                </a:lnTo>
                <a:lnTo>
                  <a:pt x="713613" y="30225"/>
                </a:lnTo>
                <a:lnTo>
                  <a:pt x="737996" y="24130"/>
                </a:lnTo>
                <a:lnTo>
                  <a:pt x="761872" y="18414"/>
                </a:lnTo>
                <a:lnTo>
                  <a:pt x="782701" y="15112"/>
                </a:lnTo>
                <a:lnTo>
                  <a:pt x="801115" y="15112"/>
                </a:lnTo>
                <a:lnTo>
                  <a:pt x="817626" y="18414"/>
                </a:lnTo>
                <a:lnTo>
                  <a:pt x="833119" y="20574"/>
                </a:lnTo>
                <a:lnTo>
                  <a:pt x="850772" y="21970"/>
                </a:lnTo>
                <a:lnTo>
                  <a:pt x="864743" y="21970"/>
                </a:lnTo>
                <a:lnTo>
                  <a:pt x="874521" y="20574"/>
                </a:lnTo>
                <a:lnTo>
                  <a:pt x="882395" y="14097"/>
                </a:lnTo>
                <a:lnTo>
                  <a:pt x="890015" y="9779"/>
                </a:lnTo>
                <a:lnTo>
                  <a:pt x="899668" y="8636"/>
                </a:lnTo>
                <a:lnTo>
                  <a:pt x="908684" y="14097"/>
                </a:lnTo>
                <a:lnTo>
                  <a:pt x="913002" y="2413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7" y="774134"/>
            <a:ext cx="2798850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655" y="792479"/>
            <a:ext cx="23873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88336" y="0"/>
                </a:moveTo>
                <a:lnTo>
                  <a:pt x="0" y="0"/>
                </a:lnTo>
                <a:lnTo>
                  <a:pt x="0" y="475488"/>
                </a:lnTo>
                <a:lnTo>
                  <a:pt x="2609088" y="475488"/>
                </a:lnTo>
                <a:lnTo>
                  <a:pt x="2688336" y="396239"/>
                </a:lnTo>
                <a:lnTo>
                  <a:pt x="2688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6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09088" y="475488"/>
                </a:moveTo>
                <a:lnTo>
                  <a:pt x="2624963" y="412114"/>
                </a:lnTo>
                <a:lnTo>
                  <a:pt x="2688336" y="396239"/>
                </a:lnTo>
                <a:lnTo>
                  <a:pt x="2609088" y="475488"/>
                </a:lnTo>
                <a:lnTo>
                  <a:pt x="0" y="475488"/>
                </a:lnTo>
                <a:lnTo>
                  <a:pt x="0" y="0"/>
                </a:lnTo>
                <a:lnTo>
                  <a:pt x="2688336" y="0"/>
                </a:lnTo>
                <a:lnTo>
                  <a:pt x="2688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87324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Blood </a:t>
            </a:r>
            <a:r>
              <a:rPr sz="1500" b="1" spc="-60" dirty="0">
                <a:latin typeface="Arial"/>
                <a:cs typeface="Arial"/>
              </a:rPr>
              <a:t>vascular </a:t>
            </a:r>
            <a:r>
              <a:rPr sz="1500" b="1" spc="-55" dirty="0">
                <a:latin typeface="Arial"/>
                <a:cs typeface="Arial"/>
              </a:rPr>
              <a:t>system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closed-type </a:t>
            </a:r>
            <a:r>
              <a:rPr sz="1500" b="1" spc="-55" dirty="0">
                <a:latin typeface="Arial"/>
                <a:cs typeface="Arial"/>
              </a:rPr>
              <a:t>i.e. </a:t>
            </a:r>
            <a:r>
              <a:rPr sz="1500" b="1" spc="-50" dirty="0">
                <a:latin typeface="Arial"/>
                <a:cs typeface="Arial"/>
              </a:rPr>
              <a:t>blood </a:t>
            </a:r>
            <a:r>
              <a:rPr sz="1500" b="1" spc="-20" dirty="0">
                <a:latin typeface="Arial"/>
                <a:cs typeface="Arial"/>
              </a:rPr>
              <a:t>flows </a:t>
            </a:r>
            <a:r>
              <a:rPr sz="1500" b="1" spc="-35" dirty="0">
                <a:latin typeface="Arial"/>
                <a:cs typeface="Arial"/>
              </a:rPr>
              <a:t>through </a:t>
            </a:r>
            <a:r>
              <a:rPr sz="1500" b="1" spc="-30" dirty="0">
                <a:latin typeface="Arial"/>
                <a:cs typeface="Arial"/>
              </a:rPr>
              <a:t>definite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blood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80" dirty="0">
                <a:latin typeface="Arial"/>
                <a:cs typeface="Arial"/>
              </a:rPr>
              <a:t>vessels.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Some </a:t>
            </a:r>
            <a:r>
              <a:rPr sz="1500" b="1" spc="-50" dirty="0">
                <a:latin typeface="Arial"/>
                <a:cs typeface="Arial"/>
              </a:rPr>
              <a:t>blood </a:t>
            </a:r>
            <a:r>
              <a:rPr sz="1500" b="1" spc="-80" dirty="0">
                <a:latin typeface="Arial"/>
                <a:cs typeface="Arial"/>
              </a:rPr>
              <a:t>vessels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40" dirty="0">
                <a:latin typeface="Arial"/>
                <a:cs typeface="Arial"/>
              </a:rPr>
              <a:t>enlarged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40" dirty="0">
                <a:latin typeface="Arial"/>
                <a:cs typeface="Arial"/>
              </a:rPr>
              <a:t>act </a:t>
            </a:r>
            <a:r>
              <a:rPr sz="1500" b="1" spc="-65" dirty="0">
                <a:latin typeface="Arial"/>
                <a:cs typeface="Arial"/>
              </a:rPr>
              <a:t>as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heart.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Blood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35" dirty="0">
                <a:latin typeface="Arial"/>
                <a:cs typeface="Arial"/>
              </a:rPr>
              <a:t>red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65" dirty="0">
                <a:latin typeface="Arial"/>
                <a:cs typeface="Arial"/>
              </a:rPr>
              <a:t>colour </a:t>
            </a:r>
            <a:r>
              <a:rPr sz="1500" b="1" dirty="0">
                <a:latin typeface="Arial"/>
                <a:cs typeface="Arial"/>
              </a:rPr>
              <a:t>with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haemoglobin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dissolved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</a:t>
            </a:r>
            <a:r>
              <a:rPr sz="1500" b="1" spc="-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plasma.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Some </a:t>
            </a:r>
            <a:r>
              <a:rPr sz="1500" b="1" spc="-55" dirty="0">
                <a:latin typeface="Arial"/>
                <a:cs typeface="Arial"/>
              </a:rPr>
              <a:t>annelids </a:t>
            </a:r>
            <a:r>
              <a:rPr sz="1500" b="1" spc="-40" dirty="0">
                <a:latin typeface="Arial"/>
                <a:cs typeface="Arial"/>
              </a:rPr>
              <a:t>have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erythrocruorin</a:t>
            </a:r>
            <a:r>
              <a:rPr sz="1500" b="1" spc="-9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pigment.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9994" y="2741046"/>
            <a:ext cx="5824065" cy="22742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69258" y="878839"/>
            <a:ext cx="236854" cy="1724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50945" y="1659508"/>
            <a:ext cx="1030605" cy="73025"/>
          </a:xfrm>
          <a:custGeom>
            <a:avLst/>
            <a:gdLst/>
            <a:ahLst/>
            <a:cxnLst/>
            <a:rect l="l" t="t" r="r" b="b"/>
            <a:pathLst>
              <a:path w="1030604" h="73025">
                <a:moveTo>
                  <a:pt x="0" y="0"/>
                </a:moveTo>
                <a:lnTo>
                  <a:pt x="0" y="0"/>
                </a:lnTo>
                <a:lnTo>
                  <a:pt x="3175" y="11937"/>
                </a:lnTo>
                <a:lnTo>
                  <a:pt x="11175" y="16637"/>
                </a:lnTo>
                <a:lnTo>
                  <a:pt x="19812" y="22732"/>
                </a:lnTo>
                <a:lnTo>
                  <a:pt x="29463" y="30225"/>
                </a:lnTo>
                <a:lnTo>
                  <a:pt x="39624" y="37845"/>
                </a:lnTo>
                <a:lnTo>
                  <a:pt x="51434" y="43561"/>
                </a:lnTo>
                <a:lnTo>
                  <a:pt x="65912" y="44703"/>
                </a:lnTo>
                <a:lnTo>
                  <a:pt x="82041" y="41020"/>
                </a:lnTo>
                <a:lnTo>
                  <a:pt x="96392" y="34925"/>
                </a:lnTo>
                <a:lnTo>
                  <a:pt x="109474" y="25273"/>
                </a:lnTo>
                <a:lnTo>
                  <a:pt x="122681" y="16637"/>
                </a:lnTo>
                <a:lnTo>
                  <a:pt x="136778" y="10794"/>
                </a:lnTo>
                <a:lnTo>
                  <a:pt x="151129" y="6857"/>
                </a:lnTo>
                <a:lnTo>
                  <a:pt x="166242" y="6857"/>
                </a:lnTo>
                <a:lnTo>
                  <a:pt x="182879" y="11937"/>
                </a:lnTo>
                <a:lnTo>
                  <a:pt x="200151" y="19430"/>
                </a:lnTo>
                <a:lnTo>
                  <a:pt x="218820" y="28066"/>
                </a:lnTo>
                <a:lnTo>
                  <a:pt x="237616" y="34925"/>
                </a:lnTo>
                <a:lnTo>
                  <a:pt x="255269" y="36702"/>
                </a:lnTo>
                <a:lnTo>
                  <a:pt x="273557" y="33909"/>
                </a:lnTo>
                <a:lnTo>
                  <a:pt x="291210" y="28066"/>
                </a:lnTo>
                <a:lnTo>
                  <a:pt x="308863" y="22732"/>
                </a:lnTo>
                <a:lnTo>
                  <a:pt x="324992" y="20574"/>
                </a:lnTo>
                <a:lnTo>
                  <a:pt x="340487" y="21589"/>
                </a:lnTo>
                <a:lnTo>
                  <a:pt x="354964" y="26288"/>
                </a:lnTo>
                <a:lnTo>
                  <a:pt x="371093" y="30225"/>
                </a:lnTo>
                <a:lnTo>
                  <a:pt x="386206" y="36702"/>
                </a:lnTo>
                <a:lnTo>
                  <a:pt x="401700" y="43561"/>
                </a:lnTo>
                <a:lnTo>
                  <a:pt x="418338" y="47498"/>
                </a:lnTo>
                <a:lnTo>
                  <a:pt x="434466" y="48640"/>
                </a:lnTo>
                <a:lnTo>
                  <a:pt x="452119" y="47498"/>
                </a:lnTo>
                <a:lnTo>
                  <a:pt x="469772" y="43561"/>
                </a:lnTo>
                <a:lnTo>
                  <a:pt x="484885" y="37845"/>
                </a:lnTo>
                <a:lnTo>
                  <a:pt x="501395" y="33909"/>
                </a:lnTo>
                <a:lnTo>
                  <a:pt x="517651" y="30225"/>
                </a:lnTo>
                <a:lnTo>
                  <a:pt x="535304" y="31750"/>
                </a:lnTo>
                <a:lnTo>
                  <a:pt x="551814" y="36067"/>
                </a:lnTo>
                <a:lnTo>
                  <a:pt x="565912" y="42544"/>
                </a:lnTo>
                <a:lnTo>
                  <a:pt x="580263" y="50037"/>
                </a:lnTo>
                <a:lnTo>
                  <a:pt x="593216" y="57276"/>
                </a:lnTo>
                <a:lnTo>
                  <a:pt x="607694" y="65912"/>
                </a:lnTo>
                <a:lnTo>
                  <a:pt x="623188" y="70612"/>
                </a:lnTo>
                <a:lnTo>
                  <a:pt x="640460" y="71627"/>
                </a:lnTo>
                <a:lnTo>
                  <a:pt x="660272" y="70612"/>
                </a:lnTo>
                <a:lnTo>
                  <a:pt x="679957" y="65912"/>
                </a:lnTo>
                <a:lnTo>
                  <a:pt x="699515" y="58674"/>
                </a:lnTo>
                <a:lnTo>
                  <a:pt x="718184" y="53339"/>
                </a:lnTo>
                <a:lnTo>
                  <a:pt x="735838" y="51180"/>
                </a:lnTo>
                <a:lnTo>
                  <a:pt x="753490" y="52197"/>
                </a:lnTo>
                <a:lnTo>
                  <a:pt x="769619" y="55117"/>
                </a:lnTo>
                <a:lnTo>
                  <a:pt x="785876" y="60832"/>
                </a:lnTo>
                <a:lnTo>
                  <a:pt x="802385" y="68452"/>
                </a:lnTo>
                <a:lnTo>
                  <a:pt x="820038" y="71627"/>
                </a:lnTo>
                <a:lnTo>
                  <a:pt x="837691" y="72770"/>
                </a:lnTo>
                <a:lnTo>
                  <a:pt x="837691" y="72770"/>
                </a:lnTo>
                <a:lnTo>
                  <a:pt x="853947" y="70612"/>
                </a:lnTo>
                <a:lnTo>
                  <a:pt x="869314" y="64769"/>
                </a:lnTo>
                <a:lnTo>
                  <a:pt x="883792" y="56134"/>
                </a:lnTo>
                <a:lnTo>
                  <a:pt x="897763" y="48640"/>
                </a:lnTo>
                <a:lnTo>
                  <a:pt x="912876" y="43561"/>
                </a:lnTo>
                <a:lnTo>
                  <a:pt x="930528" y="41020"/>
                </a:lnTo>
                <a:lnTo>
                  <a:pt x="947165" y="44703"/>
                </a:lnTo>
                <a:lnTo>
                  <a:pt x="963294" y="50037"/>
                </a:lnTo>
                <a:lnTo>
                  <a:pt x="979931" y="54355"/>
                </a:lnTo>
                <a:lnTo>
                  <a:pt x="996441" y="54355"/>
                </a:lnTo>
                <a:lnTo>
                  <a:pt x="1010538" y="51180"/>
                </a:lnTo>
                <a:lnTo>
                  <a:pt x="1021714" y="46481"/>
                </a:lnTo>
                <a:lnTo>
                  <a:pt x="1030351" y="4000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95265" y="1664969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4">
                <a:moveTo>
                  <a:pt x="9017" y="5333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15003" y="1143634"/>
            <a:ext cx="418465" cy="325120"/>
          </a:xfrm>
          <a:custGeom>
            <a:avLst/>
            <a:gdLst/>
            <a:ahLst/>
            <a:cxnLst/>
            <a:rect l="l" t="t" r="r" b="b"/>
            <a:pathLst>
              <a:path w="418464" h="325119">
                <a:moveTo>
                  <a:pt x="0" y="273558"/>
                </a:moveTo>
                <a:lnTo>
                  <a:pt x="0" y="273558"/>
                </a:lnTo>
                <a:lnTo>
                  <a:pt x="4572" y="283717"/>
                </a:lnTo>
                <a:lnTo>
                  <a:pt x="11175" y="293369"/>
                </a:lnTo>
                <a:lnTo>
                  <a:pt x="20066" y="305308"/>
                </a:lnTo>
                <a:lnTo>
                  <a:pt x="32004" y="316102"/>
                </a:lnTo>
                <a:lnTo>
                  <a:pt x="45974" y="323976"/>
                </a:lnTo>
                <a:lnTo>
                  <a:pt x="60451" y="325119"/>
                </a:lnTo>
                <a:lnTo>
                  <a:pt x="75946" y="320421"/>
                </a:lnTo>
                <a:lnTo>
                  <a:pt x="93218" y="310641"/>
                </a:lnTo>
                <a:lnTo>
                  <a:pt x="109347" y="296672"/>
                </a:lnTo>
                <a:lnTo>
                  <a:pt x="123825" y="281559"/>
                </a:lnTo>
                <a:lnTo>
                  <a:pt x="139319" y="266446"/>
                </a:lnTo>
                <a:lnTo>
                  <a:pt x="153288" y="250951"/>
                </a:lnTo>
                <a:lnTo>
                  <a:pt x="166243" y="236600"/>
                </a:lnTo>
                <a:lnTo>
                  <a:pt x="178562" y="225678"/>
                </a:lnTo>
                <a:lnTo>
                  <a:pt x="191897" y="213867"/>
                </a:lnTo>
                <a:lnTo>
                  <a:pt x="204850" y="200913"/>
                </a:lnTo>
                <a:lnTo>
                  <a:pt x="218059" y="186816"/>
                </a:lnTo>
                <a:lnTo>
                  <a:pt x="233552" y="171703"/>
                </a:lnTo>
                <a:lnTo>
                  <a:pt x="248666" y="155575"/>
                </a:lnTo>
                <a:lnTo>
                  <a:pt x="263779" y="140080"/>
                </a:lnTo>
                <a:lnTo>
                  <a:pt x="282575" y="124967"/>
                </a:lnTo>
                <a:lnTo>
                  <a:pt x="299085" y="110871"/>
                </a:lnTo>
                <a:lnTo>
                  <a:pt x="313182" y="99440"/>
                </a:lnTo>
                <a:lnTo>
                  <a:pt x="327533" y="86105"/>
                </a:lnTo>
                <a:lnTo>
                  <a:pt x="340487" y="70612"/>
                </a:lnTo>
                <a:lnTo>
                  <a:pt x="351282" y="60198"/>
                </a:lnTo>
                <a:lnTo>
                  <a:pt x="363600" y="47498"/>
                </a:lnTo>
                <a:lnTo>
                  <a:pt x="376936" y="37846"/>
                </a:lnTo>
                <a:lnTo>
                  <a:pt x="386588" y="26288"/>
                </a:lnTo>
                <a:lnTo>
                  <a:pt x="397383" y="16255"/>
                </a:lnTo>
                <a:lnTo>
                  <a:pt x="408559" y="7619"/>
                </a:lnTo>
                <a:lnTo>
                  <a:pt x="41833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14036" y="1122298"/>
            <a:ext cx="170307" cy="2973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31588" y="1146936"/>
            <a:ext cx="6985" cy="10160"/>
          </a:xfrm>
          <a:custGeom>
            <a:avLst/>
            <a:gdLst/>
            <a:ahLst/>
            <a:cxnLst/>
            <a:rect l="l" t="t" r="r" b="b"/>
            <a:pathLst>
              <a:path w="6985" h="10159">
                <a:moveTo>
                  <a:pt x="6476" y="0"/>
                </a:moveTo>
                <a:lnTo>
                  <a:pt x="0" y="96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74133" y="1286890"/>
            <a:ext cx="3810" cy="14604"/>
          </a:xfrm>
          <a:custGeom>
            <a:avLst/>
            <a:gdLst/>
            <a:ahLst/>
            <a:cxnLst/>
            <a:rect l="l" t="t" r="r" b="b"/>
            <a:pathLst>
              <a:path w="3810" h="14605">
                <a:moveTo>
                  <a:pt x="0" y="14097"/>
                </a:moveTo>
                <a:lnTo>
                  <a:pt x="355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43475" y="1044447"/>
            <a:ext cx="168021" cy="227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38546" y="985392"/>
            <a:ext cx="103250" cy="1871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73166" y="927861"/>
            <a:ext cx="129286" cy="1860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51728" y="836802"/>
            <a:ext cx="180721" cy="2653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72201" y="8667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08447" y="1650872"/>
            <a:ext cx="2478405" cy="66040"/>
          </a:xfrm>
          <a:custGeom>
            <a:avLst/>
            <a:gdLst/>
            <a:ahLst/>
            <a:cxnLst/>
            <a:rect l="l" t="t" r="r" b="b"/>
            <a:pathLst>
              <a:path w="2478404" h="66039">
                <a:moveTo>
                  <a:pt x="0" y="0"/>
                </a:moveTo>
                <a:lnTo>
                  <a:pt x="0" y="0"/>
                </a:lnTo>
                <a:lnTo>
                  <a:pt x="5461" y="9778"/>
                </a:lnTo>
                <a:lnTo>
                  <a:pt x="11937" y="17652"/>
                </a:lnTo>
                <a:lnTo>
                  <a:pt x="20954" y="26288"/>
                </a:lnTo>
                <a:lnTo>
                  <a:pt x="32765" y="36067"/>
                </a:lnTo>
                <a:lnTo>
                  <a:pt x="48260" y="44703"/>
                </a:lnTo>
                <a:lnTo>
                  <a:pt x="64769" y="49656"/>
                </a:lnTo>
                <a:lnTo>
                  <a:pt x="83185" y="53339"/>
                </a:lnTo>
                <a:lnTo>
                  <a:pt x="102997" y="53339"/>
                </a:lnTo>
                <a:lnTo>
                  <a:pt x="123825" y="49656"/>
                </a:lnTo>
                <a:lnTo>
                  <a:pt x="144399" y="45338"/>
                </a:lnTo>
                <a:lnTo>
                  <a:pt x="163067" y="38862"/>
                </a:lnTo>
                <a:lnTo>
                  <a:pt x="180721" y="30225"/>
                </a:lnTo>
                <a:lnTo>
                  <a:pt x="196214" y="21589"/>
                </a:lnTo>
                <a:lnTo>
                  <a:pt x="210312" y="14097"/>
                </a:lnTo>
                <a:lnTo>
                  <a:pt x="226440" y="9778"/>
                </a:lnTo>
                <a:lnTo>
                  <a:pt x="241935" y="8636"/>
                </a:lnTo>
                <a:lnTo>
                  <a:pt x="257428" y="9778"/>
                </a:lnTo>
                <a:lnTo>
                  <a:pt x="272541" y="14097"/>
                </a:lnTo>
                <a:lnTo>
                  <a:pt x="286892" y="20574"/>
                </a:lnTo>
                <a:lnTo>
                  <a:pt x="299847" y="28066"/>
                </a:lnTo>
                <a:lnTo>
                  <a:pt x="314325" y="36067"/>
                </a:lnTo>
                <a:lnTo>
                  <a:pt x="329438" y="43561"/>
                </a:lnTo>
                <a:lnTo>
                  <a:pt x="343788" y="49656"/>
                </a:lnTo>
                <a:lnTo>
                  <a:pt x="358901" y="54355"/>
                </a:lnTo>
                <a:lnTo>
                  <a:pt x="375538" y="57276"/>
                </a:lnTo>
                <a:lnTo>
                  <a:pt x="394207" y="58674"/>
                </a:lnTo>
                <a:lnTo>
                  <a:pt x="417322" y="57276"/>
                </a:lnTo>
                <a:lnTo>
                  <a:pt x="439292" y="54355"/>
                </a:lnTo>
                <a:lnTo>
                  <a:pt x="461899" y="49656"/>
                </a:lnTo>
                <a:lnTo>
                  <a:pt x="483869" y="44703"/>
                </a:lnTo>
                <a:lnTo>
                  <a:pt x="504698" y="38862"/>
                </a:lnTo>
                <a:lnTo>
                  <a:pt x="525272" y="32765"/>
                </a:lnTo>
                <a:lnTo>
                  <a:pt x="543940" y="28066"/>
                </a:lnTo>
                <a:lnTo>
                  <a:pt x="562737" y="27431"/>
                </a:lnTo>
                <a:lnTo>
                  <a:pt x="579247" y="27431"/>
                </a:lnTo>
                <a:lnTo>
                  <a:pt x="594740" y="30225"/>
                </a:lnTo>
                <a:lnTo>
                  <a:pt x="609853" y="34925"/>
                </a:lnTo>
                <a:lnTo>
                  <a:pt x="624966" y="41401"/>
                </a:lnTo>
                <a:lnTo>
                  <a:pt x="641603" y="48640"/>
                </a:lnTo>
                <a:lnTo>
                  <a:pt x="659129" y="55117"/>
                </a:lnTo>
                <a:lnTo>
                  <a:pt x="676782" y="60833"/>
                </a:lnTo>
                <a:lnTo>
                  <a:pt x="697356" y="64770"/>
                </a:lnTo>
                <a:lnTo>
                  <a:pt x="719327" y="65912"/>
                </a:lnTo>
                <a:lnTo>
                  <a:pt x="742314" y="65912"/>
                </a:lnTo>
                <a:lnTo>
                  <a:pt x="764286" y="63753"/>
                </a:lnTo>
                <a:lnTo>
                  <a:pt x="783716" y="60833"/>
                </a:lnTo>
                <a:lnTo>
                  <a:pt x="806068" y="56134"/>
                </a:lnTo>
                <a:lnTo>
                  <a:pt x="825500" y="51180"/>
                </a:lnTo>
                <a:lnTo>
                  <a:pt x="844168" y="47498"/>
                </a:lnTo>
                <a:lnTo>
                  <a:pt x="860425" y="43561"/>
                </a:lnTo>
                <a:lnTo>
                  <a:pt x="876935" y="38862"/>
                </a:lnTo>
                <a:lnTo>
                  <a:pt x="894588" y="36067"/>
                </a:lnTo>
                <a:lnTo>
                  <a:pt x="911860" y="34925"/>
                </a:lnTo>
                <a:lnTo>
                  <a:pt x="928497" y="34925"/>
                </a:lnTo>
                <a:lnTo>
                  <a:pt x="943610" y="37846"/>
                </a:lnTo>
                <a:lnTo>
                  <a:pt x="943610" y="37846"/>
                </a:lnTo>
                <a:lnTo>
                  <a:pt x="959103" y="42545"/>
                </a:lnTo>
                <a:lnTo>
                  <a:pt x="975613" y="46481"/>
                </a:lnTo>
                <a:lnTo>
                  <a:pt x="993266" y="52197"/>
                </a:lnTo>
                <a:lnTo>
                  <a:pt x="1009523" y="57276"/>
                </a:lnTo>
                <a:lnTo>
                  <a:pt x="1030351" y="61975"/>
                </a:lnTo>
                <a:lnTo>
                  <a:pt x="1055497" y="63753"/>
                </a:lnTo>
                <a:lnTo>
                  <a:pt x="1082548" y="64770"/>
                </a:lnTo>
                <a:lnTo>
                  <a:pt x="1082548" y="64770"/>
                </a:lnTo>
                <a:lnTo>
                  <a:pt x="1109217" y="63753"/>
                </a:lnTo>
                <a:lnTo>
                  <a:pt x="1134364" y="59816"/>
                </a:lnTo>
                <a:lnTo>
                  <a:pt x="1159637" y="54355"/>
                </a:lnTo>
                <a:lnTo>
                  <a:pt x="1185926" y="47498"/>
                </a:lnTo>
                <a:lnTo>
                  <a:pt x="1210690" y="41401"/>
                </a:lnTo>
                <a:lnTo>
                  <a:pt x="1234059" y="36067"/>
                </a:lnTo>
                <a:lnTo>
                  <a:pt x="1254632" y="33909"/>
                </a:lnTo>
                <a:lnTo>
                  <a:pt x="1275461" y="33909"/>
                </a:lnTo>
                <a:lnTo>
                  <a:pt x="1292098" y="36702"/>
                </a:lnTo>
                <a:lnTo>
                  <a:pt x="1307211" y="42545"/>
                </a:lnTo>
                <a:lnTo>
                  <a:pt x="1321562" y="47498"/>
                </a:lnTo>
                <a:lnTo>
                  <a:pt x="1338199" y="53339"/>
                </a:lnTo>
                <a:lnTo>
                  <a:pt x="1355471" y="56134"/>
                </a:lnTo>
                <a:lnTo>
                  <a:pt x="1373124" y="59816"/>
                </a:lnTo>
                <a:lnTo>
                  <a:pt x="1391792" y="62991"/>
                </a:lnTo>
                <a:lnTo>
                  <a:pt x="1410207" y="64770"/>
                </a:lnTo>
                <a:lnTo>
                  <a:pt x="1431035" y="65912"/>
                </a:lnTo>
                <a:lnTo>
                  <a:pt x="1455166" y="64770"/>
                </a:lnTo>
                <a:lnTo>
                  <a:pt x="1478152" y="61975"/>
                </a:lnTo>
                <a:lnTo>
                  <a:pt x="1499743" y="57276"/>
                </a:lnTo>
                <a:lnTo>
                  <a:pt x="1520698" y="52197"/>
                </a:lnTo>
                <a:lnTo>
                  <a:pt x="1539367" y="46481"/>
                </a:lnTo>
                <a:lnTo>
                  <a:pt x="1556638" y="41401"/>
                </a:lnTo>
                <a:lnTo>
                  <a:pt x="1574292" y="36702"/>
                </a:lnTo>
                <a:lnTo>
                  <a:pt x="1593087" y="34925"/>
                </a:lnTo>
                <a:lnTo>
                  <a:pt x="1611376" y="34925"/>
                </a:lnTo>
                <a:lnTo>
                  <a:pt x="1629028" y="36702"/>
                </a:lnTo>
                <a:lnTo>
                  <a:pt x="1646681" y="42545"/>
                </a:lnTo>
                <a:lnTo>
                  <a:pt x="1663192" y="48640"/>
                </a:lnTo>
                <a:lnTo>
                  <a:pt x="1679828" y="53339"/>
                </a:lnTo>
                <a:lnTo>
                  <a:pt x="1694942" y="56134"/>
                </a:lnTo>
                <a:lnTo>
                  <a:pt x="1712213" y="57276"/>
                </a:lnTo>
                <a:lnTo>
                  <a:pt x="1733042" y="57276"/>
                </a:lnTo>
                <a:lnTo>
                  <a:pt x="1753997" y="56134"/>
                </a:lnTo>
                <a:lnTo>
                  <a:pt x="1774825" y="55117"/>
                </a:lnTo>
                <a:lnTo>
                  <a:pt x="1794636" y="52197"/>
                </a:lnTo>
                <a:lnTo>
                  <a:pt x="1815210" y="46481"/>
                </a:lnTo>
                <a:lnTo>
                  <a:pt x="1834896" y="42545"/>
                </a:lnTo>
                <a:lnTo>
                  <a:pt x="1853310" y="37846"/>
                </a:lnTo>
                <a:lnTo>
                  <a:pt x="1873503" y="34925"/>
                </a:lnTo>
                <a:lnTo>
                  <a:pt x="1891792" y="34925"/>
                </a:lnTo>
                <a:lnTo>
                  <a:pt x="1891792" y="34925"/>
                </a:lnTo>
                <a:lnTo>
                  <a:pt x="1910587" y="37846"/>
                </a:lnTo>
                <a:lnTo>
                  <a:pt x="1930400" y="44703"/>
                </a:lnTo>
                <a:lnTo>
                  <a:pt x="1950211" y="49656"/>
                </a:lnTo>
                <a:lnTo>
                  <a:pt x="1970658" y="53339"/>
                </a:lnTo>
                <a:lnTo>
                  <a:pt x="1991486" y="55117"/>
                </a:lnTo>
                <a:lnTo>
                  <a:pt x="2015617" y="55117"/>
                </a:lnTo>
                <a:lnTo>
                  <a:pt x="2037206" y="53339"/>
                </a:lnTo>
                <a:lnTo>
                  <a:pt x="2059558" y="49656"/>
                </a:lnTo>
                <a:lnTo>
                  <a:pt x="2081149" y="44703"/>
                </a:lnTo>
                <a:lnTo>
                  <a:pt x="2102104" y="38862"/>
                </a:lnTo>
                <a:lnTo>
                  <a:pt x="2121916" y="36702"/>
                </a:lnTo>
                <a:lnTo>
                  <a:pt x="2138045" y="37846"/>
                </a:lnTo>
                <a:lnTo>
                  <a:pt x="2153538" y="41401"/>
                </a:lnTo>
                <a:lnTo>
                  <a:pt x="2172207" y="45338"/>
                </a:lnTo>
                <a:lnTo>
                  <a:pt x="2193162" y="47498"/>
                </a:lnTo>
                <a:lnTo>
                  <a:pt x="2214753" y="47498"/>
                </a:lnTo>
                <a:lnTo>
                  <a:pt x="2233422" y="47498"/>
                </a:lnTo>
                <a:lnTo>
                  <a:pt x="2251836" y="46481"/>
                </a:lnTo>
                <a:lnTo>
                  <a:pt x="2268347" y="43561"/>
                </a:lnTo>
                <a:lnTo>
                  <a:pt x="2284983" y="40386"/>
                </a:lnTo>
                <a:lnTo>
                  <a:pt x="2301494" y="36702"/>
                </a:lnTo>
                <a:lnTo>
                  <a:pt x="2316606" y="36067"/>
                </a:lnTo>
                <a:lnTo>
                  <a:pt x="2332101" y="36702"/>
                </a:lnTo>
                <a:lnTo>
                  <a:pt x="2349754" y="40386"/>
                </a:lnTo>
                <a:lnTo>
                  <a:pt x="2370328" y="44703"/>
                </a:lnTo>
                <a:lnTo>
                  <a:pt x="2395474" y="47498"/>
                </a:lnTo>
                <a:lnTo>
                  <a:pt x="2418460" y="49656"/>
                </a:lnTo>
                <a:lnTo>
                  <a:pt x="2439416" y="51180"/>
                </a:lnTo>
                <a:lnTo>
                  <a:pt x="2458084" y="52197"/>
                </a:lnTo>
                <a:lnTo>
                  <a:pt x="2471038" y="52197"/>
                </a:lnTo>
                <a:lnTo>
                  <a:pt x="2477897" y="4864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86344" y="1677161"/>
            <a:ext cx="8890" cy="3175"/>
          </a:xfrm>
          <a:custGeom>
            <a:avLst/>
            <a:gdLst/>
            <a:ahLst/>
            <a:cxnLst/>
            <a:rect l="l" t="t" r="r" b="b"/>
            <a:pathLst>
              <a:path w="8890" h="3175">
                <a:moveTo>
                  <a:pt x="8635" y="2921"/>
                </a:moveTo>
                <a:lnTo>
                  <a:pt x="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17217" y="1862581"/>
            <a:ext cx="438784" cy="42545"/>
          </a:xfrm>
          <a:custGeom>
            <a:avLst/>
            <a:gdLst/>
            <a:ahLst/>
            <a:cxnLst/>
            <a:rect l="l" t="t" r="r" b="b"/>
            <a:pathLst>
              <a:path w="438785" h="42544">
                <a:moveTo>
                  <a:pt x="0" y="0"/>
                </a:moveTo>
                <a:lnTo>
                  <a:pt x="0" y="0"/>
                </a:lnTo>
                <a:lnTo>
                  <a:pt x="4698" y="6476"/>
                </a:lnTo>
                <a:lnTo>
                  <a:pt x="13969" y="16128"/>
                </a:lnTo>
                <a:lnTo>
                  <a:pt x="26288" y="27050"/>
                </a:lnTo>
                <a:lnTo>
                  <a:pt x="40258" y="33527"/>
                </a:lnTo>
                <a:lnTo>
                  <a:pt x="57912" y="35940"/>
                </a:lnTo>
                <a:lnTo>
                  <a:pt x="75564" y="35940"/>
                </a:lnTo>
                <a:lnTo>
                  <a:pt x="93980" y="32384"/>
                </a:lnTo>
                <a:lnTo>
                  <a:pt x="112649" y="27050"/>
                </a:lnTo>
                <a:lnTo>
                  <a:pt x="130301" y="20827"/>
                </a:lnTo>
                <a:lnTo>
                  <a:pt x="150113" y="17652"/>
                </a:lnTo>
                <a:lnTo>
                  <a:pt x="168401" y="16128"/>
                </a:lnTo>
                <a:lnTo>
                  <a:pt x="185038" y="18414"/>
                </a:lnTo>
                <a:lnTo>
                  <a:pt x="202311" y="23749"/>
                </a:lnTo>
                <a:lnTo>
                  <a:pt x="219963" y="33527"/>
                </a:lnTo>
                <a:lnTo>
                  <a:pt x="239775" y="39242"/>
                </a:lnTo>
                <a:lnTo>
                  <a:pt x="260604" y="42163"/>
                </a:lnTo>
                <a:lnTo>
                  <a:pt x="281177" y="40258"/>
                </a:lnTo>
                <a:lnTo>
                  <a:pt x="302006" y="35940"/>
                </a:lnTo>
                <a:lnTo>
                  <a:pt x="320801" y="30606"/>
                </a:lnTo>
                <a:lnTo>
                  <a:pt x="340232" y="23749"/>
                </a:lnTo>
                <a:lnTo>
                  <a:pt x="358901" y="19812"/>
                </a:lnTo>
                <a:lnTo>
                  <a:pt x="376555" y="17652"/>
                </a:lnTo>
                <a:lnTo>
                  <a:pt x="394843" y="16128"/>
                </a:lnTo>
                <a:lnTo>
                  <a:pt x="413638" y="15112"/>
                </a:lnTo>
                <a:lnTo>
                  <a:pt x="430149" y="13969"/>
                </a:lnTo>
                <a:lnTo>
                  <a:pt x="438784" y="161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93517" y="2842132"/>
            <a:ext cx="955040" cy="329565"/>
          </a:xfrm>
          <a:custGeom>
            <a:avLst/>
            <a:gdLst/>
            <a:ahLst/>
            <a:cxnLst/>
            <a:rect l="l" t="t" r="r" b="b"/>
            <a:pathLst>
              <a:path w="955039" h="329564">
                <a:moveTo>
                  <a:pt x="816482" y="81661"/>
                </a:moveTo>
                <a:lnTo>
                  <a:pt x="816482" y="81661"/>
                </a:lnTo>
                <a:lnTo>
                  <a:pt x="381888" y="0"/>
                </a:lnTo>
                <a:lnTo>
                  <a:pt x="358902" y="0"/>
                </a:lnTo>
                <a:lnTo>
                  <a:pt x="340486" y="1143"/>
                </a:lnTo>
                <a:lnTo>
                  <a:pt x="0" y="177419"/>
                </a:lnTo>
                <a:lnTo>
                  <a:pt x="1015" y="193294"/>
                </a:lnTo>
                <a:lnTo>
                  <a:pt x="3937" y="208407"/>
                </a:lnTo>
                <a:lnTo>
                  <a:pt x="9651" y="221742"/>
                </a:lnTo>
                <a:lnTo>
                  <a:pt x="18287" y="234315"/>
                </a:lnTo>
                <a:lnTo>
                  <a:pt x="30225" y="247650"/>
                </a:lnTo>
                <a:lnTo>
                  <a:pt x="44576" y="260604"/>
                </a:lnTo>
                <a:lnTo>
                  <a:pt x="58674" y="271780"/>
                </a:lnTo>
                <a:lnTo>
                  <a:pt x="73025" y="280416"/>
                </a:lnTo>
                <a:lnTo>
                  <a:pt x="90677" y="286512"/>
                </a:lnTo>
                <a:lnTo>
                  <a:pt x="108331" y="292354"/>
                </a:lnTo>
                <a:lnTo>
                  <a:pt x="125602" y="296672"/>
                </a:lnTo>
                <a:lnTo>
                  <a:pt x="144271" y="299847"/>
                </a:lnTo>
                <a:lnTo>
                  <a:pt x="163068" y="303149"/>
                </a:lnTo>
                <a:lnTo>
                  <a:pt x="179196" y="307467"/>
                </a:lnTo>
                <a:lnTo>
                  <a:pt x="196850" y="310642"/>
                </a:lnTo>
                <a:lnTo>
                  <a:pt x="215264" y="313944"/>
                </a:lnTo>
                <a:lnTo>
                  <a:pt x="235076" y="316103"/>
                </a:lnTo>
                <a:lnTo>
                  <a:pt x="255905" y="318262"/>
                </a:lnTo>
                <a:lnTo>
                  <a:pt x="279019" y="321437"/>
                </a:lnTo>
                <a:lnTo>
                  <a:pt x="300608" y="323977"/>
                </a:lnTo>
                <a:lnTo>
                  <a:pt x="323977" y="325120"/>
                </a:lnTo>
                <a:lnTo>
                  <a:pt x="347725" y="325755"/>
                </a:lnTo>
                <a:lnTo>
                  <a:pt x="371856" y="325755"/>
                </a:lnTo>
                <a:lnTo>
                  <a:pt x="393827" y="326898"/>
                </a:lnTo>
                <a:lnTo>
                  <a:pt x="416813" y="327914"/>
                </a:lnTo>
                <a:lnTo>
                  <a:pt x="439928" y="327914"/>
                </a:lnTo>
                <a:lnTo>
                  <a:pt x="464057" y="327914"/>
                </a:lnTo>
                <a:lnTo>
                  <a:pt x="488060" y="329057"/>
                </a:lnTo>
                <a:lnTo>
                  <a:pt x="512191" y="329057"/>
                </a:lnTo>
                <a:lnTo>
                  <a:pt x="535305" y="329057"/>
                </a:lnTo>
                <a:lnTo>
                  <a:pt x="560069" y="329057"/>
                </a:lnTo>
                <a:lnTo>
                  <a:pt x="583565" y="329057"/>
                </a:lnTo>
                <a:lnTo>
                  <a:pt x="607313" y="327914"/>
                </a:lnTo>
                <a:lnTo>
                  <a:pt x="630300" y="326898"/>
                </a:lnTo>
                <a:lnTo>
                  <a:pt x="653415" y="326898"/>
                </a:lnTo>
                <a:lnTo>
                  <a:pt x="673099" y="325755"/>
                </a:lnTo>
                <a:lnTo>
                  <a:pt x="692911" y="323977"/>
                </a:lnTo>
                <a:lnTo>
                  <a:pt x="712723" y="321437"/>
                </a:lnTo>
                <a:lnTo>
                  <a:pt x="732155" y="318262"/>
                </a:lnTo>
                <a:lnTo>
                  <a:pt x="753109" y="314960"/>
                </a:lnTo>
                <a:lnTo>
                  <a:pt x="771397" y="310642"/>
                </a:lnTo>
                <a:lnTo>
                  <a:pt x="790194" y="308483"/>
                </a:lnTo>
                <a:lnTo>
                  <a:pt x="807846" y="305308"/>
                </a:lnTo>
                <a:lnTo>
                  <a:pt x="825499" y="300990"/>
                </a:lnTo>
                <a:lnTo>
                  <a:pt x="843787" y="294513"/>
                </a:lnTo>
                <a:lnTo>
                  <a:pt x="861441" y="286512"/>
                </a:lnTo>
                <a:lnTo>
                  <a:pt x="880109" y="277876"/>
                </a:lnTo>
                <a:lnTo>
                  <a:pt x="895222" y="269240"/>
                </a:lnTo>
                <a:lnTo>
                  <a:pt x="907542" y="260604"/>
                </a:lnTo>
                <a:lnTo>
                  <a:pt x="918336" y="250952"/>
                </a:lnTo>
                <a:lnTo>
                  <a:pt x="928369" y="240157"/>
                </a:lnTo>
                <a:lnTo>
                  <a:pt x="939165" y="226822"/>
                </a:lnTo>
                <a:lnTo>
                  <a:pt x="946784" y="214249"/>
                </a:lnTo>
                <a:lnTo>
                  <a:pt x="952119" y="198755"/>
                </a:lnTo>
                <a:lnTo>
                  <a:pt x="954658" y="183642"/>
                </a:lnTo>
                <a:lnTo>
                  <a:pt x="954658" y="183642"/>
                </a:lnTo>
                <a:lnTo>
                  <a:pt x="731138" y="43561"/>
                </a:lnTo>
                <a:lnTo>
                  <a:pt x="709168" y="40259"/>
                </a:lnTo>
                <a:lnTo>
                  <a:pt x="690498" y="3276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087114" y="2787014"/>
            <a:ext cx="1050925" cy="318135"/>
          </a:xfrm>
          <a:custGeom>
            <a:avLst/>
            <a:gdLst/>
            <a:ahLst/>
            <a:cxnLst/>
            <a:rect l="l" t="t" r="r" b="b"/>
            <a:pathLst>
              <a:path w="1050925" h="318135">
                <a:moveTo>
                  <a:pt x="940308" y="102996"/>
                </a:moveTo>
                <a:lnTo>
                  <a:pt x="940308" y="102996"/>
                </a:lnTo>
                <a:lnTo>
                  <a:pt x="675386" y="18414"/>
                </a:lnTo>
                <a:lnTo>
                  <a:pt x="652399" y="14096"/>
                </a:lnTo>
                <a:lnTo>
                  <a:pt x="633602" y="9778"/>
                </a:lnTo>
                <a:lnTo>
                  <a:pt x="615314" y="6095"/>
                </a:lnTo>
                <a:lnTo>
                  <a:pt x="595502" y="4317"/>
                </a:lnTo>
                <a:lnTo>
                  <a:pt x="573532" y="3301"/>
                </a:lnTo>
                <a:lnTo>
                  <a:pt x="553720" y="2158"/>
                </a:lnTo>
                <a:lnTo>
                  <a:pt x="532130" y="1142"/>
                </a:lnTo>
                <a:lnTo>
                  <a:pt x="506602" y="0"/>
                </a:lnTo>
                <a:lnTo>
                  <a:pt x="481711" y="0"/>
                </a:lnTo>
                <a:lnTo>
                  <a:pt x="457581" y="0"/>
                </a:lnTo>
                <a:lnTo>
                  <a:pt x="354584" y="0"/>
                </a:lnTo>
                <a:lnTo>
                  <a:pt x="334899" y="1142"/>
                </a:lnTo>
                <a:lnTo>
                  <a:pt x="319786" y="2158"/>
                </a:lnTo>
                <a:lnTo>
                  <a:pt x="304291" y="2158"/>
                </a:lnTo>
                <a:lnTo>
                  <a:pt x="304291" y="2158"/>
                </a:lnTo>
                <a:lnTo>
                  <a:pt x="210947" y="17271"/>
                </a:lnTo>
                <a:lnTo>
                  <a:pt x="188340" y="21589"/>
                </a:lnTo>
                <a:lnTo>
                  <a:pt x="168528" y="25907"/>
                </a:lnTo>
                <a:lnTo>
                  <a:pt x="150875" y="31368"/>
                </a:lnTo>
                <a:lnTo>
                  <a:pt x="133603" y="36702"/>
                </a:lnTo>
                <a:lnTo>
                  <a:pt x="112775" y="44703"/>
                </a:lnTo>
                <a:lnTo>
                  <a:pt x="95123" y="52196"/>
                </a:lnTo>
                <a:lnTo>
                  <a:pt x="80645" y="60832"/>
                </a:lnTo>
                <a:lnTo>
                  <a:pt x="67690" y="70611"/>
                </a:lnTo>
                <a:lnTo>
                  <a:pt x="0" y="181101"/>
                </a:lnTo>
                <a:lnTo>
                  <a:pt x="0" y="181101"/>
                </a:lnTo>
                <a:lnTo>
                  <a:pt x="2159" y="197738"/>
                </a:lnTo>
                <a:lnTo>
                  <a:pt x="6476" y="213867"/>
                </a:lnTo>
                <a:lnTo>
                  <a:pt x="12953" y="227964"/>
                </a:lnTo>
                <a:lnTo>
                  <a:pt x="21589" y="241300"/>
                </a:lnTo>
                <a:lnTo>
                  <a:pt x="33909" y="252729"/>
                </a:lnTo>
                <a:lnTo>
                  <a:pt x="46100" y="264667"/>
                </a:lnTo>
                <a:lnTo>
                  <a:pt x="58038" y="274319"/>
                </a:lnTo>
                <a:lnTo>
                  <a:pt x="70993" y="281939"/>
                </a:lnTo>
                <a:lnTo>
                  <a:pt x="85344" y="289432"/>
                </a:lnTo>
                <a:lnTo>
                  <a:pt x="101981" y="296290"/>
                </a:lnTo>
                <a:lnTo>
                  <a:pt x="119252" y="302767"/>
                </a:lnTo>
                <a:lnTo>
                  <a:pt x="139064" y="308228"/>
                </a:lnTo>
                <a:lnTo>
                  <a:pt x="158750" y="313563"/>
                </a:lnTo>
                <a:lnTo>
                  <a:pt x="179324" y="315721"/>
                </a:lnTo>
                <a:lnTo>
                  <a:pt x="200151" y="316864"/>
                </a:lnTo>
                <a:lnTo>
                  <a:pt x="222123" y="317881"/>
                </a:lnTo>
                <a:lnTo>
                  <a:pt x="243077" y="316864"/>
                </a:lnTo>
                <a:lnTo>
                  <a:pt x="243077" y="316864"/>
                </a:lnTo>
                <a:lnTo>
                  <a:pt x="264668" y="315721"/>
                </a:lnTo>
                <a:lnTo>
                  <a:pt x="290195" y="313563"/>
                </a:lnTo>
                <a:lnTo>
                  <a:pt x="316484" y="309244"/>
                </a:lnTo>
                <a:lnTo>
                  <a:pt x="339216" y="306069"/>
                </a:lnTo>
                <a:lnTo>
                  <a:pt x="360045" y="303910"/>
                </a:lnTo>
                <a:lnTo>
                  <a:pt x="378713" y="301751"/>
                </a:lnTo>
                <a:lnTo>
                  <a:pt x="397510" y="298450"/>
                </a:lnTo>
                <a:lnTo>
                  <a:pt x="419481" y="295275"/>
                </a:lnTo>
                <a:lnTo>
                  <a:pt x="443230" y="291591"/>
                </a:lnTo>
                <a:lnTo>
                  <a:pt x="468375" y="288797"/>
                </a:lnTo>
                <a:lnTo>
                  <a:pt x="494664" y="285495"/>
                </a:lnTo>
                <a:lnTo>
                  <a:pt x="522097" y="283336"/>
                </a:lnTo>
                <a:lnTo>
                  <a:pt x="547624" y="280796"/>
                </a:lnTo>
                <a:lnTo>
                  <a:pt x="570230" y="279781"/>
                </a:lnTo>
                <a:lnTo>
                  <a:pt x="594360" y="279781"/>
                </a:lnTo>
                <a:lnTo>
                  <a:pt x="594360" y="279781"/>
                </a:lnTo>
                <a:lnTo>
                  <a:pt x="616331" y="280796"/>
                </a:lnTo>
                <a:lnTo>
                  <a:pt x="636905" y="281939"/>
                </a:lnTo>
                <a:lnTo>
                  <a:pt x="656716" y="284479"/>
                </a:lnTo>
                <a:lnTo>
                  <a:pt x="674370" y="287654"/>
                </a:lnTo>
                <a:lnTo>
                  <a:pt x="692658" y="290575"/>
                </a:lnTo>
                <a:lnTo>
                  <a:pt x="711453" y="295275"/>
                </a:lnTo>
                <a:lnTo>
                  <a:pt x="730123" y="299592"/>
                </a:lnTo>
                <a:lnTo>
                  <a:pt x="747776" y="303910"/>
                </a:lnTo>
                <a:lnTo>
                  <a:pt x="766063" y="306069"/>
                </a:lnTo>
                <a:lnTo>
                  <a:pt x="784860" y="307085"/>
                </a:lnTo>
                <a:lnTo>
                  <a:pt x="801370" y="309244"/>
                </a:lnTo>
                <a:lnTo>
                  <a:pt x="818007" y="311403"/>
                </a:lnTo>
                <a:lnTo>
                  <a:pt x="834136" y="314706"/>
                </a:lnTo>
                <a:lnTo>
                  <a:pt x="852932" y="315721"/>
                </a:lnTo>
                <a:lnTo>
                  <a:pt x="872744" y="315721"/>
                </a:lnTo>
                <a:lnTo>
                  <a:pt x="872744" y="315721"/>
                </a:lnTo>
                <a:lnTo>
                  <a:pt x="891032" y="314706"/>
                </a:lnTo>
                <a:lnTo>
                  <a:pt x="909701" y="313563"/>
                </a:lnTo>
                <a:lnTo>
                  <a:pt x="929513" y="309244"/>
                </a:lnTo>
                <a:lnTo>
                  <a:pt x="950087" y="306069"/>
                </a:lnTo>
                <a:lnTo>
                  <a:pt x="970914" y="301751"/>
                </a:lnTo>
                <a:lnTo>
                  <a:pt x="987551" y="295275"/>
                </a:lnTo>
                <a:lnTo>
                  <a:pt x="1001902" y="288797"/>
                </a:lnTo>
                <a:lnTo>
                  <a:pt x="1001902" y="288797"/>
                </a:lnTo>
                <a:lnTo>
                  <a:pt x="1014857" y="279781"/>
                </a:lnTo>
                <a:lnTo>
                  <a:pt x="1025651" y="269366"/>
                </a:lnTo>
                <a:lnTo>
                  <a:pt x="1034288" y="256031"/>
                </a:lnTo>
                <a:lnTo>
                  <a:pt x="1042288" y="244094"/>
                </a:lnTo>
                <a:lnTo>
                  <a:pt x="1047623" y="231139"/>
                </a:lnTo>
                <a:lnTo>
                  <a:pt x="1050925" y="217169"/>
                </a:lnTo>
                <a:lnTo>
                  <a:pt x="1050925" y="202056"/>
                </a:lnTo>
                <a:lnTo>
                  <a:pt x="1045463" y="186562"/>
                </a:lnTo>
                <a:lnTo>
                  <a:pt x="911987" y="857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13071" y="28813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23000" y="2620772"/>
            <a:ext cx="1056640" cy="568325"/>
          </a:xfrm>
          <a:custGeom>
            <a:avLst/>
            <a:gdLst/>
            <a:ahLst/>
            <a:cxnLst/>
            <a:rect l="l" t="t" r="r" b="b"/>
            <a:pathLst>
              <a:path w="1056640" h="568325">
                <a:moveTo>
                  <a:pt x="573913" y="39243"/>
                </a:moveTo>
                <a:lnTo>
                  <a:pt x="573913" y="39243"/>
                </a:lnTo>
                <a:lnTo>
                  <a:pt x="470916" y="0"/>
                </a:lnTo>
                <a:lnTo>
                  <a:pt x="447928" y="0"/>
                </a:lnTo>
                <a:lnTo>
                  <a:pt x="423799" y="0"/>
                </a:lnTo>
                <a:lnTo>
                  <a:pt x="423799" y="0"/>
                </a:lnTo>
                <a:lnTo>
                  <a:pt x="351790" y="3175"/>
                </a:lnTo>
                <a:lnTo>
                  <a:pt x="329438" y="5333"/>
                </a:lnTo>
                <a:lnTo>
                  <a:pt x="310769" y="9651"/>
                </a:lnTo>
                <a:lnTo>
                  <a:pt x="293497" y="13969"/>
                </a:lnTo>
                <a:lnTo>
                  <a:pt x="278257" y="19812"/>
                </a:lnTo>
                <a:lnTo>
                  <a:pt x="263905" y="24764"/>
                </a:lnTo>
                <a:lnTo>
                  <a:pt x="247396" y="30606"/>
                </a:lnTo>
                <a:lnTo>
                  <a:pt x="228600" y="37083"/>
                </a:lnTo>
                <a:lnTo>
                  <a:pt x="167386" y="67309"/>
                </a:lnTo>
                <a:lnTo>
                  <a:pt x="149098" y="76962"/>
                </a:lnTo>
                <a:lnTo>
                  <a:pt x="132461" y="86740"/>
                </a:lnTo>
                <a:lnTo>
                  <a:pt x="119507" y="96393"/>
                </a:lnTo>
                <a:lnTo>
                  <a:pt x="0" y="285495"/>
                </a:lnTo>
                <a:lnTo>
                  <a:pt x="0" y="303021"/>
                </a:lnTo>
                <a:lnTo>
                  <a:pt x="2159" y="320039"/>
                </a:lnTo>
                <a:lnTo>
                  <a:pt x="8000" y="334390"/>
                </a:lnTo>
                <a:lnTo>
                  <a:pt x="15112" y="347344"/>
                </a:lnTo>
                <a:lnTo>
                  <a:pt x="24129" y="358520"/>
                </a:lnTo>
                <a:lnTo>
                  <a:pt x="35305" y="368300"/>
                </a:lnTo>
                <a:lnTo>
                  <a:pt x="48260" y="376935"/>
                </a:lnTo>
                <a:lnTo>
                  <a:pt x="62357" y="383413"/>
                </a:lnTo>
                <a:lnTo>
                  <a:pt x="76708" y="387731"/>
                </a:lnTo>
                <a:lnTo>
                  <a:pt x="91059" y="390906"/>
                </a:lnTo>
                <a:lnTo>
                  <a:pt x="106299" y="393064"/>
                </a:lnTo>
                <a:lnTo>
                  <a:pt x="121665" y="394207"/>
                </a:lnTo>
                <a:lnTo>
                  <a:pt x="136778" y="396366"/>
                </a:lnTo>
                <a:lnTo>
                  <a:pt x="154432" y="397382"/>
                </a:lnTo>
                <a:lnTo>
                  <a:pt x="170687" y="397382"/>
                </a:lnTo>
                <a:lnTo>
                  <a:pt x="187198" y="395224"/>
                </a:lnTo>
                <a:lnTo>
                  <a:pt x="202691" y="393064"/>
                </a:lnTo>
                <a:lnTo>
                  <a:pt x="216788" y="389889"/>
                </a:lnTo>
                <a:lnTo>
                  <a:pt x="231139" y="387731"/>
                </a:lnTo>
                <a:lnTo>
                  <a:pt x="246252" y="384428"/>
                </a:lnTo>
                <a:lnTo>
                  <a:pt x="259587" y="381253"/>
                </a:lnTo>
                <a:lnTo>
                  <a:pt x="273685" y="380110"/>
                </a:lnTo>
                <a:lnTo>
                  <a:pt x="287020" y="380110"/>
                </a:lnTo>
                <a:lnTo>
                  <a:pt x="298830" y="381253"/>
                </a:lnTo>
                <a:lnTo>
                  <a:pt x="309625" y="384428"/>
                </a:lnTo>
                <a:lnTo>
                  <a:pt x="319658" y="387731"/>
                </a:lnTo>
                <a:lnTo>
                  <a:pt x="329438" y="392049"/>
                </a:lnTo>
                <a:lnTo>
                  <a:pt x="338074" y="397382"/>
                </a:lnTo>
                <a:lnTo>
                  <a:pt x="344931" y="405002"/>
                </a:lnTo>
                <a:lnTo>
                  <a:pt x="349250" y="413638"/>
                </a:lnTo>
                <a:lnTo>
                  <a:pt x="352425" y="422275"/>
                </a:lnTo>
                <a:lnTo>
                  <a:pt x="353568" y="433450"/>
                </a:lnTo>
                <a:lnTo>
                  <a:pt x="341629" y="487425"/>
                </a:lnTo>
                <a:lnTo>
                  <a:pt x="341629" y="497077"/>
                </a:lnTo>
                <a:lnTo>
                  <a:pt x="344931" y="507872"/>
                </a:lnTo>
                <a:lnTo>
                  <a:pt x="348106" y="519049"/>
                </a:lnTo>
                <a:lnTo>
                  <a:pt x="354583" y="530987"/>
                </a:lnTo>
                <a:lnTo>
                  <a:pt x="363600" y="542797"/>
                </a:lnTo>
                <a:lnTo>
                  <a:pt x="374396" y="552576"/>
                </a:lnTo>
                <a:lnTo>
                  <a:pt x="387730" y="560069"/>
                </a:lnTo>
                <a:lnTo>
                  <a:pt x="400684" y="565912"/>
                </a:lnTo>
                <a:lnTo>
                  <a:pt x="415163" y="568070"/>
                </a:lnTo>
                <a:lnTo>
                  <a:pt x="431292" y="568070"/>
                </a:lnTo>
                <a:lnTo>
                  <a:pt x="431292" y="568070"/>
                </a:lnTo>
                <a:lnTo>
                  <a:pt x="447928" y="565912"/>
                </a:lnTo>
                <a:lnTo>
                  <a:pt x="465454" y="562609"/>
                </a:lnTo>
                <a:lnTo>
                  <a:pt x="482853" y="557276"/>
                </a:lnTo>
                <a:lnTo>
                  <a:pt x="502539" y="550418"/>
                </a:lnTo>
                <a:lnTo>
                  <a:pt x="522350" y="542797"/>
                </a:lnTo>
                <a:lnTo>
                  <a:pt x="539623" y="537463"/>
                </a:lnTo>
                <a:lnTo>
                  <a:pt x="556259" y="530987"/>
                </a:lnTo>
                <a:lnTo>
                  <a:pt x="571373" y="526669"/>
                </a:lnTo>
                <a:lnTo>
                  <a:pt x="586867" y="523366"/>
                </a:lnTo>
                <a:lnTo>
                  <a:pt x="602360" y="522350"/>
                </a:lnTo>
                <a:lnTo>
                  <a:pt x="619632" y="522350"/>
                </a:lnTo>
                <a:lnTo>
                  <a:pt x="637285" y="525526"/>
                </a:lnTo>
                <a:lnTo>
                  <a:pt x="653415" y="529844"/>
                </a:lnTo>
                <a:lnTo>
                  <a:pt x="670051" y="535304"/>
                </a:lnTo>
                <a:lnTo>
                  <a:pt x="685419" y="539622"/>
                </a:lnTo>
                <a:lnTo>
                  <a:pt x="701675" y="544321"/>
                </a:lnTo>
                <a:lnTo>
                  <a:pt x="720344" y="547115"/>
                </a:lnTo>
                <a:lnTo>
                  <a:pt x="738758" y="549275"/>
                </a:lnTo>
                <a:lnTo>
                  <a:pt x="757427" y="550418"/>
                </a:lnTo>
                <a:lnTo>
                  <a:pt x="775080" y="548258"/>
                </a:lnTo>
                <a:lnTo>
                  <a:pt x="791718" y="545338"/>
                </a:lnTo>
                <a:lnTo>
                  <a:pt x="808227" y="539622"/>
                </a:lnTo>
                <a:lnTo>
                  <a:pt x="821181" y="530987"/>
                </a:lnTo>
                <a:lnTo>
                  <a:pt x="831976" y="521207"/>
                </a:lnTo>
                <a:lnTo>
                  <a:pt x="842136" y="511556"/>
                </a:lnTo>
                <a:lnTo>
                  <a:pt x="851789" y="501776"/>
                </a:lnTo>
                <a:lnTo>
                  <a:pt x="860425" y="493140"/>
                </a:lnTo>
                <a:lnTo>
                  <a:pt x="870457" y="485266"/>
                </a:lnTo>
                <a:lnTo>
                  <a:pt x="880236" y="476631"/>
                </a:lnTo>
                <a:lnTo>
                  <a:pt x="891413" y="467994"/>
                </a:lnTo>
                <a:lnTo>
                  <a:pt x="904367" y="457834"/>
                </a:lnTo>
                <a:lnTo>
                  <a:pt x="917701" y="449579"/>
                </a:lnTo>
                <a:lnTo>
                  <a:pt x="931672" y="440563"/>
                </a:lnTo>
                <a:lnTo>
                  <a:pt x="946150" y="434466"/>
                </a:lnTo>
                <a:lnTo>
                  <a:pt x="962278" y="427989"/>
                </a:lnTo>
                <a:lnTo>
                  <a:pt x="978916" y="421131"/>
                </a:lnTo>
                <a:lnTo>
                  <a:pt x="994028" y="416178"/>
                </a:lnTo>
                <a:lnTo>
                  <a:pt x="1006221" y="408558"/>
                </a:lnTo>
                <a:lnTo>
                  <a:pt x="1018158" y="399922"/>
                </a:lnTo>
                <a:lnTo>
                  <a:pt x="1028192" y="389889"/>
                </a:lnTo>
                <a:lnTo>
                  <a:pt x="1036827" y="379094"/>
                </a:lnTo>
                <a:lnTo>
                  <a:pt x="1044448" y="364997"/>
                </a:lnTo>
                <a:lnTo>
                  <a:pt x="1050163" y="350646"/>
                </a:lnTo>
                <a:lnTo>
                  <a:pt x="1053083" y="335533"/>
                </a:lnTo>
                <a:lnTo>
                  <a:pt x="1055497" y="319277"/>
                </a:lnTo>
                <a:lnTo>
                  <a:pt x="1056640" y="303021"/>
                </a:lnTo>
                <a:lnTo>
                  <a:pt x="1056640" y="285495"/>
                </a:lnTo>
                <a:lnTo>
                  <a:pt x="1054100" y="266700"/>
                </a:lnTo>
                <a:lnTo>
                  <a:pt x="505841" y="43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34413" y="2077466"/>
            <a:ext cx="2328545" cy="71120"/>
          </a:xfrm>
          <a:custGeom>
            <a:avLst/>
            <a:gdLst/>
            <a:ahLst/>
            <a:cxnLst/>
            <a:rect l="l" t="t" r="r" b="b"/>
            <a:pathLst>
              <a:path w="2328545" h="71119">
                <a:moveTo>
                  <a:pt x="0" y="0"/>
                </a:moveTo>
                <a:lnTo>
                  <a:pt x="0" y="0"/>
                </a:lnTo>
                <a:lnTo>
                  <a:pt x="8636" y="9778"/>
                </a:lnTo>
                <a:lnTo>
                  <a:pt x="19431" y="19812"/>
                </a:lnTo>
                <a:lnTo>
                  <a:pt x="31750" y="29590"/>
                </a:lnTo>
                <a:lnTo>
                  <a:pt x="44704" y="39243"/>
                </a:lnTo>
                <a:lnTo>
                  <a:pt x="58038" y="46862"/>
                </a:lnTo>
                <a:lnTo>
                  <a:pt x="73151" y="53339"/>
                </a:lnTo>
                <a:lnTo>
                  <a:pt x="90424" y="57657"/>
                </a:lnTo>
                <a:lnTo>
                  <a:pt x="111632" y="58674"/>
                </a:lnTo>
                <a:lnTo>
                  <a:pt x="131444" y="57657"/>
                </a:lnTo>
                <a:lnTo>
                  <a:pt x="149732" y="54356"/>
                </a:lnTo>
                <a:lnTo>
                  <a:pt x="168529" y="50037"/>
                </a:lnTo>
                <a:lnTo>
                  <a:pt x="188341" y="44703"/>
                </a:lnTo>
                <a:lnTo>
                  <a:pt x="208787" y="39243"/>
                </a:lnTo>
                <a:lnTo>
                  <a:pt x="228600" y="33908"/>
                </a:lnTo>
                <a:lnTo>
                  <a:pt x="247014" y="29590"/>
                </a:lnTo>
                <a:lnTo>
                  <a:pt x="265684" y="26288"/>
                </a:lnTo>
                <a:lnTo>
                  <a:pt x="285495" y="23113"/>
                </a:lnTo>
                <a:lnTo>
                  <a:pt x="305307" y="21970"/>
                </a:lnTo>
                <a:lnTo>
                  <a:pt x="323976" y="21970"/>
                </a:lnTo>
                <a:lnTo>
                  <a:pt x="342392" y="24130"/>
                </a:lnTo>
                <a:lnTo>
                  <a:pt x="360044" y="26288"/>
                </a:lnTo>
                <a:lnTo>
                  <a:pt x="377317" y="31750"/>
                </a:lnTo>
                <a:lnTo>
                  <a:pt x="395986" y="37083"/>
                </a:lnTo>
                <a:lnTo>
                  <a:pt x="413638" y="42544"/>
                </a:lnTo>
                <a:lnTo>
                  <a:pt x="431292" y="47878"/>
                </a:lnTo>
                <a:lnTo>
                  <a:pt x="447548" y="53339"/>
                </a:lnTo>
                <a:lnTo>
                  <a:pt x="465200" y="57657"/>
                </a:lnTo>
                <a:lnTo>
                  <a:pt x="484886" y="60832"/>
                </a:lnTo>
                <a:lnTo>
                  <a:pt x="506603" y="62991"/>
                </a:lnTo>
                <a:lnTo>
                  <a:pt x="528447" y="64515"/>
                </a:lnTo>
                <a:lnTo>
                  <a:pt x="551561" y="62991"/>
                </a:lnTo>
                <a:lnTo>
                  <a:pt x="574548" y="60832"/>
                </a:lnTo>
                <a:lnTo>
                  <a:pt x="596519" y="56514"/>
                </a:lnTo>
                <a:lnTo>
                  <a:pt x="617474" y="52196"/>
                </a:lnTo>
                <a:lnTo>
                  <a:pt x="637920" y="47878"/>
                </a:lnTo>
                <a:lnTo>
                  <a:pt x="660273" y="44703"/>
                </a:lnTo>
                <a:lnTo>
                  <a:pt x="681863" y="42544"/>
                </a:lnTo>
                <a:lnTo>
                  <a:pt x="702691" y="41401"/>
                </a:lnTo>
                <a:lnTo>
                  <a:pt x="722122" y="41401"/>
                </a:lnTo>
                <a:lnTo>
                  <a:pt x="741934" y="41401"/>
                </a:lnTo>
                <a:lnTo>
                  <a:pt x="761745" y="41401"/>
                </a:lnTo>
                <a:lnTo>
                  <a:pt x="781557" y="43560"/>
                </a:lnTo>
                <a:lnTo>
                  <a:pt x="802513" y="47878"/>
                </a:lnTo>
                <a:lnTo>
                  <a:pt x="821944" y="53339"/>
                </a:lnTo>
                <a:lnTo>
                  <a:pt x="841756" y="58674"/>
                </a:lnTo>
                <a:lnTo>
                  <a:pt x="863726" y="64515"/>
                </a:lnTo>
                <a:lnTo>
                  <a:pt x="884555" y="68452"/>
                </a:lnTo>
                <a:lnTo>
                  <a:pt x="903986" y="70993"/>
                </a:lnTo>
                <a:lnTo>
                  <a:pt x="924813" y="70993"/>
                </a:lnTo>
                <a:lnTo>
                  <a:pt x="946785" y="70993"/>
                </a:lnTo>
                <a:lnTo>
                  <a:pt x="946785" y="70993"/>
                </a:lnTo>
                <a:lnTo>
                  <a:pt x="972057" y="69468"/>
                </a:lnTo>
                <a:lnTo>
                  <a:pt x="995044" y="66293"/>
                </a:lnTo>
                <a:lnTo>
                  <a:pt x="1017016" y="62991"/>
                </a:lnTo>
                <a:lnTo>
                  <a:pt x="1037589" y="58674"/>
                </a:lnTo>
                <a:lnTo>
                  <a:pt x="1058799" y="55499"/>
                </a:lnTo>
                <a:lnTo>
                  <a:pt x="1078230" y="53339"/>
                </a:lnTo>
                <a:lnTo>
                  <a:pt x="1100201" y="52196"/>
                </a:lnTo>
                <a:lnTo>
                  <a:pt x="1120648" y="52196"/>
                </a:lnTo>
                <a:lnTo>
                  <a:pt x="1141984" y="52196"/>
                </a:lnTo>
                <a:lnTo>
                  <a:pt x="1141984" y="52196"/>
                </a:lnTo>
                <a:lnTo>
                  <a:pt x="1160272" y="54356"/>
                </a:lnTo>
                <a:lnTo>
                  <a:pt x="1181227" y="57657"/>
                </a:lnTo>
                <a:lnTo>
                  <a:pt x="1202817" y="60832"/>
                </a:lnTo>
                <a:lnTo>
                  <a:pt x="1225041" y="64515"/>
                </a:lnTo>
                <a:lnTo>
                  <a:pt x="1247775" y="66293"/>
                </a:lnTo>
                <a:lnTo>
                  <a:pt x="1269746" y="67309"/>
                </a:lnTo>
                <a:lnTo>
                  <a:pt x="1291716" y="68452"/>
                </a:lnTo>
                <a:lnTo>
                  <a:pt x="1312545" y="67309"/>
                </a:lnTo>
                <a:lnTo>
                  <a:pt x="1334135" y="65531"/>
                </a:lnTo>
                <a:lnTo>
                  <a:pt x="1356487" y="61975"/>
                </a:lnTo>
                <a:lnTo>
                  <a:pt x="1378077" y="58674"/>
                </a:lnTo>
                <a:lnTo>
                  <a:pt x="1399032" y="55499"/>
                </a:lnTo>
                <a:lnTo>
                  <a:pt x="1399032" y="55499"/>
                </a:lnTo>
                <a:lnTo>
                  <a:pt x="1419860" y="52196"/>
                </a:lnTo>
                <a:lnTo>
                  <a:pt x="1443989" y="50037"/>
                </a:lnTo>
                <a:lnTo>
                  <a:pt x="1466977" y="47878"/>
                </a:lnTo>
                <a:lnTo>
                  <a:pt x="1488566" y="46862"/>
                </a:lnTo>
                <a:lnTo>
                  <a:pt x="1488566" y="46862"/>
                </a:lnTo>
                <a:lnTo>
                  <a:pt x="1511681" y="47878"/>
                </a:lnTo>
                <a:lnTo>
                  <a:pt x="1534667" y="49021"/>
                </a:lnTo>
                <a:lnTo>
                  <a:pt x="1554479" y="50037"/>
                </a:lnTo>
                <a:lnTo>
                  <a:pt x="1573911" y="51181"/>
                </a:lnTo>
                <a:lnTo>
                  <a:pt x="1594865" y="52196"/>
                </a:lnTo>
                <a:lnTo>
                  <a:pt x="1616837" y="53339"/>
                </a:lnTo>
                <a:lnTo>
                  <a:pt x="1637664" y="53339"/>
                </a:lnTo>
                <a:lnTo>
                  <a:pt x="1660652" y="51181"/>
                </a:lnTo>
                <a:lnTo>
                  <a:pt x="1684782" y="49021"/>
                </a:lnTo>
                <a:lnTo>
                  <a:pt x="1707896" y="46862"/>
                </a:lnTo>
                <a:lnTo>
                  <a:pt x="1727708" y="43560"/>
                </a:lnTo>
                <a:lnTo>
                  <a:pt x="1747139" y="40385"/>
                </a:lnTo>
                <a:lnTo>
                  <a:pt x="1765808" y="37083"/>
                </a:lnTo>
                <a:lnTo>
                  <a:pt x="1784603" y="34543"/>
                </a:lnTo>
                <a:lnTo>
                  <a:pt x="1805051" y="34543"/>
                </a:lnTo>
                <a:lnTo>
                  <a:pt x="1805051" y="34543"/>
                </a:lnTo>
                <a:lnTo>
                  <a:pt x="1828164" y="35687"/>
                </a:lnTo>
                <a:lnTo>
                  <a:pt x="1850009" y="38226"/>
                </a:lnTo>
                <a:lnTo>
                  <a:pt x="1871979" y="41401"/>
                </a:lnTo>
                <a:lnTo>
                  <a:pt x="1897252" y="44703"/>
                </a:lnTo>
                <a:lnTo>
                  <a:pt x="1921383" y="46100"/>
                </a:lnTo>
                <a:lnTo>
                  <a:pt x="1946148" y="46862"/>
                </a:lnTo>
                <a:lnTo>
                  <a:pt x="1970659" y="46862"/>
                </a:lnTo>
                <a:lnTo>
                  <a:pt x="1995804" y="46862"/>
                </a:lnTo>
                <a:lnTo>
                  <a:pt x="2019681" y="46100"/>
                </a:lnTo>
                <a:lnTo>
                  <a:pt x="2043049" y="46100"/>
                </a:lnTo>
                <a:lnTo>
                  <a:pt x="2062479" y="46100"/>
                </a:lnTo>
                <a:lnTo>
                  <a:pt x="2082291" y="46100"/>
                </a:lnTo>
                <a:lnTo>
                  <a:pt x="2099945" y="46862"/>
                </a:lnTo>
                <a:lnTo>
                  <a:pt x="2117216" y="47878"/>
                </a:lnTo>
                <a:lnTo>
                  <a:pt x="2134870" y="50037"/>
                </a:lnTo>
                <a:lnTo>
                  <a:pt x="2153539" y="51181"/>
                </a:lnTo>
                <a:lnTo>
                  <a:pt x="2171954" y="51181"/>
                </a:lnTo>
                <a:lnTo>
                  <a:pt x="2192782" y="51181"/>
                </a:lnTo>
                <a:lnTo>
                  <a:pt x="2214753" y="51181"/>
                </a:lnTo>
                <a:lnTo>
                  <a:pt x="2235327" y="51181"/>
                </a:lnTo>
                <a:lnTo>
                  <a:pt x="2253996" y="50037"/>
                </a:lnTo>
                <a:lnTo>
                  <a:pt x="2272665" y="49021"/>
                </a:lnTo>
                <a:lnTo>
                  <a:pt x="2288921" y="46862"/>
                </a:lnTo>
                <a:lnTo>
                  <a:pt x="2301113" y="46100"/>
                </a:lnTo>
                <a:lnTo>
                  <a:pt x="2309749" y="44703"/>
                </a:lnTo>
                <a:lnTo>
                  <a:pt x="2320925" y="40385"/>
                </a:lnTo>
                <a:lnTo>
                  <a:pt x="2328545" y="356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67197" y="1829053"/>
            <a:ext cx="664845" cy="316230"/>
          </a:xfrm>
          <a:custGeom>
            <a:avLst/>
            <a:gdLst/>
            <a:ahLst/>
            <a:cxnLst/>
            <a:rect l="l" t="t" r="r" b="b"/>
            <a:pathLst>
              <a:path w="664845" h="316230">
                <a:moveTo>
                  <a:pt x="33909" y="33528"/>
                </a:moveTo>
                <a:lnTo>
                  <a:pt x="33909" y="33528"/>
                </a:lnTo>
                <a:lnTo>
                  <a:pt x="36449" y="43180"/>
                </a:lnTo>
                <a:lnTo>
                  <a:pt x="36449" y="54356"/>
                </a:lnTo>
                <a:lnTo>
                  <a:pt x="36449" y="69469"/>
                </a:lnTo>
                <a:lnTo>
                  <a:pt x="37464" y="86487"/>
                </a:lnTo>
                <a:lnTo>
                  <a:pt x="26288" y="189103"/>
                </a:lnTo>
                <a:lnTo>
                  <a:pt x="26288" y="207391"/>
                </a:lnTo>
                <a:lnTo>
                  <a:pt x="27431" y="226060"/>
                </a:lnTo>
                <a:lnTo>
                  <a:pt x="27431" y="242316"/>
                </a:lnTo>
                <a:lnTo>
                  <a:pt x="28448" y="258191"/>
                </a:lnTo>
                <a:lnTo>
                  <a:pt x="28448" y="274701"/>
                </a:lnTo>
                <a:lnTo>
                  <a:pt x="29590" y="289814"/>
                </a:lnTo>
                <a:lnTo>
                  <a:pt x="35305" y="301752"/>
                </a:lnTo>
                <a:lnTo>
                  <a:pt x="46100" y="310388"/>
                </a:lnTo>
                <a:lnTo>
                  <a:pt x="62737" y="314706"/>
                </a:lnTo>
                <a:lnTo>
                  <a:pt x="82168" y="315722"/>
                </a:lnTo>
                <a:lnTo>
                  <a:pt x="102997" y="315722"/>
                </a:lnTo>
                <a:lnTo>
                  <a:pt x="123825" y="314706"/>
                </a:lnTo>
                <a:lnTo>
                  <a:pt x="143382" y="313944"/>
                </a:lnTo>
                <a:lnTo>
                  <a:pt x="163067" y="311404"/>
                </a:lnTo>
                <a:lnTo>
                  <a:pt x="182879" y="310388"/>
                </a:lnTo>
                <a:lnTo>
                  <a:pt x="204850" y="310388"/>
                </a:lnTo>
                <a:lnTo>
                  <a:pt x="226440" y="310388"/>
                </a:lnTo>
                <a:lnTo>
                  <a:pt x="247396" y="309245"/>
                </a:lnTo>
                <a:lnTo>
                  <a:pt x="268224" y="308229"/>
                </a:lnTo>
                <a:lnTo>
                  <a:pt x="290194" y="307086"/>
                </a:lnTo>
                <a:lnTo>
                  <a:pt x="312165" y="306070"/>
                </a:lnTo>
                <a:lnTo>
                  <a:pt x="332993" y="304927"/>
                </a:lnTo>
                <a:lnTo>
                  <a:pt x="353567" y="303911"/>
                </a:lnTo>
                <a:lnTo>
                  <a:pt x="372237" y="302768"/>
                </a:lnTo>
                <a:lnTo>
                  <a:pt x="389889" y="300609"/>
                </a:lnTo>
                <a:lnTo>
                  <a:pt x="407542" y="298450"/>
                </a:lnTo>
                <a:lnTo>
                  <a:pt x="425957" y="297434"/>
                </a:lnTo>
                <a:lnTo>
                  <a:pt x="446786" y="297434"/>
                </a:lnTo>
                <a:lnTo>
                  <a:pt x="466216" y="297434"/>
                </a:lnTo>
                <a:lnTo>
                  <a:pt x="487172" y="297434"/>
                </a:lnTo>
                <a:lnTo>
                  <a:pt x="505840" y="297434"/>
                </a:lnTo>
                <a:lnTo>
                  <a:pt x="524255" y="296291"/>
                </a:lnTo>
                <a:lnTo>
                  <a:pt x="543940" y="296291"/>
                </a:lnTo>
                <a:lnTo>
                  <a:pt x="561593" y="295275"/>
                </a:lnTo>
                <a:lnTo>
                  <a:pt x="578230" y="291973"/>
                </a:lnTo>
                <a:lnTo>
                  <a:pt x="591185" y="287655"/>
                </a:lnTo>
                <a:lnTo>
                  <a:pt x="600201" y="281178"/>
                </a:lnTo>
                <a:lnTo>
                  <a:pt x="606678" y="271526"/>
                </a:lnTo>
                <a:lnTo>
                  <a:pt x="612013" y="258191"/>
                </a:lnTo>
                <a:lnTo>
                  <a:pt x="615314" y="242316"/>
                </a:lnTo>
                <a:lnTo>
                  <a:pt x="620013" y="225044"/>
                </a:lnTo>
                <a:lnTo>
                  <a:pt x="624966" y="205232"/>
                </a:lnTo>
                <a:lnTo>
                  <a:pt x="632967" y="186817"/>
                </a:lnTo>
                <a:lnTo>
                  <a:pt x="638301" y="164973"/>
                </a:lnTo>
                <a:lnTo>
                  <a:pt x="642619" y="145542"/>
                </a:lnTo>
                <a:lnTo>
                  <a:pt x="645922" y="126746"/>
                </a:lnTo>
                <a:lnTo>
                  <a:pt x="650621" y="109474"/>
                </a:lnTo>
                <a:lnTo>
                  <a:pt x="653414" y="94361"/>
                </a:lnTo>
                <a:lnTo>
                  <a:pt x="657098" y="78105"/>
                </a:lnTo>
                <a:lnTo>
                  <a:pt x="660273" y="61975"/>
                </a:lnTo>
                <a:lnTo>
                  <a:pt x="662431" y="43180"/>
                </a:lnTo>
                <a:lnTo>
                  <a:pt x="663575" y="27432"/>
                </a:lnTo>
                <a:lnTo>
                  <a:pt x="664590" y="17272"/>
                </a:lnTo>
                <a:lnTo>
                  <a:pt x="648462" y="14097"/>
                </a:lnTo>
                <a:lnTo>
                  <a:pt x="4317" y="0"/>
                </a:lnTo>
                <a:lnTo>
                  <a:pt x="0" y="8636"/>
                </a:lnTo>
                <a:lnTo>
                  <a:pt x="0" y="8636"/>
                </a:lnTo>
                <a:lnTo>
                  <a:pt x="3301" y="21590"/>
                </a:lnTo>
                <a:lnTo>
                  <a:pt x="4317" y="38862"/>
                </a:lnTo>
                <a:lnTo>
                  <a:pt x="4317" y="59436"/>
                </a:lnTo>
                <a:lnTo>
                  <a:pt x="2159" y="737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72659" y="19190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803273" y="2320797"/>
            <a:ext cx="1515745" cy="31115"/>
          </a:xfrm>
          <a:custGeom>
            <a:avLst/>
            <a:gdLst/>
            <a:ahLst/>
            <a:cxnLst/>
            <a:rect l="l" t="t" r="r" b="b"/>
            <a:pathLst>
              <a:path w="1515745" h="31114">
                <a:moveTo>
                  <a:pt x="0" y="0"/>
                </a:moveTo>
                <a:lnTo>
                  <a:pt x="0" y="0"/>
                </a:lnTo>
                <a:lnTo>
                  <a:pt x="8635" y="3301"/>
                </a:lnTo>
                <a:lnTo>
                  <a:pt x="22732" y="9017"/>
                </a:lnTo>
                <a:lnTo>
                  <a:pt x="33908" y="10794"/>
                </a:lnTo>
                <a:lnTo>
                  <a:pt x="48259" y="12953"/>
                </a:lnTo>
                <a:lnTo>
                  <a:pt x="66675" y="14096"/>
                </a:lnTo>
                <a:lnTo>
                  <a:pt x="84327" y="14096"/>
                </a:lnTo>
                <a:lnTo>
                  <a:pt x="102996" y="14096"/>
                </a:lnTo>
                <a:lnTo>
                  <a:pt x="122427" y="14096"/>
                </a:lnTo>
                <a:lnTo>
                  <a:pt x="143382" y="14096"/>
                </a:lnTo>
                <a:lnTo>
                  <a:pt x="165226" y="14096"/>
                </a:lnTo>
                <a:lnTo>
                  <a:pt x="187197" y="12953"/>
                </a:lnTo>
                <a:lnTo>
                  <a:pt x="207771" y="11937"/>
                </a:lnTo>
                <a:lnTo>
                  <a:pt x="226440" y="10794"/>
                </a:lnTo>
                <a:lnTo>
                  <a:pt x="246252" y="10794"/>
                </a:lnTo>
                <a:lnTo>
                  <a:pt x="265683" y="10794"/>
                </a:lnTo>
                <a:lnTo>
                  <a:pt x="287019" y="10794"/>
                </a:lnTo>
                <a:lnTo>
                  <a:pt x="307466" y="10794"/>
                </a:lnTo>
                <a:lnTo>
                  <a:pt x="327278" y="10794"/>
                </a:lnTo>
                <a:lnTo>
                  <a:pt x="348106" y="10794"/>
                </a:lnTo>
                <a:lnTo>
                  <a:pt x="371220" y="10794"/>
                </a:lnTo>
                <a:lnTo>
                  <a:pt x="394969" y="10794"/>
                </a:lnTo>
                <a:lnTo>
                  <a:pt x="418338" y="9778"/>
                </a:lnTo>
                <a:lnTo>
                  <a:pt x="439927" y="9778"/>
                </a:lnTo>
                <a:lnTo>
                  <a:pt x="458724" y="9778"/>
                </a:lnTo>
                <a:lnTo>
                  <a:pt x="476376" y="9778"/>
                </a:lnTo>
                <a:lnTo>
                  <a:pt x="492506" y="9778"/>
                </a:lnTo>
                <a:lnTo>
                  <a:pt x="509143" y="9778"/>
                </a:lnTo>
                <a:lnTo>
                  <a:pt x="527812" y="10794"/>
                </a:lnTo>
                <a:lnTo>
                  <a:pt x="547624" y="12953"/>
                </a:lnTo>
                <a:lnTo>
                  <a:pt x="568070" y="15112"/>
                </a:lnTo>
                <a:lnTo>
                  <a:pt x="589026" y="15112"/>
                </a:lnTo>
                <a:lnTo>
                  <a:pt x="609472" y="14096"/>
                </a:lnTo>
                <a:lnTo>
                  <a:pt x="627126" y="14096"/>
                </a:lnTo>
                <a:lnTo>
                  <a:pt x="640460" y="15112"/>
                </a:lnTo>
                <a:lnTo>
                  <a:pt x="653414" y="14096"/>
                </a:lnTo>
                <a:lnTo>
                  <a:pt x="668908" y="14096"/>
                </a:lnTo>
                <a:lnTo>
                  <a:pt x="668908" y="14096"/>
                </a:lnTo>
                <a:lnTo>
                  <a:pt x="687704" y="15112"/>
                </a:lnTo>
                <a:lnTo>
                  <a:pt x="707135" y="17652"/>
                </a:lnTo>
                <a:lnTo>
                  <a:pt x="727963" y="19557"/>
                </a:lnTo>
                <a:lnTo>
                  <a:pt x="746632" y="19557"/>
                </a:lnTo>
                <a:lnTo>
                  <a:pt x="762126" y="18414"/>
                </a:lnTo>
                <a:lnTo>
                  <a:pt x="778382" y="20574"/>
                </a:lnTo>
                <a:lnTo>
                  <a:pt x="797051" y="21717"/>
                </a:lnTo>
                <a:lnTo>
                  <a:pt x="816863" y="23875"/>
                </a:lnTo>
                <a:lnTo>
                  <a:pt x="834135" y="24892"/>
                </a:lnTo>
                <a:lnTo>
                  <a:pt x="852932" y="27431"/>
                </a:lnTo>
                <a:lnTo>
                  <a:pt x="871601" y="28448"/>
                </a:lnTo>
                <a:lnTo>
                  <a:pt x="890015" y="29590"/>
                </a:lnTo>
                <a:lnTo>
                  <a:pt x="908684" y="28448"/>
                </a:lnTo>
                <a:lnTo>
                  <a:pt x="908684" y="28448"/>
                </a:lnTo>
                <a:lnTo>
                  <a:pt x="959103" y="28448"/>
                </a:lnTo>
                <a:lnTo>
                  <a:pt x="974597" y="30606"/>
                </a:lnTo>
                <a:lnTo>
                  <a:pt x="990726" y="30606"/>
                </a:lnTo>
                <a:lnTo>
                  <a:pt x="990726" y="30606"/>
                </a:lnTo>
                <a:lnTo>
                  <a:pt x="1009141" y="28448"/>
                </a:lnTo>
                <a:lnTo>
                  <a:pt x="1027810" y="27431"/>
                </a:lnTo>
                <a:lnTo>
                  <a:pt x="1046607" y="26288"/>
                </a:lnTo>
                <a:lnTo>
                  <a:pt x="1065276" y="24892"/>
                </a:lnTo>
                <a:lnTo>
                  <a:pt x="1083690" y="24892"/>
                </a:lnTo>
                <a:lnTo>
                  <a:pt x="1102359" y="26288"/>
                </a:lnTo>
                <a:lnTo>
                  <a:pt x="1120013" y="26288"/>
                </a:lnTo>
                <a:lnTo>
                  <a:pt x="1138427" y="26288"/>
                </a:lnTo>
                <a:lnTo>
                  <a:pt x="1157096" y="26288"/>
                </a:lnTo>
                <a:lnTo>
                  <a:pt x="1176908" y="23875"/>
                </a:lnTo>
                <a:lnTo>
                  <a:pt x="1197737" y="20574"/>
                </a:lnTo>
                <a:lnTo>
                  <a:pt x="1215389" y="19557"/>
                </a:lnTo>
                <a:lnTo>
                  <a:pt x="1228344" y="19557"/>
                </a:lnTo>
                <a:lnTo>
                  <a:pt x="1242821" y="19557"/>
                </a:lnTo>
                <a:lnTo>
                  <a:pt x="1257934" y="18414"/>
                </a:lnTo>
                <a:lnTo>
                  <a:pt x="1275588" y="19557"/>
                </a:lnTo>
                <a:lnTo>
                  <a:pt x="1293876" y="20574"/>
                </a:lnTo>
                <a:lnTo>
                  <a:pt x="1293876" y="20574"/>
                </a:lnTo>
                <a:lnTo>
                  <a:pt x="1312545" y="19557"/>
                </a:lnTo>
                <a:lnTo>
                  <a:pt x="1330197" y="19557"/>
                </a:lnTo>
                <a:lnTo>
                  <a:pt x="1349628" y="18414"/>
                </a:lnTo>
                <a:lnTo>
                  <a:pt x="1371600" y="16256"/>
                </a:lnTo>
                <a:lnTo>
                  <a:pt x="1392554" y="14096"/>
                </a:lnTo>
                <a:lnTo>
                  <a:pt x="1410208" y="15112"/>
                </a:lnTo>
                <a:lnTo>
                  <a:pt x="1424177" y="17652"/>
                </a:lnTo>
                <a:lnTo>
                  <a:pt x="1438656" y="16256"/>
                </a:lnTo>
                <a:lnTo>
                  <a:pt x="1453768" y="17652"/>
                </a:lnTo>
                <a:lnTo>
                  <a:pt x="1470278" y="18414"/>
                </a:lnTo>
                <a:lnTo>
                  <a:pt x="1484629" y="16256"/>
                </a:lnTo>
                <a:lnTo>
                  <a:pt x="1497584" y="15112"/>
                </a:lnTo>
                <a:lnTo>
                  <a:pt x="1508505" y="12953"/>
                </a:lnTo>
                <a:lnTo>
                  <a:pt x="1515237" y="90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84421" y="2321941"/>
            <a:ext cx="2834640" cy="52705"/>
          </a:xfrm>
          <a:custGeom>
            <a:avLst/>
            <a:gdLst/>
            <a:ahLst/>
            <a:cxnLst/>
            <a:rect l="l" t="t" r="r" b="b"/>
            <a:pathLst>
              <a:path w="2834640" h="52705">
                <a:moveTo>
                  <a:pt x="0" y="2158"/>
                </a:moveTo>
                <a:lnTo>
                  <a:pt x="0" y="2158"/>
                </a:lnTo>
                <a:lnTo>
                  <a:pt x="17652" y="7874"/>
                </a:lnTo>
                <a:lnTo>
                  <a:pt x="32765" y="11810"/>
                </a:lnTo>
                <a:lnTo>
                  <a:pt x="51562" y="18414"/>
                </a:lnTo>
                <a:lnTo>
                  <a:pt x="67690" y="27305"/>
                </a:lnTo>
                <a:lnTo>
                  <a:pt x="85343" y="35940"/>
                </a:lnTo>
                <a:lnTo>
                  <a:pt x="104139" y="43560"/>
                </a:lnTo>
                <a:lnTo>
                  <a:pt x="122808" y="48894"/>
                </a:lnTo>
                <a:lnTo>
                  <a:pt x="142239" y="51053"/>
                </a:lnTo>
                <a:lnTo>
                  <a:pt x="164211" y="51053"/>
                </a:lnTo>
                <a:lnTo>
                  <a:pt x="187198" y="48894"/>
                </a:lnTo>
                <a:lnTo>
                  <a:pt x="210312" y="45719"/>
                </a:lnTo>
                <a:lnTo>
                  <a:pt x="232282" y="42418"/>
                </a:lnTo>
                <a:lnTo>
                  <a:pt x="232282" y="42418"/>
                </a:lnTo>
                <a:lnTo>
                  <a:pt x="252729" y="38100"/>
                </a:lnTo>
                <a:lnTo>
                  <a:pt x="271525" y="31368"/>
                </a:lnTo>
                <a:lnTo>
                  <a:pt x="290194" y="26288"/>
                </a:lnTo>
                <a:lnTo>
                  <a:pt x="305688" y="21589"/>
                </a:lnTo>
                <a:lnTo>
                  <a:pt x="319786" y="18414"/>
                </a:lnTo>
                <a:lnTo>
                  <a:pt x="338074" y="17271"/>
                </a:lnTo>
                <a:lnTo>
                  <a:pt x="356869" y="16509"/>
                </a:lnTo>
                <a:lnTo>
                  <a:pt x="356869" y="16509"/>
                </a:lnTo>
                <a:lnTo>
                  <a:pt x="376554" y="17271"/>
                </a:lnTo>
                <a:lnTo>
                  <a:pt x="396366" y="19431"/>
                </a:lnTo>
                <a:lnTo>
                  <a:pt x="417322" y="22732"/>
                </a:lnTo>
                <a:lnTo>
                  <a:pt x="436752" y="26288"/>
                </a:lnTo>
                <a:lnTo>
                  <a:pt x="454405" y="30606"/>
                </a:lnTo>
                <a:lnTo>
                  <a:pt x="454405" y="30606"/>
                </a:lnTo>
                <a:lnTo>
                  <a:pt x="470915" y="34925"/>
                </a:lnTo>
                <a:lnTo>
                  <a:pt x="488188" y="39243"/>
                </a:lnTo>
                <a:lnTo>
                  <a:pt x="506983" y="43560"/>
                </a:lnTo>
                <a:lnTo>
                  <a:pt x="528954" y="44576"/>
                </a:lnTo>
                <a:lnTo>
                  <a:pt x="528954" y="44576"/>
                </a:lnTo>
                <a:lnTo>
                  <a:pt x="549782" y="43560"/>
                </a:lnTo>
                <a:lnTo>
                  <a:pt x="568198" y="41401"/>
                </a:lnTo>
                <a:lnTo>
                  <a:pt x="586866" y="38100"/>
                </a:lnTo>
                <a:lnTo>
                  <a:pt x="606678" y="34925"/>
                </a:lnTo>
                <a:lnTo>
                  <a:pt x="623951" y="30606"/>
                </a:lnTo>
                <a:lnTo>
                  <a:pt x="641603" y="25145"/>
                </a:lnTo>
                <a:lnTo>
                  <a:pt x="659256" y="20574"/>
                </a:lnTo>
                <a:lnTo>
                  <a:pt x="676910" y="16509"/>
                </a:lnTo>
                <a:lnTo>
                  <a:pt x="694181" y="11810"/>
                </a:lnTo>
                <a:lnTo>
                  <a:pt x="712851" y="7874"/>
                </a:lnTo>
                <a:lnTo>
                  <a:pt x="730503" y="2158"/>
                </a:lnTo>
                <a:lnTo>
                  <a:pt x="748918" y="0"/>
                </a:lnTo>
                <a:lnTo>
                  <a:pt x="768603" y="0"/>
                </a:lnTo>
                <a:lnTo>
                  <a:pt x="768603" y="0"/>
                </a:lnTo>
                <a:lnTo>
                  <a:pt x="789558" y="2158"/>
                </a:lnTo>
                <a:lnTo>
                  <a:pt x="813688" y="5333"/>
                </a:lnTo>
                <a:lnTo>
                  <a:pt x="835660" y="9651"/>
                </a:lnTo>
                <a:lnTo>
                  <a:pt x="856106" y="13969"/>
                </a:lnTo>
                <a:lnTo>
                  <a:pt x="877062" y="18414"/>
                </a:lnTo>
                <a:lnTo>
                  <a:pt x="897889" y="22732"/>
                </a:lnTo>
                <a:lnTo>
                  <a:pt x="916558" y="26288"/>
                </a:lnTo>
                <a:lnTo>
                  <a:pt x="933957" y="29463"/>
                </a:lnTo>
                <a:lnTo>
                  <a:pt x="951229" y="31368"/>
                </a:lnTo>
                <a:lnTo>
                  <a:pt x="969899" y="32384"/>
                </a:lnTo>
                <a:lnTo>
                  <a:pt x="991107" y="32384"/>
                </a:lnTo>
                <a:lnTo>
                  <a:pt x="1010538" y="31368"/>
                </a:lnTo>
                <a:lnTo>
                  <a:pt x="1031493" y="29463"/>
                </a:lnTo>
                <a:lnTo>
                  <a:pt x="1050163" y="27305"/>
                </a:lnTo>
                <a:lnTo>
                  <a:pt x="1068577" y="23749"/>
                </a:lnTo>
                <a:lnTo>
                  <a:pt x="1087247" y="20574"/>
                </a:lnTo>
                <a:lnTo>
                  <a:pt x="1105915" y="17271"/>
                </a:lnTo>
                <a:lnTo>
                  <a:pt x="1124330" y="12953"/>
                </a:lnTo>
                <a:lnTo>
                  <a:pt x="1143000" y="9651"/>
                </a:lnTo>
                <a:lnTo>
                  <a:pt x="1158493" y="5333"/>
                </a:lnTo>
                <a:lnTo>
                  <a:pt x="1173606" y="4318"/>
                </a:lnTo>
                <a:lnTo>
                  <a:pt x="1188085" y="4318"/>
                </a:lnTo>
                <a:lnTo>
                  <a:pt x="1204594" y="5333"/>
                </a:lnTo>
                <a:lnTo>
                  <a:pt x="1224026" y="7874"/>
                </a:lnTo>
                <a:lnTo>
                  <a:pt x="1245997" y="10794"/>
                </a:lnTo>
                <a:lnTo>
                  <a:pt x="1269111" y="13969"/>
                </a:lnTo>
                <a:lnTo>
                  <a:pt x="1289939" y="17271"/>
                </a:lnTo>
                <a:lnTo>
                  <a:pt x="1307211" y="21589"/>
                </a:lnTo>
                <a:lnTo>
                  <a:pt x="1307211" y="21589"/>
                </a:lnTo>
                <a:lnTo>
                  <a:pt x="1325879" y="26288"/>
                </a:lnTo>
                <a:lnTo>
                  <a:pt x="1346835" y="30606"/>
                </a:lnTo>
                <a:lnTo>
                  <a:pt x="1368425" y="32384"/>
                </a:lnTo>
                <a:lnTo>
                  <a:pt x="1390777" y="33781"/>
                </a:lnTo>
                <a:lnTo>
                  <a:pt x="1413382" y="34925"/>
                </a:lnTo>
                <a:lnTo>
                  <a:pt x="1436497" y="34925"/>
                </a:lnTo>
                <a:lnTo>
                  <a:pt x="1460627" y="34925"/>
                </a:lnTo>
                <a:lnTo>
                  <a:pt x="1483614" y="33781"/>
                </a:lnTo>
                <a:lnTo>
                  <a:pt x="1505585" y="33781"/>
                </a:lnTo>
                <a:lnTo>
                  <a:pt x="1523873" y="31368"/>
                </a:lnTo>
                <a:lnTo>
                  <a:pt x="1523873" y="31368"/>
                </a:lnTo>
                <a:lnTo>
                  <a:pt x="1544827" y="29463"/>
                </a:lnTo>
                <a:lnTo>
                  <a:pt x="1565655" y="26288"/>
                </a:lnTo>
                <a:lnTo>
                  <a:pt x="1586611" y="22732"/>
                </a:lnTo>
                <a:lnTo>
                  <a:pt x="1606423" y="20574"/>
                </a:lnTo>
                <a:lnTo>
                  <a:pt x="1625853" y="18414"/>
                </a:lnTo>
                <a:lnTo>
                  <a:pt x="1648840" y="17271"/>
                </a:lnTo>
                <a:lnTo>
                  <a:pt x="1671954" y="17271"/>
                </a:lnTo>
                <a:lnTo>
                  <a:pt x="1671954" y="17271"/>
                </a:lnTo>
                <a:lnTo>
                  <a:pt x="1691639" y="18414"/>
                </a:lnTo>
                <a:lnTo>
                  <a:pt x="1707895" y="20574"/>
                </a:lnTo>
                <a:lnTo>
                  <a:pt x="1724405" y="23749"/>
                </a:lnTo>
                <a:lnTo>
                  <a:pt x="1739518" y="27305"/>
                </a:lnTo>
                <a:lnTo>
                  <a:pt x="1755013" y="31368"/>
                </a:lnTo>
                <a:lnTo>
                  <a:pt x="1770506" y="37083"/>
                </a:lnTo>
                <a:lnTo>
                  <a:pt x="1785619" y="41401"/>
                </a:lnTo>
                <a:lnTo>
                  <a:pt x="1802256" y="45719"/>
                </a:lnTo>
                <a:lnTo>
                  <a:pt x="1819910" y="48894"/>
                </a:lnTo>
                <a:lnTo>
                  <a:pt x="1838198" y="51053"/>
                </a:lnTo>
                <a:lnTo>
                  <a:pt x="1856993" y="52196"/>
                </a:lnTo>
                <a:lnTo>
                  <a:pt x="1876678" y="52196"/>
                </a:lnTo>
                <a:lnTo>
                  <a:pt x="1876678" y="52196"/>
                </a:lnTo>
                <a:lnTo>
                  <a:pt x="1896237" y="50037"/>
                </a:lnTo>
                <a:lnTo>
                  <a:pt x="1915922" y="46735"/>
                </a:lnTo>
                <a:lnTo>
                  <a:pt x="1935352" y="43560"/>
                </a:lnTo>
                <a:lnTo>
                  <a:pt x="1954149" y="40258"/>
                </a:lnTo>
                <a:lnTo>
                  <a:pt x="1973961" y="37083"/>
                </a:lnTo>
                <a:lnTo>
                  <a:pt x="1996948" y="32384"/>
                </a:lnTo>
                <a:lnTo>
                  <a:pt x="2022220" y="30606"/>
                </a:lnTo>
                <a:lnTo>
                  <a:pt x="2043049" y="30606"/>
                </a:lnTo>
                <a:lnTo>
                  <a:pt x="2062861" y="31368"/>
                </a:lnTo>
                <a:lnTo>
                  <a:pt x="2080132" y="33781"/>
                </a:lnTo>
                <a:lnTo>
                  <a:pt x="2096642" y="35940"/>
                </a:lnTo>
                <a:lnTo>
                  <a:pt x="2113279" y="40258"/>
                </a:lnTo>
                <a:lnTo>
                  <a:pt x="2129408" y="43560"/>
                </a:lnTo>
                <a:lnTo>
                  <a:pt x="2149220" y="46735"/>
                </a:lnTo>
                <a:lnTo>
                  <a:pt x="2170176" y="50037"/>
                </a:lnTo>
                <a:lnTo>
                  <a:pt x="2189988" y="51053"/>
                </a:lnTo>
                <a:lnTo>
                  <a:pt x="2209418" y="52196"/>
                </a:lnTo>
                <a:lnTo>
                  <a:pt x="2209418" y="52196"/>
                </a:lnTo>
                <a:lnTo>
                  <a:pt x="2228088" y="51053"/>
                </a:lnTo>
                <a:lnTo>
                  <a:pt x="2245741" y="50037"/>
                </a:lnTo>
                <a:lnTo>
                  <a:pt x="2263013" y="46735"/>
                </a:lnTo>
                <a:lnTo>
                  <a:pt x="2280666" y="42418"/>
                </a:lnTo>
                <a:lnTo>
                  <a:pt x="2300478" y="37083"/>
                </a:lnTo>
                <a:lnTo>
                  <a:pt x="2319147" y="32384"/>
                </a:lnTo>
                <a:lnTo>
                  <a:pt x="2336418" y="29463"/>
                </a:lnTo>
                <a:lnTo>
                  <a:pt x="2352675" y="27305"/>
                </a:lnTo>
                <a:lnTo>
                  <a:pt x="2369185" y="27305"/>
                </a:lnTo>
                <a:lnTo>
                  <a:pt x="2383663" y="29463"/>
                </a:lnTo>
                <a:lnTo>
                  <a:pt x="2398776" y="32384"/>
                </a:lnTo>
                <a:lnTo>
                  <a:pt x="2414269" y="37083"/>
                </a:lnTo>
                <a:lnTo>
                  <a:pt x="2429637" y="40258"/>
                </a:lnTo>
                <a:lnTo>
                  <a:pt x="2444877" y="44576"/>
                </a:lnTo>
                <a:lnTo>
                  <a:pt x="2461387" y="47878"/>
                </a:lnTo>
                <a:lnTo>
                  <a:pt x="2480817" y="51053"/>
                </a:lnTo>
                <a:lnTo>
                  <a:pt x="2502789" y="52196"/>
                </a:lnTo>
                <a:lnTo>
                  <a:pt x="2522601" y="52196"/>
                </a:lnTo>
                <a:lnTo>
                  <a:pt x="2542413" y="51053"/>
                </a:lnTo>
                <a:lnTo>
                  <a:pt x="2561081" y="50037"/>
                </a:lnTo>
                <a:lnTo>
                  <a:pt x="2579497" y="46735"/>
                </a:lnTo>
                <a:lnTo>
                  <a:pt x="2596006" y="43560"/>
                </a:lnTo>
                <a:lnTo>
                  <a:pt x="2612263" y="40258"/>
                </a:lnTo>
                <a:lnTo>
                  <a:pt x="2628773" y="39243"/>
                </a:lnTo>
                <a:lnTo>
                  <a:pt x="2644267" y="40258"/>
                </a:lnTo>
                <a:lnTo>
                  <a:pt x="2658236" y="42418"/>
                </a:lnTo>
                <a:lnTo>
                  <a:pt x="2676652" y="43560"/>
                </a:lnTo>
                <a:lnTo>
                  <a:pt x="2697479" y="43560"/>
                </a:lnTo>
                <a:lnTo>
                  <a:pt x="2720594" y="41401"/>
                </a:lnTo>
                <a:lnTo>
                  <a:pt x="2741422" y="38100"/>
                </a:lnTo>
                <a:lnTo>
                  <a:pt x="2760218" y="34925"/>
                </a:lnTo>
                <a:lnTo>
                  <a:pt x="2778505" y="31368"/>
                </a:lnTo>
                <a:lnTo>
                  <a:pt x="2795143" y="30606"/>
                </a:lnTo>
                <a:lnTo>
                  <a:pt x="2810636" y="31368"/>
                </a:lnTo>
                <a:lnTo>
                  <a:pt x="2824606" y="31368"/>
                </a:lnTo>
                <a:lnTo>
                  <a:pt x="2834385" y="29463"/>
                </a:lnTo>
                <a:lnTo>
                  <a:pt x="2827908" y="1841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95846" y="1948306"/>
            <a:ext cx="298450" cy="206375"/>
          </a:xfrm>
          <a:custGeom>
            <a:avLst/>
            <a:gdLst/>
            <a:ahLst/>
            <a:cxnLst/>
            <a:rect l="l" t="t" r="r" b="b"/>
            <a:pathLst>
              <a:path w="298450" h="206375">
                <a:moveTo>
                  <a:pt x="0" y="146431"/>
                </a:moveTo>
                <a:lnTo>
                  <a:pt x="0" y="146431"/>
                </a:lnTo>
                <a:lnTo>
                  <a:pt x="4699" y="138937"/>
                </a:lnTo>
                <a:lnTo>
                  <a:pt x="10032" y="153289"/>
                </a:lnTo>
                <a:lnTo>
                  <a:pt x="12191" y="169544"/>
                </a:lnTo>
                <a:lnTo>
                  <a:pt x="14350" y="185674"/>
                </a:lnTo>
                <a:lnTo>
                  <a:pt x="17652" y="197612"/>
                </a:lnTo>
                <a:lnTo>
                  <a:pt x="24129" y="205105"/>
                </a:lnTo>
                <a:lnTo>
                  <a:pt x="33147" y="206248"/>
                </a:lnTo>
                <a:lnTo>
                  <a:pt x="33147" y="206248"/>
                </a:lnTo>
                <a:lnTo>
                  <a:pt x="44957" y="200152"/>
                </a:lnTo>
                <a:lnTo>
                  <a:pt x="59436" y="191135"/>
                </a:lnTo>
                <a:lnTo>
                  <a:pt x="73405" y="181356"/>
                </a:lnTo>
                <a:lnTo>
                  <a:pt x="85725" y="170561"/>
                </a:lnTo>
                <a:lnTo>
                  <a:pt x="97536" y="156591"/>
                </a:lnTo>
                <a:lnTo>
                  <a:pt x="109474" y="144653"/>
                </a:lnTo>
                <a:lnTo>
                  <a:pt x="121666" y="131699"/>
                </a:lnTo>
                <a:lnTo>
                  <a:pt x="135000" y="118364"/>
                </a:lnTo>
                <a:lnTo>
                  <a:pt x="147954" y="106806"/>
                </a:lnTo>
                <a:lnTo>
                  <a:pt x="161289" y="95758"/>
                </a:lnTo>
                <a:lnTo>
                  <a:pt x="173100" y="87122"/>
                </a:lnTo>
                <a:lnTo>
                  <a:pt x="185038" y="78486"/>
                </a:lnTo>
                <a:lnTo>
                  <a:pt x="198374" y="67564"/>
                </a:lnTo>
                <a:lnTo>
                  <a:pt x="213486" y="55753"/>
                </a:lnTo>
                <a:lnTo>
                  <a:pt x="228980" y="44958"/>
                </a:lnTo>
                <a:lnTo>
                  <a:pt x="244475" y="34925"/>
                </a:lnTo>
                <a:lnTo>
                  <a:pt x="260603" y="25146"/>
                </a:lnTo>
                <a:lnTo>
                  <a:pt x="276098" y="14350"/>
                </a:lnTo>
                <a:lnTo>
                  <a:pt x="289432" y="5715"/>
                </a:lnTo>
                <a:lnTo>
                  <a:pt x="29806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32405" y="2581528"/>
            <a:ext cx="1009650" cy="51435"/>
          </a:xfrm>
          <a:custGeom>
            <a:avLst/>
            <a:gdLst/>
            <a:ahLst/>
            <a:cxnLst/>
            <a:rect l="l" t="t" r="r" b="b"/>
            <a:pathLst>
              <a:path w="1009650" h="51435">
                <a:moveTo>
                  <a:pt x="0" y="9017"/>
                </a:moveTo>
                <a:lnTo>
                  <a:pt x="6476" y="3175"/>
                </a:lnTo>
                <a:lnTo>
                  <a:pt x="6476" y="3175"/>
                </a:lnTo>
                <a:lnTo>
                  <a:pt x="17652" y="7874"/>
                </a:lnTo>
                <a:lnTo>
                  <a:pt x="31750" y="13969"/>
                </a:lnTo>
                <a:lnTo>
                  <a:pt x="48260" y="21970"/>
                </a:lnTo>
                <a:lnTo>
                  <a:pt x="64516" y="30606"/>
                </a:lnTo>
                <a:lnTo>
                  <a:pt x="81025" y="37083"/>
                </a:lnTo>
                <a:lnTo>
                  <a:pt x="97281" y="42418"/>
                </a:lnTo>
                <a:lnTo>
                  <a:pt x="112649" y="46736"/>
                </a:lnTo>
                <a:lnTo>
                  <a:pt x="129286" y="48894"/>
                </a:lnTo>
                <a:lnTo>
                  <a:pt x="148717" y="50418"/>
                </a:lnTo>
                <a:lnTo>
                  <a:pt x="169544" y="51434"/>
                </a:lnTo>
                <a:lnTo>
                  <a:pt x="192658" y="51434"/>
                </a:lnTo>
                <a:lnTo>
                  <a:pt x="216788" y="51434"/>
                </a:lnTo>
                <a:lnTo>
                  <a:pt x="241935" y="48894"/>
                </a:lnTo>
                <a:lnTo>
                  <a:pt x="265049" y="45719"/>
                </a:lnTo>
                <a:lnTo>
                  <a:pt x="288036" y="40258"/>
                </a:lnTo>
                <a:lnTo>
                  <a:pt x="305688" y="37083"/>
                </a:lnTo>
                <a:lnTo>
                  <a:pt x="322961" y="31622"/>
                </a:lnTo>
                <a:lnTo>
                  <a:pt x="342773" y="25145"/>
                </a:lnTo>
                <a:lnTo>
                  <a:pt x="364363" y="17652"/>
                </a:lnTo>
                <a:lnTo>
                  <a:pt x="387731" y="11175"/>
                </a:lnTo>
                <a:lnTo>
                  <a:pt x="410463" y="5333"/>
                </a:lnTo>
                <a:lnTo>
                  <a:pt x="433831" y="2158"/>
                </a:lnTo>
                <a:lnTo>
                  <a:pt x="456564" y="0"/>
                </a:lnTo>
                <a:lnTo>
                  <a:pt x="478408" y="0"/>
                </a:lnTo>
                <a:lnTo>
                  <a:pt x="499363" y="0"/>
                </a:lnTo>
                <a:lnTo>
                  <a:pt x="518032" y="1015"/>
                </a:lnTo>
                <a:lnTo>
                  <a:pt x="518032" y="1015"/>
                </a:lnTo>
                <a:lnTo>
                  <a:pt x="538607" y="5333"/>
                </a:lnTo>
                <a:lnTo>
                  <a:pt x="560577" y="11175"/>
                </a:lnTo>
                <a:lnTo>
                  <a:pt x="582549" y="16509"/>
                </a:lnTo>
                <a:lnTo>
                  <a:pt x="603376" y="21970"/>
                </a:lnTo>
                <a:lnTo>
                  <a:pt x="621792" y="28447"/>
                </a:lnTo>
                <a:lnTo>
                  <a:pt x="640461" y="33781"/>
                </a:lnTo>
                <a:lnTo>
                  <a:pt x="660273" y="38100"/>
                </a:lnTo>
                <a:lnTo>
                  <a:pt x="678688" y="41401"/>
                </a:lnTo>
                <a:lnTo>
                  <a:pt x="698373" y="41401"/>
                </a:lnTo>
                <a:lnTo>
                  <a:pt x="698373" y="41401"/>
                </a:lnTo>
                <a:lnTo>
                  <a:pt x="719327" y="40258"/>
                </a:lnTo>
                <a:lnTo>
                  <a:pt x="741299" y="38100"/>
                </a:lnTo>
                <a:lnTo>
                  <a:pt x="762888" y="32765"/>
                </a:lnTo>
                <a:lnTo>
                  <a:pt x="783717" y="27305"/>
                </a:lnTo>
                <a:lnTo>
                  <a:pt x="802513" y="20827"/>
                </a:lnTo>
                <a:lnTo>
                  <a:pt x="819785" y="16509"/>
                </a:lnTo>
                <a:lnTo>
                  <a:pt x="837438" y="12953"/>
                </a:lnTo>
                <a:lnTo>
                  <a:pt x="855091" y="10032"/>
                </a:lnTo>
                <a:lnTo>
                  <a:pt x="871601" y="6857"/>
                </a:lnTo>
                <a:lnTo>
                  <a:pt x="889254" y="6857"/>
                </a:lnTo>
                <a:lnTo>
                  <a:pt x="907542" y="9017"/>
                </a:lnTo>
                <a:lnTo>
                  <a:pt x="927354" y="12953"/>
                </a:lnTo>
                <a:lnTo>
                  <a:pt x="948944" y="16509"/>
                </a:lnTo>
                <a:lnTo>
                  <a:pt x="968756" y="17652"/>
                </a:lnTo>
                <a:lnTo>
                  <a:pt x="985393" y="17652"/>
                </a:lnTo>
                <a:lnTo>
                  <a:pt x="985393" y="17652"/>
                </a:lnTo>
                <a:lnTo>
                  <a:pt x="996188" y="16509"/>
                </a:lnTo>
                <a:lnTo>
                  <a:pt x="1009523" y="13969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366389" y="2565272"/>
            <a:ext cx="1943735" cy="68580"/>
          </a:xfrm>
          <a:custGeom>
            <a:avLst/>
            <a:gdLst/>
            <a:ahLst/>
            <a:cxnLst/>
            <a:rect l="l" t="t" r="r" b="b"/>
            <a:pathLst>
              <a:path w="1943735" h="68580">
                <a:moveTo>
                  <a:pt x="0" y="8636"/>
                </a:moveTo>
                <a:lnTo>
                  <a:pt x="0" y="8636"/>
                </a:lnTo>
                <a:lnTo>
                  <a:pt x="18796" y="16256"/>
                </a:lnTo>
                <a:lnTo>
                  <a:pt x="34289" y="23113"/>
                </a:lnTo>
                <a:lnTo>
                  <a:pt x="51943" y="30225"/>
                </a:lnTo>
                <a:lnTo>
                  <a:pt x="70612" y="38226"/>
                </a:lnTo>
                <a:lnTo>
                  <a:pt x="87884" y="44703"/>
                </a:lnTo>
                <a:lnTo>
                  <a:pt x="105156" y="49021"/>
                </a:lnTo>
                <a:lnTo>
                  <a:pt x="121665" y="52196"/>
                </a:lnTo>
                <a:lnTo>
                  <a:pt x="139319" y="54356"/>
                </a:lnTo>
                <a:lnTo>
                  <a:pt x="158750" y="55499"/>
                </a:lnTo>
                <a:lnTo>
                  <a:pt x="179705" y="55499"/>
                </a:lnTo>
                <a:lnTo>
                  <a:pt x="203835" y="53339"/>
                </a:lnTo>
                <a:lnTo>
                  <a:pt x="225806" y="49021"/>
                </a:lnTo>
                <a:lnTo>
                  <a:pt x="244094" y="44703"/>
                </a:lnTo>
                <a:lnTo>
                  <a:pt x="262889" y="41401"/>
                </a:lnTo>
                <a:lnTo>
                  <a:pt x="281559" y="37083"/>
                </a:lnTo>
                <a:lnTo>
                  <a:pt x="300227" y="32765"/>
                </a:lnTo>
                <a:lnTo>
                  <a:pt x="317626" y="27431"/>
                </a:lnTo>
                <a:lnTo>
                  <a:pt x="337312" y="24130"/>
                </a:lnTo>
                <a:lnTo>
                  <a:pt x="358266" y="23113"/>
                </a:lnTo>
                <a:lnTo>
                  <a:pt x="380238" y="24130"/>
                </a:lnTo>
                <a:lnTo>
                  <a:pt x="400685" y="26288"/>
                </a:lnTo>
                <a:lnTo>
                  <a:pt x="419481" y="29209"/>
                </a:lnTo>
                <a:lnTo>
                  <a:pt x="419481" y="29209"/>
                </a:lnTo>
                <a:lnTo>
                  <a:pt x="437134" y="33908"/>
                </a:lnTo>
                <a:lnTo>
                  <a:pt x="455422" y="38226"/>
                </a:lnTo>
                <a:lnTo>
                  <a:pt x="474218" y="45719"/>
                </a:lnTo>
                <a:lnTo>
                  <a:pt x="491871" y="52196"/>
                </a:lnTo>
                <a:lnTo>
                  <a:pt x="509397" y="58674"/>
                </a:lnTo>
                <a:lnTo>
                  <a:pt x="527812" y="64134"/>
                </a:lnTo>
                <a:lnTo>
                  <a:pt x="546481" y="67690"/>
                </a:lnTo>
                <a:lnTo>
                  <a:pt x="566293" y="68452"/>
                </a:lnTo>
                <a:lnTo>
                  <a:pt x="566293" y="68452"/>
                </a:lnTo>
                <a:lnTo>
                  <a:pt x="585724" y="67690"/>
                </a:lnTo>
                <a:lnTo>
                  <a:pt x="605536" y="64134"/>
                </a:lnTo>
                <a:lnTo>
                  <a:pt x="625348" y="59817"/>
                </a:lnTo>
                <a:lnTo>
                  <a:pt x="642620" y="54356"/>
                </a:lnTo>
                <a:lnTo>
                  <a:pt x="659257" y="49021"/>
                </a:lnTo>
                <a:lnTo>
                  <a:pt x="675766" y="42544"/>
                </a:lnTo>
                <a:lnTo>
                  <a:pt x="694436" y="34925"/>
                </a:lnTo>
                <a:lnTo>
                  <a:pt x="711073" y="27431"/>
                </a:lnTo>
                <a:lnTo>
                  <a:pt x="726186" y="21589"/>
                </a:lnTo>
                <a:lnTo>
                  <a:pt x="742314" y="17271"/>
                </a:lnTo>
                <a:lnTo>
                  <a:pt x="759968" y="16256"/>
                </a:lnTo>
                <a:lnTo>
                  <a:pt x="775462" y="17271"/>
                </a:lnTo>
                <a:lnTo>
                  <a:pt x="792734" y="20574"/>
                </a:lnTo>
                <a:lnTo>
                  <a:pt x="811530" y="26288"/>
                </a:lnTo>
                <a:lnTo>
                  <a:pt x="830199" y="32765"/>
                </a:lnTo>
                <a:lnTo>
                  <a:pt x="850011" y="38226"/>
                </a:lnTo>
                <a:lnTo>
                  <a:pt x="870585" y="42544"/>
                </a:lnTo>
                <a:lnTo>
                  <a:pt x="890270" y="43561"/>
                </a:lnTo>
                <a:lnTo>
                  <a:pt x="909065" y="41401"/>
                </a:lnTo>
                <a:lnTo>
                  <a:pt x="926338" y="37083"/>
                </a:lnTo>
                <a:lnTo>
                  <a:pt x="945007" y="31368"/>
                </a:lnTo>
                <a:lnTo>
                  <a:pt x="962660" y="25273"/>
                </a:lnTo>
                <a:lnTo>
                  <a:pt x="981456" y="18414"/>
                </a:lnTo>
                <a:lnTo>
                  <a:pt x="998727" y="10794"/>
                </a:lnTo>
                <a:lnTo>
                  <a:pt x="1016381" y="6476"/>
                </a:lnTo>
                <a:lnTo>
                  <a:pt x="1035050" y="4318"/>
                </a:lnTo>
                <a:lnTo>
                  <a:pt x="1035050" y="4318"/>
                </a:lnTo>
                <a:lnTo>
                  <a:pt x="1052322" y="5461"/>
                </a:lnTo>
                <a:lnTo>
                  <a:pt x="1067815" y="8636"/>
                </a:lnTo>
                <a:lnTo>
                  <a:pt x="1082166" y="14477"/>
                </a:lnTo>
                <a:lnTo>
                  <a:pt x="1098041" y="19431"/>
                </a:lnTo>
                <a:lnTo>
                  <a:pt x="1116711" y="25273"/>
                </a:lnTo>
                <a:lnTo>
                  <a:pt x="1136523" y="29209"/>
                </a:lnTo>
                <a:lnTo>
                  <a:pt x="1155319" y="31368"/>
                </a:lnTo>
                <a:lnTo>
                  <a:pt x="1173988" y="32765"/>
                </a:lnTo>
                <a:lnTo>
                  <a:pt x="1190244" y="31368"/>
                </a:lnTo>
                <a:lnTo>
                  <a:pt x="1190244" y="31368"/>
                </a:lnTo>
                <a:lnTo>
                  <a:pt x="1206753" y="28067"/>
                </a:lnTo>
                <a:lnTo>
                  <a:pt x="1224407" y="24130"/>
                </a:lnTo>
                <a:lnTo>
                  <a:pt x="1239901" y="18414"/>
                </a:lnTo>
                <a:lnTo>
                  <a:pt x="1253871" y="12953"/>
                </a:lnTo>
                <a:lnTo>
                  <a:pt x="1269111" y="7619"/>
                </a:lnTo>
                <a:lnTo>
                  <a:pt x="1284477" y="4318"/>
                </a:lnTo>
                <a:lnTo>
                  <a:pt x="1299590" y="3301"/>
                </a:lnTo>
                <a:lnTo>
                  <a:pt x="1317244" y="4318"/>
                </a:lnTo>
                <a:lnTo>
                  <a:pt x="1333881" y="8636"/>
                </a:lnTo>
                <a:lnTo>
                  <a:pt x="1347851" y="14477"/>
                </a:lnTo>
                <a:lnTo>
                  <a:pt x="1361186" y="20574"/>
                </a:lnTo>
                <a:lnTo>
                  <a:pt x="1375283" y="27431"/>
                </a:lnTo>
                <a:lnTo>
                  <a:pt x="1390777" y="31368"/>
                </a:lnTo>
                <a:lnTo>
                  <a:pt x="1407287" y="32765"/>
                </a:lnTo>
                <a:lnTo>
                  <a:pt x="1407287" y="32765"/>
                </a:lnTo>
                <a:lnTo>
                  <a:pt x="1422400" y="30225"/>
                </a:lnTo>
                <a:lnTo>
                  <a:pt x="1437894" y="27431"/>
                </a:lnTo>
                <a:lnTo>
                  <a:pt x="1453388" y="23113"/>
                </a:lnTo>
                <a:lnTo>
                  <a:pt x="1468501" y="17271"/>
                </a:lnTo>
                <a:lnTo>
                  <a:pt x="1485773" y="11937"/>
                </a:lnTo>
                <a:lnTo>
                  <a:pt x="1505585" y="6476"/>
                </a:lnTo>
                <a:lnTo>
                  <a:pt x="1523238" y="4318"/>
                </a:lnTo>
                <a:lnTo>
                  <a:pt x="1539748" y="6476"/>
                </a:lnTo>
                <a:lnTo>
                  <a:pt x="1556003" y="10794"/>
                </a:lnTo>
                <a:lnTo>
                  <a:pt x="1572514" y="17271"/>
                </a:lnTo>
                <a:lnTo>
                  <a:pt x="1588770" y="24130"/>
                </a:lnTo>
                <a:lnTo>
                  <a:pt x="1606423" y="28067"/>
                </a:lnTo>
                <a:lnTo>
                  <a:pt x="1623949" y="28067"/>
                </a:lnTo>
                <a:lnTo>
                  <a:pt x="1641348" y="26288"/>
                </a:lnTo>
                <a:lnTo>
                  <a:pt x="1657858" y="21589"/>
                </a:lnTo>
                <a:lnTo>
                  <a:pt x="1672971" y="16256"/>
                </a:lnTo>
                <a:lnTo>
                  <a:pt x="1688464" y="10794"/>
                </a:lnTo>
                <a:lnTo>
                  <a:pt x="1701419" y="5461"/>
                </a:lnTo>
                <a:lnTo>
                  <a:pt x="1714753" y="2158"/>
                </a:lnTo>
                <a:lnTo>
                  <a:pt x="1728724" y="1143"/>
                </a:lnTo>
                <a:lnTo>
                  <a:pt x="1742059" y="3301"/>
                </a:lnTo>
                <a:lnTo>
                  <a:pt x="1756156" y="7619"/>
                </a:lnTo>
                <a:lnTo>
                  <a:pt x="1771650" y="12953"/>
                </a:lnTo>
                <a:lnTo>
                  <a:pt x="1788160" y="18414"/>
                </a:lnTo>
                <a:lnTo>
                  <a:pt x="1805813" y="21589"/>
                </a:lnTo>
                <a:lnTo>
                  <a:pt x="1823085" y="23113"/>
                </a:lnTo>
                <a:lnTo>
                  <a:pt x="1841753" y="21589"/>
                </a:lnTo>
                <a:lnTo>
                  <a:pt x="1858010" y="18414"/>
                </a:lnTo>
                <a:lnTo>
                  <a:pt x="1872361" y="12953"/>
                </a:lnTo>
                <a:lnTo>
                  <a:pt x="1885314" y="7619"/>
                </a:lnTo>
                <a:lnTo>
                  <a:pt x="1897634" y="3301"/>
                </a:lnTo>
                <a:lnTo>
                  <a:pt x="1909826" y="1143"/>
                </a:lnTo>
                <a:lnTo>
                  <a:pt x="1921764" y="0"/>
                </a:lnTo>
                <a:lnTo>
                  <a:pt x="1932559" y="0"/>
                </a:lnTo>
                <a:lnTo>
                  <a:pt x="1943353" y="114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28360" y="2438400"/>
            <a:ext cx="168021" cy="9182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310974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70304" y="792479"/>
            <a:ext cx="22349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999740" cy="475615"/>
          </a:xfrm>
          <a:custGeom>
            <a:avLst/>
            <a:gdLst/>
            <a:ahLst/>
            <a:cxnLst/>
            <a:rect l="l" t="t" r="r" b="b"/>
            <a:pathLst>
              <a:path w="2999740" h="475615">
                <a:moveTo>
                  <a:pt x="2999232" y="0"/>
                </a:moveTo>
                <a:lnTo>
                  <a:pt x="0" y="0"/>
                </a:lnTo>
                <a:lnTo>
                  <a:pt x="0" y="475488"/>
                </a:lnTo>
                <a:lnTo>
                  <a:pt x="2919984" y="475488"/>
                </a:lnTo>
                <a:lnTo>
                  <a:pt x="2999232" y="396239"/>
                </a:lnTo>
                <a:lnTo>
                  <a:pt x="299923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3765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999740" cy="475615"/>
          </a:xfrm>
          <a:custGeom>
            <a:avLst/>
            <a:gdLst/>
            <a:ahLst/>
            <a:cxnLst/>
            <a:rect l="l" t="t" r="r" b="b"/>
            <a:pathLst>
              <a:path w="2999740" h="475615">
                <a:moveTo>
                  <a:pt x="2919984" y="475488"/>
                </a:moveTo>
                <a:lnTo>
                  <a:pt x="2935859" y="412114"/>
                </a:lnTo>
                <a:lnTo>
                  <a:pt x="2999232" y="396239"/>
                </a:lnTo>
                <a:lnTo>
                  <a:pt x="2919984" y="475488"/>
                </a:lnTo>
                <a:lnTo>
                  <a:pt x="0" y="475488"/>
                </a:lnTo>
                <a:lnTo>
                  <a:pt x="0" y="0"/>
                </a:lnTo>
                <a:lnTo>
                  <a:pt x="2999232" y="0"/>
                </a:lnTo>
                <a:lnTo>
                  <a:pt x="299923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253104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04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0" dirty="0">
                <a:latin typeface="Arial"/>
                <a:cs typeface="Arial"/>
              </a:rPr>
              <a:t>consists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60" dirty="0">
                <a:latin typeface="Arial"/>
                <a:cs typeface="Arial"/>
              </a:rPr>
              <a:t>coiled </a:t>
            </a:r>
            <a:r>
              <a:rPr sz="1500" b="1" spc="-45" dirty="0">
                <a:latin typeface="Arial"/>
                <a:cs typeface="Arial"/>
              </a:rPr>
              <a:t>tubules</a:t>
            </a:r>
            <a:r>
              <a:rPr sz="1500" b="1" spc="-10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called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nephridia.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45" dirty="0">
                <a:latin typeface="Arial"/>
                <a:cs typeface="Arial"/>
              </a:rPr>
              <a:t>help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excretion </a:t>
            </a:r>
            <a:r>
              <a:rPr sz="1500" b="1" spc="-65" dirty="0">
                <a:latin typeface="Arial"/>
                <a:cs typeface="Arial"/>
              </a:rPr>
              <a:t>as </a:t>
            </a:r>
            <a:r>
              <a:rPr sz="1500" b="1" spc="-15" dirty="0">
                <a:latin typeface="Arial"/>
                <a:cs typeface="Arial"/>
              </a:rPr>
              <a:t>well</a:t>
            </a:r>
            <a:r>
              <a:rPr sz="1500" b="1" spc="60" dirty="0">
                <a:latin typeface="Arial"/>
                <a:cs typeface="Arial"/>
              </a:rPr>
              <a:t> </a:t>
            </a:r>
            <a:r>
              <a:rPr sz="1500" b="1" spc="-65" dirty="0">
                <a:latin typeface="Arial"/>
                <a:cs typeface="Arial"/>
              </a:rPr>
              <a:t>as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osmoregulation.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Excretory </a:t>
            </a:r>
            <a:r>
              <a:rPr sz="1500" b="1" spc="-35" dirty="0">
                <a:latin typeface="Arial"/>
                <a:cs typeface="Arial"/>
              </a:rPr>
              <a:t>material</a:t>
            </a:r>
            <a:r>
              <a:rPr sz="1500" b="1" spc="-95" dirty="0">
                <a:latin typeface="Arial"/>
                <a:cs typeface="Arial"/>
              </a:rPr>
              <a:t> </a:t>
            </a:r>
            <a:r>
              <a:rPr sz="1500" b="1" spc="-110" dirty="0">
                <a:latin typeface="Arial"/>
                <a:cs typeface="Arial"/>
              </a:rPr>
              <a:t>is: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Ammonia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40" dirty="0">
                <a:latin typeface="Arial"/>
                <a:cs typeface="Arial"/>
              </a:rPr>
              <a:t>aquatic</a:t>
            </a:r>
            <a:r>
              <a:rPr sz="1500" b="1" spc="-9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forms.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Urea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35" dirty="0">
                <a:latin typeface="Arial"/>
                <a:cs typeface="Arial"/>
              </a:rPr>
              <a:t>terrestrial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forms.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44271" y="767363"/>
            <a:ext cx="3618728" cy="385011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77644" y="1628647"/>
            <a:ext cx="1024890" cy="290195"/>
          </a:xfrm>
          <a:custGeom>
            <a:avLst/>
            <a:gdLst/>
            <a:ahLst/>
            <a:cxnLst/>
            <a:rect l="l" t="t" r="r" b="b"/>
            <a:pathLst>
              <a:path w="1024889" h="290194">
                <a:moveTo>
                  <a:pt x="548259" y="31368"/>
                </a:moveTo>
                <a:lnTo>
                  <a:pt x="548259" y="31368"/>
                </a:lnTo>
                <a:lnTo>
                  <a:pt x="357886" y="0"/>
                </a:lnTo>
                <a:lnTo>
                  <a:pt x="340232" y="0"/>
                </a:lnTo>
                <a:lnTo>
                  <a:pt x="340232" y="0"/>
                </a:lnTo>
                <a:lnTo>
                  <a:pt x="0" y="169163"/>
                </a:lnTo>
                <a:lnTo>
                  <a:pt x="0" y="183641"/>
                </a:lnTo>
                <a:lnTo>
                  <a:pt x="2159" y="197612"/>
                </a:lnTo>
                <a:lnTo>
                  <a:pt x="9652" y="210565"/>
                </a:lnTo>
                <a:lnTo>
                  <a:pt x="18668" y="220345"/>
                </a:lnTo>
                <a:lnTo>
                  <a:pt x="30988" y="231139"/>
                </a:lnTo>
                <a:lnTo>
                  <a:pt x="46101" y="240791"/>
                </a:lnTo>
                <a:lnTo>
                  <a:pt x="61976" y="247268"/>
                </a:lnTo>
                <a:lnTo>
                  <a:pt x="79502" y="250951"/>
                </a:lnTo>
                <a:lnTo>
                  <a:pt x="96139" y="251587"/>
                </a:lnTo>
                <a:lnTo>
                  <a:pt x="114808" y="250951"/>
                </a:lnTo>
                <a:lnTo>
                  <a:pt x="134239" y="250951"/>
                </a:lnTo>
                <a:lnTo>
                  <a:pt x="155575" y="249427"/>
                </a:lnTo>
                <a:lnTo>
                  <a:pt x="176022" y="248412"/>
                </a:lnTo>
                <a:lnTo>
                  <a:pt x="197993" y="246634"/>
                </a:lnTo>
                <a:lnTo>
                  <a:pt x="218567" y="244475"/>
                </a:lnTo>
                <a:lnTo>
                  <a:pt x="237236" y="241935"/>
                </a:lnTo>
                <a:lnTo>
                  <a:pt x="255905" y="239775"/>
                </a:lnTo>
                <a:lnTo>
                  <a:pt x="274700" y="238633"/>
                </a:lnTo>
                <a:lnTo>
                  <a:pt x="296672" y="238633"/>
                </a:lnTo>
                <a:lnTo>
                  <a:pt x="318262" y="238633"/>
                </a:lnTo>
                <a:lnTo>
                  <a:pt x="339090" y="238633"/>
                </a:lnTo>
                <a:lnTo>
                  <a:pt x="358902" y="238633"/>
                </a:lnTo>
                <a:lnTo>
                  <a:pt x="376174" y="239775"/>
                </a:lnTo>
                <a:lnTo>
                  <a:pt x="393827" y="241935"/>
                </a:lnTo>
                <a:lnTo>
                  <a:pt x="410337" y="245490"/>
                </a:lnTo>
                <a:lnTo>
                  <a:pt x="429132" y="249427"/>
                </a:lnTo>
                <a:lnTo>
                  <a:pt x="449580" y="255270"/>
                </a:lnTo>
                <a:lnTo>
                  <a:pt x="470535" y="261747"/>
                </a:lnTo>
                <a:lnTo>
                  <a:pt x="492506" y="266700"/>
                </a:lnTo>
                <a:lnTo>
                  <a:pt x="513334" y="272542"/>
                </a:lnTo>
                <a:lnTo>
                  <a:pt x="532130" y="275336"/>
                </a:lnTo>
                <a:lnTo>
                  <a:pt x="551561" y="279019"/>
                </a:lnTo>
                <a:lnTo>
                  <a:pt x="573532" y="281177"/>
                </a:lnTo>
                <a:lnTo>
                  <a:pt x="596519" y="283337"/>
                </a:lnTo>
                <a:lnTo>
                  <a:pt x="620649" y="283971"/>
                </a:lnTo>
                <a:lnTo>
                  <a:pt x="642619" y="285114"/>
                </a:lnTo>
                <a:lnTo>
                  <a:pt x="663067" y="286131"/>
                </a:lnTo>
                <a:lnTo>
                  <a:pt x="680719" y="287655"/>
                </a:lnTo>
                <a:lnTo>
                  <a:pt x="698373" y="287655"/>
                </a:lnTo>
                <a:lnTo>
                  <a:pt x="716026" y="287655"/>
                </a:lnTo>
                <a:lnTo>
                  <a:pt x="735457" y="288670"/>
                </a:lnTo>
                <a:lnTo>
                  <a:pt x="758571" y="289813"/>
                </a:lnTo>
                <a:lnTo>
                  <a:pt x="778256" y="289813"/>
                </a:lnTo>
                <a:lnTo>
                  <a:pt x="798068" y="289813"/>
                </a:lnTo>
                <a:lnTo>
                  <a:pt x="798068" y="289813"/>
                </a:lnTo>
                <a:lnTo>
                  <a:pt x="816863" y="288670"/>
                </a:lnTo>
                <a:lnTo>
                  <a:pt x="834136" y="286131"/>
                </a:lnTo>
                <a:lnTo>
                  <a:pt x="853948" y="283337"/>
                </a:lnTo>
                <a:lnTo>
                  <a:pt x="872617" y="280034"/>
                </a:lnTo>
                <a:lnTo>
                  <a:pt x="891032" y="275336"/>
                </a:lnTo>
                <a:lnTo>
                  <a:pt x="908685" y="269239"/>
                </a:lnTo>
                <a:lnTo>
                  <a:pt x="924813" y="263905"/>
                </a:lnTo>
                <a:lnTo>
                  <a:pt x="941451" y="257048"/>
                </a:lnTo>
                <a:lnTo>
                  <a:pt x="956818" y="250951"/>
                </a:lnTo>
                <a:lnTo>
                  <a:pt x="969772" y="242950"/>
                </a:lnTo>
                <a:lnTo>
                  <a:pt x="980694" y="236854"/>
                </a:lnTo>
                <a:lnTo>
                  <a:pt x="980694" y="236854"/>
                </a:lnTo>
                <a:lnTo>
                  <a:pt x="990346" y="228980"/>
                </a:lnTo>
                <a:lnTo>
                  <a:pt x="999363" y="219201"/>
                </a:lnTo>
                <a:lnTo>
                  <a:pt x="1006856" y="207390"/>
                </a:lnTo>
                <a:lnTo>
                  <a:pt x="1014857" y="191897"/>
                </a:lnTo>
                <a:lnTo>
                  <a:pt x="1020191" y="177800"/>
                </a:lnTo>
                <a:lnTo>
                  <a:pt x="1023493" y="162687"/>
                </a:lnTo>
                <a:lnTo>
                  <a:pt x="1024509" y="146558"/>
                </a:lnTo>
                <a:lnTo>
                  <a:pt x="1021334" y="132461"/>
                </a:lnTo>
                <a:lnTo>
                  <a:pt x="675386" y="15112"/>
                </a:lnTo>
                <a:lnTo>
                  <a:pt x="656590" y="15112"/>
                </a:lnTo>
                <a:lnTo>
                  <a:pt x="639318" y="15112"/>
                </a:lnTo>
                <a:lnTo>
                  <a:pt x="621665" y="15112"/>
                </a:lnTo>
                <a:lnTo>
                  <a:pt x="605155" y="15112"/>
                </a:lnTo>
                <a:lnTo>
                  <a:pt x="588899" y="15112"/>
                </a:lnTo>
                <a:lnTo>
                  <a:pt x="588899" y="15112"/>
                </a:lnTo>
                <a:lnTo>
                  <a:pt x="545084" y="15112"/>
                </a:lnTo>
                <a:lnTo>
                  <a:pt x="545084" y="15112"/>
                </a:lnTo>
                <a:lnTo>
                  <a:pt x="484886" y="313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27579" y="1655952"/>
            <a:ext cx="1659889" cy="41910"/>
          </a:xfrm>
          <a:custGeom>
            <a:avLst/>
            <a:gdLst/>
            <a:ahLst/>
            <a:cxnLst/>
            <a:rect l="l" t="t" r="r" b="b"/>
            <a:pathLst>
              <a:path w="1659889" h="41910">
                <a:moveTo>
                  <a:pt x="0" y="0"/>
                </a:moveTo>
                <a:lnTo>
                  <a:pt x="0" y="0"/>
                </a:lnTo>
                <a:lnTo>
                  <a:pt x="9016" y="1778"/>
                </a:lnTo>
                <a:lnTo>
                  <a:pt x="27304" y="1778"/>
                </a:lnTo>
                <a:lnTo>
                  <a:pt x="40639" y="4063"/>
                </a:lnTo>
                <a:lnTo>
                  <a:pt x="54737" y="8382"/>
                </a:lnTo>
                <a:lnTo>
                  <a:pt x="71246" y="15875"/>
                </a:lnTo>
                <a:lnTo>
                  <a:pt x="86740" y="23495"/>
                </a:lnTo>
                <a:lnTo>
                  <a:pt x="102996" y="30987"/>
                </a:lnTo>
                <a:lnTo>
                  <a:pt x="119506" y="36703"/>
                </a:lnTo>
                <a:lnTo>
                  <a:pt x="136016" y="38862"/>
                </a:lnTo>
                <a:lnTo>
                  <a:pt x="153288" y="37846"/>
                </a:lnTo>
                <a:lnTo>
                  <a:pt x="173100" y="34544"/>
                </a:lnTo>
                <a:lnTo>
                  <a:pt x="192912" y="30225"/>
                </a:lnTo>
                <a:lnTo>
                  <a:pt x="211327" y="24511"/>
                </a:lnTo>
                <a:lnTo>
                  <a:pt x="229996" y="20574"/>
                </a:lnTo>
                <a:lnTo>
                  <a:pt x="249808" y="15875"/>
                </a:lnTo>
                <a:lnTo>
                  <a:pt x="269239" y="12700"/>
                </a:lnTo>
                <a:lnTo>
                  <a:pt x="288035" y="11937"/>
                </a:lnTo>
                <a:lnTo>
                  <a:pt x="306704" y="11937"/>
                </a:lnTo>
                <a:lnTo>
                  <a:pt x="327532" y="13716"/>
                </a:lnTo>
                <a:lnTo>
                  <a:pt x="350646" y="18415"/>
                </a:lnTo>
                <a:lnTo>
                  <a:pt x="371094" y="22351"/>
                </a:lnTo>
                <a:lnTo>
                  <a:pt x="389889" y="28067"/>
                </a:lnTo>
                <a:lnTo>
                  <a:pt x="408558" y="30987"/>
                </a:lnTo>
                <a:lnTo>
                  <a:pt x="426973" y="34544"/>
                </a:lnTo>
                <a:lnTo>
                  <a:pt x="448182" y="34544"/>
                </a:lnTo>
                <a:lnTo>
                  <a:pt x="469772" y="30987"/>
                </a:lnTo>
                <a:lnTo>
                  <a:pt x="492759" y="27050"/>
                </a:lnTo>
                <a:lnTo>
                  <a:pt x="516889" y="21590"/>
                </a:lnTo>
                <a:lnTo>
                  <a:pt x="538480" y="18415"/>
                </a:lnTo>
                <a:lnTo>
                  <a:pt x="560832" y="17018"/>
                </a:lnTo>
                <a:lnTo>
                  <a:pt x="581406" y="18415"/>
                </a:lnTo>
                <a:lnTo>
                  <a:pt x="602233" y="22351"/>
                </a:lnTo>
                <a:lnTo>
                  <a:pt x="624205" y="28067"/>
                </a:lnTo>
                <a:lnTo>
                  <a:pt x="645159" y="34544"/>
                </a:lnTo>
                <a:lnTo>
                  <a:pt x="664844" y="39624"/>
                </a:lnTo>
                <a:lnTo>
                  <a:pt x="684275" y="41783"/>
                </a:lnTo>
                <a:lnTo>
                  <a:pt x="704087" y="41783"/>
                </a:lnTo>
                <a:lnTo>
                  <a:pt x="722883" y="39624"/>
                </a:lnTo>
                <a:lnTo>
                  <a:pt x="741171" y="35687"/>
                </a:lnTo>
                <a:lnTo>
                  <a:pt x="757808" y="30987"/>
                </a:lnTo>
                <a:lnTo>
                  <a:pt x="773303" y="27050"/>
                </a:lnTo>
                <a:lnTo>
                  <a:pt x="773303" y="27050"/>
                </a:lnTo>
                <a:lnTo>
                  <a:pt x="790574" y="21590"/>
                </a:lnTo>
                <a:lnTo>
                  <a:pt x="811403" y="17018"/>
                </a:lnTo>
                <a:lnTo>
                  <a:pt x="835532" y="12700"/>
                </a:lnTo>
                <a:lnTo>
                  <a:pt x="858519" y="11937"/>
                </a:lnTo>
                <a:lnTo>
                  <a:pt x="858519" y="11937"/>
                </a:lnTo>
                <a:lnTo>
                  <a:pt x="877316" y="12700"/>
                </a:lnTo>
                <a:lnTo>
                  <a:pt x="894587" y="17018"/>
                </a:lnTo>
                <a:lnTo>
                  <a:pt x="912241" y="21590"/>
                </a:lnTo>
                <a:lnTo>
                  <a:pt x="930909" y="27050"/>
                </a:lnTo>
                <a:lnTo>
                  <a:pt x="949706" y="30225"/>
                </a:lnTo>
                <a:lnTo>
                  <a:pt x="970153" y="30987"/>
                </a:lnTo>
                <a:lnTo>
                  <a:pt x="993267" y="30225"/>
                </a:lnTo>
                <a:lnTo>
                  <a:pt x="1016254" y="27050"/>
                </a:lnTo>
                <a:lnTo>
                  <a:pt x="1034922" y="22351"/>
                </a:lnTo>
                <a:lnTo>
                  <a:pt x="1052321" y="15875"/>
                </a:lnTo>
                <a:lnTo>
                  <a:pt x="1070991" y="9779"/>
                </a:lnTo>
                <a:lnTo>
                  <a:pt x="1088644" y="7238"/>
                </a:lnTo>
                <a:lnTo>
                  <a:pt x="1106932" y="6223"/>
                </a:lnTo>
                <a:lnTo>
                  <a:pt x="1124584" y="8382"/>
                </a:lnTo>
                <a:lnTo>
                  <a:pt x="1140841" y="12700"/>
                </a:lnTo>
                <a:lnTo>
                  <a:pt x="1157350" y="17018"/>
                </a:lnTo>
                <a:lnTo>
                  <a:pt x="1173987" y="20574"/>
                </a:lnTo>
                <a:lnTo>
                  <a:pt x="1191641" y="22351"/>
                </a:lnTo>
                <a:lnTo>
                  <a:pt x="1212087" y="21590"/>
                </a:lnTo>
                <a:lnTo>
                  <a:pt x="1232916" y="17018"/>
                </a:lnTo>
                <a:lnTo>
                  <a:pt x="1254886" y="11937"/>
                </a:lnTo>
                <a:lnTo>
                  <a:pt x="1276858" y="6223"/>
                </a:lnTo>
                <a:lnTo>
                  <a:pt x="1297432" y="2921"/>
                </a:lnTo>
                <a:lnTo>
                  <a:pt x="1316100" y="2921"/>
                </a:lnTo>
                <a:lnTo>
                  <a:pt x="1333754" y="6223"/>
                </a:lnTo>
                <a:lnTo>
                  <a:pt x="1351025" y="12700"/>
                </a:lnTo>
                <a:lnTo>
                  <a:pt x="1368679" y="19431"/>
                </a:lnTo>
                <a:lnTo>
                  <a:pt x="1387474" y="22351"/>
                </a:lnTo>
                <a:lnTo>
                  <a:pt x="1407159" y="24511"/>
                </a:lnTo>
                <a:lnTo>
                  <a:pt x="1426718" y="22351"/>
                </a:lnTo>
                <a:lnTo>
                  <a:pt x="1446403" y="20574"/>
                </a:lnTo>
                <a:lnTo>
                  <a:pt x="1464818" y="15875"/>
                </a:lnTo>
                <a:lnTo>
                  <a:pt x="1483486" y="9779"/>
                </a:lnTo>
                <a:lnTo>
                  <a:pt x="1500123" y="6223"/>
                </a:lnTo>
                <a:lnTo>
                  <a:pt x="1516633" y="5080"/>
                </a:lnTo>
                <a:lnTo>
                  <a:pt x="1516633" y="5080"/>
                </a:lnTo>
                <a:lnTo>
                  <a:pt x="1532890" y="6223"/>
                </a:lnTo>
                <a:lnTo>
                  <a:pt x="1550161" y="8382"/>
                </a:lnTo>
                <a:lnTo>
                  <a:pt x="1567815" y="11937"/>
                </a:lnTo>
                <a:lnTo>
                  <a:pt x="1585468" y="14859"/>
                </a:lnTo>
                <a:lnTo>
                  <a:pt x="1601978" y="18415"/>
                </a:lnTo>
                <a:lnTo>
                  <a:pt x="1618487" y="18415"/>
                </a:lnTo>
                <a:lnTo>
                  <a:pt x="1618487" y="18415"/>
                </a:lnTo>
                <a:lnTo>
                  <a:pt x="1634744" y="15875"/>
                </a:lnTo>
                <a:lnTo>
                  <a:pt x="1650237" y="13716"/>
                </a:lnTo>
                <a:lnTo>
                  <a:pt x="1659890" y="11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97760" y="2110613"/>
            <a:ext cx="2284095" cy="44450"/>
          </a:xfrm>
          <a:custGeom>
            <a:avLst/>
            <a:gdLst/>
            <a:ahLst/>
            <a:cxnLst/>
            <a:rect l="l" t="t" r="r" b="b"/>
            <a:pathLst>
              <a:path w="2284095" h="44450">
                <a:moveTo>
                  <a:pt x="0" y="20574"/>
                </a:moveTo>
                <a:lnTo>
                  <a:pt x="0" y="20574"/>
                </a:lnTo>
                <a:lnTo>
                  <a:pt x="10032" y="18415"/>
                </a:lnTo>
                <a:lnTo>
                  <a:pt x="19812" y="16256"/>
                </a:lnTo>
                <a:lnTo>
                  <a:pt x="31622" y="16256"/>
                </a:lnTo>
                <a:lnTo>
                  <a:pt x="46100" y="19558"/>
                </a:lnTo>
                <a:lnTo>
                  <a:pt x="62611" y="24892"/>
                </a:lnTo>
                <a:lnTo>
                  <a:pt x="78866" y="30606"/>
                </a:lnTo>
                <a:lnTo>
                  <a:pt x="97536" y="33528"/>
                </a:lnTo>
                <a:lnTo>
                  <a:pt x="116331" y="34671"/>
                </a:lnTo>
                <a:lnTo>
                  <a:pt x="116331" y="34671"/>
                </a:lnTo>
                <a:lnTo>
                  <a:pt x="133603" y="32512"/>
                </a:lnTo>
                <a:lnTo>
                  <a:pt x="152272" y="27050"/>
                </a:lnTo>
                <a:lnTo>
                  <a:pt x="169544" y="20574"/>
                </a:lnTo>
                <a:lnTo>
                  <a:pt x="186055" y="15240"/>
                </a:lnTo>
                <a:lnTo>
                  <a:pt x="204850" y="10922"/>
                </a:lnTo>
                <a:lnTo>
                  <a:pt x="223519" y="8762"/>
                </a:lnTo>
                <a:lnTo>
                  <a:pt x="240791" y="8762"/>
                </a:lnTo>
                <a:lnTo>
                  <a:pt x="260603" y="9779"/>
                </a:lnTo>
                <a:lnTo>
                  <a:pt x="279400" y="10922"/>
                </a:lnTo>
                <a:lnTo>
                  <a:pt x="298831" y="13081"/>
                </a:lnTo>
                <a:lnTo>
                  <a:pt x="318643" y="16256"/>
                </a:lnTo>
                <a:lnTo>
                  <a:pt x="338455" y="20574"/>
                </a:lnTo>
                <a:lnTo>
                  <a:pt x="356743" y="23875"/>
                </a:lnTo>
                <a:lnTo>
                  <a:pt x="375538" y="26035"/>
                </a:lnTo>
                <a:lnTo>
                  <a:pt x="396747" y="27050"/>
                </a:lnTo>
                <a:lnTo>
                  <a:pt x="419353" y="27050"/>
                </a:lnTo>
                <a:lnTo>
                  <a:pt x="442468" y="23875"/>
                </a:lnTo>
                <a:lnTo>
                  <a:pt x="465455" y="19558"/>
                </a:lnTo>
                <a:lnTo>
                  <a:pt x="484886" y="13081"/>
                </a:lnTo>
                <a:lnTo>
                  <a:pt x="501522" y="7619"/>
                </a:lnTo>
                <a:lnTo>
                  <a:pt x="521334" y="4318"/>
                </a:lnTo>
                <a:lnTo>
                  <a:pt x="544321" y="3302"/>
                </a:lnTo>
                <a:lnTo>
                  <a:pt x="568451" y="5461"/>
                </a:lnTo>
                <a:lnTo>
                  <a:pt x="591438" y="8762"/>
                </a:lnTo>
                <a:lnTo>
                  <a:pt x="612013" y="13081"/>
                </a:lnTo>
                <a:lnTo>
                  <a:pt x="630682" y="17399"/>
                </a:lnTo>
                <a:lnTo>
                  <a:pt x="644778" y="22733"/>
                </a:lnTo>
                <a:lnTo>
                  <a:pt x="661288" y="28193"/>
                </a:lnTo>
                <a:lnTo>
                  <a:pt x="680084" y="32512"/>
                </a:lnTo>
                <a:lnTo>
                  <a:pt x="700532" y="37084"/>
                </a:lnTo>
                <a:lnTo>
                  <a:pt x="725805" y="39243"/>
                </a:lnTo>
                <a:lnTo>
                  <a:pt x="752347" y="39243"/>
                </a:lnTo>
                <a:lnTo>
                  <a:pt x="779780" y="38227"/>
                </a:lnTo>
                <a:lnTo>
                  <a:pt x="803909" y="35687"/>
                </a:lnTo>
                <a:lnTo>
                  <a:pt x="826515" y="32512"/>
                </a:lnTo>
                <a:lnTo>
                  <a:pt x="846327" y="28193"/>
                </a:lnTo>
                <a:lnTo>
                  <a:pt x="863981" y="23875"/>
                </a:lnTo>
                <a:lnTo>
                  <a:pt x="880618" y="20574"/>
                </a:lnTo>
                <a:lnTo>
                  <a:pt x="901064" y="19558"/>
                </a:lnTo>
                <a:lnTo>
                  <a:pt x="923036" y="19558"/>
                </a:lnTo>
                <a:lnTo>
                  <a:pt x="942847" y="19558"/>
                </a:lnTo>
                <a:lnTo>
                  <a:pt x="962659" y="21717"/>
                </a:lnTo>
                <a:lnTo>
                  <a:pt x="983107" y="24892"/>
                </a:lnTo>
                <a:lnTo>
                  <a:pt x="1006220" y="29210"/>
                </a:lnTo>
                <a:lnTo>
                  <a:pt x="1029207" y="33528"/>
                </a:lnTo>
                <a:lnTo>
                  <a:pt x="1054481" y="37084"/>
                </a:lnTo>
                <a:lnTo>
                  <a:pt x="1080770" y="38227"/>
                </a:lnTo>
                <a:lnTo>
                  <a:pt x="1108075" y="37084"/>
                </a:lnTo>
                <a:lnTo>
                  <a:pt x="1135380" y="35687"/>
                </a:lnTo>
                <a:lnTo>
                  <a:pt x="1159509" y="32512"/>
                </a:lnTo>
                <a:lnTo>
                  <a:pt x="1179321" y="30606"/>
                </a:lnTo>
                <a:lnTo>
                  <a:pt x="1198752" y="28193"/>
                </a:lnTo>
                <a:lnTo>
                  <a:pt x="1216406" y="26035"/>
                </a:lnTo>
                <a:lnTo>
                  <a:pt x="1233043" y="23875"/>
                </a:lnTo>
                <a:lnTo>
                  <a:pt x="1249171" y="22733"/>
                </a:lnTo>
                <a:lnTo>
                  <a:pt x="1265808" y="22733"/>
                </a:lnTo>
                <a:lnTo>
                  <a:pt x="1284096" y="23875"/>
                </a:lnTo>
                <a:lnTo>
                  <a:pt x="1302893" y="26035"/>
                </a:lnTo>
                <a:lnTo>
                  <a:pt x="1323720" y="29210"/>
                </a:lnTo>
                <a:lnTo>
                  <a:pt x="1345691" y="33528"/>
                </a:lnTo>
                <a:lnTo>
                  <a:pt x="1366519" y="38227"/>
                </a:lnTo>
                <a:lnTo>
                  <a:pt x="1390650" y="42163"/>
                </a:lnTo>
                <a:lnTo>
                  <a:pt x="1414399" y="44323"/>
                </a:lnTo>
                <a:lnTo>
                  <a:pt x="1414399" y="44323"/>
                </a:lnTo>
                <a:lnTo>
                  <a:pt x="1437893" y="42163"/>
                </a:lnTo>
                <a:lnTo>
                  <a:pt x="1464055" y="39243"/>
                </a:lnTo>
                <a:lnTo>
                  <a:pt x="1488948" y="33528"/>
                </a:lnTo>
                <a:lnTo>
                  <a:pt x="1513077" y="28193"/>
                </a:lnTo>
                <a:lnTo>
                  <a:pt x="1535049" y="23875"/>
                </a:lnTo>
                <a:lnTo>
                  <a:pt x="1555877" y="21717"/>
                </a:lnTo>
                <a:lnTo>
                  <a:pt x="1577848" y="22733"/>
                </a:lnTo>
                <a:lnTo>
                  <a:pt x="1597278" y="24892"/>
                </a:lnTo>
                <a:lnTo>
                  <a:pt x="1614931" y="28193"/>
                </a:lnTo>
                <a:lnTo>
                  <a:pt x="1614931" y="28193"/>
                </a:lnTo>
                <a:lnTo>
                  <a:pt x="1633727" y="31750"/>
                </a:lnTo>
                <a:lnTo>
                  <a:pt x="1656334" y="34671"/>
                </a:lnTo>
                <a:lnTo>
                  <a:pt x="1679702" y="35687"/>
                </a:lnTo>
                <a:lnTo>
                  <a:pt x="1703577" y="33528"/>
                </a:lnTo>
                <a:lnTo>
                  <a:pt x="1724405" y="31750"/>
                </a:lnTo>
                <a:lnTo>
                  <a:pt x="1744217" y="27050"/>
                </a:lnTo>
                <a:lnTo>
                  <a:pt x="1764029" y="21717"/>
                </a:lnTo>
                <a:lnTo>
                  <a:pt x="1781302" y="17399"/>
                </a:lnTo>
                <a:lnTo>
                  <a:pt x="1799971" y="14097"/>
                </a:lnTo>
                <a:lnTo>
                  <a:pt x="1818766" y="12318"/>
                </a:lnTo>
                <a:lnTo>
                  <a:pt x="1835277" y="10922"/>
                </a:lnTo>
                <a:lnTo>
                  <a:pt x="1852549" y="12318"/>
                </a:lnTo>
                <a:lnTo>
                  <a:pt x="1868804" y="14097"/>
                </a:lnTo>
                <a:lnTo>
                  <a:pt x="1887474" y="17399"/>
                </a:lnTo>
                <a:lnTo>
                  <a:pt x="1910461" y="20574"/>
                </a:lnTo>
                <a:lnTo>
                  <a:pt x="1936750" y="20574"/>
                </a:lnTo>
                <a:lnTo>
                  <a:pt x="1959864" y="18415"/>
                </a:lnTo>
                <a:lnTo>
                  <a:pt x="1981835" y="14097"/>
                </a:lnTo>
                <a:lnTo>
                  <a:pt x="2003805" y="9779"/>
                </a:lnTo>
                <a:lnTo>
                  <a:pt x="2023617" y="5461"/>
                </a:lnTo>
                <a:lnTo>
                  <a:pt x="2043049" y="1905"/>
                </a:lnTo>
                <a:lnTo>
                  <a:pt x="2060575" y="762"/>
                </a:lnTo>
                <a:lnTo>
                  <a:pt x="2079371" y="3302"/>
                </a:lnTo>
                <a:lnTo>
                  <a:pt x="2099817" y="7619"/>
                </a:lnTo>
                <a:lnTo>
                  <a:pt x="2123313" y="12318"/>
                </a:lnTo>
                <a:lnTo>
                  <a:pt x="2144903" y="14097"/>
                </a:lnTo>
                <a:lnTo>
                  <a:pt x="2165730" y="14097"/>
                </a:lnTo>
                <a:lnTo>
                  <a:pt x="2187702" y="12318"/>
                </a:lnTo>
                <a:lnTo>
                  <a:pt x="2208656" y="8762"/>
                </a:lnTo>
                <a:lnTo>
                  <a:pt x="2229104" y="4318"/>
                </a:lnTo>
                <a:lnTo>
                  <a:pt x="2248916" y="762"/>
                </a:lnTo>
                <a:lnTo>
                  <a:pt x="2268347" y="0"/>
                </a:lnTo>
                <a:lnTo>
                  <a:pt x="228384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16070" y="2112517"/>
            <a:ext cx="31750" cy="2540"/>
          </a:xfrm>
          <a:custGeom>
            <a:avLst/>
            <a:gdLst/>
            <a:ahLst/>
            <a:cxnLst/>
            <a:rect l="l" t="t" r="r" b="b"/>
            <a:pathLst>
              <a:path w="31750" h="2539">
                <a:moveTo>
                  <a:pt x="31750" y="2412"/>
                </a:moveTo>
                <a:lnTo>
                  <a:pt x="16509" y="2412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1622" y="2320163"/>
            <a:ext cx="1310640" cy="55880"/>
          </a:xfrm>
          <a:custGeom>
            <a:avLst/>
            <a:gdLst/>
            <a:ahLst/>
            <a:cxnLst/>
            <a:rect l="l" t="t" r="r" b="b"/>
            <a:pathLst>
              <a:path w="1310639" h="55880">
                <a:moveTo>
                  <a:pt x="0" y="30606"/>
                </a:moveTo>
                <a:lnTo>
                  <a:pt x="0" y="30606"/>
                </a:lnTo>
                <a:lnTo>
                  <a:pt x="14096" y="26288"/>
                </a:lnTo>
                <a:lnTo>
                  <a:pt x="25907" y="22733"/>
                </a:lnTo>
                <a:lnTo>
                  <a:pt x="41401" y="21590"/>
                </a:lnTo>
                <a:lnTo>
                  <a:pt x="59054" y="26288"/>
                </a:lnTo>
                <a:lnTo>
                  <a:pt x="76707" y="32385"/>
                </a:lnTo>
                <a:lnTo>
                  <a:pt x="96138" y="39243"/>
                </a:lnTo>
                <a:lnTo>
                  <a:pt x="116966" y="43561"/>
                </a:lnTo>
                <a:lnTo>
                  <a:pt x="136778" y="42544"/>
                </a:lnTo>
                <a:lnTo>
                  <a:pt x="157733" y="37084"/>
                </a:lnTo>
                <a:lnTo>
                  <a:pt x="177545" y="30606"/>
                </a:lnTo>
                <a:lnTo>
                  <a:pt x="196976" y="23749"/>
                </a:lnTo>
                <a:lnTo>
                  <a:pt x="217804" y="20574"/>
                </a:lnTo>
                <a:lnTo>
                  <a:pt x="238378" y="20574"/>
                </a:lnTo>
                <a:lnTo>
                  <a:pt x="238378" y="20574"/>
                </a:lnTo>
                <a:lnTo>
                  <a:pt x="258190" y="24892"/>
                </a:lnTo>
                <a:lnTo>
                  <a:pt x="274700" y="30606"/>
                </a:lnTo>
                <a:lnTo>
                  <a:pt x="292353" y="38227"/>
                </a:lnTo>
                <a:lnTo>
                  <a:pt x="311784" y="45719"/>
                </a:lnTo>
                <a:lnTo>
                  <a:pt x="332613" y="50037"/>
                </a:lnTo>
                <a:lnTo>
                  <a:pt x="355726" y="49022"/>
                </a:lnTo>
                <a:lnTo>
                  <a:pt x="379856" y="44704"/>
                </a:lnTo>
                <a:lnTo>
                  <a:pt x="405002" y="39243"/>
                </a:lnTo>
                <a:lnTo>
                  <a:pt x="430275" y="34925"/>
                </a:lnTo>
                <a:lnTo>
                  <a:pt x="455421" y="31750"/>
                </a:lnTo>
                <a:lnTo>
                  <a:pt x="477392" y="31750"/>
                </a:lnTo>
                <a:lnTo>
                  <a:pt x="498982" y="34925"/>
                </a:lnTo>
                <a:lnTo>
                  <a:pt x="521969" y="40386"/>
                </a:lnTo>
                <a:lnTo>
                  <a:pt x="545083" y="46862"/>
                </a:lnTo>
                <a:lnTo>
                  <a:pt x="567054" y="52197"/>
                </a:lnTo>
                <a:lnTo>
                  <a:pt x="590041" y="55499"/>
                </a:lnTo>
                <a:lnTo>
                  <a:pt x="615314" y="55499"/>
                </a:lnTo>
                <a:lnTo>
                  <a:pt x="639317" y="51181"/>
                </a:lnTo>
                <a:lnTo>
                  <a:pt x="659129" y="45719"/>
                </a:lnTo>
                <a:lnTo>
                  <a:pt x="678941" y="39243"/>
                </a:lnTo>
                <a:lnTo>
                  <a:pt x="700532" y="31750"/>
                </a:lnTo>
                <a:lnTo>
                  <a:pt x="725804" y="26288"/>
                </a:lnTo>
                <a:lnTo>
                  <a:pt x="750951" y="23749"/>
                </a:lnTo>
                <a:lnTo>
                  <a:pt x="776223" y="24892"/>
                </a:lnTo>
                <a:lnTo>
                  <a:pt x="799210" y="29591"/>
                </a:lnTo>
                <a:lnTo>
                  <a:pt x="822959" y="34925"/>
                </a:lnTo>
                <a:lnTo>
                  <a:pt x="847470" y="41402"/>
                </a:lnTo>
                <a:lnTo>
                  <a:pt x="871219" y="45719"/>
                </a:lnTo>
                <a:lnTo>
                  <a:pt x="895350" y="46862"/>
                </a:lnTo>
                <a:lnTo>
                  <a:pt x="922654" y="44704"/>
                </a:lnTo>
                <a:lnTo>
                  <a:pt x="950086" y="38227"/>
                </a:lnTo>
                <a:lnTo>
                  <a:pt x="977772" y="29591"/>
                </a:lnTo>
                <a:lnTo>
                  <a:pt x="1005077" y="21590"/>
                </a:lnTo>
                <a:lnTo>
                  <a:pt x="1031366" y="17653"/>
                </a:lnTo>
                <a:lnTo>
                  <a:pt x="1055115" y="15112"/>
                </a:lnTo>
                <a:lnTo>
                  <a:pt x="1078229" y="16256"/>
                </a:lnTo>
                <a:lnTo>
                  <a:pt x="1102359" y="20574"/>
                </a:lnTo>
                <a:lnTo>
                  <a:pt x="1122171" y="24892"/>
                </a:lnTo>
                <a:lnTo>
                  <a:pt x="1139444" y="29591"/>
                </a:lnTo>
                <a:lnTo>
                  <a:pt x="1158113" y="31750"/>
                </a:lnTo>
                <a:lnTo>
                  <a:pt x="1175765" y="31750"/>
                </a:lnTo>
                <a:lnTo>
                  <a:pt x="1196594" y="29591"/>
                </a:lnTo>
                <a:lnTo>
                  <a:pt x="1217548" y="27431"/>
                </a:lnTo>
                <a:lnTo>
                  <a:pt x="1235836" y="22733"/>
                </a:lnTo>
                <a:lnTo>
                  <a:pt x="1252473" y="18415"/>
                </a:lnTo>
                <a:lnTo>
                  <a:pt x="1268602" y="11937"/>
                </a:lnTo>
                <a:lnTo>
                  <a:pt x="1285239" y="4318"/>
                </a:lnTo>
                <a:lnTo>
                  <a:pt x="1299590" y="0"/>
                </a:lnTo>
                <a:lnTo>
                  <a:pt x="1310385" y="330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03932" y="2767710"/>
            <a:ext cx="2065020" cy="45720"/>
          </a:xfrm>
          <a:custGeom>
            <a:avLst/>
            <a:gdLst/>
            <a:ahLst/>
            <a:cxnLst/>
            <a:rect l="l" t="t" r="r" b="b"/>
            <a:pathLst>
              <a:path w="2065020" h="45719">
                <a:moveTo>
                  <a:pt x="0" y="0"/>
                </a:moveTo>
                <a:lnTo>
                  <a:pt x="0" y="0"/>
                </a:lnTo>
                <a:lnTo>
                  <a:pt x="13335" y="6476"/>
                </a:lnTo>
                <a:lnTo>
                  <a:pt x="24130" y="13969"/>
                </a:lnTo>
                <a:lnTo>
                  <a:pt x="36068" y="22987"/>
                </a:lnTo>
                <a:lnTo>
                  <a:pt x="51562" y="30606"/>
                </a:lnTo>
                <a:lnTo>
                  <a:pt x="68072" y="37083"/>
                </a:lnTo>
                <a:lnTo>
                  <a:pt x="87884" y="40258"/>
                </a:lnTo>
                <a:lnTo>
                  <a:pt x="109474" y="41401"/>
                </a:lnTo>
                <a:lnTo>
                  <a:pt x="132842" y="40258"/>
                </a:lnTo>
                <a:lnTo>
                  <a:pt x="155575" y="37083"/>
                </a:lnTo>
                <a:lnTo>
                  <a:pt x="175387" y="32765"/>
                </a:lnTo>
                <a:lnTo>
                  <a:pt x="197358" y="25907"/>
                </a:lnTo>
                <a:lnTo>
                  <a:pt x="219202" y="20827"/>
                </a:lnTo>
                <a:lnTo>
                  <a:pt x="239775" y="15112"/>
                </a:lnTo>
                <a:lnTo>
                  <a:pt x="257429" y="10032"/>
                </a:lnTo>
                <a:lnTo>
                  <a:pt x="276860" y="7493"/>
                </a:lnTo>
                <a:lnTo>
                  <a:pt x="297688" y="7493"/>
                </a:lnTo>
                <a:lnTo>
                  <a:pt x="319659" y="10032"/>
                </a:lnTo>
                <a:lnTo>
                  <a:pt x="342773" y="13969"/>
                </a:lnTo>
                <a:lnTo>
                  <a:pt x="361442" y="19812"/>
                </a:lnTo>
                <a:lnTo>
                  <a:pt x="376555" y="25907"/>
                </a:lnTo>
                <a:lnTo>
                  <a:pt x="391033" y="31623"/>
                </a:lnTo>
                <a:lnTo>
                  <a:pt x="407162" y="37083"/>
                </a:lnTo>
                <a:lnTo>
                  <a:pt x="425958" y="41401"/>
                </a:lnTo>
                <a:lnTo>
                  <a:pt x="444627" y="44576"/>
                </a:lnTo>
                <a:lnTo>
                  <a:pt x="466598" y="45719"/>
                </a:lnTo>
                <a:lnTo>
                  <a:pt x="488569" y="45719"/>
                </a:lnTo>
                <a:lnTo>
                  <a:pt x="513715" y="44576"/>
                </a:lnTo>
                <a:lnTo>
                  <a:pt x="536448" y="43561"/>
                </a:lnTo>
                <a:lnTo>
                  <a:pt x="557276" y="41401"/>
                </a:lnTo>
                <a:lnTo>
                  <a:pt x="577088" y="38100"/>
                </a:lnTo>
                <a:lnTo>
                  <a:pt x="596900" y="34925"/>
                </a:lnTo>
                <a:lnTo>
                  <a:pt x="619633" y="29463"/>
                </a:lnTo>
                <a:lnTo>
                  <a:pt x="643001" y="24764"/>
                </a:lnTo>
                <a:lnTo>
                  <a:pt x="664591" y="21970"/>
                </a:lnTo>
                <a:lnTo>
                  <a:pt x="685419" y="20827"/>
                </a:lnTo>
                <a:lnTo>
                  <a:pt x="706374" y="19812"/>
                </a:lnTo>
                <a:lnTo>
                  <a:pt x="723646" y="18668"/>
                </a:lnTo>
                <a:lnTo>
                  <a:pt x="740156" y="18668"/>
                </a:lnTo>
                <a:lnTo>
                  <a:pt x="756793" y="20827"/>
                </a:lnTo>
                <a:lnTo>
                  <a:pt x="774446" y="24764"/>
                </a:lnTo>
                <a:lnTo>
                  <a:pt x="792734" y="29463"/>
                </a:lnTo>
                <a:lnTo>
                  <a:pt x="813562" y="34925"/>
                </a:lnTo>
                <a:lnTo>
                  <a:pt x="833119" y="39243"/>
                </a:lnTo>
                <a:lnTo>
                  <a:pt x="854964" y="41401"/>
                </a:lnTo>
                <a:lnTo>
                  <a:pt x="876935" y="41401"/>
                </a:lnTo>
                <a:lnTo>
                  <a:pt x="876935" y="41401"/>
                </a:lnTo>
                <a:lnTo>
                  <a:pt x="901065" y="39243"/>
                </a:lnTo>
                <a:lnTo>
                  <a:pt x="925194" y="37083"/>
                </a:lnTo>
                <a:lnTo>
                  <a:pt x="948309" y="33781"/>
                </a:lnTo>
                <a:lnTo>
                  <a:pt x="971296" y="30606"/>
                </a:lnTo>
                <a:lnTo>
                  <a:pt x="995426" y="28448"/>
                </a:lnTo>
                <a:lnTo>
                  <a:pt x="1018413" y="24764"/>
                </a:lnTo>
                <a:lnTo>
                  <a:pt x="1038987" y="22987"/>
                </a:lnTo>
                <a:lnTo>
                  <a:pt x="1058799" y="20827"/>
                </a:lnTo>
                <a:lnTo>
                  <a:pt x="1079627" y="19812"/>
                </a:lnTo>
                <a:lnTo>
                  <a:pt x="1098423" y="19812"/>
                </a:lnTo>
                <a:lnTo>
                  <a:pt x="1117092" y="20827"/>
                </a:lnTo>
                <a:lnTo>
                  <a:pt x="1134364" y="22987"/>
                </a:lnTo>
                <a:lnTo>
                  <a:pt x="1152017" y="27305"/>
                </a:lnTo>
                <a:lnTo>
                  <a:pt x="1170432" y="31623"/>
                </a:lnTo>
                <a:lnTo>
                  <a:pt x="1190244" y="33781"/>
                </a:lnTo>
                <a:lnTo>
                  <a:pt x="1212088" y="34925"/>
                </a:lnTo>
                <a:lnTo>
                  <a:pt x="1233805" y="33781"/>
                </a:lnTo>
                <a:lnTo>
                  <a:pt x="1257172" y="30606"/>
                </a:lnTo>
                <a:lnTo>
                  <a:pt x="1279779" y="27305"/>
                </a:lnTo>
                <a:lnTo>
                  <a:pt x="1299591" y="24764"/>
                </a:lnTo>
                <a:lnTo>
                  <a:pt x="1318387" y="21970"/>
                </a:lnTo>
                <a:lnTo>
                  <a:pt x="1335658" y="18668"/>
                </a:lnTo>
                <a:lnTo>
                  <a:pt x="1354328" y="16129"/>
                </a:lnTo>
                <a:lnTo>
                  <a:pt x="1375283" y="15112"/>
                </a:lnTo>
                <a:lnTo>
                  <a:pt x="1397127" y="15112"/>
                </a:lnTo>
                <a:lnTo>
                  <a:pt x="1418844" y="17271"/>
                </a:lnTo>
                <a:lnTo>
                  <a:pt x="1439671" y="20827"/>
                </a:lnTo>
                <a:lnTo>
                  <a:pt x="1460881" y="24130"/>
                </a:lnTo>
                <a:lnTo>
                  <a:pt x="1479295" y="25907"/>
                </a:lnTo>
                <a:lnTo>
                  <a:pt x="1497965" y="28448"/>
                </a:lnTo>
                <a:lnTo>
                  <a:pt x="1515618" y="29463"/>
                </a:lnTo>
                <a:lnTo>
                  <a:pt x="1532890" y="29463"/>
                </a:lnTo>
                <a:lnTo>
                  <a:pt x="1532890" y="29463"/>
                </a:lnTo>
                <a:lnTo>
                  <a:pt x="1553845" y="27305"/>
                </a:lnTo>
                <a:lnTo>
                  <a:pt x="1573530" y="24130"/>
                </a:lnTo>
                <a:lnTo>
                  <a:pt x="1591945" y="20827"/>
                </a:lnTo>
                <a:lnTo>
                  <a:pt x="1611757" y="16129"/>
                </a:lnTo>
                <a:lnTo>
                  <a:pt x="1632204" y="11811"/>
                </a:lnTo>
                <a:lnTo>
                  <a:pt x="1654556" y="9017"/>
                </a:lnTo>
                <a:lnTo>
                  <a:pt x="1674368" y="7493"/>
                </a:lnTo>
                <a:lnTo>
                  <a:pt x="1693799" y="9017"/>
                </a:lnTo>
                <a:lnTo>
                  <a:pt x="1713611" y="10032"/>
                </a:lnTo>
                <a:lnTo>
                  <a:pt x="1732026" y="11811"/>
                </a:lnTo>
                <a:lnTo>
                  <a:pt x="1751838" y="13969"/>
                </a:lnTo>
                <a:lnTo>
                  <a:pt x="1768347" y="17271"/>
                </a:lnTo>
                <a:lnTo>
                  <a:pt x="1786001" y="18668"/>
                </a:lnTo>
                <a:lnTo>
                  <a:pt x="1803272" y="19812"/>
                </a:lnTo>
                <a:lnTo>
                  <a:pt x="1823084" y="19812"/>
                </a:lnTo>
                <a:lnTo>
                  <a:pt x="1845056" y="19812"/>
                </a:lnTo>
                <a:lnTo>
                  <a:pt x="1865503" y="19812"/>
                </a:lnTo>
                <a:lnTo>
                  <a:pt x="1884299" y="18668"/>
                </a:lnTo>
                <a:lnTo>
                  <a:pt x="1904111" y="17271"/>
                </a:lnTo>
                <a:lnTo>
                  <a:pt x="1924939" y="17271"/>
                </a:lnTo>
                <a:lnTo>
                  <a:pt x="1943608" y="17271"/>
                </a:lnTo>
                <a:lnTo>
                  <a:pt x="1962022" y="17271"/>
                </a:lnTo>
                <a:lnTo>
                  <a:pt x="1983994" y="18668"/>
                </a:lnTo>
                <a:lnTo>
                  <a:pt x="2008124" y="18668"/>
                </a:lnTo>
                <a:lnTo>
                  <a:pt x="2032889" y="18668"/>
                </a:lnTo>
                <a:lnTo>
                  <a:pt x="2051684" y="18668"/>
                </a:lnTo>
                <a:lnTo>
                  <a:pt x="2065020" y="172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92854" y="2464561"/>
            <a:ext cx="294005" cy="144780"/>
          </a:xfrm>
          <a:custGeom>
            <a:avLst/>
            <a:gdLst/>
            <a:ahLst/>
            <a:cxnLst/>
            <a:rect l="l" t="t" r="r" b="b"/>
            <a:pathLst>
              <a:path w="294004" h="144780">
                <a:moveTo>
                  <a:pt x="0" y="58674"/>
                </a:moveTo>
                <a:lnTo>
                  <a:pt x="0" y="58674"/>
                </a:lnTo>
                <a:lnTo>
                  <a:pt x="2159" y="75945"/>
                </a:lnTo>
                <a:lnTo>
                  <a:pt x="3556" y="93599"/>
                </a:lnTo>
                <a:lnTo>
                  <a:pt x="5715" y="110870"/>
                </a:lnTo>
                <a:lnTo>
                  <a:pt x="8890" y="127381"/>
                </a:lnTo>
                <a:lnTo>
                  <a:pt x="12192" y="140335"/>
                </a:lnTo>
                <a:lnTo>
                  <a:pt x="19685" y="144653"/>
                </a:lnTo>
                <a:lnTo>
                  <a:pt x="34162" y="140335"/>
                </a:lnTo>
                <a:lnTo>
                  <a:pt x="53975" y="129286"/>
                </a:lnTo>
                <a:lnTo>
                  <a:pt x="76581" y="117348"/>
                </a:lnTo>
                <a:lnTo>
                  <a:pt x="102870" y="103250"/>
                </a:lnTo>
                <a:lnTo>
                  <a:pt x="129159" y="87884"/>
                </a:lnTo>
                <a:lnTo>
                  <a:pt x="154686" y="74168"/>
                </a:lnTo>
                <a:lnTo>
                  <a:pt x="172085" y="64135"/>
                </a:lnTo>
                <a:lnTo>
                  <a:pt x="188214" y="55372"/>
                </a:lnTo>
                <a:lnTo>
                  <a:pt x="203708" y="47879"/>
                </a:lnTo>
                <a:lnTo>
                  <a:pt x="215646" y="40259"/>
                </a:lnTo>
                <a:lnTo>
                  <a:pt x="229997" y="33781"/>
                </a:lnTo>
                <a:lnTo>
                  <a:pt x="243967" y="24892"/>
                </a:lnTo>
                <a:lnTo>
                  <a:pt x="260604" y="18414"/>
                </a:lnTo>
                <a:lnTo>
                  <a:pt x="277114" y="10794"/>
                </a:lnTo>
                <a:lnTo>
                  <a:pt x="287909" y="5714"/>
                </a:lnTo>
                <a:lnTo>
                  <a:pt x="29375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80764" y="24645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8410" y="3003422"/>
            <a:ext cx="1986280" cy="83185"/>
          </a:xfrm>
          <a:custGeom>
            <a:avLst/>
            <a:gdLst/>
            <a:ahLst/>
            <a:cxnLst/>
            <a:rect l="l" t="t" r="r" b="b"/>
            <a:pathLst>
              <a:path w="1986279" h="83185">
                <a:moveTo>
                  <a:pt x="0" y="0"/>
                </a:moveTo>
                <a:lnTo>
                  <a:pt x="6476" y="4318"/>
                </a:lnTo>
                <a:lnTo>
                  <a:pt x="18668" y="12953"/>
                </a:lnTo>
                <a:lnTo>
                  <a:pt x="34925" y="22732"/>
                </a:lnTo>
                <a:lnTo>
                  <a:pt x="48894" y="33908"/>
                </a:lnTo>
                <a:lnTo>
                  <a:pt x="63245" y="45465"/>
                </a:lnTo>
                <a:lnTo>
                  <a:pt x="78739" y="55118"/>
                </a:lnTo>
                <a:lnTo>
                  <a:pt x="93852" y="63753"/>
                </a:lnTo>
                <a:lnTo>
                  <a:pt x="111506" y="71627"/>
                </a:lnTo>
                <a:lnTo>
                  <a:pt x="132461" y="77088"/>
                </a:lnTo>
                <a:lnTo>
                  <a:pt x="151891" y="81406"/>
                </a:lnTo>
                <a:lnTo>
                  <a:pt x="171703" y="83184"/>
                </a:lnTo>
                <a:lnTo>
                  <a:pt x="190372" y="83184"/>
                </a:lnTo>
                <a:lnTo>
                  <a:pt x="210184" y="82550"/>
                </a:lnTo>
                <a:lnTo>
                  <a:pt x="233933" y="78231"/>
                </a:lnTo>
                <a:lnTo>
                  <a:pt x="260603" y="71627"/>
                </a:lnTo>
                <a:lnTo>
                  <a:pt x="284733" y="64896"/>
                </a:lnTo>
                <a:lnTo>
                  <a:pt x="307339" y="59817"/>
                </a:lnTo>
                <a:lnTo>
                  <a:pt x="329311" y="55118"/>
                </a:lnTo>
                <a:lnTo>
                  <a:pt x="350265" y="50037"/>
                </a:lnTo>
                <a:lnTo>
                  <a:pt x="372237" y="44703"/>
                </a:lnTo>
                <a:lnTo>
                  <a:pt x="396366" y="38988"/>
                </a:lnTo>
                <a:lnTo>
                  <a:pt x="420115" y="35687"/>
                </a:lnTo>
                <a:lnTo>
                  <a:pt x="442340" y="33908"/>
                </a:lnTo>
                <a:lnTo>
                  <a:pt x="462152" y="32765"/>
                </a:lnTo>
                <a:lnTo>
                  <a:pt x="462152" y="32765"/>
                </a:lnTo>
                <a:lnTo>
                  <a:pt x="481583" y="33908"/>
                </a:lnTo>
                <a:lnTo>
                  <a:pt x="502538" y="35687"/>
                </a:lnTo>
                <a:lnTo>
                  <a:pt x="522986" y="42544"/>
                </a:lnTo>
                <a:lnTo>
                  <a:pt x="543940" y="48640"/>
                </a:lnTo>
                <a:lnTo>
                  <a:pt x="562609" y="55118"/>
                </a:lnTo>
                <a:lnTo>
                  <a:pt x="579882" y="61975"/>
                </a:lnTo>
                <a:lnTo>
                  <a:pt x="597534" y="67309"/>
                </a:lnTo>
                <a:lnTo>
                  <a:pt x="614044" y="71627"/>
                </a:lnTo>
                <a:lnTo>
                  <a:pt x="629538" y="74549"/>
                </a:lnTo>
                <a:lnTo>
                  <a:pt x="647953" y="78231"/>
                </a:lnTo>
                <a:lnTo>
                  <a:pt x="670940" y="79248"/>
                </a:lnTo>
                <a:lnTo>
                  <a:pt x="698372" y="79248"/>
                </a:lnTo>
                <a:lnTo>
                  <a:pt x="698372" y="79248"/>
                </a:lnTo>
                <a:lnTo>
                  <a:pt x="726820" y="77088"/>
                </a:lnTo>
                <a:lnTo>
                  <a:pt x="756284" y="73532"/>
                </a:lnTo>
                <a:lnTo>
                  <a:pt x="788288" y="68452"/>
                </a:lnTo>
                <a:lnTo>
                  <a:pt x="816737" y="62737"/>
                </a:lnTo>
                <a:lnTo>
                  <a:pt x="840486" y="57276"/>
                </a:lnTo>
                <a:lnTo>
                  <a:pt x="859282" y="53339"/>
                </a:lnTo>
                <a:lnTo>
                  <a:pt x="876553" y="50037"/>
                </a:lnTo>
                <a:lnTo>
                  <a:pt x="895222" y="47625"/>
                </a:lnTo>
                <a:lnTo>
                  <a:pt x="915034" y="45465"/>
                </a:lnTo>
                <a:lnTo>
                  <a:pt x="934846" y="43561"/>
                </a:lnTo>
                <a:lnTo>
                  <a:pt x="954658" y="42544"/>
                </a:lnTo>
                <a:lnTo>
                  <a:pt x="973327" y="43561"/>
                </a:lnTo>
                <a:lnTo>
                  <a:pt x="989583" y="46481"/>
                </a:lnTo>
                <a:lnTo>
                  <a:pt x="1005839" y="50037"/>
                </a:lnTo>
                <a:lnTo>
                  <a:pt x="1023365" y="53339"/>
                </a:lnTo>
                <a:lnTo>
                  <a:pt x="1043177" y="58674"/>
                </a:lnTo>
                <a:lnTo>
                  <a:pt x="1065149" y="63753"/>
                </a:lnTo>
                <a:lnTo>
                  <a:pt x="1086103" y="67309"/>
                </a:lnTo>
                <a:lnTo>
                  <a:pt x="1106551" y="69468"/>
                </a:lnTo>
                <a:lnTo>
                  <a:pt x="1130045" y="69468"/>
                </a:lnTo>
                <a:lnTo>
                  <a:pt x="1130045" y="69468"/>
                </a:lnTo>
                <a:lnTo>
                  <a:pt x="1153795" y="68452"/>
                </a:lnTo>
                <a:lnTo>
                  <a:pt x="1178940" y="66293"/>
                </a:lnTo>
                <a:lnTo>
                  <a:pt x="1201927" y="61975"/>
                </a:lnTo>
                <a:lnTo>
                  <a:pt x="1222883" y="57276"/>
                </a:lnTo>
                <a:lnTo>
                  <a:pt x="1242694" y="53339"/>
                </a:lnTo>
                <a:lnTo>
                  <a:pt x="1260983" y="48640"/>
                </a:lnTo>
                <a:lnTo>
                  <a:pt x="1277619" y="44703"/>
                </a:lnTo>
                <a:lnTo>
                  <a:pt x="1294891" y="42544"/>
                </a:lnTo>
                <a:lnTo>
                  <a:pt x="1311402" y="42544"/>
                </a:lnTo>
                <a:lnTo>
                  <a:pt x="1328039" y="43561"/>
                </a:lnTo>
                <a:lnTo>
                  <a:pt x="1346327" y="44703"/>
                </a:lnTo>
                <a:lnTo>
                  <a:pt x="1365123" y="46481"/>
                </a:lnTo>
                <a:lnTo>
                  <a:pt x="1383791" y="50037"/>
                </a:lnTo>
                <a:lnTo>
                  <a:pt x="1402461" y="52196"/>
                </a:lnTo>
                <a:lnTo>
                  <a:pt x="1420876" y="52196"/>
                </a:lnTo>
                <a:lnTo>
                  <a:pt x="1441703" y="51181"/>
                </a:lnTo>
                <a:lnTo>
                  <a:pt x="1460500" y="50037"/>
                </a:lnTo>
                <a:lnTo>
                  <a:pt x="1478788" y="47625"/>
                </a:lnTo>
                <a:lnTo>
                  <a:pt x="1497584" y="44703"/>
                </a:lnTo>
                <a:lnTo>
                  <a:pt x="1515237" y="40386"/>
                </a:lnTo>
                <a:lnTo>
                  <a:pt x="1533525" y="37845"/>
                </a:lnTo>
                <a:lnTo>
                  <a:pt x="1550162" y="35687"/>
                </a:lnTo>
                <a:lnTo>
                  <a:pt x="1564513" y="33908"/>
                </a:lnTo>
                <a:lnTo>
                  <a:pt x="1579626" y="32765"/>
                </a:lnTo>
                <a:lnTo>
                  <a:pt x="1596136" y="33908"/>
                </a:lnTo>
                <a:lnTo>
                  <a:pt x="1613789" y="35687"/>
                </a:lnTo>
                <a:lnTo>
                  <a:pt x="1633219" y="37845"/>
                </a:lnTo>
                <a:lnTo>
                  <a:pt x="1652015" y="42544"/>
                </a:lnTo>
                <a:lnTo>
                  <a:pt x="1670685" y="44703"/>
                </a:lnTo>
                <a:lnTo>
                  <a:pt x="1689100" y="45465"/>
                </a:lnTo>
                <a:lnTo>
                  <a:pt x="1707768" y="45465"/>
                </a:lnTo>
                <a:lnTo>
                  <a:pt x="1726564" y="43561"/>
                </a:lnTo>
                <a:lnTo>
                  <a:pt x="1744090" y="40386"/>
                </a:lnTo>
                <a:lnTo>
                  <a:pt x="1762505" y="37845"/>
                </a:lnTo>
                <a:lnTo>
                  <a:pt x="1779015" y="34925"/>
                </a:lnTo>
                <a:lnTo>
                  <a:pt x="1794128" y="32765"/>
                </a:lnTo>
                <a:lnTo>
                  <a:pt x="1808606" y="31368"/>
                </a:lnTo>
                <a:lnTo>
                  <a:pt x="1823719" y="32765"/>
                </a:lnTo>
                <a:lnTo>
                  <a:pt x="1840229" y="33908"/>
                </a:lnTo>
                <a:lnTo>
                  <a:pt x="1859026" y="34925"/>
                </a:lnTo>
                <a:lnTo>
                  <a:pt x="1877314" y="35687"/>
                </a:lnTo>
                <a:lnTo>
                  <a:pt x="1894966" y="36830"/>
                </a:lnTo>
                <a:lnTo>
                  <a:pt x="1913763" y="37845"/>
                </a:lnTo>
                <a:lnTo>
                  <a:pt x="1932051" y="37845"/>
                </a:lnTo>
                <a:lnTo>
                  <a:pt x="1950847" y="36830"/>
                </a:lnTo>
                <a:lnTo>
                  <a:pt x="1966214" y="35687"/>
                </a:lnTo>
                <a:lnTo>
                  <a:pt x="1978152" y="33908"/>
                </a:lnTo>
                <a:lnTo>
                  <a:pt x="1986026" y="313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005579" y="3033775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2921" y="6477"/>
                </a:moveTo>
                <a:lnTo>
                  <a:pt x="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33056" y="1736978"/>
            <a:ext cx="1025525" cy="748665"/>
          </a:xfrm>
          <a:custGeom>
            <a:avLst/>
            <a:gdLst/>
            <a:ahLst/>
            <a:cxnLst/>
            <a:rect l="l" t="t" r="r" b="b"/>
            <a:pathLst>
              <a:path w="1025525" h="748664">
                <a:moveTo>
                  <a:pt x="288036" y="16256"/>
                </a:moveTo>
                <a:lnTo>
                  <a:pt x="288036" y="16256"/>
                </a:lnTo>
                <a:lnTo>
                  <a:pt x="260730" y="0"/>
                </a:lnTo>
                <a:lnTo>
                  <a:pt x="260730" y="0"/>
                </a:lnTo>
                <a:lnTo>
                  <a:pt x="182245" y="67691"/>
                </a:lnTo>
                <a:lnTo>
                  <a:pt x="182245" y="83566"/>
                </a:lnTo>
                <a:lnTo>
                  <a:pt x="182245" y="103378"/>
                </a:lnTo>
                <a:lnTo>
                  <a:pt x="4699" y="406146"/>
                </a:lnTo>
                <a:lnTo>
                  <a:pt x="2540" y="424815"/>
                </a:lnTo>
                <a:lnTo>
                  <a:pt x="1143" y="441071"/>
                </a:lnTo>
                <a:lnTo>
                  <a:pt x="0" y="457200"/>
                </a:lnTo>
                <a:lnTo>
                  <a:pt x="0" y="457200"/>
                </a:lnTo>
                <a:lnTo>
                  <a:pt x="1143" y="475996"/>
                </a:lnTo>
                <a:lnTo>
                  <a:pt x="3683" y="495427"/>
                </a:lnTo>
                <a:lnTo>
                  <a:pt x="5842" y="515112"/>
                </a:lnTo>
                <a:lnTo>
                  <a:pt x="10160" y="532511"/>
                </a:lnTo>
                <a:lnTo>
                  <a:pt x="15494" y="549783"/>
                </a:lnTo>
                <a:lnTo>
                  <a:pt x="20954" y="565531"/>
                </a:lnTo>
                <a:lnTo>
                  <a:pt x="27432" y="578866"/>
                </a:lnTo>
                <a:lnTo>
                  <a:pt x="34290" y="592963"/>
                </a:lnTo>
                <a:lnTo>
                  <a:pt x="43942" y="609473"/>
                </a:lnTo>
                <a:lnTo>
                  <a:pt x="56896" y="625729"/>
                </a:lnTo>
                <a:lnTo>
                  <a:pt x="72390" y="640842"/>
                </a:lnTo>
                <a:lnTo>
                  <a:pt x="86868" y="655955"/>
                </a:lnTo>
                <a:lnTo>
                  <a:pt x="99822" y="667131"/>
                </a:lnTo>
                <a:lnTo>
                  <a:pt x="112775" y="676783"/>
                </a:lnTo>
                <a:lnTo>
                  <a:pt x="128270" y="685419"/>
                </a:lnTo>
                <a:lnTo>
                  <a:pt x="145923" y="693039"/>
                </a:lnTo>
                <a:lnTo>
                  <a:pt x="166750" y="702691"/>
                </a:lnTo>
                <a:lnTo>
                  <a:pt x="188722" y="709168"/>
                </a:lnTo>
                <a:lnTo>
                  <a:pt x="212471" y="713867"/>
                </a:lnTo>
                <a:lnTo>
                  <a:pt x="237998" y="716026"/>
                </a:lnTo>
                <a:lnTo>
                  <a:pt x="265429" y="716026"/>
                </a:lnTo>
                <a:lnTo>
                  <a:pt x="291719" y="715010"/>
                </a:lnTo>
                <a:lnTo>
                  <a:pt x="319024" y="715010"/>
                </a:lnTo>
                <a:lnTo>
                  <a:pt x="346328" y="713867"/>
                </a:lnTo>
                <a:lnTo>
                  <a:pt x="371221" y="712470"/>
                </a:lnTo>
                <a:lnTo>
                  <a:pt x="396748" y="711327"/>
                </a:lnTo>
                <a:lnTo>
                  <a:pt x="422021" y="709168"/>
                </a:lnTo>
                <a:lnTo>
                  <a:pt x="447928" y="708152"/>
                </a:lnTo>
                <a:lnTo>
                  <a:pt x="472059" y="708152"/>
                </a:lnTo>
                <a:lnTo>
                  <a:pt x="497204" y="708152"/>
                </a:lnTo>
                <a:lnTo>
                  <a:pt x="520319" y="708152"/>
                </a:lnTo>
                <a:lnTo>
                  <a:pt x="544322" y="710311"/>
                </a:lnTo>
                <a:lnTo>
                  <a:pt x="566293" y="713867"/>
                </a:lnTo>
                <a:lnTo>
                  <a:pt x="585724" y="716788"/>
                </a:lnTo>
                <a:lnTo>
                  <a:pt x="605536" y="721487"/>
                </a:lnTo>
                <a:lnTo>
                  <a:pt x="626491" y="726440"/>
                </a:lnTo>
                <a:lnTo>
                  <a:pt x="646302" y="733298"/>
                </a:lnTo>
                <a:lnTo>
                  <a:pt x="664972" y="738378"/>
                </a:lnTo>
                <a:lnTo>
                  <a:pt x="683387" y="743077"/>
                </a:lnTo>
                <a:lnTo>
                  <a:pt x="702055" y="745998"/>
                </a:lnTo>
                <a:lnTo>
                  <a:pt x="722884" y="748411"/>
                </a:lnTo>
                <a:lnTo>
                  <a:pt x="743458" y="748411"/>
                </a:lnTo>
                <a:lnTo>
                  <a:pt x="766826" y="747395"/>
                </a:lnTo>
                <a:lnTo>
                  <a:pt x="790575" y="744855"/>
                </a:lnTo>
                <a:lnTo>
                  <a:pt x="814704" y="740918"/>
                </a:lnTo>
                <a:lnTo>
                  <a:pt x="835660" y="735076"/>
                </a:lnTo>
                <a:lnTo>
                  <a:pt x="853948" y="727583"/>
                </a:lnTo>
                <a:lnTo>
                  <a:pt x="871601" y="719963"/>
                </a:lnTo>
                <a:lnTo>
                  <a:pt x="888238" y="709168"/>
                </a:lnTo>
                <a:lnTo>
                  <a:pt x="904748" y="695198"/>
                </a:lnTo>
                <a:lnTo>
                  <a:pt x="921003" y="682244"/>
                </a:lnTo>
                <a:lnTo>
                  <a:pt x="934212" y="668909"/>
                </a:lnTo>
                <a:lnTo>
                  <a:pt x="943991" y="655955"/>
                </a:lnTo>
                <a:lnTo>
                  <a:pt x="953643" y="643001"/>
                </a:lnTo>
                <a:lnTo>
                  <a:pt x="961644" y="632206"/>
                </a:lnTo>
                <a:lnTo>
                  <a:pt x="969137" y="621411"/>
                </a:lnTo>
                <a:lnTo>
                  <a:pt x="975614" y="608076"/>
                </a:lnTo>
                <a:lnTo>
                  <a:pt x="984250" y="593979"/>
                </a:lnTo>
                <a:lnTo>
                  <a:pt x="993267" y="576707"/>
                </a:lnTo>
                <a:lnTo>
                  <a:pt x="1001902" y="559435"/>
                </a:lnTo>
                <a:lnTo>
                  <a:pt x="1008761" y="543306"/>
                </a:lnTo>
                <a:lnTo>
                  <a:pt x="1014222" y="523875"/>
                </a:lnTo>
                <a:lnTo>
                  <a:pt x="1018540" y="504063"/>
                </a:lnTo>
                <a:lnTo>
                  <a:pt x="1022858" y="484632"/>
                </a:lnTo>
                <a:lnTo>
                  <a:pt x="1025017" y="464058"/>
                </a:lnTo>
                <a:lnTo>
                  <a:pt x="1025017" y="443230"/>
                </a:lnTo>
                <a:lnTo>
                  <a:pt x="1025017" y="421513"/>
                </a:lnTo>
                <a:lnTo>
                  <a:pt x="1025017" y="398526"/>
                </a:lnTo>
                <a:lnTo>
                  <a:pt x="1022858" y="375539"/>
                </a:lnTo>
                <a:lnTo>
                  <a:pt x="985393" y="219202"/>
                </a:lnTo>
                <a:lnTo>
                  <a:pt x="979297" y="199771"/>
                </a:lnTo>
                <a:lnTo>
                  <a:pt x="940689" y="146939"/>
                </a:lnTo>
                <a:lnTo>
                  <a:pt x="927480" y="134620"/>
                </a:lnTo>
                <a:lnTo>
                  <a:pt x="915543" y="122809"/>
                </a:lnTo>
                <a:lnTo>
                  <a:pt x="903604" y="112014"/>
                </a:lnTo>
                <a:lnTo>
                  <a:pt x="890397" y="101219"/>
                </a:lnTo>
                <a:lnTo>
                  <a:pt x="213487" y="11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47685" y="17381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340218" y="2613532"/>
            <a:ext cx="1455420" cy="614045"/>
          </a:xfrm>
          <a:custGeom>
            <a:avLst/>
            <a:gdLst/>
            <a:ahLst/>
            <a:cxnLst/>
            <a:rect l="l" t="t" r="r" b="b"/>
            <a:pathLst>
              <a:path w="1455420" h="614044">
                <a:moveTo>
                  <a:pt x="613155" y="92202"/>
                </a:moveTo>
                <a:lnTo>
                  <a:pt x="602360" y="80391"/>
                </a:lnTo>
                <a:lnTo>
                  <a:pt x="590041" y="69596"/>
                </a:lnTo>
                <a:lnTo>
                  <a:pt x="576706" y="58420"/>
                </a:lnTo>
                <a:lnTo>
                  <a:pt x="562736" y="47625"/>
                </a:lnTo>
                <a:lnTo>
                  <a:pt x="401827" y="2159"/>
                </a:lnTo>
                <a:lnTo>
                  <a:pt x="375920" y="0"/>
                </a:lnTo>
                <a:lnTo>
                  <a:pt x="351408" y="0"/>
                </a:lnTo>
                <a:lnTo>
                  <a:pt x="329819" y="1143"/>
                </a:lnTo>
                <a:lnTo>
                  <a:pt x="311023" y="2159"/>
                </a:lnTo>
                <a:lnTo>
                  <a:pt x="292353" y="3302"/>
                </a:lnTo>
                <a:lnTo>
                  <a:pt x="271399" y="5461"/>
                </a:lnTo>
                <a:lnTo>
                  <a:pt x="249554" y="8763"/>
                </a:lnTo>
                <a:lnTo>
                  <a:pt x="224281" y="14097"/>
                </a:lnTo>
                <a:lnTo>
                  <a:pt x="201675" y="21717"/>
                </a:lnTo>
                <a:lnTo>
                  <a:pt x="182879" y="29210"/>
                </a:lnTo>
                <a:lnTo>
                  <a:pt x="165226" y="38989"/>
                </a:lnTo>
                <a:lnTo>
                  <a:pt x="147574" y="49784"/>
                </a:lnTo>
                <a:lnTo>
                  <a:pt x="132460" y="58420"/>
                </a:lnTo>
                <a:lnTo>
                  <a:pt x="118490" y="69596"/>
                </a:lnTo>
                <a:lnTo>
                  <a:pt x="104012" y="81407"/>
                </a:lnTo>
                <a:lnTo>
                  <a:pt x="90677" y="94361"/>
                </a:lnTo>
                <a:lnTo>
                  <a:pt x="77724" y="108458"/>
                </a:lnTo>
                <a:lnTo>
                  <a:pt x="65531" y="124968"/>
                </a:lnTo>
                <a:lnTo>
                  <a:pt x="51434" y="143383"/>
                </a:lnTo>
                <a:lnTo>
                  <a:pt x="39242" y="163195"/>
                </a:lnTo>
                <a:lnTo>
                  <a:pt x="30606" y="180086"/>
                </a:lnTo>
                <a:lnTo>
                  <a:pt x="21971" y="197739"/>
                </a:lnTo>
                <a:lnTo>
                  <a:pt x="15494" y="216408"/>
                </a:lnTo>
                <a:lnTo>
                  <a:pt x="10795" y="234823"/>
                </a:lnTo>
                <a:lnTo>
                  <a:pt x="6476" y="253111"/>
                </a:lnTo>
                <a:lnTo>
                  <a:pt x="2158" y="272542"/>
                </a:lnTo>
                <a:lnTo>
                  <a:pt x="0" y="294132"/>
                </a:lnTo>
                <a:lnTo>
                  <a:pt x="0" y="317881"/>
                </a:lnTo>
                <a:lnTo>
                  <a:pt x="0" y="317881"/>
                </a:lnTo>
                <a:lnTo>
                  <a:pt x="1142" y="345313"/>
                </a:lnTo>
                <a:lnTo>
                  <a:pt x="5460" y="372618"/>
                </a:lnTo>
                <a:lnTo>
                  <a:pt x="13334" y="398526"/>
                </a:lnTo>
                <a:lnTo>
                  <a:pt x="23113" y="421259"/>
                </a:lnTo>
                <a:lnTo>
                  <a:pt x="34925" y="443230"/>
                </a:lnTo>
                <a:lnTo>
                  <a:pt x="49275" y="462280"/>
                </a:lnTo>
                <a:lnTo>
                  <a:pt x="65531" y="479933"/>
                </a:lnTo>
                <a:lnTo>
                  <a:pt x="79882" y="495046"/>
                </a:lnTo>
                <a:lnTo>
                  <a:pt x="93979" y="505841"/>
                </a:lnTo>
                <a:lnTo>
                  <a:pt x="110489" y="515620"/>
                </a:lnTo>
                <a:lnTo>
                  <a:pt x="129285" y="524637"/>
                </a:lnTo>
                <a:lnTo>
                  <a:pt x="146938" y="532130"/>
                </a:lnTo>
                <a:lnTo>
                  <a:pt x="166370" y="537591"/>
                </a:lnTo>
                <a:lnTo>
                  <a:pt x="186181" y="542925"/>
                </a:lnTo>
                <a:lnTo>
                  <a:pt x="208152" y="545084"/>
                </a:lnTo>
                <a:lnTo>
                  <a:pt x="232155" y="546227"/>
                </a:lnTo>
                <a:lnTo>
                  <a:pt x="258445" y="545084"/>
                </a:lnTo>
                <a:lnTo>
                  <a:pt x="284733" y="542925"/>
                </a:lnTo>
                <a:lnTo>
                  <a:pt x="312165" y="538607"/>
                </a:lnTo>
                <a:lnTo>
                  <a:pt x="339471" y="536448"/>
                </a:lnTo>
                <a:lnTo>
                  <a:pt x="366902" y="533273"/>
                </a:lnTo>
                <a:lnTo>
                  <a:pt x="392049" y="529971"/>
                </a:lnTo>
                <a:lnTo>
                  <a:pt x="416178" y="525653"/>
                </a:lnTo>
                <a:lnTo>
                  <a:pt x="437769" y="522478"/>
                </a:lnTo>
                <a:lnTo>
                  <a:pt x="457580" y="520319"/>
                </a:lnTo>
                <a:lnTo>
                  <a:pt x="476250" y="518160"/>
                </a:lnTo>
                <a:lnTo>
                  <a:pt x="495046" y="517017"/>
                </a:lnTo>
                <a:lnTo>
                  <a:pt x="513333" y="517017"/>
                </a:lnTo>
                <a:lnTo>
                  <a:pt x="513333" y="517017"/>
                </a:lnTo>
                <a:lnTo>
                  <a:pt x="533146" y="519176"/>
                </a:lnTo>
                <a:lnTo>
                  <a:pt x="554101" y="523494"/>
                </a:lnTo>
                <a:lnTo>
                  <a:pt x="575690" y="528955"/>
                </a:lnTo>
                <a:lnTo>
                  <a:pt x="597915" y="536448"/>
                </a:lnTo>
                <a:lnTo>
                  <a:pt x="620649" y="546227"/>
                </a:lnTo>
                <a:lnTo>
                  <a:pt x="646176" y="554863"/>
                </a:lnTo>
                <a:lnTo>
                  <a:pt x="668908" y="564896"/>
                </a:lnTo>
                <a:lnTo>
                  <a:pt x="693038" y="574675"/>
                </a:lnTo>
                <a:lnTo>
                  <a:pt x="717169" y="584327"/>
                </a:lnTo>
                <a:lnTo>
                  <a:pt x="742314" y="591947"/>
                </a:lnTo>
                <a:lnTo>
                  <a:pt x="764285" y="599440"/>
                </a:lnTo>
                <a:lnTo>
                  <a:pt x="784098" y="604139"/>
                </a:lnTo>
                <a:lnTo>
                  <a:pt x="804672" y="607060"/>
                </a:lnTo>
                <a:lnTo>
                  <a:pt x="828675" y="609219"/>
                </a:lnTo>
                <a:lnTo>
                  <a:pt x="850646" y="611378"/>
                </a:lnTo>
                <a:lnTo>
                  <a:pt x="872616" y="612775"/>
                </a:lnTo>
                <a:lnTo>
                  <a:pt x="893190" y="612775"/>
                </a:lnTo>
                <a:lnTo>
                  <a:pt x="913383" y="612775"/>
                </a:lnTo>
                <a:lnTo>
                  <a:pt x="931672" y="613918"/>
                </a:lnTo>
                <a:lnTo>
                  <a:pt x="954785" y="613918"/>
                </a:lnTo>
                <a:lnTo>
                  <a:pt x="982090" y="611378"/>
                </a:lnTo>
                <a:lnTo>
                  <a:pt x="1011681" y="609219"/>
                </a:lnTo>
                <a:lnTo>
                  <a:pt x="1036827" y="605917"/>
                </a:lnTo>
                <a:lnTo>
                  <a:pt x="1058799" y="603123"/>
                </a:lnTo>
                <a:lnTo>
                  <a:pt x="1077086" y="599440"/>
                </a:lnTo>
                <a:lnTo>
                  <a:pt x="1094739" y="594106"/>
                </a:lnTo>
                <a:lnTo>
                  <a:pt x="1110233" y="588645"/>
                </a:lnTo>
                <a:lnTo>
                  <a:pt x="1127886" y="583311"/>
                </a:lnTo>
                <a:lnTo>
                  <a:pt x="1144142" y="575691"/>
                </a:lnTo>
                <a:lnTo>
                  <a:pt x="1159636" y="567817"/>
                </a:lnTo>
                <a:lnTo>
                  <a:pt x="1174750" y="559181"/>
                </a:lnTo>
                <a:lnTo>
                  <a:pt x="1193419" y="550799"/>
                </a:lnTo>
                <a:lnTo>
                  <a:pt x="1212087" y="541909"/>
                </a:lnTo>
                <a:lnTo>
                  <a:pt x="1231519" y="533273"/>
                </a:lnTo>
                <a:lnTo>
                  <a:pt x="1249172" y="526796"/>
                </a:lnTo>
                <a:lnTo>
                  <a:pt x="1265808" y="519176"/>
                </a:lnTo>
                <a:lnTo>
                  <a:pt x="1278762" y="509524"/>
                </a:lnTo>
                <a:lnTo>
                  <a:pt x="1291716" y="499745"/>
                </a:lnTo>
                <a:lnTo>
                  <a:pt x="1307210" y="490728"/>
                </a:lnTo>
                <a:lnTo>
                  <a:pt x="1322704" y="479933"/>
                </a:lnTo>
                <a:lnTo>
                  <a:pt x="1337817" y="469138"/>
                </a:lnTo>
                <a:lnTo>
                  <a:pt x="1350009" y="457200"/>
                </a:lnTo>
                <a:lnTo>
                  <a:pt x="1360804" y="446151"/>
                </a:lnTo>
                <a:lnTo>
                  <a:pt x="1370837" y="437515"/>
                </a:lnTo>
                <a:lnTo>
                  <a:pt x="1382776" y="426720"/>
                </a:lnTo>
                <a:lnTo>
                  <a:pt x="1393571" y="416941"/>
                </a:lnTo>
                <a:lnTo>
                  <a:pt x="1404747" y="405384"/>
                </a:lnTo>
                <a:lnTo>
                  <a:pt x="1415923" y="393192"/>
                </a:lnTo>
                <a:lnTo>
                  <a:pt x="1415923" y="393192"/>
                </a:lnTo>
                <a:lnTo>
                  <a:pt x="1425575" y="378079"/>
                </a:lnTo>
                <a:lnTo>
                  <a:pt x="1434210" y="358267"/>
                </a:lnTo>
                <a:lnTo>
                  <a:pt x="1443227" y="336677"/>
                </a:lnTo>
                <a:lnTo>
                  <a:pt x="1450848" y="312547"/>
                </a:lnTo>
                <a:lnTo>
                  <a:pt x="1455165" y="290957"/>
                </a:lnTo>
                <a:lnTo>
                  <a:pt x="1455165" y="268224"/>
                </a:lnTo>
                <a:lnTo>
                  <a:pt x="1450848" y="246253"/>
                </a:lnTo>
                <a:lnTo>
                  <a:pt x="1445386" y="227965"/>
                </a:lnTo>
                <a:lnTo>
                  <a:pt x="1437512" y="211709"/>
                </a:lnTo>
                <a:lnTo>
                  <a:pt x="1428877" y="193421"/>
                </a:lnTo>
                <a:lnTo>
                  <a:pt x="1417701" y="176149"/>
                </a:lnTo>
                <a:lnTo>
                  <a:pt x="1407922" y="163195"/>
                </a:lnTo>
                <a:lnTo>
                  <a:pt x="1394713" y="148717"/>
                </a:lnTo>
                <a:lnTo>
                  <a:pt x="1379601" y="135763"/>
                </a:lnTo>
                <a:lnTo>
                  <a:pt x="1364106" y="124968"/>
                </a:lnTo>
                <a:lnTo>
                  <a:pt x="1348994" y="113792"/>
                </a:lnTo>
                <a:lnTo>
                  <a:pt x="1331722" y="104140"/>
                </a:lnTo>
                <a:lnTo>
                  <a:pt x="1316227" y="94361"/>
                </a:lnTo>
                <a:lnTo>
                  <a:pt x="1299590" y="85343"/>
                </a:lnTo>
                <a:lnTo>
                  <a:pt x="1279778" y="79248"/>
                </a:lnTo>
                <a:lnTo>
                  <a:pt x="1186941" y="54483"/>
                </a:lnTo>
                <a:lnTo>
                  <a:pt x="1160272" y="49784"/>
                </a:lnTo>
                <a:lnTo>
                  <a:pt x="1138681" y="46863"/>
                </a:lnTo>
                <a:lnTo>
                  <a:pt x="1116710" y="45720"/>
                </a:lnTo>
                <a:lnTo>
                  <a:pt x="1091564" y="45720"/>
                </a:lnTo>
                <a:lnTo>
                  <a:pt x="1064132" y="45720"/>
                </a:lnTo>
                <a:lnTo>
                  <a:pt x="1035684" y="45720"/>
                </a:lnTo>
                <a:lnTo>
                  <a:pt x="1006221" y="46863"/>
                </a:lnTo>
                <a:lnTo>
                  <a:pt x="977773" y="47625"/>
                </a:lnTo>
                <a:lnTo>
                  <a:pt x="952626" y="49784"/>
                </a:lnTo>
                <a:lnTo>
                  <a:pt x="929512" y="53340"/>
                </a:lnTo>
                <a:lnTo>
                  <a:pt x="904366" y="56261"/>
                </a:lnTo>
                <a:lnTo>
                  <a:pt x="820038" y="65913"/>
                </a:lnTo>
                <a:lnTo>
                  <a:pt x="792733" y="69596"/>
                </a:lnTo>
                <a:lnTo>
                  <a:pt x="769747" y="72771"/>
                </a:lnTo>
                <a:lnTo>
                  <a:pt x="748791" y="74549"/>
                </a:lnTo>
                <a:lnTo>
                  <a:pt x="728345" y="75692"/>
                </a:lnTo>
                <a:lnTo>
                  <a:pt x="703833" y="76708"/>
                </a:lnTo>
                <a:lnTo>
                  <a:pt x="678560" y="76708"/>
                </a:lnTo>
                <a:lnTo>
                  <a:pt x="678560" y="76708"/>
                </a:lnTo>
                <a:lnTo>
                  <a:pt x="595502" y="72771"/>
                </a:lnTo>
                <a:lnTo>
                  <a:pt x="568071" y="70612"/>
                </a:lnTo>
                <a:lnTo>
                  <a:pt x="544322" y="70612"/>
                </a:lnTo>
                <a:lnTo>
                  <a:pt x="519810" y="684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442072" y="3908158"/>
            <a:ext cx="946785" cy="641350"/>
          </a:xfrm>
          <a:custGeom>
            <a:avLst/>
            <a:gdLst/>
            <a:ahLst/>
            <a:cxnLst/>
            <a:rect l="l" t="t" r="r" b="b"/>
            <a:pathLst>
              <a:path w="946784" h="641350">
                <a:moveTo>
                  <a:pt x="665733" y="169189"/>
                </a:moveTo>
                <a:lnTo>
                  <a:pt x="665733" y="169189"/>
                </a:lnTo>
                <a:lnTo>
                  <a:pt x="617474" y="82435"/>
                </a:lnTo>
                <a:lnTo>
                  <a:pt x="598043" y="71640"/>
                </a:lnTo>
                <a:lnTo>
                  <a:pt x="579247" y="64071"/>
                </a:lnTo>
                <a:lnTo>
                  <a:pt x="560577" y="56515"/>
                </a:lnTo>
                <a:lnTo>
                  <a:pt x="543305" y="50038"/>
                </a:lnTo>
                <a:lnTo>
                  <a:pt x="525652" y="42481"/>
                </a:lnTo>
                <a:lnTo>
                  <a:pt x="505841" y="35636"/>
                </a:lnTo>
                <a:lnTo>
                  <a:pt x="486028" y="28079"/>
                </a:lnTo>
                <a:lnTo>
                  <a:pt x="464057" y="22669"/>
                </a:lnTo>
                <a:lnTo>
                  <a:pt x="444626" y="18351"/>
                </a:lnTo>
                <a:lnTo>
                  <a:pt x="424815" y="15113"/>
                </a:lnTo>
                <a:lnTo>
                  <a:pt x="406146" y="11874"/>
                </a:lnTo>
                <a:lnTo>
                  <a:pt x="386715" y="6477"/>
                </a:lnTo>
                <a:lnTo>
                  <a:pt x="366902" y="3238"/>
                </a:lnTo>
                <a:lnTo>
                  <a:pt x="347091" y="2159"/>
                </a:lnTo>
                <a:lnTo>
                  <a:pt x="326262" y="1079"/>
                </a:lnTo>
                <a:lnTo>
                  <a:pt x="306450" y="0"/>
                </a:lnTo>
                <a:lnTo>
                  <a:pt x="283718" y="1079"/>
                </a:lnTo>
                <a:lnTo>
                  <a:pt x="260350" y="3238"/>
                </a:lnTo>
                <a:lnTo>
                  <a:pt x="237617" y="5397"/>
                </a:lnTo>
                <a:lnTo>
                  <a:pt x="215646" y="9715"/>
                </a:lnTo>
                <a:lnTo>
                  <a:pt x="193675" y="14033"/>
                </a:lnTo>
                <a:lnTo>
                  <a:pt x="173862" y="20510"/>
                </a:lnTo>
                <a:lnTo>
                  <a:pt x="156591" y="25920"/>
                </a:lnTo>
                <a:lnTo>
                  <a:pt x="53721" y="121678"/>
                </a:lnTo>
                <a:lnTo>
                  <a:pt x="51561" y="136791"/>
                </a:lnTo>
                <a:lnTo>
                  <a:pt x="51561" y="136791"/>
                </a:lnTo>
                <a:lnTo>
                  <a:pt x="53721" y="150837"/>
                </a:lnTo>
                <a:lnTo>
                  <a:pt x="56896" y="165950"/>
                </a:lnTo>
                <a:lnTo>
                  <a:pt x="62356" y="184315"/>
                </a:lnTo>
                <a:lnTo>
                  <a:pt x="71374" y="205193"/>
                </a:lnTo>
                <a:lnTo>
                  <a:pt x="78867" y="226796"/>
                </a:lnTo>
                <a:lnTo>
                  <a:pt x="82169" y="248754"/>
                </a:lnTo>
                <a:lnTo>
                  <a:pt x="82169" y="266039"/>
                </a:lnTo>
                <a:lnTo>
                  <a:pt x="82169" y="266039"/>
                </a:lnTo>
                <a:lnTo>
                  <a:pt x="65531" y="308521"/>
                </a:lnTo>
                <a:lnTo>
                  <a:pt x="56896" y="321119"/>
                </a:lnTo>
                <a:lnTo>
                  <a:pt x="45720" y="331914"/>
                </a:lnTo>
                <a:lnTo>
                  <a:pt x="0" y="417957"/>
                </a:lnTo>
                <a:lnTo>
                  <a:pt x="0" y="417957"/>
                </a:lnTo>
                <a:lnTo>
                  <a:pt x="2158" y="435229"/>
                </a:lnTo>
                <a:lnTo>
                  <a:pt x="8635" y="455041"/>
                </a:lnTo>
                <a:lnTo>
                  <a:pt x="19430" y="475551"/>
                </a:lnTo>
                <a:lnTo>
                  <a:pt x="32766" y="493915"/>
                </a:lnTo>
                <a:lnTo>
                  <a:pt x="47878" y="509397"/>
                </a:lnTo>
                <a:lnTo>
                  <a:pt x="62356" y="521995"/>
                </a:lnTo>
                <a:lnTo>
                  <a:pt x="76707" y="534238"/>
                </a:lnTo>
                <a:lnTo>
                  <a:pt x="91821" y="545033"/>
                </a:lnTo>
                <a:lnTo>
                  <a:pt x="110617" y="555840"/>
                </a:lnTo>
                <a:lnTo>
                  <a:pt x="132460" y="565912"/>
                </a:lnTo>
                <a:lnTo>
                  <a:pt x="156591" y="574192"/>
                </a:lnTo>
                <a:lnTo>
                  <a:pt x="179704" y="579958"/>
                </a:lnTo>
                <a:lnTo>
                  <a:pt x="203453" y="582841"/>
                </a:lnTo>
                <a:lnTo>
                  <a:pt x="228980" y="584276"/>
                </a:lnTo>
                <a:lnTo>
                  <a:pt x="255270" y="584276"/>
                </a:lnTo>
                <a:lnTo>
                  <a:pt x="279019" y="582841"/>
                </a:lnTo>
                <a:lnTo>
                  <a:pt x="299974" y="581037"/>
                </a:lnTo>
                <a:lnTo>
                  <a:pt x="319785" y="576719"/>
                </a:lnTo>
                <a:lnTo>
                  <a:pt x="341629" y="573112"/>
                </a:lnTo>
                <a:lnTo>
                  <a:pt x="363347" y="569874"/>
                </a:lnTo>
                <a:lnTo>
                  <a:pt x="387730" y="564476"/>
                </a:lnTo>
                <a:lnTo>
                  <a:pt x="415162" y="560158"/>
                </a:lnTo>
                <a:lnTo>
                  <a:pt x="443610" y="556920"/>
                </a:lnTo>
                <a:lnTo>
                  <a:pt x="468756" y="554761"/>
                </a:lnTo>
                <a:lnTo>
                  <a:pt x="492505" y="552589"/>
                </a:lnTo>
                <a:lnTo>
                  <a:pt x="514857" y="552589"/>
                </a:lnTo>
                <a:lnTo>
                  <a:pt x="514857" y="552589"/>
                </a:lnTo>
                <a:lnTo>
                  <a:pt x="534288" y="553669"/>
                </a:lnTo>
                <a:lnTo>
                  <a:pt x="551942" y="555840"/>
                </a:lnTo>
                <a:lnTo>
                  <a:pt x="569213" y="559079"/>
                </a:lnTo>
                <a:lnTo>
                  <a:pt x="585724" y="564476"/>
                </a:lnTo>
                <a:lnTo>
                  <a:pt x="601979" y="572033"/>
                </a:lnTo>
                <a:lnTo>
                  <a:pt x="618490" y="579958"/>
                </a:lnTo>
                <a:lnTo>
                  <a:pt x="636143" y="588594"/>
                </a:lnTo>
                <a:lnTo>
                  <a:pt x="652399" y="597230"/>
                </a:lnTo>
                <a:lnTo>
                  <a:pt x="670051" y="606958"/>
                </a:lnTo>
                <a:lnTo>
                  <a:pt x="686561" y="616673"/>
                </a:lnTo>
                <a:lnTo>
                  <a:pt x="703833" y="626757"/>
                </a:lnTo>
                <a:lnTo>
                  <a:pt x="723646" y="634314"/>
                </a:lnTo>
                <a:lnTo>
                  <a:pt x="742315" y="639711"/>
                </a:lnTo>
                <a:lnTo>
                  <a:pt x="760729" y="640791"/>
                </a:lnTo>
                <a:lnTo>
                  <a:pt x="778382" y="639711"/>
                </a:lnTo>
                <a:lnTo>
                  <a:pt x="797051" y="636473"/>
                </a:lnTo>
                <a:lnTo>
                  <a:pt x="816482" y="631075"/>
                </a:lnTo>
                <a:lnTo>
                  <a:pt x="831976" y="622071"/>
                </a:lnTo>
                <a:lnTo>
                  <a:pt x="847471" y="612355"/>
                </a:lnTo>
                <a:lnTo>
                  <a:pt x="861568" y="601560"/>
                </a:lnTo>
                <a:lnTo>
                  <a:pt x="873378" y="587514"/>
                </a:lnTo>
                <a:lnTo>
                  <a:pt x="887856" y="570953"/>
                </a:lnTo>
                <a:lnTo>
                  <a:pt x="903224" y="552589"/>
                </a:lnTo>
                <a:lnTo>
                  <a:pt x="914400" y="534238"/>
                </a:lnTo>
                <a:lnTo>
                  <a:pt x="922020" y="514438"/>
                </a:lnTo>
                <a:lnTo>
                  <a:pt x="929512" y="492112"/>
                </a:lnTo>
                <a:lnTo>
                  <a:pt x="937132" y="472681"/>
                </a:lnTo>
                <a:lnTo>
                  <a:pt x="943991" y="450710"/>
                </a:lnTo>
                <a:lnTo>
                  <a:pt x="945769" y="427672"/>
                </a:lnTo>
                <a:lnTo>
                  <a:pt x="946784" y="404990"/>
                </a:lnTo>
                <a:lnTo>
                  <a:pt x="945769" y="383032"/>
                </a:lnTo>
                <a:lnTo>
                  <a:pt x="922020" y="303834"/>
                </a:lnTo>
                <a:lnTo>
                  <a:pt x="911986" y="285470"/>
                </a:lnTo>
                <a:lnTo>
                  <a:pt x="900049" y="270357"/>
                </a:lnTo>
                <a:lnTo>
                  <a:pt x="733425" y="176758"/>
                </a:lnTo>
                <a:lnTo>
                  <a:pt x="711707" y="168109"/>
                </a:lnTo>
                <a:lnTo>
                  <a:pt x="690879" y="158394"/>
                </a:lnTo>
                <a:lnTo>
                  <a:pt x="668908" y="147599"/>
                </a:lnTo>
                <a:lnTo>
                  <a:pt x="643762" y="135712"/>
                </a:lnTo>
                <a:lnTo>
                  <a:pt x="618490" y="122758"/>
                </a:lnTo>
                <a:lnTo>
                  <a:pt x="596519" y="110871"/>
                </a:lnTo>
                <a:lnTo>
                  <a:pt x="577850" y="953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9511" y="792479"/>
            <a:ext cx="210997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569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Nervous</a:t>
            </a:r>
            <a:r>
              <a:rPr spc="-15" dirty="0"/>
              <a:t> System</a:t>
            </a:r>
          </a:p>
          <a:p>
            <a:pPr marL="742315"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1077595" indent="-323215">
              <a:lnSpc>
                <a:spcPct val="100000"/>
              </a:lnSpc>
              <a:buFont typeface="Segoe UI Symbol"/>
              <a:buChar char="➢"/>
              <a:tabLst>
                <a:tab pos="1077595" algn="l"/>
                <a:tab pos="1078230" algn="l"/>
              </a:tabLst>
            </a:pPr>
            <a:r>
              <a:rPr sz="1500" spc="10" dirty="0">
                <a:solidFill>
                  <a:srgbClr val="000000"/>
                </a:solidFill>
                <a:latin typeface="Arial"/>
                <a:cs typeface="Arial"/>
              </a:rPr>
              <a:t>It </a:t>
            </a:r>
            <a:r>
              <a:rPr sz="1500" spc="-80" dirty="0">
                <a:solidFill>
                  <a:srgbClr val="000000"/>
                </a:solidFill>
                <a:latin typeface="Arial"/>
                <a:cs typeface="Arial"/>
              </a:rPr>
              <a:t>consists </a:t>
            </a:r>
            <a:r>
              <a:rPr sz="1500" spc="-20" dirty="0">
                <a:solidFill>
                  <a:srgbClr val="000000"/>
                </a:solidFill>
                <a:latin typeface="Arial"/>
                <a:cs typeface="Arial"/>
              </a:rPr>
              <a:t>of </a:t>
            </a:r>
            <a:r>
              <a:rPr sz="1500" spc="-10" dirty="0">
                <a:solidFill>
                  <a:srgbClr val="CC0000"/>
                </a:solidFill>
              </a:rPr>
              <a:t>paired </a:t>
            </a:r>
            <a:r>
              <a:rPr sz="1500" spc="-30" dirty="0">
                <a:solidFill>
                  <a:srgbClr val="CC0000"/>
                </a:solidFill>
              </a:rPr>
              <a:t>cerebral </a:t>
            </a:r>
            <a:r>
              <a:rPr sz="1500" spc="30" dirty="0">
                <a:solidFill>
                  <a:srgbClr val="CC0000"/>
                </a:solidFill>
              </a:rPr>
              <a:t>ganglia </a:t>
            </a:r>
            <a:r>
              <a:rPr sz="1500" spc="-30" dirty="0">
                <a:solidFill>
                  <a:srgbClr val="000000"/>
                </a:solidFill>
                <a:latin typeface="Arial"/>
                <a:cs typeface="Arial"/>
              </a:rPr>
              <a:t>(brain) </a:t>
            </a:r>
            <a:r>
              <a:rPr sz="1500" spc="-35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sz="1500" spc="-25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sz="1500" spc="-65" dirty="0">
                <a:solidFill>
                  <a:srgbClr val="000000"/>
                </a:solidFill>
                <a:latin typeface="Arial"/>
                <a:cs typeface="Arial"/>
              </a:rPr>
              <a:t>solid, </a:t>
            </a:r>
            <a:r>
              <a:rPr sz="1500" spc="-50" dirty="0">
                <a:solidFill>
                  <a:srgbClr val="000000"/>
                </a:solidFill>
                <a:latin typeface="Arial"/>
                <a:cs typeface="Arial"/>
              </a:rPr>
              <a:t>double, </a:t>
            </a:r>
            <a:r>
              <a:rPr sz="1500" spc="-15" dirty="0">
                <a:solidFill>
                  <a:srgbClr val="CC0000"/>
                </a:solidFill>
              </a:rPr>
              <a:t>mid-ventral</a:t>
            </a:r>
            <a:r>
              <a:rPr sz="1500" spc="-90" dirty="0">
                <a:solidFill>
                  <a:srgbClr val="CC0000"/>
                </a:solidFill>
              </a:rPr>
              <a:t> </a:t>
            </a:r>
            <a:r>
              <a:rPr sz="1500" spc="-25" dirty="0">
                <a:solidFill>
                  <a:srgbClr val="CC0000"/>
                </a:solidFill>
              </a:rPr>
              <a:t>nerve</a:t>
            </a:r>
            <a:endParaRPr sz="1500">
              <a:latin typeface="Arial"/>
              <a:cs typeface="Arial"/>
            </a:endParaRPr>
          </a:p>
          <a:p>
            <a:pPr marL="1077595">
              <a:lnSpc>
                <a:spcPct val="100000"/>
              </a:lnSpc>
            </a:pPr>
            <a:r>
              <a:rPr sz="1500" spc="-30" dirty="0">
                <a:solidFill>
                  <a:srgbClr val="CC0000"/>
                </a:solidFill>
              </a:rPr>
              <a:t>cord.</a:t>
            </a:r>
            <a:endParaRPr sz="1500"/>
          </a:p>
          <a:p>
            <a:pPr marL="1077595" indent="-323215">
              <a:lnSpc>
                <a:spcPct val="100000"/>
              </a:lnSpc>
              <a:buFont typeface="Segoe UI Symbol"/>
              <a:buChar char="➢"/>
              <a:tabLst>
                <a:tab pos="1077595" algn="l"/>
                <a:tab pos="1078230" algn="l"/>
              </a:tabLst>
            </a:pPr>
            <a:r>
              <a:rPr sz="1500" spc="-60" dirty="0">
                <a:solidFill>
                  <a:srgbClr val="000000"/>
                </a:solidFill>
                <a:latin typeface="Arial"/>
                <a:cs typeface="Arial"/>
              </a:rPr>
              <a:t>Sense </a:t>
            </a:r>
            <a:r>
              <a:rPr sz="1500" spc="-55" dirty="0">
                <a:solidFill>
                  <a:srgbClr val="000000"/>
                </a:solidFill>
                <a:latin typeface="Arial"/>
                <a:cs typeface="Arial"/>
              </a:rPr>
              <a:t>organs </a:t>
            </a:r>
            <a:r>
              <a:rPr sz="1500" spc="-50" dirty="0">
                <a:solidFill>
                  <a:srgbClr val="000000"/>
                </a:solidFill>
                <a:latin typeface="Arial"/>
                <a:cs typeface="Arial"/>
              </a:rPr>
              <a:t>like </a:t>
            </a:r>
            <a:r>
              <a:rPr sz="1500" spc="-5" dirty="0">
                <a:solidFill>
                  <a:srgbClr val="CC0000"/>
                </a:solidFill>
              </a:rPr>
              <a:t>taste </a:t>
            </a:r>
            <a:r>
              <a:rPr sz="1500" spc="25" dirty="0">
                <a:solidFill>
                  <a:srgbClr val="CC0000"/>
                </a:solidFill>
              </a:rPr>
              <a:t>buds, </a:t>
            </a:r>
            <a:r>
              <a:rPr sz="1500" spc="-35" dirty="0">
                <a:solidFill>
                  <a:srgbClr val="CC0000"/>
                </a:solidFill>
              </a:rPr>
              <a:t>photoreceptor </a:t>
            </a:r>
            <a:r>
              <a:rPr sz="1500" spc="-5" dirty="0">
                <a:solidFill>
                  <a:srgbClr val="CC0000"/>
                </a:solidFill>
              </a:rPr>
              <a:t>cells, </a:t>
            </a:r>
            <a:r>
              <a:rPr sz="1500" spc="10" dirty="0">
                <a:solidFill>
                  <a:srgbClr val="CC0000"/>
                </a:solidFill>
              </a:rPr>
              <a:t>statocysts </a:t>
            </a:r>
            <a:r>
              <a:rPr sz="1500" spc="-45" dirty="0">
                <a:solidFill>
                  <a:srgbClr val="000000"/>
                </a:solidFill>
                <a:latin typeface="Arial"/>
                <a:cs typeface="Arial"/>
              </a:rPr>
              <a:t>etc </a:t>
            </a:r>
            <a:r>
              <a:rPr sz="1500" spc="-30" dirty="0">
                <a:solidFill>
                  <a:srgbClr val="000000"/>
                </a:solidFill>
                <a:latin typeface="Arial"/>
                <a:cs typeface="Arial"/>
              </a:rPr>
              <a:t>are </a:t>
            </a:r>
            <a:r>
              <a:rPr sz="1500" spc="-70" dirty="0">
                <a:solidFill>
                  <a:srgbClr val="000000"/>
                </a:solidFill>
                <a:latin typeface="Arial"/>
                <a:cs typeface="Arial"/>
              </a:rPr>
              <a:t>also</a:t>
            </a:r>
            <a:r>
              <a:rPr sz="1500" spc="-2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spc="-45" dirty="0">
                <a:solidFill>
                  <a:srgbClr val="000000"/>
                </a:solidFill>
                <a:latin typeface="Arial"/>
                <a:cs typeface="Arial"/>
              </a:rPr>
              <a:t>present.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35879" y="2791967"/>
            <a:ext cx="3645408" cy="2145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72714" y="1646554"/>
            <a:ext cx="2017395" cy="74295"/>
          </a:xfrm>
          <a:custGeom>
            <a:avLst/>
            <a:gdLst/>
            <a:ahLst/>
            <a:cxnLst/>
            <a:rect l="l" t="t" r="r" b="b"/>
            <a:pathLst>
              <a:path w="2017395" h="74294">
                <a:moveTo>
                  <a:pt x="1397" y="45720"/>
                </a:moveTo>
                <a:lnTo>
                  <a:pt x="1397" y="45720"/>
                </a:lnTo>
                <a:lnTo>
                  <a:pt x="0" y="34544"/>
                </a:lnTo>
                <a:lnTo>
                  <a:pt x="5715" y="30607"/>
                </a:lnTo>
                <a:lnTo>
                  <a:pt x="5715" y="30607"/>
                </a:lnTo>
                <a:lnTo>
                  <a:pt x="14351" y="32385"/>
                </a:lnTo>
                <a:lnTo>
                  <a:pt x="27305" y="38100"/>
                </a:lnTo>
                <a:lnTo>
                  <a:pt x="43942" y="45720"/>
                </a:lnTo>
                <a:lnTo>
                  <a:pt x="60452" y="52832"/>
                </a:lnTo>
                <a:lnTo>
                  <a:pt x="78105" y="59309"/>
                </a:lnTo>
                <a:lnTo>
                  <a:pt x="94361" y="66167"/>
                </a:lnTo>
                <a:lnTo>
                  <a:pt x="111887" y="70104"/>
                </a:lnTo>
                <a:lnTo>
                  <a:pt x="131699" y="72644"/>
                </a:lnTo>
                <a:lnTo>
                  <a:pt x="150114" y="73787"/>
                </a:lnTo>
                <a:lnTo>
                  <a:pt x="150114" y="73787"/>
                </a:lnTo>
                <a:lnTo>
                  <a:pt x="167767" y="72644"/>
                </a:lnTo>
                <a:lnTo>
                  <a:pt x="185039" y="71628"/>
                </a:lnTo>
                <a:lnTo>
                  <a:pt x="203708" y="69088"/>
                </a:lnTo>
                <a:lnTo>
                  <a:pt x="223520" y="66167"/>
                </a:lnTo>
                <a:lnTo>
                  <a:pt x="242316" y="61468"/>
                </a:lnTo>
                <a:lnTo>
                  <a:pt x="263144" y="56515"/>
                </a:lnTo>
                <a:lnTo>
                  <a:pt x="284734" y="51816"/>
                </a:lnTo>
                <a:lnTo>
                  <a:pt x="305562" y="47879"/>
                </a:lnTo>
                <a:lnTo>
                  <a:pt x="327533" y="43180"/>
                </a:lnTo>
                <a:lnTo>
                  <a:pt x="347345" y="39243"/>
                </a:lnTo>
                <a:lnTo>
                  <a:pt x="366776" y="37084"/>
                </a:lnTo>
                <a:lnTo>
                  <a:pt x="385572" y="37084"/>
                </a:lnTo>
                <a:lnTo>
                  <a:pt x="405384" y="39243"/>
                </a:lnTo>
                <a:lnTo>
                  <a:pt x="423672" y="41021"/>
                </a:lnTo>
                <a:lnTo>
                  <a:pt x="440309" y="44577"/>
                </a:lnTo>
                <a:lnTo>
                  <a:pt x="456819" y="48895"/>
                </a:lnTo>
                <a:lnTo>
                  <a:pt x="471932" y="53975"/>
                </a:lnTo>
                <a:lnTo>
                  <a:pt x="487426" y="58674"/>
                </a:lnTo>
                <a:lnTo>
                  <a:pt x="505079" y="62992"/>
                </a:lnTo>
                <a:lnTo>
                  <a:pt x="522351" y="67310"/>
                </a:lnTo>
                <a:lnTo>
                  <a:pt x="543179" y="70104"/>
                </a:lnTo>
                <a:lnTo>
                  <a:pt x="564769" y="72644"/>
                </a:lnTo>
                <a:lnTo>
                  <a:pt x="587121" y="73787"/>
                </a:lnTo>
                <a:lnTo>
                  <a:pt x="610870" y="72644"/>
                </a:lnTo>
                <a:lnTo>
                  <a:pt x="635000" y="70104"/>
                </a:lnTo>
                <a:lnTo>
                  <a:pt x="658113" y="67945"/>
                </a:lnTo>
                <a:lnTo>
                  <a:pt x="679958" y="66167"/>
                </a:lnTo>
                <a:lnTo>
                  <a:pt x="700913" y="61468"/>
                </a:lnTo>
                <a:lnTo>
                  <a:pt x="719582" y="58674"/>
                </a:lnTo>
                <a:lnTo>
                  <a:pt x="736854" y="56515"/>
                </a:lnTo>
                <a:lnTo>
                  <a:pt x="754507" y="52832"/>
                </a:lnTo>
                <a:lnTo>
                  <a:pt x="775462" y="48895"/>
                </a:lnTo>
                <a:lnTo>
                  <a:pt x="799592" y="44577"/>
                </a:lnTo>
                <a:lnTo>
                  <a:pt x="822198" y="40259"/>
                </a:lnTo>
                <a:lnTo>
                  <a:pt x="845312" y="38100"/>
                </a:lnTo>
                <a:lnTo>
                  <a:pt x="866139" y="38100"/>
                </a:lnTo>
                <a:lnTo>
                  <a:pt x="866139" y="38100"/>
                </a:lnTo>
                <a:lnTo>
                  <a:pt x="888111" y="39243"/>
                </a:lnTo>
                <a:lnTo>
                  <a:pt x="910082" y="40259"/>
                </a:lnTo>
                <a:lnTo>
                  <a:pt x="932052" y="42037"/>
                </a:lnTo>
                <a:lnTo>
                  <a:pt x="952500" y="45720"/>
                </a:lnTo>
                <a:lnTo>
                  <a:pt x="974471" y="48895"/>
                </a:lnTo>
                <a:lnTo>
                  <a:pt x="995426" y="51816"/>
                </a:lnTo>
                <a:lnTo>
                  <a:pt x="1017397" y="56515"/>
                </a:lnTo>
                <a:lnTo>
                  <a:pt x="1041400" y="58674"/>
                </a:lnTo>
                <a:lnTo>
                  <a:pt x="1066292" y="59309"/>
                </a:lnTo>
                <a:lnTo>
                  <a:pt x="1090802" y="60452"/>
                </a:lnTo>
                <a:lnTo>
                  <a:pt x="1114552" y="59309"/>
                </a:lnTo>
                <a:lnTo>
                  <a:pt x="1139698" y="57531"/>
                </a:lnTo>
                <a:lnTo>
                  <a:pt x="1163827" y="52832"/>
                </a:lnTo>
                <a:lnTo>
                  <a:pt x="1184783" y="48895"/>
                </a:lnTo>
                <a:lnTo>
                  <a:pt x="1202436" y="43180"/>
                </a:lnTo>
                <a:lnTo>
                  <a:pt x="1219962" y="39243"/>
                </a:lnTo>
                <a:lnTo>
                  <a:pt x="1239520" y="35560"/>
                </a:lnTo>
                <a:lnTo>
                  <a:pt x="1259205" y="32385"/>
                </a:lnTo>
                <a:lnTo>
                  <a:pt x="1274699" y="28448"/>
                </a:lnTo>
                <a:lnTo>
                  <a:pt x="1290955" y="23749"/>
                </a:lnTo>
                <a:lnTo>
                  <a:pt x="1308227" y="18288"/>
                </a:lnTo>
                <a:lnTo>
                  <a:pt x="1325880" y="16129"/>
                </a:lnTo>
                <a:lnTo>
                  <a:pt x="1346708" y="17272"/>
                </a:lnTo>
                <a:lnTo>
                  <a:pt x="1366520" y="22606"/>
                </a:lnTo>
                <a:lnTo>
                  <a:pt x="1385315" y="26924"/>
                </a:lnTo>
                <a:lnTo>
                  <a:pt x="1402588" y="32385"/>
                </a:lnTo>
                <a:lnTo>
                  <a:pt x="1419098" y="38100"/>
                </a:lnTo>
                <a:lnTo>
                  <a:pt x="1436370" y="43180"/>
                </a:lnTo>
                <a:lnTo>
                  <a:pt x="1454023" y="47879"/>
                </a:lnTo>
                <a:lnTo>
                  <a:pt x="1472692" y="50673"/>
                </a:lnTo>
                <a:lnTo>
                  <a:pt x="1493265" y="52832"/>
                </a:lnTo>
                <a:lnTo>
                  <a:pt x="1514475" y="53975"/>
                </a:lnTo>
                <a:lnTo>
                  <a:pt x="1536064" y="53975"/>
                </a:lnTo>
                <a:lnTo>
                  <a:pt x="1559179" y="50673"/>
                </a:lnTo>
                <a:lnTo>
                  <a:pt x="1584325" y="47879"/>
                </a:lnTo>
                <a:lnTo>
                  <a:pt x="1608455" y="43180"/>
                </a:lnTo>
                <a:lnTo>
                  <a:pt x="1629283" y="39243"/>
                </a:lnTo>
                <a:lnTo>
                  <a:pt x="1646936" y="35560"/>
                </a:lnTo>
                <a:lnTo>
                  <a:pt x="1664208" y="34544"/>
                </a:lnTo>
                <a:lnTo>
                  <a:pt x="1681861" y="34544"/>
                </a:lnTo>
                <a:lnTo>
                  <a:pt x="1700657" y="37084"/>
                </a:lnTo>
                <a:lnTo>
                  <a:pt x="1717929" y="39243"/>
                </a:lnTo>
                <a:lnTo>
                  <a:pt x="1737740" y="43180"/>
                </a:lnTo>
                <a:lnTo>
                  <a:pt x="1757552" y="47879"/>
                </a:lnTo>
                <a:lnTo>
                  <a:pt x="1778000" y="51816"/>
                </a:lnTo>
                <a:lnTo>
                  <a:pt x="1797812" y="53975"/>
                </a:lnTo>
                <a:lnTo>
                  <a:pt x="1819783" y="53975"/>
                </a:lnTo>
                <a:lnTo>
                  <a:pt x="1840611" y="51816"/>
                </a:lnTo>
                <a:lnTo>
                  <a:pt x="1861565" y="47879"/>
                </a:lnTo>
                <a:lnTo>
                  <a:pt x="1884172" y="42037"/>
                </a:lnTo>
                <a:lnTo>
                  <a:pt x="1906143" y="37084"/>
                </a:lnTo>
                <a:lnTo>
                  <a:pt x="1927098" y="32385"/>
                </a:lnTo>
                <a:lnTo>
                  <a:pt x="1945767" y="31623"/>
                </a:lnTo>
                <a:lnTo>
                  <a:pt x="1963039" y="31623"/>
                </a:lnTo>
                <a:lnTo>
                  <a:pt x="1980692" y="32385"/>
                </a:lnTo>
                <a:lnTo>
                  <a:pt x="1997202" y="31623"/>
                </a:lnTo>
                <a:lnTo>
                  <a:pt x="2012442" y="28448"/>
                </a:lnTo>
                <a:lnTo>
                  <a:pt x="2017014" y="22606"/>
                </a:lnTo>
                <a:lnTo>
                  <a:pt x="2009139" y="11811"/>
                </a:lnTo>
                <a:lnTo>
                  <a:pt x="199364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38040" y="1324101"/>
            <a:ext cx="249174" cy="131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81550" y="1648713"/>
            <a:ext cx="489584" cy="10795"/>
          </a:xfrm>
          <a:custGeom>
            <a:avLst/>
            <a:gdLst/>
            <a:ahLst/>
            <a:cxnLst/>
            <a:rect l="l" t="t" r="r" b="b"/>
            <a:pathLst>
              <a:path w="489585" h="10794">
                <a:moveTo>
                  <a:pt x="0" y="5334"/>
                </a:moveTo>
                <a:lnTo>
                  <a:pt x="5461" y="9651"/>
                </a:lnTo>
                <a:lnTo>
                  <a:pt x="18796" y="10795"/>
                </a:lnTo>
                <a:lnTo>
                  <a:pt x="18796" y="10795"/>
                </a:lnTo>
                <a:lnTo>
                  <a:pt x="37464" y="9651"/>
                </a:lnTo>
                <a:lnTo>
                  <a:pt x="58038" y="8889"/>
                </a:lnTo>
                <a:lnTo>
                  <a:pt x="81025" y="6476"/>
                </a:lnTo>
                <a:lnTo>
                  <a:pt x="107314" y="5334"/>
                </a:lnTo>
                <a:lnTo>
                  <a:pt x="134620" y="5334"/>
                </a:lnTo>
                <a:lnTo>
                  <a:pt x="162051" y="4318"/>
                </a:lnTo>
                <a:lnTo>
                  <a:pt x="188340" y="4318"/>
                </a:lnTo>
                <a:lnTo>
                  <a:pt x="209169" y="2159"/>
                </a:lnTo>
                <a:lnTo>
                  <a:pt x="230759" y="1015"/>
                </a:lnTo>
                <a:lnTo>
                  <a:pt x="251967" y="0"/>
                </a:lnTo>
                <a:lnTo>
                  <a:pt x="272541" y="0"/>
                </a:lnTo>
                <a:lnTo>
                  <a:pt x="294513" y="0"/>
                </a:lnTo>
                <a:lnTo>
                  <a:pt x="317500" y="1015"/>
                </a:lnTo>
                <a:lnTo>
                  <a:pt x="339089" y="2159"/>
                </a:lnTo>
                <a:lnTo>
                  <a:pt x="361061" y="2159"/>
                </a:lnTo>
                <a:lnTo>
                  <a:pt x="383032" y="2159"/>
                </a:lnTo>
                <a:lnTo>
                  <a:pt x="401827" y="3175"/>
                </a:lnTo>
                <a:lnTo>
                  <a:pt x="419480" y="4318"/>
                </a:lnTo>
                <a:lnTo>
                  <a:pt x="435610" y="6476"/>
                </a:lnTo>
                <a:lnTo>
                  <a:pt x="451865" y="8889"/>
                </a:lnTo>
                <a:lnTo>
                  <a:pt x="469519" y="9651"/>
                </a:lnTo>
                <a:lnTo>
                  <a:pt x="481711" y="10795"/>
                </a:lnTo>
                <a:lnTo>
                  <a:pt x="489203" y="78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43448" y="16648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65952" y="1661667"/>
            <a:ext cx="1004569" cy="50165"/>
          </a:xfrm>
          <a:custGeom>
            <a:avLst/>
            <a:gdLst/>
            <a:ahLst/>
            <a:cxnLst/>
            <a:rect l="l" t="t" r="r" b="b"/>
            <a:pathLst>
              <a:path w="1004570" h="50164">
                <a:moveTo>
                  <a:pt x="0" y="4571"/>
                </a:moveTo>
                <a:lnTo>
                  <a:pt x="0" y="4571"/>
                </a:lnTo>
                <a:lnTo>
                  <a:pt x="17652" y="8635"/>
                </a:lnTo>
                <a:lnTo>
                  <a:pt x="30987" y="14350"/>
                </a:lnTo>
                <a:lnTo>
                  <a:pt x="45085" y="20446"/>
                </a:lnTo>
                <a:lnTo>
                  <a:pt x="61595" y="28066"/>
                </a:lnTo>
                <a:lnTo>
                  <a:pt x="80263" y="35559"/>
                </a:lnTo>
                <a:lnTo>
                  <a:pt x="98678" y="42417"/>
                </a:lnTo>
                <a:lnTo>
                  <a:pt x="117348" y="46354"/>
                </a:lnTo>
                <a:lnTo>
                  <a:pt x="137922" y="48894"/>
                </a:lnTo>
                <a:lnTo>
                  <a:pt x="157734" y="50037"/>
                </a:lnTo>
                <a:lnTo>
                  <a:pt x="176402" y="48894"/>
                </a:lnTo>
                <a:lnTo>
                  <a:pt x="195834" y="45338"/>
                </a:lnTo>
                <a:lnTo>
                  <a:pt x="219201" y="41401"/>
                </a:lnTo>
                <a:lnTo>
                  <a:pt x="238760" y="35559"/>
                </a:lnTo>
                <a:lnTo>
                  <a:pt x="257428" y="30606"/>
                </a:lnTo>
                <a:lnTo>
                  <a:pt x="273938" y="25145"/>
                </a:lnTo>
                <a:lnTo>
                  <a:pt x="291592" y="19430"/>
                </a:lnTo>
                <a:lnTo>
                  <a:pt x="312165" y="13334"/>
                </a:lnTo>
                <a:lnTo>
                  <a:pt x="332994" y="8635"/>
                </a:lnTo>
                <a:lnTo>
                  <a:pt x="353568" y="4571"/>
                </a:lnTo>
                <a:lnTo>
                  <a:pt x="373380" y="1015"/>
                </a:lnTo>
                <a:lnTo>
                  <a:pt x="393192" y="0"/>
                </a:lnTo>
                <a:lnTo>
                  <a:pt x="414020" y="0"/>
                </a:lnTo>
                <a:lnTo>
                  <a:pt x="432688" y="1015"/>
                </a:lnTo>
                <a:lnTo>
                  <a:pt x="448945" y="4571"/>
                </a:lnTo>
                <a:lnTo>
                  <a:pt x="448945" y="4571"/>
                </a:lnTo>
                <a:lnTo>
                  <a:pt x="465455" y="10794"/>
                </a:lnTo>
                <a:lnTo>
                  <a:pt x="483870" y="17271"/>
                </a:lnTo>
                <a:lnTo>
                  <a:pt x="506222" y="25145"/>
                </a:lnTo>
                <a:lnTo>
                  <a:pt x="527812" y="31622"/>
                </a:lnTo>
                <a:lnTo>
                  <a:pt x="549782" y="36702"/>
                </a:lnTo>
                <a:lnTo>
                  <a:pt x="572770" y="42417"/>
                </a:lnTo>
                <a:lnTo>
                  <a:pt x="595502" y="45338"/>
                </a:lnTo>
                <a:lnTo>
                  <a:pt x="616712" y="47878"/>
                </a:lnTo>
                <a:lnTo>
                  <a:pt x="638301" y="47878"/>
                </a:lnTo>
                <a:lnTo>
                  <a:pt x="661289" y="44195"/>
                </a:lnTo>
                <a:lnTo>
                  <a:pt x="685419" y="40258"/>
                </a:lnTo>
                <a:lnTo>
                  <a:pt x="707390" y="35559"/>
                </a:lnTo>
                <a:lnTo>
                  <a:pt x="727201" y="31622"/>
                </a:lnTo>
                <a:lnTo>
                  <a:pt x="744474" y="26923"/>
                </a:lnTo>
                <a:lnTo>
                  <a:pt x="761111" y="22986"/>
                </a:lnTo>
                <a:lnTo>
                  <a:pt x="779779" y="19430"/>
                </a:lnTo>
                <a:lnTo>
                  <a:pt x="796036" y="17271"/>
                </a:lnTo>
                <a:lnTo>
                  <a:pt x="813562" y="16509"/>
                </a:lnTo>
                <a:lnTo>
                  <a:pt x="831215" y="16509"/>
                </a:lnTo>
                <a:lnTo>
                  <a:pt x="831215" y="16509"/>
                </a:lnTo>
                <a:lnTo>
                  <a:pt x="850011" y="18287"/>
                </a:lnTo>
                <a:lnTo>
                  <a:pt x="868299" y="20446"/>
                </a:lnTo>
                <a:lnTo>
                  <a:pt x="888111" y="24129"/>
                </a:lnTo>
                <a:lnTo>
                  <a:pt x="905764" y="26923"/>
                </a:lnTo>
                <a:lnTo>
                  <a:pt x="924178" y="29463"/>
                </a:lnTo>
                <a:lnTo>
                  <a:pt x="941831" y="30606"/>
                </a:lnTo>
                <a:lnTo>
                  <a:pt x="957961" y="30606"/>
                </a:lnTo>
                <a:lnTo>
                  <a:pt x="957961" y="30606"/>
                </a:lnTo>
                <a:lnTo>
                  <a:pt x="973454" y="29463"/>
                </a:lnTo>
                <a:lnTo>
                  <a:pt x="985393" y="26923"/>
                </a:lnTo>
                <a:lnTo>
                  <a:pt x="993267" y="24129"/>
                </a:lnTo>
                <a:lnTo>
                  <a:pt x="1004062" y="2197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35241" y="1648713"/>
            <a:ext cx="1047115" cy="58419"/>
          </a:xfrm>
          <a:custGeom>
            <a:avLst/>
            <a:gdLst/>
            <a:ahLst/>
            <a:cxnLst/>
            <a:rect l="l" t="t" r="r" b="b"/>
            <a:pathLst>
              <a:path w="1047115" h="58419">
                <a:moveTo>
                  <a:pt x="0" y="0"/>
                </a:moveTo>
                <a:lnTo>
                  <a:pt x="0" y="0"/>
                </a:lnTo>
                <a:lnTo>
                  <a:pt x="4699" y="9651"/>
                </a:lnTo>
                <a:lnTo>
                  <a:pt x="14350" y="22606"/>
                </a:lnTo>
                <a:lnTo>
                  <a:pt x="27431" y="33400"/>
                </a:lnTo>
                <a:lnTo>
                  <a:pt x="42799" y="43561"/>
                </a:lnTo>
                <a:lnTo>
                  <a:pt x="61594" y="50673"/>
                </a:lnTo>
                <a:lnTo>
                  <a:pt x="82041" y="54356"/>
                </a:lnTo>
                <a:lnTo>
                  <a:pt x="102997" y="54356"/>
                </a:lnTo>
                <a:lnTo>
                  <a:pt x="102997" y="54356"/>
                </a:lnTo>
                <a:lnTo>
                  <a:pt x="125983" y="50673"/>
                </a:lnTo>
                <a:lnTo>
                  <a:pt x="150113" y="47498"/>
                </a:lnTo>
                <a:lnTo>
                  <a:pt x="175386" y="42418"/>
                </a:lnTo>
                <a:lnTo>
                  <a:pt x="199389" y="35940"/>
                </a:lnTo>
                <a:lnTo>
                  <a:pt x="222503" y="30225"/>
                </a:lnTo>
                <a:lnTo>
                  <a:pt x="241934" y="26288"/>
                </a:lnTo>
                <a:lnTo>
                  <a:pt x="241934" y="26288"/>
                </a:lnTo>
                <a:lnTo>
                  <a:pt x="261747" y="21589"/>
                </a:lnTo>
                <a:lnTo>
                  <a:pt x="282575" y="17525"/>
                </a:lnTo>
                <a:lnTo>
                  <a:pt x="301370" y="15112"/>
                </a:lnTo>
                <a:lnTo>
                  <a:pt x="320039" y="15112"/>
                </a:lnTo>
                <a:lnTo>
                  <a:pt x="338454" y="17525"/>
                </a:lnTo>
                <a:lnTo>
                  <a:pt x="354583" y="22606"/>
                </a:lnTo>
                <a:lnTo>
                  <a:pt x="372236" y="29463"/>
                </a:lnTo>
                <a:lnTo>
                  <a:pt x="388874" y="35940"/>
                </a:lnTo>
                <a:lnTo>
                  <a:pt x="405383" y="42418"/>
                </a:lnTo>
                <a:lnTo>
                  <a:pt x="421512" y="47498"/>
                </a:lnTo>
                <a:lnTo>
                  <a:pt x="440308" y="49657"/>
                </a:lnTo>
                <a:lnTo>
                  <a:pt x="461136" y="50673"/>
                </a:lnTo>
                <a:lnTo>
                  <a:pt x="479932" y="51815"/>
                </a:lnTo>
                <a:lnTo>
                  <a:pt x="498220" y="50673"/>
                </a:lnTo>
                <a:lnTo>
                  <a:pt x="515874" y="48513"/>
                </a:lnTo>
                <a:lnTo>
                  <a:pt x="536828" y="46736"/>
                </a:lnTo>
                <a:lnTo>
                  <a:pt x="558418" y="43561"/>
                </a:lnTo>
                <a:lnTo>
                  <a:pt x="580643" y="38862"/>
                </a:lnTo>
                <a:lnTo>
                  <a:pt x="603376" y="34925"/>
                </a:lnTo>
                <a:lnTo>
                  <a:pt x="627506" y="31242"/>
                </a:lnTo>
                <a:lnTo>
                  <a:pt x="650493" y="29463"/>
                </a:lnTo>
                <a:lnTo>
                  <a:pt x="671067" y="27305"/>
                </a:lnTo>
                <a:lnTo>
                  <a:pt x="691260" y="27305"/>
                </a:lnTo>
                <a:lnTo>
                  <a:pt x="709549" y="30225"/>
                </a:lnTo>
                <a:lnTo>
                  <a:pt x="728344" y="33400"/>
                </a:lnTo>
                <a:lnTo>
                  <a:pt x="747013" y="37084"/>
                </a:lnTo>
                <a:lnTo>
                  <a:pt x="764285" y="41021"/>
                </a:lnTo>
                <a:lnTo>
                  <a:pt x="782954" y="45720"/>
                </a:lnTo>
                <a:lnTo>
                  <a:pt x="802766" y="49657"/>
                </a:lnTo>
                <a:lnTo>
                  <a:pt x="824356" y="51815"/>
                </a:lnTo>
                <a:lnTo>
                  <a:pt x="848486" y="53212"/>
                </a:lnTo>
                <a:lnTo>
                  <a:pt x="871601" y="53212"/>
                </a:lnTo>
                <a:lnTo>
                  <a:pt x="895730" y="50673"/>
                </a:lnTo>
                <a:lnTo>
                  <a:pt x="918717" y="48513"/>
                </a:lnTo>
                <a:lnTo>
                  <a:pt x="940688" y="46736"/>
                </a:lnTo>
                <a:lnTo>
                  <a:pt x="957960" y="45720"/>
                </a:lnTo>
                <a:lnTo>
                  <a:pt x="974470" y="47498"/>
                </a:lnTo>
                <a:lnTo>
                  <a:pt x="989964" y="49657"/>
                </a:lnTo>
                <a:lnTo>
                  <a:pt x="1001902" y="53212"/>
                </a:lnTo>
                <a:lnTo>
                  <a:pt x="1013713" y="55372"/>
                </a:lnTo>
                <a:lnTo>
                  <a:pt x="1026032" y="57150"/>
                </a:lnTo>
                <a:lnTo>
                  <a:pt x="1036065" y="58293"/>
                </a:lnTo>
                <a:lnTo>
                  <a:pt x="1046860" y="553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17331" y="1701926"/>
            <a:ext cx="22225" cy="2540"/>
          </a:xfrm>
          <a:custGeom>
            <a:avLst/>
            <a:gdLst/>
            <a:ahLst/>
            <a:cxnLst/>
            <a:rect l="l" t="t" r="r" b="b"/>
            <a:pathLst>
              <a:path w="22225" h="2539">
                <a:moveTo>
                  <a:pt x="21971" y="0"/>
                </a:moveTo>
                <a:lnTo>
                  <a:pt x="0" y="2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77975" y="1852802"/>
            <a:ext cx="447040" cy="43180"/>
          </a:xfrm>
          <a:custGeom>
            <a:avLst/>
            <a:gdLst/>
            <a:ahLst/>
            <a:cxnLst/>
            <a:rect l="l" t="t" r="r" b="b"/>
            <a:pathLst>
              <a:path w="447039" h="43180">
                <a:moveTo>
                  <a:pt x="0" y="16129"/>
                </a:moveTo>
                <a:lnTo>
                  <a:pt x="8636" y="25908"/>
                </a:lnTo>
                <a:lnTo>
                  <a:pt x="19812" y="32766"/>
                </a:lnTo>
                <a:lnTo>
                  <a:pt x="37337" y="40259"/>
                </a:lnTo>
                <a:lnTo>
                  <a:pt x="58293" y="43180"/>
                </a:lnTo>
                <a:lnTo>
                  <a:pt x="79882" y="43180"/>
                </a:lnTo>
                <a:lnTo>
                  <a:pt x="79882" y="43180"/>
                </a:lnTo>
                <a:lnTo>
                  <a:pt x="101854" y="39243"/>
                </a:lnTo>
                <a:lnTo>
                  <a:pt x="121666" y="33400"/>
                </a:lnTo>
                <a:lnTo>
                  <a:pt x="141477" y="29463"/>
                </a:lnTo>
                <a:lnTo>
                  <a:pt x="161925" y="25908"/>
                </a:lnTo>
                <a:lnTo>
                  <a:pt x="180720" y="25908"/>
                </a:lnTo>
                <a:lnTo>
                  <a:pt x="199389" y="29463"/>
                </a:lnTo>
                <a:lnTo>
                  <a:pt x="217043" y="33400"/>
                </a:lnTo>
                <a:lnTo>
                  <a:pt x="237617" y="36703"/>
                </a:lnTo>
                <a:lnTo>
                  <a:pt x="260604" y="35560"/>
                </a:lnTo>
                <a:lnTo>
                  <a:pt x="284733" y="31623"/>
                </a:lnTo>
                <a:lnTo>
                  <a:pt x="306705" y="24765"/>
                </a:lnTo>
                <a:lnTo>
                  <a:pt x="327532" y="16129"/>
                </a:lnTo>
                <a:lnTo>
                  <a:pt x="346329" y="8636"/>
                </a:lnTo>
                <a:lnTo>
                  <a:pt x="362457" y="3556"/>
                </a:lnTo>
                <a:lnTo>
                  <a:pt x="378713" y="0"/>
                </a:lnTo>
                <a:lnTo>
                  <a:pt x="394207" y="0"/>
                </a:lnTo>
                <a:lnTo>
                  <a:pt x="410718" y="0"/>
                </a:lnTo>
                <a:lnTo>
                  <a:pt x="410718" y="0"/>
                </a:lnTo>
                <a:lnTo>
                  <a:pt x="425831" y="1016"/>
                </a:lnTo>
                <a:lnTo>
                  <a:pt x="440181" y="4699"/>
                </a:lnTo>
                <a:lnTo>
                  <a:pt x="446658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24075" y="2134997"/>
            <a:ext cx="1276985" cy="41910"/>
          </a:xfrm>
          <a:custGeom>
            <a:avLst/>
            <a:gdLst/>
            <a:ahLst/>
            <a:cxnLst/>
            <a:rect l="l" t="t" r="r" b="b"/>
            <a:pathLst>
              <a:path w="1276985" h="41910">
                <a:moveTo>
                  <a:pt x="7493" y="6857"/>
                </a:moveTo>
                <a:lnTo>
                  <a:pt x="7493" y="6857"/>
                </a:lnTo>
                <a:lnTo>
                  <a:pt x="0" y="0"/>
                </a:lnTo>
                <a:lnTo>
                  <a:pt x="19685" y="0"/>
                </a:lnTo>
                <a:lnTo>
                  <a:pt x="38481" y="5460"/>
                </a:lnTo>
                <a:lnTo>
                  <a:pt x="58928" y="13334"/>
                </a:lnTo>
                <a:lnTo>
                  <a:pt x="78740" y="20574"/>
                </a:lnTo>
                <a:lnTo>
                  <a:pt x="97536" y="26288"/>
                </a:lnTo>
                <a:lnTo>
                  <a:pt x="115824" y="31750"/>
                </a:lnTo>
                <a:lnTo>
                  <a:pt x="133476" y="34925"/>
                </a:lnTo>
                <a:lnTo>
                  <a:pt x="153288" y="38226"/>
                </a:lnTo>
                <a:lnTo>
                  <a:pt x="172719" y="39243"/>
                </a:lnTo>
                <a:lnTo>
                  <a:pt x="194691" y="39243"/>
                </a:lnTo>
                <a:lnTo>
                  <a:pt x="218821" y="37083"/>
                </a:lnTo>
                <a:lnTo>
                  <a:pt x="243967" y="34925"/>
                </a:lnTo>
                <a:lnTo>
                  <a:pt x="268097" y="31750"/>
                </a:lnTo>
                <a:lnTo>
                  <a:pt x="292226" y="27431"/>
                </a:lnTo>
                <a:lnTo>
                  <a:pt x="317500" y="23113"/>
                </a:lnTo>
                <a:lnTo>
                  <a:pt x="342646" y="18414"/>
                </a:lnTo>
                <a:lnTo>
                  <a:pt x="366775" y="15493"/>
                </a:lnTo>
                <a:lnTo>
                  <a:pt x="389763" y="13334"/>
                </a:lnTo>
                <a:lnTo>
                  <a:pt x="411734" y="11937"/>
                </a:lnTo>
                <a:lnTo>
                  <a:pt x="411734" y="11937"/>
                </a:lnTo>
                <a:lnTo>
                  <a:pt x="433324" y="13334"/>
                </a:lnTo>
                <a:lnTo>
                  <a:pt x="453136" y="14477"/>
                </a:lnTo>
                <a:lnTo>
                  <a:pt x="472948" y="16637"/>
                </a:lnTo>
                <a:lnTo>
                  <a:pt x="491363" y="19431"/>
                </a:lnTo>
                <a:lnTo>
                  <a:pt x="511175" y="24129"/>
                </a:lnTo>
                <a:lnTo>
                  <a:pt x="532003" y="29590"/>
                </a:lnTo>
                <a:lnTo>
                  <a:pt x="552957" y="33908"/>
                </a:lnTo>
                <a:lnTo>
                  <a:pt x="574548" y="37083"/>
                </a:lnTo>
                <a:lnTo>
                  <a:pt x="596773" y="39243"/>
                </a:lnTo>
                <a:lnTo>
                  <a:pt x="620522" y="40385"/>
                </a:lnTo>
                <a:lnTo>
                  <a:pt x="642493" y="41401"/>
                </a:lnTo>
                <a:lnTo>
                  <a:pt x="663448" y="40385"/>
                </a:lnTo>
                <a:lnTo>
                  <a:pt x="683260" y="39243"/>
                </a:lnTo>
                <a:lnTo>
                  <a:pt x="704850" y="36068"/>
                </a:lnTo>
                <a:lnTo>
                  <a:pt x="727075" y="33908"/>
                </a:lnTo>
                <a:lnTo>
                  <a:pt x="749807" y="30225"/>
                </a:lnTo>
                <a:lnTo>
                  <a:pt x="773938" y="27431"/>
                </a:lnTo>
                <a:lnTo>
                  <a:pt x="799084" y="25272"/>
                </a:lnTo>
                <a:lnTo>
                  <a:pt x="823213" y="21589"/>
                </a:lnTo>
                <a:lnTo>
                  <a:pt x="846328" y="19431"/>
                </a:lnTo>
                <a:lnTo>
                  <a:pt x="868299" y="17271"/>
                </a:lnTo>
                <a:lnTo>
                  <a:pt x="888746" y="17271"/>
                </a:lnTo>
                <a:lnTo>
                  <a:pt x="912241" y="18414"/>
                </a:lnTo>
                <a:lnTo>
                  <a:pt x="932688" y="19431"/>
                </a:lnTo>
                <a:lnTo>
                  <a:pt x="950341" y="21589"/>
                </a:lnTo>
                <a:lnTo>
                  <a:pt x="967994" y="25272"/>
                </a:lnTo>
                <a:lnTo>
                  <a:pt x="988441" y="29590"/>
                </a:lnTo>
                <a:lnTo>
                  <a:pt x="1008253" y="30225"/>
                </a:lnTo>
                <a:lnTo>
                  <a:pt x="1031367" y="31750"/>
                </a:lnTo>
                <a:lnTo>
                  <a:pt x="1055497" y="31750"/>
                </a:lnTo>
                <a:lnTo>
                  <a:pt x="1077468" y="31750"/>
                </a:lnTo>
                <a:lnTo>
                  <a:pt x="1098296" y="30225"/>
                </a:lnTo>
                <a:lnTo>
                  <a:pt x="1116711" y="29590"/>
                </a:lnTo>
                <a:lnTo>
                  <a:pt x="1134237" y="27431"/>
                </a:lnTo>
                <a:lnTo>
                  <a:pt x="1151636" y="26288"/>
                </a:lnTo>
                <a:lnTo>
                  <a:pt x="1169162" y="26288"/>
                </a:lnTo>
                <a:lnTo>
                  <a:pt x="1186561" y="26288"/>
                </a:lnTo>
                <a:lnTo>
                  <a:pt x="1204087" y="25272"/>
                </a:lnTo>
                <a:lnTo>
                  <a:pt x="1221740" y="25272"/>
                </a:lnTo>
                <a:lnTo>
                  <a:pt x="1239393" y="25272"/>
                </a:lnTo>
                <a:lnTo>
                  <a:pt x="1253490" y="25272"/>
                </a:lnTo>
                <a:lnTo>
                  <a:pt x="1267841" y="25272"/>
                </a:lnTo>
                <a:lnTo>
                  <a:pt x="1276477" y="205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38170" y="2106929"/>
            <a:ext cx="781050" cy="8890"/>
          </a:xfrm>
          <a:custGeom>
            <a:avLst/>
            <a:gdLst/>
            <a:ahLst/>
            <a:cxnLst/>
            <a:rect l="l" t="t" r="r" b="b"/>
            <a:pathLst>
              <a:path w="781050" h="8889">
                <a:moveTo>
                  <a:pt x="6477" y="0"/>
                </a:moveTo>
                <a:lnTo>
                  <a:pt x="0" y="4318"/>
                </a:lnTo>
                <a:lnTo>
                  <a:pt x="10032" y="3301"/>
                </a:lnTo>
                <a:lnTo>
                  <a:pt x="26288" y="4318"/>
                </a:lnTo>
                <a:lnTo>
                  <a:pt x="46100" y="5080"/>
                </a:lnTo>
                <a:lnTo>
                  <a:pt x="66929" y="5080"/>
                </a:lnTo>
                <a:lnTo>
                  <a:pt x="89662" y="5080"/>
                </a:lnTo>
                <a:lnTo>
                  <a:pt x="112649" y="6095"/>
                </a:lnTo>
                <a:lnTo>
                  <a:pt x="134619" y="7619"/>
                </a:lnTo>
                <a:lnTo>
                  <a:pt x="155194" y="8636"/>
                </a:lnTo>
                <a:lnTo>
                  <a:pt x="175006" y="8636"/>
                </a:lnTo>
                <a:lnTo>
                  <a:pt x="195071" y="8636"/>
                </a:lnTo>
                <a:lnTo>
                  <a:pt x="215645" y="8636"/>
                </a:lnTo>
                <a:lnTo>
                  <a:pt x="238632" y="8636"/>
                </a:lnTo>
                <a:lnTo>
                  <a:pt x="261746" y="8636"/>
                </a:lnTo>
                <a:lnTo>
                  <a:pt x="261746" y="8636"/>
                </a:lnTo>
                <a:lnTo>
                  <a:pt x="284353" y="7619"/>
                </a:lnTo>
                <a:lnTo>
                  <a:pt x="308864" y="7619"/>
                </a:lnTo>
                <a:lnTo>
                  <a:pt x="335153" y="8636"/>
                </a:lnTo>
                <a:lnTo>
                  <a:pt x="358902" y="8636"/>
                </a:lnTo>
                <a:lnTo>
                  <a:pt x="379856" y="8636"/>
                </a:lnTo>
                <a:lnTo>
                  <a:pt x="397382" y="8636"/>
                </a:lnTo>
                <a:lnTo>
                  <a:pt x="414781" y="7619"/>
                </a:lnTo>
                <a:lnTo>
                  <a:pt x="434467" y="7619"/>
                </a:lnTo>
                <a:lnTo>
                  <a:pt x="456438" y="6095"/>
                </a:lnTo>
                <a:lnTo>
                  <a:pt x="480568" y="6095"/>
                </a:lnTo>
                <a:lnTo>
                  <a:pt x="505841" y="7619"/>
                </a:lnTo>
                <a:lnTo>
                  <a:pt x="530987" y="7619"/>
                </a:lnTo>
                <a:lnTo>
                  <a:pt x="554735" y="7619"/>
                </a:lnTo>
                <a:lnTo>
                  <a:pt x="579246" y="7619"/>
                </a:lnTo>
                <a:lnTo>
                  <a:pt x="623189" y="7619"/>
                </a:lnTo>
                <a:lnTo>
                  <a:pt x="640460" y="8636"/>
                </a:lnTo>
                <a:lnTo>
                  <a:pt x="659130" y="8636"/>
                </a:lnTo>
                <a:lnTo>
                  <a:pt x="659130" y="8636"/>
                </a:lnTo>
                <a:lnTo>
                  <a:pt x="677926" y="6095"/>
                </a:lnTo>
                <a:lnTo>
                  <a:pt x="696214" y="5080"/>
                </a:lnTo>
                <a:lnTo>
                  <a:pt x="715009" y="5080"/>
                </a:lnTo>
                <a:lnTo>
                  <a:pt x="733679" y="6095"/>
                </a:lnTo>
                <a:lnTo>
                  <a:pt x="750951" y="6095"/>
                </a:lnTo>
                <a:lnTo>
                  <a:pt x="765302" y="5080"/>
                </a:lnTo>
                <a:lnTo>
                  <a:pt x="774065" y="6095"/>
                </a:lnTo>
                <a:lnTo>
                  <a:pt x="780795" y="33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147565" y="2105913"/>
            <a:ext cx="1183005" cy="38100"/>
          </a:xfrm>
          <a:custGeom>
            <a:avLst/>
            <a:gdLst/>
            <a:ahLst/>
            <a:cxnLst/>
            <a:rect l="l" t="t" r="r" b="b"/>
            <a:pathLst>
              <a:path w="1183004" h="38100">
                <a:moveTo>
                  <a:pt x="20955" y="21590"/>
                </a:moveTo>
                <a:lnTo>
                  <a:pt x="20955" y="21590"/>
                </a:lnTo>
                <a:lnTo>
                  <a:pt x="0" y="17526"/>
                </a:lnTo>
                <a:lnTo>
                  <a:pt x="4318" y="10795"/>
                </a:lnTo>
                <a:lnTo>
                  <a:pt x="15494" y="10795"/>
                </a:lnTo>
                <a:lnTo>
                  <a:pt x="15494" y="10795"/>
                </a:lnTo>
                <a:lnTo>
                  <a:pt x="29591" y="11811"/>
                </a:lnTo>
                <a:lnTo>
                  <a:pt x="46862" y="11811"/>
                </a:lnTo>
                <a:lnTo>
                  <a:pt x="65532" y="12954"/>
                </a:lnTo>
                <a:lnTo>
                  <a:pt x="83185" y="13970"/>
                </a:lnTo>
                <a:lnTo>
                  <a:pt x="100837" y="15112"/>
                </a:lnTo>
                <a:lnTo>
                  <a:pt x="120269" y="16129"/>
                </a:lnTo>
                <a:lnTo>
                  <a:pt x="142621" y="17526"/>
                </a:lnTo>
                <a:lnTo>
                  <a:pt x="165226" y="19431"/>
                </a:lnTo>
                <a:lnTo>
                  <a:pt x="187198" y="20447"/>
                </a:lnTo>
                <a:lnTo>
                  <a:pt x="208153" y="21590"/>
                </a:lnTo>
                <a:lnTo>
                  <a:pt x="227964" y="21590"/>
                </a:lnTo>
                <a:lnTo>
                  <a:pt x="247396" y="22606"/>
                </a:lnTo>
                <a:lnTo>
                  <a:pt x="266064" y="23749"/>
                </a:lnTo>
                <a:lnTo>
                  <a:pt x="285876" y="24765"/>
                </a:lnTo>
                <a:lnTo>
                  <a:pt x="307467" y="25908"/>
                </a:lnTo>
                <a:lnTo>
                  <a:pt x="329819" y="26924"/>
                </a:lnTo>
                <a:lnTo>
                  <a:pt x="353568" y="26924"/>
                </a:lnTo>
                <a:lnTo>
                  <a:pt x="376555" y="26924"/>
                </a:lnTo>
                <a:lnTo>
                  <a:pt x="395350" y="28067"/>
                </a:lnTo>
                <a:lnTo>
                  <a:pt x="410845" y="29083"/>
                </a:lnTo>
                <a:lnTo>
                  <a:pt x="425958" y="29083"/>
                </a:lnTo>
                <a:lnTo>
                  <a:pt x="443611" y="29083"/>
                </a:lnTo>
                <a:lnTo>
                  <a:pt x="459739" y="28067"/>
                </a:lnTo>
                <a:lnTo>
                  <a:pt x="476376" y="29083"/>
                </a:lnTo>
                <a:lnTo>
                  <a:pt x="495046" y="29083"/>
                </a:lnTo>
                <a:lnTo>
                  <a:pt x="516636" y="30226"/>
                </a:lnTo>
                <a:lnTo>
                  <a:pt x="538607" y="31242"/>
                </a:lnTo>
                <a:lnTo>
                  <a:pt x="555117" y="31242"/>
                </a:lnTo>
                <a:lnTo>
                  <a:pt x="567055" y="31242"/>
                </a:lnTo>
                <a:lnTo>
                  <a:pt x="578231" y="32385"/>
                </a:lnTo>
                <a:lnTo>
                  <a:pt x="592201" y="32385"/>
                </a:lnTo>
                <a:lnTo>
                  <a:pt x="610997" y="32385"/>
                </a:lnTo>
                <a:lnTo>
                  <a:pt x="630428" y="32385"/>
                </a:lnTo>
                <a:lnTo>
                  <a:pt x="646938" y="32385"/>
                </a:lnTo>
                <a:lnTo>
                  <a:pt x="663575" y="33401"/>
                </a:lnTo>
                <a:lnTo>
                  <a:pt x="682244" y="34543"/>
                </a:lnTo>
                <a:lnTo>
                  <a:pt x="702818" y="34543"/>
                </a:lnTo>
                <a:lnTo>
                  <a:pt x="725805" y="35941"/>
                </a:lnTo>
                <a:lnTo>
                  <a:pt x="746633" y="37084"/>
                </a:lnTo>
                <a:lnTo>
                  <a:pt x="765429" y="35941"/>
                </a:lnTo>
                <a:lnTo>
                  <a:pt x="780542" y="35941"/>
                </a:lnTo>
                <a:lnTo>
                  <a:pt x="794893" y="37084"/>
                </a:lnTo>
                <a:lnTo>
                  <a:pt x="812546" y="37084"/>
                </a:lnTo>
                <a:lnTo>
                  <a:pt x="829818" y="37084"/>
                </a:lnTo>
                <a:lnTo>
                  <a:pt x="849630" y="37084"/>
                </a:lnTo>
                <a:lnTo>
                  <a:pt x="870585" y="37718"/>
                </a:lnTo>
                <a:lnTo>
                  <a:pt x="891032" y="37718"/>
                </a:lnTo>
                <a:lnTo>
                  <a:pt x="891032" y="37718"/>
                </a:lnTo>
                <a:lnTo>
                  <a:pt x="913384" y="37084"/>
                </a:lnTo>
                <a:lnTo>
                  <a:pt x="933831" y="35941"/>
                </a:lnTo>
                <a:lnTo>
                  <a:pt x="952626" y="34543"/>
                </a:lnTo>
                <a:lnTo>
                  <a:pt x="971296" y="32385"/>
                </a:lnTo>
                <a:lnTo>
                  <a:pt x="989711" y="30226"/>
                </a:lnTo>
                <a:lnTo>
                  <a:pt x="1009523" y="29083"/>
                </a:lnTo>
                <a:lnTo>
                  <a:pt x="1027176" y="29083"/>
                </a:lnTo>
                <a:lnTo>
                  <a:pt x="1044448" y="28067"/>
                </a:lnTo>
                <a:lnTo>
                  <a:pt x="1062101" y="26924"/>
                </a:lnTo>
                <a:lnTo>
                  <a:pt x="1079627" y="24765"/>
                </a:lnTo>
                <a:lnTo>
                  <a:pt x="1097026" y="20447"/>
                </a:lnTo>
                <a:lnTo>
                  <a:pt x="1112393" y="17526"/>
                </a:lnTo>
                <a:lnTo>
                  <a:pt x="1127887" y="15112"/>
                </a:lnTo>
                <a:lnTo>
                  <a:pt x="1140841" y="13970"/>
                </a:lnTo>
                <a:lnTo>
                  <a:pt x="1152779" y="12954"/>
                </a:lnTo>
                <a:lnTo>
                  <a:pt x="1162812" y="11811"/>
                </a:lnTo>
                <a:lnTo>
                  <a:pt x="1172591" y="11811"/>
                </a:lnTo>
                <a:lnTo>
                  <a:pt x="1180084" y="8636"/>
                </a:lnTo>
                <a:lnTo>
                  <a:pt x="1182624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869813" y="2131822"/>
            <a:ext cx="929640" cy="10160"/>
          </a:xfrm>
          <a:custGeom>
            <a:avLst/>
            <a:gdLst/>
            <a:ahLst/>
            <a:cxnLst/>
            <a:rect l="l" t="t" r="r" b="b"/>
            <a:pathLst>
              <a:path w="929640" h="10160">
                <a:moveTo>
                  <a:pt x="0" y="0"/>
                </a:moveTo>
                <a:lnTo>
                  <a:pt x="19812" y="0"/>
                </a:lnTo>
                <a:lnTo>
                  <a:pt x="39242" y="0"/>
                </a:lnTo>
                <a:lnTo>
                  <a:pt x="61213" y="0"/>
                </a:lnTo>
                <a:lnTo>
                  <a:pt x="83185" y="0"/>
                </a:lnTo>
                <a:lnTo>
                  <a:pt x="104139" y="0"/>
                </a:lnTo>
                <a:lnTo>
                  <a:pt x="127126" y="0"/>
                </a:lnTo>
                <a:lnTo>
                  <a:pt x="147954" y="0"/>
                </a:lnTo>
                <a:lnTo>
                  <a:pt x="167386" y="0"/>
                </a:lnTo>
                <a:lnTo>
                  <a:pt x="188340" y="1015"/>
                </a:lnTo>
                <a:lnTo>
                  <a:pt x="208787" y="2158"/>
                </a:lnTo>
                <a:lnTo>
                  <a:pt x="230124" y="2158"/>
                </a:lnTo>
                <a:lnTo>
                  <a:pt x="251713" y="2158"/>
                </a:lnTo>
                <a:lnTo>
                  <a:pt x="278002" y="3175"/>
                </a:lnTo>
                <a:lnTo>
                  <a:pt x="303149" y="3175"/>
                </a:lnTo>
                <a:lnTo>
                  <a:pt x="327278" y="3175"/>
                </a:lnTo>
                <a:lnTo>
                  <a:pt x="347852" y="3175"/>
                </a:lnTo>
                <a:lnTo>
                  <a:pt x="370077" y="3175"/>
                </a:lnTo>
                <a:lnTo>
                  <a:pt x="391667" y="4318"/>
                </a:lnTo>
                <a:lnTo>
                  <a:pt x="414782" y="5333"/>
                </a:lnTo>
                <a:lnTo>
                  <a:pt x="437769" y="5333"/>
                </a:lnTo>
                <a:lnTo>
                  <a:pt x="461899" y="5333"/>
                </a:lnTo>
                <a:lnTo>
                  <a:pt x="488188" y="6476"/>
                </a:lnTo>
                <a:lnTo>
                  <a:pt x="516636" y="7493"/>
                </a:lnTo>
                <a:lnTo>
                  <a:pt x="540765" y="6476"/>
                </a:lnTo>
                <a:lnTo>
                  <a:pt x="560577" y="6476"/>
                </a:lnTo>
                <a:lnTo>
                  <a:pt x="580009" y="6476"/>
                </a:lnTo>
                <a:lnTo>
                  <a:pt x="602361" y="7493"/>
                </a:lnTo>
                <a:lnTo>
                  <a:pt x="624966" y="8635"/>
                </a:lnTo>
                <a:lnTo>
                  <a:pt x="650239" y="8635"/>
                </a:lnTo>
                <a:lnTo>
                  <a:pt x="675386" y="8635"/>
                </a:lnTo>
                <a:lnTo>
                  <a:pt x="704214" y="8635"/>
                </a:lnTo>
                <a:lnTo>
                  <a:pt x="731519" y="8635"/>
                </a:lnTo>
                <a:lnTo>
                  <a:pt x="756412" y="8635"/>
                </a:lnTo>
                <a:lnTo>
                  <a:pt x="776223" y="10032"/>
                </a:lnTo>
                <a:lnTo>
                  <a:pt x="794512" y="8635"/>
                </a:lnTo>
                <a:lnTo>
                  <a:pt x="811148" y="7493"/>
                </a:lnTo>
                <a:lnTo>
                  <a:pt x="828802" y="7493"/>
                </a:lnTo>
                <a:lnTo>
                  <a:pt x="847089" y="7493"/>
                </a:lnTo>
                <a:lnTo>
                  <a:pt x="868044" y="7493"/>
                </a:lnTo>
                <a:lnTo>
                  <a:pt x="890269" y="6476"/>
                </a:lnTo>
                <a:lnTo>
                  <a:pt x="908685" y="6476"/>
                </a:lnTo>
                <a:lnTo>
                  <a:pt x="921638" y="5333"/>
                </a:lnTo>
                <a:lnTo>
                  <a:pt x="929513" y="21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54368" y="2109088"/>
            <a:ext cx="12065" cy="4445"/>
          </a:xfrm>
          <a:custGeom>
            <a:avLst/>
            <a:gdLst/>
            <a:ahLst/>
            <a:cxnLst/>
            <a:rect l="l" t="t" r="r" b="b"/>
            <a:pathLst>
              <a:path w="12065" h="4444">
                <a:moveTo>
                  <a:pt x="11937" y="3937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3" y="774134"/>
            <a:ext cx="327127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1432" y="792479"/>
            <a:ext cx="2637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160776" y="0"/>
                </a:moveTo>
                <a:lnTo>
                  <a:pt x="0" y="0"/>
                </a:lnTo>
                <a:lnTo>
                  <a:pt x="0" y="475488"/>
                </a:lnTo>
                <a:lnTo>
                  <a:pt x="3081528" y="475488"/>
                </a:lnTo>
                <a:lnTo>
                  <a:pt x="3160776" y="396239"/>
                </a:lnTo>
                <a:lnTo>
                  <a:pt x="316077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20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081528" y="475488"/>
                </a:moveTo>
                <a:lnTo>
                  <a:pt x="3097403" y="412114"/>
                </a:lnTo>
                <a:lnTo>
                  <a:pt x="3160776" y="396239"/>
                </a:lnTo>
                <a:lnTo>
                  <a:pt x="3081528" y="475488"/>
                </a:lnTo>
                <a:lnTo>
                  <a:pt x="0" y="475488"/>
                </a:lnTo>
                <a:lnTo>
                  <a:pt x="0" y="0"/>
                </a:lnTo>
                <a:lnTo>
                  <a:pt x="3160776" y="0"/>
                </a:lnTo>
                <a:lnTo>
                  <a:pt x="316077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61010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Sexes </a:t>
            </a:r>
            <a:r>
              <a:rPr sz="1500" b="1" spc="-40" dirty="0">
                <a:latin typeface="Arial"/>
                <a:cs typeface="Arial"/>
              </a:rPr>
              <a:t>may </a:t>
            </a:r>
            <a:r>
              <a:rPr sz="1500" b="1" spc="-35" dirty="0">
                <a:latin typeface="Arial"/>
                <a:cs typeface="Arial"/>
              </a:rPr>
              <a:t>be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separate </a:t>
            </a:r>
            <a:r>
              <a:rPr sz="1500" b="1" spc="-55" dirty="0">
                <a:latin typeface="Arial"/>
                <a:cs typeface="Arial"/>
              </a:rPr>
              <a:t>(dioecious) </a:t>
            </a:r>
            <a:r>
              <a:rPr sz="1500" b="1" spc="-45" dirty="0">
                <a:latin typeface="Arial"/>
                <a:cs typeface="Arial"/>
              </a:rPr>
              <a:t>or</a:t>
            </a:r>
            <a:r>
              <a:rPr sz="1500" b="1" spc="-105" dirty="0"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united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55" dirty="0">
                <a:latin typeface="Arial"/>
                <a:cs typeface="Arial"/>
              </a:rPr>
              <a:t>(monoecious)</a:t>
            </a: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N</a:t>
            </a:r>
            <a:r>
              <a:rPr sz="1500" b="1" u="heavy" spc="-4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ereis </a:t>
            </a:r>
            <a:r>
              <a:rPr sz="1500" b="1" u="heavy" spc="-8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is </a:t>
            </a:r>
            <a:r>
              <a:rPr sz="1500" b="1" u="heavy" spc="-6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unisexua</a:t>
            </a:r>
            <a:r>
              <a:rPr sz="1500" b="1" spc="-60" dirty="0">
                <a:latin typeface="Arial"/>
                <a:cs typeface="Arial"/>
              </a:rPr>
              <a:t>l </a:t>
            </a:r>
            <a:r>
              <a:rPr sz="1500" b="1" spc="-30" dirty="0">
                <a:latin typeface="Arial"/>
                <a:cs typeface="Arial"/>
              </a:rPr>
              <a:t>whereas </a:t>
            </a:r>
            <a:r>
              <a:rPr sz="1500" b="1" spc="-20" dirty="0">
                <a:latin typeface="Arial"/>
                <a:cs typeface="Arial"/>
              </a:rPr>
              <a:t>earthworm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65" dirty="0">
                <a:latin typeface="Arial"/>
                <a:cs typeface="Arial"/>
              </a:rPr>
              <a:t>leech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b="1" spc="-30" dirty="0">
                <a:latin typeface="Arial"/>
                <a:cs typeface="Arial"/>
              </a:rPr>
              <a:t>are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bisexual.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47835" y="658366"/>
            <a:ext cx="2548868" cy="4410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54429" y="1630298"/>
            <a:ext cx="2033270" cy="45085"/>
          </a:xfrm>
          <a:custGeom>
            <a:avLst/>
            <a:gdLst/>
            <a:ahLst/>
            <a:cxnLst/>
            <a:rect l="l" t="t" r="r" b="b"/>
            <a:pathLst>
              <a:path w="2033270" h="45085">
                <a:moveTo>
                  <a:pt x="0" y="19812"/>
                </a:moveTo>
                <a:lnTo>
                  <a:pt x="0" y="19812"/>
                </a:lnTo>
                <a:lnTo>
                  <a:pt x="4318" y="25526"/>
                </a:lnTo>
                <a:lnTo>
                  <a:pt x="23113" y="28448"/>
                </a:lnTo>
                <a:lnTo>
                  <a:pt x="36321" y="31623"/>
                </a:lnTo>
                <a:lnTo>
                  <a:pt x="51434" y="37464"/>
                </a:lnTo>
                <a:lnTo>
                  <a:pt x="68071" y="41401"/>
                </a:lnTo>
                <a:lnTo>
                  <a:pt x="85343" y="44958"/>
                </a:lnTo>
                <a:lnTo>
                  <a:pt x="102996" y="44958"/>
                </a:lnTo>
                <a:lnTo>
                  <a:pt x="102996" y="44958"/>
                </a:lnTo>
                <a:lnTo>
                  <a:pt x="120650" y="41401"/>
                </a:lnTo>
                <a:lnTo>
                  <a:pt x="136778" y="37464"/>
                </a:lnTo>
                <a:lnTo>
                  <a:pt x="155575" y="31623"/>
                </a:lnTo>
                <a:lnTo>
                  <a:pt x="175387" y="28448"/>
                </a:lnTo>
                <a:lnTo>
                  <a:pt x="196214" y="26670"/>
                </a:lnTo>
                <a:lnTo>
                  <a:pt x="218947" y="26670"/>
                </a:lnTo>
                <a:lnTo>
                  <a:pt x="239775" y="28448"/>
                </a:lnTo>
                <a:lnTo>
                  <a:pt x="260603" y="31623"/>
                </a:lnTo>
                <a:lnTo>
                  <a:pt x="281558" y="35305"/>
                </a:lnTo>
                <a:lnTo>
                  <a:pt x="303148" y="38100"/>
                </a:lnTo>
                <a:lnTo>
                  <a:pt x="322960" y="39242"/>
                </a:lnTo>
                <a:lnTo>
                  <a:pt x="342772" y="39242"/>
                </a:lnTo>
                <a:lnTo>
                  <a:pt x="363600" y="37464"/>
                </a:lnTo>
                <a:lnTo>
                  <a:pt x="382396" y="32765"/>
                </a:lnTo>
                <a:lnTo>
                  <a:pt x="399669" y="28448"/>
                </a:lnTo>
                <a:lnTo>
                  <a:pt x="416178" y="21971"/>
                </a:lnTo>
                <a:lnTo>
                  <a:pt x="432434" y="15494"/>
                </a:lnTo>
                <a:lnTo>
                  <a:pt x="449960" y="9016"/>
                </a:lnTo>
                <a:lnTo>
                  <a:pt x="469772" y="3555"/>
                </a:lnTo>
                <a:lnTo>
                  <a:pt x="490727" y="1397"/>
                </a:lnTo>
                <a:lnTo>
                  <a:pt x="510539" y="0"/>
                </a:lnTo>
                <a:lnTo>
                  <a:pt x="510539" y="0"/>
                </a:lnTo>
                <a:lnTo>
                  <a:pt x="527812" y="2539"/>
                </a:lnTo>
                <a:lnTo>
                  <a:pt x="543940" y="5714"/>
                </a:lnTo>
                <a:lnTo>
                  <a:pt x="560577" y="10033"/>
                </a:lnTo>
                <a:lnTo>
                  <a:pt x="577088" y="14350"/>
                </a:lnTo>
                <a:lnTo>
                  <a:pt x="594740" y="17652"/>
                </a:lnTo>
                <a:lnTo>
                  <a:pt x="612013" y="19812"/>
                </a:lnTo>
                <a:lnTo>
                  <a:pt x="630682" y="20827"/>
                </a:lnTo>
                <a:lnTo>
                  <a:pt x="650494" y="20827"/>
                </a:lnTo>
                <a:lnTo>
                  <a:pt x="669925" y="18669"/>
                </a:lnTo>
                <a:lnTo>
                  <a:pt x="689737" y="15494"/>
                </a:lnTo>
                <a:lnTo>
                  <a:pt x="707389" y="13335"/>
                </a:lnTo>
                <a:lnTo>
                  <a:pt x="726820" y="12191"/>
                </a:lnTo>
                <a:lnTo>
                  <a:pt x="746632" y="12191"/>
                </a:lnTo>
                <a:lnTo>
                  <a:pt x="766444" y="12191"/>
                </a:lnTo>
                <a:lnTo>
                  <a:pt x="766444" y="12191"/>
                </a:lnTo>
                <a:lnTo>
                  <a:pt x="785876" y="13335"/>
                </a:lnTo>
                <a:lnTo>
                  <a:pt x="804671" y="15494"/>
                </a:lnTo>
                <a:lnTo>
                  <a:pt x="822197" y="18669"/>
                </a:lnTo>
                <a:lnTo>
                  <a:pt x="840994" y="22987"/>
                </a:lnTo>
                <a:lnTo>
                  <a:pt x="860425" y="28448"/>
                </a:lnTo>
                <a:lnTo>
                  <a:pt x="882776" y="31623"/>
                </a:lnTo>
                <a:lnTo>
                  <a:pt x="903223" y="32765"/>
                </a:lnTo>
                <a:lnTo>
                  <a:pt x="924178" y="32765"/>
                </a:lnTo>
                <a:lnTo>
                  <a:pt x="946150" y="30607"/>
                </a:lnTo>
                <a:lnTo>
                  <a:pt x="969898" y="27304"/>
                </a:lnTo>
                <a:lnTo>
                  <a:pt x="993266" y="24129"/>
                </a:lnTo>
                <a:lnTo>
                  <a:pt x="1016000" y="20827"/>
                </a:lnTo>
                <a:lnTo>
                  <a:pt x="1036827" y="17652"/>
                </a:lnTo>
                <a:lnTo>
                  <a:pt x="1057656" y="16510"/>
                </a:lnTo>
                <a:lnTo>
                  <a:pt x="1077468" y="16510"/>
                </a:lnTo>
                <a:lnTo>
                  <a:pt x="1096264" y="19812"/>
                </a:lnTo>
                <a:lnTo>
                  <a:pt x="1114552" y="24129"/>
                </a:lnTo>
                <a:lnTo>
                  <a:pt x="1133347" y="28448"/>
                </a:lnTo>
                <a:lnTo>
                  <a:pt x="1153159" y="32765"/>
                </a:lnTo>
                <a:lnTo>
                  <a:pt x="1171447" y="35305"/>
                </a:lnTo>
                <a:lnTo>
                  <a:pt x="1191259" y="35305"/>
                </a:lnTo>
                <a:lnTo>
                  <a:pt x="1211833" y="32765"/>
                </a:lnTo>
                <a:lnTo>
                  <a:pt x="1232662" y="30607"/>
                </a:lnTo>
                <a:lnTo>
                  <a:pt x="1255648" y="27304"/>
                </a:lnTo>
                <a:lnTo>
                  <a:pt x="1276603" y="24129"/>
                </a:lnTo>
                <a:lnTo>
                  <a:pt x="1295272" y="22987"/>
                </a:lnTo>
                <a:lnTo>
                  <a:pt x="1312545" y="24129"/>
                </a:lnTo>
                <a:lnTo>
                  <a:pt x="1329182" y="27304"/>
                </a:lnTo>
                <a:lnTo>
                  <a:pt x="1346834" y="31623"/>
                </a:lnTo>
                <a:lnTo>
                  <a:pt x="1362964" y="37464"/>
                </a:lnTo>
                <a:lnTo>
                  <a:pt x="1380616" y="40259"/>
                </a:lnTo>
                <a:lnTo>
                  <a:pt x="1397889" y="42417"/>
                </a:lnTo>
                <a:lnTo>
                  <a:pt x="1416558" y="42417"/>
                </a:lnTo>
                <a:lnTo>
                  <a:pt x="1437513" y="39242"/>
                </a:lnTo>
                <a:lnTo>
                  <a:pt x="1458340" y="33782"/>
                </a:lnTo>
                <a:lnTo>
                  <a:pt x="1479295" y="29463"/>
                </a:lnTo>
                <a:lnTo>
                  <a:pt x="1497583" y="26670"/>
                </a:lnTo>
                <a:lnTo>
                  <a:pt x="1517395" y="26670"/>
                </a:lnTo>
                <a:lnTo>
                  <a:pt x="1539366" y="28448"/>
                </a:lnTo>
                <a:lnTo>
                  <a:pt x="1559178" y="32765"/>
                </a:lnTo>
                <a:lnTo>
                  <a:pt x="1577847" y="39242"/>
                </a:lnTo>
                <a:lnTo>
                  <a:pt x="1595120" y="42417"/>
                </a:lnTo>
                <a:lnTo>
                  <a:pt x="1612519" y="44958"/>
                </a:lnTo>
                <a:lnTo>
                  <a:pt x="1632584" y="44958"/>
                </a:lnTo>
                <a:lnTo>
                  <a:pt x="1632584" y="44958"/>
                </a:lnTo>
                <a:lnTo>
                  <a:pt x="1650999" y="41401"/>
                </a:lnTo>
                <a:lnTo>
                  <a:pt x="1669669" y="38100"/>
                </a:lnTo>
                <a:lnTo>
                  <a:pt x="1688465" y="33782"/>
                </a:lnTo>
                <a:lnTo>
                  <a:pt x="1709293" y="31623"/>
                </a:lnTo>
                <a:lnTo>
                  <a:pt x="1729867" y="30607"/>
                </a:lnTo>
                <a:lnTo>
                  <a:pt x="1749679" y="31623"/>
                </a:lnTo>
                <a:lnTo>
                  <a:pt x="1767205" y="33782"/>
                </a:lnTo>
                <a:lnTo>
                  <a:pt x="1784476" y="37464"/>
                </a:lnTo>
                <a:lnTo>
                  <a:pt x="1806447" y="39242"/>
                </a:lnTo>
                <a:lnTo>
                  <a:pt x="1827403" y="39242"/>
                </a:lnTo>
                <a:lnTo>
                  <a:pt x="1848231" y="37464"/>
                </a:lnTo>
                <a:lnTo>
                  <a:pt x="1868043" y="32765"/>
                </a:lnTo>
                <a:lnTo>
                  <a:pt x="1885315" y="29463"/>
                </a:lnTo>
                <a:lnTo>
                  <a:pt x="1904110" y="28448"/>
                </a:lnTo>
                <a:lnTo>
                  <a:pt x="1922780" y="28448"/>
                </a:lnTo>
                <a:lnTo>
                  <a:pt x="1941195" y="31623"/>
                </a:lnTo>
                <a:lnTo>
                  <a:pt x="1959863" y="35305"/>
                </a:lnTo>
                <a:lnTo>
                  <a:pt x="1979675" y="37464"/>
                </a:lnTo>
                <a:lnTo>
                  <a:pt x="1997963" y="35305"/>
                </a:lnTo>
                <a:lnTo>
                  <a:pt x="2012442" y="32765"/>
                </a:lnTo>
                <a:lnTo>
                  <a:pt x="2022094" y="30607"/>
                </a:lnTo>
                <a:lnTo>
                  <a:pt x="2033270" y="337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16146" y="1705101"/>
            <a:ext cx="616585" cy="17780"/>
          </a:xfrm>
          <a:custGeom>
            <a:avLst/>
            <a:gdLst/>
            <a:ahLst/>
            <a:cxnLst/>
            <a:rect l="l" t="t" r="r" b="b"/>
            <a:pathLst>
              <a:path w="616585" h="17780">
                <a:moveTo>
                  <a:pt x="0" y="0"/>
                </a:moveTo>
                <a:lnTo>
                  <a:pt x="15112" y="0"/>
                </a:lnTo>
                <a:lnTo>
                  <a:pt x="31750" y="1143"/>
                </a:lnTo>
                <a:lnTo>
                  <a:pt x="50037" y="0"/>
                </a:lnTo>
                <a:lnTo>
                  <a:pt x="50037" y="0"/>
                </a:lnTo>
                <a:lnTo>
                  <a:pt x="70992" y="1143"/>
                </a:lnTo>
                <a:lnTo>
                  <a:pt x="91820" y="2159"/>
                </a:lnTo>
                <a:lnTo>
                  <a:pt x="113791" y="3683"/>
                </a:lnTo>
                <a:lnTo>
                  <a:pt x="138937" y="3683"/>
                </a:lnTo>
                <a:lnTo>
                  <a:pt x="165226" y="3683"/>
                </a:lnTo>
                <a:lnTo>
                  <a:pt x="191515" y="3683"/>
                </a:lnTo>
                <a:lnTo>
                  <a:pt x="215645" y="3683"/>
                </a:lnTo>
                <a:lnTo>
                  <a:pt x="239775" y="3683"/>
                </a:lnTo>
                <a:lnTo>
                  <a:pt x="262763" y="4699"/>
                </a:lnTo>
                <a:lnTo>
                  <a:pt x="284479" y="4699"/>
                </a:lnTo>
                <a:lnTo>
                  <a:pt x="309625" y="5842"/>
                </a:lnTo>
                <a:lnTo>
                  <a:pt x="335914" y="5842"/>
                </a:lnTo>
                <a:lnTo>
                  <a:pt x="358901" y="5842"/>
                </a:lnTo>
                <a:lnTo>
                  <a:pt x="358901" y="5842"/>
                </a:lnTo>
                <a:lnTo>
                  <a:pt x="383031" y="6858"/>
                </a:lnTo>
                <a:lnTo>
                  <a:pt x="411479" y="8636"/>
                </a:lnTo>
                <a:lnTo>
                  <a:pt x="441070" y="9779"/>
                </a:lnTo>
                <a:lnTo>
                  <a:pt x="469518" y="12319"/>
                </a:lnTo>
                <a:lnTo>
                  <a:pt x="497839" y="13335"/>
                </a:lnTo>
                <a:lnTo>
                  <a:pt x="521969" y="14477"/>
                </a:lnTo>
                <a:lnTo>
                  <a:pt x="541781" y="14477"/>
                </a:lnTo>
                <a:lnTo>
                  <a:pt x="560577" y="15494"/>
                </a:lnTo>
                <a:lnTo>
                  <a:pt x="576706" y="17652"/>
                </a:lnTo>
                <a:lnTo>
                  <a:pt x="590041" y="17652"/>
                </a:lnTo>
                <a:lnTo>
                  <a:pt x="605154" y="15494"/>
                </a:lnTo>
                <a:lnTo>
                  <a:pt x="616330" y="1447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69409" y="1670557"/>
            <a:ext cx="607695" cy="17780"/>
          </a:xfrm>
          <a:custGeom>
            <a:avLst/>
            <a:gdLst/>
            <a:ahLst/>
            <a:cxnLst/>
            <a:rect l="l" t="t" r="r" b="b"/>
            <a:pathLst>
              <a:path w="607695" h="17780">
                <a:moveTo>
                  <a:pt x="0" y="12318"/>
                </a:moveTo>
                <a:lnTo>
                  <a:pt x="21336" y="9778"/>
                </a:lnTo>
                <a:lnTo>
                  <a:pt x="39624" y="9778"/>
                </a:lnTo>
                <a:lnTo>
                  <a:pt x="64896" y="8636"/>
                </a:lnTo>
                <a:lnTo>
                  <a:pt x="95376" y="6857"/>
                </a:lnTo>
                <a:lnTo>
                  <a:pt x="133985" y="4699"/>
                </a:lnTo>
                <a:lnTo>
                  <a:pt x="171068" y="2158"/>
                </a:lnTo>
                <a:lnTo>
                  <a:pt x="202691" y="1142"/>
                </a:lnTo>
                <a:lnTo>
                  <a:pt x="227964" y="1142"/>
                </a:lnTo>
                <a:lnTo>
                  <a:pt x="252094" y="0"/>
                </a:lnTo>
                <a:lnTo>
                  <a:pt x="277240" y="0"/>
                </a:lnTo>
                <a:lnTo>
                  <a:pt x="304545" y="0"/>
                </a:lnTo>
                <a:lnTo>
                  <a:pt x="329818" y="1142"/>
                </a:lnTo>
                <a:lnTo>
                  <a:pt x="356107" y="2158"/>
                </a:lnTo>
                <a:lnTo>
                  <a:pt x="382396" y="3682"/>
                </a:lnTo>
                <a:lnTo>
                  <a:pt x="409701" y="4699"/>
                </a:lnTo>
                <a:lnTo>
                  <a:pt x="439292" y="5841"/>
                </a:lnTo>
                <a:lnTo>
                  <a:pt x="470915" y="6857"/>
                </a:lnTo>
                <a:lnTo>
                  <a:pt x="499363" y="7619"/>
                </a:lnTo>
                <a:lnTo>
                  <a:pt x="520191" y="9778"/>
                </a:lnTo>
                <a:lnTo>
                  <a:pt x="537463" y="12318"/>
                </a:lnTo>
                <a:lnTo>
                  <a:pt x="537463" y="12318"/>
                </a:lnTo>
                <a:lnTo>
                  <a:pt x="555116" y="14477"/>
                </a:lnTo>
                <a:lnTo>
                  <a:pt x="574928" y="16255"/>
                </a:lnTo>
                <a:lnTo>
                  <a:pt x="593343" y="17271"/>
                </a:lnTo>
                <a:lnTo>
                  <a:pt x="607694" y="1727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50815" y="1687829"/>
            <a:ext cx="12065" cy="1270"/>
          </a:xfrm>
          <a:custGeom>
            <a:avLst/>
            <a:gdLst/>
            <a:ahLst/>
            <a:cxnLst/>
            <a:rect l="l" t="t" r="r" b="b"/>
            <a:pathLst>
              <a:path w="12064" h="1269">
                <a:moveTo>
                  <a:pt x="11937" y="0"/>
                </a:moveTo>
                <a:lnTo>
                  <a:pt x="0" y="11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51254" y="1857375"/>
            <a:ext cx="942975" cy="27940"/>
          </a:xfrm>
          <a:custGeom>
            <a:avLst/>
            <a:gdLst/>
            <a:ahLst/>
            <a:cxnLst/>
            <a:rect l="l" t="t" r="r" b="b"/>
            <a:pathLst>
              <a:path w="942975" h="27939">
                <a:moveTo>
                  <a:pt x="8635" y="0"/>
                </a:moveTo>
                <a:lnTo>
                  <a:pt x="6476" y="10922"/>
                </a:lnTo>
                <a:lnTo>
                  <a:pt x="0" y="18414"/>
                </a:lnTo>
                <a:lnTo>
                  <a:pt x="16509" y="25273"/>
                </a:lnTo>
                <a:lnTo>
                  <a:pt x="32765" y="26288"/>
                </a:lnTo>
                <a:lnTo>
                  <a:pt x="50291" y="27432"/>
                </a:lnTo>
                <a:lnTo>
                  <a:pt x="70103" y="27432"/>
                </a:lnTo>
                <a:lnTo>
                  <a:pt x="70103" y="27432"/>
                </a:lnTo>
                <a:lnTo>
                  <a:pt x="89534" y="26288"/>
                </a:lnTo>
                <a:lnTo>
                  <a:pt x="110489" y="26288"/>
                </a:lnTo>
                <a:lnTo>
                  <a:pt x="134619" y="26288"/>
                </a:lnTo>
                <a:lnTo>
                  <a:pt x="159765" y="25273"/>
                </a:lnTo>
                <a:lnTo>
                  <a:pt x="187197" y="25273"/>
                </a:lnTo>
                <a:lnTo>
                  <a:pt x="217804" y="25273"/>
                </a:lnTo>
                <a:lnTo>
                  <a:pt x="248412" y="24129"/>
                </a:lnTo>
                <a:lnTo>
                  <a:pt x="280415" y="19558"/>
                </a:lnTo>
                <a:lnTo>
                  <a:pt x="309879" y="15494"/>
                </a:lnTo>
                <a:lnTo>
                  <a:pt x="332613" y="14097"/>
                </a:lnTo>
                <a:lnTo>
                  <a:pt x="355981" y="14097"/>
                </a:lnTo>
                <a:lnTo>
                  <a:pt x="379729" y="13081"/>
                </a:lnTo>
                <a:lnTo>
                  <a:pt x="402844" y="11937"/>
                </a:lnTo>
                <a:lnTo>
                  <a:pt x="481583" y="11937"/>
                </a:lnTo>
                <a:lnTo>
                  <a:pt x="510031" y="10922"/>
                </a:lnTo>
                <a:lnTo>
                  <a:pt x="539622" y="9778"/>
                </a:lnTo>
                <a:lnTo>
                  <a:pt x="566927" y="8000"/>
                </a:lnTo>
                <a:lnTo>
                  <a:pt x="597915" y="6858"/>
                </a:lnTo>
                <a:lnTo>
                  <a:pt x="629538" y="6858"/>
                </a:lnTo>
                <a:lnTo>
                  <a:pt x="657987" y="5461"/>
                </a:lnTo>
                <a:lnTo>
                  <a:pt x="688594" y="5461"/>
                </a:lnTo>
                <a:lnTo>
                  <a:pt x="718184" y="5461"/>
                </a:lnTo>
                <a:lnTo>
                  <a:pt x="745489" y="5461"/>
                </a:lnTo>
                <a:lnTo>
                  <a:pt x="776096" y="6858"/>
                </a:lnTo>
                <a:lnTo>
                  <a:pt x="804544" y="8000"/>
                </a:lnTo>
                <a:lnTo>
                  <a:pt x="828675" y="9016"/>
                </a:lnTo>
                <a:lnTo>
                  <a:pt x="852804" y="9016"/>
                </a:lnTo>
                <a:lnTo>
                  <a:pt x="877951" y="9016"/>
                </a:lnTo>
                <a:lnTo>
                  <a:pt x="901064" y="9016"/>
                </a:lnTo>
                <a:lnTo>
                  <a:pt x="919352" y="8000"/>
                </a:lnTo>
                <a:lnTo>
                  <a:pt x="932688" y="6858"/>
                </a:lnTo>
                <a:lnTo>
                  <a:pt x="942847" y="228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32201" y="18498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84322" y="2102992"/>
            <a:ext cx="10795" cy="5715"/>
          </a:xfrm>
          <a:custGeom>
            <a:avLst/>
            <a:gdLst/>
            <a:ahLst/>
            <a:cxnLst/>
            <a:rect l="l" t="t" r="r" b="b"/>
            <a:pathLst>
              <a:path w="10794" h="5714">
                <a:moveTo>
                  <a:pt x="10794" y="5333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36110" y="2114803"/>
            <a:ext cx="1654810" cy="52705"/>
          </a:xfrm>
          <a:custGeom>
            <a:avLst/>
            <a:gdLst/>
            <a:ahLst/>
            <a:cxnLst/>
            <a:rect l="l" t="t" r="r" b="b"/>
            <a:pathLst>
              <a:path w="1654810" h="52705">
                <a:moveTo>
                  <a:pt x="0" y="0"/>
                </a:moveTo>
                <a:lnTo>
                  <a:pt x="1142" y="9778"/>
                </a:lnTo>
                <a:lnTo>
                  <a:pt x="7619" y="15112"/>
                </a:lnTo>
                <a:lnTo>
                  <a:pt x="18414" y="18414"/>
                </a:lnTo>
                <a:lnTo>
                  <a:pt x="33909" y="19431"/>
                </a:lnTo>
                <a:lnTo>
                  <a:pt x="54737" y="20574"/>
                </a:lnTo>
                <a:lnTo>
                  <a:pt x="79883" y="19431"/>
                </a:lnTo>
                <a:lnTo>
                  <a:pt x="105155" y="19431"/>
                </a:lnTo>
                <a:lnTo>
                  <a:pt x="125984" y="19431"/>
                </a:lnTo>
                <a:lnTo>
                  <a:pt x="147574" y="18414"/>
                </a:lnTo>
                <a:lnTo>
                  <a:pt x="171068" y="18414"/>
                </a:lnTo>
                <a:lnTo>
                  <a:pt x="192659" y="18414"/>
                </a:lnTo>
                <a:lnTo>
                  <a:pt x="215646" y="18414"/>
                </a:lnTo>
                <a:lnTo>
                  <a:pt x="240791" y="18414"/>
                </a:lnTo>
                <a:lnTo>
                  <a:pt x="266064" y="18414"/>
                </a:lnTo>
                <a:lnTo>
                  <a:pt x="293369" y="18414"/>
                </a:lnTo>
                <a:lnTo>
                  <a:pt x="319659" y="18414"/>
                </a:lnTo>
                <a:lnTo>
                  <a:pt x="343788" y="18414"/>
                </a:lnTo>
                <a:lnTo>
                  <a:pt x="373379" y="19431"/>
                </a:lnTo>
                <a:lnTo>
                  <a:pt x="403987" y="20574"/>
                </a:lnTo>
                <a:lnTo>
                  <a:pt x="432435" y="20574"/>
                </a:lnTo>
                <a:lnTo>
                  <a:pt x="464058" y="19431"/>
                </a:lnTo>
                <a:lnTo>
                  <a:pt x="496062" y="19431"/>
                </a:lnTo>
                <a:lnTo>
                  <a:pt x="524510" y="20574"/>
                </a:lnTo>
                <a:lnTo>
                  <a:pt x="548639" y="20574"/>
                </a:lnTo>
                <a:lnTo>
                  <a:pt x="572388" y="19431"/>
                </a:lnTo>
                <a:lnTo>
                  <a:pt x="597915" y="19431"/>
                </a:lnTo>
                <a:lnTo>
                  <a:pt x="624204" y="20574"/>
                </a:lnTo>
                <a:lnTo>
                  <a:pt x="647953" y="20574"/>
                </a:lnTo>
                <a:lnTo>
                  <a:pt x="672084" y="18414"/>
                </a:lnTo>
                <a:lnTo>
                  <a:pt x="698753" y="18414"/>
                </a:lnTo>
                <a:lnTo>
                  <a:pt x="724662" y="19431"/>
                </a:lnTo>
                <a:lnTo>
                  <a:pt x="749935" y="18414"/>
                </a:lnTo>
                <a:lnTo>
                  <a:pt x="776224" y="17271"/>
                </a:lnTo>
                <a:lnTo>
                  <a:pt x="805688" y="17271"/>
                </a:lnTo>
                <a:lnTo>
                  <a:pt x="837691" y="19431"/>
                </a:lnTo>
                <a:lnTo>
                  <a:pt x="865124" y="19431"/>
                </a:lnTo>
                <a:lnTo>
                  <a:pt x="892428" y="19431"/>
                </a:lnTo>
                <a:lnTo>
                  <a:pt x="919861" y="19431"/>
                </a:lnTo>
                <a:lnTo>
                  <a:pt x="949325" y="20574"/>
                </a:lnTo>
                <a:lnTo>
                  <a:pt x="975613" y="21589"/>
                </a:lnTo>
                <a:lnTo>
                  <a:pt x="1004062" y="20574"/>
                </a:lnTo>
                <a:lnTo>
                  <a:pt x="1034668" y="19431"/>
                </a:lnTo>
                <a:lnTo>
                  <a:pt x="1064133" y="17271"/>
                </a:lnTo>
                <a:lnTo>
                  <a:pt x="1091564" y="17271"/>
                </a:lnTo>
                <a:lnTo>
                  <a:pt x="1120013" y="18414"/>
                </a:lnTo>
                <a:lnTo>
                  <a:pt x="1149477" y="18414"/>
                </a:lnTo>
                <a:lnTo>
                  <a:pt x="1179067" y="17271"/>
                </a:lnTo>
                <a:lnTo>
                  <a:pt x="1205356" y="18414"/>
                </a:lnTo>
                <a:lnTo>
                  <a:pt x="1232662" y="19431"/>
                </a:lnTo>
                <a:lnTo>
                  <a:pt x="1262126" y="19431"/>
                </a:lnTo>
                <a:lnTo>
                  <a:pt x="1292098" y="19431"/>
                </a:lnTo>
                <a:lnTo>
                  <a:pt x="1328039" y="19431"/>
                </a:lnTo>
                <a:lnTo>
                  <a:pt x="1365123" y="20574"/>
                </a:lnTo>
                <a:lnTo>
                  <a:pt x="1400048" y="21589"/>
                </a:lnTo>
                <a:lnTo>
                  <a:pt x="1428496" y="23749"/>
                </a:lnTo>
                <a:lnTo>
                  <a:pt x="1454023" y="24892"/>
                </a:lnTo>
                <a:lnTo>
                  <a:pt x="1478152" y="27431"/>
                </a:lnTo>
                <a:lnTo>
                  <a:pt x="1499742" y="32765"/>
                </a:lnTo>
                <a:lnTo>
                  <a:pt x="1515237" y="44703"/>
                </a:lnTo>
                <a:lnTo>
                  <a:pt x="1530350" y="52196"/>
                </a:lnTo>
                <a:lnTo>
                  <a:pt x="1551304" y="49656"/>
                </a:lnTo>
                <a:lnTo>
                  <a:pt x="1573276" y="45719"/>
                </a:lnTo>
                <a:lnTo>
                  <a:pt x="1596263" y="42544"/>
                </a:lnTo>
                <a:lnTo>
                  <a:pt x="1617090" y="40005"/>
                </a:lnTo>
                <a:lnTo>
                  <a:pt x="1636902" y="40005"/>
                </a:lnTo>
                <a:lnTo>
                  <a:pt x="1649856" y="40005"/>
                </a:lnTo>
                <a:lnTo>
                  <a:pt x="1654555" y="2806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21197" y="2151506"/>
            <a:ext cx="32384" cy="6350"/>
          </a:xfrm>
          <a:custGeom>
            <a:avLst/>
            <a:gdLst/>
            <a:ahLst/>
            <a:cxnLst/>
            <a:rect l="l" t="t" r="r" b="b"/>
            <a:pathLst>
              <a:path w="32385" h="6350">
                <a:moveTo>
                  <a:pt x="32003" y="0"/>
                </a:moveTo>
                <a:lnTo>
                  <a:pt x="18668" y="5842"/>
                </a:lnTo>
                <a:lnTo>
                  <a:pt x="0" y="58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92045" y="2342769"/>
            <a:ext cx="677545" cy="25400"/>
          </a:xfrm>
          <a:custGeom>
            <a:avLst/>
            <a:gdLst/>
            <a:ahLst/>
            <a:cxnLst/>
            <a:rect l="l" t="t" r="r" b="b"/>
            <a:pathLst>
              <a:path w="677544" h="25400">
                <a:moveTo>
                  <a:pt x="0" y="9652"/>
                </a:moveTo>
                <a:lnTo>
                  <a:pt x="6477" y="14350"/>
                </a:lnTo>
                <a:lnTo>
                  <a:pt x="19431" y="19812"/>
                </a:lnTo>
                <a:lnTo>
                  <a:pt x="37084" y="22987"/>
                </a:lnTo>
                <a:lnTo>
                  <a:pt x="56896" y="24130"/>
                </a:lnTo>
                <a:lnTo>
                  <a:pt x="79883" y="24130"/>
                </a:lnTo>
                <a:lnTo>
                  <a:pt x="101854" y="24130"/>
                </a:lnTo>
                <a:lnTo>
                  <a:pt x="122809" y="24130"/>
                </a:lnTo>
                <a:lnTo>
                  <a:pt x="142621" y="25146"/>
                </a:lnTo>
                <a:lnTo>
                  <a:pt x="162052" y="24130"/>
                </a:lnTo>
                <a:lnTo>
                  <a:pt x="188341" y="21971"/>
                </a:lnTo>
                <a:lnTo>
                  <a:pt x="218186" y="18668"/>
                </a:lnTo>
                <a:lnTo>
                  <a:pt x="247269" y="16510"/>
                </a:lnTo>
                <a:lnTo>
                  <a:pt x="275081" y="15367"/>
                </a:lnTo>
                <a:lnTo>
                  <a:pt x="301371" y="14350"/>
                </a:lnTo>
                <a:lnTo>
                  <a:pt x="328676" y="12192"/>
                </a:lnTo>
                <a:lnTo>
                  <a:pt x="358140" y="9652"/>
                </a:lnTo>
                <a:lnTo>
                  <a:pt x="384429" y="7874"/>
                </a:lnTo>
                <a:lnTo>
                  <a:pt x="410337" y="5715"/>
                </a:lnTo>
                <a:lnTo>
                  <a:pt x="439166" y="3556"/>
                </a:lnTo>
                <a:lnTo>
                  <a:pt x="464058" y="4572"/>
                </a:lnTo>
                <a:lnTo>
                  <a:pt x="493522" y="5715"/>
                </a:lnTo>
                <a:lnTo>
                  <a:pt x="525653" y="5715"/>
                </a:lnTo>
                <a:lnTo>
                  <a:pt x="556260" y="5715"/>
                </a:lnTo>
                <a:lnTo>
                  <a:pt x="584581" y="6731"/>
                </a:lnTo>
                <a:lnTo>
                  <a:pt x="609854" y="7874"/>
                </a:lnTo>
                <a:lnTo>
                  <a:pt x="630682" y="6731"/>
                </a:lnTo>
                <a:lnTo>
                  <a:pt x="646938" y="6731"/>
                </a:lnTo>
                <a:lnTo>
                  <a:pt x="662432" y="5715"/>
                </a:lnTo>
                <a:lnTo>
                  <a:pt x="67754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52776" y="2326513"/>
            <a:ext cx="5080" cy="6985"/>
          </a:xfrm>
          <a:custGeom>
            <a:avLst/>
            <a:gdLst/>
            <a:ahLst/>
            <a:cxnLst/>
            <a:rect l="l" t="t" r="r" b="b"/>
            <a:pathLst>
              <a:path w="5080" h="6985">
                <a:moveTo>
                  <a:pt x="0" y="6477"/>
                </a:moveTo>
                <a:lnTo>
                  <a:pt x="457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9239" y="792479"/>
            <a:ext cx="163448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38556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23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Fertilisation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-15" dirty="0">
                <a:latin typeface="Arial"/>
                <a:cs typeface="Arial"/>
              </a:rPr>
              <a:t>(earth</a:t>
            </a:r>
            <a:r>
              <a:rPr sz="1500" b="1" u="heavy" spc="-1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wor</a:t>
            </a:r>
            <a:r>
              <a:rPr sz="1500" b="1" spc="-15" dirty="0">
                <a:latin typeface="Arial"/>
                <a:cs typeface="Arial"/>
              </a:rPr>
              <a:t>m)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65" dirty="0">
                <a:latin typeface="Arial"/>
                <a:cs typeface="Arial"/>
              </a:rPr>
              <a:t>som</a:t>
            </a:r>
            <a:r>
              <a:rPr sz="1500" b="1" u="heavy" spc="-6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u="heavy" spc="-4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forms </a:t>
            </a:r>
            <a:r>
              <a:rPr sz="1500" b="1" u="heavy" spc="-3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and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interna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l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45" dirty="0">
                <a:latin typeface="Arial"/>
                <a:cs typeface="Arial"/>
              </a:rPr>
              <a:t>others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(leech).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10000" y="2523744"/>
            <a:ext cx="5184648" cy="2474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10000" y="4849367"/>
            <a:ext cx="1481327" cy="1493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80007" y="1645538"/>
            <a:ext cx="1033780" cy="41910"/>
          </a:xfrm>
          <a:custGeom>
            <a:avLst/>
            <a:gdLst/>
            <a:ahLst/>
            <a:cxnLst/>
            <a:rect l="l" t="t" r="r" b="b"/>
            <a:pathLst>
              <a:path w="1033780" h="41910">
                <a:moveTo>
                  <a:pt x="0" y="38100"/>
                </a:moveTo>
                <a:lnTo>
                  <a:pt x="13334" y="40259"/>
                </a:lnTo>
                <a:lnTo>
                  <a:pt x="27305" y="41401"/>
                </a:lnTo>
                <a:lnTo>
                  <a:pt x="44958" y="41401"/>
                </a:lnTo>
                <a:lnTo>
                  <a:pt x="62230" y="41401"/>
                </a:lnTo>
                <a:lnTo>
                  <a:pt x="81025" y="41401"/>
                </a:lnTo>
                <a:lnTo>
                  <a:pt x="100837" y="41401"/>
                </a:lnTo>
                <a:lnTo>
                  <a:pt x="119125" y="41401"/>
                </a:lnTo>
                <a:lnTo>
                  <a:pt x="136779" y="41401"/>
                </a:lnTo>
                <a:lnTo>
                  <a:pt x="155448" y="41401"/>
                </a:lnTo>
                <a:lnTo>
                  <a:pt x="174244" y="40259"/>
                </a:lnTo>
                <a:lnTo>
                  <a:pt x="193675" y="40259"/>
                </a:lnTo>
                <a:lnTo>
                  <a:pt x="211328" y="39243"/>
                </a:lnTo>
                <a:lnTo>
                  <a:pt x="229997" y="38100"/>
                </a:lnTo>
                <a:lnTo>
                  <a:pt x="248412" y="36702"/>
                </a:lnTo>
                <a:lnTo>
                  <a:pt x="267081" y="36702"/>
                </a:lnTo>
                <a:lnTo>
                  <a:pt x="288036" y="36702"/>
                </a:lnTo>
                <a:lnTo>
                  <a:pt x="308863" y="36702"/>
                </a:lnTo>
                <a:lnTo>
                  <a:pt x="329692" y="36702"/>
                </a:lnTo>
                <a:lnTo>
                  <a:pt x="350266" y="36702"/>
                </a:lnTo>
                <a:lnTo>
                  <a:pt x="370078" y="34544"/>
                </a:lnTo>
                <a:lnTo>
                  <a:pt x="392049" y="33400"/>
                </a:lnTo>
                <a:lnTo>
                  <a:pt x="412876" y="33400"/>
                </a:lnTo>
                <a:lnTo>
                  <a:pt x="434467" y="32765"/>
                </a:lnTo>
                <a:lnTo>
                  <a:pt x="456819" y="31623"/>
                </a:lnTo>
                <a:lnTo>
                  <a:pt x="479551" y="30607"/>
                </a:lnTo>
                <a:lnTo>
                  <a:pt x="520192" y="30607"/>
                </a:lnTo>
                <a:lnTo>
                  <a:pt x="540004" y="28067"/>
                </a:lnTo>
                <a:lnTo>
                  <a:pt x="560451" y="26924"/>
                </a:lnTo>
                <a:lnTo>
                  <a:pt x="583565" y="25908"/>
                </a:lnTo>
                <a:lnTo>
                  <a:pt x="605536" y="25908"/>
                </a:lnTo>
                <a:lnTo>
                  <a:pt x="625348" y="25908"/>
                </a:lnTo>
                <a:lnTo>
                  <a:pt x="645160" y="24764"/>
                </a:lnTo>
                <a:lnTo>
                  <a:pt x="665607" y="23749"/>
                </a:lnTo>
                <a:lnTo>
                  <a:pt x="685419" y="20827"/>
                </a:lnTo>
                <a:lnTo>
                  <a:pt x="706247" y="19431"/>
                </a:lnTo>
                <a:lnTo>
                  <a:pt x="727201" y="20827"/>
                </a:lnTo>
                <a:lnTo>
                  <a:pt x="747649" y="22987"/>
                </a:lnTo>
                <a:lnTo>
                  <a:pt x="767461" y="20827"/>
                </a:lnTo>
                <a:lnTo>
                  <a:pt x="785113" y="20827"/>
                </a:lnTo>
                <a:lnTo>
                  <a:pt x="801751" y="19431"/>
                </a:lnTo>
                <a:lnTo>
                  <a:pt x="817880" y="17272"/>
                </a:lnTo>
                <a:lnTo>
                  <a:pt x="835532" y="16129"/>
                </a:lnTo>
                <a:lnTo>
                  <a:pt x="855344" y="16129"/>
                </a:lnTo>
                <a:lnTo>
                  <a:pt x="874776" y="16129"/>
                </a:lnTo>
                <a:lnTo>
                  <a:pt x="893444" y="16129"/>
                </a:lnTo>
                <a:lnTo>
                  <a:pt x="913257" y="16129"/>
                </a:lnTo>
                <a:lnTo>
                  <a:pt x="932688" y="13970"/>
                </a:lnTo>
                <a:lnTo>
                  <a:pt x="953643" y="12954"/>
                </a:lnTo>
                <a:lnTo>
                  <a:pt x="972312" y="13970"/>
                </a:lnTo>
                <a:lnTo>
                  <a:pt x="987806" y="15112"/>
                </a:lnTo>
                <a:lnTo>
                  <a:pt x="998601" y="13970"/>
                </a:lnTo>
                <a:lnTo>
                  <a:pt x="1010538" y="13970"/>
                </a:lnTo>
                <a:lnTo>
                  <a:pt x="1019175" y="3175"/>
                </a:lnTo>
                <a:lnTo>
                  <a:pt x="1026032" y="0"/>
                </a:lnTo>
                <a:lnTo>
                  <a:pt x="1033526" y="43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71207" y="1684781"/>
            <a:ext cx="439420" cy="23495"/>
          </a:xfrm>
          <a:custGeom>
            <a:avLst/>
            <a:gdLst/>
            <a:ahLst/>
            <a:cxnLst/>
            <a:rect l="l" t="t" r="r" b="b"/>
            <a:pathLst>
              <a:path w="439420" h="23494">
                <a:moveTo>
                  <a:pt x="10160" y="11429"/>
                </a:moveTo>
                <a:lnTo>
                  <a:pt x="0" y="11429"/>
                </a:lnTo>
                <a:lnTo>
                  <a:pt x="16637" y="10794"/>
                </a:lnTo>
                <a:lnTo>
                  <a:pt x="45085" y="10794"/>
                </a:lnTo>
                <a:lnTo>
                  <a:pt x="78867" y="9651"/>
                </a:lnTo>
                <a:lnTo>
                  <a:pt x="107315" y="10794"/>
                </a:lnTo>
                <a:lnTo>
                  <a:pt x="131825" y="10794"/>
                </a:lnTo>
                <a:lnTo>
                  <a:pt x="153416" y="10794"/>
                </a:lnTo>
                <a:lnTo>
                  <a:pt x="203835" y="12572"/>
                </a:lnTo>
                <a:lnTo>
                  <a:pt x="245618" y="15747"/>
                </a:lnTo>
                <a:lnTo>
                  <a:pt x="265049" y="20446"/>
                </a:lnTo>
                <a:lnTo>
                  <a:pt x="284861" y="22225"/>
                </a:lnTo>
                <a:lnTo>
                  <a:pt x="310007" y="22225"/>
                </a:lnTo>
                <a:lnTo>
                  <a:pt x="339598" y="22225"/>
                </a:lnTo>
                <a:lnTo>
                  <a:pt x="370077" y="23367"/>
                </a:lnTo>
                <a:lnTo>
                  <a:pt x="397510" y="22225"/>
                </a:lnTo>
                <a:lnTo>
                  <a:pt x="419481" y="18287"/>
                </a:lnTo>
                <a:lnTo>
                  <a:pt x="433450" y="10794"/>
                </a:lnTo>
                <a:lnTo>
                  <a:pt x="43929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87386" y="1660651"/>
            <a:ext cx="5715" cy="8890"/>
          </a:xfrm>
          <a:custGeom>
            <a:avLst/>
            <a:gdLst/>
            <a:ahLst/>
            <a:cxnLst/>
            <a:rect l="l" t="t" r="r" b="b"/>
            <a:pathLst>
              <a:path w="5715" h="8889">
                <a:moveTo>
                  <a:pt x="5461" y="0"/>
                </a:moveTo>
                <a:lnTo>
                  <a:pt x="0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425440" y="740663"/>
            <a:ext cx="3468623" cy="4187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4436" y="774134"/>
            <a:ext cx="2225808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47800" y="792479"/>
            <a:ext cx="1796033" cy="598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115312" y="0"/>
                </a:moveTo>
                <a:lnTo>
                  <a:pt x="0" y="0"/>
                </a:lnTo>
                <a:lnTo>
                  <a:pt x="0" y="475488"/>
                </a:lnTo>
                <a:lnTo>
                  <a:pt x="2036064" y="475488"/>
                </a:lnTo>
                <a:lnTo>
                  <a:pt x="2115312" y="396239"/>
                </a:lnTo>
                <a:lnTo>
                  <a:pt x="211531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5374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036064" y="475488"/>
                </a:moveTo>
                <a:lnTo>
                  <a:pt x="2051939" y="412114"/>
                </a:lnTo>
                <a:lnTo>
                  <a:pt x="2115312" y="396239"/>
                </a:lnTo>
                <a:lnTo>
                  <a:pt x="2036064" y="475488"/>
                </a:lnTo>
                <a:lnTo>
                  <a:pt x="0" y="475488"/>
                </a:lnTo>
                <a:lnTo>
                  <a:pt x="0" y="0"/>
                </a:lnTo>
                <a:lnTo>
                  <a:pt x="2115312" y="0"/>
                </a:lnTo>
                <a:lnTo>
                  <a:pt x="211531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20825" y="252221"/>
            <a:ext cx="4003040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51155">
              <a:lnSpc>
                <a:spcPct val="100000"/>
              </a:lnSpc>
              <a:spcBef>
                <a:spcPts val="5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Development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Life </a:t>
            </a:r>
            <a:r>
              <a:rPr sz="1500" b="1" spc="-50" dirty="0">
                <a:latin typeface="Arial"/>
                <a:cs typeface="Arial"/>
              </a:rPr>
              <a:t>history </a:t>
            </a:r>
            <a:r>
              <a:rPr sz="1500" b="1" spc="-40" dirty="0">
                <a:latin typeface="Arial"/>
                <a:cs typeface="Arial"/>
              </a:rPr>
              <a:t>may </a:t>
            </a:r>
            <a:r>
              <a:rPr sz="1500" b="1" spc="-60" dirty="0">
                <a:latin typeface="Arial"/>
                <a:cs typeface="Arial"/>
              </a:rPr>
              <a:t>include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trochophore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larva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65" dirty="0">
                <a:latin typeface="Arial"/>
                <a:cs typeface="Arial"/>
              </a:rPr>
              <a:t>some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forms.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83889" y="1670811"/>
            <a:ext cx="1346835" cy="79375"/>
          </a:xfrm>
          <a:custGeom>
            <a:avLst/>
            <a:gdLst/>
            <a:ahLst/>
            <a:cxnLst/>
            <a:rect l="l" t="t" r="r" b="b"/>
            <a:pathLst>
              <a:path w="1346835" h="79375">
                <a:moveTo>
                  <a:pt x="7874" y="31750"/>
                </a:moveTo>
                <a:lnTo>
                  <a:pt x="7874" y="31750"/>
                </a:lnTo>
                <a:lnTo>
                  <a:pt x="0" y="0"/>
                </a:lnTo>
                <a:lnTo>
                  <a:pt x="8889" y="4699"/>
                </a:lnTo>
                <a:lnTo>
                  <a:pt x="20827" y="15112"/>
                </a:lnTo>
                <a:lnTo>
                  <a:pt x="35178" y="27050"/>
                </a:lnTo>
                <a:lnTo>
                  <a:pt x="48133" y="37084"/>
                </a:lnTo>
                <a:lnTo>
                  <a:pt x="64770" y="43179"/>
                </a:lnTo>
                <a:lnTo>
                  <a:pt x="81280" y="46862"/>
                </a:lnTo>
                <a:lnTo>
                  <a:pt x="100711" y="49022"/>
                </a:lnTo>
                <a:lnTo>
                  <a:pt x="120523" y="49022"/>
                </a:lnTo>
                <a:lnTo>
                  <a:pt x="142494" y="45720"/>
                </a:lnTo>
                <a:lnTo>
                  <a:pt x="167766" y="40386"/>
                </a:lnTo>
                <a:lnTo>
                  <a:pt x="191770" y="33527"/>
                </a:lnTo>
                <a:lnTo>
                  <a:pt x="213487" y="25908"/>
                </a:lnTo>
                <a:lnTo>
                  <a:pt x="233172" y="20954"/>
                </a:lnTo>
                <a:lnTo>
                  <a:pt x="251968" y="15112"/>
                </a:lnTo>
                <a:lnTo>
                  <a:pt x="269239" y="12191"/>
                </a:lnTo>
                <a:lnTo>
                  <a:pt x="286893" y="8636"/>
                </a:lnTo>
                <a:lnTo>
                  <a:pt x="304546" y="8636"/>
                </a:lnTo>
                <a:lnTo>
                  <a:pt x="322199" y="11175"/>
                </a:lnTo>
                <a:lnTo>
                  <a:pt x="339471" y="14350"/>
                </a:lnTo>
                <a:lnTo>
                  <a:pt x="353440" y="19812"/>
                </a:lnTo>
                <a:lnTo>
                  <a:pt x="367919" y="24891"/>
                </a:lnTo>
                <a:lnTo>
                  <a:pt x="381126" y="31750"/>
                </a:lnTo>
                <a:lnTo>
                  <a:pt x="394462" y="37084"/>
                </a:lnTo>
                <a:lnTo>
                  <a:pt x="409575" y="42163"/>
                </a:lnTo>
                <a:lnTo>
                  <a:pt x="427989" y="47878"/>
                </a:lnTo>
                <a:lnTo>
                  <a:pt x="451358" y="51181"/>
                </a:lnTo>
                <a:lnTo>
                  <a:pt x="471932" y="51181"/>
                </a:lnTo>
                <a:lnTo>
                  <a:pt x="492760" y="49022"/>
                </a:lnTo>
                <a:lnTo>
                  <a:pt x="512190" y="46862"/>
                </a:lnTo>
                <a:lnTo>
                  <a:pt x="530987" y="44323"/>
                </a:lnTo>
                <a:lnTo>
                  <a:pt x="548639" y="42163"/>
                </a:lnTo>
                <a:lnTo>
                  <a:pt x="566165" y="40386"/>
                </a:lnTo>
                <a:lnTo>
                  <a:pt x="584581" y="38226"/>
                </a:lnTo>
                <a:lnTo>
                  <a:pt x="603250" y="35687"/>
                </a:lnTo>
                <a:lnTo>
                  <a:pt x="622046" y="34544"/>
                </a:lnTo>
                <a:lnTo>
                  <a:pt x="641476" y="35687"/>
                </a:lnTo>
                <a:lnTo>
                  <a:pt x="660146" y="39242"/>
                </a:lnTo>
                <a:lnTo>
                  <a:pt x="677799" y="42163"/>
                </a:lnTo>
                <a:lnTo>
                  <a:pt x="694436" y="46862"/>
                </a:lnTo>
                <a:lnTo>
                  <a:pt x="709930" y="51815"/>
                </a:lnTo>
                <a:lnTo>
                  <a:pt x="724662" y="57658"/>
                </a:lnTo>
                <a:lnTo>
                  <a:pt x="740156" y="61975"/>
                </a:lnTo>
                <a:lnTo>
                  <a:pt x="755650" y="67310"/>
                </a:lnTo>
                <a:lnTo>
                  <a:pt x="774319" y="70612"/>
                </a:lnTo>
                <a:lnTo>
                  <a:pt x="795147" y="71627"/>
                </a:lnTo>
                <a:lnTo>
                  <a:pt x="816737" y="71627"/>
                </a:lnTo>
                <a:lnTo>
                  <a:pt x="816737" y="71627"/>
                </a:lnTo>
                <a:lnTo>
                  <a:pt x="836549" y="69469"/>
                </a:lnTo>
                <a:lnTo>
                  <a:pt x="857503" y="66294"/>
                </a:lnTo>
                <a:lnTo>
                  <a:pt x="876173" y="64135"/>
                </a:lnTo>
                <a:lnTo>
                  <a:pt x="892428" y="60833"/>
                </a:lnTo>
                <a:lnTo>
                  <a:pt x="910716" y="57658"/>
                </a:lnTo>
                <a:lnTo>
                  <a:pt x="929513" y="54356"/>
                </a:lnTo>
                <a:lnTo>
                  <a:pt x="947165" y="52959"/>
                </a:lnTo>
                <a:lnTo>
                  <a:pt x="965835" y="55499"/>
                </a:lnTo>
                <a:lnTo>
                  <a:pt x="984250" y="59816"/>
                </a:lnTo>
                <a:lnTo>
                  <a:pt x="1002919" y="65150"/>
                </a:lnTo>
                <a:lnTo>
                  <a:pt x="1020572" y="70612"/>
                </a:lnTo>
                <a:lnTo>
                  <a:pt x="1040002" y="75311"/>
                </a:lnTo>
                <a:lnTo>
                  <a:pt x="1060831" y="78104"/>
                </a:lnTo>
                <a:lnTo>
                  <a:pt x="1082802" y="78104"/>
                </a:lnTo>
                <a:lnTo>
                  <a:pt x="1104773" y="73787"/>
                </a:lnTo>
                <a:lnTo>
                  <a:pt x="1123188" y="69469"/>
                </a:lnTo>
                <a:lnTo>
                  <a:pt x="1123188" y="69469"/>
                </a:lnTo>
                <a:lnTo>
                  <a:pt x="1139698" y="65150"/>
                </a:lnTo>
                <a:lnTo>
                  <a:pt x="1156208" y="59816"/>
                </a:lnTo>
                <a:lnTo>
                  <a:pt x="1172845" y="56514"/>
                </a:lnTo>
                <a:lnTo>
                  <a:pt x="1190116" y="54356"/>
                </a:lnTo>
                <a:lnTo>
                  <a:pt x="1206627" y="55499"/>
                </a:lnTo>
                <a:lnTo>
                  <a:pt x="1223899" y="59816"/>
                </a:lnTo>
                <a:lnTo>
                  <a:pt x="1241552" y="65150"/>
                </a:lnTo>
                <a:lnTo>
                  <a:pt x="1261364" y="71627"/>
                </a:lnTo>
                <a:lnTo>
                  <a:pt x="1282953" y="77470"/>
                </a:lnTo>
                <a:lnTo>
                  <a:pt x="1303147" y="79248"/>
                </a:lnTo>
                <a:lnTo>
                  <a:pt x="1321562" y="78104"/>
                </a:lnTo>
                <a:lnTo>
                  <a:pt x="1337690" y="76326"/>
                </a:lnTo>
                <a:lnTo>
                  <a:pt x="1346708" y="71627"/>
                </a:lnTo>
                <a:lnTo>
                  <a:pt x="1344549" y="6413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32655" y="1141094"/>
            <a:ext cx="145034" cy="2818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3661" y="973454"/>
            <a:ext cx="6985" cy="152400"/>
          </a:xfrm>
          <a:custGeom>
            <a:avLst/>
            <a:gdLst/>
            <a:ahLst/>
            <a:cxnLst/>
            <a:rect l="l" t="t" r="r" b="b"/>
            <a:pathLst>
              <a:path w="6985" h="152400">
                <a:moveTo>
                  <a:pt x="0" y="0"/>
                </a:moveTo>
                <a:lnTo>
                  <a:pt x="4317" y="14478"/>
                </a:lnTo>
                <a:lnTo>
                  <a:pt x="5334" y="29591"/>
                </a:lnTo>
                <a:lnTo>
                  <a:pt x="6476" y="49022"/>
                </a:lnTo>
                <a:lnTo>
                  <a:pt x="6476" y="49022"/>
                </a:lnTo>
                <a:lnTo>
                  <a:pt x="5334" y="68453"/>
                </a:lnTo>
                <a:lnTo>
                  <a:pt x="5334" y="89281"/>
                </a:lnTo>
                <a:lnTo>
                  <a:pt x="5334" y="109855"/>
                </a:lnTo>
                <a:lnTo>
                  <a:pt x="5334" y="128270"/>
                </a:lnTo>
                <a:lnTo>
                  <a:pt x="0" y="15227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28389" y="9163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26559" y="941323"/>
            <a:ext cx="177418" cy="16878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36236" y="835659"/>
            <a:ext cx="3810" cy="322580"/>
          </a:xfrm>
          <a:custGeom>
            <a:avLst/>
            <a:gdLst/>
            <a:ahLst/>
            <a:cxnLst/>
            <a:rect l="l" t="t" r="r" b="b"/>
            <a:pathLst>
              <a:path w="3810" h="322580">
                <a:moveTo>
                  <a:pt x="1650" y="-9525"/>
                </a:moveTo>
                <a:lnTo>
                  <a:pt x="1650" y="332104"/>
                </a:lnTo>
              </a:path>
            </a:pathLst>
          </a:custGeom>
          <a:ln w="22351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24553" y="963929"/>
            <a:ext cx="84582" cy="1249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82592" y="715390"/>
            <a:ext cx="760095" cy="498475"/>
          </a:xfrm>
          <a:custGeom>
            <a:avLst/>
            <a:gdLst/>
            <a:ahLst/>
            <a:cxnLst/>
            <a:rect l="l" t="t" r="r" b="b"/>
            <a:pathLst>
              <a:path w="760095" h="498475">
                <a:moveTo>
                  <a:pt x="607060" y="84582"/>
                </a:moveTo>
                <a:lnTo>
                  <a:pt x="607060" y="84582"/>
                </a:lnTo>
                <a:lnTo>
                  <a:pt x="570611" y="44323"/>
                </a:lnTo>
                <a:lnTo>
                  <a:pt x="554101" y="32385"/>
                </a:lnTo>
                <a:lnTo>
                  <a:pt x="535686" y="24511"/>
                </a:lnTo>
                <a:lnTo>
                  <a:pt x="515874" y="18415"/>
                </a:lnTo>
                <a:lnTo>
                  <a:pt x="494284" y="10795"/>
                </a:lnTo>
                <a:lnTo>
                  <a:pt x="469900" y="6096"/>
                </a:lnTo>
                <a:lnTo>
                  <a:pt x="444627" y="2159"/>
                </a:lnTo>
                <a:lnTo>
                  <a:pt x="423037" y="0"/>
                </a:lnTo>
                <a:lnTo>
                  <a:pt x="397510" y="0"/>
                </a:lnTo>
                <a:lnTo>
                  <a:pt x="373761" y="1016"/>
                </a:lnTo>
                <a:lnTo>
                  <a:pt x="351790" y="3175"/>
                </a:lnTo>
                <a:lnTo>
                  <a:pt x="328676" y="5334"/>
                </a:lnTo>
                <a:lnTo>
                  <a:pt x="302387" y="8255"/>
                </a:lnTo>
                <a:lnTo>
                  <a:pt x="280797" y="14732"/>
                </a:lnTo>
                <a:lnTo>
                  <a:pt x="257429" y="23749"/>
                </a:lnTo>
                <a:lnTo>
                  <a:pt x="233299" y="33147"/>
                </a:lnTo>
                <a:lnTo>
                  <a:pt x="208534" y="45338"/>
                </a:lnTo>
                <a:lnTo>
                  <a:pt x="184023" y="59436"/>
                </a:lnTo>
                <a:lnTo>
                  <a:pt x="162433" y="73787"/>
                </a:lnTo>
                <a:lnTo>
                  <a:pt x="144780" y="85725"/>
                </a:lnTo>
                <a:lnTo>
                  <a:pt x="129286" y="97917"/>
                </a:lnTo>
                <a:lnTo>
                  <a:pt x="116332" y="110871"/>
                </a:lnTo>
                <a:lnTo>
                  <a:pt x="101981" y="124968"/>
                </a:lnTo>
                <a:lnTo>
                  <a:pt x="89027" y="138937"/>
                </a:lnTo>
                <a:lnTo>
                  <a:pt x="78105" y="151892"/>
                </a:lnTo>
                <a:lnTo>
                  <a:pt x="67056" y="165227"/>
                </a:lnTo>
                <a:lnTo>
                  <a:pt x="54737" y="179959"/>
                </a:lnTo>
                <a:lnTo>
                  <a:pt x="43942" y="193294"/>
                </a:lnTo>
                <a:lnTo>
                  <a:pt x="32131" y="210566"/>
                </a:lnTo>
                <a:lnTo>
                  <a:pt x="22352" y="231140"/>
                </a:lnTo>
                <a:lnTo>
                  <a:pt x="14478" y="253746"/>
                </a:lnTo>
                <a:lnTo>
                  <a:pt x="8001" y="275336"/>
                </a:lnTo>
                <a:lnTo>
                  <a:pt x="3683" y="300609"/>
                </a:lnTo>
                <a:lnTo>
                  <a:pt x="1524" y="325755"/>
                </a:lnTo>
                <a:lnTo>
                  <a:pt x="0" y="349504"/>
                </a:lnTo>
                <a:lnTo>
                  <a:pt x="2540" y="367919"/>
                </a:lnTo>
                <a:lnTo>
                  <a:pt x="5842" y="385191"/>
                </a:lnTo>
                <a:lnTo>
                  <a:pt x="11176" y="403606"/>
                </a:lnTo>
                <a:lnTo>
                  <a:pt x="11176" y="403606"/>
                </a:lnTo>
                <a:lnTo>
                  <a:pt x="19812" y="423037"/>
                </a:lnTo>
                <a:lnTo>
                  <a:pt x="29972" y="443865"/>
                </a:lnTo>
                <a:lnTo>
                  <a:pt x="42926" y="463296"/>
                </a:lnTo>
                <a:lnTo>
                  <a:pt x="55880" y="478790"/>
                </a:lnTo>
                <a:lnTo>
                  <a:pt x="55880" y="478790"/>
                </a:lnTo>
                <a:lnTo>
                  <a:pt x="72390" y="489585"/>
                </a:lnTo>
                <a:lnTo>
                  <a:pt x="93345" y="496062"/>
                </a:lnTo>
                <a:lnTo>
                  <a:pt x="115189" y="498221"/>
                </a:lnTo>
                <a:lnTo>
                  <a:pt x="139319" y="498221"/>
                </a:lnTo>
                <a:lnTo>
                  <a:pt x="162433" y="493903"/>
                </a:lnTo>
                <a:lnTo>
                  <a:pt x="184023" y="488569"/>
                </a:lnTo>
                <a:lnTo>
                  <a:pt x="201676" y="482092"/>
                </a:lnTo>
                <a:lnTo>
                  <a:pt x="218186" y="475234"/>
                </a:lnTo>
                <a:lnTo>
                  <a:pt x="235839" y="467995"/>
                </a:lnTo>
                <a:lnTo>
                  <a:pt x="250952" y="460121"/>
                </a:lnTo>
                <a:lnTo>
                  <a:pt x="268224" y="450723"/>
                </a:lnTo>
                <a:lnTo>
                  <a:pt x="287020" y="439547"/>
                </a:lnTo>
                <a:lnTo>
                  <a:pt x="305689" y="429895"/>
                </a:lnTo>
                <a:lnTo>
                  <a:pt x="326517" y="420878"/>
                </a:lnTo>
                <a:lnTo>
                  <a:pt x="347472" y="413638"/>
                </a:lnTo>
                <a:lnTo>
                  <a:pt x="368300" y="408178"/>
                </a:lnTo>
                <a:lnTo>
                  <a:pt x="386715" y="406019"/>
                </a:lnTo>
                <a:lnTo>
                  <a:pt x="405384" y="406019"/>
                </a:lnTo>
                <a:lnTo>
                  <a:pt x="423037" y="409321"/>
                </a:lnTo>
                <a:lnTo>
                  <a:pt x="437134" y="415798"/>
                </a:lnTo>
                <a:lnTo>
                  <a:pt x="451485" y="421894"/>
                </a:lnTo>
                <a:lnTo>
                  <a:pt x="463423" y="429895"/>
                </a:lnTo>
                <a:lnTo>
                  <a:pt x="474218" y="438531"/>
                </a:lnTo>
                <a:lnTo>
                  <a:pt x="486410" y="447167"/>
                </a:lnTo>
                <a:lnTo>
                  <a:pt x="501523" y="455803"/>
                </a:lnTo>
                <a:lnTo>
                  <a:pt x="519176" y="462280"/>
                </a:lnTo>
                <a:lnTo>
                  <a:pt x="538988" y="466852"/>
                </a:lnTo>
                <a:lnTo>
                  <a:pt x="558800" y="469138"/>
                </a:lnTo>
                <a:lnTo>
                  <a:pt x="576072" y="469138"/>
                </a:lnTo>
                <a:lnTo>
                  <a:pt x="593725" y="464438"/>
                </a:lnTo>
                <a:lnTo>
                  <a:pt x="612013" y="458216"/>
                </a:lnTo>
                <a:lnTo>
                  <a:pt x="629666" y="450723"/>
                </a:lnTo>
                <a:lnTo>
                  <a:pt x="644144" y="442849"/>
                </a:lnTo>
                <a:lnTo>
                  <a:pt x="657098" y="435229"/>
                </a:lnTo>
                <a:lnTo>
                  <a:pt x="667893" y="426593"/>
                </a:lnTo>
                <a:lnTo>
                  <a:pt x="678942" y="417957"/>
                </a:lnTo>
                <a:lnTo>
                  <a:pt x="690118" y="408178"/>
                </a:lnTo>
                <a:lnTo>
                  <a:pt x="700913" y="395986"/>
                </a:lnTo>
                <a:lnTo>
                  <a:pt x="710692" y="384175"/>
                </a:lnTo>
                <a:lnTo>
                  <a:pt x="720725" y="371094"/>
                </a:lnTo>
                <a:lnTo>
                  <a:pt x="730504" y="357124"/>
                </a:lnTo>
                <a:lnTo>
                  <a:pt x="740156" y="340868"/>
                </a:lnTo>
                <a:lnTo>
                  <a:pt x="749173" y="323596"/>
                </a:lnTo>
                <a:lnTo>
                  <a:pt x="754634" y="304927"/>
                </a:lnTo>
                <a:lnTo>
                  <a:pt x="757809" y="284734"/>
                </a:lnTo>
                <a:lnTo>
                  <a:pt x="759968" y="264922"/>
                </a:lnTo>
                <a:lnTo>
                  <a:pt x="759968" y="244475"/>
                </a:lnTo>
                <a:lnTo>
                  <a:pt x="759968" y="244475"/>
                </a:lnTo>
                <a:lnTo>
                  <a:pt x="625348" y="115188"/>
                </a:lnTo>
                <a:lnTo>
                  <a:pt x="604520" y="114173"/>
                </a:lnTo>
                <a:lnTo>
                  <a:pt x="584708" y="115188"/>
                </a:lnTo>
                <a:lnTo>
                  <a:pt x="567436" y="11518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64684" y="860805"/>
            <a:ext cx="10795" cy="4445"/>
          </a:xfrm>
          <a:custGeom>
            <a:avLst/>
            <a:gdLst/>
            <a:ahLst/>
            <a:cxnLst/>
            <a:rect l="l" t="t" r="r" b="b"/>
            <a:pathLst>
              <a:path w="10795" h="4444">
                <a:moveTo>
                  <a:pt x="10794" y="0"/>
                </a:moveTo>
                <a:lnTo>
                  <a:pt x="0" y="431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366027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6360" y="792479"/>
            <a:ext cx="211912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255520" cy="475615"/>
          </a:xfrm>
          <a:custGeom>
            <a:avLst/>
            <a:gdLst/>
            <a:ahLst/>
            <a:cxnLst/>
            <a:rect l="l" t="t" r="r" b="b"/>
            <a:pathLst>
              <a:path w="2255520" h="475615">
                <a:moveTo>
                  <a:pt x="2255520" y="0"/>
                </a:moveTo>
                <a:lnTo>
                  <a:pt x="0" y="0"/>
                </a:lnTo>
                <a:lnTo>
                  <a:pt x="0" y="475488"/>
                </a:lnTo>
                <a:lnTo>
                  <a:pt x="2176272" y="475488"/>
                </a:lnTo>
                <a:lnTo>
                  <a:pt x="2255520" y="396239"/>
                </a:lnTo>
                <a:lnTo>
                  <a:pt x="225552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93947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255520" cy="475615"/>
          </a:xfrm>
          <a:custGeom>
            <a:avLst/>
            <a:gdLst/>
            <a:ahLst/>
            <a:cxnLst/>
            <a:rect l="l" t="t" r="r" b="b"/>
            <a:pathLst>
              <a:path w="2255520" h="475615">
                <a:moveTo>
                  <a:pt x="2176272" y="475488"/>
                </a:moveTo>
                <a:lnTo>
                  <a:pt x="2192147" y="412114"/>
                </a:lnTo>
                <a:lnTo>
                  <a:pt x="2255520" y="396239"/>
                </a:lnTo>
                <a:lnTo>
                  <a:pt x="2176272" y="475488"/>
                </a:lnTo>
                <a:lnTo>
                  <a:pt x="0" y="475488"/>
                </a:lnTo>
                <a:lnTo>
                  <a:pt x="0" y="0"/>
                </a:lnTo>
                <a:lnTo>
                  <a:pt x="2255520" y="0"/>
                </a:lnTo>
                <a:lnTo>
                  <a:pt x="225552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55764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Unique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Features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Metameric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segmentation.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Nephridia </a:t>
            </a:r>
            <a:r>
              <a:rPr sz="1500" b="1" spc="-25" dirty="0">
                <a:latin typeface="Arial"/>
                <a:cs typeface="Arial"/>
              </a:rPr>
              <a:t>for </a:t>
            </a:r>
            <a:r>
              <a:rPr sz="1500" b="1" spc="-50" dirty="0">
                <a:latin typeface="Arial"/>
                <a:cs typeface="Arial"/>
              </a:rPr>
              <a:t>excretion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-12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osmoregulation.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Closed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circulatory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system </a:t>
            </a:r>
            <a:r>
              <a:rPr sz="1500" b="1" spc="5" dirty="0">
                <a:latin typeface="Arial"/>
                <a:cs typeface="Arial"/>
              </a:rPr>
              <a:t>with </a:t>
            </a:r>
            <a:r>
              <a:rPr sz="1500" b="1" spc="-40" dirty="0">
                <a:latin typeface="Arial"/>
                <a:cs typeface="Arial"/>
              </a:rPr>
              <a:t>respiratory </a:t>
            </a:r>
            <a:r>
              <a:rPr sz="1500" b="1" spc="-35" dirty="0">
                <a:latin typeface="Arial"/>
                <a:cs typeface="Arial"/>
              </a:rPr>
              <a:t>pigment </a:t>
            </a:r>
            <a:r>
              <a:rPr sz="1500" b="1" spc="-65" dirty="0">
                <a:latin typeface="Arial"/>
                <a:cs typeface="Arial"/>
              </a:rPr>
              <a:t>dissolved </a:t>
            </a:r>
            <a:r>
              <a:rPr sz="1500" b="1" spc="-55" dirty="0">
                <a:latin typeface="Arial"/>
                <a:cs typeface="Arial"/>
              </a:rPr>
              <a:t>in</a:t>
            </a:r>
            <a:r>
              <a:rPr sz="1500" b="1" spc="-160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plasma.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Setae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45" dirty="0">
                <a:latin typeface="Arial"/>
                <a:cs typeface="Arial"/>
              </a:rPr>
              <a:t>body </a:t>
            </a:r>
            <a:r>
              <a:rPr sz="1500" b="1" spc="-10" dirty="0">
                <a:latin typeface="Arial"/>
                <a:cs typeface="Arial"/>
              </a:rPr>
              <a:t>wall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45" dirty="0">
                <a:latin typeface="Arial"/>
                <a:cs typeface="Arial"/>
              </a:rPr>
              <a:t>most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forms.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72310" y="1638172"/>
            <a:ext cx="1783714" cy="57150"/>
          </a:xfrm>
          <a:custGeom>
            <a:avLst/>
            <a:gdLst/>
            <a:ahLst/>
            <a:cxnLst/>
            <a:rect l="l" t="t" r="r" b="b"/>
            <a:pathLst>
              <a:path w="1783714" h="57150">
                <a:moveTo>
                  <a:pt x="0" y="6476"/>
                </a:moveTo>
                <a:lnTo>
                  <a:pt x="14350" y="10795"/>
                </a:lnTo>
                <a:lnTo>
                  <a:pt x="26288" y="15112"/>
                </a:lnTo>
                <a:lnTo>
                  <a:pt x="40258" y="20447"/>
                </a:lnTo>
                <a:lnTo>
                  <a:pt x="54737" y="27304"/>
                </a:lnTo>
                <a:lnTo>
                  <a:pt x="68706" y="34543"/>
                </a:lnTo>
                <a:lnTo>
                  <a:pt x="86359" y="39877"/>
                </a:lnTo>
                <a:lnTo>
                  <a:pt x="104012" y="43179"/>
                </a:lnTo>
                <a:lnTo>
                  <a:pt x="122681" y="43179"/>
                </a:lnTo>
                <a:lnTo>
                  <a:pt x="138937" y="39877"/>
                </a:lnTo>
                <a:lnTo>
                  <a:pt x="153288" y="34543"/>
                </a:lnTo>
                <a:lnTo>
                  <a:pt x="169544" y="30225"/>
                </a:lnTo>
                <a:lnTo>
                  <a:pt x="185038" y="23749"/>
                </a:lnTo>
                <a:lnTo>
                  <a:pt x="201548" y="19430"/>
                </a:lnTo>
                <a:lnTo>
                  <a:pt x="217804" y="16128"/>
                </a:lnTo>
                <a:lnTo>
                  <a:pt x="235457" y="15112"/>
                </a:lnTo>
                <a:lnTo>
                  <a:pt x="251587" y="13970"/>
                </a:lnTo>
                <a:lnTo>
                  <a:pt x="270256" y="13970"/>
                </a:lnTo>
                <a:lnTo>
                  <a:pt x="286892" y="15112"/>
                </a:lnTo>
                <a:lnTo>
                  <a:pt x="305562" y="17525"/>
                </a:lnTo>
                <a:lnTo>
                  <a:pt x="323976" y="20447"/>
                </a:lnTo>
                <a:lnTo>
                  <a:pt x="343788" y="24764"/>
                </a:lnTo>
                <a:lnTo>
                  <a:pt x="364616" y="32385"/>
                </a:lnTo>
                <a:lnTo>
                  <a:pt x="384047" y="38100"/>
                </a:lnTo>
                <a:lnTo>
                  <a:pt x="402844" y="43179"/>
                </a:lnTo>
                <a:lnTo>
                  <a:pt x="420496" y="46736"/>
                </a:lnTo>
                <a:lnTo>
                  <a:pt x="438784" y="48513"/>
                </a:lnTo>
                <a:lnTo>
                  <a:pt x="458596" y="47878"/>
                </a:lnTo>
                <a:lnTo>
                  <a:pt x="477265" y="45720"/>
                </a:lnTo>
                <a:lnTo>
                  <a:pt x="495681" y="43179"/>
                </a:lnTo>
                <a:lnTo>
                  <a:pt x="514350" y="39877"/>
                </a:lnTo>
                <a:lnTo>
                  <a:pt x="533145" y="37084"/>
                </a:lnTo>
                <a:lnTo>
                  <a:pt x="550798" y="33400"/>
                </a:lnTo>
                <a:lnTo>
                  <a:pt x="569087" y="30225"/>
                </a:lnTo>
                <a:lnTo>
                  <a:pt x="588898" y="27304"/>
                </a:lnTo>
                <a:lnTo>
                  <a:pt x="607694" y="25908"/>
                </a:lnTo>
                <a:lnTo>
                  <a:pt x="627379" y="25908"/>
                </a:lnTo>
                <a:lnTo>
                  <a:pt x="649351" y="29463"/>
                </a:lnTo>
                <a:lnTo>
                  <a:pt x="669925" y="32385"/>
                </a:lnTo>
                <a:lnTo>
                  <a:pt x="690752" y="37084"/>
                </a:lnTo>
                <a:lnTo>
                  <a:pt x="711707" y="41021"/>
                </a:lnTo>
                <a:lnTo>
                  <a:pt x="732535" y="46736"/>
                </a:lnTo>
                <a:lnTo>
                  <a:pt x="750951" y="50673"/>
                </a:lnTo>
                <a:lnTo>
                  <a:pt x="769619" y="54355"/>
                </a:lnTo>
                <a:lnTo>
                  <a:pt x="787272" y="56514"/>
                </a:lnTo>
                <a:lnTo>
                  <a:pt x="804926" y="57150"/>
                </a:lnTo>
                <a:lnTo>
                  <a:pt x="823213" y="55372"/>
                </a:lnTo>
                <a:lnTo>
                  <a:pt x="844169" y="50673"/>
                </a:lnTo>
                <a:lnTo>
                  <a:pt x="862838" y="46736"/>
                </a:lnTo>
                <a:lnTo>
                  <a:pt x="879094" y="41021"/>
                </a:lnTo>
                <a:lnTo>
                  <a:pt x="896746" y="37084"/>
                </a:lnTo>
                <a:lnTo>
                  <a:pt x="919733" y="32385"/>
                </a:lnTo>
                <a:lnTo>
                  <a:pt x="943863" y="27304"/>
                </a:lnTo>
                <a:lnTo>
                  <a:pt x="967613" y="23749"/>
                </a:lnTo>
                <a:lnTo>
                  <a:pt x="989964" y="21589"/>
                </a:lnTo>
                <a:lnTo>
                  <a:pt x="1008252" y="19430"/>
                </a:lnTo>
                <a:lnTo>
                  <a:pt x="1028064" y="18668"/>
                </a:lnTo>
                <a:lnTo>
                  <a:pt x="1045717" y="18668"/>
                </a:lnTo>
                <a:lnTo>
                  <a:pt x="1064514" y="20447"/>
                </a:lnTo>
                <a:lnTo>
                  <a:pt x="1082802" y="23749"/>
                </a:lnTo>
                <a:lnTo>
                  <a:pt x="1104772" y="29463"/>
                </a:lnTo>
                <a:lnTo>
                  <a:pt x="1127506" y="33400"/>
                </a:lnTo>
                <a:lnTo>
                  <a:pt x="1148714" y="37084"/>
                </a:lnTo>
                <a:lnTo>
                  <a:pt x="1168145" y="38100"/>
                </a:lnTo>
                <a:lnTo>
                  <a:pt x="1186814" y="37084"/>
                </a:lnTo>
                <a:lnTo>
                  <a:pt x="1205610" y="34543"/>
                </a:lnTo>
                <a:lnTo>
                  <a:pt x="1223898" y="30225"/>
                </a:lnTo>
                <a:lnTo>
                  <a:pt x="1242695" y="23749"/>
                </a:lnTo>
                <a:lnTo>
                  <a:pt x="1261364" y="18668"/>
                </a:lnTo>
                <a:lnTo>
                  <a:pt x="1279778" y="12953"/>
                </a:lnTo>
                <a:lnTo>
                  <a:pt x="1299590" y="7492"/>
                </a:lnTo>
                <a:lnTo>
                  <a:pt x="1318260" y="4317"/>
                </a:lnTo>
                <a:lnTo>
                  <a:pt x="1337690" y="3175"/>
                </a:lnTo>
                <a:lnTo>
                  <a:pt x="1357502" y="3175"/>
                </a:lnTo>
                <a:lnTo>
                  <a:pt x="1378457" y="3175"/>
                </a:lnTo>
                <a:lnTo>
                  <a:pt x="1398142" y="5334"/>
                </a:lnTo>
                <a:lnTo>
                  <a:pt x="1416939" y="7492"/>
                </a:lnTo>
                <a:lnTo>
                  <a:pt x="1436369" y="11811"/>
                </a:lnTo>
                <a:lnTo>
                  <a:pt x="1455039" y="15112"/>
                </a:lnTo>
                <a:lnTo>
                  <a:pt x="1473835" y="17525"/>
                </a:lnTo>
                <a:lnTo>
                  <a:pt x="1491488" y="17525"/>
                </a:lnTo>
                <a:lnTo>
                  <a:pt x="1507236" y="15112"/>
                </a:lnTo>
                <a:lnTo>
                  <a:pt x="1522729" y="11811"/>
                </a:lnTo>
                <a:lnTo>
                  <a:pt x="1540382" y="8636"/>
                </a:lnTo>
                <a:lnTo>
                  <a:pt x="1556892" y="5334"/>
                </a:lnTo>
                <a:lnTo>
                  <a:pt x="1573149" y="3175"/>
                </a:lnTo>
                <a:lnTo>
                  <a:pt x="1590802" y="1015"/>
                </a:lnTo>
                <a:lnTo>
                  <a:pt x="1608074" y="2159"/>
                </a:lnTo>
                <a:lnTo>
                  <a:pt x="1626742" y="6476"/>
                </a:lnTo>
                <a:lnTo>
                  <a:pt x="1644395" y="11811"/>
                </a:lnTo>
                <a:lnTo>
                  <a:pt x="1662049" y="17525"/>
                </a:lnTo>
                <a:lnTo>
                  <a:pt x="1681479" y="20447"/>
                </a:lnTo>
                <a:lnTo>
                  <a:pt x="1699132" y="21589"/>
                </a:lnTo>
                <a:lnTo>
                  <a:pt x="1699132" y="21589"/>
                </a:lnTo>
                <a:lnTo>
                  <a:pt x="1715769" y="20447"/>
                </a:lnTo>
                <a:lnTo>
                  <a:pt x="1729739" y="16128"/>
                </a:lnTo>
                <a:lnTo>
                  <a:pt x="1744217" y="10795"/>
                </a:lnTo>
                <a:lnTo>
                  <a:pt x="1758188" y="5334"/>
                </a:lnTo>
                <a:lnTo>
                  <a:pt x="1773681" y="1015"/>
                </a:lnTo>
                <a:lnTo>
                  <a:pt x="178333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1320" y="1837944"/>
            <a:ext cx="3197225" cy="92075"/>
          </a:xfrm>
          <a:custGeom>
            <a:avLst/>
            <a:gdLst/>
            <a:ahLst/>
            <a:cxnLst/>
            <a:rect l="l" t="t" r="r" b="b"/>
            <a:pathLst>
              <a:path w="3197225" h="92075">
                <a:moveTo>
                  <a:pt x="0" y="23749"/>
                </a:moveTo>
                <a:lnTo>
                  <a:pt x="0" y="23749"/>
                </a:lnTo>
                <a:lnTo>
                  <a:pt x="8636" y="28447"/>
                </a:lnTo>
                <a:lnTo>
                  <a:pt x="19812" y="28447"/>
                </a:lnTo>
                <a:lnTo>
                  <a:pt x="32766" y="30225"/>
                </a:lnTo>
                <a:lnTo>
                  <a:pt x="47117" y="34925"/>
                </a:lnTo>
                <a:lnTo>
                  <a:pt x="62230" y="41401"/>
                </a:lnTo>
                <a:lnTo>
                  <a:pt x="77724" y="49656"/>
                </a:lnTo>
                <a:lnTo>
                  <a:pt x="95377" y="55371"/>
                </a:lnTo>
                <a:lnTo>
                  <a:pt x="112649" y="58673"/>
                </a:lnTo>
                <a:lnTo>
                  <a:pt x="131444" y="58673"/>
                </a:lnTo>
                <a:lnTo>
                  <a:pt x="150113" y="55371"/>
                </a:lnTo>
                <a:lnTo>
                  <a:pt x="167386" y="50672"/>
                </a:lnTo>
                <a:lnTo>
                  <a:pt x="182499" y="45719"/>
                </a:lnTo>
                <a:lnTo>
                  <a:pt x="199009" y="39877"/>
                </a:lnTo>
                <a:lnTo>
                  <a:pt x="216662" y="34925"/>
                </a:lnTo>
                <a:lnTo>
                  <a:pt x="234315" y="30225"/>
                </a:lnTo>
                <a:lnTo>
                  <a:pt x="253111" y="28447"/>
                </a:lnTo>
                <a:lnTo>
                  <a:pt x="269240" y="26288"/>
                </a:lnTo>
                <a:lnTo>
                  <a:pt x="288036" y="22605"/>
                </a:lnTo>
                <a:lnTo>
                  <a:pt x="307848" y="20446"/>
                </a:lnTo>
                <a:lnTo>
                  <a:pt x="328294" y="18668"/>
                </a:lnTo>
                <a:lnTo>
                  <a:pt x="349123" y="18668"/>
                </a:lnTo>
                <a:lnTo>
                  <a:pt x="369697" y="20446"/>
                </a:lnTo>
                <a:lnTo>
                  <a:pt x="389890" y="22605"/>
                </a:lnTo>
                <a:lnTo>
                  <a:pt x="408178" y="26288"/>
                </a:lnTo>
                <a:lnTo>
                  <a:pt x="426974" y="29082"/>
                </a:lnTo>
                <a:lnTo>
                  <a:pt x="445643" y="32384"/>
                </a:lnTo>
                <a:lnTo>
                  <a:pt x="462915" y="34925"/>
                </a:lnTo>
                <a:lnTo>
                  <a:pt x="481711" y="34925"/>
                </a:lnTo>
                <a:lnTo>
                  <a:pt x="499999" y="33400"/>
                </a:lnTo>
                <a:lnTo>
                  <a:pt x="518794" y="31241"/>
                </a:lnTo>
                <a:lnTo>
                  <a:pt x="537463" y="26288"/>
                </a:lnTo>
                <a:lnTo>
                  <a:pt x="556132" y="19430"/>
                </a:lnTo>
                <a:lnTo>
                  <a:pt x="575944" y="13969"/>
                </a:lnTo>
                <a:lnTo>
                  <a:pt x="594360" y="9651"/>
                </a:lnTo>
                <a:lnTo>
                  <a:pt x="614172" y="6476"/>
                </a:lnTo>
                <a:lnTo>
                  <a:pt x="632841" y="3175"/>
                </a:lnTo>
                <a:lnTo>
                  <a:pt x="652272" y="1015"/>
                </a:lnTo>
                <a:lnTo>
                  <a:pt x="674243" y="0"/>
                </a:lnTo>
                <a:lnTo>
                  <a:pt x="695198" y="0"/>
                </a:lnTo>
                <a:lnTo>
                  <a:pt x="695198" y="0"/>
                </a:lnTo>
                <a:lnTo>
                  <a:pt x="716026" y="2158"/>
                </a:lnTo>
                <a:lnTo>
                  <a:pt x="735838" y="4317"/>
                </a:lnTo>
                <a:lnTo>
                  <a:pt x="756285" y="8635"/>
                </a:lnTo>
                <a:lnTo>
                  <a:pt x="776097" y="13969"/>
                </a:lnTo>
                <a:lnTo>
                  <a:pt x="794893" y="18668"/>
                </a:lnTo>
                <a:lnTo>
                  <a:pt x="812165" y="21589"/>
                </a:lnTo>
                <a:lnTo>
                  <a:pt x="828675" y="24764"/>
                </a:lnTo>
                <a:lnTo>
                  <a:pt x="846328" y="27304"/>
                </a:lnTo>
                <a:lnTo>
                  <a:pt x="863981" y="28447"/>
                </a:lnTo>
                <a:lnTo>
                  <a:pt x="882396" y="28447"/>
                </a:lnTo>
                <a:lnTo>
                  <a:pt x="903224" y="27304"/>
                </a:lnTo>
                <a:lnTo>
                  <a:pt x="923036" y="24764"/>
                </a:lnTo>
                <a:lnTo>
                  <a:pt x="941324" y="21589"/>
                </a:lnTo>
                <a:lnTo>
                  <a:pt x="957961" y="17652"/>
                </a:lnTo>
                <a:lnTo>
                  <a:pt x="976630" y="15112"/>
                </a:lnTo>
                <a:lnTo>
                  <a:pt x="996061" y="15112"/>
                </a:lnTo>
                <a:lnTo>
                  <a:pt x="1013713" y="13969"/>
                </a:lnTo>
                <a:lnTo>
                  <a:pt x="1030351" y="12953"/>
                </a:lnTo>
                <a:lnTo>
                  <a:pt x="1047623" y="12953"/>
                </a:lnTo>
                <a:lnTo>
                  <a:pt x="1047623" y="12953"/>
                </a:lnTo>
                <a:lnTo>
                  <a:pt x="1065276" y="13969"/>
                </a:lnTo>
                <a:lnTo>
                  <a:pt x="1084707" y="17652"/>
                </a:lnTo>
                <a:lnTo>
                  <a:pt x="1105916" y="20446"/>
                </a:lnTo>
                <a:lnTo>
                  <a:pt x="1128649" y="27304"/>
                </a:lnTo>
                <a:lnTo>
                  <a:pt x="1150493" y="34925"/>
                </a:lnTo>
                <a:lnTo>
                  <a:pt x="1172464" y="42037"/>
                </a:lnTo>
                <a:lnTo>
                  <a:pt x="1195197" y="47497"/>
                </a:lnTo>
                <a:lnTo>
                  <a:pt x="1218565" y="54355"/>
                </a:lnTo>
                <a:lnTo>
                  <a:pt x="1241298" y="58673"/>
                </a:lnTo>
                <a:lnTo>
                  <a:pt x="1265809" y="62991"/>
                </a:lnTo>
                <a:lnTo>
                  <a:pt x="1288415" y="64007"/>
                </a:lnTo>
                <a:lnTo>
                  <a:pt x="1311529" y="64007"/>
                </a:lnTo>
                <a:lnTo>
                  <a:pt x="1333373" y="61848"/>
                </a:lnTo>
                <a:lnTo>
                  <a:pt x="1351788" y="59689"/>
                </a:lnTo>
                <a:lnTo>
                  <a:pt x="1371600" y="56133"/>
                </a:lnTo>
                <a:lnTo>
                  <a:pt x="1393952" y="53212"/>
                </a:lnTo>
                <a:lnTo>
                  <a:pt x="1419860" y="47497"/>
                </a:lnTo>
                <a:lnTo>
                  <a:pt x="1447165" y="44576"/>
                </a:lnTo>
                <a:lnTo>
                  <a:pt x="1473454" y="42037"/>
                </a:lnTo>
                <a:lnTo>
                  <a:pt x="1499743" y="42037"/>
                </a:lnTo>
                <a:lnTo>
                  <a:pt x="1499743" y="42037"/>
                </a:lnTo>
                <a:lnTo>
                  <a:pt x="1526032" y="45719"/>
                </a:lnTo>
                <a:lnTo>
                  <a:pt x="1551178" y="52196"/>
                </a:lnTo>
                <a:lnTo>
                  <a:pt x="1576451" y="57149"/>
                </a:lnTo>
                <a:lnTo>
                  <a:pt x="1601596" y="62991"/>
                </a:lnTo>
                <a:lnTo>
                  <a:pt x="1626870" y="66928"/>
                </a:lnTo>
                <a:lnTo>
                  <a:pt x="1652016" y="71627"/>
                </a:lnTo>
                <a:lnTo>
                  <a:pt x="1677289" y="73786"/>
                </a:lnTo>
                <a:lnTo>
                  <a:pt x="1704594" y="74548"/>
                </a:lnTo>
                <a:lnTo>
                  <a:pt x="1730883" y="74548"/>
                </a:lnTo>
                <a:lnTo>
                  <a:pt x="1756029" y="73786"/>
                </a:lnTo>
                <a:lnTo>
                  <a:pt x="1778000" y="72643"/>
                </a:lnTo>
                <a:lnTo>
                  <a:pt x="1799590" y="70484"/>
                </a:lnTo>
                <a:lnTo>
                  <a:pt x="1821942" y="65912"/>
                </a:lnTo>
                <a:lnTo>
                  <a:pt x="1844675" y="62991"/>
                </a:lnTo>
                <a:lnTo>
                  <a:pt x="1870964" y="59689"/>
                </a:lnTo>
                <a:lnTo>
                  <a:pt x="1900428" y="57149"/>
                </a:lnTo>
                <a:lnTo>
                  <a:pt x="1928876" y="56133"/>
                </a:lnTo>
                <a:lnTo>
                  <a:pt x="1956181" y="56133"/>
                </a:lnTo>
                <a:lnTo>
                  <a:pt x="1956181" y="56133"/>
                </a:lnTo>
                <a:lnTo>
                  <a:pt x="1984629" y="58673"/>
                </a:lnTo>
                <a:lnTo>
                  <a:pt x="2010918" y="60832"/>
                </a:lnTo>
                <a:lnTo>
                  <a:pt x="2036191" y="64007"/>
                </a:lnTo>
                <a:lnTo>
                  <a:pt x="2059178" y="68325"/>
                </a:lnTo>
                <a:lnTo>
                  <a:pt x="2080006" y="71627"/>
                </a:lnTo>
                <a:lnTo>
                  <a:pt x="2097659" y="74548"/>
                </a:lnTo>
                <a:lnTo>
                  <a:pt x="2114931" y="78104"/>
                </a:lnTo>
                <a:lnTo>
                  <a:pt x="2133727" y="80263"/>
                </a:lnTo>
                <a:lnTo>
                  <a:pt x="2150999" y="81279"/>
                </a:lnTo>
                <a:lnTo>
                  <a:pt x="2173351" y="81279"/>
                </a:lnTo>
                <a:lnTo>
                  <a:pt x="2193797" y="80263"/>
                </a:lnTo>
                <a:lnTo>
                  <a:pt x="2214753" y="79120"/>
                </a:lnTo>
                <a:lnTo>
                  <a:pt x="2234565" y="76707"/>
                </a:lnTo>
                <a:lnTo>
                  <a:pt x="2253996" y="72643"/>
                </a:lnTo>
                <a:lnTo>
                  <a:pt x="2272665" y="69468"/>
                </a:lnTo>
                <a:lnTo>
                  <a:pt x="2289175" y="65912"/>
                </a:lnTo>
                <a:lnTo>
                  <a:pt x="2304669" y="62991"/>
                </a:lnTo>
                <a:lnTo>
                  <a:pt x="2319782" y="60832"/>
                </a:lnTo>
                <a:lnTo>
                  <a:pt x="2337054" y="60832"/>
                </a:lnTo>
                <a:lnTo>
                  <a:pt x="2358390" y="61848"/>
                </a:lnTo>
                <a:lnTo>
                  <a:pt x="2379980" y="64007"/>
                </a:lnTo>
                <a:lnTo>
                  <a:pt x="2401951" y="68325"/>
                </a:lnTo>
                <a:lnTo>
                  <a:pt x="2424938" y="73786"/>
                </a:lnTo>
                <a:lnTo>
                  <a:pt x="2449068" y="79120"/>
                </a:lnTo>
                <a:lnTo>
                  <a:pt x="2471039" y="83438"/>
                </a:lnTo>
                <a:lnTo>
                  <a:pt x="2491867" y="86740"/>
                </a:lnTo>
                <a:lnTo>
                  <a:pt x="2513457" y="88899"/>
                </a:lnTo>
                <a:lnTo>
                  <a:pt x="2537587" y="88899"/>
                </a:lnTo>
                <a:lnTo>
                  <a:pt x="2537587" y="88899"/>
                </a:lnTo>
                <a:lnTo>
                  <a:pt x="2560701" y="86740"/>
                </a:lnTo>
                <a:lnTo>
                  <a:pt x="2583688" y="83438"/>
                </a:lnTo>
                <a:lnTo>
                  <a:pt x="2606421" y="80263"/>
                </a:lnTo>
                <a:lnTo>
                  <a:pt x="2629789" y="75564"/>
                </a:lnTo>
                <a:lnTo>
                  <a:pt x="2651379" y="71627"/>
                </a:lnTo>
                <a:lnTo>
                  <a:pt x="2673731" y="70484"/>
                </a:lnTo>
                <a:lnTo>
                  <a:pt x="2694178" y="71627"/>
                </a:lnTo>
                <a:lnTo>
                  <a:pt x="2713990" y="74548"/>
                </a:lnTo>
                <a:lnTo>
                  <a:pt x="2733802" y="79120"/>
                </a:lnTo>
                <a:lnTo>
                  <a:pt x="2752217" y="84581"/>
                </a:lnTo>
                <a:lnTo>
                  <a:pt x="2770885" y="87756"/>
                </a:lnTo>
                <a:lnTo>
                  <a:pt x="2788539" y="91058"/>
                </a:lnTo>
                <a:lnTo>
                  <a:pt x="2804033" y="92074"/>
                </a:lnTo>
                <a:lnTo>
                  <a:pt x="2804033" y="92074"/>
                </a:lnTo>
                <a:lnTo>
                  <a:pt x="2820289" y="91058"/>
                </a:lnTo>
                <a:lnTo>
                  <a:pt x="2838577" y="88899"/>
                </a:lnTo>
                <a:lnTo>
                  <a:pt x="2860929" y="82422"/>
                </a:lnTo>
                <a:lnTo>
                  <a:pt x="2883535" y="75564"/>
                </a:lnTo>
                <a:lnTo>
                  <a:pt x="2904490" y="70484"/>
                </a:lnTo>
                <a:lnTo>
                  <a:pt x="2904490" y="70484"/>
                </a:lnTo>
                <a:lnTo>
                  <a:pt x="2925318" y="66928"/>
                </a:lnTo>
                <a:lnTo>
                  <a:pt x="2945130" y="65912"/>
                </a:lnTo>
                <a:lnTo>
                  <a:pt x="2964560" y="66928"/>
                </a:lnTo>
                <a:lnTo>
                  <a:pt x="2983357" y="69468"/>
                </a:lnTo>
                <a:lnTo>
                  <a:pt x="3003169" y="71627"/>
                </a:lnTo>
                <a:lnTo>
                  <a:pt x="3022600" y="72643"/>
                </a:lnTo>
                <a:lnTo>
                  <a:pt x="3022600" y="72643"/>
                </a:lnTo>
                <a:lnTo>
                  <a:pt x="3042285" y="71627"/>
                </a:lnTo>
                <a:lnTo>
                  <a:pt x="3061081" y="68325"/>
                </a:lnTo>
                <a:lnTo>
                  <a:pt x="3080512" y="64007"/>
                </a:lnTo>
                <a:lnTo>
                  <a:pt x="3101721" y="59689"/>
                </a:lnTo>
                <a:lnTo>
                  <a:pt x="3120135" y="55371"/>
                </a:lnTo>
                <a:lnTo>
                  <a:pt x="3137789" y="53212"/>
                </a:lnTo>
                <a:lnTo>
                  <a:pt x="3155060" y="53212"/>
                </a:lnTo>
                <a:lnTo>
                  <a:pt x="3171571" y="53212"/>
                </a:lnTo>
                <a:lnTo>
                  <a:pt x="3186049" y="53212"/>
                </a:lnTo>
                <a:lnTo>
                  <a:pt x="3196844" y="532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74647" y="2105025"/>
            <a:ext cx="2085339" cy="37465"/>
          </a:xfrm>
          <a:custGeom>
            <a:avLst/>
            <a:gdLst/>
            <a:ahLst/>
            <a:cxnLst/>
            <a:rect l="l" t="t" r="r" b="b"/>
            <a:pathLst>
              <a:path w="2085339" h="37464">
                <a:moveTo>
                  <a:pt x="0" y="0"/>
                </a:moveTo>
                <a:lnTo>
                  <a:pt x="0" y="0"/>
                </a:lnTo>
                <a:lnTo>
                  <a:pt x="17652" y="5461"/>
                </a:lnTo>
                <a:lnTo>
                  <a:pt x="33146" y="8636"/>
                </a:lnTo>
                <a:lnTo>
                  <a:pt x="51561" y="15112"/>
                </a:lnTo>
                <a:lnTo>
                  <a:pt x="72389" y="21590"/>
                </a:lnTo>
                <a:lnTo>
                  <a:pt x="93344" y="25907"/>
                </a:lnTo>
                <a:lnTo>
                  <a:pt x="112013" y="25907"/>
                </a:lnTo>
                <a:lnTo>
                  <a:pt x="128269" y="22732"/>
                </a:lnTo>
                <a:lnTo>
                  <a:pt x="142620" y="17653"/>
                </a:lnTo>
                <a:lnTo>
                  <a:pt x="157733" y="12954"/>
                </a:lnTo>
                <a:lnTo>
                  <a:pt x="175386" y="10794"/>
                </a:lnTo>
                <a:lnTo>
                  <a:pt x="191896" y="11937"/>
                </a:lnTo>
                <a:lnTo>
                  <a:pt x="207009" y="15112"/>
                </a:lnTo>
                <a:lnTo>
                  <a:pt x="221106" y="20574"/>
                </a:lnTo>
                <a:lnTo>
                  <a:pt x="235457" y="25907"/>
                </a:lnTo>
                <a:lnTo>
                  <a:pt x="250951" y="29210"/>
                </a:lnTo>
                <a:lnTo>
                  <a:pt x="268223" y="31368"/>
                </a:lnTo>
                <a:lnTo>
                  <a:pt x="284860" y="31368"/>
                </a:lnTo>
                <a:lnTo>
                  <a:pt x="284860" y="31368"/>
                </a:lnTo>
                <a:lnTo>
                  <a:pt x="303529" y="28067"/>
                </a:lnTo>
                <a:lnTo>
                  <a:pt x="322960" y="23749"/>
                </a:lnTo>
                <a:lnTo>
                  <a:pt x="343915" y="18415"/>
                </a:lnTo>
                <a:lnTo>
                  <a:pt x="365759" y="15112"/>
                </a:lnTo>
                <a:lnTo>
                  <a:pt x="386714" y="15112"/>
                </a:lnTo>
                <a:lnTo>
                  <a:pt x="406145" y="17653"/>
                </a:lnTo>
                <a:lnTo>
                  <a:pt x="426973" y="21590"/>
                </a:lnTo>
                <a:lnTo>
                  <a:pt x="447166" y="27050"/>
                </a:lnTo>
                <a:lnTo>
                  <a:pt x="467740" y="31368"/>
                </a:lnTo>
                <a:lnTo>
                  <a:pt x="484250" y="32385"/>
                </a:lnTo>
                <a:lnTo>
                  <a:pt x="501522" y="31368"/>
                </a:lnTo>
                <a:lnTo>
                  <a:pt x="522477" y="30225"/>
                </a:lnTo>
                <a:lnTo>
                  <a:pt x="543305" y="28067"/>
                </a:lnTo>
                <a:lnTo>
                  <a:pt x="561975" y="22732"/>
                </a:lnTo>
                <a:lnTo>
                  <a:pt x="579246" y="18415"/>
                </a:lnTo>
                <a:lnTo>
                  <a:pt x="596900" y="15112"/>
                </a:lnTo>
                <a:lnTo>
                  <a:pt x="615695" y="12954"/>
                </a:lnTo>
                <a:lnTo>
                  <a:pt x="637285" y="12954"/>
                </a:lnTo>
                <a:lnTo>
                  <a:pt x="660653" y="15112"/>
                </a:lnTo>
                <a:lnTo>
                  <a:pt x="683386" y="19431"/>
                </a:lnTo>
                <a:lnTo>
                  <a:pt x="704214" y="24892"/>
                </a:lnTo>
                <a:lnTo>
                  <a:pt x="722629" y="30225"/>
                </a:lnTo>
                <a:lnTo>
                  <a:pt x="740155" y="34543"/>
                </a:lnTo>
                <a:lnTo>
                  <a:pt x="757808" y="37084"/>
                </a:lnTo>
                <a:lnTo>
                  <a:pt x="779779" y="37084"/>
                </a:lnTo>
                <a:lnTo>
                  <a:pt x="805052" y="34543"/>
                </a:lnTo>
                <a:lnTo>
                  <a:pt x="834135" y="30225"/>
                </a:lnTo>
                <a:lnTo>
                  <a:pt x="860805" y="24892"/>
                </a:lnTo>
                <a:lnTo>
                  <a:pt x="884935" y="20574"/>
                </a:lnTo>
                <a:lnTo>
                  <a:pt x="905509" y="16256"/>
                </a:lnTo>
                <a:lnTo>
                  <a:pt x="925321" y="12954"/>
                </a:lnTo>
                <a:lnTo>
                  <a:pt x="942847" y="11937"/>
                </a:lnTo>
                <a:lnTo>
                  <a:pt x="960501" y="11937"/>
                </a:lnTo>
                <a:lnTo>
                  <a:pt x="981075" y="14097"/>
                </a:lnTo>
                <a:lnTo>
                  <a:pt x="1004442" y="18415"/>
                </a:lnTo>
                <a:lnTo>
                  <a:pt x="1027176" y="22732"/>
                </a:lnTo>
                <a:lnTo>
                  <a:pt x="1046988" y="27050"/>
                </a:lnTo>
                <a:lnTo>
                  <a:pt x="1066419" y="30225"/>
                </a:lnTo>
                <a:lnTo>
                  <a:pt x="1089786" y="31368"/>
                </a:lnTo>
                <a:lnTo>
                  <a:pt x="1117091" y="29210"/>
                </a:lnTo>
                <a:lnTo>
                  <a:pt x="1141983" y="27050"/>
                </a:lnTo>
                <a:lnTo>
                  <a:pt x="1163954" y="23749"/>
                </a:lnTo>
                <a:lnTo>
                  <a:pt x="1184783" y="20574"/>
                </a:lnTo>
                <a:lnTo>
                  <a:pt x="1206753" y="16256"/>
                </a:lnTo>
                <a:lnTo>
                  <a:pt x="1225169" y="11937"/>
                </a:lnTo>
                <a:lnTo>
                  <a:pt x="1245361" y="8636"/>
                </a:lnTo>
                <a:lnTo>
                  <a:pt x="1266952" y="8636"/>
                </a:lnTo>
                <a:lnTo>
                  <a:pt x="1266952" y="8636"/>
                </a:lnTo>
                <a:lnTo>
                  <a:pt x="1291082" y="10794"/>
                </a:lnTo>
                <a:lnTo>
                  <a:pt x="1318386" y="15112"/>
                </a:lnTo>
                <a:lnTo>
                  <a:pt x="1344676" y="20574"/>
                </a:lnTo>
                <a:lnTo>
                  <a:pt x="1371980" y="24892"/>
                </a:lnTo>
                <a:lnTo>
                  <a:pt x="1396111" y="29210"/>
                </a:lnTo>
                <a:lnTo>
                  <a:pt x="1418843" y="31368"/>
                </a:lnTo>
                <a:lnTo>
                  <a:pt x="1442212" y="30225"/>
                </a:lnTo>
                <a:lnTo>
                  <a:pt x="1463802" y="27050"/>
                </a:lnTo>
                <a:lnTo>
                  <a:pt x="1483614" y="23749"/>
                </a:lnTo>
                <a:lnTo>
                  <a:pt x="1504441" y="19431"/>
                </a:lnTo>
                <a:lnTo>
                  <a:pt x="1524253" y="15112"/>
                </a:lnTo>
                <a:lnTo>
                  <a:pt x="1545208" y="10794"/>
                </a:lnTo>
                <a:lnTo>
                  <a:pt x="1567814" y="8636"/>
                </a:lnTo>
                <a:lnTo>
                  <a:pt x="1594103" y="8636"/>
                </a:lnTo>
                <a:lnTo>
                  <a:pt x="1594103" y="8636"/>
                </a:lnTo>
                <a:lnTo>
                  <a:pt x="1619377" y="11937"/>
                </a:lnTo>
                <a:lnTo>
                  <a:pt x="1643506" y="16256"/>
                </a:lnTo>
                <a:lnTo>
                  <a:pt x="1668652" y="19431"/>
                </a:lnTo>
                <a:lnTo>
                  <a:pt x="1694941" y="21590"/>
                </a:lnTo>
                <a:lnTo>
                  <a:pt x="1720088" y="21590"/>
                </a:lnTo>
                <a:lnTo>
                  <a:pt x="1745361" y="21590"/>
                </a:lnTo>
                <a:lnTo>
                  <a:pt x="1772665" y="20574"/>
                </a:lnTo>
                <a:lnTo>
                  <a:pt x="1800098" y="17653"/>
                </a:lnTo>
                <a:lnTo>
                  <a:pt x="1827402" y="12954"/>
                </a:lnTo>
                <a:lnTo>
                  <a:pt x="1854835" y="9779"/>
                </a:lnTo>
                <a:lnTo>
                  <a:pt x="1879980" y="8636"/>
                </a:lnTo>
                <a:lnTo>
                  <a:pt x="1879980" y="8636"/>
                </a:lnTo>
                <a:lnTo>
                  <a:pt x="1902967" y="10794"/>
                </a:lnTo>
                <a:lnTo>
                  <a:pt x="1924939" y="14097"/>
                </a:lnTo>
                <a:lnTo>
                  <a:pt x="1944751" y="18415"/>
                </a:lnTo>
                <a:lnTo>
                  <a:pt x="1964181" y="22732"/>
                </a:lnTo>
                <a:lnTo>
                  <a:pt x="1982977" y="25907"/>
                </a:lnTo>
                <a:lnTo>
                  <a:pt x="2001647" y="29210"/>
                </a:lnTo>
                <a:lnTo>
                  <a:pt x="2020062" y="31368"/>
                </a:lnTo>
                <a:lnTo>
                  <a:pt x="2039874" y="32385"/>
                </a:lnTo>
                <a:lnTo>
                  <a:pt x="2039874" y="32385"/>
                </a:lnTo>
                <a:lnTo>
                  <a:pt x="2059558" y="31368"/>
                </a:lnTo>
                <a:lnTo>
                  <a:pt x="2075052" y="28067"/>
                </a:lnTo>
                <a:lnTo>
                  <a:pt x="2084831" y="259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72335" y="2355976"/>
            <a:ext cx="2616835" cy="68580"/>
          </a:xfrm>
          <a:custGeom>
            <a:avLst/>
            <a:gdLst/>
            <a:ahLst/>
            <a:cxnLst/>
            <a:rect l="l" t="t" r="r" b="b"/>
            <a:pathLst>
              <a:path w="2616835" h="68580">
                <a:moveTo>
                  <a:pt x="0" y="10795"/>
                </a:moveTo>
                <a:lnTo>
                  <a:pt x="0" y="10795"/>
                </a:lnTo>
                <a:lnTo>
                  <a:pt x="15112" y="3175"/>
                </a:lnTo>
                <a:lnTo>
                  <a:pt x="27431" y="0"/>
                </a:lnTo>
                <a:lnTo>
                  <a:pt x="27431" y="0"/>
                </a:lnTo>
                <a:lnTo>
                  <a:pt x="40386" y="1016"/>
                </a:lnTo>
                <a:lnTo>
                  <a:pt x="53720" y="8636"/>
                </a:lnTo>
                <a:lnTo>
                  <a:pt x="67690" y="17272"/>
                </a:lnTo>
                <a:lnTo>
                  <a:pt x="83184" y="25908"/>
                </a:lnTo>
                <a:lnTo>
                  <a:pt x="101981" y="32385"/>
                </a:lnTo>
                <a:lnTo>
                  <a:pt x="119252" y="33782"/>
                </a:lnTo>
                <a:lnTo>
                  <a:pt x="135762" y="30226"/>
                </a:lnTo>
                <a:lnTo>
                  <a:pt x="152019" y="24765"/>
                </a:lnTo>
                <a:lnTo>
                  <a:pt x="168528" y="22606"/>
                </a:lnTo>
                <a:lnTo>
                  <a:pt x="186181" y="23749"/>
                </a:lnTo>
                <a:lnTo>
                  <a:pt x="202311" y="29083"/>
                </a:lnTo>
                <a:lnTo>
                  <a:pt x="217805" y="34925"/>
                </a:lnTo>
                <a:lnTo>
                  <a:pt x="234441" y="39878"/>
                </a:lnTo>
                <a:lnTo>
                  <a:pt x="252730" y="42418"/>
                </a:lnTo>
                <a:lnTo>
                  <a:pt x="271525" y="41021"/>
                </a:lnTo>
                <a:lnTo>
                  <a:pt x="290194" y="36703"/>
                </a:lnTo>
                <a:lnTo>
                  <a:pt x="307847" y="33782"/>
                </a:lnTo>
                <a:lnTo>
                  <a:pt x="322961" y="33782"/>
                </a:lnTo>
                <a:lnTo>
                  <a:pt x="337312" y="36703"/>
                </a:lnTo>
                <a:lnTo>
                  <a:pt x="351408" y="43561"/>
                </a:lnTo>
                <a:lnTo>
                  <a:pt x="364744" y="51054"/>
                </a:lnTo>
                <a:lnTo>
                  <a:pt x="380872" y="57531"/>
                </a:lnTo>
                <a:lnTo>
                  <a:pt x="398525" y="60833"/>
                </a:lnTo>
                <a:lnTo>
                  <a:pt x="398525" y="60833"/>
                </a:lnTo>
                <a:lnTo>
                  <a:pt x="417321" y="58674"/>
                </a:lnTo>
                <a:lnTo>
                  <a:pt x="434594" y="53213"/>
                </a:lnTo>
                <a:lnTo>
                  <a:pt x="453263" y="44577"/>
                </a:lnTo>
                <a:lnTo>
                  <a:pt x="470534" y="35560"/>
                </a:lnTo>
                <a:lnTo>
                  <a:pt x="487171" y="30226"/>
                </a:lnTo>
                <a:lnTo>
                  <a:pt x="504825" y="28067"/>
                </a:lnTo>
                <a:lnTo>
                  <a:pt x="525271" y="30226"/>
                </a:lnTo>
                <a:lnTo>
                  <a:pt x="547624" y="34925"/>
                </a:lnTo>
                <a:lnTo>
                  <a:pt x="568070" y="38862"/>
                </a:lnTo>
                <a:lnTo>
                  <a:pt x="586866" y="41021"/>
                </a:lnTo>
                <a:lnTo>
                  <a:pt x="604519" y="41021"/>
                </a:lnTo>
                <a:lnTo>
                  <a:pt x="622172" y="38862"/>
                </a:lnTo>
                <a:lnTo>
                  <a:pt x="640461" y="34925"/>
                </a:lnTo>
                <a:lnTo>
                  <a:pt x="659257" y="29083"/>
                </a:lnTo>
                <a:lnTo>
                  <a:pt x="659257" y="29083"/>
                </a:lnTo>
                <a:lnTo>
                  <a:pt x="676528" y="22606"/>
                </a:lnTo>
                <a:lnTo>
                  <a:pt x="695197" y="19431"/>
                </a:lnTo>
                <a:lnTo>
                  <a:pt x="713866" y="18288"/>
                </a:lnTo>
                <a:lnTo>
                  <a:pt x="731265" y="20447"/>
                </a:lnTo>
                <a:lnTo>
                  <a:pt x="747776" y="24765"/>
                </a:lnTo>
                <a:lnTo>
                  <a:pt x="765428" y="30226"/>
                </a:lnTo>
                <a:lnTo>
                  <a:pt x="782701" y="34925"/>
                </a:lnTo>
                <a:lnTo>
                  <a:pt x="802513" y="38862"/>
                </a:lnTo>
                <a:lnTo>
                  <a:pt x="827658" y="42418"/>
                </a:lnTo>
                <a:lnTo>
                  <a:pt x="852932" y="42418"/>
                </a:lnTo>
                <a:lnTo>
                  <a:pt x="873759" y="38862"/>
                </a:lnTo>
                <a:lnTo>
                  <a:pt x="893571" y="34925"/>
                </a:lnTo>
                <a:lnTo>
                  <a:pt x="911987" y="29083"/>
                </a:lnTo>
                <a:lnTo>
                  <a:pt x="931671" y="23749"/>
                </a:lnTo>
                <a:lnTo>
                  <a:pt x="953388" y="21590"/>
                </a:lnTo>
                <a:lnTo>
                  <a:pt x="974597" y="21590"/>
                </a:lnTo>
                <a:lnTo>
                  <a:pt x="995044" y="24765"/>
                </a:lnTo>
                <a:lnTo>
                  <a:pt x="1013840" y="30226"/>
                </a:lnTo>
                <a:lnTo>
                  <a:pt x="1030351" y="34925"/>
                </a:lnTo>
                <a:lnTo>
                  <a:pt x="1047622" y="38862"/>
                </a:lnTo>
                <a:lnTo>
                  <a:pt x="1066419" y="42418"/>
                </a:lnTo>
                <a:lnTo>
                  <a:pt x="1089406" y="43561"/>
                </a:lnTo>
                <a:lnTo>
                  <a:pt x="1115695" y="42418"/>
                </a:lnTo>
                <a:lnTo>
                  <a:pt x="1140840" y="38862"/>
                </a:lnTo>
                <a:lnTo>
                  <a:pt x="1162812" y="35560"/>
                </a:lnTo>
                <a:lnTo>
                  <a:pt x="1181227" y="31242"/>
                </a:lnTo>
                <a:lnTo>
                  <a:pt x="1198880" y="24765"/>
                </a:lnTo>
                <a:lnTo>
                  <a:pt x="1216533" y="21590"/>
                </a:lnTo>
                <a:lnTo>
                  <a:pt x="1233805" y="19431"/>
                </a:lnTo>
                <a:lnTo>
                  <a:pt x="1250314" y="19431"/>
                </a:lnTo>
                <a:lnTo>
                  <a:pt x="1267587" y="20447"/>
                </a:lnTo>
                <a:lnTo>
                  <a:pt x="1285239" y="21590"/>
                </a:lnTo>
                <a:lnTo>
                  <a:pt x="1302893" y="24765"/>
                </a:lnTo>
                <a:lnTo>
                  <a:pt x="1320545" y="30226"/>
                </a:lnTo>
                <a:lnTo>
                  <a:pt x="1337818" y="34925"/>
                </a:lnTo>
                <a:lnTo>
                  <a:pt x="1357630" y="39878"/>
                </a:lnTo>
                <a:lnTo>
                  <a:pt x="1381759" y="45720"/>
                </a:lnTo>
                <a:lnTo>
                  <a:pt x="1407668" y="48895"/>
                </a:lnTo>
                <a:lnTo>
                  <a:pt x="1435353" y="49657"/>
                </a:lnTo>
                <a:lnTo>
                  <a:pt x="1464945" y="47879"/>
                </a:lnTo>
                <a:lnTo>
                  <a:pt x="1490090" y="44577"/>
                </a:lnTo>
                <a:lnTo>
                  <a:pt x="1512062" y="39878"/>
                </a:lnTo>
                <a:lnTo>
                  <a:pt x="1529333" y="34925"/>
                </a:lnTo>
                <a:lnTo>
                  <a:pt x="1545844" y="30226"/>
                </a:lnTo>
                <a:lnTo>
                  <a:pt x="1563496" y="24765"/>
                </a:lnTo>
                <a:lnTo>
                  <a:pt x="1580768" y="22606"/>
                </a:lnTo>
                <a:lnTo>
                  <a:pt x="1600580" y="22606"/>
                </a:lnTo>
                <a:lnTo>
                  <a:pt x="1620392" y="22606"/>
                </a:lnTo>
                <a:lnTo>
                  <a:pt x="1620392" y="22606"/>
                </a:lnTo>
                <a:lnTo>
                  <a:pt x="1639824" y="24765"/>
                </a:lnTo>
                <a:lnTo>
                  <a:pt x="1663953" y="31242"/>
                </a:lnTo>
                <a:lnTo>
                  <a:pt x="1692402" y="39878"/>
                </a:lnTo>
                <a:lnTo>
                  <a:pt x="1721230" y="46736"/>
                </a:lnTo>
                <a:lnTo>
                  <a:pt x="1746377" y="52197"/>
                </a:lnTo>
                <a:lnTo>
                  <a:pt x="1769110" y="55372"/>
                </a:lnTo>
                <a:lnTo>
                  <a:pt x="1789938" y="56515"/>
                </a:lnTo>
                <a:lnTo>
                  <a:pt x="1810892" y="56515"/>
                </a:lnTo>
                <a:lnTo>
                  <a:pt x="1835023" y="53213"/>
                </a:lnTo>
                <a:lnTo>
                  <a:pt x="1859152" y="48895"/>
                </a:lnTo>
                <a:lnTo>
                  <a:pt x="1883155" y="43561"/>
                </a:lnTo>
                <a:lnTo>
                  <a:pt x="1906269" y="39878"/>
                </a:lnTo>
                <a:lnTo>
                  <a:pt x="1927860" y="36703"/>
                </a:lnTo>
                <a:lnTo>
                  <a:pt x="1950847" y="35560"/>
                </a:lnTo>
                <a:lnTo>
                  <a:pt x="1976119" y="35560"/>
                </a:lnTo>
                <a:lnTo>
                  <a:pt x="2001265" y="39878"/>
                </a:lnTo>
                <a:lnTo>
                  <a:pt x="2024379" y="46736"/>
                </a:lnTo>
                <a:lnTo>
                  <a:pt x="2045208" y="53213"/>
                </a:lnTo>
                <a:lnTo>
                  <a:pt x="2066798" y="59690"/>
                </a:lnTo>
                <a:lnTo>
                  <a:pt x="2088006" y="65151"/>
                </a:lnTo>
                <a:lnTo>
                  <a:pt x="2108580" y="68326"/>
                </a:lnTo>
                <a:lnTo>
                  <a:pt x="2129409" y="68326"/>
                </a:lnTo>
                <a:lnTo>
                  <a:pt x="2148840" y="65151"/>
                </a:lnTo>
                <a:lnTo>
                  <a:pt x="2169794" y="60833"/>
                </a:lnTo>
                <a:lnTo>
                  <a:pt x="2188464" y="55372"/>
                </a:lnTo>
                <a:lnTo>
                  <a:pt x="2205101" y="52197"/>
                </a:lnTo>
                <a:lnTo>
                  <a:pt x="2223389" y="46736"/>
                </a:lnTo>
                <a:lnTo>
                  <a:pt x="2243201" y="39878"/>
                </a:lnTo>
                <a:lnTo>
                  <a:pt x="2263013" y="34925"/>
                </a:lnTo>
                <a:lnTo>
                  <a:pt x="2281428" y="31242"/>
                </a:lnTo>
                <a:lnTo>
                  <a:pt x="2302637" y="30226"/>
                </a:lnTo>
                <a:lnTo>
                  <a:pt x="2325242" y="30226"/>
                </a:lnTo>
                <a:lnTo>
                  <a:pt x="2325242" y="30226"/>
                </a:lnTo>
                <a:lnTo>
                  <a:pt x="2349373" y="33782"/>
                </a:lnTo>
                <a:lnTo>
                  <a:pt x="2372487" y="37719"/>
                </a:lnTo>
                <a:lnTo>
                  <a:pt x="2395474" y="41021"/>
                </a:lnTo>
                <a:lnTo>
                  <a:pt x="2418588" y="43561"/>
                </a:lnTo>
                <a:lnTo>
                  <a:pt x="2442591" y="46736"/>
                </a:lnTo>
                <a:lnTo>
                  <a:pt x="2464308" y="47879"/>
                </a:lnTo>
                <a:lnTo>
                  <a:pt x="2486152" y="47879"/>
                </a:lnTo>
                <a:lnTo>
                  <a:pt x="2507106" y="45720"/>
                </a:lnTo>
                <a:lnTo>
                  <a:pt x="2526918" y="43561"/>
                </a:lnTo>
                <a:lnTo>
                  <a:pt x="2546730" y="43561"/>
                </a:lnTo>
                <a:lnTo>
                  <a:pt x="2566162" y="43561"/>
                </a:lnTo>
                <a:lnTo>
                  <a:pt x="2583815" y="45720"/>
                </a:lnTo>
                <a:lnTo>
                  <a:pt x="2599309" y="48895"/>
                </a:lnTo>
                <a:lnTo>
                  <a:pt x="2610104" y="54356"/>
                </a:lnTo>
                <a:lnTo>
                  <a:pt x="2616580" y="640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5" y="774134"/>
            <a:ext cx="4533147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1432" y="792479"/>
            <a:ext cx="389305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4422775" cy="475615"/>
          </a:xfrm>
          <a:custGeom>
            <a:avLst/>
            <a:gdLst/>
            <a:ahLst/>
            <a:cxnLst/>
            <a:rect l="l" t="t" r="r" b="b"/>
            <a:pathLst>
              <a:path w="4422775" h="475615">
                <a:moveTo>
                  <a:pt x="4422648" y="0"/>
                </a:moveTo>
                <a:lnTo>
                  <a:pt x="0" y="0"/>
                </a:lnTo>
                <a:lnTo>
                  <a:pt x="0" y="475488"/>
                </a:lnTo>
                <a:lnTo>
                  <a:pt x="4343400" y="475488"/>
                </a:lnTo>
                <a:lnTo>
                  <a:pt x="4422648" y="396239"/>
                </a:lnTo>
                <a:lnTo>
                  <a:pt x="4422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61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4422775" cy="475615"/>
          </a:xfrm>
          <a:custGeom>
            <a:avLst/>
            <a:gdLst/>
            <a:ahLst/>
            <a:cxnLst/>
            <a:rect l="l" t="t" r="r" b="b"/>
            <a:pathLst>
              <a:path w="4422775" h="475615">
                <a:moveTo>
                  <a:pt x="4343400" y="475488"/>
                </a:moveTo>
                <a:lnTo>
                  <a:pt x="4359275" y="412114"/>
                </a:lnTo>
                <a:lnTo>
                  <a:pt x="4422648" y="396239"/>
                </a:lnTo>
                <a:lnTo>
                  <a:pt x="4343400" y="475488"/>
                </a:lnTo>
                <a:lnTo>
                  <a:pt x="0" y="475488"/>
                </a:lnTo>
                <a:lnTo>
                  <a:pt x="0" y="0"/>
                </a:lnTo>
                <a:lnTo>
                  <a:pt x="4422648" y="0"/>
                </a:lnTo>
                <a:lnTo>
                  <a:pt x="4422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90169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Advancement </a:t>
            </a:r>
            <a:r>
              <a:rPr sz="1800" b="1" spc="-85" dirty="0">
                <a:solidFill>
                  <a:srgbClr val="FFFFFF"/>
                </a:solidFill>
                <a:latin typeface="Gill Sans MT"/>
                <a:cs typeface="Gill Sans MT"/>
              </a:rPr>
              <a:t>Over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Roundworms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Metameric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segmentation.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latin typeface="Arial"/>
                <a:cs typeface="Arial"/>
              </a:rPr>
              <a:t>Head, </a:t>
            </a:r>
            <a:r>
              <a:rPr sz="1500" b="1" spc="-45" dirty="0">
                <a:latin typeface="Arial"/>
                <a:cs typeface="Arial"/>
              </a:rPr>
              <a:t>appendages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45" dirty="0">
                <a:latin typeface="Arial"/>
                <a:cs typeface="Arial"/>
              </a:rPr>
              <a:t>respiratory </a:t>
            </a:r>
            <a:r>
              <a:rPr sz="1500" b="1" spc="-55" dirty="0">
                <a:latin typeface="Arial"/>
                <a:cs typeface="Arial"/>
              </a:rPr>
              <a:t>organs </a:t>
            </a:r>
            <a:r>
              <a:rPr sz="1500" b="1" spc="-50" dirty="0">
                <a:latin typeface="Arial"/>
                <a:cs typeface="Arial"/>
              </a:rPr>
              <a:t>(gills)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65" dirty="0">
                <a:latin typeface="Arial"/>
                <a:cs typeface="Arial"/>
              </a:rPr>
              <a:t>some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80" dirty="0">
                <a:latin typeface="Arial"/>
                <a:cs typeface="Arial"/>
              </a:rPr>
              <a:t>cases.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True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coelom.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Circulatory </a:t>
            </a:r>
            <a:r>
              <a:rPr sz="1500" b="1" spc="-55" dirty="0">
                <a:latin typeface="Arial"/>
                <a:cs typeface="Arial"/>
              </a:rPr>
              <a:t>system </a:t>
            </a:r>
            <a:r>
              <a:rPr sz="1500" b="1" spc="-25" dirty="0">
                <a:latin typeface="Arial"/>
                <a:cs typeface="Arial"/>
              </a:rPr>
              <a:t>often </a:t>
            </a:r>
            <a:r>
              <a:rPr sz="1500" b="1" dirty="0">
                <a:latin typeface="Arial"/>
                <a:cs typeface="Arial"/>
              </a:rPr>
              <a:t>with </a:t>
            </a:r>
            <a:r>
              <a:rPr sz="1500" b="1" spc="-35" dirty="0">
                <a:latin typeface="Arial"/>
                <a:cs typeface="Arial"/>
              </a:rPr>
              <a:t>red</a:t>
            </a:r>
            <a:r>
              <a:rPr sz="1500" b="1" spc="-15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blood.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Circular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45" dirty="0">
                <a:latin typeface="Arial"/>
                <a:cs typeface="Arial"/>
              </a:rPr>
              <a:t>longitudinal </a:t>
            </a:r>
            <a:r>
              <a:rPr sz="1500" b="1" spc="-80" dirty="0">
                <a:latin typeface="Arial"/>
                <a:cs typeface="Arial"/>
              </a:rPr>
              <a:t>muscles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30" dirty="0">
                <a:latin typeface="Arial"/>
                <a:cs typeface="Arial"/>
              </a:rPr>
              <a:t>both </a:t>
            </a:r>
            <a:r>
              <a:rPr sz="1500" b="1" spc="-45" dirty="0">
                <a:latin typeface="Arial"/>
                <a:cs typeface="Arial"/>
              </a:rPr>
              <a:t>body </a:t>
            </a:r>
            <a:r>
              <a:rPr sz="1500" b="1" spc="-10" dirty="0">
                <a:latin typeface="Arial"/>
                <a:cs typeface="Arial"/>
              </a:rPr>
              <a:t>wall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20" dirty="0">
                <a:latin typeface="Arial"/>
                <a:cs typeface="Arial"/>
              </a:rPr>
              <a:t>gut wall.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30547" y="632205"/>
            <a:ext cx="248920" cy="123189"/>
          </a:xfrm>
          <a:custGeom>
            <a:avLst/>
            <a:gdLst/>
            <a:ahLst/>
            <a:cxnLst/>
            <a:rect l="l" t="t" r="r" b="b"/>
            <a:pathLst>
              <a:path w="248920" h="123190">
                <a:moveTo>
                  <a:pt x="6476" y="92201"/>
                </a:moveTo>
                <a:lnTo>
                  <a:pt x="0" y="102234"/>
                </a:lnTo>
                <a:lnTo>
                  <a:pt x="6476" y="114172"/>
                </a:lnTo>
                <a:lnTo>
                  <a:pt x="20827" y="122808"/>
                </a:lnTo>
                <a:lnTo>
                  <a:pt x="41782" y="121665"/>
                </a:lnTo>
                <a:lnTo>
                  <a:pt x="63373" y="114172"/>
                </a:lnTo>
                <a:lnTo>
                  <a:pt x="85343" y="103377"/>
                </a:lnTo>
                <a:lnTo>
                  <a:pt x="101853" y="90042"/>
                </a:lnTo>
                <a:lnTo>
                  <a:pt x="116331" y="78485"/>
                </a:lnTo>
                <a:lnTo>
                  <a:pt x="132841" y="66675"/>
                </a:lnTo>
                <a:lnTo>
                  <a:pt x="148716" y="54355"/>
                </a:lnTo>
                <a:lnTo>
                  <a:pt x="167386" y="40385"/>
                </a:lnTo>
                <a:lnTo>
                  <a:pt x="188594" y="28447"/>
                </a:lnTo>
                <a:lnTo>
                  <a:pt x="188594" y="28447"/>
                </a:lnTo>
                <a:lnTo>
                  <a:pt x="205866" y="18795"/>
                </a:lnTo>
                <a:lnTo>
                  <a:pt x="222123" y="10159"/>
                </a:lnTo>
                <a:lnTo>
                  <a:pt x="236474" y="2158"/>
                </a:lnTo>
                <a:lnTo>
                  <a:pt x="24879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09566" y="6520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05932" y="831341"/>
            <a:ext cx="176530" cy="261620"/>
          </a:xfrm>
          <a:custGeom>
            <a:avLst/>
            <a:gdLst/>
            <a:ahLst/>
            <a:cxnLst/>
            <a:rect l="l" t="t" r="r" b="b"/>
            <a:pathLst>
              <a:path w="176529" h="261619">
                <a:moveTo>
                  <a:pt x="100456" y="28067"/>
                </a:moveTo>
                <a:lnTo>
                  <a:pt x="109473" y="22606"/>
                </a:lnTo>
                <a:lnTo>
                  <a:pt x="109473" y="22606"/>
                </a:lnTo>
                <a:lnTo>
                  <a:pt x="91820" y="0"/>
                </a:lnTo>
                <a:lnTo>
                  <a:pt x="79628" y="1778"/>
                </a:lnTo>
                <a:lnTo>
                  <a:pt x="65531" y="9398"/>
                </a:lnTo>
                <a:lnTo>
                  <a:pt x="53339" y="20447"/>
                </a:lnTo>
                <a:lnTo>
                  <a:pt x="42544" y="34544"/>
                </a:lnTo>
                <a:lnTo>
                  <a:pt x="31368" y="49657"/>
                </a:lnTo>
                <a:lnTo>
                  <a:pt x="22732" y="65912"/>
                </a:lnTo>
                <a:lnTo>
                  <a:pt x="16255" y="82042"/>
                </a:lnTo>
                <a:lnTo>
                  <a:pt x="9778" y="99314"/>
                </a:lnTo>
                <a:lnTo>
                  <a:pt x="0" y="169164"/>
                </a:lnTo>
                <a:lnTo>
                  <a:pt x="0" y="169164"/>
                </a:lnTo>
                <a:lnTo>
                  <a:pt x="1904" y="192912"/>
                </a:lnTo>
                <a:lnTo>
                  <a:pt x="7619" y="212344"/>
                </a:lnTo>
                <a:lnTo>
                  <a:pt x="17398" y="228981"/>
                </a:lnTo>
                <a:lnTo>
                  <a:pt x="29209" y="241935"/>
                </a:lnTo>
                <a:lnTo>
                  <a:pt x="42544" y="251587"/>
                </a:lnTo>
                <a:lnTo>
                  <a:pt x="56895" y="259207"/>
                </a:lnTo>
                <a:lnTo>
                  <a:pt x="70992" y="261366"/>
                </a:lnTo>
                <a:lnTo>
                  <a:pt x="86105" y="258445"/>
                </a:lnTo>
                <a:lnTo>
                  <a:pt x="102615" y="248793"/>
                </a:lnTo>
                <a:lnTo>
                  <a:pt x="116712" y="231140"/>
                </a:lnTo>
                <a:lnTo>
                  <a:pt x="130047" y="209550"/>
                </a:lnTo>
                <a:lnTo>
                  <a:pt x="141223" y="187579"/>
                </a:lnTo>
                <a:lnTo>
                  <a:pt x="148716" y="164846"/>
                </a:lnTo>
                <a:lnTo>
                  <a:pt x="155193" y="141859"/>
                </a:lnTo>
                <a:lnTo>
                  <a:pt x="157352" y="117729"/>
                </a:lnTo>
                <a:lnTo>
                  <a:pt x="157352" y="93218"/>
                </a:lnTo>
                <a:lnTo>
                  <a:pt x="157352" y="93218"/>
                </a:lnTo>
                <a:lnTo>
                  <a:pt x="112775" y="26924"/>
                </a:lnTo>
                <a:lnTo>
                  <a:pt x="100456" y="32766"/>
                </a:lnTo>
                <a:lnTo>
                  <a:pt x="87121" y="44196"/>
                </a:lnTo>
                <a:lnTo>
                  <a:pt x="76326" y="61595"/>
                </a:lnTo>
                <a:lnTo>
                  <a:pt x="66675" y="81026"/>
                </a:lnTo>
                <a:lnTo>
                  <a:pt x="57657" y="99314"/>
                </a:lnTo>
                <a:lnTo>
                  <a:pt x="57657" y="99314"/>
                </a:lnTo>
                <a:lnTo>
                  <a:pt x="9778" y="201930"/>
                </a:lnTo>
                <a:lnTo>
                  <a:pt x="9778" y="187579"/>
                </a:lnTo>
                <a:lnTo>
                  <a:pt x="9778" y="187579"/>
                </a:lnTo>
                <a:lnTo>
                  <a:pt x="14096" y="170307"/>
                </a:lnTo>
                <a:lnTo>
                  <a:pt x="21716" y="154051"/>
                </a:lnTo>
                <a:lnTo>
                  <a:pt x="32512" y="145415"/>
                </a:lnTo>
                <a:lnTo>
                  <a:pt x="46862" y="144399"/>
                </a:lnTo>
                <a:lnTo>
                  <a:pt x="63372" y="149733"/>
                </a:lnTo>
                <a:lnTo>
                  <a:pt x="78485" y="159131"/>
                </a:lnTo>
                <a:lnTo>
                  <a:pt x="90804" y="173482"/>
                </a:lnTo>
                <a:lnTo>
                  <a:pt x="102615" y="187579"/>
                </a:lnTo>
                <a:lnTo>
                  <a:pt x="113791" y="198374"/>
                </a:lnTo>
                <a:lnTo>
                  <a:pt x="113791" y="198374"/>
                </a:lnTo>
                <a:lnTo>
                  <a:pt x="124587" y="208407"/>
                </a:lnTo>
                <a:lnTo>
                  <a:pt x="135381" y="217043"/>
                </a:lnTo>
                <a:lnTo>
                  <a:pt x="149859" y="220599"/>
                </a:lnTo>
                <a:lnTo>
                  <a:pt x="163829" y="218186"/>
                </a:lnTo>
                <a:lnTo>
                  <a:pt x="176148" y="2095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44310" y="864107"/>
            <a:ext cx="2540" cy="8255"/>
          </a:xfrm>
          <a:custGeom>
            <a:avLst/>
            <a:gdLst/>
            <a:ahLst/>
            <a:cxnLst/>
            <a:rect l="l" t="t" r="r" b="b"/>
            <a:pathLst>
              <a:path w="2539" h="8255">
                <a:moveTo>
                  <a:pt x="0" y="0"/>
                </a:moveTo>
                <a:lnTo>
                  <a:pt x="2539" y="82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82791" y="1018920"/>
            <a:ext cx="6985" cy="12065"/>
          </a:xfrm>
          <a:custGeom>
            <a:avLst/>
            <a:gdLst/>
            <a:ahLst/>
            <a:cxnLst/>
            <a:rect l="l" t="t" r="r" b="b"/>
            <a:pathLst>
              <a:path w="6985" h="12065">
                <a:moveTo>
                  <a:pt x="0" y="11811"/>
                </a:moveTo>
                <a:lnTo>
                  <a:pt x="647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13347" y="828293"/>
            <a:ext cx="204088" cy="228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2682" y="818006"/>
            <a:ext cx="132715" cy="198755"/>
          </a:xfrm>
          <a:custGeom>
            <a:avLst/>
            <a:gdLst/>
            <a:ahLst/>
            <a:cxnLst/>
            <a:rect l="l" t="t" r="r" b="b"/>
            <a:pathLst>
              <a:path w="132715" h="198755">
                <a:moveTo>
                  <a:pt x="72009" y="30606"/>
                </a:moveTo>
                <a:lnTo>
                  <a:pt x="72009" y="30606"/>
                </a:lnTo>
                <a:lnTo>
                  <a:pt x="60197" y="0"/>
                </a:lnTo>
                <a:lnTo>
                  <a:pt x="49021" y="0"/>
                </a:lnTo>
                <a:lnTo>
                  <a:pt x="37084" y="6476"/>
                </a:lnTo>
                <a:lnTo>
                  <a:pt x="24891" y="17271"/>
                </a:lnTo>
                <a:lnTo>
                  <a:pt x="14096" y="32765"/>
                </a:lnTo>
                <a:lnTo>
                  <a:pt x="0" y="74929"/>
                </a:lnTo>
                <a:lnTo>
                  <a:pt x="0" y="74929"/>
                </a:lnTo>
                <a:lnTo>
                  <a:pt x="2158" y="96774"/>
                </a:lnTo>
                <a:lnTo>
                  <a:pt x="11937" y="110489"/>
                </a:lnTo>
                <a:lnTo>
                  <a:pt x="25907" y="115188"/>
                </a:lnTo>
                <a:lnTo>
                  <a:pt x="40386" y="111632"/>
                </a:lnTo>
                <a:lnTo>
                  <a:pt x="51181" y="105409"/>
                </a:lnTo>
                <a:lnTo>
                  <a:pt x="51181" y="105409"/>
                </a:lnTo>
                <a:lnTo>
                  <a:pt x="23748" y="147574"/>
                </a:lnTo>
                <a:lnTo>
                  <a:pt x="23748" y="167386"/>
                </a:lnTo>
                <a:lnTo>
                  <a:pt x="23748" y="167386"/>
                </a:lnTo>
                <a:lnTo>
                  <a:pt x="30607" y="182499"/>
                </a:lnTo>
                <a:lnTo>
                  <a:pt x="43561" y="194437"/>
                </a:lnTo>
                <a:lnTo>
                  <a:pt x="60197" y="198754"/>
                </a:lnTo>
                <a:lnTo>
                  <a:pt x="79628" y="198754"/>
                </a:lnTo>
                <a:lnTo>
                  <a:pt x="100457" y="193293"/>
                </a:lnTo>
                <a:lnTo>
                  <a:pt x="119125" y="182499"/>
                </a:lnTo>
                <a:lnTo>
                  <a:pt x="132207" y="16636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10222" y="784097"/>
            <a:ext cx="164465" cy="206375"/>
          </a:xfrm>
          <a:custGeom>
            <a:avLst/>
            <a:gdLst/>
            <a:ahLst/>
            <a:cxnLst/>
            <a:rect l="l" t="t" r="r" b="b"/>
            <a:pathLst>
              <a:path w="164465" h="206375">
                <a:moveTo>
                  <a:pt x="84581" y="50037"/>
                </a:moveTo>
                <a:lnTo>
                  <a:pt x="84581" y="50037"/>
                </a:lnTo>
                <a:lnTo>
                  <a:pt x="90043" y="34925"/>
                </a:lnTo>
                <a:lnTo>
                  <a:pt x="91058" y="18414"/>
                </a:lnTo>
                <a:lnTo>
                  <a:pt x="87883" y="4699"/>
                </a:lnTo>
                <a:lnTo>
                  <a:pt x="79248" y="0"/>
                </a:lnTo>
                <a:lnTo>
                  <a:pt x="79248" y="0"/>
                </a:lnTo>
                <a:lnTo>
                  <a:pt x="0" y="92583"/>
                </a:lnTo>
                <a:lnTo>
                  <a:pt x="0" y="92583"/>
                </a:lnTo>
                <a:lnTo>
                  <a:pt x="10032" y="106934"/>
                </a:lnTo>
                <a:lnTo>
                  <a:pt x="27304" y="113156"/>
                </a:lnTo>
                <a:lnTo>
                  <a:pt x="48641" y="112013"/>
                </a:lnTo>
                <a:lnTo>
                  <a:pt x="64770" y="108838"/>
                </a:lnTo>
                <a:lnTo>
                  <a:pt x="69087" y="116712"/>
                </a:lnTo>
                <a:lnTo>
                  <a:pt x="60451" y="127126"/>
                </a:lnTo>
                <a:lnTo>
                  <a:pt x="50800" y="140462"/>
                </a:lnTo>
                <a:lnTo>
                  <a:pt x="44957" y="153035"/>
                </a:lnTo>
                <a:lnTo>
                  <a:pt x="43942" y="169672"/>
                </a:lnTo>
                <a:lnTo>
                  <a:pt x="43942" y="169672"/>
                </a:lnTo>
                <a:lnTo>
                  <a:pt x="47117" y="184785"/>
                </a:lnTo>
                <a:lnTo>
                  <a:pt x="55752" y="195961"/>
                </a:lnTo>
                <a:lnTo>
                  <a:pt x="68072" y="203453"/>
                </a:lnTo>
                <a:lnTo>
                  <a:pt x="84581" y="206375"/>
                </a:lnTo>
                <a:lnTo>
                  <a:pt x="106552" y="203453"/>
                </a:lnTo>
                <a:lnTo>
                  <a:pt x="129285" y="194817"/>
                </a:lnTo>
                <a:lnTo>
                  <a:pt x="149098" y="182625"/>
                </a:lnTo>
                <a:lnTo>
                  <a:pt x="164465" y="1685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43521" y="829182"/>
            <a:ext cx="9525" cy="142875"/>
          </a:xfrm>
          <a:custGeom>
            <a:avLst/>
            <a:gdLst/>
            <a:ahLst/>
            <a:cxnLst/>
            <a:rect l="l" t="t" r="r" b="b"/>
            <a:pathLst>
              <a:path w="9525" h="142875">
                <a:moveTo>
                  <a:pt x="2539" y="0"/>
                </a:moveTo>
                <a:lnTo>
                  <a:pt x="0" y="18287"/>
                </a:lnTo>
                <a:lnTo>
                  <a:pt x="2539" y="34925"/>
                </a:lnTo>
                <a:lnTo>
                  <a:pt x="6476" y="53975"/>
                </a:lnTo>
                <a:lnTo>
                  <a:pt x="9017" y="74549"/>
                </a:lnTo>
                <a:lnTo>
                  <a:pt x="9017" y="95376"/>
                </a:lnTo>
                <a:lnTo>
                  <a:pt x="9017" y="114807"/>
                </a:lnTo>
                <a:lnTo>
                  <a:pt x="7493" y="134238"/>
                </a:lnTo>
                <a:lnTo>
                  <a:pt x="1397" y="1428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63639" y="725804"/>
            <a:ext cx="215900" cy="83820"/>
          </a:xfrm>
          <a:custGeom>
            <a:avLst/>
            <a:gdLst/>
            <a:ahLst/>
            <a:cxnLst/>
            <a:rect l="l" t="t" r="r" b="b"/>
            <a:pathLst>
              <a:path w="215900" h="83820">
                <a:moveTo>
                  <a:pt x="0" y="83566"/>
                </a:moveTo>
                <a:lnTo>
                  <a:pt x="4317" y="68453"/>
                </a:lnTo>
                <a:lnTo>
                  <a:pt x="12953" y="53975"/>
                </a:lnTo>
                <a:lnTo>
                  <a:pt x="29463" y="40005"/>
                </a:lnTo>
                <a:lnTo>
                  <a:pt x="55752" y="25908"/>
                </a:lnTo>
                <a:lnTo>
                  <a:pt x="92075" y="13716"/>
                </a:lnTo>
                <a:lnTo>
                  <a:pt x="127000" y="5080"/>
                </a:lnTo>
                <a:lnTo>
                  <a:pt x="155447" y="0"/>
                </a:lnTo>
                <a:lnTo>
                  <a:pt x="179577" y="0"/>
                </a:lnTo>
                <a:lnTo>
                  <a:pt x="179577" y="0"/>
                </a:lnTo>
                <a:lnTo>
                  <a:pt x="197992" y="3937"/>
                </a:lnTo>
                <a:lnTo>
                  <a:pt x="207009" y="8636"/>
                </a:lnTo>
                <a:lnTo>
                  <a:pt x="211581" y="13716"/>
                </a:lnTo>
                <a:lnTo>
                  <a:pt x="214502" y="21590"/>
                </a:lnTo>
                <a:lnTo>
                  <a:pt x="215645" y="31369"/>
                </a:lnTo>
                <a:lnTo>
                  <a:pt x="209168" y="4216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23483" y="1042669"/>
            <a:ext cx="893444" cy="282575"/>
          </a:xfrm>
          <a:custGeom>
            <a:avLst/>
            <a:gdLst/>
            <a:ahLst/>
            <a:cxnLst/>
            <a:rect l="l" t="t" r="r" b="b"/>
            <a:pathLst>
              <a:path w="893445" h="282575">
                <a:moveTo>
                  <a:pt x="0" y="282193"/>
                </a:moveTo>
                <a:lnTo>
                  <a:pt x="0" y="282193"/>
                </a:lnTo>
                <a:lnTo>
                  <a:pt x="19684" y="278256"/>
                </a:lnTo>
                <a:lnTo>
                  <a:pt x="37337" y="271779"/>
                </a:lnTo>
                <a:lnTo>
                  <a:pt x="62611" y="259841"/>
                </a:lnTo>
                <a:lnTo>
                  <a:pt x="89915" y="247650"/>
                </a:lnTo>
                <a:lnTo>
                  <a:pt x="115188" y="236092"/>
                </a:lnTo>
                <a:lnTo>
                  <a:pt x="138175" y="226059"/>
                </a:lnTo>
                <a:lnTo>
                  <a:pt x="163449" y="216662"/>
                </a:lnTo>
                <a:lnTo>
                  <a:pt x="190753" y="203326"/>
                </a:lnTo>
                <a:lnTo>
                  <a:pt x="220217" y="191515"/>
                </a:lnTo>
                <a:lnTo>
                  <a:pt x="246506" y="179577"/>
                </a:lnTo>
                <a:lnTo>
                  <a:pt x="274954" y="167386"/>
                </a:lnTo>
                <a:lnTo>
                  <a:pt x="307720" y="154431"/>
                </a:lnTo>
                <a:lnTo>
                  <a:pt x="341629" y="141477"/>
                </a:lnTo>
                <a:lnTo>
                  <a:pt x="374650" y="130682"/>
                </a:lnTo>
                <a:lnTo>
                  <a:pt x="407415" y="119506"/>
                </a:lnTo>
                <a:lnTo>
                  <a:pt x="445642" y="107568"/>
                </a:lnTo>
                <a:lnTo>
                  <a:pt x="483742" y="96774"/>
                </a:lnTo>
                <a:lnTo>
                  <a:pt x="520191" y="87121"/>
                </a:lnTo>
                <a:lnTo>
                  <a:pt x="557275" y="76962"/>
                </a:lnTo>
                <a:lnTo>
                  <a:pt x="593597" y="65531"/>
                </a:lnTo>
                <a:lnTo>
                  <a:pt x="629538" y="55752"/>
                </a:lnTo>
                <a:lnTo>
                  <a:pt x="672464" y="44957"/>
                </a:lnTo>
                <a:lnTo>
                  <a:pt x="713866" y="36321"/>
                </a:lnTo>
                <a:lnTo>
                  <a:pt x="750188" y="29463"/>
                </a:lnTo>
                <a:lnTo>
                  <a:pt x="778637" y="24129"/>
                </a:lnTo>
                <a:lnTo>
                  <a:pt x="801623" y="19812"/>
                </a:lnTo>
                <a:lnTo>
                  <a:pt x="821436" y="15493"/>
                </a:lnTo>
                <a:lnTo>
                  <a:pt x="837691" y="12191"/>
                </a:lnTo>
                <a:lnTo>
                  <a:pt x="852805" y="9270"/>
                </a:lnTo>
                <a:lnTo>
                  <a:pt x="852805" y="9270"/>
                </a:lnTo>
                <a:lnTo>
                  <a:pt x="868298" y="5714"/>
                </a:lnTo>
                <a:lnTo>
                  <a:pt x="882268" y="2539"/>
                </a:lnTo>
                <a:lnTo>
                  <a:pt x="89344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98258" y="10397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74032" y="1866010"/>
            <a:ext cx="1054735" cy="105410"/>
          </a:xfrm>
          <a:custGeom>
            <a:avLst/>
            <a:gdLst/>
            <a:ahLst/>
            <a:cxnLst/>
            <a:rect l="l" t="t" r="r" b="b"/>
            <a:pathLst>
              <a:path w="1054735" h="105410">
                <a:moveTo>
                  <a:pt x="0" y="0"/>
                </a:moveTo>
                <a:lnTo>
                  <a:pt x="14477" y="9651"/>
                </a:lnTo>
                <a:lnTo>
                  <a:pt x="27431" y="18287"/>
                </a:lnTo>
                <a:lnTo>
                  <a:pt x="42925" y="29463"/>
                </a:lnTo>
                <a:lnTo>
                  <a:pt x="59054" y="39243"/>
                </a:lnTo>
                <a:lnTo>
                  <a:pt x="74548" y="47498"/>
                </a:lnTo>
                <a:lnTo>
                  <a:pt x="92963" y="54356"/>
                </a:lnTo>
                <a:lnTo>
                  <a:pt x="114934" y="56514"/>
                </a:lnTo>
                <a:lnTo>
                  <a:pt x="135762" y="55371"/>
                </a:lnTo>
                <a:lnTo>
                  <a:pt x="156590" y="51054"/>
                </a:lnTo>
                <a:lnTo>
                  <a:pt x="175387" y="45338"/>
                </a:lnTo>
                <a:lnTo>
                  <a:pt x="193675" y="39243"/>
                </a:lnTo>
                <a:lnTo>
                  <a:pt x="214629" y="33781"/>
                </a:lnTo>
                <a:lnTo>
                  <a:pt x="236600" y="31623"/>
                </a:lnTo>
                <a:lnTo>
                  <a:pt x="260730" y="34925"/>
                </a:lnTo>
                <a:lnTo>
                  <a:pt x="283717" y="42418"/>
                </a:lnTo>
                <a:lnTo>
                  <a:pt x="306450" y="51054"/>
                </a:lnTo>
                <a:lnTo>
                  <a:pt x="329818" y="61849"/>
                </a:lnTo>
                <a:lnTo>
                  <a:pt x="352425" y="72643"/>
                </a:lnTo>
                <a:lnTo>
                  <a:pt x="376554" y="81280"/>
                </a:lnTo>
                <a:lnTo>
                  <a:pt x="402843" y="84581"/>
                </a:lnTo>
                <a:lnTo>
                  <a:pt x="428116" y="82804"/>
                </a:lnTo>
                <a:lnTo>
                  <a:pt x="453263" y="78105"/>
                </a:lnTo>
                <a:lnTo>
                  <a:pt x="478535" y="72643"/>
                </a:lnTo>
                <a:lnTo>
                  <a:pt x="504697" y="70485"/>
                </a:lnTo>
                <a:lnTo>
                  <a:pt x="527812" y="70485"/>
                </a:lnTo>
                <a:lnTo>
                  <a:pt x="549401" y="75945"/>
                </a:lnTo>
                <a:lnTo>
                  <a:pt x="570229" y="83438"/>
                </a:lnTo>
                <a:lnTo>
                  <a:pt x="591184" y="91439"/>
                </a:lnTo>
                <a:lnTo>
                  <a:pt x="608838" y="96774"/>
                </a:lnTo>
                <a:lnTo>
                  <a:pt x="623951" y="102235"/>
                </a:lnTo>
                <a:lnTo>
                  <a:pt x="641603" y="105410"/>
                </a:lnTo>
                <a:lnTo>
                  <a:pt x="662431" y="105410"/>
                </a:lnTo>
                <a:lnTo>
                  <a:pt x="684402" y="102235"/>
                </a:lnTo>
                <a:lnTo>
                  <a:pt x="705992" y="96774"/>
                </a:lnTo>
                <a:lnTo>
                  <a:pt x="729360" y="89915"/>
                </a:lnTo>
                <a:lnTo>
                  <a:pt x="752093" y="82804"/>
                </a:lnTo>
                <a:lnTo>
                  <a:pt x="775080" y="78105"/>
                </a:lnTo>
                <a:lnTo>
                  <a:pt x="796035" y="75945"/>
                </a:lnTo>
                <a:lnTo>
                  <a:pt x="814704" y="75945"/>
                </a:lnTo>
                <a:lnTo>
                  <a:pt x="833119" y="78105"/>
                </a:lnTo>
                <a:lnTo>
                  <a:pt x="856106" y="79120"/>
                </a:lnTo>
                <a:lnTo>
                  <a:pt x="882395" y="79120"/>
                </a:lnTo>
                <a:lnTo>
                  <a:pt x="910843" y="76962"/>
                </a:lnTo>
                <a:lnTo>
                  <a:pt x="937132" y="71627"/>
                </a:lnTo>
                <a:lnTo>
                  <a:pt x="961263" y="66167"/>
                </a:lnTo>
                <a:lnTo>
                  <a:pt x="983233" y="62992"/>
                </a:lnTo>
                <a:lnTo>
                  <a:pt x="1001902" y="60832"/>
                </a:lnTo>
                <a:lnTo>
                  <a:pt x="1020317" y="59689"/>
                </a:lnTo>
                <a:lnTo>
                  <a:pt x="1020317" y="59689"/>
                </a:lnTo>
                <a:lnTo>
                  <a:pt x="1034668" y="60832"/>
                </a:lnTo>
                <a:lnTo>
                  <a:pt x="1045844" y="61849"/>
                </a:lnTo>
                <a:lnTo>
                  <a:pt x="1054480" y="629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42788" y="1452371"/>
            <a:ext cx="271145" cy="102870"/>
          </a:xfrm>
          <a:custGeom>
            <a:avLst/>
            <a:gdLst/>
            <a:ahLst/>
            <a:cxnLst/>
            <a:rect l="l" t="t" r="r" b="b"/>
            <a:pathLst>
              <a:path w="271145" h="102869">
                <a:moveTo>
                  <a:pt x="0" y="73405"/>
                </a:moveTo>
                <a:lnTo>
                  <a:pt x="10160" y="88900"/>
                </a:lnTo>
                <a:lnTo>
                  <a:pt x="23113" y="97536"/>
                </a:lnTo>
                <a:lnTo>
                  <a:pt x="43941" y="102869"/>
                </a:lnTo>
                <a:lnTo>
                  <a:pt x="67056" y="100711"/>
                </a:lnTo>
                <a:lnTo>
                  <a:pt x="90042" y="94234"/>
                </a:lnTo>
                <a:lnTo>
                  <a:pt x="115188" y="83438"/>
                </a:lnTo>
                <a:lnTo>
                  <a:pt x="141477" y="70485"/>
                </a:lnTo>
                <a:lnTo>
                  <a:pt x="164211" y="57530"/>
                </a:lnTo>
                <a:lnTo>
                  <a:pt x="190881" y="41401"/>
                </a:lnTo>
                <a:lnTo>
                  <a:pt x="217170" y="26924"/>
                </a:lnTo>
                <a:lnTo>
                  <a:pt x="239775" y="15366"/>
                </a:lnTo>
                <a:lnTo>
                  <a:pt x="258572" y="5334"/>
                </a:lnTo>
                <a:lnTo>
                  <a:pt x="27076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13552" y="1452371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59">
                <a:moveTo>
                  <a:pt x="3175" y="0"/>
                </a:moveTo>
                <a:lnTo>
                  <a:pt x="0" y="96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55392" y="2334005"/>
            <a:ext cx="2241550" cy="42545"/>
          </a:xfrm>
          <a:custGeom>
            <a:avLst/>
            <a:gdLst/>
            <a:ahLst/>
            <a:cxnLst/>
            <a:rect l="l" t="t" r="r" b="b"/>
            <a:pathLst>
              <a:path w="2241550" h="42544">
                <a:moveTo>
                  <a:pt x="0" y="3175"/>
                </a:moveTo>
                <a:lnTo>
                  <a:pt x="14350" y="7493"/>
                </a:lnTo>
                <a:lnTo>
                  <a:pt x="27305" y="14350"/>
                </a:lnTo>
                <a:lnTo>
                  <a:pt x="41656" y="22987"/>
                </a:lnTo>
                <a:lnTo>
                  <a:pt x="57912" y="31623"/>
                </a:lnTo>
                <a:lnTo>
                  <a:pt x="76581" y="38100"/>
                </a:lnTo>
                <a:lnTo>
                  <a:pt x="97535" y="38100"/>
                </a:lnTo>
                <a:lnTo>
                  <a:pt x="118363" y="33781"/>
                </a:lnTo>
                <a:lnTo>
                  <a:pt x="138175" y="28448"/>
                </a:lnTo>
                <a:lnTo>
                  <a:pt x="156590" y="22987"/>
                </a:lnTo>
                <a:lnTo>
                  <a:pt x="173100" y="18287"/>
                </a:lnTo>
                <a:lnTo>
                  <a:pt x="189737" y="17272"/>
                </a:lnTo>
                <a:lnTo>
                  <a:pt x="205866" y="20828"/>
                </a:lnTo>
                <a:lnTo>
                  <a:pt x="222376" y="27305"/>
                </a:lnTo>
                <a:lnTo>
                  <a:pt x="240791" y="33781"/>
                </a:lnTo>
                <a:lnTo>
                  <a:pt x="261619" y="40259"/>
                </a:lnTo>
                <a:lnTo>
                  <a:pt x="284733" y="42418"/>
                </a:lnTo>
                <a:lnTo>
                  <a:pt x="284733" y="42418"/>
                </a:lnTo>
                <a:lnTo>
                  <a:pt x="308863" y="41401"/>
                </a:lnTo>
                <a:lnTo>
                  <a:pt x="332994" y="38100"/>
                </a:lnTo>
                <a:lnTo>
                  <a:pt x="355981" y="33781"/>
                </a:lnTo>
                <a:lnTo>
                  <a:pt x="377951" y="29463"/>
                </a:lnTo>
                <a:lnTo>
                  <a:pt x="398525" y="26288"/>
                </a:lnTo>
                <a:lnTo>
                  <a:pt x="420496" y="26288"/>
                </a:lnTo>
                <a:lnTo>
                  <a:pt x="441325" y="29463"/>
                </a:lnTo>
                <a:lnTo>
                  <a:pt x="461137" y="33781"/>
                </a:lnTo>
                <a:lnTo>
                  <a:pt x="483743" y="35941"/>
                </a:lnTo>
                <a:lnTo>
                  <a:pt x="509396" y="37084"/>
                </a:lnTo>
                <a:lnTo>
                  <a:pt x="536702" y="33781"/>
                </a:lnTo>
                <a:lnTo>
                  <a:pt x="562991" y="27305"/>
                </a:lnTo>
                <a:lnTo>
                  <a:pt x="590295" y="19812"/>
                </a:lnTo>
                <a:lnTo>
                  <a:pt x="615569" y="13335"/>
                </a:lnTo>
                <a:lnTo>
                  <a:pt x="636396" y="7493"/>
                </a:lnTo>
                <a:lnTo>
                  <a:pt x="654811" y="6476"/>
                </a:lnTo>
                <a:lnTo>
                  <a:pt x="672465" y="8636"/>
                </a:lnTo>
                <a:lnTo>
                  <a:pt x="691133" y="13335"/>
                </a:lnTo>
                <a:lnTo>
                  <a:pt x="711707" y="19812"/>
                </a:lnTo>
                <a:lnTo>
                  <a:pt x="734694" y="27305"/>
                </a:lnTo>
                <a:lnTo>
                  <a:pt x="757808" y="32766"/>
                </a:lnTo>
                <a:lnTo>
                  <a:pt x="779780" y="35941"/>
                </a:lnTo>
                <a:lnTo>
                  <a:pt x="801623" y="37084"/>
                </a:lnTo>
                <a:lnTo>
                  <a:pt x="823594" y="35941"/>
                </a:lnTo>
                <a:lnTo>
                  <a:pt x="847344" y="31623"/>
                </a:lnTo>
                <a:lnTo>
                  <a:pt x="871473" y="26288"/>
                </a:lnTo>
                <a:lnTo>
                  <a:pt x="893444" y="20828"/>
                </a:lnTo>
                <a:lnTo>
                  <a:pt x="912241" y="16510"/>
                </a:lnTo>
                <a:lnTo>
                  <a:pt x="933069" y="14350"/>
                </a:lnTo>
                <a:lnTo>
                  <a:pt x="955802" y="14350"/>
                </a:lnTo>
                <a:lnTo>
                  <a:pt x="977772" y="16510"/>
                </a:lnTo>
                <a:lnTo>
                  <a:pt x="998600" y="19812"/>
                </a:lnTo>
                <a:lnTo>
                  <a:pt x="1019429" y="22987"/>
                </a:lnTo>
                <a:lnTo>
                  <a:pt x="1041019" y="26288"/>
                </a:lnTo>
                <a:lnTo>
                  <a:pt x="1063370" y="29463"/>
                </a:lnTo>
                <a:lnTo>
                  <a:pt x="1088262" y="29463"/>
                </a:lnTo>
                <a:lnTo>
                  <a:pt x="1113408" y="25145"/>
                </a:lnTo>
                <a:lnTo>
                  <a:pt x="1136777" y="20828"/>
                </a:lnTo>
                <a:lnTo>
                  <a:pt x="1156334" y="17272"/>
                </a:lnTo>
                <a:lnTo>
                  <a:pt x="1177162" y="12192"/>
                </a:lnTo>
                <a:lnTo>
                  <a:pt x="1201293" y="5334"/>
                </a:lnTo>
                <a:lnTo>
                  <a:pt x="1226058" y="1016"/>
                </a:lnTo>
                <a:lnTo>
                  <a:pt x="1249553" y="0"/>
                </a:lnTo>
                <a:lnTo>
                  <a:pt x="1269999" y="2412"/>
                </a:lnTo>
                <a:lnTo>
                  <a:pt x="1286636" y="5334"/>
                </a:lnTo>
                <a:lnTo>
                  <a:pt x="1301749" y="11049"/>
                </a:lnTo>
                <a:lnTo>
                  <a:pt x="1317244" y="15493"/>
                </a:lnTo>
                <a:lnTo>
                  <a:pt x="1332737" y="18287"/>
                </a:lnTo>
                <a:lnTo>
                  <a:pt x="1348867" y="21970"/>
                </a:lnTo>
                <a:lnTo>
                  <a:pt x="1366520" y="22987"/>
                </a:lnTo>
                <a:lnTo>
                  <a:pt x="1383792" y="22987"/>
                </a:lnTo>
                <a:lnTo>
                  <a:pt x="1402460" y="22987"/>
                </a:lnTo>
                <a:lnTo>
                  <a:pt x="1420113" y="21970"/>
                </a:lnTo>
                <a:lnTo>
                  <a:pt x="1420113" y="21970"/>
                </a:lnTo>
                <a:lnTo>
                  <a:pt x="1438529" y="19812"/>
                </a:lnTo>
                <a:lnTo>
                  <a:pt x="1463040" y="15493"/>
                </a:lnTo>
                <a:lnTo>
                  <a:pt x="1489329" y="11049"/>
                </a:lnTo>
                <a:lnTo>
                  <a:pt x="1515236" y="8636"/>
                </a:lnTo>
                <a:lnTo>
                  <a:pt x="1540383" y="11049"/>
                </a:lnTo>
                <a:lnTo>
                  <a:pt x="1562354" y="15493"/>
                </a:lnTo>
                <a:lnTo>
                  <a:pt x="1580007" y="21970"/>
                </a:lnTo>
                <a:lnTo>
                  <a:pt x="1595500" y="27305"/>
                </a:lnTo>
                <a:lnTo>
                  <a:pt x="1610613" y="32766"/>
                </a:lnTo>
                <a:lnTo>
                  <a:pt x="1630425" y="35941"/>
                </a:lnTo>
                <a:lnTo>
                  <a:pt x="1651254" y="39243"/>
                </a:lnTo>
                <a:lnTo>
                  <a:pt x="1670684" y="40259"/>
                </a:lnTo>
                <a:lnTo>
                  <a:pt x="1690496" y="39243"/>
                </a:lnTo>
                <a:lnTo>
                  <a:pt x="1708149" y="37084"/>
                </a:lnTo>
                <a:lnTo>
                  <a:pt x="1723644" y="33781"/>
                </a:lnTo>
                <a:lnTo>
                  <a:pt x="1740916" y="28448"/>
                </a:lnTo>
                <a:lnTo>
                  <a:pt x="1757425" y="22987"/>
                </a:lnTo>
                <a:lnTo>
                  <a:pt x="1773682" y="18287"/>
                </a:lnTo>
                <a:lnTo>
                  <a:pt x="1790192" y="17272"/>
                </a:lnTo>
                <a:lnTo>
                  <a:pt x="1790192" y="17272"/>
                </a:lnTo>
                <a:lnTo>
                  <a:pt x="1805685" y="17272"/>
                </a:lnTo>
                <a:lnTo>
                  <a:pt x="1821942" y="18287"/>
                </a:lnTo>
                <a:lnTo>
                  <a:pt x="1839213" y="20828"/>
                </a:lnTo>
                <a:lnTo>
                  <a:pt x="1856867" y="24130"/>
                </a:lnTo>
                <a:lnTo>
                  <a:pt x="1875535" y="27305"/>
                </a:lnTo>
                <a:lnTo>
                  <a:pt x="1894967" y="28448"/>
                </a:lnTo>
                <a:lnTo>
                  <a:pt x="1894967" y="28448"/>
                </a:lnTo>
                <a:lnTo>
                  <a:pt x="1914779" y="26288"/>
                </a:lnTo>
                <a:lnTo>
                  <a:pt x="1937893" y="22987"/>
                </a:lnTo>
                <a:lnTo>
                  <a:pt x="1959736" y="17272"/>
                </a:lnTo>
                <a:lnTo>
                  <a:pt x="1981708" y="12192"/>
                </a:lnTo>
                <a:lnTo>
                  <a:pt x="2003679" y="8636"/>
                </a:lnTo>
                <a:lnTo>
                  <a:pt x="2025269" y="7493"/>
                </a:lnTo>
                <a:lnTo>
                  <a:pt x="2045081" y="8636"/>
                </a:lnTo>
                <a:lnTo>
                  <a:pt x="2062733" y="13335"/>
                </a:lnTo>
                <a:lnTo>
                  <a:pt x="2078228" y="18287"/>
                </a:lnTo>
                <a:lnTo>
                  <a:pt x="2078228" y="18287"/>
                </a:lnTo>
                <a:lnTo>
                  <a:pt x="2093721" y="22987"/>
                </a:lnTo>
                <a:lnTo>
                  <a:pt x="2114296" y="26288"/>
                </a:lnTo>
                <a:lnTo>
                  <a:pt x="2135123" y="28448"/>
                </a:lnTo>
                <a:lnTo>
                  <a:pt x="2135123" y="28448"/>
                </a:lnTo>
                <a:lnTo>
                  <a:pt x="2155697" y="26288"/>
                </a:lnTo>
                <a:lnTo>
                  <a:pt x="2174367" y="21970"/>
                </a:lnTo>
                <a:lnTo>
                  <a:pt x="2193035" y="17272"/>
                </a:lnTo>
                <a:lnTo>
                  <a:pt x="2210308" y="13335"/>
                </a:lnTo>
                <a:lnTo>
                  <a:pt x="2224785" y="11049"/>
                </a:lnTo>
                <a:lnTo>
                  <a:pt x="2234819" y="11049"/>
                </a:lnTo>
                <a:lnTo>
                  <a:pt x="2241296" y="15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39441" y="2580513"/>
            <a:ext cx="2755900" cy="97790"/>
          </a:xfrm>
          <a:custGeom>
            <a:avLst/>
            <a:gdLst/>
            <a:ahLst/>
            <a:cxnLst/>
            <a:rect l="l" t="t" r="r" b="b"/>
            <a:pathLst>
              <a:path w="2755900" h="97789">
                <a:moveTo>
                  <a:pt x="0" y="0"/>
                </a:moveTo>
                <a:lnTo>
                  <a:pt x="0" y="0"/>
                </a:lnTo>
                <a:lnTo>
                  <a:pt x="6476" y="4318"/>
                </a:lnTo>
                <a:lnTo>
                  <a:pt x="13334" y="8000"/>
                </a:lnTo>
                <a:lnTo>
                  <a:pt x="24129" y="12954"/>
                </a:lnTo>
                <a:lnTo>
                  <a:pt x="38481" y="19812"/>
                </a:lnTo>
                <a:lnTo>
                  <a:pt x="56133" y="28448"/>
                </a:lnTo>
                <a:lnTo>
                  <a:pt x="75564" y="38227"/>
                </a:lnTo>
                <a:lnTo>
                  <a:pt x="97535" y="47879"/>
                </a:lnTo>
                <a:lnTo>
                  <a:pt x="118109" y="54356"/>
                </a:lnTo>
                <a:lnTo>
                  <a:pt x="139319" y="59055"/>
                </a:lnTo>
                <a:lnTo>
                  <a:pt x="156590" y="60198"/>
                </a:lnTo>
                <a:lnTo>
                  <a:pt x="172846" y="58038"/>
                </a:lnTo>
                <a:lnTo>
                  <a:pt x="188213" y="53340"/>
                </a:lnTo>
                <a:lnTo>
                  <a:pt x="205866" y="46862"/>
                </a:lnTo>
                <a:lnTo>
                  <a:pt x="225678" y="39243"/>
                </a:lnTo>
                <a:lnTo>
                  <a:pt x="248411" y="31750"/>
                </a:lnTo>
                <a:lnTo>
                  <a:pt x="274700" y="26288"/>
                </a:lnTo>
                <a:lnTo>
                  <a:pt x="299211" y="24130"/>
                </a:lnTo>
                <a:lnTo>
                  <a:pt x="322960" y="25273"/>
                </a:lnTo>
                <a:lnTo>
                  <a:pt x="343788" y="29591"/>
                </a:lnTo>
                <a:lnTo>
                  <a:pt x="364616" y="34925"/>
                </a:lnTo>
                <a:lnTo>
                  <a:pt x="383413" y="42544"/>
                </a:lnTo>
                <a:lnTo>
                  <a:pt x="399541" y="47879"/>
                </a:lnTo>
                <a:lnTo>
                  <a:pt x="413638" y="52197"/>
                </a:lnTo>
                <a:lnTo>
                  <a:pt x="430148" y="56515"/>
                </a:lnTo>
                <a:lnTo>
                  <a:pt x="449960" y="60198"/>
                </a:lnTo>
                <a:lnTo>
                  <a:pt x="470534" y="61975"/>
                </a:lnTo>
                <a:lnTo>
                  <a:pt x="491744" y="61975"/>
                </a:lnTo>
                <a:lnTo>
                  <a:pt x="512571" y="60198"/>
                </a:lnTo>
                <a:lnTo>
                  <a:pt x="530986" y="58038"/>
                </a:lnTo>
                <a:lnTo>
                  <a:pt x="530986" y="58038"/>
                </a:lnTo>
                <a:lnTo>
                  <a:pt x="552957" y="53340"/>
                </a:lnTo>
                <a:lnTo>
                  <a:pt x="577088" y="49403"/>
                </a:lnTo>
                <a:lnTo>
                  <a:pt x="603376" y="46862"/>
                </a:lnTo>
                <a:lnTo>
                  <a:pt x="630682" y="47879"/>
                </a:lnTo>
                <a:lnTo>
                  <a:pt x="654811" y="51181"/>
                </a:lnTo>
                <a:lnTo>
                  <a:pt x="675385" y="55499"/>
                </a:lnTo>
                <a:lnTo>
                  <a:pt x="695451" y="60833"/>
                </a:lnTo>
                <a:lnTo>
                  <a:pt x="711707" y="66675"/>
                </a:lnTo>
                <a:lnTo>
                  <a:pt x="732535" y="71628"/>
                </a:lnTo>
                <a:lnTo>
                  <a:pt x="753491" y="78486"/>
                </a:lnTo>
                <a:lnTo>
                  <a:pt x="773937" y="82423"/>
                </a:lnTo>
                <a:lnTo>
                  <a:pt x="797051" y="84962"/>
                </a:lnTo>
                <a:lnTo>
                  <a:pt x="822197" y="86106"/>
                </a:lnTo>
                <a:lnTo>
                  <a:pt x="845311" y="84962"/>
                </a:lnTo>
                <a:lnTo>
                  <a:pt x="866139" y="82423"/>
                </a:lnTo>
                <a:lnTo>
                  <a:pt x="885570" y="79248"/>
                </a:lnTo>
                <a:lnTo>
                  <a:pt x="904367" y="75311"/>
                </a:lnTo>
                <a:lnTo>
                  <a:pt x="926210" y="70612"/>
                </a:lnTo>
                <a:lnTo>
                  <a:pt x="948182" y="65150"/>
                </a:lnTo>
                <a:lnTo>
                  <a:pt x="969771" y="62992"/>
                </a:lnTo>
                <a:lnTo>
                  <a:pt x="994282" y="61975"/>
                </a:lnTo>
                <a:lnTo>
                  <a:pt x="1018032" y="62992"/>
                </a:lnTo>
                <a:lnTo>
                  <a:pt x="1037844" y="65150"/>
                </a:lnTo>
                <a:lnTo>
                  <a:pt x="1057656" y="70612"/>
                </a:lnTo>
                <a:lnTo>
                  <a:pt x="1078610" y="78486"/>
                </a:lnTo>
                <a:lnTo>
                  <a:pt x="1097280" y="83947"/>
                </a:lnTo>
                <a:lnTo>
                  <a:pt x="1119885" y="89027"/>
                </a:lnTo>
                <a:lnTo>
                  <a:pt x="1142999" y="93599"/>
                </a:lnTo>
                <a:lnTo>
                  <a:pt x="1164970" y="96519"/>
                </a:lnTo>
                <a:lnTo>
                  <a:pt x="1187958" y="97662"/>
                </a:lnTo>
                <a:lnTo>
                  <a:pt x="1209929" y="96519"/>
                </a:lnTo>
                <a:lnTo>
                  <a:pt x="1227200" y="94742"/>
                </a:lnTo>
                <a:lnTo>
                  <a:pt x="1248156" y="90043"/>
                </a:lnTo>
                <a:lnTo>
                  <a:pt x="1272285" y="84962"/>
                </a:lnTo>
                <a:lnTo>
                  <a:pt x="1295272" y="80263"/>
                </a:lnTo>
                <a:lnTo>
                  <a:pt x="1319403" y="74168"/>
                </a:lnTo>
                <a:lnTo>
                  <a:pt x="1343151" y="67691"/>
                </a:lnTo>
                <a:lnTo>
                  <a:pt x="1365504" y="61975"/>
                </a:lnTo>
                <a:lnTo>
                  <a:pt x="1388109" y="59055"/>
                </a:lnTo>
                <a:lnTo>
                  <a:pt x="1414398" y="58038"/>
                </a:lnTo>
                <a:lnTo>
                  <a:pt x="1441831" y="60198"/>
                </a:lnTo>
                <a:lnTo>
                  <a:pt x="1467358" y="61975"/>
                </a:lnTo>
                <a:lnTo>
                  <a:pt x="1490091" y="66675"/>
                </a:lnTo>
                <a:lnTo>
                  <a:pt x="1511934" y="69468"/>
                </a:lnTo>
                <a:lnTo>
                  <a:pt x="1535048" y="72771"/>
                </a:lnTo>
                <a:lnTo>
                  <a:pt x="1555495" y="74168"/>
                </a:lnTo>
                <a:lnTo>
                  <a:pt x="1577847" y="72771"/>
                </a:lnTo>
                <a:lnTo>
                  <a:pt x="1597279" y="70612"/>
                </a:lnTo>
                <a:lnTo>
                  <a:pt x="1616074" y="66675"/>
                </a:lnTo>
                <a:lnTo>
                  <a:pt x="1638045" y="61975"/>
                </a:lnTo>
                <a:lnTo>
                  <a:pt x="1661033" y="55499"/>
                </a:lnTo>
                <a:lnTo>
                  <a:pt x="1682622" y="50418"/>
                </a:lnTo>
                <a:lnTo>
                  <a:pt x="1704594" y="43561"/>
                </a:lnTo>
                <a:lnTo>
                  <a:pt x="1726564" y="38227"/>
                </a:lnTo>
                <a:lnTo>
                  <a:pt x="1746376" y="36068"/>
                </a:lnTo>
                <a:lnTo>
                  <a:pt x="1746376" y="36068"/>
                </a:lnTo>
                <a:lnTo>
                  <a:pt x="1767205" y="37084"/>
                </a:lnTo>
                <a:lnTo>
                  <a:pt x="1790319" y="41402"/>
                </a:lnTo>
                <a:lnTo>
                  <a:pt x="1815083" y="47879"/>
                </a:lnTo>
                <a:lnTo>
                  <a:pt x="1840357" y="56515"/>
                </a:lnTo>
                <a:lnTo>
                  <a:pt x="1863344" y="64135"/>
                </a:lnTo>
                <a:lnTo>
                  <a:pt x="1884171" y="70612"/>
                </a:lnTo>
                <a:lnTo>
                  <a:pt x="1907285" y="77469"/>
                </a:lnTo>
                <a:lnTo>
                  <a:pt x="1930272" y="81406"/>
                </a:lnTo>
                <a:lnTo>
                  <a:pt x="1951228" y="83947"/>
                </a:lnTo>
                <a:lnTo>
                  <a:pt x="1970658" y="82423"/>
                </a:lnTo>
                <a:lnTo>
                  <a:pt x="1996185" y="77469"/>
                </a:lnTo>
                <a:lnTo>
                  <a:pt x="2021078" y="67691"/>
                </a:lnTo>
                <a:lnTo>
                  <a:pt x="2044064" y="59055"/>
                </a:lnTo>
                <a:lnTo>
                  <a:pt x="2066035" y="51181"/>
                </a:lnTo>
                <a:lnTo>
                  <a:pt x="2090166" y="45719"/>
                </a:lnTo>
                <a:lnTo>
                  <a:pt x="2115311" y="44704"/>
                </a:lnTo>
                <a:lnTo>
                  <a:pt x="2138425" y="47879"/>
                </a:lnTo>
                <a:lnTo>
                  <a:pt x="2157857" y="53340"/>
                </a:lnTo>
                <a:lnTo>
                  <a:pt x="2176525" y="59055"/>
                </a:lnTo>
                <a:lnTo>
                  <a:pt x="2192020" y="64135"/>
                </a:lnTo>
                <a:lnTo>
                  <a:pt x="2206117" y="69468"/>
                </a:lnTo>
                <a:lnTo>
                  <a:pt x="2206117" y="69468"/>
                </a:lnTo>
                <a:lnTo>
                  <a:pt x="2223770" y="72771"/>
                </a:lnTo>
                <a:lnTo>
                  <a:pt x="2245613" y="75311"/>
                </a:lnTo>
                <a:lnTo>
                  <a:pt x="2273046" y="77469"/>
                </a:lnTo>
                <a:lnTo>
                  <a:pt x="2298954" y="75311"/>
                </a:lnTo>
                <a:lnTo>
                  <a:pt x="2323464" y="70612"/>
                </a:lnTo>
                <a:lnTo>
                  <a:pt x="2345055" y="64135"/>
                </a:lnTo>
                <a:lnTo>
                  <a:pt x="2364867" y="58038"/>
                </a:lnTo>
                <a:lnTo>
                  <a:pt x="2383535" y="50418"/>
                </a:lnTo>
                <a:lnTo>
                  <a:pt x="2403347" y="44704"/>
                </a:lnTo>
                <a:lnTo>
                  <a:pt x="2426081" y="39243"/>
                </a:lnTo>
                <a:lnTo>
                  <a:pt x="2449068" y="38227"/>
                </a:lnTo>
                <a:lnTo>
                  <a:pt x="2449068" y="38227"/>
                </a:lnTo>
                <a:lnTo>
                  <a:pt x="2473197" y="40386"/>
                </a:lnTo>
                <a:lnTo>
                  <a:pt x="2498344" y="44704"/>
                </a:lnTo>
                <a:lnTo>
                  <a:pt x="2524633" y="51181"/>
                </a:lnTo>
                <a:lnTo>
                  <a:pt x="2548762" y="58038"/>
                </a:lnTo>
                <a:lnTo>
                  <a:pt x="2571876" y="61975"/>
                </a:lnTo>
                <a:lnTo>
                  <a:pt x="2595625" y="64135"/>
                </a:lnTo>
                <a:lnTo>
                  <a:pt x="2621153" y="65150"/>
                </a:lnTo>
                <a:lnTo>
                  <a:pt x="2644139" y="64135"/>
                </a:lnTo>
                <a:lnTo>
                  <a:pt x="2663951" y="61975"/>
                </a:lnTo>
                <a:lnTo>
                  <a:pt x="2681223" y="59055"/>
                </a:lnTo>
                <a:lnTo>
                  <a:pt x="2700020" y="55499"/>
                </a:lnTo>
                <a:lnTo>
                  <a:pt x="2716148" y="53340"/>
                </a:lnTo>
                <a:lnTo>
                  <a:pt x="2731643" y="53340"/>
                </a:lnTo>
                <a:lnTo>
                  <a:pt x="2744597" y="59055"/>
                </a:lnTo>
                <a:lnTo>
                  <a:pt x="2755772" y="6667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45633" y="26111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86127" y="792479"/>
            <a:ext cx="146685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24040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024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Nereis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(Sandworm)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Pheretima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(Earthworm).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Hirudinaria </a:t>
            </a:r>
            <a:r>
              <a:rPr sz="1500" b="1" spc="-45" dirty="0">
                <a:latin typeface="Arial"/>
                <a:cs typeface="Arial"/>
              </a:rPr>
              <a:t>(Blood </a:t>
            </a:r>
            <a:r>
              <a:rPr sz="1500" b="1" spc="-70" dirty="0">
                <a:latin typeface="Arial"/>
                <a:cs typeface="Arial"/>
              </a:rPr>
              <a:t>sucking</a:t>
            </a:r>
            <a:r>
              <a:rPr sz="1500" b="1" spc="-12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leech).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0791" y="2819400"/>
            <a:ext cx="3026663" cy="1850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06896" y="2819400"/>
            <a:ext cx="2496311" cy="1871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16223" y="2825495"/>
            <a:ext cx="3026664" cy="18440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66672" y="1634108"/>
            <a:ext cx="521970" cy="13335"/>
          </a:xfrm>
          <a:custGeom>
            <a:avLst/>
            <a:gdLst/>
            <a:ahLst/>
            <a:cxnLst/>
            <a:rect l="l" t="t" r="r" b="b"/>
            <a:pathLst>
              <a:path w="521969" h="13335">
                <a:moveTo>
                  <a:pt x="8636" y="12953"/>
                </a:moveTo>
                <a:lnTo>
                  <a:pt x="0" y="9651"/>
                </a:lnTo>
                <a:lnTo>
                  <a:pt x="0" y="9651"/>
                </a:lnTo>
                <a:lnTo>
                  <a:pt x="9652" y="6476"/>
                </a:lnTo>
                <a:lnTo>
                  <a:pt x="21590" y="5334"/>
                </a:lnTo>
                <a:lnTo>
                  <a:pt x="35940" y="6476"/>
                </a:lnTo>
                <a:lnTo>
                  <a:pt x="52450" y="6476"/>
                </a:lnTo>
                <a:lnTo>
                  <a:pt x="69722" y="6476"/>
                </a:lnTo>
                <a:lnTo>
                  <a:pt x="89534" y="6476"/>
                </a:lnTo>
                <a:lnTo>
                  <a:pt x="110490" y="6476"/>
                </a:lnTo>
                <a:lnTo>
                  <a:pt x="131317" y="6476"/>
                </a:lnTo>
                <a:lnTo>
                  <a:pt x="150748" y="5334"/>
                </a:lnTo>
                <a:lnTo>
                  <a:pt x="170941" y="5334"/>
                </a:lnTo>
                <a:lnTo>
                  <a:pt x="191515" y="6476"/>
                </a:lnTo>
                <a:lnTo>
                  <a:pt x="213486" y="5334"/>
                </a:lnTo>
                <a:lnTo>
                  <a:pt x="233934" y="4317"/>
                </a:lnTo>
                <a:lnTo>
                  <a:pt x="253746" y="3175"/>
                </a:lnTo>
                <a:lnTo>
                  <a:pt x="273558" y="2159"/>
                </a:lnTo>
                <a:lnTo>
                  <a:pt x="292227" y="1015"/>
                </a:lnTo>
                <a:lnTo>
                  <a:pt x="313182" y="1015"/>
                </a:lnTo>
                <a:lnTo>
                  <a:pt x="333628" y="1015"/>
                </a:lnTo>
                <a:lnTo>
                  <a:pt x="354584" y="1015"/>
                </a:lnTo>
                <a:lnTo>
                  <a:pt x="375411" y="1015"/>
                </a:lnTo>
                <a:lnTo>
                  <a:pt x="397383" y="1015"/>
                </a:lnTo>
                <a:lnTo>
                  <a:pt x="418972" y="1015"/>
                </a:lnTo>
                <a:lnTo>
                  <a:pt x="440944" y="1015"/>
                </a:lnTo>
                <a:lnTo>
                  <a:pt x="460755" y="1015"/>
                </a:lnTo>
                <a:lnTo>
                  <a:pt x="479425" y="0"/>
                </a:lnTo>
                <a:lnTo>
                  <a:pt x="497078" y="0"/>
                </a:lnTo>
                <a:lnTo>
                  <a:pt x="497078" y="0"/>
                </a:lnTo>
                <a:lnTo>
                  <a:pt x="510032" y="1015"/>
                </a:lnTo>
                <a:lnTo>
                  <a:pt x="521970" y="2159"/>
                </a:lnTo>
                <a:lnTo>
                  <a:pt x="50901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0675" y="1856613"/>
            <a:ext cx="831215" cy="20955"/>
          </a:xfrm>
          <a:custGeom>
            <a:avLst/>
            <a:gdLst/>
            <a:ahLst/>
            <a:cxnLst/>
            <a:rect l="l" t="t" r="r" b="b"/>
            <a:pathLst>
              <a:path w="831214" h="20955">
                <a:moveTo>
                  <a:pt x="0" y="0"/>
                </a:moveTo>
                <a:lnTo>
                  <a:pt x="0" y="0"/>
                </a:lnTo>
                <a:lnTo>
                  <a:pt x="7619" y="3175"/>
                </a:lnTo>
                <a:lnTo>
                  <a:pt x="22733" y="8636"/>
                </a:lnTo>
                <a:lnTo>
                  <a:pt x="42544" y="14350"/>
                </a:lnTo>
                <a:lnTo>
                  <a:pt x="63373" y="18287"/>
                </a:lnTo>
                <a:lnTo>
                  <a:pt x="85343" y="20827"/>
                </a:lnTo>
                <a:lnTo>
                  <a:pt x="104139" y="20827"/>
                </a:lnTo>
                <a:lnTo>
                  <a:pt x="122427" y="19431"/>
                </a:lnTo>
                <a:lnTo>
                  <a:pt x="140081" y="17272"/>
                </a:lnTo>
                <a:lnTo>
                  <a:pt x="157733" y="14350"/>
                </a:lnTo>
                <a:lnTo>
                  <a:pt x="177545" y="11811"/>
                </a:lnTo>
                <a:lnTo>
                  <a:pt x="196976" y="8636"/>
                </a:lnTo>
                <a:lnTo>
                  <a:pt x="216788" y="6731"/>
                </a:lnTo>
                <a:lnTo>
                  <a:pt x="236219" y="4318"/>
                </a:lnTo>
                <a:lnTo>
                  <a:pt x="256031" y="4318"/>
                </a:lnTo>
                <a:lnTo>
                  <a:pt x="274700" y="6731"/>
                </a:lnTo>
                <a:lnTo>
                  <a:pt x="292354" y="7874"/>
                </a:lnTo>
                <a:lnTo>
                  <a:pt x="310769" y="8636"/>
                </a:lnTo>
                <a:lnTo>
                  <a:pt x="330581" y="9651"/>
                </a:lnTo>
                <a:lnTo>
                  <a:pt x="351408" y="10795"/>
                </a:lnTo>
                <a:lnTo>
                  <a:pt x="374523" y="10795"/>
                </a:lnTo>
                <a:lnTo>
                  <a:pt x="397129" y="10795"/>
                </a:lnTo>
                <a:lnTo>
                  <a:pt x="422401" y="10795"/>
                </a:lnTo>
                <a:lnTo>
                  <a:pt x="446786" y="9651"/>
                </a:lnTo>
                <a:lnTo>
                  <a:pt x="470535" y="8636"/>
                </a:lnTo>
                <a:lnTo>
                  <a:pt x="493649" y="8636"/>
                </a:lnTo>
                <a:lnTo>
                  <a:pt x="515619" y="9651"/>
                </a:lnTo>
                <a:lnTo>
                  <a:pt x="535432" y="10795"/>
                </a:lnTo>
                <a:lnTo>
                  <a:pt x="554863" y="11811"/>
                </a:lnTo>
                <a:lnTo>
                  <a:pt x="573532" y="14350"/>
                </a:lnTo>
                <a:lnTo>
                  <a:pt x="594360" y="16510"/>
                </a:lnTo>
                <a:lnTo>
                  <a:pt x="616331" y="18287"/>
                </a:lnTo>
                <a:lnTo>
                  <a:pt x="639444" y="19431"/>
                </a:lnTo>
                <a:lnTo>
                  <a:pt x="663575" y="19431"/>
                </a:lnTo>
                <a:lnTo>
                  <a:pt x="684022" y="18287"/>
                </a:lnTo>
                <a:lnTo>
                  <a:pt x="702818" y="18287"/>
                </a:lnTo>
                <a:lnTo>
                  <a:pt x="721106" y="18287"/>
                </a:lnTo>
                <a:lnTo>
                  <a:pt x="740918" y="18287"/>
                </a:lnTo>
                <a:lnTo>
                  <a:pt x="760730" y="17272"/>
                </a:lnTo>
                <a:lnTo>
                  <a:pt x="778382" y="16510"/>
                </a:lnTo>
                <a:lnTo>
                  <a:pt x="791718" y="15366"/>
                </a:lnTo>
                <a:lnTo>
                  <a:pt x="801369" y="14350"/>
                </a:lnTo>
                <a:lnTo>
                  <a:pt x="819023" y="15366"/>
                </a:lnTo>
                <a:lnTo>
                  <a:pt x="830961" y="129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93946" y="714120"/>
            <a:ext cx="2340990" cy="16732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Animal 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Kingdom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7838" y="1758691"/>
            <a:ext cx="5764532" cy="1398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01695" y="1603247"/>
            <a:ext cx="3490722" cy="1567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51076" y="1772411"/>
            <a:ext cx="5654040" cy="1283335"/>
          </a:xfrm>
          <a:custGeom>
            <a:avLst/>
            <a:gdLst/>
            <a:ahLst/>
            <a:cxnLst/>
            <a:rect l="l" t="t" r="r" b="b"/>
            <a:pathLst>
              <a:path w="5654040" h="1283335">
                <a:moveTo>
                  <a:pt x="5654040" y="0"/>
                </a:moveTo>
                <a:lnTo>
                  <a:pt x="0" y="0"/>
                </a:lnTo>
                <a:lnTo>
                  <a:pt x="0" y="1283208"/>
                </a:lnTo>
                <a:lnTo>
                  <a:pt x="5440172" y="1283208"/>
                </a:lnTo>
                <a:lnTo>
                  <a:pt x="5654040" y="1069339"/>
                </a:lnTo>
                <a:lnTo>
                  <a:pt x="565404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91247" y="2841751"/>
            <a:ext cx="213995" cy="213995"/>
          </a:xfrm>
          <a:custGeom>
            <a:avLst/>
            <a:gdLst/>
            <a:ahLst/>
            <a:cxnLst/>
            <a:rect l="l" t="t" r="r" b="b"/>
            <a:pathLst>
              <a:path w="213995" h="213994">
                <a:moveTo>
                  <a:pt x="213868" y="0"/>
                </a:moveTo>
                <a:lnTo>
                  <a:pt x="42799" y="42799"/>
                </a:lnTo>
                <a:lnTo>
                  <a:pt x="0" y="213868"/>
                </a:lnTo>
                <a:lnTo>
                  <a:pt x="21386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51076" y="1772411"/>
            <a:ext cx="5654040" cy="1283335"/>
          </a:xfrm>
          <a:custGeom>
            <a:avLst/>
            <a:gdLst/>
            <a:ahLst/>
            <a:cxnLst/>
            <a:rect l="l" t="t" r="r" b="b"/>
            <a:pathLst>
              <a:path w="5654040" h="1283335">
                <a:moveTo>
                  <a:pt x="5440172" y="1283208"/>
                </a:moveTo>
                <a:lnTo>
                  <a:pt x="5482971" y="1112139"/>
                </a:lnTo>
                <a:lnTo>
                  <a:pt x="5654040" y="1069339"/>
                </a:lnTo>
                <a:lnTo>
                  <a:pt x="5440172" y="1283208"/>
                </a:lnTo>
                <a:lnTo>
                  <a:pt x="0" y="1283208"/>
                </a:lnTo>
                <a:lnTo>
                  <a:pt x="0" y="0"/>
                </a:lnTo>
                <a:lnTo>
                  <a:pt x="5654040" y="0"/>
                </a:lnTo>
                <a:lnTo>
                  <a:pt x="5654040" y="1069339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81857" y="1702130"/>
            <a:ext cx="2787015" cy="11080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145" dirty="0">
                <a:solidFill>
                  <a:srgbClr val="FFFFFF"/>
                </a:solidFill>
                <a:latin typeface="Gill Sans MT"/>
                <a:cs typeface="Gill Sans MT"/>
              </a:rPr>
              <a:t>Cte</a:t>
            </a:r>
            <a:r>
              <a:rPr sz="4000" spc="-140" dirty="0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r>
              <a:rPr sz="4000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4000" spc="-15" dirty="0">
                <a:solidFill>
                  <a:srgbClr val="FFFFFF"/>
                </a:solidFill>
                <a:latin typeface="Gill Sans MT"/>
                <a:cs typeface="Gill Sans MT"/>
              </a:rPr>
              <a:t>p</a:t>
            </a:r>
            <a:r>
              <a:rPr sz="4000" spc="-70" dirty="0">
                <a:solidFill>
                  <a:srgbClr val="FFFFFF"/>
                </a:solidFill>
                <a:latin typeface="Gill Sans MT"/>
                <a:cs typeface="Gill Sans MT"/>
              </a:rPr>
              <a:t>hora</a:t>
            </a:r>
            <a:endParaRPr sz="4000">
              <a:latin typeface="Gill Sans MT"/>
              <a:cs typeface="Gill Sans MT"/>
            </a:endParaRPr>
          </a:p>
          <a:p>
            <a:pPr marL="133985">
              <a:lnSpc>
                <a:spcPct val="100000"/>
              </a:lnSpc>
              <a:spcBef>
                <a:spcPts val="115"/>
              </a:spcBef>
            </a:pPr>
            <a:r>
              <a:rPr sz="3000" spc="-10" dirty="0">
                <a:solidFill>
                  <a:srgbClr val="FFFFFF"/>
                </a:solidFill>
                <a:latin typeface="Gill Sans MT"/>
                <a:cs typeface="Gill Sans MT"/>
              </a:rPr>
              <a:t>(Sea</a:t>
            </a:r>
            <a:r>
              <a:rPr sz="3000" spc="-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Gill Sans MT"/>
                <a:cs typeface="Gill Sans MT"/>
              </a:rPr>
              <a:t>Walnuts)</a:t>
            </a:r>
            <a:endParaRPr sz="3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81327" y="792479"/>
              <a:ext cx="207035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08125" y="840104"/>
            <a:ext cx="684847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814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Skeletal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47980" indent="-323215">
              <a:lnSpc>
                <a:spcPct val="100000"/>
              </a:lnSpc>
              <a:buFont typeface="Segoe UI Symbol"/>
              <a:buChar char="➢"/>
              <a:tabLst>
                <a:tab pos="347980" algn="l"/>
                <a:tab pos="3486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0" dirty="0">
                <a:latin typeface="Gill Sans MT"/>
                <a:cs typeface="Gill Sans MT"/>
              </a:rPr>
              <a:t>supported </a:t>
            </a:r>
            <a:r>
              <a:rPr sz="1500" b="1" spc="15" dirty="0">
                <a:latin typeface="Gill Sans MT"/>
                <a:cs typeface="Gill Sans MT"/>
              </a:rPr>
              <a:t>by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30" dirty="0">
                <a:latin typeface="Gill Sans MT"/>
                <a:cs typeface="Gill Sans MT"/>
              </a:rPr>
              <a:t>skeleton </a:t>
            </a:r>
            <a:r>
              <a:rPr sz="1500" b="1" spc="-40" dirty="0">
                <a:latin typeface="Gill Sans MT"/>
                <a:cs typeface="Gill Sans MT"/>
              </a:rPr>
              <a:t>made </a:t>
            </a:r>
            <a:r>
              <a:rPr sz="1500" b="1" dirty="0">
                <a:latin typeface="Gill Sans MT"/>
                <a:cs typeface="Gill Sans MT"/>
              </a:rPr>
              <a:t>up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spicules </a:t>
            </a:r>
            <a:r>
              <a:rPr sz="1500" b="1" spc="-80" dirty="0">
                <a:latin typeface="Gill Sans MT"/>
                <a:cs typeface="Gill Sans MT"/>
              </a:rPr>
              <a:t>or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spongin</a:t>
            </a:r>
            <a:r>
              <a:rPr sz="1500" b="1" spc="-28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fibres.</a:t>
            </a:r>
            <a:endParaRPr sz="1500">
              <a:latin typeface="Arial"/>
              <a:cs typeface="Arial"/>
            </a:endParaRPr>
          </a:p>
          <a:p>
            <a:pPr marL="347980" indent="-323215">
              <a:lnSpc>
                <a:spcPct val="100000"/>
              </a:lnSpc>
              <a:buFont typeface="Segoe UI Symbol"/>
              <a:buChar char="➢"/>
              <a:tabLst>
                <a:tab pos="347980" algn="l"/>
                <a:tab pos="348615" algn="l"/>
              </a:tabLst>
            </a:pPr>
            <a:r>
              <a:rPr sz="1500" b="1" spc="-5" dirty="0">
                <a:latin typeface="Gill Sans MT"/>
                <a:cs typeface="Gill Sans MT"/>
              </a:rPr>
              <a:t>Spicules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30" dirty="0">
                <a:latin typeface="Gill Sans MT"/>
                <a:cs typeface="Gill Sans MT"/>
              </a:rPr>
              <a:t>small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needle like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structures </a:t>
            </a:r>
            <a:r>
              <a:rPr sz="1500" b="1" spc="-5" dirty="0">
                <a:latin typeface="Gill Sans MT"/>
                <a:cs typeface="Gill Sans MT"/>
              </a:rPr>
              <a:t>which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10" dirty="0">
                <a:latin typeface="Gill Sans MT"/>
                <a:cs typeface="Gill Sans MT"/>
              </a:rPr>
              <a:t>two</a:t>
            </a:r>
            <a:r>
              <a:rPr sz="1500" b="1" spc="-155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types.</a:t>
            </a:r>
            <a:endParaRPr sz="1500">
              <a:latin typeface="Gill Sans MT"/>
              <a:cs typeface="Gill Sans MT"/>
            </a:endParaRPr>
          </a:p>
          <a:p>
            <a:pPr marL="8058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805815" algn="l"/>
                <a:tab pos="806450" algn="l"/>
              </a:tabLst>
            </a:pP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Calcareous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Spicules </a:t>
            </a:r>
            <a:r>
              <a:rPr sz="1500" b="1" spc="-45" dirty="0">
                <a:latin typeface="Gill Sans MT"/>
                <a:cs typeface="Gill Sans MT"/>
              </a:rPr>
              <a:t>(made </a:t>
            </a:r>
            <a:r>
              <a:rPr sz="1500" b="1" dirty="0">
                <a:latin typeface="Gill Sans MT"/>
                <a:cs typeface="Gill Sans MT"/>
              </a:rPr>
              <a:t>up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110" dirty="0">
                <a:latin typeface="Gill Sans MT"/>
                <a:cs typeface="Gill Sans MT"/>
              </a:rPr>
              <a:t> </a:t>
            </a:r>
            <a:r>
              <a:rPr sz="1500" b="1" spc="-70" dirty="0">
                <a:latin typeface="Gill Sans MT"/>
                <a:cs typeface="Gill Sans MT"/>
              </a:rPr>
              <a:t>CaCO</a:t>
            </a:r>
            <a:r>
              <a:rPr sz="1500" b="1" spc="-104" baseline="-19444" dirty="0">
                <a:latin typeface="Gill Sans MT"/>
                <a:cs typeface="Gill Sans MT"/>
              </a:rPr>
              <a:t>3</a:t>
            </a:r>
            <a:r>
              <a:rPr sz="1500" b="1" spc="-70" dirty="0">
                <a:latin typeface="Gill Sans MT"/>
                <a:cs typeface="Gill Sans MT"/>
              </a:rPr>
              <a:t>)</a:t>
            </a:r>
            <a:endParaRPr sz="1500">
              <a:latin typeface="Gill Sans MT"/>
              <a:cs typeface="Gill Sans MT"/>
            </a:endParaRPr>
          </a:p>
          <a:p>
            <a:pPr marL="8058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805815" algn="l"/>
                <a:tab pos="806450" algn="l"/>
              </a:tabLst>
            </a:pP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Siliceous Spicules </a:t>
            </a:r>
            <a:r>
              <a:rPr sz="1500" b="1" spc="-45" dirty="0">
                <a:latin typeface="Gill Sans MT"/>
                <a:cs typeface="Gill Sans MT"/>
              </a:rPr>
              <a:t>(made </a:t>
            </a:r>
            <a:r>
              <a:rPr sz="1500" b="1" dirty="0">
                <a:latin typeface="Gill Sans MT"/>
                <a:cs typeface="Gill Sans MT"/>
              </a:rPr>
              <a:t>up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75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silica)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2000" y="2697479"/>
            <a:ext cx="4151376" cy="2191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754628" y="963294"/>
            <a:ext cx="277495" cy="167640"/>
            <a:chOff x="3754628" y="963294"/>
            <a:chExt cx="277495" cy="167640"/>
          </a:xfrm>
        </p:grpSpPr>
        <p:sp>
          <p:nvSpPr>
            <p:cNvPr id="12" name="object 12"/>
            <p:cNvSpPr/>
            <p:nvPr/>
          </p:nvSpPr>
          <p:spPr>
            <a:xfrm>
              <a:off x="3764153" y="972819"/>
              <a:ext cx="258445" cy="148590"/>
            </a:xfrm>
            <a:custGeom>
              <a:avLst/>
              <a:gdLst/>
              <a:ahLst/>
              <a:cxnLst/>
              <a:rect l="l" t="t" r="r" b="b"/>
              <a:pathLst>
                <a:path w="258445" h="148590">
                  <a:moveTo>
                    <a:pt x="0" y="90296"/>
                  </a:moveTo>
                  <a:lnTo>
                    <a:pt x="0" y="90296"/>
                  </a:lnTo>
                  <a:lnTo>
                    <a:pt x="7874" y="92455"/>
                  </a:lnTo>
                  <a:lnTo>
                    <a:pt x="12192" y="100456"/>
                  </a:lnTo>
                  <a:lnTo>
                    <a:pt x="16510" y="113029"/>
                  </a:lnTo>
                  <a:lnTo>
                    <a:pt x="19812" y="129158"/>
                  </a:lnTo>
                  <a:lnTo>
                    <a:pt x="25526" y="142493"/>
                  </a:lnTo>
                  <a:lnTo>
                    <a:pt x="36322" y="148589"/>
                  </a:lnTo>
                  <a:lnTo>
                    <a:pt x="51816" y="145795"/>
                  </a:lnTo>
                  <a:lnTo>
                    <a:pt x="70231" y="136016"/>
                  </a:lnTo>
                  <a:lnTo>
                    <a:pt x="90043" y="122681"/>
                  </a:lnTo>
                  <a:lnTo>
                    <a:pt x="111887" y="106552"/>
                  </a:lnTo>
                  <a:lnTo>
                    <a:pt x="133604" y="91439"/>
                  </a:lnTo>
                  <a:lnTo>
                    <a:pt x="153288" y="75183"/>
                  </a:lnTo>
                  <a:lnTo>
                    <a:pt x="173100" y="62229"/>
                  </a:lnTo>
                  <a:lnTo>
                    <a:pt x="188213" y="51053"/>
                  </a:lnTo>
                  <a:lnTo>
                    <a:pt x="199389" y="41401"/>
                  </a:lnTo>
                  <a:lnTo>
                    <a:pt x="199389" y="41401"/>
                  </a:lnTo>
                  <a:lnTo>
                    <a:pt x="212725" y="31623"/>
                  </a:lnTo>
                  <a:lnTo>
                    <a:pt x="226822" y="22987"/>
                  </a:lnTo>
                  <a:lnTo>
                    <a:pt x="239013" y="14350"/>
                  </a:lnTo>
                  <a:lnTo>
                    <a:pt x="249809" y="5714"/>
                  </a:lnTo>
                  <a:lnTo>
                    <a:pt x="258445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17264" y="9861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706877" y="1608200"/>
            <a:ext cx="3752215" cy="93980"/>
          </a:xfrm>
          <a:custGeom>
            <a:avLst/>
            <a:gdLst/>
            <a:ahLst/>
            <a:cxnLst/>
            <a:rect l="l" t="t" r="r" b="b"/>
            <a:pathLst>
              <a:path w="3752215" h="93980">
                <a:moveTo>
                  <a:pt x="0" y="67690"/>
                </a:moveTo>
                <a:lnTo>
                  <a:pt x="0" y="67690"/>
                </a:lnTo>
                <a:lnTo>
                  <a:pt x="15367" y="68707"/>
                </a:lnTo>
                <a:lnTo>
                  <a:pt x="27305" y="68707"/>
                </a:lnTo>
                <a:lnTo>
                  <a:pt x="41656" y="71627"/>
                </a:lnTo>
                <a:lnTo>
                  <a:pt x="56769" y="77343"/>
                </a:lnTo>
                <a:lnTo>
                  <a:pt x="71247" y="83820"/>
                </a:lnTo>
                <a:lnTo>
                  <a:pt x="87376" y="88900"/>
                </a:lnTo>
                <a:lnTo>
                  <a:pt x="104648" y="92201"/>
                </a:lnTo>
                <a:lnTo>
                  <a:pt x="123444" y="93599"/>
                </a:lnTo>
                <a:lnTo>
                  <a:pt x="123444" y="93599"/>
                </a:lnTo>
                <a:lnTo>
                  <a:pt x="143256" y="90043"/>
                </a:lnTo>
                <a:lnTo>
                  <a:pt x="160909" y="85978"/>
                </a:lnTo>
                <a:lnTo>
                  <a:pt x="178181" y="78486"/>
                </a:lnTo>
                <a:lnTo>
                  <a:pt x="195834" y="70485"/>
                </a:lnTo>
                <a:lnTo>
                  <a:pt x="213360" y="64008"/>
                </a:lnTo>
                <a:lnTo>
                  <a:pt x="228854" y="56514"/>
                </a:lnTo>
                <a:lnTo>
                  <a:pt x="242951" y="50037"/>
                </a:lnTo>
                <a:lnTo>
                  <a:pt x="258445" y="44576"/>
                </a:lnTo>
                <a:lnTo>
                  <a:pt x="273558" y="40259"/>
                </a:lnTo>
                <a:lnTo>
                  <a:pt x="292227" y="38100"/>
                </a:lnTo>
                <a:lnTo>
                  <a:pt x="309499" y="35940"/>
                </a:lnTo>
                <a:lnTo>
                  <a:pt x="328295" y="34925"/>
                </a:lnTo>
                <a:lnTo>
                  <a:pt x="346964" y="37084"/>
                </a:lnTo>
                <a:lnTo>
                  <a:pt x="365379" y="39243"/>
                </a:lnTo>
                <a:lnTo>
                  <a:pt x="384048" y="42418"/>
                </a:lnTo>
                <a:lnTo>
                  <a:pt x="400685" y="46736"/>
                </a:lnTo>
                <a:lnTo>
                  <a:pt x="416814" y="51053"/>
                </a:lnTo>
                <a:lnTo>
                  <a:pt x="432308" y="56514"/>
                </a:lnTo>
                <a:lnTo>
                  <a:pt x="447421" y="62992"/>
                </a:lnTo>
                <a:lnTo>
                  <a:pt x="462915" y="67690"/>
                </a:lnTo>
                <a:lnTo>
                  <a:pt x="480568" y="70485"/>
                </a:lnTo>
                <a:lnTo>
                  <a:pt x="499237" y="71627"/>
                </a:lnTo>
                <a:lnTo>
                  <a:pt x="517652" y="72644"/>
                </a:lnTo>
                <a:lnTo>
                  <a:pt x="536321" y="71627"/>
                </a:lnTo>
                <a:lnTo>
                  <a:pt x="555117" y="69850"/>
                </a:lnTo>
                <a:lnTo>
                  <a:pt x="573405" y="66548"/>
                </a:lnTo>
                <a:lnTo>
                  <a:pt x="592201" y="62992"/>
                </a:lnTo>
                <a:lnTo>
                  <a:pt x="609726" y="60833"/>
                </a:lnTo>
                <a:lnTo>
                  <a:pt x="628523" y="57912"/>
                </a:lnTo>
                <a:lnTo>
                  <a:pt x="646811" y="56514"/>
                </a:lnTo>
                <a:lnTo>
                  <a:pt x="666623" y="56514"/>
                </a:lnTo>
                <a:lnTo>
                  <a:pt x="685419" y="56514"/>
                </a:lnTo>
                <a:lnTo>
                  <a:pt x="702691" y="56514"/>
                </a:lnTo>
                <a:lnTo>
                  <a:pt x="721360" y="57912"/>
                </a:lnTo>
                <a:lnTo>
                  <a:pt x="739013" y="60833"/>
                </a:lnTo>
                <a:lnTo>
                  <a:pt x="757682" y="62992"/>
                </a:lnTo>
                <a:lnTo>
                  <a:pt x="775081" y="66548"/>
                </a:lnTo>
                <a:lnTo>
                  <a:pt x="793750" y="70485"/>
                </a:lnTo>
                <a:lnTo>
                  <a:pt x="812419" y="76326"/>
                </a:lnTo>
                <a:lnTo>
                  <a:pt x="829691" y="81407"/>
                </a:lnTo>
                <a:lnTo>
                  <a:pt x="848487" y="84962"/>
                </a:lnTo>
                <a:lnTo>
                  <a:pt x="864616" y="87884"/>
                </a:lnTo>
                <a:lnTo>
                  <a:pt x="882269" y="88900"/>
                </a:lnTo>
                <a:lnTo>
                  <a:pt x="904239" y="88900"/>
                </a:lnTo>
                <a:lnTo>
                  <a:pt x="927354" y="87122"/>
                </a:lnTo>
                <a:lnTo>
                  <a:pt x="949960" y="83820"/>
                </a:lnTo>
                <a:lnTo>
                  <a:pt x="971169" y="78486"/>
                </a:lnTo>
                <a:lnTo>
                  <a:pt x="989584" y="71627"/>
                </a:lnTo>
                <a:lnTo>
                  <a:pt x="1008252" y="65150"/>
                </a:lnTo>
                <a:lnTo>
                  <a:pt x="1027049" y="60071"/>
                </a:lnTo>
                <a:lnTo>
                  <a:pt x="1046480" y="54356"/>
                </a:lnTo>
                <a:lnTo>
                  <a:pt x="1066292" y="51053"/>
                </a:lnTo>
                <a:lnTo>
                  <a:pt x="1087882" y="50037"/>
                </a:lnTo>
                <a:lnTo>
                  <a:pt x="1110234" y="49275"/>
                </a:lnTo>
                <a:lnTo>
                  <a:pt x="1133983" y="49275"/>
                </a:lnTo>
                <a:lnTo>
                  <a:pt x="1156208" y="51053"/>
                </a:lnTo>
                <a:lnTo>
                  <a:pt x="1174623" y="54356"/>
                </a:lnTo>
                <a:lnTo>
                  <a:pt x="1192276" y="57912"/>
                </a:lnTo>
                <a:lnTo>
                  <a:pt x="1208405" y="62992"/>
                </a:lnTo>
                <a:lnTo>
                  <a:pt x="1227201" y="67690"/>
                </a:lnTo>
                <a:lnTo>
                  <a:pt x="1246632" y="70485"/>
                </a:lnTo>
                <a:lnTo>
                  <a:pt x="1270000" y="72644"/>
                </a:lnTo>
                <a:lnTo>
                  <a:pt x="1293749" y="71627"/>
                </a:lnTo>
                <a:lnTo>
                  <a:pt x="1316863" y="68707"/>
                </a:lnTo>
                <a:lnTo>
                  <a:pt x="1336675" y="64008"/>
                </a:lnTo>
                <a:lnTo>
                  <a:pt x="1355344" y="57912"/>
                </a:lnTo>
                <a:lnTo>
                  <a:pt x="1373759" y="53212"/>
                </a:lnTo>
                <a:lnTo>
                  <a:pt x="1391285" y="49275"/>
                </a:lnTo>
                <a:lnTo>
                  <a:pt x="1410081" y="45720"/>
                </a:lnTo>
                <a:lnTo>
                  <a:pt x="1428369" y="41401"/>
                </a:lnTo>
                <a:lnTo>
                  <a:pt x="1447164" y="37084"/>
                </a:lnTo>
                <a:lnTo>
                  <a:pt x="1465834" y="33782"/>
                </a:lnTo>
                <a:lnTo>
                  <a:pt x="1483487" y="31623"/>
                </a:lnTo>
                <a:lnTo>
                  <a:pt x="1501902" y="29463"/>
                </a:lnTo>
                <a:lnTo>
                  <a:pt x="1521714" y="28448"/>
                </a:lnTo>
                <a:lnTo>
                  <a:pt x="1521714" y="28448"/>
                </a:lnTo>
                <a:lnTo>
                  <a:pt x="1541526" y="29463"/>
                </a:lnTo>
                <a:lnTo>
                  <a:pt x="1559814" y="30607"/>
                </a:lnTo>
                <a:lnTo>
                  <a:pt x="1578483" y="32765"/>
                </a:lnTo>
                <a:lnTo>
                  <a:pt x="1596136" y="35940"/>
                </a:lnTo>
                <a:lnTo>
                  <a:pt x="1612773" y="41401"/>
                </a:lnTo>
                <a:lnTo>
                  <a:pt x="1630045" y="48260"/>
                </a:lnTo>
                <a:lnTo>
                  <a:pt x="1647698" y="52197"/>
                </a:lnTo>
                <a:lnTo>
                  <a:pt x="1666367" y="55372"/>
                </a:lnTo>
                <a:lnTo>
                  <a:pt x="1685163" y="57912"/>
                </a:lnTo>
                <a:lnTo>
                  <a:pt x="1705610" y="60071"/>
                </a:lnTo>
                <a:lnTo>
                  <a:pt x="1705610" y="60071"/>
                </a:lnTo>
                <a:lnTo>
                  <a:pt x="1725422" y="56514"/>
                </a:lnTo>
                <a:lnTo>
                  <a:pt x="1747012" y="52197"/>
                </a:lnTo>
                <a:lnTo>
                  <a:pt x="1770380" y="46736"/>
                </a:lnTo>
                <a:lnTo>
                  <a:pt x="1795272" y="39243"/>
                </a:lnTo>
                <a:lnTo>
                  <a:pt x="1818259" y="31623"/>
                </a:lnTo>
                <a:lnTo>
                  <a:pt x="1839214" y="25146"/>
                </a:lnTo>
                <a:lnTo>
                  <a:pt x="1855724" y="19812"/>
                </a:lnTo>
                <a:lnTo>
                  <a:pt x="1872996" y="13970"/>
                </a:lnTo>
                <a:lnTo>
                  <a:pt x="1894967" y="10033"/>
                </a:lnTo>
                <a:lnTo>
                  <a:pt x="1918081" y="5334"/>
                </a:lnTo>
                <a:lnTo>
                  <a:pt x="1938909" y="1015"/>
                </a:lnTo>
                <a:lnTo>
                  <a:pt x="1958339" y="0"/>
                </a:lnTo>
                <a:lnTo>
                  <a:pt x="1978152" y="0"/>
                </a:lnTo>
                <a:lnTo>
                  <a:pt x="1978152" y="0"/>
                </a:lnTo>
                <a:lnTo>
                  <a:pt x="1995805" y="2159"/>
                </a:lnTo>
                <a:lnTo>
                  <a:pt x="2012314" y="7874"/>
                </a:lnTo>
                <a:lnTo>
                  <a:pt x="2028571" y="12953"/>
                </a:lnTo>
                <a:lnTo>
                  <a:pt x="2046224" y="18669"/>
                </a:lnTo>
                <a:lnTo>
                  <a:pt x="2046224" y="18669"/>
                </a:lnTo>
                <a:lnTo>
                  <a:pt x="2064893" y="24130"/>
                </a:lnTo>
                <a:lnTo>
                  <a:pt x="2084324" y="27305"/>
                </a:lnTo>
                <a:lnTo>
                  <a:pt x="2107438" y="28448"/>
                </a:lnTo>
                <a:lnTo>
                  <a:pt x="2130425" y="29463"/>
                </a:lnTo>
                <a:lnTo>
                  <a:pt x="2151253" y="29463"/>
                </a:lnTo>
                <a:lnTo>
                  <a:pt x="2172843" y="26288"/>
                </a:lnTo>
                <a:lnTo>
                  <a:pt x="2192655" y="21971"/>
                </a:lnTo>
                <a:lnTo>
                  <a:pt x="2211451" y="16510"/>
                </a:lnTo>
                <a:lnTo>
                  <a:pt x="2229739" y="11811"/>
                </a:lnTo>
                <a:lnTo>
                  <a:pt x="2249551" y="9017"/>
                </a:lnTo>
                <a:lnTo>
                  <a:pt x="2270506" y="6858"/>
                </a:lnTo>
                <a:lnTo>
                  <a:pt x="2290318" y="5334"/>
                </a:lnTo>
                <a:lnTo>
                  <a:pt x="2290318" y="5334"/>
                </a:lnTo>
                <a:lnTo>
                  <a:pt x="2307844" y="6858"/>
                </a:lnTo>
                <a:lnTo>
                  <a:pt x="2325497" y="10795"/>
                </a:lnTo>
                <a:lnTo>
                  <a:pt x="2343912" y="16510"/>
                </a:lnTo>
                <a:lnTo>
                  <a:pt x="2362581" y="22606"/>
                </a:lnTo>
                <a:lnTo>
                  <a:pt x="2383536" y="29463"/>
                </a:lnTo>
                <a:lnTo>
                  <a:pt x="2402967" y="35940"/>
                </a:lnTo>
                <a:lnTo>
                  <a:pt x="2421636" y="40259"/>
                </a:lnTo>
                <a:lnTo>
                  <a:pt x="2441067" y="42418"/>
                </a:lnTo>
                <a:lnTo>
                  <a:pt x="2459863" y="43561"/>
                </a:lnTo>
                <a:lnTo>
                  <a:pt x="2478532" y="41401"/>
                </a:lnTo>
                <a:lnTo>
                  <a:pt x="2496185" y="37084"/>
                </a:lnTo>
                <a:lnTo>
                  <a:pt x="2513457" y="32765"/>
                </a:lnTo>
                <a:lnTo>
                  <a:pt x="2532126" y="30607"/>
                </a:lnTo>
                <a:lnTo>
                  <a:pt x="2551938" y="29463"/>
                </a:lnTo>
                <a:lnTo>
                  <a:pt x="2570353" y="29463"/>
                </a:lnTo>
                <a:lnTo>
                  <a:pt x="2589022" y="30607"/>
                </a:lnTo>
                <a:lnTo>
                  <a:pt x="2605659" y="32765"/>
                </a:lnTo>
                <a:lnTo>
                  <a:pt x="2622169" y="37084"/>
                </a:lnTo>
                <a:lnTo>
                  <a:pt x="2639441" y="42418"/>
                </a:lnTo>
                <a:lnTo>
                  <a:pt x="2655697" y="48260"/>
                </a:lnTo>
                <a:lnTo>
                  <a:pt x="2672207" y="51053"/>
                </a:lnTo>
                <a:lnTo>
                  <a:pt x="2692019" y="51053"/>
                </a:lnTo>
                <a:lnTo>
                  <a:pt x="2713990" y="49275"/>
                </a:lnTo>
                <a:lnTo>
                  <a:pt x="2736977" y="44576"/>
                </a:lnTo>
                <a:lnTo>
                  <a:pt x="2757551" y="39243"/>
                </a:lnTo>
                <a:lnTo>
                  <a:pt x="2775204" y="33782"/>
                </a:lnTo>
                <a:lnTo>
                  <a:pt x="2790698" y="29463"/>
                </a:lnTo>
                <a:lnTo>
                  <a:pt x="2806827" y="26288"/>
                </a:lnTo>
                <a:lnTo>
                  <a:pt x="2824480" y="26288"/>
                </a:lnTo>
                <a:lnTo>
                  <a:pt x="2841752" y="28448"/>
                </a:lnTo>
                <a:lnTo>
                  <a:pt x="2860548" y="31623"/>
                </a:lnTo>
                <a:lnTo>
                  <a:pt x="2880360" y="35940"/>
                </a:lnTo>
                <a:lnTo>
                  <a:pt x="2900045" y="41401"/>
                </a:lnTo>
                <a:lnTo>
                  <a:pt x="2919857" y="46736"/>
                </a:lnTo>
                <a:lnTo>
                  <a:pt x="2937129" y="49275"/>
                </a:lnTo>
                <a:lnTo>
                  <a:pt x="2953766" y="50037"/>
                </a:lnTo>
                <a:lnTo>
                  <a:pt x="2969895" y="50037"/>
                </a:lnTo>
                <a:lnTo>
                  <a:pt x="2987548" y="46736"/>
                </a:lnTo>
                <a:lnTo>
                  <a:pt x="3006344" y="41401"/>
                </a:lnTo>
                <a:lnTo>
                  <a:pt x="3025013" y="35940"/>
                </a:lnTo>
                <a:lnTo>
                  <a:pt x="3042285" y="29463"/>
                </a:lnTo>
                <a:lnTo>
                  <a:pt x="3061081" y="25146"/>
                </a:lnTo>
                <a:lnTo>
                  <a:pt x="3079750" y="24130"/>
                </a:lnTo>
                <a:lnTo>
                  <a:pt x="3100324" y="26288"/>
                </a:lnTo>
                <a:lnTo>
                  <a:pt x="3118993" y="29463"/>
                </a:lnTo>
                <a:lnTo>
                  <a:pt x="3136646" y="34925"/>
                </a:lnTo>
                <a:lnTo>
                  <a:pt x="3152140" y="41401"/>
                </a:lnTo>
                <a:lnTo>
                  <a:pt x="3165094" y="48260"/>
                </a:lnTo>
                <a:lnTo>
                  <a:pt x="3176905" y="53212"/>
                </a:lnTo>
                <a:lnTo>
                  <a:pt x="3191383" y="55372"/>
                </a:lnTo>
                <a:lnTo>
                  <a:pt x="3206877" y="54356"/>
                </a:lnTo>
                <a:lnTo>
                  <a:pt x="3226308" y="51053"/>
                </a:lnTo>
                <a:lnTo>
                  <a:pt x="3246120" y="46736"/>
                </a:lnTo>
                <a:lnTo>
                  <a:pt x="3266948" y="40259"/>
                </a:lnTo>
                <a:lnTo>
                  <a:pt x="3288538" y="33782"/>
                </a:lnTo>
                <a:lnTo>
                  <a:pt x="3309747" y="28448"/>
                </a:lnTo>
                <a:lnTo>
                  <a:pt x="3331337" y="26288"/>
                </a:lnTo>
                <a:lnTo>
                  <a:pt x="3352292" y="25146"/>
                </a:lnTo>
                <a:lnTo>
                  <a:pt x="3373120" y="26288"/>
                </a:lnTo>
                <a:lnTo>
                  <a:pt x="3392932" y="29463"/>
                </a:lnTo>
                <a:lnTo>
                  <a:pt x="3410204" y="32765"/>
                </a:lnTo>
                <a:lnTo>
                  <a:pt x="3430016" y="34925"/>
                </a:lnTo>
                <a:lnTo>
                  <a:pt x="3451987" y="38100"/>
                </a:lnTo>
                <a:lnTo>
                  <a:pt x="3474720" y="42418"/>
                </a:lnTo>
                <a:lnTo>
                  <a:pt x="3495929" y="44576"/>
                </a:lnTo>
                <a:lnTo>
                  <a:pt x="3514217" y="44576"/>
                </a:lnTo>
                <a:lnTo>
                  <a:pt x="3530473" y="41401"/>
                </a:lnTo>
                <a:lnTo>
                  <a:pt x="3546983" y="35940"/>
                </a:lnTo>
                <a:lnTo>
                  <a:pt x="3561461" y="28448"/>
                </a:lnTo>
                <a:lnTo>
                  <a:pt x="3561461" y="28448"/>
                </a:lnTo>
                <a:lnTo>
                  <a:pt x="3576574" y="21971"/>
                </a:lnTo>
                <a:lnTo>
                  <a:pt x="3594227" y="16510"/>
                </a:lnTo>
                <a:lnTo>
                  <a:pt x="3612515" y="13970"/>
                </a:lnTo>
                <a:lnTo>
                  <a:pt x="3612515" y="13970"/>
                </a:lnTo>
                <a:lnTo>
                  <a:pt x="3631311" y="17652"/>
                </a:lnTo>
                <a:lnTo>
                  <a:pt x="3649980" y="21971"/>
                </a:lnTo>
                <a:lnTo>
                  <a:pt x="3669792" y="26288"/>
                </a:lnTo>
                <a:lnTo>
                  <a:pt x="3687064" y="28448"/>
                </a:lnTo>
                <a:lnTo>
                  <a:pt x="3703574" y="26288"/>
                </a:lnTo>
                <a:lnTo>
                  <a:pt x="3718052" y="21971"/>
                </a:lnTo>
                <a:lnTo>
                  <a:pt x="3718052" y="21971"/>
                </a:lnTo>
                <a:lnTo>
                  <a:pt x="3731006" y="16510"/>
                </a:lnTo>
                <a:lnTo>
                  <a:pt x="3742817" y="10795"/>
                </a:lnTo>
                <a:lnTo>
                  <a:pt x="3751834" y="6858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56705" y="1276984"/>
            <a:ext cx="408305" cy="137160"/>
          </a:xfrm>
          <a:custGeom>
            <a:avLst/>
            <a:gdLst/>
            <a:ahLst/>
            <a:cxnLst/>
            <a:rect l="l" t="t" r="r" b="b"/>
            <a:pathLst>
              <a:path w="408304" h="137159">
                <a:moveTo>
                  <a:pt x="0" y="75946"/>
                </a:moveTo>
                <a:lnTo>
                  <a:pt x="6477" y="79501"/>
                </a:lnTo>
                <a:lnTo>
                  <a:pt x="11938" y="91059"/>
                </a:lnTo>
                <a:lnTo>
                  <a:pt x="19431" y="105537"/>
                </a:lnTo>
                <a:lnTo>
                  <a:pt x="28448" y="119506"/>
                </a:lnTo>
                <a:lnTo>
                  <a:pt x="37084" y="130301"/>
                </a:lnTo>
                <a:lnTo>
                  <a:pt x="51054" y="136778"/>
                </a:lnTo>
                <a:lnTo>
                  <a:pt x="73406" y="136778"/>
                </a:lnTo>
                <a:lnTo>
                  <a:pt x="97155" y="130301"/>
                </a:lnTo>
                <a:lnTo>
                  <a:pt x="121285" y="120650"/>
                </a:lnTo>
                <a:lnTo>
                  <a:pt x="142240" y="108712"/>
                </a:lnTo>
                <a:lnTo>
                  <a:pt x="162687" y="97916"/>
                </a:lnTo>
                <a:lnTo>
                  <a:pt x="185039" y="85725"/>
                </a:lnTo>
                <a:lnTo>
                  <a:pt x="207772" y="74929"/>
                </a:lnTo>
                <a:lnTo>
                  <a:pt x="229616" y="65150"/>
                </a:lnTo>
                <a:lnTo>
                  <a:pt x="250571" y="56514"/>
                </a:lnTo>
                <a:lnTo>
                  <a:pt x="271399" y="47878"/>
                </a:lnTo>
                <a:lnTo>
                  <a:pt x="291973" y="40259"/>
                </a:lnTo>
                <a:lnTo>
                  <a:pt x="314325" y="33527"/>
                </a:lnTo>
                <a:lnTo>
                  <a:pt x="334772" y="25908"/>
                </a:lnTo>
                <a:lnTo>
                  <a:pt x="334772" y="25908"/>
                </a:lnTo>
                <a:lnTo>
                  <a:pt x="356743" y="18668"/>
                </a:lnTo>
                <a:lnTo>
                  <a:pt x="378714" y="11175"/>
                </a:lnTo>
                <a:lnTo>
                  <a:pt x="394970" y="3555"/>
                </a:lnTo>
                <a:lnTo>
                  <a:pt x="404622" y="0"/>
                </a:lnTo>
                <a:lnTo>
                  <a:pt x="408177" y="1333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736842" y="1635759"/>
            <a:ext cx="1144270" cy="80010"/>
            <a:chOff x="6736842" y="1635759"/>
            <a:chExt cx="1144270" cy="80010"/>
          </a:xfrm>
        </p:grpSpPr>
        <p:sp>
          <p:nvSpPr>
            <p:cNvPr id="17" name="object 17"/>
            <p:cNvSpPr/>
            <p:nvPr/>
          </p:nvSpPr>
          <p:spPr>
            <a:xfrm>
              <a:off x="6746367" y="1645284"/>
              <a:ext cx="1125220" cy="45720"/>
            </a:xfrm>
            <a:custGeom>
              <a:avLst/>
              <a:gdLst/>
              <a:ahLst/>
              <a:cxnLst/>
              <a:rect l="l" t="t" r="r" b="b"/>
              <a:pathLst>
                <a:path w="1125220" h="45719">
                  <a:moveTo>
                    <a:pt x="0" y="11175"/>
                  </a:moveTo>
                  <a:lnTo>
                    <a:pt x="0" y="11175"/>
                  </a:lnTo>
                  <a:lnTo>
                    <a:pt x="6857" y="16128"/>
                  </a:lnTo>
                  <a:lnTo>
                    <a:pt x="19811" y="25908"/>
                  </a:lnTo>
                  <a:lnTo>
                    <a:pt x="36322" y="34543"/>
                  </a:lnTo>
                  <a:lnTo>
                    <a:pt x="53975" y="41401"/>
                  </a:lnTo>
                  <a:lnTo>
                    <a:pt x="73405" y="44323"/>
                  </a:lnTo>
                  <a:lnTo>
                    <a:pt x="94360" y="45719"/>
                  </a:lnTo>
                  <a:lnTo>
                    <a:pt x="113029" y="43179"/>
                  </a:lnTo>
                  <a:lnTo>
                    <a:pt x="132841" y="38100"/>
                  </a:lnTo>
                  <a:lnTo>
                    <a:pt x="154812" y="31623"/>
                  </a:lnTo>
                  <a:lnTo>
                    <a:pt x="176402" y="23749"/>
                  </a:lnTo>
                  <a:lnTo>
                    <a:pt x="200532" y="17272"/>
                  </a:lnTo>
                  <a:lnTo>
                    <a:pt x="221360" y="12191"/>
                  </a:lnTo>
                  <a:lnTo>
                    <a:pt x="240156" y="9651"/>
                  </a:lnTo>
                  <a:lnTo>
                    <a:pt x="258444" y="9651"/>
                  </a:lnTo>
                  <a:lnTo>
                    <a:pt x="277240" y="12953"/>
                  </a:lnTo>
                  <a:lnTo>
                    <a:pt x="295909" y="18287"/>
                  </a:lnTo>
                  <a:lnTo>
                    <a:pt x="314325" y="24764"/>
                  </a:lnTo>
                  <a:lnTo>
                    <a:pt x="334136" y="29463"/>
                  </a:lnTo>
                  <a:lnTo>
                    <a:pt x="356107" y="32765"/>
                  </a:lnTo>
                  <a:lnTo>
                    <a:pt x="380110" y="31623"/>
                  </a:lnTo>
                  <a:lnTo>
                    <a:pt x="403225" y="28066"/>
                  </a:lnTo>
                  <a:lnTo>
                    <a:pt x="424052" y="24764"/>
                  </a:lnTo>
                  <a:lnTo>
                    <a:pt x="441325" y="19430"/>
                  </a:lnTo>
                  <a:lnTo>
                    <a:pt x="441325" y="19430"/>
                  </a:lnTo>
                  <a:lnTo>
                    <a:pt x="460121" y="13969"/>
                  </a:lnTo>
                  <a:lnTo>
                    <a:pt x="480949" y="8636"/>
                  </a:lnTo>
                  <a:lnTo>
                    <a:pt x="500379" y="4317"/>
                  </a:lnTo>
                  <a:lnTo>
                    <a:pt x="519175" y="2159"/>
                  </a:lnTo>
                  <a:lnTo>
                    <a:pt x="536828" y="2159"/>
                  </a:lnTo>
                  <a:lnTo>
                    <a:pt x="552196" y="5334"/>
                  </a:lnTo>
                  <a:lnTo>
                    <a:pt x="567435" y="11175"/>
                  </a:lnTo>
                  <a:lnTo>
                    <a:pt x="581786" y="16128"/>
                  </a:lnTo>
                  <a:lnTo>
                    <a:pt x="594740" y="23749"/>
                  </a:lnTo>
                  <a:lnTo>
                    <a:pt x="609091" y="31623"/>
                  </a:lnTo>
                  <a:lnTo>
                    <a:pt x="625728" y="36702"/>
                  </a:lnTo>
                  <a:lnTo>
                    <a:pt x="645159" y="40259"/>
                  </a:lnTo>
                  <a:lnTo>
                    <a:pt x="669289" y="40259"/>
                  </a:lnTo>
                  <a:lnTo>
                    <a:pt x="693419" y="36702"/>
                  </a:lnTo>
                  <a:lnTo>
                    <a:pt x="715009" y="32765"/>
                  </a:lnTo>
                  <a:lnTo>
                    <a:pt x="738377" y="25908"/>
                  </a:lnTo>
                  <a:lnTo>
                    <a:pt x="762126" y="18287"/>
                  </a:lnTo>
                  <a:lnTo>
                    <a:pt x="786256" y="11175"/>
                  </a:lnTo>
                  <a:lnTo>
                    <a:pt x="810386" y="4317"/>
                  </a:lnTo>
                  <a:lnTo>
                    <a:pt x="831214" y="1015"/>
                  </a:lnTo>
                  <a:lnTo>
                    <a:pt x="851026" y="0"/>
                  </a:lnTo>
                  <a:lnTo>
                    <a:pt x="851026" y="0"/>
                  </a:lnTo>
                  <a:lnTo>
                    <a:pt x="867663" y="2159"/>
                  </a:lnTo>
                  <a:lnTo>
                    <a:pt x="881633" y="7492"/>
                  </a:lnTo>
                  <a:lnTo>
                    <a:pt x="894968" y="15112"/>
                  </a:lnTo>
                  <a:lnTo>
                    <a:pt x="910081" y="23749"/>
                  </a:lnTo>
                  <a:lnTo>
                    <a:pt x="927353" y="30606"/>
                  </a:lnTo>
                  <a:lnTo>
                    <a:pt x="949705" y="34543"/>
                  </a:lnTo>
                  <a:lnTo>
                    <a:pt x="972311" y="34543"/>
                  </a:lnTo>
                  <a:lnTo>
                    <a:pt x="992124" y="32765"/>
                  </a:lnTo>
                  <a:lnTo>
                    <a:pt x="1011935" y="30606"/>
                  </a:lnTo>
                  <a:lnTo>
                    <a:pt x="1035050" y="28066"/>
                  </a:lnTo>
                  <a:lnTo>
                    <a:pt x="1056639" y="25908"/>
                  </a:lnTo>
                  <a:lnTo>
                    <a:pt x="1077467" y="23749"/>
                  </a:lnTo>
                  <a:lnTo>
                    <a:pt x="1096263" y="20827"/>
                  </a:lnTo>
                  <a:lnTo>
                    <a:pt x="1112392" y="18287"/>
                  </a:lnTo>
                  <a:lnTo>
                    <a:pt x="1124711" y="17272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828534" y="170573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073910" y="2085847"/>
            <a:ext cx="1424305" cy="43815"/>
          </a:xfrm>
          <a:custGeom>
            <a:avLst/>
            <a:gdLst/>
            <a:ahLst/>
            <a:cxnLst/>
            <a:rect l="l" t="t" r="r" b="b"/>
            <a:pathLst>
              <a:path w="1424304" h="43814">
                <a:moveTo>
                  <a:pt x="0" y="0"/>
                </a:moveTo>
                <a:lnTo>
                  <a:pt x="0" y="0"/>
                </a:lnTo>
                <a:lnTo>
                  <a:pt x="7619" y="3682"/>
                </a:lnTo>
                <a:lnTo>
                  <a:pt x="16637" y="6857"/>
                </a:lnTo>
                <a:lnTo>
                  <a:pt x="29590" y="11175"/>
                </a:lnTo>
                <a:lnTo>
                  <a:pt x="46100" y="17652"/>
                </a:lnTo>
                <a:lnTo>
                  <a:pt x="63753" y="25273"/>
                </a:lnTo>
                <a:lnTo>
                  <a:pt x="84327" y="29590"/>
                </a:lnTo>
                <a:lnTo>
                  <a:pt x="106171" y="30606"/>
                </a:lnTo>
                <a:lnTo>
                  <a:pt x="106171" y="30606"/>
                </a:lnTo>
                <a:lnTo>
                  <a:pt x="127126" y="29590"/>
                </a:lnTo>
                <a:lnTo>
                  <a:pt x="147954" y="27050"/>
                </a:lnTo>
                <a:lnTo>
                  <a:pt x="168528" y="23113"/>
                </a:lnTo>
                <a:lnTo>
                  <a:pt x="188340" y="17652"/>
                </a:lnTo>
                <a:lnTo>
                  <a:pt x="206628" y="12318"/>
                </a:lnTo>
                <a:lnTo>
                  <a:pt x="225425" y="7619"/>
                </a:lnTo>
                <a:lnTo>
                  <a:pt x="245237" y="4699"/>
                </a:lnTo>
                <a:lnTo>
                  <a:pt x="267207" y="3682"/>
                </a:lnTo>
                <a:lnTo>
                  <a:pt x="286892" y="4699"/>
                </a:lnTo>
                <a:lnTo>
                  <a:pt x="305688" y="6857"/>
                </a:lnTo>
                <a:lnTo>
                  <a:pt x="321817" y="9778"/>
                </a:lnTo>
                <a:lnTo>
                  <a:pt x="338073" y="14477"/>
                </a:lnTo>
                <a:lnTo>
                  <a:pt x="354583" y="18795"/>
                </a:lnTo>
                <a:lnTo>
                  <a:pt x="371220" y="24130"/>
                </a:lnTo>
                <a:lnTo>
                  <a:pt x="388873" y="27050"/>
                </a:lnTo>
                <a:lnTo>
                  <a:pt x="407162" y="28448"/>
                </a:lnTo>
                <a:lnTo>
                  <a:pt x="424814" y="29590"/>
                </a:lnTo>
                <a:lnTo>
                  <a:pt x="442467" y="30606"/>
                </a:lnTo>
                <a:lnTo>
                  <a:pt x="458723" y="30606"/>
                </a:lnTo>
                <a:lnTo>
                  <a:pt x="476250" y="28448"/>
                </a:lnTo>
                <a:lnTo>
                  <a:pt x="495807" y="25273"/>
                </a:lnTo>
                <a:lnTo>
                  <a:pt x="515492" y="19812"/>
                </a:lnTo>
                <a:lnTo>
                  <a:pt x="534288" y="15493"/>
                </a:lnTo>
                <a:lnTo>
                  <a:pt x="554101" y="12318"/>
                </a:lnTo>
                <a:lnTo>
                  <a:pt x="576071" y="9778"/>
                </a:lnTo>
                <a:lnTo>
                  <a:pt x="598677" y="7619"/>
                </a:lnTo>
                <a:lnTo>
                  <a:pt x="620648" y="6857"/>
                </a:lnTo>
                <a:lnTo>
                  <a:pt x="620648" y="6857"/>
                </a:lnTo>
                <a:lnTo>
                  <a:pt x="642619" y="7619"/>
                </a:lnTo>
                <a:lnTo>
                  <a:pt x="662432" y="9778"/>
                </a:lnTo>
                <a:lnTo>
                  <a:pt x="680846" y="12318"/>
                </a:lnTo>
                <a:lnTo>
                  <a:pt x="697357" y="16256"/>
                </a:lnTo>
                <a:lnTo>
                  <a:pt x="712851" y="19812"/>
                </a:lnTo>
                <a:lnTo>
                  <a:pt x="728979" y="23113"/>
                </a:lnTo>
                <a:lnTo>
                  <a:pt x="745616" y="25273"/>
                </a:lnTo>
                <a:lnTo>
                  <a:pt x="765047" y="26034"/>
                </a:lnTo>
                <a:lnTo>
                  <a:pt x="789558" y="25273"/>
                </a:lnTo>
                <a:lnTo>
                  <a:pt x="814704" y="23113"/>
                </a:lnTo>
                <a:lnTo>
                  <a:pt x="838453" y="18795"/>
                </a:lnTo>
                <a:lnTo>
                  <a:pt x="859408" y="14477"/>
                </a:lnTo>
                <a:lnTo>
                  <a:pt x="859408" y="14477"/>
                </a:lnTo>
                <a:lnTo>
                  <a:pt x="879094" y="9778"/>
                </a:lnTo>
                <a:lnTo>
                  <a:pt x="898906" y="6857"/>
                </a:lnTo>
                <a:lnTo>
                  <a:pt x="919860" y="4699"/>
                </a:lnTo>
                <a:lnTo>
                  <a:pt x="940307" y="3682"/>
                </a:lnTo>
                <a:lnTo>
                  <a:pt x="960119" y="5842"/>
                </a:lnTo>
                <a:lnTo>
                  <a:pt x="978534" y="9778"/>
                </a:lnTo>
                <a:lnTo>
                  <a:pt x="997203" y="14477"/>
                </a:lnTo>
                <a:lnTo>
                  <a:pt x="1017015" y="18795"/>
                </a:lnTo>
                <a:lnTo>
                  <a:pt x="1036827" y="23113"/>
                </a:lnTo>
                <a:lnTo>
                  <a:pt x="1055496" y="25273"/>
                </a:lnTo>
                <a:lnTo>
                  <a:pt x="1074292" y="25273"/>
                </a:lnTo>
                <a:lnTo>
                  <a:pt x="1091564" y="24130"/>
                </a:lnTo>
                <a:lnTo>
                  <a:pt x="1111377" y="23113"/>
                </a:lnTo>
                <a:lnTo>
                  <a:pt x="1132204" y="19812"/>
                </a:lnTo>
                <a:lnTo>
                  <a:pt x="1151635" y="18795"/>
                </a:lnTo>
                <a:lnTo>
                  <a:pt x="1170432" y="18795"/>
                </a:lnTo>
                <a:lnTo>
                  <a:pt x="1189101" y="20955"/>
                </a:lnTo>
                <a:lnTo>
                  <a:pt x="1208531" y="25273"/>
                </a:lnTo>
                <a:lnTo>
                  <a:pt x="1228343" y="28448"/>
                </a:lnTo>
                <a:lnTo>
                  <a:pt x="1249172" y="32765"/>
                </a:lnTo>
                <a:lnTo>
                  <a:pt x="1272286" y="36068"/>
                </a:lnTo>
                <a:lnTo>
                  <a:pt x="1297431" y="38226"/>
                </a:lnTo>
                <a:lnTo>
                  <a:pt x="1319402" y="39243"/>
                </a:lnTo>
                <a:lnTo>
                  <a:pt x="1340992" y="39243"/>
                </a:lnTo>
                <a:lnTo>
                  <a:pt x="1362964" y="39243"/>
                </a:lnTo>
                <a:lnTo>
                  <a:pt x="1384935" y="39243"/>
                </a:lnTo>
                <a:lnTo>
                  <a:pt x="1384935" y="39243"/>
                </a:lnTo>
                <a:lnTo>
                  <a:pt x="1402588" y="40386"/>
                </a:lnTo>
                <a:lnTo>
                  <a:pt x="1416685" y="41401"/>
                </a:lnTo>
                <a:lnTo>
                  <a:pt x="1424177" y="43561"/>
                </a:lnTo>
                <a:lnTo>
                  <a:pt x="1411224" y="4140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60727" y="1877441"/>
            <a:ext cx="1256030" cy="33020"/>
          </a:xfrm>
          <a:custGeom>
            <a:avLst/>
            <a:gdLst/>
            <a:ahLst/>
            <a:cxnLst/>
            <a:rect l="l" t="t" r="r" b="b"/>
            <a:pathLst>
              <a:path w="1256030" h="33019">
                <a:moveTo>
                  <a:pt x="0" y="0"/>
                </a:moveTo>
                <a:lnTo>
                  <a:pt x="0" y="0"/>
                </a:lnTo>
                <a:lnTo>
                  <a:pt x="15494" y="3302"/>
                </a:lnTo>
                <a:lnTo>
                  <a:pt x="29591" y="8636"/>
                </a:lnTo>
                <a:lnTo>
                  <a:pt x="46101" y="16637"/>
                </a:lnTo>
                <a:lnTo>
                  <a:pt x="63373" y="23114"/>
                </a:lnTo>
                <a:lnTo>
                  <a:pt x="82042" y="28067"/>
                </a:lnTo>
                <a:lnTo>
                  <a:pt x="102997" y="31750"/>
                </a:lnTo>
                <a:lnTo>
                  <a:pt x="121285" y="32766"/>
                </a:lnTo>
                <a:lnTo>
                  <a:pt x="121285" y="32766"/>
                </a:lnTo>
                <a:lnTo>
                  <a:pt x="140081" y="31750"/>
                </a:lnTo>
                <a:lnTo>
                  <a:pt x="158750" y="29591"/>
                </a:lnTo>
                <a:lnTo>
                  <a:pt x="177546" y="25273"/>
                </a:lnTo>
                <a:lnTo>
                  <a:pt x="196977" y="20955"/>
                </a:lnTo>
                <a:lnTo>
                  <a:pt x="215646" y="17272"/>
                </a:lnTo>
                <a:lnTo>
                  <a:pt x="233299" y="15494"/>
                </a:lnTo>
                <a:lnTo>
                  <a:pt x="250571" y="13335"/>
                </a:lnTo>
                <a:lnTo>
                  <a:pt x="267081" y="10795"/>
                </a:lnTo>
                <a:lnTo>
                  <a:pt x="285877" y="10795"/>
                </a:lnTo>
                <a:lnTo>
                  <a:pt x="304546" y="10795"/>
                </a:lnTo>
                <a:lnTo>
                  <a:pt x="323977" y="11937"/>
                </a:lnTo>
                <a:lnTo>
                  <a:pt x="343789" y="14478"/>
                </a:lnTo>
                <a:lnTo>
                  <a:pt x="364744" y="16637"/>
                </a:lnTo>
                <a:lnTo>
                  <a:pt x="384556" y="20955"/>
                </a:lnTo>
                <a:lnTo>
                  <a:pt x="403225" y="24130"/>
                </a:lnTo>
                <a:lnTo>
                  <a:pt x="420497" y="27051"/>
                </a:lnTo>
                <a:lnTo>
                  <a:pt x="439166" y="28067"/>
                </a:lnTo>
                <a:lnTo>
                  <a:pt x="461137" y="28067"/>
                </a:lnTo>
                <a:lnTo>
                  <a:pt x="482727" y="25908"/>
                </a:lnTo>
                <a:lnTo>
                  <a:pt x="502539" y="23114"/>
                </a:lnTo>
                <a:lnTo>
                  <a:pt x="519811" y="19812"/>
                </a:lnTo>
                <a:lnTo>
                  <a:pt x="536448" y="16637"/>
                </a:lnTo>
                <a:lnTo>
                  <a:pt x="554101" y="14478"/>
                </a:lnTo>
                <a:lnTo>
                  <a:pt x="573913" y="10795"/>
                </a:lnTo>
                <a:lnTo>
                  <a:pt x="593344" y="6858"/>
                </a:lnTo>
                <a:lnTo>
                  <a:pt x="615315" y="5842"/>
                </a:lnTo>
                <a:lnTo>
                  <a:pt x="638302" y="6858"/>
                </a:lnTo>
                <a:lnTo>
                  <a:pt x="659130" y="8636"/>
                </a:lnTo>
                <a:lnTo>
                  <a:pt x="678561" y="11937"/>
                </a:lnTo>
                <a:lnTo>
                  <a:pt x="696214" y="15494"/>
                </a:lnTo>
                <a:lnTo>
                  <a:pt x="713867" y="17272"/>
                </a:lnTo>
                <a:lnTo>
                  <a:pt x="731520" y="19812"/>
                </a:lnTo>
                <a:lnTo>
                  <a:pt x="748030" y="21971"/>
                </a:lnTo>
                <a:lnTo>
                  <a:pt x="764286" y="24130"/>
                </a:lnTo>
                <a:lnTo>
                  <a:pt x="780542" y="25273"/>
                </a:lnTo>
                <a:lnTo>
                  <a:pt x="780542" y="25273"/>
                </a:lnTo>
                <a:lnTo>
                  <a:pt x="800354" y="24130"/>
                </a:lnTo>
                <a:lnTo>
                  <a:pt x="820039" y="21971"/>
                </a:lnTo>
                <a:lnTo>
                  <a:pt x="842010" y="19812"/>
                </a:lnTo>
                <a:lnTo>
                  <a:pt x="866140" y="16637"/>
                </a:lnTo>
                <a:lnTo>
                  <a:pt x="887095" y="14478"/>
                </a:lnTo>
                <a:lnTo>
                  <a:pt x="905383" y="11937"/>
                </a:lnTo>
                <a:lnTo>
                  <a:pt x="925195" y="8636"/>
                </a:lnTo>
                <a:lnTo>
                  <a:pt x="946150" y="6858"/>
                </a:lnTo>
                <a:lnTo>
                  <a:pt x="965581" y="5842"/>
                </a:lnTo>
                <a:lnTo>
                  <a:pt x="984250" y="5842"/>
                </a:lnTo>
                <a:lnTo>
                  <a:pt x="1001903" y="6858"/>
                </a:lnTo>
                <a:lnTo>
                  <a:pt x="1018413" y="8000"/>
                </a:lnTo>
                <a:lnTo>
                  <a:pt x="1034669" y="8636"/>
                </a:lnTo>
                <a:lnTo>
                  <a:pt x="1052322" y="10795"/>
                </a:lnTo>
                <a:lnTo>
                  <a:pt x="1067435" y="13335"/>
                </a:lnTo>
                <a:lnTo>
                  <a:pt x="1081786" y="16637"/>
                </a:lnTo>
                <a:lnTo>
                  <a:pt x="1096899" y="19812"/>
                </a:lnTo>
                <a:lnTo>
                  <a:pt x="1113536" y="21971"/>
                </a:lnTo>
                <a:lnTo>
                  <a:pt x="1131189" y="23114"/>
                </a:lnTo>
                <a:lnTo>
                  <a:pt x="1146556" y="21971"/>
                </a:lnTo>
                <a:lnTo>
                  <a:pt x="1161796" y="21971"/>
                </a:lnTo>
                <a:lnTo>
                  <a:pt x="1161796" y="21971"/>
                </a:lnTo>
                <a:lnTo>
                  <a:pt x="1177925" y="20955"/>
                </a:lnTo>
                <a:lnTo>
                  <a:pt x="1194435" y="19812"/>
                </a:lnTo>
                <a:lnTo>
                  <a:pt x="1211072" y="18415"/>
                </a:lnTo>
                <a:lnTo>
                  <a:pt x="1227201" y="16637"/>
                </a:lnTo>
                <a:lnTo>
                  <a:pt x="1240536" y="14478"/>
                </a:lnTo>
                <a:lnTo>
                  <a:pt x="1248156" y="11937"/>
                </a:lnTo>
                <a:lnTo>
                  <a:pt x="1255649" y="685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39185" y="1863470"/>
            <a:ext cx="1666239" cy="50165"/>
          </a:xfrm>
          <a:custGeom>
            <a:avLst/>
            <a:gdLst/>
            <a:ahLst/>
            <a:cxnLst/>
            <a:rect l="l" t="t" r="r" b="b"/>
            <a:pathLst>
              <a:path w="1666239" h="50164">
                <a:moveTo>
                  <a:pt x="0" y="0"/>
                </a:moveTo>
                <a:lnTo>
                  <a:pt x="0" y="0"/>
                </a:lnTo>
                <a:lnTo>
                  <a:pt x="10032" y="1397"/>
                </a:lnTo>
                <a:lnTo>
                  <a:pt x="18668" y="5333"/>
                </a:lnTo>
                <a:lnTo>
                  <a:pt x="29463" y="12953"/>
                </a:lnTo>
                <a:lnTo>
                  <a:pt x="43561" y="21970"/>
                </a:lnTo>
                <a:lnTo>
                  <a:pt x="59055" y="28448"/>
                </a:lnTo>
                <a:lnTo>
                  <a:pt x="74549" y="33781"/>
                </a:lnTo>
                <a:lnTo>
                  <a:pt x="90677" y="37083"/>
                </a:lnTo>
                <a:lnTo>
                  <a:pt x="109474" y="38100"/>
                </a:lnTo>
                <a:lnTo>
                  <a:pt x="109474" y="38100"/>
                </a:lnTo>
                <a:lnTo>
                  <a:pt x="130301" y="37083"/>
                </a:lnTo>
                <a:lnTo>
                  <a:pt x="152273" y="33781"/>
                </a:lnTo>
                <a:lnTo>
                  <a:pt x="176402" y="29463"/>
                </a:lnTo>
                <a:lnTo>
                  <a:pt x="200151" y="22605"/>
                </a:lnTo>
                <a:lnTo>
                  <a:pt x="224662" y="17272"/>
                </a:lnTo>
                <a:lnTo>
                  <a:pt x="246252" y="12953"/>
                </a:lnTo>
                <a:lnTo>
                  <a:pt x="267080" y="11175"/>
                </a:lnTo>
                <a:lnTo>
                  <a:pt x="285876" y="10032"/>
                </a:lnTo>
                <a:lnTo>
                  <a:pt x="303149" y="10032"/>
                </a:lnTo>
                <a:lnTo>
                  <a:pt x="320801" y="11175"/>
                </a:lnTo>
                <a:lnTo>
                  <a:pt x="337312" y="12191"/>
                </a:lnTo>
                <a:lnTo>
                  <a:pt x="351409" y="13969"/>
                </a:lnTo>
                <a:lnTo>
                  <a:pt x="365760" y="18668"/>
                </a:lnTo>
                <a:lnTo>
                  <a:pt x="381253" y="24764"/>
                </a:lnTo>
                <a:lnTo>
                  <a:pt x="397383" y="29463"/>
                </a:lnTo>
                <a:lnTo>
                  <a:pt x="416178" y="32384"/>
                </a:lnTo>
                <a:lnTo>
                  <a:pt x="434466" y="35940"/>
                </a:lnTo>
                <a:lnTo>
                  <a:pt x="454278" y="39242"/>
                </a:lnTo>
                <a:lnTo>
                  <a:pt x="476250" y="42036"/>
                </a:lnTo>
                <a:lnTo>
                  <a:pt x="499363" y="42036"/>
                </a:lnTo>
                <a:lnTo>
                  <a:pt x="522350" y="41020"/>
                </a:lnTo>
                <a:lnTo>
                  <a:pt x="540765" y="39877"/>
                </a:lnTo>
                <a:lnTo>
                  <a:pt x="562737" y="37083"/>
                </a:lnTo>
                <a:lnTo>
                  <a:pt x="584580" y="32384"/>
                </a:lnTo>
                <a:lnTo>
                  <a:pt x="605536" y="28448"/>
                </a:lnTo>
                <a:lnTo>
                  <a:pt x="624204" y="22605"/>
                </a:lnTo>
                <a:lnTo>
                  <a:pt x="641476" y="20827"/>
                </a:lnTo>
                <a:lnTo>
                  <a:pt x="659129" y="19812"/>
                </a:lnTo>
                <a:lnTo>
                  <a:pt x="678941" y="19812"/>
                </a:lnTo>
                <a:lnTo>
                  <a:pt x="678941" y="19812"/>
                </a:lnTo>
                <a:lnTo>
                  <a:pt x="699515" y="21970"/>
                </a:lnTo>
                <a:lnTo>
                  <a:pt x="719327" y="25907"/>
                </a:lnTo>
                <a:lnTo>
                  <a:pt x="737997" y="29463"/>
                </a:lnTo>
                <a:lnTo>
                  <a:pt x="754252" y="32384"/>
                </a:lnTo>
                <a:lnTo>
                  <a:pt x="769619" y="35940"/>
                </a:lnTo>
                <a:lnTo>
                  <a:pt x="789431" y="39242"/>
                </a:lnTo>
                <a:lnTo>
                  <a:pt x="812164" y="39877"/>
                </a:lnTo>
                <a:lnTo>
                  <a:pt x="836676" y="41020"/>
                </a:lnTo>
                <a:lnTo>
                  <a:pt x="858265" y="41020"/>
                </a:lnTo>
                <a:lnTo>
                  <a:pt x="880237" y="39242"/>
                </a:lnTo>
                <a:lnTo>
                  <a:pt x="901064" y="37083"/>
                </a:lnTo>
                <a:lnTo>
                  <a:pt x="921892" y="33781"/>
                </a:lnTo>
                <a:lnTo>
                  <a:pt x="942466" y="30606"/>
                </a:lnTo>
                <a:lnTo>
                  <a:pt x="961136" y="27304"/>
                </a:lnTo>
                <a:lnTo>
                  <a:pt x="980948" y="25907"/>
                </a:lnTo>
                <a:lnTo>
                  <a:pt x="998219" y="25907"/>
                </a:lnTo>
                <a:lnTo>
                  <a:pt x="1017015" y="29463"/>
                </a:lnTo>
                <a:lnTo>
                  <a:pt x="1036827" y="33781"/>
                </a:lnTo>
                <a:lnTo>
                  <a:pt x="1055115" y="38100"/>
                </a:lnTo>
                <a:lnTo>
                  <a:pt x="1074927" y="43560"/>
                </a:lnTo>
                <a:lnTo>
                  <a:pt x="1095883" y="45719"/>
                </a:lnTo>
                <a:lnTo>
                  <a:pt x="1118869" y="46735"/>
                </a:lnTo>
                <a:lnTo>
                  <a:pt x="1118869" y="46735"/>
                </a:lnTo>
                <a:lnTo>
                  <a:pt x="1140840" y="45719"/>
                </a:lnTo>
                <a:lnTo>
                  <a:pt x="1162812" y="43560"/>
                </a:lnTo>
                <a:lnTo>
                  <a:pt x="1181100" y="39242"/>
                </a:lnTo>
                <a:lnTo>
                  <a:pt x="1197737" y="34925"/>
                </a:lnTo>
                <a:lnTo>
                  <a:pt x="1214247" y="30606"/>
                </a:lnTo>
                <a:lnTo>
                  <a:pt x="1228343" y="28448"/>
                </a:lnTo>
                <a:lnTo>
                  <a:pt x="1242694" y="25907"/>
                </a:lnTo>
                <a:lnTo>
                  <a:pt x="1256791" y="24764"/>
                </a:lnTo>
                <a:lnTo>
                  <a:pt x="1271142" y="24764"/>
                </a:lnTo>
                <a:lnTo>
                  <a:pt x="1286255" y="27304"/>
                </a:lnTo>
                <a:lnTo>
                  <a:pt x="1301750" y="31241"/>
                </a:lnTo>
                <a:lnTo>
                  <a:pt x="1319402" y="35940"/>
                </a:lnTo>
                <a:lnTo>
                  <a:pt x="1338072" y="39877"/>
                </a:lnTo>
                <a:lnTo>
                  <a:pt x="1358646" y="42036"/>
                </a:lnTo>
                <a:lnTo>
                  <a:pt x="1378458" y="43560"/>
                </a:lnTo>
                <a:lnTo>
                  <a:pt x="1396746" y="43560"/>
                </a:lnTo>
                <a:lnTo>
                  <a:pt x="1413383" y="41020"/>
                </a:lnTo>
                <a:lnTo>
                  <a:pt x="1428877" y="38100"/>
                </a:lnTo>
                <a:lnTo>
                  <a:pt x="1447546" y="34925"/>
                </a:lnTo>
                <a:lnTo>
                  <a:pt x="1464817" y="32384"/>
                </a:lnTo>
                <a:lnTo>
                  <a:pt x="1483614" y="30606"/>
                </a:lnTo>
                <a:lnTo>
                  <a:pt x="1504441" y="30606"/>
                </a:lnTo>
                <a:lnTo>
                  <a:pt x="1504441" y="30606"/>
                </a:lnTo>
                <a:lnTo>
                  <a:pt x="1527175" y="32384"/>
                </a:lnTo>
                <a:lnTo>
                  <a:pt x="1549400" y="35940"/>
                </a:lnTo>
                <a:lnTo>
                  <a:pt x="1567814" y="39877"/>
                </a:lnTo>
                <a:lnTo>
                  <a:pt x="1585467" y="44576"/>
                </a:lnTo>
                <a:lnTo>
                  <a:pt x="1603755" y="47878"/>
                </a:lnTo>
                <a:lnTo>
                  <a:pt x="1622552" y="49656"/>
                </a:lnTo>
                <a:lnTo>
                  <a:pt x="1641221" y="49656"/>
                </a:lnTo>
                <a:lnTo>
                  <a:pt x="1641221" y="49656"/>
                </a:lnTo>
                <a:lnTo>
                  <a:pt x="1654175" y="47878"/>
                </a:lnTo>
                <a:lnTo>
                  <a:pt x="1663191" y="45719"/>
                </a:lnTo>
                <a:lnTo>
                  <a:pt x="1666113" y="3594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5697854" y="1859279"/>
            <a:ext cx="1310640" cy="48895"/>
            <a:chOff x="5697854" y="1859279"/>
            <a:chExt cx="1310640" cy="48895"/>
          </a:xfrm>
        </p:grpSpPr>
        <p:sp>
          <p:nvSpPr>
            <p:cNvPr id="23" name="object 23"/>
            <p:cNvSpPr/>
            <p:nvPr/>
          </p:nvSpPr>
          <p:spPr>
            <a:xfrm>
              <a:off x="5707379" y="1879980"/>
              <a:ext cx="1289050" cy="18415"/>
            </a:xfrm>
            <a:custGeom>
              <a:avLst/>
              <a:gdLst/>
              <a:ahLst/>
              <a:cxnLst/>
              <a:rect l="l" t="t" r="r" b="b"/>
              <a:pathLst>
                <a:path w="1289050" h="18414">
                  <a:moveTo>
                    <a:pt x="0" y="0"/>
                  </a:moveTo>
                  <a:lnTo>
                    <a:pt x="0" y="0"/>
                  </a:lnTo>
                  <a:lnTo>
                    <a:pt x="5842" y="5460"/>
                  </a:lnTo>
                  <a:lnTo>
                    <a:pt x="16637" y="8254"/>
                  </a:lnTo>
                  <a:lnTo>
                    <a:pt x="35306" y="9397"/>
                  </a:lnTo>
                  <a:lnTo>
                    <a:pt x="57277" y="9397"/>
                  </a:lnTo>
                  <a:lnTo>
                    <a:pt x="78105" y="10794"/>
                  </a:lnTo>
                  <a:lnTo>
                    <a:pt x="98679" y="10794"/>
                  </a:lnTo>
                  <a:lnTo>
                    <a:pt x="118491" y="10794"/>
                  </a:lnTo>
                  <a:lnTo>
                    <a:pt x="138303" y="11937"/>
                  </a:lnTo>
                  <a:lnTo>
                    <a:pt x="159131" y="11937"/>
                  </a:lnTo>
                  <a:lnTo>
                    <a:pt x="181102" y="11937"/>
                  </a:lnTo>
                  <a:lnTo>
                    <a:pt x="203835" y="11937"/>
                  </a:lnTo>
                  <a:lnTo>
                    <a:pt x="226822" y="10794"/>
                  </a:lnTo>
                  <a:lnTo>
                    <a:pt x="249936" y="10794"/>
                  </a:lnTo>
                  <a:lnTo>
                    <a:pt x="272923" y="10794"/>
                  </a:lnTo>
                  <a:lnTo>
                    <a:pt x="298069" y="10794"/>
                  </a:lnTo>
                  <a:lnTo>
                    <a:pt x="323342" y="10794"/>
                  </a:lnTo>
                  <a:lnTo>
                    <a:pt x="348488" y="11937"/>
                  </a:lnTo>
                  <a:lnTo>
                    <a:pt x="374777" y="11937"/>
                  </a:lnTo>
                  <a:lnTo>
                    <a:pt x="401066" y="11937"/>
                  </a:lnTo>
                  <a:lnTo>
                    <a:pt x="425958" y="11937"/>
                  </a:lnTo>
                  <a:lnTo>
                    <a:pt x="475615" y="11937"/>
                  </a:lnTo>
                  <a:lnTo>
                    <a:pt x="496062" y="12953"/>
                  </a:lnTo>
                  <a:lnTo>
                    <a:pt x="542163" y="12953"/>
                  </a:lnTo>
                  <a:lnTo>
                    <a:pt x="566293" y="14096"/>
                  </a:lnTo>
                  <a:lnTo>
                    <a:pt x="591566" y="12953"/>
                  </a:lnTo>
                  <a:lnTo>
                    <a:pt x="615696" y="12953"/>
                  </a:lnTo>
                  <a:lnTo>
                    <a:pt x="637540" y="14096"/>
                  </a:lnTo>
                  <a:lnTo>
                    <a:pt x="660273" y="14731"/>
                  </a:lnTo>
                  <a:lnTo>
                    <a:pt x="684403" y="15874"/>
                  </a:lnTo>
                  <a:lnTo>
                    <a:pt x="708914" y="17271"/>
                  </a:lnTo>
                  <a:lnTo>
                    <a:pt x="732663" y="17271"/>
                  </a:lnTo>
                  <a:lnTo>
                    <a:pt x="797051" y="17271"/>
                  </a:lnTo>
                  <a:lnTo>
                    <a:pt x="815848" y="18414"/>
                  </a:lnTo>
                  <a:lnTo>
                    <a:pt x="839977" y="18414"/>
                  </a:lnTo>
                  <a:lnTo>
                    <a:pt x="870458" y="18414"/>
                  </a:lnTo>
                  <a:lnTo>
                    <a:pt x="903604" y="17271"/>
                  </a:lnTo>
                  <a:lnTo>
                    <a:pt x="937514" y="15874"/>
                  </a:lnTo>
                  <a:lnTo>
                    <a:pt x="970279" y="14731"/>
                  </a:lnTo>
                  <a:lnTo>
                    <a:pt x="995426" y="14731"/>
                  </a:lnTo>
                  <a:lnTo>
                    <a:pt x="1019555" y="14731"/>
                  </a:lnTo>
                  <a:lnTo>
                    <a:pt x="1044701" y="14096"/>
                  </a:lnTo>
                  <a:lnTo>
                    <a:pt x="1065656" y="14096"/>
                  </a:lnTo>
                  <a:lnTo>
                    <a:pt x="1087247" y="14096"/>
                  </a:lnTo>
                  <a:lnTo>
                    <a:pt x="1111377" y="14731"/>
                  </a:lnTo>
                  <a:lnTo>
                    <a:pt x="1135888" y="14731"/>
                  </a:lnTo>
                  <a:lnTo>
                    <a:pt x="1158494" y="15874"/>
                  </a:lnTo>
                  <a:lnTo>
                    <a:pt x="1181608" y="17271"/>
                  </a:lnTo>
                  <a:lnTo>
                    <a:pt x="1204595" y="17271"/>
                  </a:lnTo>
                  <a:lnTo>
                    <a:pt x="1227581" y="18414"/>
                  </a:lnTo>
                  <a:lnTo>
                    <a:pt x="1247394" y="18414"/>
                  </a:lnTo>
                  <a:lnTo>
                    <a:pt x="1265047" y="17271"/>
                  </a:lnTo>
                  <a:lnTo>
                    <a:pt x="1279144" y="15874"/>
                  </a:lnTo>
                  <a:lnTo>
                    <a:pt x="1288796" y="12953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08494" y="18688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015108" y="2321941"/>
            <a:ext cx="1475740" cy="64135"/>
            <a:chOff x="2015108" y="2321941"/>
            <a:chExt cx="1475740" cy="64135"/>
          </a:xfrm>
        </p:grpSpPr>
        <p:sp>
          <p:nvSpPr>
            <p:cNvPr id="26" name="object 26"/>
            <p:cNvSpPr/>
            <p:nvPr/>
          </p:nvSpPr>
          <p:spPr>
            <a:xfrm>
              <a:off x="2024633" y="2331466"/>
              <a:ext cx="1456690" cy="45085"/>
            </a:xfrm>
            <a:custGeom>
              <a:avLst/>
              <a:gdLst/>
              <a:ahLst/>
              <a:cxnLst/>
              <a:rect l="l" t="t" r="r" b="b"/>
              <a:pathLst>
                <a:path w="1456689" h="45085">
                  <a:moveTo>
                    <a:pt x="0" y="0"/>
                  </a:moveTo>
                  <a:lnTo>
                    <a:pt x="16129" y="6857"/>
                  </a:lnTo>
                  <a:lnTo>
                    <a:pt x="32766" y="16509"/>
                  </a:lnTo>
                  <a:lnTo>
                    <a:pt x="50418" y="25145"/>
                  </a:lnTo>
                  <a:lnTo>
                    <a:pt x="68072" y="33781"/>
                  </a:lnTo>
                  <a:lnTo>
                    <a:pt x="85343" y="39243"/>
                  </a:lnTo>
                  <a:lnTo>
                    <a:pt x="101854" y="42418"/>
                  </a:lnTo>
                  <a:lnTo>
                    <a:pt x="118110" y="43560"/>
                  </a:lnTo>
                  <a:lnTo>
                    <a:pt x="133604" y="42418"/>
                  </a:lnTo>
                  <a:lnTo>
                    <a:pt x="148971" y="40258"/>
                  </a:lnTo>
                  <a:lnTo>
                    <a:pt x="164084" y="37083"/>
                  </a:lnTo>
                  <a:lnTo>
                    <a:pt x="180721" y="34925"/>
                  </a:lnTo>
                  <a:lnTo>
                    <a:pt x="197231" y="30606"/>
                  </a:lnTo>
                  <a:lnTo>
                    <a:pt x="213487" y="26288"/>
                  </a:lnTo>
                  <a:lnTo>
                    <a:pt x="228600" y="21589"/>
                  </a:lnTo>
                  <a:lnTo>
                    <a:pt x="244094" y="17652"/>
                  </a:lnTo>
                  <a:lnTo>
                    <a:pt x="260604" y="12953"/>
                  </a:lnTo>
                  <a:lnTo>
                    <a:pt x="276860" y="10794"/>
                  </a:lnTo>
                  <a:lnTo>
                    <a:pt x="295529" y="10794"/>
                  </a:lnTo>
                  <a:lnTo>
                    <a:pt x="295529" y="10794"/>
                  </a:lnTo>
                  <a:lnTo>
                    <a:pt x="315341" y="12953"/>
                  </a:lnTo>
                  <a:lnTo>
                    <a:pt x="335153" y="17652"/>
                  </a:lnTo>
                  <a:lnTo>
                    <a:pt x="352806" y="22606"/>
                  </a:lnTo>
                  <a:lnTo>
                    <a:pt x="367919" y="29463"/>
                  </a:lnTo>
                  <a:lnTo>
                    <a:pt x="385191" y="35940"/>
                  </a:lnTo>
                  <a:lnTo>
                    <a:pt x="406019" y="41401"/>
                  </a:lnTo>
                  <a:lnTo>
                    <a:pt x="427990" y="43560"/>
                  </a:lnTo>
                  <a:lnTo>
                    <a:pt x="427990" y="43560"/>
                  </a:lnTo>
                  <a:lnTo>
                    <a:pt x="451104" y="42418"/>
                  </a:lnTo>
                  <a:lnTo>
                    <a:pt x="475234" y="40258"/>
                  </a:lnTo>
                  <a:lnTo>
                    <a:pt x="500380" y="37083"/>
                  </a:lnTo>
                  <a:lnTo>
                    <a:pt x="525526" y="33781"/>
                  </a:lnTo>
                  <a:lnTo>
                    <a:pt x="547497" y="30606"/>
                  </a:lnTo>
                  <a:lnTo>
                    <a:pt x="566293" y="27305"/>
                  </a:lnTo>
                  <a:lnTo>
                    <a:pt x="583565" y="24130"/>
                  </a:lnTo>
                  <a:lnTo>
                    <a:pt x="600837" y="20827"/>
                  </a:lnTo>
                  <a:lnTo>
                    <a:pt x="619506" y="18668"/>
                  </a:lnTo>
                  <a:lnTo>
                    <a:pt x="640842" y="17652"/>
                  </a:lnTo>
                  <a:lnTo>
                    <a:pt x="660273" y="17652"/>
                  </a:lnTo>
                  <a:lnTo>
                    <a:pt x="680085" y="17652"/>
                  </a:lnTo>
                  <a:lnTo>
                    <a:pt x="680085" y="17652"/>
                  </a:lnTo>
                  <a:lnTo>
                    <a:pt x="698373" y="18668"/>
                  </a:lnTo>
                  <a:lnTo>
                    <a:pt x="716026" y="20827"/>
                  </a:lnTo>
                  <a:lnTo>
                    <a:pt x="733679" y="25145"/>
                  </a:lnTo>
                  <a:lnTo>
                    <a:pt x="752348" y="30606"/>
                  </a:lnTo>
                  <a:lnTo>
                    <a:pt x="770763" y="33781"/>
                  </a:lnTo>
                  <a:lnTo>
                    <a:pt x="791591" y="37083"/>
                  </a:lnTo>
                  <a:lnTo>
                    <a:pt x="812165" y="38100"/>
                  </a:lnTo>
                  <a:lnTo>
                    <a:pt x="834136" y="38100"/>
                  </a:lnTo>
                  <a:lnTo>
                    <a:pt x="857123" y="38100"/>
                  </a:lnTo>
                  <a:lnTo>
                    <a:pt x="881253" y="37083"/>
                  </a:lnTo>
                  <a:lnTo>
                    <a:pt x="904367" y="33781"/>
                  </a:lnTo>
                  <a:lnTo>
                    <a:pt x="926211" y="28447"/>
                  </a:lnTo>
                  <a:lnTo>
                    <a:pt x="947166" y="24130"/>
                  </a:lnTo>
                  <a:lnTo>
                    <a:pt x="967994" y="22606"/>
                  </a:lnTo>
                  <a:lnTo>
                    <a:pt x="986409" y="21589"/>
                  </a:lnTo>
                  <a:lnTo>
                    <a:pt x="1005078" y="22606"/>
                  </a:lnTo>
                  <a:lnTo>
                    <a:pt x="1024890" y="26288"/>
                  </a:lnTo>
                  <a:lnTo>
                    <a:pt x="1043305" y="29463"/>
                  </a:lnTo>
                  <a:lnTo>
                    <a:pt x="1061974" y="32765"/>
                  </a:lnTo>
                  <a:lnTo>
                    <a:pt x="1078484" y="37083"/>
                  </a:lnTo>
                  <a:lnTo>
                    <a:pt x="1095121" y="40258"/>
                  </a:lnTo>
                  <a:lnTo>
                    <a:pt x="1111250" y="43560"/>
                  </a:lnTo>
                  <a:lnTo>
                    <a:pt x="1127506" y="44576"/>
                  </a:lnTo>
                  <a:lnTo>
                    <a:pt x="1145159" y="43560"/>
                  </a:lnTo>
                  <a:lnTo>
                    <a:pt x="1165987" y="41401"/>
                  </a:lnTo>
                  <a:lnTo>
                    <a:pt x="1185418" y="39243"/>
                  </a:lnTo>
                  <a:lnTo>
                    <a:pt x="1205230" y="37083"/>
                  </a:lnTo>
                  <a:lnTo>
                    <a:pt x="1225423" y="33781"/>
                  </a:lnTo>
                  <a:lnTo>
                    <a:pt x="1244854" y="32765"/>
                  </a:lnTo>
                  <a:lnTo>
                    <a:pt x="1258951" y="31622"/>
                  </a:lnTo>
                  <a:lnTo>
                    <a:pt x="1272286" y="28447"/>
                  </a:lnTo>
                  <a:lnTo>
                    <a:pt x="1284096" y="27305"/>
                  </a:lnTo>
                  <a:lnTo>
                    <a:pt x="1295273" y="27305"/>
                  </a:lnTo>
                  <a:lnTo>
                    <a:pt x="1307083" y="27305"/>
                  </a:lnTo>
                  <a:lnTo>
                    <a:pt x="1307083" y="27305"/>
                  </a:lnTo>
                  <a:lnTo>
                    <a:pt x="1321562" y="29463"/>
                  </a:lnTo>
                  <a:lnTo>
                    <a:pt x="1339850" y="31622"/>
                  </a:lnTo>
                  <a:lnTo>
                    <a:pt x="1358645" y="33781"/>
                  </a:lnTo>
                  <a:lnTo>
                    <a:pt x="1378458" y="35940"/>
                  </a:lnTo>
                  <a:lnTo>
                    <a:pt x="1397127" y="37083"/>
                  </a:lnTo>
                  <a:lnTo>
                    <a:pt x="1397127" y="37083"/>
                  </a:lnTo>
                  <a:lnTo>
                    <a:pt x="1414399" y="35940"/>
                  </a:lnTo>
                  <a:lnTo>
                    <a:pt x="1432052" y="33781"/>
                  </a:lnTo>
                  <a:lnTo>
                    <a:pt x="1446149" y="31622"/>
                  </a:lnTo>
                  <a:lnTo>
                    <a:pt x="1456182" y="29463"/>
                  </a:lnTo>
                  <a:lnTo>
                    <a:pt x="1453007" y="22606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474338" y="23630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558790" y="1975357"/>
            <a:ext cx="249554" cy="117475"/>
          </a:xfrm>
          <a:custGeom>
            <a:avLst/>
            <a:gdLst/>
            <a:ahLst/>
            <a:cxnLst/>
            <a:rect l="l" t="t" r="r" b="b"/>
            <a:pathLst>
              <a:path w="249554" h="117475">
                <a:moveTo>
                  <a:pt x="0" y="46863"/>
                </a:moveTo>
                <a:lnTo>
                  <a:pt x="0" y="46863"/>
                </a:lnTo>
                <a:lnTo>
                  <a:pt x="4318" y="52197"/>
                </a:lnTo>
                <a:lnTo>
                  <a:pt x="9651" y="65151"/>
                </a:lnTo>
                <a:lnTo>
                  <a:pt x="14350" y="81407"/>
                </a:lnTo>
                <a:lnTo>
                  <a:pt x="17272" y="96901"/>
                </a:lnTo>
                <a:lnTo>
                  <a:pt x="21971" y="109855"/>
                </a:lnTo>
                <a:lnTo>
                  <a:pt x="26288" y="117348"/>
                </a:lnTo>
                <a:lnTo>
                  <a:pt x="43814" y="111633"/>
                </a:lnTo>
                <a:lnTo>
                  <a:pt x="60071" y="100838"/>
                </a:lnTo>
                <a:lnTo>
                  <a:pt x="75564" y="89281"/>
                </a:lnTo>
                <a:lnTo>
                  <a:pt x="90677" y="78486"/>
                </a:lnTo>
                <a:lnTo>
                  <a:pt x="107187" y="66293"/>
                </a:lnTo>
                <a:lnTo>
                  <a:pt x="124840" y="56515"/>
                </a:lnTo>
                <a:lnTo>
                  <a:pt x="143637" y="47879"/>
                </a:lnTo>
                <a:lnTo>
                  <a:pt x="164084" y="39243"/>
                </a:lnTo>
                <a:lnTo>
                  <a:pt x="182880" y="31368"/>
                </a:lnTo>
                <a:lnTo>
                  <a:pt x="201549" y="24892"/>
                </a:lnTo>
                <a:lnTo>
                  <a:pt x="217805" y="17653"/>
                </a:lnTo>
                <a:lnTo>
                  <a:pt x="231775" y="10795"/>
                </a:lnTo>
                <a:lnTo>
                  <a:pt x="242950" y="4318"/>
                </a:lnTo>
                <a:lnTo>
                  <a:pt x="24942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5217667" y="2190876"/>
            <a:ext cx="251460" cy="123189"/>
            <a:chOff x="5217667" y="2190876"/>
            <a:chExt cx="251460" cy="123189"/>
          </a:xfrm>
        </p:grpSpPr>
        <p:sp>
          <p:nvSpPr>
            <p:cNvPr id="30" name="object 30"/>
            <p:cNvSpPr/>
            <p:nvPr/>
          </p:nvSpPr>
          <p:spPr>
            <a:xfrm>
              <a:off x="5217667" y="2190876"/>
              <a:ext cx="228981" cy="12306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69127" y="22035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862660"/>
            <a:ext cx="7108190" cy="7143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60" dirty="0">
                <a:latin typeface="Arial"/>
                <a:cs typeface="Arial"/>
              </a:rPr>
              <a:t>commonly </a:t>
            </a:r>
            <a:r>
              <a:rPr sz="1500" b="1" spc="-20" dirty="0">
                <a:latin typeface="Arial"/>
                <a:cs typeface="Arial"/>
              </a:rPr>
              <a:t>known </a:t>
            </a:r>
            <a:r>
              <a:rPr sz="1500" b="1" spc="-65" dirty="0">
                <a:latin typeface="Arial"/>
                <a:cs typeface="Arial"/>
              </a:rPr>
              <a:t>as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sea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walnuts </a:t>
            </a:r>
            <a:r>
              <a:rPr sz="1500" b="1" spc="-45" dirty="0">
                <a:latin typeface="Arial"/>
                <a:cs typeface="Arial"/>
              </a:rPr>
              <a:t>or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comb</a:t>
            </a:r>
            <a:r>
              <a:rPr sz="1500" b="1" spc="-1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jellies.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exclusively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marine</a:t>
            </a:r>
            <a:r>
              <a:rPr sz="1500" b="1" spc="-45" dirty="0">
                <a:latin typeface="Arial"/>
                <a:cs typeface="Arial"/>
              </a:rPr>
              <a:t>, radially </a:t>
            </a:r>
            <a:r>
              <a:rPr sz="1500" b="1" spc="-55" dirty="0">
                <a:latin typeface="Arial"/>
                <a:cs typeface="Arial"/>
              </a:rPr>
              <a:t>symmetrical, diploblastic </a:t>
            </a:r>
            <a:r>
              <a:rPr sz="1500" b="1" spc="-60" dirty="0">
                <a:latin typeface="Arial"/>
                <a:cs typeface="Arial"/>
              </a:rPr>
              <a:t>organisms</a:t>
            </a:r>
            <a:r>
              <a:rPr sz="1500" b="1" dirty="0">
                <a:latin typeface="Arial"/>
                <a:cs typeface="Arial"/>
              </a:rPr>
              <a:t> with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65" dirty="0">
                <a:latin typeface="Arial"/>
                <a:cs typeface="Arial"/>
              </a:rPr>
              <a:t>tissue </a:t>
            </a:r>
            <a:r>
              <a:rPr sz="1500" b="1" spc="-50" dirty="0">
                <a:latin typeface="Arial"/>
                <a:cs typeface="Arial"/>
              </a:rPr>
              <a:t>level </a:t>
            </a:r>
            <a:r>
              <a:rPr sz="1500" b="1" spc="-20" dirty="0">
                <a:latin typeface="Arial"/>
                <a:cs typeface="Arial"/>
              </a:rPr>
              <a:t>of</a:t>
            </a:r>
            <a:r>
              <a:rPr sz="1500" b="1" spc="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organisation.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300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Ctenophora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96567" y="1706285"/>
            <a:ext cx="1906385" cy="3176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9297" y="1089405"/>
            <a:ext cx="1062355" cy="48260"/>
          </a:xfrm>
          <a:custGeom>
            <a:avLst/>
            <a:gdLst/>
            <a:ahLst/>
            <a:cxnLst/>
            <a:rect l="l" t="t" r="r" b="b"/>
            <a:pathLst>
              <a:path w="1062354" h="48259">
                <a:moveTo>
                  <a:pt x="6476" y="29844"/>
                </a:moveTo>
                <a:lnTo>
                  <a:pt x="6476" y="29844"/>
                </a:lnTo>
                <a:lnTo>
                  <a:pt x="0" y="23367"/>
                </a:lnTo>
                <a:lnTo>
                  <a:pt x="5461" y="19430"/>
                </a:lnTo>
                <a:lnTo>
                  <a:pt x="16637" y="19430"/>
                </a:lnTo>
                <a:lnTo>
                  <a:pt x="29972" y="23367"/>
                </a:lnTo>
                <a:lnTo>
                  <a:pt x="45085" y="29844"/>
                </a:lnTo>
                <a:lnTo>
                  <a:pt x="61213" y="35559"/>
                </a:lnTo>
                <a:lnTo>
                  <a:pt x="78866" y="41020"/>
                </a:lnTo>
                <a:lnTo>
                  <a:pt x="97662" y="43179"/>
                </a:lnTo>
                <a:lnTo>
                  <a:pt x="117475" y="44195"/>
                </a:lnTo>
                <a:lnTo>
                  <a:pt x="135762" y="43179"/>
                </a:lnTo>
                <a:lnTo>
                  <a:pt x="154559" y="41020"/>
                </a:lnTo>
                <a:lnTo>
                  <a:pt x="173227" y="36702"/>
                </a:lnTo>
                <a:lnTo>
                  <a:pt x="191515" y="30860"/>
                </a:lnTo>
                <a:lnTo>
                  <a:pt x="211327" y="24383"/>
                </a:lnTo>
                <a:lnTo>
                  <a:pt x="230124" y="21208"/>
                </a:lnTo>
                <a:lnTo>
                  <a:pt x="247396" y="19430"/>
                </a:lnTo>
                <a:lnTo>
                  <a:pt x="263905" y="19430"/>
                </a:lnTo>
                <a:lnTo>
                  <a:pt x="263905" y="19430"/>
                </a:lnTo>
                <a:lnTo>
                  <a:pt x="281559" y="21208"/>
                </a:lnTo>
                <a:lnTo>
                  <a:pt x="299212" y="24383"/>
                </a:lnTo>
                <a:lnTo>
                  <a:pt x="315467" y="29082"/>
                </a:lnTo>
                <a:lnTo>
                  <a:pt x="331597" y="32003"/>
                </a:lnTo>
                <a:lnTo>
                  <a:pt x="348234" y="36702"/>
                </a:lnTo>
                <a:lnTo>
                  <a:pt x="364743" y="41020"/>
                </a:lnTo>
                <a:lnTo>
                  <a:pt x="381253" y="45338"/>
                </a:lnTo>
                <a:lnTo>
                  <a:pt x="398525" y="48132"/>
                </a:lnTo>
                <a:lnTo>
                  <a:pt x="417322" y="47497"/>
                </a:lnTo>
                <a:lnTo>
                  <a:pt x="438150" y="43179"/>
                </a:lnTo>
                <a:lnTo>
                  <a:pt x="459739" y="36702"/>
                </a:lnTo>
                <a:lnTo>
                  <a:pt x="483235" y="28066"/>
                </a:lnTo>
                <a:lnTo>
                  <a:pt x="503681" y="19430"/>
                </a:lnTo>
                <a:lnTo>
                  <a:pt x="521335" y="12572"/>
                </a:lnTo>
                <a:lnTo>
                  <a:pt x="536448" y="9651"/>
                </a:lnTo>
                <a:lnTo>
                  <a:pt x="554101" y="8635"/>
                </a:lnTo>
                <a:lnTo>
                  <a:pt x="572769" y="8635"/>
                </a:lnTo>
                <a:lnTo>
                  <a:pt x="590041" y="10794"/>
                </a:lnTo>
                <a:lnTo>
                  <a:pt x="605536" y="14731"/>
                </a:lnTo>
                <a:lnTo>
                  <a:pt x="620649" y="21208"/>
                </a:lnTo>
                <a:lnTo>
                  <a:pt x="637286" y="28066"/>
                </a:lnTo>
                <a:lnTo>
                  <a:pt x="655954" y="30860"/>
                </a:lnTo>
                <a:lnTo>
                  <a:pt x="674369" y="32003"/>
                </a:lnTo>
                <a:lnTo>
                  <a:pt x="693038" y="29844"/>
                </a:lnTo>
                <a:lnTo>
                  <a:pt x="710691" y="24383"/>
                </a:lnTo>
                <a:lnTo>
                  <a:pt x="726186" y="19430"/>
                </a:lnTo>
                <a:lnTo>
                  <a:pt x="741299" y="13588"/>
                </a:lnTo>
                <a:lnTo>
                  <a:pt x="756792" y="8635"/>
                </a:lnTo>
                <a:lnTo>
                  <a:pt x="773302" y="3937"/>
                </a:lnTo>
                <a:lnTo>
                  <a:pt x="789559" y="2158"/>
                </a:lnTo>
                <a:lnTo>
                  <a:pt x="805688" y="2158"/>
                </a:lnTo>
                <a:lnTo>
                  <a:pt x="822325" y="3937"/>
                </a:lnTo>
                <a:lnTo>
                  <a:pt x="838835" y="8635"/>
                </a:lnTo>
                <a:lnTo>
                  <a:pt x="856488" y="13588"/>
                </a:lnTo>
                <a:lnTo>
                  <a:pt x="874902" y="19430"/>
                </a:lnTo>
                <a:lnTo>
                  <a:pt x="892555" y="22225"/>
                </a:lnTo>
                <a:lnTo>
                  <a:pt x="908685" y="24383"/>
                </a:lnTo>
                <a:lnTo>
                  <a:pt x="926338" y="24383"/>
                </a:lnTo>
                <a:lnTo>
                  <a:pt x="926338" y="24383"/>
                </a:lnTo>
                <a:lnTo>
                  <a:pt x="944752" y="22225"/>
                </a:lnTo>
                <a:lnTo>
                  <a:pt x="962278" y="19430"/>
                </a:lnTo>
                <a:lnTo>
                  <a:pt x="976756" y="13588"/>
                </a:lnTo>
                <a:lnTo>
                  <a:pt x="986789" y="7112"/>
                </a:lnTo>
                <a:lnTo>
                  <a:pt x="990726" y="0"/>
                </a:lnTo>
                <a:lnTo>
                  <a:pt x="990726" y="0"/>
                </a:lnTo>
                <a:lnTo>
                  <a:pt x="1005204" y="2793"/>
                </a:lnTo>
                <a:lnTo>
                  <a:pt x="1021714" y="6095"/>
                </a:lnTo>
                <a:lnTo>
                  <a:pt x="1041526" y="7112"/>
                </a:lnTo>
                <a:lnTo>
                  <a:pt x="1062101" y="49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36133" y="1094358"/>
            <a:ext cx="979169" cy="51435"/>
          </a:xfrm>
          <a:custGeom>
            <a:avLst/>
            <a:gdLst/>
            <a:ahLst/>
            <a:cxnLst/>
            <a:rect l="l" t="t" r="r" b="b"/>
            <a:pathLst>
              <a:path w="979170" h="51434">
                <a:moveTo>
                  <a:pt x="0" y="10794"/>
                </a:moveTo>
                <a:lnTo>
                  <a:pt x="0" y="10794"/>
                </a:lnTo>
                <a:lnTo>
                  <a:pt x="8636" y="15493"/>
                </a:lnTo>
                <a:lnTo>
                  <a:pt x="21970" y="19430"/>
                </a:lnTo>
                <a:lnTo>
                  <a:pt x="38480" y="25907"/>
                </a:lnTo>
                <a:lnTo>
                  <a:pt x="55752" y="32765"/>
                </a:lnTo>
                <a:lnTo>
                  <a:pt x="72008" y="39242"/>
                </a:lnTo>
                <a:lnTo>
                  <a:pt x="89662" y="45338"/>
                </a:lnTo>
                <a:lnTo>
                  <a:pt x="106171" y="50037"/>
                </a:lnTo>
                <a:lnTo>
                  <a:pt x="123825" y="51180"/>
                </a:lnTo>
                <a:lnTo>
                  <a:pt x="140334" y="50037"/>
                </a:lnTo>
                <a:lnTo>
                  <a:pt x="157606" y="45338"/>
                </a:lnTo>
                <a:lnTo>
                  <a:pt x="176402" y="39242"/>
                </a:lnTo>
                <a:lnTo>
                  <a:pt x="197230" y="31750"/>
                </a:lnTo>
                <a:lnTo>
                  <a:pt x="220979" y="24129"/>
                </a:lnTo>
                <a:lnTo>
                  <a:pt x="241934" y="15493"/>
                </a:lnTo>
                <a:lnTo>
                  <a:pt x="262763" y="8636"/>
                </a:lnTo>
                <a:lnTo>
                  <a:pt x="280415" y="5841"/>
                </a:lnTo>
                <a:lnTo>
                  <a:pt x="297688" y="4699"/>
                </a:lnTo>
                <a:lnTo>
                  <a:pt x="315340" y="5841"/>
                </a:lnTo>
                <a:lnTo>
                  <a:pt x="334009" y="8636"/>
                </a:lnTo>
                <a:lnTo>
                  <a:pt x="350265" y="13335"/>
                </a:lnTo>
                <a:lnTo>
                  <a:pt x="367918" y="18414"/>
                </a:lnTo>
                <a:lnTo>
                  <a:pt x="385190" y="23113"/>
                </a:lnTo>
                <a:lnTo>
                  <a:pt x="405002" y="24129"/>
                </a:lnTo>
                <a:lnTo>
                  <a:pt x="427989" y="23113"/>
                </a:lnTo>
                <a:lnTo>
                  <a:pt x="454278" y="19430"/>
                </a:lnTo>
                <a:lnTo>
                  <a:pt x="480567" y="15493"/>
                </a:lnTo>
                <a:lnTo>
                  <a:pt x="506856" y="9778"/>
                </a:lnTo>
                <a:lnTo>
                  <a:pt x="532002" y="4699"/>
                </a:lnTo>
                <a:lnTo>
                  <a:pt x="554736" y="1142"/>
                </a:lnTo>
                <a:lnTo>
                  <a:pt x="574928" y="0"/>
                </a:lnTo>
                <a:lnTo>
                  <a:pt x="574928" y="0"/>
                </a:lnTo>
                <a:lnTo>
                  <a:pt x="592201" y="1142"/>
                </a:lnTo>
                <a:lnTo>
                  <a:pt x="607694" y="5841"/>
                </a:lnTo>
                <a:lnTo>
                  <a:pt x="620649" y="10794"/>
                </a:lnTo>
                <a:lnTo>
                  <a:pt x="633983" y="18414"/>
                </a:lnTo>
                <a:lnTo>
                  <a:pt x="649096" y="28448"/>
                </a:lnTo>
                <a:lnTo>
                  <a:pt x="663447" y="36067"/>
                </a:lnTo>
                <a:lnTo>
                  <a:pt x="678941" y="41401"/>
                </a:lnTo>
                <a:lnTo>
                  <a:pt x="696213" y="44323"/>
                </a:lnTo>
                <a:lnTo>
                  <a:pt x="714882" y="44323"/>
                </a:lnTo>
                <a:lnTo>
                  <a:pt x="714882" y="44323"/>
                </a:lnTo>
                <a:lnTo>
                  <a:pt x="735838" y="42544"/>
                </a:lnTo>
                <a:lnTo>
                  <a:pt x="756284" y="40386"/>
                </a:lnTo>
                <a:lnTo>
                  <a:pt x="777239" y="37084"/>
                </a:lnTo>
                <a:lnTo>
                  <a:pt x="797051" y="34925"/>
                </a:lnTo>
                <a:lnTo>
                  <a:pt x="817879" y="34925"/>
                </a:lnTo>
                <a:lnTo>
                  <a:pt x="840613" y="36067"/>
                </a:lnTo>
                <a:lnTo>
                  <a:pt x="861440" y="38226"/>
                </a:lnTo>
                <a:lnTo>
                  <a:pt x="882395" y="40386"/>
                </a:lnTo>
                <a:lnTo>
                  <a:pt x="903223" y="41401"/>
                </a:lnTo>
                <a:lnTo>
                  <a:pt x="925957" y="40386"/>
                </a:lnTo>
                <a:lnTo>
                  <a:pt x="947165" y="37084"/>
                </a:lnTo>
                <a:lnTo>
                  <a:pt x="965835" y="33909"/>
                </a:lnTo>
                <a:lnTo>
                  <a:pt x="978788" y="30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5307" y="1098041"/>
            <a:ext cx="6985" cy="5080"/>
          </a:xfrm>
          <a:custGeom>
            <a:avLst/>
            <a:gdLst/>
            <a:ahLst/>
            <a:cxnLst/>
            <a:rect l="l" t="t" r="r" b="b"/>
            <a:pathLst>
              <a:path w="6984" h="5080">
                <a:moveTo>
                  <a:pt x="6476" y="0"/>
                </a:moveTo>
                <a:lnTo>
                  <a:pt x="0" y="49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21152" y="1325879"/>
            <a:ext cx="1318260" cy="42545"/>
          </a:xfrm>
          <a:custGeom>
            <a:avLst/>
            <a:gdLst/>
            <a:ahLst/>
            <a:cxnLst/>
            <a:rect l="l" t="t" r="r" b="b"/>
            <a:pathLst>
              <a:path w="1318260" h="42544">
                <a:moveTo>
                  <a:pt x="0" y="22733"/>
                </a:moveTo>
                <a:lnTo>
                  <a:pt x="13970" y="14097"/>
                </a:lnTo>
                <a:lnTo>
                  <a:pt x="33782" y="7493"/>
                </a:lnTo>
                <a:lnTo>
                  <a:pt x="54737" y="7493"/>
                </a:lnTo>
                <a:lnTo>
                  <a:pt x="73406" y="12954"/>
                </a:lnTo>
                <a:lnTo>
                  <a:pt x="89662" y="20574"/>
                </a:lnTo>
                <a:lnTo>
                  <a:pt x="103632" y="29464"/>
                </a:lnTo>
                <a:lnTo>
                  <a:pt x="121285" y="36703"/>
                </a:lnTo>
                <a:lnTo>
                  <a:pt x="143256" y="41021"/>
                </a:lnTo>
                <a:lnTo>
                  <a:pt x="167386" y="41021"/>
                </a:lnTo>
                <a:lnTo>
                  <a:pt x="167386" y="41021"/>
                </a:lnTo>
                <a:lnTo>
                  <a:pt x="192532" y="37846"/>
                </a:lnTo>
                <a:lnTo>
                  <a:pt x="217424" y="31369"/>
                </a:lnTo>
                <a:lnTo>
                  <a:pt x="242951" y="24892"/>
                </a:lnTo>
                <a:lnTo>
                  <a:pt x="265684" y="20574"/>
                </a:lnTo>
                <a:lnTo>
                  <a:pt x="288671" y="18415"/>
                </a:lnTo>
                <a:lnTo>
                  <a:pt x="308483" y="20574"/>
                </a:lnTo>
                <a:lnTo>
                  <a:pt x="308483" y="20574"/>
                </a:lnTo>
                <a:lnTo>
                  <a:pt x="330454" y="23749"/>
                </a:lnTo>
                <a:lnTo>
                  <a:pt x="355600" y="28067"/>
                </a:lnTo>
                <a:lnTo>
                  <a:pt x="381889" y="32385"/>
                </a:lnTo>
                <a:lnTo>
                  <a:pt x="404622" y="34544"/>
                </a:lnTo>
                <a:lnTo>
                  <a:pt x="429133" y="34544"/>
                </a:lnTo>
                <a:lnTo>
                  <a:pt x="453263" y="33528"/>
                </a:lnTo>
                <a:lnTo>
                  <a:pt x="480568" y="31369"/>
                </a:lnTo>
                <a:lnTo>
                  <a:pt x="504317" y="27051"/>
                </a:lnTo>
                <a:lnTo>
                  <a:pt x="526288" y="23749"/>
                </a:lnTo>
                <a:lnTo>
                  <a:pt x="546100" y="21590"/>
                </a:lnTo>
                <a:lnTo>
                  <a:pt x="563753" y="20574"/>
                </a:lnTo>
                <a:lnTo>
                  <a:pt x="578866" y="21590"/>
                </a:lnTo>
                <a:lnTo>
                  <a:pt x="594360" y="22733"/>
                </a:lnTo>
                <a:lnTo>
                  <a:pt x="610870" y="24892"/>
                </a:lnTo>
                <a:lnTo>
                  <a:pt x="629666" y="29464"/>
                </a:lnTo>
                <a:lnTo>
                  <a:pt x="650113" y="35687"/>
                </a:lnTo>
                <a:lnTo>
                  <a:pt x="668782" y="40005"/>
                </a:lnTo>
                <a:lnTo>
                  <a:pt x="687197" y="42164"/>
                </a:lnTo>
                <a:lnTo>
                  <a:pt x="705866" y="42164"/>
                </a:lnTo>
                <a:lnTo>
                  <a:pt x="727837" y="38862"/>
                </a:lnTo>
                <a:lnTo>
                  <a:pt x="751967" y="33528"/>
                </a:lnTo>
                <a:lnTo>
                  <a:pt x="774700" y="27051"/>
                </a:lnTo>
                <a:lnTo>
                  <a:pt x="797051" y="19431"/>
                </a:lnTo>
                <a:lnTo>
                  <a:pt x="818642" y="11811"/>
                </a:lnTo>
                <a:lnTo>
                  <a:pt x="844169" y="4318"/>
                </a:lnTo>
                <a:lnTo>
                  <a:pt x="867918" y="762"/>
                </a:lnTo>
                <a:lnTo>
                  <a:pt x="890905" y="0"/>
                </a:lnTo>
                <a:lnTo>
                  <a:pt x="915035" y="762"/>
                </a:lnTo>
                <a:lnTo>
                  <a:pt x="938149" y="4318"/>
                </a:lnTo>
                <a:lnTo>
                  <a:pt x="956818" y="8636"/>
                </a:lnTo>
                <a:lnTo>
                  <a:pt x="956818" y="8636"/>
                </a:lnTo>
                <a:lnTo>
                  <a:pt x="977392" y="12954"/>
                </a:lnTo>
                <a:lnTo>
                  <a:pt x="1001522" y="16256"/>
                </a:lnTo>
                <a:lnTo>
                  <a:pt x="1026668" y="17272"/>
                </a:lnTo>
                <a:lnTo>
                  <a:pt x="1052957" y="16256"/>
                </a:lnTo>
                <a:lnTo>
                  <a:pt x="1079246" y="15113"/>
                </a:lnTo>
                <a:lnTo>
                  <a:pt x="1102233" y="12954"/>
                </a:lnTo>
                <a:lnTo>
                  <a:pt x="1124204" y="9652"/>
                </a:lnTo>
                <a:lnTo>
                  <a:pt x="1144777" y="9652"/>
                </a:lnTo>
                <a:lnTo>
                  <a:pt x="1165606" y="9652"/>
                </a:lnTo>
                <a:lnTo>
                  <a:pt x="1188720" y="9652"/>
                </a:lnTo>
                <a:lnTo>
                  <a:pt x="1216025" y="9652"/>
                </a:lnTo>
                <a:lnTo>
                  <a:pt x="1240155" y="9652"/>
                </a:lnTo>
                <a:lnTo>
                  <a:pt x="1260983" y="8636"/>
                </a:lnTo>
                <a:lnTo>
                  <a:pt x="1279779" y="7493"/>
                </a:lnTo>
                <a:lnTo>
                  <a:pt x="1293749" y="6477"/>
                </a:lnTo>
                <a:lnTo>
                  <a:pt x="1307084" y="6477"/>
                </a:lnTo>
                <a:lnTo>
                  <a:pt x="1317879" y="96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287139" y="1351787"/>
            <a:ext cx="3336290" cy="98425"/>
          </a:xfrm>
          <a:custGeom>
            <a:avLst/>
            <a:gdLst/>
            <a:ahLst/>
            <a:cxnLst/>
            <a:rect l="l" t="t" r="r" b="b"/>
            <a:pathLst>
              <a:path w="3336290" h="98425">
                <a:moveTo>
                  <a:pt x="0" y="0"/>
                </a:moveTo>
                <a:lnTo>
                  <a:pt x="10795" y="5461"/>
                </a:lnTo>
                <a:lnTo>
                  <a:pt x="23113" y="8636"/>
                </a:lnTo>
                <a:lnTo>
                  <a:pt x="38226" y="11937"/>
                </a:lnTo>
                <a:lnTo>
                  <a:pt x="56896" y="14097"/>
                </a:lnTo>
                <a:lnTo>
                  <a:pt x="76708" y="18414"/>
                </a:lnTo>
                <a:lnTo>
                  <a:pt x="98678" y="24130"/>
                </a:lnTo>
                <a:lnTo>
                  <a:pt x="120269" y="29210"/>
                </a:lnTo>
                <a:lnTo>
                  <a:pt x="141477" y="36068"/>
                </a:lnTo>
                <a:lnTo>
                  <a:pt x="159893" y="41401"/>
                </a:lnTo>
                <a:lnTo>
                  <a:pt x="179705" y="42545"/>
                </a:lnTo>
                <a:lnTo>
                  <a:pt x="198374" y="41401"/>
                </a:lnTo>
                <a:lnTo>
                  <a:pt x="218186" y="37084"/>
                </a:lnTo>
                <a:lnTo>
                  <a:pt x="236600" y="32765"/>
                </a:lnTo>
                <a:lnTo>
                  <a:pt x="254253" y="25908"/>
                </a:lnTo>
                <a:lnTo>
                  <a:pt x="271907" y="19812"/>
                </a:lnTo>
                <a:lnTo>
                  <a:pt x="290195" y="12953"/>
                </a:lnTo>
                <a:lnTo>
                  <a:pt x="311150" y="8636"/>
                </a:lnTo>
                <a:lnTo>
                  <a:pt x="333121" y="6476"/>
                </a:lnTo>
                <a:lnTo>
                  <a:pt x="354964" y="6476"/>
                </a:lnTo>
                <a:lnTo>
                  <a:pt x="354964" y="6476"/>
                </a:lnTo>
                <a:lnTo>
                  <a:pt x="375920" y="8636"/>
                </a:lnTo>
                <a:lnTo>
                  <a:pt x="396366" y="12953"/>
                </a:lnTo>
                <a:lnTo>
                  <a:pt x="417322" y="19812"/>
                </a:lnTo>
                <a:lnTo>
                  <a:pt x="439293" y="27050"/>
                </a:lnTo>
                <a:lnTo>
                  <a:pt x="461263" y="36068"/>
                </a:lnTo>
                <a:lnTo>
                  <a:pt x="486410" y="44703"/>
                </a:lnTo>
                <a:lnTo>
                  <a:pt x="511301" y="49022"/>
                </a:lnTo>
                <a:lnTo>
                  <a:pt x="536448" y="50037"/>
                </a:lnTo>
                <a:lnTo>
                  <a:pt x="559435" y="49022"/>
                </a:lnTo>
                <a:lnTo>
                  <a:pt x="581406" y="45720"/>
                </a:lnTo>
                <a:lnTo>
                  <a:pt x="600201" y="40386"/>
                </a:lnTo>
                <a:lnTo>
                  <a:pt x="617855" y="33909"/>
                </a:lnTo>
                <a:lnTo>
                  <a:pt x="617855" y="33909"/>
                </a:lnTo>
                <a:lnTo>
                  <a:pt x="637286" y="29210"/>
                </a:lnTo>
                <a:lnTo>
                  <a:pt x="662432" y="25146"/>
                </a:lnTo>
                <a:lnTo>
                  <a:pt x="690880" y="21971"/>
                </a:lnTo>
                <a:lnTo>
                  <a:pt x="716152" y="21971"/>
                </a:lnTo>
                <a:lnTo>
                  <a:pt x="736981" y="22987"/>
                </a:lnTo>
                <a:lnTo>
                  <a:pt x="755650" y="25146"/>
                </a:lnTo>
                <a:lnTo>
                  <a:pt x="772922" y="28066"/>
                </a:lnTo>
                <a:lnTo>
                  <a:pt x="789559" y="31623"/>
                </a:lnTo>
                <a:lnTo>
                  <a:pt x="806831" y="36068"/>
                </a:lnTo>
                <a:lnTo>
                  <a:pt x="823340" y="42545"/>
                </a:lnTo>
                <a:lnTo>
                  <a:pt x="840994" y="47878"/>
                </a:lnTo>
                <a:lnTo>
                  <a:pt x="861568" y="52197"/>
                </a:lnTo>
                <a:lnTo>
                  <a:pt x="884936" y="55499"/>
                </a:lnTo>
                <a:lnTo>
                  <a:pt x="912240" y="56514"/>
                </a:lnTo>
                <a:lnTo>
                  <a:pt x="938276" y="55499"/>
                </a:lnTo>
                <a:lnTo>
                  <a:pt x="962278" y="53339"/>
                </a:lnTo>
                <a:lnTo>
                  <a:pt x="987933" y="50037"/>
                </a:lnTo>
                <a:lnTo>
                  <a:pt x="1012698" y="45720"/>
                </a:lnTo>
                <a:lnTo>
                  <a:pt x="1036827" y="41401"/>
                </a:lnTo>
                <a:lnTo>
                  <a:pt x="1059941" y="37084"/>
                </a:lnTo>
                <a:lnTo>
                  <a:pt x="1081913" y="36068"/>
                </a:lnTo>
                <a:lnTo>
                  <a:pt x="1104519" y="38226"/>
                </a:lnTo>
                <a:lnTo>
                  <a:pt x="1129030" y="43561"/>
                </a:lnTo>
                <a:lnTo>
                  <a:pt x="1154176" y="50037"/>
                </a:lnTo>
                <a:lnTo>
                  <a:pt x="1175765" y="56514"/>
                </a:lnTo>
                <a:lnTo>
                  <a:pt x="1194562" y="62991"/>
                </a:lnTo>
                <a:lnTo>
                  <a:pt x="1213231" y="68452"/>
                </a:lnTo>
                <a:lnTo>
                  <a:pt x="1232027" y="74168"/>
                </a:lnTo>
                <a:lnTo>
                  <a:pt x="1256157" y="79628"/>
                </a:lnTo>
                <a:lnTo>
                  <a:pt x="1278763" y="83947"/>
                </a:lnTo>
                <a:lnTo>
                  <a:pt x="1300734" y="84962"/>
                </a:lnTo>
                <a:lnTo>
                  <a:pt x="1321562" y="86106"/>
                </a:lnTo>
                <a:lnTo>
                  <a:pt x="1343533" y="84962"/>
                </a:lnTo>
                <a:lnTo>
                  <a:pt x="1361948" y="81407"/>
                </a:lnTo>
                <a:lnTo>
                  <a:pt x="1382776" y="78486"/>
                </a:lnTo>
                <a:lnTo>
                  <a:pt x="1404747" y="74168"/>
                </a:lnTo>
                <a:lnTo>
                  <a:pt x="1425702" y="70612"/>
                </a:lnTo>
                <a:lnTo>
                  <a:pt x="1445514" y="70612"/>
                </a:lnTo>
                <a:lnTo>
                  <a:pt x="1467103" y="73025"/>
                </a:lnTo>
                <a:lnTo>
                  <a:pt x="1490090" y="76326"/>
                </a:lnTo>
                <a:lnTo>
                  <a:pt x="1513077" y="80263"/>
                </a:lnTo>
                <a:lnTo>
                  <a:pt x="1538351" y="83947"/>
                </a:lnTo>
                <a:lnTo>
                  <a:pt x="1563497" y="88264"/>
                </a:lnTo>
                <a:lnTo>
                  <a:pt x="1588770" y="92583"/>
                </a:lnTo>
                <a:lnTo>
                  <a:pt x="1611757" y="96900"/>
                </a:lnTo>
                <a:lnTo>
                  <a:pt x="1632331" y="98298"/>
                </a:lnTo>
                <a:lnTo>
                  <a:pt x="1654302" y="98298"/>
                </a:lnTo>
                <a:lnTo>
                  <a:pt x="1675130" y="93599"/>
                </a:lnTo>
                <a:lnTo>
                  <a:pt x="1694941" y="89281"/>
                </a:lnTo>
                <a:lnTo>
                  <a:pt x="1716913" y="84962"/>
                </a:lnTo>
                <a:lnTo>
                  <a:pt x="1736344" y="79628"/>
                </a:lnTo>
                <a:lnTo>
                  <a:pt x="1756156" y="75184"/>
                </a:lnTo>
                <a:lnTo>
                  <a:pt x="1775968" y="71627"/>
                </a:lnTo>
                <a:lnTo>
                  <a:pt x="1795780" y="69469"/>
                </a:lnTo>
                <a:lnTo>
                  <a:pt x="1817370" y="68452"/>
                </a:lnTo>
                <a:lnTo>
                  <a:pt x="1839340" y="70612"/>
                </a:lnTo>
                <a:lnTo>
                  <a:pt x="1839340" y="70612"/>
                </a:lnTo>
                <a:lnTo>
                  <a:pt x="1862327" y="75184"/>
                </a:lnTo>
                <a:lnTo>
                  <a:pt x="1886458" y="79628"/>
                </a:lnTo>
                <a:lnTo>
                  <a:pt x="1911603" y="82803"/>
                </a:lnTo>
                <a:lnTo>
                  <a:pt x="1936877" y="84962"/>
                </a:lnTo>
                <a:lnTo>
                  <a:pt x="1963165" y="84962"/>
                </a:lnTo>
                <a:lnTo>
                  <a:pt x="1963165" y="84962"/>
                </a:lnTo>
                <a:lnTo>
                  <a:pt x="1991614" y="81407"/>
                </a:lnTo>
                <a:lnTo>
                  <a:pt x="2020062" y="76326"/>
                </a:lnTo>
                <a:lnTo>
                  <a:pt x="2051685" y="68452"/>
                </a:lnTo>
                <a:lnTo>
                  <a:pt x="2083689" y="61975"/>
                </a:lnTo>
                <a:lnTo>
                  <a:pt x="2109978" y="55499"/>
                </a:lnTo>
                <a:lnTo>
                  <a:pt x="2131568" y="52197"/>
                </a:lnTo>
                <a:lnTo>
                  <a:pt x="2150364" y="50037"/>
                </a:lnTo>
                <a:lnTo>
                  <a:pt x="2166874" y="50037"/>
                </a:lnTo>
                <a:lnTo>
                  <a:pt x="2185670" y="52197"/>
                </a:lnTo>
                <a:lnTo>
                  <a:pt x="2203958" y="55499"/>
                </a:lnTo>
                <a:lnTo>
                  <a:pt x="2224913" y="60071"/>
                </a:lnTo>
                <a:lnTo>
                  <a:pt x="2247518" y="61975"/>
                </a:lnTo>
                <a:lnTo>
                  <a:pt x="2272030" y="62991"/>
                </a:lnTo>
                <a:lnTo>
                  <a:pt x="2294636" y="64388"/>
                </a:lnTo>
                <a:lnTo>
                  <a:pt x="2314829" y="64388"/>
                </a:lnTo>
                <a:lnTo>
                  <a:pt x="2334260" y="64388"/>
                </a:lnTo>
                <a:lnTo>
                  <a:pt x="2353056" y="61975"/>
                </a:lnTo>
                <a:lnTo>
                  <a:pt x="2371725" y="59055"/>
                </a:lnTo>
                <a:lnTo>
                  <a:pt x="2388996" y="56514"/>
                </a:lnTo>
                <a:lnTo>
                  <a:pt x="2406650" y="54356"/>
                </a:lnTo>
                <a:lnTo>
                  <a:pt x="2425065" y="53339"/>
                </a:lnTo>
                <a:lnTo>
                  <a:pt x="2442717" y="53339"/>
                </a:lnTo>
                <a:lnTo>
                  <a:pt x="2442717" y="53339"/>
                </a:lnTo>
                <a:lnTo>
                  <a:pt x="2462403" y="56514"/>
                </a:lnTo>
                <a:lnTo>
                  <a:pt x="2482215" y="61213"/>
                </a:lnTo>
                <a:lnTo>
                  <a:pt x="2502027" y="65150"/>
                </a:lnTo>
                <a:lnTo>
                  <a:pt x="2522601" y="68452"/>
                </a:lnTo>
                <a:lnTo>
                  <a:pt x="2545588" y="69469"/>
                </a:lnTo>
                <a:lnTo>
                  <a:pt x="2570861" y="69469"/>
                </a:lnTo>
                <a:lnTo>
                  <a:pt x="2593847" y="67310"/>
                </a:lnTo>
                <a:lnTo>
                  <a:pt x="2617596" y="65150"/>
                </a:lnTo>
                <a:lnTo>
                  <a:pt x="2640965" y="62991"/>
                </a:lnTo>
                <a:lnTo>
                  <a:pt x="2664841" y="60071"/>
                </a:lnTo>
                <a:lnTo>
                  <a:pt x="2686050" y="56514"/>
                </a:lnTo>
                <a:lnTo>
                  <a:pt x="2706496" y="54356"/>
                </a:lnTo>
                <a:lnTo>
                  <a:pt x="2706496" y="54356"/>
                </a:lnTo>
                <a:lnTo>
                  <a:pt x="2725292" y="55499"/>
                </a:lnTo>
                <a:lnTo>
                  <a:pt x="2743962" y="59055"/>
                </a:lnTo>
                <a:lnTo>
                  <a:pt x="2761234" y="62991"/>
                </a:lnTo>
                <a:lnTo>
                  <a:pt x="2780030" y="67310"/>
                </a:lnTo>
                <a:lnTo>
                  <a:pt x="2799715" y="70612"/>
                </a:lnTo>
                <a:lnTo>
                  <a:pt x="2821432" y="74168"/>
                </a:lnTo>
                <a:lnTo>
                  <a:pt x="2846578" y="75184"/>
                </a:lnTo>
                <a:lnTo>
                  <a:pt x="2872105" y="74168"/>
                </a:lnTo>
                <a:lnTo>
                  <a:pt x="2896996" y="71627"/>
                </a:lnTo>
                <a:lnTo>
                  <a:pt x="2922142" y="69469"/>
                </a:lnTo>
                <a:lnTo>
                  <a:pt x="2947416" y="67310"/>
                </a:lnTo>
                <a:lnTo>
                  <a:pt x="2970403" y="66294"/>
                </a:lnTo>
                <a:lnTo>
                  <a:pt x="2992374" y="67310"/>
                </a:lnTo>
                <a:lnTo>
                  <a:pt x="3013202" y="71627"/>
                </a:lnTo>
                <a:lnTo>
                  <a:pt x="3035935" y="77343"/>
                </a:lnTo>
                <a:lnTo>
                  <a:pt x="3056763" y="81407"/>
                </a:lnTo>
                <a:lnTo>
                  <a:pt x="3076575" y="84962"/>
                </a:lnTo>
                <a:lnTo>
                  <a:pt x="3096387" y="86106"/>
                </a:lnTo>
                <a:lnTo>
                  <a:pt x="3117977" y="86106"/>
                </a:lnTo>
                <a:lnTo>
                  <a:pt x="3138932" y="86106"/>
                </a:lnTo>
                <a:lnTo>
                  <a:pt x="3158743" y="86106"/>
                </a:lnTo>
                <a:lnTo>
                  <a:pt x="3179571" y="84962"/>
                </a:lnTo>
                <a:lnTo>
                  <a:pt x="3200400" y="82803"/>
                </a:lnTo>
                <a:lnTo>
                  <a:pt x="3219958" y="81407"/>
                </a:lnTo>
                <a:lnTo>
                  <a:pt x="3238627" y="81407"/>
                </a:lnTo>
                <a:lnTo>
                  <a:pt x="3257295" y="81407"/>
                </a:lnTo>
                <a:lnTo>
                  <a:pt x="3274567" y="81407"/>
                </a:lnTo>
                <a:lnTo>
                  <a:pt x="3292220" y="82803"/>
                </a:lnTo>
                <a:lnTo>
                  <a:pt x="3309874" y="82803"/>
                </a:lnTo>
                <a:lnTo>
                  <a:pt x="3322828" y="81407"/>
                </a:lnTo>
                <a:lnTo>
                  <a:pt x="3330447" y="79628"/>
                </a:lnTo>
                <a:lnTo>
                  <a:pt x="3336163" y="7518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558913" y="1420240"/>
            <a:ext cx="28575" cy="13335"/>
          </a:xfrm>
          <a:custGeom>
            <a:avLst/>
            <a:gdLst/>
            <a:ahLst/>
            <a:cxnLst/>
            <a:rect l="l" t="t" r="r" b="b"/>
            <a:pathLst>
              <a:path w="28575" h="13334">
                <a:moveTo>
                  <a:pt x="28447" y="0"/>
                </a:moveTo>
                <a:lnTo>
                  <a:pt x="18287" y="7874"/>
                </a:lnTo>
                <a:lnTo>
                  <a:pt x="0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862660"/>
            <a:ext cx="7411084" cy="9429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The </a:t>
            </a:r>
            <a:r>
              <a:rPr sz="1500" b="1" spc="-45" dirty="0">
                <a:latin typeface="Arial"/>
                <a:cs typeface="Arial"/>
              </a:rPr>
              <a:t>body </a:t>
            </a:r>
            <a:r>
              <a:rPr sz="1500" b="1" spc="-50" dirty="0">
                <a:latin typeface="Arial"/>
                <a:cs typeface="Arial"/>
              </a:rPr>
              <a:t>bears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eight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rows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ciliated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comb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plates</a:t>
            </a:r>
            <a:r>
              <a:rPr sz="1500" b="1" spc="-5" dirty="0">
                <a:latin typeface="Arial"/>
                <a:cs typeface="Arial"/>
              </a:rPr>
              <a:t>, </a:t>
            </a:r>
            <a:r>
              <a:rPr sz="1500" b="1" spc="-35" dirty="0">
                <a:latin typeface="Arial"/>
                <a:cs typeface="Arial"/>
              </a:rPr>
              <a:t>which </a:t>
            </a:r>
            <a:r>
              <a:rPr sz="1500" b="1" spc="-45" dirty="0">
                <a:latin typeface="Arial"/>
                <a:cs typeface="Arial"/>
              </a:rPr>
              <a:t>help</a:t>
            </a:r>
            <a:r>
              <a:rPr sz="1500" b="1" spc="-180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in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55" dirty="0">
                <a:latin typeface="Arial"/>
                <a:cs typeface="Arial"/>
              </a:rPr>
              <a:t>locomotion.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Bioluminescence </a:t>
            </a:r>
            <a:r>
              <a:rPr sz="1500" b="1" spc="-15" dirty="0">
                <a:latin typeface="Arial"/>
                <a:cs typeface="Arial"/>
              </a:rPr>
              <a:t>(the </a:t>
            </a:r>
            <a:r>
              <a:rPr sz="1500" b="1" spc="-35" dirty="0">
                <a:latin typeface="Arial"/>
                <a:cs typeface="Arial"/>
              </a:rPr>
              <a:t>property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25" dirty="0">
                <a:latin typeface="Arial"/>
                <a:cs typeface="Arial"/>
              </a:rPr>
              <a:t>a </a:t>
            </a:r>
            <a:r>
              <a:rPr sz="1500" b="1" spc="-50" dirty="0">
                <a:latin typeface="Arial"/>
                <a:cs typeface="Arial"/>
              </a:rPr>
              <a:t>living </a:t>
            </a:r>
            <a:r>
              <a:rPr sz="1500" b="1" spc="-55" dirty="0">
                <a:latin typeface="Arial"/>
                <a:cs typeface="Arial"/>
              </a:rPr>
              <a:t>organism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-30" dirty="0">
                <a:latin typeface="Arial"/>
                <a:cs typeface="Arial"/>
              </a:rPr>
              <a:t>emit light)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10" dirty="0">
                <a:latin typeface="Arial"/>
                <a:cs typeface="Arial"/>
              </a:rPr>
              <a:t>well-marked</a:t>
            </a:r>
            <a:r>
              <a:rPr sz="1500" b="1" spc="-114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in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b="1" spc="-55" dirty="0">
                <a:latin typeface="Arial"/>
                <a:cs typeface="Arial"/>
              </a:rPr>
              <a:t>ctenophores.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300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Ctenophora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59423" y="2264663"/>
            <a:ext cx="2663952" cy="25024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5755" y="1553717"/>
            <a:ext cx="1396365" cy="48895"/>
          </a:xfrm>
          <a:custGeom>
            <a:avLst/>
            <a:gdLst/>
            <a:ahLst/>
            <a:cxnLst/>
            <a:rect l="l" t="t" r="r" b="b"/>
            <a:pathLst>
              <a:path w="1396364" h="48894">
                <a:moveTo>
                  <a:pt x="0" y="25145"/>
                </a:moveTo>
                <a:lnTo>
                  <a:pt x="0" y="25145"/>
                </a:lnTo>
                <a:lnTo>
                  <a:pt x="9778" y="20827"/>
                </a:lnTo>
                <a:lnTo>
                  <a:pt x="20954" y="22605"/>
                </a:lnTo>
                <a:lnTo>
                  <a:pt x="32765" y="27304"/>
                </a:lnTo>
                <a:lnTo>
                  <a:pt x="48259" y="33781"/>
                </a:lnTo>
                <a:lnTo>
                  <a:pt x="63372" y="41401"/>
                </a:lnTo>
                <a:lnTo>
                  <a:pt x="81025" y="46735"/>
                </a:lnTo>
                <a:lnTo>
                  <a:pt x="100837" y="48894"/>
                </a:lnTo>
                <a:lnTo>
                  <a:pt x="122427" y="47878"/>
                </a:lnTo>
                <a:lnTo>
                  <a:pt x="145414" y="44957"/>
                </a:lnTo>
                <a:lnTo>
                  <a:pt x="167386" y="40258"/>
                </a:lnTo>
                <a:lnTo>
                  <a:pt x="188340" y="35940"/>
                </a:lnTo>
                <a:lnTo>
                  <a:pt x="207009" y="31622"/>
                </a:lnTo>
                <a:lnTo>
                  <a:pt x="226821" y="27304"/>
                </a:lnTo>
                <a:lnTo>
                  <a:pt x="246252" y="22605"/>
                </a:lnTo>
                <a:lnTo>
                  <a:pt x="269367" y="19811"/>
                </a:lnTo>
                <a:lnTo>
                  <a:pt x="290194" y="19811"/>
                </a:lnTo>
                <a:lnTo>
                  <a:pt x="311022" y="21970"/>
                </a:lnTo>
                <a:lnTo>
                  <a:pt x="329819" y="24129"/>
                </a:lnTo>
                <a:lnTo>
                  <a:pt x="348106" y="27304"/>
                </a:lnTo>
                <a:lnTo>
                  <a:pt x="367919" y="31622"/>
                </a:lnTo>
                <a:lnTo>
                  <a:pt x="388493" y="35940"/>
                </a:lnTo>
                <a:lnTo>
                  <a:pt x="413003" y="38100"/>
                </a:lnTo>
                <a:lnTo>
                  <a:pt x="437769" y="39242"/>
                </a:lnTo>
                <a:lnTo>
                  <a:pt x="464057" y="40258"/>
                </a:lnTo>
                <a:lnTo>
                  <a:pt x="488188" y="39242"/>
                </a:lnTo>
                <a:lnTo>
                  <a:pt x="513714" y="35940"/>
                </a:lnTo>
                <a:lnTo>
                  <a:pt x="538607" y="31622"/>
                </a:lnTo>
                <a:lnTo>
                  <a:pt x="564895" y="25145"/>
                </a:lnTo>
                <a:lnTo>
                  <a:pt x="590042" y="19811"/>
                </a:lnTo>
                <a:lnTo>
                  <a:pt x="615314" y="15112"/>
                </a:lnTo>
                <a:lnTo>
                  <a:pt x="640461" y="12953"/>
                </a:lnTo>
                <a:lnTo>
                  <a:pt x="663575" y="10794"/>
                </a:lnTo>
                <a:lnTo>
                  <a:pt x="685419" y="9651"/>
                </a:lnTo>
                <a:lnTo>
                  <a:pt x="705993" y="9651"/>
                </a:lnTo>
                <a:lnTo>
                  <a:pt x="725805" y="9651"/>
                </a:lnTo>
                <a:lnTo>
                  <a:pt x="745617" y="11810"/>
                </a:lnTo>
                <a:lnTo>
                  <a:pt x="764286" y="15112"/>
                </a:lnTo>
                <a:lnTo>
                  <a:pt x="781557" y="18668"/>
                </a:lnTo>
                <a:lnTo>
                  <a:pt x="799211" y="20827"/>
                </a:lnTo>
                <a:lnTo>
                  <a:pt x="817626" y="22605"/>
                </a:lnTo>
                <a:lnTo>
                  <a:pt x="837438" y="24129"/>
                </a:lnTo>
                <a:lnTo>
                  <a:pt x="857503" y="25145"/>
                </a:lnTo>
                <a:lnTo>
                  <a:pt x="878077" y="24129"/>
                </a:lnTo>
                <a:lnTo>
                  <a:pt x="900049" y="21970"/>
                </a:lnTo>
                <a:lnTo>
                  <a:pt x="923036" y="18668"/>
                </a:lnTo>
                <a:lnTo>
                  <a:pt x="945769" y="13969"/>
                </a:lnTo>
                <a:lnTo>
                  <a:pt x="969137" y="9016"/>
                </a:lnTo>
                <a:lnTo>
                  <a:pt x="989711" y="4698"/>
                </a:lnTo>
                <a:lnTo>
                  <a:pt x="1009522" y="0"/>
                </a:lnTo>
                <a:lnTo>
                  <a:pt x="1028192" y="0"/>
                </a:lnTo>
                <a:lnTo>
                  <a:pt x="1028192" y="0"/>
                </a:lnTo>
                <a:lnTo>
                  <a:pt x="1044447" y="3175"/>
                </a:lnTo>
                <a:lnTo>
                  <a:pt x="1061974" y="6857"/>
                </a:lnTo>
                <a:lnTo>
                  <a:pt x="1077214" y="10794"/>
                </a:lnTo>
                <a:lnTo>
                  <a:pt x="1093724" y="13969"/>
                </a:lnTo>
                <a:lnTo>
                  <a:pt x="1115695" y="16509"/>
                </a:lnTo>
                <a:lnTo>
                  <a:pt x="1139825" y="17652"/>
                </a:lnTo>
                <a:lnTo>
                  <a:pt x="1162812" y="17652"/>
                </a:lnTo>
                <a:lnTo>
                  <a:pt x="1184783" y="15112"/>
                </a:lnTo>
                <a:lnTo>
                  <a:pt x="1205357" y="11810"/>
                </a:lnTo>
                <a:lnTo>
                  <a:pt x="1224026" y="9016"/>
                </a:lnTo>
                <a:lnTo>
                  <a:pt x="1241678" y="5714"/>
                </a:lnTo>
                <a:lnTo>
                  <a:pt x="1260094" y="5714"/>
                </a:lnTo>
                <a:lnTo>
                  <a:pt x="1279778" y="7873"/>
                </a:lnTo>
                <a:lnTo>
                  <a:pt x="1299590" y="10794"/>
                </a:lnTo>
                <a:lnTo>
                  <a:pt x="1318006" y="12953"/>
                </a:lnTo>
                <a:lnTo>
                  <a:pt x="1337818" y="12953"/>
                </a:lnTo>
                <a:lnTo>
                  <a:pt x="1357630" y="10794"/>
                </a:lnTo>
                <a:lnTo>
                  <a:pt x="1373758" y="7873"/>
                </a:lnTo>
                <a:lnTo>
                  <a:pt x="1383919" y="4698"/>
                </a:lnTo>
                <a:lnTo>
                  <a:pt x="1396111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22625" y="1591817"/>
            <a:ext cx="3192780" cy="84455"/>
          </a:xfrm>
          <a:custGeom>
            <a:avLst/>
            <a:gdLst/>
            <a:ahLst/>
            <a:cxnLst/>
            <a:rect l="l" t="t" r="r" b="b"/>
            <a:pathLst>
              <a:path w="3192779" h="84455">
                <a:moveTo>
                  <a:pt x="0" y="1142"/>
                </a:moveTo>
                <a:lnTo>
                  <a:pt x="0" y="1142"/>
                </a:lnTo>
                <a:lnTo>
                  <a:pt x="19812" y="4698"/>
                </a:lnTo>
                <a:lnTo>
                  <a:pt x="34925" y="9778"/>
                </a:lnTo>
                <a:lnTo>
                  <a:pt x="53594" y="15112"/>
                </a:lnTo>
                <a:lnTo>
                  <a:pt x="73405" y="21970"/>
                </a:lnTo>
                <a:lnTo>
                  <a:pt x="95376" y="25907"/>
                </a:lnTo>
                <a:lnTo>
                  <a:pt x="120650" y="28066"/>
                </a:lnTo>
                <a:lnTo>
                  <a:pt x="145414" y="29209"/>
                </a:lnTo>
                <a:lnTo>
                  <a:pt x="168783" y="30606"/>
                </a:lnTo>
                <a:lnTo>
                  <a:pt x="191515" y="30606"/>
                </a:lnTo>
                <a:lnTo>
                  <a:pt x="212344" y="28066"/>
                </a:lnTo>
                <a:lnTo>
                  <a:pt x="231139" y="25907"/>
                </a:lnTo>
                <a:lnTo>
                  <a:pt x="253111" y="23113"/>
                </a:lnTo>
                <a:lnTo>
                  <a:pt x="274700" y="19430"/>
                </a:lnTo>
                <a:lnTo>
                  <a:pt x="295528" y="14096"/>
                </a:lnTo>
                <a:lnTo>
                  <a:pt x="318642" y="9778"/>
                </a:lnTo>
                <a:lnTo>
                  <a:pt x="342773" y="5841"/>
                </a:lnTo>
                <a:lnTo>
                  <a:pt x="362585" y="2158"/>
                </a:lnTo>
                <a:lnTo>
                  <a:pt x="381253" y="0"/>
                </a:lnTo>
                <a:lnTo>
                  <a:pt x="402844" y="0"/>
                </a:lnTo>
                <a:lnTo>
                  <a:pt x="428371" y="1142"/>
                </a:lnTo>
                <a:lnTo>
                  <a:pt x="454278" y="2158"/>
                </a:lnTo>
                <a:lnTo>
                  <a:pt x="481711" y="5841"/>
                </a:lnTo>
                <a:lnTo>
                  <a:pt x="506857" y="9778"/>
                </a:lnTo>
                <a:lnTo>
                  <a:pt x="528827" y="14096"/>
                </a:lnTo>
                <a:lnTo>
                  <a:pt x="549783" y="17271"/>
                </a:lnTo>
                <a:lnTo>
                  <a:pt x="568451" y="20573"/>
                </a:lnTo>
                <a:lnTo>
                  <a:pt x="585724" y="21970"/>
                </a:lnTo>
                <a:lnTo>
                  <a:pt x="606551" y="23113"/>
                </a:lnTo>
                <a:lnTo>
                  <a:pt x="630682" y="24129"/>
                </a:lnTo>
                <a:lnTo>
                  <a:pt x="651637" y="24129"/>
                </a:lnTo>
                <a:lnTo>
                  <a:pt x="677926" y="23113"/>
                </a:lnTo>
                <a:lnTo>
                  <a:pt x="711708" y="20573"/>
                </a:lnTo>
                <a:lnTo>
                  <a:pt x="742314" y="16255"/>
                </a:lnTo>
                <a:lnTo>
                  <a:pt x="767588" y="14096"/>
                </a:lnTo>
                <a:lnTo>
                  <a:pt x="790575" y="11937"/>
                </a:lnTo>
                <a:lnTo>
                  <a:pt x="811402" y="8635"/>
                </a:lnTo>
                <a:lnTo>
                  <a:pt x="832992" y="6857"/>
                </a:lnTo>
                <a:lnTo>
                  <a:pt x="856488" y="4698"/>
                </a:lnTo>
                <a:lnTo>
                  <a:pt x="875919" y="2158"/>
                </a:lnTo>
                <a:lnTo>
                  <a:pt x="897889" y="1142"/>
                </a:lnTo>
                <a:lnTo>
                  <a:pt x="922020" y="1142"/>
                </a:lnTo>
                <a:lnTo>
                  <a:pt x="947165" y="2158"/>
                </a:lnTo>
                <a:lnTo>
                  <a:pt x="970152" y="4698"/>
                </a:lnTo>
                <a:lnTo>
                  <a:pt x="991742" y="7619"/>
                </a:lnTo>
                <a:lnTo>
                  <a:pt x="1011554" y="10794"/>
                </a:lnTo>
                <a:lnTo>
                  <a:pt x="1032510" y="14096"/>
                </a:lnTo>
                <a:lnTo>
                  <a:pt x="1054480" y="17271"/>
                </a:lnTo>
                <a:lnTo>
                  <a:pt x="1076071" y="21970"/>
                </a:lnTo>
                <a:lnTo>
                  <a:pt x="1100201" y="25272"/>
                </a:lnTo>
                <a:lnTo>
                  <a:pt x="1124585" y="25907"/>
                </a:lnTo>
                <a:lnTo>
                  <a:pt x="1146302" y="25907"/>
                </a:lnTo>
                <a:lnTo>
                  <a:pt x="1165987" y="25272"/>
                </a:lnTo>
                <a:lnTo>
                  <a:pt x="1187958" y="24129"/>
                </a:lnTo>
                <a:lnTo>
                  <a:pt x="1211072" y="20573"/>
                </a:lnTo>
                <a:lnTo>
                  <a:pt x="1232662" y="16255"/>
                </a:lnTo>
                <a:lnTo>
                  <a:pt x="1232662" y="16255"/>
                </a:lnTo>
                <a:lnTo>
                  <a:pt x="1256791" y="12953"/>
                </a:lnTo>
                <a:lnTo>
                  <a:pt x="1285239" y="9778"/>
                </a:lnTo>
                <a:lnTo>
                  <a:pt x="1313688" y="6857"/>
                </a:lnTo>
                <a:lnTo>
                  <a:pt x="1342136" y="3301"/>
                </a:lnTo>
                <a:lnTo>
                  <a:pt x="1370584" y="1142"/>
                </a:lnTo>
                <a:lnTo>
                  <a:pt x="1396111" y="1142"/>
                </a:lnTo>
                <a:lnTo>
                  <a:pt x="1396111" y="1142"/>
                </a:lnTo>
                <a:lnTo>
                  <a:pt x="1418716" y="3301"/>
                </a:lnTo>
                <a:lnTo>
                  <a:pt x="1441069" y="7619"/>
                </a:lnTo>
                <a:lnTo>
                  <a:pt x="1461642" y="12953"/>
                </a:lnTo>
                <a:lnTo>
                  <a:pt x="1481454" y="17271"/>
                </a:lnTo>
                <a:lnTo>
                  <a:pt x="1505585" y="21970"/>
                </a:lnTo>
                <a:lnTo>
                  <a:pt x="1532889" y="24129"/>
                </a:lnTo>
                <a:lnTo>
                  <a:pt x="1564513" y="24129"/>
                </a:lnTo>
                <a:lnTo>
                  <a:pt x="1592961" y="23113"/>
                </a:lnTo>
                <a:lnTo>
                  <a:pt x="1620392" y="21970"/>
                </a:lnTo>
                <a:lnTo>
                  <a:pt x="1647698" y="20573"/>
                </a:lnTo>
                <a:lnTo>
                  <a:pt x="1671827" y="17271"/>
                </a:lnTo>
                <a:lnTo>
                  <a:pt x="1694941" y="15112"/>
                </a:lnTo>
                <a:lnTo>
                  <a:pt x="1718945" y="11937"/>
                </a:lnTo>
                <a:lnTo>
                  <a:pt x="1742821" y="8635"/>
                </a:lnTo>
                <a:lnTo>
                  <a:pt x="1764029" y="5841"/>
                </a:lnTo>
                <a:lnTo>
                  <a:pt x="1783841" y="4698"/>
                </a:lnTo>
                <a:lnTo>
                  <a:pt x="1802129" y="4698"/>
                </a:lnTo>
                <a:lnTo>
                  <a:pt x="1802129" y="4698"/>
                </a:lnTo>
                <a:lnTo>
                  <a:pt x="1820926" y="6857"/>
                </a:lnTo>
                <a:lnTo>
                  <a:pt x="1841373" y="9778"/>
                </a:lnTo>
                <a:lnTo>
                  <a:pt x="1861185" y="14096"/>
                </a:lnTo>
                <a:lnTo>
                  <a:pt x="1880997" y="19430"/>
                </a:lnTo>
                <a:lnTo>
                  <a:pt x="1899412" y="24129"/>
                </a:lnTo>
                <a:lnTo>
                  <a:pt x="1920239" y="27050"/>
                </a:lnTo>
                <a:lnTo>
                  <a:pt x="1942211" y="30606"/>
                </a:lnTo>
                <a:lnTo>
                  <a:pt x="1962023" y="31750"/>
                </a:lnTo>
                <a:lnTo>
                  <a:pt x="1983613" y="30606"/>
                </a:lnTo>
                <a:lnTo>
                  <a:pt x="2005964" y="29209"/>
                </a:lnTo>
                <a:lnTo>
                  <a:pt x="2028571" y="25907"/>
                </a:lnTo>
                <a:lnTo>
                  <a:pt x="2054225" y="23113"/>
                </a:lnTo>
                <a:lnTo>
                  <a:pt x="2078989" y="20573"/>
                </a:lnTo>
                <a:lnTo>
                  <a:pt x="2100961" y="17271"/>
                </a:lnTo>
                <a:lnTo>
                  <a:pt x="2122932" y="15112"/>
                </a:lnTo>
                <a:lnTo>
                  <a:pt x="2143760" y="14096"/>
                </a:lnTo>
                <a:lnTo>
                  <a:pt x="2164715" y="14096"/>
                </a:lnTo>
                <a:lnTo>
                  <a:pt x="2164715" y="14096"/>
                </a:lnTo>
                <a:lnTo>
                  <a:pt x="2186304" y="16255"/>
                </a:lnTo>
                <a:lnTo>
                  <a:pt x="2208276" y="20573"/>
                </a:lnTo>
                <a:lnTo>
                  <a:pt x="2230247" y="24129"/>
                </a:lnTo>
                <a:lnTo>
                  <a:pt x="2254377" y="27050"/>
                </a:lnTo>
                <a:lnTo>
                  <a:pt x="2281682" y="28066"/>
                </a:lnTo>
                <a:lnTo>
                  <a:pt x="2310129" y="28066"/>
                </a:lnTo>
                <a:lnTo>
                  <a:pt x="2333116" y="28066"/>
                </a:lnTo>
                <a:lnTo>
                  <a:pt x="2355850" y="27050"/>
                </a:lnTo>
                <a:lnTo>
                  <a:pt x="2377059" y="25907"/>
                </a:lnTo>
                <a:lnTo>
                  <a:pt x="2397633" y="25272"/>
                </a:lnTo>
                <a:lnTo>
                  <a:pt x="2418461" y="23113"/>
                </a:lnTo>
                <a:lnTo>
                  <a:pt x="2440432" y="21970"/>
                </a:lnTo>
                <a:lnTo>
                  <a:pt x="2461387" y="23113"/>
                </a:lnTo>
                <a:lnTo>
                  <a:pt x="2482215" y="25272"/>
                </a:lnTo>
                <a:lnTo>
                  <a:pt x="2501646" y="27050"/>
                </a:lnTo>
                <a:lnTo>
                  <a:pt x="2519299" y="29209"/>
                </a:lnTo>
                <a:lnTo>
                  <a:pt x="2536952" y="30606"/>
                </a:lnTo>
                <a:lnTo>
                  <a:pt x="2556383" y="31750"/>
                </a:lnTo>
                <a:lnTo>
                  <a:pt x="2579370" y="32765"/>
                </a:lnTo>
                <a:lnTo>
                  <a:pt x="2605659" y="31750"/>
                </a:lnTo>
                <a:lnTo>
                  <a:pt x="2630932" y="31750"/>
                </a:lnTo>
                <a:lnTo>
                  <a:pt x="2653919" y="31750"/>
                </a:lnTo>
                <a:lnTo>
                  <a:pt x="2673730" y="30606"/>
                </a:lnTo>
                <a:lnTo>
                  <a:pt x="2692400" y="29209"/>
                </a:lnTo>
                <a:lnTo>
                  <a:pt x="2708655" y="28066"/>
                </a:lnTo>
                <a:lnTo>
                  <a:pt x="2725166" y="28066"/>
                </a:lnTo>
                <a:lnTo>
                  <a:pt x="2740279" y="28066"/>
                </a:lnTo>
                <a:lnTo>
                  <a:pt x="2753614" y="28066"/>
                </a:lnTo>
                <a:lnTo>
                  <a:pt x="2762250" y="27050"/>
                </a:lnTo>
                <a:lnTo>
                  <a:pt x="2770886" y="24129"/>
                </a:lnTo>
                <a:lnTo>
                  <a:pt x="2784221" y="23113"/>
                </a:lnTo>
                <a:lnTo>
                  <a:pt x="2795397" y="24129"/>
                </a:lnTo>
                <a:lnTo>
                  <a:pt x="2812669" y="25907"/>
                </a:lnTo>
                <a:lnTo>
                  <a:pt x="2833624" y="28066"/>
                </a:lnTo>
                <a:lnTo>
                  <a:pt x="2855214" y="29209"/>
                </a:lnTo>
                <a:lnTo>
                  <a:pt x="2879598" y="31750"/>
                </a:lnTo>
                <a:lnTo>
                  <a:pt x="2902330" y="33908"/>
                </a:lnTo>
                <a:lnTo>
                  <a:pt x="2926461" y="36067"/>
                </a:lnTo>
                <a:lnTo>
                  <a:pt x="2951607" y="37083"/>
                </a:lnTo>
                <a:lnTo>
                  <a:pt x="2979039" y="39242"/>
                </a:lnTo>
                <a:lnTo>
                  <a:pt x="3003169" y="41401"/>
                </a:lnTo>
                <a:lnTo>
                  <a:pt x="3026155" y="44703"/>
                </a:lnTo>
                <a:lnTo>
                  <a:pt x="3046984" y="47878"/>
                </a:lnTo>
                <a:lnTo>
                  <a:pt x="3066796" y="51180"/>
                </a:lnTo>
                <a:lnTo>
                  <a:pt x="3086227" y="54355"/>
                </a:lnTo>
                <a:lnTo>
                  <a:pt x="3107182" y="58673"/>
                </a:lnTo>
                <a:lnTo>
                  <a:pt x="3128010" y="64515"/>
                </a:lnTo>
                <a:lnTo>
                  <a:pt x="3149980" y="69468"/>
                </a:lnTo>
                <a:lnTo>
                  <a:pt x="3167634" y="75310"/>
                </a:lnTo>
                <a:lnTo>
                  <a:pt x="3181730" y="80263"/>
                </a:lnTo>
                <a:lnTo>
                  <a:pt x="3192526" y="8394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51778" y="1650491"/>
            <a:ext cx="12065" cy="3810"/>
          </a:xfrm>
          <a:custGeom>
            <a:avLst/>
            <a:gdLst/>
            <a:ahLst/>
            <a:cxnLst/>
            <a:rect l="l" t="t" r="r" b="b"/>
            <a:pathLst>
              <a:path w="12064" h="3810">
                <a:moveTo>
                  <a:pt x="11811" y="0"/>
                </a:moveTo>
                <a:lnTo>
                  <a:pt x="0" y="33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94129" y="961897"/>
            <a:ext cx="15240" cy="0"/>
          </a:xfrm>
          <a:custGeom>
            <a:avLst/>
            <a:gdLst/>
            <a:ahLst/>
            <a:cxnLst/>
            <a:rect l="l" t="t" r="r" b="b"/>
            <a:pathLst>
              <a:path w="15239">
                <a:moveTo>
                  <a:pt x="15112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26463" y="1019682"/>
            <a:ext cx="180975" cy="120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45842" y="733932"/>
            <a:ext cx="244475" cy="190500"/>
          </a:xfrm>
          <a:custGeom>
            <a:avLst/>
            <a:gdLst/>
            <a:ahLst/>
            <a:cxnLst/>
            <a:rect l="l" t="t" r="r" b="b"/>
            <a:pathLst>
              <a:path w="244475" h="190500">
                <a:moveTo>
                  <a:pt x="96012" y="15875"/>
                </a:moveTo>
                <a:lnTo>
                  <a:pt x="96012" y="15875"/>
                </a:lnTo>
                <a:lnTo>
                  <a:pt x="105029" y="11937"/>
                </a:lnTo>
                <a:lnTo>
                  <a:pt x="107187" y="4317"/>
                </a:lnTo>
                <a:lnTo>
                  <a:pt x="93852" y="0"/>
                </a:lnTo>
                <a:lnTo>
                  <a:pt x="93852" y="0"/>
                </a:lnTo>
                <a:lnTo>
                  <a:pt x="37083" y="68071"/>
                </a:lnTo>
                <a:lnTo>
                  <a:pt x="29463" y="94741"/>
                </a:lnTo>
                <a:lnTo>
                  <a:pt x="25145" y="116331"/>
                </a:lnTo>
                <a:lnTo>
                  <a:pt x="21843" y="133603"/>
                </a:lnTo>
                <a:lnTo>
                  <a:pt x="23749" y="149860"/>
                </a:lnTo>
                <a:lnTo>
                  <a:pt x="23749" y="149860"/>
                </a:lnTo>
                <a:lnTo>
                  <a:pt x="32765" y="168148"/>
                </a:lnTo>
                <a:lnTo>
                  <a:pt x="47117" y="182499"/>
                </a:lnTo>
                <a:lnTo>
                  <a:pt x="67563" y="190118"/>
                </a:lnTo>
                <a:lnTo>
                  <a:pt x="90677" y="190118"/>
                </a:lnTo>
                <a:lnTo>
                  <a:pt x="115824" y="182499"/>
                </a:lnTo>
                <a:lnTo>
                  <a:pt x="136779" y="170306"/>
                </a:lnTo>
                <a:lnTo>
                  <a:pt x="152907" y="157733"/>
                </a:lnTo>
                <a:lnTo>
                  <a:pt x="167386" y="143382"/>
                </a:lnTo>
                <a:lnTo>
                  <a:pt x="181356" y="124967"/>
                </a:lnTo>
                <a:lnTo>
                  <a:pt x="193675" y="101980"/>
                </a:lnTo>
                <a:lnTo>
                  <a:pt x="200151" y="80263"/>
                </a:lnTo>
                <a:lnTo>
                  <a:pt x="201168" y="58674"/>
                </a:lnTo>
                <a:lnTo>
                  <a:pt x="201168" y="58674"/>
                </a:lnTo>
                <a:lnTo>
                  <a:pt x="144271" y="5461"/>
                </a:lnTo>
                <a:lnTo>
                  <a:pt x="144271" y="5461"/>
                </a:lnTo>
                <a:lnTo>
                  <a:pt x="88518" y="28066"/>
                </a:lnTo>
                <a:lnTo>
                  <a:pt x="70865" y="43179"/>
                </a:lnTo>
                <a:lnTo>
                  <a:pt x="55752" y="60832"/>
                </a:lnTo>
                <a:lnTo>
                  <a:pt x="40258" y="79628"/>
                </a:lnTo>
                <a:lnTo>
                  <a:pt x="26288" y="97916"/>
                </a:lnTo>
                <a:lnTo>
                  <a:pt x="0" y="133603"/>
                </a:lnTo>
                <a:lnTo>
                  <a:pt x="7493" y="121665"/>
                </a:lnTo>
                <a:lnTo>
                  <a:pt x="19684" y="106552"/>
                </a:lnTo>
                <a:lnTo>
                  <a:pt x="33781" y="90042"/>
                </a:lnTo>
                <a:lnTo>
                  <a:pt x="51054" y="78486"/>
                </a:lnTo>
                <a:lnTo>
                  <a:pt x="69850" y="72770"/>
                </a:lnTo>
                <a:lnTo>
                  <a:pt x="87375" y="72770"/>
                </a:lnTo>
                <a:lnTo>
                  <a:pt x="87375" y="72770"/>
                </a:lnTo>
                <a:lnTo>
                  <a:pt x="104012" y="78486"/>
                </a:lnTo>
                <a:lnTo>
                  <a:pt x="119506" y="87883"/>
                </a:lnTo>
                <a:lnTo>
                  <a:pt x="134619" y="99821"/>
                </a:lnTo>
                <a:lnTo>
                  <a:pt x="151892" y="112013"/>
                </a:lnTo>
                <a:lnTo>
                  <a:pt x="170561" y="119506"/>
                </a:lnTo>
                <a:lnTo>
                  <a:pt x="190373" y="123825"/>
                </a:lnTo>
                <a:lnTo>
                  <a:pt x="211327" y="122808"/>
                </a:lnTo>
                <a:lnTo>
                  <a:pt x="231012" y="115188"/>
                </a:lnTo>
                <a:lnTo>
                  <a:pt x="243967" y="1008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41372" y="756665"/>
            <a:ext cx="0" cy="19685"/>
          </a:xfrm>
          <a:custGeom>
            <a:avLst/>
            <a:gdLst/>
            <a:ahLst/>
            <a:cxnLst/>
            <a:rect l="l" t="t" r="r" b="b"/>
            <a:pathLst>
              <a:path h="19684">
                <a:moveTo>
                  <a:pt x="0" y="0"/>
                </a:moveTo>
                <a:lnTo>
                  <a:pt x="0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78836" y="849121"/>
            <a:ext cx="3175" cy="12065"/>
          </a:xfrm>
          <a:custGeom>
            <a:avLst/>
            <a:gdLst/>
            <a:ahLst/>
            <a:cxnLst/>
            <a:rect l="l" t="t" r="r" b="b"/>
            <a:pathLst>
              <a:path w="3175" h="12065">
                <a:moveTo>
                  <a:pt x="0" y="11937"/>
                </a:moveTo>
                <a:lnTo>
                  <a:pt x="279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79801" y="720089"/>
            <a:ext cx="195072" cy="1818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05100" y="698118"/>
            <a:ext cx="277622" cy="204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08248" y="711453"/>
            <a:ext cx="114426" cy="2058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184144" y="732916"/>
            <a:ext cx="10160" cy="13335"/>
          </a:xfrm>
          <a:custGeom>
            <a:avLst/>
            <a:gdLst/>
            <a:ahLst/>
            <a:cxnLst/>
            <a:rect l="l" t="t" r="r" b="b"/>
            <a:pathLst>
              <a:path w="10160" h="13334">
                <a:moveTo>
                  <a:pt x="10032" y="0"/>
                </a:moveTo>
                <a:lnTo>
                  <a:pt x="0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40685" y="1105534"/>
            <a:ext cx="3545840" cy="55244"/>
          </a:xfrm>
          <a:custGeom>
            <a:avLst/>
            <a:gdLst/>
            <a:ahLst/>
            <a:cxnLst/>
            <a:rect l="l" t="t" r="r" b="b"/>
            <a:pathLst>
              <a:path w="3545840" h="55244">
                <a:moveTo>
                  <a:pt x="26669" y="6096"/>
                </a:moveTo>
                <a:lnTo>
                  <a:pt x="26669" y="6096"/>
                </a:lnTo>
                <a:lnTo>
                  <a:pt x="16637" y="11811"/>
                </a:lnTo>
                <a:lnTo>
                  <a:pt x="0" y="8636"/>
                </a:lnTo>
                <a:lnTo>
                  <a:pt x="0" y="8636"/>
                </a:lnTo>
                <a:lnTo>
                  <a:pt x="10159" y="3175"/>
                </a:lnTo>
                <a:lnTo>
                  <a:pt x="26669" y="3175"/>
                </a:lnTo>
                <a:lnTo>
                  <a:pt x="46100" y="3937"/>
                </a:lnTo>
                <a:lnTo>
                  <a:pt x="66928" y="3937"/>
                </a:lnTo>
                <a:lnTo>
                  <a:pt x="87883" y="3937"/>
                </a:lnTo>
                <a:lnTo>
                  <a:pt x="108712" y="3175"/>
                </a:lnTo>
                <a:lnTo>
                  <a:pt x="129286" y="2159"/>
                </a:lnTo>
                <a:lnTo>
                  <a:pt x="150113" y="1015"/>
                </a:lnTo>
                <a:lnTo>
                  <a:pt x="173227" y="0"/>
                </a:lnTo>
                <a:lnTo>
                  <a:pt x="195199" y="0"/>
                </a:lnTo>
                <a:lnTo>
                  <a:pt x="216026" y="1015"/>
                </a:lnTo>
                <a:lnTo>
                  <a:pt x="235838" y="0"/>
                </a:lnTo>
                <a:lnTo>
                  <a:pt x="254507" y="0"/>
                </a:lnTo>
                <a:lnTo>
                  <a:pt x="272922" y="0"/>
                </a:lnTo>
                <a:lnTo>
                  <a:pt x="272922" y="0"/>
                </a:lnTo>
                <a:lnTo>
                  <a:pt x="290575" y="1015"/>
                </a:lnTo>
                <a:lnTo>
                  <a:pt x="309244" y="2159"/>
                </a:lnTo>
                <a:lnTo>
                  <a:pt x="328675" y="2159"/>
                </a:lnTo>
                <a:lnTo>
                  <a:pt x="349631" y="3175"/>
                </a:lnTo>
                <a:lnTo>
                  <a:pt x="371220" y="3937"/>
                </a:lnTo>
                <a:lnTo>
                  <a:pt x="391032" y="3937"/>
                </a:lnTo>
                <a:lnTo>
                  <a:pt x="411861" y="3937"/>
                </a:lnTo>
                <a:lnTo>
                  <a:pt x="433831" y="3937"/>
                </a:lnTo>
                <a:lnTo>
                  <a:pt x="456819" y="3937"/>
                </a:lnTo>
                <a:lnTo>
                  <a:pt x="478789" y="3937"/>
                </a:lnTo>
                <a:lnTo>
                  <a:pt x="499363" y="4952"/>
                </a:lnTo>
                <a:lnTo>
                  <a:pt x="518032" y="4952"/>
                </a:lnTo>
                <a:lnTo>
                  <a:pt x="534669" y="3937"/>
                </a:lnTo>
                <a:lnTo>
                  <a:pt x="552322" y="4952"/>
                </a:lnTo>
                <a:lnTo>
                  <a:pt x="569594" y="4952"/>
                </a:lnTo>
                <a:lnTo>
                  <a:pt x="590422" y="6096"/>
                </a:lnTo>
                <a:lnTo>
                  <a:pt x="613156" y="7112"/>
                </a:lnTo>
                <a:lnTo>
                  <a:pt x="636524" y="7112"/>
                </a:lnTo>
                <a:lnTo>
                  <a:pt x="661669" y="7112"/>
                </a:lnTo>
                <a:lnTo>
                  <a:pt x="685419" y="7112"/>
                </a:lnTo>
                <a:lnTo>
                  <a:pt x="711072" y="8636"/>
                </a:lnTo>
                <a:lnTo>
                  <a:pt x="737362" y="10794"/>
                </a:lnTo>
                <a:lnTo>
                  <a:pt x="762126" y="8636"/>
                </a:lnTo>
                <a:lnTo>
                  <a:pt x="786257" y="8636"/>
                </a:lnTo>
                <a:lnTo>
                  <a:pt x="807084" y="7112"/>
                </a:lnTo>
                <a:lnTo>
                  <a:pt x="824738" y="7112"/>
                </a:lnTo>
                <a:lnTo>
                  <a:pt x="842010" y="7112"/>
                </a:lnTo>
                <a:lnTo>
                  <a:pt x="842010" y="7112"/>
                </a:lnTo>
                <a:lnTo>
                  <a:pt x="861822" y="8636"/>
                </a:lnTo>
                <a:lnTo>
                  <a:pt x="883792" y="8636"/>
                </a:lnTo>
                <a:lnTo>
                  <a:pt x="907923" y="8636"/>
                </a:lnTo>
                <a:lnTo>
                  <a:pt x="935354" y="7112"/>
                </a:lnTo>
                <a:lnTo>
                  <a:pt x="961643" y="7112"/>
                </a:lnTo>
                <a:lnTo>
                  <a:pt x="961643" y="7112"/>
                </a:lnTo>
                <a:lnTo>
                  <a:pt x="987805" y="8636"/>
                </a:lnTo>
                <a:lnTo>
                  <a:pt x="1013078" y="8636"/>
                </a:lnTo>
                <a:lnTo>
                  <a:pt x="1038225" y="8636"/>
                </a:lnTo>
                <a:lnTo>
                  <a:pt x="1063498" y="10794"/>
                </a:lnTo>
                <a:lnTo>
                  <a:pt x="1088643" y="11811"/>
                </a:lnTo>
                <a:lnTo>
                  <a:pt x="1113536" y="11811"/>
                </a:lnTo>
                <a:lnTo>
                  <a:pt x="1161796" y="11811"/>
                </a:lnTo>
                <a:lnTo>
                  <a:pt x="1234059" y="11811"/>
                </a:lnTo>
                <a:lnTo>
                  <a:pt x="1249552" y="10794"/>
                </a:lnTo>
                <a:lnTo>
                  <a:pt x="1270127" y="11811"/>
                </a:lnTo>
                <a:lnTo>
                  <a:pt x="1293494" y="12573"/>
                </a:lnTo>
                <a:lnTo>
                  <a:pt x="1317243" y="13588"/>
                </a:lnTo>
                <a:lnTo>
                  <a:pt x="1338199" y="13588"/>
                </a:lnTo>
                <a:lnTo>
                  <a:pt x="1357884" y="13588"/>
                </a:lnTo>
                <a:lnTo>
                  <a:pt x="1375283" y="13588"/>
                </a:lnTo>
                <a:lnTo>
                  <a:pt x="1392809" y="13588"/>
                </a:lnTo>
                <a:lnTo>
                  <a:pt x="1410462" y="13588"/>
                </a:lnTo>
                <a:lnTo>
                  <a:pt x="1429892" y="13588"/>
                </a:lnTo>
                <a:lnTo>
                  <a:pt x="1454023" y="13588"/>
                </a:lnTo>
                <a:lnTo>
                  <a:pt x="1454023" y="13588"/>
                </a:lnTo>
                <a:lnTo>
                  <a:pt x="1480692" y="14731"/>
                </a:lnTo>
                <a:lnTo>
                  <a:pt x="1532889" y="14731"/>
                </a:lnTo>
                <a:lnTo>
                  <a:pt x="1553844" y="16128"/>
                </a:lnTo>
                <a:lnTo>
                  <a:pt x="1573529" y="17272"/>
                </a:lnTo>
                <a:lnTo>
                  <a:pt x="1592326" y="18287"/>
                </a:lnTo>
                <a:lnTo>
                  <a:pt x="1608454" y="18287"/>
                </a:lnTo>
                <a:lnTo>
                  <a:pt x="1626108" y="19430"/>
                </a:lnTo>
                <a:lnTo>
                  <a:pt x="1645919" y="19430"/>
                </a:lnTo>
                <a:lnTo>
                  <a:pt x="1668652" y="19430"/>
                </a:lnTo>
                <a:lnTo>
                  <a:pt x="1693164" y="20447"/>
                </a:lnTo>
                <a:lnTo>
                  <a:pt x="1713611" y="21589"/>
                </a:lnTo>
                <a:lnTo>
                  <a:pt x="1734565" y="22605"/>
                </a:lnTo>
                <a:lnTo>
                  <a:pt x="1755013" y="23749"/>
                </a:lnTo>
                <a:lnTo>
                  <a:pt x="1779524" y="25908"/>
                </a:lnTo>
                <a:lnTo>
                  <a:pt x="1802129" y="26924"/>
                </a:lnTo>
                <a:lnTo>
                  <a:pt x="1820926" y="29083"/>
                </a:lnTo>
                <a:lnTo>
                  <a:pt x="1840738" y="30225"/>
                </a:lnTo>
                <a:lnTo>
                  <a:pt x="1859406" y="30225"/>
                </a:lnTo>
                <a:lnTo>
                  <a:pt x="1879218" y="30861"/>
                </a:lnTo>
                <a:lnTo>
                  <a:pt x="1897634" y="32003"/>
                </a:lnTo>
                <a:lnTo>
                  <a:pt x="1914143" y="33019"/>
                </a:lnTo>
                <a:lnTo>
                  <a:pt x="1931415" y="33019"/>
                </a:lnTo>
                <a:lnTo>
                  <a:pt x="1950085" y="33019"/>
                </a:lnTo>
                <a:lnTo>
                  <a:pt x="1974214" y="32003"/>
                </a:lnTo>
                <a:lnTo>
                  <a:pt x="1999488" y="32003"/>
                </a:lnTo>
                <a:lnTo>
                  <a:pt x="2023617" y="34543"/>
                </a:lnTo>
                <a:lnTo>
                  <a:pt x="2044446" y="36702"/>
                </a:lnTo>
                <a:lnTo>
                  <a:pt x="2066416" y="37718"/>
                </a:lnTo>
                <a:lnTo>
                  <a:pt x="2088006" y="37718"/>
                </a:lnTo>
                <a:lnTo>
                  <a:pt x="2112137" y="37718"/>
                </a:lnTo>
                <a:lnTo>
                  <a:pt x="2138426" y="37718"/>
                </a:lnTo>
                <a:lnTo>
                  <a:pt x="2166874" y="37718"/>
                </a:lnTo>
                <a:lnTo>
                  <a:pt x="2192019" y="38862"/>
                </a:lnTo>
                <a:lnTo>
                  <a:pt x="2215134" y="39877"/>
                </a:lnTo>
                <a:lnTo>
                  <a:pt x="2235962" y="41401"/>
                </a:lnTo>
                <a:lnTo>
                  <a:pt x="2259076" y="41401"/>
                </a:lnTo>
                <a:lnTo>
                  <a:pt x="2283841" y="42417"/>
                </a:lnTo>
                <a:lnTo>
                  <a:pt x="2308352" y="43179"/>
                </a:lnTo>
                <a:lnTo>
                  <a:pt x="2329941" y="43179"/>
                </a:lnTo>
                <a:lnTo>
                  <a:pt x="2351913" y="44196"/>
                </a:lnTo>
                <a:lnTo>
                  <a:pt x="2373884" y="45338"/>
                </a:lnTo>
                <a:lnTo>
                  <a:pt x="2399029" y="46354"/>
                </a:lnTo>
                <a:lnTo>
                  <a:pt x="2426462" y="47498"/>
                </a:lnTo>
                <a:lnTo>
                  <a:pt x="2452751" y="48513"/>
                </a:lnTo>
                <a:lnTo>
                  <a:pt x="2481199" y="48513"/>
                </a:lnTo>
                <a:lnTo>
                  <a:pt x="2509647" y="48513"/>
                </a:lnTo>
                <a:lnTo>
                  <a:pt x="2539111" y="49656"/>
                </a:lnTo>
                <a:lnTo>
                  <a:pt x="2566416" y="50673"/>
                </a:lnTo>
                <a:lnTo>
                  <a:pt x="2591689" y="50673"/>
                </a:lnTo>
                <a:lnTo>
                  <a:pt x="2613660" y="50673"/>
                </a:lnTo>
                <a:lnTo>
                  <a:pt x="2633472" y="51815"/>
                </a:lnTo>
                <a:lnTo>
                  <a:pt x="2653918" y="51815"/>
                </a:lnTo>
                <a:lnTo>
                  <a:pt x="2679446" y="51815"/>
                </a:lnTo>
                <a:lnTo>
                  <a:pt x="2708655" y="52831"/>
                </a:lnTo>
                <a:lnTo>
                  <a:pt x="2736341" y="52831"/>
                </a:lnTo>
                <a:lnTo>
                  <a:pt x="2761615" y="52831"/>
                </a:lnTo>
                <a:lnTo>
                  <a:pt x="2783204" y="52831"/>
                </a:lnTo>
                <a:lnTo>
                  <a:pt x="2805176" y="51815"/>
                </a:lnTo>
                <a:lnTo>
                  <a:pt x="2827147" y="52831"/>
                </a:lnTo>
                <a:lnTo>
                  <a:pt x="2850134" y="53975"/>
                </a:lnTo>
                <a:lnTo>
                  <a:pt x="2873121" y="54990"/>
                </a:lnTo>
                <a:lnTo>
                  <a:pt x="2894838" y="54990"/>
                </a:lnTo>
                <a:lnTo>
                  <a:pt x="2915666" y="54990"/>
                </a:lnTo>
                <a:lnTo>
                  <a:pt x="2937637" y="53975"/>
                </a:lnTo>
                <a:lnTo>
                  <a:pt x="2961766" y="53975"/>
                </a:lnTo>
                <a:lnTo>
                  <a:pt x="2985897" y="53975"/>
                </a:lnTo>
                <a:lnTo>
                  <a:pt x="3010027" y="53975"/>
                </a:lnTo>
                <a:lnTo>
                  <a:pt x="3030854" y="52831"/>
                </a:lnTo>
                <a:lnTo>
                  <a:pt x="3051429" y="53975"/>
                </a:lnTo>
                <a:lnTo>
                  <a:pt x="3074416" y="53975"/>
                </a:lnTo>
                <a:lnTo>
                  <a:pt x="3101721" y="53975"/>
                </a:lnTo>
                <a:lnTo>
                  <a:pt x="3129153" y="52831"/>
                </a:lnTo>
                <a:lnTo>
                  <a:pt x="3156458" y="52831"/>
                </a:lnTo>
                <a:lnTo>
                  <a:pt x="3186429" y="51815"/>
                </a:lnTo>
                <a:lnTo>
                  <a:pt x="3215893" y="51815"/>
                </a:lnTo>
                <a:lnTo>
                  <a:pt x="3245485" y="51815"/>
                </a:lnTo>
                <a:lnTo>
                  <a:pt x="3273805" y="51815"/>
                </a:lnTo>
                <a:lnTo>
                  <a:pt x="3297936" y="51815"/>
                </a:lnTo>
                <a:lnTo>
                  <a:pt x="3317748" y="50673"/>
                </a:lnTo>
                <a:lnTo>
                  <a:pt x="3338322" y="49656"/>
                </a:lnTo>
                <a:lnTo>
                  <a:pt x="3361309" y="48513"/>
                </a:lnTo>
                <a:lnTo>
                  <a:pt x="3385439" y="47498"/>
                </a:lnTo>
                <a:lnTo>
                  <a:pt x="3405251" y="46354"/>
                </a:lnTo>
                <a:lnTo>
                  <a:pt x="3423666" y="45338"/>
                </a:lnTo>
                <a:lnTo>
                  <a:pt x="3443478" y="45338"/>
                </a:lnTo>
                <a:lnTo>
                  <a:pt x="3464305" y="46354"/>
                </a:lnTo>
                <a:lnTo>
                  <a:pt x="3485134" y="45338"/>
                </a:lnTo>
                <a:lnTo>
                  <a:pt x="3504946" y="43179"/>
                </a:lnTo>
                <a:lnTo>
                  <a:pt x="3523361" y="39877"/>
                </a:lnTo>
                <a:lnTo>
                  <a:pt x="3537330" y="36702"/>
                </a:lnTo>
                <a:lnTo>
                  <a:pt x="3545331" y="33019"/>
                </a:lnTo>
                <a:lnTo>
                  <a:pt x="3531235" y="1257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15254" y="792606"/>
            <a:ext cx="408305" cy="88265"/>
          </a:xfrm>
          <a:custGeom>
            <a:avLst/>
            <a:gdLst/>
            <a:ahLst/>
            <a:cxnLst/>
            <a:rect l="l" t="t" r="r" b="b"/>
            <a:pathLst>
              <a:path w="408304" h="88265">
                <a:moveTo>
                  <a:pt x="16510" y="27050"/>
                </a:moveTo>
                <a:lnTo>
                  <a:pt x="16510" y="27050"/>
                </a:lnTo>
                <a:lnTo>
                  <a:pt x="10795" y="20954"/>
                </a:lnTo>
                <a:lnTo>
                  <a:pt x="10795" y="20954"/>
                </a:lnTo>
                <a:lnTo>
                  <a:pt x="0" y="67309"/>
                </a:lnTo>
                <a:lnTo>
                  <a:pt x="4699" y="80263"/>
                </a:lnTo>
                <a:lnTo>
                  <a:pt x="17653" y="86867"/>
                </a:lnTo>
                <a:lnTo>
                  <a:pt x="38100" y="88264"/>
                </a:lnTo>
                <a:lnTo>
                  <a:pt x="60452" y="84708"/>
                </a:lnTo>
                <a:lnTo>
                  <a:pt x="88900" y="78104"/>
                </a:lnTo>
                <a:lnTo>
                  <a:pt x="121285" y="69468"/>
                </a:lnTo>
                <a:lnTo>
                  <a:pt x="149733" y="61975"/>
                </a:lnTo>
                <a:lnTo>
                  <a:pt x="174244" y="56514"/>
                </a:lnTo>
                <a:lnTo>
                  <a:pt x="195834" y="49783"/>
                </a:lnTo>
                <a:lnTo>
                  <a:pt x="219202" y="44322"/>
                </a:lnTo>
                <a:lnTo>
                  <a:pt x="239775" y="41147"/>
                </a:lnTo>
                <a:lnTo>
                  <a:pt x="239775" y="41147"/>
                </a:lnTo>
                <a:lnTo>
                  <a:pt x="263906" y="36067"/>
                </a:lnTo>
                <a:lnTo>
                  <a:pt x="293370" y="29209"/>
                </a:lnTo>
                <a:lnTo>
                  <a:pt x="324993" y="21589"/>
                </a:lnTo>
                <a:lnTo>
                  <a:pt x="351282" y="16255"/>
                </a:lnTo>
                <a:lnTo>
                  <a:pt x="374396" y="10540"/>
                </a:lnTo>
                <a:lnTo>
                  <a:pt x="394208" y="5461"/>
                </a:lnTo>
                <a:lnTo>
                  <a:pt x="40817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41390" y="800226"/>
            <a:ext cx="12700" cy="8890"/>
          </a:xfrm>
          <a:custGeom>
            <a:avLst/>
            <a:gdLst/>
            <a:ahLst/>
            <a:cxnLst/>
            <a:rect l="l" t="t" r="r" b="b"/>
            <a:pathLst>
              <a:path w="12700" h="8890">
                <a:moveTo>
                  <a:pt x="12192" y="0"/>
                </a:moveTo>
                <a:lnTo>
                  <a:pt x="0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25802" y="1306321"/>
            <a:ext cx="768350" cy="61594"/>
          </a:xfrm>
          <a:custGeom>
            <a:avLst/>
            <a:gdLst/>
            <a:ahLst/>
            <a:cxnLst/>
            <a:rect l="l" t="t" r="r" b="b"/>
            <a:pathLst>
              <a:path w="768350" h="61594">
                <a:moveTo>
                  <a:pt x="0" y="60578"/>
                </a:moveTo>
                <a:lnTo>
                  <a:pt x="18669" y="61594"/>
                </a:lnTo>
                <a:lnTo>
                  <a:pt x="18669" y="61594"/>
                </a:lnTo>
                <a:lnTo>
                  <a:pt x="38481" y="60578"/>
                </a:lnTo>
                <a:lnTo>
                  <a:pt x="62611" y="60578"/>
                </a:lnTo>
                <a:lnTo>
                  <a:pt x="86741" y="60578"/>
                </a:lnTo>
                <a:lnTo>
                  <a:pt x="114046" y="59436"/>
                </a:lnTo>
                <a:lnTo>
                  <a:pt x="143637" y="57276"/>
                </a:lnTo>
                <a:lnTo>
                  <a:pt x="166624" y="54101"/>
                </a:lnTo>
                <a:lnTo>
                  <a:pt x="191770" y="51942"/>
                </a:lnTo>
                <a:lnTo>
                  <a:pt x="217043" y="49784"/>
                </a:lnTo>
                <a:lnTo>
                  <a:pt x="242189" y="47878"/>
                </a:lnTo>
                <a:lnTo>
                  <a:pt x="271780" y="45465"/>
                </a:lnTo>
                <a:lnTo>
                  <a:pt x="302387" y="44323"/>
                </a:lnTo>
                <a:lnTo>
                  <a:pt x="330835" y="43306"/>
                </a:lnTo>
                <a:lnTo>
                  <a:pt x="361442" y="42163"/>
                </a:lnTo>
                <a:lnTo>
                  <a:pt x="392303" y="41148"/>
                </a:lnTo>
                <a:lnTo>
                  <a:pt x="421894" y="40004"/>
                </a:lnTo>
                <a:lnTo>
                  <a:pt x="445643" y="38988"/>
                </a:lnTo>
                <a:lnTo>
                  <a:pt x="469011" y="38988"/>
                </a:lnTo>
                <a:lnTo>
                  <a:pt x="493903" y="37846"/>
                </a:lnTo>
                <a:lnTo>
                  <a:pt x="519049" y="36829"/>
                </a:lnTo>
                <a:lnTo>
                  <a:pt x="547497" y="35687"/>
                </a:lnTo>
                <a:lnTo>
                  <a:pt x="578485" y="33527"/>
                </a:lnTo>
                <a:lnTo>
                  <a:pt x="605790" y="31368"/>
                </a:lnTo>
                <a:lnTo>
                  <a:pt x="627380" y="28193"/>
                </a:lnTo>
                <a:lnTo>
                  <a:pt x="647192" y="27050"/>
                </a:lnTo>
                <a:lnTo>
                  <a:pt x="669163" y="26035"/>
                </a:lnTo>
                <a:lnTo>
                  <a:pt x="693293" y="24891"/>
                </a:lnTo>
                <a:lnTo>
                  <a:pt x="716407" y="22732"/>
                </a:lnTo>
                <a:lnTo>
                  <a:pt x="716407" y="22732"/>
                </a:lnTo>
                <a:lnTo>
                  <a:pt x="737235" y="18414"/>
                </a:lnTo>
                <a:lnTo>
                  <a:pt x="752348" y="12700"/>
                </a:lnTo>
                <a:lnTo>
                  <a:pt x="760984" y="7619"/>
                </a:lnTo>
                <a:lnTo>
                  <a:pt x="76784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38602" y="1307083"/>
            <a:ext cx="1905" cy="8255"/>
          </a:xfrm>
          <a:custGeom>
            <a:avLst/>
            <a:gdLst/>
            <a:ahLst/>
            <a:cxnLst/>
            <a:rect l="l" t="t" r="r" b="b"/>
            <a:pathLst>
              <a:path w="1905" h="8255">
                <a:moveTo>
                  <a:pt x="0" y="0"/>
                </a:moveTo>
                <a:lnTo>
                  <a:pt x="1778" y="78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862660"/>
            <a:ext cx="6141720" cy="16287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Digestion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30" dirty="0">
                <a:latin typeface="Arial"/>
                <a:cs typeface="Arial"/>
              </a:rPr>
              <a:t>both </a:t>
            </a:r>
            <a:r>
              <a:rPr sz="1500" b="1" spc="-45" dirty="0">
                <a:latin typeface="Arial"/>
                <a:cs typeface="Arial"/>
              </a:rPr>
              <a:t>extracellular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intracellular.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u="heavy" spc="1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Sexes </a:t>
            </a:r>
            <a:r>
              <a:rPr sz="1500" b="1" u="heavy" spc="-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are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not</a:t>
            </a:r>
            <a:r>
              <a:rPr sz="1500" b="1" u="heavy" spc="-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separa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Reproduction </a:t>
            </a:r>
            <a:r>
              <a:rPr sz="1500" b="1" spc="-40" dirty="0">
                <a:latin typeface="Arial"/>
                <a:cs typeface="Arial"/>
              </a:rPr>
              <a:t>takes </a:t>
            </a:r>
            <a:r>
              <a:rPr sz="1500" b="1" spc="-55" dirty="0">
                <a:latin typeface="Arial"/>
                <a:cs typeface="Arial"/>
              </a:rPr>
              <a:t>place only </a:t>
            </a:r>
            <a:r>
              <a:rPr sz="1500" b="1" spc="-40" dirty="0">
                <a:latin typeface="Arial"/>
                <a:cs typeface="Arial"/>
              </a:rPr>
              <a:t>by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sexual</a:t>
            </a: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means.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Fertilisation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5" dirty="0">
                <a:latin typeface="Arial"/>
                <a:cs typeface="Arial"/>
              </a:rPr>
              <a:t>with </a:t>
            </a:r>
            <a:r>
              <a:rPr sz="1500" b="1" spc="-50" dirty="0">
                <a:latin typeface="Arial"/>
                <a:cs typeface="Arial"/>
              </a:rPr>
              <a:t>indirect </a:t>
            </a:r>
            <a:r>
              <a:rPr sz="1500" b="1" spc="-40" dirty="0">
                <a:latin typeface="Arial"/>
                <a:cs typeface="Arial"/>
              </a:rPr>
              <a:t>development(larva </a:t>
            </a:r>
            <a:r>
              <a:rPr sz="1500" b="1" spc="-85" dirty="0">
                <a:latin typeface="Arial"/>
                <a:cs typeface="Arial"/>
              </a:rPr>
              <a:t>is</a:t>
            </a:r>
            <a:r>
              <a:rPr sz="1500" b="1" spc="55" dirty="0"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cydipidd</a:t>
            </a:r>
            <a:r>
              <a:rPr sz="1500" b="1" spc="10" dirty="0">
                <a:latin typeface="Arial"/>
                <a:cs typeface="Arial"/>
              </a:rPr>
              <a:t>)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Arial"/>
                <a:cs typeface="Arial"/>
              </a:rPr>
              <a:t>Examples: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latin typeface="Arial"/>
                <a:cs typeface="Arial"/>
              </a:rPr>
              <a:t>Pleurobrachia.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0" dirty="0">
                <a:latin typeface="Arial"/>
                <a:cs typeface="Arial"/>
              </a:rPr>
              <a:t>Ctenoplana.</a:t>
            </a:r>
            <a:endParaRPr sz="15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300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Ctenophora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73496" y="1802129"/>
            <a:ext cx="1379855" cy="60960"/>
          </a:xfrm>
          <a:custGeom>
            <a:avLst/>
            <a:gdLst/>
            <a:ahLst/>
            <a:cxnLst/>
            <a:rect l="l" t="t" r="r" b="b"/>
            <a:pathLst>
              <a:path w="1379854" h="60960">
                <a:moveTo>
                  <a:pt x="0" y="7620"/>
                </a:moveTo>
                <a:lnTo>
                  <a:pt x="2158" y="0"/>
                </a:lnTo>
                <a:lnTo>
                  <a:pt x="2158" y="0"/>
                </a:lnTo>
                <a:lnTo>
                  <a:pt x="16509" y="5461"/>
                </a:lnTo>
                <a:lnTo>
                  <a:pt x="28448" y="16256"/>
                </a:lnTo>
                <a:lnTo>
                  <a:pt x="42799" y="30607"/>
                </a:lnTo>
                <a:lnTo>
                  <a:pt x="59054" y="42545"/>
                </a:lnTo>
                <a:lnTo>
                  <a:pt x="77724" y="51181"/>
                </a:lnTo>
                <a:lnTo>
                  <a:pt x="98678" y="55499"/>
                </a:lnTo>
                <a:lnTo>
                  <a:pt x="122427" y="56515"/>
                </a:lnTo>
                <a:lnTo>
                  <a:pt x="122427" y="56515"/>
                </a:lnTo>
                <a:lnTo>
                  <a:pt x="147574" y="55499"/>
                </a:lnTo>
                <a:lnTo>
                  <a:pt x="175005" y="52197"/>
                </a:lnTo>
                <a:lnTo>
                  <a:pt x="202691" y="46863"/>
                </a:lnTo>
                <a:lnTo>
                  <a:pt x="228980" y="40386"/>
                </a:lnTo>
                <a:lnTo>
                  <a:pt x="248412" y="34925"/>
                </a:lnTo>
                <a:lnTo>
                  <a:pt x="268224" y="28448"/>
                </a:lnTo>
                <a:lnTo>
                  <a:pt x="289813" y="23114"/>
                </a:lnTo>
                <a:lnTo>
                  <a:pt x="314325" y="18415"/>
                </a:lnTo>
                <a:lnTo>
                  <a:pt x="338454" y="14351"/>
                </a:lnTo>
                <a:lnTo>
                  <a:pt x="362203" y="11176"/>
                </a:lnTo>
                <a:lnTo>
                  <a:pt x="385571" y="11176"/>
                </a:lnTo>
                <a:lnTo>
                  <a:pt x="385571" y="11176"/>
                </a:lnTo>
                <a:lnTo>
                  <a:pt x="408177" y="14351"/>
                </a:lnTo>
                <a:lnTo>
                  <a:pt x="429132" y="19812"/>
                </a:lnTo>
                <a:lnTo>
                  <a:pt x="449961" y="27432"/>
                </a:lnTo>
                <a:lnTo>
                  <a:pt x="468756" y="36068"/>
                </a:lnTo>
                <a:lnTo>
                  <a:pt x="487044" y="41402"/>
                </a:lnTo>
                <a:lnTo>
                  <a:pt x="505840" y="45720"/>
                </a:lnTo>
                <a:lnTo>
                  <a:pt x="523113" y="51181"/>
                </a:lnTo>
                <a:lnTo>
                  <a:pt x="540765" y="55499"/>
                </a:lnTo>
                <a:lnTo>
                  <a:pt x="558291" y="58674"/>
                </a:lnTo>
                <a:lnTo>
                  <a:pt x="580263" y="60833"/>
                </a:lnTo>
                <a:lnTo>
                  <a:pt x="609853" y="59817"/>
                </a:lnTo>
                <a:lnTo>
                  <a:pt x="637158" y="57658"/>
                </a:lnTo>
                <a:lnTo>
                  <a:pt x="660907" y="55499"/>
                </a:lnTo>
                <a:lnTo>
                  <a:pt x="686561" y="53594"/>
                </a:lnTo>
                <a:lnTo>
                  <a:pt x="712851" y="49022"/>
                </a:lnTo>
                <a:lnTo>
                  <a:pt x="739012" y="44704"/>
                </a:lnTo>
                <a:lnTo>
                  <a:pt x="765301" y="39243"/>
                </a:lnTo>
                <a:lnTo>
                  <a:pt x="791336" y="33909"/>
                </a:lnTo>
                <a:lnTo>
                  <a:pt x="814704" y="27432"/>
                </a:lnTo>
                <a:lnTo>
                  <a:pt x="836295" y="25273"/>
                </a:lnTo>
                <a:lnTo>
                  <a:pt x="859281" y="25273"/>
                </a:lnTo>
                <a:lnTo>
                  <a:pt x="883411" y="27432"/>
                </a:lnTo>
                <a:lnTo>
                  <a:pt x="906526" y="31750"/>
                </a:lnTo>
                <a:lnTo>
                  <a:pt x="927353" y="37084"/>
                </a:lnTo>
                <a:lnTo>
                  <a:pt x="947927" y="41402"/>
                </a:lnTo>
                <a:lnTo>
                  <a:pt x="971296" y="44704"/>
                </a:lnTo>
                <a:lnTo>
                  <a:pt x="996060" y="45720"/>
                </a:lnTo>
                <a:lnTo>
                  <a:pt x="1024508" y="45720"/>
                </a:lnTo>
                <a:lnTo>
                  <a:pt x="1052956" y="45720"/>
                </a:lnTo>
                <a:lnTo>
                  <a:pt x="1083945" y="43561"/>
                </a:lnTo>
                <a:lnTo>
                  <a:pt x="1111377" y="41402"/>
                </a:lnTo>
                <a:lnTo>
                  <a:pt x="1136523" y="38227"/>
                </a:lnTo>
                <a:lnTo>
                  <a:pt x="1159255" y="36068"/>
                </a:lnTo>
                <a:lnTo>
                  <a:pt x="1177925" y="33909"/>
                </a:lnTo>
                <a:lnTo>
                  <a:pt x="1195577" y="32766"/>
                </a:lnTo>
                <a:lnTo>
                  <a:pt x="1212087" y="33909"/>
                </a:lnTo>
                <a:lnTo>
                  <a:pt x="1228344" y="34925"/>
                </a:lnTo>
                <a:lnTo>
                  <a:pt x="1244473" y="36068"/>
                </a:lnTo>
                <a:lnTo>
                  <a:pt x="1264284" y="37084"/>
                </a:lnTo>
                <a:lnTo>
                  <a:pt x="1285239" y="38227"/>
                </a:lnTo>
                <a:lnTo>
                  <a:pt x="1307210" y="38227"/>
                </a:lnTo>
                <a:lnTo>
                  <a:pt x="1328038" y="37084"/>
                </a:lnTo>
                <a:lnTo>
                  <a:pt x="1350009" y="33909"/>
                </a:lnTo>
                <a:lnTo>
                  <a:pt x="1367281" y="27432"/>
                </a:lnTo>
                <a:lnTo>
                  <a:pt x="1379474" y="23114"/>
                </a:lnTo>
                <a:lnTo>
                  <a:pt x="1367281" y="431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04481" y="1313560"/>
            <a:ext cx="445770" cy="269875"/>
          </a:xfrm>
          <a:custGeom>
            <a:avLst/>
            <a:gdLst/>
            <a:ahLst/>
            <a:cxnLst/>
            <a:rect l="l" t="t" r="r" b="b"/>
            <a:pathLst>
              <a:path w="445770" h="269875">
                <a:moveTo>
                  <a:pt x="6858" y="185420"/>
                </a:moveTo>
                <a:lnTo>
                  <a:pt x="6858" y="185420"/>
                </a:lnTo>
                <a:lnTo>
                  <a:pt x="0" y="182625"/>
                </a:lnTo>
                <a:lnTo>
                  <a:pt x="4699" y="199898"/>
                </a:lnTo>
                <a:lnTo>
                  <a:pt x="9017" y="216026"/>
                </a:lnTo>
                <a:lnTo>
                  <a:pt x="14477" y="233299"/>
                </a:lnTo>
                <a:lnTo>
                  <a:pt x="20954" y="250571"/>
                </a:lnTo>
                <a:lnTo>
                  <a:pt x="32131" y="263525"/>
                </a:lnTo>
                <a:lnTo>
                  <a:pt x="45085" y="269366"/>
                </a:lnTo>
                <a:lnTo>
                  <a:pt x="62738" y="267208"/>
                </a:lnTo>
                <a:lnTo>
                  <a:pt x="82550" y="258572"/>
                </a:lnTo>
                <a:lnTo>
                  <a:pt x="102997" y="247776"/>
                </a:lnTo>
                <a:lnTo>
                  <a:pt x="127508" y="231139"/>
                </a:lnTo>
                <a:lnTo>
                  <a:pt x="152653" y="213487"/>
                </a:lnTo>
                <a:lnTo>
                  <a:pt x="177546" y="195199"/>
                </a:lnTo>
                <a:lnTo>
                  <a:pt x="205994" y="175767"/>
                </a:lnTo>
                <a:lnTo>
                  <a:pt x="236982" y="156717"/>
                </a:lnTo>
                <a:lnTo>
                  <a:pt x="261747" y="139064"/>
                </a:lnTo>
                <a:lnTo>
                  <a:pt x="280543" y="123951"/>
                </a:lnTo>
                <a:lnTo>
                  <a:pt x="298069" y="112013"/>
                </a:lnTo>
                <a:lnTo>
                  <a:pt x="317626" y="99822"/>
                </a:lnTo>
                <a:lnTo>
                  <a:pt x="335152" y="86867"/>
                </a:lnTo>
                <a:lnTo>
                  <a:pt x="353949" y="72771"/>
                </a:lnTo>
                <a:lnTo>
                  <a:pt x="372237" y="59816"/>
                </a:lnTo>
                <a:lnTo>
                  <a:pt x="387731" y="47625"/>
                </a:lnTo>
                <a:lnTo>
                  <a:pt x="404368" y="36829"/>
                </a:lnTo>
                <a:lnTo>
                  <a:pt x="417322" y="27050"/>
                </a:lnTo>
                <a:lnTo>
                  <a:pt x="417322" y="27050"/>
                </a:lnTo>
                <a:lnTo>
                  <a:pt x="429133" y="16255"/>
                </a:lnTo>
                <a:lnTo>
                  <a:pt x="439293" y="6223"/>
                </a:lnTo>
                <a:lnTo>
                  <a:pt x="44577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76541" y="1315719"/>
            <a:ext cx="6985" cy="24130"/>
          </a:xfrm>
          <a:custGeom>
            <a:avLst/>
            <a:gdLst/>
            <a:ahLst/>
            <a:cxnLst/>
            <a:rect l="l" t="t" r="r" b="b"/>
            <a:pathLst>
              <a:path w="6984" h="24130">
                <a:moveTo>
                  <a:pt x="6730" y="0"/>
                </a:moveTo>
                <a:lnTo>
                  <a:pt x="5714" y="11556"/>
                </a:lnTo>
                <a:lnTo>
                  <a:pt x="0" y="238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82189" y="1553336"/>
            <a:ext cx="1972310" cy="69850"/>
          </a:xfrm>
          <a:custGeom>
            <a:avLst/>
            <a:gdLst/>
            <a:ahLst/>
            <a:cxnLst/>
            <a:rect l="l" t="t" r="r" b="b"/>
            <a:pathLst>
              <a:path w="1972310" h="69850">
                <a:moveTo>
                  <a:pt x="110871" y="0"/>
                </a:moveTo>
                <a:lnTo>
                  <a:pt x="110871" y="0"/>
                </a:lnTo>
                <a:lnTo>
                  <a:pt x="0" y="4317"/>
                </a:lnTo>
                <a:lnTo>
                  <a:pt x="0" y="4317"/>
                </a:lnTo>
                <a:lnTo>
                  <a:pt x="8890" y="8000"/>
                </a:lnTo>
                <a:lnTo>
                  <a:pt x="20828" y="20954"/>
                </a:lnTo>
                <a:lnTo>
                  <a:pt x="33020" y="29590"/>
                </a:lnTo>
                <a:lnTo>
                  <a:pt x="48133" y="39242"/>
                </a:lnTo>
                <a:lnTo>
                  <a:pt x="63627" y="46862"/>
                </a:lnTo>
                <a:lnTo>
                  <a:pt x="80264" y="51181"/>
                </a:lnTo>
                <a:lnTo>
                  <a:pt x="97917" y="53339"/>
                </a:lnTo>
                <a:lnTo>
                  <a:pt x="117348" y="53339"/>
                </a:lnTo>
                <a:lnTo>
                  <a:pt x="139319" y="51181"/>
                </a:lnTo>
                <a:lnTo>
                  <a:pt x="161162" y="49022"/>
                </a:lnTo>
                <a:lnTo>
                  <a:pt x="178562" y="45085"/>
                </a:lnTo>
                <a:lnTo>
                  <a:pt x="195072" y="41401"/>
                </a:lnTo>
                <a:lnTo>
                  <a:pt x="211582" y="37084"/>
                </a:lnTo>
                <a:lnTo>
                  <a:pt x="228219" y="31750"/>
                </a:lnTo>
                <a:lnTo>
                  <a:pt x="246507" y="27432"/>
                </a:lnTo>
                <a:lnTo>
                  <a:pt x="266319" y="23749"/>
                </a:lnTo>
                <a:lnTo>
                  <a:pt x="285750" y="20954"/>
                </a:lnTo>
                <a:lnTo>
                  <a:pt x="304546" y="17652"/>
                </a:lnTo>
                <a:lnTo>
                  <a:pt x="324358" y="16256"/>
                </a:lnTo>
                <a:lnTo>
                  <a:pt x="346202" y="17652"/>
                </a:lnTo>
                <a:lnTo>
                  <a:pt x="366014" y="19812"/>
                </a:lnTo>
                <a:lnTo>
                  <a:pt x="385445" y="23749"/>
                </a:lnTo>
                <a:lnTo>
                  <a:pt x="404241" y="30607"/>
                </a:lnTo>
                <a:lnTo>
                  <a:pt x="424053" y="37084"/>
                </a:lnTo>
                <a:lnTo>
                  <a:pt x="440563" y="42545"/>
                </a:lnTo>
                <a:lnTo>
                  <a:pt x="458978" y="47878"/>
                </a:lnTo>
                <a:lnTo>
                  <a:pt x="481965" y="52197"/>
                </a:lnTo>
                <a:lnTo>
                  <a:pt x="507238" y="54356"/>
                </a:lnTo>
                <a:lnTo>
                  <a:pt x="533400" y="54356"/>
                </a:lnTo>
                <a:lnTo>
                  <a:pt x="559689" y="53339"/>
                </a:lnTo>
                <a:lnTo>
                  <a:pt x="587121" y="51181"/>
                </a:lnTo>
                <a:lnTo>
                  <a:pt x="613410" y="46862"/>
                </a:lnTo>
                <a:lnTo>
                  <a:pt x="638556" y="43941"/>
                </a:lnTo>
                <a:lnTo>
                  <a:pt x="661289" y="39242"/>
                </a:lnTo>
                <a:lnTo>
                  <a:pt x="684657" y="34925"/>
                </a:lnTo>
                <a:lnTo>
                  <a:pt x="707390" y="31750"/>
                </a:lnTo>
                <a:lnTo>
                  <a:pt x="728218" y="30607"/>
                </a:lnTo>
                <a:lnTo>
                  <a:pt x="748030" y="29590"/>
                </a:lnTo>
                <a:lnTo>
                  <a:pt x="766699" y="30607"/>
                </a:lnTo>
                <a:lnTo>
                  <a:pt x="784352" y="32765"/>
                </a:lnTo>
                <a:lnTo>
                  <a:pt x="801624" y="36067"/>
                </a:lnTo>
                <a:lnTo>
                  <a:pt x="817880" y="40386"/>
                </a:lnTo>
                <a:lnTo>
                  <a:pt x="835533" y="46100"/>
                </a:lnTo>
                <a:lnTo>
                  <a:pt x="855345" y="51181"/>
                </a:lnTo>
                <a:lnTo>
                  <a:pt x="875157" y="55499"/>
                </a:lnTo>
                <a:lnTo>
                  <a:pt x="897001" y="59816"/>
                </a:lnTo>
                <a:lnTo>
                  <a:pt x="917575" y="63373"/>
                </a:lnTo>
                <a:lnTo>
                  <a:pt x="938403" y="64515"/>
                </a:lnTo>
                <a:lnTo>
                  <a:pt x="958215" y="64515"/>
                </a:lnTo>
                <a:lnTo>
                  <a:pt x="978026" y="64515"/>
                </a:lnTo>
                <a:lnTo>
                  <a:pt x="997838" y="63373"/>
                </a:lnTo>
                <a:lnTo>
                  <a:pt x="1015111" y="63373"/>
                </a:lnTo>
                <a:lnTo>
                  <a:pt x="1032383" y="61213"/>
                </a:lnTo>
                <a:lnTo>
                  <a:pt x="1052576" y="58674"/>
                </a:lnTo>
                <a:lnTo>
                  <a:pt x="1074165" y="52197"/>
                </a:lnTo>
                <a:lnTo>
                  <a:pt x="1098296" y="47878"/>
                </a:lnTo>
                <a:lnTo>
                  <a:pt x="1120267" y="45085"/>
                </a:lnTo>
                <a:lnTo>
                  <a:pt x="1143000" y="42545"/>
                </a:lnTo>
                <a:lnTo>
                  <a:pt x="1164209" y="40386"/>
                </a:lnTo>
                <a:lnTo>
                  <a:pt x="1185799" y="39242"/>
                </a:lnTo>
                <a:lnTo>
                  <a:pt x="1205611" y="40386"/>
                </a:lnTo>
                <a:lnTo>
                  <a:pt x="1224280" y="42545"/>
                </a:lnTo>
                <a:lnTo>
                  <a:pt x="1242695" y="45085"/>
                </a:lnTo>
                <a:lnTo>
                  <a:pt x="1262507" y="47878"/>
                </a:lnTo>
                <a:lnTo>
                  <a:pt x="1283335" y="51181"/>
                </a:lnTo>
                <a:lnTo>
                  <a:pt x="1304163" y="55499"/>
                </a:lnTo>
                <a:lnTo>
                  <a:pt x="1325118" y="61213"/>
                </a:lnTo>
                <a:lnTo>
                  <a:pt x="1346708" y="65150"/>
                </a:lnTo>
                <a:lnTo>
                  <a:pt x="1371854" y="68452"/>
                </a:lnTo>
                <a:lnTo>
                  <a:pt x="1396364" y="69850"/>
                </a:lnTo>
                <a:lnTo>
                  <a:pt x="1422273" y="69850"/>
                </a:lnTo>
                <a:lnTo>
                  <a:pt x="1422273" y="69850"/>
                </a:lnTo>
                <a:lnTo>
                  <a:pt x="1448562" y="68452"/>
                </a:lnTo>
                <a:lnTo>
                  <a:pt x="1477010" y="67310"/>
                </a:lnTo>
                <a:lnTo>
                  <a:pt x="1505458" y="64515"/>
                </a:lnTo>
                <a:lnTo>
                  <a:pt x="1531747" y="61213"/>
                </a:lnTo>
                <a:lnTo>
                  <a:pt x="1558036" y="56514"/>
                </a:lnTo>
                <a:lnTo>
                  <a:pt x="1581023" y="53339"/>
                </a:lnTo>
                <a:lnTo>
                  <a:pt x="1604137" y="50037"/>
                </a:lnTo>
                <a:lnTo>
                  <a:pt x="1627124" y="47878"/>
                </a:lnTo>
                <a:lnTo>
                  <a:pt x="1651254" y="46862"/>
                </a:lnTo>
                <a:lnTo>
                  <a:pt x="1671827" y="47878"/>
                </a:lnTo>
                <a:lnTo>
                  <a:pt x="1694052" y="50037"/>
                </a:lnTo>
                <a:lnTo>
                  <a:pt x="1716786" y="51181"/>
                </a:lnTo>
                <a:lnTo>
                  <a:pt x="1740915" y="52197"/>
                </a:lnTo>
                <a:lnTo>
                  <a:pt x="1765046" y="54356"/>
                </a:lnTo>
                <a:lnTo>
                  <a:pt x="1790192" y="55499"/>
                </a:lnTo>
                <a:lnTo>
                  <a:pt x="1815464" y="56514"/>
                </a:lnTo>
                <a:lnTo>
                  <a:pt x="1841754" y="56514"/>
                </a:lnTo>
                <a:lnTo>
                  <a:pt x="1866900" y="55499"/>
                </a:lnTo>
                <a:lnTo>
                  <a:pt x="1888871" y="54356"/>
                </a:lnTo>
                <a:lnTo>
                  <a:pt x="1908683" y="51181"/>
                </a:lnTo>
                <a:lnTo>
                  <a:pt x="1923796" y="46100"/>
                </a:lnTo>
                <a:lnTo>
                  <a:pt x="1938147" y="39242"/>
                </a:lnTo>
                <a:lnTo>
                  <a:pt x="1948942" y="31750"/>
                </a:lnTo>
                <a:lnTo>
                  <a:pt x="1959737" y="27432"/>
                </a:lnTo>
                <a:lnTo>
                  <a:pt x="1972056" y="231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417314" y="1289811"/>
            <a:ext cx="1350010" cy="314960"/>
          </a:xfrm>
          <a:custGeom>
            <a:avLst/>
            <a:gdLst/>
            <a:ahLst/>
            <a:cxnLst/>
            <a:rect l="l" t="t" r="r" b="b"/>
            <a:pathLst>
              <a:path w="1350010" h="314959">
                <a:moveTo>
                  <a:pt x="38100" y="94361"/>
                </a:moveTo>
                <a:lnTo>
                  <a:pt x="38100" y="94361"/>
                </a:lnTo>
                <a:lnTo>
                  <a:pt x="40639" y="83565"/>
                </a:lnTo>
                <a:lnTo>
                  <a:pt x="30607" y="96520"/>
                </a:lnTo>
                <a:lnTo>
                  <a:pt x="24130" y="117094"/>
                </a:lnTo>
                <a:lnTo>
                  <a:pt x="17652" y="139064"/>
                </a:lnTo>
                <a:lnTo>
                  <a:pt x="12191" y="160654"/>
                </a:lnTo>
                <a:lnTo>
                  <a:pt x="8636" y="180466"/>
                </a:lnTo>
                <a:lnTo>
                  <a:pt x="0" y="258190"/>
                </a:lnTo>
                <a:lnTo>
                  <a:pt x="0" y="276478"/>
                </a:lnTo>
                <a:lnTo>
                  <a:pt x="3175" y="291973"/>
                </a:lnTo>
                <a:lnTo>
                  <a:pt x="9651" y="303911"/>
                </a:lnTo>
                <a:lnTo>
                  <a:pt x="20827" y="311403"/>
                </a:lnTo>
                <a:lnTo>
                  <a:pt x="35940" y="313563"/>
                </a:lnTo>
                <a:lnTo>
                  <a:pt x="54737" y="314706"/>
                </a:lnTo>
                <a:lnTo>
                  <a:pt x="77724" y="312547"/>
                </a:lnTo>
                <a:lnTo>
                  <a:pt x="99695" y="310388"/>
                </a:lnTo>
                <a:lnTo>
                  <a:pt x="118363" y="309625"/>
                </a:lnTo>
                <a:lnTo>
                  <a:pt x="137795" y="308610"/>
                </a:lnTo>
                <a:lnTo>
                  <a:pt x="157607" y="307466"/>
                </a:lnTo>
                <a:lnTo>
                  <a:pt x="176022" y="307466"/>
                </a:lnTo>
                <a:lnTo>
                  <a:pt x="195834" y="307466"/>
                </a:lnTo>
                <a:lnTo>
                  <a:pt x="220980" y="306070"/>
                </a:lnTo>
                <a:lnTo>
                  <a:pt x="250571" y="304926"/>
                </a:lnTo>
                <a:lnTo>
                  <a:pt x="280035" y="303911"/>
                </a:lnTo>
                <a:lnTo>
                  <a:pt x="304164" y="303911"/>
                </a:lnTo>
                <a:lnTo>
                  <a:pt x="374396" y="303911"/>
                </a:lnTo>
                <a:lnTo>
                  <a:pt x="421513" y="303911"/>
                </a:lnTo>
                <a:lnTo>
                  <a:pt x="442468" y="304926"/>
                </a:lnTo>
                <a:lnTo>
                  <a:pt x="468757" y="304926"/>
                </a:lnTo>
                <a:lnTo>
                  <a:pt x="494919" y="304926"/>
                </a:lnTo>
                <a:lnTo>
                  <a:pt x="518033" y="304926"/>
                </a:lnTo>
                <a:lnTo>
                  <a:pt x="545338" y="304926"/>
                </a:lnTo>
                <a:lnTo>
                  <a:pt x="571626" y="304926"/>
                </a:lnTo>
                <a:lnTo>
                  <a:pt x="594360" y="304926"/>
                </a:lnTo>
                <a:lnTo>
                  <a:pt x="619506" y="306070"/>
                </a:lnTo>
                <a:lnTo>
                  <a:pt x="646938" y="307466"/>
                </a:lnTo>
                <a:lnTo>
                  <a:pt x="671068" y="308610"/>
                </a:lnTo>
                <a:lnTo>
                  <a:pt x="697357" y="309625"/>
                </a:lnTo>
                <a:lnTo>
                  <a:pt x="724662" y="309625"/>
                </a:lnTo>
                <a:lnTo>
                  <a:pt x="749808" y="310388"/>
                </a:lnTo>
                <a:lnTo>
                  <a:pt x="775081" y="310388"/>
                </a:lnTo>
                <a:lnTo>
                  <a:pt x="802766" y="311403"/>
                </a:lnTo>
                <a:lnTo>
                  <a:pt x="828675" y="311403"/>
                </a:lnTo>
                <a:lnTo>
                  <a:pt x="854963" y="311403"/>
                </a:lnTo>
                <a:lnTo>
                  <a:pt x="881252" y="311403"/>
                </a:lnTo>
                <a:lnTo>
                  <a:pt x="904239" y="312547"/>
                </a:lnTo>
                <a:lnTo>
                  <a:pt x="930528" y="313563"/>
                </a:lnTo>
                <a:lnTo>
                  <a:pt x="957961" y="313563"/>
                </a:lnTo>
                <a:lnTo>
                  <a:pt x="984250" y="313563"/>
                </a:lnTo>
                <a:lnTo>
                  <a:pt x="1010538" y="313563"/>
                </a:lnTo>
                <a:lnTo>
                  <a:pt x="1038987" y="313563"/>
                </a:lnTo>
                <a:lnTo>
                  <a:pt x="1038987" y="313563"/>
                </a:lnTo>
                <a:lnTo>
                  <a:pt x="1067435" y="312547"/>
                </a:lnTo>
                <a:lnTo>
                  <a:pt x="1095756" y="310388"/>
                </a:lnTo>
                <a:lnTo>
                  <a:pt x="1123188" y="308610"/>
                </a:lnTo>
                <a:lnTo>
                  <a:pt x="1145159" y="304926"/>
                </a:lnTo>
                <a:lnTo>
                  <a:pt x="1164971" y="301751"/>
                </a:lnTo>
                <a:lnTo>
                  <a:pt x="1181100" y="298450"/>
                </a:lnTo>
                <a:lnTo>
                  <a:pt x="1196594" y="293115"/>
                </a:lnTo>
                <a:lnTo>
                  <a:pt x="1211072" y="287274"/>
                </a:lnTo>
                <a:lnTo>
                  <a:pt x="1221866" y="278638"/>
                </a:lnTo>
                <a:lnTo>
                  <a:pt x="1231519" y="267842"/>
                </a:lnTo>
                <a:lnTo>
                  <a:pt x="1240536" y="252729"/>
                </a:lnTo>
                <a:lnTo>
                  <a:pt x="1249172" y="236220"/>
                </a:lnTo>
                <a:lnTo>
                  <a:pt x="1258189" y="220345"/>
                </a:lnTo>
                <a:lnTo>
                  <a:pt x="1267840" y="202691"/>
                </a:lnTo>
                <a:lnTo>
                  <a:pt x="1278636" y="187960"/>
                </a:lnTo>
                <a:lnTo>
                  <a:pt x="1289558" y="175767"/>
                </a:lnTo>
                <a:lnTo>
                  <a:pt x="1300607" y="164973"/>
                </a:lnTo>
                <a:lnTo>
                  <a:pt x="1309243" y="153035"/>
                </a:lnTo>
                <a:lnTo>
                  <a:pt x="1309243" y="153035"/>
                </a:lnTo>
                <a:lnTo>
                  <a:pt x="1317878" y="141224"/>
                </a:lnTo>
                <a:lnTo>
                  <a:pt x="1328039" y="128904"/>
                </a:lnTo>
                <a:lnTo>
                  <a:pt x="1336675" y="115950"/>
                </a:lnTo>
                <a:lnTo>
                  <a:pt x="1344549" y="104139"/>
                </a:lnTo>
                <a:lnTo>
                  <a:pt x="1348866" y="92201"/>
                </a:lnTo>
                <a:lnTo>
                  <a:pt x="1350010" y="83565"/>
                </a:lnTo>
                <a:lnTo>
                  <a:pt x="1350010" y="83565"/>
                </a:lnTo>
                <a:lnTo>
                  <a:pt x="1276477" y="68072"/>
                </a:lnTo>
                <a:lnTo>
                  <a:pt x="1251331" y="66294"/>
                </a:lnTo>
                <a:lnTo>
                  <a:pt x="1230757" y="65150"/>
                </a:lnTo>
                <a:lnTo>
                  <a:pt x="1209928" y="63753"/>
                </a:lnTo>
                <a:lnTo>
                  <a:pt x="1186941" y="62737"/>
                </a:lnTo>
                <a:lnTo>
                  <a:pt x="1167130" y="60578"/>
                </a:lnTo>
                <a:lnTo>
                  <a:pt x="1145159" y="58420"/>
                </a:lnTo>
                <a:lnTo>
                  <a:pt x="1123188" y="56261"/>
                </a:lnTo>
                <a:lnTo>
                  <a:pt x="1101598" y="54101"/>
                </a:lnTo>
                <a:lnTo>
                  <a:pt x="1077087" y="50800"/>
                </a:lnTo>
                <a:lnTo>
                  <a:pt x="1050798" y="48640"/>
                </a:lnTo>
                <a:lnTo>
                  <a:pt x="1027049" y="47625"/>
                </a:lnTo>
                <a:lnTo>
                  <a:pt x="999744" y="47625"/>
                </a:lnTo>
                <a:lnTo>
                  <a:pt x="972312" y="45465"/>
                </a:lnTo>
                <a:lnTo>
                  <a:pt x="946023" y="43307"/>
                </a:lnTo>
                <a:lnTo>
                  <a:pt x="918337" y="41148"/>
                </a:lnTo>
                <a:lnTo>
                  <a:pt x="892048" y="40004"/>
                </a:lnTo>
                <a:lnTo>
                  <a:pt x="868299" y="38608"/>
                </a:lnTo>
                <a:lnTo>
                  <a:pt x="842010" y="36449"/>
                </a:lnTo>
                <a:lnTo>
                  <a:pt x="812546" y="34671"/>
                </a:lnTo>
                <a:lnTo>
                  <a:pt x="787273" y="32512"/>
                </a:lnTo>
                <a:lnTo>
                  <a:pt x="759968" y="31369"/>
                </a:lnTo>
                <a:lnTo>
                  <a:pt x="731520" y="31369"/>
                </a:lnTo>
                <a:lnTo>
                  <a:pt x="703072" y="29972"/>
                </a:lnTo>
                <a:lnTo>
                  <a:pt x="674624" y="29210"/>
                </a:lnTo>
                <a:lnTo>
                  <a:pt x="645033" y="28066"/>
                </a:lnTo>
                <a:lnTo>
                  <a:pt x="618489" y="27050"/>
                </a:lnTo>
                <a:lnTo>
                  <a:pt x="590041" y="27050"/>
                </a:lnTo>
                <a:lnTo>
                  <a:pt x="560451" y="27050"/>
                </a:lnTo>
                <a:lnTo>
                  <a:pt x="534162" y="24891"/>
                </a:lnTo>
                <a:lnTo>
                  <a:pt x="506857" y="22351"/>
                </a:lnTo>
                <a:lnTo>
                  <a:pt x="479551" y="21336"/>
                </a:lnTo>
                <a:lnTo>
                  <a:pt x="455422" y="19176"/>
                </a:lnTo>
                <a:lnTo>
                  <a:pt x="427989" y="17272"/>
                </a:lnTo>
                <a:lnTo>
                  <a:pt x="401700" y="16256"/>
                </a:lnTo>
                <a:lnTo>
                  <a:pt x="378713" y="16256"/>
                </a:lnTo>
                <a:lnTo>
                  <a:pt x="352425" y="16256"/>
                </a:lnTo>
                <a:lnTo>
                  <a:pt x="327278" y="16256"/>
                </a:lnTo>
                <a:lnTo>
                  <a:pt x="304164" y="16256"/>
                </a:lnTo>
                <a:lnTo>
                  <a:pt x="280035" y="14097"/>
                </a:lnTo>
                <a:lnTo>
                  <a:pt x="255270" y="12700"/>
                </a:lnTo>
                <a:lnTo>
                  <a:pt x="234314" y="11557"/>
                </a:lnTo>
                <a:lnTo>
                  <a:pt x="212344" y="9398"/>
                </a:lnTo>
                <a:lnTo>
                  <a:pt x="190373" y="8636"/>
                </a:lnTo>
                <a:lnTo>
                  <a:pt x="42799" y="0"/>
                </a:lnTo>
                <a:lnTo>
                  <a:pt x="27305" y="0"/>
                </a:lnTo>
                <a:lnTo>
                  <a:pt x="27305" y="0"/>
                </a:lnTo>
                <a:lnTo>
                  <a:pt x="12191" y="20192"/>
                </a:lnTo>
                <a:lnTo>
                  <a:pt x="12191" y="36449"/>
                </a:lnTo>
                <a:lnTo>
                  <a:pt x="14350" y="57276"/>
                </a:lnTo>
                <a:lnTo>
                  <a:pt x="18669" y="75691"/>
                </a:lnTo>
                <a:lnTo>
                  <a:pt x="24130" y="886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76750" y="13884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49602" y="1802129"/>
            <a:ext cx="1645285" cy="26670"/>
          </a:xfrm>
          <a:custGeom>
            <a:avLst/>
            <a:gdLst/>
            <a:ahLst/>
            <a:cxnLst/>
            <a:rect l="l" t="t" r="r" b="b"/>
            <a:pathLst>
              <a:path w="1645285" h="26669">
                <a:moveTo>
                  <a:pt x="0" y="2540"/>
                </a:moveTo>
                <a:lnTo>
                  <a:pt x="0" y="2540"/>
                </a:lnTo>
                <a:lnTo>
                  <a:pt x="7874" y="4318"/>
                </a:lnTo>
                <a:lnTo>
                  <a:pt x="26289" y="6477"/>
                </a:lnTo>
                <a:lnTo>
                  <a:pt x="47879" y="7620"/>
                </a:lnTo>
                <a:lnTo>
                  <a:pt x="72390" y="8636"/>
                </a:lnTo>
                <a:lnTo>
                  <a:pt x="117348" y="8636"/>
                </a:lnTo>
                <a:lnTo>
                  <a:pt x="134620" y="10033"/>
                </a:lnTo>
                <a:lnTo>
                  <a:pt x="154432" y="11176"/>
                </a:lnTo>
                <a:lnTo>
                  <a:pt x="175387" y="11176"/>
                </a:lnTo>
                <a:lnTo>
                  <a:pt x="196977" y="12192"/>
                </a:lnTo>
                <a:lnTo>
                  <a:pt x="222123" y="13335"/>
                </a:lnTo>
                <a:lnTo>
                  <a:pt x="247269" y="14351"/>
                </a:lnTo>
                <a:lnTo>
                  <a:pt x="273558" y="15113"/>
                </a:lnTo>
                <a:lnTo>
                  <a:pt x="299847" y="15113"/>
                </a:lnTo>
                <a:lnTo>
                  <a:pt x="329819" y="15113"/>
                </a:lnTo>
                <a:lnTo>
                  <a:pt x="359283" y="14351"/>
                </a:lnTo>
                <a:lnTo>
                  <a:pt x="388747" y="14351"/>
                </a:lnTo>
                <a:lnTo>
                  <a:pt x="419100" y="14351"/>
                </a:lnTo>
                <a:lnTo>
                  <a:pt x="449961" y="15113"/>
                </a:lnTo>
                <a:lnTo>
                  <a:pt x="481711" y="16256"/>
                </a:lnTo>
                <a:lnTo>
                  <a:pt x="511175" y="14351"/>
                </a:lnTo>
                <a:lnTo>
                  <a:pt x="533146" y="13335"/>
                </a:lnTo>
                <a:lnTo>
                  <a:pt x="555117" y="12192"/>
                </a:lnTo>
                <a:lnTo>
                  <a:pt x="576707" y="11176"/>
                </a:lnTo>
                <a:lnTo>
                  <a:pt x="597662" y="11176"/>
                </a:lnTo>
                <a:lnTo>
                  <a:pt x="618490" y="11176"/>
                </a:lnTo>
                <a:lnTo>
                  <a:pt x="641477" y="12192"/>
                </a:lnTo>
                <a:lnTo>
                  <a:pt x="660908" y="12192"/>
                </a:lnTo>
                <a:lnTo>
                  <a:pt x="683260" y="11176"/>
                </a:lnTo>
                <a:lnTo>
                  <a:pt x="704850" y="11176"/>
                </a:lnTo>
                <a:lnTo>
                  <a:pt x="724662" y="11176"/>
                </a:lnTo>
                <a:lnTo>
                  <a:pt x="793750" y="11176"/>
                </a:lnTo>
                <a:lnTo>
                  <a:pt x="862584" y="11176"/>
                </a:lnTo>
                <a:lnTo>
                  <a:pt x="930656" y="11176"/>
                </a:lnTo>
                <a:lnTo>
                  <a:pt x="1002919" y="11176"/>
                </a:lnTo>
                <a:lnTo>
                  <a:pt x="1054481" y="11176"/>
                </a:lnTo>
                <a:lnTo>
                  <a:pt x="1077087" y="12192"/>
                </a:lnTo>
                <a:lnTo>
                  <a:pt x="1101598" y="12192"/>
                </a:lnTo>
                <a:lnTo>
                  <a:pt x="1127506" y="12192"/>
                </a:lnTo>
                <a:lnTo>
                  <a:pt x="1150620" y="13335"/>
                </a:lnTo>
                <a:lnTo>
                  <a:pt x="1170305" y="13335"/>
                </a:lnTo>
                <a:lnTo>
                  <a:pt x="1187958" y="12192"/>
                </a:lnTo>
                <a:lnTo>
                  <a:pt x="1206373" y="13335"/>
                </a:lnTo>
                <a:lnTo>
                  <a:pt x="1228344" y="13335"/>
                </a:lnTo>
                <a:lnTo>
                  <a:pt x="1253490" y="12192"/>
                </a:lnTo>
                <a:lnTo>
                  <a:pt x="1277620" y="13335"/>
                </a:lnTo>
                <a:lnTo>
                  <a:pt x="1300734" y="13335"/>
                </a:lnTo>
                <a:lnTo>
                  <a:pt x="1319022" y="15113"/>
                </a:lnTo>
                <a:lnTo>
                  <a:pt x="1337818" y="17272"/>
                </a:lnTo>
                <a:lnTo>
                  <a:pt x="1356487" y="17272"/>
                </a:lnTo>
                <a:lnTo>
                  <a:pt x="1374902" y="17272"/>
                </a:lnTo>
                <a:lnTo>
                  <a:pt x="1397127" y="17272"/>
                </a:lnTo>
                <a:lnTo>
                  <a:pt x="1419860" y="18415"/>
                </a:lnTo>
                <a:lnTo>
                  <a:pt x="1442847" y="19812"/>
                </a:lnTo>
                <a:lnTo>
                  <a:pt x="1462659" y="19812"/>
                </a:lnTo>
                <a:lnTo>
                  <a:pt x="1478915" y="21971"/>
                </a:lnTo>
                <a:lnTo>
                  <a:pt x="1496568" y="23114"/>
                </a:lnTo>
                <a:lnTo>
                  <a:pt x="1514221" y="24130"/>
                </a:lnTo>
                <a:lnTo>
                  <a:pt x="1532509" y="25273"/>
                </a:lnTo>
                <a:lnTo>
                  <a:pt x="1548003" y="26289"/>
                </a:lnTo>
                <a:lnTo>
                  <a:pt x="1562100" y="26289"/>
                </a:lnTo>
                <a:lnTo>
                  <a:pt x="1562100" y="26289"/>
                </a:lnTo>
                <a:lnTo>
                  <a:pt x="1577467" y="25273"/>
                </a:lnTo>
                <a:lnTo>
                  <a:pt x="1592961" y="25273"/>
                </a:lnTo>
                <a:lnTo>
                  <a:pt x="1605914" y="24130"/>
                </a:lnTo>
                <a:lnTo>
                  <a:pt x="1614932" y="21971"/>
                </a:lnTo>
                <a:lnTo>
                  <a:pt x="1622552" y="15113"/>
                </a:lnTo>
                <a:lnTo>
                  <a:pt x="1629029" y="4318"/>
                </a:lnTo>
                <a:lnTo>
                  <a:pt x="1636522" y="0"/>
                </a:lnTo>
                <a:lnTo>
                  <a:pt x="1645158" y="254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32635" y="2234819"/>
            <a:ext cx="1198245" cy="22860"/>
          </a:xfrm>
          <a:custGeom>
            <a:avLst/>
            <a:gdLst/>
            <a:ahLst/>
            <a:cxnLst/>
            <a:rect l="l" t="t" r="r" b="b"/>
            <a:pathLst>
              <a:path w="1198245" h="22860">
                <a:moveTo>
                  <a:pt x="0" y="5080"/>
                </a:moveTo>
                <a:lnTo>
                  <a:pt x="13334" y="0"/>
                </a:lnTo>
                <a:lnTo>
                  <a:pt x="27431" y="1905"/>
                </a:lnTo>
                <a:lnTo>
                  <a:pt x="47116" y="2921"/>
                </a:lnTo>
                <a:lnTo>
                  <a:pt x="70231" y="4063"/>
                </a:lnTo>
                <a:lnTo>
                  <a:pt x="94360" y="5080"/>
                </a:lnTo>
                <a:lnTo>
                  <a:pt x="121665" y="6223"/>
                </a:lnTo>
                <a:lnTo>
                  <a:pt x="150113" y="7238"/>
                </a:lnTo>
                <a:lnTo>
                  <a:pt x="181863" y="7238"/>
                </a:lnTo>
                <a:lnTo>
                  <a:pt x="211327" y="7238"/>
                </a:lnTo>
                <a:lnTo>
                  <a:pt x="234314" y="8636"/>
                </a:lnTo>
                <a:lnTo>
                  <a:pt x="256285" y="7238"/>
                </a:lnTo>
                <a:lnTo>
                  <a:pt x="276097" y="7238"/>
                </a:lnTo>
                <a:lnTo>
                  <a:pt x="301370" y="7238"/>
                </a:lnTo>
                <a:lnTo>
                  <a:pt x="328675" y="6223"/>
                </a:lnTo>
                <a:lnTo>
                  <a:pt x="353567" y="6223"/>
                </a:lnTo>
                <a:lnTo>
                  <a:pt x="375792" y="6223"/>
                </a:lnTo>
                <a:lnTo>
                  <a:pt x="398525" y="5080"/>
                </a:lnTo>
                <a:lnTo>
                  <a:pt x="422656" y="5080"/>
                </a:lnTo>
                <a:lnTo>
                  <a:pt x="445642" y="5080"/>
                </a:lnTo>
                <a:lnTo>
                  <a:pt x="474090" y="5080"/>
                </a:lnTo>
                <a:lnTo>
                  <a:pt x="508000" y="6223"/>
                </a:lnTo>
                <a:lnTo>
                  <a:pt x="540003" y="6223"/>
                </a:lnTo>
                <a:lnTo>
                  <a:pt x="645159" y="6223"/>
                </a:lnTo>
                <a:lnTo>
                  <a:pt x="673607" y="5080"/>
                </a:lnTo>
                <a:lnTo>
                  <a:pt x="699896" y="5080"/>
                </a:lnTo>
                <a:lnTo>
                  <a:pt x="727201" y="5080"/>
                </a:lnTo>
                <a:lnTo>
                  <a:pt x="754633" y="6223"/>
                </a:lnTo>
                <a:lnTo>
                  <a:pt x="780541" y="7238"/>
                </a:lnTo>
                <a:lnTo>
                  <a:pt x="807846" y="8636"/>
                </a:lnTo>
                <a:lnTo>
                  <a:pt x="838834" y="8636"/>
                </a:lnTo>
                <a:lnTo>
                  <a:pt x="869441" y="9779"/>
                </a:lnTo>
                <a:lnTo>
                  <a:pt x="896746" y="9779"/>
                </a:lnTo>
                <a:lnTo>
                  <a:pt x="924178" y="10541"/>
                </a:lnTo>
                <a:lnTo>
                  <a:pt x="952626" y="10541"/>
                </a:lnTo>
                <a:lnTo>
                  <a:pt x="981075" y="10541"/>
                </a:lnTo>
                <a:lnTo>
                  <a:pt x="1005458" y="10541"/>
                </a:lnTo>
                <a:lnTo>
                  <a:pt x="1029207" y="12700"/>
                </a:lnTo>
                <a:lnTo>
                  <a:pt x="1054481" y="18415"/>
                </a:lnTo>
                <a:lnTo>
                  <a:pt x="1077087" y="21336"/>
                </a:lnTo>
                <a:lnTo>
                  <a:pt x="1104900" y="20193"/>
                </a:lnTo>
                <a:lnTo>
                  <a:pt x="1130045" y="21336"/>
                </a:lnTo>
                <a:lnTo>
                  <a:pt x="1151635" y="22352"/>
                </a:lnTo>
                <a:lnTo>
                  <a:pt x="1151635" y="22352"/>
                </a:lnTo>
                <a:lnTo>
                  <a:pt x="1169289" y="21336"/>
                </a:lnTo>
                <a:lnTo>
                  <a:pt x="1185798" y="20193"/>
                </a:lnTo>
                <a:lnTo>
                  <a:pt x="1197737" y="21336"/>
                </a:lnTo>
                <a:lnTo>
                  <a:pt x="1187958" y="1587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44826" y="2496184"/>
            <a:ext cx="946150" cy="16510"/>
          </a:xfrm>
          <a:custGeom>
            <a:avLst/>
            <a:gdLst/>
            <a:ahLst/>
            <a:cxnLst/>
            <a:rect l="l" t="t" r="r" b="b"/>
            <a:pathLst>
              <a:path w="946150" h="16510">
                <a:moveTo>
                  <a:pt x="0" y="3937"/>
                </a:moveTo>
                <a:lnTo>
                  <a:pt x="0" y="3937"/>
                </a:lnTo>
                <a:lnTo>
                  <a:pt x="6604" y="8636"/>
                </a:lnTo>
                <a:lnTo>
                  <a:pt x="16256" y="10794"/>
                </a:lnTo>
                <a:lnTo>
                  <a:pt x="34925" y="11937"/>
                </a:lnTo>
                <a:lnTo>
                  <a:pt x="61214" y="11937"/>
                </a:lnTo>
                <a:lnTo>
                  <a:pt x="94361" y="11937"/>
                </a:lnTo>
                <a:lnTo>
                  <a:pt x="127889" y="10794"/>
                </a:lnTo>
                <a:lnTo>
                  <a:pt x="157734" y="10794"/>
                </a:lnTo>
                <a:lnTo>
                  <a:pt x="181483" y="10794"/>
                </a:lnTo>
                <a:lnTo>
                  <a:pt x="205994" y="10794"/>
                </a:lnTo>
                <a:lnTo>
                  <a:pt x="231140" y="9778"/>
                </a:lnTo>
                <a:lnTo>
                  <a:pt x="257048" y="8636"/>
                </a:lnTo>
                <a:lnTo>
                  <a:pt x="283337" y="6476"/>
                </a:lnTo>
                <a:lnTo>
                  <a:pt x="312928" y="3937"/>
                </a:lnTo>
                <a:lnTo>
                  <a:pt x="346075" y="2158"/>
                </a:lnTo>
                <a:lnTo>
                  <a:pt x="378841" y="1143"/>
                </a:lnTo>
                <a:lnTo>
                  <a:pt x="408686" y="1143"/>
                </a:lnTo>
                <a:lnTo>
                  <a:pt x="439928" y="0"/>
                </a:lnTo>
                <a:lnTo>
                  <a:pt x="476377" y="0"/>
                </a:lnTo>
                <a:lnTo>
                  <a:pt x="510159" y="0"/>
                </a:lnTo>
                <a:lnTo>
                  <a:pt x="541909" y="1143"/>
                </a:lnTo>
                <a:lnTo>
                  <a:pt x="574929" y="2158"/>
                </a:lnTo>
                <a:lnTo>
                  <a:pt x="608457" y="2158"/>
                </a:lnTo>
                <a:lnTo>
                  <a:pt x="642620" y="3937"/>
                </a:lnTo>
                <a:lnTo>
                  <a:pt x="673227" y="7619"/>
                </a:lnTo>
                <a:lnTo>
                  <a:pt x="702818" y="8636"/>
                </a:lnTo>
                <a:lnTo>
                  <a:pt x="733806" y="9778"/>
                </a:lnTo>
                <a:lnTo>
                  <a:pt x="763270" y="10794"/>
                </a:lnTo>
                <a:lnTo>
                  <a:pt x="787019" y="11937"/>
                </a:lnTo>
                <a:lnTo>
                  <a:pt x="810006" y="12953"/>
                </a:lnTo>
                <a:lnTo>
                  <a:pt x="835660" y="12953"/>
                </a:lnTo>
                <a:lnTo>
                  <a:pt x="865124" y="12953"/>
                </a:lnTo>
                <a:lnTo>
                  <a:pt x="891413" y="14096"/>
                </a:lnTo>
                <a:lnTo>
                  <a:pt x="911987" y="16256"/>
                </a:lnTo>
                <a:lnTo>
                  <a:pt x="929640" y="16256"/>
                </a:lnTo>
                <a:lnTo>
                  <a:pt x="945769" y="11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93973" y="2460625"/>
            <a:ext cx="8890" cy="6985"/>
          </a:xfrm>
          <a:custGeom>
            <a:avLst/>
            <a:gdLst/>
            <a:ahLst/>
            <a:cxnLst/>
            <a:rect l="l" t="t" r="r" b="b"/>
            <a:pathLst>
              <a:path w="8889" h="6985">
                <a:moveTo>
                  <a:pt x="0" y="6476"/>
                </a:moveTo>
                <a:lnTo>
                  <a:pt x="863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41444" y="2616834"/>
            <a:ext cx="172085" cy="325120"/>
          </a:xfrm>
          <a:custGeom>
            <a:avLst/>
            <a:gdLst/>
            <a:ahLst/>
            <a:cxnLst/>
            <a:rect l="l" t="t" r="r" b="b"/>
            <a:pathLst>
              <a:path w="172085" h="325119">
                <a:moveTo>
                  <a:pt x="165607" y="45338"/>
                </a:moveTo>
                <a:lnTo>
                  <a:pt x="171703" y="35687"/>
                </a:lnTo>
                <a:lnTo>
                  <a:pt x="171703" y="35687"/>
                </a:lnTo>
                <a:lnTo>
                  <a:pt x="147954" y="0"/>
                </a:lnTo>
                <a:lnTo>
                  <a:pt x="127000" y="0"/>
                </a:lnTo>
                <a:lnTo>
                  <a:pt x="106171" y="4318"/>
                </a:lnTo>
                <a:lnTo>
                  <a:pt x="86359" y="11811"/>
                </a:lnTo>
                <a:lnTo>
                  <a:pt x="68706" y="24130"/>
                </a:lnTo>
                <a:lnTo>
                  <a:pt x="6476" y="127126"/>
                </a:lnTo>
                <a:lnTo>
                  <a:pt x="1015" y="150875"/>
                </a:lnTo>
                <a:lnTo>
                  <a:pt x="0" y="175006"/>
                </a:lnTo>
                <a:lnTo>
                  <a:pt x="2158" y="196595"/>
                </a:lnTo>
                <a:lnTo>
                  <a:pt x="6476" y="219201"/>
                </a:lnTo>
                <a:lnTo>
                  <a:pt x="16509" y="242950"/>
                </a:lnTo>
                <a:lnTo>
                  <a:pt x="32765" y="268224"/>
                </a:lnTo>
                <a:lnTo>
                  <a:pt x="54736" y="289813"/>
                </a:lnTo>
                <a:lnTo>
                  <a:pt x="76707" y="307466"/>
                </a:lnTo>
                <a:lnTo>
                  <a:pt x="94995" y="319277"/>
                </a:lnTo>
                <a:lnTo>
                  <a:pt x="112648" y="324738"/>
                </a:lnTo>
                <a:lnTo>
                  <a:pt x="128142" y="3225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36770" y="2716783"/>
            <a:ext cx="156844" cy="1852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50765" y="2618994"/>
            <a:ext cx="13335" cy="270510"/>
          </a:xfrm>
          <a:custGeom>
            <a:avLst/>
            <a:gdLst/>
            <a:ahLst/>
            <a:cxnLst/>
            <a:rect l="l" t="t" r="r" b="b"/>
            <a:pathLst>
              <a:path w="13335" h="270510">
                <a:moveTo>
                  <a:pt x="3175" y="0"/>
                </a:moveTo>
                <a:lnTo>
                  <a:pt x="5714" y="9652"/>
                </a:lnTo>
                <a:lnTo>
                  <a:pt x="5714" y="27050"/>
                </a:lnTo>
                <a:lnTo>
                  <a:pt x="4318" y="53975"/>
                </a:lnTo>
                <a:lnTo>
                  <a:pt x="2159" y="84581"/>
                </a:lnTo>
                <a:lnTo>
                  <a:pt x="0" y="112649"/>
                </a:lnTo>
                <a:lnTo>
                  <a:pt x="0" y="136779"/>
                </a:lnTo>
                <a:lnTo>
                  <a:pt x="0" y="157606"/>
                </a:lnTo>
                <a:lnTo>
                  <a:pt x="0" y="173481"/>
                </a:lnTo>
                <a:lnTo>
                  <a:pt x="0" y="173481"/>
                </a:lnTo>
                <a:lnTo>
                  <a:pt x="2159" y="193294"/>
                </a:lnTo>
                <a:lnTo>
                  <a:pt x="4318" y="216027"/>
                </a:lnTo>
                <a:lnTo>
                  <a:pt x="6858" y="239013"/>
                </a:lnTo>
                <a:lnTo>
                  <a:pt x="10033" y="260223"/>
                </a:lnTo>
                <a:lnTo>
                  <a:pt x="13335" y="2703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25186" y="2620009"/>
            <a:ext cx="19050" cy="274955"/>
          </a:xfrm>
          <a:custGeom>
            <a:avLst/>
            <a:gdLst/>
            <a:ahLst/>
            <a:cxnLst/>
            <a:rect l="l" t="t" r="r" b="b"/>
            <a:pathLst>
              <a:path w="19050" h="274955">
                <a:moveTo>
                  <a:pt x="0" y="14096"/>
                </a:moveTo>
                <a:lnTo>
                  <a:pt x="1142" y="0"/>
                </a:lnTo>
                <a:lnTo>
                  <a:pt x="1142" y="0"/>
                </a:lnTo>
                <a:lnTo>
                  <a:pt x="5461" y="12953"/>
                </a:lnTo>
                <a:lnTo>
                  <a:pt x="8000" y="34670"/>
                </a:lnTo>
                <a:lnTo>
                  <a:pt x="10160" y="65150"/>
                </a:lnTo>
                <a:lnTo>
                  <a:pt x="11937" y="97662"/>
                </a:lnTo>
                <a:lnTo>
                  <a:pt x="13080" y="127126"/>
                </a:lnTo>
                <a:lnTo>
                  <a:pt x="13080" y="156590"/>
                </a:lnTo>
                <a:lnTo>
                  <a:pt x="13080" y="182625"/>
                </a:lnTo>
                <a:lnTo>
                  <a:pt x="14477" y="205231"/>
                </a:lnTo>
                <a:lnTo>
                  <a:pt x="14477" y="205231"/>
                </a:lnTo>
                <a:lnTo>
                  <a:pt x="15493" y="228345"/>
                </a:lnTo>
                <a:lnTo>
                  <a:pt x="16637" y="252094"/>
                </a:lnTo>
                <a:lnTo>
                  <a:pt x="18796" y="2747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22977" y="2721101"/>
            <a:ext cx="120903" cy="1529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0269" y="2587625"/>
            <a:ext cx="118110" cy="297815"/>
          </a:xfrm>
          <a:custGeom>
            <a:avLst/>
            <a:gdLst/>
            <a:ahLst/>
            <a:cxnLst/>
            <a:rect l="l" t="t" r="r" b="b"/>
            <a:pathLst>
              <a:path w="118110" h="297814">
                <a:moveTo>
                  <a:pt x="8635" y="0"/>
                </a:moveTo>
                <a:lnTo>
                  <a:pt x="10794" y="29210"/>
                </a:lnTo>
                <a:lnTo>
                  <a:pt x="9778" y="56134"/>
                </a:lnTo>
                <a:lnTo>
                  <a:pt x="6095" y="84328"/>
                </a:lnTo>
                <a:lnTo>
                  <a:pt x="3301" y="109474"/>
                </a:lnTo>
                <a:lnTo>
                  <a:pt x="1142" y="131063"/>
                </a:lnTo>
                <a:lnTo>
                  <a:pt x="0" y="149860"/>
                </a:lnTo>
                <a:lnTo>
                  <a:pt x="0" y="169291"/>
                </a:lnTo>
                <a:lnTo>
                  <a:pt x="2158" y="191897"/>
                </a:lnTo>
                <a:lnTo>
                  <a:pt x="4317" y="211709"/>
                </a:lnTo>
                <a:lnTo>
                  <a:pt x="6095" y="221487"/>
                </a:lnTo>
                <a:lnTo>
                  <a:pt x="11937" y="204850"/>
                </a:lnTo>
                <a:lnTo>
                  <a:pt x="16255" y="184404"/>
                </a:lnTo>
                <a:lnTo>
                  <a:pt x="23748" y="161671"/>
                </a:lnTo>
                <a:lnTo>
                  <a:pt x="38226" y="147574"/>
                </a:lnTo>
                <a:lnTo>
                  <a:pt x="56895" y="144018"/>
                </a:lnTo>
                <a:lnTo>
                  <a:pt x="74167" y="151637"/>
                </a:lnTo>
                <a:lnTo>
                  <a:pt x="91820" y="167131"/>
                </a:lnTo>
                <a:lnTo>
                  <a:pt x="106171" y="188975"/>
                </a:lnTo>
                <a:lnTo>
                  <a:pt x="114807" y="211709"/>
                </a:lnTo>
                <a:lnTo>
                  <a:pt x="118109" y="235457"/>
                </a:lnTo>
                <a:lnTo>
                  <a:pt x="115950" y="257048"/>
                </a:lnTo>
                <a:lnTo>
                  <a:pt x="115950" y="257048"/>
                </a:lnTo>
                <a:lnTo>
                  <a:pt x="83184" y="297434"/>
                </a:lnTo>
                <a:lnTo>
                  <a:pt x="64515" y="297434"/>
                </a:lnTo>
                <a:lnTo>
                  <a:pt x="45719" y="291592"/>
                </a:lnTo>
                <a:lnTo>
                  <a:pt x="28447" y="280162"/>
                </a:lnTo>
                <a:lnTo>
                  <a:pt x="16255" y="261747"/>
                </a:lnTo>
                <a:lnTo>
                  <a:pt x="10794" y="23876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53303" y="2592704"/>
            <a:ext cx="24765" cy="293370"/>
          </a:xfrm>
          <a:custGeom>
            <a:avLst/>
            <a:gdLst/>
            <a:ahLst/>
            <a:cxnLst/>
            <a:rect l="l" t="t" r="r" b="b"/>
            <a:pathLst>
              <a:path w="24764" h="293369">
                <a:moveTo>
                  <a:pt x="0" y="7874"/>
                </a:moveTo>
                <a:lnTo>
                  <a:pt x="6858" y="0"/>
                </a:lnTo>
                <a:lnTo>
                  <a:pt x="14350" y="10032"/>
                </a:lnTo>
                <a:lnTo>
                  <a:pt x="16510" y="30606"/>
                </a:lnTo>
                <a:lnTo>
                  <a:pt x="17653" y="54356"/>
                </a:lnTo>
                <a:lnTo>
                  <a:pt x="18669" y="78105"/>
                </a:lnTo>
                <a:lnTo>
                  <a:pt x="18669" y="103377"/>
                </a:lnTo>
                <a:lnTo>
                  <a:pt x="18669" y="130301"/>
                </a:lnTo>
                <a:lnTo>
                  <a:pt x="18669" y="154431"/>
                </a:lnTo>
                <a:lnTo>
                  <a:pt x="18669" y="181482"/>
                </a:lnTo>
                <a:lnTo>
                  <a:pt x="17653" y="207771"/>
                </a:lnTo>
                <a:lnTo>
                  <a:pt x="17653" y="229362"/>
                </a:lnTo>
                <a:lnTo>
                  <a:pt x="17653" y="229362"/>
                </a:lnTo>
                <a:lnTo>
                  <a:pt x="18669" y="251968"/>
                </a:lnTo>
                <a:lnTo>
                  <a:pt x="19812" y="273938"/>
                </a:lnTo>
                <a:lnTo>
                  <a:pt x="24511" y="29336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36489" y="2746120"/>
            <a:ext cx="260985" cy="135890"/>
          </a:xfrm>
          <a:custGeom>
            <a:avLst/>
            <a:gdLst/>
            <a:ahLst/>
            <a:cxnLst/>
            <a:rect l="l" t="t" r="r" b="b"/>
            <a:pathLst>
              <a:path w="260985" h="135889">
                <a:moveTo>
                  <a:pt x="87502" y="42417"/>
                </a:moveTo>
                <a:lnTo>
                  <a:pt x="91059" y="30479"/>
                </a:lnTo>
                <a:lnTo>
                  <a:pt x="88900" y="16128"/>
                </a:lnTo>
                <a:lnTo>
                  <a:pt x="81280" y="5333"/>
                </a:lnTo>
                <a:lnTo>
                  <a:pt x="69087" y="0"/>
                </a:lnTo>
                <a:lnTo>
                  <a:pt x="52832" y="0"/>
                </a:lnTo>
                <a:lnTo>
                  <a:pt x="52832" y="0"/>
                </a:lnTo>
                <a:lnTo>
                  <a:pt x="0" y="70484"/>
                </a:lnTo>
                <a:lnTo>
                  <a:pt x="3175" y="89915"/>
                </a:lnTo>
                <a:lnTo>
                  <a:pt x="12191" y="105028"/>
                </a:lnTo>
                <a:lnTo>
                  <a:pt x="26543" y="114807"/>
                </a:lnTo>
                <a:lnTo>
                  <a:pt x="42799" y="117347"/>
                </a:lnTo>
                <a:lnTo>
                  <a:pt x="57912" y="112648"/>
                </a:lnTo>
                <a:lnTo>
                  <a:pt x="71247" y="104012"/>
                </a:lnTo>
                <a:lnTo>
                  <a:pt x="82423" y="91058"/>
                </a:lnTo>
                <a:lnTo>
                  <a:pt x="89915" y="73786"/>
                </a:lnTo>
                <a:lnTo>
                  <a:pt x="94234" y="55371"/>
                </a:lnTo>
                <a:lnTo>
                  <a:pt x="95376" y="36702"/>
                </a:lnTo>
                <a:lnTo>
                  <a:pt x="96393" y="20446"/>
                </a:lnTo>
                <a:lnTo>
                  <a:pt x="94234" y="33400"/>
                </a:lnTo>
                <a:lnTo>
                  <a:pt x="95376" y="51053"/>
                </a:lnTo>
                <a:lnTo>
                  <a:pt x="98551" y="71627"/>
                </a:lnTo>
                <a:lnTo>
                  <a:pt x="105028" y="92455"/>
                </a:lnTo>
                <a:lnTo>
                  <a:pt x="112649" y="108711"/>
                </a:lnTo>
                <a:lnTo>
                  <a:pt x="122682" y="120522"/>
                </a:lnTo>
                <a:lnTo>
                  <a:pt x="136016" y="127000"/>
                </a:lnTo>
                <a:lnTo>
                  <a:pt x="150113" y="124459"/>
                </a:lnTo>
                <a:lnTo>
                  <a:pt x="163449" y="115823"/>
                </a:lnTo>
                <a:lnTo>
                  <a:pt x="174244" y="102234"/>
                </a:lnTo>
                <a:lnTo>
                  <a:pt x="183261" y="85597"/>
                </a:lnTo>
                <a:lnTo>
                  <a:pt x="188213" y="66166"/>
                </a:lnTo>
                <a:lnTo>
                  <a:pt x="194056" y="47497"/>
                </a:lnTo>
                <a:lnTo>
                  <a:pt x="197993" y="29082"/>
                </a:lnTo>
                <a:lnTo>
                  <a:pt x="205866" y="16128"/>
                </a:lnTo>
                <a:lnTo>
                  <a:pt x="217805" y="13969"/>
                </a:lnTo>
                <a:lnTo>
                  <a:pt x="229997" y="20446"/>
                </a:lnTo>
                <a:lnTo>
                  <a:pt x="240791" y="34543"/>
                </a:lnTo>
                <a:lnTo>
                  <a:pt x="250825" y="50037"/>
                </a:lnTo>
                <a:lnTo>
                  <a:pt x="258445" y="68325"/>
                </a:lnTo>
                <a:lnTo>
                  <a:pt x="260603" y="88900"/>
                </a:lnTo>
                <a:lnTo>
                  <a:pt x="260603" y="88900"/>
                </a:lnTo>
                <a:lnTo>
                  <a:pt x="220218" y="135635"/>
                </a:lnTo>
                <a:lnTo>
                  <a:pt x="204850" y="133095"/>
                </a:lnTo>
                <a:lnTo>
                  <a:pt x="191897" y="1223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27700" y="2534030"/>
            <a:ext cx="160655" cy="346710"/>
          </a:xfrm>
          <a:custGeom>
            <a:avLst/>
            <a:gdLst/>
            <a:ahLst/>
            <a:cxnLst/>
            <a:rect l="l" t="t" r="r" b="b"/>
            <a:pathLst>
              <a:path w="160654" h="346710">
                <a:moveTo>
                  <a:pt x="5714" y="9651"/>
                </a:moveTo>
                <a:lnTo>
                  <a:pt x="9651" y="0"/>
                </a:lnTo>
                <a:lnTo>
                  <a:pt x="5714" y="26288"/>
                </a:lnTo>
                <a:lnTo>
                  <a:pt x="3555" y="50037"/>
                </a:lnTo>
                <a:lnTo>
                  <a:pt x="1015" y="74168"/>
                </a:lnTo>
                <a:lnTo>
                  <a:pt x="0" y="98298"/>
                </a:lnTo>
                <a:lnTo>
                  <a:pt x="0" y="123062"/>
                </a:lnTo>
                <a:lnTo>
                  <a:pt x="0" y="146557"/>
                </a:lnTo>
                <a:lnTo>
                  <a:pt x="1015" y="171704"/>
                </a:lnTo>
                <a:lnTo>
                  <a:pt x="3555" y="198755"/>
                </a:lnTo>
                <a:lnTo>
                  <a:pt x="5714" y="220725"/>
                </a:lnTo>
                <a:lnTo>
                  <a:pt x="9651" y="243712"/>
                </a:lnTo>
                <a:lnTo>
                  <a:pt x="15494" y="265303"/>
                </a:lnTo>
                <a:lnTo>
                  <a:pt x="20827" y="283718"/>
                </a:lnTo>
                <a:lnTo>
                  <a:pt x="27304" y="303149"/>
                </a:lnTo>
                <a:lnTo>
                  <a:pt x="37084" y="318262"/>
                </a:lnTo>
                <a:lnTo>
                  <a:pt x="50419" y="323976"/>
                </a:lnTo>
                <a:lnTo>
                  <a:pt x="62611" y="319278"/>
                </a:lnTo>
                <a:lnTo>
                  <a:pt x="73405" y="307467"/>
                </a:lnTo>
                <a:lnTo>
                  <a:pt x="83185" y="289051"/>
                </a:lnTo>
                <a:lnTo>
                  <a:pt x="91059" y="269620"/>
                </a:lnTo>
                <a:lnTo>
                  <a:pt x="97536" y="250951"/>
                </a:lnTo>
                <a:lnTo>
                  <a:pt x="106552" y="236855"/>
                </a:lnTo>
                <a:lnTo>
                  <a:pt x="118490" y="230378"/>
                </a:lnTo>
                <a:lnTo>
                  <a:pt x="118490" y="230378"/>
                </a:lnTo>
                <a:lnTo>
                  <a:pt x="131445" y="235838"/>
                </a:lnTo>
                <a:lnTo>
                  <a:pt x="144652" y="245491"/>
                </a:lnTo>
                <a:lnTo>
                  <a:pt x="154432" y="260985"/>
                </a:lnTo>
                <a:lnTo>
                  <a:pt x="160147" y="280416"/>
                </a:lnTo>
                <a:lnTo>
                  <a:pt x="160147" y="280416"/>
                </a:lnTo>
                <a:lnTo>
                  <a:pt x="121665" y="345186"/>
                </a:lnTo>
                <a:lnTo>
                  <a:pt x="102997" y="346710"/>
                </a:lnTo>
                <a:lnTo>
                  <a:pt x="86740" y="341249"/>
                </a:lnTo>
                <a:lnTo>
                  <a:pt x="71247" y="32689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27700" y="2678429"/>
            <a:ext cx="68580" cy="20320"/>
          </a:xfrm>
          <a:custGeom>
            <a:avLst/>
            <a:gdLst/>
            <a:ahLst/>
            <a:cxnLst/>
            <a:rect l="l" t="t" r="r" b="b"/>
            <a:pathLst>
              <a:path w="68579" h="20319">
                <a:moveTo>
                  <a:pt x="0" y="19812"/>
                </a:moveTo>
                <a:lnTo>
                  <a:pt x="0" y="19812"/>
                </a:lnTo>
                <a:lnTo>
                  <a:pt x="14350" y="11811"/>
                </a:lnTo>
                <a:lnTo>
                  <a:pt x="35940" y="6731"/>
                </a:lnTo>
                <a:lnTo>
                  <a:pt x="6807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62216" y="26178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753228" y="2994786"/>
            <a:ext cx="176530" cy="478155"/>
          </a:xfrm>
          <a:custGeom>
            <a:avLst/>
            <a:gdLst/>
            <a:ahLst/>
            <a:cxnLst/>
            <a:rect l="l" t="t" r="r" b="b"/>
            <a:pathLst>
              <a:path w="176529" h="478154">
                <a:moveTo>
                  <a:pt x="176403" y="0"/>
                </a:moveTo>
                <a:lnTo>
                  <a:pt x="164465" y="6476"/>
                </a:lnTo>
                <a:lnTo>
                  <a:pt x="153670" y="12954"/>
                </a:lnTo>
                <a:lnTo>
                  <a:pt x="138175" y="25273"/>
                </a:lnTo>
                <a:lnTo>
                  <a:pt x="121666" y="40005"/>
                </a:lnTo>
                <a:lnTo>
                  <a:pt x="91059" y="73532"/>
                </a:lnTo>
                <a:lnTo>
                  <a:pt x="62611" y="113792"/>
                </a:lnTo>
                <a:lnTo>
                  <a:pt x="49657" y="136779"/>
                </a:lnTo>
                <a:lnTo>
                  <a:pt x="37337" y="158495"/>
                </a:lnTo>
                <a:lnTo>
                  <a:pt x="26162" y="180339"/>
                </a:lnTo>
                <a:lnTo>
                  <a:pt x="15367" y="203073"/>
                </a:lnTo>
                <a:lnTo>
                  <a:pt x="8890" y="226822"/>
                </a:lnTo>
                <a:lnTo>
                  <a:pt x="3556" y="253873"/>
                </a:lnTo>
                <a:lnTo>
                  <a:pt x="0" y="285495"/>
                </a:lnTo>
                <a:lnTo>
                  <a:pt x="0" y="313563"/>
                </a:lnTo>
                <a:lnTo>
                  <a:pt x="8890" y="373380"/>
                </a:lnTo>
                <a:lnTo>
                  <a:pt x="26162" y="415798"/>
                </a:lnTo>
                <a:lnTo>
                  <a:pt x="49657" y="447548"/>
                </a:lnTo>
                <a:lnTo>
                  <a:pt x="64770" y="461137"/>
                </a:lnTo>
                <a:lnTo>
                  <a:pt x="83058" y="472313"/>
                </a:lnTo>
                <a:lnTo>
                  <a:pt x="105410" y="477774"/>
                </a:lnTo>
                <a:lnTo>
                  <a:pt x="127000" y="477774"/>
                </a:lnTo>
                <a:lnTo>
                  <a:pt x="144653" y="4723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06594" y="3133725"/>
            <a:ext cx="86360" cy="265430"/>
          </a:xfrm>
          <a:custGeom>
            <a:avLst/>
            <a:gdLst/>
            <a:ahLst/>
            <a:cxnLst/>
            <a:rect l="l" t="t" r="r" b="b"/>
            <a:pathLst>
              <a:path w="86360" h="265429">
                <a:moveTo>
                  <a:pt x="86105" y="0"/>
                </a:moveTo>
                <a:lnTo>
                  <a:pt x="83184" y="10794"/>
                </a:lnTo>
                <a:lnTo>
                  <a:pt x="78485" y="27050"/>
                </a:lnTo>
                <a:lnTo>
                  <a:pt x="72008" y="45719"/>
                </a:lnTo>
                <a:lnTo>
                  <a:pt x="63372" y="68453"/>
                </a:lnTo>
                <a:lnTo>
                  <a:pt x="53339" y="94742"/>
                </a:lnTo>
                <a:lnTo>
                  <a:pt x="34543" y="136906"/>
                </a:lnTo>
                <a:lnTo>
                  <a:pt x="20573" y="174625"/>
                </a:lnTo>
                <a:lnTo>
                  <a:pt x="14731" y="195580"/>
                </a:lnTo>
                <a:lnTo>
                  <a:pt x="9778" y="216026"/>
                </a:lnTo>
                <a:lnTo>
                  <a:pt x="3936" y="236600"/>
                </a:lnTo>
                <a:lnTo>
                  <a:pt x="761" y="256412"/>
                </a:lnTo>
                <a:lnTo>
                  <a:pt x="0" y="2650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44821" y="3055619"/>
            <a:ext cx="123825" cy="322580"/>
          </a:xfrm>
          <a:custGeom>
            <a:avLst/>
            <a:gdLst/>
            <a:ahLst/>
            <a:cxnLst/>
            <a:rect l="l" t="t" r="r" b="b"/>
            <a:pathLst>
              <a:path w="123825" h="322579">
                <a:moveTo>
                  <a:pt x="0" y="144399"/>
                </a:moveTo>
                <a:lnTo>
                  <a:pt x="2158" y="123825"/>
                </a:lnTo>
                <a:lnTo>
                  <a:pt x="2158" y="104140"/>
                </a:lnTo>
                <a:lnTo>
                  <a:pt x="4952" y="79248"/>
                </a:lnTo>
                <a:lnTo>
                  <a:pt x="13969" y="52959"/>
                </a:lnTo>
                <a:lnTo>
                  <a:pt x="26288" y="29210"/>
                </a:lnTo>
                <a:lnTo>
                  <a:pt x="41401" y="12700"/>
                </a:lnTo>
                <a:lnTo>
                  <a:pt x="58927" y="2921"/>
                </a:lnTo>
                <a:lnTo>
                  <a:pt x="77342" y="0"/>
                </a:lnTo>
                <a:lnTo>
                  <a:pt x="77342" y="0"/>
                </a:lnTo>
                <a:lnTo>
                  <a:pt x="93852" y="4064"/>
                </a:lnTo>
                <a:lnTo>
                  <a:pt x="106806" y="16256"/>
                </a:lnTo>
                <a:lnTo>
                  <a:pt x="114807" y="36703"/>
                </a:lnTo>
                <a:lnTo>
                  <a:pt x="120141" y="64897"/>
                </a:lnTo>
                <a:lnTo>
                  <a:pt x="122300" y="92202"/>
                </a:lnTo>
                <a:lnTo>
                  <a:pt x="123443" y="117093"/>
                </a:lnTo>
                <a:lnTo>
                  <a:pt x="123443" y="142240"/>
                </a:lnTo>
                <a:lnTo>
                  <a:pt x="121284" y="173609"/>
                </a:lnTo>
                <a:lnTo>
                  <a:pt x="117982" y="206375"/>
                </a:lnTo>
                <a:lnTo>
                  <a:pt x="115824" y="237617"/>
                </a:lnTo>
                <a:lnTo>
                  <a:pt x="114807" y="262509"/>
                </a:lnTo>
                <a:lnTo>
                  <a:pt x="113664" y="285496"/>
                </a:lnTo>
                <a:lnTo>
                  <a:pt x="111505" y="302768"/>
                </a:lnTo>
                <a:lnTo>
                  <a:pt x="106806" y="316103"/>
                </a:lnTo>
                <a:lnTo>
                  <a:pt x="100711" y="3225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68570" y="3223767"/>
            <a:ext cx="69215" cy="3810"/>
          </a:xfrm>
          <a:custGeom>
            <a:avLst/>
            <a:gdLst/>
            <a:ahLst/>
            <a:cxnLst/>
            <a:rect l="l" t="t" r="r" b="b"/>
            <a:pathLst>
              <a:path w="69214" h="3810">
                <a:moveTo>
                  <a:pt x="0" y="3556"/>
                </a:moveTo>
                <a:lnTo>
                  <a:pt x="22225" y="1143"/>
                </a:lnTo>
                <a:lnTo>
                  <a:pt x="43941" y="0"/>
                </a:lnTo>
                <a:lnTo>
                  <a:pt x="6908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210555" y="2425826"/>
            <a:ext cx="1824101" cy="10248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5405"/>
            <a:chOff x="0" y="0"/>
            <a:chExt cx="9144000" cy="514540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51450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13776" y="152399"/>
              <a:ext cx="609600" cy="182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81783" y="954023"/>
              <a:ext cx="4980432" cy="28498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72639" y="944879"/>
              <a:ext cx="4998720" cy="2868295"/>
            </a:xfrm>
            <a:custGeom>
              <a:avLst/>
              <a:gdLst/>
              <a:ahLst/>
              <a:cxnLst/>
              <a:rect l="l" t="t" r="r" b="b"/>
              <a:pathLst>
                <a:path w="4998720" h="2868295">
                  <a:moveTo>
                    <a:pt x="0" y="2868168"/>
                  </a:moveTo>
                  <a:lnTo>
                    <a:pt x="4998720" y="2868168"/>
                  </a:lnTo>
                  <a:lnTo>
                    <a:pt x="4998720" y="0"/>
                  </a:lnTo>
                  <a:lnTo>
                    <a:pt x="0" y="0"/>
                  </a:lnTo>
                  <a:lnTo>
                    <a:pt x="0" y="2868168"/>
                  </a:lnTo>
                  <a:close/>
                </a:path>
              </a:pathLst>
            </a:custGeom>
            <a:ln w="18288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941576" y="829055"/>
              <a:ext cx="5260975" cy="3106420"/>
            </a:xfrm>
            <a:custGeom>
              <a:avLst/>
              <a:gdLst/>
              <a:ahLst/>
              <a:cxnLst/>
              <a:rect l="l" t="t" r="r" b="b"/>
              <a:pathLst>
                <a:path w="5260975" h="3106420">
                  <a:moveTo>
                    <a:pt x="0" y="3105912"/>
                  </a:moveTo>
                  <a:lnTo>
                    <a:pt x="5260848" y="3105912"/>
                  </a:lnTo>
                  <a:lnTo>
                    <a:pt x="5260848" y="0"/>
                  </a:lnTo>
                  <a:lnTo>
                    <a:pt x="0" y="0"/>
                  </a:lnTo>
                  <a:lnTo>
                    <a:pt x="0" y="3105912"/>
                  </a:lnTo>
                  <a:close/>
                </a:path>
              </a:pathLst>
            </a:custGeom>
            <a:ln w="18288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Animal 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Kingdom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43455" y="768091"/>
            <a:ext cx="5782945" cy="1398905"/>
            <a:chOff x="1743455" y="768091"/>
            <a:chExt cx="5782945" cy="1398905"/>
          </a:xfrm>
        </p:grpSpPr>
        <p:sp>
          <p:nvSpPr>
            <p:cNvPr id="6" name="object 6"/>
            <p:cNvSpPr/>
            <p:nvPr/>
          </p:nvSpPr>
          <p:spPr>
            <a:xfrm>
              <a:off x="1764785" y="768091"/>
              <a:ext cx="5761494" cy="13982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8027" y="781811"/>
              <a:ext cx="5651500" cy="1283335"/>
            </a:xfrm>
            <a:custGeom>
              <a:avLst/>
              <a:gdLst/>
              <a:ahLst/>
              <a:cxnLst/>
              <a:rect l="l" t="t" r="r" b="b"/>
              <a:pathLst>
                <a:path w="5651500" h="1283335">
                  <a:moveTo>
                    <a:pt x="5650992" y="0"/>
                  </a:moveTo>
                  <a:lnTo>
                    <a:pt x="0" y="0"/>
                  </a:lnTo>
                  <a:lnTo>
                    <a:pt x="0" y="1283208"/>
                  </a:lnTo>
                  <a:lnTo>
                    <a:pt x="5437124" y="1283208"/>
                  </a:lnTo>
                  <a:lnTo>
                    <a:pt x="5650992" y="1069339"/>
                  </a:lnTo>
                  <a:lnTo>
                    <a:pt x="56509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85152" y="1851151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5" h="213994">
                  <a:moveTo>
                    <a:pt x="213868" y="0"/>
                  </a:moveTo>
                  <a:lnTo>
                    <a:pt x="42799" y="42799"/>
                  </a:lnTo>
                  <a:lnTo>
                    <a:pt x="0" y="213868"/>
                  </a:lnTo>
                  <a:lnTo>
                    <a:pt x="21386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8027" y="781811"/>
              <a:ext cx="5651500" cy="1283335"/>
            </a:xfrm>
            <a:custGeom>
              <a:avLst/>
              <a:gdLst/>
              <a:ahLst/>
              <a:cxnLst/>
              <a:rect l="l" t="t" r="r" b="b"/>
              <a:pathLst>
                <a:path w="5651500" h="1283335">
                  <a:moveTo>
                    <a:pt x="5437124" y="1283208"/>
                  </a:moveTo>
                  <a:lnTo>
                    <a:pt x="5479923" y="1112139"/>
                  </a:lnTo>
                  <a:lnTo>
                    <a:pt x="5650992" y="1069339"/>
                  </a:lnTo>
                  <a:lnTo>
                    <a:pt x="5437124" y="1283208"/>
                  </a:lnTo>
                  <a:lnTo>
                    <a:pt x="0" y="1283208"/>
                  </a:lnTo>
                  <a:lnTo>
                    <a:pt x="0" y="0"/>
                  </a:lnTo>
                  <a:lnTo>
                    <a:pt x="5650992" y="0"/>
                  </a:lnTo>
                  <a:lnTo>
                    <a:pt x="5650992" y="10693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538220" y="939749"/>
            <a:ext cx="206883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25" dirty="0">
                <a:solidFill>
                  <a:srgbClr val="FFFFFF"/>
                </a:solidFill>
                <a:latin typeface="Gill Sans MT"/>
                <a:cs typeface="Gill Sans MT"/>
              </a:rPr>
              <a:t>Mollusca</a:t>
            </a:r>
            <a:endParaRPr sz="40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86000" y="2234183"/>
            <a:ext cx="4742688" cy="2167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7591" y="792479"/>
              <a:ext cx="24147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319849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General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Characters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These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soft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bodied</a:t>
            </a:r>
            <a:r>
              <a:rPr sz="1500" b="1" spc="-2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animals.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Lucida Sans"/>
                <a:cs typeface="Lucida Sans"/>
              </a:rPr>
              <a:t>Body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may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be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covered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shell</a:t>
            </a:r>
            <a:r>
              <a:rPr sz="1500" b="1" spc="-5" dirty="0">
                <a:latin typeface="Gill Sans MT"/>
                <a:cs typeface="Gill Sans MT"/>
              </a:rPr>
              <a:t>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Shell </a:t>
            </a:r>
            <a:r>
              <a:rPr sz="1500" spc="-55" dirty="0">
                <a:latin typeface="Lucida Sans"/>
                <a:cs typeface="Lucida Sans"/>
              </a:rPr>
              <a:t>may be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or</a:t>
            </a:r>
            <a:r>
              <a:rPr sz="1500" b="1" spc="-2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internal.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45023" y="2727959"/>
            <a:ext cx="3788664" cy="2209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49067" y="1636013"/>
            <a:ext cx="1083945" cy="46990"/>
          </a:xfrm>
          <a:custGeom>
            <a:avLst/>
            <a:gdLst/>
            <a:ahLst/>
            <a:cxnLst/>
            <a:rect l="l" t="t" r="r" b="b"/>
            <a:pathLst>
              <a:path w="1083945" h="46989">
                <a:moveTo>
                  <a:pt x="0" y="9651"/>
                </a:moveTo>
                <a:lnTo>
                  <a:pt x="0" y="9651"/>
                </a:lnTo>
                <a:lnTo>
                  <a:pt x="13334" y="5334"/>
                </a:lnTo>
                <a:lnTo>
                  <a:pt x="25273" y="9651"/>
                </a:lnTo>
                <a:lnTo>
                  <a:pt x="40639" y="13970"/>
                </a:lnTo>
                <a:lnTo>
                  <a:pt x="55880" y="19812"/>
                </a:lnTo>
                <a:lnTo>
                  <a:pt x="72389" y="25908"/>
                </a:lnTo>
                <a:lnTo>
                  <a:pt x="87883" y="33400"/>
                </a:lnTo>
                <a:lnTo>
                  <a:pt x="105156" y="40259"/>
                </a:lnTo>
                <a:lnTo>
                  <a:pt x="123825" y="44196"/>
                </a:lnTo>
                <a:lnTo>
                  <a:pt x="143637" y="46736"/>
                </a:lnTo>
                <a:lnTo>
                  <a:pt x="164211" y="46736"/>
                </a:lnTo>
                <a:lnTo>
                  <a:pt x="164211" y="46736"/>
                </a:lnTo>
                <a:lnTo>
                  <a:pt x="182880" y="44196"/>
                </a:lnTo>
                <a:lnTo>
                  <a:pt x="199517" y="41021"/>
                </a:lnTo>
                <a:lnTo>
                  <a:pt x="213487" y="37084"/>
                </a:lnTo>
                <a:lnTo>
                  <a:pt x="226821" y="31242"/>
                </a:lnTo>
                <a:lnTo>
                  <a:pt x="240919" y="25908"/>
                </a:lnTo>
                <a:lnTo>
                  <a:pt x="256286" y="20447"/>
                </a:lnTo>
                <a:lnTo>
                  <a:pt x="269239" y="13970"/>
                </a:lnTo>
                <a:lnTo>
                  <a:pt x="284733" y="8636"/>
                </a:lnTo>
                <a:lnTo>
                  <a:pt x="301370" y="4318"/>
                </a:lnTo>
                <a:lnTo>
                  <a:pt x="318643" y="1015"/>
                </a:lnTo>
                <a:lnTo>
                  <a:pt x="338455" y="1015"/>
                </a:lnTo>
                <a:lnTo>
                  <a:pt x="360044" y="2159"/>
                </a:lnTo>
                <a:lnTo>
                  <a:pt x="378713" y="4318"/>
                </a:lnTo>
                <a:lnTo>
                  <a:pt x="394207" y="8636"/>
                </a:lnTo>
                <a:lnTo>
                  <a:pt x="406145" y="15112"/>
                </a:lnTo>
                <a:lnTo>
                  <a:pt x="406145" y="15112"/>
                </a:lnTo>
                <a:lnTo>
                  <a:pt x="419481" y="20447"/>
                </a:lnTo>
                <a:lnTo>
                  <a:pt x="432434" y="26924"/>
                </a:lnTo>
                <a:lnTo>
                  <a:pt x="449961" y="34544"/>
                </a:lnTo>
                <a:lnTo>
                  <a:pt x="467613" y="40259"/>
                </a:lnTo>
                <a:lnTo>
                  <a:pt x="486409" y="43180"/>
                </a:lnTo>
                <a:lnTo>
                  <a:pt x="506856" y="44196"/>
                </a:lnTo>
                <a:lnTo>
                  <a:pt x="506856" y="44196"/>
                </a:lnTo>
                <a:lnTo>
                  <a:pt x="527812" y="41021"/>
                </a:lnTo>
                <a:lnTo>
                  <a:pt x="546100" y="37084"/>
                </a:lnTo>
                <a:lnTo>
                  <a:pt x="561594" y="32385"/>
                </a:lnTo>
                <a:lnTo>
                  <a:pt x="575690" y="25908"/>
                </a:lnTo>
                <a:lnTo>
                  <a:pt x="592201" y="20447"/>
                </a:lnTo>
                <a:lnTo>
                  <a:pt x="607694" y="15112"/>
                </a:lnTo>
                <a:lnTo>
                  <a:pt x="607694" y="15112"/>
                </a:lnTo>
                <a:lnTo>
                  <a:pt x="622807" y="9651"/>
                </a:lnTo>
                <a:lnTo>
                  <a:pt x="640461" y="5334"/>
                </a:lnTo>
                <a:lnTo>
                  <a:pt x="658113" y="3175"/>
                </a:lnTo>
                <a:lnTo>
                  <a:pt x="676401" y="2159"/>
                </a:lnTo>
                <a:lnTo>
                  <a:pt x="695198" y="2159"/>
                </a:lnTo>
                <a:lnTo>
                  <a:pt x="713867" y="3175"/>
                </a:lnTo>
                <a:lnTo>
                  <a:pt x="732282" y="5334"/>
                </a:lnTo>
                <a:lnTo>
                  <a:pt x="748792" y="9651"/>
                </a:lnTo>
                <a:lnTo>
                  <a:pt x="765429" y="15112"/>
                </a:lnTo>
                <a:lnTo>
                  <a:pt x="780542" y="21589"/>
                </a:lnTo>
                <a:lnTo>
                  <a:pt x="796036" y="26924"/>
                </a:lnTo>
                <a:lnTo>
                  <a:pt x="812545" y="33400"/>
                </a:lnTo>
                <a:lnTo>
                  <a:pt x="831977" y="38100"/>
                </a:lnTo>
                <a:lnTo>
                  <a:pt x="851789" y="40259"/>
                </a:lnTo>
                <a:lnTo>
                  <a:pt x="870457" y="40259"/>
                </a:lnTo>
                <a:lnTo>
                  <a:pt x="888872" y="37084"/>
                </a:lnTo>
                <a:lnTo>
                  <a:pt x="907542" y="31242"/>
                </a:lnTo>
                <a:lnTo>
                  <a:pt x="926337" y="23749"/>
                </a:lnTo>
                <a:lnTo>
                  <a:pt x="941832" y="16129"/>
                </a:lnTo>
                <a:lnTo>
                  <a:pt x="956944" y="10795"/>
                </a:lnTo>
                <a:lnTo>
                  <a:pt x="973455" y="6476"/>
                </a:lnTo>
                <a:lnTo>
                  <a:pt x="990727" y="3175"/>
                </a:lnTo>
                <a:lnTo>
                  <a:pt x="1009395" y="2159"/>
                </a:lnTo>
                <a:lnTo>
                  <a:pt x="1028192" y="2159"/>
                </a:lnTo>
                <a:lnTo>
                  <a:pt x="1046480" y="3175"/>
                </a:lnTo>
                <a:lnTo>
                  <a:pt x="1064133" y="4318"/>
                </a:lnTo>
                <a:lnTo>
                  <a:pt x="1078230" y="4318"/>
                </a:lnTo>
                <a:lnTo>
                  <a:pt x="108394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41825" y="764285"/>
            <a:ext cx="1730248" cy="628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70371" y="1149476"/>
            <a:ext cx="85978" cy="1330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97327" y="1848738"/>
            <a:ext cx="1731010" cy="68580"/>
          </a:xfrm>
          <a:custGeom>
            <a:avLst/>
            <a:gdLst/>
            <a:ahLst/>
            <a:cxnLst/>
            <a:rect l="l" t="t" r="r" b="b"/>
            <a:pathLst>
              <a:path w="1731010" h="68580">
                <a:moveTo>
                  <a:pt x="0" y="10795"/>
                </a:moveTo>
                <a:lnTo>
                  <a:pt x="0" y="10795"/>
                </a:lnTo>
                <a:lnTo>
                  <a:pt x="12192" y="7620"/>
                </a:lnTo>
                <a:lnTo>
                  <a:pt x="27305" y="8636"/>
                </a:lnTo>
                <a:lnTo>
                  <a:pt x="43561" y="11937"/>
                </a:lnTo>
                <a:lnTo>
                  <a:pt x="60071" y="17272"/>
                </a:lnTo>
                <a:lnTo>
                  <a:pt x="76708" y="24130"/>
                </a:lnTo>
                <a:lnTo>
                  <a:pt x="95377" y="31623"/>
                </a:lnTo>
                <a:lnTo>
                  <a:pt x="115951" y="37846"/>
                </a:lnTo>
                <a:lnTo>
                  <a:pt x="135763" y="41401"/>
                </a:lnTo>
                <a:lnTo>
                  <a:pt x="156210" y="42418"/>
                </a:lnTo>
                <a:lnTo>
                  <a:pt x="176022" y="40259"/>
                </a:lnTo>
                <a:lnTo>
                  <a:pt x="194818" y="34925"/>
                </a:lnTo>
                <a:lnTo>
                  <a:pt x="214503" y="29463"/>
                </a:lnTo>
                <a:lnTo>
                  <a:pt x="233299" y="22987"/>
                </a:lnTo>
                <a:lnTo>
                  <a:pt x="249428" y="16510"/>
                </a:lnTo>
                <a:lnTo>
                  <a:pt x="264922" y="9779"/>
                </a:lnTo>
                <a:lnTo>
                  <a:pt x="280416" y="4318"/>
                </a:lnTo>
                <a:lnTo>
                  <a:pt x="296672" y="1015"/>
                </a:lnTo>
                <a:lnTo>
                  <a:pt x="313944" y="0"/>
                </a:lnTo>
                <a:lnTo>
                  <a:pt x="331597" y="0"/>
                </a:lnTo>
                <a:lnTo>
                  <a:pt x="348107" y="4318"/>
                </a:lnTo>
                <a:lnTo>
                  <a:pt x="365760" y="11937"/>
                </a:lnTo>
                <a:lnTo>
                  <a:pt x="383032" y="20574"/>
                </a:lnTo>
                <a:lnTo>
                  <a:pt x="400685" y="29463"/>
                </a:lnTo>
                <a:lnTo>
                  <a:pt x="418338" y="37846"/>
                </a:lnTo>
                <a:lnTo>
                  <a:pt x="436626" y="43561"/>
                </a:lnTo>
                <a:lnTo>
                  <a:pt x="455422" y="47879"/>
                </a:lnTo>
                <a:lnTo>
                  <a:pt x="474091" y="51181"/>
                </a:lnTo>
                <a:lnTo>
                  <a:pt x="493903" y="52959"/>
                </a:lnTo>
                <a:lnTo>
                  <a:pt x="511175" y="52959"/>
                </a:lnTo>
                <a:lnTo>
                  <a:pt x="528447" y="50037"/>
                </a:lnTo>
                <a:lnTo>
                  <a:pt x="545084" y="45339"/>
                </a:lnTo>
                <a:lnTo>
                  <a:pt x="560578" y="40259"/>
                </a:lnTo>
                <a:lnTo>
                  <a:pt x="577088" y="34925"/>
                </a:lnTo>
                <a:lnTo>
                  <a:pt x="596900" y="32765"/>
                </a:lnTo>
                <a:lnTo>
                  <a:pt x="616331" y="30225"/>
                </a:lnTo>
                <a:lnTo>
                  <a:pt x="636143" y="28067"/>
                </a:lnTo>
                <a:lnTo>
                  <a:pt x="656590" y="28067"/>
                </a:lnTo>
                <a:lnTo>
                  <a:pt x="677545" y="29463"/>
                </a:lnTo>
                <a:lnTo>
                  <a:pt x="698373" y="31623"/>
                </a:lnTo>
                <a:lnTo>
                  <a:pt x="718185" y="34925"/>
                </a:lnTo>
                <a:lnTo>
                  <a:pt x="737997" y="38862"/>
                </a:lnTo>
                <a:lnTo>
                  <a:pt x="756412" y="43561"/>
                </a:lnTo>
                <a:lnTo>
                  <a:pt x="776097" y="49022"/>
                </a:lnTo>
                <a:lnTo>
                  <a:pt x="793750" y="55118"/>
                </a:lnTo>
                <a:lnTo>
                  <a:pt x="812164" y="60833"/>
                </a:lnTo>
                <a:lnTo>
                  <a:pt x="832993" y="64770"/>
                </a:lnTo>
                <a:lnTo>
                  <a:pt x="853948" y="66293"/>
                </a:lnTo>
                <a:lnTo>
                  <a:pt x="853948" y="66293"/>
                </a:lnTo>
                <a:lnTo>
                  <a:pt x="873760" y="64770"/>
                </a:lnTo>
                <a:lnTo>
                  <a:pt x="892429" y="61976"/>
                </a:lnTo>
                <a:lnTo>
                  <a:pt x="908685" y="58674"/>
                </a:lnTo>
                <a:lnTo>
                  <a:pt x="924179" y="53975"/>
                </a:lnTo>
                <a:lnTo>
                  <a:pt x="939546" y="50037"/>
                </a:lnTo>
                <a:lnTo>
                  <a:pt x="954405" y="45339"/>
                </a:lnTo>
                <a:lnTo>
                  <a:pt x="954405" y="45339"/>
                </a:lnTo>
                <a:lnTo>
                  <a:pt x="970914" y="41401"/>
                </a:lnTo>
                <a:lnTo>
                  <a:pt x="987425" y="37846"/>
                </a:lnTo>
                <a:lnTo>
                  <a:pt x="1006221" y="35687"/>
                </a:lnTo>
                <a:lnTo>
                  <a:pt x="1025651" y="35687"/>
                </a:lnTo>
                <a:lnTo>
                  <a:pt x="1044321" y="37846"/>
                </a:lnTo>
                <a:lnTo>
                  <a:pt x="1063117" y="38862"/>
                </a:lnTo>
                <a:lnTo>
                  <a:pt x="1079627" y="41401"/>
                </a:lnTo>
                <a:lnTo>
                  <a:pt x="1094739" y="44323"/>
                </a:lnTo>
                <a:lnTo>
                  <a:pt x="1110234" y="50037"/>
                </a:lnTo>
                <a:lnTo>
                  <a:pt x="1126489" y="55118"/>
                </a:lnTo>
                <a:lnTo>
                  <a:pt x="1147318" y="60833"/>
                </a:lnTo>
                <a:lnTo>
                  <a:pt x="1167892" y="64770"/>
                </a:lnTo>
                <a:lnTo>
                  <a:pt x="1187577" y="67310"/>
                </a:lnTo>
                <a:lnTo>
                  <a:pt x="1206373" y="68453"/>
                </a:lnTo>
                <a:lnTo>
                  <a:pt x="1206373" y="68453"/>
                </a:lnTo>
                <a:lnTo>
                  <a:pt x="1226185" y="66293"/>
                </a:lnTo>
                <a:lnTo>
                  <a:pt x="1245997" y="61976"/>
                </a:lnTo>
                <a:lnTo>
                  <a:pt x="1265809" y="56515"/>
                </a:lnTo>
                <a:lnTo>
                  <a:pt x="1285239" y="50037"/>
                </a:lnTo>
                <a:lnTo>
                  <a:pt x="1303909" y="43561"/>
                </a:lnTo>
                <a:lnTo>
                  <a:pt x="1321562" y="37846"/>
                </a:lnTo>
                <a:lnTo>
                  <a:pt x="1339977" y="32765"/>
                </a:lnTo>
                <a:lnTo>
                  <a:pt x="1358646" y="30225"/>
                </a:lnTo>
                <a:lnTo>
                  <a:pt x="1378458" y="29463"/>
                </a:lnTo>
                <a:lnTo>
                  <a:pt x="1397889" y="29463"/>
                </a:lnTo>
                <a:lnTo>
                  <a:pt x="1417701" y="30225"/>
                </a:lnTo>
                <a:lnTo>
                  <a:pt x="1437513" y="32765"/>
                </a:lnTo>
                <a:lnTo>
                  <a:pt x="1454785" y="35687"/>
                </a:lnTo>
                <a:lnTo>
                  <a:pt x="1470279" y="40259"/>
                </a:lnTo>
                <a:lnTo>
                  <a:pt x="1484249" y="44323"/>
                </a:lnTo>
                <a:lnTo>
                  <a:pt x="1498727" y="49022"/>
                </a:lnTo>
                <a:lnTo>
                  <a:pt x="1513077" y="51181"/>
                </a:lnTo>
                <a:lnTo>
                  <a:pt x="1529334" y="49022"/>
                </a:lnTo>
                <a:lnTo>
                  <a:pt x="1544701" y="44323"/>
                </a:lnTo>
                <a:lnTo>
                  <a:pt x="1561338" y="38862"/>
                </a:lnTo>
                <a:lnTo>
                  <a:pt x="1578610" y="32765"/>
                </a:lnTo>
                <a:lnTo>
                  <a:pt x="1597279" y="28067"/>
                </a:lnTo>
                <a:lnTo>
                  <a:pt x="1617091" y="27050"/>
                </a:lnTo>
                <a:lnTo>
                  <a:pt x="1617091" y="27050"/>
                </a:lnTo>
                <a:lnTo>
                  <a:pt x="1636902" y="29463"/>
                </a:lnTo>
                <a:lnTo>
                  <a:pt x="1656334" y="34925"/>
                </a:lnTo>
                <a:lnTo>
                  <a:pt x="1676146" y="42418"/>
                </a:lnTo>
                <a:lnTo>
                  <a:pt x="1694814" y="46736"/>
                </a:lnTo>
                <a:lnTo>
                  <a:pt x="1711071" y="47879"/>
                </a:lnTo>
                <a:lnTo>
                  <a:pt x="1720088" y="45339"/>
                </a:lnTo>
                <a:lnTo>
                  <a:pt x="1730883" y="467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25776" y="2102866"/>
            <a:ext cx="796290" cy="41275"/>
          </a:xfrm>
          <a:custGeom>
            <a:avLst/>
            <a:gdLst/>
            <a:ahLst/>
            <a:cxnLst/>
            <a:rect l="l" t="t" r="r" b="b"/>
            <a:pathLst>
              <a:path w="796289" h="41275">
                <a:moveTo>
                  <a:pt x="0" y="1143"/>
                </a:moveTo>
                <a:lnTo>
                  <a:pt x="0" y="1143"/>
                </a:lnTo>
                <a:lnTo>
                  <a:pt x="12192" y="5460"/>
                </a:lnTo>
                <a:lnTo>
                  <a:pt x="24130" y="7238"/>
                </a:lnTo>
                <a:lnTo>
                  <a:pt x="39624" y="9778"/>
                </a:lnTo>
                <a:lnTo>
                  <a:pt x="57912" y="14096"/>
                </a:lnTo>
                <a:lnTo>
                  <a:pt x="78867" y="18795"/>
                </a:lnTo>
                <a:lnTo>
                  <a:pt x="99313" y="22732"/>
                </a:lnTo>
                <a:lnTo>
                  <a:pt x="119125" y="27050"/>
                </a:lnTo>
                <a:lnTo>
                  <a:pt x="140335" y="31368"/>
                </a:lnTo>
                <a:lnTo>
                  <a:pt x="158750" y="33527"/>
                </a:lnTo>
                <a:lnTo>
                  <a:pt x="175006" y="31368"/>
                </a:lnTo>
                <a:lnTo>
                  <a:pt x="190373" y="27050"/>
                </a:lnTo>
                <a:lnTo>
                  <a:pt x="204850" y="21589"/>
                </a:lnTo>
                <a:lnTo>
                  <a:pt x="218821" y="16256"/>
                </a:lnTo>
                <a:lnTo>
                  <a:pt x="233299" y="10794"/>
                </a:lnTo>
                <a:lnTo>
                  <a:pt x="247269" y="5460"/>
                </a:lnTo>
                <a:lnTo>
                  <a:pt x="263906" y="1143"/>
                </a:lnTo>
                <a:lnTo>
                  <a:pt x="282575" y="0"/>
                </a:lnTo>
                <a:lnTo>
                  <a:pt x="282575" y="0"/>
                </a:lnTo>
                <a:lnTo>
                  <a:pt x="298831" y="4318"/>
                </a:lnTo>
                <a:lnTo>
                  <a:pt x="313944" y="9778"/>
                </a:lnTo>
                <a:lnTo>
                  <a:pt x="328294" y="17271"/>
                </a:lnTo>
                <a:lnTo>
                  <a:pt x="341249" y="25907"/>
                </a:lnTo>
                <a:lnTo>
                  <a:pt x="355726" y="33527"/>
                </a:lnTo>
                <a:lnTo>
                  <a:pt x="372237" y="38862"/>
                </a:lnTo>
                <a:lnTo>
                  <a:pt x="389890" y="41020"/>
                </a:lnTo>
                <a:lnTo>
                  <a:pt x="409701" y="37083"/>
                </a:lnTo>
                <a:lnTo>
                  <a:pt x="430149" y="29209"/>
                </a:lnTo>
                <a:lnTo>
                  <a:pt x="449961" y="21589"/>
                </a:lnTo>
                <a:lnTo>
                  <a:pt x="468756" y="15112"/>
                </a:lnTo>
                <a:lnTo>
                  <a:pt x="484886" y="9778"/>
                </a:lnTo>
                <a:lnTo>
                  <a:pt x="501523" y="6476"/>
                </a:lnTo>
                <a:lnTo>
                  <a:pt x="517651" y="5460"/>
                </a:lnTo>
                <a:lnTo>
                  <a:pt x="536448" y="7238"/>
                </a:lnTo>
                <a:lnTo>
                  <a:pt x="559435" y="10794"/>
                </a:lnTo>
                <a:lnTo>
                  <a:pt x="580263" y="16256"/>
                </a:lnTo>
                <a:lnTo>
                  <a:pt x="599694" y="22732"/>
                </a:lnTo>
                <a:lnTo>
                  <a:pt x="618490" y="28066"/>
                </a:lnTo>
                <a:lnTo>
                  <a:pt x="636143" y="30225"/>
                </a:lnTo>
                <a:lnTo>
                  <a:pt x="654431" y="30225"/>
                </a:lnTo>
                <a:lnTo>
                  <a:pt x="673226" y="28066"/>
                </a:lnTo>
                <a:lnTo>
                  <a:pt x="693038" y="24891"/>
                </a:lnTo>
                <a:lnTo>
                  <a:pt x="712469" y="21589"/>
                </a:lnTo>
                <a:lnTo>
                  <a:pt x="734695" y="19431"/>
                </a:lnTo>
                <a:lnTo>
                  <a:pt x="757427" y="17271"/>
                </a:lnTo>
                <a:lnTo>
                  <a:pt x="776097" y="15112"/>
                </a:lnTo>
                <a:lnTo>
                  <a:pt x="786891" y="12953"/>
                </a:lnTo>
                <a:lnTo>
                  <a:pt x="795909" y="1409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67660" y="2208529"/>
            <a:ext cx="165481" cy="2545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518410" y="2409444"/>
            <a:ext cx="309245" cy="503555"/>
            <a:chOff x="2518410" y="2409444"/>
            <a:chExt cx="309245" cy="503555"/>
          </a:xfrm>
        </p:grpSpPr>
        <p:sp>
          <p:nvSpPr>
            <p:cNvPr id="18" name="object 18"/>
            <p:cNvSpPr/>
            <p:nvPr/>
          </p:nvSpPr>
          <p:spPr>
            <a:xfrm>
              <a:off x="2527935" y="2418969"/>
              <a:ext cx="206375" cy="474980"/>
            </a:xfrm>
            <a:custGeom>
              <a:avLst/>
              <a:gdLst/>
              <a:ahLst/>
              <a:cxnLst/>
              <a:rect l="l" t="t" r="r" b="b"/>
              <a:pathLst>
                <a:path w="206375" h="474980">
                  <a:moveTo>
                    <a:pt x="114807" y="267843"/>
                  </a:moveTo>
                  <a:lnTo>
                    <a:pt x="111632" y="287655"/>
                  </a:lnTo>
                  <a:lnTo>
                    <a:pt x="109473" y="308229"/>
                  </a:lnTo>
                  <a:lnTo>
                    <a:pt x="107314" y="329056"/>
                  </a:lnTo>
                  <a:lnTo>
                    <a:pt x="100837" y="400685"/>
                  </a:lnTo>
                  <a:lnTo>
                    <a:pt x="98297" y="424434"/>
                  </a:lnTo>
                  <a:lnTo>
                    <a:pt x="94360" y="445388"/>
                  </a:lnTo>
                  <a:lnTo>
                    <a:pt x="89662" y="463677"/>
                  </a:lnTo>
                  <a:lnTo>
                    <a:pt x="79882" y="474472"/>
                  </a:lnTo>
                </a:path>
                <a:path w="206375" h="474980">
                  <a:moveTo>
                    <a:pt x="9016" y="267843"/>
                  </a:moveTo>
                  <a:lnTo>
                    <a:pt x="7873" y="251587"/>
                  </a:lnTo>
                  <a:lnTo>
                    <a:pt x="5333" y="233299"/>
                  </a:lnTo>
                  <a:lnTo>
                    <a:pt x="3175" y="212725"/>
                  </a:lnTo>
                  <a:lnTo>
                    <a:pt x="1015" y="190119"/>
                  </a:lnTo>
                  <a:lnTo>
                    <a:pt x="0" y="164846"/>
                  </a:lnTo>
                  <a:lnTo>
                    <a:pt x="0" y="140081"/>
                  </a:lnTo>
                  <a:lnTo>
                    <a:pt x="1015" y="117348"/>
                  </a:lnTo>
                  <a:lnTo>
                    <a:pt x="1015" y="117348"/>
                  </a:lnTo>
                  <a:lnTo>
                    <a:pt x="3175" y="94361"/>
                  </a:lnTo>
                  <a:lnTo>
                    <a:pt x="6476" y="70231"/>
                  </a:lnTo>
                  <a:lnTo>
                    <a:pt x="13969" y="50800"/>
                  </a:lnTo>
                  <a:lnTo>
                    <a:pt x="26288" y="35687"/>
                  </a:lnTo>
                  <a:lnTo>
                    <a:pt x="41401" y="22987"/>
                  </a:lnTo>
                  <a:lnTo>
                    <a:pt x="59054" y="12954"/>
                  </a:lnTo>
                  <a:lnTo>
                    <a:pt x="77723" y="5461"/>
                  </a:lnTo>
                  <a:lnTo>
                    <a:pt x="100837" y="1143"/>
                  </a:lnTo>
                  <a:lnTo>
                    <a:pt x="122808" y="0"/>
                  </a:lnTo>
                  <a:lnTo>
                    <a:pt x="142239" y="2159"/>
                  </a:lnTo>
                  <a:lnTo>
                    <a:pt x="162051" y="9779"/>
                  </a:lnTo>
                  <a:lnTo>
                    <a:pt x="181482" y="22987"/>
                  </a:lnTo>
                  <a:lnTo>
                    <a:pt x="181482" y="22987"/>
                  </a:lnTo>
                  <a:lnTo>
                    <a:pt x="195833" y="39243"/>
                  </a:lnTo>
                  <a:lnTo>
                    <a:pt x="204850" y="57657"/>
                  </a:lnTo>
                  <a:lnTo>
                    <a:pt x="205866" y="78867"/>
                  </a:lnTo>
                  <a:lnTo>
                    <a:pt x="199008" y="100837"/>
                  </a:lnTo>
                  <a:lnTo>
                    <a:pt x="186054" y="123443"/>
                  </a:lnTo>
                  <a:lnTo>
                    <a:pt x="168528" y="146557"/>
                  </a:lnTo>
                  <a:lnTo>
                    <a:pt x="128142" y="20739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661666" y="2778760"/>
              <a:ext cx="165988" cy="13398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08351" y="27207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6511163" y="831214"/>
            <a:ext cx="1248409" cy="6958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78708" y="2541523"/>
            <a:ext cx="213995" cy="394970"/>
            <a:chOff x="2878708" y="2541523"/>
            <a:chExt cx="213995" cy="394970"/>
          </a:xfrm>
        </p:grpSpPr>
        <p:sp>
          <p:nvSpPr>
            <p:cNvPr id="23" name="object 23"/>
            <p:cNvSpPr/>
            <p:nvPr/>
          </p:nvSpPr>
          <p:spPr>
            <a:xfrm>
              <a:off x="2888233" y="2551048"/>
              <a:ext cx="26034" cy="347980"/>
            </a:xfrm>
            <a:custGeom>
              <a:avLst/>
              <a:gdLst/>
              <a:ahLst/>
              <a:cxnLst/>
              <a:rect l="l" t="t" r="r" b="b"/>
              <a:pathLst>
                <a:path w="26035" h="347980">
                  <a:moveTo>
                    <a:pt x="26035" y="0"/>
                  </a:moveTo>
                  <a:lnTo>
                    <a:pt x="19812" y="23113"/>
                  </a:lnTo>
                  <a:lnTo>
                    <a:pt x="14097" y="42544"/>
                  </a:lnTo>
                  <a:lnTo>
                    <a:pt x="9779" y="66675"/>
                  </a:lnTo>
                  <a:lnTo>
                    <a:pt x="6477" y="96138"/>
                  </a:lnTo>
                  <a:lnTo>
                    <a:pt x="4318" y="125349"/>
                  </a:lnTo>
                  <a:lnTo>
                    <a:pt x="2159" y="151256"/>
                  </a:lnTo>
                  <a:lnTo>
                    <a:pt x="1143" y="179324"/>
                  </a:lnTo>
                  <a:lnTo>
                    <a:pt x="0" y="207772"/>
                  </a:lnTo>
                  <a:lnTo>
                    <a:pt x="1143" y="234061"/>
                  </a:lnTo>
                  <a:lnTo>
                    <a:pt x="2159" y="261112"/>
                  </a:lnTo>
                  <a:lnTo>
                    <a:pt x="4318" y="289179"/>
                  </a:lnTo>
                  <a:lnTo>
                    <a:pt x="4318" y="312166"/>
                  </a:lnTo>
                  <a:lnTo>
                    <a:pt x="4318" y="333756"/>
                  </a:lnTo>
                  <a:lnTo>
                    <a:pt x="7239" y="347852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53257" y="2756915"/>
              <a:ext cx="139319" cy="17957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3159760" y="29230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3746753" y="2090166"/>
            <a:ext cx="922655" cy="975994"/>
            <a:chOff x="3746753" y="2090166"/>
            <a:chExt cx="922655" cy="975994"/>
          </a:xfrm>
        </p:grpSpPr>
        <p:sp>
          <p:nvSpPr>
            <p:cNvPr id="27" name="object 27"/>
            <p:cNvSpPr/>
            <p:nvPr/>
          </p:nvSpPr>
          <p:spPr>
            <a:xfrm>
              <a:off x="3746753" y="2090166"/>
              <a:ext cx="903478" cy="97548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629911" y="2751201"/>
              <a:ext cx="29845" cy="0"/>
            </a:xfrm>
            <a:custGeom>
              <a:avLst/>
              <a:gdLst/>
              <a:ahLst/>
              <a:cxnLst/>
              <a:rect l="l" t="t" r="r" b="b"/>
              <a:pathLst>
                <a:path w="29845">
                  <a:moveTo>
                    <a:pt x="29590" y="0"/>
                  </a:moveTo>
                  <a:lnTo>
                    <a:pt x="16637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669154" y="284988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3139439" y="512952"/>
            <a:ext cx="1175385" cy="927100"/>
            <a:chOff x="3139439" y="512952"/>
            <a:chExt cx="1175385" cy="927100"/>
          </a:xfrm>
        </p:grpSpPr>
        <p:sp>
          <p:nvSpPr>
            <p:cNvPr id="31" name="object 31"/>
            <p:cNvSpPr/>
            <p:nvPr/>
          </p:nvSpPr>
          <p:spPr>
            <a:xfrm>
              <a:off x="3148964" y="522477"/>
              <a:ext cx="1115060" cy="908050"/>
            </a:xfrm>
            <a:custGeom>
              <a:avLst/>
              <a:gdLst/>
              <a:ahLst/>
              <a:cxnLst/>
              <a:rect l="l" t="t" r="r" b="b"/>
              <a:pathLst>
                <a:path w="1115060" h="908050">
                  <a:moveTo>
                    <a:pt x="68707" y="907923"/>
                  </a:moveTo>
                  <a:lnTo>
                    <a:pt x="59055" y="903986"/>
                  </a:lnTo>
                  <a:lnTo>
                    <a:pt x="0" y="880999"/>
                  </a:lnTo>
                  <a:lnTo>
                    <a:pt x="0" y="880999"/>
                  </a:lnTo>
                  <a:lnTo>
                    <a:pt x="11811" y="888873"/>
                  </a:lnTo>
                  <a:lnTo>
                    <a:pt x="22606" y="896112"/>
                  </a:lnTo>
                  <a:lnTo>
                    <a:pt x="37084" y="903986"/>
                  </a:lnTo>
                  <a:lnTo>
                    <a:pt x="52197" y="907923"/>
                  </a:lnTo>
                  <a:lnTo>
                    <a:pt x="70866" y="907923"/>
                  </a:lnTo>
                  <a:lnTo>
                    <a:pt x="91821" y="903986"/>
                  </a:lnTo>
                  <a:lnTo>
                    <a:pt x="111506" y="897128"/>
                  </a:lnTo>
                  <a:lnTo>
                    <a:pt x="128777" y="888873"/>
                  </a:lnTo>
                  <a:lnTo>
                    <a:pt x="142112" y="878840"/>
                  </a:lnTo>
                  <a:lnTo>
                    <a:pt x="154050" y="870076"/>
                  </a:lnTo>
                  <a:lnTo>
                    <a:pt x="167386" y="860425"/>
                  </a:lnTo>
                  <a:lnTo>
                    <a:pt x="180339" y="850646"/>
                  </a:lnTo>
                  <a:lnTo>
                    <a:pt x="192150" y="841756"/>
                  </a:lnTo>
                  <a:lnTo>
                    <a:pt x="205486" y="832358"/>
                  </a:lnTo>
                  <a:lnTo>
                    <a:pt x="222123" y="820038"/>
                  </a:lnTo>
                  <a:lnTo>
                    <a:pt x="238251" y="807085"/>
                  </a:lnTo>
                  <a:lnTo>
                    <a:pt x="254888" y="795274"/>
                  </a:lnTo>
                  <a:lnTo>
                    <a:pt x="268224" y="785241"/>
                  </a:lnTo>
                  <a:lnTo>
                    <a:pt x="277875" y="777621"/>
                  </a:lnTo>
                  <a:lnTo>
                    <a:pt x="283337" y="772541"/>
                  </a:lnTo>
                </a:path>
                <a:path w="1115060" h="908050">
                  <a:moveTo>
                    <a:pt x="600837" y="6858"/>
                  </a:moveTo>
                  <a:lnTo>
                    <a:pt x="607313" y="0"/>
                  </a:lnTo>
                  <a:lnTo>
                    <a:pt x="622808" y="0"/>
                  </a:lnTo>
                  <a:lnTo>
                    <a:pt x="622808" y="0"/>
                  </a:lnTo>
                  <a:lnTo>
                    <a:pt x="643636" y="2159"/>
                  </a:lnTo>
                  <a:lnTo>
                    <a:pt x="667765" y="5842"/>
                  </a:lnTo>
                  <a:lnTo>
                    <a:pt x="690499" y="9779"/>
                  </a:lnTo>
                  <a:lnTo>
                    <a:pt x="709168" y="17653"/>
                  </a:lnTo>
                  <a:lnTo>
                    <a:pt x="727837" y="26288"/>
                  </a:lnTo>
                  <a:lnTo>
                    <a:pt x="745109" y="37084"/>
                  </a:lnTo>
                  <a:lnTo>
                    <a:pt x="762762" y="50037"/>
                  </a:lnTo>
                  <a:lnTo>
                    <a:pt x="780414" y="60198"/>
                  </a:lnTo>
                  <a:lnTo>
                    <a:pt x="794512" y="68453"/>
                  </a:lnTo>
                  <a:lnTo>
                    <a:pt x="808863" y="77470"/>
                  </a:lnTo>
                  <a:lnTo>
                    <a:pt x="823976" y="89281"/>
                  </a:lnTo>
                  <a:lnTo>
                    <a:pt x="841629" y="105537"/>
                  </a:lnTo>
                  <a:lnTo>
                    <a:pt x="858138" y="118872"/>
                  </a:lnTo>
                  <a:lnTo>
                    <a:pt x="874395" y="128524"/>
                  </a:lnTo>
                  <a:lnTo>
                    <a:pt x="888492" y="138303"/>
                  </a:lnTo>
                  <a:lnTo>
                    <a:pt x="901064" y="146938"/>
                  </a:lnTo>
                  <a:lnTo>
                    <a:pt x="912876" y="159131"/>
                  </a:lnTo>
                  <a:lnTo>
                    <a:pt x="925830" y="171069"/>
                  </a:lnTo>
                  <a:lnTo>
                    <a:pt x="938149" y="182499"/>
                  </a:lnTo>
                  <a:lnTo>
                    <a:pt x="952119" y="196976"/>
                  </a:lnTo>
                  <a:lnTo>
                    <a:pt x="968756" y="212090"/>
                  </a:lnTo>
                  <a:lnTo>
                    <a:pt x="982726" y="225044"/>
                  </a:lnTo>
                  <a:lnTo>
                    <a:pt x="998220" y="239013"/>
                  </a:lnTo>
                  <a:lnTo>
                    <a:pt x="1013713" y="253111"/>
                  </a:lnTo>
                  <a:lnTo>
                    <a:pt x="1030986" y="268605"/>
                  </a:lnTo>
                  <a:lnTo>
                    <a:pt x="1047623" y="283718"/>
                  </a:lnTo>
                  <a:lnTo>
                    <a:pt x="1063752" y="297688"/>
                  </a:lnTo>
                  <a:lnTo>
                    <a:pt x="1078102" y="309625"/>
                  </a:lnTo>
                  <a:lnTo>
                    <a:pt x="1091184" y="320421"/>
                  </a:lnTo>
                  <a:lnTo>
                    <a:pt x="1101979" y="330454"/>
                  </a:lnTo>
                  <a:lnTo>
                    <a:pt x="1109852" y="335915"/>
                  </a:lnTo>
                  <a:lnTo>
                    <a:pt x="1114552" y="33045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88078" y="762126"/>
              <a:ext cx="126365" cy="19469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4647" y="792479"/>
              <a:ext cx="22806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07174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 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Habitat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Molluscs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occupy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all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the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possible</a:t>
            </a:r>
            <a:r>
              <a:rPr sz="1500" b="1" spc="-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habitats,</a:t>
            </a:r>
            <a:r>
              <a:rPr sz="1500" b="1" spc="-8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except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aerial.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82184" y="2965703"/>
            <a:ext cx="3621023" cy="1975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50564" y="1677797"/>
            <a:ext cx="1829435" cy="55244"/>
          </a:xfrm>
          <a:custGeom>
            <a:avLst/>
            <a:gdLst/>
            <a:ahLst/>
            <a:cxnLst/>
            <a:rect l="l" t="t" r="r" b="b"/>
            <a:pathLst>
              <a:path w="1829435" h="55244">
                <a:moveTo>
                  <a:pt x="0" y="14097"/>
                </a:moveTo>
                <a:lnTo>
                  <a:pt x="9651" y="1777"/>
                </a:lnTo>
                <a:lnTo>
                  <a:pt x="28448" y="0"/>
                </a:lnTo>
                <a:lnTo>
                  <a:pt x="47879" y="0"/>
                </a:lnTo>
                <a:lnTo>
                  <a:pt x="47879" y="0"/>
                </a:lnTo>
                <a:lnTo>
                  <a:pt x="66548" y="1777"/>
                </a:lnTo>
                <a:lnTo>
                  <a:pt x="83185" y="7619"/>
                </a:lnTo>
                <a:lnTo>
                  <a:pt x="97155" y="16255"/>
                </a:lnTo>
                <a:lnTo>
                  <a:pt x="111633" y="25907"/>
                </a:lnTo>
                <a:lnTo>
                  <a:pt x="125602" y="35687"/>
                </a:lnTo>
                <a:lnTo>
                  <a:pt x="141097" y="43179"/>
                </a:lnTo>
                <a:lnTo>
                  <a:pt x="157352" y="50800"/>
                </a:lnTo>
                <a:lnTo>
                  <a:pt x="176022" y="53975"/>
                </a:lnTo>
                <a:lnTo>
                  <a:pt x="195834" y="55117"/>
                </a:lnTo>
                <a:lnTo>
                  <a:pt x="216281" y="52959"/>
                </a:lnTo>
                <a:lnTo>
                  <a:pt x="233934" y="48640"/>
                </a:lnTo>
                <a:lnTo>
                  <a:pt x="250571" y="40004"/>
                </a:lnTo>
                <a:lnTo>
                  <a:pt x="270383" y="32385"/>
                </a:lnTo>
                <a:lnTo>
                  <a:pt x="291973" y="25907"/>
                </a:lnTo>
                <a:lnTo>
                  <a:pt x="316102" y="20192"/>
                </a:lnTo>
                <a:lnTo>
                  <a:pt x="336931" y="17272"/>
                </a:lnTo>
                <a:lnTo>
                  <a:pt x="356743" y="16255"/>
                </a:lnTo>
                <a:lnTo>
                  <a:pt x="356743" y="16255"/>
                </a:lnTo>
                <a:lnTo>
                  <a:pt x="375158" y="18034"/>
                </a:lnTo>
                <a:lnTo>
                  <a:pt x="397001" y="22351"/>
                </a:lnTo>
                <a:lnTo>
                  <a:pt x="418973" y="27686"/>
                </a:lnTo>
                <a:lnTo>
                  <a:pt x="436625" y="34543"/>
                </a:lnTo>
                <a:lnTo>
                  <a:pt x="452882" y="41021"/>
                </a:lnTo>
                <a:lnTo>
                  <a:pt x="471550" y="47243"/>
                </a:lnTo>
                <a:lnTo>
                  <a:pt x="492506" y="51815"/>
                </a:lnTo>
                <a:lnTo>
                  <a:pt x="513334" y="53975"/>
                </a:lnTo>
                <a:lnTo>
                  <a:pt x="533908" y="53975"/>
                </a:lnTo>
                <a:lnTo>
                  <a:pt x="554736" y="52959"/>
                </a:lnTo>
                <a:lnTo>
                  <a:pt x="574548" y="49656"/>
                </a:lnTo>
                <a:lnTo>
                  <a:pt x="595376" y="43179"/>
                </a:lnTo>
                <a:lnTo>
                  <a:pt x="615950" y="37464"/>
                </a:lnTo>
                <a:lnTo>
                  <a:pt x="636777" y="33527"/>
                </a:lnTo>
                <a:lnTo>
                  <a:pt x="657733" y="29844"/>
                </a:lnTo>
                <a:lnTo>
                  <a:pt x="680720" y="28828"/>
                </a:lnTo>
                <a:lnTo>
                  <a:pt x="680720" y="28828"/>
                </a:lnTo>
                <a:lnTo>
                  <a:pt x="702310" y="29844"/>
                </a:lnTo>
                <a:lnTo>
                  <a:pt x="724662" y="33527"/>
                </a:lnTo>
                <a:lnTo>
                  <a:pt x="746251" y="38607"/>
                </a:lnTo>
                <a:lnTo>
                  <a:pt x="769238" y="45338"/>
                </a:lnTo>
                <a:lnTo>
                  <a:pt x="792352" y="48640"/>
                </a:lnTo>
                <a:lnTo>
                  <a:pt x="816483" y="49656"/>
                </a:lnTo>
                <a:lnTo>
                  <a:pt x="841629" y="48640"/>
                </a:lnTo>
                <a:lnTo>
                  <a:pt x="867918" y="45338"/>
                </a:lnTo>
                <a:lnTo>
                  <a:pt x="887349" y="38607"/>
                </a:lnTo>
                <a:lnTo>
                  <a:pt x="907161" y="32385"/>
                </a:lnTo>
                <a:lnTo>
                  <a:pt x="926973" y="24891"/>
                </a:lnTo>
                <a:lnTo>
                  <a:pt x="945642" y="18034"/>
                </a:lnTo>
                <a:lnTo>
                  <a:pt x="967613" y="11556"/>
                </a:lnTo>
                <a:lnTo>
                  <a:pt x="990346" y="6476"/>
                </a:lnTo>
                <a:lnTo>
                  <a:pt x="1014476" y="3937"/>
                </a:lnTo>
                <a:lnTo>
                  <a:pt x="1014476" y="3937"/>
                </a:lnTo>
                <a:lnTo>
                  <a:pt x="1036447" y="6476"/>
                </a:lnTo>
                <a:lnTo>
                  <a:pt x="1058418" y="10413"/>
                </a:lnTo>
                <a:lnTo>
                  <a:pt x="1080389" y="18034"/>
                </a:lnTo>
                <a:lnTo>
                  <a:pt x="1101979" y="24891"/>
                </a:lnTo>
                <a:lnTo>
                  <a:pt x="1121790" y="29844"/>
                </a:lnTo>
                <a:lnTo>
                  <a:pt x="1140460" y="32385"/>
                </a:lnTo>
                <a:lnTo>
                  <a:pt x="1161288" y="32385"/>
                </a:lnTo>
                <a:lnTo>
                  <a:pt x="1182243" y="31368"/>
                </a:lnTo>
                <a:lnTo>
                  <a:pt x="1206373" y="27686"/>
                </a:lnTo>
                <a:lnTo>
                  <a:pt x="1231138" y="22351"/>
                </a:lnTo>
                <a:lnTo>
                  <a:pt x="1259586" y="16255"/>
                </a:lnTo>
                <a:lnTo>
                  <a:pt x="1285875" y="10413"/>
                </a:lnTo>
                <a:lnTo>
                  <a:pt x="1309243" y="8636"/>
                </a:lnTo>
                <a:lnTo>
                  <a:pt x="1328674" y="8636"/>
                </a:lnTo>
                <a:lnTo>
                  <a:pt x="1328674" y="8636"/>
                </a:lnTo>
                <a:lnTo>
                  <a:pt x="1346327" y="12953"/>
                </a:lnTo>
                <a:lnTo>
                  <a:pt x="1363980" y="18034"/>
                </a:lnTo>
                <a:lnTo>
                  <a:pt x="1383792" y="25907"/>
                </a:lnTo>
                <a:lnTo>
                  <a:pt x="1403223" y="32385"/>
                </a:lnTo>
                <a:lnTo>
                  <a:pt x="1422019" y="35687"/>
                </a:lnTo>
                <a:lnTo>
                  <a:pt x="1441450" y="36322"/>
                </a:lnTo>
                <a:lnTo>
                  <a:pt x="1441450" y="36322"/>
                </a:lnTo>
                <a:lnTo>
                  <a:pt x="1462277" y="34543"/>
                </a:lnTo>
                <a:lnTo>
                  <a:pt x="1486408" y="28828"/>
                </a:lnTo>
                <a:lnTo>
                  <a:pt x="1509395" y="22351"/>
                </a:lnTo>
                <a:lnTo>
                  <a:pt x="1533525" y="15112"/>
                </a:lnTo>
                <a:lnTo>
                  <a:pt x="1554480" y="9398"/>
                </a:lnTo>
                <a:lnTo>
                  <a:pt x="1572768" y="6476"/>
                </a:lnTo>
                <a:lnTo>
                  <a:pt x="1589405" y="5461"/>
                </a:lnTo>
                <a:lnTo>
                  <a:pt x="1589405" y="5461"/>
                </a:lnTo>
                <a:lnTo>
                  <a:pt x="1605914" y="6476"/>
                </a:lnTo>
                <a:lnTo>
                  <a:pt x="1623187" y="8636"/>
                </a:lnTo>
                <a:lnTo>
                  <a:pt x="1640839" y="10413"/>
                </a:lnTo>
                <a:lnTo>
                  <a:pt x="1658112" y="12953"/>
                </a:lnTo>
                <a:lnTo>
                  <a:pt x="1679067" y="14097"/>
                </a:lnTo>
                <a:lnTo>
                  <a:pt x="1701038" y="12953"/>
                </a:lnTo>
                <a:lnTo>
                  <a:pt x="1722882" y="11556"/>
                </a:lnTo>
                <a:lnTo>
                  <a:pt x="1743837" y="10413"/>
                </a:lnTo>
                <a:lnTo>
                  <a:pt x="1761109" y="8636"/>
                </a:lnTo>
                <a:lnTo>
                  <a:pt x="1778762" y="6476"/>
                </a:lnTo>
                <a:lnTo>
                  <a:pt x="1797431" y="6476"/>
                </a:lnTo>
                <a:lnTo>
                  <a:pt x="1815846" y="7619"/>
                </a:lnTo>
                <a:lnTo>
                  <a:pt x="1829181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760973" y="1644141"/>
            <a:ext cx="475615" cy="70485"/>
            <a:chOff x="5760973" y="1644141"/>
            <a:chExt cx="475615" cy="70485"/>
          </a:xfrm>
        </p:grpSpPr>
        <p:sp>
          <p:nvSpPr>
            <p:cNvPr id="13" name="object 13"/>
            <p:cNvSpPr/>
            <p:nvPr/>
          </p:nvSpPr>
          <p:spPr>
            <a:xfrm>
              <a:off x="5770498" y="1653666"/>
              <a:ext cx="456565" cy="51435"/>
            </a:xfrm>
            <a:custGeom>
              <a:avLst/>
              <a:gdLst/>
              <a:ahLst/>
              <a:cxnLst/>
              <a:rect l="l" t="t" r="r" b="b"/>
              <a:pathLst>
                <a:path w="456564" h="51435">
                  <a:moveTo>
                    <a:pt x="0" y="0"/>
                  </a:moveTo>
                  <a:lnTo>
                    <a:pt x="0" y="0"/>
                  </a:lnTo>
                  <a:lnTo>
                    <a:pt x="8636" y="1143"/>
                  </a:lnTo>
                  <a:lnTo>
                    <a:pt x="14477" y="5461"/>
                  </a:lnTo>
                  <a:lnTo>
                    <a:pt x="21971" y="14478"/>
                  </a:lnTo>
                  <a:lnTo>
                    <a:pt x="36067" y="23114"/>
                  </a:lnTo>
                  <a:lnTo>
                    <a:pt x="53721" y="29591"/>
                  </a:lnTo>
                  <a:lnTo>
                    <a:pt x="73533" y="31750"/>
                  </a:lnTo>
                  <a:lnTo>
                    <a:pt x="91821" y="30607"/>
                  </a:lnTo>
                  <a:lnTo>
                    <a:pt x="111633" y="27051"/>
                  </a:lnTo>
                  <a:lnTo>
                    <a:pt x="134620" y="24130"/>
                  </a:lnTo>
                  <a:lnTo>
                    <a:pt x="155575" y="19431"/>
                  </a:lnTo>
                  <a:lnTo>
                    <a:pt x="174243" y="14478"/>
                  </a:lnTo>
                  <a:lnTo>
                    <a:pt x="191515" y="10795"/>
                  </a:lnTo>
                  <a:lnTo>
                    <a:pt x="191515" y="10795"/>
                  </a:lnTo>
                  <a:lnTo>
                    <a:pt x="211327" y="12319"/>
                  </a:lnTo>
                  <a:lnTo>
                    <a:pt x="232283" y="17272"/>
                  </a:lnTo>
                  <a:lnTo>
                    <a:pt x="249554" y="24892"/>
                  </a:lnTo>
                  <a:lnTo>
                    <a:pt x="268224" y="34544"/>
                  </a:lnTo>
                  <a:lnTo>
                    <a:pt x="289178" y="43180"/>
                  </a:lnTo>
                  <a:lnTo>
                    <a:pt x="313181" y="49022"/>
                  </a:lnTo>
                  <a:lnTo>
                    <a:pt x="342773" y="51181"/>
                  </a:lnTo>
                  <a:lnTo>
                    <a:pt x="342773" y="51181"/>
                  </a:lnTo>
                  <a:lnTo>
                    <a:pt x="372237" y="50037"/>
                  </a:lnTo>
                  <a:lnTo>
                    <a:pt x="401827" y="46482"/>
                  </a:lnTo>
                  <a:lnTo>
                    <a:pt x="428116" y="42164"/>
                  </a:lnTo>
                  <a:lnTo>
                    <a:pt x="446786" y="38227"/>
                  </a:lnTo>
                  <a:lnTo>
                    <a:pt x="456564" y="3568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221602" y="16882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605658" y="1828800"/>
            <a:ext cx="854710" cy="419734"/>
            <a:chOff x="2605658" y="1828800"/>
            <a:chExt cx="854710" cy="419734"/>
          </a:xfrm>
        </p:grpSpPr>
        <p:sp>
          <p:nvSpPr>
            <p:cNvPr id="16" name="object 16"/>
            <p:cNvSpPr/>
            <p:nvPr/>
          </p:nvSpPr>
          <p:spPr>
            <a:xfrm>
              <a:off x="2707258" y="2029587"/>
              <a:ext cx="26670" cy="209550"/>
            </a:xfrm>
            <a:custGeom>
              <a:avLst/>
              <a:gdLst/>
              <a:ahLst/>
              <a:cxnLst/>
              <a:rect l="l" t="t" r="r" b="b"/>
              <a:pathLst>
                <a:path w="26669" h="209550">
                  <a:moveTo>
                    <a:pt x="6477" y="20447"/>
                  </a:moveTo>
                  <a:lnTo>
                    <a:pt x="6477" y="20447"/>
                  </a:lnTo>
                  <a:lnTo>
                    <a:pt x="16256" y="15493"/>
                  </a:lnTo>
                  <a:lnTo>
                    <a:pt x="21590" y="7493"/>
                  </a:lnTo>
                  <a:lnTo>
                    <a:pt x="26289" y="0"/>
                  </a:lnTo>
                  <a:lnTo>
                    <a:pt x="26289" y="0"/>
                  </a:lnTo>
                  <a:lnTo>
                    <a:pt x="0" y="209423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05658" y="1828800"/>
              <a:ext cx="232537" cy="1634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746501" y="2100072"/>
              <a:ext cx="63500" cy="10160"/>
            </a:xfrm>
            <a:custGeom>
              <a:avLst/>
              <a:gdLst/>
              <a:ahLst/>
              <a:cxnLst/>
              <a:rect l="l" t="t" r="r" b="b"/>
              <a:pathLst>
                <a:path w="63500" h="10160">
                  <a:moveTo>
                    <a:pt x="0" y="6476"/>
                  </a:moveTo>
                  <a:lnTo>
                    <a:pt x="9779" y="9778"/>
                  </a:lnTo>
                  <a:lnTo>
                    <a:pt x="19812" y="8635"/>
                  </a:lnTo>
                  <a:lnTo>
                    <a:pt x="33147" y="9778"/>
                  </a:lnTo>
                  <a:lnTo>
                    <a:pt x="48260" y="5460"/>
                  </a:lnTo>
                  <a:lnTo>
                    <a:pt x="6337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880613" y="2056765"/>
              <a:ext cx="116331" cy="18097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38347" y="2056002"/>
              <a:ext cx="233552" cy="16878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24732" y="1900301"/>
              <a:ext cx="126364" cy="318770"/>
            </a:xfrm>
            <a:custGeom>
              <a:avLst/>
              <a:gdLst/>
              <a:ahLst/>
              <a:cxnLst/>
              <a:rect l="l" t="t" r="r" b="b"/>
              <a:pathLst>
                <a:path w="126364" h="318769">
                  <a:moveTo>
                    <a:pt x="7492" y="8636"/>
                  </a:moveTo>
                  <a:lnTo>
                    <a:pt x="10032" y="0"/>
                  </a:lnTo>
                  <a:lnTo>
                    <a:pt x="15112" y="5080"/>
                  </a:lnTo>
                  <a:lnTo>
                    <a:pt x="16128" y="19431"/>
                  </a:lnTo>
                  <a:lnTo>
                    <a:pt x="15112" y="36703"/>
                  </a:lnTo>
                  <a:lnTo>
                    <a:pt x="13969" y="59817"/>
                  </a:lnTo>
                  <a:lnTo>
                    <a:pt x="11811" y="86741"/>
                  </a:lnTo>
                  <a:lnTo>
                    <a:pt x="9016" y="115189"/>
                  </a:lnTo>
                  <a:lnTo>
                    <a:pt x="7492" y="142240"/>
                  </a:lnTo>
                  <a:lnTo>
                    <a:pt x="5333" y="168148"/>
                  </a:lnTo>
                  <a:lnTo>
                    <a:pt x="4317" y="190119"/>
                  </a:lnTo>
                  <a:lnTo>
                    <a:pt x="4317" y="209550"/>
                  </a:lnTo>
                  <a:lnTo>
                    <a:pt x="4317" y="209550"/>
                  </a:lnTo>
                  <a:lnTo>
                    <a:pt x="4317" y="228981"/>
                  </a:lnTo>
                  <a:lnTo>
                    <a:pt x="0" y="304927"/>
                  </a:lnTo>
                  <a:lnTo>
                    <a:pt x="2158" y="291211"/>
                  </a:lnTo>
                  <a:lnTo>
                    <a:pt x="6476" y="272542"/>
                  </a:lnTo>
                  <a:lnTo>
                    <a:pt x="12953" y="251587"/>
                  </a:lnTo>
                  <a:lnTo>
                    <a:pt x="21970" y="233299"/>
                  </a:lnTo>
                  <a:lnTo>
                    <a:pt x="33781" y="218186"/>
                  </a:lnTo>
                  <a:lnTo>
                    <a:pt x="50418" y="210566"/>
                  </a:lnTo>
                  <a:lnTo>
                    <a:pt x="64769" y="212344"/>
                  </a:lnTo>
                  <a:lnTo>
                    <a:pt x="76707" y="222885"/>
                  </a:lnTo>
                  <a:lnTo>
                    <a:pt x="84200" y="237617"/>
                  </a:lnTo>
                  <a:lnTo>
                    <a:pt x="88518" y="255905"/>
                  </a:lnTo>
                  <a:lnTo>
                    <a:pt x="88518" y="255905"/>
                  </a:lnTo>
                  <a:lnTo>
                    <a:pt x="90677" y="276860"/>
                  </a:lnTo>
                  <a:lnTo>
                    <a:pt x="93217" y="296291"/>
                  </a:lnTo>
                  <a:lnTo>
                    <a:pt x="100711" y="311785"/>
                  </a:lnTo>
                  <a:lnTo>
                    <a:pt x="111887" y="318262"/>
                  </a:lnTo>
                  <a:lnTo>
                    <a:pt x="125983" y="31064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3557142" y="2072258"/>
            <a:ext cx="191770" cy="1316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3827398" y="1870201"/>
            <a:ext cx="536575" cy="350520"/>
            <a:chOff x="3827398" y="1870201"/>
            <a:chExt cx="536575" cy="350520"/>
          </a:xfrm>
        </p:grpSpPr>
        <p:sp>
          <p:nvSpPr>
            <p:cNvPr id="24" name="object 24"/>
            <p:cNvSpPr/>
            <p:nvPr/>
          </p:nvSpPr>
          <p:spPr>
            <a:xfrm>
              <a:off x="3827398" y="2056764"/>
              <a:ext cx="147320" cy="1266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84878" y="1879726"/>
              <a:ext cx="69215" cy="331470"/>
            </a:xfrm>
            <a:custGeom>
              <a:avLst/>
              <a:gdLst/>
              <a:ahLst/>
              <a:cxnLst/>
              <a:rect l="l" t="t" r="r" b="b"/>
              <a:pathLst>
                <a:path w="69214" h="331469">
                  <a:moveTo>
                    <a:pt x="68834" y="11937"/>
                  </a:moveTo>
                  <a:lnTo>
                    <a:pt x="68834" y="0"/>
                  </a:lnTo>
                  <a:lnTo>
                    <a:pt x="62357" y="15875"/>
                  </a:lnTo>
                  <a:lnTo>
                    <a:pt x="60198" y="35306"/>
                  </a:lnTo>
                  <a:lnTo>
                    <a:pt x="59055" y="57277"/>
                  </a:lnTo>
                  <a:lnTo>
                    <a:pt x="60198" y="82550"/>
                  </a:lnTo>
                  <a:lnTo>
                    <a:pt x="60198" y="126746"/>
                  </a:lnTo>
                  <a:lnTo>
                    <a:pt x="60198" y="176149"/>
                  </a:lnTo>
                  <a:lnTo>
                    <a:pt x="60198" y="200914"/>
                  </a:lnTo>
                  <a:lnTo>
                    <a:pt x="59055" y="225806"/>
                  </a:lnTo>
                  <a:lnTo>
                    <a:pt x="58038" y="248412"/>
                  </a:lnTo>
                  <a:lnTo>
                    <a:pt x="55880" y="266827"/>
                  </a:lnTo>
                  <a:lnTo>
                    <a:pt x="51181" y="287655"/>
                  </a:lnTo>
                  <a:lnTo>
                    <a:pt x="47244" y="306070"/>
                  </a:lnTo>
                  <a:lnTo>
                    <a:pt x="32766" y="331216"/>
                  </a:lnTo>
                </a:path>
                <a:path w="69214" h="331469">
                  <a:moveTo>
                    <a:pt x="0" y="195199"/>
                  </a:moveTo>
                  <a:lnTo>
                    <a:pt x="10922" y="192278"/>
                  </a:lnTo>
                  <a:lnTo>
                    <a:pt x="27432" y="189738"/>
                  </a:lnTo>
                  <a:lnTo>
                    <a:pt x="48260" y="18656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84827" y="2051303"/>
              <a:ext cx="95758" cy="13754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21606" y="2022220"/>
              <a:ext cx="141858" cy="16116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2670936" y="2475610"/>
            <a:ext cx="279400" cy="294640"/>
          </a:xfrm>
          <a:custGeom>
            <a:avLst/>
            <a:gdLst/>
            <a:ahLst/>
            <a:cxnLst/>
            <a:rect l="l" t="t" r="r" b="b"/>
            <a:pathLst>
              <a:path w="279400" h="294639">
                <a:moveTo>
                  <a:pt x="50800" y="51054"/>
                </a:moveTo>
                <a:lnTo>
                  <a:pt x="50800" y="69850"/>
                </a:lnTo>
                <a:lnTo>
                  <a:pt x="50800" y="87121"/>
                </a:lnTo>
                <a:lnTo>
                  <a:pt x="51815" y="107568"/>
                </a:lnTo>
                <a:lnTo>
                  <a:pt x="50800" y="136017"/>
                </a:lnTo>
                <a:lnTo>
                  <a:pt x="47117" y="163068"/>
                </a:lnTo>
                <a:lnTo>
                  <a:pt x="42799" y="186817"/>
                </a:lnTo>
                <a:lnTo>
                  <a:pt x="38226" y="209804"/>
                </a:lnTo>
                <a:lnTo>
                  <a:pt x="32004" y="232537"/>
                </a:lnTo>
                <a:lnTo>
                  <a:pt x="26288" y="254126"/>
                </a:lnTo>
                <a:lnTo>
                  <a:pt x="20827" y="273938"/>
                </a:lnTo>
                <a:lnTo>
                  <a:pt x="12192" y="289051"/>
                </a:lnTo>
                <a:lnTo>
                  <a:pt x="0" y="294513"/>
                </a:lnTo>
              </a:path>
              <a:path w="279400" h="294639">
                <a:moveTo>
                  <a:pt x="30987" y="105410"/>
                </a:moveTo>
                <a:lnTo>
                  <a:pt x="34162" y="92456"/>
                </a:lnTo>
                <a:lnTo>
                  <a:pt x="41782" y="76962"/>
                </a:lnTo>
                <a:lnTo>
                  <a:pt x="52577" y="56514"/>
                </a:lnTo>
                <a:lnTo>
                  <a:pt x="64769" y="40258"/>
                </a:lnTo>
                <a:lnTo>
                  <a:pt x="76707" y="26288"/>
                </a:lnTo>
                <a:lnTo>
                  <a:pt x="88900" y="13335"/>
                </a:lnTo>
                <a:lnTo>
                  <a:pt x="102996" y="5333"/>
                </a:lnTo>
                <a:lnTo>
                  <a:pt x="121665" y="3556"/>
                </a:lnTo>
                <a:lnTo>
                  <a:pt x="141096" y="6476"/>
                </a:lnTo>
                <a:lnTo>
                  <a:pt x="155575" y="19812"/>
                </a:lnTo>
                <a:lnTo>
                  <a:pt x="164464" y="38100"/>
                </a:lnTo>
                <a:lnTo>
                  <a:pt x="167386" y="58674"/>
                </a:lnTo>
                <a:lnTo>
                  <a:pt x="166369" y="82804"/>
                </a:lnTo>
                <a:lnTo>
                  <a:pt x="163449" y="106552"/>
                </a:lnTo>
                <a:lnTo>
                  <a:pt x="151256" y="200151"/>
                </a:lnTo>
                <a:lnTo>
                  <a:pt x="147955" y="190373"/>
                </a:lnTo>
                <a:lnTo>
                  <a:pt x="149098" y="171704"/>
                </a:lnTo>
                <a:lnTo>
                  <a:pt x="151256" y="150113"/>
                </a:lnTo>
                <a:lnTo>
                  <a:pt x="154431" y="127381"/>
                </a:lnTo>
                <a:lnTo>
                  <a:pt x="158750" y="105410"/>
                </a:lnTo>
                <a:lnTo>
                  <a:pt x="165607" y="85979"/>
                </a:lnTo>
                <a:lnTo>
                  <a:pt x="172085" y="67310"/>
                </a:lnTo>
                <a:lnTo>
                  <a:pt x="179705" y="53212"/>
                </a:lnTo>
                <a:lnTo>
                  <a:pt x="179705" y="53212"/>
                </a:lnTo>
                <a:lnTo>
                  <a:pt x="188340" y="39243"/>
                </a:lnTo>
                <a:lnTo>
                  <a:pt x="197231" y="24764"/>
                </a:lnTo>
                <a:lnTo>
                  <a:pt x="208406" y="11175"/>
                </a:lnTo>
                <a:lnTo>
                  <a:pt x="222504" y="2539"/>
                </a:lnTo>
                <a:lnTo>
                  <a:pt x="237998" y="0"/>
                </a:lnTo>
                <a:lnTo>
                  <a:pt x="251968" y="5333"/>
                </a:lnTo>
                <a:lnTo>
                  <a:pt x="264287" y="20827"/>
                </a:lnTo>
                <a:lnTo>
                  <a:pt x="272923" y="38100"/>
                </a:lnTo>
                <a:lnTo>
                  <a:pt x="277240" y="60070"/>
                </a:lnTo>
                <a:lnTo>
                  <a:pt x="279400" y="90296"/>
                </a:lnTo>
                <a:lnTo>
                  <a:pt x="279400" y="124206"/>
                </a:lnTo>
                <a:lnTo>
                  <a:pt x="276098" y="157606"/>
                </a:lnTo>
                <a:lnTo>
                  <a:pt x="271399" y="185674"/>
                </a:lnTo>
                <a:lnTo>
                  <a:pt x="266445" y="211962"/>
                </a:lnTo>
                <a:lnTo>
                  <a:pt x="261746" y="239013"/>
                </a:lnTo>
                <a:lnTo>
                  <a:pt x="257429" y="2598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3009900" y="2501010"/>
            <a:ext cx="446405" cy="266065"/>
            <a:chOff x="3009900" y="2501010"/>
            <a:chExt cx="446405" cy="266065"/>
          </a:xfrm>
        </p:grpSpPr>
        <p:sp>
          <p:nvSpPr>
            <p:cNvPr id="30" name="object 30"/>
            <p:cNvSpPr/>
            <p:nvPr/>
          </p:nvSpPr>
          <p:spPr>
            <a:xfrm>
              <a:off x="3009900" y="2572638"/>
              <a:ext cx="156972" cy="19392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192271" y="2510535"/>
              <a:ext cx="254635" cy="217170"/>
            </a:xfrm>
            <a:custGeom>
              <a:avLst/>
              <a:gdLst/>
              <a:ahLst/>
              <a:cxnLst/>
              <a:rect l="l" t="t" r="r" b="b"/>
              <a:pathLst>
                <a:path w="254635" h="217169">
                  <a:moveTo>
                    <a:pt x="0" y="81661"/>
                  </a:moveTo>
                  <a:lnTo>
                    <a:pt x="9651" y="78486"/>
                  </a:lnTo>
                  <a:lnTo>
                    <a:pt x="22986" y="77343"/>
                  </a:lnTo>
                  <a:lnTo>
                    <a:pt x="38100" y="80644"/>
                  </a:lnTo>
                  <a:lnTo>
                    <a:pt x="54609" y="88137"/>
                  </a:lnTo>
                  <a:lnTo>
                    <a:pt x="71247" y="101092"/>
                  </a:lnTo>
                  <a:lnTo>
                    <a:pt x="87375" y="117348"/>
                  </a:lnTo>
                  <a:lnTo>
                    <a:pt x="100711" y="138175"/>
                  </a:lnTo>
                  <a:lnTo>
                    <a:pt x="109347" y="161544"/>
                  </a:lnTo>
                  <a:lnTo>
                    <a:pt x="114045" y="183514"/>
                  </a:lnTo>
                  <a:lnTo>
                    <a:pt x="111505" y="201930"/>
                  </a:lnTo>
                  <a:lnTo>
                    <a:pt x="91693" y="217043"/>
                  </a:lnTo>
                  <a:lnTo>
                    <a:pt x="91693" y="217043"/>
                  </a:lnTo>
                  <a:lnTo>
                    <a:pt x="66928" y="171704"/>
                  </a:lnTo>
                  <a:lnTo>
                    <a:pt x="70103" y="150113"/>
                  </a:lnTo>
                  <a:lnTo>
                    <a:pt x="76580" y="129539"/>
                  </a:lnTo>
                  <a:lnTo>
                    <a:pt x="86740" y="113030"/>
                  </a:lnTo>
                  <a:lnTo>
                    <a:pt x="98551" y="98932"/>
                  </a:lnTo>
                  <a:lnTo>
                    <a:pt x="112649" y="85598"/>
                  </a:lnTo>
                  <a:lnTo>
                    <a:pt x="128142" y="78486"/>
                  </a:lnTo>
                  <a:lnTo>
                    <a:pt x="145414" y="70485"/>
                  </a:lnTo>
                  <a:lnTo>
                    <a:pt x="163067" y="61849"/>
                  </a:lnTo>
                  <a:lnTo>
                    <a:pt x="180720" y="55371"/>
                  </a:lnTo>
                  <a:lnTo>
                    <a:pt x="195833" y="55371"/>
                  </a:lnTo>
                  <a:lnTo>
                    <a:pt x="210185" y="64007"/>
                  </a:lnTo>
                  <a:lnTo>
                    <a:pt x="210185" y="64007"/>
                  </a:lnTo>
                  <a:lnTo>
                    <a:pt x="222123" y="78486"/>
                  </a:lnTo>
                  <a:lnTo>
                    <a:pt x="231775" y="94614"/>
                  </a:lnTo>
                  <a:lnTo>
                    <a:pt x="239649" y="109727"/>
                  </a:lnTo>
                  <a:lnTo>
                    <a:pt x="244348" y="129539"/>
                  </a:lnTo>
                  <a:lnTo>
                    <a:pt x="245110" y="151892"/>
                  </a:lnTo>
                  <a:lnTo>
                    <a:pt x="245110" y="151892"/>
                  </a:lnTo>
                  <a:lnTo>
                    <a:pt x="228853" y="212725"/>
                  </a:lnTo>
                </a:path>
                <a:path w="254635" h="217169">
                  <a:moveTo>
                    <a:pt x="225678" y="47879"/>
                  </a:moveTo>
                  <a:lnTo>
                    <a:pt x="226694" y="32385"/>
                  </a:lnTo>
                  <a:lnTo>
                    <a:pt x="230758" y="20446"/>
                  </a:lnTo>
                  <a:lnTo>
                    <a:pt x="240791" y="8636"/>
                  </a:lnTo>
                  <a:lnTo>
                    <a:pt x="25412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3504565" y="2541269"/>
            <a:ext cx="128524" cy="1526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679825" y="2561844"/>
            <a:ext cx="136144" cy="1493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3987291" y="2326004"/>
            <a:ext cx="829310" cy="362585"/>
            <a:chOff x="3987291" y="2326004"/>
            <a:chExt cx="829310" cy="362585"/>
          </a:xfrm>
        </p:grpSpPr>
        <p:sp>
          <p:nvSpPr>
            <p:cNvPr id="35" name="object 35"/>
            <p:cNvSpPr/>
            <p:nvPr/>
          </p:nvSpPr>
          <p:spPr>
            <a:xfrm>
              <a:off x="3987291" y="2542412"/>
              <a:ext cx="240411" cy="14579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271009" y="2522600"/>
              <a:ext cx="134874" cy="14325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85563" y="2335529"/>
              <a:ext cx="120650" cy="332105"/>
            </a:xfrm>
            <a:custGeom>
              <a:avLst/>
              <a:gdLst/>
              <a:ahLst/>
              <a:cxnLst/>
              <a:rect l="l" t="t" r="r" b="b"/>
              <a:pathLst>
                <a:path w="120650" h="332105">
                  <a:moveTo>
                    <a:pt x="0" y="64388"/>
                  </a:moveTo>
                  <a:lnTo>
                    <a:pt x="0" y="64388"/>
                  </a:lnTo>
                  <a:lnTo>
                    <a:pt x="3301" y="41401"/>
                  </a:lnTo>
                  <a:lnTo>
                    <a:pt x="7620" y="25273"/>
                  </a:lnTo>
                  <a:lnTo>
                    <a:pt x="17652" y="11175"/>
                  </a:lnTo>
                  <a:lnTo>
                    <a:pt x="30607" y="2539"/>
                  </a:lnTo>
                  <a:lnTo>
                    <a:pt x="47244" y="0"/>
                  </a:lnTo>
                  <a:lnTo>
                    <a:pt x="65532" y="5461"/>
                  </a:lnTo>
                  <a:lnTo>
                    <a:pt x="82169" y="17271"/>
                  </a:lnTo>
                  <a:lnTo>
                    <a:pt x="95123" y="34925"/>
                  </a:lnTo>
                  <a:lnTo>
                    <a:pt x="107314" y="60832"/>
                  </a:lnTo>
                  <a:lnTo>
                    <a:pt x="113791" y="88264"/>
                  </a:lnTo>
                  <a:lnTo>
                    <a:pt x="117094" y="113030"/>
                  </a:lnTo>
                  <a:lnTo>
                    <a:pt x="119634" y="136779"/>
                  </a:lnTo>
                  <a:lnTo>
                    <a:pt x="120650" y="163068"/>
                  </a:lnTo>
                  <a:lnTo>
                    <a:pt x="120650" y="184657"/>
                  </a:lnTo>
                  <a:lnTo>
                    <a:pt x="120650" y="207391"/>
                  </a:lnTo>
                  <a:lnTo>
                    <a:pt x="120650" y="234695"/>
                  </a:lnTo>
                  <a:lnTo>
                    <a:pt x="120650" y="234695"/>
                  </a:lnTo>
                  <a:lnTo>
                    <a:pt x="100837" y="329056"/>
                  </a:lnTo>
                  <a:lnTo>
                    <a:pt x="90043" y="331596"/>
                  </a:lnTo>
                </a:path>
                <a:path w="120650" h="332105">
                  <a:moveTo>
                    <a:pt x="55880" y="208406"/>
                  </a:moveTo>
                  <a:lnTo>
                    <a:pt x="55880" y="208406"/>
                  </a:lnTo>
                  <a:lnTo>
                    <a:pt x="63753" y="200151"/>
                  </a:lnTo>
                  <a:lnTo>
                    <a:pt x="73533" y="193294"/>
                  </a:lnTo>
                  <a:lnTo>
                    <a:pt x="90043" y="188975"/>
                  </a:lnTo>
                  <a:lnTo>
                    <a:pt x="112775" y="18465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557902" y="2466085"/>
              <a:ext cx="258445" cy="20586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3455" y="792479"/>
              <a:ext cx="154609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64324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body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has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variety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shapes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usually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unsegmented.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Neopilina </a:t>
            </a:r>
            <a:r>
              <a:rPr sz="1500" spc="-60" dirty="0">
                <a:latin typeface="Lucida Sans"/>
                <a:cs typeface="Lucida Sans"/>
              </a:rPr>
              <a:t>is the only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segmented</a:t>
            </a:r>
            <a:r>
              <a:rPr sz="1500" b="1" spc="-229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mollusc.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connecting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link </a:t>
            </a:r>
            <a:r>
              <a:rPr sz="1500" spc="-35" dirty="0">
                <a:latin typeface="Lucida Sans"/>
                <a:cs typeface="Lucida Sans"/>
              </a:rPr>
              <a:t>between </a:t>
            </a:r>
            <a:r>
              <a:rPr sz="1500" spc="-155" dirty="0">
                <a:latin typeface="Lucida Sans"/>
                <a:cs typeface="Lucida Sans"/>
              </a:rPr>
              <a:t>Ar</a:t>
            </a:r>
            <a:r>
              <a:rPr sz="1500" u="heavy" spc="-15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t</a:t>
            </a:r>
            <a:r>
              <a:rPr sz="1500" spc="-155" dirty="0">
                <a:latin typeface="Lucida Sans"/>
                <a:cs typeface="Lucida Sans"/>
              </a:rPr>
              <a:t>h </a:t>
            </a:r>
            <a:r>
              <a:rPr sz="1500" spc="-65" dirty="0">
                <a:latin typeface="Lucida Sans"/>
                <a:cs typeface="Lucida Sans"/>
              </a:rPr>
              <a:t>ropoda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36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M</a:t>
            </a:r>
            <a:r>
              <a:rPr sz="1500" u="heavy" spc="-7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oll</a:t>
            </a:r>
            <a:r>
              <a:rPr sz="1500" spc="-70" dirty="0">
                <a:latin typeface="Lucida Sans"/>
                <a:cs typeface="Lucida Sans"/>
              </a:rPr>
              <a:t>usca.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98464" y="3450335"/>
            <a:ext cx="2935224" cy="1472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14879" y="1645157"/>
            <a:ext cx="2933700" cy="42545"/>
          </a:xfrm>
          <a:custGeom>
            <a:avLst/>
            <a:gdLst/>
            <a:ahLst/>
            <a:cxnLst/>
            <a:rect l="l" t="t" r="r" b="b"/>
            <a:pathLst>
              <a:path w="2933700" h="42544">
                <a:moveTo>
                  <a:pt x="0" y="3175"/>
                </a:moveTo>
                <a:lnTo>
                  <a:pt x="13969" y="0"/>
                </a:lnTo>
                <a:lnTo>
                  <a:pt x="27305" y="0"/>
                </a:lnTo>
                <a:lnTo>
                  <a:pt x="42418" y="0"/>
                </a:lnTo>
                <a:lnTo>
                  <a:pt x="61213" y="0"/>
                </a:lnTo>
                <a:lnTo>
                  <a:pt x="61213" y="0"/>
                </a:lnTo>
                <a:lnTo>
                  <a:pt x="83057" y="1015"/>
                </a:lnTo>
                <a:lnTo>
                  <a:pt x="102869" y="1015"/>
                </a:lnTo>
                <a:lnTo>
                  <a:pt x="122681" y="1015"/>
                </a:lnTo>
                <a:lnTo>
                  <a:pt x="139319" y="0"/>
                </a:lnTo>
                <a:lnTo>
                  <a:pt x="156590" y="1015"/>
                </a:lnTo>
                <a:lnTo>
                  <a:pt x="174244" y="2158"/>
                </a:lnTo>
                <a:lnTo>
                  <a:pt x="194056" y="3175"/>
                </a:lnTo>
                <a:lnTo>
                  <a:pt x="235331" y="3175"/>
                </a:lnTo>
                <a:lnTo>
                  <a:pt x="254888" y="4317"/>
                </a:lnTo>
                <a:lnTo>
                  <a:pt x="274574" y="4317"/>
                </a:lnTo>
                <a:lnTo>
                  <a:pt x="294386" y="4317"/>
                </a:lnTo>
                <a:lnTo>
                  <a:pt x="315340" y="4317"/>
                </a:lnTo>
                <a:lnTo>
                  <a:pt x="334009" y="5333"/>
                </a:lnTo>
                <a:lnTo>
                  <a:pt x="352806" y="5333"/>
                </a:lnTo>
                <a:lnTo>
                  <a:pt x="370077" y="5333"/>
                </a:lnTo>
                <a:lnTo>
                  <a:pt x="387731" y="6476"/>
                </a:lnTo>
                <a:lnTo>
                  <a:pt x="407415" y="7492"/>
                </a:lnTo>
                <a:lnTo>
                  <a:pt x="425831" y="8636"/>
                </a:lnTo>
                <a:lnTo>
                  <a:pt x="443483" y="10032"/>
                </a:lnTo>
                <a:lnTo>
                  <a:pt x="460756" y="11049"/>
                </a:lnTo>
                <a:lnTo>
                  <a:pt x="479425" y="11049"/>
                </a:lnTo>
                <a:lnTo>
                  <a:pt x="499237" y="11811"/>
                </a:lnTo>
                <a:lnTo>
                  <a:pt x="518032" y="12953"/>
                </a:lnTo>
                <a:lnTo>
                  <a:pt x="537844" y="13969"/>
                </a:lnTo>
                <a:lnTo>
                  <a:pt x="557276" y="15112"/>
                </a:lnTo>
                <a:lnTo>
                  <a:pt x="578103" y="15112"/>
                </a:lnTo>
                <a:lnTo>
                  <a:pt x="599694" y="15112"/>
                </a:lnTo>
                <a:lnTo>
                  <a:pt x="617346" y="16128"/>
                </a:lnTo>
                <a:lnTo>
                  <a:pt x="631697" y="16128"/>
                </a:lnTo>
                <a:lnTo>
                  <a:pt x="646811" y="16128"/>
                </a:lnTo>
                <a:lnTo>
                  <a:pt x="664463" y="17271"/>
                </a:lnTo>
                <a:lnTo>
                  <a:pt x="685419" y="18287"/>
                </a:lnTo>
                <a:lnTo>
                  <a:pt x="708406" y="18287"/>
                </a:lnTo>
                <a:lnTo>
                  <a:pt x="732536" y="18287"/>
                </a:lnTo>
                <a:lnTo>
                  <a:pt x="754126" y="19812"/>
                </a:lnTo>
                <a:lnTo>
                  <a:pt x="776096" y="21970"/>
                </a:lnTo>
                <a:lnTo>
                  <a:pt x="795908" y="21970"/>
                </a:lnTo>
                <a:lnTo>
                  <a:pt x="815720" y="21970"/>
                </a:lnTo>
                <a:lnTo>
                  <a:pt x="835532" y="19812"/>
                </a:lnTo>
                <a:lnTo>
                  <a:pt x="855980" y="19812"/>
                </a:lnTo>
                <a:lnTo>
                  <a:pt x="877951" y="21970"/>
                </a:lnTo>
                <a:lnTo>
                  <a:pt x="897763" y="21970"/>
                </a:lnTo>
                <a:lnTo>
                  <a:pt x="918718" y="21970"/>
                </a:lnTo>
                <a:lnTo>
                  <a:pt x="938530" y="21970"/>
                </a:lnTo>
                <a:lnTo>
                  <a:pt x="957961" y="21970"/>
                </a:lnTo>
                <a:lnTo>
                  <a:pt x="978788" y="22605"/>
                </a:lnTo>
                <a:lnTo>
                  <a:pt x="997203" y="22605"/>
                </a:lnTo>
                <a:lnTo>
                  <a:pt x="1015872" y="21970"/>
                </a:lnTo>
                <a:lnTo>
                  <a:pt x="1034542" y="21970"/>
                </a:lnTo>
                <a:lnTo>
                  <a:pt x="1052957" y="22605"/>
                </a:lnTo>
                <a:lnTo>
                  <a:pt x="1074166" y="22605"/>
                </a:lnTo>
                <a:lnTo>
                  <a:pt x="1093978" y="21970"/>
                </a:lnTo>
                <a:lnTo>
                  <a:pt x="1113408" y="21970"/>
                </a:lnTo>
                <a:lnTo>
                  <a:pt x="1133220" y="19812"/>
                </a:lnTo>
                <a:lnTo>
                  <a:pt x="1153795" y="18287"/>
                </a:lnTo>
                <a:lnTo>
                  <a:pt x="1172464" y="18287"/>
                </a:lnTo>
                <a:lnTo>
                  <a:pt x="1191133" y="18287"/>
                </a:lnTo>
                <a:lnTo>
                  <a:pt x="1208785" y="18287"/>
                </a:lnTo>
                <a:lnTo>
                  <a:pt x="1226058" y="17271"/>
                </a:lnTo>
                <a:lnTo>
                  <a:pt x="1244854" y="17271"/>
                </a:lnTo>
                <a:lnTo>
                  <a:pt x="1263522" y="16128"/>
                </a:lnTo>
                <a:lnTo>
                  <a:pt x="1284096" y="16128"/>
                </a:lnTo>
                <a:lnTo>
                  <a:pt x="1306068" y="16128"/>
                </a:lnTo>
                <a:lnTo>
                  <a:pt x="1326895" y="16128"/>
                </a:lnTo>
                <a:lnTo>
                  <a:pt x="1348867" y="15112"/>
                </a:lnTo>
                <a:lnTo>
                  <a:pt x="1367282" y="15112"/>
                </a:lnTo>
                <a:lnTo>
                  <a:pt x="1367282" y="15112"/>
                </a:lnTo>
                <a:lnTo>
                  <a:pt x="1387094" y="16128"/>
                </a:lnTo>
                <a:lnTo>
                  <a:pt x="1407921" y="17271"/>
                </a:lnTo>
                <a:lnTo>
                  <a:pt x="1429893" y="17271"/>
                </a:lnTo>
                <a:lnTo>
                  <a:pt x="1451864" y="17271"/>
                </a:lnTo>
                <a:lnTo>
                  <a:pt x="1472310" y="17271"/>
                </a:lnTo>
                <a:lnTo>
                  <a:pt x="1492122" y="18287"/>
                </a:lnTo>
                <a:lnTo>
                  <a:pt x="1513078" y="21970"/>
                </a:lnTo>
                <a:lnTo>
                  <a:pt x="1535048" y="22605"/>
                </a:lnTo>
                <a:lnTo>
                  <a:pt x="1555495" y="22605"/>
                </a:lnTo>
                <a:lnTo>
                  <a:pt x="1577847" y="22605"/>
                </a:lnTo>
                <a:lnTo>
                  <a:pt x="1599437" y="23749"/>
                </a:lnTo>
                <a:lnTo>
                  <a:pt x="1622424" y="24764"/>
                </a:lnTo>
                <a:lnTo>
                  <a:pt x="1643380" y="24764"/>
                </a:lnTo>
                <a:lnTo>
                  <a:pt x="1665350" y="24764"/>
                </a:lnTo>
                <a:lnTo>
                  <a:pt x="1687321" y="24764"/>
                </a:lnTo>
                <a:lnTo>
                  <a:pt x="1709928" y="24764"/>
                </a:lnTo>
                <a:lnTo>
                  <a:pt x="1734439" y="25907"/>
                </a:lnTo>
                <a:lnTo>
                  <a:pt x="1757171" y="25907"/>
                </a:lnTo>
                <a:lnTo>
                  <a:pt x="1780158" y="26924"/>
                </a:lnTo>
                <a:lnTo>
                  <a:pt x="1803145" y="26924"/>
                </a:lnTo>
                <a:lnTo>
                  <a:pt x="1827275" y="26924"/>
                </a:lnTo>
                <a:lnTo>
                  <a:pt x="1848231" y="28448"/>
                </a:lnTo>
                <a:lnTo>
                  <a:pt x="1865883" y="25907"/>
                </a:lnTo>
                <a:lnTo>
                  <a:pt x="1883156" y="25907"/>
                </a:lnTo>
                <a:lnTo>
                  <a:pt x="1903983" y="26924"/>
                </a:lnTo>
                <a:lnTo>
                  <a:pt x="1925573" y="26924"/>
                </a:lnTo>
                <a:lnTo>
                  <a:pt x="1951100" y="28448"/>
                </a:lnTo>
                <a:lnTo>
                  <a:pt x="1978533" y="30606"/>
                </a:lnTo>
                <a:lnTo>
                  <a:pt x="2006981" y="31623"/>
                </a:lnTo>
                <a:lnTo>
                  <a:pt x="2055875" y="31623"/>
                </a:lnTo>
                <a:lnTo>
                  <a:pt x="2095499" y="31623"/>
                </a:lnTo>
                <a:lnTo>
                  <a:pt x="2115311" y="32385"/>
                </a:lnTo>
                <a:lnTo>
                  <a:pt x="2137283" y="32385"/>
                </a:lnTo>
                <a:lnTo>
                  <a:pt x="2161412" y="32385"/>
                </a:lnTo>
                <a:lnTo>
                  <a:pt x="2187321" y="33400"/>
                </a:lnTo>
                <a:lnTo>
                  <a:pt x="2212467" y="33400"/>
                </a:lnTo>
                <a:lnTo>
                  <a:pt x="2238756" y="34543"/>
                </a:lnTo>
                <a:lnTo>
                  <a:pt x="2265425" y="35560"/>
                </a:lnTo>
                <a:lnTo>
                  <a:pt x="2293873" y="35560"/>
                </a:lnTo>
                <a:lnTo>
                  <a:pt x="2320162" y="37083"/>
                </a:lnTo>
                <a:lnTo>
                  <a:pt x="2346452" y="38100"/>
                </a:lnTo>
                <a:lnTo>
                  <a:pt x="2373375" y="39242"/>
                </a:lnTo>
                <a:lnTo>
                  <a:pt x="2399665" y="39242"/>
                </a:lnTo>
                <a:lnTo>
                  <a:pt x="2424937" y="40258"/>
                </a:lnTo>
                <a:lnTo>
                  <a:pt x="2447924" y="40258"/>
                </a:lnTo>
                <a:lnTo>
                  <a:pt x="2473197" y="40258"/>
                </a:lnTo>
                <a:lnTo>
                  <a:pt x="2517012" y="40258"/>
                </a:lnTo>
                <a:lnTo>
                  <a:pt x="2535809" y="41020"/>
                </a:lnTo>
                <a:lnTo>
                  <a:pt x="2553081" y="42037"/>
                </a:lnTo>
                <a:lnTo>
                  <a:pt x="2571749" y="41020"/>
                </a:lnTo>
                <a:lnTo>
                  <a:pt x="2591561" y="40258"/>
                </a:lnTo>
                <a:lnTo>
                  <a:pt x="2613152" y="40258"/>
                </a:lnTo>
                <a:lnTo>
                  <a:pt x="2636647" y="40258"/>
                </a:lnTo>
                <a:lnTo>
                  <a:pt x="2659253" y="40258"/>
                </a:lnTo>
                <a:lnTo>
                  <a:pt x="2678048" y="41020"/>
                </a:lnTo>
                <a:lnTo>
                  <a:pt x="2696336" y="42037"/>
                </a:lnTo>
                <a:lnTo>
                  <a:pt x="2713990" y="41020"/>
                </a:lnTo>
                <a:lnTo>
                  <a:pt x="2733802" y="41020"/>
                </a:lnTo>
                <a:lnTo>
                  <a:pt x="2756789" y="41020"/>
                </a:lnTo>
                <a:lnTo>
                  <a:pt x="2779522" y="42037"/>
                </a:lnTo>
                <a:lnTo>
                  <a:pt x="2800349" y="42037"/>
                </a:lnTo>
                <a:lnTo>
                  <a:pt x="2821685" y="42037"/>
                </a:lnTo>
                <a:lnTo>
                  <a:pt x="2842133" y="42037"/>
                </a:lnTo>
                <a:lnTo>
                  <a:pt x="2860929" y="41020"/>
                </a:lnTo>
                <a:lnTo>
                  <a:pt x="2880360" y="39242"/>
                </a:lnTo>
                <a:lnTo>
                  <a:pt x="2899029" y="37083"/>
                </a:lnTo>
                <a:lnTo>
                  <a:pt x="2913380" y="34543"/>
                </a:lnTo>
                <a:lnTo>
                  <a:pt x="2923159" y="34543"/>
                </a:lnTo>
                <a:lnTo>
                  <a:pt x="2933192" y="3238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9752" y="1866519"/>
            <a:ext cx="795020" cy="45720"/>
          </a:xfrm>
          <a:custGeom>
            <a:avLst/>
            <a:gdLst/>
            <a:ahLst/>
            <a:cxnLst/>
            <a:rect l="l" t="t" r="r" b="b"/>
            <a:pathLst>
              <a:path w="795019" h="45719">
                <a:moveTo>
                  <a:pt x="21971" y="8635"/>
                </a:moveTo>
                <a:lnTo>
                  <a:pt x="21971" y="8635"/>
                </a:lnTo>
                <a:lnTo>
                  <a:pt x="0" y="3175"/>
                </a:lnTo>
                <a:lnTo>
                  <a:pt x="0" y="3175"/>
                </a:lnTo>
                <a:lnTo>
                  <a:pt x="7619" y="16509"/>
                </a:lnTo>
                <a:lnTo>
                  <a:pt x="17653" y="26288"/>
                </a:lnTo>
                <a:lnTo>
                  <a:pt x="29971" y="34924"/>
                </a:lnTo>
                <a:lnTo>
                  <a:pt x="44322" y="41401"/>
                </a:lnTo>
                <a:lnTo>
                  <a:pt x="61595" y="43560"/>
                </a:lnTo>
                <a:lnTo>
                  <a:pt x="81026" y="41401"/>
                </a:lnTo>
                <a:lnTo>
                  <a:pt x="101980" y="36702"/>
                </a:lnTo>
                <a:lnTo>
                  <a:pt x="119253" y="30606"/>
                </a:lnTo>
                <a:lnTo>
                  <a:pt x="135763" y="24129"/>
                </a:lnTo>
                <a:lnTo>
                  <a:pt x="153415" y="17652"/>
                </a:lnTo>
                <a:lnTo>
                  <a:pt x="171069" y="15493"/>
                </a:lnTo>
                <a:lnTo>
                  <a:pt x="189738" y="17652"/>
                </a:lnTo>
                <a:lnTo>
                  <a:pt x="204851" y="25145"/>
                </a:lnTo>
                <a:lnTo>
                  <a:pt x="218947" y="33781"/>
                </a:lnTo>
                <a:lnTo>
                  <a:pt x="235458" y="41401"/>
                </a:lnTo>
                <a:lnTo>
                  <a:pt x="254253" y="45338"/>
                </a:lnTo>
                <a:lnTo>
                  <a:pt x="254253" y="45338"/>
                </a:lnTo>
                <a:lnTo>
                  <a:pt x="272922" y="44576"/>
                </a:lnTo>
                <a:lnTo>
                  <a:pt x="290195" y="40258"/>
                </a:lnTo>
                <a:lnTo>
                  <a:pt x="305308" y="33781"/>
                </a:lnTo>
                <a:lnTo>
                  <a:pt x="319659" y="27050"/>
                </a:lnTo>
                <a:lnTo>
                  <a:pt x="332740" y="20574"/>
                </a:lnTo>
                <a:lnTo>
                  <a:pt x="346328" y="14350"/>
                </a:lnTo>
                <a:lnTo>
                  <a:pt x="361441" y="10794"/>
                </a:lnTo>
                <a:lnTo>
                  <a:pt x="379857" y="10794"/>
                </a:lnTo>
                <a:lnTo>
                  <a:pt x="397509" y="14350"/>
                </a:lnTo>
                <a:lnTo>
                  <a:pt x="416178" y="18287"/>
                </a:lnTo>
                <a:lnTo>
                  <a:pt x="433451" y="25145"/>
                </a:lnTo>
                <a:lnTo>
                  <a:pt x="451103" y="29463"/>
                </a:lnTo>
                <a:lnTo>
                  <a:pt x="470916" y="31622"/>
                </a:lnTo>
                <a:lnTo>
                  <a:pt x="488569" y="30606"/>
                </a:lnTo>
                <a:lnTo>
                  <a:pt x="505841" y="27050"/>
                </a:lnTo>
                <a:lnTo>
                  <a:pt x="522351" y="21589"/>
                </a:lnTo>
                <a:lnTo>
                  <a:pt x="522351" y="21589"/>
                </a:lnTo>
                <a:lnTo>
                  <a:pt x="538607" y="15493"/>
                </a:lnTo>
                <a:lnTo>
                  <a:pt x="556260" y="8635"/>
                </a:lnTo>
                <a:lnTo>
                  <a:pt x="574929" y="3175"/>
                </a:lnTo>
                <a:lnTo>
                  <a:pt x="593344" y="1015"/>
                </a:lnTo>
                <a:lnTo>
                  <a:pt x="613155" y="0"/>
                </a:lnTo>
                <a:lnTo>
                  <a:pt x="613155" y="0"/>
                </a:lnTo>
                <a:lnTo>
                  <a:pt x="631824" y="2158"/>
                </a:lnTo>
                <a:lnTo>
                  <a:pt x="648080" y="6857"/>
                </a:lnTo>
                <a:lnTo>
                  <a:pt x="665734" y="12191"/>
                </a:lnTo>
                <a:lnTo>
                  <a:pt x="682244" y="16509"/>
                </a:lnTo>
                <a:lnTo>
                  <a:pt x="698754" y="18287"/>
                </a:lnTo>
                <a:lnTo>
                  <a:pt x="716026" y="20574"/>
                </a:lnTo>
                <a:lnTo>
                  <a:pt x="733679" y="18287"/>
                </a:lnTo>
                <a:lnTo>
                  <a:pt x="753491" y="18287"/>
                </a:lnTo>
                <a:lnTo>
                  <a:pt x="770763" y="17652"/>
                </a:lnTo>
                <a:lnTo>
                  <a:pt x="786257" y="15493"/>
                </a:lnTo>
                <a:lnTo>
                  <a:pt x="794892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351529" y="1856231"/>
            <a:ext cx="1694180" cy="60325"/>
            <a:chOff x="3351529" y="1856231"/>
            <a:chExt cx="1694180" cy="60325"/>
          </a:xfrm>
        </p:grpSpPr>
        <p:sp>
          <p:nvSpPr>
            <p:cNvPr id="14" name="object 14"/>
            <p:cNvSpPr/>
            <p:nvPr/>
          </p:nvSpPr>
          <p:spPr>
            <a:xfrm>
              <a:off x="3361054" y="1865756"/>
              <a:ext cx="1650364" cy="41275"/>
            </a:xfrm>
            <a:custGeom>
              <a:avLst/>
              <a:gdLst/>
              <a:ahLst/>
              <a:cxnLst/>
              <a:rect l="l" t="t" r="r" b="b"/>
              <a:pathLst>
                <a:path w="1650364" h="41275">
                  <a:moveTo>
                    <a:pt x="0" y="0"/>
                  </a:moveTo>
                  <a:lnTo>
                    <a:pt x="0" y="0"/>
                  </a:lnTo>
                  <a:lnTo>
                    <a:pt x="11175" y="2920"/>
                  </a:lnTo>
                  <a:lnTo>
                    <a:pt x="20955" y="8636"/>
                  </a:lnTo>
                  <a:lnTo>
                    <a:pt x="35306" y="16255"/>
                  </a:lnTo>
                  <a:lnTo>
                    <a:pt x="52578" y="24891"/>
                  </a:lnTo>
                  <a:lnTo>
                    <a:pt x="71247" y="30225"/>
                  </a:lnTo>
                  <a:lnTo>
                    <a:pt x="90043" y="32384"/>
                  </a:lnTo>
                  <a:lnTo>
                    <a:pt x="110490" y="32384"/>
                  </a:lnTo>
                  <a:lnTo>
                    <a:pt x="131445" y="30225"/>
                  </a:lnTo>
                  <a:lnTo>
                    <a:pt x="153416" y="27050"/>
                  </a:lnTo>
                  <a:lnTo>
                    <a:pt x="175387" y="23749"/>
                  </a:lnTo>
                  <a:lnTo>
                    <a:pt x="199517" y="19050"/>
                  </a:lnTo>
                  <a:lnTo>
                    <a:pt x="220345" y="15112"/>
                  </a:lnTo>
                  <a:lnTo>
                    <a:pt x="237617" y="9397"/>
                  </a:lnTo>
                  <a:lnTo>
                    <a:pt x="253111" y="5079"/>
                  </a:lnTo>
                  <a:lnTo>
                    <a:pt x="269240" y="2920"/>
                  </a:lnTo>
                  <a:lnTo>
                    <a:pt x="289052" y="2920"/>
                  </a:lnTo>
                  <a:lnTo>
                    <a:pt x="308864" y="5079"/>
                  </a:lnTo>
                  <a:lnTo>
                    <a:pt x="328675" y="7619"/>
                  </a:lnTo>
                  <a:lnTo>
                    <a:pt x="345948" y="10413"/>
                  </a:lnTo>
                  <a:lnTo>
                    <a:pt x="362585" y="15112"/>
                  </a:lnTo>
                  <a:lnTo>
                    <a:pt x="379857" y="19050"/>
                  </a:lnTo>
                  <a:lnTo>
                    <a:pt x="396367" y="24891"/>
                  </a:lnTo>
                  <a:lnTo>
                    <a:pt x="414020" y="28828"/>
                  </a:lnTo>
                  <a:lnTo>
                    <a:pt x="433832" y="34543"/>
                  </a:lnTo>
                  <a:lnTo>
                    <a:pt x="455422" y="37464"/>
                  </a:lnTo>
                  <a:lnTo>
                    <a:pt x="476250" y="40004"/>
                  </a:lnTo>
                  <a:lnTo>
                    <a:pt x="498221" y="41020"/>
                  </a:lnTo>
                  <a:lnTo>
                    <a:pt x="498221" y="41020"/>
                  </a:lnTo>
                  <a:lnTo>
                    <a:pt x="522350" y="40004"/>
                  </a:lnTo>
                  <a:lnTo>
                    <a:pt x="546481" y="37464"/>
                  </a:lnTo>
                  <a:lnTo>
                    <a:pt x="571754" y="34543"/>
                  </a:lnTo>
                  <a:lnTo>
                    <a:pt x="595503" y="32384"/>
                  </a:lnTo>
                  <a:lnTo>
                    <a:pt x="619887" y="30225"/>
                  </a:lnTo>
                  <a:lnTo>
                    <a:pt x="642620" y="27050"/>
                  </a:lnTo>
                  <a:lnTo>
                    <a:pt x="665607" y="22351"/>
                  </a:lnTo>
                  <a:lnTo>
                    <a:pt x="686562" y="17271"/>
                  </a:lnTo>
                  <a:lnTo>
                    <a:pt x="708533" y="16255"/>
                  </a:lnTo>
                  <a:lnTo>
                    <a:pt x="730504" y="15112"/>
                  </a:lnTo>
                  <a:lnTo>
                    <a:pt x="750951" y="15112"/>
                  </a:lnTo>
                  <a:lnTo>
                    <a:pt x="771906" y="16255"/>
                  </a:lnTo>
                  <a:lnTo>
                    <a:pt x="790575" y="17271"/>
                  </a:lnTo>
                  <a:lnTo>
                    <a:pt x="806831" y="21336"/>
                  </a:lnTo>
                  <a:lnTo>
                    <a:pt x="822198" y="24891"/>
                  </a:lnTo>
                  <a:lnTo>
                    <a:pt x="837692" y="27812"/>
                  </a:lnTo>
                  <a:lnTo>
                    <a:pt x="856107" y="32384"/>
                  </a:lnTo>
                  <a:lnTo>
                    <a:pt x="876300" y="36448"/>
                  </a:lnTo>
                  <a:lnTo>
                    <a:pt x="896747" y="40004"/>
                  </a:lnTo>
                  <a:lnTo>
                    <a:pt x="918718" y="41020"/>
                  </a:lnTo>
                  <a:lnTo>
                    <a:pt x="939292" y="41020"/>
                  </a:lnTo>
                  <a:lnTo>
                    <a:pt x="939292" y="41020"/>
                  </a:lnTo>
                  <a:lnTo>
                    <a:pt x="962279" y="38607"/>
                  </a:lnTo>
                  <a:lnTo>
                    <a:pt x="986790" y="36448"/>
                  </a:lnTo>
                  <a:lnTo>
                    <a:pt x="1010539" y="33527"/>
                  </a:lnTo>
                  <a:lnTo>
                    <a:pt x="1033907" y="30225"/>
                  </a:lnTo>
                  <a:lnTo>
                    <a:pt x="1056640" y="25907"/>
                  </a:lnTo>
                  <a:lnTo>
                    <a:pt x="1077087" y="21336"/>
                  </a:lnTo>
                  <a:lnTo>
                    <a:pt x="1095883" y="16255"/>
                  </a:lnTo>
                  <a:lnTo>
                    <a:pt x="1113536" y="13715"/>
                  </a:lnTo>
                  <a:lnTo>
                    <a:pt x="1131189" y="12953"/>
                  </a:lnTo>
                  <a:lnTo>
                    <a:pt x="1147699" y="12953"/>
                  </a:lnTo>
                  <a:lnTo>
                    <a:pt x="1164971" y="13715"/>
                  </a:lnTo>
                  <a:lnTo>
                    <a:pt x="1183640" y="16255"/>
                  </a:lnTo>
                  <a:lnTo>
                    <a:pt x="1200277" y="18414"/>
                  </a:lnTo>
                  <a:lnTo>
                    <a:pt x="1218565" y="22351"/>
                  </a:lnTo>
                  <a:lnTo>
                    <a:pt x="1240536" y="25907"/>
                  </a:lnTo>
                  <a:lnTo>
                    <a:pt x="1261491" y="28828"/>
                  </a:lnTo>
                  <a:lnTo>
                    <a:pt x="1280922" y="31368"/>
                  </a:lnTo>
                  <a:lnTo>
                    <a:pt x="1299591" y="31368"/>
                  </a:lnTo>
                  <a:lnTo>
                    <a:pt x="1319403" y="30225"/>
                  </a:lnTo>
                  <a:lnTo>
                    <a:pt x="1340358" y="28828"/>
                  </a:lnTo>
                  <a:lnTo>
                    <a:pt x="1362964" y="27050"/>
                  </a:lnTo>
                  <a:lnTo>
                    <a:pt x="1383919" y="23749"/>
                  </a:lnTo>
                  <a:lnTo>
                    <a:pt x="1402588" y="19050"/>
                  </a:lnTo>
                  <a:lnTo>
                    <a:pt x="1420876" y="18414"/>
                  </a:lnTo>
                  <a:lnTo>
                    <a:pt x="1438529" y="18414"/>
                  </a:lnTo>
                  <a:lnTo>
                    <a:pt x="1455166" y="21336"/>
                  </a:lnTo>
                  <a:lnTo>
                    <a:pt x="1471676" y="24891"/>
                  </a:lnTo>
                  <a:lnTo>
                    <a:pt x="1487932" y="27812"/>
                  </a:lnTo>
                  <a:lnTo>
                    <a:pt x="1504442" y="30225"/>
                  </a:lnTo>
                  <a:lnTo>
                    <a:pt x="1521714" y="30225"/>
                  </a:lnTo>
                  <a:lnTo>
                    <a:pt x="1538351" y="27812"/>
                  </a:lnTo>
                  <a:lnTo>
                    <a:pt x="1557020" y="25907"/>
                  </a:lnTo>
                  <a:lnTo>
                    <a:pt x="1576451" y="22351"/>
                  </a:lnTo>
                  <a:lnTo>
                    <a:pt x="1595120" y="19050"/>
                  </a:lnTo>
                  <a:lnTo>
                    <a:pt x="1613916" y="18414"/>
                  </a:lnTo>
                  <a:lnTo>
                    <a:pt x="1629410" y="18414"/>
                  </a:lnTo>
                  <a:lnTo>
                    <a:pt x="1629410" y="18414"/>
                  </a:lnTo>
                  <a:lnTo>
                    <a:pt x="1641221" y="21336"/>
                  </a:lnTo>
                  <a:lnTo>
                    <a:pt x="1649857" y="2235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045201" y="188417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5349366" y="1664969"/>
            <a:ext cx="121920" cy="264795"/>
          </a:xfrm>
          <a:custGeom>
            <a:avLst/>
            <a:gdLst/>
            <a:ahLst/>
            <a:cxnLst/>
            <a:rect l="l" t="t" r="r" b="b"/>
            <a:pathLst>
              <a:path w="121920" h="264794">
                <a:moveTo>
                  <a:pt x="121666" y="0"/>
                </a:moveTo>
                <a:lnTo>
                  <a:pt x="121666" y="0"/>
                </a:lnTo>
                <a:lnTo>
                  <a:pt x="87503" y="29082"/>
                </a:lnTo>
                <a:lnTo>
                  <a:pt x="72390" y="43179"/>
                </a:lnTo>
                <a:lnTo>
                  <a:pt x="60071" y="57150"/>
                </a:lnTo>
                <a:lnTo>
                  <a:pt x="48260" y="71246"/>
                </a:lnTo>
                <a:lnTo>
                  <a:pt x="37084" y="85216"/>
                </a:lnTo>
                <a:lnTo>
                  <a:pt x="28448" y="98170"/>
                </a:lnTo>
                <a:lnTo>
                  <a:pt x="19812" y="113664"/>
                </a:lnTo>
                <a:lnTo>
                  <a:pt x="12192" y="129920"/>
                </a:lnTo>
                <a:lnTo>
                  <a:pt x="5334" y="149732"/>
                </a:lnTo>
                <a:lnTo>
                  <a:pt x="1016" y="169163"/>
                </a:lnTo>
                <a:lnTo>
                  <a:pt x="0" y="191134"/>
                </a:lnTo>
                <a:lnTo>
                  <a:pt x="0" y="191134"/>
                </a:lnTo>
                <a:lnTo>
                  <a:pt x="4318" y="212343"/>
                </a:lnTo>
                <a:lnTo>
                  <a:pt x="14350" y="234314"/>
                </a:lnTo>
                <a:lnTo>
                  <a:pt x="28448" y="251586"/>
                </a:lnTo>
                <a:lnTo>
                  <a:pt x="47117" y="26454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554345" y="1643125"/>
            <a:ext cx="1204595" cy="370205"/>
            <a:chOff x="5554345" y="1643125"/>
            <a:chExt cx="1204595" cy="370205"/>
          </a:xfrm>
        </p:grpSpPr>
        <p:sp>
          <p:nvSpPr>
            <p:cNvPr id="18" name="object 18"/>
            <p:cNvSpPr/>
            <p:nvPr/>
          </p:nvSpPr>
          <p:spPr>
            <a:xfrm>
              <a:off x="5554345" y="1643125"/>
              <a:ext cx="1204595" cy="33947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614033" y="20036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965325" y="2111628"/>
            <a:ext cx="1183640" cy="55244"/>
          </a:xfrm>
          <a:custGeom>
            <a:avLst/>
            <a:gdLst/>
            <a:ahLst/>
            <a:cxnLst/>
            <a:rect l="l" t="t" r="r" b="b"/>
            <a:pathLst>
              <a:path w="1183639" h="55244">
                <a:moveTo>
                  <a:pt x="0" y="0"/>
                </a:moveTo>
                <a:lnTo>
                  <a:pt x="5461" y="5842"/>
                </a:lnTo>
                <a:lnTo>
                  <a:pt x="14097" y="14477"/>
                </a:lnTo>
                <a:lnTo>
                  <a:pt x="27431" y="25272"/>
                </a:lnTo>
                <a:lnTo>
                  <a:pt x="41401" y="37464"/>
                </a:lnTo>
                <a:lnTo>
                  <a:pt x="56895" y="46100"/>
                </a:lnTo>
                <a:lnTo>
                  <a:pt x="73406" y="51562"/>
                </a:lnTo>
                <a:lnTo>
                  <a:pt x="91820" y="51562"/>
                </a:lnTo>
                <a:lnTo>
                  <a:pt x="111632" y="48259"/>
                </a:lnTo>
                <a:lnTo>
                  <a:pt x="130301" y="45084"/>
                </a:lnTo>
                <a:lnTo>
                  <a:pt x="148717" y="38607"/>
                </a:lnTo>
                <a:lnTo>
                  <a:pt x="168529" y="30606"/>
                </a:lnTo>
                <a:lnTo>
                  <a:pt x="189356" y="23113"/>
                </a:lnTo>
                <a:lnTo>
                  <a:pt x="208787" y="14477"/>
                </a:lnTo>
                <a:lnTo>
                  <a:pt x="227583" y="9017"/>
                </a:lnTo>
                <a:lnTo>
                  <a:pt x="245237" y="6857"/>
                </a:lnTo>
                <a:lnTo>
                  <a:pt x="262508" y="6857"/>
                </a:lnTo>
                <a:lnTo>
                  <a:pt x="281177" y="9017"/>
                </a:lnTo>
                <a:lnTo>
                  <a:pt x="298831" y="12318"/>
                </a:lnTo>
                <a:lnTo>
                  <a:pt x="315341" y="17652"/>
                </a:lnTo>
                <a:lnTo>
                  <a:pt x="333756" y="24130"/>
                </a:lnTo>
                <a:lnTo>
                  <a:pt x="355726" y="28828"/>
                </a:lnTo>
                <a:lnTo>
                  <a:pt x="378713" y="31750"/>
                </a:lnTo>
                <a:lnTo>
                  <a:pt x="401827" y="33908"/>
                </a:lnTo>
                <a:lnTo>
                  <a:pt x="425957" y="32765"/>
                </a:lnTo>
                <a:lnTo>
                  <a:pt x="448563" y="30606"/>
                </a:lnTo>
                <a:lnTo>
                  <a:pt x="473075" y="27431"/>
                </a:lnTo>
                <a:lnTo>
                  <a:pt x="494664" y="24130"/>
                </a:lnTo>
                <a:lnTo>
                  <a:pt x="515493" y="19812"/>
                </a:lnTo>
                <a:lnTo>
                  <a:pt x="535305" y="16637"/>
                </a:lnTo>
                <a:lnTo>
                  <a:pt x="555117" y="16637"/>
                </a:lnTo>
                <a:lnTo>
                  <a:pt x="571373" y="18795"/>
                </a:lnTo>
                <a:lnTo>
                  <a:pt x="585724" y="24130"/>
                </a:lnTo>
                <a:lnTo>
                  <a:pt x="599820" y="30606"/>
                </a:lnTo>
                <a:lnTo>
                  <a:pt x="615314" y="37464"/>
                </a:lnTo>
                <a:lnTo>
                  <a:pt x="631825" y="43561"/>
                </a:lnTo>
                <a:lnTo>
                  <a:pt x="649097" y="49402"/>
                </a:lnTo>
                <a:lnTo>
                  <a:pt x="666750" y="53720"/>
                </a:lnTo>
                <a:lnTo>
                  <a:pt x="688720" y="54737"/>
                </a:lnTo>
                <a:lnTo>
                  <a:pt x="713867" y="54737"/>
                </a:lnTo>
                <a:lnTo>
                  <a:pt x="742314" y="52196"/>
                </a:lnTo>
                <a:lnTo>
                  <a:pt x="767588" y="51562"/>
                </a:lnTo>
                <a:lnTo>
                  <a:pt x="789177" y="48259"/>
                </a:lnTo>
                <a:lnTo>
                  <a:pt x="810006" y="43561"/>
                </a:lnTo>
                <a:lnTo>
                  <a:pt x="830961" y="40386"/>
                </a:lnTo>
                <a:lnTo>
                  <a:pt x="850645" y="37464"/>
                </a:lnTo>
                <a:lnTo>
                  <a:pt x="869442" y="36449"/>
                </a:lnTo>
                <a:lnTo>
                  <a:pt x="888873" y="36449"/>
                </a:lnTo>
                <a:lnTo>
                  <a:pt x="909701" y="38607"/>
                </a:lnTo>
                <a:lnTo>
                  <a:pt x="931672" y="41401"/>
                </a:lnTo>
                <a:lnTo>
                  <a:pt x="950087" y="46100"/>
                </a:lnTo>
                <a:lnTo>
                  <a:pt x="968756" y="49402"/>
                </a:lnTo>
                <a:lnTo>
                  <a:pt x="988568" y="53720"/>
                </a:lnTo>
                <a:lnTo>
                  <a:pt x="1009523" y="54737"/>
                </a:lnTo>
                <a:lnTo>
                  <a:pt x="1033272" y="53720"/>
                </a:lnTo>
                <a:lnTo>
                  <a:pt x="1055497" y="51562"/>
                </a:lnTo>
                <a:lnTo>
                  <a:pt x="1074927" y="46100"/>
                </a:lnTo>
                <a:lnTo>
                  <a:pt x="1093724" y="41401"/>
                </a:lnTo>
                <a:lnTo>
                  <a:pt x="1112393" y="36449"/>
                </a:lnTo>
                <a:lnTo>
                  <a:pt x="1131189" y="31750"/>
                </a:lnTo>
                <a:lnTo>
                  <a:pt x="1147318" y="29971"/>
                </a:lnTo>
                <a:lnTo>
                  <a:pt x="1147318" y="29971"/>
                </a:lnTo>
                <a:lnTo>
                  <a:pt x="1161414" y="31750"/>
                </a:lnTo>
                <a:lnTo>
                  <a:pt x="1173607" y="35306"/>
                </a:lnTo>
                <a:lnTo>
                  <a:pt x="1183386" y="3860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48272" y="21055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74717" y="2193925"/>
            <a:ext cx="146177" cy="13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73550" y="2380741"/>
            <a:ext cx="223900" cy="2297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542790" y="2212339"/>
            <a:ext cx="426720" cy="316865"/>
            <a:chOff x="4542790" y="2212339"/>
            <a:chExt cx="426720" cy="316865"/>
          </a:xfrm>
        </p:grpSpPr>
        <p:sp>
          <p:nvSpPr>
            <p:cNvPr id="25" name="object 25"/>
            <p:cNvSpPr/>
            <p:nvPr/>
          </p:nvSpPr>
          <p:spPr>
            <a:xfrm>
              <a:off x="4542790" y="2408808"/>
              <a:ext cx="102235" cy="1198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680712" y="2212339"/>
              <a:ext cx="288289" cy="28079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130928" y="1984120"/>
            <a:ext cx="1176655" cy="543560"/>
            <a:chOff x="4130928" y="1984120"/>
            <a:chExt cx="1176655" cy="543560"/>
          </a:xfrm>
        </p:grpSpPr>
        <p:sp>
          <p:nvSpPr>
            <p:cNvPr id="28" name="object 28"/>
            <p:cNvSpPr/>
            <p:nvPr/>
          </p:nvSpPr>
          <p:spPr>
            <a:xfrm>
              <a:off x="4140453" y="1993645"/>
              <a:ext cx="850265" cy="36195"/>
            </a:xfrm>
            <a:custGeom>
              <a:avLst/>
              <a:gdLst/>
              <a:ahLst/>
              <a:cxnLst/>
              <a:rect l="l" t="t" r="r" b="b"/>
              <a:pathLst>
                <a:path w="850264" h="36194">
                  <a:moveTo>
                    <a:pt x="0" y="0"/>
                  </a:moveTo>
                  <a:lnTo>
                    <a:pt x="0" y="0"/>
                  </a:lnTo>
                  <a:lnTo>
                    <a:pt x="11175" y="3175"/>
                  </a:lnTo>
                  <a:lnTo>
                    <a:pt x="26288" y="5333"/>
                  </a:lnTo>
                  <a:lnTo>
                    <a:pt x="46100" y="5333"/>
                  </a:lnTo>
                  <a:lnTo>
                    <a:pt x="66929" y="4317"/>
                  </a:lnTo>
                  <a:lnTo>
                    <a:pt x="85725" y="5333"/>
                  </a:lnTo>
                  <a:lnTo>
                    <a:pt x="99695" y="7873"/>
                  </a:lnTo>
                  <a:lnTo>
                    <a:pt x="114173" y="10794"/>
                  </a:lnTo>
                  <a:lnTo>
                    <a:pt x="128143" y="15366"/>
                  </a:lnTo>
                  <a:lnTo>
                    <a:pt x="143637" y="18668"/>
                  </a:lnTo>
                  <a:lnTo>
                    <a:pt x="161290" y="19684"/>
                  </a:lnTo>
                  <a:lnTo>
                    <a:pt x="181101" y="18668"/>
                  </a:lnTo>
                  <a:lnTo>
                    <a:pt x="201675" y="16509"/>
                  </a:lnTo>
                  <a:lnTo>
                    <a:pt x="222504" y="13969"/>
                  </a:lnTo>
                  <a:lnTo>
                    <a:pt x="241935" y="11810"/>
                  </a:lnTo>
                  <a:lnTo>
                    <a:pt x="260604" y="10794"/>
                  </a:lnTo>
                  <a:lnTo>
                    <a:pt x="277241" y="11810"/>
                  </a:lnTo>
                  <a:lnTo>
                    <a:pt x="292735" y="13969"/>
                  </a:lnTo>
                  <a:lnTo>
                    <a:pt x="310388" y="18668"/>
                  </a:lnTo>
                  <a:lnTo>
                    <a:pt x="328675" y="20827"/>
                  </a:lnTo>
                  <a:lnTo>
                    <a:pt x="349631" y="21843"/>
                  </a:lnTo>
                  <a:lnTo>
                    <a:pt x="373761" y="20827"/>
                  </a:lnTo>
                  <a:lnTo>
                    <a:pt x="394588" y="18668"/>
                  </a:lnTo>
                  <a:lnTo>
                    <a:pt x="414020" y="15366"/>
                  </a:lnTo>
                  <a:lnTo>
                    <a:pt x="433832" y="12953"/>
                  </a:lnTo>
                  <a:lnTo>
                    <a:pt x="453644" y="11810"/>
                  </a:lnTo>
                  <a:lnTo>
                    <a:pt x="470916" y="11810"/>
                  </a:lnTo>
                  <a:lnTo>
                    <a:pt x="487425" y="15366"/>
                  </a:lnTo>
                  <a:lnTo>
                    <a:pt x="506222" y="19684"/>
                  </a:lnTo>
                  <a:lnTo>
                    <a:pt x="527812" y="22986"/>
                  </a:lnTo>
                  <a:lnTo>
                    <a:pt x="552323" y="25145"/>
                  </a:lnTo>
                  <a:lnTo>
                    <a:pt x="576072" y="25145"/>
                  </a:lnTo>
                  <a:lnTo>
                    <a:pt x="600201" y="23748"/>
                  </a:lnTo>
                  <a:lnTo>
                    <a:pt x="622046" y="21843"/>
                  </a:lnTo>
                  <a:lnTo>
                    <a:pt x="641476" y="20827"/>
                  </a:lnTo>
                  <a:lnTo>
                    <a:pt x="660273" y="22986"/>
                  </a:lnTo>
                  <a:lnTo>
                    <a:pt x="676783" y="26161"/>
                  </a:lnTo>
                  <a:lnTo>
                    <a:pt x="693420" y="29463"/>
                  </a:lnTo>
                  <a:lnTo>
                    <a:pt x="711708" y="32765"/>
                  </a:lnTo>
                  <a:lnTo>
                    <a:pt x="732663" y="34925"/>
                  </a:lnTo>
                  <a:lnTo>
                    <a:pt x="752475" y="35940"/>
                  </a:lnTo>
                  <a:lnTo>
                    <a:pt x="775462" y="34925"/>
                  </a:lnTo>
                  <a:lnTo>
                    <a:pt x="798195" y="34162"/>
                  </a:lnTo>
                  <a:lnTo>
                    <a:pt x="815721" y="32765"/>
                  </a:lnTo>
                  <a:lnTo>
                    <a:pt x="827659" y="31622"/>
                  </a:lnTo>
                  <a:lnTo>
                    <a:pt x="836676" y="34162"/>
                  </a:lnTo>
                  <a:lnTo>
                    <a:pt x="844169" y="28320"/>
                  </a:lnTo>
                  <a:lnTo>
                    <a:pt x="850011" y="2082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96941" y="20123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552314" y="1994661"/>
              <a:ext cx="746125" cy="523875"/>
            </a:xfrm>
            <a:custGeom>
              <a:avLst/>
              <a:gdLst/>
              <a:ahLst/>
              <a:cxnLst/>
              <a:rect l="l" t="t" r="r" b="b"/>
              <a:pathLst>
                <a:path w="746125" h="523875">
                  <a:moveTo>
                    <a:pt x="398525" y="10794"/>
                  </a:moveTo>
                  <a:lnTo>
                    <a:pt x="398525" y="10794"/>
                  </a:lnTo>
                  <a:lnTo>
                    <a:pt x="388747" y="10794"/>
                  </a:lnTo>
                </a:path>
                <a:path w="746125" h="523875">
                  <a:moveTo>
                    <a:pt x="21971" y="9017"/>
                  </a:moveTo>
                  <a:lnTo>
                    <a:pt x="24130" y="0"/>
                  </a:lnTo>
                  <a:lnTo>
                    <a:pt x="25146" y="11937"/>
                  </a:lnTo>
                  <a:lnTo>
                    <a:pt x="24130" y="33909"/>
                  </a:lnTo>
                  <a:lnTo>
                    <a:pt x="21971" y="59055"/>
                  </a:lnTo>
                  <a:lnTo>
                    <a:pt x="16256" y="133604"/>
                  </a:lnTo>
                  <a:lnTo>
                    <a:pt x="16256" y="160528"/>
                  </a:lnTo>
                  <a:lnTo>
                    <a:pt x="17652" y="187960"/>
                  </a:lnTo>
                  <a:lnTo>
                    <a:pt x="18669" y="210566"/>
                  </a:lnTo>
                  <a:lnTo>
                    <a:pt x="18669" y="232537"/>
                  </a:lnTo>
                  <a:lnTo>
                    <a:pt x="12192" y="256667"/>
                  </a:lnTo>
                  <a:lnTo>
                    <a:pt x="0" y="250951"/>
                  </a:lnTo>
                </a:path>
                <a:path w="746125" h="523875">
                  <a:moveTo>
                    <a:pt x="525652" y="314960"/>
                  </a:moveTo>
                  <a:lnTo>
                    <a:pt x="515493" y="308482"/>
                  </a:lnTo>
                  <a:lnTo>
                    <a:pt x="503682" y="307086"/>
                  </a:lnTo>
                  <a:lnTo>
                    <a:pt x="503682" y="307086"/>
                  </a:lnTo>
                  <a:lnTo>
                    <a:pt x="459739" y="361823"/>
                  </a:lnTo>
                  <a:lnTo>
                    <a:pt x="461899" y="380111"/>
                  </a:lnTo>
                  <a:lnTo>
                    <a:pt x="471932" y="390906"/>
                  </a:lnTo>
                  <a:lnTo>
                    <a:pt x="486029" y="388747"/>
                  </a:lnTo>
                  <a:lnTo>
                    <a:pt x="503682" y="377951"/>
                  </a:lnTo>
                  <a:lnTo>
                    <a:pt x="516636" y="363981"/>
                  </a:lnTo>
                  <a:lnTo>
                    <a:pt x="526669" y="347344"/>
                  </a:lnTo>
                  <a:lnTo>
                    <a:pt x="533146" y="325755"/>
                  </a:lnTo>
                  <a:lnTo>
                    <a:pt x="537463" y="303149"/>
                  </a:lnTo>
                  <a:lnTo>
                    <a:pt x="538861" y="281178"/>
                  </a:lnTo>
                  <a:lnTo>
                    <a:pt x="537463" y="259587"/>
                  </a:lnTo>
                  <a:lnTo>
                    <a:pt x="537463" y="259587"/>
                  </a:lnTo>
                  <a:lnTo>
                    <a:pt x="523494" y="204469"/>
                  </a:lnTo>
                  <a:lnTo>
                    <a:pt x="521335" y="223900"/>
                  </a:lnTo>
                  <a:lnTo>
                    <a:pt x="523494" y="249809"/>
                  </a:lnTo>
                  <a:lnTo>
                    <a:pt x="525652" y="277875"/>
                  </a:lnTo>
                  <a:lnTo>
                    <a:pt x="527812" y="304164"/>
                  </a:lnTo>
                  <a:lnTo>
                    <a:pt x="530987" y="329056"/>
                  </a:lnTo>
                  <a:lnTo>
                    <a:pt x="536448" y="354203"/>
                  </a:lnTo>
                  <a:lnTo>
                    <a:pt x="545084" y="372618"/>
                  </a:lnTo>
                  <a:lnTo>
                    <a:pt x="557276" y="379094"/>
                  </a:lnTo>
                  <a:lnTo>
                    <a:pt x="574929" y="371475"/>
                  </a:lnTo>
                  <a:lnTo>
                    <a:pt x="595757" y="353187"/>
                  </a:lnTo>
                  <a:lnTo>
                    <a:pt x="616331" y="330073"/>
                  </a:lnTo>
                  <a:lnTo>
                    <a:pt x="633984" y="309625"/>
                  </a:lnTo>
                  <a:lnTo>
                    <a:pt x="633984" y="309625"/>
                  </a:lnTo>
                  <a:lnTo>
                    <a:pt x="644779" y="292354"/>
                  </a:lnTo>
                  <a:lnTo>
                    <a:pt x="646938" y="279019"/>
                  </a:lnTo>
                  <a:lnTo>
                    <a:pt x="640461" y="273938"/>
                  </a:lnTo>
                  <a:lnTo>
                    <a:pt x="629285" y="277875"/>
                  </a:lnTo>
                  <a:lnTo>
                    <a:pt x="629285" y="277875"/>
                  </a:lnTo>
                  <a:lnTo>
                    <a:pt x="599821" y="313944"/>
                  </a:lnTo>
                  <a:lnTo>
                    <a:pt x="605536" y="320420"/>
                  </a:lnTo>
                  <a:lnTo>
                    <a:pt x="617347" y="317119"/>
                  </a:lnTo>
                  <a:lnTo>
                    <a:pt x="631825" y="308482"/>
                  </a:lnTo>
                  <a:lnTo>
                    <a:pt x="643636" y="297306"/>
                  </a:lnTo>
                  <a:lnTo>
                    <a:pt x="652652" y="293369"/>
                  </a:lnTo>
                  <a:lnTo>
                    <a:pt x="658113" y="298831"/>
                  </a:lnTo>
                  <a:lnTo>
                    <a:pt x="662432" y="312800"/>
                  </a:lnTo>
                  <a:lnTo>
                    <a:pt x="666750" y="330073"/>
                  </a:lnTo>
                  <a:lnTo>
                    <a:pt x="672084" y="347344"/>
                  </a:lnTo>
                  <a:lnTo>
                    <a:pt x="678942" y="361823"/>
                  </a:lnTo>
                  <a:lnTo>
                    <a:pt x="687577" y="372618"/>
                  </a:lnTo>
                  <a:lnTo>
                    <a:pt x="700532" y="379094"/>
                  </a:lnTo>
                  <a:lnTo>
                    <a:pt x="713867" y="381254"/>
                  </a:lnTo>
                  <a:lnTo>
                    <a:pt x="701675" y="381254"/>
                  </a:lnTo>
                </a:path>
                <a:path w="746125" h="523875">
                  <a:moveTo>
                    <a:pt x="447801" y="523494"/>
                  </a:moveTo>
                  <a:lnTo>
                    <a:pt x="461899" y="522350"/>
                  </a:lnTo>
                  <a:lnTo>
                    <a:pt x="474090" y="519175"/>
                  </a:lnTo>
                  <a:lnTo>
                    <a:pt x="491744" y="512699"/>
                  </a:lnTo>
                  <a:lnTo>
                    <a:pt x="515493" y="503681"/>
                  </a:lnTo>
                  <a:lnTo>
                    <a:pt x="542925" y="493268"/>
                  </a:lnTo>
                  <a:lnTo>
                    <a:pt x="598677" y="474853"/>
                  </a:lnTo>
                  <a:lnTo>
                    <a:pt x="658113" y="458343"/>
                  </a:lnTo>
                  <a:lnTo>
                    <a:pt x="706374" y="448563"/>
                  </a:lnTo>
                  <a:lnTo>
                    <a:pt x="727963" y="444245"/>
                  </a:lnTo>
                  <a:lnTo>
                    <a:pt x="745617" y="43776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363717" y="2419476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0" y="0"/>
                </a:lnTo>
                <a:lnTo>
                  <a:pt x="38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78279" y="792479"/>
              <a:ext cx="2076449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398384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2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Symmetry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symmetry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generally</a:t>
            </a:r>
            <a:r>
              <a:rPr sz="1500" spc="-135" dirty="0">
                <a:solidFill>
                  <a:srgbClr val="CC0000"/>
                </a:solidFill>
                <a:latin typeface="Lucida Sans"/>
                <a:cs typeface="Lucida Sans"/>
              </a:rPr>
              <a:t>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b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ilateral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molluscs.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Some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secondarily</a:t>
            </a:r>
            <a:r>
              <a:rPr sz="1500" b="1" spc="-8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asymmetrical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(snail)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due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</a:t>
            </a:r>
            <a:r>
              <a:rPr sz="1500" spc="-5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torsion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(twisting)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during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growth.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42944" y="2496311"/>
            <a:ext cx="5160263" cy="24841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266310" y="1288922"/>
            <a:ext cx="393065" cy="150495"/>
            <a:chOff x="4266310" y="1288922"/>
            <a:chExt cx="393065" cy="150495"/>
          </a:xfrm>
        </p:grpSpPr>
        <p:sp>
          <p:nvSpPr>
            <p:cNvPr id="12" name="object 12"/>
            <p:cNvSpPr/>
            <p:nvPr/>
          </p:nvSpPr>
          <p:spPr>
            <a:xfrm>
              <a:off x="4275835" y="1298447"/>
              <a:ext cx="368300" cy="131445"/>
            </a:xfrm>
            <a:custGeom>
              <a:avLst/>
              <a:gdLst/>
              <a:ahLst/>
              <a:cxnLst/>
              <a:rect l="l" t="t" r="r" b="b"/>
              <a:pathLst>
                <a:path w="368300" h="131444">
                  <a:moveTo>
                    <a:pt x="0" y="48640"/>
                  </a:moveTo>
                  <a:lnTo>
                    <a:pt x="0" y="48640"/>
                  </a:lnTo>
                  <a:lnTo>
                    <a:pt x="4317" y="66928"/>
                  </a:lnTo>
                  <a:lnTo>
                    <a:pt x="8636" y="81025"/>
                  </a:lnTo>
                  <a:lnTo>
                    <a:pt x="12953" y="98678"/>
                  </a:lnTo>
                  <a:lnTo>
                    <a:pt x="18414" y="113029"/>
                  </a:lnTo>
                  <a:lnTo>
                    <a:pt x="28448" y="124587"/>
                  </a:lnTo>
                  <a:lnTo>
                    <a:pt x="40386" y="131445"/>
                  </a:lnTo>
                  <a:lnTo>
                    <a:pt x="58038" y="131445"/>
                  </a:lnTo>
                  <a:lnTo>
                    <a:pt x="79883" y="124587"/>
                  </a:lnTo>
                  <a:lnTo>
                    <a:pt x="106172" y="114173"/>
                  </a:lnTo>
                  <a:lnTo>
                    <a:pt x="133603" y="102997"/>
                  </a:lnTo>
                  <a:lnTo>
                    <a:pt x="155575" y="93217"/>
                  </a:lnTo>
                  <a:lnTo>
                    <a:pt x="173227" y="83565"/>
                  </a:lnTo>
                  <a:lnTo>
                    <a:pt x="190500" y="74929"/>
                  </a:lnTo>
                  <a:lnTo>
                    <a:pt x="213487" y="64770"/>
                  </a:lnTo>
                  <a:lnTo>
                    <a:pt x="266064" y="43179"/>
                  </a:lnTo>
                  <a:lnTo>
                    <a:pt x="289813" y="32385"/>
                  </a:lnTo>
                  <a:lnTo>
                    <a:pt x="312165" y="23749"/>
                  </a:lnTo>
                  <a:lnTo>
                    <a:pt x="330453" y="16255"/>
                  </a:lnTo>
                  <a:lnTo>
                    <a:pt x="345566" y="8636"/>
                  </a:lnTo>
                  <a:lnTo>
                    <a:pt x="358266" y="1777"/>
                  </a:lnTo>
                  <a:lnTo>
                    <a:pt x="36791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58867" y="13514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638554" y="1901063"/>
            <a:ext cx="684530" cy="36195"/>
          </a:xfrm>
          <a:custGeom>
            <a:avLst/>
            <a:gdLst/>
            <a:ahLst/>
            <a:cxnLst/>
            <a:rect l="l" t="t" r="r" b="b"/>
            <a:pathLst>
              <a:path w="684530" h="36194">
                <a:moveTo>
                  <a:pt x="0" y="0"/>
                </a:moveTo>
                <a:lnTo>
                  <a:pt x="0" y="0"/>
                </a:lnTo>
                <a:lnTo>
                  <a:pt x="7493" y="5461"/>
                </a:lnTo>
                <a:lnTo>
                  <a:pt x="16128" y="9779"/>
                </a:lnTo>
                <a:lnTo>
                  <a:pt x="28320" y="15112"/>
                </a:lnTo>
                <a:lnTo>
                  <a:pt x="42798" y="21590"/>
                </a:lnTo>
                <a:lnTo>
                  <a:pt x="56768" y="27050"/>
                </a:lnTo>
                <a:lnTo>
                  <a:pt x="73025" y="31368"/>
                </a:lnTo>
                <a:lnTo>
                  <a:pt x="91693" y="33909"/>
                </a:lnTo>
                <a:lnTo>
                  <a:pt x="110489" y="33909"/>
                </a:lnTo>
                <a:lnTo>
                  <a:pt x="130937" y="31368"/>
                </a:lnTo>
                <a:lnTo>
                  <a:pt x="150748" y="28067"/>
                </a:lnTo>
                <a:lnTo>
                  <a:pt x="168401" y="25908"/>
                </a:lnTo>
                <a:lnTo>
                  <a:pt x="183895" y="23749"/>
                </a:lnTo>
                <a:lnTo>
                  <a:pt x="196850" y="21590"/>
                </a:lnTo>
                <a:lnTo>
                  <a:pt x="211200" y="19431"/>
                </a:lnTo>
                <a:lnTo>
                  <a:pt x="226440" y="17272"/>
                </a:lnTo>
                <a:lnTo>
                  <a:pt x="240791" y="13716"/>
                </a:lnTo>
                <a:lnTo>
                  <a:pt x="256285" y="10794"/>
                </a:lnTo>
                <a:lnTo>
                  <a:pt x="271018" y="8636"/>
                </a:lnTo>
                <a:lnTo>
                  <a:pt x="287527" y="7619"/>
                </a:lnTo>
                <a:lnTo>
                  <a:pt x="304164" y="6477"/>
                </a:lnTo>
                <a:lnTo>
                  <a:pt x="322833" y="7619"/>
                </a:lnTo>
                <a:lnTo>
                  <a:pt x="340487" y="10794"/>
                </a:lnTo>
                <a:lnTo>
                  <a:pt x="358901" y="17272"/>
                </a:lnTo>
                <a:lnTo>
                  <a:pt x="377570" y="24892"/>
                </a:lnTo>
                <a:lnTo>
                  <a:pt x="396366" y="31368"/>
                </a:lnTo>
                <a:lnTo>
                  <a:pt x="415797" y="35687"/>
                </a:lnTo>
                <a:lnTo>
                  <a:pt x="435482" y="35687"/>
                </a:lnTo>
                <a:lnTo>
                  <a:pt x="455294" y="33909"/>
                </a:lnTo>
                <a:lnTo>
                  <a:pt x="475869" y="30225"/>
                </a:lnTo>
                <a:lnTo>
                  <a:pt x="495681" y="27050"/>
                </a:lnTo>
                <a:lnTo>
                  <a:pt x="515493" y="22733"/>
                </a:lnTo>
                <a:lnTo>
                  <a:pt x="534162" y="18415"/>
                </a:lnTo>
                <a:lnTo>
                  <a:pt x="551433" y="13716"/>
                </a:lnTo>
                <a:lnTo>
                  <a:pt x="569087" y="10794"/>
                </a:lnTo>
                <a:lnTo>
                  <a:pt x="587501" y="9779"/>
                </a:lnTo>
                <a:lnTo>
                  <a:pt x="587501" y="9779"/>
                </a:lnTo>
                <a:lnTo>
                  <a:pt x="605154" y="10794"/>
                </a:lnTo>
                <a:lnTo>
                  <a:pt x="621664" y="12700"/>
                </a:lnTo>
                <a:lnTo>
                  <a:pt x="638175" y="16256"/>
                </a:lnTo>
                <a:lnTo>
                  <a:pt x="654431" y="19431"/>
                </a:lnTo>
                <a:lnTo>
                  <a:pt x="668782" y="20574"/>
                </a:lnTo>
                <a:lnTo>
                  <a:pt x="679576" y="20574"/>
                </a:lnTo>
                <a:lnTo>
                  <a:pt x="684276" y="127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437638" y="1897888"/>
            <a:ext cx="852169" cy="20955"/>
          </a:xfrm>
          <a:custGeom>
            <a:avLst/>
            <a:gdLst/>
            <a:ahLst/>
            <a:cxnLst/>
            <a:rect l="l" t="t" r="r" b="b"/>
            <a:pathLst>
              <a:path w="852170" h="20955">
                <a:moveTo>
                  <a:pt x="0" y="12954"/>
                </a:moveTo>
                <a:lnTo>
                  <a:pt x="0" y="12954"/>
                </a:lnTo>
                <a:lnTo>
                  <a:pt x="17399" y="13969"/>
                </a:lnTo>
                <a:lnTo>
                  <a:pt x="32766" y="13969"/>
                </a:lnTo>
                <a:lnTo>
                  <a:pt x="51562" y="13969"/>
                </a:lnTo>
                <a:lnTo>
                  <a:pt x="72009" y="13969"/>
                </a:lnTo>
                <a:lnTo>
                  <a:pt x="92963" y="14731"/>
                </a:lnTo>
                <a:lnTo>
                  <a:pt x="111632" y="15875"/>
                </a:lnTo>
                <a:lnTo>
                  <a:pt x="130048" y="16891"/>
                </a:lnTo>
                <a:lnTo>
                  <a:pt x="147700" y="16891"/>
                </a:lnTo>
                <a:lnTo>
                  <a:pt x="165354" y="16891"/>
                </a:lnTo>
                <a:lnTo>
                  <a:pt x="185038" y="18287"/>
                </a:lnTo>
                <a:lnTo>
                  <a:pt x="205612" y="18287"/>
                </a:lnTo>
                <a:lnTo>
                  <a:pt x="227964" y="18287"/>
                </a:lnTo>
                <a:lnTo>
                  <a:pt x="246253" y="19431"/>
                </a:lnTo>
                <a:lnTo>
                  <a:pt x="263906" y="20447"/>
                </a:lnTo>
                <a:lnTo>
                  <a:pt x="280162" y="20447"/>
                </a:lnTo>
                <a:lnTo>
                  <a:pt x="295656" y="20447"/>
                </a:lnTo>
                <a:lnTo>
                  <a:pt x="312166" y="20447"/>
                </a:lnTo>
                <a:lnTo>
                  <a:pt x="329438" y="20447"/>
                </a:lnTo>
                <a:lnTo>
                  <a:pt x="348234" y="20447"/>
                </a:lnTo>
                <a:lnTo>
                  <a:pt x="367919" y="20447"/>
                </a:lnTo>
                <a:lnTo>
                  <a:pt x="386334" y="20447"/>
                </a:lnTo>
                <a:lnTo>
                  <a:pt x="405003" y="20447"/>
                </a:lnTo>
                <a:lnTo>
                  <a:pt x="423799" y="19431"/>
                </a:lnTo>
                <a:lnTo>
                  <a:pt x="442087" y="16891"/>
                </a:lnTo>
                <a:lnTo>
                  <a:pt x="461899" y="13969"/>
                </a:lnTo>
                <a:lnTo>
                  <a:pt x="479551" y="11811"/>
                </a:lnTo>
                <a:lnTo>
                  <a:pt x="497205" y="9652"/>
                </a:lnTo>
                <a:lnTo>
                  <a:pt x="512318" y="8636"/>
                </a:lnTo>
                <a:lnTo>
                  <a:pt x="525653" y="9652"/>
                </a:lnTo>
                <a:lnTo>
                  <a:pt x="537591" y="8636"/>
                </a:lnTo>
                <a:lnTo>
                  <a:pt x="552957" y="8636"/>
                </a:lnTo>
                <a:lnTo>
                  <a:pt x="569213" y="9652"/>
                </a:lnTo>
                <a:lnTo>
                  <a:pt x="587629" y="9652"/>
                </a:lnTo>
                <a:lnTo>
                  <a:pt x="606298" y="9652"/>
                </a:lnTo>
                <a:lnTo>
                  <a:pt x="626110" y="9652"/>
                </a:lnTo>
                <a:lnTo>
                  <a:pt x="648081" y="9652"/>
                </a:lnTo>
                <a:lnTo>
                  <a:pt x="667893" y="10794"/>
                </a:lnTo>
                <a:lnTo>
                  <a:pt x="685164" y="10794"/>
                </a:lnTo>
                <a:lnTo>
                  <a:pt x="701675" y="10794"/>
                </a:lnTo>
                <a:lnTo>
                  <a:pt x="718312" y="10794"/>
                </a:lnTo>
                <a:lnTo>
                  <a:pt x="736600" y="9652"/>
                </a:lnTo>
                <a:lnTo>
                  <a:pt x="756412" y="9652"/>
                </a:lnTo>
                <a:lnTo>
                  <a:pt x="777239" y="9652"/>
                </a:lnTo>
                <a:lnTo>
                  <a:pt x="797051" y="9652"/>
                </a:lnTo>
                <a:lnTo>
                  <a:pt x="815466" y="8636"/>
                </a:lnTo>
                <a:lnTo>
                  <a:pt x="830961" y="7238"/>
                </a:lnTo>
                <a:lnTo>
                  <a:pt x="840994" y="6096"/>
                </a:lnTo>
                <a:lnTo>
                  <a:pt x="85178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43478" y="1876932"/>
            <a:ext cx="1682114" cy="36195"/>
          </a:xfrm>
          <a:custGeom>
            <a:avLst/>
            <a:gdLst/>
            <a:ahLst/>
            <a:cxnLst/>
            <a:rect l="l" t="t" r="r" b="b"/>
            <a:pathLst>
              <a:path w="1682114" h="36194">
                <a:moveTo>
                  <a:pt x="14477" y="33908"/>
                </a:moveTo>
                <a:lnTo>
                  <a:pt x="14477" y="33908"/>
                </a:lnTo>
                <a:lnTo>
                  <a:pt x="0" y="35686"/>
                </a:lnTo>
                <a:lnTo>
                  <a:pt x="0" y="35686"/>
                </a:lnTo>
                <a:lnTo>
                  <a:pt x="12319" y="33908"/>
                </a:lnTo>
                <a:lnTo>
                  <a:pt x="25273" y="29590"/>
                </a:lnTo>
                <a:lnTo>
                  <a:pt x="41783" y="27050"/>
                </a:lnTo>
                <a:lnTo>
                  <a:pt x="41783" y="27050"/>
                </a:lnTo>
                <a:lnTo>
                  <a:pt x="60579" y="28193"/>
                </a:lnTo>
                <a:lnTo>
                  <a:pt x="80010" y="29590"/>
                </a:lnTo>
                <a:lnTo>
                  <a:pt x="98679" y="30606"/>
                </a:lnTo>
                <a:lnTo>
                  <a:pt x="118491" y="31749"/>
                </a:lnTo>
                <a:lnTo>
                  <a:pt x="135762" y="31749"/>
                </a:lnTo>
                <a:lnTo>
                  <a:pt x="154559" y="30606"/>
                </a:lnTo>
                <a:lnTo>
                  <a:pt x="176402" y="30606"/>
                </a:lnTo>
                <a:lnTo>
                  <a:pt x="198374" y="30606"/>
                </a:lnTo>
                <a:lnTo>
                  <a:pt x="219329" y="30606"/>
                </a:lnTo>
                <a:lnTo>
                  <a:pt x="236600" y="31749"/>
                </a:lnTo>
                <a:lnTo>
                  <a:pt x="255270" y="32765"/>
                </a:lnTo>
                <a:lnTo>
                  <a:pt x="275082" y="32765"/>
                </a:lnTo>
                <a:lnTo>
                  <a:pt x="298196" y="31749"/>
                </a:lnTo>
                <a:lnTo>
                  <a:pt x="320801" y="30606"/>
                </a:lnTo>
                <a:lnTo>
                  <a:pt x="342773" y="30606"/>
                </a:lnTo>
                <a:lnTo>
                  <a:pt x="363600" y="30606"/>
                </a:lnTo>
                <a:lnTo>
                  <a:pt x="383413" y="29590"/>
                </a:lnTo>
                <a:lnTo>
                  <a:pt x="405384" y="28193"/>
                </a:lnTo>
                <a:lnTo>
                  <a:pt x="428498" y="27050"/>
                </a:lnTo>
                <a:lnTo>
                  <a:pt x="451104" y="26034"/>
                </a:lnTo>
                <a:lnTo>
                  <a:pt x="474218" y="25272"/>
                </a:lnTo>
                <a:lnTo>
                  <a:pt x="498348" y="25272"/>
                </a:lnTo>
                <a:lnTo>
                  <a:pt x="521335" y="25272"/>
                </a:lnTo>
                <a:lnTo>
                  <a:pt x="543306" y="25272"/>
                </a:lnTo>
                <a:lnTo>
                  <a:pt x="564896" y="25272"/>
                </a:lnTo>
                <a:lnTo>
                  <a:pt x="588263" y="24129"/>
                </a:lnTo>
                <a:lnTo>
                  <a:pt x="609854" y="23113"/>
                </a:lnTo>
                <a:lnTo>
                  <a:pt x="634364" y="21970"/>
                </a:lnTo>
                <a:lnTo>
                  <a:pt x="657098" y="21970"/>
                </a:lnTo>
                <a:lnTo>
                  <a:pt x="682244" y="21970"/>
                </a:lnTo>
                <a:lnTo>
                  <a:pt x="682244" y="21970"/>
                </a:lnTo>
                <a:lnTo>
                  <a:pt x="706374" y="23113"/>
                </a:lnTo>
                <a:lnTo>
                  <a:pt x="730504" y="23113"/>
                </a:lnTo>
                <a:lnTo>
                  <a:pt x="753491" y="24129"/>
                </a:lnTo>
                <a:lnTo>
                  <a:pt x="774446" y="23113"/>
                </a:lnTo>
                <a:lnTo>
                  <a:pt x="790956" y="21970"/>
                </a:lnTo>
                <a:lnTo>
                  <a:pt x="806831" y="21970"/>
                </a:lnTo>
                <a:lnTo>
                  <a:pt x="824484" y="21970"/>
                </a:lnTo>
                <a:lnTo>
                  <a:pt x="845312" y="20954"/>
                </a:lnTo>
                <a:lnTo>
                  <a:pt x="869442" y="21970"/>
                </a:lnTo>
                <a:lnTo>
                  <a:pt x="891413" y="21970"/>
                </a:lnTo>
                <a:lnTo>
                  <a:pt x="912241" y="19811"/>
                </a:lnTo>
                <a:lnTo>
                  <a:pt x="933196" y="17271"/>
                </a:lnTo>
                <a:lnTo>
                  <a:pt x="954786" y="17271"/>
                </a:lnTo>
                <a:lnTo>
                  <a:pt x="954786" y="17271"/>
                </a:lnTo>
                <a:lnTo>
                  <a:pt x="975613" y="18414"/>
                </a:lnTo>
                <a:lnTo>
                  <a:pt x="996569" y="19811"/>
                </a:lnTo>
                <a:lnTo>
                  <a:pt x="1016381" y="18414"/>
                </a:lnTo>
                <a:lnTo>
                  <a:pt x="1036827" y="18414"/>
                </a:lnTo>
                <a:lnTo>
                  <a:pt x="1058799" y="19811"/>
                </a:lnTo>
                <a:lnTo>
                  <a:pt x="1077595" y="20954"/>
                </a:lnTo>
                <a:lnTo>
                  <a:pt x="1093724" y="19811"/>
                </a:lnTo>
                <a:lnTo>
                  <a:pt x="1109218" y="17271"/>
                </a:lnTo>
                <a:lnTo>
                  <a:pt x="1125727" y="15493"/>
                </a:lnTo>
                <a:lnTo>
                  <a:pt x="1145539" y="15493"/>
                </a:lnTo>
                <a:lnTo>
                  <a:pt x="1166114" y="17271"/>
                </a:lnTo>
                <a:lnTo>
                  <a:pt x="1188085" y="19811"/>
                </a:lnTo>
                <a:lnTo>
                  <a:pt x="1208913" y="21970"/>
                </a:lnTo>
                <a:lnTo>
                  <a:pt x="1230884" y="23113"/>
                </a:lnTo>
                <a:lnTo>
                  <a:pt x="1256157" y="23113"/>
                </a:lnTo>
                <a:lnTo>
                  <a:pt x="1279906" y="23113"/>
                </a:lnTo>
                <a:lnTo>
                  <a:pt x="1303274" y="19811"/>
                </a:lnTo>
                <a:lnTo>
                  <a:pt x="1323721" y="17271"/>
                </a:lnTo>
                <a:lnTo>
                  <a:pt x="1343533" y="16637"/>
                </a:lnTo>
                <a:lnTo>
                  <a:pt x="1359027" y="16637"/>
                </a:lnTo>
                <a:lnTo>
                  <a:pt x="1374139" y="17271"/>
                </a:lnTo>
                <a:lnTo>
                  <a:pt x="1406906" y="17271"/>
                </a:lnTo>
                <a:lnTo>
                  <a:pt x="1425702" y="18414"/>
                </a:lnTo>
                <a:lnTo>
                  <a:pt x="1443355" y="18414"/>
                </a:lnTo>
                <a:lnTo>
                  <a:pt x="1462024" y="18414"/>
                </a:lnTo>
                <a:lnTo>
                  <a:pt x="1481455" y="18414"/>
                </a:lnTo>
                <a:lnTo>
                  <a:pt x="1481455" y="18414"/>
                </a:lnTo>
                <a:lnTo>
                  <a:pt x="1501267" y="16637"/>
                </a:lnTo>
                <a:lnTo>
                  <a:pt x="1525397" y="16637"/>
                </a:lnTo>
                <a:lnTo>
                  <a:pt x="1547368" y="15493"/>
                </a:lnTo>
                <a:lnTo>
                  <a:pt x="1565656" y="10794"/>
                </a:lnTo>
                <a:lnTo>
                  <a:pt x="1580134" y="8636"/>
                </a:lnTo>
                <a:lnTo>
                  <a:pt x="1591945" y="8000"/>
                </a:lnTo>
                <a:lnTo>
                  <a:pt x="1604899" y="5841"/>
                </a:lnTo>
                <a:lnTo>
                  <a:pt x="1621536" y="3301"/>
                </a:lnTo>
                <a:lnTo>
                  <a:pt x="1639189" y="3301"/>
                </a:lnTo>
                <a:lnTo>
                  <a:pt x="1655699" y="3301"/>
                </a:lnTo>
                <a:lnTo>
                  <a:pt x="1669796" y="3301"/>
                </a:lnTo>
                <a:lnTo>
                  <a:pt x="168198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797803" y="1291843"/>
            <a:ext cx="677545" cy="758825"/>
            <a:chOff x="5797803" y="1291843"/>
            <a:chExt cx="677545" cy="758825"/>
          </a:xfrm>
        </p:grpSpPr>
        <p:sp>
          <p:nvSpPr>
            <p:cNvPr id="18" name="object 18"/>
            <p:cNvSpPr/>
            <p:nvPr/>
          </p:nvSpPr>
          <p:spPr>
            <a:xfrm>
              <a:off x="5807328" y="1301368"/>
              <a:ext cx="658495" cy="739775"/>
            </a:xfrm>
            <a:custGeom>
              <a:avLst/>
              <a:gdLst/>
              <a:ahLst/>
              <a:cxnLst/>
              <a:rect l="l" t="t" r="r" b="b"/>
              <a:pathLst>
                <a:path w="658495" h="739775">
                  <a:moveTo>
                    <a:pt x="569468" y="282575"/>
                  </a:moveTo>
                  <a:lnTo>
                    <a:pt x="569468" y="282575"/>
                  </a:lnTo>
                  <a:lnTo>
                    <a:pt x="392049" y="204469"/>
                  </a:lnTo>
                  <a:lnTo>
                    <a:pt x="370078" y="204469"/>
                  </a:lnTo>
                  <a:lnTo>
                    <a:pt x="348488" y="204469"/>
                  </a:lnTo>
                  <a:lnTo>
                    <a:pt x="348488" y="204469"/>
                  </a:lnTo>
                  <a:lnTo>
                    <a:pt x="0" y="496442"/>
                  </a:lnTo>
                  <a:lnTo>
                    <a:pt x="0" y="514095"/>
                  </a:lnTo>
                  <a:lnTo>
                    <a:pt x="2159" y="533526"/>
                  </a:lnTo>
                  <a:lnTo>
                    <a:pt x="4699" y="550799"/>
                  </a:lnTo>
                  <a:lnTo>
                    <a:pt x="9017" y="565912"/>
                  </a:lnTo>
                  <a:lnTo>
                    <a:pt x="9017" y="565912"/>
                  </a:lnTo>
                  <a:lnTo>
                    <a:pt x="14350" y="580263"/>
                  </a:lnTo>
                  <a:lnTo>
                    <a:pt x="20828" y="596518"/>
                  </a:lnTo>
                  <a:lnTo>
                    <a:pt x="29463" y="610488"/>
                  </a:lnTo>
                  <a:lnTo>
                    <a:pt x="39624" y="625601"/>
                  </a:lnTo>
                  <a:lnTo>
                    <a:pt x="51816" y="638555"/>
                  </a:lnTo>
                  <a:lnTo>
                    <a:pt x="63626" y="651890"/>
                  </a:lnTo>
                  <a:lnTo>
                    <a:pt x="76708" y="662685"/>
                  </a:lnTo>
                  <a:lnTo>
                    <a:pt x="92075" y="673480"/>
                  </a:lnTo>
                  <a:lnTo>
                    <a:pt x="107569" y="683259"/>
                  </a:lnTo>
                  <a:lnTo>
                    <a:pt x="122682" y="691133"/>
                  </a:lnTo>
                  <a:lnTo>
                    <a:pt x="138175" y="698372"/>
                  </a:lnTo>
                  <a:lnTo>
                    <a:pt x="138175" y="698372"/>
                  </a:lnTo>
                  <a:lnTo>
                    <a:pt x="154432" y="704849"/>
                  </a:lnTo>
                  <a:lnTo>
                    <a:pt x="173100" y="711707"/>
                  </a:lnTo>
                  <a:lnTo>
                    <a:pt x="192912" y="718184"/>
                  </a:lnTo>
                  <a:lnTo>
                    <a:pt x="210566" y="723518"/>
                  </a:lnTo>
                  <a:lnTo>
                    <a:pt x="227837" y="727201"/>
                  </a:lnTo>
                  <a:lnTo>
                    <a:pt x="246507" y="729995"/>
                  </a:lnTo>
                  <a:lnTo>
                    <a:pt x="265303" y="732154"/>
                  </a:lnTo>
                  <a:lnTo>
                    <a:pt x="284734" y="734313"/>
                  </a:lnTo>
                  <a:lnTo>
                    <a:pt x="304546" y="736599"/>
                  </a:lnTo>
                  <a:lnTo>
                    <a:pt x="323215" y="738758"/>
                  </a:lnTo>
                  <a:lnTo>
                    <a:pt x="341630" y="739774"/>
                  </a:lnTo>
                  <a:lnTo>
                    <a:pt x="360299" y="739774"/>
                  </a:lnTo>
                  <a:lnTo>
                    <a:pt x="381254" y="737615"/>
                  </a:lnTo>
                  <a:lnTo>
                    <a:pt x="403225" y="734313"/>
                  </a:lnTo>
                  <a:lnTo>
                    <a:pt x="424815" y="729995"/>
                  </a:lnTo>
                  <a:lnTo>
                    <a:pt x="445643" y="724661"/>
                  </a:lnTo>
                  <a:lnTo>
                    <a:pt x="464312" y="719200"/>
                  </a:lnTo>
                  <a:lnTo>
                    <a:pt x="482726" y="712723"/>
                  </a:lnTo>
                  <a:lnTo>
                    <a:pt x="499237" y="705992"/>
                  </a:lnTo>
                  <a:lnTo>
                    <a:pt x="514731" y="700912"/>
                  </a:lnTo>
                  <a:lnTo>
                    <a:pt x="528828" y="693038"/>
                  </a:lnTo>
                  <a:lnTo>
                    <a:pt x="543179" y="685418"/>
                  </a:lnTo>
                  <a:lnTo>
                    <a:pt x="556133" y="677798"/>
                  </a:lnTo>
                  <a:lnTo>
                    <a:pt x="569468" y="669162"/>
                  </a:lnTo>
                  <a:lnTo>
                    <a:pt x="581787" y="660526"/>
                  </a:lnTo>
                  <a:lnTo>
                    <a:pt x="592582" y="650493"/>
                  </a:lnTo>
                  <a:lnTo>
                    <a:pt x="602234" y="637539"/>
                  </a:lnTo>
                  <a:lnTo>
                    <a:pt x="612013" y="625601"/>
                  </a:lnTo>
                  <a:lnTo>
                    <a:pt x="619887" y="611250"/>
                  </a:lnTo>
                  <a:lnTo>
                    <a:pt x="627507" y="596518"/>
                  </a:lnTo>
                  <a:lnTo>
                    <a:pt x="635000" y="578103"/>
                  </a:lnTo>
                  <a:lnTo>
                    <a:pt x="641476" y="560451"/>
                  </a:lnTo>
                  <a:lnTo>
                    <a:pt x="647192" y="542163"/>
                  </a:lnTo>
                  <a:lnTo>
                    <a:pt x="650494" y="522731"/>
                  </a:lnTo>
                  <a:lnTo>
                    <a:pt x="654812" y="503300"/>
                  </a:lnTo>
                  <a:lnTo>
                    <a:pt x="656971" y="484885"/>
                  </a:lnTo>
                  <a:lnTo>
                    <a:pt x="657987" y="465074"/>
                  </a:lnTo>
                  <a:lnTo>
                    <a:pt x="657987" y="445642"/>
                  </a:lnTo>
                  <a:lnTo>
                    <a:pt x="657987" y="445642"/>
                  </a:lnTo>
                  <a:lnTo>
                    <a:pt x="539623" y="298068"/>
                  </a:lnTo>
                </a:path>
                <a:path w="658495" h="739775">
                  <a:moveTo>
                    <a:pt x="294767" y="96774"/>
                  </a:moveTo>
                  <a:lnTo>
                    <a:pt x="294767" y="96774"/>
                  </a:lnTo>
                  <a:lnTo>
                    <a:pt x="304546" y="100075"/>
                  </a:lnTo>
                  <a:lnTo>
                    <a:pt x="311023" y="109092"/>
                  </a:lnTo>
                  <a:lnTo>
                    <a:pt x="318516" y="120522"/>
                  </a:lnTo>
                  <a:lnTo>
                    <a:pt x="324993" y="136016"/>
                  </a:lnTo>
                  <a:lnTo>
                    <a:pt x="330835" y="152272"/>
                  </a:lnTo>
                  <a:lnTo>
                    <a:pt x="335153" y="168782"/>
                  </a:lnTo>
                  <a:lnTo>
                    <a:pt x="338328" y="181355"/>
                  </a:lnTo>
                  <a:lnTo>
                    <a:pt x="342646" y="186816"/>
                  </a:lnTo>
                  <a:lnTo>
                    <a:pt x="354584" y="177418"/>
                  </a:lnTo>
                  <a:lnTo>
                    <a:pt x="364617" y="165607"/>
                  </a:lnTo>
                  <a:lnTo>
                    <a:pt x="375793" y="152272"/>
                  </a:lnTo>
                  <a:lnTo>
                    <a:pt x="385572" y="138175"/>
                  </a:lnTo>
                  <a:lnTo>
                    <a:pt x="395605" y="126364"/>
                  </a:lnTo>
                  <a:lnTo>
                    <a:pt x="406400" y="113029"/>
                  </a:lnTo>
                  <a:lnTo>
                    <a:pt x="418338" y="96774"/>
                  </a:lnTo>
                  <a:lnTo>
                    <a:pt x="432688" y="80644"/>
                  </a:lnTo>
                  <a:lnTo>
                    <a:pt x="446786" y="65150"/>
                  </a:lnTo>
                  <a:lnTo>
                    <a:pt x="461137" y="50037"/>
                  </a:lnTo>
                  <a:lnTo>
                    <a:pt x="475107" y="35940"/>
                  </a:lnTo>
                  <a:lnTo>
                    <a:pt x="486283" y="21970"/>
                  </a:lnTo>
                  <a:lnTo>
                    <a:pt x="493903" y="9651"/>
                  </a:lnTo>
                  <a:lnTo>
                    <a:pt x="49923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17741" y="13178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5136260" y="2069210"/>
            <a:ext cx="179705" cy="245745"/>
          </a:xfrm>
          <a:custGeom>
            <a:avLst/>
            <a:gdLst/>
            <a:ahLst/>
            <a:cxnLst/>
            <a:rect l="l" t="t" r="r" b="b"/>
            <a:pathLst>
              <a:path w="179704" h="245744">
                <a:moveTo>
                  <a:pt x="120650" y="0"/>
                </a:moveTo>
                <a:lnTo>
                  <a:pt x="120650" y="0"/>
                </a:lnTo>
                <a:lnTo>
                  <a:pt x="133603" y="3556"/>
                </a:lnTo>
                <a:lnTo>
                  <a:pt x="136778" y="10032"/>
                </a:lnTo>
                <a:lnTo>
                  <a:pt x="138175" y="20955"/>
                </a:lnTo>
                <a:lnTo>
                  <a:pt x="138175" y="20955"/>
                </a:lnTo>
                <a:lnTo>
                  <a:pt x="102997" y="7619"/>
                </a:lnTo>
                <a:lnTo>
                  <a:pt x="86360" y="10032"/>
                </a:lnTo>
                <a:lnTo>
                  <a:pt x="71247" y="14096"/>
                </a:lnTo>
                <a:lnTo>
                  <a:pt x="31623" y="52196"/>
                </a:lnTo>
                <a:lnTo>
                  <a:pt x="20827" y="68452"/>
                </a:lnTo>
                <a:lnTo>
                  <a:pt x="12953" y="84581"/>
                </a:lnTo>
                <a:lnTo>
                  <a:pt x="5334" y="104393"/>
                </a:lnTo>
                <a:lnTo>
                  <a:pt x="2159" y="125983"/>
                </a:lnTo>
                <a:lnTo>
                  <a:pt x="0" y="145795"/>
                </a:lnTo>
                <a:lnTo>
                  <a:pt x="0" y="166750"/>
                </a:lnTo>
                <a:lnTo>
                  <a:pt x="3175" y="185800"/>
                </a:lnTo>
                <a:lnTo>
                  <a:pt x="11175" y="205231"/>
                </a:lnTo>
                <a:lnTo>
                  <a:pt x="19812" y="221742"/>
                </a:lnTo>
                <a:lnTo>
                  <a:pt x="32765" y="235838"/>
                </a:lnTo>
                <a:lnTo>
                  <a:pt x="48260" y="243331"/>
                </a:lnTo>
                <a:lnTo>
                  <a:pt x="65912" y="244475"/>
                </a:lnTo>
                <a:lnTo>
                  <a:pt x="82423" y="241173"/>
                </a:lnTo>
                <a:lnTo>
                  <a:pt x="82423" y="241173"/>
                </a:lnTo>
                <a:lnTo>
                  <a:pt x="95376" y="232156"/>
                </a:lnTo>
                <a:lnTo>
                  <a:pt x="106172" y="218567"/>
                </a:lnTo>
                <a:lnTo>
                  <a:pt x="111633" y="201294"/>
                </a:lnTo>
                <a:lnTo>
                  <a:pt x="83185" y="151256"/>
                </a:lnTo>
                <a:lnTo>
                  <a:pt x="95376" y="152273"/>
                </a:lnTo>
                <a:lnTo>
                  <a:pt x="114808" y="150113"/>
                </a:lnTo>
                <a:lnTo>
                  <a:pt x="135762" y="145795"/>
                </a:lnTo>
                <a:lnTo>
                  <a:pt x="156590" y="142620"/>
                </a:lnTo>
                <a:lnTo>
                  <a:pt x="169544" y="138937"/>
                </a:lnTo>
                <a:lnTo>
                  <a:pt x="179577" y="143637"/>
                </a:lnTo>
                <a:lnTo>
                  <a:pt x="179577" y="143637"/>
                </a:lnTo>
                <a:lnTo>
                  <a:pt x="168783" y="235838"/>
                </a:lnTo>
                <a:lnTo>
                  <a:pt x="171703" y="24549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13628" y="2156586"/>
            <a:ext cx="152654" cy="1601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46928" y="2160904"/>
            <a:ext cx="88900" cy="1644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98820" y="2146426"/>
            <a:ext cx="89280" cy="194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958713" y="2138172"/>
            <a:ext cx="282575" cy="182880"/>
            <a:chOff x="5958713" y="2138172"/>
            <a:chExt cx="282575" cy="182880"/>
          </a:xfrm>
        </p:grpSpPr>
        <p:sp>
          <p:nvSpPr>
            <p:cNvPr id="25" name="object 25"/>
            <p:cNvSpPr/>
            <p:nvPr/>
          </p:nvSpPr>
          <p:spPr>
            <a:xfrm>
              <a:off x="5958713" y="2138172"/>
              <a:ext cx="112267" cy="1828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113145" y="2170557"/>
              <a:ext cx="127762" cy="13322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306058" y="2113279"/>
            <a:ext cx="247650" cy="210185"/>
            <a:chOff x="6306058" y="2113279"/>
            <a:chExt cx="247650" cy="210185"/>
          </a:xfrm>
        </p:grpSpPr>
        <p:sp>
          <p:nvSpPr>
            <p:cNvPr id="28" name="object 28"/>
            <p:cNvSpPr/>
            <p:nvPr/>
          </p:nvSpPr>
          <p:spPr>
            <a:xfrm>
              <a:off x="6306058" y="2113279"/>
              <a:ext cx="105537" cy="2099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43980" y="2165222"/>
              <a:ext cx="109727" cy="11480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6617843" y="2132838"/>
            <a:ext cx="415925" cy="202565"/>
            <a:chOff x="6617843" y="2132838"/>
            <a:chExt cx="415925" cy="202565"/>
          </a:xfrm>
        </p:grpSpPr>
        <p:sp>
          <p:nvSpPr>
            <p:cNvPr id="31" name="object 31"/>
            <p:cNvSpPr/>
            <p:nvPr/>
          </p:nvSpPr>
          <p:spPr>
            <a:xfrm>
              <a:off x="6617843" y="2133473"/>
              <a:ext cx="148335" cy="20154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08343" y="2132838"/>
              <a:ext cx="183514" cy="19786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033514" y="225209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6374891" y="1432178"/>
            <a:ext cx="178815" cy="1043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6646291" y="980058"/>
            <a:ext cx="695325" cy="541020"/>
            <a:chOff x="6646291" y="980058"/>
            <a:chExt cx="695325" cy="541020"/>
          </a:xfrm>
        </p:grpSpPr>
        <p:sp>
          <p:nvSpPr>
            <p:cNvPr id="36" name="object 36"/>
            <p:cNvSpPr/>
            <p:nvPr/>
          </p:nvSpPr>
          <p:spPr>
            <a:xfrm>
              <a:off x="6655816" y="1195196"/>
              <a:ext cx="126364" cy="316230"/>
            </a:xfrm>
            <a:custGeom>
              <a:avLst/>
              <a:gdLst/>
              <a:ahLst/>
              <a:cxnLst/>
              <a:rect l="l" t="t" r="r" b="b"/>
              <a:pathLst>
                <a:path w="126365" h="316230">
                  <a:moveTo>
                    <a:pt x="46100" y="167004"/>
                  </a:moveTo>
                  <a:lnTo>
                    <a:pt x="49275" y="181355"/>
                  </a:lnTo>
                  <a:lnTo>
                    <a:pt x="52577" y="200787"/>
                  </a:lnTo>
                  <a:lnTo>
                    <a:pt x="55752" y="224536"/>
                  </a:lnTo>
                  <a:lnTo>
                    <a:pt x="58292" y="248665"/>
                  </a:lnTo>
                  <a:lnTo>
                    <a:pt x="59435" y="274954"/>
                  </a:lnTo>
                  <a:lnTo>
                    <a:pt x="60451" y="297306"/>
                  </a:lnTo>
                  <a:lnTo>
                    <a:pt x="57276" y="315975"/>
                  </a:lnTo>
                </a:path>
                <a:path w="126365" h="316230">
                  <a:moveTo>
                    <a:pt x="8635" y="167004"/>
                  </a:moveTo>
                  <a:lnTo>
                    <a:pt x="8635" y="167004"/>
                  </a:lnTo>
                  <a:lnTo>
                    <a:pt x="0" y="123825"/>
                  </a:lnTo>
                  <a:lnTo>
                    <a:pt x="1397" y="101091"/>
                  </a:lnTo>
                  <a:lnTo>
                    <a:pt x="5460" y="78104"/>
                  </a:lnTo>
                  <a:lnTo>
                    <a:pt x="11175" y="59689"/>
                  </a:lnTo>
                  <a:lnTo>
                    <a:pt x="19811" y="43561"/>
                  </a:lnTo>
                  <a:lnTo>
                    <a:pt x="32003" y="27304"/>
                  </a:lnTo>
                  <a:lnTo>
                    <a:pt x="47116" y="13969"/>
                  </a:lnTo>
                  <a:lnTo>
                    <a:pt x="64769" y="4317"/>
                  </a:lnTo>
                  <a:lnTo>
                    <a:pt x="84581" y="0"/>
                  </a:lnTo>
                  <a:lnTo>
                    <a:pt x="84581" y="0"/>
                  </a:lnTo>
                  <a:lnTo>
                    <a:pt x="102997" y="1015"/>
                  </a:lnTo>
                  <a:lnTo>
                    <a:pt x="115188" y="9651"/>
                  </a:lnTo>
                  <a:lnTo>
                    <a:pt x="121665" y="23749"/>
                  </a:lnTo>
                  <a:lnTo>
                    <a:pt x="121665" y="45719"/>
                  </a:lnTo>
                  <a:lnTo>
                    <a:pt x="116331" y="69468"/>
                  </a:lnTo>
                  <a:lnTo>
                    <a:pt x="108330" y="94614"/>
                  </a:lnTo>
                  <a:lnTo>
                    <a:pt x="97535" y="113664"/>
                  </a:lnTo>
                  <a:lnTo>
                    <a:pt x="85725" y="129159"/>
                  </a:lnTo>
                  <a:lnTo>
                    <a:pt x="85725" y="129159"/>
                  </a:lnTo>
                  <a:lnTo>
                    <a:pt x="52577" y="170179"/>
                  </a:lnTo>
                  <a:lnTo>
                    <a:pt x="52577" y="170179"/>
                  </a:lnTo>
                  <a:lnTo>
                    <a:pt x="64769" y="179197"/>
                  </a:lnTo>
                  <a:lnTo>
                    <a:pt x="76707" y="189991"/>
                  </a:lnTo>
                  <a:lnTo>
                    <a:pt x="90042" y="205104"/>
                  </a:lnTo>
                  <a:lnTo>
                    <a:pt x="100837" y="221361"/>
                  </a:lnTo>
                  <a:lnTo>
                    <a:pt x="110489" y="237489"/>
                  </a:lnTo>
                  <a:lnTo>
                    <a:pt x="119125" y="254507"/>
                  </a:lnTo>
                  <a:lnTo>
                    <a:pt x="125983" y="26276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829171" y="1297558"/>
              <a:ext cx="92455" cy="11772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898132" y="1118107"/>
              <a:ext cx="168910" cy="235585"/>
            </a:xfrm>
            <a:custGeom>
              <a:avLst/>
              <a:gdLst/>
              <a:ahLst/>
              <a:cxnLst/>
              <a:rect l="l" t="t" r="r" b="b"/>
              <a:pathLst>
                <a:path w="168909" h="235584">
                  <a:moveTo>
                    <a:pt x="0" y="41020"/>
                  </a:moveTo>
                  <a:lnTo>
                    <a:pt x="0" y="41020"/>
                  </a:lnTo>
                  <a:lnTo>
                    <a:pt x="4952" y="31368"/>
                  </a:lnTo>
                  <a:lnTo>
                    <a:pt x="11811" y="19050"/>
                  </a:lnTo>
                  <a:lnTo>
                    <a:pt x="20447" y="9778"/>
                  </a:lnTo>
                  <a:lnTo>
                    <a:pt x="34544" y="1777"/>
                  </a:lnTo>
                  <a:lnTo>
                    <a:pt x="50038" y="0"/>
                  </a:lnTo>
                  <a:lnTo>
                    <a:pt x="50038" y="0"/>
                  </a:lnTo>
                  <a:lnTo>
                    <a:pt x="62992" y="5461"/>
                  </a:lnTo>
                  <a:lnTo>
                    <a:pt x="73025" y="17271"/>
                  </a:lnTo>
                  <a:lnTo>
                    <a:pt x="80645" y="34543"/>
                  </a:lnTo>
                  <a:lnTo>
                    <a:pt x="86360" y="56514"/>
                  </a:lnTo>
                  <a:lnTo>
                    <a:pt x="90297" y="77088"/>
                  </a:lnTo>
                  <a:lnTo>
                    <a:pt x="93979" y="96519"/>
                  </a:lnTo>
                  <a:lnTo>
                    <a:pt x="96139" y="114807"/>
                  </a:lnTo>
                  <a:lnTo>
                    <a:pt x="98298" y="130301"/>
                  </a:lnTo>
                  <a:lnTo>
                    <a:pt x="98298" y="130301"/>
                  </a:lnTo>
                  <a:lnTo>
                    <a:pt x="102870" y="145414"/>
                  </a:lnTo>
                  <a:lnTo>
                    <a:pt x="109093" y="164845"/>
                  </a:lnTo>
                  <a:lnTo>
                    <a:pt x="116967" y="184276"/>
                  </a:lnTo>
                  <a:lnTo>
                    <a:pt x="125602" y="201549"/>
                  </a:lnTo>
                  <a:lnTo>
                    <a:pt x="135382" y="219201"/>
                  </a:lnTo>
                  <a:lnTo>
                    <a:pt x="146431" y="231139"/>
                  </a:lnTo>
                  <a:lnTo>
                    <a:pt x="158750" y="235457"/>
                  </a:lnTo>
                  <a:lnTo>
                    <a:pt x="168401" y="228980"/>
                  </a:lnTo>
                </a:path>
                <a:path w="168909" h="235584">
                  <a:moveTo>
                    <a:pt x="65532" y="135762"/>
                  </a:moveTo>
                  <a:lnTo>
                    <a:pt x="65532" y="135762"/>
                  </a:lnTo>
                  <a:lnTo>
                    <a:pt x="77343" y="128142"/>
                  </a:lnTo>
                  <a:lnTo>
                    <a:pt x="90297" y="121665"/>
                  </a:lnTo>
                  <a:lnTo>
                    <a:pt x="106934" y="11163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091934" y="1178051"/>
              <a:ext cx="119507" cy="12204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53021" y="989583"/>
              <a:ext cx="140335" cy="243840"/>
            </a:xfrm>
            <a:custGeom>
              <a:avLst/>
              <a:gdLst/>
              <a:ahLst/>
              <a:cxnLst/>
              <a:rect l="l" t="t" r="r" b="b"/>
              <a:pathLst>
                <a:path w="140334" h="243840">
                  <a:moveTo>
                    <a:pt x="0" y="73025"/>
                  </a:moveTo>
                  <a:lnTo>
                    <a:pt x="0" y="73025"/>
                  </a:lnTo>
                  <a:lnTo>
                    <a:pt x="5714" y="55499"/>
                  </a:lnTo>
                  <a:lnTo>
                    <a:pt x="10795" y="38480"/>
                  </a:lnTo>
                  <a:lnTo>
                    <a:pt x="17652" y="20827"/>
                  </a:lnTo>
                  <a:lnTo>
                    <a:pt x="28448" y="6857"/>
                  </a:lnTo>
                  <a:lnTo>
                    <a:pt x="42799" y="0"/>
                  </a:lnTo>
                  <a:lnTo>
                    <a:pt x="61468" y="0"/>
                  </a:lnTo>
                  <a:lnTo>
                    <a:pt x="74422" y="7874"/>
                  </a:lnTo>
                  <a:lnTo>
                    <a:pt x="85217" y="21970"/>
                  </a:lnTo>
                  <a:lnTo>
                    <a:pt x="93979" y="39624"/>
                  </a:lnTo>
                  <a:lnTo>
                    <a:pt x="100710" y="59054"/>
                  </a:lnTo>
                  <a:lnTo>
                    <a:pt x="106172" y="78486"/>
                  </a:lnTo>
                  <a:lnTo>
                    <a:pt x="110489" y="97916"/>
                  </a:lnTo>
                  <a:lnTo>
                    <a:pt x="116204" y="116586"/>
                  </a:lnTo>
                  <a:lnTo>
                    <a:pt x="120523" y="135000"/>
                  </a:lnTo>
                  <a:lnTo>
                    <a:pt x="124840" y="153415"/>
                  </a:lnTo>
                  <a:lnTo>
                    <a:pt x="129158" y="171703"/>
                  </a:lnTo>
                  <a:lnTo>
                    <a:pt x="133476" y="191135"/>
                  </a:lnTo>
                  <a:lnTo>
                    <a:pt x="137795" y="210947"/>
                  </a:lnTo>
                  <a:lnTo>
                    <a:pt x="139953" y="230377"/>
                  </a:lnTo>
                  <a:lnTo>
                    <a:pt x="137795" y="243331"/>
                  </a:lnTo>
                </a:path>
                <a:path w="140334" h="243840">
                  <a:moveTo>
                    <a:pt x="75564" y="186181"/>
                  </a:moveTo>
                  <a:lnTo>
                    <a:pt x="85217" y="172847"/>
                  </a:lnTo>
                  <a:lnTo>
                    <a:pt x="97535" y="15798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341235" y="10388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7356729" y="1040002"/>
            <a:ext cx="121285" cy="163195"/>
          </a:xfrm>
          <a:custGeom>
            <a:avLst/>
            <a:gdLst/>
            <a:ahLst/>
            <a:cxnLst/>
            <a:rect l="l" t="t" r="r" b="b"/>
            <a:pathLst>
              <a:path w="121284" h="163194">
                <a:moveTo>
                  <a:pt x="0" y="87884"/>
                </a:moveTo>
                <a:lnTo>
                  <a:pt x="0" y="87884"/>
                </a:lnTo>
                <a:lnTo>
                  <a:pt x="2921" y="102997"/>
                </a:lnTo>
                <a:lnTo>
                  <a:pt x="6476" y="118110"/>
                </a:lnTo>
                <a:lnTo>
                  <a:pt x="11938" y="136398"/>
                </a:lnTo>
                <a:lnTo>
                  <a:pt x="18415" y="153035"/>
                </a:lnTo>
                <a:lnTo>
                  <a:pt x="25146" y="163068"/>
                </a:lnTo>
              </a:path>
              <a:path w="121284" h="163194">
                <a:moveTo>
                  <a:pt x="107315" y="24765"/>
                </a:moveTo>
                <a:lnTo>
                  <a:pt x="93979" y="26924"/>
                </a:lnTo>
                <a:lnTo>
                  <a:pt x="41401" y="85725"/>
                </a:lnTo>
                <a:lnTo>
                  <a:pt x="41401" y="104012"/>
                </a:lnTo>
                <a:lnTo>
                  <a:pt x="49022" y="119125"/>
                </a:lnTo>
                <a:lnTo>
                  <a:pt x="63373" y="128143"/>
                </a:lnTo>
                <a:lnTo>
                  <a:pt x="79882" y="132080"/>
                </a:lnTo>
                <a:lnTo>
                  <a:pt x="96139" y="128143"/>
                </a:lnTo>
                <a:lnTo>
                  <a:pt x="109474" y="120269"/>
                </a:lnTo>
                <a:lnTo>
                  <a:pt x="118110" y="108712"/>
                </a:lnTo>
                <a:lnTo>
                  <a:pt x="121285" y="91059"/>
                </a:lnTo>
                <a:lnTo>
                  <a:pt x="118110" y="70231"/>
                </a:lnTo>
                <a:lnTo>
                  <a:pt x="9499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7535164" y="1006347"/>
            <a:ext cx="110489" cy="154940"/>
            <a:chOff x="7535164" y="1006347"/>
            <a:chExt cx="110489" cy="154940"/>
          </a:xfrm>
        </p:grpSpPr>
        <p:sp>
          <p:nvSpPr>
            <p:cNvPr id="44" name="object 44"/>
            <p:cNvSpPr/>
            <p:nvPr/>
          </p:nvSpPr>
          <p:spPr>
            <a:xfrm>
              <a:off x="7544689" y="1015872"/>
              <a:ext cx="73660" cy="113030"/>
            </a:xfrm>
            <a:custGeom>
              <a:avLst/>
              <a:gdLst/>
              <a:ahLst/>
              <a:cxnLst/>
              <a:rect l="l" t="t" r="r" b="b"/>
              <a:pathLst>
                <a:path w="73659" h="113030">
                  <a:moveTo>
                    <a:pt x="0" y="25146"/>
                  </a:moveTo>
                  <a:lnTo>
                    <a:pt x="0" y="25146"/>
                  </a:lnTo>
                  <a:lnTo>
                    <a:pt x="2539" y="39624"/>
                  </a:lnTo>
                  <a:lnTo>
                    <a:pt x="4699" y="53212"/>
                  </a:lnTo>
                  <a:lnTo>
                    <a:pt x="5714" y="68452"/>
                  </a:lnTo>
                  <a:lnTo>
                    <a:pt x="6857" y="85725"/>
                  </a:lnTo>
                  <a:lnTo>
                    <a:pt x="6857" y="102997"/>
                  </a:lnTo>
                  <a:lnTo>
                    <a:pt x="6857" y="102997"/>
                  </a:lnTo>
                  <a:lnTo>
                    <a:pt x="6857" y="78104"/>
                  </a:lnTo>
                  <a:lnTo>
                    <a:pt x="7874" y="59689"/>
                  </a:lnTo>
                  <a:lnTo>
                    <a:pt x="10032" y="40259"/>
                  </a:lnTo>
                  <a:lnTo>
                    <a:pt x="14350" y="22987"/>
                  </a:lnTo>
                  <a:lnTo>
                    <a:pt x="22351" y="7492"/>
                  </a:lnTo>
                  <a:lnTo>
                    <a:pt x="33146" y="0"/>
                  </a:lnTo>
                  <a:lnTo>
                    <a:pt x="46100" y="0"/>
                  </a:lnTo>
                  <a:lnTo>
                    <a:pt x="57150" y="9651"/>
                  </a:lnTo>
                  <a:lnTo>
                    <a:pt x="64769" y="25146"/>
                  </a:lnTo>
                  <a:lnTo>
                    <a:pt x="70484" y="42417"/>
                  </a:lnTo>
                  <a:lnTo>
                    <a:pt x="72389" y="64388"/>
                  </a:lnTo>
                  <a:lnTo>
                    <a:pt x="73405" y="87884"/>
                  </a:lnTo>
                  <a:lnTo>
                    <a:pt x="73405" y="11302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45400" y="115163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722880" cy="616585"/>
            <a:chOff x="121291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61871" y="792479"/>
              <a:ext cx="26433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05904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Level 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Organisation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84175" indent="-372110">
              <a:lnSpc>
                <a:spcPct val="100000"/>
              </a:lnSpc>
              <a:buFont typeface="Segoe UI Symbol"/>
              <a:buChar char="➢"/>
              <a:tabLst>
                <a:tab pos="384175" algn="l"/>
                <a:tab pos="384810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75" dirty="0">
                <a:latin typeface="Lucida Sans"/>
                <a:cs typeface="Lucida Sans"/>
              </a:rPr>
              <a:t>molluscs </a:t>
            </a:r>
            <a:r>
              <a:rPr sz="1500" spc="-40" dirty="0">
                <a:latin typeface="Lucida Sans"/>
                <a:cs typeface="Lucida Sans"/>
              </a:rPr>
              <a:t>have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organ-system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level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36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organization.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47815" y="3121151"/>
            <a:ext cx="2791967" cy="1865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34639" y="1644014"/>
            <a:ext cx="2103120" cy="56515"/>
          </a:xfrm>
          <a:custGeom>
            <a:avLst/>
            <a:gdLst/>
            <a:ahLst/>
            <a:cxnLst/>
            <a:rect l="l" t="t" r="r" b="b"/>
            <a:pathLst>
              <a:path w="2103120" h="56514">
                <a:moveTo>
                  <a:pt x="0" y="21971"/>
                </a:moveTo>
                <a:lnTo>
                  <a:pt x="0" y="21971"/>
                </a:lnTo>
                <a:lnTo>
                  <a:pt x="9779" y="22606"/>
                </a:lnTo>
                <a:lnTo>
                  <a:pt x="20574" y="18287"/>
                </a:lnTo>
                <a:lnTo>
                  <a:pt x="36068" y="28448"/>
                </a:lnTo>
                <a:lnTo>
                  <a:pt x="47879" y="37084"/>
                </a:lnTo>
                <a:lnTo>
                  <a:pt x="65532" y="45720"/>
                </a:lnTo>
                <a:lnTo>
                  <a:pt x="84201" y="52832"/>
                </a:lnTo>
                <a:lnTo>
                  <a:pt x="102997" y="56514"/>
                </a:lnTo>
                <a:lnTo>
                  <a:pt x="122428" y="56514"/>
                </a:lnTo>
                <a:lnTo>
                  <a:pt x="142240" y="53975"/>
                </a:lnTo>
                <a:lnTo>
                  <a:pt x="161671" y="50673"/>
                </a:lnTo>
                <a:lnTo>
                  <a:pt x="179324" y="45720"/>
                </a:lnTo>
                <a:lnTo>
                  <a:pt x="196977" y="40259"/>
                </a:lnTo>
                <a:lnTo>
                  <a:pt x="214503" y="34544"/>
                </a:lnTo>
                <a:lnTo>
                  <a:pt x="229743" y="29463"/>
                </a:lnTo>
                <a:lnTo>
                  <a:pt x="245110" y="23749"/>
                </a:lnTo>
                <a:lnTo>
                  <a:pt x="261366" y="18287"/>
                </a:lnTo>
                <a:lnTo>
                  <a:pt x="277876" y="16129"/>
                </a:lnTo>
                <a:lnTo>
                  <a:pt x="297688" y="16129"/>
                </a:lnTo>
                <a:lnTo>
                  <a:pt x="317500" y="16129"/>
                </a:lnTo>
                <a:lnTo>
                  <a:pt x="334772" y="19812"/>
                </a:lnTo>
                <a:lnTo>
                  <a:pt x="352425" y="24764"/>
                </a:lnTo>
                <a:lnTo>
                  <a:pt x="368681" y="29463"/>
                </a:lnTo>
                <a:lnTo>
                  <a:pt x="385191" y="34544"/>
                </a:lnTo>
                <a:lnTo>
                  <a:pt x="401828" y="40259"/>
                </a:lnTo>
                <a:lnTo>
                  <a:pt x="417957" y="43180"/>
                </a:lnTo>
                <a:lnTo>
                  <a:pt x="438785" y="46736"/>
                </a:lnTo>
                <a:lnTo>
                  <a:pt x="460501" y="47879"/>
                </a:lnTo>
                <a:lnTo>
                  <a:pt x="481711" y="46736"/>
                </a:lnTo>
                <a:lnTo>
                  <a:pt x="502538" y="44576"/>
                </a:lnTo>
                <a:lnTo>
                  <a:pt x="523113" y="41021"/>
                </a:lnTo>
                <a:lnTo>
                  <a:pt x="545084" y="37084"/>
                </a:lnTo>
                <a:lnTo>
                  <a:pt x="564896" y="32385"/>
                </a:lnTo>
                <a:lnTo>
                  <a:pt x="584708" y="26924"/>
                </a:lnTo>
                <a:lnTo>
                  <a:pt x="603376" y="22606"/>
                </a:lnTo>
                <a:lnTo>
                  <a:pt x="620649" y="17272"/>
                </a:lnTo>
                <a:lnTo>
                  <a:pt x="637921" y="13970"/>
                </a:lnTo>
                <a:lnTo>
                  <a:pt x="654431" y="12954"/>
                </a:lnTo>
                <a:lnTo>
                  <a:pt x="669925" y="12954"/>
                </a:lnTo>
                <a:lnTo>
                  <a:pt x="669925" y="12954"/>
                </a:lnTo>
                <a:lnTo>
                  <a:pt x="685038" y="15112"/>
                </a:lnTo>
                <a:lnTo>
                  <a:pt x="701675" y="19812"/>
                </a:lnTo>
                <a:lnTo>
                  <a:pt x="719963" y="26924"/>
                </a:lnTo>
                <a:lnTo>
                  <a:pt x="736600" y="34544"/>
                </a:lnTo>
                <a:lnTo>
                  <a:pt x="753110" y="42037"/>
                </a:lnTo>
                <a:lnTo>
                  <a:pt x="769747" y="46736"/>
                </a:lnTo>
                <a:lnTo>
                  <a:pt x="789177" y="49657"/>
                </a:lnTo>
                <a:lnTo>
                  <a:pt x="813308" y="50673"/>
                </a:lnTo>
                <a:lnTo>
                  <a:pt x="813308" y="50673"/>
                </a:lnTo>
                <a:lnTo>
                  <a:pt x="838454" y="49657"/>
                </a:lnTo>
                <a:lnTo>
                  <a:pt x="861440" y="48895"/>
                </a:lnTo>
                <a:lnTo>
                  <a:pt x="882396" y="45720"/>
                </a:lnTo>
                <a:lnTo>
                  <a:pt x="902208" y="42037"/>
                </a:lnTo>
                <a:lnTo>
                  <a:pt x="921638" y="39243"/>
                </a:lnTo>
                <a:lnTo>
                  <a:pt x="940308" y="35560"/>
                </a:lnTo>
                <a:lnTo>
                  <a:pt x="940308" y="35560"/>
                </a:lnTo>
                <a:lnTo>
                  <a:pt x="956945" y="33400"/>
                </a:lnTo>
                <a:lnTo>
                  <a:pt x="973074" y="31623"/>
                </a:lnTo>
                <a:lnTo>
                  <a:pt x="988187" y="30607"/>
                </a:lnTo>
                <a:lnTo>
                  <a:pt x="1005839" y="30607"/>
                </a:lnTo>
                <a:lnTo>
                  <a:pt x="1023493" y="32385"/>
                </a:lnTo>
                <a:lnTo>
                  <a:pt x="1042162" y="37084"/>
                </a:lnTo>
                <a:lnTo>
                  <a:pt x="1062736" y="42037"/>
                </a:lnTo>
                <a:lnTo>
                  <a:pt x="1087247" y="47879"/>
                </a:lnTo>
                <a:lnTo>
                  <a:pt x="1110996" y="51816"/>
                </a:lnTo>
                <a:lnTo>
                  <a:pt x="1131824" y="52832"/>
                </a:lnTo>
                <a:lnTo>
                  <a:pt x="1131824" y="52832"/>
                </a:lnTo>
                <a:lnTo>
                  <a:pt x="1151636" y="51816"/>
                </a:lnTo>
                <a:lnTo>
                  <a:pt x="1172464" y="50673"/>
                </a:lnTo>
                <a:lnTo>
                  <a:pt x="1194181" y="47879"/>
                </a:lnTo>
                <a:lnTo>
                  <a:pt x="1215009" y="44576"/>
                </a:lnTo>
                <a:lnTo>
                  <a:pt x="1235837" y="39243"/>
                </a:lnTo>
                <a:lnTo>
                  <a:pt x="1257808" y="34544"/>
                </a:lnTo>
                <a:lnTo>
                  <a:pt x="1278382" y="31623"/>
                </a:lnTo>
                <a:lnTo>
                  <a:pt x="1302512" y="29463"/>
                </a:lnTo>
                <a:lnTo>
                  <a:pt x="1324483" y="28448"/>
                </a:lnTo>
                <a:lnTo>
                  <a:pt x="1345311" y="28448"/>
                </a:lnTo>
                <a:lnTo>
                  <a:pt x="1364107" y="30607"/>
                </a:lnTo>
                <a:lnTo>
                  <a:pt x="1381379" y="32385"/>
                </a:lnTo>
                <a:lnTo>
                  <a:pt x="1396746" y="37084"/>
                </a:lnTo>
                <a:lnTo>
                  <a:pt x="1411224" y="42037"/>
                </a:lnTo>
                <a:lnTo>
                  <a:pt x="1429893" y="46736"/>
                </a:lnTo>
                <a:lnTo>
                  <a:pt x="1450467" y="47879"/>
                </a:lnTo>
                <a:lnTo>
                  <a:pt x="1472438" y="47879"/>
                </a:lnTo>
                <a:lnTo>
                  <a:pt x="1494409" y="46736"/>
                </a:lnTo>
                <a:lnTo>
                  <a:pt x="1515237" y="43180"/>
                </a:lnTo>
                <a:lnTo>
                  <a:pt x="1535811" y="39243"/>
                </a:lnTo>
                <a:lnTo>
                  <a:pt x="1555623" y="34544"/>
                </a:lnTo>
                <a:lnTo>
                  <a:pt x="1577467" y="30607"/>
                </a:lnTo>
                <a:lnTo>
                  <a:pt x="1597279" y="25908"/>
                </a:lnTo>
                <a:lnTo>
                  <a:pt x="1616710" y="21971"/>
                </a:lnTo>
                <a:lnTo>
                  <a:pt x="1637664" y="18287"/>
                </a:lnTo>
                <a:lnTo>
                  <a:pt x="1660652" y="16129"/>
                </a:lnTo>
                <a:lnTo>
                  <a:pt x="1680464" y="15112"/>
                </a:lnTo>
                <a:lnTo>
                  <a:pt x="1699260" y="16129"/>
                </a:lnTo>
                <a:lnTo>
                  <a:pt x="1716532" y="19812"/>
                </a:lnTo>
                <a:lnTo>
                  <a:pt x="1735201" y="23749"/>
                </a:lnTo>
                <a:lnTo>
                  <a:pt x="1753870" y="26924"/>
                </a:lnTo>
                <a:lnTo>
                  <a:pt x="1771269" y="28448"/>
                </a:lnTo>
                <a:lnTo>
                  <a:pt x="1787398" y="28448"/>
                </a:lnTo>
                <a:lnTo>
                  <a:pt x="1803908" y="26924"/>
                </a:lnTo>
                <a:lnTo>
                  <a:pt x="1821561" y="25908"/>
                </a:lnTo>
                <a:lnTo>
                  <a:pt x="1840357" y="21971"/>
                </a:lnTo>
                <a:lnTo>
                  <a:pt x="1860804" y="16129"/>
                </a:lnTo>
                <a:lnTo>
                  <a:pt x="1880615" y="12954"/>
                </a:lnTo>
                <a:lnTo>
                  <a:pt x="1900427" y="11811"/>
                </a:lnTo>
                <a:lnTo>
                  <a:pt x="1921383" y="12954"/>
                </a:lnTo>
                <a:lnTo>
                  <a:pt x="1943227" y="15112"/>
                </a:lnTo>
                <a:lnTo>
                  <a:pt x="1964944" y="17272"/>
                </a:lnTo>
                <a:lnTo>
                  <a:pt x="1987169" y="19812"/>
                </a:lnTo>
                <a:lnTo>
                  <a:pt x="2007743" y="21971"/>
                </a:lnTo>
                <a:lnTo>
                  <a:pt x="2027555" y="19812"/>
                </a:lnTo>
                <a:lnTo>
                  <a:pt x="2045843" y="17272"/>
                </a:lnTo>
                <a:lnTo>
                  <a:pt x="2059177" y="16129"/>
                </a:lnTo>
              </a:path>
              <a:path w="2103120" h="56514">
                <a:moveTo>
                  <a:pt x="2098802" y="5334"/>
                </a:moveTo>
                <a:lnTo>
                  <a:pt x="210273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55288" y="1234693"/>
            <a:ext cx="438784" cy="207645"/>
          </a:xfrm>
          <a:custGeom>
            <a:avLst/>
            <a:gdLst/>
            <a:ahLst/>
            <a:cxnLst/>
            <a:rect l="l" t="t" r="r" b="b"/>
            <a:pathLst>
              <a:path w="438785" h="207644">
                <a:moveTo>
                  <a:pt x="0" y="145414"/>
                </a:moveTo>
                <a:lnTo>
                  <a:pt x="5841" y="163702"/>
                </a:lnTo>
                <a:lnTo>
                  <a:pt x="8000" y="177800"/>
                </a:lnTo>
                <a:lnTo>
                  <a:pt x="11175" y="193293"/>
                </a:lnTo>
                <a:lnTo>
                  <a:pt x="21336" y="204088"/>
                </a:lnTo>
                <a:lnTo>
                  <a:pt x="36449" y="207263"/>
                </a:lnTo>
                <a:lnTo>
                  <a:pt x="52959" y="202945"/>
                </a:lnTo>
                <a:lnTo>
                  <a:pt x="69214" y="194309"/>
                </a:lnTo>
                <a:lnTo>
                  <a:pt x="86740" y="183133"/>
                </a:lnTo>
                <a:lnTo>
                  <a:pt x="105537" y="172719"/>
                </a:lnTo>
                <a:lnTo>
                  <a:pt x="124967" y="160527"/>
                </a:lnTo>
                <a:lnTo>
                  <a:pt x="144779" y="148589"/>
                </a:lnTo>
                <a:lnTo>
                  <a:pt x="166750" y="137794"/>
                </a:lnTo>
                <a:lnTo>
                  <a:pt x="189737" y="125602"/>
                </a:lnTo>
                <a:lnTo>
                  <a:pt x="211327" y="113664"/>
                </a:lnTo>
                <a:lnTo>
                  <a:pt x="231139" y="101853"/>
                </a:lnTo>
                <a:lnTo>
                  <a:pt x="250951" y="88900"/>
                </a:lnTo>
                <a:lnTo>
                  <a:pt x="272923" y="75564"/>
                </a:lnTo>
                <a:lnTo>
                  <a:pt x="293750" y="64769"/>
                </a:lnTo>
                <a:lnTo>
                  <a:pt x="315340" y="53212"/>
                </a:lnTo>
                <a:lnTo>
                  <a:pt x="338454" y="41401"/>
                </a:lnTo>
                <a:lnTo>
                  <a:pt x="358266" y="31241"/>
                </a:lnTo>
                <a:lnTo>
                  <a:pt x="373761" y="22605"/>
                </a:lnTo>
                <a:lnTo>
                  <a:pt x="384556" y="12953"/>
                </a:lnTo>
                <a:lnTo>
                  <a:pt x="387731" y="3175"/>
                </a:lnTo>
              </a:path>
              <a:path w="438785" h="207644">
                <a:moveTo>
                  <a:pt x="435990" y="0"/>
                </a:moveTo>
                <a:lnTo>
                  <a:pt x="438531" y="74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59991" y="792479"/>
              <a:ext cx="21099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639635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385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5" dirty="0">
                <a:latin typeface="Gill Sans MT"/>
                <a:cs typeface="Gill Sans MT"/>
              </a:rPr>
              <a:t>There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no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neurons </a:t>
            </a:r>
            <a:r>
              <a:rPr sz="1500" b="1" spc="-30" dirty="0">
                <a:latin typeface="Gill Sans MT"/>
                <a:cs typeface="Gill Sans MT"/>
              </a:rPr>
              <a:t>but </a:t>
            </a:r>
            <a:r>
              <a:rPr sz="1500" b="1" spc="-20" dirty="0">
                <a:latin typeface="Gill Sans MT"/>
                <a:cs typeface="Gill Sans MT"/>
              </a:rPr>
              <a:t>these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sensitive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to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external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environment.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latin typeface="Gill Sans MT"/>
                <a:cs typeface="Gill Sans MT"/>
              </a:rPr>
              <a:t>Pinacocytes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contractile</a:t>
            </a:r>
            <a:r>
              <a:rPr sz="1500" b="1" spc="-11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cells.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10" dirty="0">
                <a:latin typeface="Gill Sans MT"/>
                <a:cs typeface="Gill Sans MT"/>
              </a:rPr>
              <a:t>can </a:t>
            </a:r>
            <a:r>
              <a:rPr sz="1500" b="1" spc="-25" dirty="0">
                <a:latin typeface="Gill Sans MT"/>
                <a:cs typeface="Gill Sans MT"/>
              </a:rPr>
              <a:t>increase </a:t>
            </a:r>
            <a:r>
              <a:rPr sz="1500" b="1" spc="-80" dirty="0">
                <a:latin typeface="Gill Sans MT"/>
                <a:cs typeface="Gill Sans MT"/>
              </a:rPr>
              <a:t>or </a:t>
            </a:r>
            <a:r>
              <a:rPr sz="1500" b="1" spc="-20" dirty="0">
                <a:latin typeface="Gill Sans MT"/>
                <a:cs typeface="Gill Sans MT"/>
              </a:rPr>
              <a:t>decr</a:t>
            </a:r>
            <a:r>
              <a:rPr sz="1500" b="1" u="heavy" spc="-20" dirty="0"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ea</a:t>
            </a:r>
            <a:r>
              <a:rPr sz="1500" b="1" spc="-20" dirty="0">
                <a:latin typeface="Gill Sans MT"/>
                <a:cs typeface="Gill Sans MT"/>
              </a:rPr>
              <a:t>se </a:t>
            </a:r>
            <a:r>
              <a:rPr sz="1500" b="1" spc="-35" dirty="0">
                <a:latin typeface="Gill Sans MT"/>
                <a:cs typeface="Gill Sans MT"/>
              </a:rPr>
              <a:t>overall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surface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area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sponge</a:t>
            </a:r>
            <a:r>
              <a:rPr sz="1500" b="1" spc="-9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body.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52600" y="1649348"/>
            <a:ext cx="1637030" cy="39370"/>
          </a:xfrm>
          <a:custGeom>
            <a:avLst/>
            <a:gdLst/>
            <a:ahLst/>
            <a:cxnLst/>
            <a:rect l="l" t="t" r="r" b="b"/>
            <a:pathLst>
              <a:path w="1637029" h="39369">
                <a:moveTo>
                  <a:pt x="0" y="5334"/>
                </a:moveTo>
                <a:lnTo>
                  <a:pt x="0" y="5334"/>
                </a:lnTo>
                <a:lnTo>
                  <a:pt x="8636" y="3175"/>
                </a:lnTo>
                <a:lnTo>
                  <a:pt x="23113" y="10795"/>
                </a:lnTo>
                <a:lnTo>
                  <a:pt x="33908" y="19430"/>
                </a:lnTo>
                <a:lnTo>
                  <a:pt x="47879" y="28448"/>
                </a:lnTo>
                <a:lnTo>
                  <a:pt x="64516" y="35940"/>
                </a:lnTo>
                <a:lnTo>
                  <a:pt x="81025" y="38862"/>
                </a:lnTo>
                <a:lnTo>
                  <a:pt x="81025" y="38862"/>
                </a:lnTo>
                <a:lnTo>
                  <a:pt x="97536" y="37719"/>
                </a:lnTo>
                <a:lnTo>
                  <a:pt x="115950" y="34925"/>
                </a:lnTo>
                <a:lnTo>
                  <a:pt x="132206" y="31241"/>
                </a:lnTo>
                <a:lnTo>
                  <a:pt x="148717" y="28448"/>
                </a:lnTo>
                <a:lnTo>
                  <a:pt x="164211" y="23749"/>
                </a:lnTo>
                <a:lnTo>
                  <a:pt x="180720" y="18669"/>
                </a:lnTo>
                <a:lnTo>
                  <a:pt x="197993" y="12953"/>
                </a:lnTo>
                <a:lnTo>
                  <a:pt x="216788" y="8636"/>
                </a:lnTo>
                <a:lnTo>
                  <a:pt x="232918" y="4317"/>
                </a:lnTo>
                <a:lnTo>
                  <a:pt x="249555" y="1015"/>
                </a:lnTo>
                <a:lnTo>
                  <a:pt x="265049" y="1015"/>
                </a:lnTo>
                <a:lnTo>
                  <a:pt x="265049" y="1015"/>
                </a:lnTo>
                <a:lnTo>
                  <a:pt x="280162" y="4317"/>
                </a:lnTo>
                <a:lnTo>
                  <a:pt x="296672" y="8636"/>
                </a:lnTo>
                <a:lnTo>
                  <a:pt x="312166" y="13970"/>
                </a:lnTo>
                <a:lnTo>
                  <a:pt x="327279" y="20447"/>
                </a:lnTo>
                <a:lnTo>
                  <a:pt x="344550" y="25146"/>
                </a:lnTo>
                <a:lnTo>
                  <a:pt x="363219" y="27304"/>
                </a:lnTo>
                <a:lnTo>
                  <a:pt x="382016" y="28448"/>
                </a:lnTo>
                <a:lnTo>
                  <a:pt x="401827" y="28448"/>
                </a:lnTo>
                <a:lnTo>
                  <a:pt x="419100" y="26288"/>
                </a:lnTo>
                <a:lnTo>
                  <a:pt x="435610" y="23749"/>
                </a:lnTo>
                <a:lnTo>
                  <a:pt x="453263" y="21589"/>
                </a:lnTo>
                <a:lnTo>
                  <a:pt x="470916" y="19430"/>
                </a:lnTo>
                <a:lnTo>
                  <a:pt x="490347" y="15112"/>
                </a:lnTo>
                <a:lnTo>
                  <a:pt x="509016" y="10795"/>
                </a:lnTo>
                <a:lnTo>
                  <a:pt x="526669" y="5334"/>
                </a:lnTo>
                <a:lnTo>
                  <a:pt x="545083" y="2159"/>
                </a:lnTo>
                <a:lnTo>
                  <a:pt x="563752" y="0"/>
                </a:lnTo>
                <a:lnTo>
                  <a:pt x="583564" y="0"/>
                </a:lnTo>
                <a:lnTo>
                  <a:pt x="601980" y="3175"/>
                </a:lnTo>
                <a:lnTo>
                  <a:pt x="619632" y="6858"/>
                </a:lnTo>
                <a:lnTo>
                  <a:pt x="636143" y="9651"/>
                </a:lnTo>
                <a:lnTo>
                  <a:pt x="651256" y="13970"/>
                </a:lnTo>
                <a:lnTo>
                  <a:pt x="666750" y="18669"/>
                </a:lnTo>
                <a:lnTo>
                  <a:pt x="683260" y="21589"/>
                </a:lnTo>
                <a:lnTo>
                  <a:pt x="698373" y="23749"/>
                </a:lnTo>
                <a:lnTo>
                  <a:pt x="715010" y="26288"/>
                </a:lnTo>
                <a:lnTo>
                  <a:pt x="732282" y="28448"/>
                </a:lnTo>
                <a:lnTo>
                  <a:pt x="750951" y="29083"/>
                </a:lnTo>
                <a:lnTo>
                  <a:pt x="750951" y="29083"/>
                </a:lnTo>
                <a:lnTo>
                  <a:pt x="771906" y="28448"/>
                </a:lnTo>
                <a:lnTo>
                  <a:pt x="791337" y="26288"/>
                </a:lnTo>
                <a:lnTo>
                  <a:pt x="811149" y="23749"/>
                </a:lnTo>
                <a:lnTo>
                  <a:pt x="830961" y="20447"/>
                </a:lnTo>
                <a:lnTo>
                  <a:pt x="849630" y="16510"/>
                </a:lnTo>
                <a:lnTo>
                  <a:pt x="869442" y="11811"/>
                </a:lnTo>
                <a:lnTo>
                  <a:pt x="885570" y="7874"/>
                </a:lnTo>
                <a:lnTo>
                  <a:pt x="904367" y="5334"/>
                </a:lnTo>
                <a:lnTo>
                  <a:pt x="924179" y="5334"/>
                </a:lnTo>
                <a:lnTo>
                  <a:pt x="942848" y="6858"/>
                </a:lnTo>
                <a:lnTo>
                  <a:pt x="961263" y="8636"/>
                </a:lnTo>
                <a:lnTo>
                  <a:pt x="976376" y="11811"/>
                </a:lnTo>
                <a:lnTo>
                  <a:pt x="991869" y="16510"/>
                </a:lnTo>
                <a:lnTo>
                  <a:pt x="1008380" y="21589"/>
                </a:lnTo>
                <a:lnTo>
                  <a:pt x="1027049" y="26288"/>
                </a:lnTo>
                <a:lnTo>
                  <a:pt x="1047623" y="27304"/>
                </a:lnTo>
                <a:lnTo>
                  <a:pt x="1067435" y="26288"/>
                </a:lnTo>
                <a:lnTo>
                  <a:pt x="1085850" y="23749"/>
                </a:lnTo>
                <a:lnTo>
                  <a:pt x="1104519" y="21589"/>
                </a:lnTo>
                <a:lnTo>
                  <a:pt x="1122172" y="18669"/>
                </a:lnTo>
                <a:lnTo>
                  <a:pt x="1143000" y="13970"/>
                </a:lnTo>
                <a:lnTo>
                  <a:pt x="1162431" y="11811"/>
                </a:lnTo>
                <a:lnTo>
                  <a:pt x="1181227" y="8636"/>
                </a:lnTo>
                <a:lnTo>
                  <a:pt x="1201039" y="7874"/>
                </a:lnTo>
                <a:lnTo>
                  <a:pt x="1220851" y="7874"/>
                </a:lnTo>
                <a:lnTo>
                  <a:pt x="1242695" y="8636"/>
                </a:lnTo>
                <a:lnTo>
                  <a:pt x="1261110" y="11811"/>
                </a:lnTo>
                <a:lnTo>
                  <a:pt x="1278763" y="18669"/>
                </a:lnTo>
                <a:lnTo>
                  <a:pt x="1296416" y="22605"/>
                </a:lnTo>
                <a:lnTo>
                  <a:pt x="1314704" y="26288"/>
                </a:lnTo>
                <a:lnTo>
                  <a:pt x="1336675" y="28448"/>
                </a:lnTo>
                <a:lnTo>
                  <a:pt x="1358645" y="29083"/>
                </a:lnTo>
                <a:lnTo>
                  <a:pt x="1358645" y="29083"/>
                </a:lnTo>
                <a:lnTo>
                  <a:pt x="1377442" y="28448"/>
                </a:lnTo>
                <a:lnTo>
                  <a:pt x="1395730" y="25146"/>
                </a:lnTo>
                <a:lnTo>
                  <a:pt x="1412367" y="21589"/>
                </a:lnTo>
                <a:lnTo>
                  <a:pt x="1430655" y="16510"/>
                </a:lnTo>
                <a:lnTo>
                  <a:pt x="1448308" y="12953"/>
                </a:lnTo>
                <a:lnTo>
                  <a:pt x="1464818" y="12953"/>
                </a:lnTo>
                <a:lnTo>
                  <a:pt x="1481455" y="13970"/>
                </a:lnTo>
                <a:lnTo>
                  <a:pt x="1499108" y="16510"/>
                </a:lnTo>
                <a:lnTo>
                  <a:pt x="1520698" y="20447"/>
                </a:lnTo>
                <a:lnTo>
                  <a:pt x="1542288" y="21589"/>
                </a:lnTo>
                <a:lnTo>
                  <a:pt x="1563497" y="21589"/>
                </a:lnTo>
                <a:lnTo>
                  <a:pt x="1582292" y="21589"/>
                </a:lnTo>
                <a:lnTo>
                  <a:pt x="1599564" y="21589"/>
                </a:lnTo>
                <a:lnTo>
                  <a:pt x="1615694" y="21589"/>
                </a:lnTo>
                <a:lnTo>
                  <a:pt x="1625727" y="21589"/>
                </a:lnTo>
                <a:lnTo>
                  <a:pt x="1630172" y="12953"/>
                </a:lnTo>
                <a:lnTo>
                  <a:pt x="1636649" y="965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888233" y="1320418"/>
            <a:ext cx="281305" cy="193040"/>
            <a:chOff x="2888233" y="1320418"/>
            <a:chExt cx="281305" cy="193040"/>
          </a:xfrm>
        </p:grpSpPr>
        <p:sp>
          <p:nvSpPr>
            <p:cNvPr id="12" name="object 12"/>
            <p:cNvSpPr/>
            <p:nvPr/>
          </p:nvSpPr>
          <p:spPr>
            <a:xfrm>
              <a:off x="2897758" y="1329943"/>
              <a:ext cx="262255" cy="173990"/>
            </a:xfrm>
            <a:custGeom>
              <a:avLst/>
              <a:gdLst/>
              <a:ahLst/>
              <a:cxnLst/>
              <a:rect l="l" t="t" r="r" b="b"/>
              <a:pathLst>
                <a:path w="262255" h="173990">
                  <a:moveTo>
                    <a:pt x="80010" y="2158"/>
                  </a:moveTo>
                  <a:lnTo>
                    <a:pt x="80010" y="2158"/>
                  </a:lnTo>
                  <a:lnTo>
                    <a:pt x="69088" y="0"/>
                  </a:lnTo>
                  <a:lnTo>
                    <a:pt x="69088" y="0"/>
                  </a:lnTo>
                  <a:lnTo>
                    <a:pt x="0" y="94741"/>
                  </a:lnTo>
                  <a:lnTo>
                    <a:pt x="0" y="110870"/>
                  </a:lnTo>
                  <a:lnTo>
                    <a:pt x="0" y="110870"/>
                  </a:lnTo>
                  <a:lnTo>
                    <a:pt x="3302" y="125983"/>
                  </a:lnTo>
                  <a:lnTo>
                    <a:pt x="9779" y="140462"/>
                  </a:lnTo>
                  <a:lnTo>
                    <a:pt x="20955" y="152018"/>
                  </a:lnTo>
                  <a:lnTo>
                    <a:pt x="34925" y="161670"/>
                  </a:lnTo>
                  <a:lnTo>
                    <a:pt x="50418" y="168147"/>
                  </a:lnTo>
                  <a:lnTo>
                    <a:pt x="66929" y="172846"/>
                  </a:lnTo>
                  <a:lnTo>
                    <a:pt x="85343" y="173862"/>
                  </a:lnTo>
                  <a:lnTo>
                    <a:pt x="107315" y="168147"/>
                  </a:lnTo>
                  <a:lnTo>
                    <a:pt x="126746" y="160654"/>
                  </a:lnTo>
                  <a:lnTo>
                    <a:pt x="142240" y="152018"/>
                  </a:lnTo>
                  <a:lnTo>
                    <a:pt x="154432" y="142239"/>
                  </a:lnTo>
                  <a:lnTo>
                    <a:pt x="163068" y="131444"/>
                  </a:lnTo>
                  <a:lnTo>
                    <a:pt x="169545" y="118490"/>
                  </a:lnTo>
                  <a:lnTo>
                    <a:pt x="175006" y="104393"/>
                  </a:lnTo>
                  <a:lnTo>
                    <a:pt x="180721" y="91185"/>
                  </a:lnTo>
                  <a:lnTo>
                    <a:pt x="185039" y="78104"/>
                  </a:lnTo>
                  <a:lnTo>
                    <a:pt x="187198" y="62991"/>
                  </a:lnTo>
                  <a:lnTo>
                    <a:pt x="153416" y="9778"/>
                  </a:lnTo>
                  <a:lnTo>
                    <a:pt x="153416" y="9778"/>
                  </a:lnTo>
                  <a:lnTo>
                    <a:pt x="16256" y="93344"/>
                  </a:lnTo>
                  <a:lnTo>
                    <a:pt x="16256" y="93344"/>
                  </a:lnTo>
                  <a:lnTo>
                    <a:pt x="24130" y="81787"/>
                  </a:lnTo>
                  <a:lnTo>
                    <a:pt x="36068" y="70612"/>
                  </a:lnTo>
                  <a:lnTo>
                    <a:pt x="51562" y="64134"/>
                  </a:lnTo>
                  <a:lnTo>
                    <a:pt x="68072" y="62991"/>
                  </a:lnTo>
                  <a:lnTo>
                    <a:pt x="83185" y="68452"/>
                  </a:lnTo>
                  <a:lnTo>
                    <a:pt x="98298" y="74929"/>
                  </a:lnTo>
                  <a:lnTo>
                    <a:pt x="110490" y="83565"/>
                  </a:lnTo>
                  <a:lnTo>
                    <a:pt x="122809" y="92201"/>
                  </a:lnTo>
                  <a:lnTo>
                    <a:pt x="134620" y="101218"/>
                  </a:lnTo>
                  <a:lnTo>
                    <a:pt x="145415" y="110870"/>
                  </a:lnTo>
                  <a:lnTo>
                    <a:pt x="156210" y="120650"/>
                  </a:lnTo>
                  <a:lnTo>
                    <a:pt x="169545" y="128142"/>
                  </a:lnTo>
                  <a:lnTo>
                    <a:pt x="185039" y="134746"/>
                  </a:lnTo>
                  <a:lnTo>
                    <a:pt x="197993" y="140462"/>
                  </a:lnTo>
                  <a:lnTo>
                    <a:pt x="209169" y="144399"/>
                  </a:lnTo>
                </a:path>
                <a:path w="262255" h="173990">
                  <a:moveTo>
                    <a:pt x="253111" y="23749"/>
                  </a:moveTo>
                  <a:lnTo>
                    <a:pt x="247396" y="32384"/>
                  </a:lnTo>
                </a:path>
                <a:path w="262255" h="173990">
                  <a:moveTo>
                    <a:pt x="254254" y="142239"/>
                  </a:moveTo>
                  <a:lnTo>
                    <a:pt x="261747" y="138302"/>
                  </a:lnTo>
                  <a:lnTo>
                    <a:pt x="256032" y="142239"/>
                  </a:lnTo>
                  <a:lnTo>
                    <a:pt x="246253" y="13474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67125" y="145491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855720" y="1633092"/>
            <a:ext cx="3364229" cy="78105"/>
          </a:xfrm>
          <a:custGeom>
            <a:avLst/>
            <a:gdLst/>
            <a:ahLst/>
            <a:cxnLst/>
            <a:rect l="l" t="t" r="r" b="b"/>
            <a:pathLst>
              <a:path w="3364229" h="78105">
                <a:moveTo>
                  <a:pt x="0" y="0"/>
                </a:moveTo>
                <a:lnTo>
                  <a:pt x="0" y="0"/>
                </a:lnTo>
                <a:lnTo>
                  <a:pt x="10159" y="1142"/>
                </a:lnTo>
                <a:lnTo>
                  <a:pt x="18795" y="7619"/>
                </a:lnTo>
                <a:lnTo>
                  <a:pt x="29590" y="14096"/>
                </a:lnTo>
                <a:lnTo>
                  <a:pt x="42544" y="21589"/>
                </a:lnTo>
                <a:lnTo>
                  <a:pt x="56895" y="29209"/>
                </a:lnTo>
                <a:lnTo>
                  <a:pt x="73532" y="35686"/>
                </a:lnTo>
                <a:lnTo>
                  <a:pt x="89662" y="40004"/>
                </a:lnTo>
                <a:lnTo>
                  <a:pt x="106171" y="42544"/>
                </a:lnTo>
                <a:lnTo>
                  <a:pt x="123825" y="41401"/>
                </a:lnTo>
                <a:lnTo>
                  <a:pt x="142239" y="35686"/>
                </a:lnTo>
                <a:lnTo>
                  <a:pt x="162051" y="28066"/>
                </a:lnTo>
                <a:lnTo>
                  <a:pt x="181482" y="23113"/>
                </a:lnTo>
                <a:lnTo>
                  <a:pt x="200151" y="19430"/>
                </a:lnTo>
                <a:lnTo>
                  <a:pt x="218947" y="18414"/>
                </a:lnTo>
                <a:lnTo>
                  <a:pt x="237616" y="20573"/>
                </a:lnTo>
                <a:lnTo>
                  <a:pt x="256031" y="24129"/>
                </a:lnTo>
                <a:lnTo>
                  <a:pt x="275843" y="28066"/>
                </a:lnTo>
                <a:lnTo>
                  <a:pt x="294513" y="32765"/>
                </a:lnTo>
                <a:lnTo>
                  <a:pt x="311784" y="37845"/>
                </a:lnTo>
                <a:lnTo>
                  <a:pt x="330453" y="41401"/>
                </a:lnTo>
                <a:lnTo>
                  <a:pt x="349250" y="43560"/>
                </a:lnTo>
                <a:lnTo>
                  <a:pt x="369062" y="44703"/>
                </a:lnTo>
                <a:lnTo>
                  <a:pt x="387350" y="45338"/>
                </a:lnTo>
                <a:lnTo>
                  <a:pt x="405002" y="43560"/>
                </a:lnTo>
                <a:lnTo>
                  <a:pt x="423417" y="38861"/>
                </a:lnTo>
                <a:lnTo>
                  <a:pt x="443229" y="34925"/>
                </a:lnTo>
                <a:lnTo>
                  <a:pt x="465454" y="28066"/>
                </a:lnTo>
                <a:lnTo>
                  <a:pt x="486028" y="24129"/>
                </a:lnTo>
                <a:lnTo>
                  <a:pt x="506856" y="19430"/>
                </a:lnTo>
                <a:lnTo>
                  <a:pt x="526288" y="16255"/>
                </a:lnTo>
                <a:lnTo>
                  <a:pt x="547624" y="15112"/>
                </a:lnTo>
                <a:lnTo>
                  <a:pt x="569213" y="15112"/>
                </a:lnTo>
                <a:lnTo>
                  <a:pt x="592201" y="16255"/>
                </a:lnTo>
                <a:lnTo>
                  <a:pt x="616330" y="18414"/>
                </a:lnTo>
                <a:lnTo>
                  <a:pt x="639444" y="21589"/>
                </a:lnTo>
                <a:lnTo>
                  <a:pt x="661288" y="25907"/>
                </a:lnTo>
                <a:lnTo>
                  <a:pt x="680846" y="31368"/>
                </a:lnTo>
                <a:lnTo>
                  <a:pt x="699515" y="37845"/>
                </a:lnTo>
                <a:lnTo>
                  <a:pt x="717168" y="43560"/>
                </a:lnTo>
                <a:lnTo>
                  <a:pt x="733678" y="48640"/>
                </a:lnTo>
                <a:lnTo>
                  <a:pt x="748791" y="53339"/>
                </a:lnTo>
                <a:lnTo>
                  <a:pt x="765428" y="56133"/>
                </a:lnTo>
                <a:lnTo>
                  <a:pt x="782701" y="56133"/>
                </a:lnTo>
                <a:lnTo>
                  <a:pt x="782701" y="56133"/>
                </a:lnTo>
                <a:lnTo>
                  <a:pt x="802513" y="53339"/>
                </a:lnTo>
                <a:lnTo>
                  <a:pt x="825500" y="47497"/>
                </a:lnTo>
                <a:lnTo>
                  <a:pt x="848487" y="41401"/>
                </a:lnTo>
                <a:lnTo>
                  <a:pt x="872616" y="31368"/>
                </a:lnTo>
                <a:lnTo>
                  <a:pt x="895350" y="24891"/>
                </a:lnTo>
                <a:lnTo>
                  <a:pt x="918717" y="18414"/>
                </a:lnTo>
                <a:lnTo>
                  <a:pt x="942466" y="14096"/>
                </a:lnTo>
                <a:lnTo>
                  <a:pt x="966596" y="10794"/>
                </a:lnTo>
                <a:lnTo>
                  <a:pt x="988567" y="8635"/>
                </a:lnTo>
                <a:lnTo>
                  <a:pt x="1007363" y="7619"/>
                </a:lnTo>
                <a:lnTo>
                  <a:pt x="1025651" y="8635"/>
                </a:lnTo>
                <a:lnTo>
                  <a:pt x="1043304" y="9778"/>
                </a:lnTo>
                <a:lnTo>
                  <a:pt x="1061974" y="11937"/>
                </a:lnTo>
                <a:lnTo>
                  <a:pt x="1080389" y="14096"/>
                </a:lnTo>
                <a:lnTo>
                  <a:pt x="1099057" y="19430"/>
                </a:lnTo>
                <a:lnTo>
                  <a:pt x="1117853" y="27050"/>
                </a:lnTo>
                <a:lnTo>
                  <a:pt x="1134364" y="35686"/>
                </a:lnTo>
                <a:lnTo>
                  <a:pt x="1151001" y="41401"/>
                </a:lnTo>
                <a:lnTo>
                  <a:pt x="1165732" y="46481"/>
                </a:lnTo>
                <a:lnTo>
                  <a:pt x="1184402" y="51180"/>
                </a:lnTo>
                <a:lnTo>
                  <a:pt x="1206753" y="53975"/>
                </a:lnTo>
                <a:lnTo>
                  <a:pt x="1226184" y="56133"/>
                </a:lnTo>
                <a:lnTo>
                  <a:pt x="1245996" y="55117"/>
                </a:lnTo>
                <a:lnTo>
                  <a:pt x="1267587" y="53339"/>
                </a:lnTo>
                <a:lnTo>
                  <a:pt x="1290954" y="48640"/>
                </a:lnTo>
                <a:lnTo>
                  <a:pt x="1313688" y="44703"/>
                </a:lnTo>
                <a:lnTo>
                  <a:pt x="1334515" y="40004"/>
                </a:lnTo>
                <a:lnTo>
                  <a:pt x="1353312" y="35686"/>
                </a:lnTo>
                <a:lnTo>
                  <a:pt x="1373124" y="31368"/>
                </a:lnTo>
                <a:lnTo>
                  <a:pt x="1393570" y="28066"/>
                </a:lnTo>
                <a:lnTo>
                  <a:pt x="1412366" y="25907"/>
                </a:lnTo>
                <a:lnTo>
                  <a:pt x="1431035" y="24891"/>
                </a:lnTo>
                <a:lnTo>
                  <a:pt x="1450847" y="25907"/>
                </a:lnTo>
                <a:lnTo>
                  <a:pt x="1471294" y="28066"/>
                </a:lnTo>
                <a:lnTo>
                  <a:pt x="1494408" y="30225"/>
                </a:lnTo>
                <a:lnTo>
                  <a:pt x="1517395" y="35686"/>
                </a:lnTo>
                <a:lnTo>
                  <a:pt x="1539366" y="40004"/>
                </a:lnTo>
                <a:lnTo>
                  <a:pt x="1559178" y="44703"/>
                </a:lnTo>
                <a:lnTo>
                  <a:pt x="1576451" y="48640"/>
                </a:lnTo>
                <a:lnTo>
                  <a:pt x="1589785" y="53975"/>
                </a:lnTo>
                <a:lnTo>
                  <a:pt x="1602739" y="59816"/>
                </a:lnTo>
                <a:lnTo>
                  <a:pt x="1617090" y="64769"/>
                </a:lnTo>
                <a:lnTo>
                  <a:pt x="1631188" y="70611"/>
                </a:lnTo>
                <a:lnTo>
                  <a:pt x="1647697" y="73405"/>
                </a:lnTo>
                <a:lnTo>
                  <a:pt x="1668271" y="77088"/>
                </a:lnTo>
                <a:lnTo>
                  <a:pt x="1691639" y="78104"/>
                </a:lnTo>
                <a:lnTo>
                  <a:pt x="1716913" y="78104"/>
                </a:lnTo>
                <a:lnTo>
                  <a:pt x="1740662" y="75945"/>
                </a:lnTo>
                <a:lnTo>
                  <a:pt x="1760474" y="73405"/>
                </a:lnTo>
                <a:lnTo>
                  <a:pt x="1780285" y="69468"/>
                </a:lnTo>
                <a:lnTo>
                  <a:pt x="1797557" y="64769"/>
                </a:lnTo>
                <a:lnTo>
                  <a:pt x="1815210" y="59816"/>
                </a:lnTo>
                <a:lnTo>
                  <a:pt x="1832737" y="56133"/>
                </a:lnTo>
                <a:lnTo>
                  <a:pt x="1851152" y="52196"/>
                </a:lnTo>
                <a:lnTo>
                  <a:pt x="1873122" y="48640"/>
                </a:lnTo>
                <a:lnTo>
                  <a:pt x="1893951" y="47497"/>
                </a:lnTo>
                <a:lnTo>
                  <a:pt x="1914905" y="47497"/>
                </a:lnTo>
                <a:lnTo>
                  <a:pt x="1934717" y="48640"/>
                </a:lnTo>
                <a:lnTo>
                  <a:pt x="1953005" y="50037"/>
                </a:lnTo>
                <a:lnTo>
                  <a:pt x="1970658" y="52196"/>
                </a:lnTo>
                <a:lnTo>
                  <a:pt x="1990470" y="53975"/>
                </a:lnTo>
                <a:lnTo>
                  <a:pt x="2011044" y="57657"/>
                </a:lnTo>
                <a:lnTo>
                  <a:pt x="2032253" y="60832"/>
                </a:lnTo>
                <a:lnTo>
                  <a:pt x="2054859" y="64769"/>
                </a:lnTo>
                <a:lnTo>
                  <a:pt x="2076830" y="69468"/>
                </a:lnTo>
                <a:lnTo>
                  <a:pt x="2100960" y="71627"/>
                </a:lnTo>
                <a:lnTo>
                  <a:pt x="2127250" y="71627"/>
                </a:lnTo>
                <a:lnTo>
                  <a:pt x="2153539" y="70611"/>
                </a:lnTo>
                <a:lnTo>
                  <a:pt x="2173351" y="68452"/>
                </a:lnTo>
                <a:lnTo>
                  <a:pt x="2192019" y="63753"/>
                </a:lnTo>
                <a:lnTo>
                  <a:pt x="2211451" y="58673"/>
                </a:lnTo>
                <a:lnTo>
                  <a:pt x="2234565" y="52196"/>
                </a:lnTo>
                <a:lnTo>
                  <a:pt x="2255392" y="45338"/>
                </a:lnTo>
                <a:lnTo>
                  <a:pt x="2278126" y="40004"/>
                </a:lnTo>
                <a:lnTo>
                  <a:pt x="2301493" y="36702"/>
                </a:lnTo>
                <a:lnTo>
                  <a:pt x="2301493" y="36702"/>
                </a:lnTo>
                <a:lnTo>
                  <a:pt x="2324227" y="35686"/>
                </a:lnTo>
                <a:lnTo>
                  <a:pt x="2347214" y="35686"/>
                </a:lnTo>
                <a:lnTo>
                  <a:pt x="2369184" y="37845"/>
                </a:lnTo>
                <a:lnTo>
                  <a:pt x="2390013" y="42544"/>
                </a:lnTo>
                <a:lnTo>
                  <a:pt x="2410587" y="47497"/>
                </a:lnTo>
                <a:lnTo>
                  <a:pt x="2431795" y="53339"/>
                </a:lnTo>
                <a:lnTo>
                  <a:pt x="2452369" y="58673"/>
                </a:lnTo>
                <a:lnTo>
                  <a:pt x="2472181" y="61975"/>
                </a:lnTo>
                <a:lnTo>
                  <a:pt x="2491993" y="63753"/>
                </a:lnTo>
                <a:lnTo>
                  <a:pt x="2491993" y="63753"/>
                </a:lnTo>
                <a:lnTo>
                  <a:pt x="2513583" y="62610"/>
                </a:lnTo>
                <a:lnTo>
                  <a:pt x="2536570" y="60832"/>
                </a:lnTo>
                <a:lnTo>
                  <a:pt x="2560701" y="56133"/>
                </a:lnTo>
                <a:lnTo>
                  <a:pt x="2584830" y="50037"/>
                </a:lnTo>
                <a:lnTo>
                  <a:pt x="2608960" y="43560"/>
                </a:lnTo>
                <a:lnTo>
                  <a:pt x="2631947" y="36702"/>
                </a:lnTo>
                <a:lnTo>
                  <a:pt x="2652903" y="31368"/>
                </a:lnTo>
                <a:lnTo>
                  <a:pt x="2672714" y="28066"/>
                </a:lnTo>
                <a:lnTo>
                  <a:pt x="2689986" y="27050"/>
                </a:lnTo>
                <a:lnTo>
                  <a:pt x="2689986" y="27050"/>
                </a:lnTo>
                <a:lnTo>
                  <a:pt x="2707258" y="28066"/>
                </a:lnTo>
                <a:lnTo>
                  <a:pt x="2723769" y="31368"/>
                </a:lnTo>
                <a:lnTo>
                  <a:pt x="2739262" y="36702"/>
                </a:lnTo>
                <a:lnTo>
                  <a:pt x="2756915" y="41401"/>
                </a:lnTo>
                <a:lnTo>
                  <a:pt x="2777489" y="46481"/>
                </a:lnTo>
                <a:lnTo>
                  <a:pt x="2800477" y="48640"/>
                </a:lnTo>
                <a:lnTo>
                  <a:pt x="2821304" y="48640"/>
                </a:lnTo>
                <a:lnTo>
                  <a:pt x="2841116" y="45338"/>
                </a:lnTo>
                <a:lnTo>
                  <a:pt x="2859912" y="40004"/>
                </a:lnTo>
                <a:lnTo>
                  <a:pt x="2879344" y="34925"/>
                </a:lnTo>
                <a:lnTo>
                  <a:pt x="2901314" y="27050"/>
                </a:lnTo>
                <a:lnTo>
                  <a:pt x="2923285" y="21589"/>
                </a:lnTo>
                <a:lnTo>
                  <a:pt x="2945129" y="18414"/>
                </a:lnTo>
                <a:lnTo>
                  <a:pt x="2965704" y="16255"/>
                </a:lnTo>
                <a:lnTo>
                  <a:pt x="2984373" y="16255"/>
                </a:lnTo>
                <a:lnTo>
                  <a:pt x="2984373" y="16255"/>
                </a:lnTo>
                <a:lnTo>
                  <a:pt x="2998851" y="19430"/>
                </a:lnTo>
                <a:lnTo>
                  <a:pt x="3013963" y="24891"/>
                </a:lnTo>
                <a:lnTo>
                  <a:pt x="3030474" y="30225"/>
                </a:lnTo>
                <a:lnTo>
                  <a:pt x="3047110" y="37845"/>
                </a:lnTo>
                <a:lnTo>
                  <a:pt x="3064382" y="46481"/>
                </a:lnTo>
                <a:lnTo>
                  <a:pt x="3085210" y="53339"/>
                </a:lnTo>
                <a:lnTo>
                  <a:pt x="3105784" y="55117"/>
                </a:lnTo>
                <a:lnTo>
                  <a:pt x="3124454" y="53975"/>
                </a:lnTo>
                <a:lnTo>
                  <a:pt x="3141090" y="48640"/>
                </a:lnTo>
                <a:lnTo>
                  <a:pt x="3156457" y="41401"/>
                </a:lnTo>
                <a:lnTo>
                  <a:pt x="3172713" y="32765"/>
                </a:lnTo>
                <a:lnTo>
                  <a:pt x="3190366" y="24891"/>
                </a:lnTo>
                <a:lnTo>
                  <a:pt x="3208654" y="19430"/>
                </a:lnTo>
                <a:lnTo>
                  <a:pt x="3226307" y="17271"/>
                </a:lnTo>
                <a:lnTo>
                  <a:pt x="3243960" y="18414"/>
                </a:lnTo>
                <a:lnTo>
                  <a:pt x="3261613" y="20573"/>
                </a:lnTo>
                <a:lnTo>
                  <a:pt x="3278885" y="24891"/>
                </a:lnTo>
                <a:lnTo>
                  <a:pt x="3295523" y="29209"/>
                </a:lnTo>
                <a:lnTo>
                  <a:pt x="3311652" y="31368"/>
                </a:lnTo>
                <a:lnTo>
                  <a:pt x="3328288" y="30225"/>
                </a:lnTo>
                <a:lnTo>
                  <a:pt x="3343655" y="27050"/>
                </a:lnTo>
                <a:lnTo>
                  <a:pt x="3356609" y="24129"/>
                </a:lnTo>
                <a:lnTo>
                  <a:pt x="3364229" y="19430"/>
                </a:lnTo>
                <a:lnTo>
                  <a:pt x="3357753" y="11937"/>
                </a:lnTo>
                <a:lnTo>
                  <a:pt x="3342639" y="863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5619" y="1260855"/>
            <a:ext cx="309245" cy="208915"/>
          </a:xfrm>
          <a:custGeom>
            <a:avLst/>
            <a:gdLst/>
            <a:ahLst/>
            <a:cxnLst/>
            <a:rect l="l" t="t" r="r" b="b"/>
            <a:pathLst>
              <a:path w="309245" h="208915">
                <a:moveTo>
                  <a:pt x="0" y="171068"/>
                </a:moveTo>
                <a:lnTo>
                  <a:pt x="0" y="171068"/>
                </a:lnTo>
                <a:lnTo>
                  <a:pt x="10794" y="183260"/>
                </a:lnTo>
                <a:lnTo>
                  <a:pt x="18795" y="195071"/>
                </a:lnTo>
                <a:lnTo>
                  <a:pt x="30606" y="204850"/>
                </a:lnTo>
                <a:lnTo>
                  <a:pt x="47243" y="208406"/>
                </a:lnTo>
                <a:lnTo>
                  <a:pt x="64896" y="204850"/>
                </a:lnTo>
                <a:lnTo>
                  <a:pt x="83184" y="194055"/>
                </a:lnTo>
                <a:lnTo>
                  <a:pt x="102996" y="176783"/>
                </a:lnTo>
                <a:lnTo>
                  <a:pt x="120650" y="158114"/>
                </a:lnTo>
                <a:lnTo>
                  <a:pt x="137159" y="140715"/>
                </a:lnTo>
                <a:lnTo>
                  <a:pt x="155575" y="122427"/>
                </a:lnTo>
                <a:lnTo>
                  <a:pt x="177545" y="103631"/>
                </a:lnTo>
                <a:lnTo>
                  <a:pt x="199516" y="86359"/>
                </a:lnTo>
                <a:lnTo>
                  <a:pt x="216788" y="70230"/>
                </a:lnTo>
                <a:lnTo>
                  <a:pt x="233298" y="57276"/>
                </a:lnTo>
                <a:lnTo>
                  <a:pt x="250951" y="43179"/>
                </a:lnTo>
                <a:lnTo>
                  <a:pt x="267207" y="29844"/>
                </a:lnTo>
                <a:lnTo>
                  <a:pt x="283717" y="17271"/>
                </a:lnTo>
                <a:lnTo>
                  <a:pt x="295655" y="7238"/>
                </a:lnTo>
                <a:lnTo>
                  <a:pt x="304672" y="0"/>
                </a:lnTo>
              </a:path>
              <a:path w="309245" h="208915">
                <a:moveTo>
                  <a:pt x="307847" y="2920"/>
                </a:moveTo>
                <a:lnTo>
                  <a:pt x="308990" y="115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96514" y="1884044"/>
            <a:ext cx="1665605" cy="42545"/>
          </a:xfrm>
          <a:custGeom>
            <a:avLst/>
            <a:gdLst/>
            <a:ahLst/>
            <a:cxnLst/>
            <a:rect l="l" t="t" r="r" b="b"/>
            <a:pathLst>
              <a:path w="1665604" h="42544">
                <a:moveTo>
                  <a:pt x="0" y="13969"/>
                </a:moveTo>
                <a:lnTo>
                  <a:pt x="0" y="13969"/>
                </a:lnTo>
                <a:lnTo>
                  <a:pt x="7874" y="5079"/>
                </a:lnTo>
                <a:lnTo>
                  <a:pt x="19812" y="1015"/>
                </a:lnTo>
                <a:lnTo>
                  <a:pt x="33020" y="1015"/>
                </a:lnTo>
                <a:lnTo>
                  <a:pt x="47117" y="3937"/>
                </a:lnTo>
                <a:lnTo>
                  <a:pt x="60452" y="9651"/>
                </a:lnTo>
                <a:lnTo>
                  <a:pt x="72262" y="17271"/>
                </a:lnTo>
                <a:lnTo>
                  <a:pt x="83439" y="25907"/>
                </a:lnTo>
                <a:lnTo>
                  <a:pt x="96393" y="30987"/>
                </a:lnTo>
                <a:lnTo>
                  <a:pt x="113030" y="33527"/>
                </a:lnTo>
                <a:lnTo>
                  <a:pt x="129159" y="30987"/>
                </a:lnTo>
                <a:lnTo>
                  <a:pt x="144653" y="28066"/>
                </a:lnTo>
                <a:lnTo>
                  <a:pt x="159766" y="24764"/>
                </a:lnTo>
                <a:lnTo>
                  <a:pt x="174244" y="19049"/>
                </a:lnTo>
                <a:lnTo>
                  <a:pt x="187198" y="13969"/>
                </a:lnTo>
                <a:lnTo>
                  <a:pt x="201549" y="8636"/>
                </a:lnTo>
                <a:lnTo>
                  <a:pt x="219202" y="3937"/>
                </a:lnTo>
                <a:lnTo>
                  <a:pt x="236855" y="1015"/>
                </a:lnTo>
                <a:lnTo>
                  <a:pt x="255143" y="0"/>
                </a:lnTo>
                <a:lnTo>
                  <a:pt x="274955" y="0"/>
                </a:lnTo>
                <a:lnTo>
                  <a:pt x="296926" y="5079"/>
                </a:lnTo>
                <a:lnTo>
                  <a:pt x="317500" y="11556"/>
                </a:lnTo>
                <a:lnTo>
                  <a:pt x="335153" y="19049"/>
                </a:lnTo>
                <a:lnTo>
                  <a:pt x="350647" y="25907"/>
                </a:lnTo>
                <a:lnTo>
                  <a:pt x="365760" y="30987"/>
                </a:lnTo>
                <a:lnTo>
                  <a:pt x="382270" y="36702"/>
                </a:lnTo>
                <a:lnTo>
                  <a:pt x="401701" y="38861"/>
                </a:lnTo>
                <a:lnTo>
                  <a:pt x="422910" y="37845"/>
                </a:lnTo>
                <a:lnTo>
                  <a:pt x="443484" y="34543"/>
                </a:lnTo>
                <a:lnTo>
                  <a:pt x="462153" y="28066"/>
                </a:lnTo>
                <a:lnTo>
                  <a:pt x="478790" y="20192"/>
                </a:lnTo>
                <a:lnTo>
                  <a:pt x="478790" y="20192"/>
                </a:lnTo>
                <a:lnTo>
                  <a:pt x="494919" y="15112"/>
                </a:lnTo>
                <a:lnTo>
                  <a:pt x="511556" y="11556"/>
                </a:lnTo>
                <a:lnTo>
                  <a:pt x="527685" y="9651"/>
                </a:lnTo>
                <a:lnTo>
                  <a:pt x="544322" y="9651"/>
                </a:lnTo>
                <a:lnTo>
                  <a:pt x="560832" y="10413"/>
                </a:lnTo>
                <a:lnTo>
                  <a:pt x="575945" y="13969"/>
                </a:lnTo>
                <a:lnTo>
                  <a:pt x="592455" y="17271"/>
                </a:lnTo>
                <a:lnTo>
                  <a:pt x="609092" y="20192"/>
                </a:lnTo>
                <a:lnTo>
                  <a:pt x="624205" y="23748"/>
                </a:lnTo>
                <a:lnTo>
                  <a:pt x="641477" y="26923"/>
                </a:lnTo>
                <a:lnTo>
                  <a:pt x="661288" y="28066"/>
                </a:lnTo>
                <a:lnTo>
                  <a:pt x="683640" y="28066"/>
                </a:lnTo>
                <a:lnTo>
                  <a:pt x="703072" y="25907"/>
                </a:lnTo>
                <a:lnTo>
                  <a:pt x="719582" y="22605"/>
                </a:lnTo>
                <a:lnTo>
                  <a:pt x="735838" y="18287"/>
                </a:lnTo>
                <a:lnTo>
                  <a:pt x="751332" y="12953"/>
                </a:lnTo>
                <a:lnTo>
                  <a:pt x="769620" y="8636"/>
                </a:lnTo>
                <a:lnTo>
                  <a:pt x="789432" y="6476"/>
                </a:lnTo>
                <a:lnTo>
                  <a:pt x="809244" y="6476"/>
                </a:lnTo>
                <a:lnTo>
                  <a:pt x="809244" y="6476"/>
                </a:lnTo>
                <a:lnTo>
                  <a:pt x="828675" y="9651"/>
                </a:lnTo>
                <a:lnTo>
                  <a:pt x="849884" y="13969"/>
                </a:lnTo>
                <a:lnTo>
                  <a:pt x="869696" y="18287"/>
                </a:lnTo>
                <a:lnTo>
                  <a:pt x="888111" y="22605"/>
                </a:lnTo>
                <a:lnTo>
                  <a:pt x="906780" y="24764"/>
                </a:lnTo>
                <a:lnTo>
                  <a:pt x="927354" y="23748"/>
                </a:lnTo>
                <a:lnTo>
                  <a:pt x="948182" y="20192"/>
                </a:lnTo>
                <a:lnTo>
                  <a:pt x="967994" y="16128"/>
                </a:lnTo>
                <a:lnTo>
                  <a:pt x="987806" y="12953"/>
                </a:lnTo>
                <a:lnTo>
                  <a:pt x="1007618" y="11556"/>
                </a:lnTo>
                <a:lnTo>
                  <a:pt x="1027049" y="13969"/>
                </a:lnTo>
                <a:lnTo>
                  <a:pt x="1045718" y="19049"/>
                </a:lnTo>
                <a:lnTo>
                  <a:pt x="1063371" y="26923"/>
                </a:lnTo>
                <a:lnTo>
                  <a:pt x="1078484" y="34543"/>
                </a:lnTo>
                <a:lnTo>
                  <a:pt x="1093977" y="40004"/>
                </a:lnTo>
                <a:lnTo>
                  <a:pt x="1109090" y="42163"/>
                </a:lnTo>
                <a:lnTo>
                  <a:pt x="1109090" y="42163"/>
                </a:lnTo>
                <a:lnTo>
                  <a:pt x="1125727" y="40004"/>
                </a:lnTo>
                <a:lnTo>
                  <a:pt x="1143000" y="35686"/>
                </a:lnTo>
                <a:lnTo>
                  <a:pt x="1159510" y="29844"/>
                </a:lnTo>
                <a:lnTo>
                  <a:pt x="1177163" y="25907"/>
                </a:lnTo>
                <a:lnTo>
                  <a:pt x="1194815" y="22605"/>
                </a:lnTo>
                <a:lnTo>
                  <a:pt x="1212088" y="21208"/>
                </a:lnTo>
                <a:lnTo>
                  <a:pt x="1229740" y="22605"/>
                </a:lnTo>
                <a:lnTo>
                  <a:pt x="1248410" y="25907"/>
                </a:lnTo>
                <a:lnTo>
                  <a:pt x="1266825" y="28828"/>
                </a:lnTo>
                <a:lnTo>
                  <a:pt x="1287652" y="29844"/>
                </a:lnTo>
                <a:lnTo>
                  <a:pt x="1307464" y="29844"/>
                </a:lnTo>
                <a:lnTo>
                  <a:pt x="1325118" y="28828"/>
                </a:lnTo>
                <a:lnTo>
                  <a:pt x="1325118" y="28828"/>
                </a:lnTo>
                <a:lnTo>
                  <a:pt x="1343533" y="25907"/>
                </a:lnTo>
                <a:lnTo>
                  <a:pt x="1364361" y="20192"/>
                </a:lnTo>
                <a:lnTo>
                  <a:pt x="1384935" y="13969"/>
                </a:lnTo>
                <a:lnTo>
                  <a:pt x="1405763" y="8636"/>
                </a:lnTo>
                <a:lnTo>
                  <a:pt x="1425956" y="6476"/>
                </a:lnTo>
                <a:lnTo>
                  <a:pt x="1441704" y="6476"/>
                </a:lnTo>
                <a:lnTo>
                  <a:pt x="1441704" y="6476"/>
                </a:lnTo>
                <a:lnTo>
                  <a:pt x="1458340" y="9651"/>
                </a:lnTo>
                <a:lnTo>
                  <a:pt x="1474851" y="12953"/>
                </a:lnTo>
                <a:lnTo>
                  <a:pt x="1491488" y="17271"/>
                </a:lnTo>
                <a:lnTo>
                  <a:pt x="1506601" y="21208"/>
                </a:lnTo>
                <a:lnTo>
                  <a:pt x="1524254" y="25907"/>
                </a:lnTo>
                <a:lnTo>
                  <a:pt x="1540383" y="28066"/>
                </a:lnTo>
                <a:lnTo>
                  <a:pt x="1558036" y="26923"/>
                </a:lnTo>
                <a:lnTo>
                  <a:pt x="1576705" y="24764"/>
                </a:lnTo>
                <a:lnTo>
                  <a:pt x="1596517" y="21208"/>
                </a:lnTo>
                <a:lnTo>
                  <a:pt x="1615948" y="20192"/>
                </a:lnTo>
                <a:lnTo>
                  <a:pt x="1633601" y="20192"/>
                </a:lnTo>
                <a:lnTo>
                  <a:pt x="1648079" y="21208"/>
                </a:lnTo>
                <a:lnTo>
                  <a:pt x="1657731" y="22605"/>
                </a:lnTo>
                <a:lnTo>
                  <a:pt x="1665351" y="2476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183130" cy="616585"/>
            <a:chOff x="1213103" y="774134"/>
            <a:chExt cx="2183130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2161800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33143" y="792479"/>
              <a:ext cx="156133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051685" cy="475615"/>
            </a:xfrm>
            <a:custGeom>
              <a:avLst/>
              <a:gdLst/>
              <a:ahLst/>
              <a:cxnLst/>
              <a:rect l="l" t="t" r="r" b="b"/>
              <a:pathLst>
                <a:path w="2051685" h="475615">
                  <a:moveTo>
                    <a:pt x="2051303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972056" y="475488"/>
                  </a:lnTo>
                  <a:lnTo>
                    <a:pt x="2051303" y="396239"/>
                  </a:lnTo>
                  <a:lnTo>
                    <a:pt x="2051303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8973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051685" cy="475615"/>
            </a:xfrm>
            <a:custGeom>
              <a:avLst/>
              <a:gdLst/>
              <a:ahLst/>
              <a:cxnLst/>
              <a:rect l="l" t="t" r="r" b="b"/>
              <a:pathLst>
                <a:path w="2051685" h="475615">
                  <a:moveTo>
                    <a:pt x="1972056" y="475488"/>
                  </a:moveTo>
                  <a:lnTo>
                    <a:pt x="1987931" y="412114"/>
                  </a:lnTo>
                  <a:lnTo>
                    <a:pt x="2051303" y="396239"/>
                  </a:lnTo>
                  <a:lnTo>
                    <a:pt x="197205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051303" y="0"/>
                  </a:lnTo>
                  <a:lnTo>
                    <a:pt x="2051303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88632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68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Parts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body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usually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differentiated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into</a:t>
            </a:r>
            <a:r>
              <a:rPr sz="1500" spc="-16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three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regions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130" dirty="0">
                <a:latin typeface="Lucida Sans"/>
                <a:cs typeface="Lucida Sans"/>
              </a:rPr>
              <a:t>: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60" dirty="0">
                <a:latin typeface="Lucida Sans"/>
                <a:cs typeface="Lucida Sans"/>
              </a:rPr>
              <a:t>Anterior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head </a:t>
            </a:r>
            <a:r>
              <a:rPr sz="1500" spc="-25" dirty="0">
                <a:latin typeface="Lucida Sans"/>
                <a:cs typeface="Lucida Sans"/>
              </a:rPr>
              <a:t>with </a:t>
            </a:r>
            <a:r>
              <a:rPr sz="1500" spc="-55" dirty="0">
                <a:latin typeface="Lucida Sans"/>
                <a:cs typeface="Lucida Sans"/>
              </a:rPr>
              <a:t>sense</a:t>
            </a:r>
            <a:r>
              <a:rPr sz="1500" spc="-33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organs.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60" dirty="0">
                <a:latin typeface="Lucida Sans"/>
                <a:cs typeface="Lucida Sans"/>
              </a:rPr>
              <a:t>Dorsal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visceral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mass </a:t>
            </a:r>
            <a:r>
              <a:rPr sz="1500" spc="-65" dirty="0">
                <a:latin typeface="Lucida Sans"/>
                <a:cs typeface="Lucida Sans"/>
              </a:rPr>
              <a:t>containing</a:t>
            </a:r>
            <a:r>
              <a:rPr sz="1500" spc="-28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orga</a:t>
            </a:r>
            <a:r>
              <a:rPr sz="1500" u="heavy" spc="-5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n-</a:t>
            </a:r>
            <a:r>
              <a:rPr sz="1500" spc="-50" dirty="0">
                <a:latin typeface="Lucida Sans"/>
                <a:cs typeface="Lucida Sans"/>
              </a:rPr>
              <a:t>systems.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50" dirty="0">
                <a:latin typeface="Lucida Sans"/>
                <a:cs typeface="Lucida Sans"/>
              </a:rPr>
              <a:t>Ventral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foot </a:t>
            </a:r>
            <a:r>
              <a:rPr sz="1500" spc="-75" dirty="0">
                <a:latin typeface="Lucida Sans"/>
                <a:cs typeface="Lucida Sans"/>
              </a:rPr>
              <a:t>for</a:t>
            </a:r>
            <a:r>
              <a:rPr sz="1500" spc="-20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locomotion.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27320" y="2447544"/>
            <a:ext cx="3675887" cy="2496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701289" y="1841372"/>
            <a:ext cx="2014220" cy="69215"/>
            <a:chOff x="2701289" y="1841372"/>
            <a:chExt cx="2014220" cy="69215"/>
          </a:xfrm>
        </p:grpSpPr>
        <p:sp>
          <p:nvSpPr>
            <p:cNvPr id="12" name="object 12"/>
            <p:cNvSpPr/>
            <p:nvPr/>
          </p:nvSpPr>
          <p:spPr>
            <a:xfrm>
              <a:off x="2710814" y="1850897"/>
              <a:ext cx="1995170" cy="50165"/>
            </a:xfrm>
            <a:custGeom>
              <a:avLst/>
              <a:gdLst/>
              <a:ahLst/>
              <a:cxnLst/>
              <a:rect l="l" t="t" r="r" b="b"/>
              <a:pathLst>
                <a:path w="1995170" h="50164">
                  <a:moveTo>
                    <a:pt x="3175" y="6476"/>
                  </a:moveTo>
                  <a:lnTo>
                    <a:pt x="3175" y="6476"/>
                  </a:lnTo>
                  <a:lnTo>
                    <a:pt x="0" y="0"/>
                  </a:lnTo>
                  <a:lnTo>
                    <a:pt x="6477" y="5841"/>
                  </a:lnTo>
                  <a:lnTo>
                    <a:pt x="15112" y="14477"/>
                  </a:lnTo>
                  <a:lnTo>
                    <a:pt x="27305" y="24129"/>
                  </a:lnTo>
                  <a:lnTo>
                    <a:pt x="43561" y="32765"/>
                  </a:lnTo>
                  <a:lnTo>
                    <a:pt x="62230" y="40386"/>
                  </a:lnTo>
                  <a:lnTo>
                    <a:pt x="82042" y="43306"/>
                  </a:lnTo>
                  <a:lnTo>
                    <a:pt x="101473" y="44323"/>
                  </a:lnTo>
                  <a:lnTo>
                    <a:pt x="101473" y="44323"/>
                  </a:lnTo>
                  <a:lnTo>
                    <a:pt x="119126" y="42545"/>
                  </a:lnTo>
                  <a:lnTo>
                    <a:pt x="135636" y="39242"/>
                  </a:lnTo>
                  <a:lnTo>
                    <a:pt x="151130" y="32765"/>
                  </a:lnTo>
                  <a:lnTo>
                    <a:pt x="164084" y="26035"/>
                  </a:lnTo>
                  <a:lnTo>
                    <a:pt x="178562" y="20574"/>
                  </a:lnTo>
                  <a:lnTo>
                    <a:pt x="194691" y="15493"/>
                  </a:lnTo>
                  <a:lnTo>
                    <a:pt x="210185" y="10922"/>
                  </a:lnTo>
                  <a:lnTo>
                    <a:pt x="226695" y="8762"/>
                  </a:lnTo>
                  <a:lnTo>
                    <a:pt x="226695" y="8762"/>
                  </a:lnTo>
                  <a:lnTo>
                    <a:pt x="240792" y="9778"/>
                  </a:lnTo>
                  <a:lnTo>
                    <a:pt x="255143" y="15493"/>
                  </a:lnTo>
                  <a:lnTo>
                    <a:pt x="268097" y="21971"/>
                  </a:lnTo>
                  <a:lnTo>
                    <a:pt x="282575" y="29210"/>
                  </a:lnTo>
                  <a:lnTo>
                    <a:pt x="297688" y="37846"/>
                  </a:lnTo>
                  <a:lnTo>
                    <a:pt x="314960" y="43306"/>
                  </a:lnTo>
                  <a:lnTo>
                    <a:pt x="336169" y="47878"/>
                  </a:lnTo>
                  <a:lnTo>
                    <a:pt x="358902" y="50037"/>
                  </a:lnTo>
                  <a:lnTo>
                    <a:pt x="383286" y="50037"/>
                  </a:lnTo>
                  <a:lnTo>
                    <a:pt x="403860" y="47878"/>
                  </a:lnTo>
                  <a:lnTo>
                    <a:pt x="423672" y="46862"/>
                  </a:lnTo>
                  <a:lnTo>
                    <a:pt x="439166" y="44323"/>
                  </a:lnTo>
                  <a:lnTo>
                    <a:pt x="453136" y="39242"/>
                  </a:lnTo>
                  <a:lnTo>
                    <a:pt x="470408" y="31750"/>
                  </a:lnTo>
                  <a:lnTo>
                    <a:pt x="488061" y="24891"/>
                  </a:lnTo>
                  <a:lnTo>
                    <a:pt x="506857" y="19558"/>
                  </a:lnTo>
                  <a:lnTo>
                    <a:pt x="525526" y="16255"/>
                  </a:lnTo>
                  <a:lnTo>
                    <a:pt x="543940" y="13335"/>
                  </a:lnTo>
                  <a:lnTo>
                    <a:pt x="563752" y="11937"/>
                  </a:lnTo>
                  <a:lnTo>
                    <a:pt x="582422" y="11937"/>
                  </a:lnTo>
                  <a:lnTo>
                    <a:pt x="600837" y="15493"/>
                  </a:lnTo>
                  <a:lnTo>
                    <a:pt x="621664" y="20574"/>
                  </a:lnTo>
                  <a:lnTo>
                    <a:pt x="644651" y="27050"/>
                  </a:lnTo>
                  <a:lnTo>
                    <a:pt x="667765" y="33909"/>
                  </a:lnTo>
                  <a:lnTo>
                    <a:pt x="687577" y="40386"/>
                  </a:lnTo>
                  <a:lnTo>
                    <a:pt x="706247" y="44323"/>
                  </a:lnTo>
                  <a:lnTo>
                    <a:pt x="724662" y="46862"/>
                  </a:lnTo>
                  <a:lnTo>
                    <a:pt x="742314" y="46862"/>
                  </a:lnTo>
                  <a:lnTo>
                    <a:pt x="760602" y="45719"/>
                  </a:lnTo>
                  <a:lnTo>
                    <a:pt x="779399" y="42545"/>
                  </a:lnTo>
                  <a:lnTo>
                    <a:pt x="796925" y="39242"/>
                  </a:lnTo>
                  <a:lnTo>
                    <a:pt x="813181" y="36829"/>
                  </a:lnTo>
                  <a:lnTo>
                    <a:pt x="831850" y="32765"/>
                  </a:lnTo>
                  <a:lnTo>
                    <a:pt x="852805" y="29210"/>
                  </a:lnTo>
                  <a:lnTo>
                    <a:pt x="870076" y="26035"/>
                  </a:lnTo>
                  <a:lnTo>
                    <a:pt x="870076" y="26035"/>
                  </a:lnTo>
                  <a:lnTo>
                    <a:pt x="887730" y="24129"/>
                  </a:lnTo>
                  <a:lnTo>
                    <a:pt x="907542" y="21971"/>
                  </a:lnTo>
                  <a:lnTo>
                    <a:pt x="928370" y="20574"/>
                  </a:lnTo>
                  <a:lnTo>
                    <a:pt x="951484" y="20574"/>
                  </a:lnTo>
                  <a:lnTo>
                    <a:pt x="951484" y="20574"/>
                  </a:lnTo>
                  <a:lnTo>
                    <a:pt x="971931" y="24129"/>
                  </a:lnTo>
                  <a:lnTo>
                    <a:pt x="990600" y="29210"/>
                  </a:lnTo>
                  <a:lnTo>
                    <a:pt x="1007237" y="34671"/>
                  </a:lnTo>
                  <a:lnTo>
                    <a:pt x="1023747" y="40386"/>
                  </a:lnTo>
                  <a:lnTo>
                    <a:pt x="1042162" y="43306"/>
                  </a:lnTo>
                  <a:lnTo>
                    <a:pt x="1059814" y="45719"/>
                  </a:lnTo>
                  <a:lnTo>
                    <a:pt x="1079627" y="45719"/>
                  </a:lnTo>
                  <a:lnTo>
                    <a:pt x="1079627" y="45719"/>
                  </a:lnTo>
                  <a:lnTo>
                    <a:pt x="1101217" y="44323"/>
                  </a:lnTo>
                  <a:lnTo>
                    <a:pt x="1126363" y="43306"/>
                  </a:lnTo>
                  <a:lnTo>
                    <a:pt x="1150493" y="41401"/>
                  </a:lnTo>
                  <a:lnTo>
                    <a:pt x="1173480" y="37846"/>
                  </a:lnTo>
                  <a:lnTo>
                    <a:pt x="1195451" y="33909"/>
                  </a:lnTo>
                  <a:lnTo>
                    <a:pt x="1217422" y="29210"/>
                  </a:lnTo>
                  <a:lnTo>
                    <a:pt x="1237234" y="26035"/>
                  </a:lnTo>
                  <a:lnTo>
                    <a:pt x="1254506" y="24891"/>
                  </a:lnTo>
                  <a:lnTo>
                    <a:pt x="1270762" y="24891"/>
                  </a:lnTo>
                  <a:lnTo>
                    <a:pt x="1289431" y="26035"/>
                  </a:lnTo>
                  <a:lnTo>
                    <a:pt x="1310639" y="28448"/>
                  </a:lnTo>
                  <a:lnTo>
                    <a:pt x="1330198" y="30606"/>
                  </a:lnTo>
                  <a:lnTo>
                    <a:pt x="1351026" y="34671"/>
                  </a:lnTo>
                  <a:lnTo>
                    <a:pt x="1372615" y="39242"/>
                  </a:lnTo>
                  <a:lnTo>
                    <a:pt x="1395984" y="40386"/>
                  </a:lnTo>
                  <a:lnTo>
                    <a:pt x="1418717" y="40386"/>
                  </a:lnTo>
                  <a:lnTo>
                    <a:pt x="1439545" y="40386"/>
                  </a:lnTo>
                  <a:lnTo>
                    <a:pt x="1458340" y="37846"/>
                  </a:lnTo>
                  <a:lnTo>
                    <a:pt x="1475613" y="34671"/>
                  </a:lnTo>
                  <a:lnTo>
                    <a:pt x="1493265" y="32765"/>
                  </a:lnTo>
                  <a:lnTo>
                    <a:pt x="1513077" y="31750"/>
                  </a:lnTo>
                  <a:lnTo>
                    <a:pt x="1532763" y="32765"/>
                  </a:lnTo>
                  <a:lnTo>
                    <a:pt x="1555496" y="34671"/>
                  </a:lnTo>
                  <a:lnTo>
                    <a:pt x="1578483" y="39242"/>
                  </a:lnTo>
                  <a:lnTo>
                    <a:pt x="1603756" y="42545"/>
                  </a:lnTo>
                  <a:lnTo>
                    <a:pt x="1626743" y="43306"/>
                  </a:lnTo>
                  <a:lnTo>
                    <a:pt x="1648714" y="43306"/>
                  </a:lnTo>
                  <a:lnTo>
                    <a:pt x="1668145" y="42545"/>
                  </a:lnTo>
                  <a:lnTo>
                    <a:pt x="1685798" y="41401"/>
                  </a:lnTo>
                  <a:lnTo>
                    <a:pt x="1703451" y="39242"/>
                  </a:lnTo>
                  <a:lnTo>
                    <a:pt x="1721104" y="36829"/>
                  </a:lnTo>
                  <a:lnTo>
                    <a:pt x="1739519" y="33909"/>
                  </a:lnTo>
                  <a:lnTo>
                    <a:pt x="1756029" y="33909"/>
                  </a:lnTo>
                  <a:lnTo>
                    <a:pt x="1772285" y="36829"/>
                  </a:lnTo>
                  <a:lnTo>
                    <a:pt x="1788795" y="40386"/>
                  </a:lnTo>
                  <a:lnTo>
                    <a:pt x="1805305" y="42545"/>
                  </a:lnTo>
                  <a:lnTo>
                    <a:pt x="1824101" y="43306"/>
                  </a:lnTo>
                  <a:lnTo>
                    <a:pt x="1845690" y="44323"/>
                  </a:lnTo>
                  <a:lnTo>
                    <a:pt x="1866519" y="44323"/>
                  </a:lnTo>
                  <a:lnTo>
                    <a:pt x="1888489" y="43306"/>
                  </a:lnTo>
                  <a:lnTo>
                    <a:pt x="1908302" y="42545"/>
                  </a:lnTo>
                  <a:lnTo>
                    <a:pt x="1927733" y="40386"/>
                  </a:lnTo>
                  <a:lnTo>
                    <a:pt x="1946402" y="39242"/>
                  </a:lnTo>
                  <a:lnTo>
                    <a:pt x="1965198" y="39242"/>
                  </a:lnTo>
                  <a:lnTo>
                    <a:pt x="1979549" y="37846"/>
                  </a:lnTo>
                  <a:lnTo>
                    <a:pt x="1988185" y="33909"/>
                  </a:lnTo>
                  <a:lnTo>
                    <a:pt x="1994662" y="2489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08779" y="187401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679064" y="2088895"/>
            <a:ext cx="1184910" cy="71755"/>
          </a:xfrm>
          <a:custGeom>
            <a:avLst/>
            <a:gdLst/>
            <a:ahLst/>
            <a:cxnLst/>
            <a:rect l="l" t="t" r="r" b="b"/>
            <a:pathLst>
              <a:path w="1184910" h="71755">
                <a:moveTo>
                  <a:pt x="0" y="5079"/>
                </a:moveTo>
                <a:lnTo>
                  <a:pt x="0" y="5079"/>
                </a:lnTo>
                <a:lnTo>
                  <a:pt x="6477" y="1142"/>
                </a:lnTo>
                <a:lnTo>
                  <a:pt x="16256" y="0"/>
                </a:lnTo>
                <a:lnTo>
                  <a:pt x="16256" y="0"/>
                </a:lnTo>
                <a:lnTo>
                  <a:pt x="29591" y="1142"/>
                </a:lnTo>
                <a:lnTo>
                  <a:pt x="43942" y="5079"/>
                </a:lnTo>
                <a:lnTo>
                  <a:pt x="57912" y="11937"/>
                </a:lnTo>
                <a:lnTo>
                  <a:pt x="71247" y="19430"/>
                </a:lnTo>
                <a:lnTo>
                  <a:pt x="84201" y="27050"/>
                </a:lnTo>
                <a:lnTo>
                  <a:pt x="97155" y="34543"/>
                </a:lnTo>
                <a:lnTo>
                  <a:pt x="112649" y="41020"/>
                </a:lnTo>
                <a:lnTo>
                  <a:pt x="129921" y="46481"/>
                </a:lnTo>
                <a:lnTo>
                  <a:pt x="146558" y="48640"/>
                </a:lnTo>
                <a:lnTo>
                  <a:pt x="164211" y="48640"/>
                </a:lnTo>
                <a:lnTo>
                  <a:pt x="182880" y="46481"/>
                </a:lnTo>
                <a:lnTo>
                  <a:pt x="201295" y="43179"/>
                </a:lnTo>
                <a:lnTo>
                  <a:pt x="219964" y="38861"/>
                </a:lnTo>
                <a:lnTo>
                  <a:pt x="237617" y="34543"/>
                </a:lnTo>
                <a:lnTo>
                  <a:pt x="254889" y="31368"/>
                </a:lnTo>
                <a:lnTo>
                  <a:pt x="271399" y="29209"/>
                </a:lnTo>
                <a:lnTo>
                  <a:pt x="287655" y="27050"/>
                </a:lnTo>
                <a:lnTo>
                  <a:pt x="305308" y="25907"/>
                </a:lnTo>
                <a:lnTo>
                  <a:pt x="323977" y="25907"/>
                </a:lnTo>
                <a:lnTo>
                  <a:pt x="341630" y="28066"/>
                </a:lnTo>
                <a:lnTo>
                  <a:pt x="358902" y="31368"/>
                </a:lnTo>
                <a:lnTo>
                  <a:pt x="375539" y="34543"/>
                </a:lnTo>
                <a:lnTo>
                  <a:pt x="390652" y="38861"/>
                </a:lnTo>
                <a:lnTo>
                  <a:pt x="407162" y="44322"/>
                </a:lnTo>
                <a:lnTo>
                  <a:pt x="422656" y="50800"/>
                </a:lnTo>
                <a:lnTo>
                  <a:pt x="437769" y="57276"/>
                </a:lnTo>
                <a:lnTo>
                  <a:pt x="454279" y="62610"/>
                </a:lnTo>
                <a:lnTo>
                  <a:pt x="470916" y="66928"/>
                </a:lnTo>
                <a:lnTo>
                  <a:pt x="487045" y="70611"/>
                </a:lnTo>
                <a:lnTo>
                  <a:pt x="505841" y="71627"/>
                </a:lnTo>
                <a:lnTo>
                  <a:pt x="523113" y="70611"/>
                </a:lnTo>
                <a:lnTo>
                  <a:pt x="541782" y="66928"/>
                </a:lnTo>
                <a:lnTo>
                  <a:pt x="560578" y="62610"/>
                </a:lnTo>
                <a:lnTo>
                  <a:pt x="580389" y="57276"/>
                </a:lnTo>
                <a:lnTo>
                  <a:pt x="600837" y="52196"/>
                </a:lnTo>
                <a:lnTo>
                  <a:pt x="622808" y="45338"/>
                </a:lnTo>
                <a:lnTo>
                  <a:pt x="643636" y="38861"/>
                </a:lnTo>
                <a:lnTo>
                  <a:pt x="662051" y="34543"/>
                </a:lnTo>
                <a:lnTo>
                  <a:pt x="683260" y="31368"/>
                </a:lnTo>
                <a:lnTo>
                  <a:pt x="702690" y="29209"/>
                </a:lnTo>
                <a:lnTo>
                  <a:pt x="721487" y="29209"/>
                </a:lnTo>
                <a:lnTo>
                  <a:pt x="741299" y="31368"/>
                </a:lnTo>
                <a:lnTo>
                  <a:pt x="759587" y="35686"/>
                </a:lnTo>
                <a:lnTo>
                  <a:pt x="779399" y="41020"/>
                </a:lnTo>
                <a:lnTo>
                  <a:pt x="797051" y="46481"/>
                </a:lnTo>
                <a:lnTo>
                  <a:pt x="815467" y="52196"/>
                </a:lnTo>
                <a:lnTo>
                  <a:pt x="834136" y="57276"/>
                </a:lnTo>
                <a:lnTo>
                  <a:pt x="853948" y="60832"/>
                </a:lnTo>
                <a:lnTo>
                  <a:pt x="875538" y="61975"/>
                </a:lnTo>
                <a:lnTo>
                  <a:pt x="895350" y="61975"/>
                </a:lnTo>
                <a:lnTo>
                  <a:pt x="915162" y="58673"/>
                </a:lnTo>
                <a:lnTo>
                  <a:pt x="934974" y="53339"/>
                </a:lnTo>
                <a:lnTo>
                  <a:pt x="952626" y="47497"/>
                </a:lnTo>
                <a:lnTo>
                  <a:pt x="969899" y="41020"/>
                </a:lnTo>
                <a:lnTo>
                  <a:pt x="987551" y="34543"/>
                </a:lnTo>
                <a:lnTo>
                  <a:pt x="1002664" y="29209"/>
                </a:lnTo>
                <a:lnTo>
                  <a:pt x="1019175" y="24891"/>
                </a:lnTo>
                <a:lnTo>
                  <a:pt x="1035685" y="21589"/>
                </a:lnTo>
                <a:lnTo>
                  <a:pt x="1054481" y="19430"/>
                </a:lnTo>
                <a:lnTo>
                  <a:pt x="1073912" y="17271"/>
                </a:lnTo>
                <a:lnTo>
                  <a:pt x="1090422" y="19430"/>
                </a:lnTo>
                <a:lnTo>
                  <a:pt x="1104519" y="23367"/>
                </a:lnTo>
                <a:lnTo>
                  <a:pt x="1117854" y="29209"/>
                </a:lnTo>
                <a:lnTo>
                  <a:pt x="1131824" y="34543"/>
                </a:lnTo>
                <a:lnTo>
                  <a:pt x="1146302" y="40004"/>
                </a:lnTo>
                <a:lnTo>
                  <a:pt x="1159256" y="43179"/>
                </a:lnTo>
                <a:lnTo>
                  <a:pt x="1169289" y="44322"/>
                </a:lnTo>
                <a:lnTo>
                  <a:pt x="1184783" y="4432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18484" y="2750438"/>
            <a:ext cx="239394" cy="1504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34714" y="2762122"/>
            <a:ext cx="264160" cy="123825"/>
          </a:xfrm>
          <a:custGeom>
            <a:avLst/>
            <a:gdLst/>
            <a:ahLst/>
            <a:cxnLst/>
            <a:rect l="l" t="t" r="r" b="b"/>
            <a:pathLst>
              <a:path w="264160" h="123825">
                <a:moveTo>
                  <a:pt x="2159" y="0"/>
                </a:moveTo>
                <a:lnTo>
                  <a:pt x="2159" y="20574"/>
                </a:lnTo>
                <a:lnTo>
                  <a:pt x="1143" y="38100"/>
                </a:lnTo>
                <a:lnTo>
                  <a:pt x="0" y="56514"/>
                </a:lnTo>
                <a:lnTo>
                  <a:pt x="0" y="56514"/>
                </a:lnTo>
                <a:lnTo>
                  <a:pt x="1143" y="73787"/>
                </a:lnTo>
                <a:lnTo>
                  <a:pt x="5461" y="87883"/>
                </a:lnTo>
                <a:lnTo>
                  <a:pt x="14477" y="96519"/>
                </a:lnTo>
                <a:lnTo>
                  <a:pt x="29590" y="96519"/>
                </a:lnTo>
                <a:lnTo>
                  <a:pt x="49402" y="90043"/>
                </a:lnTo>
                <a:lnTo>
                  <a:pt x="66675" y="79248"/>
                </a:lnTo>
                <a:lnTo>
                  <a:pt x="81025" y="65150"/>
                </a:lnTo>
                <a:lnTo>
                  <a:pt x="91821" y="47878"/>
                </a:lnTo>
                <a:lnTo>
                  <a:pt x="97662" y="30225"/>
                </a:lnTo>
                <a:lnTo>
                  <a:pt x="99822" y="17271"/>
                </a:lnTo>
                <a:lnTo>
                  <a:pt x="95503" y="44576"/>
                </a:lnTo>
                <a:lnTo>
                  <a:pt x="97662" y="65150"/>
                </a:lnTo>
                <a:lnTo>
                  <a:pt x="104139" y="82423"/>
                </a:lnTo>
                <a:lnTo>
                  <a:pt x="112775" y="97536"/>
                </a:lnTo>
                <a:lnTo>
                  <a:pt x="124968" y="109855"/>
                </a:lnTo>
                <a:lnTo>
                  <a:pt x="137922" y="120650"/>
                </a:lnTo>
                <a:lnTo>
                  <a:pt x="151257" y="123825"/>
                </a:lnTo>
                <a:lnTo>
                  <a:pt x="164211" y="118490"/>
                </a:lnTo>
                <a:lnTo>
                  <a:pt x="175006" y="105537"/>
                </a:lnTo>
                <a:lnTo>
                  <a:pt x="182880" y="88900"/>
                </a:lnTo>
                <a:lnTo>
                  <a:pt x="188340" y="70612"/>
                </a:lnTo>
                <a:lnTo>
                  <a:pt x="193675" y="52196"/>
                </a:lnTo>
                <a:lnTo>
                  <a:pt x="198374" y="34925"/>
                </a:lnTo>
                <a:lnTo>
                  <a:pt x="204470" y="19431"/>
                </a:lnTo>
                <a:lnTo>
                  <a:pt x="215646" y="10794"/>
                </a:lnTo>
                <a:lnTo>
                  <a:pt x="227964" y="8636"/>
                </a:lnTo>
                <a:lnTo>
                  <a:pt x="240919" y="15493"/>
                </a:lnTo>
                <a:lnTo>
                  <a:pt x="253111" y="29463"/>
                </a:lnTo>
                <a:lnTo>
                  <a:pt x="261747" y="47878"/>
                </a:lnTo>
                <a:lnTo>
                  <a:pt x="263906" y="69468"/>
                </a:lnTo>
                <a:lnTo>
                  <a:pt x="258190" y="88900"/>
                </a:lnTo>
                <a:lnTo>
                  <a:pt x="215646" y="106171"/>
                </a:lnTo>
                <a:lnTo>
                  <a:pt x="210312" y="9359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72279" y="2760091"/>
            <a:ext cx="236855" cy="13436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97146" y="2619882"/>
            <a:ext cx="7620" cy="266065"/>
          </a:xfrm>
          <a:custGeom>
            <a:avLst/>
            <a:gdLst/>
            <a:ahLst/>
            <a:cxnLst/>
            <a:rect l="l" t="t" r="r" b="b"/>
            <a:pathLst>
              <a:path w="7620" h="266064">
                <a:moveTo>
                  <a:pt x="0" y="11176"/>
                </a:moveTo>
                <a:lnTo>
                  <a:pt x="2158" y="0"/>
                </a:lnTo>
                <a:lnTo>
                  <a:pt x="2158" y="17272"/>
                </a:lnTo>
                <a:lnTo>
                  <a:pt x="2158" y="41021"/>
                </a:lnTo>
                <a:lnTo>
                  <a:pt x="2158" y="67310"/>
                </a:lnTo>
                <a:lnTo>
                  <a:pt x="2158" y="94361"/>
                </a:lnTo>
                <a:lnTo>
                  <a:pt x="2158" y="119253"/>
                </a:lnTo>
                <a:lnTo>
                  <a:pt x="4317" y="142240"/>
                </a:lnTo>
                <a:lnTo>
                  <a:pt x="5461" y="162814"/>
                </a:lnTo>
                <a:lnTo>
                  <a:pt x="6476" y="181483"/>
                </a:lnTo>
                <a:lnTo>
                  <a:pt x="5461" y="199898"/>
                </a:lnTo>
                <a:lnTo>
                  <a:pt x="4317" y="218567"/>
                </a:lnTo>
                <a:lnTo>
                  <a:pt x="3301" y="236855"/>
                </a:lnTo>
                <a:lnTo>
                  <a:pt x="3301" y="255270"/>
                </a:lnTo>
                <a:lnTo>
                  <a:pt x="7619" y="2660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63185" y="2734182"/>
            <a:ext cx="247650" cy="1581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2235707" y="2308351"/>
            <a:ext cx="2938145" cy="2138045"/>
            <a:chOff x="2235707" y="2308351"/>
            <a:chExt cx="2938145" cy="2138045"/>
          </a:xfrm>
        </p:grpSpPr>
        <p:sp>
          <p:nvSpPr>
            <p:cNvPr id="21" name="object 21"/>
            <p:cNvSpPr/>
            <p:nvPr/>
          </p:nvSpPr>
          <p:spPr>
            <a:xfrm>
              <a:off x="2640075" y="2308351"/>
              <a:ext cx="829056" cy="74485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163694" y="3204209"/>
              <a:ext cx="210820" cy="299720"/>
            </a:xfrm>
            <a:custGeom>
              <a:avLst/>
              <a:gdLst/>
              <a:ahLst/>
              <a:cxnLst/>
              <a:rect l="l" t="t" r="r" b="b"/>
              <a:pathLst>
                <a:path w="210820" h="299720">
                  <a:moveTo>
                    <a:pt x="104775" y="9651"/>
                  </a:moveTo>
                  <a:lnTo>
                    <a:pt x="104775" y="9651"/>
                  </a:lnTo>
                  <a:lnTo>
                    <a:pt x="109474" y="0"/>
                  </a:lnTo>
                  <a:lnTo>
                    <a:pt x="109474" y="0"/>
                  </a:lnTo>
                  <a:lnTo>
                    <a:pt x="75310" y="52958"/>
                  </a:lnTo>
                  <a:lnTo>
                    <a:pt x="62356" y="74930"/>
                  </a:lnTo>
                  <a:lnTo>
                    <a:pt x="51180" y="92201"/>
                  </a:lnTo>
                  <a:lnTo>
                    <a:pt x="41401" y="107568"/>
                  </a:lnTo>
                  <a:lnTo>
                    <a:pt x="32765" y="121665"/>
                  </a:lnTo>
                  <a:lnTo>
                    <a:pt x="20574" y="145414"/>
                  </a:lnTo>
                  <a:lnTo>
                    <a:pt x="22732" y="135762"/>
                  </a:lnTo>
                  <a:lnTo>
                    <a:pt x="33908" y="123443"/>
                  </a:lnTo>
                  <a:lnTo>
                    <a:pt x="49021" y="118490"/>
                  </a:lnTo>
                  <a:lnTo>
                    <a:pt x="65531" y="119506"/>
                  </a:lnTo>
                  <a:lnTo>
                    <a:pt x="81025" y="128143"/>
                  </a:lnTo>
                  <a:lnTo>
                    <a:pt x="92963" y="142239"/>
                  </a:lnTo>
                  <a:lnTo>
                    <a:pt x="100456" y="160908"/>
                  </a:lnTo>
                  <a:lnTo>
                    <a:pt x="103758" y="181482"/>
                  </a:lnTo>
                  <a:lnTo>
                    <a:pt x="0" y="258444"/>
                  </a:lnTo>
                  <a:lnTo>
                    <a:pt x="1777" y="241934"/>
                  </a:lnTo>
                  <a:lnTo>
                    <a:pt x="11937" y="223519"/>
                  </a:lnTo>
                  <a:lnTo>
                    <a:pt x="24129" y="210946"/>
                  </a:lnTo>
                  <a:lnTo>
                    <a:pt x="38226" y="205231"/>
                  </a:lnTo>
                  <a:lnTo>
                    <a:pt x="52577" y="210946"/>
                  </a:lnTo>
                  <a:lnTo>
                    <a:pt x="64515" y="222503"/>
                  </a:lnTo>
                  <a:lnTo>
                    <a:pt x="74167" y="241934"/>
                  </a:lnTo>
                  <a:lnTo>
                    <a:pt x="83184" y="261365"/>
                  </a:lnTo>
                  <a:lnTo>
                    <a:pt x="89662" y="282194"/>
                  </a:lnTo>
                  <a:lnTo>
                    <a:pt x="99694" y="296290"/>
                  </a:lnTo>
                  <a:lnTo>
                    <a:pt x="111632" y="299465"/>
                  </a:lnTo>
                  <a:lnTo>
                    <a:pt x="121284" y="291972"/>
                  </a:lnTo>
                </a:path>
                <a:path w="210820" h="299720">
                  <a:moveTo>
                    <a:pt x="201294" y="18287"/>
                  </a:moveTo>
                  <a:lnTo>
                    <a:pt x="199135" y="41401"/>
                  </a:lnTo>
                  <a:lnTo>
                    <a:pt x="197992" y="66166"/>
                  </a:lnTo>
                  <a:lnTo>
                    <a:pt x="196976" y="93218"/>
                  </a:lnTo>
                  <a:lnTo>
                    <a:pt x="196976" y="120650"/>
                  </a:lnTo>
                  <a:lnTo>
                    <a:pt x="196976" y="143256"/>
                  </a:lnTo>
                  <a:lnTo>
                    <a:pt x="195833" y="163830"/>
                  </a:lnTo>
                  <a:lnTo>
                    <a:pt x="195833" y="183641"/>
                  </a:lnTo>
                  <a:lnTo>
                    <a:pt x="195833" y="202311"/>
                  </a:lnTo>
                  <a:lnTo>
                    <a:pt x="196976" y="221741"/>
                  </a:lnTo>
                  <a:lnTo>
                    <a:pt x="196976" y="241934"/>
                  </a:lnTo>
                  <a:lnTo>
                    <a:pt x="194817" y="259206"/>
                  </a:lnTo>
                </a:path>
                <a:path w="210820" h="299720">
                  <a:moveTo>
                    <a:pt x="153034" y="145414"/>
                  </a:moveTo>
                  <a:lnTo>
                    <a:pt x="153034" y="145414"/>
                  </a:lnTo>
                  <a:lnTo>
                    <a:pt x="169544" y="142239"/>
                  </a:lnTo>
                  <a:lnTo>
                    <a:pt x="187959" y="140081"/>
                  </a:lnTo>
                  <a:lnTo>
                    <a:pt x="210312" y="13461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430013" y="3324986"/>
              <a:ext cx="98933" cy="1489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87620" y="3344417"/>
              <a:ext cx="109727" cy="14287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734178" y="3350894"/>
              <a:ext cx="68325" cy="1385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62372" y="3173983"/>
              <a:ext cx="105410" cy="299720"/>
            </a:xfrm>
            <a:custGeom>
              <a:avLst/>
              <a:gdLst/>
              <a:ahLst/>
              <a:cxnLst/>
              <a:rect l="l" t="t" r="r" b="b"/>
              <a:pathLst>
                <a:path w="105410" h="299720">
                  <a:moveTo>
                    <a:pt x="0" y="46354"/>
                  </a:moveTo>
                  <a:lnTo>
                    <a:pt x="0" y="46354"/>
                  </a:lnTo>
                  <a:lnTo>
                    <a:pt x="3301" y="32384"/>
                  </a:lnTo>
                  <a:lnTo>
                    <a:pt x="11175" y="19431"/>
                  </a:lnTo>
                  <a:lnTo>
                    <a:pt x="21971" y="7112"/>
                  </a:lnTo>
                  <a:lnTo>
                    <a:pt x="36067" y="1015"/>
                  </a:lnTo>
                  <a:lnTo>
                    <a:pt x="52577" y="0"/>
                  </a:lnTo>
                  <a:lnTo>
                    <a:pt x="52577" y="0"/>
                  </a:lnTo>
                  <a:lnTo>
                    <a:pt x="68072" y="6095"/>
                  </a:lnTo>
                  <a:lnTo>
                    <a:pt x="81025" y="18287"/>
                  </a:lnTo>
                  <a:lnTo>
                    <a:pt x="90804" y="36702"/>
                  </a:lnTo>
                  <a:lnTo>
                    <a:pt x="97536" y="59435"/>
                  </a:lnTo>
                  <a:lnTo>
                    <a:pt x="100837" y="87756"/>
                  </a:lnTo>
                  <a:lnTo>
                    <a:pt x="104012" y="120268"/>
                  </a:lnTo>
                  <a:lnTo>
                    <a:pt x="105155" y="155194"/>
                  </a:lnTo>
                  <a:lnTo>
                    <a:pt x="105155" y="155194"/>
                  </a:lnTo>
                  <a:lnTo>
                    <a:pt x="96519" y="29946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826000" y="3366388"/>
              <a:ext cx="347725" cy="13284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235707" y="2970021"/>
              <a:ext cx="2485771" cy="147598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000244" y="893190"/>
            <a:ext cx="292100" cy="301625"/>
            <a:chOff x="5000244" y="893190"/>
            <a:chExt cx="292100" cy="301625"/>
          </a:xfrm>
        </p:grpSpPr>
        <p:sp>
          <p:nvSpPr>
            <p:cNvPr id="30" name="object 30"/>
            <p:cNvSpPr/>
            <p:nvPr/>
          </p:nvSpPr>
          <p:spPr>
            <a:xfrm>
              <a:off x="5009769" y="902715"/>
              <a:ext cx="82550" cy="282575"/>
            </a:xfrm>
            <a:custGeom>
              <a:avLst/>
              <a:gdLst/>
              <a:ahLst/>
              <a:cxnLst/>
              <a:rect l="l" t="t" r="r" b="b"/>
              <a:pathLst>
                <a:path w="82550" h="282575">
                  <a:moveTo>
                    <a:pt x="77723" y="33782"/>
                  </a:moveTo>
                  <a:lnTo>
                    <a:pt x="77723" y="33782"/>
                  </a:lnTo>
                  <a:lnTo>
                    <a:pt x="80263" y="20828"/>
                  </a:lnTo>
                  <a:lnTo>
                    <a:pt x="81279" y="9779"/>
                  </a:lnTo>
                  <a:lnTo>
                    <a:pt x="81279" y="0"/>
                  </a:lnTo>
                  <a:lnTo>
                    <a:pt x="80263" y="25146"/>
                  </a:lnTo>
                  <a:lnTo>
                    <a:pt x="81279" y="50037"/>
                  </a:lnTo>
                  <a:lnTo>
                    <a:pt x="82041" y="77343"/>
                  </a:lnTo>
                  <a:lnTo>
                    <a:pt x="82041" y="104394"/>
                  </a:lnTo>
                  <a:lnTo>
                    <a:pt x="82041" y="129286"/>
                  </a:lnTo>
                  <a:lnTo>
                    <a:pt x="82041" y="151511"/>
                  </a:lnTo>
                  <a:lnTo>
                    <a:pt x="81279" y="169925"/>
                  </a:lnTo>
                  <a:lnTo>
                    <a:pt x="80263" y="187198"/>
                  </a:lnTo>
                  <a:lnTo>
                    <a:pt x="55752" y="282575"/>
                  </a:lnTo>
                  <a:lnTo>
                    <a:pt x="43814" y="279019"/>
                  </a:lnTo>
                  <a:lnTo>
                    <a:pt x="0" y="20955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72507" y="895349"/>
              <a:ext cx="94741" cy="11595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204841" y="909573"/>
              <a:ext cx="78105" cy="240029"/>
            </a:xfrm>
            <a:custGeom>
              <a:avLst/>
              <a:gdLst/>
              <a:ahLst/>
              <a:cxnLst/>
              <a:rect l="l" t="t" r="r" b="b"/>
              <a:pathLst>
                <a:path w="78104" h="240030">
                  <a:moveTo>
                    <a:pt x="55753" y="8636"/>
                  </a:moveTo>
                  <a:lnTo>
                    <a:pt x="55753" y="8636"/>
                  </a:lnTo>
                  <a:lnTo>
                    <a:pt x="57658" y="0"/>
                  </a:lnTo>
                  <a:lnTo>
                    <a:pt x="46736" y="0"/>
                  </a:lnTo>
                  <a:lnTo>
                    <a:pt x="46736" y="0"/>
                  </a:lnTo>
                  <a:lnTo>
                    <a:pt x="0" y="88900"/>
                  </a:lnTo>
                  <a:lnTo>
                    <a:pt x="4318" y="83185"/>
                  </a:lnTo>
                  <a:lnTo>
                    <a:pt x="12954" y="65912"/>
                  </a:lnTo>
                  <a:lnTo>
                    <a:pt x="22987" y="45338"/>
                  </a:lnTo>
                  <a:lnTo>
                    <a:pt x="34925" y="24764"/>
                  </a:lnTo>
                  <a:lnTo>
                    <a:pt x="48895" y="9651"/>
                  </a:lnTo>
                  <a:lnTo>
                    <a:pt x="60071" y="1777"/>
                  </a:lnTo>
                  <a:lnTo>
                    <a:pt x="68707" y="5079"/>
                  </a:lnTo>
                  <a:lnTo>
                    <a:pt x="74168" y="18287"/>
                  </a:lnTo>
                  <a:lnTo>
                    <a:pt x="77724" y="37846"/>
                  </a:lnTo>
                  <a:lnTo>
                    <a:pt x="77724" y="61595"/>
                  </a:lnTo>
                  <a:lnTo>
                    <a:pt x="75184" y="83185"/>
                  </a:lnTo>
                  <a:lnTo>
                    <a:pt x="73025" y="104012"/>
                  </a:lnTo>
                  <a:lnTo>
                    <a:pt x="71247" y="123825"/>
                  </a:lnTo>
                  <a:lnTo>
                    <a:pt x="70231" y="144652"/>
                  </a:lnTo>
                  <a:lnTo>
                    <a:pt x="68707" y="167004"/>
                  </a:lnTo>
                  <a:lnTo>
                    <a:pt x="68707" y="191897"/>
                  </a:lnTo>
                  <a:lnTo>
                    <a:pt x="68707" y="219201"/>
                  </a:lnTo>
                  <a:lnTo>
                    <a:pt x="71247" y="23977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5356225" y="996568"/>
            <a:ext cx="266700" cy="172085"/>
            <a:chOff x="5356225" y="996568"/>
            <a:chExt cx="266700" cy="172085"/>
          </a:xfrm>
        </p:grpSpPr>
        <p:sp>
          <p:nvSpPr>
            <p:cNvPr id="34" name="object 34"/>
            <p:cNvSpPr/>
            <p:nvPr/>
          </p:nvSpPr>
          <p:spPr>
            <a:xfrm>
              <a:off x="5356225" y="996568"/>
              <a:ext cx="125222" cy="17195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517134" y="1009776"/>
              <a:ext cx="105410" cy="14732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678042" y="839215"/>
            <a:ext cx="306070" cy="327660"/>
            <a:chOff x="5678042" y="839215"/>
            <a:chExt cx="306070" cy="327660"/>
          </a:xfrm>
        </p:grpSpPr>
        <p:sp>
          <p:nvSpPr>
            <p:cNvPr id="37" name="object 37"/>
            <p:cNvSpPr/>
            <p:nvPr/>
          </p:nvSpPr>
          <p:spPr>
            <a:xfrm>
              <a:off x="5687567" y="848740"/>
              <a:ext cx="156845" cy="308610"/>
            </a:xfrm>
            <a:custGeom>
              <a:avLst/>
              <a:gdLst/>
              <a:ahLst/>
              <a:cxnLst/>
              <a:rect l="l" t="t" r="r" b="b"/>
              <a:pathLst>
                <a:path w="156845" h="308609">
                  <a:moveTo>
                    <a:pt x="36068" y="0"/>
                  </a:moveTo>
                  <a:lnTo>
                    <a:pt x="45085" y="5334"/>
                  </a:lnTo>
                  <a:lnTo>
                    <a:pt x="49022" y="16510"/>
                  </a:lnTo>
                  <a:lnTo>
                    <a:pt x="51562" y="35560"/>
                  </a:lnTo>
                  <a:lnTo>
                    <a:pt x="50419" y="60833"/>
                  </a:lnTo>
                  <a:lnTo>
                    <a:pt x="46862" y="84582"/>
                  </a:lnTo>
                  <a:lnTo>
                    <a:pt x="43942" y="108331"/>
                  </a:lnTo>
                  <a:lnTo>
                    <a:pt x="39243" y="129159"/>
                  </a:lnTo>
                  <a:lnTo>
                    <a:pt x="34925" y="147574"/>
                  </a:lnTo>
                  <a:lnTo>
                    <a:pt x="30607" y="167005"/>
                  </a:lnTo>
                  <a:lnTo>
                    <a:pt x="24130" y="187833"/>
                  </a:lnTo>
                  <a:lnTo>
                    <a:pt x="19431" y="209550"/>
                  </a:lnTo>
                  <a:lnTo>
                    <a:pt x="18415" y="233680"/>
                  </a:lnTo>
                  <a:lnTo>
                    <a:pt x="19431" y="254888"/>
                  </a:lnTo>
                  <a:lnTo>
                    <a:pt x="25273" y="274700"/>
                  </a:lnTo>
                  <a:lnTo>
                    <a:pt x="31750" y="289433"/>
                  </a:lnTo>
                  <a:lnTo>
                    <a:pt x="41783" y="301625"/>
                  </a:lnTo>
                  <a:lnTo>
                    <a:pt x="55880" y="308102"/>
                  </a:lnTo>
                  <a:lnTo>
                    <a:pt x="70231" y="305943"/>
                  </a:lnTo>
                  <a:lnTo>
                    <a:pt x="81026" y="296291"/>
                  </a:lnTo>
                </a:path>
                <a:path w="156845" h="308609">
                  <a:moveTo>
                    <a:pt x="0" y="176784"/>
                  </a:moveTo>
                  <a:lnTo>
                    <a:pt x="17272" y="169163"/>
                  </a:lnTo>
                  <a:lnTo>
                    <a:pt x="39243" y="162687"/>
                  </a:lnTo>
                  <a:lnTo>
                    <a:pt x="60198" y="154050"/>
                  </a:lnTo>
                </a:path>
                <a:path w="156845" h="308609">
                  <a:moveTo>
                    <a:pt x="154432" y="11811"/>
                  </a:moveTo>
                  <a:lnTo>
                    <a:pt x="156591" y="22606"/>
                  </a:lnTo>
                  <a:lnTo>
                    <a:pt x="155575" y="43561"/>
                  </a:lnTo>
                  <a:lnTo>
                    <a:pt x="155575" y="67310"/>
                  </a:lnTo>
                  <a:lnTo>
                    <a:pt x="154432" y="92075"/>
                  </a:lnTo>
                  <a:lnTo>
                    <a:pt x="152273" y="120269"/>
                  </a:lnTo>
                  <a:lnTo>
                    <a:pt x="149733" y="145415"/>
                  </a:lnTo>
                  <a:lnTo>
                    <a:pt x="146558" y="168148"/>
                  </a:lnTo>
                  <a:lnTo>
                    <a:pt x="144780" y="186817"/>
                  </a:lnTo>
                  <a:lnTo>
                    <a:pt x="142240" y="207391"/>
                  </a:lnTo>
                  <a:lnTo>
                    <a:pt x="137922" y="247269"/>
                  </a:lnTo>
                  <a:lnTo>
                    <a:pt x="140081" y="25844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872860" y="981074"/>
              <a:ext cx="111125" cy="17017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6124447" y="763269"/>
            <a:ext cx="656590" cy="1287780"/>
            <a:chOff x="6124447" y="763269"/>
            <a:chExt cx="656590" cy="1287780"/>
          </a:xfrm>
        </p:grpSpPr>
        <p:sp>
          <p:nvSpPr>
            <p:cNvPr id="40" name="object 40"/>
            <p:cNvSpPr/>
            <p:nvPr/>
          </p:nvSpPr>
          <p:spPr>
            <a:xfrm>
              <a:off x="6133972" y="788542"/>
              <a:ext cx="120650" cy="454025"/>
            </a:xfrm>
            <a:custGeom>
              <a:avLst/>
              <a:gdLst/>
              <a:ahLst/>
              <a:cxnLst/>
              <a:rect l="l" t="t" r="r" b="b"/>
              <a:pathLst>
                <a:path w="120650" h="454025">
                  <a:moveTo>
                    <a:pt x="120650" y="0"/>
                  </a:moveTo>
                  <a:lnTo>
                    <a:pt x="119506" y="11175"/>
                  </a:lnTo>
                  <a:lnTo>
                    <a:pt x="116331" y="21970"/>
                  </a:lnTo>
                  <a:lnTo>
                    <a:pt x="110871" y="34925"/>
                  </a:lnTo>
                  <a:lnTo>
                    <a:pt x="102997" y="52577"/>
                  </a:lnTo>
                  <a:lnTo>
                    <a:pt x="94361" y="73151"/>
                  </a:lnTo>
                  <a:lnTo>
                    <a:pt x="83565" y="93598"/>
                  </a:lnTo>
                  <a:lnTo>
                    <a:pt x="74549" y="114172"/>
                  </a:lnTo>
                  <a:lnTo>
                    <a:pt x="64769" y="138302"/>
                  </a:lnTo>
                  <a:lnTo>
                    <a:pt x="55879" y="167512"/>
                  </a:lnTo>
                  <a:lnTo>
                    <a:pt x="48260" y="194436"/>
                  </a:lnTo>
                  <a:lnTo>
                    <a:pt x="41782" y="219709"/>
                  </a:lnTo>
                  <a:lnTo>
                    <a:pt x="35305" y="242315"/>
                  </a:lnTo>
                  <a:lnTo>
                    <a:pt x="28448" y="266826"/>
                  </a:lnTo>
                  <a:lnTo>
                    <a:pt x="24511" y="292734"/>
                  </a:lnTo>
                  <a:lnTo>
                    <a:pt x="20954" y="319785"/>
                  </a:lnTo>
                  <a:lnTo>
                    <a:pt x="17652" y="348488"/>
                  </a:lnTo>
                  <a:lnTo>
                    <a:pt x="14477" y="373760"/>
                  </a:lnTo>
                  <a:lnTo>
                    <a:pt x="11175" y="400050"/>
                  </a:lnTo>
                  <a:lnTo>
                    <a:pt x="8000" y="421639"/>
                  </a:lnTo>
                  <a:lnTo>
                    <a:pt x="4699" y="441070"/>
                  </a:lnTo>
                  <a:lnTo>
                    <a:pt x="0" y="45364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89039" y="763269"/>
              <a:ext cx="234695" cy="40741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560946" y="794384"/>
              <a:ext cx="102235" cy="309245"/>
            </a:xfrm>
            <a:custGeom>
              <a:avLst/>
              <a:gdLst/>
              <a:ahLst/>
              <a:cxnLst/>
              <a:rect l="l" t="t" r="r" b="b"/>
              <a:pathLst>
                <a:path w="102234" h="309244">
                  <a:moveTo>
                    <a:pt x="30987" y="0"/>
                  </a:moveTo>
                  <a:lnTo>
                    <a:pt x="33147" y="7492"/>
                  </a:lnTo>
                  <a:lnTo>
                    <a:pt x="32003" y="21589"/>
                  </a:lnTo>
                  <a:lnTo>
                    <a:pt x="29845" y="42037"/>
                  </a:lnTo>
                  <a:lnTo>
                    <a:pt x="26670" y="67310"/>
                  </a:lnTo>
                  <a:lnTo>
                    <a:pt x="22351" y="91059"/>
                  </a:lnTo>
                  <a:lnTo>
                    <a:pt x="17652" y="116204"/>
                  </a:lnTo>
                  <a:lnTo>
                    <a:pt x="14350" y="136398"/>
                  </a:lnTo>
                  <a:lnTo>
                    <a:pt x="11175" y="157352"/>
                  </a:lnTo>
                  <a:lnTo>
                    <a:pt x="11175" y="157352"/>
                  </a:lnTo>
                  <a:lnTo>
                    <a:pt x="1143" y="240029"/>
                  </a:lnTo>
                  <a:lnTo>
                    <a:pt x="0" y="269239"/>
                  </a:lnTo>
                  <a:lnTo>
                    <a:pt x="0" y="269239"/>
                  </a:lnTo>
                  <a:lnTo>
                    <a:pt x="0" y="291973"/>
                  </a:lnTo>
                  <a:lnTo>
                    <a:pt x="0" y="309244"/>
                  </a:lnTo>
                </a:path>
                <a:path w="102234" h="309244">
                  <a:moveTo>
                    <a:pt x="99059" y="24764"/>
                  </a:moveTo>
                  <a:lnTo>
                    <a:pt x="100837" y="38862"/>
                  </a:lnTo>
                  <a:lnTo>
                    <a:pt x="101853" y="58674"/>
                  </a:lnTo>
                  <a:lnTo>
                    <a:pt x="101853" y="83438"/>
                  </a:lnTo>
                  <a:lnTo>
                    <a:pt x="101853" y="111887"/>
                  </a:lnTo>
                  <a:lnTo>
                    <a:pt x="101853" y="136398"/>
                  </a:lnTo>
                  <a:lnTo>
                    <a:pt x="100837" y="158368"/>
                  </a:lnTo>
                  <a:lnTo>
                    <a:pt x="99695" y="175640"/>
                  </a:lnTo>
                  <a:lnTo>
                    <a:pt x="97917" y="193293"/>
                  </a:lnTo>
                  <a:lnTo>
                    <a:pt x="95376" y="212725"/>
                  </a:lnTo>
                  <a:lnTo>
                    <a:pt x="95376" y="233552"/>
                  </a:lnTo>
                  <a:lnTo>
                    <a:pt x="95376" y="258825"/>
                  </a:lnTo>
                  <a:lnTo>
                    <a:pt x="94360" y="286892"/>
                  </a:lnTo>
                  <a:lnTo>
                    <a:pt x="94360" y="30594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606539" y="1220088"/>
              <a:ext cx="167639" cy="23317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317233" y="1474088"/>
              <a:ext cx="271780" cy="567055"/>
            </a:xfrm>
            <a:custGeom>
              <a:avLst/>
              <a:gdLst/>
              <a:ahLst/>
              <a:cxnLst/>
              <a:rect l="l" t="t" r="r" b="b"/>
              <a:pathLst>
                <a:path w="271779" h="567055">
                  <a:moveTo>
                    <a:pt x="149732" y="1015"/>
                  </a:moveTo>
                  <a:lnTo>
                    <a:pt x="147574" y="12192"/>
                  </a:lnTo>
                  <a:lnTo>
                    <a:pt x="137921" y="29463"/>
                  </a:lnTo>
                  <a:lnTo>
                    <a:pt x="127126" y="46736"/>
                  </a:lnTo>
                  <a:lnTo>
                    <a:pt x="114807" y="60833"/>
                  </a:lnTo>
                  <a:lnTo>
                    <a:pt x="103631" y="73787"/>
                  </a:lnTo>
                  <a:lnTo>
                    <a:pt x="93979" y="88137"/>
                  </a:lnTo>
                  <a:lnTo>
                    <a:pt x="84200" y="101092"/>
                  </a:lnTo>
                  <a:lnTo>
                    <a:pt x="30225" y="172720"/>
                  </a:lnTo>
                  <a:lnTo>
                    <a:pt x="46862" y="161925"/>
                  </a:lnTo>
                  <a:lnTo>
                    <a:pt x="60070" y="150113"/>
                  </a:lnTo>
                  <a:lnTo>
                    <a:pt x="73025" y="137795"/>
                  </a:lnTo>
                  <a:lnTo>
                    <a:pt x="87121" y="125222"/>
                  </a:lnTo>
                  <a:lnTo>
                    <a:pt x="101473" y="115188"/>
                  </a:lnTo>
                  <a:lnTo>
                    <a:pt x="115950" y="110871"/>
                  </a:lnTo>
                  <a:lnTo>
                    <a:pt x="115950" y="110871"/>
                  </a:lnTo>
                  <a:lnTo>
                    <a:pt x="129920" y="111887"/>
                  </a:lnTo>
                  <a:lnTo>
                    <a:pt x="142239" y="119507"/>
                  </a:lnTo>
                  <a:lnTo>
                    <a:pt x="154431" y="130301"/>
                  </a:lnTo>
                  <a:lnTo>
                    <a:pt x="160527" y="146431"/>
                  </a:lnTo>
                  <a:lnTo>
                    <a:pt x="163067" y="166243"/>
                  </a:lnTo>
                  <a:lnTo>
                    <a:pt x="163067" y="188975"/>
                  </a:lnTo>
                  <a:lnTo>
                    <a:pt x="163067" y="188975"/>
                  </a:lnTo>
                  <a:lnTo>
                    <a:pt x="125602" y="289687"/>
                  </a:lnTo>
                  <a:lnTo>
                    <a:pt x="111632" y="311023"/>
                  </a:lnTo>
                  <a:lnTo>
                    <a:pt x="44703" y="347725"/>
                  </a:lnTo>
                  <a:lnTo>
                    <a:pt x="27304" y="347725"/>
                  </a:lnTo>
                  <a:lnTo>
                    <a:pt x="27304" y="347725"/>
                  </a:lnTo>
                  <a:lnTo>
                    <a:pt x="0" y="312038"/>
                  </a:lnTo>
                  <a:lnTo>
                    <a:pt x="0" y="312038"/>
                  </a:lnTo>
                  <a:lnTo>
                    <a:pt x="2920" y="289687"/>
                  </a:lnTo>
                  <a:lnTo>
                    <a:pt x="10794" y="269239"/>
                  </a:lnTo>
                  <a:lnTo>
                    <a:pt x="21589" y="250571"/>
                  </a:lnTo>
                  <a:lnTo>
                    <a:pt x="32765" y="234696"/>
                  </a:lnTo>
                  <a:lnTo>
                    <a:pt x="46862" y="225679"/>
                  </a:lnTo>
                  <a:lnTo>
                    <a:pt x="62229" y="225679"/>
                  </a:lnTo>
                  <a:lnTo>
                    <a:pt x="62229" y="225679"/>
                  </a:lnTo>
                  <a:lnTo>
                    <a:pt x="73025" y="234696"/>
                  </a:lnTo>
                  <a:lnTo>
                    <a:pt x="81025" y="248665"/>
                  </a:lnTo>
                  <a:lnTo>
                    <a:pt x="87121" y="265938"/>
                  </a:lnTo>
                  <a:lnTo>
                    <a:pt x="91820" y="283210"/>
                  </a:lnTo>
                  <a:lnTo>
                    <a:pt x="96138" y="303022"/>
                  </a:lnTo>
                  <a:lnTo>
                    <a:pt x="100837" y="321437"/>
                  </a:lnTo>
                  <a:lnTo>
                    <a:pt x="105790" y="339089"/>
                  </a:lnTo>
                  <a:lnTo>
                    <a:pt x="114807" y="354202"/>
                  </a:lnTo>
                  <a:lnTo>
                    <a:pt x="128142" y="367157"/>
                  </a:lnTo>
                  <a:lnTo>
                    <a:pt x="143255" y="371475"/>
                  </a:lnTo>
                </a:path>
                <a:path w="271779" h="567055">
                  <a:moveTo>
                    <a:pt x="271398" y="11049"/>
                  </a:moveTo>
                  <a:lnTo>
                    <a:pt x="270383" y="1015"/>
                  </a:lnTo>
                  <a:lnTo>
                    <a:pt x="261365" y="0"/>
                  </a:lnTo>
                  <a:lnTo>
                    <a:pt x="254888" y="15112"/>
                  </a:lnTo>
                  <a:lnTo>
                    <a:pt x="248412" y="39243"/>
                  </a:lnTo>
                  <a:lnTo>
                    <a:pt x="243712" y="65150"/>
                  </a:lnTo>
                  <a:lnTo>
                    <a:pt x="241935" y="94234"/>
                  </a:lnTo>
                  <a:lnTo>
                    <a:pt x="240791" y="123062"/>
                  </a:lnTo>
                  <a:lnTo>
                    <a:pt x="240791" y="151130"/>
                  </a:lnTo>
                  <a:lnTo>
                    <a:pt x="241935" y="176022"/>
                  </a:lnTo>
                  <a:lnTo>
                    <a:pt x="242950" y="202311"/>
                  </a:lnTo>
                  <a:lnTo>
                    <a:pt x="243712" y="228219"/>
                  </a:lnTo>
                  <a:lnTo>
                    <a:pt x="244856" y="256286"/>
                  </a:lnTo>
                  <a:lnTo>
                    <a:pt x="246252" y="282194"/>
                  </a:lnTo>
                  <a:lnTo>
                    <a:pt x="246252" y="311023"/>
                  </a:lnTo>
                  <a:lnTo>
                    <a:pt x="244856" y="341249"/>
                  </a:lnTo>
                  <a:lnTo>
                    <a:pt x="243712" y="371475"/>
                  </a:lnTo>
                  <a:lnTo>
                    <a:pt x="241935" y="405257"/>
                  </a:lnTo>
                  <a:lnTo>
                    <a:pt x="236219" y="442087"/>
                  </a:lnTo>
                  <a:lnTo>
                    <a:pt x="231901" y="474472"/>
                  </a:lnTo>
                  <a:lnTo>
                    <a:pt x="227584" y="503936"/>
                  </a:lnTo>
                  <a:lnTo>
                    <a:pt x="223265" y="530987"/>
                  </a:lnTo>
                  <a:lnTo>
                    <a:pt x="218820" y="552958"/>
                  </a:lnTo>
                  <a:lnTo>
                    <a:pt x="212343" y="56692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551421" y="1649221"/>
              <a:ext cx="229616" cy="15468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6723506" y="930274"/>
            <a:ext cx="41275" cy="186690"/>
            <a:chOff x="6723506" y="930274"/>
            <a:chExt cx="41275" cy="186690"/>
          </a:xfrm>
        </p:grpSpPr>
        <p:sp>
          <p:nvSpPr>
            <p:cNvPr id="47" name="object 47"/>
            <p:cNvSpPr/>
            <p:nvPr/>
          </p:nvSpPr>
          <p:spPr>
            <a:xfrm>
              <a:off x="6733031" y="979042"/>
              <a:ext cx="22225" cy="128270"/>
            </a:xfrm>
            <a:custGeom>
              <a:avLst/>
              <a:gdLst/>
              <a:ahLst/>
              <a:cxnLst/>
              <a:rect l="l" t="t" r="r" b="b"/>
              <a:pathLst>
                <a:path w="22225" h="128269">
                  <a:moveTo>
                    <a:pt x="18669" y="0"/>
                  </a:moveTo>
                  <a:lnTo>
                    <a:pt x="20827" y="15112"/>
                  </a:lnTo>
                  <a:lnTo>
                    <a:pt x="21971" y="31368"/>
                  </a:lnTo>
                  <a:lnTo>
                    <a:pt x="21971" y="50800"/>
                  </a:lnTo>
                  <a:lnTo>
                    <a:pt x="18669" y="74167"/>
                  </a:lnTo>
                  <a:lnTo>
                    <a:pt x="15113" y="96519"/>
                  </a:lnTo>
                  <a:lnTo>
                    <a:pt x="0" y="12814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759320" y="93979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6853808" y="951102"/>
            <a:ext cx="117348" cy="15227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7026656" y="965961"/>
            <a:ext cx="205740" cy="247650"/>
            <a:chOff x="7026656" y="965961"/>
            <a:chExt cx="205740" cy="247650"/>
          </a:xfrm>
        </p:grpSpPr>
        <p:sp>
          <p:nvSpPr>
            <p:cNvPr id="51" name="object 51"/>
            <p:cNvSpPr/>
            <p:nvPr/>
          </p:nvSpPr>
          <p:spPr>
            <a:xfrm>
              <a:off x="7026656" y="965961"/>
              <a:ext cx="205486" cy="188595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91629" y="1200403"/>
              <a:ext cx="17780" cy="3810"/>
            </a:xfrm>
            <a:custGeom>
              <a:avLst/>
              <a:gdLst/>
              <a:ahLst/>
              <a:cxnLst/>
              <a:rect l="l" t="t" r="r" b="b"/>
              <a:pathLst>
                <a:path w="17779" h="3809">
                  <a:moveTo>
                    <a:pt x="17652" y="0"/>
                  </a:moveTo>
                  <a:lnTo>
                    <a:pt x="0" y="330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6828663" y="1644903"/>
            <a:ext cx="371475" cy="303530"/>
            <a:chOff x="6828663" y="1644903"/>
            <a:chExt cx="371475" cy="303530"/>
          </a:xfrm>
        </p:grpSpPr>
        <p:sp>
          <p:nvSpPr>
            <p:cNvPr id="54" name="object 54"/>
            <p:cNvSpPr/>
            <p:nvPr/>
          </p:nvSpPr>
          <p:spPr>
            <a:xfrm>
              <a:off x="6828663" y="1652396"/>
              <a:ext cx="86740" cy="11912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920230" y="1654428"/>
              <a:ext cx="270510" cy="284480"/>
            </a:xfrm>
            <a:custGeom>
              <a:avLst/>
              <a:gdLst/>
              <a:ahLst/>
              <a:cxnLst/>
              <a:rect l="l" t="t" r="r" b="b"/>
              <a:pathLst>
                <a:path w="270509" h="284480">
                  <a:moveTo>
                    <a:pt x="99695" y="8636"/>
                  </a:moveTo>
                  <a:lnTo>
                    <a:pt x="93218" y="2540"/>
                  </a:lnTo>
                  <a:lnTo>
                    <a:pt x="82423" y="0"/>
                  </a:lnTo>
                  <a:lnTo>
                    <a:pt x="70230" y="2540"/>
                  </a:lnTo>
                  <a:lnTo>
                    <a:pt x="70230" y="2540"/>
                  </a:lnTo>
                  <a:lnTo>
                    <a:pt x="40386" y="54356"/>
                  </a:lnTo>
                  <a:lnTo>
                    <a:pt x="40386" y="54356"/>
                  </a:lnTo>
                  <a:lnTo>
                    <a:pt x="46100" y="70231"/>
                  </a:lnTo>
                  <a:lnTo>
                    <a:pt x="55752" y="81280"/>
                  </a:lnTo>
                  <a:lnTo>
                    <a:pt x="72390" y="86741"/>
                  </a:lnTo>
                  <a:lnTo>
                    <a:pt x="90043" y="84582"/>
                  </a:lnTo>
                  <a:lnTo>
                    <a:pt x="104013" y="75946"/>
                  </a:lnTo>
                  <a:lnTo>
                    <a:pt x="115950" y="60452"/>
                  </a:lnTo>
                  <a:lnTo>
                    <a:pt x="120650" y="44196"/>
                  </a:lnTo>
                  <a:lnTo>
                    <a:pt x="120650" y="31623"/>
                  </a:lnTo>
                  <a:lnTo>
                    <a:pt x="120650" y="31623"/>
                  </a:lnTo>
                  <a:lnTo>
                    <a:pt x="113792" y="47879"/>
                  </a:lnTo>
                  <a:lnTo>
                    <a:pt x="113792" y="71628"/>
                  </a:lnTo>
                  <a:lnTo>
                    <a:pt x="114808" y="99695"/>
                  </a:lnTo>
                  <a:lnTo>
                    <a:pt x="117348" y="132461"/>
                  </a:lnTo>
                  <a:lnTo>
                    <a:pt x="118491" y="164846"/>
                  </a:lnTo>
                  <a:lnTo>
                    <a:pt x="117348" y="194310"/>
                  </a:lnTo>
                  <a:lnTo>
                    <a:pt x="112649" y="219583"/>
                  </a:lnTo>
                  <a:lnTo>
                    <a:pt x="104013" y="242189"/>
                  </a:lnTo>
                  <a:lnTo>
                    <a:pt x="94361" y="257429"/>
                  </a:lnTo>
                  <a:lnTo>
                    <a:pt x="84200" y="268224"/>
                  </a:lnTo>
                  <a:lnTo>
                    <a:pt x="84200" y="268224"/>
                  </a:lnTo>
                  <a:lnTo>
                    <a:pt x="44958" y="284353"/>
                  </a:lnTo>
                  <a:lnTo>
                    <a:pt x="44958" y="284353"/>
                  </a:lnTo>
                  <a:lnTo>
                    <a:pt x="0" y="228219"/>
                  </a:lnTo>
                </a:path>
                <a:path w="270509" h="284480">
                  <a:moveTo>
                    <a:pt x="170688" y="8636"/>
                  </a:moveTo>
                  <a:lnTo>
                    <a:pt x="170688" y="8636"/>
                  </a:lnTo>
                  <a:lnTo>
                    <a:pt x="179704" y="16129"/>
                  </a:lnTo>
                  <a:lnTo>
                    <a:pt x="185039" y="28448"/>
                  </a:lnTo>
                  <a:lnTo>
                    <a:pt x="190500" y="44196"/>
                  </a:lnTo>
                  <a:lnTo>
                    <a:pt x="196215" y="61468"/>
                  </a:lnTo>
                  <a:lnTo>
                    <a:pt x="201549" y="75946"/>
                  </a:lnTo>
                </a:path>
                <a:path w="270509" h="284480">
                  <a:moveTo>
                    <a:pt x="270383" y="2540"/>
                  </a:moveTo>
                  <a:lnTo>
                    <a:pt x="268224" y="11175"/>
                  </a:lnTo>
                  <a:lnTo>
                    <a:pt x="262763" y="26924"/>
                  </a:lnTo>
                  <a:lnTo>
                    <a:pt x="257428" y="46736"/>
                  </a:lnTo>
                  <a:lnTo>
                    <a:pt x="251968" y="69087"/>
                  </a:lnTo>
                  <a:lnTo>
                    <a:pt x="247650" y="89916"/>
                  </a:lnTo>
                  <a:lnTo>
                    <a:pt x="242950" y="108712"/>
                  </a:lnTo>
                  <a:lnTo>
                    <a:pt x="239014" y="130683"/>
                  </a:lnTo>
                  <a:lnTo>
                    <a:pt x="234315" y="152908"/>
                  </a:lnTo>
                  <a:lnTo>
                    <a:pt x="231140" y="174879"/>
                  </a:lnTo>
                  <a:lnTo>
                    <a:pt x="227838" y="196469"/>
                  </a:lnTo>
                  <a:lnTo>
                    <a:pt x="216789" y="26924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317105" y="1425574"/>
            <a:ext cx="321310" cy="370205"/>
            <a:chOff x="7317105" y="1425574"/>
            <a:chExt cx="321310" cy="370205"/>
          </a:xfrm>
        </p:grpSpPr>
        <p:sp>
          <p:nvSpPr>
            <p:cNvPr id="57" name="object 57"/>
            <p:cNvSpPr/>
            <p:nvPr/>
          </p:nvSpPr>
          <p:spPr>
            <a:xfrm>
              <a:off x="7317105" y="1589785"/>
              <a:ext cx="83566" cy="18072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400163" y="1435099"/>
              <a:ext cx="228600" cy="351155"/>
            </a:xfrm>
            <a:custGeom>
              <a:avLst/>
              <a:gdLst/>
              <a:ahLst/>
              <a:cxnLst/>
              <a:rect l="l" t="t" r="r" b="b"/>
              <a:pathLst>
                <a:path w="228600" h="351155">
                  <a:moveTo>
                    <a:pt x="0" y="31750"/>
                  </a:moveTo>
                  <a:lnTo>
                    <a:pt x="7111" y="18414"/>
                  </a:lnTo>
                  <a:lnTo>
                    <a:pt x="17271" y="6476"/>
                  </a:lnTo>
                  <a:lnTo>
                    <a:pt x="29463" y="0"/>
                  </a:lnTo>
                  <a:lnTo>
                    <a:pt x="43560" y="0"/>
                  </a:lnTo>
                  <a:lnTo>
                    <a:pt x="56895" y="8636"/>
                  </a:lnTo>
                  <a:lnTo>
                    <a:pt x="66547" y="27050"/>
                  </a:lnTo>
                  <a:lnTo>
                    <a:pt x="72008" y="52197"/>
                  </a:lnTo>
                  <a:lnTo>
                    <a:pt x="73025" y="80010"/>
                  </a:lnTo>
                  <a:lnTo>
                    <a:pt x="73025" y="104139"/>
                  </a:lnTo>
                  <a:lnTo>
                    <a:pt x="72008" y="131063"/>
                  </a:lnTo>
                  <a:lnTo>
                    <a:pt x="70865" y="158496"/>
                  </a:lnTo>
                  <a:lnTo>
                    <a:pt x="67690" y="182625"/>
                  </a:lnTo>
                  <a:lnTo>
                    <a:pt x="64388" y="207390"/>
                  </a:lnTo>
                  <a:lnTo>
                    <a:pt x="61848" y="234441"/>
                  </a:lnTo>
                  <a:lnTo>
                    <a:pt x="60832" y="260350"/>
                  </a:lnTo>
                  <a:lnTo>
                    <a:pt x="60832" y="285496"/>
                  </a:lnTo>
                  <a:lnTo>
                    <a:pt x="61848" y="311785"/>
                  </a:lnTo>
                  <a:lnTo>
                    <a:pt x="62991" y="335534"/>
                  </a:lnTo>
                  <a:lnTo>
                    <a:pt x="62991" y="351027"/>
                  </a:lnTo>
                </a:path>
                <a:path w="228600" h="351155">
                  <a:moveTo>
                    <a:pt x="157225" y="195199"/>
                  </a:moveTo>
                  <a:lnTo>
                    <a:pt x="157225" y="195199"/>
                  </a:lnTo>
                  <a:lnTo>
                    <a:pt x="76326" y="244094"/>
                  </a:lnTo>
                  <a:lnTo>
                    <a:pt x="79501" y="253873"/>
                  </a:lnTo>
                  <a:lnTo>
                    <a:pt x="91693" y="262509"/>
                  </a:lnTo>
                  <a:lnTo>
                    <a:pt x="106933" y="271145"/>
                  </a:lnTo>
                  <a:lnTo>
                    <a:pt x="117728" y="282321"/>
                  </a:lnTo>
                  <a:lnTo>
                    <a:pt x="125602" y="297434"/>
                  </a:lnTo>
                  <a:lnTo>
                    <a:pt x="136397" y="307086"/>
                  </a:lnTo>
                  <a:lnTo>
                    <a:pt x="149732" y="310388"/>
                  </a:lnTo>
                  <a:lnTo>
                    <a:pt x="149732" y="310388"/>
                  </a:lnTo>
                  <a:lnTo>
                    <a:pt x="164845" y="304926"/>
                  </a:lnTo>
                  <a:lnTo>
                    <a:pt x="180339" y="294132"/>
                  </a:lnTo>
                  <a:lnTo>
                    <a:pt x="195833" y="278638"/>
                  </a:lnTo>
                  <a:lnTo>
                    <a:pt x="207644" y="263525"/>
                  </a:lnTo>
                  <a:lnTo>
                    <a:pt x="216280" y="246252"/>
                  </a:lnTo>
                  <a:lnTo>
                    <a:pt x="223138" y="232663"/>
                  </a:lnTo>
                  <a:lnTo>
                    <a:pt x="227456" y="248793"/>
                  </a:lnTo>
                  <a:lnTo>
                    <a:pt x="227456" y="268224"/>
                  </a:lnTo>
                  <a:lnTo>
                    <a:pt x="228600" y="29095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637399" y="16097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7687182" y="1642744"/>
            <a:ext cx="109220" cy="112395"/>
            <a:chOff x="7687182" y="1642744"/>
            <a:chExt cx="109220" cy="112395"/>
          </a:xfrm>
        </p:grpSpPr>
        <p:sp>
          <p:nvSpPr>
            <p:cNvPr id="61" name="object 61"/>
            <p:cNvSpPr/>
            <p:nvPr/>
          </p:nvSpPr>
          <p:spPr>
            <a:xfrm>
              <a:off x="7687182" y="1642744"/>
              <a:ext cx="83566" cy="9931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796148" y="174548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637790" cy="616585"/>
            <a:chOff x="1212913" y="774134"/>
            <a:chExt cx="2637790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615972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4375" y="792479"/>
              <a:ext cx="2106929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05710" cy="475615"/>
            </a:xfrm>
            <a:custGeom>
              <a:avLst/>
              <a:gdLst/>
              <a:ahLst/>
              <a:cxnLst/>
              <a:rect l="l" t="t" r="r" b="b"/>
              <a:pathLst>
                <a:path w="2505710" h="475615">
                  <a:moveTo>
                    <a:pt x="250545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426208" y="475488"/>
                  </a:lnTo>
                  <a:lnTo>
                    <a:pt x="2505456" y="396239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388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05710" cy="475615"/>
            </a:xfrm>
            <a:custGeom>
              <a:avLst/>
              <a:gdLst/>
              <a:ahLst/>
              <a:cxnLst/>
              <a:rect l="l" t="t" r="r" b="b"/>
              <a:pathLst>
                <a:path w="2505710" h="475615">
                  <a:moveTo>
                    <a:pt x="2426208" y="475488"/>
                  </a:moveTo>
                  <a:lnTo>
                    <a:pt x="2442083" y="412114"/>
                  </a:lnTo>
                  <a:lnTo>
                    <a:pt x="2505456" y="396239"/>
                  </a:lnTo>
                  <a:lnTo>
                    <a:pt x="242620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05456" y="0"/>
                  </a:lnTo>
                  <a:lnTo>
                    <a:pt x="250545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19264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798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Mantle</a:t>
            </a: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(Pallium)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5" dirty="0">
                <a:latin typeface="Lucida Sans"/>
                <a:cs typeface="Lucida Sans"/>
              </a:rPr>
              <a:t>A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thin,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fleshy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fold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outgrowth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dorsal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body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wall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more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less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covers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body.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This </a:t>
            </a:r>
            <a:r>
              <a:rPr sz="1500" spc="-70" dirty="0">
                <a:latin typeface="Lucida Sans"/>
                <a:cs typeface="Lucida Sans"/>
              </a:rPr>
              <a:t>fold </a:t>
            </a:r>
            <a:r>
              <a:rPr sz="1500" spc="-60" dirty="0">
                <a:latin typeface="Lucida Sans"/>
                <a:cs typeface="Lucida Sans"/>
              </a:rPr>
              <a:t>is called the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mantle </a:t>
            </a:r>
            <a:r>
              <a:rPr sz="1500" spc="-85" dirty="0">
                <a:latin typeface="Lucida Sans"/>
                <a:cs typeface="Lucida Sans"/>
              </a:rPr>
              <a:t>or</a:t>
            </a:r>
            <a:r>
              <a:rPr sz="1500" spc="-340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pallium.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encloses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space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called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mantle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pallial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cavity,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between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itself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body.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97578" y="2487388"/>
            <a:ext cx="4494530" cy="2526665"/>
            <a:chOff x="4497578" y="2487388"/>
            <a:chExt cx="4494530" cy="2526665"/>
          </a:xfrm>
        </p:grpSpPr>
        <p:sp>
          <p:nvSpPr>
            <p:cNvPr id="11" name="object 11"/>
            <p:cNvSpPr/>
            <p:nvPr/>
          </p:nvSpPr>
          <p:spPr>
            <a:xfrm>
              <a:off x="4657461" y="2487388"/>
              <a:ext cx="4334139" cy="25264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07103" y="2790317"/>
              <a:ext cx="762635" cy="1905000"/>
            </a:xfrm>
            <a:custGeom>
              <a:avLst/>
              <a:gdLst/>
              <a:ahLst/>
              <a:cxnLst/>
              <a:rect l="l" t="t" r="r" b="b"/>
              <a:pathLst>
                <a:path w="762635" h="1905000">
                  <a:moveTo>
                    <a:pt x="729361" y="110489"/>
                  </a:moveTo>
                  <a:lnTo>
                    <a:pt x="729361" y="110489"/>
                  </a:lnTo>
                  <a:lnTo>
                    <a:pt x="734822" y="101854"/>
                  </a:lnTo>
                  <a:lnTo>
                    <a:pt x="736981" y="93218"/>
                  </a:lnTo>
                  <a:lnTo>
                    <a:pt x="735838" y="81406"/>
                  </a:lnTo>
                  <a:lnTo>
                    <a:pt x="599059" y="20574"/>
                  </a:lnTo>
                  <a:lnTo>
                    <a:pt x="582802" y="16256"/>
                  </a:lnTo>
                  <a:lnTo>
                    <a:pt x="567436" y="11937"/>
                  </a:lnTo>
                  <a:lnTo>
                    <a:pt x="509397" y="4318"/>
                  </a:lnTo>
                  <a:lnTo>
                    <a:pt x="488569" y="1777"/>
                  </a:lnTo>
                  <a:lnTo>
                    <a:pt x="469773" y="0"/>
                  </a:lnTo>
                  <a:lnTo>
                    <a:pt x="448945" y="0"/>
                  </a:lnTo>
                  <a:lnTo>
                    <a:pt x="428117" y="1777"/>
                  </a:lnTo>
                  <a:lnTo>
                    <a:pt x="262763" y="78867"/>
                  </a:lnTo>
                  <a:lnTo>
                    <a:pt x="255270" y="93218"/>
                  </a:lnTo>
                  <a:lnTo>
                    <a:pt x="255270" y="93218"/>
                  </a:lnTo>
                  <a:lnTo>
                    <a:pt x="234442" y="165988"/>
                  </a:lnTo>
                  <a:lnTo>
                    <a:pt x="236600" y="184657"/>
                  </a:lnTo>
                  <a:lnTo>
                    <a:pt x="241935" y="204088"/>
                  </a:lnTo>
                  <a:lnTo>
                    <a:pt x="250951" y="220344"/>
                  </a:lnTo>
                  <a:lnTo>
                    <a:pt x="260604" y="234442"/>
                  </a:lnTo>
                  <a:lnTo>
                    <a:pt x="273938" y="246633"/>
                  </a:lnTo>
                  <a:lnTo>
                    <a:pt x="286893" y="258190"/>
                  </a:lnTo>
                  <a:lnTo>
                    <a:pt x="301371" y="268986"/>
                  </a:lnTo>
                  <a:lnTo>
                    <a:pt x="317500" y="280162"/>
                  </a:lnTo>
                  <a:lnTo>
                    <a:pt x="335152" y="289813"/>
                  </a:lnTo>
                  <a:lnTo>
                    <a:pt x="351789" y="298450"/>
                  </a:lnTo>
                  <a:lnTo>
                    <a:pt x="368300" y="304926"/>
                  </a:lnTo>
                  <a:lnTo>
                    <a:pt x="382397" y="311404"/>
                  </a:lnTo>
                  <a:lnTo>
                    <a:pt x="397763" y="316864"/>
                  </a:lnTo>
                  <a:lnTo>
                    <a:pt x="416179" y="322199"/>
                  </a:lnTo>
                  <a:lnTo>
                    <a:pt x="437007" y="326517"/>
                  </a:lnTo>
                  <a:lnTo>
                    <a:pt x="460121" y="331215"/>
                  </a:lnTo>
                  <a:lnTo>
                    <a:pt x="482092" y="334518"/>
                  </a:lnTo>
                  <a:lnTo>
                    <a:pt x="504698" y="335152"/>
                  </a:lnTo>
                  <a:lnTo>
                    <a:pt x="527812" y="335152"/>
                  </a:lnTo>
                  <a:lnTo>
                    <a:pt x="527812" y="335152"/>
                  </a:lnTo>
                  <a:lnTo>
                    <a:pt x="549783" y="334518"/>
                  </a:lnTo>
                  <a:lnTo>
                    <a:pt x="571754" y="331215"/>
                  </a:lnTo>
                  <a:lnTo>
                    <a:pt x="592582" y="325500"/>
                  </a:lnTo>
                  <a:lnTo>
                    <a:pt x="614172" y="316864"/>
                  </a:lnTo>
                  <a:lnTo>
                    <a:pt x="635000" y="308229"/>
                  </a:lnTo>
                  <a:lnTo>
                    <a:pt x="654812" y="297433"/>
                  </a:lnTo>
                  <a:lnTo>
                    <a:pt x="669925" y="288798"/>
                  </a:lnTo>
                  <a:lnTo>
                    <a:pt x="683260" y="280162"/>
                  </a:lnTo>
                  <a:lnTo>
                    <a:pt x="695579" y="272542"/>
                  </a:lnTo>
                  <a:lnTo>
                    <a:pt x="706374" y="264921"/>
                  </a:lnTo>
                  <a:lnTo>
                    <a:pt x="706374" y="264921"/>
                  </a:lnTo>
                  <a:lnTo>
                    <a:pt x="717169" y="255269"/>
                  </a:lnTo>
                  <a:lnTo>
                    <a:pt x="728345" y="241934"/>
                  </a:lnTo>
                  <a:lnTo>
                    <a:pt x="740537" y="227202"/>
                  </a:lnTo>
                  <a:lnTo>
                    <a:pt x="750316" y="210565"/>
                  </a:lnTo>
                  <a:lnTo>
                    <a:pt x="756793" y="193294"/>
                  </a:lnTo>
                  <a:lnTo>
                    <a:pt x="761111" y="175768"/>
                  </a:lnTo>
                  <a:lnTo>
                    <a:pt x="762126" y="159512"/>
                  </a:lnTo>
                  <a:lnTo>
                    <a:pt x="762126" y="159512"/>
                  </a:lnTo>
                  <a:lnTo>
                    <a:pt x="752475" y="125602"/>
                  </a:lnTo>
                </a:path>
                <a:path w="762635" h="1905000">
                  <a:moveTo>
                    <a:pt x="653796" y="1704987"/>
                  </a:moveTo>
                  <a:lnTo>
                    <a:pt x="653796" y="1704987"/>
                  </a:lnTo>
                  <a:lnTo>
                    <a:pt x="583946" y="1640903"/>
                  </a:lnTo>
                  <a:lnTo>
                    <a:pt x="566293" y="1628660"/>
                  </a:lnTo>
                  <a:lnTo>
                    <a:pt x="546481" y="1617141"/>
                  </a:lnTo>
                  <a:lnTo>
                    <a:pt x="523494" y="1603819"/>
                  </a:lnTo>
                  <a:lnTo>
                    <a:pt x="502538" y="1591945"/>
                  </a:lnTo>
                  <a:lnTo>
                    <a:pt x="483108" y="1582229"/>
                  </a:lnTo>
                  <a:lnTo>
                    <a:pt x="464438" y="1571421"/>
                  </a:lnTo>
                  <a:lnTo>
                    <a:pt x="445643" y="1564944"/>
                  </a:lnTo>
                  <a:lnTo>
                    <a:pt x="429133" y="1559547"/>
                  </a:lnTo>
                  <a:lnTo>
                    <a:pt x="411861" y="1554149"/>
                  </a:lnTo>
                  <a:lnTo>
                    <a:pt x="351789" y="1535785"/>
                  </a:lnTo>
                  <a:lnTo>
                    <a:pt x="329819" y="1531099"/>
                  </a:lnTo>
                  <a:lnTo>
                    <a:pt x="307848" y="1528940"/>
                  </a:lnTo>
                  <a:lnTo>
                    <a:pt x="285876" y="1526781"/>
                  </a:lnTo>
                  <a:lnTo>
                    <a:pt x="261747" y="1525701"/>
                  </a:lnTo>
                  <a:lnTo>
                    <a:pt x="240157" y="1526781"/>
                  </a:lnTo>
                  <a:lnTo>
                    <a:pt x="218186" y="1526781"/>
                  </a:lnTo>
                  <a:lnTo>
                    <a:pt x="197358" y="1528940"/>
                  </a:lnTo>
                  <a:lnTo>
                    <a:pt x="178562" y="1532178"/>
                  </a:lnTo>
                  <a:lnTo>
                    <a:pt x="160909" y="1536865"/>
                  </a:lnTo>
                  <a:lnTo>
                    <a:pt x="145796" y="1541907"/>
                  </a:lnTo>
                  <a:lnTo>
                    <a:pt x="92201" y="1567103"/>
                  </a:lnTo>
                  <a:lnTo>
                    <a:pt x="74549" y="1576819"/>
                  </a:lnTo>
                  <a:lnTo>
                    <a:pt x="61595" y="1586547"/>
                  </a:lnTo>
                  <a:lnTo>
                    <a:pt x="0" y="1684108"/>
                  </a:lnTo>
                  <a:lnTo>
                    <a:pt x="0" y="1704987"/>
                  </a:lnTo>
                  <a:lnTo>
                    <a:pt x="0" y="1704987"/>
                  </a:lnTo>
                  <a:lnTo>
                    <a:pt x="4699" y="1723339"/>
                  </a:lnTo>
                  <a:lnTo>
                    <a:pt x="10160" y="1743138"/>
                  </a:lnTo>
                  <a:lnTo>
                    <a:pt x="17652" y="1760423"/>
                  </a:lnTo>
                  <a:lnTo>
                    <a:pt x="28448" y="1778063"/>
                  </a:lnTo>
                  <a:lnTo>
                    <a:pt x="41783" y="1797507"/>
                  </a:lnTo>
                  <a:lnTo>
                    <a:pt x="58038" y="1814779"/>
                  </a:lnTo>
                  <a:lnTo>
                    <a:pt x="78867" y="1828825"/>
                  </a:lnTo>
                  <a:lnTo>
                    <a:pt x="99060" y="1840699"/>
                  </a:lnTo>
                  <a:lnTo>
                    <a:pt x="118491" y="1849348"/>
                  </a:lnTo>
                  <a:lnTo>
                    <a:pt x="139319" y="1857984"/>
                  </a:lnTo>
                  <a:lnTo>
                    <a:pt x="162051" y="1866620"/>
                  </a:lnTo>
                  <a:lnTo>
                    <a:pt x="186182" y="1875269"/>
                  </a:lnTo>
                  <a:lnTo>
                    <a:pt x="208152" y="1883181"/>
                  </a:lnTo>
                  <a:lnTo>
                    <a:pt x="227837" y="1889671"/>
                  </a:lnTo>
                  <a:lnTo>
                    <a:pt x="245237" y="1892909"/>
                  </a:lnTo>
                  <a:lnTo>
                    <a:pt x="262763" y="1895068"/>
                  </a:lnTo>
                  <a:lnTo>
                    <a:pt x="280416" y="1897227"/>
                  </a:lnTo>
                  <a:lnTo>
                    <a:pt x="280416" y="1897227"/>
                  </a:lnTo>
                  <a:lnTo>
                    <a:pt x="298069" y="1900466"/>
                  </a:lnTo>
                  <a:lnTo>
                    <a:pt x="317500" y="1901545"/>
                  </a:lnTo>
                  <a:lnTo>
                    <a:pt x="339471" y="1902625"/>
                  </a:lnTo>
                  <a:lnTo>
                    <a:pt x="364744" y="1903704"/>
                  </a:lnTo>
                  <a:lnTo>
                    <a:pt x="389889" y="1904784"/>
                  </a:lnTo>
                  <a:lnTo>
                    <a:pt x="415036" y="1903704"/>
                  </a:lnTo>
                  <a:lnTo>
                    <a:pt x="435991" y="1901545"/>
                  </a:lnTo>
                  <a:lnTo>
                    <a:pt x="457581" y="1900466"/>
                  </a:lnTo>
                  <a:lnTo>
                    <a:pt x="480949" y="1899386"/>
                  </a:lnTo>
                  <a:lnTo>
                    <a:pt x="504698" y="1897938"/>
                  </a:lnTo>
                  <a:lnTo>
                    <a:pt x="527050" y="1896148"/>
                  </a:lnTo>
                  <a:lnTo>
                    <a:pt x="527050" y="1896148"/>
                  </a:lnTo>
                  <a:lnTo>
                    <a:pt x="549783" y="1891830"/>
                  </a:lnTo>
                  <a:lnTo>
                    <a:pt x="571754" y="1884984"/>
                  </a:lnTo>
                  <a:lnTo>
                    <a:pt x="591438" y="1877428"/>
                  </a:lnTo>
                  <a:lnTo>
                    <a:pt x="606679" y="1868779"/>
                  </a:lnTo>
                  <a:lnTo>
                    <a:pt x="618871" y="1857984"/>
                  </a:lnTo>
                  <a:lnTo>
                    <a:pt x="627507" y="1842858"/>
                  </a:lnTo>
                  <a:lnTo>
                    <a:pt x="631825" y="1827390"/>
                  </a:lnTo>
                  <a:lnTo>
                    <a:pt x="635000" y="1814779"/>
                  </a:lnTo>
                  <a:lnTo>
                    <a:pt x="635000" y="180290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2199132" y="1622805"/>
            <a:ext cx="1042669" cy="51435"/>
          </a:xfrm>
          <a:custGeom>
            <a:avLst/>
            <a:gdLst/>
            <a:ahLst/>
            <a:cxnLst/>
            <a:rect l="l" t="t" r="r" b="b"/>
            <a:pathLst>
              <a:path w="1042669" h="51435">
                <a:moveTo>
                  <a:pt x="0" y="0"/>
                </a:moveTo>
                <a:lnTo>
                  <a:pt x="0" y="0"/>
                </a:lnTo>
                <a:lnTo>
                  <a:pt x="15493" y="3301"/>
                </a:lnTo>
                <a:lnTo>
                  <a:pt x="27431" y="9778"/>
                </a:lnTo>
                <a:lnTo>
                  <a:pt x="42925" y="17398"/>
                </a:lnTo>
                <a:lnTo>
                  <a:pt x="57276" y="24891"/>
                </a:lnTo>
                <a:lnTo>
                  <a:pt x="72390" y="30352"/>
                </a:lnTo>
                <a:lnTo>
                  <a:pt x="93218" y="34670"/>
                </a:lnTo>
                <a:lnTo>
                  <a:pt x="119506" y="36829"/>
                </a:lnTo>
                <a:lnTo>
                  <a:pt x="147955" y="35687"/>
                </a:lnTo>
                <a:lnTo>
                  <a:pt x="173228" y="33527"/>
                </a:lnTo>
                <a:lnTo>
                  <a:pt x="194056" y="29209"/>
                </a:lnTo>
                <a:lnTo>
                  <a:pt x="210693" y="24891"/>
                </a:lnTo>
                <a:lnTo>
                  <a:pt x="226822" y="20573"/>
                </a:lnTo>
                <a:lnTo>
                  <a:pt x="242316" y="17398"/>
                </a:lnTo>
                <a:lnTo>
                  <a:pt x="259587" y="15112"/>
                </a:lnTo>
                <a:lnTo>
                  <a:pt x="278256" y="12953"/>
                </a:lnTo>
                <a:lnTo>
                  <a:pt x="298069" y="9778"/>
                </a:lnTo>
                <a:lnTo>
                  <a:pt x="319024" y="7619"/>
                </a:lnTo>
                <a:lnTo>
                  <a:pt x="338836" y="7619"/>
                </a:lnTo>
                <a:lnTo>
                  <a:pt x="358267" y="10794"/>
                </a:lnTo>
                <a:lnTo>
                  <a:pt x="375919" y="15112"/>
                </a:lnTo>
                <a:lnTo>
                  <a:pt x="391032" y="20573"/>
                </a:lnTo>
                <a:lnTo>
                  <a:pt x="406526" y="26034"/>
                </a:lnTo>
                <a:lnTo>
                  <a:pt x="423037" y="31750"/>
                </a:lnTo>
                <a:lnTo>
                  <a:pt x="439293" y="36829"/>
                </a:lnTo>
                <a:lnTo>
                  <a:pt x="455803" y="43560"/>
                </a:lnTo>
                <a:lnTo>
                  <a:pt x="471931" y="47625"/>
                </a:lnTo>
                <a:lnTo>
                  <a:pt x="489585" y="51180"/>
                </a:lnTo>
                <a:lnTo>
                  <a:pt x="509397" y="51180"/>
                </a:lnTo>
                <a:lnTo>
                  <a:pt x="529970" y="48640"/>
                </a:lnTo>
                <a:lnTo>
                  <a:pt x="551180" y="47625"/>
                </a:lnTo>
                <a:lnTo>
                  <a:pt x="569594" y="45465"/>
                </a:lnTo>
                <a:lnTo>
                  <a:pt x="569594" y="45465"/>
                </a:lnTo>
                <a:lnTo>
                  <a:pt x="590423" y="40004"/>
                </a:lnTo>
                <a:lnTo>
                  <a:pt x="615569" y="34670"/>
                </a:lnTo>
                <a:lnTo>
                  <a:pt x="638301" y="29209"/>
                </a:lnTo>
                <a:lnTo>
                  <a:pt x="660273" y="24891"/>
                </a:lnTo>
                <a:lnTo>
                  <a:pt x="680466" y="20573"/>
                </a:lnTo>
                <a:lnTo>
                  <a:pt x="698754" y="17398"/>
                </a:lnTo>
                <a:lnTo>
                  <a:pt x="717550" y="14096"/>
                </a:lnTo>
                <a:lnTo>
                  <a:pt x="737362" y="12953"/>
                </a:lnTo>
                <a:lnTo>
                  <a:pt x="755650" y="12953"/>
                </a:lnTo>
                <a:lnTo>
                  <a:pt x="774445" y="14096"/>
                </a:lnTo>
                <a:lnTo>
                  <a:pt x="794131" y="17398"/>
                </a:lnTo>
                <a:lnTo>
                  <a:pt x="812545" y="21716"/>
                </a:lnTo>
                <a:lnTo>
                  <a:pt x="829056" y="24891"/>
                </a:lnTo>
                <a:lnTo>
                  <a:pt x="846709" y="28193"/>
                </a:lnTo>
                <a:lnTo>
                  <a:pt x="866520" y="31750"/>
                </a:lnTo>
                <a:lnTo>
                  <a:pt x="888111" y="33527"/>
                </a:lnTo>
                <a:lnTo>
                  <a:pt x="909701" y="34670"/>
                </a:lnTo>
                <a:lnTo>
                  <a:pt x="931037" y="32765"/>
                </a:lnTo>
                <a:lnTo>
                  <a:pt x="950849" y="29209"/>
                </a:lnTo>
                <a:lnTo>
                  <a:pt x="969137" y="26034"/>
                </a:lnTo>
                <a:lnTo>
                  <a:pt x="988949" y="22732"/>
                </a:lnTo>
                <a:lnTo>
                  <a:pt x="1006601" y="20573"/>
                </a:lnTo>
                <a:lnTo>
                  <a:pt x="1020572" y="19557"/>
                </a:lnTo>
                <a:lnTo>
                  <a:pt x="1031367" y="18414"/>
                </a:lnTo>
                <a:lnTo>
                  <a:pt x="1042543" y="184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374390" y="1619503"/>
            <a:ext cx="3818254" cy="88900"/>
            <a:chOff x="3374390" y="1619503"/>
            <a:chExt cx="3818254" cy="88900"/>
          </a:xfrm>
        </p:grpSpPr>
        <p:sp>
          <p:nvSpPr>
            <p:cNvPr id="15" name="object 15"/>
            <p:cNvSpPr/>
            <p:nvPr/>
          </p:nvSpPr>
          <p:spPr>
            <a:xfrm>
              <a:off x="3383915" y="1629028"/>
              <a:ext cx="3799204" cy="64769"/>
            </a:xfrm>
            <a:custGeom>
              <a:avLst/>
              <a:gdLst/>
              <a:ahLst/>
              <a:cxnLst/>
              <a:rect l="l" t="t" r="r" b="b"/>
              <a:pathLst>
                <a:path w="3799204" h="64769">
                  <a:moveTo>
                    <a:pt x="0" y="8890"/>
                  </a:moveTo>
                  <a:lnTo>
                    <a:pt x="16510" y="16510"/>
                  </a:lnTo>
                  <a:lnTo>
                    <a:pt x="27305" y="24130"/>
                  </a:lnTo>
                  <a:lnTo>
                    <a:pt x="40386" y="31623"/>
                  </a:lnTo>
                  <a:lnTo>
                    <a:pt x="54737" y="39243"/>
                  </a:lnTo>
                  <a:lnTo>
                    <a:pt x="74549" y="44958"/>
                  </a:lnTo>
                  <a:lnTo>
                    <a:pt x="95376" y="47879"/>
                  </a:lnTo>
                  <a:lnTo>
                    <a:pt x="116332" y="48895"/>
                  </a:lnTo>
                  <a:lnTo>
                    <a:pt x="136144" y="48895"/>
                  </a:lnTo>
                  <a:lnTo>
                    <a:pt x="155575" y="47117"/>
                  </a:lnTo>
                  <a:lnTo>
                    <a:pt x="175387" y="42418"/>
                  </a:lnTo>
                  <a:lnTo>
                    <a:pt x="194056" y="39243"/>
                  </a:lnTo>
                  <a:lnTo>
                    <a:pt x="211327" y="35179"/>
                  </a:lnTo>
                  <a:lnTo>
                    <a:pt x="228981" y="30607"/>
                  </a:lnTo>
                  <a:lnTo>
                    <a:pt x="247650" y="26543"/>
                  </a:lnTo>
                  <a:lnTo>
                    <a:pt x="266446" y="24130"/>
                  </a:lnTo>
                  <a:lnTo>
                    <a:pt x="282575" y="22987"/>
                  </a:lnTo>
                  <a:lnTo>
                    <a:pt x="299847" y="22987"/>
                  </a:lnTo>
                  <a:lnTo>
                    <a:pt x="318643" y="24130"/>
                  </a:lnTo>
                  <a:lnTo>
                    <a:pt x="337312" y="27305"/>
                  </a:lnTo>
                  <a:lnTo>
                    <a:pt x="354584" y="30607"/>
                  </a:lnTo>
                  <a:lnTo>
                    <a:pt x="370077" y="35179"/>
                  </a:lnTo>
                  <a:lnTo>
                    <a:pt x="385572" y="41402"/>
                  </a:lnTo>
                  <a:lnTo>
                    <a:pt x="401827" y="47117"/>
                  </a:lnTo>
                  <a:lnTo>
                    <a:pt x="418338" y="52450"/>
                  </a:lnTo>
                  <a:lnTo>
                    <a:pt x="434848" y="56515"/>
                  </a:lnTo>
                  <a:lnTo>
                    <a:pt x="454279" y="60071"/>
                  </a:lnTo>
                  <a:lnTo>
                    <a:pt x="475234" y="62230"/>
                  </a:lnTo>
                  <a:lnTo>
                    <a:pt x="497205" y="63373"/>
                  </a:lnTo>
                  <a:lnTo>
                    <a:pt x="520192" y="63373"/>
                  </a:lnTo>
                  <a:lnTo>
                    <a:pt x="520192" y="63373"/>
                  </a:lnTo>
                  <a:lnTo>
                    <a:pt x="546481" y="61214"/>
                  </a:lnTo>
                  <a:lnTo>
                    <a:pt x="572770" y="57531"/>
                  </a:lnTo>
                  <a:lnTo>
                    <a:pt x="596519" y="53594"/>
                  </a:lnTo>
                  <a:lnTo>
                    <a:pt x="617347" y="50037"/>
                  </a:lnTo>
                  <a:lnTo>
                    <a:pt x="637539" y="47879"/>
                  </a:lnTo>
                  <a:lnTo>
                    <a:pt x="654812" y="44958"/>
                  </a:lnTo>
                  <a:lnTo>
                    <a:pt x="673608" y="40259"/>
                  </a:lnTo>
                  <a:lnTo>
                    <a:pt x="691896" y="37337"/>
                  </a:lnTo>
                  <a:lnTo>
                    <a:pt x="710692" y="33782"/>
                  </a:lnTo>
                  <a:lnTo>
                    <a:pt x="730504" y="32766"/>
                  </a:lnTo>
                  <a:lnTo>
                    <a:pt x="749173" y="31623"/>
                  </a:lnTo>
                  <a:lnTo>
                    <a:pt x="766445" y="31623"/>
                  </a:lnTo>
                  <a:lnTo>
                    <a:pt x="785113" y="33782"/>
                  </a:lnTo>
                  <a:lnTo>
                    <a:pt x="803910" y="38100"/>
                  </a:lnTo>
                  <a:lnTo>
                    <a:pt x="822198" y="42418"/>
                  </a:lnTo>
                  <a:lnTo>
                    <a:pt x="842010" y="45974"/>
                  </a:lnTo>
                  <a:lnTo>
                    <a:pt x="862964" y="48895"/>
                  </a:lnTo>
                  <a:lnTo>
                    <a:pt x="885571" y="51054"/>
                  </a:lnTo>
                  <a:lnTo>
                    <a:pt x="907923" y="53594"/>
                  </a:lnTo>
                  <a:lnTo>
                    <a:pt x="931672" y="54610"/>
                  </a:lnTo>
                  <a:lnTo>
                    <a:pt x="931672" y="54610"/>
                  </a:lnTo>
                  <a:lnTo>
                    <a:pt x="954786" y="53594"/>
                  </a:lnTo>
                  <a:lnTo>
                    <a:pt x="976630" y="51054"/>
                  </a:lnTo>
                  <a:lnTo>
                    <a:pt x="997204" y="47117"/>
                  </a:lnTo>
                  <a:lnTo>
                    <a:pt x="1019556" y="41402"/>
                  </a:lnTo>
                  <a:lnTo>
                    <a:pt x="1038987" y="33782"/>
                  </a:lnTo>
                  <a:lnTo>
                    <a:pt x="1058799" y="27305"/>
                  </a:lnTo>
                  <a:lnTo>
                    <a:pt x="1077468" y="21971"/>
                  </a:lnTo>
                  <a:lnTo>
                    <a:pt x="1094739" y="17653"/>
                  </a:lnTo>
                  <a:lnTo>
                    <a:pt x="1112393" y="14350"/>
                  </a:lnTo>
                  <a:lnTo>
                    <a:pt x="1129030" y="12192"/>
                  </a:lnTo>
                  <a:lnTo>
                    <a:pt x="1145159" y="10033"/>
                  </a:lnTo>
                  <a:lnTo>
                    <a:pt x="1160652" y="8890"/>
                  </a:lnTo>
                  <a:lnTo>
                    <a:pt x="1177163" y="11175"/>
                  </a:lnTo>
                  <a:lnTo>
                    <a:pt x="1195577" y="13335"/>
                  </a:lnTo>
                  <a:lnTo>
                    <a:pt x="1217549" y="16510"/>
                  </a:lnTo>
                  <a:lnTo>
                    <a:pt x="1239520" y="19812"/>
                  </a:lnTo>
                  <a:lnTo>
                    <a:pt x="1262507" y="20828"/>
                  </a:lnTo>
                  <a:lnTo>
                    <a:pt x="1287780" y="21971"/>
                  </a:lnTo>
                  <a:lnTo>
                    <a:pt x="1314069" y="21971"/>
                  </a:lnTo>
                  <a:lnTo>
                    <a:pt x="1337818" y="19812"/>
                  </a:lnTo>
                  <a:lnTo>
                    <a:pt x="1361186" y="16510"/>
                  </a:lnTo>
                  <a:lnTo>
                    <a:pt x="1382776" y="13335"/>
                  </a:lnTo>
                  <a:lnTo>
                    <a:pt x="1404747" y="8890"/>
                  </a:lnTo>
                  <a:lnTo>
                    <a:pt x="1426718" y="4572"/>
                  </a:lnTo>
                  <a:lnTo>
                    <a:pt x="1448689" y="1397"/>
                  </a:lnTo>
                  <a:lnTo>
                    <a:pt x="1469136" y="0"/>
                  </a:lnTo>
                  <a:lnTo>
                    <a:pt x="1490090" y="0"/>
                  </a:lnTo>
                  <a:lnTo>
                    <a:pt x="1507744" y="2412"/>
                  </a:lnTo>
                  <a:lnTo>
                    <a:pt x="1523873" y="6731"/>
                  </a:lnTo>
                  <a:lnTo>
                    <a:pt x="1540510" y="13335"/>
                  </a:lnTo>
                  <a:lnTo>
                    <a:pt x="1555877" y="19812"/>
                  </a:lnTo>
                  <a:lnTo>
                    <a:pt x="1569974" y="26543"/>
                  </a:lnTo>
                  <a:lnTo>
                    <a:pt x="1585468" y="29464"/>
                  </a:lnTo>
                  <a:lnTo>
                    <a:pt x="1600581" y="30607"/>
                  </a:lnTo>
                  <a:lnTo>
                    <a:pt x="1618234" y="30607"/>
                  </a:lnTo>
                  <a:lnTo>
                    <a:pt x="1638046" y="29464"/>
                  </a:lnTo>
                  <a:lnTo>
                    <a:pt x="1658874" y="28448"/>
                  </a:lnTo>
                  <a:lnTo>
                    <a:pt x="1679448" y="26543"/>
                  </a:lnTo>
                  <a:lnTo>
                    <a:pt x="1699260" y="22987"/>
                  </a:lnTo>
                  <a:lnTo>
                    <a:pt x="1717929" y="19812"/>
                  </a:lnTo>
                  <a:lnTo>
                    <a:pt x="1735582" y="16510"/>
                  </a:lnTo>
                  <a:lnTo>
                    <a:pt x="1752854" y="14350"/>
                  </a:lnTo>
                  <a:lnTo>
                    <a:pt x="1771523" y="13335"/>
                  </a:lnTo>
                  <a:lnTo>
                    <a:pt x="1789176" y="13335"/>
                  </a:lnTo>
                  <a:lnTo>
                    <a:pt x="1805432" y="14350"/>
                  </a:lnTo>
                  <a:lnTo>
                    <a:pt x="1820926" y="16510"/>
                  </a:lnTo>
                  <a:lnTo>
                    <a:pt x="1836039" y="19812"/>
                  </a:lnTo>
                  <a:lnTo>
                    <a:pt x="1852549" y="22987"/>
                  </a:lnTo>
                  <a:lnTo>
                    <a:pt x="1869821" y="26543"/>
                  </a:lnTo>
                  <a:lnTo>
                    <a:pt x="1888617" y="29464"/>
                  </a:lnTo>
                  <a:lnTo>
                    <a:pt x="1910588" y="30607"/>
                  </a:lnTo>
                  <a:lnTo>
                    <a:pt x="1932432" y="30607"/>
                  </a:lnTo>
                  <a:lnTo>
                    <a:pt x="1954402" y="29464"/>
                  </a:lnTo>
                  <a:lnTo>
                    <a:pt x="1972818" y="28448"/>
                  </a:lnTo>
                  <a:lnTo>
                    <a:pt x="1990471" y="25527"/>
                  </a:lnTo>
                  <a:lnTo>
                    <a:pt x="2008759" y="22987"/>
                  </a:lnTo>
                  <a:lnTo>
                    <a:pt x="2026412" y="19812"/>
                  </a:lnTo>
                  <a:lnTo>
                    <a:pt x="2026412" y="19812"/>
                  </a:lnTo>
                  <a:lnTo>
                    <a:pt x="2043049" y="17653"/>
                  </a:lnTo>
                  <a:lnTo>
                    <a:pt x="2059559" y="16510"/>
                  </a:lnTo>
                  <a:lnTo>
                    <a:pt x="2073656" y="16510"/>
                  </a:lnTo>
                  <a:lnTo>
                    <a:pt x="2089150" y="17653"/>
                  </a:lnTo>
                  <a:lnTo>
                    <a:pt x="2104517" y="19812"/>
                  </a:lnTo>
                  <a:lnTo>
                    <a:pt x="2120773" y="22987"/>
                  </a:lnTo>
                  <a:lnTo>
                    <a:pt x="2139188" y="26543"/>
                  </a:lnTo>
                  <a:lnTo>
                    <a:pt x="2160397" y="28448"/>
                  </a:lnTo>
                  <a:lnTo>
                    <a:pt x="2184146" y="30607"/>
                  </a:lnTo>
                  <a:lnTo>
                    <a:pt x="2207133" y="30607"/>
                  </a:lnTo>
                  <a:lnTo>
                    <a:pt x="2230247" y="28448"/>
                  </a:lnTo>
                  <a:lnTo>
                    <a:pt x="2253234" y="25527"/>
                  </a:lnTo>
                  <a:lnTo>
                    <a:pt x="2275205" y="21971"/>
                  </a:lnTo>
                  <a:lnTo>
                    <a:pt x="2295779" y="18669"/>
                  </a:lnTo>
                  <a:lnTo>
                    <a:pt x="2316988" y="15494"/>
                  </a:lnTo>
                  <a:lnTo>
                    <a:pt x="2337435" y="13335"/>
                  </a:lnTo>
                  <a:lnTo>
                    <a:pt x="2356231" y="12192"/>
                  </a:lnTo>
                  <a:lnTo>
                    <a:pt x="2373884" y="12192"/>
                  </a:lnTo>
                  <a:lnTo>
                    <a:pt x="2373884" y="12192"/>
                  </a:lnTo>
                  <a:lnTo>
                    <a:pt x="2390013" y="13335"/>
                  </a:lnTo>
                  <a:lnTo>
                    <a:pt x="2405507" y="16510"/>
                  </a:lnTo>
                  <a:lnTo>
                    <a:pt x="2423922" y="19812"/>
                  </a:lnTo>
                  <a:lnTo>
                    <a:pt x="2443734" y="22987"/>
                  </a:lnTo>
                  <a:lnTo>
                    <a:pt x="2463546" y="25527"/>
                  </a:lnTo>
                  <a:lnTo>
                    <a:pt x="2484374" y="27305"/>
                  </a:lnTo>
                  <a:lnTo>
                    <a:pt x="2507107" y="28448"/>
                  </a:lnTo>
                  <a:lnTo>
                    <a:pt x="2532634" y="29464"/>
                  </a:lnTo>
                  <a:lnTo>
                    <a:pt x="2555240" y="29464"/>
                  </a:lnTo>
                  <a:lnTo>
                    <a:pt x="2578354" y="29464"/>
                  </a:lnTo>
                  <a:lnTo>
                    <a:pt x="2599182" y="28448"/>
                  </a:lnTo>
                  <a:lnTo>
                    <a:pt x="2620137" y="27305"/>
                  </a:lnTo>
                  <a:lnTo>
                    <a:pt x="2638425" y="27305"/>
                  </a:lnTo>
                  <a:lnTo>
                    <a:pt x="2657221" y="28448"/>
                  </a:lnTo>
                  <a:lnTo>
                    <a:pt x="2673731" y="30607"/>
                  </a:lnTo>
                  <a:lnTo>
                    <a:pt x="2690241" y="32766"/>
                  </a:lnTo>
                  <a:lnTo>
                    <a:pt x="2707513" y="37337"/>
                  </a:lnTo>
                  <a:lnTo>
                    <a:pt x="2727325" y="40259"/>
                  </a:lnTo>
                  <a:lnTo>
                    <a:pt x="2748915" y="42418"/>
                  </a:lnTo>
                  <a:lnTo>
                    <a:pt x="2772410" y="43815"/>
                  </a:lnTo>
                  <a:lnTo>
                    <a:pt x="2795016" y="43815"/>
                  </a:lnTo>
                  <a:lnTo>
                    <a:pt x="2795016" y="43815"/>
                  </a:lnTo>
                  <a:lnTo>
                    <a:pt x="2818130" y="41402"/>
                  </a:lnTo>
                  <a:lnTo>
                    <a:pt x="2838958" y="38100"/>
                  </a:lnTo>
                  <a:lnTo>
                    <a:pt x="2858770" y="33782"/>
                  </a:lnTo>
                  <a:lnTo>
                    <a:pt x="2877439" y="31623"/>
                  </a:lnTo>
                  <a:lnTo>
                    <a:pt x="2895854" y="30607"/>
                  </a:lnTo>
                  <a:lnTo>
                    <a:pt x="2913507" y="30607"/>
                  </a:lnTo>
                  <a:lnTo>
                    <a:pt x="2932176" y="32766"/>
                  </a:lnTo>
                  <a:lnTo>
                    <a:pt x="2950591" y="37337"/>
                  </a:lnTo>
                  <a:lnTo>
                    <a:pt x="2968244" y="39243"/>
                  </a:lnTo>
                  <a:lnTo>
                    <a:pt x="2990215" y="39243"/>
                  </a:lnTo>
                  <a:lnTo>
                    <a:pt x="3013202" y="38100"/>
                  </a:lnTo>
                  <a:lnTo>
                    <a:pt x="3034792" y="37337"/>
                  </a:lnTo>
                  <a:lnTo>
                    <a:pt x="3054604" y="33782"/>
                  </a:lnTo>
                  <a:lnTo>
                    <a:pt x="3072257" y="31623"/>
                  </a:lnTo>
                  <a:lnTo>
                    <a:pt x="3090926" y="30607"/>
                  </a:lnTo>
                  <a:lnTo>
                    <a:pt x="3110357" y="30607"/>
                  </a:lnTo>
                  <a:lnTo>
                    <a:pt x="3110357" y="30607"/>
                  </a:lnTo>
                  <a:lnTo>
                    <a:pt x="3129153" y="32766"/>
                  </a:lnTo>
                  <a:lnTo>
                    <a:pt x="3147821" y="37337"/>
                  </a:lnTo>
                  <a:lnTo>
                    <a:pt x="3165093" y="40259"/>
                  </a:lnTo>
                  <a:lnTo>
                    <a:pt x="3183890" y="43815"/>
                  </a:lnTo>
                  <a:lnTo>
                    <a:pt x="3203702" y="45974"/>
                  </a:lnTo>
                  <a:lnTo>
                    <a:pt x="3223133" y="44958"/>
                  </a:lnTo>
                  <a:lnTo>
                    <a:pt x="3242944" y="42418"/>
                  </a:lnTo>
                  <a:lnTo>
                    <a:pt x="3261614" y="40259"/>
                  </a:lnTo>
                  <a:lnTo>
                    <a:pt x="3280029" y="39243"/>
                  </a:lnTo>
                  <a:lnTo>
                    <a:pt x="3297555" y="39243"/>
                  </a:lnTo>
                  <a:lnTo>
                    <a:pt x="3316351" y="39243"/>
                  </a:lnTo>
                  <a:lnTo>
                    <a:pt x="3333623" y="40259"/>
                  </a:lnTo>
                  <a:lnTo>
                    <a:pt x="3350133" y="42418"/>
                  </a:lnTo>
                  <a:lnTo>
                    <a:pt x="3368929" y="45974"/>
                  </a:lnTo>
                  <a:lnTo>
                    <a:pt x="3388741" y="48895"/>
                  </a:lnTo>
                  <a:lnTo>
                    <a:pt x="3409188" y="51054"/>
                  </a:lnTo>
                  <a:lnTo>
                    <a:pt x="3430142" y="53594"/>
                  </a:lnTo>
                  <a:lnTo>
                    <a:pt x="3450970" y="54610"/>
                  </a:lnTo>
                  <a:lnTo>
                    <a:pt x="3471799" y="53594"/>
                  </a:lnTo>
                  <a:lnTo>
                    <a:pt x="3489452" y="52450"/>
                  </a:lnTo>
                  <a:lnTo>
                    <a:pt x="3505708" y="50037"/>
                  </a:lnTo>
                  <a:lnTo>
                    <a:pt x="3523361" y="48895"/>
                  </a:lnTo>
                  <a:lnTo>
                    <a:pt x="3540633" y="51054"/>
                  </a:lnTo>
                  <a:lnTo>
                    <a:pt x="3559302" y="52450"/>
                  </a:lnTo>
                  <a:lnTo>
                    <a:pt x="3577716" y="53594"/>
                  </a:lnTo>
                  <a:lnTo>
                    <a:pt x="3596386" y="54610"/>
                  </a:lnTo>
                  <a:lnTo>
                    <a:pt x="3615182" y="54610"/>
                  </a:lnTo>
                  <a:lnTo>
                    <a:pt x="3632708" y="54610"/>
                  </a:lnTo>
                  <a:lnTo>
                    <a:pt x="3651123" y="54610"/>
                  </a:lnTo>
                  <a:lnTo>
                    <a:pt x="3668776" y="54610"/>
                  </a:lnTo>
                  <a:lnTo>
                    <a:pt x="3686429" y="53594"/>
                  </a:lnTo>
                  <a:lnTo>
                    <a:pt x="3704716" y="53594"/>
                  </a:lnTo>
                  <a:lnTo>
                    <a:pt x="3722369" y="54610"/>
                  </a:lnTo>
                  <a:lnTo>
                    <a:pt x="3740023" y="56515"/>
                  </a:lnTo>
                  <a:lnTo>
                    <a:pt x="3756660" y="60071"/>
                  </a:lnTo>
                  <a:lnTo>
                    <a:pt x="3772789" y="63373"/>
                  </a:lnTo>
                  <a:lnTo>
                    <a:pt x="3787266" y="64389"/>
                  </a:lnTo>
                  <a:lnTo>
                    <a:pt x="3796918" y="64389"/>
                  </a:lnTo>
                  <a:lnTo>
                    <a:pt x="3799078" y="5461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173976" y="169849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278507" y="1844801"/>
            <a:ext cx="2647315" cy="60325"/>
            <a:chOff x="2278507" y="1844801"/>
            <a:chExt cx="2647315" cy="60325"/>
          </a:xfrm>
        </p:grpSpPr>
        <p:sp>
          <p:nvSpPr>
            <p:cNvPr id="18" name="object 18"/>
            <p:cNvSpPr/>
            <p:nvPr/>
          </p:nvSpPr>
          <p:spPr>
            <a:xfrm>
              <a:off x="2288032" y="1865121"/>
              <a:ext cx="2606040" cy="30480"/>
            </a:xfrm>
            <a:custGeom>
              <a:avLst/>
              <a:gdLst/>
              <a:ahLst/>
              <a:cxnLst/>
              <a:rect l="l" t="t" r="r" b="b"/>
              <a:pathLst>
                <a:path w="2606040" h="30480">
                  <a:moveTo>
                    <a:pt x="0" y="30225"/>
                  </a:moveTo>
                  <a:lnTo>
                    <a:pt x="0" y="30225"/>
                  </a:lnTo>
                  <a:lnTo>
                    <a:pt x="7619" y="27686"/>
                  </a:lnTo>
                  <a:lnTo>
                    <a:pt x="17653" y="27686"/>
                  </a:lnTo>
                  <a:lnTo>
                    <a:pt x="30606" y="28828"/>
                  </a:lnTo>
                  <a:lnTo>
                    <a:pt x="46100" y="27686"/>
                  </a:lnTo>
                  <a:lnTo>
                    <a:pt x="63754" y="27050"/>
                  </a:lnTo>
                  <a:lnTo>
                    <a:pt x="82168" y="27050"/>
                  </a:lnTo>
                  <a:lnTo>
                    <a:pt x="99822" y="27686"/>
                  </a:lnTo>
                  <a:lnTo>
                    <a:pt x="117348" y="27686"/>
                  </a:lnTo>
                  <a:lnTo>
                    <a:pt x="135762" y="27686"/>
                  </a:lnTo>
                  <a:lnTo>
                    <a:pt x="155575" y="28828"/>
                  </a:lnTo>
                  <a:lnTo>
                    <a:pt x="176403" y="30225"/>
                  </a:lnTo>
                  <a:lnTo>
                    <a:pt x="196976" y="28828"/>
                  </a:lnTo>
                  <a:lnTo>
                    <a:pt x="221487" y="27686"/>
                  </a:lnTo>
                  <a:lnTo>
                    <a:pt x="247776" y="27686"/>
                  </a:lnTo>
                  <a:lnTo>
                    <a:pt x="271525" y="27050"/>
                  </a:lnTo>
                  <a:lnTo>
                    <a:pt x="293497" y="25907"/>
                  </a:lnTo>
                  <a:lnTo>
                    <a:pt x="314325" y="25907"/>
                  </a:lnTo>
                  <a:lnTo>
                    <a:pt x="335915" y="25907"/>
                  </a:lnTo>
                  <a:lnTo>
                    <a:pt x="356869" y="25907"/>
                  </a:lnTo>
                  <a:lnTo>
                    <a:pt x="378079" y="25907"/>
                  </a:lnTo>
                  <a:lnTo>
                    <a:pt x="399669" y="25907"/>
                  </a:lnTo>
                  <a:lnTo>
                    <a:pt x="423799" y="25907"/>
                  </a:lnTo>
                  <a:lnTo>
                    <a:pt x="446786" y="25907"/>
                  </a:lnTo>
                  <a:lnTo>
                    <a:pt x="467360" y="24891"/>
                  </a:lnTo>
                  <a:lnTo>
                    <a:pt x="489712" y="23749"/>
                  </a:lnTo>
                  <a:lnTo>
                    <a:pt x="513461" y="23749"/>
                  </a:lnTo>
                  <a:lnTo>
                    <a:pt x="536448" y="22351"/>
                  </a:lnTo>
                  <a:lnTo>
                    <a:pt x="560578" y="22351"/>
                  </a:lnTo>
                  <a:lnTo>
                    <a:pt x="584707" y="22351"/>
                  </a:lnTo>
                  <a:lnTo>
                    <a:pt x="609854" y="21209"/>
                  </a:lnTo>
                  <a:lnTo>
                    <a:pt x="633984" y="21209"/>
                  </a:lnTo>
                  <a:lnTo>
                    <a:pt x="654557" y="19050"/>
                  </a:lnTo>
                  <a:lnTo>
                    <a:pt x="674751" y="18414"/>
                  </a:lnTo>
                  <a:lnTo>
                    <a:pt x="693038" y="18414"/>
                  </a:lnTo>
                  <a:lnTo>
                    <a:pt x="713867" y="19050"/>
                  </a:lnTo>
                  <a:lnTo>
                    <a:pt x="734822" y="19050"/>
                  </a:lnTo>
                  <a:lnTo>
                    <a:pt x="754253" y="19050"/>
                  </a:lnTo>
                  <a:lnTo>
                    <a:pt x="772922" y="19050"/>
                  </a:lnTo>
                  <a:lnTo>
                    <a:pt x="792353" y="19050"/>
                  </a:lnTo>
                  <a:lnTo>
                    <a:pt x="813688" y="19050"/>
                  </a:lnTo>
                  <a:lnTo>
                    <a:pt x="836294" y="19050"/>
                  </a:lnTo>
                  <a:lnTo>
                    <a:pt x="860806" y="18414"/>
                  </a:lnTo>
                  <a:lnTo>
                    <a:pt x="886713" y="18414"/>
                  </a:lnTo>
                  <a:lnTo>
                    <a:pt x="911987" y="17272"/>
                  </a:lnTo>
                  <a:lnTo>
                    <a:pt x="938149" y="17272"/>
                  </a:lnTo>
                  <a:lnTo>
                    <a:pt x="962660" y="18414"/>
                  </a:lnTo>
                  <a:lnTo>
                    <a:pt x="985393" y="19050"/>
                  </a:lnTo>
                  <a:lnTo>
                    <a:pt x="1005205" y="19050"/>
                  </a:lnTo>
                  <a:lnTo>
                    <a:pt x="1022477" y="19050"/>
                  </a:lnTo>
                  <a:lnTo>
                    <a:pt x="1040130" y="19050"/>
                  </a:lnTo>
                  <a:lnTo>
                    <a:pt x="1058798" y="18414"/>
                  </a:lnTo>
                  <a:lnTo>
                    <a:pt x="1077214" y="18414"/>
                  </a:lnTo>
                  <a:lnTo>
                    <a:pt x="1095883" y="18414"/>
                  </a:lnTo>
                  <a:lnTo>
                    <a:pt x="1114552" y="17272"/>
                  </a:lnTo>
                  <a:lnTo>
                    <a:pt x="1132205" y="17272"/>
                  </a:lnTo>
                  <a:lnTo>
                    <a:pt x="1148842" y="18414"/>
                  </a:lnTo>
                  <a:lnTo>
                    <a:pt x="1168272" y="19050"/>
                  </a:lnTo>
                  <a:lnTo>
                    <a:pt x="1189101" y="18414"/>
                  </a:lnTo>
                  <a:lnTo>
                    <a:pt x="1207516" y="17272"/>
                  </a:lnTo>
                  <a:lnTo>
                    <a:pt x="1227328" y="17272"/>
                  </a:lnTo>
                  <a:lnTo>
                    <a:pt x="1251458" y="18414"/>
                  </a:lnTo>
                  <a:lnTo>
                    <a:pt x="1278763" y="18414"/>
                  </a:lnTo>
                  <a:lnTo>
                    <a:pt x="1307210" y="17272"/>
                  </a:lnTo>
                  <a:lnTo>
                    <a:pt x="1335658" y="17272"/>
                  </a:lnTo>
                  <a:lnTo>
                    <a:pt x="1365122" y="17272"/>
                  </a:lnTo>
                  <a:lnTo>
                    <a:pt x="1393570" y="17272"/>
                  </a:lnTo>
                  <a:lnTo>
                    <a:pt x="1421003" y="17272"/>
                  </a:lnTo>
                  <a:lnTo>
                    <a:pt x="1448308" y="17272"/>
                  </a:lnTo>
                  <a:lnTo>
                    <a:pt x="1473834" y="16255"/>
                  </a:lnTo>
                  <a:lnTo>
                    <a:pt x="1492250" y="15112"/>
                  </a:lnTo>
                  <a:lnTo>
                    <a:pt x="1512062" y="15112"/>
                  </a:lnTo>
                  <a:lnTo>
                    <a:pt x="1531873" y="16255"/>
                  </a:lnTo>
                  <a:lnTo>
                    <a:pt x="1551305" y="18414"/>
                  </a:lnTo>
                  <a:lnTo>
                    <a:pt x="1569973" y="19050"/>
                  </a:lnTo>
                  <a:lnTo>
                    <a:pt x="1588770" y="17272"/>
                  </a:lnTo>
                  <a:lnTo>
                    <a:pt x="1605280" y="16255"/>
                  </a:lnTo>
                  <a:lnTo>
                    <a:pt x="1623695" y="16255"/>
                  </a:lnTo>
                  <a:lnTo>
                    <a:pt x="1646682" y="16255"/>
                  </a:lnTo>
                  <a:lnTo>
                    <a:pt x="1671828" y="15112"/>
                  </a:lnTo>
                  <a:lnTo>
                    <a:pt x="1695958" y="15112"/>
                  </a:lnTo>
                  <a:lnTo>
                    <a:pt x="1717929" y="13715"/>
                  </a:lnTo>
                  <a:lnTo>
                    <a:pt x="1738503" y="13715"/>
                  </a:lnTo>
                  <a:lnTo>
                    <a:pt x="1757171" y="13715"/>
                  </a:lnTo>
                  <a:lnTo>
                    <a:pt x="1775968" y="13715"/>
                  </a:lnTo>
                  <a:lnTo>
                    <a:pt x="1794256" y="12953"/>
                  </a:lnTo>
                  <a:lnTo>
                    <a:pt x="1815210" y="11556"/>
                  </a:lnTo>
                  <a:lnTo>
                    <a:pt x="1840357" y="12953"/>
                  </a:lnTo>
                  <a:lnTo>
                    <a:pt x="1866645" y="13715"/>
                  </a:lnTo>
                  <a:lnTo>
                    <a:pt x="1866645" y="13715"/>
                  </a:lnTo>
                  <a:lnTo>
                    <a:pt x="1892934" y="12953"/>
                  </a:lnTo>
                  <a:lnTo>
                    <a:pt x="1920240" y="12953"/>
                  </a:lnTo>
                  <a:lnTo>
                    <a:pt x="1947671" y="13715"/>
                  </a:lnTo>
                  <a:lnTo>
                    <a:pt x="1974342" y="13715"/>
                  </a:lnTo>
                  <a:lnTo>
                    <a:pt x="1974342" y="13715"/>
                  </a:lnTo>
                  <a:lnTo>
                    <a:pt x="1999107" y="12953"/>
                  </a:lnTo>
                  <a:lnTo>
                    <a:pt x="2025395" y="11556"/>
                  </a:lnTo>
                  <a:lnTo>
                    <a:pt x="2050669" y="10413"/>
                  </a:lnTo>
                  <a:lnTo>
                    <a:pt x="2072513" y="10413"/>
                  </a:lnTo>
                  <a:lnTo>
                    <a:pt x="2095627" y="10413"/>
                  </a:lnTo>
                  <a:lnTo>
                    <a:pt x="2120392" y="10413"/>
                  </a:lnTo>
                  <a:lnTo>
                    <a:pt x="2141728" y="11556"/>
                  </a:lnTo>
                  <a:lnTo>
                    <a:pt x="2161540" y="11556"/>
                  </a:lnTo>
                  <a:lnTo>
                    <a:pt x="2176272" y="11556"/>
                  </a:lnTo>
                  <a:lnTo>
                    <a:pt x="2191766" y="9398"/>
                  </a:lnTo>
                  <a:lnTo>
                    <a:pt x="2209419" y="9398"/>
                  </a:lnTo>
                  <a:lnTo>
                    <a:pt x="2227072" y="10413"/>
                  </a:lnTo>
                  <a:lnTo>
                    <a:pt x="2246757" y="10413"/>
                  </a:lnTo>
                  <a:lnTo>
                    <a:pt x="2266188" y="9398"/>
                  </a:lnTo>
                  <a:lnTo>
                    <a:pt x="2284984" y="10413"/>
                  </a:lnTo>
                  <a:lnTo>
                    <a:pt x="2304415" y="10413"/>
                  </a:lnTo>
                  <a:lnTo>
                    <a:pt x="2322068" y="10413"/>
                  </a:lnTo>
                  <a:lnTo>
                    <a:pt x="2341880" y="9398"/>
                  </a:lnTo>
                  <a:lnTo>
                    <a:pt x="2364867" y="10413"/>
                  </a:lnTo>
                  <a:lnTo>
                    <a:pt x="2390140" y="10413"/>
                  </a:lnTo>
                  <a:lnTo>
                    <a:pt x="2413127" y="10413"/>
                  </a:lnTo>
                  <a:lnTo>
                    <a:pt x="2435860" y="9398"/>
                  </a:lnTo>
                  <a:lnTo>
                    <a:pt x="2457069" y="9398"/>
                  </a:lnTo>
                  <a:lnTo>
                    <a:pt x="2475357" y="9398"/>
                  </a:lnTo>
                  <a:lnTo>
                    <a:pt x="2494153" y="9398"/>
                  </a:lnTo>
                  <a:lnTo>
                    <a:pt x="2513965" y="9398"/>
                  </a:lnTo>
                  <a:lnTo>
                    <a:pt x="2534412" y="9398"/>
                  </a:lnTo>
                  <a:lnTo>
                    <a:pt x="2556383" y="9398"/>
                  </a:lnTo>
                  <a:lnTo>
                    <a:pt x="2578354" y="7619"/>
                  </a:lnTo>
                  <a:lnTo>
                    <a:pt x="2594610" y="3937"/>
                  </a:lnTo>
                  <a:lnTo>
                    <a:pt x="260578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25441" y="18543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738120" y="2114676"/>
            <a:ext cx="1554480" cy="69850"/>
          </a:xfrm>
          <a:custGeom>
            <a:avLst/>
            <a:gdLst/>
            <a:ahLst/>
            <a:cxnLst/>
            <a:rect l="l" t="t" r="r" b="b"/>
            <a:pathLst>
              <a:path w="1554479" h="69850">
                <a:moveTo>
                  <a:pt x="0" y="0"/>
                </a:moveTo>
                <a:lnTo>
                  <a:pt x="0" y="0"/>
                </a:lnTo>
                <a:lnTo>
                  <a:pt x="9652" y="2159"/>
                </a:lnTo>
                <a:lnTo>
                  <a:pt x="19812" y="6731"/>
                </a:lnTo>
                <a:lnTo>
                  <a:pt x="31623" y="12954"/>
                </a:lnTo>
                <a:lnTo>
                  <a:pt x="44577" y="20447"/>
                </a:lnTo>
                <a:lnTo>
                  <a:pt x="57912" y="28067"/>
                </a:lnTo>
                <a:lnTo>
                  <a:pt x="73025" y="35560"/>
                </a:lnTo>
                <a:lnTo>
                  <a:pt x="86360" y="43561"/>
                </a:lnTo>
                <a:lnTo>
                  <a:pt x="101473" y="51054"/>
                </a:lnTo>
                <a:lnTo>
                  <a:pt x="117982" y="55372"/>
                </a:lnTo>
                <a:lnTo>
                  <a:pt x="134619" y="58674"/>
                </a:lnTo>
                <a:lnTo>
                  <a:pt x="134619" y="58674"/>
                </a:lnTo>
                <a:lnTo>
                  <a:pt x="154431" y="61849"/>
                </a:lnTo>
                <a:lnTo>
                  <a:pt x="176022" y="64008"/>
                </a:lnTo>
                <a:lnTo>
                  <a:pt x="198374" y="65151"/>
                </a:lnTo>
                <a:lnTo>
                  <a:pt x="198374" y="65151"/>
                </a:lnTo>
                <a:lnTo>
                  <a:pt x="220980" y="62992"/>
                </a:lnTo>
                <a:lnTo>
                  <a:pt x="244094" y="59690"/>
                </a:lnTo>
                <a:lnTo>
                  <a:pt x="267081" y="57531"/>
                </a:lnTo>
                <a:lnTo>
                  <a:pt x="290068" y="53213"/>
                </a:lnTo>
                <a:lnTo>
                  <a:pt x="312038" y="48514"/>
                </a:lnTo>
                <a:lnTo>
                  <a:pt x="332613" y="42418"/>
                </a:lnTo>
                <a:lnTo>
                  <a:pt x="355981" y="37719"/>
                </a:lnTo>
                <a:lnTo>
                  <a:pt x="377571" y="33782"/>
                </a:lnTo>
                <a:lnTo>
                  <a:pt x="399542" y="30226"/>
                </a:lnTo>
                <a:lnTo>
                  <a:pt x="421513" y="28067"/>
                </a:lnTo>
                <a:lnTo>
                  <a:pt x="443103" y="28067"/>
                </a:lnTo>
                <a:lnTo>
                  <a:pt x="443103" y="28067"/>
                </a:lnTo>
                <a:lnTo>
                  <a:pt x="464057" y="30226"/>
                </a:lnTo>
                <a:lnTo>
                  <a:pt x="483743" y="32766"/>
                </a:lnTo>
                <a:lnTo>
                  <a:pt x="504698" y="34925"/>
                </a:lnTo>
                <a:lnTo>
                  <a:pt x="524509" y="38862"/>
                </a:lnTo>
                <a:lnTo>
                  <a:pt x="546100" y="44577"/>
                </a:lnTo>
                <a:lnTo>
                  <a:pt x="568452" y="52197"/>
                </a:lnTo>
                <a:lnTo>
                  <a:pt x="591057" y="56515"/>
                </a:lnTo>
                <a:lnTo>
                  <a:pt x="612013" y="59690"/>
                </a:lnTo>
                <a:lnTo>
                  <a:pt x="631825" y="62992"/>
                </a:lnTo>
                <a:lnTo>
                  <a:pt x="650113" y="66167"/>
                </a:lnTo>
                <a:lnTo>
                  <a:pt x="669925" y="68326"/>
                </a:lnTo>
                <a:lnTo>
                  <a:pt x="691895" y="69469"/>
                </a:lnTo>
                <a:lnTo>
                  <a:pt x="713485" y="69469"/>
                </a:lnTo>
                <a:lnTo>
                  <a:pt x="735838" y="68326"/>
                </a:lnTo>
                <a:lnTo>
                  <a:pt x="755650" y="66167"/>
                </a:lnTo>
                <a:lnTo>
                  <a:pt x="777240" y="64008"/>
                </a:lnTo>
                <a:lnTo>
                  <a:pt x="801369" y="60833"/>
                </a:lnTo>
                <a:lnTo>
                  <a:pt x="824357" y="56515"/>
                </a:lnTo>
                <a:lnTo>
                  <a:pt x="845184" y="52197"/>
                </a:lnTo>
                <a:lnTo>
                  <a:pt x="863600" y="47879"/>
                </a:lnTo>
                <a:lnTo>
                  <a:pt x="881253" y="42418"/>
                </a:lnTo>
                <a:lnTo>
                  <a:pt x="901065" y="38862"/>
                </a:lnTo>
                <a:lnTo>
                  <a:pt x="923035" y="35560"/>
                </a:lnTo>
                <a:lnTo>
                  <a:pt x="943482" y="31623"/>
                </a:lnTo>
                <a:lnTo>
                  <a:pt x="964438" y="26924"/>
                </a:lnTo>
                <a:lnTo>
                  <a:pt x="983107" y="23749"/>
                </a:lnTo>
                <a:lnTo>
                  <a:pt x="1001521" y="22606"/>
                </a:lnTo>
                <a:lnTo>
                  <a:pt x="1001521" y="22606"/>
                </a:lnTo>
                <a:lnTo>
                  <a:pt x="1019175" y="23749"/>
                </a:lnTo>
                <a:lnTo>
                  <a:pt x="1037844" y="26162"/>
                </a:lnTo>
                <a:lnTo>
                  <a:pt x="1054354" y="29083"/>
                </a:lnTo>
                <a:lnTo>
                  <a:pt x="1070609" y="33782"/>
                </a:lnTo>
                <a:lnTo>
                  <a:pt x="1088263" y="37719"/>
                </a:lnTo>
                <a:lnTo>
                  <a:pt x="1106932" y="42418"/>
                </a:lnTo>
                <a:lnTo>
                  <a:pt x="1125728" y="45720"/>
                </a:lnTo>
                <a:lnTo>
                  <a:pt x="1145158" y="50038"/>
                </a:lnTo>
                <a:lnTo>
                  <a:pt x="1164970" y="52197"/>
                </a:lnTo>
                <a:lnTo>
                  <a:pt x="1184402" y="53213"/>
                </a:lnTo>
                <a:lnTo>
                  <a:pt x="1204214" y="53213"/>
                </a:lnTo>
                <a:lnTo>
                  <a:pt x="1222883" y="51054"/>
                </a:lnTo>
                <a:lnTo>
                  <a:pt x="1242314" y="48514"/>
                </a:lnTo>
                <a:lnTo>
                  <a:pt x="1262126" y="44577"/>
                </a:lnTo>
                <a:lnTo>
                  <a:pt x="1283334" y="41402"/>
                </a:lnTo>
                <a:lnTo>
                  <a:pt x="1302766" y="37719"/>
                </a:lnTo>
                <a:lnTo>
                  <a:pt x="1322578" y="34925"/>
                </a:lnTo>
                <a:lnTo>
                  <a:pt x="1340993" y="31623"/>
                </a:lnTo>
                <a:lnTo>
                  <a:pt x="1359662" y="28067"/>
                </a:lnTo>
                <a:lnTo>
                  <a:pt x="1381633" y="26924"/>
                </a:lnTo>
                <a:lnTo>
                  <a:pt x="1402460" y="26924"/>
                </a:lnTo>
                <a:lnTo>
                  <a:pt x="1422272" y="28067"/>
                </a:lnTo>
                <a:lnTo>
                  <a:pt x="1440688" y="29083"/>
                </a:lnTo>
                <a:lnTo>
                  <a:pt x="1458341" y="32766"/>
                </a:lnTo>
                <a:lnTo>
                  <a:pt x="1475613" y="36703"/>
                </a:lnTo>
                <a:lnTo>
                  <a:pt x="1492122" y="41402"/>
                </a:lnTo>
                <a:lnTo>
                  <a:pt x="1508759" y="44577"/>
                </a:lnTo>
                <a:lnTo>
                  <a:pt x="1525270" y="45720"/>
                </a:lnTo>
                <a:lnTo>
                  <a:pt x="1538224" y="45720"/>
                </a:lnTo>
                <a:lnTo>
                  <a:pt x="1546859" y="43561"/>
                </a:lnTo>
                <a:lnTo>
                  <a:pt x="1554480" y="3670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77334" y="2110994"/>
            <a:ext cx="1103630" cy="107314"/>
          </a:xfrm>
          <a:custGeom>
            <a:avLst/>
            <a:gdLst/>
            <a:ahLst/>
            <a:cxnLst/>
            <a:rect l="l" t="t" r="r" b="b"/>
            <a:pathLst>
              <a:path w="1103629" h="107314">
                <a:moveTo>
                  <a:pt x="0" y="26288"/>
                </a:moveTo>
                <a:lnTo>
                  <a:pt x="0" y="26288"/>
                </a:lnTo>
                <a:lnTo>
                  <a:pt x="7492" y="21971"/>
                </a:lnTo>
                <a:lnTo>
                  <a:pt x="14350" y="12318"/>
                </a:lnTo>
                <a:lnTo>
                  <a:pt x="22987" y="23113"/>
                </a:lnTo>
                <a:lnTo>
                  <a:pt x="29463" y="37465"/>
                </a:lnTo>
                <a:lnTo>
                  <a:pt x="35940" y="54737"/>
                </a:lnTo>
                <a:lnTo>
                  <a:pt x="42799" y="69850"/>
                </a:lnTo>
                <a:lnTo>
                  <a:pt x="49275" y="85343"/>
                </a:lnTo>
                <a:lnTo>
                  <a:pt x="55752" y="98298"/>
                </a:lnTo>
                <a:lnTo>
                  <a:pt x="61213" y="106934"/>
                </a:lnTo>
                <a:lnTo>
                  <a:pt x="75564" y="104012"/>
                </a:lnTo>
                <a:lnTo>
                  <a:pt x="84581" y="94742"/>
                </a:lnTo>
                <a:lnTo>
                  <a:pt x="94361" y="83947"/>
                </a:lnTo>
                <a:lnTo>
                  <a:pt x="106171" y="72009"/>
                </a:lnTo>
                <a:lnTo>
                  <a:pt x="118110" y="60198"/>
                </a:lnTo>
                <a:lnTo>
                  <a:pt x="129286" y="48260"/>
                </a:lnTo>
                <a:lnTo>
                  <a:pt x="140335" y="38607"/>
                </a:lnTo>
                <a:lnTo>
                  <a:pt x="150113" y="27431"/>
                </a:lnTo>
                <a:lnTo>
                  <a:pt x="160908" y="17653"/>
                </a:lnTo>
                <a:lnTo>
                  <a:pt x="172846" y="10413"/>
                </a:lnTo>
                <a:lnTo>
                  <a:pt x="185038" y="3682"/>
                </a:lnTo>
                <a:lnTo>
                  <a:pt x="196214" y="0"/>
                </a:lnTo>
                <a:lnTo>
                  <a:pt x="196214" y="0"/>
                </a:lnTo>
                <a:lnTo>
                  <a:pt x="204850" y="2540"/>
                </a:lnTo>
                <a:lnTo>
                  <a:pt x="213487" y="11175"/>
                </a:lnTo>
                <a:lnTo>
                  <a:pt x="220979" y="24130"/>
                </a:lnTo>
                <a:lnTo>
                  <a:pt x="227837" y="39243"/>
                </a:lnTo>
                <a:lnTo>
                  <a:pt x="234314" y="54737"/>
                </a:lnTo>
                <a:lnTo>
                  <a:pt x="240791" y="68834"/>
                </a:lnTo>
                <a:lnTo>
                  <a:pt x="248412" y="80644"/>
                </a:lnTo>
                <a:lnTo>
                  <a:pt x="257428" y="90805"/>
                </a:lnTo>
                <a:lnTo>
                  <a:pt x="268224" y="94742"/>
                </a:lnTo>
                <a:lnTo>
                  <a:pt x="281558" y="93599"/>
                </a:lnTo>
                <a:lnTo>
                  <a:pt x="296671" y="87503"/>
                </a:lnTo>
                <a:lnTo>
                  <a:pt x="312165" y="77469"/>
                </a:lnTo>
                <a:lnTo>
                  <a:pt x="326516" y="65531"/>
                </a:lnTo>
                <a:lnTo>
                  <a:pt x="340487" y="53721"/>
                </a:lnTo>
                <a:lnTo>
                  <a:pt x="353821" y="40386"/>
                </a:lnTo>
                <a:lnTo>
                  <a:pt x="366775" y="30606"/>
                </a:lnTo>
                <a:lnTo>
                  <a:pt x="379729" y="23113"/>
                </a:lnTo>
                <a:lnTo>
                  <a:pt x="395224" y="18796"/>
                </a:lnTo>
                <a:lnTo>
                  <a:pt x="408558" y="18796"/>
                </a:lnTo>
                <a:lnTo>
                  <a:pt x="420496" y="23113"/>
                </a:lnTo>
                <a:lnTo>
                  <a:pt x="431291" y="30606"/>
                </a:lnTo>
                <a:lnTo>
                  <a:pt x="441325" y="42544"/>
                </a:lnTo>
                <a:lnTo>
                  <a:pt x="451103" y="56896"/>
                </a:lnTo>
                <a:lnTo>
                  <a:pt x="459739" y="68834"/>
                </a:lnTo>
                <a:lnTo>
                  <a:pt x="469773" y="79629"/>
                </a:lnTo>
                <a:lnTo>
                  <a:pt x="480567" y="89662"/>
                </a:lnTo>
                <a:lnTo>
                  <a:pt x="492887" y="97281"/>
                </a:lnTo>
                <a:lnTo>
                  <a:pt x="509015" y="100456"/>
                </a:lnTo>
                <a:lnTo>
                  <a:pt x="525526" y="99441"/>
                </a:lnTo>
                <a:lnTo>
                  <a:pt x="542163" y="94742"/>
                </a:lnTo>
                <a:lnTo>
                  <a:pt x="557276" y="87503"/>
                </a:lnTo>
                <a:lnTo>
                  <a:pt x="573404" y="77469"/>
                </a:lnTo>
                <a:lnTo>
                  <a:pt x="587882" y="67691"/>
                </a:lnTo>
                <a:lnTo>
                  <a:pt x="600837" y="59055"/>
                </a:lnTo>
                <a:lnTo>
                  <a:pt x="613028" y="49403"/>
                </a:lnTo>
                <a:lnTo>
                  <a:pt x="625348" y="40386"/>
                </a:lnTo>
                <a:lnTo>
                  <a:pt x="636142" y="33909"/>
                </a:lnTo>
                <a:lnTo>
                  <a:pt x="647953" y="31750"/>
                </a:lnTo>
                <a:lnTo>
                  <a:pt x="661288" y="33909"/>
                </a:lnTo>
                <a:lnTo>
                  <a:pt x="675386" y="40386"/>
                </a:lnTo>
                <a:lnTo>
                  <a:pt x="687577" y="51562"/>
                </a:lnTo>
                <a:lnTo>
                  <a:pt x="697611" y="64516"/>
                </a:lnTo>
                <a:lnTo>
                  <a:pt x="707389" y="76327"/>
                </a:lnTo>
                <a:lnTo>
                  <a:pt x="717168" y="88646"/>
                </a:lnTo>
                <a:lnTo>
                  <a:pt x="728217" y="98298"/>
                </a:lnTo>
                <a:lnTo>
                  <a:pt x="740155" y="104012"/>
                </a:lnTo>
                <a:lnTo>
                  <a:pt x="754506" y="104012"/>
                </a:lnTo>
                <a:lnTo>
                  <a:pt x="769619" y="98298"/>
                </a:lnTo>
                <a:lnTo>
                  <a:pt x="782954" y="90805"/>
                </a:lnTo>
                <a:lnTo>
                  <a:pt x="794892" y="79629"/>
                </a:lnTo>
                <a:lnTo>
                  <a:pt x="805688" y="67691"/>
                </a:lnTo>
                <a:lnTo>
                  <a:pt x="815339" y="55880"/>
                </a:lnTo>
                <a:lnTo>
                  <a:pt x="826515" y="42544"/>
                </a:lnTo>
                <a:lnTo>
                  <a:pt x="838835" y="31750"/>
                </a:lnTo>
                <a:lnTo>
                  <a:pt x="851788" y="23113"/>
                </a:lnTo>
                <a:lnTo>
                  <a:pt x="863980" y="20955"/>
                </a:lnTo>
                <a:lnTo>
                  <a:pt x="863980" y="20955"/>
                </a:lnTo>
                <a:lnTo>
                  <a:pt x="874776" y="26288"/>
                </a:lnTo>
                <a:lnTo>
                  <a:pt x="884808" y="36449"/>
                </a:lnTo>
                <a:lnTo>
                  <a:pt x="893444" y="49403"/>
                </a:lnTo>
                <a:lnTo>
                  <a:pt x="901064" y="63373"/>
                </a:lnTo>
                <a:lnTo>
                  <a:pt x="908685" y="76327"/>
                </a:lnTo>
                <a:lnTo>
                  <a:pt x="917320" y="87503"/>
                </a:lnTo>
                <a:lnTo>
                  <a:pt x="928369" y="93599"/>
                </a:lnTo>
                <a:lnTo>
                  <a:pt x="941704" y="94742"/>
                </a:lnTo>
                <a:lnTo>
                  <a:pt x="941704" y="94742"/>
                </a:lnTo>
                <a:lnTo>
                  <a:pt x="956817" y="88646"/>
                </a:lnTo>
                <a:lnTo>
                  <a:pt x="970914" y="77469"/>
                </a:lnTo>
                <a:lnTo>
                  <a:pt x="984250" y="64516"/>
                </a:lnTo>
                <a:lnTo>
                  <a:pt x="996441" y="51562"/>
                </a:lnTo>
                <a:lnTo>
                  <a:pt x="1007237" y="39243"/>
                </a:lnTo>
                <a:lnTo>
                  <a:pt x="1017015" y="32766"/>
                </a:lnTo>
                <a:lnTo>
                  <a:pt x="1027049" y="30606"/>
                </a:lnTo>
                <a:lnTo>
                  <a:pt x="1036827" y="33909"/>
                </a:lnTo>
                <a:lnTo>
                  <a:pt x="1047623" y="42544"/>
                </a:lnTo>
                <a:lnTo>
                  <a:pt x="1057655" y="54737"/>
                </a:lnTo>
                <a:lnTo>
                  <a:pt x="1066291" y="65531"/>
                </a:lnTo>
                <a:lnTo>
                  <a:pt x="1076070" y="75311"/>
                </a:lnTo>
                <a:lnTo>
                  <a:pt x="1086103" y="81787"/>
                </a:lnTo>
                <a:lnTo>
                  <a:pt x="1096137" y="82804"/>
                </a:lnTo>
                <a:lnTo>
                  <a:pt x="1103376" y="74168"/>
                </a:lnTo>
                <a:lnTo>
                  <a:pt x="1097279" y="6337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62702" y="1775332"/>
            <a:ext cx="231394" cy="1403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88866" y="966088"/>
            <a:ext cx="228219" cy="1330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4354321" y="856233"/>
            <a:ext cx="70485" cy="228600"/>
            <a:chOff x="4354321" y="856233"/>
            <a:chExt cx="70485" cy="228600"/>
          </a:xfrm>
        </p:grpSpPr>
        <p:sp>
          <p:nvSpPr>
            <p:cNvPr id="25" name="object 25"/>
            <p:cNvSpPr/>
            <p:nvPr/>
          </p:nvSpPr>
          <p:spPr>
            <a:xfrm>
              <a:off x="4354321" y="903731"/>
              <a:ext cx="70485" cy="18110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14265" y="8657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4484623" y="922527"/>
            <a:ext cx="165608" cy="1438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4703571" y="797559"/>
            <a:ext cx="135255" cy="388620"/>
            <a:chOff x="4703571" y="797559"/>
            <a:chExt cx="135255" cy="388620"/>
          </a:xfrm>
        </p:grpSpPr>
        <p:sp>
          <p:nvSpPr>
            <p:cNvPr id="29" name="object 29"/>
            <p:cNvSpPr/>
            <p:nvPr/>
          </p:nvSpPr>
          <p:spPr>
            <a:xfrm>
              <a:off x="4713096" y="807084"/>
              <a:ext cx="16510" cy="369570"/>
            </a:xfrm>
            <a:custGeom>
              <a:avLst/>
              <a:gdLst/>
              <a:ahLst/>
              <a:cxnLst/>
              <a:rect l="l" t="t" r="r" b="b"/>
              <a:pathLst>
                <a:path w="16510" h="369569">
                  <a:moveTo>
                    <a:pt x="15366" y="29210"/>
                  </a:moveTo>
                  <a:lnTo>
                    <a:pt x="15366" y="29210"/>
                  </a:lnTo>
                  <a:lnTo>
                    <a:pt x="15366" y="12953"/>
                  </a:lnTo>
                  <a:lnTo>
                    <a:pt x="16510" y="0"/>
                  </a:lnTo>
                  <a:lnTo>
                    <a:pt x="12191" y="9778"/>
                  </a:lnTo>
                  <a:lnTo>
                    <a:pt x="8636" y="30606"/>
                  </a:lnTo>
                  <a:lnTo>
                    <a:pt x="6730" y="59816"/>
                  </a:lnTo>
                  <a:lnTo>
                    <a:pt x="4572" y="90042"/>
                  </a:lnTo>
                  <a:lnTo>
                    <a:pt x="4572" y="116331"/>
                  </a:lnTo>
                  <a:lnTo>
                    <a:pt x="5714" y="143255"/>
                  </a:lnTo>
                  <a:lnTo>
                    <a:pt x="7492" y="174625"/>
                  </a:lnTo>
                  <a:lnTo>
                    <a:pt x="8636" y="206628"/>
                  </a:lnTo>
                  <a:lnTo>
                    <a:pt x="9651" y="232537"/>
                  </a:lnTo>
                  <a:lnTo>
                    <a:pt x="9651" y="232537"/>
                  </a:lnTo>
                  <a:lnTo>
                    <a:pt x="7492" y="285496"/>
                  </a:lnTo>
                  <a:lnTo>
                    <a:pt x="7492" y="312547"/>
                  </a:lnTo>
                  <a:lnTo>
                    <a:pt x="7492" y="337692"/>
                  </a:lnTo>
                  <a:lnTo>
                    <a:pt x="0" y="369062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723256" y="911351"/>
              <a:ext cx="115569" cy="12776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4951729" y="686561"/>
            <a:ext cx="177800" cy="455295"/>
          </a:xfrm>
          <a:custGeom>
            <a:avLst/>
            <a:gdLst/>
            <a:ahLst/>
            <a:cxnLst/>
            <a:rect l="l" t="t" r="r" b="b"/>
            <a:pathLst>
              <a:path w="177800" h="455294">
                <a:moveTo>
                  <a:pt x="177419" y="0"/>
                </a:moveTo>
                <a:lnTo>
                  <a:pt x="159893" y="8636"/>
                </a:lnTo>
                <a:lnTo>
                  <a:pt x="147955" y="17272"/>
                </a:lnTo>
                <a:lnTo>
                  <a:pt x="134620" y="30479"/>
                </a:lnTo>
                <a:lnTo>
                  <a:pt x="121666" y="45720"/>
                </a:lnTo>
                <a:lnTo>
                  <a:pt x="87503" y="82676"/>
                </a:lnTo>
                <a:lnTo>
                  <a:pt x="61214" y="126237"/>
                </a:lnTo>
                <a:lnTo>
                  <a:pt x="39624" y="169545"/>
                </a:lnTo>
                <a:lnTo>
                  <a:pt x="20828" y="214122"/>
                </a:lnTo>
                <a:lnTo>
                  <a:pt x="11811" y="235712"/>
                </a:lnTo>
                <a:lnTo>
                  <a:pt x="4318" y="259461"/>
                </a:lnTo>
                <a:lnTo>
                  <a:pt x="1016" y="283210"/>
                </a:lnTo>
                <a:lnTo>
                  <a:pt x="0" y="304800"/>
                </a:lnTo>
                <a:lnTo>
                  <a:pt x="0" y="325754"/>
                </a:lnTo>
                <a:lnTo>
                  <a:pt x="0" y="345566"/>
                </a:lnTo>
                <a:lnTo>
                  <a:pt x="2159" y="363854"/>
                </a:lnTo>
                <a:lnTo>
                  <a:pt x="11175" y="385445"/>
                </a:lnTo>
                <a:lnTo>
                  <a:pt x="22987" y="406019"/>
                </a:lnTo>
                <a:lnTo>
                  <a:pt x="35306" y="421513"/>
                </a:lnTo>
                <a:lnTo>
                  <a:pt x="49275" y="436625"/>
                </a:lnTo>
                <a:lnTo>
                  <a:pt x="66929" y="449199"/>
                </a:lnTo>
                <a:lnTo>
                  <a:pt x="86360" y="455040"/>
                </a:lnTo>
                <a:lnTo>
                  <a:pt x="106172" y="45034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95823" y="795273"/>
            <a:ext cx="171450" cy="252095"/>
          </a:xfrm>
          <a:custGeom>
            <a:avLst/>
            <a:gdLst/>
            <a:ahLst/>
            <a:cxnLst/>
            <a:rect l="l" t="t" r="r" b="b"/>
            <a:pathLst>
              <a:path w="171450" h="252094">
                <a:moveTo>
                  <a:pt x="141097" y="18287"/>
                </a:moveTo>
                <a:lnTo>
                  <a:pt x="141097" y="18287"/>
                </a:lnTo>
                <a:lnTo>
                  <a:pt x="128142" y="1015"/>
                </a:lnTo>
                <a:lnTo>
                  <a:pt x="112649" y="0"/>
                </a:lnTo>
                <a:lnTo>
                  <a:pt x="95376" y="7112"/>
                </a:lnTo>
                <a:lnTo>
                  <a:pt x="76708" y="22605"/>
                </a:lnTo>
                <a:lnTo>
                  <a:pt x="60451" y="42417"/>
                </a:lnTo>
                <a:lnTo>
                  <a:pt x="43941" y="66166"/>
                </a:lnTo>
                <a:lnTo>
                  <a:pt x="32003" y="89915"/>
                </a:lnTo>
                <a:lnTo>
                  <a:pt x="23367" y="111887"/>
                </a:lnTo>
                <a:lnTo>
                  <a:pt x="16510" y="129159"/>
                </a:lnTo>
                <a:lnTo>
                  <a:pt x="12191" y="145414"/>
                </a:lnTo>
                <a:lnTo>
                  <a:pt x="9016" y="165226"/>
                </a:lnTo>
                <a:lnTo>
                  <a:pt x="7874" y="187451"/>
                </a:lnTo>
                <a:lnTo>
                  <a:pt x="7874" y="187451"/>
                </a:lnTo>
                <a:lnTo>
                  <a:pt x="10795" y="211582"/>
                </a:lnTo>
                <a:lnTo>
                  <a:pt x="18668" y="231394"/>
                </a:lnTo>
                <a:lnTo>
                  <a:pt x="29463" y="245490"/>
                </a:lnTo>
                <a:lnTo>
                  <a:pt x="42799" y="251967"/>
                </a:lnTo>
                <a:lnTo>
                  <a:pt x="59436" y="250825"/>
                </a:lnTo>
                <a:lnTo>
                  <a:pt x="73405" y="242188"/>
                </a:lnTo>
                <a:lnTo>
                  <a:pt x="86740" y="231394"/>
                </a:lnTo>
                <a:lnTo>
                  <a:pt x="99695" y="219201"/>
                </a:lnTo>
                <a:lnTo>
                  <a:pt x="110489" y="204470"/>
                </a:lnTo>
                <a:lnTo>
                  <a:pt x="122681" y="186436"/>
                </a:lnTo>
                <a:lnTo>
                  <a:pt x="135000" y="165862"/>
                </a:lnTo>
                <a:lnTo>
                  <a:pt x="146812" y="141732"/>
                </a:lnTo>
                <a:lnTo>
                  <a:pt x="155448" y="119507"/>
                </a:lnTo>
                <a:lnTo>
                  <a:pt x="163449" y="95758"/>
                </a:lnTo>
                <a:lnTo>
                  <a:pt x="168401" y="72644"/>
                </a:lnTo>
                <a:lnTo>
                  <a:pt x="170941" y="52197"/>
                </a:lnTo>
                <a:lnTo>
                  <a:pt x="170941" y="52197"/>
                </a:lnTo>
                <a:lnTo>
                  <a:pt x="147954" y="10795"/>
                </a:lnTo>
                <a:lnTo>
                  <a:pt x="147954" y="10795"/>
                </a:lnTo>
                <a:lnTo>
                  <a:pt x="43941" y="88900"/>
                </a:lnTo>
                <a:lnTo>
                  <a:pt x="28448" y="108330"/>
                </a:lnTo>
                <a:lnTo>
                  <a:pt x="0" y="146430"/>
                </a:lnTo>
                <a:lnTo>
                  <a:pt x="1015" y="137795"/>
                </a:lnTo>
                <a:lnTo>
                  <a:pt x="9016" y="122682"/>
                </a:lnTo>
                <a:lnTo>
                  <a:pt x="21971" y="109727"/>
                </a:lnTo>
                <a:lnTo>
                  <a:pt x="38100" y="103250"/>
                </a:lnTo>
                <a:lnTo>
                  <a:pt x="56896" y="104394"/>
                </a:lnTo>
                <a:lnTo>
                  <a:pt x="71247" y="114808"/>
                </a:lnTo>
                <a:lnTo>
                  <a:pt x="82041" y="130301"/>
                </a:lnTo>
                <a:lnTo>
                  <a:pt x="93217" y="146430"/>
                </a:lnTo>
                <a:lnTo>
                  <a:pt x="104012" y="165226"/>
                </a:lnTo>
                <a:lnTo>
                  <a:pt x="113791" y="180339"/>
                </a:lnTo>
                <a:lnTo>
                  <a:pt x="122681" y="192912"/>
                </a:lnTo>
                <a:lnTo>
                  <a:pt x="132461" y="201929"/>
                </a:lnTo>
                <a:lnTo>
                  <a:pt x="143637" y="20192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46776" y="842771"/>
            <a:ext cx="4445" cy="28575"/>
          </a:xfrm>
          <a:custGeom>
            <a:avLst/>
            <a:gdLst/>
            <a:ahLst/>
            <a:cxnLst/>
            <a:rect l="l" t="t" r="r" b="b"/>
            <a:pathLst>
              <a:path w="4445" h="28575">
                <a:moveTo>
                  <a:pt x="4318" y="0"/>
                </a:moveTo>
                <a:lnTo>
                  <a:pt x="3175" y="15493"/>
                </a:lnTo>
                <a:lnTo>
                  <a:pt x="0" y="28448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45633" y="984249"/>
            <a:ext cx="33020" cy="36830"/>
          </a:xfrm>
          <a:custGeom>
            <a:avLst/>
            <a:gdLst/>
            <a:ahLst/>
            <a:cxnLst/>
            <a:rect l="l" t="t" r="r" b="b"/>
            <a:pathLst>
              <a:path w="33020" h="36830">
                <a:moveTo>
                  <a:pt x="0" y="36702"/>
                </a:moveTo>
                <a:lnTo>
                  <a:pt x="12953" y="25908"/>
                </a:lnTo>
                <a:lnTo>
                  <a:pt x="24129" y="15494"/>
                </a:lnTo>
                <a:lnTo>
                  <a:pt x="32765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5592698" y="794384"/>
            <a:ext cx="392430" cy="227965"/>
            <a:chOff x="5592698" y="794384"/>
            <a:chExt cx="392430" cy="227965"/>
          </a:xfrm>
        </p:grpSpPr>
        <p:sp>
          <p:nvSpPr>
            <p:cNvPr id="36" name="object 36"/>
            <p:cNvSpPr/>
            <p:nvPr/>
          </p:nvSpPr>
          <p:spPr>
            <a:xfrm>
              <a:off x="5592698" y="799718"/>
              <a:ext cx="217042" cy="22097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854064" y="794384"/>
              <a:ext cx="131063" cy="2274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6030467" y="796543"/>
            <a:ext cx="120904" cy="2252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6221221" y="696467"/>
            <a:ext cx="310515" cy="428625"/>
            <a:chOff x="6221221" y="696467"/>
            <a:chExt cx="310515" cy="428625"/>
          </a:xfrm>
        </p:grpSpPr>
        <p:sp>
          <p:nvSpPr>
            <p:cNvPr id="40" name="object 40"/>
            <p:cNvSpPr/>
            <p:nvPr/>
          </p:nvSpPr>
          <p:spPr>
            <a:xfrm>
              <a:off x="6221221" y="799718"/>
              <a:ext cx="176783" cy="20485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77304" y="705992"/>
              <a:ext cx="144780" cy="409575"/>
            </a:xfrm>
            <a:custGeom>
              <a:avLst/>
              <a:gdLst/>
              <a:ahLst/>
              <a:cxnLst/>
              <a:rect l="l" t="t" r="r" b="b"/>
              <a:pathLst>
                <a:path w="144779" h="409575">
                  <a:moveTo>
                    <a:pt x="51435" y="0"/>
                  </a:moveTo>
                  <a:lnTo>
                    <a:pt x="68072" y="2412"/>
                  </a:lnTo>
                  <a:lnTo>
                    <a:pt x="79883" y="8889"/>
                  </a:lnTo>
                  <a:lnTo>
                    <a:pt x="92837" y="16128"/>
                  </a:lnTo>
                  <a:lnTo>
                    <a:pt x="105156" y="29463"/>
                  </a:lnTo>
                  <a:lnTo>
                    <a:pt x="116967" y="43179"/>
                  </a:lnTo>
                  <a:lnTo>
                    <a:pt x="127762" y="58673"/>
                  </a:lnTo>
                  <a:lnTo>
                    <a:pt x="136778" y="78104"/>
                  </a:lnTo>
                  <a:lnTo>
                    <a:pt x="142240" y="98932"/>
                  </a:lnTo>
                  <a:lnTo>
                    <a:pt x="144399" y="122046"/>
                  </a:lnTo>
                  <a:lnTo>
                    <a:pt x="143255" y="147954"/>
                  </a:lnTo>
                  <a:lnTo>
                    <a:pt x="141097" y="174243"/>
                  </a:lnTo>
                  <a:lnTo>
                    <a:pt x="136778" y="200151"/>
                  </a:lnTo>
                  <a:lnTo>
                    <a:pt x="131445" y="222376"/>
                  </a:lnTo>
                  <a:lnTo>
                    <a:pt x="124968" y="245490"/>
                  </a:lnTo>
                  <a:lnTo>
                    <a:pt x="115950" y="264921"/>
                  </a:lnTo>
                  <a:lnTo>
                    <a:pt x="105156" y="285368"/>
                  </a:lnTo>
                  <a:lnTo>
                    <a:pt x="90678" y="308482"/>
                  </a:lnTo>
                  <a:lnTo>
                    <a:pt x="76708" y="326135"/>
                  </a:lnTo>
                  <a:lnTo>
                    <a:pt x="62357" y="343407"/>
                  </a:lnTo>
                  <a:lnTo>
                    <a:pt x="48260" y="362838"/>
                  </a:lnTo>
                  <a:lnTo>
                    <a:pt x="34925" y="377951"/>
                  </a:lnTo>
                  <a:lnTo>
                    <a:pt x="21971" y="390143"/>
                  </a:lnTo>
                  <a:lnTo>
                    <a:pt x="9779" y="400938"/>
                  </a:lnTo>
                  <a:lnTo>
                    <a:pt x="0" y="409575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430898" y="10676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2119" y="792479"/>
              <a:ext cx="17228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624579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Germ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Layers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These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triploblastic</a:t>
            </a:r>
            <a:r>
              <a:rPr sz="1500" b="1" spc="-1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animals.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Lucida Sans"/>
                <a:cs typeface="Lucida Sans"/>
              </a:rPr>
              <a:t>Body</a:t>
            </a:r>
            <a:r>
              <a:rPr sz="1500" spc="-3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develops </a:t>
            </a:r>
            <a:r>
              <a:rPr sz="1500" spc="-85" dirty="0">
                <a:latin typeface="Lucida Sans"/>
                <a:cs typeface="Lucida Sans"/>
              </a:rPr>
              <a:t>from </a:t>
            </a:r>
            <a:r>
              <a:rPr sz="1500" spc="-65" dirty="0">
                <a:latin typeface="Lucida Sans"/>
                <a:cs typeface="Lucida Sans"/>
              </a:rPr>
              <a:t>three </a:t>
            </a:r>
            <a:r>
              <a:rPr sz="1500" spc="-75" dirty="0">
                <a:latin typeface="Lucida Sans"/>
                <a:cs typeface="Lucida Sans"/>
              </a:rPr>
              <a:t>germ </a:t>
            </a:r>
            <a:r>
              <a:rPr sz="1500" spc="-65" dirty="0">
                <a:latin typeface="Lucida Sans"/>
                <a:cs typeface="Lucida Sans"/>
              </a:rPr>
              <a:t>layers: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Ectoderm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Mesoderm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Endoderm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75738" y="1629917"/>
            <a:ext cx="1130300" cy="53975"/>
          </a:xfrm>
          <a:custGeom>
            <a:avLst/>
            <a:gdLst/>
            <a:ahLst/>
            <a:cxnLst/>
            <a:rect l="l" t="t" r="r" b="b"/>
            <a:pathLst>
              <a:path w="1130300" h="53975">
                <a:moveTo>
                  <a:pt x="7493" y="18668"/>
                </a:moveTo>
                <a:lnTo>
                  <a:pt x="7493" y="18668"/>
                </a:lnTo>
                <a:lnTo>
                  <a:pt x="0" y="11175"/>
                </a:lnTo>
                <a:lnTo>
                  <a:pt x="0" y="11175"/>
                </a:lnTo>
                <a:lnTo>
                  <a:pt x="8636" y="5714"/>
                </a:lnTo>
                <a:lnTo>
                  <a:pt x="20447" y="5714"/>
                </a:lnTo>
                <a:lnTo>
                  <a:pt x="35941" y="9016"/>
                </a:lnTo>
                <a:lnTo>
                  <a:pt x="52450" y="13334"/>
                </a:lnTo>
                <a:lnTo>
                  <a:pt x="67563" y="19811"/>
                </a:lnTo>
                <a:lnTo>
                  <a:pt x="82042" y="28447"/>
                </a:lnTo>
                <a:lnTo>
                  <a:pt x="97536" y="38100"/>
                </a:lnTo>
                <a:lnTo>
                  <a:pt x="113664" y="46100"/>
                </a:lnTo>
                <a:lnTo>
                  <a:pt x="133476" y="51053"/>
                </a:lnTo>
                <a:lnTo>
                  <a:pt x="154431" y="53593"/>
                </a:lnTo>
                <a:lnTo>
                  <a:pt x="154431" y="53593"/>
                </a:lnTo>
                <a:lnTo>
                  <a:pt x="174117" y="52577"/>
                </a:lnTo>
                <a:lnTo>
                  <a:pt x="194691" y="48894"/>
                </a:lnTo>
                <a:lnTo>
                  <a:pt x="215519" y="44957"/>
                </a:lnTo>
                <a:lnTo>
                  <a:pt x="236474" y="40258"/>
                </a:lnTo>
                <a:lnTo>
                  <a:pt x="255143" y="37464"/>
                </a:lnTo>
                <a:lnTo>
                  <a:pt x="274955" y="33781"/>
                </a:lnTo>
                <a:lnTo>
                  <a:pt x="294386" y="31622"/>
                </a:lnTo>
                <a:lnTo>
                  <a:pt x="313181" y="30606"/>
                </a:lnTo>
                <a:lnTo>
                  <a:pt x="331850" y="31622"/>
                </a:lnTo>
                <a:lnTo>
                  <a:pt x="349123" y="32765"/>
                </a:lnTo>
                <a:lnTo>
                  <a:pt x="366775" y="33781"/>
                </a:lnTo>
                <a:lnTo>
                  <a:pt x="383031" y="37464"/>
                </a:lnTo>
                <a:lnTo>
                  <a:pt x="399542" y="40258"/>
                </a:lnTo>
                <a:lnTo>
                  <a:pt x="417194" y="43941"/>
                </a:lnTo>
                <a:lnTo>
                  <a:pt x="434467" y="47116"/>
                </a:lnTo>
                <a:lnTo>
                  <a:pt x="454279" y="50037"/>
                </a:lnTo>
                <a:lnTo>
                  <a:pt x="476250" y="52577"/>
                </a:lnTo>
                <a:lnTo>
                  <a:pt x="499237" y="51053"/>
                </a:lnTo>
                <a:lnTo>
                  <a:pt x="521969" y="46100"/>
                </a:lnTo>
                <a:lnTo>
                  <a:pt x="545338" y="38100"/>
                </a:lnTo>
                <a:lnTo>
                  <a:pt x="568070" y="28447"/>
                </a:lnTo>
                <a:lnTo>
                  <a:pt x="591057" y="19811"/>
                </a:lnTo>
                <a:lnTo>
                  <a:pt x="614044" y="12191"/>
                </a:lnTo>
                <a:lnTo>
                  <a:pt x="635000" y="6857"/>
                </a:lnTo>
                <a:lnTo>
                  <a:pt x="654812" y="2539"/>
                </a:lnTo>
                <a:lnTo>
                  <a:pt x="674624" y="0"/>
                </a:lnTo>
                <a:lnTo>
                  <a:pt x="694055" y="0"/>
                </a:lnTo>
                <a:lnTo>
                  <a:pt x="694055" y="0"/>
                </a:lnTo>
                <a:lnTo>
                  <a:pt x="713867" y="2539"/>
                </a:lnTo>
                <a:lnTo>
                  <a:pt x="733298" y="6857"/>
                </a:lnTo>
                <a:lnTo>
                  <a:pt x="751967" y="11175"/>
                </a:lnTo>
                <a:lnTo>
                  <a:pt x="770763" y="16509"/>
                </a:lnTo>
                <a:lnTo>
                  <a:pt x="787273" y="22986"/>
                </a:lnTo>
                <a:lnTo>
                  <a:pt x="804545" y="29463"/>
                </a:lnTo>
                <a:lnTo>
                  <a:pt x="822198" y="35305"/>
                </a:lnTo>
                <a:lnTo>
                  <a:pt x="840866" y="40258"/>
                </a:lnTo>
                <a:lnTo>
                  <a:pt x="860678" y="41401"/>
                </a:lnTo>
                <a:lnTo>
                  <a:pt x="880110" y="41401"/>
                </a:lnTo>
                <a:lnTo>
                  <a:pt x="901064" y="38100"/>
                </a:lnTo>
                <a:lnTo>
                  <a:pt x="919352" y="33781"/>
                </a:lnTo>
                <a:lnTo>
                  <a:pt x="938149" y="29463"/>
                </a:lnTo>
                <a:lnTo>
                  <a:pt x="958976" y="25526"/>
                </a:lnTo>
                <a:lnTo>
                  <a:pt x="980948" y="22986"/>
                </a:lnTo>
                <a:lnTo>
                  <a:pt x="1000760" y="22986"/>
                </a:lnTo>
                <a:lnTo>
                  <a:pt x="1020190" y="22986"/>
                </a:lnTo>
                <a:lnTo>
                  <a:pt x="1038860" y="24129"/>
                </a:lnTo>
                <a:lnTo>
                  <a:pt x="1057656" y="25526"/>
                </a:lnTo>
                <a:lnTo>
                  <a:pt x="1075309" y="25526"/>
                </a:lnTo>
                <a:lnTo>
                  <a:pt x="1092581" y="24129"/>
                </a:lnTo>
                <a:lnTo>
                  <a:pt x="1109090" y="22986"/>
                </a:lnTo>
                <a:lnTo>
                  <a:pt x="1122045" y="22986"/>
                </a:lnTo>
                <a:lnTo>
                  <a:pt x="1129919" y="2730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707765" y="1887854"/>
            <a:ext cx="1049655" cy="98425"/>
            <a:chOff x="3707765" y="1887854"/>
            <a:chExt cx="1049655" cy="98425"/>
          </a:xfrm>
        </p:grpSpPr>
        <p:sp>
          <p:nvSpPr>
            <p:cNvPr id="12" name="object 12"/>
            <p:cNvSpPr/>
            <p:nvPr/>
          </p:nvSpPr>
          <p:spPr>
            <a:xfrm>
              <a:off x="3717290" y="1897379"/>
              <a:ext cx="1030605" cy="79375"/>
            </a:xfrm>
            <a:custGeom>
              <a:avLst/>
              <a:gdLst/>
              <a:ahLst/>
              <a:cxnLst/>
              <a:rect l="l" t="t" r="r" b="b"/>
              <a:pathLst>
                <a:path w="1030604" h="79375">
                  <a:moveTo>
                    <a:pt x="0" y="0"/>
                  </a:moveTo>
                  <a:lnTo>
                    <a:pt x="0" y="0"/>
                  </a:lnTo>
                  <a:lnTo>
                    <a:pt x="6476" y="7238"/>
                  </a:lnTo>
                  <a:lnTo>
                    <a:pt x="16637" y="20446"/>
                  </a:lnTo>
                  <a:lnTo>
                    <a:pt x="29590" y="37083"/>
                  </a:lnTo>
                  <a:lnTo>
                    <a:pt x="43942" y="53975"/>
                  </a:lnTo>
                  <a:lnTo>
                    <a:pt x="60198" y="66929"/>
                  </a:lnTo>
                  <a:lnTo>
                    <a:pt x="76326" y="75945"/>
                  </a:lnTo>
                  <a:lnTo>
                    <a:pt x="93980" y="79120"/>
                  </a:lnTo>
                  <a:lnTo>
                    <a:pt x="110489" y="76962"/>
                  </a:lnTo>
                  <a:lnTo>
                    <a:pt x="127126" y="70485"/>
                  </a:lnTo>
                  <a:lnTo>
                    <a:pt x="141097" y="62992"/>
                  </a:lnTo>
                  <a:lnTo>
                    <a:pt x="153035" y="53975"/>
                  </a:lnTo>
                  <a:lnTo>
                    <a:pt x="165226" y="43180"/>
                  </a:lnTo>
                  <a:lnTo>
                    <a:pt x="177164" y="33400"/>
                  </a:lnTo>
                  <a:lnTo>
                    <a:pt x="190500" y="24764"/>
                  </a:lnTo>
                  <a:lnTo>
                    <a:pt x="206629" y="15875"/>
                  </a:lnTo>
                  <a:lnTo>
                    <a:pt x="226440" y="9651"/>
                  </a:lnTo>
                  <a:lnTo>
                    <a:pt x="246252" y="8636"/>
                  </a:lnTo>
                  <a:lnTo>
                    <a:pt x="266064" y="11811"/>
                  </a:lnTo>
                  <a:lnTo>
                    <a:pt x="285876" y="15875"/>
                  </a:lnTo>
                  <a:lnTo>
                    <a:pt x="304546" y="22606"/>
                  </a:lnTo>
                  <a:lnTo>
                    <a:pt x="317500" y="29082"/>
                  </a:lnTo>
                  <a:lnTo>
                    <a:pt x="332994" y="37083"/>
                  </a:lnTo>
                  <a:lnTo>
                    <a:pt x="349250" y="43180"/>
                  </a:lnTo>
                  <a:lnTo>
                    <a:pt x="367538" y="48641"/>
                  </a:lnTo>
                  <a:lnTo>
                    <a:pt x="386334" y="49656"/>
                  </a:lnTo>
                  <a:lnTo>
                    <a:pt x="405002" y="47498"/>
                  </a:lnTo>
                  <a:lnTo>
                    <a:pt x="421259" y="40005"/>
                  </a:lnTo>
                  <a:lnTo>
                    <a:pt x="436752" y="30225"/>
                  </a:lnTo>
                  <a:lnTo>
                    <a:pt x="450723" y="20446"/>
                  </a:lnTo>
                  <a:lnTo>
                    <a:pt x="464058" y="11811"/>
                  </a:lnTo>
                  <a:lnTo>
                    <a:pt x="477012" y="5080"/>
                  </a:lnTo>
                  <a:lnTo>
                    <a:pt x="492506" y="3175"/>
                  </a:lnTo>
                  <a:lnTo>
                    <a:pt x="508000" y="3175"/>
                  </a:lnTo>
                  <a:lnTo>
                    <a:pt x="524129" y="5080"/>
                  </a:lnTo>
                  <a:lnTo>
                    <a:pt x="540765" y="10794"/>
                  </a:lnTo>
                  <a:lnTo>
                    <a:pt x="557276" y="16891"/>
                  </a:lnTo>
                  <a:lnTo>
                    <a:pt x="573913" y="24764"/>
                  </a:lnTo>
                  <a:lnTo>
                    <a:pt x="590042" y="32385"/>
                  </a:lnTo>
                  <a:lnTo>
                    <a:pt x="606298" y="38100"/>
                  </a:lnTo>
                  <a:lnTo>
                    <a:pt x="623951" y="41020"/>
                  </a:lnTo>
                  <a:lnTo>
                    <a:pt x="643763" y="40005"/>
                  </a:lnTo>
                  <a:lnTo>
                    <a:pt x="663194" y="33400"/>
                  </a:lnTo>
                  <a:lnTo>
                    <a:pt x="684402" y="23749"/>
                  </a:lnTo>
                  <a:lnTo>
                    <a:pt x="704214" y="13969"/>
                  </a:lnTo>
                  <a:lnTo>
                    <a:pt x="723646" y="6095"/>
                  </a:lnTo>
                  <a:lnTo>
                    <a:pt x="742314" y="3175"/>
                  </a:lnTo>
                  <a:lnTo>
                    <a:pt x="758951" y="4318"/>
                  </a:lnTo>
                  <a:lnTo>
                    <a:pt x="775081" y="10794"/>
                  </a:lnTo>
                  <a:lnTo>
                    <a:pt x="789559" y="19431"/>
                  </a:lnTo>
                  <a:lnTo>
                    <a:pt x="803529" y="28067"/>
                  </a:lnTo>
                  <a:lnTo>
                    <a:pt x="818007" y="34543"/>
                  </a:lnTo>
                  <a:lnTo>
                    <a:pt x="833120" y="37083"/>
                  </a:lnTo>
                  <a:lnTo>
                    <a:pt x="849249" y="35560"/>
                  </a:lnTo>
                  <a:lnTo>
                    <a:pt x="864743" y="31242"/>
                  </a:lnTo>
                  <a:lnTo>
                    <a:pt x="880237" y="24764"/>
                  </a:lnTo>
                  <a:lnTo>
                    <a:pt x="895350" y="19431"/>
                  </a:lnTo>
                  <a:lnTo>
                    <a:pt x="910844" y="18287"/>
                  </a:lnTo>
                  <a:lnTo>
                    <a:pt x="925195" y="19431"/>
                  </a:lnTo>
                  <a:lnTo>
                    <a:pt x="940308" y="23749"/>
                  </a:lnTo>
                  <a:lnTo>
                    <a:pt x="955801" y="29082"/>
                  </a:lnTo>
                  <a:lnTo>
                    <a:pt x="972438" y="32385"/>
                  </a:lnTo>
                  <a:lnTo>
                    <a:pt x="989711" y="32385"/>
                  </a:lnTo>
                  <a:lnTo>
                    <a:pt x="1005839" y="28067"/>
                  </a:lnTo>
                  <a:lnTo>
                    <a:pt x="1020318" y="22606"/>
                  </a:lnTo>
                  <a:lnTo>
                    <a:pt x="1030351" y="18287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52721" y="19046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035810" y="2075179"/>
            <a:ext cx="863600" cy="51435"/>
          </a:xfrm>
          <a:custGeom>
            <a:avLst/>
            <a:gdLst/>
            <a:ahLst/>
            <a:cxnLst/>
            <a:rect l="l" t="t" r="r" b="b"/>
            <a:pathLst>
              <a:path w="863600" h="51435">
                <a:moveTo>
                  <a:pt x="4952" y="6857"/>
                </a:moveTo>
                <a:lnTo>
                  <a:pt x="4952" y="6857"/>
                </a:lnTo>
                <a:lnTo>
                  <a:pt x="0" y="0"/>
                </a:lnTo>
                <a:lnTo>
                  <a:pt x="0" y="0"/>
                </a:lnTo>
                <a:lnTo>
                  <a:pt x="16128" y="3682"/>
                </a:lnTo>
                <a:lnTo>
                  <a:pt x="30606" y="10794"/>
                </a:lnTo>
                <a:lnTo>
                  <a:pt x="44576" y="23113"/>
                </a:lnTo>
                <a:lnTo>
                  <a:pt x="58927" y="36702"/>
                </a:lnTo>
                <a:lnTo>
                  <a:pt x="75183" y="45719"/>
                </a:lnTo>
                <a:lnTo>
                  <a:pt x="92837" y="49021"/>
                </a:lnTo>
                <a:lnTo>
                  <a:pt x="110489" y="47879"/>
                </a:lnTo>
                <a:lnTo>
                  <a:pt x="125602" y="43561"/>
                </a:lnTo>
                <a:lnTo>
                  <a:pt x="139953" y="36702"/>
                </a:lnTo>
                <a:lnTo>
                  <a:pt x="154050" y="29591"/>
                </a:lnTo>
                <a:lnTo>
                  <a:pt x="168401" y="24130"/>
                </a:lnTo>
                <a:lnTo>
                  <a:pt x="183514" y="21970"/>
                </a:lnTo>
                <a:lnTo>
                  <a:pt x="203326" y="21970"/>
                </a:lnTo>
                <a:lnTo>
                  <a:pt x="223138" y="25273"/>
                </a:lnTo>
                <a:lnTo>
                  <a:pt x="241807" y="29591"/>
                </a:lnTo>
                <a:lnTo>
                  <a:pt x="258063" y="34925"/>
                </a:lnTo>
                <a:lnTo>
                  <a:pt x="273557" y="40386"/>
                </a:lnTo>
                <a:lnTo>
                  <a:pt x="288670" y="45719"/>
                </a:lnTo>
                <a:lnTo>
                  <a:pt x="306323" y="49021"/>
                </a:lnTo>
                <a:lnTo>
                  <a:pt x="322833" y="51181"/>
                </a:lnTo>
                <a:lnTo>
                  <a:pt x="322833" y="51181"/>
                </a:lnTo>
                <a:lnTo>
                  <a:pt x="339089" y="50037"/>
                </a:lnTo>
                <a:lnTo>
                  <a:pt x="356742" y="45719"/>
                </a:lnTo>
                <a:lnTo>
                  <a:pt x="375031" y="38226"/>
                </a:lnTo>
                <a:lnTo>
                  <a:pt x="394842" y="29591"/>
                </a:lnTo>
                <a:lnTo>
                  <a:pt x="413638" y="23113"/>
                </a:lnTo>
                <a:lnTo>
                  <a:pt x="431926" y="19431"/>
                </a:lnTo>
                <a:lnTo>
                  <a:pt x="449579" y="18414"/>
                </a:lnTo>
                <a:lnTo>
                  <a:pt x="449579" y="18414"/>
                </a:lnTo>
                <a:lnTo>
                  <a:pt x="469391" y="20955"/>
                </a:lnTo>
                <a:lnTo>
                  <a:pt x="491363" y="24130"/>
                </a:lnTo>
                <a:lnTo>
                  <a:pt x="511175" y="28448"/>
                </a:lnTo>
                <a:lnTo>
                  <a:pt x="529844" y="32766"/>
                </a:lnTo>
                <a:lnTo>
                  <a:pt x="548258" y="34925"/>
                </a:lnTo>
                <a:lnTo>
                  <a:pt x="566927" y="33908"/>
                </a:lnTo>
                <a:lnTo>
                  <a:pt x="587882" y="29591"/>
                </a:lnTo>
                <a:lnTo>
                  <a:pt x="607313" y="27431"/>
                </a:lnTo>
                <a:lnTo>
                  <a:pt x="628141" y="24130"/>
                </a:lnTo>
                <a:lnTo>
                  <a:pt x="647953" y="21970"/>
                </a:lnTo>
                <a:lnTo>
                  <a:pt x="670940" y="20955"/>
                </a:lnTo>
                <a:lnTo>
                  <a:pt x="691514" y="20955"/>
                </a:lnTo>
                <a:lnTo>
                  <a:pt x="711326" y="23113"/>
                </a:lnTo>
                <a:lnTo>
                  <a:pt x="731138" y="24130"/>
                </a:lnTo>
                <a:lnTo>
                  <a:pt x="751966" y="25273"/>
                </a:lnTo>
                <a:lnTo>
                  <a:pt x="772921" y="25273"/>
                </a:lnTo>
                <a:lnTo>
                  <a:pt x="793369" y="25273"/>
                </a:lnTo>
                <a:lnTo>
                  <a:pt x="814323" y="27431"/>
                </a:lnTo>
                <a:lnTo>
                  <a:pt x="834008" y="30606"/>
                </a:lnTo>
                <a:lnTo>
                  <a:pt x="850264" y="33908"/>
                </a:lnTo>
                <a:lnTo>
                  <a:pt x="863600" y="3492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8985" y="2320670"/>
            <a:ext cx="931544" cy="41910"/>
          </a:xfrm>
          <a:custGeom>
            <a:avLst/>
            <a:gdLst/>
            <a:ahLst/>
            <a:cxnLst/>
            <a:rect l="l" t="t" r="r" b="b"/>
            <a:pathLst>
              <a:path w="931544" h="41910">
                <a:moveTo>
                  <a:pt x="0" y="18414"/>
                </a:moveTo>
                <a:lnTo>
                  <a:pt x="0" y="8635"/>
                </a:lnTo>
                <a:lnTo>
                  <a:pt x="0" y="8635"/>
                </a:lnTo>
                <a:lnTo>
                  <a:pt x="8635" y="3301"/>
                </a:lnTo>
                <a:lnTo>
                  <a:pt x="21589" y="0"/>
                </a:lnTo>
                <a:lnTo>
                  <a:pt x="38226" y="0"/>
                </a:lnTo>
                <a:lnTo>
                  <a:pt x="38226" y="0"/>
                </a:lnTo>
                <a:lnTo>
                  <a:pt x="57657" y="5460"/>
                </a:lnTo>
                <a:lnTo>
                  <a:pt x="76326" y="14096"/>
                </a:lnTo>
                <a:lnTo>
                  <a:pt x="96138" y="20573"/>
                </a:lnTo>
                <a:lnTo>
                  <a:pt x="119125" y="25272"/>
                </a:lnTo>
                <a:lnTo>
                  <a:pt x="141096" y="25272"/>
                </a:lnTo>
                <a:lnTo>
                  <a:pt x="141096" y="25272"/>
                </a:lnTo>
                <a:lnTo>
                  <a:pt x="162051" y="21589"/>
                </a:lnTo>
                <a:lnTo>
                  <a:pt x="182879" y="16636"/>
                </a:lnTo>
                <a:lnTo>
                  <a:pt x="203453" y="10794"/>
                </a:lnTo>
                <a:lnTo>
                  <a:pt x="223265" y="8000"/>
                </a:lnTo>
                <a:lnTo>
                  <a:pt x="243712" y="8000"/>
                </a:lnTo>
                <a:lnTo>
                  <a:pt x="261365" y="11937"/>
                </a:lnTo>
                <a:lnTo>
                  <a:pt x="275716" y="18414"/>
                </a:lnTo>
                <a:lnTo>
                  <a:pt x="288670" y="26288"/>
                </a:lnTo>
                <a:lnTo>
                  <a:pt x="302006" y="32511"/>
                </a:lnTo>
                <a:lnTo>
                  <a:pt x="317119" y="37083"/>
                </a:lnTo>
                <a:lnTo>
                  <a:pt x="334771" y="38226"/>
                </a:lnTo>
                <a:lnTo>
                  <a:pt x="353567" y="38226"/>
                </a:lnTo>
                <a:lnTo>
                  <a:pt x="372998" y="36067"/>
                </a:lnTo>
                <a:lnTo>
                  <a:pt x="393826" y="30606"/>
                </a:lnTo>
                <a:lnTo>
                  <a:pt x="415797" y="23748"/>
                </a:lnTo>
                <a:lnTo>
                  <a:pt x="437769" y="19430"/>
                </a:lnTo>
                <a:lnTo>
                  <a:pt x="457200" y="18414"/>
                </a:lnTo>
                <a:lnTo>
                  <a:pt x="457200" y="18414"/>
                </a:lnTo>
                <a:lnTo>
                  <a:pt x="478408" y="21589"/>
                </a:lnTo>
                <a:lnTo>
                  <a:pt x="498220" y="28447"/>
                </a:lnTo>
                <a:lnTo>
                  <a:pt x="516635" y="34925"/>
                </a:lnTo>
                <a:lnTo>
                  <a:pt x="535304" y="40385"/>
                </a:lnTo>
                <a:lnTo>
                  <a:pt x="555116" y="41401"/>
                </a:lnTo>
                <a:lnTo>
                  <a:pt x="577850" y="39242"/>
                </a:lnTo>
                <a:lnTo>
                  <a:pt x="600837" y="33908"/>
                </a:lnTo>
                <a:lnTo>
                  <a:pt x="620648" y="27431"/>
                </a:lnTo>
                <a:lnTo>
                  <a:pt x="638301" y="20573"/>
                </a:lnTo>
                <a:lnTo>
                  <a:pt x="656589" y="16636"/>
                </a:lnTo>
                <a:lnTo>
                  <a:pt x="676401" y="15112"/>
                </a:lnTo>
                <a:lnTo>
                  <a:pt x="676401" y="15112"/>
                </a:lnTo>
                <a:lnTo>
                  <a:pt x="694054" y="17271"/>
                </a:lnTo>
                <a:lnTo>
                  <a:pt x="711707" y="21589"/>
                </a:lnTo>
                <a:lnTo>
                  <a:pt x="728979" y="26288"/>
                </a:lnTo>
                <a:lnTo>
                  <a:pt x="746632" y="30606"/>
                </a:lnTo>
                <a:lnTo>
                  <a:pt x="766444" y="31368"/>
                </a:lnTo>
                <a:lnTo>
                  <a:pt x="785876" y="29590"/>
                </a:lnTo>
                <a:lnTo>
                  <a:pt x="804671" y="22732"/>
                </a:lnTo>
                <a:lnTo>
                  <a:pt x="822197" y="15112"/>
                </a:lnTo>
                <a:lnTo>
                  <a:pt x="838453" y="8000"/>
                </a:lnTo>
                <a:lnTo>
                  <a:pt x="856869" y="1142"/>
                </a:lnTo>
                <a:lnTo>
                  <a:pt x="874394" y="1142"/>
                </a:lnTo>
                <a:lnTo>
                  <a:pt x="874394" y="1142"/>
                </a:lnTo>
                <a:lnTo>
                  <a:pt x="893190" y="5460"/>
                </a:lnTo>
                <a:lnTo>
                  <a:pt x="910844" y="12953"/>
                </a:lnTo>
                <a:lnTo>
                  <a:pt x="924178" y="18414"/>
                </a:lnTo>
                <a:lnTo>
                  <a:pt x="931290" y="2158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7400" y="2550032"/>
            <a:ext cx="835660" cy="73025"/>
          </a:xfrm>
          <a:custGeom>
            <a:avLst/>
            <a:gdLst/>
            <a:ahLst/>
            <a:cxnLst/>
            <a:rect l="l" t="t" r="r" b="b"/>
            <a:pathLst>
              <a:path w="835660" h="73025">
                <a:moveTo>
                  <a:pt x="0" y="0"/>
                </a:moveTo>
                <a:lnTo>
                  <a:pt x="16510" y="4318"/>
                </a:lnTo>
                <a:lnTo>
                  <a:pt x="27305" y="11938"/>
                </a:lnTo>
                <a:lnTo>
                  <a:pt x="39243" y="22733"/>
                </a:lnTo>
                <a:lnTo>
                  <a:pt x="52831" y="33528"/>
                </a:lnTo>
                <a:lnTo>
                  <a:pt x="67691" y="44323"/>
                </a:lnTo>
                <a:lnTo>
                  <a:pt x="85217" y="52197"/>
                </a:lnTo>
                <a:lnTo>
                  <a:pt x="102869" y="56515"/>
                </a:lnTo>
                <a:lnTo>
                  <a:pt x="119506" y="54356"/>
                </a:lnTo>
                <a:lnTo>
                  <a:pt x="136017" y="50038"/>
                </a:lnTo>
                <a:lnTo>
                  <a:pt x="153288" y="47879"/>
                </a:lnTo>
                <a:lnTo>
                  <a:pt x="172085" y="47879"/>
                </a:lnTo>
                <a:lnTo>
                  <a:pt x="191897" y="52197"/>
                </a:lnTo>
                <a:lnTo>
                  <a:pt x="209169" y="58674"/>
                </a:lnTo>
                <a:lnTo>
                  <a:pt x="227837" y="64135"/>
                </a:lnTo>
                <a:lnTo>
                  <a:pt x="247650" y="69468"/>
                </a:lnTo>
                <a:lnTo>
                  <a:pt x="266319" y="71628"/>
                </a:lnTo>
                <a:lnTo>
                  <a:pt x="287908" y="70612"/>
                </a:lnTo>
                <a:lnTo>
                  <a:pt x="311023" y="66293"/>
                </a:lnTo>
                <a:lnTo>
                  <a:pt x="332994" y="57658"/>
                </a:lnTo>
                <a:lnTo>
                  <a:pt x="352806" y="47879"/>
                </a:lnTo>
                <a:lnTo>
                  <a:pt x="373252" y="40386"/>
                </a:lnTo>
                <a:lnTo>
                  <a:pt x="392049" y="37084"/>
                </a:lnTo>
                <a:lnTo>
                  <a:pt x="411480" y="38227"/>
                </a:lnTo>
                <a:lnTo>
                  <a:pt x="430149" y="42164"/>
                </a:lnTo>
                <a:lnTo>
                  <a:pt x="447801" y="49022"/>
                </a:lnTo>
                <a:lnTo>
                  <a:pt x="466470" y="57658"/>
                </a:lnTo>
                <a:lnTo>
                  <a:pt x="485901" y="65151"/>
                </a:lnTo>
                <a:lnTo>
                  <a:pt x="508254" y="70612"/>
                </a:lnTo>
                <a:lnTo>
                  <a:pt x="532002" y="72771"/>
                </a:lnTo>
                <a:lnTo>
                  <a:pt x="556132" y="70612"/>
                </a:lnTo>
                <a:lnTo>
                  <a:pt x="574929" y="66293"/>
                </a:lnTo>
                <a:lnTo>
                  <a:pt x="593598" y="59817"/>
                </a:lnTo>
                <a:lnTo>
                  <a:pt x="612013" y="51181"/>
                </a:lnTo>
                <a:lnTo>
                  <a:pt x="629538" y="44323"/>
                </a:lnTo>
                <a:lnTo>
                  <a:pt x="648335" y="41402"/>
                </a:lnTo>
                <a:lnTo>
                  <a:pt x="667766" y="40386"/>
                </a:lnTo>
                <a:lnTo>
                  <a:pt x="687577" y="42164"/>
                </a:lnTo>
                <a:lnTo>
                  <a:pt x="708406" y="49022"/>
                </a:lnTo>
                <a:lnTo>
                  <a:pt x="729361" y="56515"/>
                </a:lnTo>
                <a:lnTo>
                  <a:pt x="750188" y="61976"/>
                </a:lnTo>
                <a:lnTo>
                  <a:pt x="768604" y="64135"/>
                </a:lnTo>
                <a:lnTo>
                  <a:pt x="786257" y="62992"/>
                </a:lnTo>
                <a:lnTo>
                  <a:pt x="802386" y="60833"/>
                </a:lnTo>
                <a:lnTo>
                  <a:pt x="815720" y="58674"/>
                </a:lnTo>
                <a:lnTo>
                  <a:pt x="825500" y="58674"/>
                </a:lnTo>
                <a:lnTo>
                  <a:pt x="835532" y="6515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34895" y="792479"/>
              <a:ext cx="14942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21640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Epidermis is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one-layered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spc="-65" dirty="0">
                <a:latin typeface="Lucida Sans"/>
                <a:cs typeface="Lucida Sans"/>
              </a:rPr>
              <a:t>usually</a:t>
            </a:r>
            <a:r>
              <a:rPr sz="1500" spc="-285" dirty="0">
                <a:latin typeface="Lucida Sans"/>
                <a:cs typeface="Lucida Sans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ciliated.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Muscles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unstriped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spc="-75" dirty="0">
                <a:latin typeface="Lucida Sans"/>
                <a:cs typeface="Lucida Sans"/>
              </a:rPr>
              <a:t>occur in</a:t>
            </a:r>
            <a:r>
              <a:rPr sz="1500" spc="-35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bundles.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28519" y="1639823"/>
            <a:ext cx="1052830" cy="48895"/>
          </a:xfrm>
          <a:custGeom>
            <a:avLst/>
            <a:gdLst/>
            <a:ahLst/>
            <a:cxnLst/>
            <a:rect l="l" t="t" r="r" b="b"/>
            <a:pathLst>
              <a:path w="1052829" h="48894">
                <a:moveTo>
                  <a:pt x="0" y="0"/>
                </a:moveTo>
                <a:lnTo>
                  <a:pt x="11175" y="1142"/>
                </a:lnTo>
                <a:lnTo>
                  <a:pt x="22351" y="9778"/>
                </a:lnTo>
                <a:lnTo>
                  <a:pt x="33147" y="20574"/>
                </a:lnTo>
                <a:lnTo>
                  <a:pt x="46100" y="31369"/>
                </a:lnTo>
                <a:lnTo>
                  <a:pt x="63754" y="38862"/>
                </a:lnTo>
                <a:lnTo>
                  <a:pt x="84581" y="44703"/>
                </a:lnTo>
                <a:lnTo>
                  <a:pt x="104393" y="47625"/>
                </a:lnTo>
                <a:lnTo>
                  <a:pt x="125983" y="48640"/>
                </a:lnTo>
                <a:lnTo>
                  <a:pt x="125983" y="48640"/>
                </a:lnTo>
                <a:lnTo>
                  <a:pt x="149098" y="46482"/>
                </a:lnTo>
                <a:lnTo>
                  <a:pt x="174244" y="42545"/>
                </a:lnTo>
                <a:lnTo>
                  <a:pt x="198374" y="36067"/>
                </a:lnTo>
                <a:lnTo>
                  <a:pt x="223647" y="29210"/>
                </a:lnTo>
                <a:lnTo>
                  <a:pt x="248793" y="21589"/>
                </a:lnTo>
                <a:lnTo>
                  <a:pt x="275081" y="16637"/>
                </a:lnTo>
                <a:lnTo>
                  <a:pt x="298069" y="12953"/>
                </a:lnTo>
                <a:lnTo>
                  <a:pt x="321182" y="9778"/>
                </a:lnTo>
                <a:lnTo>
                  <a:pt x="343788" y="8636"/>
                </a:lnTo>
                <a:lnTo>
                  <a:pt x="368300" y="8636"/>
                </a:lnTo>
                <a:lnTo>
                  <a:pt x="389889" y="10795"/>
                </a:lnTo>
                <a:lnTo>
                  <a:pt x="411861" y="14097"/>
                </a:lnTo>
                <a:lnTo>
                  <a:pt x="434848" y="17272"/>
                </a:lnTo>
                <a:lnTo>
                  <a:pt x="460120" y="21589"/>
                </a:lnTo>
                <a:lnTo>
                  <a:pt x="484250" y="25273"/>
                </a:lnTo>
                <a:lnTo>
                  <a:pt x="508381" y="29210"/>
                </a:lnTo>
                <a:lnTo>
                  <a:pt x="533526" y="30225"/>
                </a:lnTo>
                <a:lnTo>
                  <a:pt x="558800" y="31369"/>
                </a:lnTo>
                <a:lnTo>
                  <a:pt x="580644" y="30225"/>
                </a:lnTo>
                <a:lnTo>
                  <a:pt x="601218" y="28066"/>
                </a:lnTo>
                <a:lnTo>
                  <a:pt x="618870" y="22733"/>
                </a:lnTo>
                <a:lnTo>
                  <a:pt x="636523" y="19430"/>
                </a:lnTo>
                <a:lnTo>
                  <a:pt x="655955" y="17272"/>
                </a:lnTo>
                <a:lnTo>
                  <a:pt x="672465" y="14097"/>
                </a:lnTo>
                <a:lnTo>
                  <a:pt x="686561" y="10795"/>
                </a:lnTo>
                <a:lnTo>
                  <a:pt x="686561" y="10795"/>
                </a:lnTo>
                <a:lnTo>
                  <a:pt x="703071" y="7620"/>
                </a:lnTo>
                <a:lnTo>
                  <a:pt x="720725" y="5461"/>
                </a:lnTo>
                <a:lnTo>
                  <a:pt x="740156" y="4317"/>
                </a:lnTo>
                <a:lnTo>
                  <a:pt x="761110" y="4317"/>
                </a:lnTo>
                <a:lnTo>
                  <a:pt x="783082" y="5461"/>
                </a:lnTo>
                <a:lnTo>
                  <a:pt x="802767" y="7620"/>
                </a:lnTo>
                <a:lnTo>
                  <a:pt x="821563" y="10795"/>
                </a:lnTo>
                <a:lnTo>
                  <a:pt x="840994" y="14097"/>
                </a:lnTo>
                <a:lnTo>
                  <a:pt x="857504" y="17272"/>
                </a:lnTo>
                <a:lnTo>
                  <a:pt x="876300" y="18414"/>
                </a:lnTo>
                <a:lnTo>
                  <a:pt x="896111" y="19430"/>
                </a:lnTo>
                <a:lnTo>
                  <a:pt x="917702" y="20574"/>
                </a:lnTo>
                <a:lnTo>
                  <a:pt x="940689" y="20574"/>
                </a:lnTo>
                <a:lnTo>
                  <a:pt x="940689" y="20574"/>
                </a:lnTo>
                <a:lnTo>
                  <a:pt x="962659" y="19430"/>
                </a:lnTo>
                <a:lnTo>
                  <a:pt x="982091" y="17272"/>
                </a:lnTo>
                <a:lnTo>
                  <a:pt x="998728" y="15494"/>
                </a:lnTo>
                <a:lnTo>
                  <a:pt x="1008760" y="14097"/>
                </a:lnTo>
                <a:lnTo>
                  <a:pt x="1020571" y="14097"/>
                </a:lnTo>
                <a:lnTo>
                  <a:pt x="1036066" y="14097"/>
                </a:lnTo>
                <a:lnTo>
                  <a:pt x="1052703" y="1079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702683" y="1635759"/>
            <a:ext cx="713740" cy="80645"/>
            <a:chOff x="4702683" y="1635759"/>
            <a:chExt cx="713740" cy="80645"/>
          </a:xfrm>
        </p:grpSpPr>
        <p:sp>
          <p:nvSpPr>
            <p:cNvPr id="12" name="object 12"/>
            <p:cNvSpPr/>
            <p:nvPr/>
          </p:nvSpPr>
          <p:spPr>
            <a:xfrm>
              <a:off x="4712208" y="1645284"/>
              <a:ext cx="687070" cy="61594"/>
            </a:xfrm>
            <a:custGeom>
              <a:avLst/>
              <a:gdLst/>
              <a:ahLst/>
              <a:cxnLst/>
              <a:rect l="l" t="t" r="r" b="b"/>
              <a:pathLst>
                <a:path w="687070" h="61594">
                  <a:moveTo>
                    <a:pt x="0" y="0"/>
                  </a:moveTo>
                  <a:lnTo>
                    <a:pt x="8000" y="2159"/>
                  </a:lnTo>
                  <a:lnTo>
                    <a:pt x="25272" y="4317"/>
                  </a:lnTo>
                  <a:lnTo>
                    <a:pt x="46100" y="6476"/>
                  </a:lnTo>
                  <a:lnTo>
                    <a:pt x="67690" y="7492"/>
                  </a:lnTo>
                  <a:lnTo>
                    <a:pt x="89662" y="7492"/>
                  </a:lnTo>
                  <a:lnTo>
                    <a:pt x="110870" y="8636"/>
                  </a:lnTo>
                  <a:lnTo>
                    <a:pt x="130301" y="8636"/>
                  </a:lnTo>
                  <a:lnTo>
                    <a:pt x="153415" y="8636"/>
                  </a:lnTo>
                  <a:lnTo>
                    <a:pt x="178562" y="8636"/>
                  </a:lnTo>
                  <a:lnTo>
                    <a:pt x="200151" y="10033"/>
                  </a:lnTo>
                  <a:lnTo>
                    <a:pt x="226440" y="10033"/>
                  </a:lnTo>
                  <a:lnTo>
                    <a:pt x="257428" y="10033"/>
                  </a:lnTo>
                  <a:lnTo>
                    <a:pt x="284733" y="10033"/>
                  </a:lnTo>
                  <a:lnTo>
                    <a:pt x="315340" y="10033"/>
                  </a:lnTo>
                  <a:lnTo>
                    <a:pt x="348106" y="11175"/>
                  </a:lnTo>
                  <a:lnTo>
                    <a:pt x="376554" y="12953"/>
                  </a:lnTo>
                  <a:lnTo>
                    <a:pt x="407542" y="16128"/>
                  </a:lnTo>
                  <a:lnTo>
                    <a:pt x="441070" y="21971"/>
                  </a:lnTo>
                  <a:lnTo>
                    <a:pt x="469518" y="25908"/>
                  </a:lnTo>
                  <a:lnTo>
                    <a:pt x="499363" y="30606"/>
                  </a:lnTo>
                  <a:lnTo>
                    <a:pt x="527812" y="34543"/>
                  </a:lnTo>
                  <a:lnTo>
                    <a:pt x="552576" y="39242"/>
                  </a:lnTo>
                  <a:lnTo>
                    <a:pt x="577088" y="43179"/>
                  </a:lnTo>
                  <a:lnTo>
                    <a:pt x="602361" y="47878"/>
                  </a:lnTo>
                  <a:lnTo>
                    <a:pt x="626109" y="51815"/>
                  </a:lnTo>
                  <a:lnTo>
                    <a:pt x="645794" y="56514"/>
                  </a:lnTo>
                  <a:lnTo>
                    <a:pt x="663447" y="59436"/>
                  </a:lnTo>
                  <a:lnTo>
                    <a:pt x="676782" y="61594"/>
                  </a:lnTo>
                  <a:lnTo>
                    <a:pt x="686562" y="60451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16423" y="169824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570098" y="1900681"/>
            <a:ext cx="850900" cy="52705"/>
            <a:chOff x="2570098" y="1900681"/>
            <a:chExt cx="850900" cy="52705"/>
          </a:xfrm>
        </p:grpSpPr>
        <p:sp>
          <p:nvSpPr>
            <p:cNvPr id="15" name="object 15"/>
            <p:cNvSpPr/>
            <p:nvPr/>
          </p:nvSpPr>
          <p:spPr>
            <a:xfrm>
              <a:off x="2579623" y="1924303"/>
              <a:ext cx="828675" cy="19685"/>
            </a:xfrm>
            <a:custGeom>
              <a:avLst/>
              <a:gdLst/>
              <a:ahLst/>
              <a:cxnLst/>
              <a:rect l="l" t="t" r="r" b="b"/>
              <a:pathLst>
                <a:path w="828675" h="19685">
                  <a:moveTo>
                    <a:pt x="6476" y="4318"/>
                  </a:moveTo>
                  <a:lnTo>
                    <a:pt x="6476" y="4318"/>
                  </a:lnTo>
                  <a:lnTo>
                    <a:pt x="0" y="0"/>
                  </a:lnTo>
                  <a:lnTo>
                    <a:pt x="4318" y="7493"/>
                  </a:lnTo>
                  <a:lnTo>
                    <a:pt x="16509" y="8636"/>
                  </a:lnTo>
                  <a:lnTo>
                    <a:pt x="33781" y="7493"/>
                  </a:lnTo>
                  <a:lnTo>
                    <a:pt x="52577" y="6476"/>
                  </a:lnTo>
                  <a:lnTo>
                    <a:pt x="71246" y="6476"/>
                  </a:lnTo>
                  <a:lnTo>
                    <a:pt x="88900" y="5333"/>
                  </a:lnTo>
                  <a:lnTo>
                    <a:pt x="102869" y="6476"/>
                  </a:lnTo>
                  <a:lnTo>
                    <a:pt x="115824" y="7493"/>
                  </a:lnTo>
                  <a:lnTo>
                    <a:pt x="133476" y="5333"/>
                  </a:lnTo>
                  <a:lnTo>
                    <a:pt x="153288" y="4318"/>
                  </a:lnTo>
                  <a:lnTo>
                    <a:pt x="174244" y="4318"/>
                  </a:lnTo>
                  <a:lnTo>
                    <a:pt x="195833" y="6476"/>
                  </a:lnTo>
                  <a:lnTo>
                    <a:pt x="222123" y="7493"/>
                  </a:lnTo>
                  <a:lnTo>
                    <a:pt x="249427" y="7493"/>
                  </a:lnTo>
                  <a:lnTo>
                    <a:pt x="273557" y="7493"/>
                  </a:lnTo>
                  <a:lnTo>
                    <a:pt x="294386" y="8636"/>
                  </a:lnTo>
                  <a:lnTo>
                    <a:pt x="313181" y="6476"/>
                  </a:lnTo>
                  <a:lnTo>
                    <a:pt x="330834" y="4318"/>
                  </a:lnTo>
                  <a:lnTo>
                    <a:pt x="330834" y="4318"/>
                  </a:lnTo>
                  <a:lnTo>
                    <a:pt x="394207" y="4318"/>
                  </a:lnTo>
                  <a:lnTo>
                    <a:pt x="418973" y="4318"/>
                  </a:lnTo>
                  <a:lnTo>
                    <a:pt x="444500" y="5333"/>
                  </a:lnTo>
                  <a:lnTo>
                    <a:pt x="466217" y="5333"/>
                  </a:lnTo>
                  <a:lnTo>
                    <a:pt x="490219" y="5333"/>
                  </a:lnTo>
                  <a:lnTo>
                    <a:pt x="517651" y="5333"/>
                  </a:lnTo>
                  <a:lnTo>
                    <a:pt x="541782" y="7493"/>
                  </a:lnTo>
                  <a:lnTo>
                    <a:pt x="561594" y="8636"/>
                  </a:lnTo>
                  <a:lnTo>
                    <a:pt x="580263" y="8636"/>
                  </a:lnTo>
                  <a:lnTo>
                    <a:pt x="601218" y="10032"/>
                  </a:lnTo>
                  <a:lnTo>
                    <a:pt x="620649" y="8636"/>
                  </a:lnTo>
                  <a:lnTo>
                    <a:pt x="644778" y="8636"/>
                  </a:lnTo>
                  <a:lnTo>
                    <a:pt x="669925" y="10032"/>
                  </a:lnTo>
                  <a:lnTo>
                    <a:pt x="692912" y="12953"/>
                  </a:lnTo>
                  <a:lnTo>
                    <a:pt x="716026" y="16128"/>
                  </a:lnTo>
                  <a:lnTo>
                    <a:pt x="737997" y="19431"/>
                  </a:lnTo>
                  <a:lnTo>
                    <a:pt x="758825" y="19431"/>
                  </a:lnTo>
                  <a:lnTo>
                    <a:pt x="777239" y="19431"/>
                  </a:lnTo>
                  <a:lnTo>
                    <a:pt x="794892" y="19431"/>
                  </a:lnTo>
                  <a:lnTo>
                    <a:pt x="794892" y="19431"/>
                  </a:lnTo>
                  <a:lnTo>
                    <a:pt x="810005" y="18287"/>
                  </a:lnTo>
                  <a:lnTo>
                    <a:pt x="822198" y="15112"/>
                  </a:lnTo>
                  <a:lnTo>
                    <a:pt x="828675" y="11811"/>
                  </a:lnTo>
                </a:path>
              </a:pathLst>
            </a:custGeom>
            <a:ln w="190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20490" y="19102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332990" cy="616585"/>
            <a:chOff x="1213103" y="774134"/>
            <a:chExt cx="2332990" cy="616585"/>
          </a:xfrm>
        </p:grpSpPr>
        <p:sp>
          <p:nvSpPr>
            <p:cNvPr id="3" name="object 3"/>
            <p:cNvSpPr/>
            <p:nvPr/>
          </p:nvSpPr>
          <p:spPr>
            <a:xfrm>
              <a:off x="1234430" y="774134"/>
              <a:ext cx="231116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7527" y="792479"/>
              <a:ext cx="16619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00910" cy="475615"/>
            </a:xfrm>
            <a:custGeom>
              <a:avLst/>
              <a:gdLst/>
              <a:ahLst/>
              <a:cxnLst/>
              <a:rect l="l" t="t" r="r" b="b"/>
              <a:pathLst>
                <a:path w="2200910" h="475615">
                  <a:moveTo>
                    <a:pt x="220065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21408" y="475488"/>
                  </a:lnTo>
                  <a:lnTo>
                    <a:pt x="2200656" y="396239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3908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00910" cy="475615"/>
            </a:xfrm>
            <a:custGeom>
              <a:avLst/>
              <a:gdLst/>
              <a:ahLst/>
              <a:cxnLst/>
              <a:rect l="l" t="t" r="r" b="b"/>
              <a:pathLst>
                <a:path w="2200910" h="475615">
                  <a:moveTo>
                    <a:pt x="2121408" y="475488"/>
                  </a:moveTo>
                  <a:lnTo>
                    <a:pt x="2137283" y="412114"/>
                  </a:lnTo>
                  <a:lnTo>
                    <a:pt x="2200656" y="396239"/>
                  </a:lnTo>
                  <a:lnTo>
                    <a:pt x="212140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00656" y="0"/>
                  </a:lnTo>
                  <a:lnTo>
                    <a:pt x="220065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18172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Cavity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70" dirty="0">
                <a:latin typeface="Lucida Sans"/>
                <a:cs typeface="Lucida Sans"/>
              </a:rPr>
              <a:t>Coelom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greatly</a:t>
            </a:r>
            <a:r>
              <a:rPr sz="1500" b="1" spc="-1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reduced.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represented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cavities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pericardium,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kidneys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gonads.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0" dirty="0">
                <a:latin typeface="Lucida Sans"/>
                <a:cs typeface="Lucida Sans"/>
              </a:rPr>
              <a:t>Spaces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amongst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viscera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contain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blood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form</a:t>
            </a:r>
            <a:r>
              <a:rPr sz="1500" spc="-60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haemocoel.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430017" y="1613153"/>
            <a:ext cx="1444625" cy="95885"/>
            <a:chOff x="2430017" y="1613153"/>
            <a:chExt cx="1444625" cy="95885"/>
          </a:xfrm>
        </p:grpSpPr>
        <p:sp>
          <p:nvSpPr>
            <p:cNvPr id="11" name="object 11"/>
            <p:cNvSpPr/>
            <p:nvPr/>
          </p:nvSpPr>
          <p:spPr>
            <a:xfrm>
              <a:off x="2439542" y="1626996"/>
              <a:ext cx="1402715" cy="72390"/>
            </a:xfrm>
            <a:custGeom>
              <a:avLst/>
              <a:gdLst/>
              <a:ahLst/>
              <a:cxnLst/>
              <a:rect l="l" t="t" r="r" b="b"/>
              <a:pathLst>
                <a:path w="1402714" h="72389">
                  <a:moveTo>
                    <a:pt x="3556" y="19430"/>
                  </a:moveTo>
                  <a:lnTo>
                    <a:pt x="3556" y="19430"/>
                  </a:lnTo>
                  <a:lnTo>
                    <a:pt x="0" y="11937"/>
                  </a:lnTo>
                  <a:lnTo>
                    <a:pt x="0" y="11937"/>
                  </a:lnTo>
                  <a:lnTo>
                    <a:pt x="7874" y="18414"/>
                  </a:lnTo>
                  <a:lnTo>
                    <a:pt x="17652" y="29590"/>
                  </a:lnTo>
                  <a:lnTo>
                    <a:pt x="29590" y="42163"/>
                  </a:lnTo>
                  <a:lnTo>
                    <a:pt x="43942" y="52959"/>
                  </a:lnTo>
                  <a:lnTo>
                    <a:pt x="60451" y="61594"/>
                  </a:lnTo>
                  <a:lnTo>
                    <a:pt x="80263" y="68072"/>
                  </a:lnTo>
                  <a:lnTo>
                    <a:pt x="99059" y="71374"/>
                  </a:lnTo>
                  <a:lnTo>
                    <a:pt x="117348" y="72389"/>
                  </a:lnTo>
                  <a:lnTo>
                    <a:pt x="133984" y="70230"/>
                  </a:lnTo>
                  <a:lnTo>
                    <a:pt x="150113" y="67310"/>
                  </a:lnTo>
                  <a:lnTo>
                    <a:pt x="167767" y="61594"/>
                  </a:lnTo>
                  <a:lnTo>
                    <a:pt x="188594" y="55499"/>
                  </a:lnTo>
                  <a:lnTo>
                    <a:pt x="210565" y="47878"/>
                  </a:lnTo>
                  <a:lnTo>
                    <a:pt x="231139" y="41148"/>
                  </a:lnTo>
                  <a:lnTo>
                    <a:pt x="250951" y="34671"/>
                  </a:lnTo>
                  <a:lnTo>
                    <a:pt x="272923" y="30352"/>
                  </a:lnTo>
                  <a:lnTo>
                    <a:pt x="292734" y="28448"/>
                  </a:lnTo>
                  <a:lnTo>
                    <a:pt x="313181" y="27050"/>
                  </a:lnTo>
                  <a:lnTo>
                    <a:pt x="313181" y="27050"/>
                  </a:lnTo>
                  <a:lnTo>
                    <a:pt x="331977" y="28448"/>
                  </a:lnTo>
                  <a:lnTo>
                    <a:pt x="349631" y="30352"/>
                  </a:lnTo>
                  <a:lnTo>
                    <a:pt x="369315" y="33527"/>
                  </a:lnTo>
                  <a:lnTo>
                    <a:pt x="386714" y="36829"/>
                  </a:lnTo>
                  <a:lnTo>
                    <a:pt x="403225" y="41148"/>
                  </a:lnTo>
                  <a:lnTo>
                    <a:pt x="418338" y="43306"/>
                  </a:lnTo>
                  <a:lnTo>
                    <a:pt x="432688" y="47878"/>
                  </a:lnTo>
                  <a:lnTo>
                    <a:pt x="450342" y="51942"/>
                  </a:lnTo>
                  <a:lnTo>
                    <a:pt x="470154" y="56514"/>
                  </a:lnTo>
                  <a:lnTo>
                    <a:pt x="490727" y="59436"/>
                  </a:lnTo>
                  <a:lnTo>
                    <a:pt x="513714" y="61594"/>
                  </a:lnTo>
                  <a:lnTo>
                    <a:pt x="537844" y="61594"/>
                  </a:lnTo>
                  <a:lnTo>
                    <a:pt x="537844" y="61594"/>
                  </a:lnTo>
                  <a:lnTo>
                    <a:pt x="564133" y="59436"/>
                  </a:lnTo>
                  <a:lnTo>
                    <a:pt x="589280" y="55499"/>
                  </a:lnTo>
                  <a:lnTo>
                    <a:pt x="614171" y="50800"/>
                  </a:lnTo>
                  <a:lnTo>
                    <a:pt x="639699" y="44323"/>
                  </a:lnTo>
                  <a:lnTo>
                    <a:pt x="662813" y="36829"/>
                  </a:lnTo>
                  <a:lnTo>
                    <a:pt x="682625" y="30352"/>
                  </a:lnTo>
                  <a:lnTo>
                    <a:pt x="703071" y="24891"/>
                  </a:lnTo>
                  <a:lnTo>
                    <a:pt x="724026" y="20574"/>
                  </a:lnTo>
                  <a:lnTo>
                    <a:pt x="747013" y="17272"/>
                  </a:lnTo>
                  <a:lnTo>
                    <a:pt x="768984" y="15112"/>
                  </a:lnTo>
                  <a:lnTo>
                    <a:pt x="789432" y="12953"/>
                  </a:lnTo>
                  <a:lnTo>
                    <a:pt x="809244" y="11937"/>
                  </a:lnTo>
                  <a:lnTo>
                    <a:pt x="830198" y="12953"/>
                  </a:lnTo>
                  <a:lnTo>
                    <a:pt x="852169" y="14097"/>
                  </a:lnTo>
                  <a:lnTo>
                    <a:pt x="873759" y="17272"/>
                  </a:lnTo>
                  <a:lnTo>
                    <a:pt x="894969" y="22732"/>
                  </a:lnTo>
                  <a:lnTo>
                    <a:pt x="914399" y="28448"/>
                  </a:lnTo>
                  <a:lnTo>
                    <a:pt x="934211" y="33527"/>
                  </a:lnTo>
                  <a:lnTo>
                    <a:pt x="952881" y="36829"/>
                  </a:lnTo>
                  <a:lnTo>
                    <a:pt x="971295" y="40386"/>
                  </a:lnTo>
                  <a:lnTo>
                    <a:pt x="991107" y="41148"/>
                  </a:lnTo>
                  <a:lnTo>
                    <a:pt x="1012697" y="42163"/>
                  </a:lnTo>
                  <a:lnTo>
                    <a:pt x="1012697" y="42163"/>
                  </a:lnTo>
                  <a:lnTo>
                    <a:pt x="1037208" y="40386"/>
                  </a:lnTo>
                  <a:lnTo>
                    <a:pt x="1059815" y="35687"/>
                  </a:lnTo>
                  <a:lnTo>
                    <a:pt x="1083309" y="30352"/>
                  </a:lnTo>
                  <a:lnTo>
                    <a:pt x="1107058" y="24891"/>
                  </a:lnTo>
                  <a:lnTo>
                    <a:pt x="1131189" y="20574"/>
                  </a:lnTo>
                  <a:lnTo>
                    <a:pt x="1153033" y="15112"/>
                  </a:lnTo>
                  <a:lnTo>
                    <a:pt x="1171447" y="10794"/>
                  </a:lnTo>
                  <a:lnTo>
                    <a:pt x="1189101" y="6476"/>
                  </a:lnTo>
                  <a:lnTo>
                    <a:pt x="1205610" y="2921"/>
                  </a:lnTo>
                  <a:lnTo>
                    <a:pt x="1221105" y="1142"/>
                  </a:lnTo>
                  <a:lnTo>
                    <a:pt x="1236218" y="0"/>
                  </a:lnTo>
                  <a:lnTo>
                    <a:pt x="1252855" y="0"/>
                  </a:lnTo>
                  <a:lnTo>
                    <a:pt x="1268348" y="0"/>
                  </a:lnTo>
                  <a:lnTo>
                    <a:pt x="1268348" y="0"/>
                  </a:lnTo>
                  <a:lnTo>
                    <a:pt x="1283461" y="2159"/>
                  </a:lnTo>
                  <a:lnTo>
                    <a:pt x="1299591" y="5461"/>
                  </a:lnTo>
                  <a:lnTo>
                    <a:pt x="1315084" y="8636"/>
                  </a:lnTo>
                  <a:lnTo>
                    <a:pt x="1331595" y="10794"/>
                  </a:lnTo>
                  <a:lnTo>
                    <a:pt x="1348994" y="12953"/>
                  </a:lnTo>
                  <a:lnTo>
                    <a:pt x="1366520" y="14097"/>
                  </a:lnTo>
                  <a:lnTo>
                    <a:pt x="1382776" y="14097"/>
                  </a:lnTo>
                  <a:lnTo>
                    <a:pt x="1394968" y="12953"/>
                  </a:lnTo>
                  <a:lnTo>
                    <a:pt x="1402587" y="10794"/>
                  </a:lnTo>
                  <a:lnTo>
                    <a:pt x="1396110" y="6476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74134" y="16226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977644" y="1868931"/>
            <a:ext cx="1880235" cy="64135"/>
          </a:xfrm>
          <a:custGeom>
            <a:avLst/>
            <a:gdLst/>
            <a:ahLst/>
            <a:cxnLst/>
            <a:rect l="l" t="t" r="r" b="b"/>
            <a:pathLst>
              <a:path w="1880235" h="64135">
                <a:moveTo>
                  <a:pt x="18795" y="30606"/>
                </a:moveTo>
                <a:lnTo>
                  <a:pt x="18795" y="30606"/>
                </a:lnTo>
                <a:lnTo>
                  <a:pt x="11175" y="28447"/>
                </a:lnTo>
                <a:lnTo>
                  <a:pt x="0" y="29590"/>
                </a:lnTo>
                <a:lnTo>
                  <a:pt x="0" y="29590"/>
                </a:lnTo>
                <a:lnTo>
                  <a:pt x="15493" y="35686"/>
                </a:lnTo>
                <a:lnTo>
                  <a:pt x="26288" y="43179"/>
                </a:lnTo>
                <a:lnTo>
                  <a:pt x="39624" y="51180"/>
                </a:lnTo>
                <a:lnTo>
                  <a:pt x="55880" y="56514"/>
                </a:lnTo>
                <a:lnTo>
                  <a:pt x="75692" y="60832"/>
                </a:lnTo>
                <a:lnTo>
                  <a:pt x="95376" y="64134"/>
                </a:lnTo>
                <a:lnTo>
                  <a:pt x="115188" y="64134"/>
                </a:lnTo>
                <a:lnTo>
                  <a:pt x="115188" y="64134"/>
                </a:lnTo>
                <a:lnTo>
                  <a:pt x="134619" y="60832"/>
                </a:lnTo>
                <a:lnTo>
                  <a:pt x="155575" y="56514"/>
                </a:lnTo>
                <a:lnTo>
                  <a:pt x="177545" y="51180"/>
                </a:lnTo>
                <a:lnTo>
                  <a:pt x="199517" y="43179"/>
                </a:lnTo>
                <a:lnTo>
                  <a:pt x="218948" y="35686"/>
                </a:lnTo>
                <a:lnTo>
                  <a:pt x="235457" y="29590"/>
                </a:lnTo>
                <a:lnTo>
                  <a:pt x="252094" y="24129"/>
                </a:lnTo>
                <a:lnTo>
                  <a:pt x="269367" y="19430"/>
                </a:lnTo>
                <a:lnTo>
                  <a:pt x="288036" y="14477"/>
                </a:lnTo>
                <a:lnTo>
                  <a:pt x="306705" y="10794"/>
                </a:lnTo>
                <a:lnTo>
                  <a:pt x="325119" y="8636"/>
                </a:lnTo>
                <a:lnTo>
                  <a:pt x="343788" y="6476"/>
                </a:lnTo>
                <a:lnTo>
                  <a:pt x="364744" y="6476"/>
                </a:lnTo>
                <a:lnTo>
                  <a:pt x="364744" y="6476"/>
                </a:lnTo>
                <a:lnTo>
                  <a:pt x="382397" y="8636"/>
                </a:lnTo>
                <a:lnTo>
                  <a:pt x="399669" y="12318"/>
                </a:lnTo>
                <a:lnTo>
                  <a:pt x="416179" y="16255"/>
                </a:lnTo>
                <a:lnTo>
                  <a:pt x="431673" y="23113"/>
                </a:lnTo>
                <a:lnTo>
                  <a:pt x="448944" y="28447"/>
                </a:lnTo>
                <a:lnTo>
                  <a:pt x="463042" y="33527"/>
                </a:lnTo>
                <a:lnTo>
                  <a:pt x="478536" y="38226"/>
                </a:lnTo>
                <a:lnTo>
                  <a:pt x="495045" y="41401"/>
                </a:lnTo>
                <a:lnTo>
                  <a:pt x="514857" y="43179"/>
                </a:lnTo>
                <a:lnTo>
                  <a:pt x="536448" y="44322"/>
                </a:lnTo>
                <a:lnTo>
                  <a:pt x="562737" y="43179"/>
                </a:lnTo>
                <a:lnTo>
                  <a:pt x="590042" y="40385"/>
                </a:lnTo>
                <a:lnTo>
                  <a:pt x="614553" y="34543"/>
                </a:lnTo>
                <a:lnTo>
                  <a:pt x="636143" y="28447"/>
                </a:lnTo>
                <a:lnTo>
                  <a:pt x="655955" y="21970"/>
                </a:lnTo>
                <a:lnTo>
                  <a:pt x="675386" y="16255"/>
                </a:lnTo>
                <a:lnTo>
                  <a:pt x="697738" y="12318"/>
                </a:lnTo>
                <a:lnTo>
                  <a:pt x="718185" y="7619"/>
                </a:lnTo>
                <a:lnTo>
                  <a:pt x="737997" y="3682"/>
                </a:lnTo>
                <a:lnTo>
                  <a:pt x="757808" y="0"/>
                </a:lnTo>
                <a:lnTo>
                  <a:pt x="780923" y="0"/>
                </a:lnTo>
                <a:lnTo>
                  <a:pt x="804672" y="0"/>
                </a:lnTo>
                <a:lnTo>
                  <a:pt x="829056" y="0"/>
                </a:lnTo>
                <a:lnTo>
                  <a:pt x="829056" y="0"/>
                </a:lnTo>
                <a:lnTo>
                  <a:pt x="851788" y="1142"/>
                </a:lnTo>
                <a:lnTo>
                  <a:pt x="874776" y="3682"/>
                </a:lnTo>
                <a:lnTo>
                  <a:pt x="895731" y="6476"/>
                </a:lnTo>
                <a:lnTo>
                  <a:pt x="916558" y="10159"/>
                </a:lnTo>
                <a:lnTo>
                  <a:pt x="934974" y="14477"/>
                </a:lnTo>
                <a:lnTo>
                  <a:pt x="954786" y="19430"/>
                </a:lnTo>
                <a:lnTo>
                  <a:pt x="975613" y="23113"/>
                </a:lnTo>
                <a:lnTo>
                  <a:pt x="996569" y="24129"/>
                </a:lnTo>
                <a:lnTo>
                  <a:pt x="1019175" y="23113"/>
                </a:lnTo>
                <a:lnTo>
                  <a:pt x="1040130" y="20954"/>
                </a:lnTo>
                <a:lnTo>
                  <a:pt x="1060195" y="18414"/>
                </a:lnTo>
                <a:lnTo>
                  <a:pt x="1080770" y="14477"/>
                </a:lnTo>
                <a:lnTo>
                  <a:pt x="1103376" y="12318"/>
                </a:lnTo>
                <a:lnTo>
                  <a:pt x="1125728" y="10159"/>
                </a:lnTo>
                <a:lnTo>
                  <a:pt x="1147318" y="7619"/>
                </a:lnTo>
                <a:lnTo>
                  <a:pt x="1167130" y="5841"/>
                </a:lnTo>
                <a:lnTo>
                  <a:pt x="1184783" y="2158"/>
                </a:lnTo>
                <a:lnTo>
                  <a:pt x="1204214" y="1142"/>
                </a:lnTo>
                <a:lnTo>
                  <a:pt x="1225169" y="0"/>
                </a:lnTo>
                <a:lnTo>
                  <a:pt x="1225169" y="0"/>
                </a:lnTo>
                <a:lnTo>
                  <a:pt x="1244854" y="1142"/>
                </a:lnTo>
                <a:lnTo>
                  <a:pt x="1263650" y="4699"/>
                </a:lnTo>
                <a:lnTo>
                  <a:pt x="1280921" y="8636"/>
                </a:lnTo>
                <a:lnTo>
                  <a:pt x="1297432" y="13334"/>
                </a:lnTo>
                <a:lnTo>
                  <a:pt x="1312926" y="16255"/>
                </a:lnTo>
                <a:lnTo>
                  <a:pt x="1329563" y="19430"/>
                </a:lnTo>
                <a:lnTo>
                  <a:pt x="1348994" y="21970"/>
                </a:lnTo>
                <a:lnTo>
                  <a:pt x="1370965" y="23113"/>
                </a:lnTo>
                <a:lnTo>
                  <a:pt x="1395095" y="21970"/>
                </a:lnTo>
                <a:lnTo>
                  <a:pt x="1416939" y="18414"/>
                </a:lnTo>
                <a:lnTo>
                  <a:pt x="1438656" y="13334"/>
                </a:lnTo>
                <a:lnTo>
                  <a:pt x="1459865" y="10159"/>
                </a:lnTo>
                <a:lnTo>
                  <a:pt x="1479295" y="6476"/>
                </a:lnTo>
                <a:lnTo>
                  <a:pt x="1496948" y="3682"/>
                </a:lnTo>
                <a:lnTo>
                  <a:pt x="1513078" y="1142"/>
                </a:lnTo>
                <a:lnTo>
                  <a:pt x="1529715" y="0"/>
                </a:lnTo>
                <a:lnTo>
                  <a:pt x="1545844" y="0"/>
                </a:lnTo>
                <a:lnTo>
                  <a:pt x="1562481" y="0"/>
                </a:lnTo>
                <a:lnTo>
                  <a:pt x="1562481" y="0"/>
                </a:lnTo>
                <a:lnTo>
                  <a:pt x="1581150" y="1142"/>
                </a:lnTo>
                <a:lnTo>
                  <a:pt x="1598803" y="3682"/>
                </a:lnTo>
                <a:lnTo>
                  <a:pt x="1613916" y="7619"/>
                </a:lnTo>
                <a:lnTo>
                  <a:pt x="1628267" y="14477"/>
                </a:lnTo>
                <a:lnTo>
                  <a:pt x="1645539" y="20954"/>
                </a:lnTo>
                <a:lnTo>
                  <a:pt x="1665351" y="24129"/>
                </a:lnTo>
                <a:lnTo>
                  <a:pt x="1688083" y="24891"/>
                </a:lnTo>
                <a:lnTo>
                  <a:pt x="1709293" y="24891"/>
                </a:lnTo>
                <a:lnTo>
                  <a:pt x="1730247" y="24891"/>
                </a:lnTo>
                <a:lnTo>
                  <a:pt x="1750695" y="23113"/>
                </a:lnTo>
                <a:lnTo>
                  <a:pt x="1773808" y="20954"/>
                </a:lnTo>
                <a:lnTo>
                  <a:pt x="1793494" y="16255"/>
                </a:lnTo>
                <a:lnTo>
                  <a:pt x="1812290" y="15493"/>
                </a:lnTo>
                <a:lnTo>
                  <a:pt x="1828419" y="15493"/>
                </a:lnTo>
                <a:lnTo>
                  <a:pt x="1843913" y="19430"/>
                </a:lnTo>
                <a:lnTo>
                  <a:pt x="1859026" y="24129"/>
                </a:lnTo>
                <a:lnTo>
                  <a:pt x="1871345" y="27431"/>
                </a:lnTo>
                <a:lnTo>
                  <a:pt x="1879981" y="2844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12741" y="1896363"/>
            <a:ext cx="1014094" cy="38100"/>
          </a:xfrm>
          <a:custGeom>
            <a:avLst/>
            <a:gdLst/>
            <a:ahLst/>
            <a:cxnLst/>
            <a:rect l="l" t="t" r="r" b="b"/>
            <a:pathLst>
              <a:path w="1014095" h="38100">
                <a:moveTo>
                  <a:pt x="12954" y="3175"/>
                </a:moveTo>
                <a:lnTo>
                  <a:pt x="12954" y="3175"/>
                </a:lnTo>
                <a:lnTo>
                  <a:pt x="0" y="2159"/>
                </a:lnTo>
                <a:lnTo>
                  <a:pt x="17653" y="0"/>
                </a:lnTo>
                <a:lnTo>
                  <a:pt x="38100" y="1016"/>
                </a:lnTo>
                <a:lnTo>
                  <a:pt x="61213" y="2159"/>
                </a:lnTo>
                <a:lnTo>
                  <a:pt x="86360" y="2159"/>
                </a:lnTo>
                <a:lnTo>
                  <a:pt x="109474" y="3175"/>
                </a:lnTo>
                <a:lnTo>
                  <a:pt x="132461" y="3175"/>
                </a:lnTo>
                <a:lnTo>
                  <a:pt x="153035" y="3175"/>
                </a:lnTo>
                <a:lnTo>
                  <a:pt x="175260" y="3175"/>
                </a:lnTo>
                <a:lnTo>
                  <a:pt x="196850" y="3175"/>
                </a:lnTo>
                <a:lnTo>
                  <a:pt x="219963" y="3175"/>
                </a:lnTo>
                <a:lnTo>
                  <a:pt x="242950" y="5334"/>
                </a:lnTo>
                <a:lnTo>
                  <a:pt x="263906" y="6096"/>
                </a:lnTo>
                <a:lnTo>
                  <a:pt x="281178" y="7112"/>
                </a:lnTo>
                <a:lnTo>
                  <a:pt x="298831" y="8255"/>
                </a:lnTo>
                <a:lnTo>
                  <a:pt x="319659" y="9652"/>
                </a:lnTo>
                <a:lnTo>
                  <a:pt x="342646" y="10795"/>
                </a:lnTo>
                <a:lnTo>
                  <a:pt x="368935" y="11811"/>
                </a:lnTo>
                <a:lnTo>
                  <a:pt x="396367" y="13970"/>
                </a:lnTo>
                <a:lnTo>
                  <a:pt x="424815" y="15748"/>
                </a:lnTo>
                <a:lnTo>
                  <a:pt x="453263" y="19431"/>
                </a:lnTo>
                <a:lnTo>
                  <a:pt x="478409" y="21590"/>
                </a:lnTo>
                <a:lnTo>
                  <a:pt x="500380" y="22606"/>
                </a:lnTo>
                <a:lnTo>
                  <a:pt x="523113" y="24765"/>
                </a:lnTo>
                <a:lnTo>
                  <a:pt x="547497" y="25908"/>
                </a:lnTo>
                <a:lnTo>
                  <a:pt x="571246" y="25908"/>
                </a:lnTo>
                <a:lnTo>
                  <a:pt x="597535" y="25908"/>
                </a:lnTo>
                <a:lnTo>
                  <a:pt x="622046" y="25908"/>
                </a:lnTo>
                <a:lnTo>
                  <a:pt x="642620" y="26924"/>
                </a:lnTo>
                <a:lnTo>
                  <a:pt x="660273" y="28067"/>
                </a:lnTo>
                <a:lnTo>
                  <a:pt x="676783" y="28067"/>
                </a:lnTo>
                <a:lnTo>
                  <a:pt x="696213" y="28067"/>
                </a:lnTo>
                <a:lnTo>
                  <a:pt x="718185" y="29083"/>
                </a:lnTo>
                <a:lnTo>
                  <a:pt x="738632" y="30226"/>
                </a:lnTo>
                <a:lnTo>
                  <a:pt x="760984" y="31242"/>
                </a:lnTo>
                <a:lnTo>
                  <a:pt x="787273" y="31242"/>
                </a:lnTo>
                <a:lnTo>
                  <a:pt x="815721" y="31242"/>
                </a:lnTo>
                <a:lnTo>
                  <a:pt x="843153" y="32385"/>
                </a:lnTo>
                <a:lnTo>
                  <a:pt x="865759" y="32385"/>
                </a:lnTo>
                <a:lnTo>
                  <a:pt x="886713" y="33401"/>
                </a:lnTo>
                <a:lnTo>
                  <a:pt x="906399" y="34543"/>
                </a:lnTo>
                <a:lnTo>
                  <a:pt x="928370" y="34543"/>
                </a:lnTo>
                <a:lnTo>
                  <a:pt x="948182" y="34543"/>
                </a:lnTo>
                <a:lnTo>
                  <a:pt x="966597" y="35560"/>
                </a:lnTo>
                <a:lnTo>
                  <a:pt x="985266" y="36703"/>
                </a:lnTo>
                <a:lnTo>
                  <a:pt x="1000760" y="38100"/>
                </a:lnTo>
                <a:lnTo>
                  <a:pt x="1011555" y="38100"/>
                </a:lnTo>
                <a:lnTo>
                  <a:pt x="1013713" y="3022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22290" y="1859279"/>
            <a:ext cx="1604645" cy="43180"/>
          </a:xfrm>
          <a:custGeom>
            <a:avLst/>
            <a:gdLst/>
            <a:ahLst/>
            <a:cxnLst/>
            <a:rect l="l" t="t" r="r" b="b"/>
            <a:pathLst>
              <a:path w="1604645" h="43180">
                <a:moveTo>
                  <a:pt x="25526" y="42418"/>
                </a:moveTo>
                <a:lnTo>
                  <a:pt x="25526" y="42418"/>
                </a:lnTo>
                <a:lnTo>
                  <a:pt x="0" y="41402"/>
                </a:lnTo>
                <a:lnTo>
                  <a:pt x="15494" y="43180"/>
                </a:lnTo>
                <a:lnTo>
                  <a:pt x="36449" y="43180"/>
                </a:lnTo>
                <a:lnTo>
                  <a:pt x="36449" y="43180"/>
                </a:lnTo>
                <a:lnTo>
                  <a:pt x="62611" y="42418"/>
                </a:lnTo>
                <a:lnTo>
                  <a:pt x="91059" y="41402"/>
                </a:lnTo>
                <a:lnTo>
                  <a:pt x="118490" y="40259"/>
                </a:lnTo>
                <a:lnTo>
                  <a:pt x="145796" y="39243"/>
                </a:lnTo>
                <a:lnTo>
                  <a:pt x="174244" y="38100"/>
                </a:lnTo>
                <a:lnTo>
                  <a:pt x="204850" y="34544"/>
                </a:lnTo>
                <a:lnTo>
                  <a:pt x="232283" y="32766"/>
                </a:lnTo>
                <a:lnTo>
                  <a:pt x="256286" y="31623"/>
                </a:lnTo>
                <a:lnTo>
                  <a:pt x="279400" y="30607"/>
                </a:lnTo>
                <a:lnTo>
                  <a:pt x="301371" y="28067"/>
                </a:lnTo>
                <a:lnTo>
                  <a:pt x="323342" y="25146"/>
                </a:lnTo>
                <a:lnTo>
                  <a:pt x="345948" y="24130"/>
                </a:lnTo>
                <a:lnTo>
                  <a:pt x="372237" y="22987"/>
                </a:lnTo>
                <a:lnTo>
                  <a:pt x="396748" y="21971"/>
                </a:lnTo>
                <a:lnTo>
                  <a:pt x="418338" y="20447"/>
                </a:lnTo>
                <a:lnTo>
                  <a:pt x="438150" y="19812"/>
                </a:lnTo>
                <a:lnTo>
                  <a:pt x="455422" y="18288"/>
                </a:lnTo>
                <a:lnTo>
                  <a:pt x="478789" y="17272"/>
                </a:lnTo>
                <a:lnTo>
                  <a:pt x="502538" y="16129"/>
                </a:lnTo>
                <a:lnTo>
                  <a:pt x="524510" y="16129"/>
                </a:lnTo>
                <a:lnTo>
                  <a:pt x="547624" y="15494"/>
                </a:lnTo>
                <a:lnTo>
                  <a:pt x="573913" y="14351"/>
                </a:lnTo>
                <a:lnTo>
                  <a:pt x="596519" y="14351"/>
                </a:lnTo>
                <a:lnTo>
                  <a:pt x="621030" y="14351"/>
                </a:lnTo>
                <a:lnTo>
                  <a:pt x="645160" y="14351"/>
                </a:lnTo>
                <a:lnTo>
                  <a:pt x="668147" y="14351"/>
                </a:lnTo>
                <a:lnTo>
                  <a:pt x="690880" y="11811"/>
                </a:lnTo>
                <a:lnTo>
                  <a:pt x="716026" y="10795"/>
                </a:lnTo>
                <a:lnTo>
                  <a:pt x="739521" y="10795"/>
                </a:lnTo>
                <a:lnTo>
                  <a:pt x="764286" y="10795"/>
                </a:lnTo>
                <a:lnTo>
                  <a:pt x="789559" y="10795"/>
                </a:lnTo>
                <a:lnTo>
                  <a:pt x="811530" y="10795"/>
                </a:lnTo>
                <a:lnTo>
                  <a:pt x="835533" y="8636"/>
                </a:lnTo>
                <a:lnTo>
                  <a:pt x="863981" y="5715"/>
                </a:lnTo>
                <a:lnTo>
                  <a:pt x="888111" y="3175"/>
                </a:lnTo>
                <a:lnTo>
                  <a:pt x="913003" y="2159"/>
                </a:lnTo>
                <a:lnTo>
                  <a:pt x="940308" y="1016"/>
                </a:lnTo>
                <a:lnTo>
                  <a:pt x="963803" y="0"/>
                </a:lnTo>
                <a:lnTo>
                  <a:pt x="988949" y="0"/>
                </a:lnTo>
                <a:lnTo>
                  <a:pt x="1014857" y="1016"/>
                </a:lnTo>
                <a:lnTo>
                  <a:pt x="1040130" y="1016"/>
                </a:lnTo>
                <a:lnTo>
                  <a:pt x="1066673" y="2159"/>
                </a:lnTo>
                <a:lnTo>
                  <a:pt x="1094105" y="1016"/>
                </a:lnTo>
                <a:lnTo>
                  <a:pt x="1119251" y="0"/>
                </a:lnTo>
                <a:lnTo>
                  <a:pt x="1147699" y="0"/>
                </a:lnTo>
                <a:lnTo>
                  <a:pt x="1176146" y="0"/>
                </a:lnTo>
                <a:lnTo>
                  <a:pt x="1201039" y="1016"/>
                </a:lnTo>
                <a:lnTo>
                  <a:pt x="1230884" y="1016"/>
                </a:lnTo>
                <a:lnTo>
                  <a:pt x="1260348" y="1016"/>
                </a:lnTo>
                <a:lnTo>
                  <a:pt x="1285620" y="1016"/>
                </a:lnTo>
                <a:lnTo>
                  <a:pt x="1306449" y="2159"/>
                </a:lnTo>
                <a:lnTo>
                  <a:pt x="1325880" y="4699"/>
                </a:lnTo>
                <a:lnTo>
                  <a:pt x="1344676" y="5715"/>
                </a:lnTo>
                <a:lnTo>
                  <a:pt x="1362329" y="6858"/>
                </a:lnTo>
                <a:lnTo>
                  <a:pt x="1384935" y="7493"/>
                </a:lnTo>
                <a:lnTo>
                  <a:pt x="1411224" y="8636"/>
                </a:lnTo>
                <a:lnTo>
                  <a:pt x="1436751" y="9652"/>
                </a:lnTo>
                <a:lnTo>
                  <a:pt x="1460500" y="11811"/>
                </a:lnTo>
                <a:lnTo>
                  <a:pt x="1484630" y="14351"/>
                </a:lnTo>
                <a:lnTo>
                  <a:pt x="1510918" y="15494"/>
                </a:lnTo>
                <a:lnTo>
                  <a:pt x="1535049" y="15494"/>
                </a:lnTo>
                <a:lnTo>
                  <a:pt x="1558163" y="16129"/>
                </a:lnTo>
                <a:lnTo>
                  <a:pt x="1577848" y="17272"/>
                </a:lnTo>
                <a:lnTo>
                  <a:pt x="1577848" y="17272"/>
                </a:lnTo>
                <a:lnTo>
                  <a:pt x="1593341" y="16129"/>
                </a:lnTo>
                <a:lnTo>
                  <a:pt x="1600962" y="14351"/>
                </a:lnTo>
                <a:lnTo>
                  <a:pt x="1604137" y="6858"/>
                </a:lnTo>
              </a:path>
              <a:path w="1604645" h="43180">
                <a:moveTo>
                  <a:pt x="1585467" y="39243"/>
                </a:moveTo>
                <a:lnTo>
                  <a:pt x="1575689" y="4241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44014" y="2108072"/>
            <a:ext cx="2196465" cy="74930"/>
          </a:xfrm>
          <a:custGeom>
            <a:avLst/>
            <a:gdLst/>
            <a:ahLst/>
            <a:cxnLst/>
            <a:rect l="l" t="t" r="r" b="b"/>
            <a:pathLst>
              <a:path w="2196465" h="74930">
                <a:moveTo>
                  <a:pt x="0" y="19431"/>
                </a:moveTo>
                <a:lnTo>
                  <a:pt x="11811" y="19431"/>
                </a:lnTo>
                <a:lnTo>
                  <a:pt x="24003" y="25907"/>
                </a:lnTo>
                <a:lnTo>
                  <a:pt x="38481" y="35559"/>
                </a:lnTo>
                <a:lnTo>
                  <a:pt x="54356" y="46355"/>
                </a:lnTo>
                <a:lnTo>
                  <a:pt x="73025" y="56133"/>
                </a:lnTo>
                <a:lnTo>
                  <a:pt x="92837" y="62992"/>
                </a:lnTo>
                <a:lnTo>
                  <a:pt x="112649" y="65150"/>
                </a:lnTo>
                <a:lnTo>
                  <a:pt x="134620" y="66167"/>
                </a:lnTo>
                <a:lnTo>
                  <a:pt x="134620" y="66167"/>
                </a:lnTo>
                <a:lnTo>
                  <a:pt x="155067" y="65150"/>
                </a:lnTo>
                <a:lnTo>
                  <a:pt x="178562" y="61849"/>
                </a:lnTo>
                <a:lnTo>
                  <a:pt x="202311" y="57531"/>
                </a:lnTo>
                <a:lnTo>
                  <a:pt x="227457" y="51053"/>
                </a:lnTo>
                <a:lnTo>
                  <a:pt x="248285" y="44195"/>
                </a:lnTo>
                <a:lnTo>
                  <a:pt x="266700" y="36702"/>
                </a:lnTo>
                <a:lnTo>
                  <a:pt x="286512" y="30225"/>
                </a:lnTo>
                <a:lnTo>
                  <a:pt x="305181" y="24764"/>
                </a:lnTo>
                <a:lnTo>
                  <a:pt x="323977" y="19431"/>
                </a:lnTo>
                <a:lnTo>
                  <a:pt x="340106" y="16128"/>
                </a:lnTo>
                <a:lnTo>
                  <a:pt x="357759" y="14350"/>
                </a:lnTo>
                <a:lnTo>
                  <a:pt x="376555" y="11811"/>
                </a:lnTo>
                <a:lnTo>
                  <a:pt x="395224" y="10794"/>
                </a:lnTo>
                <a:lnTo>
                  <a:pt x="413639" y="11811"/>
                </a:lnTo>
                <a:lnTo>
                  <a:pt x="429006" y="15112"/>
                </a:lnTo>
                <a:lnTo>
                  <a:pt x="441960" y="20446"/>
                </a:lnTo>
                <a:lnTo>
                  <a:pt x="457454" y="24764"/>
                </a:lnTo>
                <a:lnTo>
                  <a:pt x="474091" y="29082"/>
                </a:lnTo>
                <a:lnTo>
                  <a:pt x="491363" y="33781"/>
                </a:lnTo>
                <a:lnTo>
                  <a:pt x="510032" y="39115"/>
                </a:lnTo>
                <a:lnTo>
                  <a:pt x="528447" y="47498"/>
                </a:lnTo>
                <a:lnTo>
                  <a:pt x="547116" y="57531"/>
                </a:lnTo>
                <a:lnTo>
                  <a:pt x="566928" y="65150"/>
                </a:lnTo>
                <a:lnTo>
                  <a:pt x="588899" y="69468"/>
                </a:lnTo>
                <a:lnTo>
                  <a:pt x="610489" y="72643"/>
                </a:lnTo>
                <a:lnTo>
                  <a:pt x="631698" y="74802"/>
                </a:lnTo>
                <a:lnTo>
                  <a:pt x="652272" y="74802"/>
                </a:lnTo>
                <a:lnTo>
                  <a:pt x="673100" y="72643"/>
                </a:lnTo>
                <a:lnTo>
                  <a:pt x="692912" y="69468"/>
                </a:lnTo>
                <a:lnTo>
                  <a:pt x="709168" y="65150"/>
                </a:lnTo>
                <a:lnTo>
                  <a:pt x="724662" y="59689"/>
                </a:lnTo>
                <a:lnTo>
                  <a:pt x="740791" y="55371"/>
                </a:lnTo>
                <a:lnTo>
                  <a:pt x="757428" y="50037"/>
                </a:lnTo>
                <a:lnTo>
                  <a:pt x="777240" y="46355"/>
                </a:lnTo>
                <a:lnTo>
                  <a:pt x="800227" y="44195"/>
                </a:lnTo>
                <a:lnTo>
                  <a:pt x="821055" y="40258"/>
                </a:lnTo>
                <a:lnTo>
                  <a:pt x="840486" y="35559"/>
                </a:lnTo>
                <a:lnTo>
                  <a:pt x="859282" y="30225"/>
                </a:lnTo>
                <a:lnTo>
                  <a:pt x="876935" y="25907"/>
                </a:lnTo>
                <a:lnTo>
                  <a:pt x="894588" y="22606"/>
                </a:lnTo>
                <a:lnTo>
                  <a:pt x="912876" y="19431"/>
                </a:lnTo>
                <a:lnTo>
                  <a:pt x="934847" y="17271"/>
                </a:lnTo>
                <a:lnTo>
                  <a:pt x="956818" y="17271"/>
                </a:lnTo>
                <a:lnTo>
                  <a:pt x="979805" y="17271"/>
                </a:lnTo>
                <a:lnTo>
                  <a:pt x="979805" y="17271"/>
                </a:lnTo>
                <a:lnTo>
                  <a:pt x="999363" y="18287"/>
                </a:lnTo>
                <a:lnTo>
                  <a:pt x="1018032" y="20446"/>
                </a:lnTo>
                <a:lnTo>
                  <a:pt x="1036701" y="24764"/>
                </a:lnTo>
                <a:lnTo>
                  <a:pt x="1055116" y="31242"/>
                </a:lnTo>
                <a:lnTo>
                  <a:pt x="1074928" y="39115"/>
                </a:lnTo>
                <a:lnTo>
                  <a:pt x="1095756" y="45338"/>
                </a:lnTo>
                <a:lnTo>
                  <a:pt x="1119886" y="51053"/>
                </a:lnTo>
                <a:lnTo>
                  <a:pt x="1146175" y="55371"/>
                </a:lnTo>
                <a:lnTo>
                  <a:pt x="1173480" y="56133"/>
                </a:lnTo>
                <a:lnTo>
                  <a:pt x="1196213" y="56133"/>
                </a:lnTo>
                <a:lnTo>
                  <a:pt x="1218565" y="53212"/>
                </a:lnTo>
                <a:lnTo>
                  <a:pt x="1239012" y="50037"/>
                </a:lnTo>
                <a:lnTo>
                  <a:pt x="1260983" y="45338"/>
                </a:lnTo>
                <a:lnTo>
                  <a:pt x="1282954" y="41275"/>
                </a:lnTo>
                <a:lnTo>
                  <a:pt x="1302766" y="36702"/>
                </a:lnTo>
                <a:lnTo>
                  <a:pt x="1320419" y="32638"/>
                </a:lnTo>
                <a:lnTo>
                  <a:pt x="1320419" y="32638"/>
                </a:lnTo>
                <a:lnTo>
                  <a:pt x="1338834" y="28067"/>
                </a:lnTo>
                <a:lnTo>
                  <a:pt x="1361821" y="22606"/>
                </a:lnTo>
                <a:lnTo>
                  <a:pt x="1384808" y="17271"/>
                </a:lnTo>
                <a:lnTo>
                  <a:pt x="1407922" y="12953"/>
                </a:lnTo>
                <a:lnTo>
                  <a:pt x="1428369" y="8636"/>
                </a:lnTo>
                <a:lnTo>
                  <a:pt x="1449705" y="5333"/>
                </a:lnTo>
                <a:lnTo>
                  <a:pt x="1469136" y="2793"/>
                </a:lnTo>
                <a:lnTo>
                  <a:pt x="1488948" y="2793"/>
                </a:lnTo>
                <a:lnTo>
                  <a:pt x="1488948" y="2793"/>
                </a:lnTo>
                <a:lnTo>
                  <a:pt x="1507617" y="5333"/>
                </a:lnTo>
                <a:lnTo>
                  <a:pt x="1528191" y="9651"/>
                </a:lnTo>
                <a:lnTo>
                  <a:pt x="1550162" y="16128"/>
                </a:lnTo>
                <a:lnTo>
                  <a:pt x="1569847" y="21589"/>
                </a:lnTo>
                <a:lnTo>
                  <a:pt x="1590802" y="25907"/>
                </a:lnTo>
                <a:lnTo>
                  <a:pt x="1611249" y="29082"/>
                </a:lnTo>
                <a:lnTo>
                  <a:pt x="1632204" y="32638"/>
                </a:lnTo>
                <a:lnTo>
                  <a:pt x="1649857" y="33781"/>
                </a:lnTo>
                <a:lnTo>
                  <a:pt x="1649857" y="33781"/>
                </a:lnTo>
                <a:lnTo>
                  <a:pt x="1668145" y="32638"/>
                </a:lnTo>
                <a:lnTo>
                  <a:pt x="1691639" y="32638"/>
                </a:lnTo>
                <a:lnTo>
                  <a:pt x="1716405" y="31242"/>
                </a:lnTo>
                <a:lnTo>
                  <a:pt x="1741677" y="30225"/>
                </a:lnTo>
                <a:lnTo>
                  <a:pt x="1760347" y="26924"/>
                </a:lnTo>
                <a:lnTo>
                  <a:pt x="1779015" y="22606"/>
                </a:lnTo>
                <a:lnTo>
                  <a:pt x="1799589" y="18287"/>
                </a:lnTo>
                <a:lnTo>
                  <a:pt x="1821942" y="14350"/>
                </a:lnTo>
                <a:lnTo>
                  <a:pt x="1842389" y="10794"/>
                </a:lnTo>
                <a:lnTo>
                  <a:pt x="1863344" y="7493"/>
                </a:lnTo>
                <a:lnTo>
                  <a:pt x="1881632" y="2793"/>
                </a:lnTo>
                <a:lnTo>
                  <a:pt x="1900427" y="0"/>
                </a:lnTo>
                <a:lnTo>
                  <a:pt x="1916938" y="0"/>
                </a:lnTo>
                <a:lnTo>
                  <a:pt x="1929892" y="2793"/>
                </a:lnTo>
                <a:lnTo>
                  <a:pt x="1946402" y="6476"/>
                </a:lnTo>
                <a:lnTo>
                  <a:pt x="1964817" y="9651"/>
                </a:lnTo>
                <a:lnTo>
                  <a:pt x="1983486" y="12953"/>
                </a:lnTo>
                <a:lnTo>
                  <a:pt x="2003298" y="16128"/>
                </a:lnTo>
                <a:lnTo>
                  <a:pt x="2021713" y="19431"/>
                </a:lnTo>
                <a:lnTo>
                  <a:pt x="2039365" y="21589"/>
                </a:lnTo>
                <a:lnTo>
                  <a:pt x="2054860" y="21589"/>
                </a:lnTo>
                <a:lnTo>
                  <a:pt x="2068830" y="21589"/>
                </a:lnTo>
                <a:lnTo>
                  <a:pt x="2068830" y="21589"/>
                </a:lnTo>
                <a:lnTo>
                  <a:pt x="2085467" y="19431"/>
                </a:lnTo>
                <a:lnTo>
                  <a:pt x="2105279" y="18287"/>
                </a:lnTo>
                <a:lnTo>
                  <a:pt x="2124710" y="16128"/>
                </a:lnTo>
                <a:lnTo>
                  <a:pt x="2143379" y="14350"/>
                </a:lnTo>
                <a:lnTo>
                  <a:pt x="2159889" y="9651"/>
                </a:lnTo>
                <a:lnTo>
                  <a:pt x="2173224" y="7493"/>
                </a:lnTo>
                <a:lnTo>
                  <a:pt x="2189480" y="7493"/>
                </a:lnTo>
                <a:lnTo>
                  <a:pt x="2195957" y="1511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252846" y="2117978"/>
            <a:ext cx="1645920" cy="41275"/>
            <a:chOff x="5252846" y="2117978"/>
            <a:chExt cx="1645920" cy="41275"/>
          </a:xfrm>
        </p:grpSpPr>
        <p:sp>
          <p:nvSpPr>
            <p:cNvPr id="18" name="object 18"/>
            <p:cNvSpPr/>
            <p:nvPr/>
          </p:nvSpPr>
          <p:spPr>
            <a:xfrm>
              <a:off x="5262371" y="2127503"/>
              <a:ext cx="1626870" cy="22225"/>
            </a:xfrm>
            <a:custGeom>
              <a:avLst/>
              <a:gdLst/>
              <a:ahLst/>
              <a:cxnLst/>
              <a:rect l="l" t="t" r="r" b="b"/>
              <a:pathLst>
                <a:path w="1626870" h="22225">
                  <a:moveTo>
                    <a:pt x="-9525" y="10921"/>
                  </a:moveTo>
                  <a:lnTo>
                    <a:pt x="1636268" y="10921"/>
                  </a:lnTo>
                </a:path>
              </a:pathLst>
            </a:custGeom>
            <a:ln w="40893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860666" y="21318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1869439" cy="616585"/>
            <a:chOff x="1213103" y="774134"/>
            <a:chExt cx="1869439" cy="616585"/>
          </a:xfrm>
        </p:grpSpPr>
        <p:sp>
          <p:nvSpPr>
            <p:cNvPr id="3" name="object 3"/>
            <p:cNvSpPr/>
            <p:nvPr/>
          </p:nvSpPr>
          <p:spPr>
            <a:xfrm>
              <a:off x="1234421" y="774134"/>
              <a:ext cx="1847887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00783" y="792479"/>
              <a:ext cx="91211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737360" cy="475615"/>
            </a:xfrm>
            <a:custGeom>
              <a:avLst/>
              <a:gdLst/>
              <a:ahLst/>
              <a:cxnLst/>
              <a:rect l="l" t="t" r="r" b="b"/>
              <a:pathLst>
                <a:path w="1737360" h="475615">
                  <a:moveTo>
                    <a:pt x="17373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58112" y="475488"/>
                  </a:lnTo>
                  <a:lnTo>
                    <a:pt x="1737360" y="396239"/>
                  </a:lnTo>
                  <a:lnTo>
                    <a:pt x="17373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757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737360" cy="475615"/>
            </a:xfrm>
            <a:custGeom>
              <a:avLst/>
              <a:gdLst/>
              <a:ahLst/>
              <a:cxnLst/>
              <a:rect l="l" t="t" r="r" b="b"/>
              <a:pathLst>
                <a:path w="1737360" h="475615">
                  <a:moveTo>
                    <a:pt x="1658112" y="475488"/>
                  </a:moveTo>
                  <a:lnTo>
                    <a:pt x="1673987" y="412114"/>
                  </a:lnTo>
                  <a:lnTo>
                    <a:pt x="1737360" y="396239"/>
                  </a:lnTo>
                  <a:lnTo>
                    <a:pt x="16581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737360" y="0"/>
                  </a:lnTo>
                  <a:lnTo>
                    <a:pt x="17373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630034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452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Shell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75" dirty="0">
                <a:latin typeface="Lucida Sans"/>
                <a:cs typeface="Lucida Sans"/>
              </a:rPr>
              <a:t>mantle </a:t>
            </a:r>
            <a:r>
              <a:rPr sz="1500" spc="-65" dirty="0">
                <a:latin typeface="Lucida Sans"/>
                <a:cs typeface="Lucida Sans"/>
              </a:rPr>
              <a:t>usually </a:t>
            </a:r>
            <a:r>
              <a:rPr sz="1500" spc="-55" dirty="0">
                <a:latin typeface="Lucida Sans"/>
                <a:cs typeface="Lucida Sans"/>
              </a:rPr>
              <a:t>secretes </a:t>
            </a:r>
            <a:r>
              <a:rPr sz="1500" spc="-60" dirty="0">
                <a:latin typeface="Lucida Sans"/>
                <a:cs typeface="Lucida Sans"/>
              </a:rPr>
              <a:t>an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slimy</a:t>
            </a:r>
            <a:r>
              <a:rPr sz="1500" b="1" spc="-254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shell.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shell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may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be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internal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(cuttlefish),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reduced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even</a:t>
            </a:r>
            <a:r>
              <a:rPr sz="1500" spc="-55" dirty="0">
                <a:latin typeface="Lucida Sans"/>
                <a:cs typeface="Lucida Sans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absent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(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Octo</a:t>
            </a:r>
            <a:r>
              <a:rPr sz="1500" spc="-60" dirty="0">
                <a:latin typeface="Lucida Sans"/>
                <a:cs typeface="Lucida Sans"/>
              </a:rPr>
              <a:t>pus).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15911" y="2264663"/>
            <a:ext cx="2078736" cy="26487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236339" y="1308607"/>
            <a:ext cx="1748789" cy="387985"/>
            <a:chOff x="4236339" y="1308607"/>
            <a:chExt cx="1748789" cy="387985"/>
          </a:xfrm>
        </p:grpSpPr>
        <p:sp>
          <p:nvSpPr>
            <p:cNvPr id="12" name="object 12"/>
            <p:cNvSpPr/>
            <p:nvPr/>
          </p:nvSpPr>
          <p:spPr>
            <a:xfrm>
              <a:off x="4245864" y="1318132"/>
              <a:ext cx="1729739" cy="368935"/>
            </a:xfrm>
            <a:custGeom>
              <a:avLst/>
              <a:gdLst/>
              <a:ahLst/>
              <a:cxnLst/>
              <a:rect l="l" t="t" r="r" b="b"/>
              <a:pathLst>
                <a:path w="1729739" h="368935">
                  <a:moveTo>
                    <a:pt x="0" y="334390"/>
                  </a:moveTo>
                  <a:lnTo>
                    <a:pt x="11811" y="332231"/>
                  </a:lnTo>
                  <a:lnTo>
                    <a:pt x="11811" y="332231"/>
                  </a:lnTo>
                  <a:lnTo>
                    <a:pt x="25146" y="334390"/>
                  </a:lnTo>
                  <a:lnTo>
                    <a:pt x="40259" y="339089"/>
                  </a:lnTo>
                  <a:lnTo>
                    <a:pt x="57912" y="346201"/>
                  </a:lnTo>
                  <a:lnTo>
                    <a:pt x="76326" y="356362"/>
                  </a:lnTo>
                  <a:lnTo>
                    <a:pt x="94996" y="362457"/>
                  </a:lnTo>
                  <a:lnTo>
                    <a:pt x="112649" y="367156"/>
                  </a:lnTo>
                  <a:lnTo>
                    <a:pt x="132461" y="368935"/>
                  </a:lnTo>
                  <a:lnTo>
                    <a:pt x="154050" y="368173"/>
                  </a:lnTo>
                  <a:lnTo>
                    <a:pt x="176022" y="364998"/>
                  </a:lnTo>
                  <a:lnTo>
                    <a:pt x="196850" y="359537"/>
                  </a:lnTo>
                  <a:lnTo>
                    <a:pt x="215646" y="353821"/>
                  </a:lnTo>
                  <a:lnTo>
                    <a:pt x="232918" y="347725"/>
                  </a:lnTo>
                  <a:lnTo>
                    <a:pt x="250444" y="344042"/>
                  </a:lnTo>
                  <a:lnTo>
                    <a:pt x="265938" y="340867"/>
                  </a:lnTo>
                  <a:lnTo>
                    <a:pt x="283210" y="336550"/>
                  </a:lnTo>
                  <a:lnTo>
                    <a:pt x="303022" y="331088"/>
                  </a:lnTo>
                  <a:lnTo>
                    <a:pt x="320294" y="328929"/>
                  </a:lnTo>
                  <a:lnTo>
                    <a:pt x="339089" y="328929"/>
                  </a:lnTo>
                  <a:lnTo>
                    <a:pt x="356743" y="332231"/>
                  </a:lnTo>
                  <a:lnTo>
                    <a:pt x="373252" y="336550"/>
                  </a:lnTo>
                  <a:lnTo>
                    <a:pt x="389509" y="340867"/>
                  </a:lnTo>
                  <a:lnTo>
                    <a:pt x="407162" y="346201"/>
                  </a:lnTo>
                  <a:lnTo>
                    <a:pt x="424688" y="352678"/>
                  </a:lnTo>
                  <a:lnTo>
                    <a:pt x="445643" y="359537"/>
                  </a:lnTo>
                  <a:lnTo>
                    <a:pt x="463931" y="364998"/>
                  </a:lnTo>
                  <a:lnTo>
                    <a:pt x="484886" y="368173"/>
                  </a:lnTo>
                  <a:lnTo>
                    <a:pt x="507873" y="368173"/>
                  </a:lnTo>
                  <a:lnTo>
                    <a:pt x="533781" y="366013"/>
                  </a:lnTo>
                  <a:lnTo>
                    <a:pt x="560070" y="362457"/>
                  </a:lnTo>
                  <a:lnTo>
                    <a:pt x="584581" y="359537"/>
                  </a:lnTo>
                  <a:lnTo>
                    <a:pt x="605155" y="354838"/>
                  </a:lnTo>
                  <a:lnTo>
                    <a:pt x="625983" y="350519"/>
                  </a:lnTo>
                  <a:lnTo>
                    <a:pt x="645795" y="345186"/>
                  </a:lnTo>
                  <a:lnTo>
                    <a:pt x="667765" y="340867"/>
                  </a:lnTo>
                  <a:lnTo>
                    <a:pt x="688594" y="339089"/>
                  </a:lnTo>
                  <a:lnTo>
                    <a:pt x="709168" y="337946"/>
                  </a:lnTo>
                  <a:lnTo>
                    <a:pt x="729996" y="337946"/>
                  </a:lnTo>
                  <a:lnTo>
                    <a:pt x="729996" y="337946"/>
                  </a:lnTo>
                  <a:lnTo>
                    <a:pt x="749808" y="339089"/>
                  </a:lnTo>
                  <a:lnTo>
                    <a:pt x="769620" y="341883"/>
                  </a:lnTo>
                  <a:lnTo>
                    <a:pt x="789051" y="347725"/>
                  </a:lnTo>
                  <a:lnTo>
                    <a:pt x="810006" y="353821"/>
                  </a:lnTo>
                  <a:lnTo>
                    <a:pt x="829690" y="358520"/>
                  </a:lnTo>
                  <a:lnTo>
                    <a:pt x="850264" y="363600"/>
                  </a:lnTo>
                  <a:lnTo>
                    <a:pt x="872616" y="367156"/>
                  </a:lnTo>
                  <a:lnTo>
                    <a:pt x="892048" y="368173"/>
                  </a:lnTo>
                  <a:lnTo>
                    <a:pt x="909701" y="367156"/>
                  </a:lnTo>
                  <a:lnTo>
                    <a:pt x="928370" y="366013"/>
                  </a:lnTo>
                  <a:lnTo>
                    <a:pt x="945641" y="363600"/>
                  </a:lnTo>
                  <a:lnTo>
                    <a:pt x="962278" y="360299"/>
                  </a:lnTo>
                  <a:lnTo>
                    <a:pt x="980566" y="357377"/>
                  </a:lnTo>
                  <a:lnTo>
                    <a:pt x="1004697" y="353821"/>
                  </a:lnTo>
                  <a:lnTo>
                    <a:pt x="1029208" y="349885"/>
                  </a:lnTo>
                  <a:lnTo>
                    <a:pt x="1052957" y="345186"/>
                  </a:lnTo>
                  <a:lnTo>
                    <a:pt x="1075944" y="343026"/>
                  </a:lnTo>
                  <a:lnTo>
                    <a:pt x="1097914" y="341883"/>
                  </a:lnTo>
                  <a:lnTo>
                    <a:pt x="1117346" y="341883"/>
                  </a:lnTo>
                  <a:lnTo>
                    <a:pt x="1117346" y="341883"/>
                  </a:lnTo>
                  <a:lnTo>
                    <a:pt x="1134999" y="343026"/>
                  </a:lnTo>
                  <a:lnTo>
                    <a:pt x="1152652" y="346201"/>
                  </a:lnTo>
                  <a:lnTo>
                    <a:pt x="1171448" y="351663"/>
                  </a:lnTo>
                  <a:lnTo>
                    <a:pt x="1189736" y="356362"/>
                  </a:lnTo>
                  <a:lnTo>
                    <a:pt x="1208405" y="360299"/>
                  </a:lnTo>
                  <a:lnTo>
                    <a:pt x="1228216" y="364998"/>
                  </a:lnTo>
                  <a:lnTo>
                    <a:pt x="1247648" y="367156"/>
                  </a:lnTo>
                  <a:lnTo>
                    <a:pt x="1266444" y="368173"/>
                  </a:lnTo>
                  <a:lnTo>
                    <a:pt x="1287272" y="368173"/>
                  </a:lnTo>
                  <a:lnTo>
                    <a:pt x="1309243" y="366013"/>
                  </a:lnTo>
                  <a:lnTo>
                    <a:pt x="1330833" y="362457"/>
                  </a:lnTo>
                  <a:lnTo>
                    <a:pt x="1353185" y="358520"/>
                  </a:lnTo>
                  <a:lnTo>
                    <a:pt x="1374775" y="352678"/>
                  </a:lnTo>
                  <a:lnTo>
                    <a:pt x="1393444" y="347725"/>
                  </a:lnTo>
                  <a:lnTo>
                    <a:pt x="1410081" y="341883"/>
                  </a:lnTo>
                  <a:lnTo>
                    <a:pt x="1425194" y="339089"/>
                  </a:lnTo>
                  <a:lnTo>
                    <a:pt x="1439545" y="336550"/>
                  </a:lnTo>
                  <a:lnTo>
                    <a:pt x="1452499" y="336550"/>
                  </a:lnTo>
                  <a:lnTo>
                    <a:pt x="1466977" y="339089"/>
                  </a:lnTo>
                  <a:lnTo>
                    <a:pt x="1480947" y="341883"/>
                  </a:lnTo>
                  <a:lnTo>
                    <a:pt x="1495425" y="345186"/>
                  </a:lnTo>
                  <a:lnTo>
                    <a:pt x="1511935" y="349885"/>
                  </a:lnTo>
                  <a:lnTo>
                    <a:pt x="1532509" y="350519"/>
                  </a:lnTo>
                  <a:lnTo>
                    <a:pt x="1555496" y="351663"/>
                  </a:lnTo>
                  <a:lnTo>
                    <a:pt x="1578483" y="349885"/>
                  </a:lnTo>
                  <a:lnTo>
                    <a:pt x="1600453" y="344042"/>
                  </a:lnTo>
                  <a:lnTo>
                    <a:pt x="1619885" y="339089"/>
                  </a:lnTo>
                  <a:lnTo>
                    <a:pt x="1637538" y="332231"/>
                  </a:lnTo>
                  <a:lnTo>
                    <a:pt x="1654175" y="323595"/>
                  </a:lnTo>
                  <a:lnTo>
                    <a:pt x="1667128" y="312419"/>
                  </a:lnTo>
                  <a:lnTo>
                    <a:pt x="1680464" y="298703"/>
                  </a:lnTo>
                  <a:lnTo>
                    <a:pt x="1693418" y="283210"/>
                  </a:lnTo>
                  <a:lnTo>
                    <a:pt x="1704594" y="269239"/>
                  </a:lnTo>
                  <a:lnTo>
                    <a:pt x="1713230" y="254126"/>
                  </a:lnTo>
                  <a:lnTo>
                    <a:pt x="1719707" y="236474"/>
                  </a:lnTo>
                  <a:lnTo>
                    <a:pt x="1724406" y="220217"/>
                  </a:lnTo>
                  <a:lnTo>
                    <a:pt x="1727581" y="204088"/>
                  </a:lnTo>
                  <a:lnTo>
                    <a:pt x="1729739" y="185674"/>
                  </a:lnTo>
                  <a:lnTo>
                    <a:pt x="1729739" y="164845"/>
                  </a:lnTo>
                  <a:lnTo>
                    <a:pt x="1727581" y="145414"/>
                  </a:lnTo>
                  <a:lnTo>
                    <a:pt x="1724406" y="129158"/>
                  </a:lnTo>
                  <a:lnTo>
                    <a:pt x="1717548" y="113664"/>
                  </a:lnTo>
                  <a:lnTo>
                    <a:pt x="1496440" y="0"/>
                  </a:lnTo>
                  <a:lnTo>
                    <a:pt x="1477772" y="0"/>
                  </a:lnTo>
                  <a:lnTo>
                    <a:pt x="1477772" y="0"/>
                  </a:lnTo>
                  <a:lnTo>
                    <a:pt x="1207389" y="226694"/>
                  </a:lnTo>
                  <a:lnTo>
                    <a:pt x="1207389" y="245490"/>
                  </a:lnTo>
                  <a:lnTo>
                    <a:pt x="1210564" y="262763"/>
                  </a:lnTo>
                  <a:lnTo>
                    <a:pt x="1215263" y="279273"/>
                  </a:lnTo>
                  <a:lnTo>
                    <a:pt x="1220343" y="296544"/>
                  </a:lnTo>
                  <a:lnTo>
                    <a:pt x="1227201" y="312419"/>
                  </a:lnTo>
                  <a:lnTo>
                    <a:pt x="1233677" y="326770"/>
                  </a:lnTo>
                  <a:lnTo>
                    <a:pt x="1240155" y="339725"/>
                  </a:lnTo>
                  <a:lnTo>
                    <a:pt x="1246632" y="349885"/>
                  </a:lnTo>
                  <a:lnTo>
                    <a:pt x="1253489" y="35382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26659" y="16643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000882" y="1871725"/>
            <a:ext cx="609600" cy="31750"/>
          </a:xfrm>
          <a:custGeom>
            <a:avLst/>
            <a:gdLst/>
            <a:ahLst/>
            <a:cxnLst/>
            <a:rect l="l" t="t" r="r" b="b"/>
            <a:pathLst>
              <a:path w="609600" h="31750">
                <a:moveTo>
                  <a:pt x="0" y="2539"/>
                </a:moveTo>
                <a:lnTo>
                  <a:pt x="14097" y="10160"/>
                </a:lnTo>
                <a:lnTo>
                  <a:pt x="26289" y="16256"/>
                </a:lnTo>
                <a:lnTo>
                  <a:pt x="41402" y="19812"/>
                </a:lnTo>
                <a:lnTo>
                  <a:pt x="59055" y="20955"/>
                </a:lnTo>
                <a:lnTo>
                  <a:pt x="75692" y="19812"/>
                </a:lnTo>
                <a:lnTo>
                  <a:pt x="93344" y="17272"/>
                </a:lnTo>
                <a:lnTo>
                  <a:pt x="109474" y="13335"/>
                </a:lnTo>
                <a:lnTo>
                  <a:pt x="125730" y="10160"/>
                </a:lnTo>
                <a:lnTo>
                  <a:pt x="141224" y="5461"/>
                </a:lnTo>
                <a:lnTo>
                  <a:pt x="156591" y="2539"/>
                </a:lnTo>
                <a:lnTo>
                  <a:pt x="175387" y="0"/>
                </a:lnTo>
                <a:lnTo>
                  <a:pt x="194818" y="0"/>
                </a:lnTo>
                <a:lnTo>
                  <a:pt x="194818" y="0"/>
                </a:lnTo>
                <a:lnTo>
                  <a:pt x="214630" y="1524"/>
                </a:lnTo>
                <a:lnTo>
                  <a:pt x="233299" y="3683"/>
                </a:lnTo>
                <a:lnTo>
                  <a:pt x="249936" y="6476"/>
                </a:lnTo>
                <a:lnTo>
                  <a:pt x="263906" y="12319"/>
                </a:lnTo>
                <a:lnTo>
                  <a:pt x="279019" y="18796"/>
                </a:lnTo>
                <a:lnTo>
                  <a:pt x="294513" y="22733"/>
                </a:lnTo>
                <a:lnTo>
                  <a:pt x="311784" y="26289"/>
                </a:lnTo>
                <a:lnTo>
                  <a:pt x="330581" y="27431"/>
                </a:lnTo>
                <a:lnTo>
                  <a:pt x="349250" y="27431"/>
                </a:lnTo>
                <a:lnTo>
                  <a:pt x="369062" y="26289"/>
                </a:lnTo>
                <a:lnTo>
                  <a:pt x="387350" y="25273"/>
                </a:lnTo>
                <a:lnTo>
                  <a:pt x="403987" y="21971"/>
                </a:lnTo>
                <a:lnTo>
                  <a:pt x="421640" y="18796"/>
                </a:lnTo>
                <a:lnTo>
                  <a:pt x="438912" y="16256"/>
                </a:lnTo>
                <a:lnTo>
                  <a:pt x="456565" y="14097"/>
                </a:lnTo>
                <a:lnTo>
                  <a:pt x="473075" y="13335"/>
                </a:lnTo>
                <a:lnTo>
                  <a:pt x="489331" y="14097"/>
                </a:lnTo>
                <a:lnTo>
                  <a:pt x="505841" y="17272"/>
                </a:lnTo>
                <a:lnTo>
                  <a:pt x="523113" y="19812"/>
                </a:lnTo>
                <a:lnTo>
                  <a:pt x="541908" y="23749"/>
                </a:lnTo>
                <a:lnTo>
                  <a:pt x="562737" y="27431"/>
                </a:lnTo>
                <a:lnTo>
                  <a:pt x="582549" y="29591"/>
                </a:lnTo>
                <a:lnTo>
                  <a:pt x="598678" y="30606"/>
                </a:lnTo>
                <a:lnTo>
                  <a:pt x="609472" y="313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65422" y="1874519"/>
            <a:ext cx="860043" cy="5910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675001" y="2053716"/>
            <a:ext cx="4134485" cy="2860040"/>
            <a:chOff x="2675001" y="2053716"/>
            <a:chExt cx="4134485" cy="2860040"/>
          </a:xfrm>
        </p:grpSpPr>
        <p:sp>
          <p:nvSpPr>
            <p:cNvPr id="17" name="object 17"/>
            <p:cNvSpPr/>
            <p:nvPr/>
          </p:nvSpPr>
          <p:spPr>
            <a:xfrm>
              <a:off x="3502152" y="2645663"/>
              <a:ext cx="3307079" cy="22677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675001" y="2053716"/>
              <a:ext cx="994663" cy="60947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6305041" y="1895475"/>
            <a:ext cx="457834" cy="17780"/>
          </a:xfrm>
          <a:custGeom>
            <a:avLst/>
            <a:gdLst/>
            <a:ahLst/>
            <a:cxnLst/>
            <a:rect l="l" t="t" r="r" b="b"/>
            <a:pathLst>
              <a:path w="457834" h="17780">
                <a:moveTo>
                  <a:pt x="49275" y="13335"/>
                </a:moveTo>
                <a:lnTo>
                  <a:pt x="49275" y="13335"/>
                </a:lnTo>
                <a:lnTo>
                  <a:pt x="37465" y="12318"/>
                </a:lnTo>
                <a:lnTo>
                  <a:pt x="24130" y="12318"/>
                </a:lnTo>
                <a:lnTo>
                  <a:pt x="24130" y="12318"/>
                </a:lnTo>
                <a:lnTo>
                  <a:pt x="0" y="15493"/>
                </a:lnTo>
                <a:lnTo>
                  <a:pt x="13970" y="17272"/>
                </a:lnTo>
                <a:lnTo>
                  <a:pt x="33782" y="17272"/>
                </a:lnTo>
                <a:lnTo>
                  <a:pt x="57912" y="17272"/>
                </a:lnTo>
                <a:lnTo>
                  <a:pt x="57912" y="17272"/>
                </a:lnTo>
                <a:lnTo>
                  <a:pt x="84582" y="16637"/>
                </a:lnTo>
                <a:lnTo>
                  <a:pt x="110490" y="16637"/>
                </a:lnTo>
                <a:lnTo>
                  <a:pt x="137795" y="16637"/>
                </a:lnTo>
                <a:lnTo>
                  <a:pt x="164084" y="15493"/>
                </a:lnTo>
                <a:lnTo>
                  <a:pt x="188213" y="15493"/>
                </a:lnTo>
                <a:lnTo>
                  <a:pt x="211328" y="14478"/>
                </a:lnTo>
                <a:lnTo>
                  <a:pt x="236474" y="13335"/>
                </a:lnTo>
                <a:lnTo>
                  <a:pt x="266064" y="11175"/>
                </a:lnTo>
                <a:lnTo>
                  <a:pt x="292227" y="9779"/>
                </a:lnTo>
                <a:lnTo>
                  <a:pt x="315340" y="9779"/>
                </a:lnTo>
                <a:lnTo>
                  <a:pt x="338328" y="11175"/>
                </a:lnTo>
                <a:lnTo>
                  <a:pt x="362458" y="11175"/>
                </a:lnTo>
                <a:lnTo>
                  <a:pt x="385190" y="11175"/>
                </a:lnTo>
                <a:lnTo>
                  <a:pt x="405003" y="11175"/>
                </a:lnTo>
                <a:lnTo>
                  <a:pt x="423672" y="8636"/>
                </a:lnTo>
                <a:lnTo>
                  <a:pt x="440309" y="6857"/>
                </a:lnTo>
                <a:lnTo>
                  <a:pt x="451104" y="3682"/>
                </a:lnTo>
                <a:lnTo>
                  <a:pt x="45758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02321" y="18926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948305" cy="616585"/>
            <a:chOff x="1213103" y="774134"/>
            <a:chExt cx="2948305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4959" y="792479"/>
              <a:ext cx="222275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94626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digestive </a:t>
            </a:r>
            <a:r>
              <a:rPr sz="1500" spc="-60" dirty="0">
                <a:latin typeface="Lucida Sans"/>
                <a:cs typeface="Lucida Sans"/>
              </a:rPr>
              <a:t>tract is</a:t>
            </a:r>
            <a:r>
              <a:rPr sz="1500" spc="-275" dirty="0">
                <a:latin typeface="Lucida Sans"/>
                <a:cs typeface="Lucida Sans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complete</a:t>
            </a:r>
            <a:r>
              <a:rPr sz="1500" spc="-4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0" dirty="0">
                <a:latin typeface="Lucida Sans"/>
                <a:cs typeface="Lucida Sans"/>
              </a:rPr>
              <a:t>Buccal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cavity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often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contains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rasping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organ,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50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radula</a:t>
            </a:r>
            <a:r>
              <a:rPr sz="1500" spc="-30" dirty="0">
                <a:latin typeface="Lucida Sans"/>
                <a:cs typeface="Lucida Sans"/>
              </a:rPr>
              <a:t>,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with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transverse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rows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</a:pP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teeth.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Anus </a:t>
            </a:r>
            <a:r>
              <a:rPr sz="1500" spc="-60" dirty="0">
                <a:latin typeface="Lucida Sans"/>
                <a:cs typeface="Lucida Sans"/>
              </a:rPr>
              <a:t>opens </a:t>
            </a:r>
            <a:r>
              <a:rPr sz="1500" spc="-75" dirty="0">
                <a:latin typeface="Lucida Sans"/>
                <a:cs typeface="Lucida Sans"/>
              </a:rPr>
              <a:t>into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30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mantle.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67071" y="2737103"/>
            <a:ext cx="4093464" cy="2221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8410" y="690371"/>
            <a:ext cx="4418330" cy="1985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04129" y="24902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16380" y="1831466"/>
            <a:ext cx="779145" cy="320040"/>
          </a:xfrm>
          <a:custGeom>
            <a:avLst/>
            <a:gdLst/>
            <a:ahLst/>
            <a:cxnLst/>
            <a:rect l="l" t="t" r="r" b="b"/>
            <a:pathLst>
              <a:path w="779144" h="320039">
                <a:moveTo>
                  <a:pt x="748792" y="117348"/>
                </a:moveTo>
                <a:lnTo>
                  <a:pt x="746632" y="105029"/>
                </a:lnTo>
                <a:lnTo>
                  <a:pt x="724662" y="66167"/>
                </a:lnTo>
                <a:lnTo>
                  <a:pt x="710311" y="56134"/>
                </a:lnTo>
                <a:lnTo>
                  <a:pt x="693038" y="50037"/>
                </a:lnTo>
                <a:lnTo>
                  <a:pt x="386206" y="0"/>
                </a:lnTo>
                <a:lnTo>
                  <a:pt x="365378" y="0"/>
                </a:lnTo>
                <a:lnTo>
                  <a:pt x="348106" y="0"/>
                </a:lnTo>
                <a:lnTo>
                  <a:pt x="329438" y="0"/>
                </a:lnTo>
                <a:lnTo>
                  <a:pt x="310642" y="2159"/>
                </a:lnTo>
                <a:lnTo>
                  <a:pt x="171703" y="24765"/>
                </a:lnTo>
                <a:lnTo>
                  <a:pt x="148970" y="31623"/>
                </a:lnTo>
                <a:lnTo>
                  <a:pt x="131444" y="37719"/>
                </a:lnTo>
                <a:lnTo>
                  <a:pt x="76707" y="65151"/>
                </a:lnTo>
                <a:lnTo>
                  <a:pt x="61213" y="73787"/>
                </a:lnTo>
                <a:lnTo>
                  <a:pt x="47116" y="83439"/>
                </a:lnTo>
                <a:lnTo>
                  <a:pt x="0" y="161544"/>
                </a:lnTo>
                <a:lnTo>
                  <a:pt x="0" y="180340"/>
                </a:lnTo>
                <a:lnTo>
                  <a:pt x="3556" y="198628"/>
                </a:lnTo>
                <a:lnTo>
                  <a:pt x="9651" y="214884"/>
                </a:lnTo>
                <a:lnTo>
                  <a:pt x="20828" y="230378"/>
                </a:lnTo>
                <a:lnTo>
                  <a:pt x="34925" y="241935"/>
                </a:lnTo>
                <a:lnTo>
                  <a:pt x="51434" y="253746"/>
                </a:lnTo>
                <a:lnTo>
                  <a:pt x="70865" y="263779"/>
                </a:lnTo>
                <a:lnTo>
                  <a:pt x="88518" y="272415"/>
                </a:lnTo>
                <a:lnTo>
                  <a:pt x="105409" y="281178"/>
                </a:lnTo>
                <a:lnTo>
                  <a:pt x="122681" y="286512"/>
                </a:lnTo>
                <a:lnTo>
                  <a:pt x="138937" y="290830"/>
                </a:lnTo>
                <a:lnTo>
                  <a:pt x="158750" y="295148"/>
                </a:lnTo>
                <a:lnTo>
                  <a:pt x="179577" y="300609"/>
                </a:lnTo>
                <a:lnTo>
                  <a:pt x="200151" y="304927"/>
                </a:lnTo>
                <a:lnTo>
                  <a:pt x="217805" y="308483"/>
                </a:lnTo>
                <a:lnTo>
                  <a:pt x="237236" y="311404"/>
                </a:lnTo>
                <a:lnTo>
                  <a:pt x="261746" y="313563"/>
                </a:lnTo>
                <a:lnTo>
                  <a:pt x="284352" y="314960"/>
                </a:lnTo>
                <a:lnTo>
                  <a:pt x="304545" y="315976"/>
                </a:lnTo>
                <a:lnTo>
                  <a:pt x="323976" y="317119"/>
                </a:lnTo>
                <a:lnTo>
                  <a:pt x="345947" y="317119"/>
                </a:lnTo>
                <a:lnTo>
                  <a:pt x="365378" y="318135"/>
                </a:lnTo>
                <a:lnTo>
                  <a:pt x="390906" y="318897"/>
                </a:lnTo>
                <a:lnTo>
                  <a:pt x="419353" y="320040"/>
                </a:lnTo>
                <a:lnTo>
                  <a:pt x="449961" y="320040"/>
                </a:lnTo>
                <a:lnTo>
                  <a:pt x="479551" y="320040"/>
                </a:lnTo>
                <a:lnTo>
                  <a:pt x="504697" y="318135"/>
                </a:lnTo>
                <a:lnTo>
                  <a:pt x="526669" y="317119"/>
                </a:lnTo>
                <a:lnTo>
                  <a:pt x="549656" y="314960"/>
                </a:lnTo>
                <a:lnTo>
                  <a:pt x="573786" y="312420"/>
                </a:lnTo>
                <a:lnTo>
                  <a:pt x="595376" y="309499"/>
                </a:lnTo>
                <a:lnTo>
                  <a:pt x="618489" y="303784"/>
                </a:lnTo>
                <a:lnTo>
                  <a:pt x="645794" y="296291"/>
                </a:lnTo>
                <a:lnTo>
                  <a:pt x="672083" y="286512"/>
                </a:lnTo>
                <a:lnTo>
                  <a:pt x="696213" y="275717"/>
                </a:lnTo>
                <a:lnTo>
                  <a:pt x="713867" y="262382"/>
                </a:lnTo>
                <a:lnTo>
                  <a:pt x="728980" y="250571"/>
                </a:lnTo>
                <a:lnTo>
                  <a:pt x="741171" y="239014"/>
                </a:lnTo>
                <a:lnTo>
                  <a:pt x="750951" y="227838"/>
                </a:lnTo>
                <a:lnTo>
                  <a:pt x="759968" y="214884"/>
                </a:lnTo>
                <a:lnTo>
                  <a:pt x="767461" y="200787"/>
                </a:lnTo>
                <a:lnTo>
                  <a:pt x="775081" y="181356"/>
                </a:lnTo>
                <a:lnTo>
                  <a:pt x="778637" y="159766"/>
                </a:lnTo>
                <a:lnTo>
                  <a:pt x="776096" y="138938"/>
                </a:lnTo>
                <a:lnTo>
                  <a:pt x="768603" y="119126"/>
                </a:lnTo>
                <a:lnTo>
                  <a:pt x="756284" y="102235"/>
                </a:lnTo>
                <a:lnTo>
                  <a:pt x="740156" y="91059"/>
                </a:lnTo>
                <a:lnTo>
                  <a:pt x="723519" y="83439"/>
                </a:lnTo>
                <a:lnTo>
                  <a:pt x="702690" y="78105"/>
                </a:lnTo>
                <a:lnTo>
                  <a:pt x="678942" y="73787"/>
                </a:lnTo>
                <a:lnTo>
                  <a:pt x="656970" y="6946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637790" cy="616585"/>
            <a:chOff x="1213103" y="774134"/>
            <a:chExt cx="2637790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615972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97151" y="792479"/>
              <a:ext cx="188137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05710" cy="475615"/>
            </a:xfrm>
            <a:custGeom>
              <a:avLst/>
              <a:gdLst/>
              <a:ahLst/>
              <a:cxnLst/>
              <a:rect l="l" t="t" r="r" b="b"/>
              <a:pathLst>
                <a:path w="2505710" h="475615">
                  <a:moveTo>
                    <a:pt x="250545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426208" y="475488"/>
                  </a:lnTo>
                  <a:lnTo>
                    <a:pt x="2505456" y="396239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388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05710" cy="475615"/>
            </a:xfrm>
            <a:custGeom>
              <a:avLst/>
              <a:gdLst/>
              <a:ahLst/>
              <a:cxnLst/>
              <a:rect l="l" t="t" r="r" b="b"/>
              <a:pathLst>
                <a:path w="2505710" h="475615">
                  <a:moveTo>
                    <a:pt x="2426208" y="475488"/>
                  </a:moveTo>
                  <a:lnTo>
                    <a:pt x="2442083" y="412114"/>
                  </a:lnTo>
                  <a:lnTo>
                    <a:pt x="2505456" y="396239"/>
                  </a:lnTo>
                  <a:lnTo>
                    <a:pt x="242620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05456" y="0"/>
                  </a:lnTo>
                  <a:lnTo>
                    <a:pt x="250545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27431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Gas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Exchange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Respiration </a:t>
            </a:r>
            <a:r>
              <a:rPr sz="1500" spc="-65" dirty="0">
                <a:latin typeface="Lucida Sans"/>
                <a:cs typeface="Lucida Sans"/>
              </a:rPr>
              <a:t>usually takes </a:t>
            </a:r>
            <a:r>
              <a:rPr sz="1500" spc="-55" dirty="0">
                <a:latin typeface="Lucida Sans"/>
                <a:cs typeface="Lucida Sans"/>
              </a:rPr>
              <a:t>place</a:t>
            </a:r>
            <a:r>
              <a:rPr sz="1500" spc="-29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70" dirty="0">
                <a:latin typeface="Lucida Sans"/>
                <a:cs typeface="Lucida Sans"/>
              </a:rPr>
              <a:t>Gills,</a:t>
            </a:r>
            <a:r>
              <a:rPr sz="1500" spc="-15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called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ctenidia,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located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mantle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cavity.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25" dirty="0">
                <a:latin typeface="Lucida Sans"/>
                <a:cs typeface="Lucida Sans"/>
              </a:rPr>
              <a:t>Body-surface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55" dirty="0">
                <a:latin typeface="Lucida Sans"/>
                <a:cs typeface="Lucida Sans"/>
              </a:rPr>
              <a:t>Mantle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50" dirty="0">
                <a:latin typeface="Lucida Sans"/>
                <a:cs typeface="Lucida Sans"/>
              </a:rPr>
              <a:t>Lung </a:t>
            </a:r>
            <a:r>
              <a:rPr sz="1500" spc="-65" dirty="0">
                <a:latin typeface="Lucida Sans"/>
                <a:cs typeface="Lucida Sans"/>
              </a:rPr>
              <a:t>(pulmonary</a:t>
            </a:r>
            <a:r>
              <a:rPr sz="1500" spc="-21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sac).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72000" y="2371344"/>
            <a:ext cx="4325111" cy="2563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91360" y="1612264"/>
            <a:ext cx="2426335" cy="77470"/>
          </a:xfrm>
          <a:custGeom>
            <a:avLst/>
            <a:gdLst/>
            <a:ahLst/>
            <a:cxnLst/>
            <a:rect l="l" t="t" r="r" b="b"/>
            <a:pathLst>
              <a:path w="2426335" h="77469">
                <a:moveTo>
                  <a:pt x="3301" y="31623"/>
                </a:moveTo>
                <a:lnTo>
                  <a:pt x="3301" y="31623"/>
                </a:lnTo>
                <a:lnTo>
                  <a:pt x="0" y="25146"/>
                </a:lnTo>
                <a:lnTo>
                  <a:pt x="0" y="25146"/>
                </a:lnTo>
                <a:lnTo>
                  <a:pt x="18668" y="30607"/>
                </a:lnTo>
                <a:lnTo>
                  <a:pt x="31750" y="39243"/>
                </a:lnTo>
                <a:lnTo>
                  <a:pt x="44957" y="50037"/>
                </a:lnTo>
                <a:lnTo>
                  <a:pt x="60070" y="61213"/>
                </a:lnTo>
                <a:lnTo>
                  <a:pt x="74548" y="68453"/>
                </a:lnTo>
                <a:lnTo>
                  <a:pt x="89662" y="73787"/>
                </a:lnTo>
                <a:lnTo>
                  <a:pt x="107314" y="77343"/>
                </a:lnTo>
                <a:lnTo>
                  <a:pt x="123443" y="75946"/>
                </a:lnTo>
                <a:lnTo>
                  <a:pt x="141096" y="72009"/>
                </a:lnTo>
                <a:lnTo>
                  <a:pt x="159892" y="65150"/>
                </a:lnTo>
                <a:lnTo>
                  <a:pt x="178181" y="57658"/>
                </a:lnTo>
                <a:lnTo>
                  <a:pt x="195833" y="50037"/>
                </a:lnTo>
                <a:lnTo>
                  <a:pt x="215645" y="43942"/>
                </a:lnTo>
                <a:lnTo>
                  <a:pt x="235076" y="38100"/>
                </a:lnTo>
                <a:lnTo>
                  <a:pt x="256031" y="34925"/>
                </a:lnTo>
                <a:lnTo>
                  <a:pt x="273557" y="33782"/>
                </a:lnTo>
                <a:lnTo>
                  <a:pt x="290194" y="35941"/>
                </a:lnTo>
                <a:lnTo>
                  <a:pt x="307466" y="41401"/>
                </a:lnTo>
                <a:lnTo>
                  <a:pt x="325119" y="47879"/>
                </a:lnTo>
                <a:lnTo>
                  <a:pt x="344931" y="54737"/>
                </a:lnTo>
                <a:lnTo>
                  <a:pt x="364363" y="59817"/>
                </a:lnTo>
                <a:lnTo>
                  <a:pt x="385190" y="63373"/>
                </a:lnTo>
                <a:lnTo>
                  <a:pt x="405002" y="66294"/>
                </a:lnTo>
                <a:lnTo>
                  <a:pt x="423671" y="69850"/>
                </a:lnTo>
                <a:lnTo>
                  <a:pt x="444626" y="70866"/>
                </a:lnTo>
                <a:lnTo>
                  <a:pt x="462914" y="69850"/>
                </a:lnTo>
                <a:lnTo>
                  <a:pt x="481710" y="67310"/>
                </a:lnTo>
                <a:lnTo>
                  <a:pt x="500379" y="64388"/>
                </a:lnTo>
                <a:lnTo>
                  <a:pt x="518032" y="61213"/>
                </a:lnTo>
                <a:lnTo>
                  <a:pt x="535304" y="56514"/>
                </a:lnTo>
                <a:lnTo>
                  <a:pt x="552576" y="51181"/>
                </a:lnTo>
                <a:lnTo>
                  <a:pt x="570229" y="45720"/>
                </a:lnTo>
                <a:lnTo>
                  <a:pt x="587882" y="40259"/>
                </a:lnTo>
                <a:lnTo>
                  <a:pt x="606297" y="35941"/>
                </a:lnTo>
                <a:lnTo>
                  <a:pt x="626109" y="31623"/>
                </a:lnTo>
                <a:lnTo>
                  <a:pt x="643635" y="28448"/>
                </a:lnTo>
                <a:lnTo>
                  <a:pt x="662051" y="26288"/>
                </a:lnTo>
                <a:lnTo>
                  <a:pt x="680719" y="26288"/>
                </a:lnTo>
                <a:lnTo>
                  <a:pt x="699515" y="26288"/>
                </a:lnTo>
                <a:lnTo>
                  <a:pt x="718184" y="26288"/>
                </a:lnTo>
                <a:lnTo>
                  <a:pt x="734440" y="27305"/>
                </a:lnTo>
                <a:lnTo>
                  <a:pt x="750951" y="29463"/>
                </a:lnTo>
                <a:lnTo>
                  <a:pt x="765047" y="32766"/>
                </a:lnTo>
                <a:lnTo>
                  <a:pt x="780541" y="37084"/>
                </a:lnTo>
                <a:lnTo>
                  <a:pt x="797051" y="41401"/>
                </a:lnTo>
                <a:lnTo>
                  <a:pt x="815720" y="45720"/>
                </a:lnTo>
                <a:lnTo>
                  <a:pt x="834135" y="49022"/>
                </a:lnTo>
                <a:lnTo>
                  <a:pt x="852804" y="52578"/>
                </a:lnTo>
                <a:lnTo>
                  <a:pt x="871601" y="55499"/>
                </a:lnTo>
                <a:lnTo>
                  <a:pt x="889888" y="56514"/>
                </a:lnTo>
                <a:lnTo>
                  <a:pt x="910844" y="56514"/>
                </a:lnTo>
                <a:lnTo>
                  <a:pt x="931671" y="55499"/>
                </a:lnTo>
                <a:lnTo>
                  <a:pt x="952245" y="54737"/>
                </a:lnTo>
                <a:lnTo>
                  <a:pt x="972312" y="51181"/>
                </a:lnTo>
                <a:lnTo>
                  <a:pt x="991869" y="47879"/>
                </a:lnTo>
                <a:lnTo>
                  <a:pt x="1011554" y="43942"/>
                </a:lnTo>
                <a:lnTo>
                  <a:pt x="1029207" y="38100"/>
                </a:lnTo>
                <a:lnTo>
                  <a:pt x="1046860" y="32766"/>
                </a:lnTo>
                <a:lnTo>
                  <a:pt x="1064133" y="27305"/>
                </a:lnTo>
                <a:lnTo>
                  <a:pt x="1083945" y="25146"/>
                </a:lnTo>
                <a:lnTo>
                  <a:pt x="1103757" y="22987"/>
                </a:lnTo>
                <a:lnTo>
                  <a:pt x="1123188" y="22987"/>
                </a:lnTo>
                <a:lnTo>
                  <a:pt x="1123188" y="22987"/>
                </a:lnTo>
                <a:lnTo>
                  <a:pt x="1144142" y="24130"/>
                </a:lnTo>
                <a:lnTo>
                  <a:pt x="1164589" y="26288"/>
                </a:lnTo>
                <a:lnTo>
                  <a:pt x="1185798" y="30607"/>
                </a:lnTo>
                <a:lnTo>
                  <a:pt x="1203070" y="34925"/>
                </a:lnTo>
                <a:lnTo>
                  <a:pt x="1219327" y="40259"/>
                </a:lnTo>
                <a:lnTo>
                  <a:pt x="1235837" y="45720"/>
                </a:lnTo>
                <a:lnTo>
                  <a:pt x="1252473" y="51181"/>
                </a:lnTo>
                <a:lnTo>
                  <a:pt x="1268984" y="57658"/>
                </a:lnTo>
                <a:lnTo>
                  <a:pt x="1286255" y="61213"/>
                </a:lnTo>
                <a:lnTo>
                  <a:pt x="1303527" y="63373"/>
                </a:lnTo>
                <a:lnTo>
                  <a:pt x="1323339" y="64388"/>
                </a:lnTo>
                <a:lnTo>
                  <a:pt x="1323339" y="64388"/>
                </a:lnTo>
                <a:lnTo>
                  <a:pt x="1343532" y="63373"/>
                </a:lnTo>
                <a:lnTo>
                  <a:pt x="1364106" y="61213"/>
                </a:lnTo>
                <a:lnTo>
                  <a:pt x="1387093" y="57658"/>
                </a:lnTo>
                <a:lnTo>
                  <a:pt x="1409064" y="55499"/>
                </a:lnTo>
                <a:lnTo>
                  <a:pt x="1427734" y="52578"/>
                </a:lnTo>
                <a:lnTo>
                  <a:pt x="1445005" y="49022"/>
                </a:lnTo>
                <a:lnTo>
                  <a:pt x="1461262" y="44704"/>
                </a:lnTo>
                <a:lnTo>
                  <a:pt x="1481074" y="40259"/>
                </a:lnTo>
                <a:lnTo>
                  <a:pt x="1500886" y="37084"/>
                </a:lnTo>
                <a:lnTo>
                  <a:pt x="1520698" y="34925"/>
                </a:lnTo>
                <a:lnTo>
                  <a:pt x="1539366" y="33782"/>
                </a:lnTo>
                <a:lnTo>
                  <a:pt x="1557019" y="33782"/>
                </a:lnTo>
                <a:lnTo>
                  <a:pt x="1576451" y="33782"/>
                </a:lnTo>
                <a:lnTo>
                  <a:pt x="1576451" y="33782"/>
                </a:lnTo>
                <a:lnTo>
                  <a:pt x="1597278" y="34925"/>
                </a:lnTo>
                <a:lnTo>
                  <a:pt x="1617090" y="37084"/>
                </a:lnTo>
                <a:lnTo>
                  <a:pt x="1634363" y="41401"/>
                </a:lnTo>
                <a:lnTo>
                  <a:pt x="1651000" y="45720"/>
                </a:lnTo>
                <a:lnTo>
                  <a:pt x="1669668" y="50037"/>
                </a:lnTo>
                <a:lnTo>
                  <a:pt x="1687322" y="54737"/>
                </a:lnTo>
                <a:lnTo>
                  <a:pt x="1705737" y="55499"/>
                </a:lnTo>
                <a:lnTo>
                  <a:pt x="1724405" y="55499"/>
                </a:lnTo>
                <a:lnTo>
                  <a:pt x="1743075" y="55499"/>
                </a:lnTo>
                <a:lnTo>
                  <a:pt x="1765807" y="52578"/>
                </a:lnTo>
                <a:lnTo>
                  <a:pt x="1788794" y="50037"/>
                </a:lnTo>
                <a:lnTo>
                  <a:pt x="1810765" y="47879"/>
                </a:lnTo>
                <a:lnTo>
                  <a:pt x="1830577" y="44704"/>
                </a:lnTo>
                <a:lnTo>
                  <a:pt x="1850009" y="40259"/>
                </a:lnTo>
                <a:lnTo>
                  <a:pt x="1868804" y="35941"/>
                </a:lnTo>
                <a:lnTo>
                  <a:pt x="1888616" y="34925"/>
                </a:lnTo>
                <a:lnTo>
                  <a:pt x="1906904" y="35941"/>
                </a:lnTo>
                <a:lnTo>
                  <a:pt x="1926716" y="39243"/>
                </a:lnTo>
                <a:lnTo>
                  <a:pt x="1946528" y="43942"/>
                </a:lnTo>
                <a:lnTo>
                  <a:pt x="1965198" y="47879"/>
                </a:lnTo>
                <a:lnTo>
                  <a:pt x="1982469" y="52578"/>
                </a:lnTo>
                <a:lnTo>
                  <a:pt x="1999106" y="55499"/>
                </a:lnTo>
                <a:lnTo>
                  <a:pt x="2016760" y="56514"/>
                </a:lnTo>
                <a:lnTo>
                  <a:pt x="2035048" y="56514"/>
                </a:lnTo>
                <a:lnTo>
                  <a:pt x="2054860" y="55499"/>
                </a:lnTo>
                <a:lnTo>
                  <a:pt x="2075814" y="54737"/>
                </a:lnTo>
                <a:lnTo>
                  <a:pt x="2095627" y="52578"/>
                </a:lnTo>
                <a:lnTo>
                  <a:pt x="2114295" y="50037"/>
                </a:lnTo>
                <a:lnTo>
                  <a:pt x="2134869" y="47879"/>
                </a:lnTo>
                <a:lnTo>
                  <a:pt x="2153539" y="46862"/>
                </a:lnTo>
                <a:lnTo>
                  <a:pt x="2170049" y="49022"/>
                </a:lnTo>
                <a:lnTo>
                  <a:pt x="2186304" y="51181"/>
                </a:lnTo>
                <a:lnTo>
                  <a:pt x="2201799" y="55499"/>
                </a:lnTo>
                <a:lnTo>
                  <a:pt x="2219070" y="58674"/>
                </a:lnTo>
                <a:lnTo>
                  <a:pt x="2238882" y="61213"/>
                </a:lnTo>
                <a:lnTo>
                  <a:pt x="2259329" y="62230"/>
                </a:lnTo>
                <a:lnTo>
                  <a:pt x="2279141" y="62230"/>
                </a:lnTo>
                <a:lnTo>
                  <a:pt x="2297938" y="59817"/>
                </a:lnTo>
                <a:lnTo>
                  <a:pt x="2317750" y="58674"/>
                </a:lnTo>
                <a:lnTo>
                  <a:pt x="2336418" y="57658"/>
                </a:lnTo>
                <a:lnTo>
                  <a:pt x="2353691" y="55499"/>
                </a:lnTo>
                <a:lnTo>
                  <a:pt x="2370201" y="52578"/>
                </a:lnTo>
                <a:lnTo>
                  <a:pt x="2383536" y="50037"/>
                </a:lnTo>
                <a:lnTo>
                  <a:pt x="2392172" y="46862"/>
                </a:lnTo>
                <a:lnTo>
                  <a:pt x="2393315" y="35941"/>
                </a:lnTo>
              </a:path>
              <a:path w="2426335" h="77469">
                <a:moveTo>
                  <a:pt x="2426080" y="11175"/>
                </a:moveTo>
                <a:lnTo>
                  <a:pt x="242392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449197" y="1730755"/>
            <a:ext cx="290830" cy="133350"/>
          </a:xfrm>
          <a:custGeom>
            <a:avLst/>
            <a:gdLst/>
            <a:ahLst/>
            <a:cxnLst/>
            <a:rect l="l" t="t" r="r" b="b"/>
            <a:pathLst>
              <a:path w="290830" h="133350">
                <a:moveTo>
                  <a:pt x="1396" y="58673"/>
                </a:moveTo>
                <a:lnTo>
                  <a:pt x="1396" y="58673"/>
                </a:lnTo>
                <a:lnTo>
                  <a:pt x="1396" y="70484"/>
                </a:lnTo>
                <a:lnTo>
                  <a:pt x="0" y="82803"/>
                </a:lnTo>
                <a:lnTo>
                  <a:pt x="0" y="96773"/>
                </a:lnTo>
                <a:lnTo>
                  <a:pt x="0" y="111887"/>
                </a:lnTo>
                <a:lnTo>
                  <a:pt x="3556" y="121665"/>
                </a:lnTo>
                <a:lnTo>
                  <a:pt x="14350" y="125983"/>
                </a:lnTo>
                <a:lnTo>
                  <a:pt x="30987" y="125221"/>
                </a:lnTo>
                <a:lnTo>
                  <a:pt x="51434" y="118363"/>
                </a:lnTo>
                <a:lnTo>
                  <a:pt x="70231" y="108712"/>
                </a:lnTo>
                <a:lnTo>
                  <a:pt x="91059" y="98932"/>
                </a:lnTo>
                <a:lnTo>
                  <a:pt x="112014" y="90296"/>
                </a:lnTo>
                <a:lnTo>
                  <a:pt x="130302" y="81660"/>
                </a:lnTo>
                <a:lnTo>
                  <a:pt x="145796" y="74167"/>
                </a:lnTo>
                <a:lnTo>
                  <a:pt x="160274" y="66166"/>
                </a:lnTo>
                <a:lnTo>
                  <a:pt x="175387" y="56514"/>
                </a:lnTo>
                <a:lnTo>
                  <a:pt x="175387" y="56514"/>
                </a:lnTo>
                <a:lnTo>
                  <a:pt x="193675" y="45719"/>
                </a:lnTo>
                <a:lnTo>
                  <a:pt x="217042" y="33781"/>
                </a:lnTo>
                <a:lnTo>
                  <a:pt x="240791" y="24764"/>
                </a:lnTo>
                <a:lnTo>
                  <a:pt x="259588" y="16509"/>
                </a:lnTo>
                <a:lnTo>
                  <a:pt x="276097" y="8635"/>
                </a:lnTo>
                <a:lnTo>
                  <a:pt x="283717" y="4317"/>
                </a:lnTo>
                <a:lnTo>
                  <a:pt x="276859" y="0"/>
                </a:lnTo>
              </a:path>
              <a:path w="290830" h="133350">
                <a:moveTo>
                  <a:pt x="19812" y="54609"/>
                </a:moveTo>
                <a:lnTo>
                  <a:pt x="19812" y="54609"/>
                </a:lnTo>
                <a:lnTo>
                  <a:pt x="23114" y="64007"/>
                </a:lnTo>
                <a:lnTo>
                  <a:pt x="24130" y="75945"/>
                </a:lnTo>
                <a:lnTo>
                  <a:pt x="24130" y="90296"/>
                </a:lnTo>
                <a:lnTo>
                  <a:pt x="24130" y="107568"/>
                </a:lnTo>
                <a:lnTo>
                  <a:pt x="26289" y="122681"/>
                </a:lnTo>
                <a:lnTo>
                  <a:pt x="34925" y="131317"/>
                </a:lnTo>
                <a:lnTo>
                  <a:pt x="49275" y="132841"/>
                </a:lnTo>
                <a:lnTo>
                  <a:pt x="64769" y="127000"/>
                </a:lnTo>
                <a:lnTo>
                  <a:pt x="81025" y="119506"/>
                </a:lnTo>
                <a:lnTo>
                  <a:pt x="97536" y="110870"/>
                </a:lnTo>
                <a:lnTo>
                  <a:pt x="116331" y="101091"/>
                </a:lnTo>
                <a:lnTo>
                  <a:pt x="136778" y="90296"/>
                </a:lnTo>
                <a:lnTo>
                  <a:pt x="154431" y="81660"/>
                </a:lnTo>
                <a:lnTo>
                  <a:pt x="174625" y="73025"/>
                </a:lnTo>
                <a:lnTo>
                  <a:pt x="193675" y="64007"/>
                </a:lnTo>
                <a:lnTo>
                  <a:pt x="211328" y="55371"/>
                </a:lnTo>
                <a:lnTo>
                  <a:pt x="228980" y="48894"/>
                </a:lnTo>
                <a:lnTo>
                  <a:pt x="244475" y="41401"/>
                </a:lnTo>
                <a:lnTo>
                  <a:pt x="258445" y="34925"/>
                </a:lnTo>
                <a:lnTo>
                  <a:pt x="270764" y="30606"/>
                </a:lnTo>
                <a:lnTo>
                  <a:pt x="279400" y="26923"/>
                </a:lnTo>
                <a:lnTo>
                  <a:pt x="290576" y="226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17240" y="1868550"/>
            <a:ext cx="690880" cy="39370"/>
          </a:xfrm>
          <a:custGeom>
            <a:avLst/>
            <a:gdLst/>
            <a:ahLst/>
            <a:cxnLst/>
            <a:rect l="l" t="t" r="r" b="b"/>
            <a:pathLst>
              <a:path w="690879" h="39369">
                <a:moveTo>
                  <a:pt x="0" y="3683"/>
                </a:moveTo>
                <a:lnTo>
                  <a:pt x="0" y="3683"/>
                </a:lnTo>
                <a:lnTo>
                  <a:pt x="5461" y="7620"/>
                </a:lnTo>
                <a:lnTo>
                  <a:pt x="12954" y="15494"/>
                </a:lnTo>
                <a:lnTo>
                  <a:pt x="26288" y="25908"/>
                </a:lnTo>
                <a:lnTo>
                  <a:pt x="42545" y="33528"/>
                </a:lnTo>
                <a:lnTo>
                  <a:pt x="62230" y="38227"/>
                </a:lnTo>
                <a:lnTo>
                  <a:pt x="80645" y="38227"/>
                </a:lnTo>
                <a:lnTo>
                  <a:pt x="99313" y="35687"/>
                </a:lnTo>
                <a:lnTo>
                  <a:pt x="118110" y="31750"/>
                </a:lnTo>
                <a:lnTo>
                  <a:pt x="136779" y="24892"/>
                </a:lnTo>
                <a:lnTo>
                  <a:pt x="156590" y="18414"/>
                </a:lnTo>
                <a:lnTo>
                  <a:pt x="173862" y="10160"/>
                </a:lnTo>
                <a:lnTo>
                  <a:pt x="190500" y="3683"/>
                </a:lnTo>
                <a:lnTo>
                  <a:pt x="205867" y="0"/>
                </a:lnTo>
                <a:lnTo>
                  <a:pt x="218948" y="2159"/>
                </a:lnTo>
                <a:lnTo>
                  <a:pt x="232156" y="7620"/>
                </a:lnTo>
                <a:lnTo>
                  <a:pt x="247269" y="16256"/>
                </a:lnTo>
                <a:lnTo>
                  <a:pt x="262763" y="24892"/>
                </a:lnTo>
                <a:lnTo>
                  <a:pt x="279019" y="31750"/>
                </a:lnTo>
                <a:lnTo>
                  <a:pt x="295529" y="34543"/>
                </a:lnTo>
                <a:lnTo>
                  <a:pt x="311785" y="35687"/>
                </a:lnTo>
                <a:lnTo>
                  <a:pt x="330454" y="33528"/>
                </a:lnTo>
                <a:lnTo>
                  <a:pt x="348869" y="29591"/>
                </a:lnTo>
                <a:lnTo>
                  <a:pt x="367538" y="24130"/>
                </a:lnTo>
                <a:lnTo>
                  <a:pt x="386334" y="18414"/>
                </a:lnTo>
                <a:lnTo>
                  <a:pt x="403987" y="13335"/>
                </a:lnTo>
                <a:lnTo>
                  <a:pt x="418338" y="10795"/>
                </a:lnTo>
                <a:lnTo>
                  <a:pt x="431292" y="10795"/>
                </a:lnTo>
                <a:lnTo>
                  <a:pt x="441071" y="14477"/>
                </a:lnTo>
                <a:lnTo>
                  <a:pt x="453263" y="20955"/>
                </a:lnTo>
                <a:lnTo>
                  <a:pt x="468375" y="25908"/>
                </a:lnTo>
                <a:lnTo>
                  <a:pt x="487045" y="29591"/>
                </a:lnTo>
                <a:lnTo>
                  <a:pt x="510159" y="30606"/>
                </a:lnTo>
                <a:lnTo>
                  <a:pt x="532130" y="29591"/>
                </a:lnTo>
                <a:lnTo>
                  <a:pt x="550418" y="25908"/>
                </a:lnTo>
                <a:lnTo>
                  <a:pt x="567055" y="23113"/>
                </a:lnTo>
                <a:lnTo>
                  <a:pt x="583564" y="19431"/>
                </a:lnTo>
                <a:lnTo>
                  <a:pt x="597662" y="18414"/>
                </a:lnTo>
                <a:lnTo>
                  <a:pt x="614172" y="21971"/>
                </a:lnTo>
                <a:lnTo>
                  <a:pt x="629285" y="25908"/>
                </a:lnTo>
                <a:lnTo>
                  <a:pt x="646938" y="30606"/>
                </a:lnTo>
                <a:lnTo>
                  <a:pt x="663067" y="34543"/>
                </a:lnTo>
                <a:lnTo>
                  <a:pt x="676401" y="35687"/>
                </a:lnTo>
                <a:lnTo>
                  <a:pt x="685038" y="34543"/>
                </a:lnTo>
                <a:lnTo>
                  <a:pt x="690880" y="29591"/>
                </a:lnTo>
              </a:path>
              <a:path w="690879" h="39369">
                <a:moveTo>
                  <a:pt x="688721" y="39243"/>
                </a:moveTo>
                <a:lnTo>
                  <a:pt x="688721" y="39243"/>
                </a:lnTo>
                <a:lnTo>
                  <a:pt x="681863" y="356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5208142" y="1892553"/>
            <a:ext cx="1108710" cy="61594"/>
            <a:chOff x="5208142" y="1892553"/>
            <a:chExt cx="1108710" cy="61594"/>
          </a:xfrm>
        </p:grpSpPr>
        <p:sp>
          <p:nvSpPr>
            <p:cNvPr id="15" name="object 15"/>
            <p:cNvSpPr/>
            <p:nvPr/>
          </p:nvSpPr>
          <p:spPr>
            <a:xfrm>
              <a:off x="5217667" y="1909952"/>
              <a:ext cx="1089660" cy="34925"/>
            </a:xfrm>
            <a:custGeom>
              <a:avLst/>
              <a:gdLst/>
              <a:ahLst/>
              <a:cxnLst/>
              <a:rect l="l" t="t" r="r" b="b"/>
              <a:pathLst>
                <a:path w="1089660" h="34925">
                  <a:moveTo>
                    <a:pt x="0" y="1777"/>
                  </a:moveTo>
                  <a:lnTo>
                    <a:pt x="11176" y="1777"/>
                  </a:lnTo>
                  <a:lnTo>
                    <a:pt x="11176" y="1777"/>
                  </a:lnTo>
                  <a:lnTo>
                    <a:pt x="23114" y="2920"/>
                  </a:lnTo>
                  <a:lnTo>
                    <a:pt x="40640" y="7619"/>
                  </a:lnTo>
                  <a:lnTo>
                    <a:pt x="58293" y="12953"/>
                  </a:lnTo>
                  <a:lnTo>
                    <a:pt x="76708" y="19431"/>
                  </a:lnTo>
                  <a:lnTo>
                    <a:pt x="95377" y="25272"/>
                  </a:lnTo>
                  <a:lnTo>
                    <a:pt x="114173" y="29209"/>
                  </a:lnTo>
                  <a:lnTo>
                    <a:pt x="132461" y="33527"/>
                  </a:lnTo>
                  <a:lnTo>
                    <a:pt x="150114" y="34543"/>
                  </a:lnTo>
                  <a:lnTo>
                    <a:pt x="169926" y="33527"/>
                  </a:lnTo>
                  <a:lnTo>
                    <a:pt x="190500" y="29209"/>
                  </a:lnTo>
                  <a:lnTo>
                    <a:pt x="210312" y="25907"/>
                  </a:lnTo>
                  <a:lnTo>
                    <a:pt x="231140" y="21589"/>
                  </a:lnTo>
                  <a:lnTo>
                    <a:pt x="251968" y="17271"/>
                  </a:lnTo>
                  <a:lnTo>
                    <a:pt x="271780" y="12953"/>
                  </a:lnTo>
                  <a:lnTo>
                    <a:pt x="288036" y="9778"/>
                  </a:lnTo>
                  <a:lnTo>
                    <a:pt x="307848" y="6476"/>
                  </a:lnTo>
                  <a:lnTo>
                    <a:pt x="328676" y="2920"/>
                  </a:lnTo>
                  <a:lnTo>
                    <a:pt x="349250" y="1143"/>
                  </a:lnTo>
                  <a:lnTo>
                    <a:pt x="369062" y="0"/>
                  </a:lnTo>
                  <a:lnTo>
                    <a:pt x="388493" y="0"/>
                  </a:lnTo>
                  <a:lnTo>
                    <a:pt x="408305" y="1777"/>
                  </a:lnTo>
                  <a:lnTo>
                    <a:pt x="426974" y="5460"/>
                  </a:lnTo>
                  <a:lnTo>
                    <a:pt x="444627" y="9778"/>
                  </a:lnTo>
                  <a:lnTo>
                    <a:pt x="460883" y="14096"/>
                  </a:lnTo>
                  <a:lnTo>
                    <a:pt x="480568" y="18414"/>
                  </a:lnTo>
                  <a:lnTo>
                    <a:pt x="503682" y="21589"/>
                  </a:lnTo>
                  <a:lnTo>
                    <a:pt x="525653" y="22732"/>
                  </a:lnTo>
                  <a:lnTo>
                    <a:pt x="525653" y="22732"/>
                  </a:lnTo>
                  <a:lnTo>
                    <a:pt x="547243" y="21589"/>
                  </a:lnTo>
                  <a:lnTo>
                    <a:pt x="569595" y="19431"/>
                  </a:lnTo>
                  <a:lnTo>
                    <a:pt x="592201" y="15112"/>
                  </a:lnTo>
                  <a:lnTo>
                    <a:pt x="614553" y="11937"/>
                  </a:lnTo>
                  <a:lnTo>
                    <a:pt x="633984" y="8635"/>
                  </a:lnTo>
                  <a:lnTo>
                    <a:pt x="652653" y="5460"/>
                  </a:lnTo>
                  <a:lnTo>
                    <a:pt x="671449" y="1777"/>
                  </a:lnTo>
                  <a:lnTo>
                    <a:pt x="688721" y="0"/>
                  </a:lnTo>
                  <a:lnTo>
                    <a:pt x="707390" y="0"/>
                  </a:lnTo>
                  <a:lnTo>
                    <a:pt x="726186" y="1143"/>
                  </a:lnTo>
                  <a:lnTo>
                    <a:pt x="743458" y="2920"/>
                  </a:lnTo>
                  <a:lnTo>
                    <a:pt x="762127" y="6476"/>
                  </a:lnTo>
                  <a:lnTo>
                    <a:pt x="781939" y="9778"/>
                  </a:lnTo>
                  <a:lnTo>
                    <a:pt x="799211" y="12953"/>
                  </a:lnTo>
                  <a:lnTo>
                    <a:pt x="815721" y="14096"/>
                  </a:lnTo>
                  <a:lnTo>
                    <a:pt x="834136" y="14096"/>
                  </a:lnTo>
                  <a:lnTo>
                    <a:pt x="853948" y="12953"/>
                  </a:lnTo>
                  <a:lnTo>
                    <a:pt x="876935" y="12953"/>
                  </a:lnTo>
                  <a:lnTo>
                    <a:pt x="902208" y="11937"/>
                  </a:lnTo>
                  <a:lnTo>
                    <a:pt x="926338" y="10794"/>
                  </a:lnTo>
                  <a:lnTo>
                    <a:pt x="948309" y="9778"/>
                  </a:lnTo>
                  <a:lnTo>
                    <a:pt x="969137" y="9778"/>
                  </a:lnTo>
                  <a:lnTo>
                    <a:pt x="988568" y="11937"/>
                  </a:lnTo>
                  <a:lnTo>
                    <a:pt x="1008380" y="14096"/>
                  </a:lnTo>
                  <a:lnTo>
                    <a:pt x="1029208" y="17271"/>
                  </a:lnTo>
                  <a:lnTo>
                    <a:pt x="1050163" y="18414"/>
                  </a:lnTo>
                  <a:lnTo>
                    <a:pt x="1068451" y="18414"/>
                  </a:lnTo>
                  <a:lnTo>
                    <a:pt x="1081786" y="16256"/>
                  </a:lnTo>
                  <a:lnTo>
                    <a:pt x="1089406" y="1193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03771" y="19020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491101" y="943609"/>
            <a:ext cx="1497330" cy="745490"/>
            <a:chOff x="4491101" y="943609"/>
            <a:chExt cx="1497330" cy="745490"/>
          </a:xfrm>
        </p:grpSpPr>
        <p:sp>
          <p:nvSpPr>
            <p:cNvPr id="18" name="object 18"/>
            <p:cNvSpPr/>
            <p:nvPr/>
          </p:nvSpPr>
          <p:spPr>
            <a:xfrm>
              <a:off x="4628769" y="1366773"/>
              <a:ext cx="279400" cy="236854"/>
            </a:xfrm>
            <a:custGeom>
              <a:avLst/>
              <a:gdLst/>
              <a:ahLst/>
              <a:cxnLst/>
              <a:rect l="l" t="t" r="r" b="b"/>
              <a:pathLst>
                <a:path w="279400" h="236855">
                  <a:moveTo>
                    <a:pt x="118363" y="38100"/>
                  </a:moveTo>
                  <a:lnTo>
                    <a:pt x="118363" y="38100"/>
                  </a:lnTo>
                  <a:lnTo>
                    <a:pt x="121284" y="28448"/>
                  </a:lnTo>
                  <a:lnTo>
                    <a:pt x="122300" y="16510"/>
                  </a:lnTo>
                  <a:lnTo>
                    <a:pt x="118363" y="5714"/>
                  </a:lnTo>
                  <a:lnTo>
                    <a:pt x="106171" y="0"/>
                  </a:lnTo>
                  <a:lnTo>
                    <a:pt x="106171" y="0"/>
                  </a:lnTo>
                  <a:lnTo>
                    <a:pt x="24129" y="66548"/>
                  </a:lnTo>
                  <a:lnTo>
                    <a:pt x="12953" y="89280"/>
                  </a:lnTo>
                  <a:lnTo>
                    <a:pt x="6857" y="110109"/>
                  </a:lnTo>
                  <a:lnTo>
                    <a:pt x="2158" y="131317"/>
                  </a:lnTo>
                  <a:lnTo>
                    <a:pt x="0" y="153288"/>
                  </a:lnTo>
                  <a:lnTo>
                    <a:pt x="1015" y="173862"/>
                  </a:lnTo>
                  <a:lnTo>
                    <a:pt x="4317" y="194690"/>
                  </a:lnTo>
                  <a:lnTo>
                    <a:pt x="9651" y="211962"/>
                  </a:lnTo>
                  <a:lnTo>
                    <a:pt x="18668" y="224916"/>
                  </a:lnTo>
                  <a:lnTo>
                    <a:pt x="30606" y="233552"/>
                  </a:lnTo>
                  <a:lnTo>
                    <a:pt x="46100" y="236854"/>
                  </a:lnTo>
                  <a:lnTo>
                    <a:pt x="63626" y="233552"/>
                  </a:lnTo>
                  <a:lnTo>
                    <a:pt x="80898" y="223900"/>
                  </a:lnTo>
                  <a:lnTo>
                    <a:pt x="98551" y="207645"/>
                  </a:lnTo>
                  <a:lnTo>
                    <a:pt x="114807" y="186816"/>
                  </a:lnTo>
                  <a:lnTo>
                    <a:pt x="128142" y="167386"/>
                  </a:lnTo>
                  <a:lnTo>
                    <a:pt x="137794" y="148589"/>
                  </a:lnTo>
                  <a:lnTo>
                    <a:pt x="145795" y="129539"/>
                  </a:lnTo>
                  <a:lnTo>
                    <a:pt x="148970" y="106552"/>
                  </a:lnTo>
                  <a:lnTo>
                    <a:pt x="149732" y="82803"/>
                  </a:lnTo>
                  <a:lnTo>
                    <a:pt x="149732" y="82803"/>
                  </a:lnTo>
                  <a:lnTo>
                    <a:pt x="110489" y="15494"/>
                  </a:lnTo>
                  <a:lnTo>
                    <a:pt x="97535" y="21971"/>
                  </a:lnTo>
                  <a:lnTo>
                    <a:pt x="85343" y="37084"/>
                  </a:lnTo>
                  <a:lnTo>
                    <a:pt x="74421" y="53212"/>
                  </a:lnTo>
                  <a:lnTo>
                    <a:pt x="64388" y="70865"/>
                  </a:lnTo>
                  <a:lnTo>
                    <a:pt x="56895" y="88137"/>
                  </a:lnTo>
                  <a:lnTo>
                    <a:pt x="48259" y="104394"/>
                  </a:lnTo>
                  <a:lnTo>
                    <a:pt x="40258" y="119887"/>
                  </a:lnTo>
                  <a:lnTo>
                    <a:pt x="15493" y="156590"/>
                  </a:lnTo>
                  <a:lnTo>
                    <a:pt x="8635" y="146812"/>
                  </a:lnTo>
                  <a:lnTo>
                    <a:pt x="10794" y="131317"/>
                  </a:lnTo>
                  <a:lnTo>
                    <a:pt x="16509" y="116586"/>
                  </a:lnTo>
                  <a:lnTo>
                    <a:pt x="27304" y="105410"/>
                  </a:lnTo>
                  <a:lnTo>
                    <a:pt x="42798" y="102615"/>
                  </a:lnTo>
                  <a:lnTo>
                    <a:pt x="61467" y="105410"/>
                  </a:lnTo>
                  <a:lnTo>
                    <a:pt x="78739" y="114046"/>
                  </a:lnTo>
                  <a:lnTo>
                    <a:pt x="92836" y="126364"/>
                  </a:lnTo>
                  <a:lnTo>
                    <a:pt x="106171" y="138937"/>
                  </a:lnTo>
                  <a:lnTo>
                    <a:pt x="118363" y="151129"/>
                  </a:lnTo>
                  <a:lnTo>
                    <a:pt x="130301" y="160909"/>
                  </a:lnTo>
                  <a:lnTo>
                    <a:pt x="144652" y="167386"/>
                  </a:lnTo>
                  <a:lnTo>
                    <a:pt x="161925" y="167386"/>
                  </a:lnTo>
                </a:path>
                <a:path w="279400" h="236855">
                  <a:moveTo>
                    <a:pt x="245109" y="7874"/>
                  </a:moveTo>
                  <a:lnTo>
                    <a:pt x="242950" y="15494"/>
                  </a:lnTo>
                  <a:lnTo>
                    <a:pt x="237616" y="32765"/>
                  </a:lnTo>
                </a:path>
                <a:path w="279400" h="236855">
                  <a:moveTo>
                    <a:pt x="264921" y="155448"/>
                  </a:moveTo>
                  <a:lnTo>
                    <a:pt x="270382" y="149733"/>
                  </a:lnTo>
                  <a:lnTo>
                    <a:pt x="279018" y="13601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59172" y="1290954"/>
              <a:ext cx="172338" cy="2030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75072" y="1248917"/>
              <a:ext cx="118490" cy="1827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54396" y="1142237"/>
              <a:ext cx="255524" cy="22974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00626" y="953134"/>
              <a:ext cx="1478280" cy="726440"/>
            </a:xfrm>
            <a:custGeom>
              <a:avLst/>
              <a:gdLst/>
              <a:ahLst/>
              <a:cxnLst/>
              <a:rect l="l" t="t" r="r" b="b"/>
              <a:pathLst>
                <a:path w="1478279" h="726439">
                  <a:moveTo>
                    <a:pt x="1331595" y="127380"/>
                  </a:moveTo>
                  <a:lnTo>
                    <a:pt x="1321562" y="115188"/>
                  </a:lnTo>
                  <a:lnTo>
                    <a:pt x="1308227" y="102235"/>
                  </a:lnTo>
                  <a:lnTo>
                    <a:pt x="1275461" y="79501"/>
                  </a:lnTo>
                  <a:lnTo>
                    <a:pt x="1236852" y="62991"/>
                  </a:lnTo>
                  <a:lnTo>
                    <a:pt x="1190116" y="47878"/>
                  </a:lnTo>
                  <a:lnTo>
                    <a:pt x="1146556" y="34925"/>
                  </a:lnTo>
                  <a:lnTo>
                    <a:pt x="1093597" y="24129"/>
                  </a:lnTo>
                  <a:lnTo>
                    <a:pt x="1069466" y="18287"/>
                  </a:lnTo>
                  <a:lnTo>
                    <a:pt x="1016253" y="7874"/>
                  </a:lnTo>
                  <a:lnTo>
                    <a:pt x="961516" y="2159"/>
                  </a:lnTo>
                  <a:lnTo>
                    <a:pt x="934847" y="1015"/>
                  </a:lnTo>
                  <a:lnTo>
                    <a:pt x="903224" y="1015"/>
                  </a:lnTo>
                  <a:lnTo>
                    <a:pt x="872616" y="0"/>
                  </a:lnTo>
                  <a:lnTo>
                    <a:pt x="844169" y="0"/>
                  </a:lnTo>
                  <a:lnTo>
                    <a:pt x="814577" y="2159"/>
                  </a:lnTo>
                  <a:lnTo>
                    <a:pt x="783971" y="3175"/>
                  </a:lnTo>
                  <a:lnTo>
                    <a:pt x="753110" y="5714"/>
                  </a:lnTo>
                  <a:lnTo>
                    <a:pt x="723519" y="7874"/>
                  </a:lnTo>
                  <a:lnTo>
                    <a:pt x="694054" y="11811"/>
                  </a:lnTo>
                  <a:lnTo>
                    <a:pt x="662304" y="17272"/>
                  </a:lnTo>
                  <a:lnTo>
                    <a:pt x="629538" y="24129"/>
                  </a:lnTo>
                  <a:lnTo>
                    <a:pt x="600075" y="30225"/>
                  </a:lnTo>
                  <a:lnTo>
                    <a:pt x="570484" y="36702"/>
                  </a:lnTo>
                  <a:lnTo>
                    <a:pt x="537463" y="44576"/>
                  </a:lnTo>
                  <a:lnTo>
                    <a:pt x="506095" y="54355"/>
                  </a:lnTo>
                  <a:lnTo>
                    <a:pt x="476250" y="62991"/>
                  </a:lnTo>
                  <a:lnTo>
                    <a:pt x="445643" y="74167"/>
                  </a:lnTo>
                  <a:lnTo>
                    <a:pt x="415036" y="87122"/>
                  </a:lnTo>
                  <a:lnTo>
                    <a:pt x="383032" y="100456"/>
                  </a:lnTo>
                  <a:lnTo>
                    <a:pt x="354584" y="114046"/>
                  </a:lnTo>
                  <a:lnTo>
                    <a:pt x="329691" y="128524"/>
                  </a:lnTo>
                  <a:lnTo>
                    <a:pt x="302387" y="143637"/>
                  </a:lnTo>
                  <a:lnTo>
                    <a:pt x="248665" y="174878"/>
                  </a:lnTo>
                  <a:lnTo>
                    <a:pt x="198247" y="208406"/>
                  </a:lnTo>
                  <a:lnTo>
                    <a:pt x="154432" y="249047"/>
                  </a:lnTo>
                  <a:lnTo>
                    <a:pt x="135636" y="267462"/>
                  </a:lnTo>
                  <a:lnTo>
                    <a:pt x="97536" y="313943"/>
                  </a:lnTo>
                  <a:lnTo>
                    <a:pt x="64388" y="358139"/>
                  </a:lnTo>
                  <a:lnTo>
                    <a:pt x="37084" y="410337"/>
                  </a:lnTo>
                  <a:lnTo>
                    <a:pt x="18669" y="458597"/>
                  </a:lnTo>
                  <a:lnTo>
                    <a:pt x="12191" y="483488"/>
                  </a:lnTo>
                  <a:lnTo>
                    <a:pt x="5714" y="507238"/>
                  </a:lnTo>
                  <a:lnTo>
                    <a:pt x="1015" y="526668"/>
                  </a:lnTo>
                  <a:lnTo>
                    <a:pt x="0" y="548639"/>
                  </a:lnTo>
                  <a:lnTo>
                    <a:pt x="1015" y="570229"/>
                  </a:lnTo>
                  <a:lnTo>
                    <a:pt x="3175" y="590676"/>
                  </a:lnTo>
                  <a:lnTo>
                    <a:pt x="9651" y="613410"/>
                  </a:lnTo>
                  <a:lnTo>
                    <a:pt x="20827" y="636397"/>
                  </a:lnTo>
                  <a:lnTo>
                    <a:pt x="34162" y="659129"/>
                  </a:lnTo>
                  <a:lnTo>
                    <a:pt x="51435" y="678941"/>
                  </a:lnTo>
                  <a:lnTo>
                    <a:pt x="67945" y="694054"/>
                  </a:lnTo>
                  <a:lnTo>
                    <a:pt x="87757" y="704850"/>
                  </a:lnTo>
                  <a:lnTo>
                    <a:pt x="110489" y="714628"/>
                  </a:lnTo>
                  <a:lnTo>
                    <a:pt x="136778" y="721360"/>
                  </a:lnTo>
                  <a:lnTo>
                    <a:pt x="162306" y="724280"/>
                  </a:lnTo>
                  <a:lnTo>
                    <a:pt x="192532" y="726439"/>
                  </a:lnTo>
                  <a:lnTo>
                    <a:pt x="226695" y="724280"/>
                  </a:lnTo>
                  <a:lnTo>
                    <a:pt x="259461" y="721360"/>
                  </a:lnTo>
                  <a:lnTo>
                    <a:pt x="289051" y="716788"/>
                  </a:lnTo>
                  <a:lnTo>
                    <a:pt x="315340" y="709167"/>
                  </a:lnTo>
                  <a:lnTo>
                    <a:pt x="343788" y="701928"/>
                  </a:lnTo>
                  <a:lnTo>
                    <a:pt x="400685" y="684276"/>
                  </a:lnTo>
                  <a:lnTo>
                    <a:pt x="459994" y="663828"/>
                  </a:lnTo>
                  <a:lnTo>
                    <a:pt x="489585" y="650493"/>
                  </a:lnTo>
                  <a:lnTo>
                    <a:pt x="516889" y="638555"/>
                  </a:lnTo>
                  <a:lnTo>
                    <a:pt x="545338" y="625601"/>
                  </a:lnTo>
                  <a:lnTo>
                    <a:pt x="575945" y="613410"/>
                  </a:lnTo>
                  <a:lnTo>
                    <a:pt x="606551" y="602614"/>
                  </a:lnTo>
                  <a:lnTo>
                    <a:pt x="641476" y="589661"/>
                  </a:lnTo>
                  <a:lnTo>
                    <a:pt x="678561" y="576706"/>
                  </a:lnTo>
                  <a:lnTo>
                    <a:pt x="711708" y="564768"/>
                  </a:lnTo>
                  <a:lnTo>
                    <a:pt x="739013" y="556133"/>
                  </a:lnTo>
                  <a:lnTo>
                    <a:pt x="765301" y="549655"/>
                  </a:lnTo>
                  <a:lnTo>
                    <a:pt x="790448" y="543178"/>
                  </a:lnTo>
                  <a:lnTo>
                    <a:pt x="814577" y="540003"/>
                  </a:lnTo>
                  <a:lnTo>
                    <a:pt x="837311" y="537463"/>
                  </a:lnTo>
                  <a:lnTo>
                    <a:pt x="859663" y="536321"/>
                  </a:lnTo>
                  <a:lnTo>
                    <a:pt x="883412" y="536321"/>
                  </a:lnTo>
                  <a:lnTo>
                    <a:pt x="905763" y="536321"/>
                  </a:lnTo>
                  <a:lnTo>
                    <a:pt x="925195" y="536321"/>
                  </a:lnTo>
                  <a:lnTo>
                    <a:pt x="945007" y="537463"/>
                  </a:lnTo>
                  <a:lnTo>
                    <a:pt x="965453" y="538479"/>
                  </a:lnTo>
                  <a:lnTo>
                    <a:pt x="987425" y="541019"/>
                  </a:lnTo>
                  <a:lnTo>
                    <a:pt x="1011554" y="543178"/>
                  </a:lnTo>
                  <a:lnTo>
                    <a:pt x="1038860" y="546100"/>
                  </a:lnTo>
                  <a:lnTo>
                    <a:pt x="1062989" y="548639"/>
                  </a:lnTo>
                  <a:lnTo>
                    <a:pt x="1091438" y="549655"/>
                  </a:lnTo>
                  <a:lnTo>
                    <a:pt x="1122045" y="549655"/>
                  </a:lnTo>
                  <a:lnTo>
                    <a:pt x="1148334" y="546100"/>
                  </a:lnTo>
                  <a:lnTo>
                    <a:pt x="1170304" y="543178"/>
                  </a:lnTo>
                  <a:lnTo>
                    <a:pt x="1192276" y="540003"/>
                  </a:lnTo>
                  <a:lnTo>
                    <a:pt x="1216406" y="535304"/>
                  </a:lnTo>
                  <a:lnTo>
                    <a:pt x="1238377" y="530225"/>
                  </a:lnTo>
                  <a:lnTo>
                    <a:pt x="1263141" y="522731"/>
                  </a:lnTo>
                  <a:lnTo>
                    <a:pt x="1290954" y="512952"/>
                  </a:lnTo>
                  <a:lnTo>
                    <a:pt x="1316101" y="501776"/>
                  </a:lnTo>
                  <a:lnTo>
                    <a:pt x="1342389" y="487806"/>
                  </a:lnTo>
                  <a:lnTo>
                    <a:pt x="1368678" y="473710"/>
                  </a:lnTo>
                  <a:lnTo>
                    <a:pt x="1390650" y="459359"/>
                  </a:lnTo>
                  <a:lnTo>
                    <a:pt x="1412239" y="442087"/>
                  </a:lnTo>
                  <a:lnTo>
                    <a:pt x="1430909" y="422655"/>
                  </a:lnTo>
                  <a:lnTo>
                    <a:pt x="1446402" y="406018"/>
                  </a:lnTo>
                  <a:lnTo>
                    <a:pt x="1458340" y="387730"/>
                  </a:lnTo>
                  <a:lnTo>
                    <a:pt x="1469136" y="367156"/>
                  </a:lnTo>
                  <a:lnTo>
                    <a:pt x="1475994" y="346328"/>
                  </a:lnTo>
                  <a:lnTo>
                    <a:pt x="1477772" y="324992"/>
                  </a:lnTo>
                  <a:lnTo>
                    <a:pt x="1476628" y="305308"/>
                  </a:lnTo>
                  <a:lnTo>
                    <a:pt x="1473835" y="288289"/>
                  </a:lnTo>
                  <a:lnTo>
                    <a:pt x="1465834" y="268477"/>
                  </a:lnTo>
                  <a:lnTo>
                    <a:pt x="1454023" y="249047"/>
                  </a:lnTo>
                  <a:lnTo>
                    <a:pt x="1440688" y="232537"/>
                  </a:lnTo>
                  <a:lnTo>
                    <a:pt x="1428750" y="219201"/>
                  </a:lnTo>
                  <a:lnTo>
                    <a:pt x="1416939" y="205231"/>
                  </a:lnTo>
                  <a:lnTo>
                    <a:pt x="1401445" y="193675"/>
                  </a:lnTo>
                  <a:lnTo>
                    <a:pt x="1381633" y="181355"/>
                  </a:lnTo>
                  <a:lnTo>
                    <a:pt x="1361059" y="171703"/>
                  </a:lnTo>
                  <a:lnTo>
                    <a:pt x="1337690" y="164084"/>
                  </a:lnTo>
                  <a:lnTo>
                    <a:pt x="1317244" y="157352"/>
                  </a:lnTo>
                  <a:lnTo>
                    <a:pt x="1291589" y="152273"/>
                  </a:lnTo>
                </a:path>
                <a:path w="1478279" h="726439">
                  <a:moveTo>
                    <a:pt x="1193291" y="103250"/>
                  </a:moveTo>
                  <a:lnTo>
                    <a:pt x="1185799" y="10045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2041905" y="2064257"/>
            <a:ext cx="1062355" cy="75565"/>
            <a:chOff x="2041905" y="2064257"/>
            <a:chExt cx="1062355" cy="75565"/>
          </a:xfrm>
        </p:grpSpPr>
        <p:sp>
          <p:nvSpPr>
            <p:cNvPr id="24" name="object 24"/>
            <p:cNvSpPr/>
            <p:nvPr/>
          </p:nvSpPr>
          <p:spPr>
            <a:xfrm>
              <a:off x="2051430" y="2095753"/>
              <a:ext cx="1026160" cy="34925"/>
            </a:xfrm>
            <a:custGeom>
              <a:avLst/>
              <a:gdLst/>
              <a:ahLst/>
              <a:cxnLst/>
              <a:rect l="l" t="t" r="r" b="b"/>
              <a:pathLst>
                <a:path w="1026160" h="34925">
                  <a:moveTo>
                    <a:pt x="0" y="3175"/>
                  </a:moveTo>
                  <a:lnTo>
                    <a:pt x="0" y="3175"/>
                  </a:lnTo>
                  <a:lnTo>
                    <a:pt x="11175" y="15875"/>
                  </a:lnTo>
                  <a:lnTo>
                    <a:pt x="20955" y="24892"/>
                  </a:lnTo>
                  <a:lnTo>
                    <a:pt x="33908" y="29209"/>
                  </a:lnTo>
                  <a:lnTo>
                    <a:pt x="51562" y="30225"/>
                  </a:lnTo>
                  <a:lnTo>
                    <a:pt x="51562" y="30225"/>
                  </a:lnTo>
                  <a:lnTo>
                    <a:pt x="73532" y="28067"/>
                  </a:lnTo>
                  <a:lnTo>
                    <a:pt x="97662" y="23749"/>
                  </a:lnTo>
                  <a:lnTo>
                    <a:pt x="121412" y="18414"/>
                  </a:lnTo>
                  <a:lnTo>
                    <a:pt x="144780" y="12953"/>
                  </a:lnTo>
                  <a:lnTo>
                    <a:pt x="164211" y="7493"/>
                  </a:lnTo>
                  <a:lnTo>
                    <a:pt x="180720" y="3175"/>
                  </a:lnTo>
                  <a:lnTo>
                    <a:pt x="198374" y="0"/>
                  </a:lnTo>
                  <a:lnTo>
                    <a:pt x="198374" y="0"/>
                  </a:lnTo>
                  <a:lnTo>
                    <a:pt x="212470" y="1015"/>
                  </a:lnTo>
                  <a:lnTo>
                    <a:pt x="227964" y="5080"/>
                  </a:lnTo>
                  <a:lnTo>
                    <a:pt x="243077" y="9651"/>
                  </a:lnTo>
                  <a:lnTo>
                    <a:pt x="259206" y="14731"/>
                  </a:lnTo>
                  <a:lnTo>
                    <a:pt x="276860" y="18414"/>
                  </a:lnTo>
                  <a:lnTo>
                    <a:pt x="297814" y="19431"/>
                  </a:lnTo>
                  <a:lnTo>
                    <a:pt x="319786" y="19431"/>
                  </a:lnTo>
                  <a:lnTo>
                    <a:pt x="341756" y="17271"/>
                  </a:lnTo>
                  <a:lnTo>
                    <a:pt x="362204" y="15875"/>
                  </a:lnTo>
                  <a:lnTo>
                    <a:pt x="382016" y="14731"/>
                  </a:lnTo>
                  <a:lnTo>
                    <a:pt x="402208" y="13969"/>
                  </a:lnTo>
                  <a:lnTo>
                    <a:pt x="422656" y="11811"/>
                  </a:lnTo>
                  <a:lnTo>
                    <a:pt x="444626" y="9651"/>
                  </a:lnTo>
                  <a:lnTo>
                    <a:pt x="466598" y="9651"/>
                  </a:lnTo>
                  <a:lnTo>
                    <a:pt x="486410" y="9651"/>
                  </a:lnTo>
                  <a:lnTo>
                    <a:pt x="486410" y="9651"/>
                  </a:lnTo>
                  <a:lnTo>
                    <a:pt x="504825" y="11811"/>
                  </a:lnTo>
                  <a:lnTo>
                    <a:pt x="522477" y="12953"/>
                  </a:lnTo>
                  <a:lnTo>
                    <a:pt x="538607" y="15875"/>
                  </a:lnTo>
                  <a:lnTo>
                    <a:pt x="556260" y="21589"/>
                  </a:lnTo>
                  <a:lnTo>
                    <a:pt x="574675" y="24892"/>
                  </a:lnTo>
                  <a:lnTo>
                    <a:pt x="594360" y="27050"/>
                  </a:lnTo>
                  <a:lnTo>
                    <a:pt x="616331" y="30225"/>
                  </a:lnTo>
                  <a:lnTo>
                    <a:pt x="637286" y="32384"/>
                  </a:lnTo>
                  <a:lnTo>
                    <a:pt x="658113" y="33527"/>
                  </a:lnTo>
                  <a:lnTo>
                    <a:pt x="676529" y="34543"/>
                  </a:lnTo>
                  <a:lnTo>
                    <a:pt x="696341" y="32384"/>
                  </a:lnTo>
                  <a:lnTo>
                    <a:pt x="716152" y="30225"/>
                  </a:lnTo>
                  <a:lnTo>
                    <a:pt x="735838" y="28067"/>
                  </a:lnTo>
                  <a:lnTo>
                    <a:pt x="755650" y="24892"/>
                  </a:lnTo>
                  <a:lnTo>
                    <a:pt x="772921" y="21589"/>
                  </a:lnTo>
                  <a:lnTo>
                    <a:pt x="791718" y="20574"/>
                  </a:lnTo>
                  <a:lnTo>
                    <a:pt x="811530" y="20574"/>
                  </a:lnTo>
                  <a:lnTo>
                    <a:pt x="833119" y="20574"/>
                  </a:lnTo>
                  <a:lnTo>
                    <a:pt x="857631" y="19431"/>
                  </a:lnTo>
                  <a:lnTo>
                    <a:pt x="880237" y="19431"/>
                  </a:lnTo>
                  <a:lnTo>
                    <a:pt x="903351" y="18414"/>
                  </a:lnTo>
                  <a:lnTo>
                    <a:pt x="926338" y="17271"/>
                  </a:lnTo>
                  <a:lnTo>
                    <a:pt x="948308" y="15875"/>
                  </a:lnTo>
                  <a:lnTo>
                    <a:pt x="969137" y="14731"/>
                  </a:lnTo>
                  <a:lnTo>
                    <a:pt x="989711" y="12953"/>
                  </a:lnTo>
                  <a:lnTo>
                    <a:pt x="1010538" y="8636"/>
                  </a:lnTo>
                  <a:lnTo>
                    <a:pt x="1026032" y="508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03752" y="20737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2030095" y="2279522"/>
            <a:ext cx="597535" cy="64769"/>
            <a:chOff x="2030095" y="2279522"/>
            <a:chExt cx="597535" cy="64769"/>
          </a:xfrm>
        </p:grpSpPr>
        <p:sp>
          <p:nvSpPr>
            <p:cNvPr id="27" name="object 27"/>
            <p:cNvSpPr/>
            <p:nvPr/>
          </p:nvSpPr>
          <p:spPr>
            <a:xfrm>
              <a:off x="2039620" y="2289047"/>
              <a:ext cx="559435" cy="45720"/>
            </a:xfrm>
            <a:custGeom>
              <a:avLst/>
              <a:gdLst/>
              <a:ahLst/>
              <a:cxnLst/>
              <a:rect l="l" t="t" r="r" b="b"/>
              <a:pathLst>
                <a:path w="559435" h="45719">
                  <a:moveTo>
                    <a:pt x="0" y="0"/>
                  </a:moveTo>
                  <a:lnTo>
                    <a:pt x="0" y="0"/>
                  </a:lnTo>
                  <a:lnTo>
                    <a:pt x="6477" y="6476"/>
                  </a:lnTo>
                  <a:lnTo>
                    <a:pt x="12954" y="17271"/>
                  </a:lnTo>
                  <a:lnTo>
                    <a:pt x="22987" y="29209"/>
                  </a:lnTo>
                  <a:lnTo>
                    <a:pt x="35941" y="39243"/>
                  </a:lnTo>
                  <a:lnTo>
                    <a:pt x="54737" y="43180"/>
                  </a:lnTo>
                  <a:lnTo>
                    <a:pt x="74168" y="43180"/>
                  </a:lnTo>
                  <a:lnTo>
                    <a:pt x="74168" y="43180"/>
                  </a:lnTo>
                  <a:lnTo>
                    <a:pt x="96138" y="40005"/>
                  </a:lnTo>
                  <a:lnTo>
                    <a:pt x="121285" y="35687"/>
                  </a:lnTo>
                  <a:lnTo>
                    <a:pt x="143256" y="32384"/>
                  </a:lnTo>
                  <a:lnTo>
                    <a:pt x="163068" y="30225"/>
                  </a:lnTo>
                  <a:lnTo>
                    <a:pt x="181737" y="28067"/>
                  </a:lnTo>
                  <a:lnTo>
                    <a:pt x="200152" y="28067"/>
                  </a:lnTo>
                  <a:lnTo>
                    <a:pt x="200152" y="28067"/>
                  </a:lnTo>
                  <a:lnTo>
                    <a:pt x="216407" y="30225"/>
                  </a:lnTo>
                  <a:lnTo>
                    <a:pt x="231775" y="32384"/>
                  </a:lnTo>
                  <a:lnTo>
                    <a:pt x="249428" y="33527"/>
                  </a:lnTo>
                  <a:lnTo>
                    <a:pt x="268224" y="34543"/>
                  </a:lnTo>
                  <a:lnTo>
                    <a:pt x="286512" y="35687"/>
                  </a:lnTo>
                  <a:lnTo>
                    <a:pt x="306324" y="35687"/>
                  </a:lnTo>
                  <a:lnTo>
                    <a:pt x="327279" y="34543"/>
                  </a:lnTo>
                  <a:lnTo>
                    <a:pt x="351409" y="31368"/>
                  </a:lnTo>
                  <a:lnTo>
                    <a:pt x="374015" y="30225"/>
                  </a:lnTo>
                  <a:lnTo>
                    <a:pt x="395224" y="29209"/>
                  </a:lnTo>
                  <a:lnTo>
                    <a:pt x="412496" y="29209"/>
                  </a:lnTo>
                  <a:lnTo>
                    <a:pt x="412496" y="29209"/>
                  </a:lnTo>
                  <a:lnTo>
                    <a:pt x="431292" y="30225"/>
                  </a:lnTo>
                  <a:lnTo>
                    <a:pt x="449961" y="31368"/>
                  </a:lnTo>
                  <a:lnTo>
                    <a:pt x="466217" y="32384"/>
                  </a:lnTo>
                  <a:lnTo>
                    <a:pt x="483869" y="34543"/>
                  </a:lnTo>
                  <a:lnTo>
                    <a:pt x="499999" y="36702"/>
                  </a:lnTo>
                  <a:lnTo>
                    <a:pt x="516636" y="40005"/>
                  </a:lnTo>
                  <a:lnTo>
                    <a:pt x="533146" y="41020"/>
                  </a:lnTo>
                  <a:lnTo>
                    <a:pt x="548259" y="44323"/>
                  </a:lnTo>
                  <a:lnTo>
                    <a:pt x="559054" y="4533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27122" y="23214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2077720" y="2550794"/>
            <a:ext cx="1666875" cy="46990"/>
          </a:xfrm>
          <a:custGeom>
            <a:avLst/>
            <a:gdLst/>
            <a:ahLst/>
            <a:cxnLst/>
            <a:rect l="l" t="t" r="r" b="b"/>
            <a:pathLst>
              <a:path w="1666875" h="46989">
                <a:moveTo>
                  <a:pt x="0" y="0"/>
                </a:moveTo>
                <a:lnTo>
                  <a:pt x="10794" y="11811"/>
                </a:lnTo>
                <a:lnTo>
                  <a:pt x="21971" y="21590"/>
                </a:lnTo>
                <a:lnTo>
                  <a:pt x="38227" y="29210"/>
                </a:lnTo>
                <a:lnTo>
                  <a:pt x="60579" y="32385"/>
                </a:lnTo>
                <a:lnTo>
                  <a:pt x="87884" y="32385"/>
                </a:lnTo>
                <a:lnTo>
                  <a:pt x="115188" y="30226"/>
                </a:lnTo>
                <a:lnTo>
                  <a:pt x="141224" y="28067"/>
                </a:lnTo>
                <a:lnTo>
                  <a:pt x="164211" y="24892"/>
                </a:lnTo>
                <a:lnTo>
                  <a:pt x="185038" y="23749"/>
                </a:lnTo>
                <a:lnTo>
                  <a:pt x="205612" y="20574"/>
                </a:lnTo>
                <a:lnTo>
                  <a:pt x="223266" y="18287"/>
                </a:lnTo>
                <a:lnTo>
                  <a:pt x="243078" y="18287"/>
                </a:lnTo>
                <a:lnTo>
                  <a:pt x="243078" y="18287"/>
                </a:lnTo>
                <a:lnTo>
                  <a:pt x="265049" y="19431"/>
                </a:lnTo>
                <a:lnTo>
                  <a:pt x="284861" y="22733"/>
                </a:lnTo>
                <a:lnTo>
                  <a:pt x="303530" y="25908"/>
                </a:lnTo>
                <a:lnTo>
                  <a:pt x="319786" y="30226"/>
                </a:lnTo>
                <a:lnTo>
                  <a:pt x="335915" y="35941"/>
                </a:lnTo>
                <a:lnTo>
                  <a:pt x="355727" y="39243"/>
                </a:lnTo>
                <a:lnTo>
                  <a:pt x="379856" y="41021"/>
                </a:lnTo>
                <a:lnTo>
                  <a:pt x="405003" y="42164"/>
                </a:lnTo>
                <a:lnTo>
                  <a:pt x="431673" y="41021"/>
                </a:lnTo>
                <a:lnTo>
                  <a:pt x="460121" y="39243"/>
                </a:lnTo>
                <a:lnTo>
                  <a:pt x="486029" y="35941"/>
                </a:lnTo>
                <a:lnTo>
                  <a:pt x="509143" y="32385"/>
                </a:lnTo>
                <a:lnTo>
                  <a:pt x="535432" y="29210"/>
                </a:lnTo>
                <a:lnTo>
                  <a:pt x="565912" y="28067"/>
                </a:lnTo>
                <a:lnTo>
                  <a:pt x="565912" y="28067"/>
                </a:lnTo>
                <a:lnTo>
                  <a:pt x="599059" y="29210"/>
                </a:lnTo>
                <a:lnTo>
                  <a:pt x="630809" y="30226"/>
                </a:lnTo>
                <a:lnTo>
                  <a:pt x="655955" y="30226"/>
                </a:lnTo>
                <a:lnTo>
                  <a:pt x="677544" y="31368"/>
                </a:lnTo>
                <a:lnTo>
                  <a:pt x="697357" y="33528"/>
                </a:lnTo>
                <a:lnTo>
                  <a:pt x="713867" y="39243"/>
                </a:lnTo>
                <a:lnTo>
                  <a:pt x="730504" y="44323"/>
                </a:lnTo>
                <a:lnTo>
                  <a:pt x="744474" y="45720"/>
                </a:lnTo>
                <a:lnTo>
                  <a:pt x="758952" y="46736"/>
                </a:lnTo>
                <a:lnTo>
                  <a:pt x="775081" y="46736"/>
                </a:lnTo>
                <a:lnTo>
                  <a:pt x="796036" y="45720"/>
                </a:lnTo>
                <a:lnTo>
                  <a:pt x="818007" y="44323"/>
                </a:lnTo>
                <a:lnTo>
                  <a:pt x="838835" y="43180"/>
                </a:lnTo>
                <a:lnTo>
                  <a:pt x="838835" y="43180"/>
                </a:lnTo>
                <a:lnTo>
                  <a:pt x="863727" y="40259"/>
                </a:lnTo>
                <a:lnTo>
                  <a:pt x="895731" y="35941"/>
                </a:lnTo>
                <a:lnTo>
                  <a:pt x="930656" y="30226"/>
                </a:lnTo>
                <a:lnTo>
                  <a:pt x="964438" y="27305"/>
                </a:lnTo>
                <a:lnTo>
                  <a:pt x="990727" y="24892"/>
                </a:lnTo>
                <a:lnTo>
                  <a:pt x="1011682" y="23749"/>
                </a:lnTo>
                <a:lnTo>
                  <a:pt x="1029335" y="24892"/>
                </a:lnTo>
                <a:lnTo>
                  <a:pt x="1044829" y="24892"/>
                </a:lnTo>
                <a:lnTo>
                  <a:pt x="1063117" y="25908"/>
                </a:lnTo>
                <a:lnTo>
                  <a:pt x="1082929" y="29210"/>
                </a:lnTo>
                <a:lnTo>
                  <a:pt x="1102741" y="33528"/>
                </a:lnTo>
                <a:lnTo>
                  <a:pt x="1123188" y="34543"/>
                </a:lnTo>
                <a:lnTo>
                  <a:pt x="1144143" y="37084"/>
                </a:lnTo>
                <a:lnTo>
                  <a:pt x="1162812" y="40259"/>
                </a:lnTo>
                <a:lnTo>
                  <a:pt x="1180083" y="41021"/>
                </a:lnTo>
                <a:lnTo>
                  <a:pt x="1198880" y="41021"/>
                </a:lnTo>
                <a:lnTo>
                  <a:pt x="1220851" y="40259"/>
                </a:lnTo>
                <a:lnTo>
                  <a:pt x="1244981" y="40259"/>
                </a:lnTo>
                <a:lnTo>
                  <a:pt x="1266952" y="40259"/>
                </a:lnTo>
                <a:lnTo>
                  <a:pt x="1291717" y="39243"/>
                </a:lnTo>
                <a:lnTo>
                  <a:pt x="1317244" y="39243"/>
                </a:lnTo>
                <a:lnTo>
                  <a:pt x="1338833" y="39243"/>
                </a:lnTo>
                <a:lnTo>
                  <a:pt x="1358645" y="37084"/>
                </a:lnTo>
                <a:lnTo>
                  <a:pt x="1379601" y="35941"/>
                </a:lnTo>
                <a:lnTo>
                  <a:pt x="1398270" y="37084"/>
                </a:lnTo>
                <a:lnTo>
                  <a:pt x="1417701" y="37084"/>
                </a:lnTo>
                <a:lnTo>
                  <a:pt x="1436496" y="35941"/>
                </a:lnTo>
                <a:lnTo>
                  <a:pt x="1455166" y="35941"/>
                </a:lnTo>
                <a:lnTo>
                  <a:pt x="1473834" y="35941"/>
                </a:lnTo>
                <a:lnTo>
                  <a:pt x="1490091" y="34543"/>
                </a:lnTo>
                <a:lnTo>
                  <a:pt x="1506601" y="34543"/>
                </a:lnTo>
                <a:lnTo>
                  <a:pt x="1523872" y="34543"/>
                </a:lnTo>
                <a:lnTo>
                  <a:pt x="1542669" y="34543"/>
                </a:lnTo>
                <a:lnTo>
                  <a:pt x="1559941" y="33528"/>
                </a:lnTo>
                <a:lnTo>
                  <a:pt x="1559941" y="33528"/>
                </a:lnTo>
                <a:lnTo>
                  <a:pt x="1577594" y="32385"/>
                </a:lnTo>
                <a:lnTo>
                  <a:pt x="1594104" y="29210"/>
                </a:lnTo>
                <a:lnTo>
                  <a:pt x="1604899" y="25908"/>
                </a:lnTo>
                <a:lnTo>
                  <a:pt x="1618233" y="19431"/>
                </a:lnTo>
              </a:path>
              <a:path w="1666875" h="46989">
                <a:moveTo>
                  <a:pt x="1666494" y="30226"/>
                </a:moveTo>
                <a:lnTo>
                  <a:pt x="1656715" y="29210"/>
                </a:lnTo>
                <a:lnTo>
                  <a:pt x="1644522" y="248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820670" cy="616585"/>
            <a:chOff x="1212913" y="774134"/>
            <a:chExt cx="28206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7" y="774134"/>
              <a:ext cx="2798850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38655" y="792479"/>
              <a:ext cx="23873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883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09088" y="475488"/>
                  </a:lnTo>
                  <a:lnTo>
                    <a:pt x="2688336" y="396239"/>
                  </a:lnTo>
                  <a:lnTo>
                    <a:pt x="26883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267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09088" y="475488"/>
                  </a:moveTo>
                  <a:lnTo>
                    <a:pt x="2624963" y="412114"/>
                  </a:lnTo>
                  <a:lnTo>
                    <a:pt x="2688336" y="396239"/>
                  </a:lnTo>
                  <a:lnTo>
                    <a:pt x="26090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688336" y="0"/>
                  </a:lnTo>
                  <a:lnTo>
                    <a:pt x="26883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62114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70" dirty="0">
                <a:latin typeface="Lucida Sans"/>
                <a:cs typeface="Lucida Sans"/>
              </a:rPr>
              <a:t>circulatory </a:t>
            </a:r>
            <a:r>
              <a:rPr sz="1500" spc="-60" dirty="0">
                <a:latin typeface="Lucida Sans"/>
                <a:cs typeface="Lucida Sans"/>
              </a:rPr>
              <a:t>system is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mostly</a:t>
            </a:r>
            <a:r>
              <a:rPr sz="1500" b="1" spc="-21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open.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includes</a:t>
            </a:r>
            <a:r>
              <a:rPr sz="1500" spc="-16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dorsal</a:t>
            </a:r>
            <a:r>
              <a:rPr sz="1500" spc="-65" dirty="0">
                <a:latin typeface="Lucida Sans"/>
                <a:cs typeface="Lucida Sans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pulsatile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heart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5" dirty="0">
                <a:latin typeface="Lucida Sans"/>
                <a:cs typeface="Lucida Sans"/>
              </a:rPr>
              <a:t>few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arteries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that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open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into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sinuses.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Blood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often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has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copper-containing,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blue</a:t>
            </a:r>
            <a:r>
              <a:rPr sz="1500" b="1" spc="-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respiratory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pigment</a:t>
            </a: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called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haemocyanin.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cephalopods </a:t>
            </a:r>
            <a:r>
              <a:rPr sz="1500" spc="-40" dirty="0">
                <a:latin typeface="Lucida Sans"/>
                <a:cs typeface="Lucida Sans"/>
              </a:rPr>
              <a:t>have</a:t>
            </a:r>
            <a:r>
              <a:rPr sz="1500" spc="-370" dirty="0">
                <a:latin typeface="Lucida Sans"/>
                <a:cs typeface="Lucida Sans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closed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circulatory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system.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77539" y="840866"/>
            <a:ext cx="2067560" cy="887094"/>
            <a:chOff x="3677539" y="840866"/>
            <a:chExt cx="2067560" cy="887094"/>
          </a:xfrm>
        </p:grpSpPr>
        <p:sp>
          <p:nvSpPr>
            <p:cNvPr id="11" name="object 11"/>
            <p:cNvSpPr/>
            <p:nvPr/>
          </p:nvSpPr>
          <p:spPr>
            <a:xfrm>
              <a:off x="3687064" y="1066418"/>
              <a:ext cx="1372870" cy="651510"/>
            </a:xfrm>
            <a:custGeom>
              <a:avLst/>
              <a:gdLst/>
              <a:ahLst/>
              <a:cxnLst/>
              <a:rect l="l" t="t" r="r" b="b"/>
              <a:pathLst>
                <a:path w="1372870" h="651510">
                  <a:moveTo>
                    <a:pt x="1038860" y="271399"/>
                  </a:moveTo>
                  <a:lnTo>
                    <a:pt x="1038860" y="271399"/>
                  </a:lnTo>
                  <a:lnTo>
                    <a:pt x="955801" y="227075"/>
                  </a:lnTo>
                  <a:lnTo>
                    <a:pt x="937006" y="222376"/>
                  </a:lnTo>
                  <a:lnTo>
                    <a:pt x="937006" y="222376"/>
                  </a:lnTo>
                  <a:lnTo>
                    <a:pt x="863600" y="209803"/>
                  </a:lnTo>
                  <a:lnTo>
                    <a:pt x="839470" y="207263"/>
                  </a:lnTo>
                  <a:lnTo>
                    <a:pt x="818896" y="205104"/>
                  </a:lnTo>
                  <a:lnTo>
                    <a:pt x="798068" y="201929"/>
                  </a:lnTo>
                  <a:lnTo>
                    <a:pt x="777239" y="199770"/>
                  </a:lnTo>
                  <a:lnTo>
                    <a:pt x="701548" y="189991"/>
                  </a:lnTo>
                  <a:lnTo>
                    <a:pt x="676401" y="187832"/>
                  </a:lnTo>
                  <a:lnTo>
                    <a:pt x="655574" y="186816"/>
                  </a:lnTo>
                  <a:lnTo>
                    <a:pt x="636777" y="186816"/>
                  </a:lnTo>
                  <a:lnTo>
                    <a:pt x="618489" y="186816"/>
                  </a:lnTo>
                  <a:lnTo>
                    <a:pt x="599694" y="187832"/>
                  </a:lnTo>
                  <a:lnTo>
                    <a:pt x="581025" y="187832"/>
                  </a:lnTo>
                  <a:lnTo>
                    <a:pt x="561594" y="187832"/>
                  </a:lnTo>
                  <a:lnTo>
                    <a:pt x="539623" y="186816"/>
                  </a:lnTo>
                  <a:lnTo>
                    <a:pt x="516509" y="186816"/>
                  </a:lnTo>
                  <a:lnTo>
                    <a:pt x="492378" y="188975"/>
                  </a:lnTo>
                  <a:lnTo>
                    <a:pt x="470535" y="195452"/>
                  </a:lnTo>
                  <a:lnTo>
                    <a:pt x="470535" y="195452"/>
                  </a:lnTo>
                  <a:lnTo>
                    <a:pt x="328295" y="228218"/>
                  </a:lnTo>
                  <a:lnTo>
                    <a:pt x="310641" y="232155"/>
                  </a:lnTo>
                  <a:lnTo>
                    <a:pt x="295148" y="235712"/>
                  </a:lnTo>
                  <a:lnTo>
                    <a:pt x="106172" y="306324"/>
                  </a:lnTo>
                  <a:lnTo>
                    <a:pt x="91694" y="314959"/>
                  </a:lnTo>
                  <a:lnTo>
                    <a:pt x="91694" y="314959"/>
                  </a:lnTo>
                  <a:lnTo>
                    <a:pt x="0" y="462533"/>
                  </a:lnTo>
                  <a:lnTo>
                    <a:pt x="0" y="478789"/>
                  </a:lnTo>
                  <a:lnTo>
                    <a:pt x="0" y="478789"/>
                  </a:lnTo>
                  <a:lnTo>
                    <a:pt x="2159" y="495300"/>
                  </a:lnTo>
                  <a:lnTo>
                    <a:pt x="5334" y="509015"/>
                  </a:lnTo>
                  <a:lnTo>
                    <a:pt x="8636" y="524509"/>
                  </a:lnTo>
                  <a:lnTo>
                    <a:pt x="12953" y="538479"/>
                  </a:lnTo>
                  <a:lnTo>
                    <a:pt x="19812" y="552576"/>
                  </a:lnTo>
                  <a:lnTo>
                    <a:pt x="28448" y="563752"/>
                  </a:lnTo>
                  <a:lnTo>
                    <a:pt x="38100" y="573404"/>
                  </a:lnTo>
                  <a:lnTo>
                    <a:pt x="48133" y="582040"/>
                  </a:lnTo>
                  <a:lnTo>
                    <a:pt x="60071" y="589660"/>
                  </a:lnTo>
                  <a:lnTo>
                    <a:pt x="70865" y="596138"/>
                  </a:lnTo>
                  <a:lnTo>
                    <a:pt x="85216" y="604774"/>
                  </a:lnTo>
                  <a:lnTo>
                    <a:pt x="101473" y="612266"/>
                  </a:lnTo>
                  <a:lnTo>
                    <a:pt x="120141" y="618743"/>
                  </a:lnTo>
                  <a:lnTo>
                    <a:pt x="138937" y="624585"/>
                  </a:lnTo>
                  <a:lnTo>
                    <a:pt x="159765" y="627379"/>
                  </a:lnTo>
                  <a:lnTo>
                    <a:pt x="179197" y="630681"/>
                  </a:lnTo>
                  <a:lnTo>
                    <a:pt x="199009" y="634238"/>
                  </a:lnTo>
                  <a:lnTo>
                    <a:pt x="219963" y="637158"/>
                  </a:lnTo>
                  <a:lnTo>
                    <a:pt x="241935" y="640714"/>
                  </a:lnTo>
                  <a:lnTo>
                    <a:pt x="261620" y="642874"/>
                  </a:lnTo>
                  <a:lnTo>
                    <a:pt x="280035" y="644016"/>
                  </a:lnTo>
                  <a:lnTo>
                    <a:pt x="300863" y="645032"/>
                  </a:lnTo>
                  <a:lnTo>
                    <a:pt x="322452" y="645794"/>
                  </a:lnTo>
                  <a:lnTo>
                    <a:pt x="348107" y="646810"/>
                  </a:lnTo>
                  <a:lnTo>
                    <a:pt x="371094" y="647953"/>
                  </a:lnTo>
                  <a:lnTo>
                    <a:pt x="392049" y="649351"/>
                  </a:lnTo>
                  <a:lnTo>
                    <a:pt x="411480" y="650493"/>
                  </a:lnTo>
                  <a:lnTo>
                    <a:pt x="432308" y="651509"/>
                  </a:lnTo>
                  <a:lnTo>
                    <a:pt x="455295" y="651509"/>
                  </a:lnTo>
                  <a:lnTo>
                    <a:pt x="480187" y="651509"/>
                  </a:lnTo>
                  <a:lnTo>
                    <a:pt x="506475" y="651509"/>
                  </a:lnTo>
                  <a:lnTo>
                    <a:pt x="533146" y="651509"/>
                  </a:lnTo>
                  <a:lnTo>
                    <a:pt x="559435" y="651509"/>
                  </a:lnTo>
                  <a:lnTo>
                    <a:pt x="584581" y="651509"/>
                  </a:lnTo>
                  <a:lnTo>
                    <a:pt x="609473" y="650493"/>
                  </a:lnTo>
                  <a:lnTo>
                    <a:pt x="632840" y="650493"/>
                  </a:lnTo>
                  <a:lnTo>
                    <a:pt x="652272" y="650493"/>
                  </a:lnTo>
                  <a:lnTo>
                    <a:pt x="669925" y="650493"/>
                  </a:lnTo>
                  <a:lnTo>
                    <a:pt x="669925" y="650493"/>
                  </a:lnTo>
                  <a:lnTo>
                    <a:pt x="687577" y="649351"/>
                  </a:lnTo>
                  <a:lnTo>
                    <a:pt x="710184" y="649351"/>
                  </a:lnTo>
                  <a:lnTo>
                    <a:pt x="734695" y="646810"/>
                  </a:lnTo>
                  <a:lnTo>
                    <a:pt x="759587" y="645032"/>
                  </a:lnTo>
                  <a:lnTo>
                    <a:pt x="784733" y="642874"/>
                  </a:lnTo>
                  <a:lnTo>
                    <a:pt x="812164" y="640714"/>
                  </a:lnTo>
                  <a:lnTo>
                    <a:pt x="838453" y="638175"/>
                  </a:lnTo>
                  <a:lnTo>
                    <a:pt x="863600" y="635380"/>
                  </a:lnTo>
                  <a:lnTo>
                    <a:pt x="888746" y="631697"/>
                  </a:lnTo>
                  <a:lnTo>
                    <a:pt x="915035" y="629538"/>
                  </a:lnTo>
                  <a:lnTo>
                    <a:pt x="938149" y="626744"/>
                  </a:lnTo>
                  <a:lnTo>
                    <a:pt x="957961" y="623442"/>
                  </a:lnTo>
                  <a:lnTo>
                    <a:pt x="975613" y="620902"/>
                  </a:lnTo>
                  <a:lnTo>
                    <a:pt x="991743" y="618108"/>
                  </a:lnTo>
                  <a:lnTo>
                    <a:pt x="1005839" y="613409"/>
                  </a:lnTo>
                  <a:lnTo>
                    <a:pt x="1021334" y="609472"/>
                  </a:lnTo>
                  <a:lnTo>
                    <a:pt x="1038860" y="603630"/>
                  </a:lnTo>
                  <a:lnTo>
                    <a:pt x="1058672" y="596138"/>
                  </a:lnTo>
                  <a:lnTo>
                    <a:pt x="1078102" y="589660"/>
                  </a:lnTo>
                  <a:lnTo>
                    <a:pt x="1096899" y="584200"/>
                  </a:lnTo>
                  <a:lnTo>
                    <a:pt x="1112012" y="577722"/>
                  </a:lnTo>
                  <a:lnTo>
                    <a:pt x="1126363" y="570229"/>
                  </a:lnTo>
                  <a:lnTo>
                    <a:pt x="1140460" y="563752"/>
                  </a:lnTo>
                  <a:lnTo>
                    <a:pt x="1154811" y="557276"/>
                  </a:lnTo>
                  <a:lnTo>
                    <a:pt x="1166749" y="549655"/>
                  </a:lnTo>
                  <a:lnTo>
                    <a:pt x="1176782" y="539622"/>
                  </a:lnTo>
                  <a:lnTo>
                    <a:pt x="1187577" y="531240"/>
                  </a:lnTo>
                  <a:lnTo>
                    <a:pt x="1197737" y="521207"/>
                  </a:lnTo>
                  <a:lnTo>
                    <a:pt x="1206373" y="510413"/>
                  </a:lnTo>
                  <a:lnTo>
                    <a:pt x="1215009" y="496062"/>
                  </a:lnTo>
                  <a:lnTo>
                    <a:pt x="1222502" y="478789"/>
                  </a:lnTo>
                  <a:lnTo>
                    <a:pt x="1229360" y="461517"/>
                  </a:lnTo>
                  <a:lnTo>
                    <a:pt x="1233677" y="445262"/>
                  </a:lnTo>
                  <a:lnTo>
                    <a:pt x="1234694" y="429005"/>
                  </a:lnTo>
                  <a:lnTo>
                    <a:pt x="1233677" y="412495"/>
                  </a:lnTo>
                  <a:lnTo>
                    <a:pt x="1198752" y="348360"/>
                  </a:lnTo>
                  <a:lnTo>
                    <a:pt x="1190116" y="337565"/>
                  </a:lnTo>
                  <a:lnTo>
                    <a:pt x="1190116" y="337565"/>
                  </a:lnTo>
                  <a:lnTo>
                    <a:pt x="953262" y="239013"/>
                  </a:lnTo>
                  <a:lnTo>
                    <a:pt x="941324" y="240791"/>
                  </a:lnTo>
                </a:path>
                <a:path w="1372870" h="651510">
                  <a:moveTo>
                    <a:pt x="1353947" y="92075"/>
                  </a:moveTo>
                  <a:lnTo>
                    <a:pt x="1353947" y="92075"/>
                  </a:lnTo>
                  <a:lnTo>
                    <a:pt x="1361821" y="83438"/>
                  </a:lnTo>
                  <a:lnTo>
                    <a:pt x="1368298" y="76962"/>
                  </a:lnTo>
                  <a:lnTo>
                    <a:pt x="1369440" y="87756"/>
                  </a:lnTo>
                  <a:lnTo>
                    <a:pt x="1352803" y="161543"/>
                  </a:lnTo>
                  <a:lnTo>
                    <a:pt x="1357502" y="177037"/>
                  </a:lnTo>
                  <a:lnTo>
                    <a:pt x="1363980" y="187832"/>
                  </a:lnTo>
                  <a:lnTo>
                    <a:pt x="1372615" y="189991"/>
                  </a:lnTo>
                </a:path>
                <a:path w="1372870" h="651510">
                  <a:moveTo>
                    <a:pt x="1361821" y="6476"/>
                  </a:moveTo>
                  <a:lnTo>
                    <a:pt x="136512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25720" y="1113408"/>
              <a:ext cx="190118" cy="1562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93436" y="988948"/>
              <a:ext cx="102235" cy="360680"/>
            </a:xfrm>
            <a:custGeom>
              <a:avLst/>
              <a:gdLst/>
              <a:ahLst/>
              <a:cxnLst/>
              <a:rect l="l" t="t" r="r" b="b"/>
              <a:pathLst>
                <a:path w="102235" h="360680">
                  <a:moveTo>
                    <a:pt x="0" y="31750"/>
                  </a:moveTo>
                  <a:lnTo>
                    <a:pt x="4699" y="15494"/>
                  </a:lnTo>
                  <a:lnTo>
                    <a:pt x="7874" y="0"/>
                  </a:lnTo>
                  <a:lnTo>
                    <a:pt x="12573" y="12191"/>
                  </a:lnTo>
                  <a:lnTo>
                    <a:pt x="13335" y="36067"/>
                  </a:lnTo>
                  <a:lnTo>
                    <a:pt x="14350" y="62611"/>
                  </a:lnTo>
                  <a:lnTo>
                    <a:pt x="13335" y="86105"/>
                  </a:lnTo>
                  <a:lnTo>
                    <a:pt x="13335" y="107950"/>
                  </a:lnTo>
                  <a:lnTo>
                    <a:pt x="13335" y="129286"/>
                  </a:lnTo>
                  <a:lnTo>
                    <a:pt x="13335" y="147574"/>
                  </a:lnTo>
                  <a:lnTo>
                    <a:pt x="14350" y="170687"/>
                  </a:lnTo>
                  <a:lnTo>
                    <a:pt x="17652" y="198754"/>
                  </a:lnTo>
                  <a:lnTo>
                    <a:pt x="20192" y="227202"/>
                  </a:lnTo>
                  <a:lnTo>
                    <a:pt x="22351" y="255650"/>
                  </a:lnTo>
                  <a:lnTo>
                    <a:pt x="24511" y="282575"/>
                  </a:lnTo>
                  <a:lnTo>
                    <a:pt x="24511" y="309625"/>
                  </a:lnTo>
                  <a:lnTo>
                    <a:pt x="22351" y="332613"/>
                  </a:lnTo>
                  <a:lnTo>
                    <a:pt x="10033" y="360679"/>
                  </a:lnTo>
                  <a:lnTo>
                    <a:pt x="2539" y="357504"/>
                  </a:lnTo>
                </a:path>
                <a:path w="102235" h="360680">
                  <a:moveTo>
                    <a:pt x="22351" y="142621"/>
                  </a:moveTo>
                  <a:lnTo>
                    <a:pt x="22351" y="142621"/>
                  </a:lnTo>
                  <a:lnTo>
                    <a:pt x="29844" y="132841"/>
                  </a:lnTo>
                  <a:lnTo>
                    <a:pt x="42799" y="122809"/>
                  </a:lnTo>
                  <a:lnTo>
                    <a:pt x="58292" y="116712"/>
                  </a:lnTo>
                  <a:lnTo>
                    <a:pt x="58292" y="116712"/>
                  </a:lnTo>
                  <a:lnTo>
                    <a:pt x="75946" y="117728"/>
                  </a:lnTo>
                  <a:lnTo>
                    <a:pt x="92201" y="126364"/>
                  </a:lnTo>
                  <a:lnTo>
                    <a:pt x="101853" y="140462"/>
                  </a:lnTo>
                  <a:lnTo>
                    <a:pt x="101853" y="159892"/>
                  </a:lnTo>
                  <a:lnTo>
                    <a:pt x="91059" y="181483"/>
                  </a:lnTo>
                  <a:lnTo>
                    <a:pt x="75946" y="198754"/>
                  </a:lnTo>
                  <a:lnTo>
                    <a:pt x="58292" y="212471"/>
                  </a:lnTo>
                  <a:lnTo>
                    <a:pt x="41021" y="221741"/>
                  </a:lnTo>
                  <a:lnTo>
                    <a:pt x="21209" y="230759"/>
                  </a:lnTo>
                  <a:lnTo>
                    <a:pt x="3555" y="23406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81320" y="11675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70018" y="850391"/>
              <a:ext cx="765175" cy="602615"/>
            </a:xfrm>
            <a:custGeom>
              <a:avLst/>
              <a:gdLst/>
              <a:ahLst/>
              <a:cxnLst/>
              <a:rect l="l" t="t" r="r" b="b"/>
              <a:pathLst>
                <a:path w="765175" h="602615">
                  <a:moveTo>
                    <a:pt x="580009" y="78867"/>
                  </a:moveTo>
                  <a:lnTo>
                    <a:pt x="572389" y="67310"/>
                  </a:lnTo>
                  <a:lnTo>
                    <a:pt x="560578" y="55372"/>
                  </a:lnTo>
                  <a:lnTo>
                    <a:pt x="541782" y="41021"/>
                  </a:lnTo>
                  <a:lnTo>
                    <a:pt x="505841" y="22606"/>
                  </a:lnTo>
                  <a:lnTo>
                    <a:pt x="466217" y="8636"/>
                  </a:lnTo>
                  <a:lnTo>
                    <a:pt x="443611" y="4318"/>
                  </a:lnTo>
                  <a:lnTo>
                    <a:pt x="412623" y="1016"/>
                  </a:lnTo>
                  <a:lnTo>
                    <a:pt x="378714" y="0"/>
                  </a:lnTo>
                  <a:lnTo>
                    <a:pt x="347091" y="0"/>
                  </a:lnTo>
                  <a:lnTo>
                    <a:pt x="315341" y="3175"/>
                  </a:lnTo>
                  <a:lnTo>
                    <a:pt x="283337" y="8636"/>
                  </a:lnTo>
                  <a:lnTo>
                    <a:pt x="256032" y="15112"/>
                  </a:lnTo>
                  <a:lnTo>
                    <a:pt x="200152" y="40259"/>
                  </a:lnTo>
                  <a:lnTo>
                    <a:pt x="155575" y="68326"/>
                  </a:lnTo>
                  <a:lnTo>
                    <a:pt x="120650" y="100711"/>
                  </a:lnTo>
                  <a:lnTo>
                    <a:pt x="104140" y="118110"/>
                  </a:lnTo>
                  <a:lnTo>
                    <a:pt x="89662" y="134620"/>
                  </a:lnTo>
                  <a:lnTo>
                    <a:pt x="74549" y="154051"/>
                  </a:lnTo>
                  <a:lnTo>
                    <a:pt x="61214" y="174625"/>
                  </a:lnTo>
                  <a:lnTo>
                    <a:pt x="48260" y="196469"/>
                  </a:lnTo>
                  <a:lnTo>
                    <a:pt x="21971" y="255270"/>
                  </a:lnTo>
                  <a:lnTo>
                    <a:pt x="5461" y="305943"/>
                  </a:lnTo>
                  <a:lnTo>
                    <a:pt x="0" y="351663"/>
                  </a:lnTo>
                  <a:lnTo>
                    <a:pt x="0" y="372618"/>
                  </a:lnTo>
                  <a:lnTo>
                    <a:pt x="1143" y="392049"/>
                  </a:lnTo>
                  <a:lnTo>
                    <a:pt x="3302" y="411480"/>
                  </a:lnTo>
                  <a:lnTo>
                    <a:pt x="7620" y="433070"/>
                  </a:lnTo>
                  <a:lnTo>
                    <a:pt x="12954" y="452882"/>
                  </a:lnTo>
                  <a:lnTo>
                    <a:pt x="32766" y="500380"/>
                  </a:lnTo>
                  <a:lnTo>
                    <a:pt x="59055" y="536321"/>
                  </a:lnTo>
                  <a:lnTo>
                    <a:pt x="93218" y="562229"/>
                  </a:lnTo>
                  <a:lnTo>
                    <a:pt x="144399" y="586359"/>
                  </a:lnTo>
                  <a:lnTo>
                    <a:pt x="188341" y="598297"/>
                  </a:lnTo>
                  <a:lnTo>
                    <a:pt x="233299" y="602615"/>
                  </a:lnTo>
                  <a:lnTo>
                    <a:pt x="257048" y="602615"/>
                  </a:lnTo>
                  <a:lnTo>
                    <a:pt x="283337" y="601472"/>
                  </a:lnTo>
                  <a:lnTo>
                    <a:pt x="307467" y="599313"/>
                  </a:lnTo>
                  <a:lnTo>
                    <a:pt x="334137" y="594995"/>
                  </a:lnTo>
                  <a:lnTo>
                    <a:pt x="362585" y="588518"/>
                  </a:lnTo>
                  <a:lnTo>
                    <a:pt x="393192" y="582041"/>
                  </a:lnTo>
                  <a:lnTo>
                    <a:pt x="445770" y="565531"/>
                  </a:lnTo>
                  <a:lnTo>
                    <a:pt x="502539" y="543941"/>
                  </a:lnTo>
                  <a:lnTo>
                    <a:pt x="527812" y="532003"/>
                  </a:lnTo>
                  <a:lnTo>
                    <a:pt x="553720" y="520192"/>
                  </a:lnTo>
                  <a:lnTo>
                    <a:pt x="578866" y="507873"/>
                  </a:lnTo>
                  <a:lnTo>
                    <a:pt x="602361" y="494919"/>
                  </a:lnTo>
                  <a:lnTo>
                    <a:pt x="622808" y="480949"/>
                  </a:lnTo>
                  <a:lnTo>
                    <a:pt x="642620" y="466852"/>
                  </a:lnTo>
                  <a:lnTo>
                    <a:pt x="664210" y="451739"/>
                  </a:lnTo>
                  <a:lnTo>
                    <a:pt x="681863" y="435610"/>
                  </a:lnTo>
                  <a:lnTo>
                    <a:pt x="697357" y="417957"/>
                  </a:lnTo>
                  <a:lnTo>
                    <a:pt x="711454" y="399542"/>
                  </a:lnTo>
                  <a:lnTo>
                    <a:pt x="725805" y="380873"/>
                  </a:lnTo>
                  <a:lnTo>
                    <a:pt x="748792" y="345186"/>
                  </a:lnTo>
                  <a:lnTo>
                    <a:pt x="762127" y="305943"/>
                  </a:lnTo>
                  <a:lnTo>
                    <a:pt x="765048" y="286131"/>
                  </a:lnTo>
                  <a:lnTo>
                    <a:pt x="761111" y="234315"/>
                  </a:lnTo>
                  <a:lnTo>
                    <a:pt x="750951" y="189992"/>
                  </a:lnTo>
                  <a:lnTo>
                    <a:pt x="726821" y="157353"/>
                  </a:lnTo>
                  <a:lnTo>
                    <a:pt x="698500" y="129159"/>
                  </a:lnTo>
                  <a:lnTo>
                    <a:pt x="665734" y="104012"/>
                  </a:lnTo>
                  <a:lnTo>
                    <a:pt x="645922" y="94234"/>
                  </a:lnTo>
                  <a:lnTo>
                    <a:pt x="629666" y="85598"/>
                  </a:lnTo>
                  <a:lnTo>
                    <a:pt x="558419" y="68326"/>
                  </a:lnTo>
                </a:path>
                <a:path w="765175" h="602615">
                  <a:moveTo>
                    <a:pt x="520192" y="109728"/>
                  </a:moveTo>
                  <a:lnTo>
                    <a:pt x="508000" y="12128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600450" y="2514091"/>
            <a:ext cx="2078989" cy="111760"/>
            <a:chOff x="3600450" y="2514091"/>
            <a:chExt cx="2078989" cy="111760"/>
          </a:xfrm>
        </p:grpSpPr>
        <p:sp>
          <p:nvSpPr>
            <p:cNvPr id="17" name="object 17"/>
            <p:cNvSpPr/>
            <p:nvPr/>
          </p:nvSpPr>
          <p:spPr>
            <a:xfrm>
              <a:off x="3609975" y="2536951"/>
              <a:ext cx="2045970" cy="79375"/>
            </a:xfrm>
            <a:custGeom>
              <a:avLst/>
              <a:gdLst/>
              <a:ahLst/>
              <a:cxnLst/>
              <a:rect l="l" t="t" r="r" b="b"/>
              <a:pathLst>
                <a:path w="2045970" h="79375">
                  <a:moveTo>
                    <a:pt x="3555" y="41021"/>
                  </a:moveTo>
                  <a:lnTo>
                    <a:pt x="3555" y="41021"/>
                  </a:lnTo>
                  <a:lnTo>
                    <a:pt x="0" y="31369"/>
                  </a:lnTo>
                  <a:lnTo>
                    <a:pt x="7874" y="27051"/>
                  </a:lnTo>
                  <a:lnTo>
                    <a:pt x="7874" y="27051"/>
                  </a:lnTo>
                  <a:lnTo>
                    <a:pt x="18669" y="30226"/>
                  </a:lnTo>
                  <a:lnTo>
                    <a:pt x="33147" y="35687"/>
                  </a:lnTo>
                  <a:lnTo>
                    <a:pt x="50800" y="42164"/>
                  </a:lnTo>
                  <a:lnTo>
                    <a:pt x="66928" y="51181"/>
                  </a:lnTo>
                  <a:lnTo>
                    <a:pt x="85725" y="60833"/>
                  </a:lnTo>
                  <a:lnTo>
                    <a:pt x="104394" y="69469"/>
                  </a:lnTo>
                  <a:lnTo>
                    <a:pt x="121665" y="74930"/>
                  </a:lnTo>
                  <a:lnTo>
                    <a:pt x="142621" y="78105"/>
                  </a:lnTo>
                  <a:lnTo>
                    <a:pt x="161289" y="79248"/>
                  </a:lnTo>
                  <a:lnTo>
                    <a:pt x="177546" y="78105"/>
                  </a:lnTo>
                  <a:lnTo>
                    <a:pt x="194055" y="75946"/>
                  </a:lnTo>
                  <a:lnTo>
                    <a:pt x="211709" y="70612"/>
                  </a:lnTo>
                  <a:lnTo>
                    <a:pt x="231139" y="61976"/>
                  </a:lnTo>
                  <a:lnTo>
                    <a:pt x="249809" y="53975"/>
                  </a:lnTo>
                  <a:lnTo>
                    <a:pt x="268604" y="46482"/>
                  </a:lnTo>
                  <a:lnTo>
                    <a:pt x="288036" y="40386"/>
                  </a:lnTo>
                  <a:lnTo>
                    <a:pt x="307848" y="33528"/>
                  </a:lnTo>
                  <a:lnTo>
                    <a:pt x="329819" y="28067"/>
                  </a:lnTo>
                  <a:lnTo>
                    <a:pt x="348488" y="23749"/>
                  </a:lnTo>
                  <a:lnTo>
                    <a:pt x="369315" y="20574"/>
                  </a:lnTo>
                  <a:lnTo>
                    <a:pt x="390905" y="19431"/>
                  </a:lnTo>
                  <a:lnTo>
                    <a:pt x="412876" y="19431"/>
                  </a:lnTo>
                  <a:lnTo>
                    <a:pt x="412876" y="19431"/>
                  </a:lnTo>
                  <a:lnTo>
                    <a:pt x="433832" y="20574"/>
                  </a:lnTo>
                  <a:lnTo>
                    <a:pt x="454660" y="22733"/>
                  </a:lnTo>
                  <a:lnTo>
                    <a:pt x="475234" y="25908"/>
                  </a:lnTo>
                  <a:lnTo>
                    <a:pt x="496442" y="31369"/>
                  </a:lnTo>
                  <a:lnTo>
                    <a:pt x="517016" y="36703"/>
                  </a:lnTo>
                  <a:lnTo>
                    <a:pt x="535686" y="42164"/>
                  </a:lnTo>
                  <a:lnTo>
                    <a:pt x="552196" y="49022"/>
                  </a:lnTo>
                  <a:lnTo>
                    <a:pt x="567309" y="55118"/>
                  </a:lnTo>
                  <a:lnTo>
                    <a:pt x="581787" y="61976"/>
                  </a:lnTo>
                  <a:lnTo>
                    <a:pt x="595757" y="68453"/>
                  </a:lnTo>
                  <a:lnTo>
                    <a:pt x="613028" y="72771"/>
                  </a:lnTo>
                  <a:lnTo>
                    <a:pt x="631825" y="74930"/>
                  </a:lnTo>
                  <a:lnTo>
                    <a:pt x="650494" y="75946"/>
                  </a:lnTo>
                  <a:lnTo>
                    <a:pt x="668909" y="74930"/>
                  </a:lnTo>
                  <a:lnTo>
                    <a:pt x="690117" y="71628"/>
                  </a:lnTo>
                  <a:lnTo>
                    <a:pt x="711708" y="66294"/>
                  </a:lnTo>
                  <a:lnTo>
                    <a:pt x="730503" y="58674"/>
                  </a:lnTo>
                  <a:lnTo>
                    <a:pt x="747013" y="52197"/>
                  </a:lnTo>
                  <a:lnTo>
                    <a:pt x="764666" y="45339"/>
                  </a:lnTo>
                  <a:lnTo>
                    <a:pt x="784098" y="38862"/>
                  </a:lnTo>
                  <a:lnTo>
                    <a:pt x="804926" y="35687"/>
                  </a:lnTo>
                  <a:lnTo>
                    <a:pt x="825880" y="35687"/>
                  </a:lnTo>
                  <a:lnTo>
                    <a:pt x="825880" y="35687"/>
                  </a:lnTo>
                  <a:lnTo>
                    <a:pt x="845312" y="36703"/>
                  </a:lnTo>
                  <a:lnTo>
                    <a:pt x="865124" y="37846"/>
                  </a:lnTo>
                  <a:lnTo>
                    <a:pt x="887095" y="40386"/>
                  </a:lnTo>
                  <a:lnTo>
                    <a:pt x="907923" y="42164"/>
                  </a:lnTo>
                  <a:lnTo>
                    <a:pt x="928497" y="46482"/>
                  </a:lnTo>
                  <a:lnTo>
                    <a:pt x="949705" y="51181"/>
                  </a:lnTo>
                  <a:lnTo>
                    <a:pt x="969137" y="56134"/>
                  </a:lnTo>
                  <a:lnTo>
                    <a:pt x="989964" y="60833"/>
                  </a:lnTo>
                  <a:lnTo>
                    <a:pt x="1010920" y="66294"/>
                  </a:lnTo>
                  <a:lnTo>
                    <a:pt x="1032890" y="67310"/>
                  </a:lnTo>
                  <a:lnTo>
                    <a:pt x="1032890" y="67310"/>
                  </a:lnTo>
                  <a:lnTo>
                    <a:pt x="1054480" y="64135"/>
                  </a:lnTo>
                  <a:lnTo>
                    <a:pt x="1077467" y="58674"/>
                  </a:lnTo>
                  <a:lnTo>
                    <a:pt x="1100582" y="50038"/>
                  </a:lnTo>
                  <a:lnTo>
                    <a:pt x="1123569" y="40386"/>
                  </a:lnTo>
                  <a:lnTo>
                    <a:pt x="1144397" y="32385"/>
                  </a:lnTo>
                  <a:lnTo>
                    <a:pt x="1144397" y="32385"/>
                  </a:lnTo>
                  <a:lnTo>
                    <a:pt x="1165352" y="25908"/>
                  </a:lnTo>
                  <a:lnTo>
                    <a:pt x="1185799" y="21590"/>
                  </a:lnTo>
                  <a:lnTo>
                    <a:pt x="1206753" y="20574"/>
                  </a:lnTo>
                  <a:lnTo>
                    <a:pt x="1226185" y="20574"/>
                  </a:lnTo>
                  <a:lnTo>
                    <a:pt x="1226185" y="20574"/>
                  </a:lnTo>
                  <a:lnTo>
                    <a:pt x="1244853" y="23749"/>
                  </a:lnTo>
                  <a:lnTo>
                    <a:pt x="1264665" y="29210"/>
                  </a:lnTo>
                  <a:lnTo>
                    <a:pt x="1283462" y="34544"/>
                  </a:lnTo>
                  <a:lnTo>
                    <a:pt x="1299590" y="40386"/>
                  </a:lnTo>
                  <a:lnTo>
                    <a:pt x="1318260" y="45339"/>
                  </a:lnTo>
                  <a:lnTo>
                    <a:pt x="1339214" y="50038"/>
                  </a:lnTo>
                  <a:lnTo>
                    <a:pt x="1361186" y="52197"/>
                  </a:lnTo>
                  <a:lnTo>
                    <a:pt x="1379854" y="50038"/>
                  </a:lnTo>
                  <a:lnTo>
                    <a:pt x="1397127" y="45339"/>
                  </a:lnTo>
                  <a:lnTo>
                    <a:pt x="1415923" y="38862"/>
                  </a:lnTo>
                  <a:lnTo>
                    <a:pt x="1435735" y="31369"/>
                  </a:lnTo>
                  <a:lnTo>
                    <a:pt x="1456182" y="24892"/>
                  </a:lnTo>
                  <a:lnTo>
                    <a:pt x="1475994" y="19431"/>
                  </a:lnTo>
                  <a:lnTo>
                    <a:pt x="1493647" y="17272"/>
                  </a:lnTo>
                  <a:lnTo>
                    <a:pt x="1509140" y="18415"/>
                  </a:lnTo>
                  <a:lnTo>
                    <a:pt x="1523111" y="23749"/>
                  </a:lnTo>
                  <a:lnTo>
                    <a:pt x="1539366" y="31369"/>
                  </a:lnTo>
                  <a:lnTo>
                    <a:pt x="1553717" y="40386"/>
                  </a:lnTo>
                  <a:lnTo>
                    <a:pt x="1568830" y="49022"/>
                  </a:lnTo>
                  <a:lnTo>
                    <a:pt x="1584325" y="53975"/>
                  </a:lnTo>
                  <a:lnTo>
                    <a:pt x="1601977" y="56134"/>
                  </a:lnTo>
                  <a:lnTo>
                    <a:pt x="1601977" y="56134"/>
                  </a:lnTo>
                  <a:lnTo>
                    <a:pt x="1620774" y="53975"/>
                  </a:lnTo>
                  <a:lnTo>
                    <a:pt x="1641221" y="49022"/>
                  </a:lnTo>
                  <a:lnTo>
                    <a:pt x="1660016" y="42164"/>
                  </a:lnTo>
                  <a:lnTo>
                    <a:pt x="1677542" y="35687"/>
                  </a:lnTo>
                  <a:lnTo>
                    <a:pt x="1695196" y="30226"/>
                  </a:lnTo>
                  <a:lnTo>
                    <a:pt x="1712467" y="29210"/>
                  </a:lnTo>
                  <a:lnTo>
                    <a:pt x="1731264" y="31369"/>
                  </a:lnTo>
                  <a:lnTo>
                    <a:pt x="1747392" y="35687"/>
                  </a:lnTo>
                  <a:lnTo>
                    <a:pt x="1765046" y="38862"/>
                  </a:lnTo>
                  <a:lnTo>
                    <a:pt x="1786001" y="37846"/>
                  </a:lnTo>
                  <a:lnTo>
                    <a:pt x="1807972" y="32385"/>
                  </a:lnTo>
                  <a:lnTo>
                    <a:pt x="1829562" y="23749"/>
                  </a:lnTo>
                  <a:lnTo>
                    <a:pt x="1849374" y="13716"/>
                  </a:lnTo>
                  <a:lnTo>
                    <a:pt x="1866900" y="5080"/>
                  </a:lnTo>
                  <a:lnTo>
                    <a:pt x="1882139" y="762"/>
                  </a:lnTo>
                  <a:lnTo>
                    <a:pt x="1898650" y="0"/>
                  </a:lnTo>
                  <a:lnTo>
                    <a:pt x="1898650" y="0"/>
                  </a:lnTo>
                  <a:lnTo>
                    <a:pt x="1916302" y="1778"/>
                  </a:lnTo>
                  <a:lnTo>
                    <a:pt x="1933955" y="5080"/>
                  </a:lnTo>
                  <a:lnTo>
                    <a:pt x="1950085" y="10795"/>
                  </a:lnTo>
                  <a:lnTo>
                    <a:pt x="1966722" y="16256"/>
                  </a:lnTo>
                  <a:lnTo>
                    <a:pt x="1982851" y="19431"/>
                  </a:lnTo>
                  <a:lnTo>
                    <a:pt x="2000503" y="21590"/>
                  </a:lnTo>
                  <a:lnTo>
                    <a:pt x="2018157" y="22733"/>
                  </a:lnTo>
                  <a:lnTo>
                    <a:pt x="2031111" y="23749"/>
                  </a:lnTo>
                  <a:lnTo>
                    <a:pt x="2045462" y="2374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79313" y="252361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3452240" y="2784601"/>
            <a:ext cx="412750" cy="250190"/>
          </a:xfrm>
          <a:custGeom>
            <a:avLst/>
            <a:gdLst/>
            <a:ahLst/>
            <a:cxnLst/>
            <a:rect l="l" t="t" r="r" b="b"/>
            <a:pathLst>
              <a:path w="412750" h="250189">
                <a:moveTo>
                  <a:pt x="0" y="146558"/>
                </a:moveTo>
                <a:lnTo>
                  <a:pt x="19812" y="150876"/>
                </a:lnTo>
                <a:lnTo>
                  <a:pt x="36449" y="152019"/>
                </a:lnTo>
                <a:lnTo>
                  <a:pt x="57276" y="152019"/>
                </a:lnTo>
                <a:lnTo>
                  <a:pt x="78232" y="152019"/>
                </a:lnTo>
                <a:lnTo>
                  <a:pt x="99060" y="150876"/>
                </a:lnTo>
                <a:lnTo>
                  <a:pt x="113157" y="149860"/>
                </a:lnTo>
                <a:lnTo>
                  <a:pt x="121793" y="145161"/>
                </a:lnTo>
                <a:lnTo>
                  <a:pt x="127508" y="139700"/>
                </a:lnTo>
                <a:lnTo>
                  <a:pt x="135000" y="128905"/>
                </a:lnTo>
              </a:path>
              <a:path w="412750" h="250189">
                <a:moveTo>
                  <a:pt x="307848" y="65913"/>
                </a:moveTo>
                <a:lnTo>
                  <a:pt x="307848" y="65913"/>
                </a:lnTo>
                <a:lnTo>
                  <a:pt x="312547" y="80264"/>
                </a:lnTo>
                <a:lnTo>
                  <a:pt x="313309" y="97663"/>
                </a:lnTo>
                <a:lnTo>
                  <a:pt x="314325" y="117094"/>
                </a:lnTo>
                <a:lnTo>
                  <a:pt x="313309" y="136779"/>
                </a:lnTo>
                <a:lnTo>
                  <a:pt x="288036" y="173609"/>
                </a:lnTo>
              </a:path>
              <a:path w="412750" h="250189">
                <a:moveTo>
                  <a:pt x="181101" y="87884"/>
                </a:moveTo>
                <a:lnTo>
                  <a:pt x="178943" y="78105"/>
                </a:lnTo>
                <a:lnTo>
                  <a:pt x="178943" y="63754"/>
                </a:lnTo>
                <a:lnTo>
                  <a:pt x="182245" y="48641"/>
                </a:lnTo>
                <a:lnTo>
                  <a:pt x="189737" y="33528"/>
                </a:lnTo>
                <a:lnTo>
                  <a:pt x="200533" y="21590"/>
                </a:lnTo>
                <a:lnTo>
                  <a:pt x="213487" y="12954"/>
                </a:lnTo>
                <a:lnTo>
                  <a:pt x="230124" y="7239"/>
                </a:lnTo>
                <a:lnTo>
                  <a:pt x="248793" y="3302"/>
                </a:lnTo>
                <a:lnTo>
                  <a:pt x="267588" y="1143"/>
                </a:lnTo>
                <a:lnTo>
                  <a:pt x="287020" y="0"/>
                </a:lnTo>
                <a:lnTo>
                  <a:pt x="305688" y="0"/>
                </a:lnTo>
                <a:lnTo>
                  <a:pt x="325500" y="2159"/>
                </a:lnTo>
                <a:lnTo>
                  <a:pt x="346329" y="6223"/>
                </a:lnTo>
                <a:lnTo>
                  <a:pt x="367284" y="15113"/>
                </a:lnTo>
                <a:lnTo>
                  <a:pt x="386714" y="29210"/>
                </a:lnTo>
                <a:lnTo>
                  <a:pt x="401066" y="47498"/>
                </a:lnTo>
                <a:lnTo>
                  <a:pt x="409701" y="67056"/>
                </a:lnTo>
                <a:lnTo>
                  <a:pt x="412242" y="90043"/>
                </a:lnTo>
                <a:lnTo>
                  <a:pt x="407543" y="115951"/>
                </a:lnTo>
                <a:lnTo>
                  <a:pt x="397891" y="137922"/>
                </a:lnTo>
                <a:lnTo>
                  <a:pt x="385572" y="155194"/>
                </a:lnTo>
                <a:lnTo>
                  <a:pt x="367284" y="169291"/>
                </a:lnTo>
                <a:lnTo>
                  <a:pt x="348488" y="183261"/>
                </a:lnTo>
                <a:lnTo>
                  <a:pt x="331978" y="195199"/>
                </a:lnTo>
                <a:lnTo>
                  <a:pt x="313309" y="207391"/>
                </a:lnTo>
                <a:lnTo>
                  <a:pt x="294894" y="218186"/>
                </a:lnTo>
                <a:lnTo>
                  <a:pt x="276225" y="227965"/>
                </a:lnTo>
                <a:lnTo>
                  <a:pt x="260731" y="236601"/>
                </a:lnTo>
                <a:lnTo>
                  <a:pt x="247776" y="244094"/>
                </a:lnTo>
                <a:lnTo>
                  <a:pt x="237998" y="249936"/>
                </a:lnTo>
                <a:lnTo>
                  <a:pt x="240157" y="2344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00554" y="2555494"/>
            <a:ext cx="1465198" cy="12456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3923791" y="2711703"/>
            <a:ext cx="441959" cy="302895"/>
            <a:chOff x="3923791" y="2711703"/>
            <a:chExt cx="441959" cy="302895"/>
          </a:xfrm>
        </p:grpSpPr>
        <p:sp>
          <p:nvSpPr>
            <p:cNvPr id="22" name="object 22"/>
            <p:cNvSpPr/>
            <p:nvPr/>
          </p:nvSpPr>
          <p:spPr>
            <a:xfrm>
              <a:off x="3923791" y="2846704"/>
              <a:ext cx="106425" cy="1677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67047" y="2852165"/>
              <a:ext cx="117601" cy="16014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33163" y="2883280"/>
              <a:ext cx="7620" cy="85090"/>
            </a:xfrm>
            <a:custGeom>
              <a:avLst/>
              <a:gdLst/>
              <a:ahLst/>
              <a:cxnLst/>
              <a:rect l="l" t="t" r="r" b="b"/>
              <a:pathLst>
                <a:path w="7620" h="85089">
                  <a:moveTo>
                    <a:pt x="7493" y="0"/>
                  </a:moveTo>
                  <a:lnTo>
                    <a:pt x="7493" y="14097"/>
                  </a:lnTo>
                  <a:lnTo>
                    <a:pt x="7493" y="31368"/>
                  </a:lnTo>
                  <a:lnTo>
                    <a:pt x="6476" y="53340"/>
                  </a:lnTo>
                  <a:lnTo>
                    <a:pt x="0" y="8458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13351" y="28246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252975" y="2721228"/>
              <a:ext cx="102870" cy="271145"/>
            </a:xfrm>
            <a:custGeom>
              <a:avLst/>
              <a:gdLst/>
              <a:ahLst/>
              <a:cxnLst/>
              <a:rect l="l" t="t" r="r" b="b"/>
              <a:pathLst>
                <a:path w="102870" h="271144">
                  <a:moveTo>
                    <a:pt x="0" y="31750"/>
                  </a:moveTo>
                  <a:lnTo>
                    <a:pt x="3175" y="20955"/>
                  </a:lnTo>
                  <a:lnTo>
                    <a:pt x="8636" y="11175"/>
                  </a:lnTo>
                  <a:lnTo>
                    <a:pt x="20827" y="3301"/>
                  </a:lnTo>
                  <a:lnTo>
                    <a:pt x="37084" y="0"/>
                  </a:lnTo>
                  <a:lnTo>
                    <a:pt x="37084" y="0"/>
                  </a:lnTo>
                  <a:lnTo>
                    <a:pt x="55752" y="3301"/>
                  </a:lnTo>
                  <a:lnTo>
                    <a:pt x="69850" y="12318"/>
                  </a:lnTo>
                  <a:lnTo>
                    <a:pt x="82041" y="26288"/>
                  </a:lnTo>
                  <a:lnTo>
                    <a:pt x="89662" y="42544"/>
                  </a:lnTo>
                  <a:lnTo>
                    <a:pt x="94234" y="60832"/>
                  </a:lnTo>
                  <a:lnTo>
                    <a:pt x="96393" y="78486"/>
                  </a:lnTo>
                  <a:lnTo>
                    <a:pt x="97536" y="97917"/>
                  </a:lnTo>
                  <a:lnTo>
                    <a:pt x="97536" y="117728"/>
                  </a:lnTo>
                  <a:lnTo>
                    <a:pt x="97536" y="135762"/>
                  </a:lnTo>
                  <a:lnTo>
                    <a:pt x="97536" y="156337"/>
                  </a:lnTo>
                  <a:lnTo>
                    <a:pt x="97536" y="178307"/>
                  </a:lnTo>
                  <a:lnTo>
                    <a:pt x="97536" y="202311"/>
                  </a:lnTo>
                  <a:lnTo>
                    <a:pt x="98298" y="226187"/>
                  </a:lnTo>
                  <a:lnTo>
                    <a:pt x="98298" y="246633"/>
                  </a:lnTo>
                  <a:lnTo>
                    <a:pt x="99313" y="263270"/>
                  </a:lnTo>
                  <a:lnTo>
                    <a:pt x="102870" y="27076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468114" y="2697733"/>
            <a:ext cx="264160" cy="412115"/>
            <a:chOff x="4468114" y="2697733"/>
            <a:chExt cx="264160" cy="412115"/>
          </a:xfrm>
        </p:grpSpPr>
        <p:sp>
          <p:nvSpPr>
            <p:cNvPr id="28" name="object 28"/>
            <p:cNvSpPr/>
            <p:nvPr/>
          </p:nvSpPr>
          <p:spPr>
            <a:xfrm>
              <a:off x="4511040" y="2707258"/>
              <a:ext cx="106680" cy="393065"/>
            </a:xfrm>
            <a:custGeom>
              <a:avLst/>
              <a:gdLst/>
              <a:ahLst/>
              <a:cxnLst/>
              <a:rect l="l" t="t" r="r" b="b"/>
              <a:pathLst>
                <a:path w="106679" h="393064">
                  <a:moveTo>
                    <a:pt x="105537" y="45719"/>
                  </a:moveTo>
                  <a:lnTo>
                    <a:pt x="106552" y="32384"/>
                  </a:lnTo>
                  <a:lnTo>
                    <a:pt x="106552" y="32384"/>
                  </a:lnTo>
                  <a:lnTo>
                    <a:pt x="80263" y="0"/>
                  </a:lnTo>
                  <a:lnTo>
                    <a:pt x="64770" y="2158"/>
                  </a:lnTo>
                  <a:lnTo>
                    <a:pt x="50800" y="12953"/>
                  </a:lnTo>
                  <a:lnTo>
                    <a:pt x="38481" y="27304"/>
                  </a:lnTo>
                  <a:lnTo>
                    <a:pt x="29845" y="45719"/>
                  </a:lnTo>
                  <a:lnTo>
                    <a:pt x="24511" y="72643"/>
                  </a:lnTo>
                  <a:lnTo>
                    <a:pt x="22351" y="100075"/>
                  </a:lnTo>
                  <a:lnTo>
                    <a:pt x="22351" y="124840"/>
                  </a:lnTo>
                  <a:lnTo>
                    <a:pt x="23368" y="149732"/>
                  </a:lnTo>
                  <a:lnTo>
                    <a:pt x="25273" y="177800"/>
                  </a:lnTo>
                  <a:lnTo>
                    <a:pt x="27432" y="203072"/>
                  </a:lnTo>
                  <a:lnTo>
                    <a:pt x="28448" y="230377"/>
                  </a:lnTo>
                  <a:lnTo>
                    <a:pt x="29845" y="256285"/>
                  </a:lnTo>
                  <a:lnTo>
                    <a:pt x="29845" y="279400"/>
                  </a:lnTo>
                  <a:lnTo>
                    <a:pt x="29845" y="303148"/>
                  </a:lnTo>
                  <a:lnTo>
                    <a:pt x="29845" y="303148"/>
                  </a:lnTo>
                  <a:lnTo>
                    <a:pt x="0" y="39306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68114" y="2881375"/>
              <a:ext cx="105410" cy="8204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614037" y="2850514"/>
              <a:ext cx="19050" cy="120014"/>
            </a:xfrm>
            <a:custGeom>
              <a:avLst/>
              <a:gdLst/>
              <a:ahLst/>
              <a:cxnLst/>
              <a:rect l="l" t="t" r="r" b="b"/>
              <a:pathLst>
                <a:path w="19050" h="120014">
                  <a:moveTo>
                    <a:pt x="0" y="0"/>
                  </a:moveTo>
                  <a:lnTo>
                    <a:pt x="0" y="0"/>
                  </a:lnTo>
                  <a:lnTo>
                    <a:pt x="5714" y="14350"/>
                  </a:lnTo>
                  <a:lnTo>
                    <a:pt x="10033" y="32765"/>
                  </a:lnTo>
                  <a:lnTo>
                    <a:pt x="14350" y="53339"/>
                  </a:lnTo>
                  <a:lnTo>
                    <a:pt x="17652" y="73786"/>
                  </a:lnTo>
                  <a:lnTo>
                    <a:pt x="18668" y="94741"/>
                  </a:lnTo>
                  <a:lnTo>
                    <a:pt x="18668" y="94741"/>
                  </a:lnTo>
                  <a:lnTo>
                    <a:pt x="14350" y="11950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664964" y="2829432"/>
              <a:ext cx="66928" cy="12319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4795773" y="2691002"/>
            <a:ext cx="182245" cy="367030"/>
          </a:xfrm>
          <a:custGeom>
            <a:avLst/>
            <a:gdLst/>
            <a:ahLst/>
            <a:cxnLst/>
            <a:rect l="l" t="t" r="r" b="b"/>
            <a:pathLst>
              <a:path w="182245" h="367030">
                <a:moveTo>
                  <a:pt x="2159" y="32765"/>
                </a:moveTo>
                <a:lnTo>
                  <a:pt x="2159" y="32765"/>
                </a:lnTo>
                <a:lnTo>
                  <a:pt x="5841" y="44703"/>
                </a:lnTo>
                <a:lnTo>
                  <a:pt x="6858" y="61975"/>
                </a:lnTo>
                <a:lnTo>
                  <a:pt x="9016" y="86106"/>
                </a:lnTo>
                <a:lnTo>
                  <a:pt x="10160" y="109854"/>
                </a:lnTo>
                <a:lnTo>
                  <a:pt x="10160" y="132460"/>
                </a:lnTo>
                <a:lnTo>
                  <a:pt x="10795" y="153415"/>
                </a:lnTo>
                <a:lnTo>
                  <a:pt x="10795" y="171703"/>
                </a:lnTo>
                <a:lnTo>
                  <a:pt x="10795" y="206375"/>
                </a:lnTo>
                <a:lnTo>
                  <a:pt x="10795" y="223646"/>
                </a:lnTo>
                <a:lnTo>
                  <a:pt x="0" y="240156"/>
                </a:lnTo>
                <a:lnTo>
                  <a:pt x="3301" y="220344"/>
                </a:lnTo>
                <a:lnTo>
                  <a:pt x="9016" y="200913"/>
                </a:lnTo>
                <a:lnTo>
                  <a:pt x="18796" y="184403"/>
                </a:lnTo>
                <a:lnTo>
                  <a:pt x="31750" y="179323"/>
                </a:lnTo>
                <a:lnTo>
                  <a:pt x="46100" y="181482"/>
                </a:lnTo>
                <a:lnTo>
                  <a:pt x="58038" y="193420"/>
                </a:lnTo>
                <a:lnTo>
                  <a:pt x="68072" y="208533"/>
                </a:lnTo>
                <a:lnTo>
                  <a:pt x="75691" y="225806"/>
                </a:lnTo>
                <a:lnTo>
                  <a:pt x="77850" y="245618"/>
                </a:lnTo>
                <a:lnTo>
                  <a:pt x="75691" y="262889"/>
                </a:lnTo>
                <a:lnTo>
                  <a:pt x="71374" y="274700"/>
                </a:lnTo>
              </a:path>
              <a:path w="182245" h="367030">
                <a:moveTo>
                  <a:pt x="65912" y="1143"/>
                </a:moveTo>
                <a:lnTo>
                  <a:pt x="77850" y="0"/>
                </a:lnTo>
                <a:lnTo>
                  <a:pt x="91186" y="6095"/>
                </a:lnTo>
                <a:lnTo>
                  <a:pt x="109854" y="19431"/>
                </a:lnTo>
                <a:lnTo>
                  <a:pt x="128142" y="35687"/>
                </a:lnTo>
                <a:lnTo>
                  <a:pt x="143637" y="52196"/>
                </a:lnTo>
                <a:lnTo>
                  <a:pt x="156590" y="70612"/>
                </a:lnTo>
                <a:lnTo>
                  <a:pt x="166750" y="90043"/>
                </a:lnTo>
                <a:lnTo>
                  <a:pt x="174243" y="112013"/>
                </a:lnTo>
                <a:lnTo>
                  <a:pt x="179704" y="137159"/>
                </a:lnTo>
                <a:lnTo>
                  <a:pt x="181863" y="159512"/>
                </a:lnTo>
                <a:lnTo>
                  <a:pt x="181863" y="184403"/>
                </a:lnTo>
                <a:lnTo>
                  <a:pt x="178562" y="211708"/>
                </a:lnTo>
                <a:lnTo>
                  <a:pt x="174243" y="233298"/>
                </a:lnTo>
                <a:lnTo>
                  <a:pt x="166750" y="256412"/>
                </a:lnTo>
                <a:lnTo>
                  <a:pt x="156590" y="278002"/>
                </a:lnTo>
                <a:lnTo>
                  <a:pt x="147954" y="297814"/>
                </a:lnTo>
                <a:lnTo>
                  <a:pt x="138302" y="316102"/>
                </a:lnTo>
                <a:lnTo>
                  <a:pt x="127126" y="332358"/>
                </a:lnTo>
                <a:lnTo>
                  <a:pt x="114935" y="347471"/>
                </a:lnTo>
                <a:lnTo>
                  <a:pt x="101980" y="363981"/>
                </a:lnTo>
              </a:path>
              <a:path w="182245" h="367030">
                <a:moveTo>
                  <a:pt x="71374" y="366902"/>
                </a:moveTo>
                <a:lnTo>
                  <a:pt x="59054" y="3592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3486658" y="3181222"/>
            <a:ext cx="367665" cy="381000"/>
            <a:chOff x="3486658" y="3181222"/>
            <a:chExt cx="367665" cy="381000"/>
          </a:xfrm>
        </p:grpSpPr>
        <p:sp>
          <p:nvSpPr>
            <p:cNvPr id="34" name="object 34"/>
            <p:cNvSpPr/>
            <p:nvPr/>
          </p:nvSpPr>
          <p:spPr>
            <a:xfrm>
              <a:off x="3496183" y="3234308"/>
              <a:ext cx="117475" cy="318770"/>
            </a:xfrm>
            <a:custGeom>
              <a:avLst/>
              <a:gdLst/>
              <a:ahLst/>
              <a:cxnLst/>
              <a:rect l="l" t="t" r="r" b="b"/>
              <a:pathLst>
                <a:path w="117475" h="318770">
                  <a:moveTo>
                    <a:pt x="11175" y="37464"/>
                  </a:moveTo>
                  <a:lnTo>
                    <a:pt x="11175" y="37464"/>
                  </a:lnTo>
                  <a:lnTo>
                    <a:pt x="14477" y="22351"/>
                  </a:lnTo>
                  <a:lnTo>
                    <a:pt x="18795" y="9651"/>
                  </a:lnTo>
                  <a:lnTo>
                    <a:pt x="21970" y="0"/>
                  </a:lnTo>
                  <a:lnTo>
                    <a:pt x="24511" y="21208"/>
                  </a:lnTo>
                  <a:lnTo>
                    <a:pt x="21970" y="43179"/>
                  </a:lnTo>
                  <a:lnTo>
                    <a:pt x="17652" y="66928"/>
                  </a:lnTo>
                  <a:lnTo>
                    <a:pt x="13334" y="91820"/>
                  </a:lnTo>
                  <a:lnTo>
                    <a:pt x="9016" y="113791"/>
                  </a:lnTo>
                  <a:lnTo>
                    <a:pt x="4699" y="135635"/>
                  </a:lnTo>
                  <a:lnTo>
                    <a:pt x="1142" y="160527"/>
                  </a:lnTo>
                  <a:lnTo>
                    <a:pt x="0" y="185419"/>
                  </a:lnTo>
                  <a:lnTo>
                    <a:pt x="0" y="212344"/>
                  </a:lnTo>
                  <a:lnTo>
                    <a:pt x="0" y="212344"/>
                  </a:lnTo>
                  <a:lnTo>
                    <a:pt x="3301" y="237616"/>
                  </a:lnTo>
                  <a:lnTo>
                    <a:pt x="12318" y="261365"/>
                  </a:lnTo>
                  <a:lnTo>
                    <a:pt x="24511" y="280796"/>
                  </a:lnTo>
                  <a:lnTo>
                    <a:pt x="41782" y="296290"/>
                  </a:lnTo>
                  <a:lnTo>
                    <a:pt x="62737" y="309244"/>
                  </a:lnTo>
                  <a:lnTo>
                    <a:pt x="83565" y="317118"/>
                  </a:lnTo>
                  <a:lnTo>
                    <a:pt x="101853" y="318261"/>
                  </a:lnTo>
                  <a:lnTo>
                    <a:pt x="117347" y="30924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54425" y="3380993"/>
              <a:ext cx="110871" cy="1436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01034" y="3190747"/>
              <a:ext cx="144145" cy="313690"/>
            </a:xfrm>
            <a:custGeom>
              <a:avLst/>
              <a:gdLst/>
              <a:ahLst/>
              <a:cxnLst/>
              <a:rect l="l" t="t" r="r" b="b"/>
              <a:pathLst>
                <a:path w="144145" h="313689">
                  <a:moveTo>
                    <a:pt x="3301" y="70484"/>
                  </a:moveTo>
                  <a:lnTo>
                    <a:pt x="1142" y="56133"/>
                  </a:lnTo>
                  <a:lnTo>
                    <a:pt x="0" y="41020"/>
                  </a:lnTo>
                  <a:lnTo>
                    <a:pt x="0" y="41020"/>
                  </a:lnTo>
                  <a:lnTo>
                    <a:pt x="1142" y="25145"/>
                  </a:lnTo>
                  <a:lnTo>
                    <a:pt x="8636" y="10794"/>
                  </a:lnTo>
                  <a:lnTo>
                    <a:pt x="24129" y="2158"/>
                  </a:lnTo>
                  <a:lnTo>
                    <a:pt x="47243" y="0"/>
                  </a:lnTo>
                  <a:lnTo>
                    <a:pt x="69087" y="3175"/>
                  </a:lnTo>
                  <a:lnTo>
                    <a:pt x="87502" y="11811"/>
                  </a:lnTo>
                  <a:lnTo>
                    <a:pt x="101853" y="26288"/>
                  </a:lnTo>
                  <a:lnTo>
                    <a:pt x="112649" y="44576"/>
                  </a:lnTo>
                  <a:lnTo>
                    <a:pt x="120650" y="67309"/>
                  </a:lnTo>
                  <a:lnTo>
                    <a:pt x="124967" y="93218"/>
                  </a:lnTo>
                  <a:lnTo>
                    <a:pt x="125983" y="119506"/>
                  </a:lnTo>
                  <a:lnTo>
                    <a:pt x="125983" y="149732"/>
                  </a:lnTo>
                  <a:lnTo>
                    <a:pt x="124967" y="177800"/>
                  </a:lnTo>
                  <a:lnTo>
                    <a:pt x="123443" y="204088"/>
                  </a:lnTo>
                  <a:lnTo>
                    <a:pt x="122427" y="227837"/>
                  </a:lnTo>
                  <a:lnTo>
                    <a:pt x="122427" y="251968"/>
                  </a:lnTo>
                  <a:lnTo>
                    <a:pt x="124967" y="273176"/>
                  </a:lnTo>
                  <a:lnTo>
                    <a:pt x="127126" y="295148"/>
                  </a:lnTo>
                  <a:lnTo>
                    <a:pt x="134619" y="310261"/>
                  </a:lnTo>
                  <a:lnTo>
                    <a:pt x="143637" y="31356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3910710" y="3322320"/>
            <a:ext cx="227965" cy="397510"/>
            <a:chOff x="3910710" y="3322320"/>
            <a:chExt cx="227965" cy="397510"/>
          </a:xfrm>
        </p:grpSpPr>
        <p:sp>
          <p:nvSpPr>
            <p:cNvPr id="38" name="object 38"/>
            <p:cNvSpPr/>
            <p:nvPr/>
          </p:nvSpPr>
          <p:spPr>
            <a:xfrm>
              <a:off x="3920235" y="3422142"/>
              <a:ext cx="12065" cy="92075"/>
            </a:xfrm>
            <a:custGeom>
              <a:avLst/>
              <a:gdLst/>
              <a:ahLst/>
              <a:cxnLst/>
              <a:rect l="l" t="t" r="r" b="b"/>
              <a:pathLst>
                <a:path w="12064" h="92075">
                  <a:moveTo>
                    <a:pt x="0" y="0"/>
                  </a:moveTo>
                  <a:lnTo>
                    <a:pt x="0" y="0"/>
                  </a:lnTo>
                  <a:lnTo>
                    <a:pt x="6223" y="15874"/>
                  </a:lnTo>
                  <a:lnTo>
                    <a:pt x="8762" y="33527"/>
                  </a:lnTo>
                  <a:lnTo>
                    <a:pt x="10922" y="52958"/>
                  </a:lnTo>
                  <a:lnTo>
                    <a:pt x="11937" y="74548"/>
                  </a:lnTo>
                  <a:lnTo>
                    <a:pt x="10922" y="9182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49826" y="33318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995546" y="3388360"/>
              <a:ext cx="133985" cy="321945"/>
            </a:xfrm>
            <a:custGeom>
              <a:avLst/>
              <a:gdLst/>
              <a:ahLst/>
              <a:cxnLst/>
              <a:rect l="l" t="t" r="r" b="b"/>
              <a:pathLst>
                <a:path w="133985" h="321945">
                  <a:moveTo>
                    <a:pt x="96519" y="28066"/>
                  </a:moveTo>
                  <a:lnTo>
                    <a:pt x="94361" y="17271"/>
                  </a:lnTo>
                  <a:lnTo>
                    <a:pt x="63753" y="0"/>
                  </a:lnTo>
                  <a:lnTo>
                    <a:pt x="63753" y="0"/>
                  </a:lnTo>
                  <a:lnTo>
                    <a:pt x="33781" y="32384"/>
                  </a:lnTo>
                  <a:lnTo>
                    <a:pt x="37464" y="52196"/>
                  </a:lnTo>
                  <a:lnTo>
                    <a:pt x="44957" y="67309"/>
                  </a:lnTo>
                  <a:lnTo>
                    <a:pt x="55117" y="79247"/>
                  </a:lnTo>
                  <a:lnTo>
                    <a:pt x="68072" y="88900"/>
                  </a:lnTo>
                  <a:lnTo>
                    <a:pt x="82423" y="96519"/>
                  </a:lnTo>
                  <a:lnTo>
                    <a:pt x="95376" y="96519"/>
                  </a:lnTo>
                  <a:lnTo>
                    <a:pt x="104012" y="87883"/>
                  </a:lnTo>
                  <a:lnTo>
                    <a:pt x="107314" y="73406"/>
                  </a:lnTo>
                  <a:lnTo>
                    <a:pt x="106172" y="59816"/>
                  </a:lnTo>
                  <a:lnTo>
                    <a:pt x="114807" y="74549"/>
                  </a:lnTo>
                  <a:lnTo>
                    <a:pt x="122808" y="97536"/>
                  </a:lnTo>
                  <a:lnTo>
                    <a:pt x="128142" y="122808"/>
                  </a:lnTo>
                  <a:lnTo>
                    <a:pt x="132461" y="153034"/>
                  </a:lnTo>
                  <a:lnTo>
                    <a:pt x="133603" y="180339"/>
                  </a:lnTo>
                  <a:lnTo>
                    <a:pt x="133603" y="204088"/>
                  </a:lnTo>
                  <a:lnTo>
                    <a:pt x="132461" y="228980"/>
                  </a:lnTo>
                  <a:lnTo>
                    <a:pt x="130301" y="251967"/>
                  </a:lnTo>
                  <a:lnTo>
                    <a:pt x="79882" y="321436"/>
                  </a:lnTo>
                  <a:lnTo>
                    <a:pt x="62611" y="320420"/>
                  </a:lnTo>
                  <a:lnTo>
                    <a:pt x="46100" y="312419"/>
                  </a:lnTo>
                  <a:lnTo>
                    <a:pt x="32765" y="302767"/>
                  </a:lnTo>
                  <a:lnTo>
                    <a:pt x="18668" y="288670"/>
                  </a:lnTo>
                  <a:lnTo>
                    <a:pt x="9016" y="270382"/>
                  </a:lnTo>
                  <a:lnTo>
                    <a:pt x="2158" y="249808"/>
                  </a:lnTo>
                  <a:lnTo>
                    <a:pt x="0" y="22605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4195190" y="3371214"/>
            <a:ext cx="124206" cy="1494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59985" y="3226688"/>
            <a:ext cx="92075" cy="351155"/>
          </a:xfrm>
          <a:custGeom>
            <a:avLst/>
            <a:gdLst/>
            <a:ahLst/>
            <a:cxnLst/>
            <a:rect l="l" t="t" r="r" b="b"/>
            <a:pathLst>
              <a:path w="92075" h="351154">
                <a:moveTo>
                  <a:pt x="87375" y="0"/>
                </a:moveTo>
                <a:lnTo>
                  <a:pt x="68706" y="5080"/>
                </a:lnTo>
                <a:lnTo>
                  <a:pt x="56768" y="14097"/>
                </a:lnTo>
                <a:lnTo>
                  <a:pt x="44958" y="25908"/>
                </a:lnTo>
                <a:lnTo>
                  <a:pt x="32765" y="44323"/>
                </a:lnTo>
                <a:lnTo>
                  <a:pt x="13969" y="77851"/>
                </a:lnTo>
                <a:lnTo>
                  <a:pt x="1015" y="131064"/>
                </a:lnTo>
                <a:lnTo>
                  <a:pt x="0" y="151892"/>
                </a:lnTo>
                <a:lnTo>
                  <a:pt x="0" y="176784"/>
                </a:lnTo>
                <a:lnTo>
                  <a:pt x="2159" y="206375"/>
                </a:lnTo>
                <a:lnTo>
                  <a:pt x="9651" y="251714"/>
                </a:lnTo>
                <a:lnTo>
                  <a:pt x="37084" y="299593"/>
                </a:lnTo>
                <a:lnTo>
                  <a:pt x="48894" y="315722"/>
                </a:lnTo>
                <a:lnTo>
                  <a:pt x="62229" y="331978"/>
                </a:lnTo>
                <a:lnTo>
                  <a:pt x="76326" y="345313"/>
                </a:lnTo>
                <a:lnTo>
                  <a:pt x="91693" y="3506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4618863" y="3248532"/>
            <a:ext cx="405765" cy="302895"/>
            <a:chOff x="4618863" y="3248532"/>
            <a:chExt cx="405765" cy="302895"/>
          </a:xfrm>
        </p:grpSpPr>
        <p:sp>
          <p:nvSpPr>
            <p:cNvPr id="44" name="object 44"/>
            <p:cNvSpPr/>
            <p:nvPr/>
          </p:nvSpPr>
          <p:spPr>
            <a:xfrm>
              <a:off x="4628388" y="3258057"/>
              <a:ext cx="73660" cy="258445"/>
            </a:xfrm>
            <a:custGeom>
              <a:avLst/>
              <a:gdLst/>
              <a:ahLst/>
              <a:cxnLst/>
              <a:rect l="l" t="t" r="r" b="b"/>
              <a:pathLst>
                <a:path w="73660" h="258445">
                  <a:moveTo>
                    <a:pt x="73533" y="4318"/>
                  </a:moveTo>
                  <a:lnTo>
                    <a:pt x="67690" y="0"/>
                  </a:lnTo>
                  <a:lnTo>
                    <a:pt x="58038" y="2159"/>
                  </a:lnTo>
                  <a:lnTo>
                    <a:pt x="45085" y="9652"/>
                  </a:lnTo>
                  <a:lnTo>
                    <a:pt x="29590" y="23749"/>
                  </a:lnTo>
                  <a:lnTo>
                    <a:pt x="15494" y="41021"/>
                  </a:lnTo>
                  <a:lnTo>
                    <a:pt x="5461" y="58293"/>
                  </a:lnTo>
                  <a:lnTo>
                    <a:pt x="0" y="78105"/>
                  </a:lnTo>
                  <a:lnTo>
                    <a:pt x="1142" y="96520"/>
                  </a:lnTo>
                  <a:lnTo>
                    <a:pt x="7620" y="117348"/>
                  </a:lnTo>
                  <a:lnTo>
                    <a:pt x="17652" y="134620"/>
                  </a:lnTo>
                  <a:lnTo>
                    <a:pt x="27432" y="148717"/>
                  </a:lnTo>
                  <a:lnTo>
                    <a:pt x="38226" y="162687"/>
                  </a:lnTo>
                  <a:lnTo>
                    <a:pt x="48260" y="179959"/>
                  </a:lnTo>
                  <a:lnTo>
                    <a:pt x="55879" y="198755"/>
                  </a:lnTo>
                  <a:lnTo>
                    <a:pt x="56896" y="217043"/>
                  </a:lnTo>
                  <a:lnTo>
                    <a:pt x="56896" y="217043"/>
                  </a:lnTo>
                  <a:lnTo>
                    <a:pt x="24129" y="25844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752467" y="3364737"/>
              <a:ext cx="98933" cy="15379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892548" y="3383152"/>
              <a:ext cx="132079" cy="16776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5123560" y="3202813"/>
            <a:ext cx="451484" cy="503555"/>
            <a:chOff x="5123560" y="3202813"/>
            <a:chExt cx="451484" cy="503555"/>
          </a:xfrm>
        </p:grpSpPr>
        <p:sp>
          <p:nvSpPr>
            <p:cNvPr id="48" name="object 48"/>
            <p:cNvSpPr/>
            <p:nvPr/>
          </p:nvSpPr>
          <p:spPr>
            <a:xfrm>
              <a:off x="5133085" y="3212338"/>
              <a:ext cx="278130" cy="484505"/>
            </a:xfrm>
            <a:custGeom>
              <a:avLst/>
              <a:gdLst/>
              <a:ahLst/>
              <a:cxnLst/>
              <a:rect l="l" t="t" r="r" b="b"/>
              <a:pathLst>
                <a:path w="278129" h="484504">
                  <a:moveTo>
                    <a:pt x="71374" y="0"/>
                  </a:moveTo>
                  <a:lnTo>
                    <a:pt x="60198" y="4699"/>
                  </a:lnTo>
                  <a:lnTo>
                    <a:pt x="50418" y="14350"/>
                  </a:lnTo>
                  <a:lnTo>
                    <a:pt x="40766" y="25908"/>
                  </a:lnTo>
                  <a:lnTo>
                    <a:pt x="30606" y="40259"/>
                  </a:lnTo>
                  <a:lnTo>
                    <a:pt x="20954" y="57531"/>
                  </a:lnTo>
                  <a:lnTo>
                    <a:pt x="10794" y="74803"/>
                  </a:lnTo>
                  <a:lnTo>
                    <a:pt x="3301" y="92202"/>
                  </a:lnTo>
                  <a:lnTo>
                    <a:pt x="0" y="108712"/>
                  </a:lnTo>
                  <a:lnTo>
                    <a:pt x="1142" y="124841"/>
                  </a:lnTo>
                  <a:lnTo>
                    <a:pt x="8636" y="143256"/>
                  </a:lnTo>
                  <a:lnTo>
                    <a:pt x="19812" y="159766"/>
                  </a:lnTo>
                  <a:lnTo>
                    <a:pt x="31750" y="173862"/>
                  </a:lnTo>
                  <a:lnTo>
                    <a:pt x="45719" y="184658"/>
                  </a:lnTo>
                  <a:lnTo>
                    <a:pt x="61213" y="194437"/>
                  </a:lnTo>
                  <a:lnTo>
                    <a:pt x="74167" y="204088"/>
                  </a:lnTo>
                  <a:lnTo>
                    <a:pt x="85343" y="217424"/>
                  </a:lnTo>
                  <a:lnTo>
                    <a:pt x="90804" y="231140"/>
                  </a:lnTo>
                  <a:lnTo>
                    <a:pt x="90804" y="231140"/>
                  </a:lnTo>
                  <a:lnTo>
                    <a:pt x="28448" y="298831"/>
                  </a:lnTo>
                </a:path>
                <a:path w="278129" h="484504">
                  <a:moveTo>
                    <a:pt x="203453" y="154050"/>
                  </a:moveTo>
                  <a:lnTo>
                    <a:pt x="191515" y="152273"/>
                  </a:lnTo>
                  <a:lnTo>
                    <a:pt x="177164" y="154050"/>
                  </a:lnTo>
                  <a:lnTo>
                    <a:pt x="146558" y="195453"/>
                  </a:lnTo>
                  <a:lnTo>
                    <a:pt x="146558" y="213868"/>
                  </a:lnTo>
                  <a:lnTo>
                    <a:pt x="146558" y="213868"/>
                  </a:lnTo>
                  <a:lnTo>
                    <a:pt x="151256" y="231140"/>
                  </a:lnTo>
                  <a:lnTo>
                    <a:pt x="159892" y="244475"/>
                  </a:lnTo>
                  <a:lnTo>
                    <a:pt x="172085" y="251587"/>
                  </a:lnTo>
                  <a:lnTo>
                    <a:pt x="185038" y="250571"/>
                  </a:lnTo>
                  <a:lnTo>
                    <a:pt x="195834" y="241935"/>
                  </a:lnTo>
                  <a:lnTo>
                    <a:pt x="203453" y="227203"/>
                  </a:lnTo>
                  <a:lnTo>
                    <a:pt x="205993" y="210947"/>
                  </a:lnTo>
                  <a:lnTo>
                    <a:pt x="204469" y="199771"/>
                  </a:lnTo>
                  <a:lnTo>
                    <a:pt x="205993" y="225679"/>
                  </a:lnTo>
                  <a:lnTo>
                    <a:pt x="207010" y="248793"/>
                  </a:lnTo>
                  <a:lnTo>
                    <a:pt x="208152" y="277875"/>
                  </a:lnTo>
                  <a:lnTo>
                    <a:pt x="208152" y="305308"/>
                  </a:lnTo>
                  <a:lnTo>
                    <a:pt x="209168" y="330073"/>
                  </a:lnTo>
                  <a:lnTo>
                    <a:pt x="210312" y="353822"/>
                  </a:lnTo>
                  <a:lnTo>
                    <a:pt x="211327" y="383413"/>
                  </a:lnTo>
                  <a:lnTo>
                    <a:pt x="212471" y="413639"/>
                  </a:lnTo>
                  <a:lnTo>
                    <a:pt x="213487" y="444246"/>
                  </a:lnTo>
                  <a:lnTo>
                    <a:pt x="215646" y="469011"/>
                  </a:lnTo>
                  <a:lnTo>
                    <a:pt x="217804" y="484505"/>
                  </a:lnTo>
                </a:path>
                <a:path w="278129" h="484504">
                  <a:moveTo>
                    <a:pt x="278002" y="345186"/>
                  </a:moveTo>
                  <a:lnTo>
                    <a:pt x="275843" y="361823"/>
                  </a:lnTo>
                  <a:lnTo>
                    <a:pt x="271525" y="379095"/>
                  </a:lnTo>
                  <a:lnTo>
                    <a:pt x="266064" y="401066"/>
                  </a:lnTo>
                  <a:lnTo>
                    <a:pt x="260350" y="420116"/>
                  </a:lnTo>
                  <a:lnTo>
                    <a:pt x="254253" y="438404"/>
                  </a:lnTo>
                  <a:lnTo>
                    <a:pt x="240918" y="458216"/>
                  </a:lnTo>
                  <a:lnTo>
                    <a:pt x="236600" y="45288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15914" y="3364738"/>
              <a:ext cx="107569" cy="13614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561202" y="3300222"/>
              <a:ext cx="4445" cy="147955"/>
            </a:xfrm>
            <a:custGeom>
              <a:avLst/>
              <a:gdLst/>
              <a:ahLst/>
              <a:cxnLst/>
              <a:rect l="l" t="t" r="r" b="b"/>
              <a:pathLst>
                <a:path w="4445" h="147954">
                  <a:moveTo>
                    <a:pt x="4318" y="91439"/>
                  </a:moveTo>
                  <a:lnTo>
                    <a:pt x="3175" y="105409"/>
                  </a:lnTo>
                  <a:lnTo>
                    <a:pt x="3175" y="125983"/>
                  </a:lnTo>
                  <a:lnTo>
                    <a:pt x="2159" y="147954"/>
                  </a:lnTo>
                </a:path>
                <a:path w="4445" h="147954">
                  <a:moveTo>
                    <a:pt x="1016" y="10032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5622925" y="3188716"/>
            <a:ext cx="236220" cy="435609"/>
            <a:chOff x="5622925" y="3188716"/>
            <a:chExt cx="236220" cy="435609"/>
          </a:xfrm>
        </p:grpSpPr>
        <p:sp>
          <p:nvSpPr>
            <p:cNvPr id="52" name="object 52"/>
            <p:cNvSpPr/>
            <p:nvPr/>
          </p:nvSpPr>
          <p:spPr>
            <a:xfrm>
              <a:off x="5632450" y="3198241"/>
              <a:ext cx="217170" cy="416559"/>
            </a:xfrm>
            <a:custGeom>
              <a:avLst/>
              <a:gdLst/>
              <a:ahLst/>
              <a:cxnLst/>
              <a:rect l="l" t="t" r="r" b="b"/>
              <a:pathLst>
                <a:path w="217170" h="416560">
                  <a:moveTo>
                    <a:pt x="83185" y="170306"/>
                  </a:moveTo>
                  <a:lnTo>
                    <a:pt x="83185" y="170306"/>
                  </a:lnTo>
                  <a:lnTo>
                    <a:pt x="39242" y="143382"/>
                  </a:lnTo>
                  <a:lnTo>
                    <a:pt x="39242" y="143382"/>
                  </a:lnTo>
                  <a:lnTo>
                    <a:pt x="0" y="192277"/>
                  </a:lnTo>
                  <a:lnTo>
                    <a:pt x="0" y="192277"/>
                  </a:lnTo>
                  <a:lnTo>
                    <a:pt x="1142" y="210693"/>
                  </a:lnTo>
                  <a:lnTo>
                    <a:pt x="6476" y="228981"/>
                  </a:lnTo>
                  <a:lnTo>
                    <a:pt x="14350" y="246252"/>
                  </a:lnTo>
                  <a:lnTo>
                    <a:pt x="26288" y="260731"/>
                  </a:lnTo>
                  <a:lnTo>
                    <a:pt x="39242" y="268224"/>
                  </a:lnTo>
                  <a:lnTo>
                    <a:pt x="52577" y="268224"/>
                  </a:lnTo>
                  <a:lnTo>
                    <a:pt x="52577" y="268224"/>
                  </a:lnTo>
                  <a:lnTo>
                    <a:pt x="65532" y="260731"/>
                  </a:lnTo>
                  <a:lnTo>
                    <a:pt x="76326" y="245237"/>
                  </a:lnTo>
                  <a:lnTo>
                    <a:pt x="86360" y="223900"/>
                  </a:lnTo>
                  <a:lnTo>
                    <a:pt x="91821" y="200913"/>
                  </a:lnTo>
                  <a:lnTo>
                    <a:pt x="94996" y="178181"/>
                  </a:lnTo>
                  <a:lnTo>
                    <a:pt x="96138" y="150875"/>
                  </a:lnTo>
                  <a:lnTo>
                    <a:pt x="96138" y="67056"/>
                  </a:lnTo>
                  <a:lnTo>
                    <a:pt x="97536" y="44703"/>
                  </a:lnTo>
                  <a:lnTo>
                    <a:pt x="96138" y="23749"/>
                  </a:lnTo>
                  <a:lnTo>
                    <a:pt x="96138" y="6476"/>
                  </a:lnTo>
                  <a:lnTo>
                    <a:pt x="96138" y="22732"/>
                  </a:lnTo>
                  <a:lnTo>
                    <a:pt x="94996" y="46481"/>
                  </a:lnTo>
                  <a:lnTo>
                    <a:pt x="94996" y="127888"/>
                  </a:lnTo>
                  <a:lnTo>
                    <a:pt x="96138" y="152019"/>
                  </a:lnTo>
                  <a:lnTo>
                    <a:pt x="97536" y="177164"/>
                  </a:lnTo>
                  <a:lnTo>
                    <a:pt x="98678" y="197738"/>
                  </a:lnTo>
                  <a:lnTo>
                    <a:pt x="101473" y="221487"/>
                  </a:lnTo>
                  <a:lnTo>
                    <a:pt x="106172" y="245237"/>
                  </a:lnTo>
                  <a:lnTo>
                    <a:pt x="109474" y="265683"/>
                  </a:lnTo>
                  <a:lnTo>
                    <a:pt x="113791" y="287655"/>
                  </a:lnTo>
                  <a:lnTo>
                    <a:pt x="119125" y="308228"/>
                  </a:lnTo>
                  <a:lnTo>
                    <a:pt x="125984" y="325881"/>
                  </a:lnTo>
                  <a:lnTo>
                    <a:pt x="129921" y="332358"/>
                  </a:lnTo>
                </a:path>
                <a:path w="217170" h="416560">
                  <a:moveTo>
                    <a:pt x="143255" y="3301"/>
                  </a:moveTo>
                  <a:lnTo>
                    <a:pt x="152273" y="0"/>
                  </a:lnTo>
                  <a:lnTo>
                    <a:pt x="162051" y="8635"/>
                  </a:lnTo>
                  <a:lnTo>
                    <a:pt x="173862" y="24891"/>
                  </a:lnTo>
                  <a:lnTo>
                    <a:pt x="184023" y="43560"/>
                  </a:lnTo>
                  <a:lnTo>
                    <a:pt x="193675" y="61975"/>
                  </a:lnTo>
                  <a:lnTo>
                    <a:pt x="202311" y="85725"/>
                  </a:lnTo>
                  <a:lnTo>
                    <a:pt x="210185" y="112013"/>
                  </a:lnTo>
                  <a:lnTo>
                    <a:pt x="214629" y="137921"/>
                  </a:lnTo>
                  <a:lnTo>
                    <a:pt x="216788" y="165226"/>
                  </a:lnTo>
                  <a:lnTo>
                    <a:pt x="216788" y="193420"/>
                  </a:lnTo>
                  <a:lnTo>
                    <a:pt x="215646" y="218185"/>
                  </a:lnTo>
                  <a:lnTo>
                    <a:pt x="213487" y="246252"/>
                  </a:lnTo>
                  <a:lnTo>
                    <a:pt x="209169" y="272541"/>
                  </a:lnTo>
                  <a:lnTo>
                    <a:pt x="204470" y="295275"/>
                  </a:lnTo>
                  <a:lnTo>
                    <a:pt x="196976" y="316864"/>
                  </a:lnTo>
                  <a:lnTo>
                    <a:pt x="189357" y="338835"/>
                  </a:lnTo>
                  <a:lnTo>
                    <a:pt x="180721" y="357123"/>
                  </a:lnTo>
                  <a:lnTo>
                    <a:pt x="169545" y="373760"/>
                  </a:lnTo>
                  <a:lnTo>
                    <a:pt x="109474" y="41617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761736" y="357632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3040760" y="1851532"/>
            <a:ext cx="1372235" cy="73025"/>
          </a:xfrm>
          <a:custGeom>
            <a:avLst/>
            <a:gdLst/>
            <a:ahLst/>
            <a:cxnLst/>
            <a:rect l="l" t="t" r="r" b="b"/>
            <a:pathLst>
              <a:path w="1372235" h="73025">
                <a:moveTo>
                  <a:pt x="8000" y="35687"/>
                </a:moveTo>
                <a:lnTo>
                  <a:pt x="8000" y="35687"/>
                </a:lnTo>
                <a:lnTo>
                  <a:pt x="0" y="18287"/>
                </a:lnTo>
                <a:lnTo>
                  <a:pt x="0" y="18287"/>
                </a:lnTo>
                <a:lnTo>
                  <a:pt x="5841" y="13335"/>
                </a:lnTo>
                <a:lnTo>
                  <a:pt x="17652" y="17271"/>
                </a:lnTo>
                <a:lnTo>
                  <a:pt x="30606" y="22605"/>
                </a:lnTo>
                <a:lnTo>
                  <a:pt x="46100" y="28448"/>
                </a:lnTo>
                <a:lnTo>
                  <a:pt x="61594" y="35687"/>
                </a:lnTo>
                <a:lnTo>
                  <a:pt x="77850" y="41020"/>
                </a:lnTo>
                <a:lnTo>
                  <a:pt x="95503" y="44576"/>
                </a:lnTo>
                <a:lnTo>
                  <a:pt x="113791" y="45719"/>
                </a:lnTo>
                <a:lnTo>
                  <a:pt x="131444" y="43560"/>
                </a:lnTo>
                <a:lnTo>
                  <a:pt x="147955" y="38100"/>
                </a:lnTo>
                <a:lnTo>
                  <a:pt x="163449" y="30606"/>
                </a:lnTo>
                <a:lnTo>
                  <a:pt x="179705" y="23749"/>
                </a:lnTo>
                <a:lnTo>
                  <a:pt x="196214" y="18287"/>
                </a:lnTo>
                <a:lnTo>
                  <a:pt x="210692" y="13969"/>
                </a:lnTo>
                <a:lnTo>
                  <a:pt x="224662" y="9651"/>
                </a:lnTo>
                <a:lnTo>
                  <a:pt x="241935" y="5333"/>
                </a:lnTo>
                <a:lnTo>
                  <a:pt x="260730" y="2539"/>
                </a:lnTo>
                <a:lnTo>
                  <a:pt x="279400" y="0"/>
                </a:lnTo>
                <a:lnTo>
                  <a:pt x="296672" y="0"/>
                </a:lnTo>
                <a:lnTo>
                  <a:pt x="314325" y="2539"/>
                </a:lnTo>
                <a:lnTo>
                  <a:pt x="331977" y="5333"/>
                </a:lnTo>
                <a:lnTo>
                  <a:pt x="347090" y="9651"/>
                </a:lnTo>
                <a:lnTo>
                  <a:pt x="362585" y="15112"/>
                </a:lnTo>
                <a:lnTo>
                  <a:pt x="378078" y="20827"/>
                </a:lnTo>
                <a:lnTo>
                  <a:pt x="392049" y="26288"/>
                </a:lnTo>
                <a:lnTo>
                  <a:pt x="406526" y="30606"/>
                </a:lnTo>
                <a:lnTo>
                  <a:pt x="424179" y="32385"/>
                </a:lnTo>
                <a:lnTo>
                  <a:pt x="441451" y="31623"/>
                </a:lnTo>
                <a:lnTo>
                  <a:pt x="458724" y="30606"/>
                </a:lnTo>
                <a:lnTo>
                  <a:pt x="477392" y="27050"/>
                </a:lnTo>
                <a:lnTo>
                  <a:pt x="497204" y="23749"/>
                </a:lnTo>
                <a:lnTo>
                  <a:pt x="518160" y="19812"/>
                </a:lnTo>
                <a:lnTo>
                  <a:pt x="537844" y="16128"/>
                </a:lnTo>
                <a:lnTo>
                  <a:pt x="557276" y="13969"/>
                </a:lnTo>
                <a:lnTo>
                  <a:pt x="578230" y="12191"/>
                </a:lnTo>
                <a:lnTo>
                  <a:pt x="599059" y="9651"/>
                </a:lnTo>
                <a:lnTo>
                  <a:pt x="621029" y="9651"/>
                </a:lnTo>
                <a:lnTo>
                  <a:pt x="641603" y="12191"/>
                </a:lnTo>
                <a:lnTo>
                  <a:pt x="661415" y="16128"/>
                </a:lnTo>
                <a:lnTo>
                  <a:pt x="677926" y="21970"/>
                </a:lnTo>
                <a:lnTo>
                  <a:pt x="694436" y="28448"/>
                </a:lnTo>
                <a:lnTo>
                  <a:pt x="711835" y="35687"/>
                </a:lnTo>
                <a:lnTo>
                  <a:pt x="727963" y="42163"/>
                </a:lnTo>
                <a:lnTo>
                  <a:pt x="743458" y="47878"/>
                </a:lnTo>
                <a:lnTo>
                  <a:pt x="758951" y="53212"/>
                </a:lnTo>
                <a:lnTo>
                  <a:pt x="774064" y="55371"/>
                </a:lnTo>
                <a:lnTo>
                  <a:pt x="792734" y="55371"/>
                </a:lnTo>
                <a:lnTo>
                  <a:pt x="812546" y="51815"/>
                </a:lnTo>
                <a:lnTo>
                  <a:pt x="833501" y="47878"/>
                </a:lnTo>
                <a:lnTo>
                  <a:pt x="853313" y="42163"/>
                </a:lnTo>
                <a:lnTo>
                  <a:pt x="871601" y="38100"/>
                </a:lnTo>
                <a:lnTo>
                  <a:pt x="891413" y="34543"/>
                </a:lnTo>
                <a:lnTo>
                  <a:pt x="911987" y="30606"/>
                </a:lnTo>
                <a:lnTo>
                  <a:pt x="934212" y="28448"/>
                </a:lnTo>
                <a:lnTo>
                  <a:pt x="954786" y="28448"/>
                </a:lnTo>
                <a:lnTo>
                  <a:pt x="975613" y="30606"/>
                </a:lnTo>
                <a:lnTo>
                  <a:pt x="995426" y="34543"/>
                </a:lnTo>
                <a:lnTo>
                  <a:pt x="1013840" y="39242"/>
                </a:lnTo>
                <a:lnTo>
                  <a:pt x="1030351" y="43560"/>
                </a:lnTo>
                <a:lnTo>
                  <a:pt x="1045844" y="49656"/>
                </a:lnTo>
                <a:lnTo>
                  <a:pt x="1062101" y="55371"/>
                </a:lnTo>
                <a:lnTo>
                  <a:pt x="1080769" y="59435"/>
                </a:lnTo>
                <a:lnTo>
                  <a:pt x="1099185" y="62991"/>
                </a:lnTo>
                <a:lnTo>
                  <a:pt x="1117853" y="62991"/>
                </a:lnTo>
                <a:lnTo>
                  <a:pt x="1134364" y="59435"/>
                </a:lnTo>
                <a:lnTo>
                  <a:pt x="1152016" y="55371"/>
                </a:lnTo>
                <a:lnTo>
                  <a:pt x="1169289" y="49656"/>
                </a:lnTo>
                <a:lnTo>
                  <a:pt x="1188085" y="46735"/>
                </a:lnTo>
                <a:lnTo>
                  <a:pt x="1207897" y="43560"/>
                </a:lnTo>
                <a:lnTo>
                  <a:pt x="1226185" y="43560"/>
                </a:lnTo>
                <a:lnTo>
                  <a:pt x="1243838" y="45719"/>
                </a:lnTo>
                <a:lnTo>
                  <a:pt x="1261490" y="48894"/>
                </a:lnTo>
                <a:lnTo>
                  <a:pt x="1276603" y="53212"/>
                </a:lnTo>
                <a:lnTo>
                  <a:pt x="1290954" y="57530"/>
                </a:lnTo>
                <a:lnTo>
                  <a:pt x="1302892" y="60451"/>
                </a:lnTo>
                <a:lnTo>
                  <a:pt x="1311528" y="64007"/>
                </a:lnTo>
                <a:lnTo>
                  <a:pt x="1320546" y="69468"/>
                </a:lnTo>
                <a:lnTo>
                  <a:pt x="1332356" y="72770"/>
                </a:lnTo>
                <a:lnTo>
                  <a:pt x="1346835" y="71627"/>
                </a:lnTo>
                <a:lnTo>
                  <a:pt x="1361186" y="66166"/>
                </a:lnTo>
                <a:lnTo>
                  <a:pt x="1371980" y="478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099303" y="1869820"/>
            <a:ext cx="1796414" cy="45720"/>
          </a:xfrm>
          <a:custGeom>
            <a:avLst/>
            <a:gdLst/>
            <a:ahLst/>
            <a:cxnLst/>
            <a:rect l="l" t="t" r="r" b="b"/>
            <a:pathLst>
              <a:path w="1796415" h="45719">
                <a:moveTo>
                  <a:pt x="0" y="18795"/>
                </a:moveTo>
                <a:lnTo>
                  <a:pt x="15112" y="18795"/>
                </a:lnTo>
                <a:lnTo>
                  <a:pt x="33782" y="18795"/>
                </a:lnTo>
                <a:lnTo>
                  <a:pt x="55753" y="17399"/>
                </a:lnTo>
                <a:lnTo>
                  <a:pt x="77724" y="14097"/>
                </a:lnTo>
                <a:lnTo>
                  <a:pt x="98298" y="11175"/>
                </a:lnTo>
                <a:lnTo>
                  <a:pt x="116967" y="8762"/>
                </a:lnTo>
                <a:lnTo>
                  <a:pt x="135382" y="6476"/>
                </a:lnTo>
                <a:lnTo>
                  <a:pt x="154050" y="5461"/>
                </a:lnTo>
                <a:lnTo>
                  <a:pt x="169545" y="8000"/>
                </a:lnTo>
                <a:lnTo>
                  <a:pt x="183896" y="11175"/>
                </a:lnTo>
                <a:lnTo>
                  <a:pt x="199136" y="17399"/>
                </a:lnTo>
                <a:lnTo>
                  <a:pt x="213487" y="22732"/>
                </a:lnTo>
                <a:lnTo>
                  <a:pt x="227457" y="28447"/>
                </a:lnTo>
                <a:lnTo>
                  <a:pt x="242950" y="33527"/>
                </a:lnTo>
                <a:lnTo>
                  <a:pt x="259587" y="37083"/>
                </a:lnTo>
                <a:lnTo>
                  <a:pt x="279019" y="38226"/>
                </a:lnTo>
                <a:lnTo>
                  <a:pt x="298831" y="34925"/>
                </a:lnTo>
                <a:lnTo>
                  <a:pt x="322961" y="29590"/>
                </a:lnTo>
                <a:lnTo>
                  <a:pt x="347091" y="22732"/>
                </a:lnTo>
                <a:lnTo>
                  <a:pt x="367538" y="16255"/>
                </a:lnTo>
                <a:lnTo>
                  <a:pt x="386334" y="8762"/>
                </a:lnTo>
                <a:lnTo>
                  <a:pt x="405003" y="3682"/>
                </a:lnTo>
                <a:lnTo>
                  <a:pt x="425831" y="0"/>
                </a:lnTo>
                <a:lnTo>
                  <a:pt x="446786" y="0"/>
                </a:lnTo>
                <a:lnTo>
                  <a:pt x="446786" y="0"/>
                </a:lnTo>
                <a:lnTo>
                  <a:pt x="467233" y="2539"/>
                </a:lnTo>
                <a:lnTo>
                  <a:pt x="487045" y="6476"/>
                </a:lnTo>
                <a:lnTo>
                  <a:pt x="506475" y="12318"/>
                </a:lnTo>
                <a:lnTo>
                  <a:pt x="528828" y="20954"/>
                </a:lnTo>
                <a:lnTo>
                  <a:pt x="549401" y="29590"/>
                </a:lnTo>
                <a:lnTo>
                  <a:pt x="569213" y="37083"/>
                </a:lnTo>
                <a:lnTo>
                  <a:pt x="587883" y="42163"/>
                </a:lnTo>
                <a:lnTo>
                  <a:pt x="606171" y="45719"/>
                </a:lnTo>
                <a:lnTo>
                  <a:pt x="624967" y="44703"/>
                </a:lnTo>
                <a:lnTo>
                  <a:pt x="642620" y="42163"/>
                </a:lnTo>
                <a:lnTo>
                  <a:pt x="663067" y="39242"/>
                </a:lnTo>
                <a:lnTo>
                  <a:pt x="684022" y="34925"/>
                </a:lnTo>
                <a:lnTo>
                  <a:pt x="702691" y="30606"/>
                </a:lnTo>
                <a:lnTo>
                  <a:pt x="702691" y="30606"/>
                </a:lnTo>
                <a:lnTo>
                  <a:pt x="723646" y="26288"/>
                </a:lnTo>
                <a:lnTo>
                  <a:pt x="745617" y="20954"/>
                </a:lnTo>
                <a:lnTo>
                  <a:pt x="769620" y="18795"/>
                </a:lnTo>
                <a:lnTo>
                  <a:pt x="792353" y="17399"/>
                </a:lnTo>
                <a:lnTo>
                  <a:pt x="792353" y="17399"/>
                </a:lnTo>
                <a:lnTo>
                  <a:pt x="815721" y="19812"/>
                </a:lnTo>
                <a:lnTo>
                  <a:pt x="836295" y="23875"/>
                </a:lnTo>
                <a:lnTo>
                  <a:pt x="858266" y="30606"/>
                </a:lnTo>
                <a:lnTo>
                  <a:pt x="881253" y="37083"/>
                </a:lnTo>
                <a:lnTo>
                  <a:pt x="907542" y="40385"/>
                </a:lnTo>
                <a:lnTo>
                  <a:pt x="932815" y="40385"/>
                </a:lnTo>
                <a:lnTo>
                  <a:pt x="954659" y="37083"/>
                </a:lnTo>
                <a:lnTo>
                  <a:pt x="976630" y="32511"/>
                </a:lnTo>
                <a:lnTo>
                  <a:pt x="999363" y="27431"/>
                </a:lnTo>
                <a:lnTo>
                  <a:pt x="1021334" y="22732"/>
                </a:lnTo>
                <a:lnTo>
                  <a:pt x="1042162" y="18795"/>
                </a:lnTo>
                <a:lnTo>
                  <a:pt x="1062736" y="14097"/>
                </a:lnTo>
                <a:lnTo>
                  <a:pt x="1085088" y="13335"/>
                </a:lnTo>
                <a:lnTo>
                  <a:pt x="1104773" y="13335"/>
                </a:lnTo>
                <a:lnTo>
                  <a:pt x="1104773" y="13335"/>
                </a:lnTo>
                <a:lnTo>
                  <a:pt x="1124331" y="17399"/>
                </a:lnTo>
                <a:lnTo>
                  <a:pt x="1144016" y="22732"/>
                </a:lnTo>
                <a:lnTo>
                  <a:pt x="1164590" y="27431"/>
                </a:lnTo>
                <a:lnTo>
                  <a:pt x="1189101" y="31368"/>
                </a:lnTo>
                <a:lnTo>
                  <a:pt x="1212850" y="34925"/>
                </a:lnTo>
                <a:lnTo>
                  <a:pt x="1237996" y="36067"/>
                </a:lnTo>
                <a:lnTo>
                  <a:pt x="1237996" y="36067"/>
                </a:lnTo>
                <a:lnTo>
                  <a:pt x="1264285" y="33527"/>
                </a:lnTo>
                <a:lnTo>
                  <a:pt x="1292733" y="28447"/>
                </a:lnTo>
                <a:lnTo>
                  <a:pt x="1319403" y="22732"/>
                </a:lnTo>
                <a:lnTo>
                  <a:pt x="1343152" y="18795"/>
                </a:lnTo>
                <a:lnTo>
                  <a:pt x="1365123" y="17399"/>
                </a:lnTo>
                <a:lnTo>
                  <a:pt x="1384935" y="17399"/>
                </a:lnTo>
                <a:lnTo>
                  <a:pt x="1401445" y="19812"/>
                </a:lnTo>
                <a:lnTo>
                  <a:pt x="1416557" y="23875"/>
                </a:lnTo>
                <a:lnTo>
                  <a:pt x="1432052" y="28447"/>
                </a:lnTo>
                <a:lnTo>
                  <a:pt x="1451482" y="32511"/>
                </a:lnTo>
                <a:lnTo>
                  <a:pt x="1474597" y="34925"/>
                </a:lnTo>
                <a:lnTo>
                  <a:pt x="1496568" y="34925"/>
                </a:lnTo>
                <a:lnTo>
                  <a:pt x="1519174" y="30606"/>
                </a:lnTo>
                <a:lnTo>
                  <a:pt x="1541526" y="23875"/>
                </a:lnTo>
                <a:lnTo>
                  <a:pt x="1563116" y="18795"/>
                </a:lnTo>
                <a:lnTo>
                  <a:pt x="1581785" y="12318"/>
                </a:lnTo>
                <a:lnTo>
                  <a:pt x="1601597" y="8000"/>
                </a:lnTo>
                <a:lnTo>
                  <a:pt x="1622552" y="5461"/>
                </a:lnTo>
                <a:lnTo>
                  <a:pt x="1622552" y="5461"/>
                </a:lnTo>
                <a:lnTo>
                  <a:pt x="1643379" y="8000"/>
                </a:lnTo>
                <a:lnTo>
                  <a:pt x="1663953" y="11175"/>
                </a:lnTo>
                <a:lnTo>
                  <a:pt x="1683766" y="16255"/>
                </a:lnTo>
                <a:lnTo>
                  <a:pt x="1702435" y="20954"/>
                </a:lnTo>
                <a:lnTo>
                  <a:pt x="1719706" y="23875"/>
                </a:lnTo>
                <a:lnTo>
                  <a:pt x="1737360" y="25272"/>
                </a:lnTo>
                <a:lnTo>
                  <a:pt x="1756028" y="23875"/>
                </a:lnTo>
                <a:lnTo>
                  <a:pt x="1772666" y="22732"/>
                </a:lnTo>
                <a:lnTo>
                  <a:pt x="1786636" y="20954"/>
                </a:lnTo>
                <a:lnTo>
                  <a:pt x="1796415" y="187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83233" y="2097277"/>
            <a:ext cx="5449316" cy="31559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592070" cy="616585"/>
            <a:chOff x="1212913" y="774134"/>
            <a:chExt cx="25920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570252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99031" y="792479"/>
              <a:ext cx="22349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9990" cy="475615"/>
            </a:xfrm>
            <a:custGeom>
              <a:avLst/>
              <a:gdLst/>
              <a:ahLst/>
              <a:cxnLst/>
              <a:rect l="l" t="t" r="r" b="b"/>
              <a:pathLst>
                <a:path w="2459990" h="475615">
                  <a:moveTo>
                    <a:pt x="24597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80488" y="475488"/>
                  </a:lnTo>
                  <a:lnTo>
                    <a:pt x="2459736" y="396239"/>
                  </a:lnTo>
                  <a:lnTo>
                    <a:pt x="24597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81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9990" cy="475615"/>
            </a:xfrm>
            <a:custGeom>
              <a:avLst/>
              <a:gdLst/>
              <a:ahLst/>
              <a:cxnLst/>
              <a:rect l="l" t="t" r="r" b="b"/>
              <a:pathLst>
                <a:path w="2459990" h="475615">
                  <a:moveTo>
                    <a:pt x="2380488" y="475488"/>
                  </a:moveTo>
                  <a:lnTo>
                    <a:pt x="2396363" y="412114"/>
                  </a:lnTo>
                  <a:lnTo>
                    <a:pt x="2459736" y="396239"/>
                  </a:lnTo>
                  <a:lnTo>
                    <a:pt x="23804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9736" y="0"/>
                  </a:lnTo>
                  <a:lnTo>
                    <a:pt x="24597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9460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Excretory</a:t>
            </a:r>
            <a:r>
              <a:rPr spc="-60" dirty="0"/>
              <a:t> </a:t>
            </a:r>
            <a:r>
              <a:rPr spc="-15" dirty="0"/>
              <a:t>System</a:t>
            </a:r>
          </a:p>
          <a:p>
            <a:pPr marL="456565">
              <a:lnSpc>
                <a:spcPct val="100000"/>
              </a:lnSpc>
              <a:spcBef>
                <a:spcPts val="30"/>
              </a:spcBef>
            </a:pPr>
            <a:endParaRPr sz="1900"/>
          </a:p>
          <a:p>
            <a:pPr marL="791845" indent="-323215">
              <a:lnSpc>
                <a:spcPct val="100000"/>
              </a:lnSpc>
              <a:buFont typeface="Segoe UI Symbol"/>
              <a:buChar char="➢"/>
              <a:tabLst>
                <a:tab pos="791845" algn="l"/>
                <a:tab pos="792480" algn="l"/>
              </a:tabLst>
            </a:pP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The</a:t>
            </a:r>
            <a:r>
              <a:rPr sz="1500" b="0" spc="-114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excretory</a:t>
            </a:r>
            <a:r>
              <a:rPr sz="1500" b="0" spc="-12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system</a:t>
            </a:r>
            <a:r>
              <a:rPr sz="1500" b="0" spc="-8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includes</a:t>
            </a:r>
            <a:r>
              <a:rPr sz="1500" b="0" spc="-12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spc="-15" dirty="0">
                <a:solidFill>
                  <a:srgbClr val="CC0000"/>
                </a:solidFill>
              </a:rPr>
              <a:t>one</a:t>
            </a:r>
            <a:r>
              <a:rPr sz="1500" spc="-10" dirty="0">
                <a:solidFill>
                  <a:srgbClr val="CC0000"/>
                </a:solidFill>
              </a:rPr>
              <a:t> </a:t>
            </a:r>
            <a:r>
              <a:rPr sz="1500" spc="-65" dirty="0">
                <a:solidFill>
                  <a:srgbClr val="CC0000"/>
                </a:solidFill>
              </a:rPr>
              <a:t>or</a:t>
            </a:r>
            <a:r>
              <a:rPr sz="1500" spc="-10" dirty="0">
                <a:solidFill>
                  <a:srgbClr val="CC0000"/>
                </a:solidFill>
              </a:rPr>
              <a:t> </a:t>
            </a:r>
            <a:r>
              <a:rPr sz="1500" spc="10" dirty="0">
                <a:solidFill>
                  <a:srgbClr val="CC0000"/>
                </a:solidFill>
              </a:rPr>
              <a:t>two</a:t>
            </a:r>
            <a:r>
              <a:rPr sz="1500" spc="-5" dirty="0">
                <a:solidFill>
                  <a:srgbClr val="CC0000"/>
                </a:solidFill>
              </a:rPr>
              <a:t> </a:t>
            </a:r>
            <a:r>
              <a:rPr sz="1500" spc="5" dirty="0">
                <a:solidFill>
                  <a:srgbClr val="CC0000"/>
                </a:solidFill>
              </a:rPr>
              <a:t>pairs</a:t>
            </a:r>
            <a:r>
              <a:rPr sz="1500" spc="-45" dirty="0">
                <a:solidFill>
                  <a:srgbClr val="CC0000"/>
                </a:solidFill>
              </a:rPr>
              <a:t> </a:t>
            </a:r>
            <a:r>
              <a:rPr sz="1500" spc="25" dirty="0">
                <a:solidFill>
                  <a:srgbClr val="CC0000"/>
                </a:solidFill>
              </a:rPr>
              <a:t>of</a:t>
            </a:r>
            <a:r>
              <a:rPr sz="1500" spc="-15" dirty="0">
                <a:solidFill>
                  <a:srgbClr val="CC0000"/>
                </a:solidFill>
              </a:rPr>
              <a:t> </a:t>
            </a:r>
            <a:r>
              <a:rPr sz="1500" spc="20" dirty="0">
                <a:solidFill>
                  <a:srgbClr val="CC0000"/>
                </a:solidFill>
              </a:rPr>
              <a:t>sac-like</a:t>
            </a:r>
            <a:r>
              <a:rPr sz="1500" spc="-65" dirty="0">
                <a:solidFill>
                  <a:srgbClr val="CC0000"/>
                </a:solidFill>
              </a:rPr>
              <a:t> </a:t>
            </a:r>
            <a:r>
              <a:rPr sz="1500" spc="-5" dirty="0">
                <a:solidFill>
                  <a:srgbClr val="CC0000"/>
                </a:solidFill>
              </a:rPr>
              <a:t>kidneys</a:t>
            </a:r>
            <a:r>
              <a:rPr sz="1500" b="0" spc="-5" dirty="0">
                <a:solidFill>
                  <a:srgbClr val="000000"/>
                </a:solidFill>
                <a:latin typeface="Lucida Sans"/>
                <a:cs typeface="Lucida Sans"/>
              </a:rPr>
              <a:t>,</a:t>
            </a:r>
            <a:r>
              <a:rPr sz="1500" b="0" spc="-14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35" dirty="0">
                <a:solidFill>
                  <a:srgbClr val="000000"/>
                </a:solidFill>
                <a:latin typeface="Lucida Sans"/>
                <a:cs typeface="Lucida Sans"/>
              </a:rPr>
              <a:t>which</a:t>
            </a:r>
            <a:r>
              <a:rPr sz="1500" b="0" spc="-13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open</a:t>
            </a:r>
            <a:endParaRPr sz="1500">
              <a:latin typeface="Lucida Sans"/>
              <a:cs typeface="Lucida Sans"/>
            </a:endParaRPr>
          </a:p>
          <a:p>
            <a:pPr marL="791845">
              <a:lnSpc>
                <a:spcPct val="100000"/>
              </a:lnSpc>
            </a:pPr>
            <a:r>
              <a:rPr sz="1500" b="0" spc="-75" dirty="0">
                <a:solidFill>
                  <a:srgbClr val="000000"/>
                </a:solidFill>
                <a:latin typeface="Lucida Sans"/>
                <a:cs typeface="Lucida Sans"/>
              </a:rPr>
              <a:t>into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the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mantle</a:t>
            </a:r>
            <a:r>
              <a:rPr sz="1500" b="0" spc="-204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cavity.</a:t>
            </a:r>
            <a:endParaRPr sz="1500">
              <a:latin typeface="Lucida Sans"/>
              <a:cs typeface="Lucida Sans"/>
            </a:endParaRPr>
          </a:p>
          <a:p>
            <a:pPr marL="791845" indent="-323215">
              <a:lnSpc>
                <a:spcPct val="100000"/>
              </a:lnSpc>
              <a:buFont typeface="Segoe UI Symbol"/>
              <a:buChar char="➢"/>
              <a:tabLst>
                <a:tab pos="791845" algn="l"/>
                <a:tab pos="792480" algn="l"/>
              </a:tabLst>
            </a:pP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The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excretory matter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is 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mainly </a:t>
            </a:r>
            <a:r>
              <a:rPr sz="1500" spc="-35" dirty="0">
                <a:solidFill>
                  <a:srgbClr val="CC0000"/>
                </a:solidFill>
              </a:rPr>
              <a:t>ammonia</a:t>
            </a:r>
            <a:r>
              <a:rPr sz="1500" spc="-295" dirty="0">
                <a:solidFill>
                  <a:srgbClr val="CC0000"/>
                </a:solidFill>
              </a:rPr>
              <a:t> </a:t>
            </a:r>
            <a:r>
              <a:rPr sz="1500" b="0" spc="-75" dirty="0">
                <a:solidFill>
                  <a:srgbClr val="000000"/>
                </a:solidFill>
                <a:latin typeface="Lucida Sans"/>
                <a:cs typeface="Lucida Sans"/>
              </a:rPr>
              <a:t>(ammonotelism).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758057" y="1007744"/>
            <a:ext cx="237490" cy="72390"/>
            <a:chOff x="3758057" y="1007744"/>
            <a:chExt cx="237490" cy="72390"/>
          </a:xfrm>
        </p:grpSpPr>
        <p:sp>
          <p:nvSpPr>
            <p:cNvPr id="11" name="object 11"/>
            <p:cNvSpPr/>
            <p:nvPr/>
          </p:nvSpPr>
          <p:spPr>
            <a:xfrm>
              <a:off x="3767582" y="1017269"/>
              <a:ext cx="206375" cy="53340"/>
            </a:xfrm>
            <a:custGeom>
              <a:avLst/>
              <a:gdLst/>
              <a:ahLst/>
              <a:cxnLst/>
              <a:rect l="l" t="t" r="r" b="b"/>
              <a:pathLst>
                <a:path w="206375" h="53340">
                  <a:moveTo>
                    <a:pt x="0" y="0"/>
                  </a:moveTo>
                  <a:lnTo>
                    <a:pt x="0" y="0"/>
                  </a:lnTo>
                  <a:lnTo>
                    <a:pt x="2539" y="17652"/>
                  </a:lnTo>
                  <a:lnTo>
                    <a:pt x="3555" y="31623"/>
                  </a:lnTo>
                  <a:lnTo>
                    <a:pt x="5714" y="44576"/>
                  </a:lnTo>
                  <a:lnTo>
                    <a:pt x="15493" y="51053"/>
                  </a:lnTo>
                  <a:lnTo>
                    <a:pt x="30987" y="53212"/>
                  </a:lnTo>
                  <a:lnTo>
                    <a:pt x="49656" y="53212"/>
                  </a:lnTo>
                  <a:lnTo>
                    <a:pt x="71246" y="52196"/>
                  </a:lnTo>
                  <a:lnTo>
                    <a:pt x="94360" y="50037"/>
                  </a:lnTo>
                  <a:lnTo>
                    <a:pt x="119506" y="45719"/>
                  </a:lnTo>
                  <a:lnTo>
                    <a:pt x="147954" y="40258"/>
                  </a:lnTo>
                  <a:lnTo>
                    <a:pt x="175259" y="36321"/>
                  </a:lnTo>
                  <a:lnTo>
                    <a:pt x="195071" y="31623"/>
                  </a:lnTo>
                  <a:lnTo>
                    <a:pt x="206247" y="28066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995420" y="106514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629536" y="1644014"/>
            <a:ext cx="1718310" cy="18415"/>
          </a:xfrm>
          <a:custGeom>
            <a:avLst/>
            <a:gdLst/>
            <a:ahLst/>
            <a:cxnLst/>
            <a:rect l="l" t="t" r="r" b="b"/>
            <a:pathLst>
              <a:path w="1718310" h="18414">
                <a:moveTo>
                  <a:pt x="-9525" y="9143"/>
                </a:moveTo>
                <a:lnTo>
                  <a:pt x="1727453" y="9143"/>
                </a:lnTo>
              </a:path>
            </a:pathLst>
          </a:custGeom>
          <a:ln w="37337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0909" y="1633219"/>
            <a:ext cx="499745" cy="10795"/>
          </a:xfrm>
          <a:custGeom>
            <a:avLst/>
            <a:gdLst/>
            <a:ahLst/>
            <a:cxnLst/>
            <a:rect l="l" t="t" r="r" b="b"/>
            <a:pathLst>
              <a:path w="499745" h="10794">
                <a:moveTo>
                  <a:pt x="13335" y="10794"/>
                </a:moveTo>
                <a:lnTo>
                  <a:pt x="0" y="6476"/>
                </a:lnTo>
                <a:lnTo>
                  <a:pt x="0" y="6476"/>
                </a:lnTo>
                <a:lnTo>
                  <a:pt x="10160" y="7492"/>
                </a:lnTo>
                <a:lnTo>
                  <a:pt x="25273" y="8636"/>
                </a:lnTo>
                <a:lnTo>
                  <a:pt x="41782" y="8636"/>
                </a:lnTo>
                <a:lnTo>
                  <a:pt x="60451" y="8636"/>
                </a:lnTo>
                <a:lnTo>
                  <a:pt x="81025" y="8636"/>
                </a:lnTo>
                <a:lnTo>
                  <a:pt x="101853" y="9651"/>
                </a:lnTo>
                <a:lnTo>
                  <a:pt x="121665" y="9651"/>
                </a:lnTo>
                <a:lnTo>
                  <a:pt x="137922" y="8636"/>
                </a:lnTo>
                <a:lnTo>
                  <a:pt x="155575" y="8636"/>
                </a:lnTo>
                <a:lnTo>
                  <a:pt x="173227" y="8636"/>
                </a:lnTo>
                <a:lnTo>
                  <a:pt x="190880" y="8636"/>
                </a:lnTo>
                <a:lnTo>
                  <a:pt x="207390" y="7492"/>
                </a:lnTo>
                <a:lnTo>
                  <a:pt x="224662" y="6476"/>
                </a:lnTo>
                <a:lnTo>
                  <a:pt x="243331" y="5333"/>
                </a:lnTo>
                <a:lnTo>
                  <a:pt x="262127" y="4317"/>
                </a:lnTo>
                <a:lnTo>
                  <a:pt x="262127" y="4317"/>
                </a:lnTo>
                <a:lnTo>
                  <a:pt x="280415" y="5333"/>
                </a:lnTo>
                <a:lnTo>
                  <a:pt x="299212" y="5333"/>
                </a:lnTo>
                <a:lnTo>
                  <a:pt x="316484" y="5333"/>
                </a:lnTo>
                <a:lnTo>
                  <a:pt x="335152" y="4317"/>
                </a:lnTo>
                <a:lnTo>
                  <a:pt x="353949" y="5333"/>
                </a:lnTo>
                <a:lnTo>
                  <a:pt x="372617" y="6476"/>
                </a:lnTo>
                <a:lnTo>
                  <a:pt x="388874" y="6476"/>
                </a:lnTo>
                <a:lnTo>
                  <a:pt x="405384" y="6476"/>
                </a:lnTo>
                <a:lnTo>
                  <a:pt x="421893" y="7492"/>
                </a:lnTo>
                <a:lnTo>
                  <a:pt x="438150" y="7492"/>
                </a:lnTo>
                <a:lnTo>
                  <a:pt x="457962" y="7492"/>
                </a:lnTo>
                <a:lnTo>
                  <a:pt x="457962" y="7492"/>
                </a:lnTo>
                <a:lnTo>
                  <a:pt x="475614" y="6476"/>
                </a:lnTo>
                <a:lnTo>
                  <a:pt x="489585" y="4317"/>
                </a:lnTo>
                <a:lnTo>
                  <a:pt x="49936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177791" y="1624710"/>
            <a:ext cx="2855595" cy="111760"/>
            <a:chOff x="4177791" y="1624710"/>
            <a:chExt cx="2855595" cy="111760"/>
          </a:xfrm>
        </p:grpSpPr>
        <p:sp>
          <p:nvSpPr>
            <p:cNvPr id="16" name="object 16"/>
            <p:cNvSpPr/>
            <p:nvPr/>
          </p:nvSpPr>
          <p:spPr>
            <a:xfrm>
              <a:off x="4187316" y="1634235"/>
              <a:ext cx="2836545" cy="92710"/>
            </a:xfrm>
            <a:custGeom>
              <a:avLst/>
              <a:gdLst/>
              <a:ahLst/>
              <a:cxnLst/>
              <a:rect l="l" t="t" r="r" b="b"/>
              <a:pathLst>
                <a:path w="2836545" h="92710">
                  <a:moveTo>
                    <a:pt x="0" y="0"/>
                  </a:moveTo>
                  <a:lnTo>
                    <a:pt x="9779" y="11937"/>
                  </a:lnTo>
                  <a:lnTo>
                    <a:pt x="16256" y="23749"/>
                  </a:lnTo>
                  <a:lnTo>
                    <a:pt x="23749" y="38862"/>
                  </a:lnTo>
                  <a:lnTo>
                    <a:pt x="30607" y="52197"/>
                  </a:lnTo>
                  <a:lnTo>
                    <a:pt x="38227" y="63753"/>
                  </a:lnTo>
                  <a:lnTo>
                    <a:pt x="47117" y="74929"/>
                  </a:lnTo>
                  <a:lnTo>
                    <a:pt x="60198" y="83565"/>
                  </a:lnTo>
                  <a:lnTo>
                    <a:pt x="77470" y="89662"/>
                  </a:lnTo>
                  <a:lnTo>
                    <a:pt x="97155" y="92201"/>
                  </a:lnTo>
                  <a:lnTo>
                    <a:pt x="97155" y="92201"/>
                  </a:lnTo>
                  <a:lnTo>
                    <a:pt x="118110" y="89662"/>
                  </a:lnTo>
                  <a:lnTo>
                    <a:pt x="137541" y="83565"/>
                  </a:lnTo>
                  <a:lnTo>
                    <a:pt x="155194" y="75946"/>
                  </a:lnTo>
                  <a:lnTo>
                    <a:pt x="171704" y="65912"/>
                  </a:lnTo>
                  <a:lnTo>
                    <a:pt x="187198" y="56514"/>
                  </a:lnTo>
                  <a:lnTo>
                    <a:pt x="201295" y="47498"/>
                  </a:lnTo>
                  <a:lnTo>
                    <a:pt x="216788" y="38862"/>
                  </a:lnTo>
                  <a:lnTo>
                    <a:pt x="231902" y="30225"/>
                  </a:lnTo>
                  <a:lnTo>
                    <a:pt x="247396" y="24891"/>
                  </a:lnTo>
                  <a:lnTo>
                    <a:pt x="263525" y="23749"/>
                  </a:lnTo>
                  <a:lnTo>
                    <a:pt x="277875" y="27050"/>
                  </a:lnTo>
                  <a:lnTo>
                    <a:pt x="290957" y="34543"/>
                  </a:lnTo>
                  <a:lnTo>
                    <a:pt x="304165" y="43561"/>
                  </a:lnTo>
                  <a:lnTo>
                    <a:pt x="316484" y="53975"/>
                  </a:lnTo>
                  <a:lnTo>
                    <a:pt x="328295" y="65912"/>
                  </a:lnTo>
                  <a:lnTo>
                    <a:pt x="341249" y="74929"/>
                  </a:lnTo>
                  <a:lnTo>
                    <a:pt x="355727" y="79883"/>
                  </a:lnTo>
                  <a:lnTo>
                    <a:pt x="372237" y="84582"/>
                  </a:lnTo>
                  <a:lnTo>
                    <a:pt x="390652" y="86740"/>
                  </a:lnTo>
                  <a:lnTo>
                    <a:pt x="411480" y="86740"/>
                  </a:lnTo>
                  <a:lnTo>
                    <a:pt x="431292" y="84582"/>
                  </a:lnTo>
                  <a:lnTo>
                    <a:pt x="451866" y="81025"/>
                  </a:lnTo>
                  <a:lnTo>
                    <a:pt x="471678" y="77088"/>
                  </a:lnTo>
                  <a:lnTo>
                    <a:pt x="491363" y="71247"/>
                  </a:lnTo>
                  <a:lnTo>
                    <a:pt x="510159" y="65912"/>
                  </a:lnTo>
                  <a:lnTo>
                    <a:pt x="526288" y="59816"/>
                  </a:lnTo>
                  <a:lnTo>
                    <a:pt x="541782" y="52959"/>
                  </a:lnTo>
                  <a:lnTo>
                    <a:pt x="557276" y="46482"/>
                  </a:lnTo>
                  <a:lnTo>
                    <a:pt x="573532" y="40386"/>
                  </a:lnTo>
                  <a:lnTo>
                    <a:pt x="591820" y="33909"/>
                  </a:lnTo>
                  <a:lnTo>
                    <a:pt x="610616" y="28066"/>
                  </a:lnTo>
                  <a:lnTo>
                    <a:pt x="629285" y="27050"/>
                  </a:lnTo>
                  <a:lnTo>
                    <a:pt x="645795" y="29210"/>
                  </a:lnTo>
                  <a:lnTo>
                    <a:pt x="661288" y="35687"/>
                  </a:lnTo>
                  <a:lnTo>
                    <a:pt x="678561" y="44323"/>
                  </a:lnTo>
                  <a:lnTo>
                    <a:pt x="697357" y="52959"/>
                  </a:lnTo>
                  <a:lnTo>
                    <a:pt x="716026" y="62611"/>
                  </a:lnTo>
                  <a:lnTo>
                    <a:pt x="734441" y="69468"/>
                  </a:lnTo>
                  <a:lnTo>
                    <a:pt x="754253" y="74929"/>
                  </a:lnTo>
                  <a:lnTo>
                    <a:pt x="775843" y="79883"/>
                  </a:lnTo>
                  <a:lnTo>
                    <a:pt x="799211" y="82168"/>
                  </a:lnTo>
                  <a:lnTo>
                    <a:pt x="824103" y="82168"/>
                  </a:lnTo>
                  <a:lnTo>
                    <a:pt x="849249" y="82168"/>
                  </a:lnTo>
                  <a:lnTo>
                    <a:pt x="875538" y="79883"/>
                  </a:lnTo>
                  <a:lnTo>
                    <a:pt x="901065" y="77088"/>
                  </a:lnTo>
                  <a:lnTo>
                    <a:pt x="924813" y="72389"/>
                  </a:lnTo>
                  <a:lnTo>
                    <a:pt x="947928" y="67310"/>
                  </a:lnTo>
                  <a:lnTo>
                    <a:pt x="970915" y="60833"/>
                  </a:lnTo>
                  <a:lnTo>
                    <a:pt x="992886" y="52959"/>
                  </a:lnTo>
                  <a:lnTo>
                    <a:pt x="1014857" y="47498"/>
                  </a:lnTo>
                  <a:lnTo>
                    <a:pt x="1034288" y="43561"/>
                  </a:lnTo>
                  <a:lnTo>
                    <a:pt x="1054100" y="41401"/>
                  </a:lnTo>
                  <a:lnTo>
                    <a:pt x="1071753" y="41401"/>
                  </a:lnTo>
                  <a:lnTo>
                    <a:pt x="1088263" y="42545"/>
                  </a:lnTo>
                  <a:lnTo>
                    <a:pt x="1105535" y="44323"/>
                  </a:lnTo>
                  <a:lnTo>
                    <a:pt x="1126490" y="47498"/>
                  </a:lnTo>
                  <a:lnTo>
                    <a:pt x="1149096" y="52959"/>
                  </a:lnTo>
                  <a:lnTo>
                    <a:pt x="1167892" y="58674"/>
                  </a:lnTo>
                  <a:lnTo>
                    <a:pt x="1185545" y="62611"/>
                  </a:lnTo>
                  <a:lnTo>
                    <a:pt x="1202055" y="67310"/>
                  </a:lnTo>
                  <a:lnTo>
                    <a:pt x="1220470" y="70612"/>
                  </a:lnTo>
                  <a:lnTo>
                    <a:pt x="1243457" y="73405"/>
                  </a:lnTo>
                  <a:lnTo>
                    <a:pt x="1267587" y="75946"/>
                  </a:lnTo>
                  <a:lnTo>
                    <a:pt x="1293876" y="75946"/>
                  </a:lnTo>
                  <a:lnTo>
                    <a:pt x="1293876" y="75946"/>
                  </a:lnTo>
                  <a:lnTo>
                    <a:pt x="1320165" y="73405"/>
                  </a:lnTo>
                  <a:lnTo>
                    <a:pt x="1349629" y="70612"/>
                  </a:lnTo>
                  <a:lnTo>
                    <a:pt x="1378077" y="68452"/>
                  </a:lnTo>
                  <a:lnTo>
                    <a:pt x="1402588" y="64770"/>
                  </a:lnTo>
                  <a:lnTo>
                    <a:pt x="1422019" y="61595"/>
                  </a:lnTo>
                  <a:lnTo>
                    <a:pt x="1440688" y="57658"/>
                  </a:lnTo>
                  <a:lnTo>
                    <a:pt x="1458341" y="52197"/>
                  </a:lnTo>
                  <a:lnTo>
                    <a:pt x="1477772" y="46482"/>
                  </a:lnTo>
                  <a:lnTo>
                    <a:pt x="1498727" y="41401"/>
                  </a:lnTo>
                  <a:lnTo>
                    <a:pt x="1518158" y="35687"/>
                  </a:lnTo>
                  <a:lnTo>
                    <a:pt x="1537970" y="30225"/>
                  </a:lnTo>
                  <a:lnTo>
                    <a:pt x="1556639" y="27050"/>
                  </a:lnTo>
                  <a:lnTo>
                    <a:pt x="1575054" y="25908"/>
                  </a:lnTo>
                  <a:lnTo>
                    <a:pt x="1575054" y="25908"/>
                  </a:lnTo>
                  <a:lnTo>
                    <a:pt x="1593723" y="27050"/>
                  </a:lnTo>
                  <a:lnTo>
                    <a:pt x="1614678" y="29210"/>
                  </a:lnTo>
                  <a:lnTo>
                    <a:pt x="1637665" y="34543"/>
                  </a:lnTo>
                  <a:lnTo>
                    <a:pt x="1658493" y="38862"/>
                  </a:lnTo>
                  <a:lnTo>
                    <a:pt x="1677924" y="43561"/>
                  </a:lnTo>
                  <a:lnTo>
                    <a:pt x="1697736" y="47498"/>
                  </a:lnTo>
                  <a:lnTo>
                    <a:pt x="1720850" y="51180"/>
                  </a:lnTo>
                  <a:lnTo>
                    <a:pt x="1743837" y="53975"/>
                  </a:lnTo>
                  <a:lnTo>
                    <a:pt x="1767967" y="56514"/>
                  </a:lnTo>
                  <a:lnTo>
                    <a:pt x="1794256" y="56514"/>
                  </a:lnTo>
                  <a:lnTo>
                    <a:pt x="1822704" y="53975"/>
                  </a:lnTo>
                  <a:lnTo>
                    <a:pt x="1851152" y="52197"/>
                  </a:lnTo>
                  <a:lnTo>
                    <a:pt x="1876298" y="49022"/>
                  </a:lnTo>
                  <a:lnTo>
                    <a:pt x="1899412" y="45338"/>
                  </a:lnTo>
                  <a:lnTo>
                    <a:pt x="1921383" y="41401"/>
                  </a:lnTo>
                  <a:lnTo>
                    <a:pt x="1946148" y="34543"/>
                  </a:lnTo>
                  <a:lnTo>
                    <a:pt x="1972818" y="28066"/>
                  </a:lnTo>
                  <a:lnTo>
                    <a:pt x="1996948" y="24891"/>
                  </a:lnTo>
                  <a:lnTo>
                    <a:pt x="2016379" y="21971"/>
                  </a:lnTo>
                  <a:lnTo>
                    <a:pt x="2034032" y="18414"/>
                  </a:lnTo>
                  <a:lnTo>
                    <a:pt x="2052701" y="17272"/>
                  </a:lnTo>
                  <a:lnTo>
                    <a:pt x="2052701" y="17272"/>
                  </a:lnTo>
                  <a:lnTo>
                    <a:pt x="2070354" y="18414"/>
                  </a:lnTo>
                  <a:lnTo>
                    <a:pt x="2088769" y="21971"/>
                  </a:lnTo>
                  <a:lnTo>
                    <a:pt x="2107438" y="25908"/>
                  </a:lnTo>
                  <a:lnTo>
                    <a:pt x="2127250" y="30225"/>
                  </a:lnTo>
                  <a:lnTo>
                    <a:pt x="2147824" y="37846"/>
                  </a:lnTo>
                  <a:lnTo>
                    <a:pt x="2171954" y="44323"/>
                  </a:lnTo>
                  <a:lnTo>
                    <a:pt x="2198116" y="50037"/>
                  </a:lnTo>
                  <a:lnTo>
                    <a:pt x="2223389" y="52959"/>
                  </a:lnTo>
                  <a:lnTo>
                    <a:pt x="2247519" y="53975"/>
                  </a:lnTo>
                  <a:lnTo>
                    <a:pt x="2270506" y="55117"/>
                  </a:lnTo>
                  <a:lnTo>
                    <a:pt x="2295779" y="53975"/>
                  </a:lnTo>
                  <a:lnTo>
                    <a:pt x="2318385" y="52959"/>
                  </a:lnTo>
                  <a:lnTo>
                    <a:pt x="2341753" y="51180"/>
                  </a:lnTo>
                  <a:lnTo>
                    <a:pt x="2363469" y="47498"/>
                  </a:lnTo>
                  <a:lnTo>
                    <a:pt x="2384298" y="44323"/>
                  </a:lnTo>
                  <a:lnTo>
                    <a:pt x="2402966" y="40386"/>
                  </a:lnTo>
                  <a:lnTo>
                    <a:pt x="2420239" y="36702"/>
                  </a:lnTo>
                  <a:lnTo>
                    <a:pt x="2439035" y="34543"/>
                  </a:lnTo>
                  <a:lnTo>
                    <a:pt x="2457704" y="34543"/>
                  </a:lnTo>
                  <a:lnTo>
                    <a:pt x="2477135" y="37846"/>
                  </a:lnTo>
                  <a:lnTo>
                    <a:pt x="2493772" y="44323"/>
                  </a:lnTo>
                  <a:lnTo>
                    <a:pt x="2509266" y="51180"/>
                  </a:lnTo>
                  <a:lnTo>
                    <a:pt x="2525776" y="56514"/>
                  </a:lnTo>
                  <a:lnTo>
                    <a:pt x="2542032" y="61595"/>
                  </a:lnTo>
                  <a:lnTo>
                    <a:pt x="2559304" y="65912"/>
                  </a:lnTo>
                  <a:lnTo>
                    <a:pt x="2576957" y="69468"/>
                  </a:lnTo>
                  <a:lnTo>
                    <a:pt x="2594483" y="70612"/>
                  </a:lnTo>
                  <a:lnTo>
                    <a:pt x="2617597" y="70612"/>
                  </a:lnTo>
                  <a:lnTo>
                    <a:pt x="2617597" y="70612"/>
                  </a:lnTo>
                  <a:lnTo>
                    <a:pt x="2641727" y="68452"/>
                  </a:lnTo>
                  <a:lnTo>
                    <a:pt x="2665857" y="64770"/>
                  </a:lnTo>
                  <a:lnTo>
                    <a:pt x="2687447" y="61595"/>
                  </a:lnTo>
                  <a:lnTo>
                    <a:pt x="2707259" y="58674"/>
                  </a:lnTo>
                  <a:lnTo>
                    <a:pt x="2723768" y="53975"/>
                  </a:lnTo>
                  <a:lnTo>
                    <a:pt x="2740279" y="52959"/>
                  </a:lnTo>
                  <a:lnTo>
                    <a:pt x="2757932" y="53975"/>
                  </a:lnTo>
                  <a:lnTo>
                    <a:pt x="2773807" y="58674"/>
                  </a:lnTo>
                  <a:lnTo>
                    <a:pt x="2789301" y="61595"/>
                  </a:lnTo>
                  <a:lnTo>
                    <a:pt x="2804794" y="64770"/>
                  </a:lnTo>
                  <a:lnTo>
                    <a:pt x="2818765" y="65912"/>
                  </a:lnTo>
                  <a:lnTo>
                    <a:pt x="2829941" y="63753"/>
                  </a:lnTo>
                  <a:lnTo>
                    <a:pt x="2836417" y="60833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028433" y="17178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339591" y="2494279"/>
            <a:ext cx="211454" cy="269240"/>
          </a:xfrm>
          <a:custGeom>
            <a:avLst/>
            <a:gdLst/>
            <a:ahLst/>
            <a:cxnLst/>
            <a:rect l="l" t="t" r="r" b="b"/>
            <a:pathLst>
              <a:path w="211454" h="269239">
                <a:moveTo>
                  <a:pt x="183896" y="41401"/>
                </a:moveTo>
                <a:lnTo>
                  <a:pt x="183896" y="41401"/>
                </a:lnTo>
                <a:lnTo>
                  <a:pt x="132842" y="0"/>
                </a:lnTo>
                <a:lnTo>
                  <a:pt x="111506" y="0"/>
                </a:lnTo>
                <a:lnTo>
                  <a:pt x="93218" y="5080"/>
                </a:lnTo>
                <a:lnTo>
                  <a:pt x="75565" y="14096"/>
                </a:lnTo>
                <a:lnTo>
                  <a:pt x="61468" y="24892"/>
                </a:lnTo>
                <a:lnTo>
                  <a:pt x="50673" y="37845"/>
                </a:lnTo>
                <a:lnTo>
                  <a:pt x="40640" y="49656"/>
                </a:lnTo>
                <a:lnTo>
                  <a:pt x="32004" y="62992"/>
                </a:lnTo>
                <a:lnTo>
                  <a:pt x="24384" y="74930"/>
                </a:lnTo>
                <a:lnTo>
                  <a:pt x="16510" y="88900"/>
                </a:lnTo>
                <a:lnTo>
                  <a:pt x="11049" y="105537"/>
                </a:lnTo>
                <a:lnTo>
                  <a:pt x="0" y="168148"/>
                </a:lnTo>
                <a:lnTo>
                  <a:pt x="0" y="168148"/>
                </a:lnTo>
                <a:lnTo>
                  <a:pt x="1016" y="192277"/>
                </a:lnTo>
                <a:lnTo>
                  <a:pt x="7874" y="213868"/>
                </a:lnTo>
                <a:lnTo>
                  <a:pt x="19685" y="234442"/>
                </a:lnTo>
                <a:lnTo>
                  <a:pt x="36322" y="249808"/>
                </a:lnTo>
                <a:lnTo>
                  <a:pt x="54610" y="260604"/>
                </a:lnTo>
                <a:lnTo>
                  <a:pt x="76962" y="267081"/>
                </a:lnTo>
                <a:lnTo>
                  <a:pt x="98552" y="269239"/>
                </a:lnTo>
                <a:lnTo>
                  <a:pt x="98552" y="269239"/>
                </a:lnTo>
                <a:lnTo>
                  <a:pt x="121666" y="266064"/>
                </a:lnTo>
                <a:lnTo>
                  <a:pt x="142494" y="257429"/>
                </a:lnTo>
                <a:lnTo>
                  <a:pt x="162306" y="244475"/>
                </a:lnTo>
                <a:lnTo>
                  <a:pt x="178562" y="226821"/>
                </a:lnTo>
                <a:lnTo>
                  <a:pt x="191770" y="204850"/>
                </a:lnTo>
                <a:lnTo>
                  <a:pt x="201549" y="183642"/>
                </a:lnTo>
                <a:lnTo>
                  <a:pt x="208407" y="158369"/>
                </a:lnTo>
                <a:lnTo>
                  <a:pt x="211200" y="133604"/>
                </a:lnTo>
                <a:lnTo>
                  <a:pt x="210566" y="108712"/>
                </a:lnTo>
                <a:lnTo>
                  <a:pt x="204724" y="87883"/>
                </a:lnTo>
                <a:lnTo>
                  <a:pt x="199390" y="69468"/>
                </a:lnTo>
                <a:lnTo>
                  <a:pt x="192912" y="52196"/>
                </a:lnTo>
                <a:lnTo>
                  <a:pt x="155448" y="1511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3624834" y="2548889"/>
            <a:ext cx="328930" cy="415925"/>
            <a:chOff x="3624834" y="2548889"/>
            <a:chExt cx="328930" cy="415925"/>
          </a:xfrm>
        </p:grpSpPr>
        <p:sp>
          <p:nvSpPr>
            <p:cNvPr id="20" name="object 20"/>
            <p:cNvSpPr/>
            <p:nvPr/>
          </p:nvSpPr>
          <p:spPr>
            <a:xfrm>
              <a:off x="3624834" y="2548889"/>
              <a:ext cx="124967" cy="2080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90950" y="2582163"/>
              <a:ext cx="153035" cy="372745"/>
            </a:xfrm>
            <a:custGeom>
              <a:avLst/>
              <a:gdLst/>
              <a:ahLst/>
              <a:cxnLst/>
              <a:rect l="l" t="t" r="r" b="b"/>
              <a:pathLst>
                <a:path w="153035" h="372744">
                  <a:moveTo>
                    <a:pt x="147574" y="10033"/>
                  </a:moveTo>
                  <a:lnTo>
                    <a:pt x="147574" y="10033"/>
                  </a:lnTo>
                  <a:lnTo>
                    <a:pt x="131063" y="0"/>
                  </a:lnTo>
                  <a:lnTo>
                    <a:pt x="115950" y="0"/>
                  </a:lnTo>
                  <a:lnTo>
                    <a:pt x="115950" y="0"/>
                  </a:lnTo>
                  <a:lnTo>
                    <a:pt x="74167" y="46736"/>
                  </a:lnTo>
                  <a:lnTo>
                    <a:pt x="74167" y="46736"/>
                  </a:lnTo>
                  <a:lnTo>
                    <a:pt x="77470" y="64008"/>
                  </a:lnTo>
                  <a:lnTo>
                    <a:pt x="85344" y="79121"/>
                  </a:lnTo>
                  <a:lnTo>
                    <a:pt x="97282" y="88900"/>
                  </a:lnTo>
                  <a:lnTo>
                    <a:pt x="112649" y="93599"/>
                  </a:lnTo>
                  <a:lnTo>
                    <a:pt x="128142" y="91059"/>
                  </a:lnTo>
                  <a:lnTo>
                    <a:pt x="142239" y="80264"/>
                  </a:lnTo>
                  <a:lnTo>
                    <a:pt x="149733" y="64008"/>
                  </a:lnTo>
                  <a:lnTo>
                    <a:pt x="151891" y="47879"/>
                  </a:lnTo>
                  <a:lnTo>
                    <a:pt x="149733" y="64008"/>
                  </a:lnTo>
                  <a:lnTo>
                    <a:pt x="150875" y="92456"/>
                  </a:lnTo>
                  <a:lnTo>
                    <a:pt x="151891" y="124841"/>
                  </a:lnTo>
                  <a:lnTo>
                    <a:pt x="153035" y="161925"/>
                  </a:lnTo>
                  <a:lnTo>
                    <a:pt x="153035" y="196850"/>
                  </a:lnTo>
                  <a:lnTo>
                    <a:pt x="150875" y="223901"/>
                  </a:lnTo>
                  <a:lnTo>
                    <a:pt x="147574" y="250952"/>
                  </a:lnTo>
                  <a:lnTo>
                    <a:pt x="144399" y="276860"/>
                  </a:lnTo>
                  <a:lnTo>
                    <a:pt x="87502" y="372618"/>
                  </a:lnTo>
                  <a:lnTo>
                    <a:pt x="69850" y="367157"/>
                  </a:lnTo>
                  <a:lnTo>
                    <a:pt x="52577" y="354203"/>
                  </a:lnTo>
                  <a:lnTo>
                    <a:pt x="34925" y="335534"/>
                  </a:lnTo>
                  <a:lnTo>
                    <a:pt x="0" y="262763"/>
                  </a:lnTo>
                  <a:lnTo>
                    <a:pt x="1142" y="243332"/>
                  </a:lnTo>
                  <a:lnTo>
                    <a:pt x="6476" y="222758"/>
                  </a:lnTo>
                  <a:lnTo>
                    <a:pt x="15112" y="203073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036314" y="2564002"/>
            <a:ext cx="295910" cy="139065"/>
            <a:chOff x="4036314" y="2564002"/>
            <a:chExt cx="295910" cy="139065"/>
          </a:xfrm>
        </p:grpSpPr>
        <p:sp>
          <p:nvSpPr>
            <p:cNvPr id="23" name="object 23"/>
            <p:cNvSpPr/>
            <p:nvPr/>
          </p:nvSpPr>
          <p:spPr>
            <a:xfrm>
              <a:off x="4036314" y="2564002"/>
              <a:ext cx="129539" cy="13855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06240" y="2566161"/>
              <a:ext cx="125984" cy="1277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4522089" y="2359659"/>
            <a:ext cx="144780" cy="607060"/>
          </a:xfrm>
          <a:custGeom>
            <a:avLst/>
            <a:gdLst/>
            <a:ahLst/>
            <a:cxnLst/>
            <a:rect l="l" t="t" r="r" b="b"/>
            <a:pathLst>
              <a:path w="144779" h="607060">
                <a:moveTo>
                  <a:pt x="72389" y="221361"/>
                </a:moveTo>
                <a:lnTo>
                  <a:pt x="72389" y="221361"/>
                </a:lnTo>
                <a:lnTo>
                  <a:pt x="56896" y="216026"/>
                </a:lnTo>
                <a:lnTo>
                  <a:pt x="43561" y="219582"/>
                </a:lnTo>
                <a:lnTo>
                  <a:pt x="16256" y="263906"/>
                </a:lnTo>
                <a:lnTo>
                  <a:pt x="16256" y="263906"/>
                </a:lnTo>
                <a:lnTo>
                  <a:pt x="20955" y="281558"/>
                </a:lnTo>
                <a:lnTo>
                  <a:pt x="31750" y="294131"/>
                </a:lnTo>
                <a:lnTo>
                  <a:pt x="49402" y="302768"/>
                </a:lnTo>
                <a:lnTo>
                  <a:pt x="69850" y="303783"/>
                </a:lnTo>
                <a:lnTo>
                  <a:pt x="69850" y="303783"/>
                </a:lnTo>
                <a:lnTo>
                  <a:pt x="88646" y="297688"/>
                </a:lnTo>
                <a:lnTo>
                  <a:pt x="101981" y="286512"/>
                </a:lnTo>
                <a:lnTo>
                  <a:pt x="110616" y="272922"/>
                </a:lnTo>
                <a:lnTo>
                  <a:pt x="113791" y="253111"/>
                </a:lnTo>
                <a:lnTo>
                  <a:pt x="112775" y="232537"/>
                </a:lnTo>
                <a:lnTo>
                  <a:pt x="107314" y="212725"/>
                </a:lnTo>
                <a:lnTo>
                  <a:pt x="100837" y="192912"/>
                </a:lnTo>
                <a:lnTo>
                  <a:pt x="94361" y="173481"/>
                </a:lnTo>
                <a:lnTo>
                  <a:pt x="87502" y="156209"/>
                </a:lnTo>
                <a:lnTo>
                  <a:pt x="81025" y="137921"/>
                </a:lnTo>
                <a:lnTo>
                  <a:pt x="74549" y="120650"/>
                </a:lnTo>
                <a:lnTo>
                  <a:pt x="68072" y="104012"/>
                </a:lnTo>
                <a:lnTo>
                  <a:pt x="63373" y="87883"/>
                </a:lnTo>
                <a:lnTo>
                  <a:pt x="61213" y="68452"/>
                </a:lnTo>
                <a:lnTo>
                  <a:pt x="61213" y="50037"/>
                </a:lnTo>
                <a:lnTo>
                  <a:pt x="63373" y="32384"/>
                </a:lnTo>
                <a:lnTo>
                  <a:pt x="69214" y="16256"/>
                </a:lnTo>
                <a:lnTo>
                  <a:pt x="78866" y="4318"/>
                </a:lnTo>
                <a:lnTo>
                  <a:pt x="92201" y="0"/>
                </a:lnTo>
                <a:lnTo>
                  <a:pt x="105156" y="5461"/>
                </a:lnTo>
                <a:lnTo>
                  <a:pt x="115950" y="17271"/>
                </a:lnTo>
                <a:lnTo>
                  <a:pt x="122809" y="34543"/>
                </a:lnTo>
                <a:lnTo>
                  <a:pt x="126746" y="53339"/>
                </a:lnTo>
                <a:lnTo>
                  <a:pt x="130301" y="73787"/>
                </a:lnTo>
                <a:lnTo>
                  <a:pt x="134747" y="97536"/>
                </a:lnTo>
                <a:lnTo>
                  <a:pt x="136906" y="121284"/>
                </a:lnTo>
                <a:lnTo>
                  <a:pt x="139319" y="144399"/>
                </a:lnTo>
                <a:lnTo>
                  <a:pt x="140462" y="169163"/>
                </a:lnTo>
                <a:lnTo>
                  <a:pt x="141224" y="199770"/>
                </a:lnTo>
                <a:lnTo>
                  <a:pt x="142239" y="226821"/>
                </a:lnTo>
                <a:lnTo>
                  <a:pt x="142239" y="251968"/>
                </a:lnTo>
                <a:lnTo>
                  <a:pt x="142239" y="275716"/>
                </a:lnTo>
                <a:lnTo>
                  <a:pt x="143383" y="301625"/>
                </a:lnTo>
                <a:lnTo>
                  <a:pt x="143383" y="326897"/>
                </a:lnTo>
                <a:lnTo>
                  <a:pt x="144399" y="350646"/>
                </a:lnTo>
                <a:lnTo>
                  <a:pt x="144399" y="375793"/>
                </a:lnTo>
                <a:lnTo>
                  <a:pt x="142239" y="400684"/>
                </a:lnTo>
                <a:lnTo>
                  <a:pt x="139319" y="426974"/>
                </a:lnTo>
                <a:lnTo>
                  <a:pt x="129286" y="487806"/>
                </a:lnTo>
                <a:lnTo>
                  <a:pt x="115950" y="535305"/>
                </a:lnTo>
                <a:lnTo>
                  <a:pt x="100837" y="567689"/>
                </a:lnTo>
                <a:lnTo>
                  <a:pt x="90805" y="583183"/>
                </a:lnTo>
                <a:lnTo>
                  <a:pt x="80010" y="595121"/>
                </a:lnTo>
                <a:lnTo>
                  <a:pt x="67056" y="603757"/>
                </a:lnTo>
                <a:lnTo>
                  <a:pt x="50419" y="606932"/>
                </a:lnTo>
                <a:lnTo>
                  <a:pt x="33909" y="602614"/>
                </a:lnTo>
                <a:lnTo>
                  <a:pt x="20955" y="591819"/>
                </a:lnTo>
                <a:lnTo>
                  <a:pt x="11175" y="577850"/>
                </a:lnTo>
                <a:lnTo>
                  <a:pt x="3301" y="559053"/>
                </a:lnTo>
                <a:lnTo>
                  <a:pt x="0" y="539622"/>
                </a:lnTo>
                <a:lnTo>
                  <a:pt x="0" y="517016"/>
                </a:lnTo>
                <a:lnTo>
                  <a:pt x="3301" y="491744"/>
                </a:lnTo>
                <a:lnTo>
                  <a:pt x="9016" y="469391"/>
                </a:lnTo>
                <a:lnTo>
                  <a:pt x="15112" y="448563"/>
                </a:lnTo>
                <a:lnTo>
                  <a:pt x="24130" y="431291"/>
                </a:lnTo>
                <a:lnTo>
                  <a:pt x="33909" y="414781"/>
                </a:lnTo>
                <a:lnTo>
                  <a:pt x="45085" y="397382"/>
                </a:lnTo>
                <a:lnTo>
                  <a:pt x="55880" y="383413"/>
                </a:lnTo>
                <a:lnTo>
                  <a:pt x="68072" y="372237"/>
                </a:lnTo>
                <a:lnTo>
                  <a:pt x="77850" y="36614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17440" y="2368295"/>
            <a:ext cx="219075" cy="475615"/>
          </a:xfrm>
          <a:custGeom>
            <a:avLst/>
            <a:gdLst/>
            <a:ahLst/>
            <a:cxnLst/>
            <a:rect l="l" t="t" r="r" b="b"/>
            <a:pathLst>
              <a:path w="219075" h="475614">
                <a:moveTo>
                  <a:pt x="88519" y="154050"/>
                </a:moveTo>
                <a:lnTo>
                  <a:pt x="89662" y="168528"/>
                </a:lnTo>
                <a:lnTo>
                  <a:pt x="90677" y="188975"/>
                </a:lnTo>
                <a:lnTo>
                  <a:pt x="88519" y="208406"/>
                </a:lnTo>
                <a:lnTo>
                  <a:pt x="86360" y="227837"/>
                </a:lnTo>
                <a:lnTo>
                  <a:pt x="79883" y="285495"/>
                </a:lnTo>
                <a:lnTo>
                  <a:pt x="76708" y="303783"/>
                </a:lnTo>
                <a:lnTo>
                  <a:pt x="70231" y="314959"/>
                </a:lnTo>
              </a:path>
              <a:path w="219075" h="475614">
                <a:moveTo>
                  <a:pt x="0" y="146557"/>
                </a:moveTo>
                <a:lnTo>
                  <a:pt x="6476" y="133603"/>
                </a:lnTo>
                <a:lnTo>
                  <a:pt x="11811" y="118490"/>
                </a:lnTo>
                <a:lnTo>
                  <a:pt x="19431" y="101218"/>
                </a:lnTo>
                <a:lnTo>
                  <a:pt x="30607" y="81406"/>
                </a:lnTo>
                <a:lnTo>
                  <a:pt x="43942" y="64134"/>
                </a:lnTo>
                <a:lnTo>
                  <a:pt x="57912" y="49021"/>
                </a:lnTo>
                <a:lnTo>
                  <a:pt x="72389" y="36067"/>
                </a:lnTo>
                <a:lnTo>
                  <a:pt x="86360" y="25907"/>
                </a:lnTo>
                <a:lnTo>
                  <a:pt x="100711" y="17271"/>
                </a:lnTo>
                <a:lnTo>
                  <a:pt x="116967" y="8635"/>
                </a:lnTo>
                <a:lnTo>
                  <a:pt x="136779" y="3301"/>
                </a:lnTo>
                <a:lnTo>
                  <a:pt x="157607" y="0"/>
                </a:lnTo>
                <a:lnTo>
                  <a:pt x="180721" y="0"/>
                </a:lnTo>
                <a:lnTo>
                  <a:pt x="180721" y="0"/>
                </a:lnTo>
                <a:lnTo>
                  <a:pt x="200533" y="7619"/>
                </a:lnTo>
                <a:lnTo>
                  <a:pt x="213487" y="21970"/>
                </a:lnTo>
                <a:lnTo>
                  <a:pt x="218821" y="40385"/>
                </a:lnTo>
                <a:lnTo>
                  <a:pt x="216662" y="60832"/>
                </a:lnTo>
                <a:lnTo>
                  <a:pt x="209169" y="83946"/>
                </a:lnTo>
                <a:lnTo>
                  <a:pt x="195834" y="102996"/>
                </a:lnTo>
                <a:lnTo>
                  <a:pt x="180721" y="120650"/>
                </a:lnTo>
                <a:lnTo>
                  <a:pt x="85344" y="205231"/>
                </a:lnTo>
                <a:lnTo>
                  <a:pt x="85344" y="205231"/>
                </a:lnTo>
                <a:lnTo>
                  <a:pt x="88519" y="211708"/>
                </a:lnTo>
                <a:lnTo>
                  <a:pt x="104012" y="213867"/>
                </a:lnTo>
                <a:lnTo>
                  <a:pt x="124840" y="214883"/>
                </a:lnTo>
                <a:lnTo>
                  <a:pt x="147574" y="217042"/>
                </a:lnTo>
                <a:lnTo>
                  <a:pt x="166243" y="223900"/>
                </a:lnTo>
                <a:lnTo>
                  <a:pt x="181737" y="236854"/>
                </a:lnTo>
                <a:lnTo>
                  <a:pt x="189357" y="253110"/>
                </a:lnTo>
                <a:lnTo>
                  <a:pt x="190373" y="271779"/>
                </a:lnTo>
                <a:lnTo>
                  <a:pt x="183896" y="292353"/>
                </a:lnTo>
                <a:lnTo>
                  <a:pt x="173862" y="308482"/>
                </a:lnTo>
                <a:lnTo>
                  <a:pt x="163068" y="323595"/>
                </a:lnTo>
                <a:lnTo>
                  <a:pt x="147574" y="338708"/>
                </a:lnTo>
                <a:lnTo>
                  <a:pt x="130301" y="354964"/>
                </a:lnTo>
                <a:lnTo>
                  <a:pt x="115188" y="369315"/>
                </a:lnTo>
                <a:lnTo>
                  <a:pt x="101854" y="381253"/>
                </a:lnTo>
                <a:lnTo>
                  <a:pt x="89662" y="392048"/>
                </a:lnTo>
                <a:lnTo>
                  <a:pt x="78867" y="403986"/>
                </a:lnTo>
                <a:lnTo>
                  <a:pt x="66548" y="416940"/>
                </a:lnTo>
                <a:lnTo>
                  <a:pt x="54737" y="430148"/>
                </a:lnTo>
                <a:lnTo>
                  <a:pt x="42799" y="444245"/>
                </a:lnTo>
                <a:lnTo>
                  <a:pt x="25146" y="47561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95570" y="2548889"/>
            <a:ext cx="111125" cy="148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68544" y="2556255"/>
            <a:ext cx="40640" cy="353060"/>
          </a:xfrm>
          <a:custGeom>
            <a:avLst/>
            <a:gdLst/>
            <a:ahLst/>
            <a:cxnLst/>
            <a:rect l="l" t="t" r="r" b="b"/>
            <a:pathLst>
              <a:path w="40639" h="353060">
                <a:moveTo>
                  <a:pt x="4317" y="23749"/>
                </a:moveTo>
                <a:lnTo>
                  <a:pt x="4317" y="23749"/>
                </a:lnTo>
                <a:lnTo>
                  <a:pt x="10794" y="13969"/>
                </a:lnTo>
                <a:lnTo>
                  <a:pt x="18668" y="4318"/>
                </a:lnTo>
                <a:lnTo>
                  <a:pt x="26288" y="0"/>
                </a:lnTo>
                <a:lnTo>
                  <a:pt x="32765" y="3175"/>
                </a:lnTo>
                <a:lnTo>
                  <a:pt x="38100" y="13969"/>
                </a:lnTo>
                <a:lnTo>
                  <a:pt x="40258" y="31623"/>
                </a:lnTo>
                <a:lnTo>
                  <a:pt x="40258" y="55372"/>
                </a:lnTo>
                <a:lnTo>
                  <a:pt x="38100" y="82423"/>
                </a:lnTo>
                <a:lnTo>
                  <a:pt x="34925" y="109728"/>
                </a:lnTo>
                <a:lnTo>
                  <a:pt x="31622" y="132080"/>
                </a:lnTo>
                <a:lnTo>
                  <a:pt x="27304" y="156210"/>
                </a:lnTo>
                <a:lnTo>
                  <a:pt x="21970" y="181356"/>
                </a:lnTo>
                <a:lnTo>
                  <a:pt x="17525" y="202945"/>
                </a:lnTo>
                <a:lnTo>
                  <a:pt x="12953" y="226822"/>
                </a:lnTo>
                <a:lnTo>
                  <a:pt x="9651" y="250825"/>
                </a:lnTo>
                <a:lnTo>
                  <a:pt x="7873" y="274955"/>
                </a:lnTo>
                <a:lnTo>
                  <a:pt x="5333" y="296291"/>
                </a:lnTo>
                <a:lnTo>
                  <a:pt x="3175" y="316103"/>
                </a:lnTo>
                <a:lnTo>
                  <a:pt x="0" y="35280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5396103" y="2458847"/>
            <a:ext cx="215265" cy="227965"/>
            <a:chOff x="5396103" y="2458847"/>
            <a:chExt cx="215265" cy="227965"/>
          </a:xfrm>
        </p:grpSpPr>
        <p:sp>
          <p:nvSpPr>
            <p:cNvPr id="30" name="object 30"/>
            <p:cNvSpPr/>
            <p:nvPr/>
          </p:nvSpPr>
          <p:spPr>
            <a:xfrm>
              <a:off x="5405628" y="2468372"/>
              <a:ext cx="8890" cy="17780"/>
            </a:xfrm>
            <a:custGeom>
              <a:avLst/>
              <a:gdLst/>
              <a:ahLst/>
              <a:cxnLst/>
              <a:rect l="l" t="t" r="r" b="b"/>
              <a:pathLst>
                <a:path w="8889" h="17780">
                  <a:moveTo>
                    <a:pt x="8889" y="17271"/>
                  </a:moveTo>
                  <a:lnTo>
                    <a:pt x="5334" y="6095"/>
                  </a:lnTo>
                  <a:lnTo>
                    <a:pt x="0" y="0"/>
                  </a:lnTo>
                </a:path>
              </a:pathLst>
            </a:custGeom>
            <a:ln w="190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67350" y="2519299"/>
              <a:ext cx="143890" cy="16700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5662040" y="2527300"/>
            <a:ext cx="112395" cy="1330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838444" y="2522600"/>
            <a:ext cx="129666" cy="1464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040754" y="2529458"/>
            <a:ext cx="119887" cy="1676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2755392" y="2586608"/>
            <a:ext cx="329565" cy="145415"/>
            <a:chOff x="2755392" y="2586608"/>
            <a:chExt cx="329565" cy="145415"/>
          </a:xfrm>
        </p:grpSpPr>
        <p:sp>
          <p:nvSpPr>
            <p:cNvPr id="36" name="object 36"/>
            <p:cNvSpPr/>
            <p:nvPr/>
          </p:nvSpPr>
          <p:spPr>
            <a:xfrm>
              <a:off x="2764917" y="2649854"/>
              <a:ext cx="264160" cy="15240"/>
            </a:xfrm>
            <a:custGeom>
              <a:avLst/>
              <a:gdLst/>
              <a:ahLst/>
              <a:cxnLst/>
              <a:rect l="l" t="t" r="r" b="b"/>
              <a:pathLst>
                <a:path w="264160" h="15239">
                  <a:moveTo>
                    <a:pt x="0" y="14731"/>
                  </a:moveTo>
                  <a:lnTo>
                    <a:pt x="0" y="14731"/>
                  </a:lnTo>
                  <a:lnTo>
                    <a:pt x="13334" y="12573"/>
                  </a:lnTo>
                  <a:lnTo>
                    <a:pt x="27431" y="10794"/>
                  </a:lnTo>
                  <a:lnTo>
                    <a:pt x="48259" y="9651"/>
                  </a:lnTo>
                  <a:lnTo>
                    <a:pt x="72008" y="6476"/>
                  </a:lnTo>
                  <a:lnTo>
                    <a:pt x="99821" y="4952"/>
                  </a:lnTo>
                  <a:lnTo>
                    <a:pt x="131444" y="6476"/>
                  </a:lnTo>
                  <a:lnTo>
                    <a:pt x="158876" y="4952"/>
                  </a:lnTo>
                  <a:lnTo>
                    <a:pt x="180720" y="2793"/>
                  </a:lnTo>
                  <a:lnTo>
                    <a:pt x="199516" y="0"/>
                  </a:lnTo>
                  <a:lnTo>
                    <a:pt x="217805" y="0"/>
                  </a:lnTo>
                  <a:lnTo>
                    <a:pt x="235457" y="1016"/>
                  </a:lnTo>
                  <a:lnTo>
                    <a:pt x="250570" y="0"/>
                  </a:lnTo>
                  <a:lnTo>
                    <a:pt x="263906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49067" y="2586608"/>
              <a:ext cx="135381" cy="14516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/>
          <p:nvPr/>
        </p:nvSpPr>
        <p:spPr>
          <a:xfrm>
            <a:off x="2760598" y="3167506"/>
            <a:ext cx="288290" cy="168910"/>
          </a:xfrm>
          <a:custGeom>
            <a:avLst/>
            <a:gdLst/>
            <a:ahLst/>
            <a:cxnLst/>
            <a:rect l="l" t="t" r="r" b="b"/>
            <a:pathLst>
              <a:path w="288289" h="168910">
                <a:moveTo>
                  <a:pt x="11937" y="55372"/>
                </a:moveTo>
                <a:lnTo>
                  <a:pt x="0" y="56515"/>
                </a:lnTo>
                <a:lnTo>
                  <a:pt x="0" y="56515"/>
                </a:lnTo>
                <a:lnTo>
                  <a:pt x="15112" y="56515"/>
                </a:lnTo>
                <a:lnTo>
                  <a:pt x="33908" y="56515"/>
                </a:lnTo>
                <a:lnTo>
                  <a:pt x="56895" y="57658"/>
                </a:lnTo>
                <a:lnTo>
                  <a:pt x="78486" y="59055"/>
                </a:lnTo>
                <a:lnTo>
                  <a:pt x="99821" y="60071"/>
                </a:lnTo>
                <a:lnTo>
                  <a:pt x="120268" y="60071"/>
                </a:lnTo>
                <a:lnTo>
                  <a:pt x="145542" y="61214"/>
                </a:lnTo>
                <a:lnTo>
                  <a:pt x="171831" y="61975"/>
                </a:lnTo>
                <a:lnTo>
                  <a:pt x="197993" y="62992"/>
                </a:lnTo>
                <a:lnTo>
                  <a:pt x="221106" y="65150"/>
                </a:lnTo>
                <a:lnTo>
                  <a:pt x="241934" y="66293"/>
                </a:lnTo>
                <a:lnTo>
                  <a:pt x="256031" y="66293"/>
                </a:lnTo>
                <a:lnTo>
                  <a:pt x="199136" y="6858"/>
                </a:lnTo>
                <a:lnTo>
                  <a:pt x="210312" y="0"/>
                </a:lnTo>
                <a:lnTo>
                  <a:pt x="228600" y="4318"/>
                </a:lnTo>
                <a:lnTo>
                  <a:pt x="248412" y="12954"/>
                </a:lnTo>
                <a:lnTo>
                  <a:pt x="267207" y="24130"/>
                </a:lnTo>
                <a:lnTo>
                  <a:pt x="281177" y="39243"/>
                </a:lnTo>
                <a:lnTo>
                  <a:pt x="288036" y="59055"/>
                </a:lnTo>
                <a:lnTo>
                  <a:pt x="284861" y="79248"/>
                </a:lnTo>
                <a:lnTo>
                  <a:pt x="276225" y="99694"/>
                </a:lnTo>
                <a:lnTo>
                  <a:pt x="263525" y="118491"/>
                </a:lnTo>
                <a:lnTo>
                  <a:pt x="237617" y="166369"/>
                </a:lnTo>
                <a:lnTo>
                  <a:pt x="251713" y="16852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3436620" y="3066541"/>
            <a:ext cx="323215" cy="367665"/>
            <a:chOff x="3436620" y="3066541"/>
            <a:chExt cx="323215" cy="367665"/>
          </a:xfrm>
        </p:grpSpPr>
        <p:sp>
          <p:nvSpPr>
            <p:cNvPr id="40" name="object 40"/>
            <p:cNvSpPr/>
            <p:nvPr/>
          </p:nvSpPr>
          <p:spPr>
            <a:xfrm>
              <a:off x="3446145" y="3076066"/>
              <a:ext cx="161290" cy="348615"/>
            </a:xfrm>
            <a:custGeom>
              <a:avLst/>
              <a:gdLst/>
              <a:ahLst/>
              <a:cxnLst/>
              <a:rect l="l" t="t" r="r" b="b"/>
              <a:pathLst>
                <a:path w="161289" h="348614">
                  <a:moveTo>
                    <a:pt x="10794" y="0"/>
                  </a:moveTo>
                  <a:lnTo>
                    <a:pt x="16128" y="7874"/>
                  </a:lnTo>
                  <a:lnTo>
                    <a:pt x="20446" y="21970"/>
                  </a:lnTo>
                  <a:lnTo>
                    <a:pt x="22605" y="42418"/>
                  </a:lnTo>
                  <a:lnTo>
                    <a:pt x="23749" y="64388"/>
                  </a:lnTo>
                  <a:lnTo>
                    <a:pt x="23749" y="85979"/>
                  </a:lnTo>
                  <a:lnTo>
                    <a:pt x="22605" y="109093"/>
                  </a:lnTo>
                  <a:lnTo>
                    <a:pt x="21589" y="132842"/>
                  </a:lnTo>
                  <a:lnTo>
                    <a:pt x="19430" y="155575"/>
                  </a:lnTo>
                  <a:lnTo>
                    <a:pt x="16128" y="175259"/>
                  </a:lnTo>
                  <a:lnTo>
                    <a:pt x="13969" y="198755"/>
                  </a:lnTo>
                  <a:lnTo>
                    <a:pt x="11810" y="223900"/>
                  </a:lnTo>
                  <a:lnTo>
                    <a:pt x="7492" y="247014"/>
                  </a:lnTo>
                  <a:lnTo>
                    <a:pt x="6476" y="268605"/>
                  </a:lnTo>
                  <a:lnTo>
                    <a:pt x="4952" y="290575"/>
                  </a:lnTo>
                  <a:lnTo>
                    <a:pt x="4317" y="312165"/>
                  </a:lnTo>
                  <a:lnTo>
                    <a:pt x="4317" y="332613"/>
                  </a:lnTo>
                  <a:lnTo>
                    <a:pt x="4317" y="348106"/>
                  </a:lnTo>
                </a:path>
                <a:path w="161289" h="348614">
                  <a:moveTo>
                    <a:pt x="160908" y="49275"/>
                  </a:moveTo>
                  <a:lnTo>
                    <a:pt x="148589" y="54737"/>
                  </a:lnTo>
                  <a:lnTo>
                    <a:pt x="137794" y="63373"/>
                  </a:lnTo>
                  <a:lnTo>
                    <a:pt x="123443" y="75183"/>
                  </a:lnTo>
                  <a:lnTo>
                    <a:pt x="109346" y="90677"/>
                  </a:lnTo>
                  <a:lnTo>
                    <a:pt x="93852" y="103631"/>
                  </a:lnTo>
                  <a:lnTo>
                    <a:pt x="78485" y="117729"/>
                  </a:lnTo>
                  <a:lnTo>
                    <a:pt x="62229" y="131699"/>
                  </a:lnTo>
                  <a:lnTo>
                    <a:pt x="47116" y="145795"/>
                  </a:lnTo>
                  <a:lnTo>
                    <a:pt x="32765" y="159131"/>
                  </a:lnTo>
                  <a:lnTo>
                    <a:pt x="32765" y="159131"/>
                  </a:lnTo>
                  <a:lnTo>
                    <a:pt x="0" y="186055"/>
                  </a:lnTo>
                  <a:lnTo>
                    <a:pt x="0" y="186055"/>
                  </a:lnTo>
                  <a:lnTo>
                    <a:pt x="21589" y="183895"/>
                  </a:lnTo>
                  <a:lnTo>
                    <a:pt x="40258" y="183895"/>
                  </a:lnTo>
                  <a:lnTo>
                    <a:pt x="60070" y="187198"/>
                  </a:lnTo>
                  <a:lnTo>
                    <a:pt x="75564" y="195833"/>
                  </a:lnTo>
                  <a:lnTo>
                    <a:pt x="87375" y="208787"/>
                  </a:lnTo>
                  <a:lnTo>
                    <a:pt x="96012" y="223900"/>
                  </a:lnTo>
                  <a:lnTo>
                    <a:pt x="100710" y="240156"/>
                  </a:lnTo>
                  <a:lnTo>
                    <a:pt x="104647" y="257809"/>
                  </a:lnTo>
                  <a:lnTo>
                    <a:pt x="104647" y="257809"/>
                  </a:lnTo>
                  <a:lnTo>
                    <a:pt x="107950" y="272923"/>
                  </a:lnTo>
                  <a:lnTo>
                    <a:pt x="112649" y="285876"/>
                  </a:lnTo>
                  <a:lnTo>
                    <a:pt x="120141" y="290575"/>
                  </a:lnTo>
                  <a:lnTo>
                    <a:pt x="130301" y="284733"/>
                  </a:lnTo>
                  <a:lnTo>
                    <a:pt x="139953" y="272923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638931" y="3220973"/>
              <a:ext cx="120904" cy="19189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3825875" y="3070986"/>
            <a:ext cx="84455" cy="331470"/>
          </a:xfrm>
          <a:custGeom>
            <a:avLst/>
            <a:gdLst/>
            <a:ahLst/>
            <a:cxnLst/>
            <a:rect l="l" t="t" r="r" b="b"/>
            <a:pathLst>
              <a:path w="84454" h="331470">
                <a:moveTo>
                  <a:pt x="12953" y="0"/>
                </a:moveTo>
                <a:lnTo>
                  <a:pt x="12953" y="15112"/>
                </a:lnTo>
                <a:lnTo>
                  <a:pt x="11937" y="34543"/>
                </a:lnTo>
                <a:lnTo>
                  <a:pt x="11937" y="57276"/>
                </a:lnTo>
                <a:lnTo>
                  <a:pt x="10795" y="82423"/>
                </a:lnTo>
                <a:lnTo>
                  <a:pt x="9778" y="114173"/>
                </a:lnTo>
                <a:lnTo>
                  <a:pt x="8636" y="144399"/>
                </a:lnTo>
                <a:lnTo>
                  <a:pt x="8636" y="168148"/>
                </a:lnTo>
                <a:lnTo>
                  <a:pt x="8636" y="192278"/>
                </a:lnTo>
                <a:lnTo>
                  <a:pt x="8636" y="216026"/>
                </a:lnTo>
                <a:lnTo>
                  <a:pt x="7620" y="236600"/>
                </a:lnTo>
                <a:lnTo>
                  <a:pt x="6476" y="255269"/>
                </a:lnTo>
                <a:lnTo>
                  <a:pt x="5461" y="271525"/>
                </a:lnTo>
                <a:lnTo>
                  <a:pt x="5461" y="286638"/>
                </a:lnTo>
                <a:lnTo>
                  <a:pt x="6476" y="270382"/>
                </a:lnTo>
                <a:lnTo>
                  <a:pt x="8636" y="249936"/>
                </a:lnTo>
                <a:lnTo>
                  <a:pt x="11937" y="227964"/>
                </a:lnTo>
                <a:lnTo>
                  <a:pt x="20954" y="213868"/>
                </a:lnTo>
                <a:lnTo>
                  <a:pt x="34925" y="209550"/>
                </a:lnTo>
                <a:lnTo>
                  <a:pt x="34925" y="209550"/>
                </a:lnTo>
                <a:lnTo>
                  <a:pt x="51435" y="215011"/>
                </a:lnTo>
                <a:lnTo>
                  <a:pt x="66928" y="227964"/>
                </a:lnTo>
                <a:lnTo>
                  <a:pt x="78866" y="245237"/>
                </a:lnTo>
                <a:lnTo>
                  <a:pt x="84200" y="266064"/>
                </a:lnTo>
                <a:lnTo>
                  <a:pt x="84200" y="266064"/>
                </a:lnTo>
                <a:lnTo>
                  <a:pt x="34925" y="331216"/>
                </a:lnTo>
                <a:lnTo>
                  <a:pt x="34925" y="331216"/>
                </a:lnTo>
                <a:lnTo>
                  <a:pt x="0" y="306450"/>
                </a:lnTo>
                <a:lnTo>
                  <a:pt x="1142" y="28549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43"/>
          <p:cNvGrpSpPr/>
          <p:nvPr/>
        </p:nvGrpSpPr>
        <p:grpSpPr>
          <a:xfrm>
            <a:off x="3976242" y="3100323"/>
            <a:ext cx="335915" cy="306070"/>
            <a:chOff x="3976242" y="3100323"/>
            <a:chExt cx="335915" cy="306070"/>
          </a:xfrm>
        </p:grpSpPr>
        <p:sp>
          <p:nvSpPr>
            <p:cNvPr id="44" name="object 44"/>
            <p:cNvSpPr/>
            <p:nvPr/>
          </p:nvSpPr>
          <p:spPr>
            <a:xfrm>
              <a:off x="3976242" y="3249040"/>
              <a:ext cx="102235" cy="15735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121657" y="3227831"/>
              <a:ext cx="127380" cy="1731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281296" y="3109848"/>
              <a:ext cx="20955" cy="67945"/>
            </a:xfrm>
            <a:custGeom>
              <a:avLst/>
              <a:gdLst/>
              <a:ahLst/>
              <a:cxnLst/>
              <a:rect l="l" t="t" r="r" b="b"/>
              <a:pathLst>
                <a:path w="20954" h="67944">
                  <a:moveTo>
                    <a:pt x="0" y="0"/>
                  </a:moveTo>
                  <a:lnTo>
                    <a:pt x="4317" y="6476"/>
                  </a:lnTo>
                  <a:lnTo>
                    <a:pt x="9016" y="16637"/>
                  </a:lnTo>
                  <a:lnTo>
                    <a:pt x="12953" y="29591"/>
                  </a:lnTo>
                  <a:lnTo>
                    <a:pt x="17652" y="47879"/>
                  </a:lnTo>
                  <a:lnTo>
                    <a:pt x="20827" y="67691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4364990" y="3197225"/>
            <a:ext cx="96520" cy="19075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8" name="object 48"/>
          <p:cNvGrpSpPr/>
          <p:nvPr/>
        </p:nvGrpSpPr>
        <p:grpSpPr>
          <a:xfrm>
            <a:off x="4680330" y="3135248"/>
            <a:ext cx="450215" cy="471170"/>
            <a:chOff x="4680330" y="3135248"/>
            <a:chExt cx="450215" cy="471170"/>
          </a:xfrm>
        </p:grpSpPr>
        <p:sp>
          <p:nvSpPr>
            <p:cNvPr id="49" name="object 49"/>
            <p:cNvSpPr/>
            <p:nvPr/>
          </p:nvSpPr>
          <p:spPr>
            <a:xfrm>
              <a:off x="4680330" y="3135248"/>
              <a:ext cx="300228" cy="22860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997322" y="3198113"/>
              <a:ext cx="123825" cy="398780"/>
            </a:xfrm>
            <a:custGeom>
              <a:avLst/>
              <a:gdLst/>
              <a:ahLst/>
              <a:cxnLst/>
              <a:rect l="l" t="t" r="r" b="b"/>
              <a:pathLst>
                <a:path w="123825" h="398779">
                  <a:moveTo>
                    <a:pt x="116966" y="2159"/>
                  </a:moveTo>
                  <a:lnTo>
                    <a:pt x="106172" y="0"/>
                  </a:lnTo>
                  <a:lnTo>
                    <a:pt x="92201" y="0"/>
                  </a:lnTo>
                  <a:lnTo>
                    <a:pt x="92201" y="0"/>
                  </a:lnTo>
                  <a:lnTo>
                    <a:pt x="30606" y="70485"/>
                  </a:lnTo>
                  <a:lnTo>
                    <a:pt x="30606" y="70485"/>
                  </a:lnTo>
                  <a:lnTo>
                    <a:pt x="35305" y="88900"/>
                  </a:lnTo>
                  <a:lnTo>
                    <a:pt x="44957" y="105156"/>
                  </a:lnTo>
                  <a:lnTo>
                    <a:pt x="59054" y="116967"/>
                  </a:lnTo>
                  <a:lnTo>
                    <a:pt x="74549" y="124968"/>
                  </a:lnTo>
                  <a:lnTo>
                    <a:pt x="74549" y="124968"/>
                  </a:lnTo>
                  <a:lnTo>
                    <a:pt x="89662" y="123825"/>
                  </a:lnTo>
                  <a:lnTo>
                    <a:pt x="102997" y="114046"/>
                  </a:lnTo>
                  <a:lnTo>
                    <a:pt x="110489" y="98679"/>
                  </a:lnTo>
                  <a:lnTo>
                    <a:pt x="112649" y="79248"/>
                  </a:lnTo>
                  <a:lnTo>
                    <a:pt x="110489" y="65151"/>
                  </a:lnTo>
                  <a:lnTo>
                    <a:pt x="113791" y="83566"/>
                  </a:lnTo>
                  <a:lnTo>
                    <a:pt x="115950" y="102997"/>
                  </a:lnTo>
                  <a:lnTo>
                    <a:pt x="119506" y="129286"/>
                  </a:lnTo>
                  <a:lnTo>
                    <a:pt x="122427" y="161671"/>
                  </a:lnTo>
                  <a:lnTo>
                    <a:pt x="123443" y="200914"/>
                  </a:lnTo>
                  <a:lnTo>
                    <a:pt x="123443" y="238633"/>
                  </a:lnTo>
                  <a:lnTo>
                    <a:pt x="121665" y="270383"/>
                  </a:lnTo>
                  <a:lnTo>
                    <a:pt x="118490" y="301625"/>
                  </a:lnTo>
                  <a:lnTo>
                    <a:pt x="112649" y="330073"/>
                  </a:lnTo>
                  <a:lnTo>
                    <a:pt x="74549" y="398526"/>
                  </a:lnTo>
                  <a:lnTo>
                    <a:pt x="52577" y="394208"/>
                  </a:lnTo>
                  <a:lnTo>
                    <a:pt x="32765" y="380111"/>
                  </a:lnTo>
                  <a:lnTo>
                    <a:pt x="17652" y="361442"/>
                  </a:lnTo>
                  <a:lnTo>
                    <a:pt x="7874" y="343027"/>
                  </a:lnTo>
                  <a:lnTo>
                    <a:pt x="2159" y="321437"/>
                  </a:lnTo>
                  <a:lnTo>
                    <a:pt x="0" y="299466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5189346" y="3177794"/>
            <a:ext cx="313690" cy="168275"/>
            <a:chOff x="5189346" y="3177794"/>
            <a:chExt cx="313690" cy="168275"/>
          </a:xfrm>
        </p:grpSpPr>
        <p:sp>
          <p:nvSpPr>
            <p:cNvPr id="52" name="object 52"/>
            <p:cNvSpPr/>
            <p:nvPr/>
          </p:nvSpPr>
          <p:spPr>
            <a:xfrm>
              <a:off x="5189346" y="3177794"/>
              <a:ext cx="133985" cy="15481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363336" y="3190748"/>
              <a:ext cx="139191" cy="15481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/>
          <p:nvPr/>
        </p:nvSpPr>
        <p:spPr>
          <a:xfrm>
            <a:off x="5635625" y="2969894"/>
            <a:ext cx="172085" cy="509905"/>
          </a:xfrm>
          <a:custGeom>
            <a:avLst/>
            <a:gdLst/>
            <a:ahLst/>
            <a:cxnLst/>
            <a:rect l="l" t="t" r="r" b="b"/>
            <a:pathLst>
              <a:path w="172085" h="509904">
                <a:moveTo>
                  <a:pt x="171703" y="10033"/>
                </a:moveTo>
                <a:lnTo>
                  <a:pt x="165226" y="2159"/>
                </a:lnTo>
                <a:lnTo>
                  <a:pt x="153288" y="0"/>
                </a:lnTo>
                <a:lnTo>
                  <a:pt x="134620" y="3175"/>
                </a:lnTo>
                <a:lnTo>
                  <a:pt x="111633" y="16510"/>
                </a:lnTo>
                <a:lnTo>
                  <a:pt x="88519" y="34925"/>
                </a:lnTo>
                <a:lnTo>
                  <a:pt x="68707" y="53212"/>
                </a:lnTo>
                <a:lnTo>
                  <a:pt x="52577" y="77343"/>
                </a:lnTo>
                <a:lnTo>
                  <a:pt x="38480" y="103251"/>
                </a:lnTo>
                <a:lnTo>
                  <a:pt x="28448" y="130302"/>
                </a:lnTo>
                <a:lnTo>
                  <a:pt x="21971" y="153289"/>
                </a:lnTo>
                <a:lnTo>
                  <a:pt x="15112" y="174879"/>
                </a:lnTo>
                <a:lnTo>
                  <a:pt x="8636" y="200787"/>
                </a:lnTo>
                <a:lnTo>
                  <a:pt x="4317" y="227076"/>
                </a:lnTo>
                <a:lnTo>
                  <a:pt x="1015" y="250825"/>
                </a:lnTo>
                <a:lnTo>
                  <a:pt x="0" y="274955"/>
                </a:lnTo>
                <a:lnTo>
                  <a:pt x="0" y="303149"/>
                </a:lnTo>
                <a:lnTo>
                  <a:pt x="4317" y="355346"/>
                </a:lnTo>
                <a:lnTo>
                  <a:pt x="16128" y="399542"/>
                </a:lnTo>
                <a:lnTo>
                  <a:pt x="30607" y="440944"/>
                </a:lnTo>
                <a:lnTo>
                  <a:pt x="50419" y="476631"/>
                </a:lnTo>
                <a:lnTo>
                  <a:pt x="61213" y="490981"/>
                </a:lnTo>
                <a:lnTo>
                  <a:pt x="76708" y="502920"/>
                </a:lnTo>
                <a:lnTo>
                  <a:pt x="95376" y="50939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5" name="object 55"/>
          <p:cNvGrpSpPr/>
          <p:nvPr/>
        </p:nvGrpSpPr>
        <p:grpSpPr>
          <a:xfrm>
            <a:off x="5892165" y="2902711"/>
            <a:ext cx="233679" cy="476250"/>
            <a:chOff x="5892165" y="2902711"/>
            <a:chExt cx="233679" cy="476250"/>
          </a:xfrm>
        </p:grpSpPr>
        <p:sp>
          <p:nvSpPr>
            <p:cNvPr id="56" name="object 56"/>
            <p:cNvSpPr/>
            <p:nvPr/>
          </p:nvSpPr>
          <p:spPr>
            <a:xfrm>
              <a:off x="5901690" y="2912236"/>
              <a:ext cx="99695" cy="447675"/>
            </a:xfrm>
            <a:custGeom>
              <a:avLst/>
              <a:gdLst/>
              <a:ahLst/>
              <a:cxnLst/>
              <a:rect l="l" t="t" r="r" b="b"/>
              <a:pathLst>
                <a:path w="99695" h="447675">
                  <a:moveTo>
                    <a:pt x="28448" y="235838"/>
                  </a:moveTo>
                  <a:lnTo>
                    <a:pt x="32765" y="247650"/>
                  </a:lnTo>
                  <a:lnTo>
                    <a:pt x="33782" y="267462"/>
                  </a:lnTo>
                  <a:lnTo>
                    <a:pt x="33782" y="267462"/>
                  </a:lnTo>
                  <a:lnTo>
                    <a:pt x="12192" y="447548"/>
                  </a:lnTo>
                </a:path>
                <a:path w="99695" h="447675">
                  <a:moveTo>
                    <a:pt x="3175" y="173862"/>
                  </a:moveTo>
                  <a:lnTo>
                    <a:pt x="3175" y="173862"/>
                  </a:lnTo>
                  <a:lnTo>
                    <a:pt x="0" y="84962"/>
                  </a:lnTo>
                  <a:lnTo>
                    <a:pt x="0" y="55499"/>
                  </a:lnTo>
                  <a:lnTo>
                    <a:pt x="0" y="55499"/>
                  </a:lnTo>
                  <a:lnTo>
                    <a:pt x="4318" y="32766"/>
                  </a:lnTo>
                  <a:lnTo>
                    <a:pt x="10795" y="14097"/>
                  </a:lnTo>
                  <a:lnTo>
                    <a:pt x="21971" y="2159"/>
                  </a:lnTo>
                  <a:lnTo>
                    <a:pt x="37084" y="0"/>
                  </a:lnTo>
                  <a:lnTo>
                    <a:pt x="55752" y="4318"/>
                  </a:lnTo>
                  <a:lnTo>
                    <a:pt x="73406" y="14097"/>
                  </a:lnTo>
                  <a:lnTo>
                    <a:pt x="86360" y="31750"/>
                  </a:lnTo>
                  <a:lnTo>
                    <a:pt x="96393" y="51181"/>
                  </a:lnTo>
                  <a:lnTo>
                    <a:pt x="99695" y="73151"/>
                  </a:lnTo>
                  <a:lnTo>
                    <a:pt x="97536" y="97917"/>
                  </a:lnTo>
                  <a:lnTo>
                    <a:pt x="86360" y="138937"/>
                  </a:lnTo>
                  <a:lnTo>
                    <a:pt x="62230" y="190119"/>
                  </a:lnTo>
                  <a:lnTo>
                    <a:pt x="53594" y="206248"/>
                  </a:lnTo>
                  <a:lnTo>
                    <a:pt x="45720" y="221742"/>
                  </a:lnTo>
                  <a:lnTo>
                    <a:pt x="39243" y="235838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012307" y="3205860"/>
              <a:ext cx="113410" cy="1731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/>
          <p:nvPr/>
        </p:nvSpPr>
        <p:spPr>
          <a:xfrm>
            <a:off x="6183376" y="3164839"/>
            <a:ext cx="102235" cy="19469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346952" y="3192652"/>
            <a:ext cx="10160" cy="146685"/>
          </a:xfrm>
          <a:custGeom>
            <a:avLst/>
            <a:gdLst/>
            <a:ahLst/>
            <a:cxnLst/>
            <a:rect l="l" t="t" r="r" b="b"/>
            <a:pathLst>
              <a:path w="10160" h="146685">
                <a:moveTo>
                  <a:pt x="9017" y="0"/>
                </a:moveTo>
                <a:lnTo>
                  <a:pt x="9017" y="20573"/>
                </a:lnTo>
                <a:lnTo>
                  <a:pt x="10160" y="36068"/>
                </a:lnTo>
                <a:lnTo>
                  <a:pt x="10160" y="54101"/>
                </a:lnTo>
                <a:lnTo>
                  <a:pt x="10160" y="74548"/>
                </a:lnTo>
                <a:lnTo>
                  <a:pt x="10160" y="93344"/>
                </a:lnTo>
                <a:lnTo>
                  <a:pt x="9017" y="111632"/>
                </a:lnTo>
                <a:lnTo>
                  <a:pt x="5842" y="131444"/>
                </a:lnTo>
                <a:lnTo>
                  <a:pt x="0" y="14655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367907" y="3109848"/>
            <a:ext cx="5080" cy="8890"/>
          </a:xfrm>
          <a:custGeom>
            <a:avLst/>
            <a:gdLst/>
            <a:ahLst/>
            <a:cxnLst/>
            <a:rect l="l" t="t" r="r" b="b"/>
            <a:pathLst>
              <a:path w="5079" h="8889">
                <a:moveTo>
                  <a:pt x="0" y="0"/>
                </a:moveTo>
                <a:lnTo>
                  <a:pt x="4571" y="863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1" name="object 61"/>
          <p:cNvGrpSpPr/>
          <p:nvPr/>
        </p:nvGrpSpPr>
        <p:grpSpPr>
          <a:xfrm>
            <a:off x="6435344" y="2962528"/>
            <a:ext cx="838200" cy="381000"/>
            <a:chOff x="6435344" y="2962528"/>
            <a:chExt cx="838200" cy="381000"/>
          </a:xfrm>
        </p:grpSpPr>
        <p:sp>
          <p:nvSpPr>
            <p:cNvPr id="62" name="object 62"/>
            <p:cNvSpPr/>
            <p:nvPr/>
          </p:nvSpPr>
          <p:spPr>
            <a:xfrm>
              <a:off x="6435344" y="3169157"/>
              <a:ext cx="105536" cy="17424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563995" y="2984245"/>
              <a:ext cx="480059" cy="319405"/>
            </a:xfrm>
            <a:custGeom>
              <a:avLst/>
              <a:gdLst/>
              <a:ahLst/>
              <a:cxnLst/>
              <a:rect l="l" t="t" r="r" b="b"/>
              <a:pathLst>
                <a:path w="480059" h="319404">
                  <a:moveTo>
                    <a:pt x="78866" y="213867"/>
                  </a:moveTo>
                  <a:lnTo>
                    <a:pt x="67690" y="212725"/>
                  </a:lnTo>
                  <a:lnTo>
                    <a:pt x="51561" y="213867"/>
                  </a:lnTo>
                  <a:lnTo>
                    <a:pt x="0" y="260603"/>
                  </a:lnTo>
                  <a:lnTo>
                    <a:pt x="0" y="260603"/>
                  </a:lnTo>
                  <a:lnTo>
                    <a:pt x="1143" y="277875"/>
                  </a:lnTo>
                  <a:lnTo>
                    <a:pt x="10922" y="295275"/>
                  </a:lnTo>
                  <a:lnTo>
                    <a:pt x="27431" y="307085"/>
                  </a:lnTo>
                  <a:lnTo>
                    <a:pt x="44703" y="315721"/>
                  </a:lnTo>
                  <a:lnTo>
                    <a:pt x="61213" y="319023"/>
                  </a:lnTo>
                  <a:lnTo>
                    <a:pt x="76707" y="317880"/>
                  </a:lnTo>
                  <a:lnTo>
                    <a:pt x="91821" y="312546"/>
                  </a:lnTo>
                  <a:lnTo>
                    <a:pt x="101980" y="302767"/>
                  </a:lnTo>
                  <a:lnTo>
                    <a:pt x="108457" y="288797"/>
                  </a:lnTo>
                  <a:lnTo>
                    <a:pt x="112775" y="271398"/>
                  </a:lnTo>
                  <a:lnTo>
                    <a:pt x="114934" y="256031"/>
                  </a:lnTo>
                  <a:lnTo>
                    <a:pt x="113791" y="233679"/>
                  </a:lnTo>
                  <a:lnTo>
                    <a:pt x="118109" y="254888"/>
                  </a:lnTo>
                  <a:lnTo>
                    <a:pt x="124586" y="274319"/>
                  </a:lnTo>
                  <a:lnTo>
                    <a:pt x="136905" y="293115"/>
                  </a:lnTo>
                  <a:lnTo>
                    <a:pt x="152400" y="302767"/>
                  </a:lnTo>
                  <a:lnTo>
                    <a:pt x="168528" y="302767"/>
                  </a:lnTo>
                  <a:lnTo>
                    <a:pt x="183641" y="294131"/>
                  </a:lnTo>
                  <a:lnTo>
                    <a:pt x="193675" y="281939"/>
                  </a:lnTo>
                  <a:lnTo>
                    <a:pt x="200278" y="264667"/>
                  </a:lnTo>
                  <a:lnTo>
                    <a:pt x="204850" y="246252"/>
                  </a:lnTo>
                  <a:lnTo>
                    <a:pt x="209169" y="229996"/>
                  </a:lnTo>
                  <a:lnTo>
                    <a:pt x="213486" y="219201"/>
                  </a:lnTo>
                  <a:lnTo>
                    <a:pt x="213486" y="219201"/>
                  </a:lnTo>
                  <a:lnTo>
                    <a:pt x="224662" y="238632"/>
                  </a:lnTo>
                  <a:lnTo>
                    <a:pt x="229743" y="259587"/>
                  </a:lnTo>
                  <a:lnTo>
                    <a:pt x="234441" y="282955"/>
                  </a:lnTo>
                  <a:lnTo>
                    <a:pt x="238759" y="304926"/>
                  </a:lnTo>
                  <a:lnTo>
                    <a:pt x="245236" y="319023"/>
                  </a:lnTo>
                </a:path>
                <a:path w="480059" h="319404">
                  <a:moveTo>
                    <a:pt x="360045" y="210565"/>
                  </a:moveTo>
                  <a:lnTo>
                    <a:pt x="349250" y="209550"/>
                  </a:lnTo>
                  <a:lnTo>
                    <a:pt x="336296" y="211708"/>
                  </a:lnTo>
                  <a:lnTo>
                    <a:pt x="289178" y="264667"/>
                  </a:lnTo>
                  <a:lnTo>
                    <a:pt x="289178" y="264667"/>
                  </a:lnTo>
                  <a:lnTo>
                    <a:pt x="290195" y="285495"/>
                  </a:lnTo>
                  <a:lnTo>
                    <a:pt x="296672" y="301751"/>
                  </a:lnTo>
                  <a:lnTo>
                    <a:pt x="310006" y="311403"/>
                  </a:lnTo>
                  <a:lnTo>
                    <a:pt x="327278" y="313563"/>
                  </a:lnTo>
                  <a:lnTo>
                    <a:pt x="346075" y="307085"/>
                  </a:lnTo>
                  <a:lnTo>
                    <a:pt x="361187" y="295275"/>
                  </a:lnTo>
                  <a:lnTo>
                    <a:pt x="372236" y="280034"/>
                  </a:lnTo>
                  <a:lnTo>
                    <a:pt x="378840" y="263525"/>
                  </a:lnTo>
                  <a:lnTo>
                    <a:pt x="382015" y="242315"/>
                  </a:lnTo>
                  <a:lnTo>
                    <a:pt x="385318" y="217042"/>
                  </a:lnTo>
                  <a:lnTo>
                    <a:pt x="387476" y="195452"/>
                  </a:lnTo>
                  <a:lnTo>
                    <a:pt x="388493" y="169163"/>
                  </a:lnTo>
                  <a:lnTo>
                    <a:pt x="389889" y="140080"/>
                  </a:lnTo>
                  <a:lnTo>
                    <a:pt x="389889" y="106171"/>
                  </a:lnTo>
                  <a:lnTo>
                    <a:pt x="389889" y="73405"/>
                  </a:lnTo>
                  <a:lnTo>
                    <a:pt x="389889" y="73405"/>
                  </a:lnTo>
                  <a:lnTo>
                    <a:pt x="382015" y="0"/>
                  </a:lnTo>
                  <a:lnTo>
                    <a:pt x="383158" y="18414"/>
                  </a:lnTo>
                  <a:lnTo>
                    <a:pt x="385318" y="45719"/>
                  </a:lnTo>
                  <a:lnTo>
                    <a:pt x="388493" y="76707"/>
                  </a:lnTo>
                  <a:lnTo>
                    <a:pt x="392049" y="102615"/>
                  </a:lnTo>
                  <a:lnTo>
                    <a:pt x="395350" y="129920"/>
                  </a:lnTo>
                  <a:lnTo>
                    <a:pt x="398525" y="160527"/>
                  </a:lnTo>
                  <a:lnTo>
                    <a:pt x="401827" y="195452"/>
                  </a:lnTo>
                  <a:lnTo>
                    <a:pt x="402844" y="227837"/>
                  </a:lnTo>
                  <a:lnTo>
                    <a:pt x="403986" y="251967"/>
                  </a:lnTo>
                  <a:lnTo>
                    <a:pt x="405002" y="271398"/>
                  </a:lnTo>
                  <a:lnTo>
                    <a:pt x="405002" y="289432"/>
                  </a:lnTo>
                  <a:lnTo>
                    <a:pt x="406146" y="304926"/>
                  </a:lnTo>
                  <a:lnTo>
                    <a:pt x="408685" y="312546"/>
                  </a:lnTo>
                </a:path>
                <a:path w="480059" h="319404">
                  <a:moveTo>
                    <a:pt x="466598" y="201929"/>
                  </a:moveTo>
                  <a:lnTo>
                    <a:pt x="468375" y="209550"/>
                  </a:lnTo>
                  <a:lnTo>
                    <a:pt x="468375" y="227837"/>
                  </a:lnTo>
                  <a:lnTo>
                    <a:pt x="468375" y="249554"/>
                  </a:lnTo>
                  <a:lnTo>
                    <a:pt x="468375" y="273303"/>
                  </a:lnTo>
                  <a:lnTo>
                    <a:pt x="467359" y="298450"/>
                  </a:lnTo>
                  <a:lnTo>
                    <a:pt x="464438" y="314705"/>
                  </a:lnTo>
                </a:path>
                <a:path w="480059" h="319404">
                  <a:moveTo>
                    <a:pt x="474218" y="141096"/>
                  </a:moveTo>
                  <a:lnTo>
                    <a:pt x="474218" y="141096"/>
                  </a:lnTo>
                  <a:lnTo>
                    <a:pt x="479551" y="145033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083425" y="3160140"/>
              <a:ext cx="125222" cy="15582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220712" y="2972053"/>
              <a:ext cx="43180" cy="325120"/>
            </a:xfrm>
            <a:custGeom>
              <a:avLst/>
              <a:gdLst/>
              <a:ahLst/>
              <a:cxnLst/>
              <a:rect l="l" t="t" r="r" b="b"/>
              <a:pathLst>
                <a:path w="43179" h="325120">
                  <a:moveTo>
                    <a:pt x="0" y="10794"/>
                  </a:moveTo>
                  <a:lnTo>
                    <a:pt x="2540" y="0"/>
                  </a:lnTo>
                  <a:lnTo>
                    <a:pt x="2540" y="0"/>
                  </a:lnTo>
                  <a:lnTo>
                    <a:pt x="5715" y="18668"/>
                  </a:lnTo>
                  <a:lnTo>
                    <a:pt x="9017" y="43561"/>
                  </a:lnTo>
                  <a:lnTo>
                    <a:pt x="12192" y="76962"/>
                  </a:lnTo>
                  <a:lnTo>
                    <a:pt x="14351" y="109727"/>
                  </a:lnTo>
                  <a:lnTo>
                    <a:pt x="16510" y="138937"/>
                  </a:lnTo>
                  <a:lnTo>
                    <a:pt x="18669" y="167386"/>
                  </a:lnTo>
                  <a:lnTo>
                    <a:pt x="22352" y="196469"/>
                  </a:lnTo>
                  <a:lnTo>
                    <a:pt x="25146" y="221742"/>
                  </a:lnTo>
                  <a:lnTo>
                    <a:pt x="28448" y="243331"/>
                  </a:lnTo>
                  <a:lnTo>
                    <a:pt x="30988" y="261746"/>
                  </a:lnTo>
                  <a:lnTo>
                    <a:pt x="34163" y="280415"/>
                  </a:lnTo>
                  <a:lnTo>
                    <a:pt x="37465" y="301625"/>
                  </a:lnTo>
                  <a:lnTo>
                    <a:pt x="42799" y="324738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/>
          <p:nvPr/>
        </p:nvSpPr>
        <p:spPr>
          <a:xfrm>
            <a:off x="7390638" y="3032886"/>
            <a:ext cx="130810" cy="245745"/>
          </a:xfrm>
          <a:custGeom>
            <a:avLst/>
            <a:gdLst/>
            <a:ahLst/>
            <a:cxnLst/>
            <a:rect l="l" t="t" r="r" b="b"/>
            <a:pathLst>
              <a:path w="130809" h="245745">
                <a:moveTo>
                  <a:pt x="118109" y="21970"/>
                </a:moveTo>
                <a:lnTo>
                  <a:pt x="114807" y="9651"/>
                </a:lnTo>
                <a:lnTo>
                  <a:pt x="105155" y="2159"/>
                </a:lnTo>
                <a:lnTo>
                  <a:pt x="89661" y="0"/>
                </a:lnTo>
                <a:lnTo>
                  <a:pt x="74548" y="3556"/>
                </a:lnTo>
                <a:lnTo>
                  <a:pt x="57911" y="14350"/>
                </a:lnTo>
                <a:lnTo>
                  <a:pt x="42417" y="26924"/>
                </a:lnTo>
                <a:lnTo>
                  <a:pt x="29463" y="42418"/>
                </a:lnTo>
                <a:lnTo>
                  <a:pt x="18668" y="59689"/>
                </a:lnTo>
                <a:lnTo>
                  <a:pt x="11175" y="79120"/>
                </a:lnTo>
                <a:lnTo>
                  <a:pt x="3175" y="96393"/>
                </a:lnTo>
                <a:lnTo>
                  <a:pt x="0" y="115188"/>
                </a:lnTo>
                <a:lnTo>
                  <a:pt x="0" y="136779"/>
                </a:lnTo>
                <a:lnTo>
                  <a:pt x="3175" y="157606"/>
                </a:lnTo>
                <a:lnTo>
                  <a:pt x="11810" y="174879"/>
                </a:lnTo>
                <a:lnTo>
                  <a:pt x="21970" y="188975"/>
                </a:lnTo>
                <a:lnTo>
                  <a:pt x="34925" y="197612"/>
                </a:lnTo>
                <a:lnTo>
                  <a:pt x="51434" y="199770"/>
                </a:lnTo>
                <a:lnTo>
                  <a:pt x="68071" y="195834"/>
                </a:lnTo>
                <a:lnTo>
                  <a:pt x="79882" y="183895"/>
                </a:lnTo>
                <a:lnTo>
                  <a:pt x="88518" y="167386"/>
                </a:lnTo>
                <a:lnTo>
                  <a:pt x="93217" y="150113"/>
                </a:lnTo>
                <a:lnTo>
                  <a:pt x="95376" y="133857"/>
                </a:lnTo>
                <a:lnTo>
                  <a:pt x="96392" y="123825"/>
                </a:lnTo>
                <a:lnTo>
                  <a:pt x="96392" y="123825"/>
                </a:lnTo>
                <a:lnTo>
                  <a:pt x="101853" y="142494"/>
                </a:lnTo>
                <a:lnTo>
                  <a:pt x="106171" y="163068"/>
                </a:lnTo>
                <a:lnTo>
                  <a:pt x="110489" y="187832"/>
                </a:lnTo>
                <a:lnTo>
                  <a:pt x="115950" y="210947"/>
                </a:lnTo>
                <a:lnTo>
                  <a:pt x="122681" y="231394"/>
                </a:lnTo>
                <a:lnTo>
                  <a:pt x="130301" y="24549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7576184" y="2895219"/>
            <a:ext cx="545465" cy="528955"/>
            <a:chOff x="7576184" y="2895219"/>
            <a:chExt cx="545465" cy="528955"/>
          </a:xfrm>
        </p:grpSpPr>
        <p:sp>
          <p:nvSpPr>
            <p:cNvPr id="68" name="object 68"/>
            <p:cNvSpPr/>
            <p:nvPr/>
          </p:nvSpPr>
          <p:spPr>
            <a:xfrm>
              <a:off x="7585709" y="3010154"/>
              <a:ext cx="12065" cy="234950"/>
            </a:xfrm>
            <a:custGeom>
              <a:avLst/>
              <a:gdLst/>
              <a:ahLst/>
              <a:cxnLst/>
              <a:rect l="l" t="t" r="r" b="b"/>
              <a:pathLst>
                <a:path w="12065" h="234950">
                  <a:moveTo>
                    <a:pt x="3937" y="0"/>
                  </a:moveTo>
                  <a:lnTo>
                    <a:pt x="3937" y="20574"/>
                  </a:lnTo>
                  <a:lnTo>
                    <a:pt x="5080" y="40005"/>
                  </a:lnTo>
                  <a:lnTo>
                    <a:pt x="5080" y="61975"/>
                  </a:lnTo>
                  <a:lnTo>
                    <a:pt x="5080" y="83565"/>
                  </a:lnTo>
                  <a:lnTo>
                    <a:pt x="5080" y="112013"/>
                  </a:lnTo>
                  <a:lnTo>
                    <a:pt x="1778" y="141096"/>
                  </a:lnTo>
                  <a:lnTo>
                    <a:pt x="1143" y="169544"/>
                  </a:lnTo>
                  <a:lnTo>
                    <a:pt x="0" y="193294"/>
                  </a:lnTo>
                  <a:lnTo>
                    <a:pt x="0" y="212725"/>
                  </a:lnTo>
                  <a:lnTo>
                    <a:pt x="1778" y="227964"/>
                  </a:lnTo>
                  <a:lnTo>
                    <a:pt x="11938" y="234695"/>
                  </a:lnTo>
                </a:path>
              </a:pathLst>
            </a:custGeom>
            <a:ln w="190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630540" y="3098165"/>
              <a:ext cx="237235" cy="16027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888477" y="2904744"/>
              <a:ext cx="223520" cy="477520"/>
            </a:xfrm>
            <a:custGeom>
              <a:avLst/>
              <a:gdLst/>
              <a:ahLst/>
              <a:cxnLst/>
              <a:rect l="l" t="t" r="r" b="b"/>
              <a:pathLst>
                <a:path w="223520" h="477520">
                  <a:moveTo>
                    <a:pt x="72390" y="220599"/>
                  </a:moveTo>
                  <a:lnTo>
                    <a:pt x="70230" y="208787"/>
                  </a:lnTo>
                  <a:lnTo>
                    <a:pt x="38480" y="186817"/>
                  </a:lnTo>
                  <a:lnTo>
                    <a:pt x="22351" y="193294"/>
                  </a:lnTo>
                  <a:lnTo>
                    <a:pt x="0" y="230378"/>
                  </a:lnTo>
                  <a:lnTo>
                    <a:pt x="0" y="250825"/>
                  </a:lnTo>
                  <a:lnTo>
                    <a:pt x="6857" y="265938"/>
                  </a:lnTo>
                  <a:lnTo>
                    <a:pt x="17652" y="279273"/>
                  </a:lnTo>
                  <a:lnTo>
                    <a:pt x="34163" y="287909"/>
                  </a:lnTo>
                  <a:lnTo>
                    <a:pt x="52958" y="291211"/>
                  </a:lnTo>
                  <a:lnTo>
                    <a:pt x="70230" y="287909"/>
                  </a:lnTo>
                  <a:lnTo>
                    <a:pt x="84200" y="279273"/>
                  </a:lnTo>
                  <a:lnTo>
                    <a:pt x="93218" y="264922"/>
                  </a:lnTo>
                  <a:lnTo>
                    <a:pt x="97917" y="245491"/>
                  </a:lnTo>
                  <a:lnTo>
                    <a:pt x="99695" y="223519"/>
                  </a:lnTo>
                  <a:lnTo>
                    <a:pt x="98678" y="200787"/>
                  </a:lnTo>
                  <a:lnTo>
                    <a:pt x="96900" y="177037"/>
                  </a:lnTo>
                  <a:lnTo>
                    <a:pt x="92201" y="152907"/>
                  </a:lnTo>
                  <a:lnTo>
                    <a:pt x="88900" y="127000"/>
                  </a:lnTo>
                  <a:lnTo>
                    <a:pt x="85725" y="105410"/>
                  </a:lnTo>
                  <a:lnTo>
                    <a:pt x="81406" y="83819"/>
                  </a:lnTo>
                  <a:lnTo>
                    <a:pt x="78104" y="64007"/>
                  </a:lnTo>
                  <a:lnTo>
                    <a:pt x="74549" y="45719"/>
                  </a:lnTo>
                  <a:lnTo>
                    <a:pt x="73405" y="25907"/>
                  </a:lnTo>
                  <a:lnTo>
                    <a:pt x="73405" y="15112"/>
                  </a:lnTo>
                  <a:lnTo>
                    <a:pt x="73405" y="28448"/>
                  </a:lnTo>
                  <a:lnTo>
                    <a:pt x="74549" y="47879"/>
                  </a:lnTo>
                  <a:lnTo>
                    <a:pt x="77089" y="72009"/>
                  </a:lnTo>
                  <a:lnTo>
                    <a:pt x="79248" y="103250"/>
                  </a:lnTo>
                  <a:lnTo>
                    <a:pt x="80264" y="132842"/>
                  </a:lnTo>
                  <a:lnTo>
                    <a:pt x="81406" y="159766"/>
                  </a:lnTo>
                  <a:lnTo>
                    <a:pt x="83566" y="185674"/>
                  </a:lnTo>
                  <a:lnTo>
                    <a:pt x="86741" y="215900"/>
                  </a:lnTo>
                  <a:lnTo>
                    <a:pt x="88900" y="245491"/>
                  </a:lnTo>
                  <a:lnTo>
                    <a:pt x="92201" y="272796"/>
                  </a:lnTo>
                  <a:lnTo>
                    <a:pt x="95376" y="294386"/>
                  </a:lnTo>
                  <a:lnTo>
                    <a:pt x="98678" y="300863"/>
                  </a:lnTo>
                </a:path>
                <a:path w="223520" h="477520">
                  <a:moveTo>
                    <a:pt x="120650" y="0"/>
                  </a:moveTo>
                  <a:lnTo>
                    <a:pt x="133985" y="7493"/>
                  </a:lnTo>
                  <a:lnTo>
                    <a:pt x="150114" y="21590"/>
                  </a:lnTo>
                  <a:lnTo>
                    <a:pt x="166750" y="41402"/>
                  </a:lnTo>
                  <a:lnTo>
                    <a:pt x="196215" y="87122"/>
                  </a:lnTo>
                  <a:lnTo>
                    <a:pt x="216026" y="133857"/>
                  </a:lnTo>
                  <a:lnTo>
                    <a:pt x="223520" y="183515"/>
                  </a:lnTo>
                  <a:lnTo>
                    <a:pt x="222503" y="208787"/>
                  </a:lnTo>
                  <a:lnTo>
                    <a:pt x="220345" y="231394"/>
                  </a:lnTo>
                  <a:lnTo>
                    <a:pt x="216026" y="256286"/>
                  </a:lnTo>
                  <a:lnTo>
                    <a:pt x="209550" y="280416"/>
                  </a:lnTo>
                  <a:lnTo>
                    <a:pt x="199517" y="302006"/>
                  </a:lnTo>
                  <a:lnTo>
                    <a:pt x="185039" y="327913"/>
                  </a:lnTo>
                  <a:lnTo>
                    <a:pt x="168910" y="355219"/>
                  </a:lnTo>
                  <a:lnTo>
                    <a:pt x="152653" y="379094"/>
                  </a:lnTo>
                  <a:lnTo>
                    <a:pt x="133985" y="400685"/>
                  </a:lnTo>
                  <a:lnTo>
                    <a:pt x="115189" y="422656"/>
                  </a:lnTo>
                  <a:lnTo>
                    <a:pt x="98678" y="440944"/>
                  </a:lnTo>
                  <a:lnTo>
                    <a:pt x="81406" y="459740"/>
                  </a:lnTo>
                  <a:lnTo>
                    <a:pt x="64770" y="477012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983854" y="34141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2398141" y="2108707"/>
            <a:ext cx="1259205" cy="64135"/>
          </a:xfrm>
          <a:custGeom>
            <a:avLst/>
            <a:gdLst/>
            <a:ahLst/>
            <a:cxnLst/>
            <a:rect l="l" t="t" r="r" b="b"/>
            <a:pathLst>
              <a:path w="1259204" h="64135">
                <a:moveTo>
                  <a:pt x="0" y="0"/>
                </a:moveTo>
                <a:lnTo>
                  <a:pt x="6857" y="7620"/>
                </a:lnTo>
                <a:lnTo>
                  <a:pt x="11810" y="17272"/>
                </a:lnTo>
                <a:lnTo>
                  <a:pt x="19811" y="28067"/>
                </a:lnTo>
                <a:lnTo>
                  <a:pt x="31622" y="39243"/>
                </a:lnTo>
                <a:lnTo>
                  <a:pt x="46100" y="50038"/>
                </a:lnTo>
                <a:lnTo>
                  <a:pt x="65912" y="58674"/>
                </a:lnTo>
                <a:lnTo>
                  <a:pt x="86359" y="62992"/>
                </a:lnTo>
                <a:lnTo>
                  <a:pt x="111632" y="64135"/>
                </a:lnTo>
                <a:lnTo>
                  <a:pt x="111632" y="64135"/>
                </a:lnTo>
                <a:lnTo>
                  <a:pt x="139319" y="62992"/>
                </a:lnTo>
                <a:lnTo>
                  <a:pt x="163067" y="58674"/>
                </a:lnTo>
                <a:lnTo>
                  <a:pt x="186054" y="52197"/>
                </a:lnTo>
                <a:lnTo>
                  <a:pt x="207009" y="46482"/>
                </a:lnTo>
                <a:lnTo>
                  <a:pt x="226440" y="41402"/>
                </a:lnTo>
                <a:lnTo>
                  <a:pt x="244094" y="35687"/>
                </a:lnTo>
                <a:lnTo>
                  <a:pt x="260603" y="30226"/>
                </a:lnTo>
                <a:lnTo>
                  <a:pt x="277240" y="25908"/>
                </a:lnTo>
                <a:lnTo>
                  <a:pt x="294513" y="22733"/>
                </a:lnTo>
                <a:lnTo>
                  <a:pt x="312165" y="20574"/>
                </a:lnTo>
                <a:lnTo>
                  <a:pt x="326135" y="21590"/>
                </a:lnTo>
                <a:lnTo>
                  <a:pt x="339470" y="24892"/>
                </a:lnTo>
                <a:lnTo>
                  <a:pt x="352806" y="29210"/>
                </a:lnTo>
                <a:lnTo>
                  <a:pt x="366775" y="35687"/>
                </a:lnTo>
                <a:lnTo>
                  <a:pt x="381253" y="42545"/>
                </a:lnTo>
                <a:lnTo>
                  <a:pt x="396366" y="49022"/>
                </a:lnTo>
                <a:lnTo>
                  <a:pt x="413638" y="55499"/>
                </a:lnTo>
                <a:lnTo>
                  <a:pt x="433831" y="59817"/>
                </a:lnTo>
                <a:lnTo>
                  <a:pt x="454278" y="62992"/>
                </a:lnTo>
                <a:lnTo>
                  <a:pt x="476250" y="64135"/>
                </a:lnTo>
                <a:lnTo>
                  <a:pt x="476250" y="64135"/>
                </a:lnTo>
                <a:lnTo>
                  <a:pt x="500379" y="62992"/>
                </a:lnTo>
                <a:lnTo>
                  <a:pt x="523494" y="59817"/>
                </a:lnTo>
                <a:lnTo>
                  <a:pt x="546481" y="56134"/>
                </a:lnTo>
                <a:lnTo>
                  <a:pt x="566292" y="51181"/>
                </a:lnTo>
                <a:lnTo>
                  <a:pt x="582421" y="46482"/>
                </a:lnTo>
                <a:lnTo>
                  <a:pt x="598677" y="42545"/>
                </a:lnTo>
                <a:lnTo>
                  <a:pt x="613028" y="37846"/>
                </a:lnTo>
                <a:lnTo>
                  <a:pt x="627126" y="32766"/>
                </a:lnTo>
                <a:lnTo>
                  <a:pt x="641476" y="28067"/>
                </a:lnTo>
                <a:lnTo>
                  <a:pt x="656970" y="23749"/>
                </a:lnTo>
                <a:lnTo>
                  <a:pt x="674242" y="20574"/>
                </a:lnTo>
                <a:lnTo>
                  <a:pt x="694435" y="20574"/>
                </a:lnTo>
                <a:lnTo>
                  <a:pt x="710310" y="21590"/>
                </a:lnTo>
                <a:lnTo>
                  <a:pt x="726820" y="25908"/>
                </a:lnTo>
                <a:lnTo>
                  <a:pt x="743331" y="32766"/>
                </a:lnTo>
                <a:lnTo>
                  <a:pt x="759967" y="40386"/>
                </a:lnTo>
                <a:lnTo>
                  <a:pt x="776096" y="46482"/>
                </a:lnTo>
                <a:lnTo>
                  <a:pt x="792733" y="52197"/>
                </a:lnTo>
                <a:lnTo>
                  <a:pt x="809244" y="56134"/>
                </a:lnTo>
                <a:lnTo>
                  <a:pt x="826515" y="57658"/>
                </a:lnTo>
                <a:lnTo>
                  <a:pt x="826515" y="57658"/>
                </a:lnTo>
                <a:lnTo>
                  <a:pt x="845311" y="56134"/>
                </a:lnTo>
                <a:lnTo>
                  <a:pt x="863981" y="53340"/>
                </a:lnTo>
                <a:lnTo>
                  <a:pt x="883411" y="49022"/>
                </a:lnTo>
                <a:lnTo>
                  <a:pt x="901064" y="43180"/>
                </a:lnTo>
                <a:lnTo>
                  <a:pt x="917574" y="36703"/>
                </a:lnTo>
                <a:lnTo>
                  <a:pt x="933831" y="29210"/>
                </a:lnTo>
                <a:lnTo>
                  <a:pt x="950341" y="22733"/>
                </a:lnTo>
                <a:lnTo>
                  <a:pt x="967612" y="19431"/>
                </a:lnTo>
                <a:lnTo>
                  <a:pt x="983107" y="19431"/>
                </a:lnTo>
                <a:lnTo>
                  <a:pt x="983107" y="19431"/>
                </a:lnTo>
                <a:lnTo>
                  <a:pt x="997204" y="22733"/>
                </a:lnTo>
                <a:lnTo>
                  <a:pt x="1012697" y="28067"/>
                </a:lnTo>
                <a:lnTo>
                  <a:pt x="1028192" y="34543"/>
                </a:lnTo>
                <a:lnTo>
                  <a:pt x="1043305" y="40386"/>
                </a:lnTo>
                <a:lnTo>
                  <a:pt x="1059814" y="44323"/>
                </a:lnTo>
                <a:lnTo>
                  <a:pt x="1076451" y="47498"/>
                </a:lnTo>
                <a:lnTo>
                  <a:pt x="1093978" y="49022"/>
                </a:lnTo>
                <a:lnTo>
                  <a:pt x="1111249" y="47498"/>
                </a:lnTo>
                <a:lnTo>
                  <a:pt x="1131061" y="45339"/>
                </a:lnTo>
                <a:lnTo>
                  <a:pt x="1149858" y="42545"/>
                </a:lnTo>
                <a:lnTo>
                  <a:pt x="1168145" y="40386"/>
                </a:lnTo>
                <a:lnTo>
                  <a:pt x="1185798" y="37846"/>
                </a:lnTo>
                <a:lnTo>
                  <a:pt x="1200911" y="37846"/>
                </a:lnTo>
                <a:lnTo>
                  <a:pt x="1215389" y="39243"/>
                </a:lnTo>
                <a:lnTo>
                  <a:pt x="1227200" y="40386"/>
                </a:lnTo>
                <a:lnTo>
                  <a:pt x="1237360" y="42545"/>
                </a:lnTo>
                <a:lnTo>
                  <a:pt x="1248156" y="44323"/>
                </a:lnTo>
                <a:lnTo>
                  <a:pt x="1258950" y="4318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187316" y="2101850"/>
            <a:ext cx="834390" cy="83185"/>
          </a:xfrm>
          <a:custGeom>
            <a:avLst/>
            <a:gdLst/>
            <a:ahLst/>
            <a:cxnLst/>
            <a:rect l="l" t="t" r="r" b="b"/>
            <a:pathLst>
              <a:path w="834389" h="83185">
                <a:moveTo>
                  <a:pt x="0" y="3682"/>
                </a:moveTo>
                <a:lnTo>
                  <a:pt x="6096" y="0"/>
                </a:lnTo>
                <a:lnTo>
                  <a:pt x="12954" y="6857"/>
                </a:lnTo>
                <a:lnTo>
                  <a:pt x="21590" y="15493"/>
                </a:lnTo>
                <a:lnTo>
                  <a:pt x="31750" y="26288"/>
                </a:lnTo>
                <a:lnTo>
                  <a:pt x="41402" y="38226"/>
                </a:lnTo>
                <a:lnTo>
                  <a:pt x="52197" y="50037"/>
                </a:lnTo>
                <a:lnTo>
                  <a:pt x="65532" y="59055"/>
                </a:lnTo>
                <a:lnTo>
                  <a:pt x="81787" y="65531"/>
                </a:lnTo>
                <a:lnTo>
                  <a:pt x="100457" y="66675"/>
                </a:lnTo>
                <a:lnTo>
                  <a:pt x="100457" y="66675"/>
                </a:lnTo>
                <a:lnTo>
                  <a:pt x="121285" y="64516"/>
                </a:lnTo>
                <a:lnTo>
                  <a:pt x="138937" y="58038"/>
                </a:lnTo>
                <a:lnTo>
                  <a:pt x="155194" y="51181"/>
                </a:lnTo>
                <a:lnTo>
                  <a:pt x="170687" y="42544"/>
                </a:lnTo>
                <a:lnTo>
                  <a:pt x="188341" y="32766"/>
                </a:lnTo>
                <a:lnTo>
                  <a:pt x="205612" y="24130"/>
                </a:lnTo>
                <a:lnTo>
                  <a:pt x="223266" y="17653"/>
                </a:lnTo>
                <a:lnTo>
                  <a:pt x="239395" y="14478"/>
                </a:lnTo>
                <a:lnTo>
                  <a:pt x="253873" y="15493"/>
                </a:lnTo>
                <a:lnTo>
                  <a:pt x="266827" y="19812"/>
                </a:lnTo>
                <a:lnTo>
                  <a:pt x="279019" y="26288"/>
                </a:lnTo>
                <a:lnTo>
                  <a:pt x="279019" y="26288"/>
                </a:lnTo>
                <a:lnTo>
                  <a:pt x="290957" y="34925"/>
                </a:lnTo>
                <a:lnTo>
                  <a:pt x="304165" y="46100"/>
                </a:lnTo>
                <a:lnTo>
                  <a:pt x="318643" y="56896"/>
                </a:lnTo>
                <a:lnTo>
                  <a:pt x="333756" y="67691"/>
                </a:lnTo>
                <a:lnTo>
                  <a:pt x="349885" y="75311"/>
                </a:lnTo>
                <a:lnTo>
                  <a:pt x="366522" y="79629"/>
                </a:lnTo>
                <a:lnTo>
                  <a:pt x="384175" y="81787"/>
                </a:lnTo>
                <a:lnTo>
                  <a:pt x="402844" y="82804"/>
                </a:lnTo>
                <a:lnTo>
                  <a:pt x="402844" y="82804"/>
                </a:lnTo>
                <a:lnTo>
                  <a:pt x="420116" y="81787"/>
                </a:lnTo>
                <a:lnTo>
                  <a:pt x="436753" y="78486"/>
                </a:lnTo>
                <a:lnTo>
                  <a:pt x="454279" y="73151"/>
                </a:lnTo>
                <a:lnTo>
                  <a:pt x="472694" y="65531"/>
                </a:lnTo>
                <a:lnTo>
                  <a:pt x="492506" y="56896"/>
                </a:lnTo>
                <a:lnTo>
                  <a:pt x="508635" y="50037"/>
                </a:lnTo>
                <a:lnTo>
                  <a:pt x="524129" y="44704"/>
                </a:lnTo>
                <a:lnTo>
                  <a:pt x="539623" y="41401"/>
                </a:lnTo>
                <a:lnTo>
                  <a:pt x="554736" y="41401"/>
                </a:lnTo>
                <a:lnTo>
                  <a:pt x="569213" y="47243"/>
                </a:lnTo>
                <a:lnTo>
                  <a:pt x="584708" y="54356"/>
                </a:lnTo>
                <a:lnTo>
                  <a:pt x="597662" y="64516"/>
                </a:lnTo>
                <a:lnTo>
                  <a:pt x="610616" y="72009"/>
                </a:lnTo>
                <a:lnTo>
                  <a:pt x="626110" y="77469"/>
                </a:lnTo>
                <a:lnTo>
                  <a:pt x="643636" y="79629"/>
                </a:lnTo>
                <a:lnTo>
                  <a:pt x="662051" y="77469"/>
                </a:lnTo>
                <a:lnTo>
                  <a:pt x="681863" y="74168"/>
                </a:lnTo>
                <a:lnTo>
                  <a:pt x="700532" y="67691"/>
                </a:lnTo>
                <a:lnTo>
                  <a:pt x="717169" y="59055"/>
                </a:lnTo>
                <a:lnTo>
                  <a:pt x="732282" y="53340"/>
                </a:lnTo>
                <a:lnTo>
                  <a:pt x="746633" y="50037"/>
                </a:lnTo>
                <a:lnTo>
                  <a:pt x="760730" y="51181"/>
                </a:lnTo>
                <a:lnTo>
                  <a:pt x="775081" y="55880"/>
                </a:lnTo>
                <a:lnTo>
                  <a:pt x="789178" y="62992"/>
                </a:lnTo>
                <a:lnTo>
                  <a:pt x="802513" y="68834"/>
                </a:lnTo>
                <a:lnTo>
                  <a:pt x="815467" y="73151"/>
                </a:lnTo>
                <a:lnTo>
                  <a:pt x="825119" y="74168"/>
                </a:lnTo>
                <a:lnTo>
                  <a:pt x="834136" y="7099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147436" y="2118486"/>
            <a:ext cx="775335" cy="33655"/>
          </a:xfrm>
          <a:custGeom>
            <a:avLst/>
            <a:gdLst/>
            <a:ahLst/>
            <a:cxnLst/>
            <a:rect l="l" t="t" r="r" b="b"/>
            <a:pathLst>
              <a:path w="775335" h="33655">
                <a:moveTo>
                  <a:pt x="40386" y="33400"/>
                </a:moveTo>
                <a:lnTo>
                  <a:pt x="40386" y="33400"/>
                </a:lnTo>
                <a:lnTo>
                  <a:pt x="0" y="29463"/>
                </a:lnTo>
                <a:lnTo>
                  <a:pt x="0" y="29463"/>
                </a:lnTo>
                <a:lnTo>
                  <a:pt x="29210" y="28067"/>
                </a:lnTo>
                <a:lnTo>
                  <a:pt x="54737" y="28067"/>
                </a:lnTo>
                <a:lnTo>
                  <a:pt x="79883" y="26924"/>
                </a:lnTo>
                <a:lnTo>
                  <a:pt x="104775" y="26924"/>
                </a:lnTo>
                <a:lnTo>
                  <a:pt x="129921" y="26924"/>
                </a:lnTo>
                <a:lnTo>
                  <a:pt x="154432" y="26924"/>
                </a:lnTo>
                <a:lnTo>
                  <a:pt x="173862" y="25907"/>
                </a:lnTo>
                <a:lnTo>
                  <a:pt x="192659" y="24130"/>
                </a:lnTo>
                <a:lnTo>
                  <a:pt x="208787" y="21589"/>
                </a:lnTo>
                <a:lnTo>
                  <a:pt x="227584" y="19431"/>
                </a:lnTo>
                <a:lnTo>
                  <a:pt x="249554" y="18287"/>
                </a:lnTo>
                <a:lnTo>
                  <a:pt x="275716" y="18287"/>
                </a:lnTo>
                <a:lnTo>
                  <a:pt x="305308" y="19431"/>
                </a:lnTo>
                <a:lnTo>
                  <a:pt x="333755" y="18287"/>
                </a:lnTo>
                <a:lnTo>
                  <a:pt x="358901" y="18287"/>
                </a:lnTo>
                <a:lnTo>
                  <a:pt x="379857" y="19431"/>
                </a:lnTo>
                <a:lnTo>
                  <a:pt x="400303" y="18287"/>
                </a:lnTo>
                <a:lnTo>
                  <a:pt x="424814" y="18287"/>
                </a:lnTo>
                <a:lnTo>
                  <a:pt x="448563" y="16129"/>
                </a:lnTo>
                <a:lnTo>
                  <a:pt x="470915" y="13969"/>
                </a:lnTo>
                <a:lnTo>
                  <a:pt x="490347" y="12954"/>
                </a:lnTo>
                <a:lnTo>
                  <a:pt x="510159" y="10794"/>
                </a:lnTo>
                <a:lnTo>
                  <a:pt x="530605" y="9651"/>
                </a:lnTo>
                <a:lnTo>
                  <a:pt x="554101" y="9651"/>
                </a:lnTo>
                <a:lnTo>
                  <a:pt x="575690" y="9651"/>
                </a:lnTo>
                <a:lnTo>
                  <a:pt x="595502" y="8636"/>
                </a:lnTo>
                <a:lnTo>
                  <a:pt x="614934" y="7493"/>
                </a:lnTo>
                <a:lnTo>
                  <a:pt x="637159" y="6476"/>
                </a:lnTo>
                <a:lnTo>
                  <a:pt x="661035" y="5334"/>
                </a:lnTo>
                <a:lnTo>
                  <a:pt x="681863" y="5334"/>
                </a:lnTo>
                <a:lnTo>
                  <a:pt x="699515" y="6476"/>
                </a:lnTo>
                <a:lnTo>
                  <a:pt x="716788" y="6476"/>
                </a:lnTo>
                <a:lnTo>
                  <a:pt x="734440" y="6476"/>
                </a:lnTo>
                <a:lnTo>
                  <a:pt x="734440" y="6476"/>
                </a:lnTo>
                <a:lnTo>
                  <a:pt x="753110" y="5334"/>
                </a:lnTo>
                <a:lnTo>
                  <a:pt x="767588" y="3175"/>
                </a:lnTo>
                <a:lnTo>
                  <a:pt x="77508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5" name="object 75"/>
          <p:cNvGrpSpPr/>
          <p:nvPr/>
        </p:nvGrpSpPr>
        <p:grpSpPr>
          <a:xfrm>
            <a:off x="4636389" y="1806194"/>
            <a:ext cx="366395" cy="140335"/>
            <a:chOff x="4636389" y="1806194"/>
            <a:chExt cx="366395" cy="140335"/>
          </a:xfrm>
        </p:grpSpPr>
        <p:sp>
          <p:nvSpPr>
            <p:cNvPr id="76" name="object 76"/>
            <p:cNvSpPr/>
            <p:nvPr/>
          </p:nvSpPr>
          <p:spPr>
            <a:xfrm>
              <a:off x="4645914" y="1815719"/>
              <a:ext cx="324485" cy="121285"/>
            </a:xfrm>
            <a:custGeom>
              <a:avLst/>
              <a:gdLst/>
              <a:ahLst/>
              <a:cxnLst/>
              <a:rect l="l" t="t" r="r" b="b"/>
              <a:pathLst>
                <a:path w="324485" h="121285">
                  <a:moveTo>
                    <a:pt x="0" y="91058"/>
                  </a:moveTo>
                  <a:lnTo>
                    <a:pt x="0" y="91058"/>
                  </a:lnTo>
                  <a:lnTo>
                    <a:pt x="4318" y="97154"/>
                  </a:lnTo>
                  <a:lnTo>
                    <a:pt x="8762" y="106171"/>
                  </a:lnTo>
                  <a:lnTo>
                    <a:pt x="15494" y="114807"/>
                  </a:lnTo>
                  <a:lnTo>
                    <a:pt x="26288" y="121284"/>
                  </a:lnTo>
                  <a:lnTo>
                    <a:pt x="42925" y="121284"/>
                  </a:lnTo>
                  <a:lnTo>
                    <a:pt x="59055" y="116966"/>
                  </a:lnTo>
                  <a:lnTo>
                    <a:pt x="77470" y="108330"/>
                  </a:lnTo>
                  <a:lnTo>
                    <a:pt x="100837" y="98297"/>
                  </a:lnTo>
                  <a:lnTo>
                    <a:pt x="123571" y="88518"/>
                  </a:lnTo>
                  <a:lnTo>
                    <a:pt x="145541" y="78866"/>
                  </a:lnTo>
                  <a:lnTo>
                    <a:pt x="169672" y="67309"/>
                  </a:lnTo>
                  <a:lnTo>
                    <a:pt x="193801" y="55117"/>
                  </a:lnTo>
                  <a:lnTo>
                    <a:pt x="216788" y="47497"/>
                  </a:lnTo>
                  <a:lnTo>
                    <a:pt x="239775" y="38862"/>
                  </a:lnTo>
                  <a:lnTo>
                    <a:pt x="261365" y="29082"/>
                  </a:lnTo>
                  <a:lnTo>
                    <a:pt x="282321" y="20446"/>
                  </a:lnTo>
                  <a:lnTo>
                    <a:pt x="299974" y="11810"/>
                  </a:lnTo>
                  <a:lnTo>
                    <a:pt x="315468" y="5079"/>
                  </a:lnTo>
                  <a:lnTo>
                    <a:pt x="324103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5002784" y="182537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00199" y="792479"/>
              <a:ext cx="183261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718693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419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20" dirty="0">
                <a:latin typeface="Gill Sans MT"/>
                <a:cs typeface="Gill Sans MT"/>
              </a:rPr>
              <a:t>Sponges </a:t>
            </a:r>
            <a:r>
              <a:rPr sz="1500" b="1" spc="-5" dirty="0">
                <a:latin typeface="Gill Sans MT"/>
                <a:cs typeface="Gill Sans MT"/>
              </a:rPr>
              <a:t>have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30" dirty="0">
                <a:latin typeface="Gill Sans MT"/>
                <a:cs typeface="Gill Sans MT"/>
              </a:rPr>
              <a:t>water </a:t>
            </a:r>
            <a:r>
              <a:rPr sz="1500" b="1" spc="-40" dirty="0">
                <a:latin typeface="Gill Sans MT"/>
                <a:cs typeface="Gill Sans MT"/>
              </a:rPr>
              <a:t>transport </a:t>
            </a:r>
            <a:r>
              <a:rPr sz="1500" b="1" spc="-80" dirty="0">
                <a:latin typeface="Gill Sans MT"/>
                <a:cs typeface="Gill Sans MT"/>
              </a:rPr>
              <a:t>or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canal</a:t>
            </a:r>
            <a:r>
              <a:rPr sz="1500" b="1" spc="-2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system.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dirty="0">
                <a:latin typeface="Gill Sans MT"/>
                <a:cs typeface="Gill Sans MT"/>
              </a:rPr>
              <a:t>also </a:t>
            </a:r>
            <a:r>
              <a:rPr sz="1500" b="1" spc="-25" dirty="0">
                <a:latin typeface="Gill Sans MT"/>
                <a:cs typeface="Gill Sans MT"/>
              </a:rPr>
              <a:t>called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aquiferous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system.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lifeline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sponges.</a:t>
            </a:r>
            <a:endParaRPr sz="1500">
              <a:latin typeface="Arial"/>
              <a:cs typeface="Arial"/>
            </a:endParaRPr>
          </a:p>
          <a:p>
            <a:pPr marL="322580" indent="-322580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22580" algn="l"/>
                <a:tab pos="335915" algn="l"/>
              </a:tabLst>
            </a:pPr>
            <a:r>
              <a:rPr sz="1500" b="1" spc="-60" dirty="0">
                <a:latin typeface="Gill Sans MT"/>
                <a:cs typeface="Gill Sans MT"/>
              </a:rPr>
              <a:t>Water </a:t>
            </a:r>
            <a:r>
              <a:rPr sz="1500" b="1" spc="-35" dirty="0">
                <a:latin typeface="Gill Sans MT"/>
                <a:cs typeface="Gill Sans MT"/>
              </a:rPr>
              <a:t>enters </a:t>
            </a:r>
            <a:r>
              <a:rPr sz="1500" b="1" spc="-30" dirty="0">
                <a:latin typeface="Gill Sans MT"/>
                <a:cs typeface="Gill Sans MT"/>
              </a:rPr>
              <a:t>through </a:t>
            </a:r>
            <a:r>
              <a:rPr sz="1500" b="1" spc="-55" dirty="0">
                <a:latin typeface="Gill Sans MT"/>
                <a:cs typeface="Gill Sans MT"/>
              </a:rPr>
              <a:t>minute </a:t>
            </a:r>
            <a:r>
              <a:rPr sz="1500" b="1" spc="-20" dirty="0">
                <a:latin typeface="Gill Sans MT"/>
                <a:cs typeface="Gill Sans MT"/>
              </a:rPr>
              <a:t>pores </a:t>
            </a:r>
            <a:r>
              <a:rPr sz="1500" b="1" spc="-35" dirty="0">
                <a:latin typeface="Gill Sans MT"/>
                <a:cs typeface="Gill Sans MT"/>
              </a:rPr>
              <a:t>(ostia) </a:t>
            </a:r>
            <a:r>
              <a:rPr sz="1500" b="1" spc="-30" dirty="0">
                <a:latin typeface="Gill Sans MT"/>
                <a:cs typeface="Gill Sans MT"/>
              </a:rPr>
              <a:t>in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spc="5" dirty="0">
                <a:latin typeface="Gill Sans MT"/>
                <a:cs typeface="Gill Sans MT"/>
              </a:rPr>
              <a:t>wall </a:t>
            </a:r>
            <a:r>
              <a:rPr sz="1500" b="1" spc="-50" dirty="0">
                <a:latin typeface="Gill Sans MT"/>
                <a:cs typeface="Gill Sans MT"/>
              </a:rPr>
              <a:t>into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50" dirty="0">
                <a:latin typeface="Gill Sans MT"/>
                <a:cs typeface="Gill Sans MT"/>
              </a:rPr>
              <a:t>central</a:t>
            </a:r>
            <a:r>
              <a:rPr sz="1500" b="1" spc="-160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cavity,</a:t>
            </a:r>
            <a:endParaRPr sz="1500">
              <a:latin typeface="Gill Sans MT"/>
              <a:cs typeface="Gill Sans MT"/>
            </a:endParaRPr>
          </a:p>
          <a:p>
            <a:pPr marL="53975" algn="ctr">
              <a:lnSpc>
                <a:spcPct val="100000"/>
              </a:lnSpc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spongocoel</a:t>
            </a:r>
            <a:r>
              <a:rPr sz="1500" b="1" spc="-35" dirty="0">
                <a:latin typeface="Gill Sans MT"/>
                <a:cs typeface="Gill Sans MT"/>
              </a:rPr>
              <a:t>(Paragastric </a:t>
            </a:r>
            <a:r>
              <a:rPr sz="1500" b="1" spc="-25" dirty="0">
                <a:latin typeface="Gill Sans MT"/>
                <a:cs typeface="Gill Sans MT"/>
              </a:rPr>
              <a:t>cavity) </a:t>
            </a:r>
            <a:r>
              <a:rPr sz="1500" b="1" spc="-55" dirty="0">
                <a:latin typeface="Gill Sans MT"/>
                <a:cs typeface="Gill Sans MT"/>
              </a:rPr>
              <a:t>from </a:t>
            </a:r>
            <a:r>
              <a:rPr sz="1500" b="1" spc="-20" dirty="0">
                <a:latin typeface="Gill Sans MT"/>
                <a:cs typeface="Gill Sans MT"/>
              </a:rPr>
              <a:t>where </a:t>
            </a:r>
            <a:r>
              <a:rPr sz="1500" b="1" spc="-65" dirty="0">
                <a:latin typeface="Gill Sans MT"/>
                <a:cs typeface="Gill Sans MT"/>
              </a:rPr>
              <a:t>it </a:t>
            </a:r>
            <a:r>
              <a:rPr sz="1500" b="1" spc="20" dirty="0">
                <a:latin typeface="Gill Sans MT"/>
                <a:cs typeface="Gill Sans MT"/>
              </a:rPr>
              <a:t>goes </a:t>
            </a:r>
            <a:r>
              <a:rPr sz="1500" b="1" spc="-40" dirty="0">
                <a:latin typeface="Gill Sans MT"/>
                <a:cs typeface="Gill Sans MT"/>
              </a:rPr>
              <a:t>out </a:t>
            </a:r>
            <a:r>
              <a:rPr sz="1500" b="1" spc="-30" dirty="0">
                <a:latin typeface="Gill Sans MT"/>
                <a:cs typeface="Gill Sans MT"/>
              </a:rPr>
              <a:t>through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254" dirty="0">
                <a:latin typeface="Gill Sans MT"/>
                <a:cs typeface="Gill Sans MT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osculum.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92728" y="989329"/>
            <a:ext cx="95250" cy="33020"/>
          </a:xfrm>
          <a:custGeom>
            <a:avLst/>
            <a:gdLst/>
            <a:ahLst/>
            <a:cxnLst/>
            <a:rect l="l" t="t" r="r" b="b"/>
            <a:pathLst>
              <a:path w="95250" h="33019">
                <a:moveTo>
                  <a:pt x="0" y="32766"/>
                </a:moveTo>
                <a:lnTo>
                  <a:pt x="18414" y="30607"/>
                </a:lnTo>
                <a:lnTo>
                  <a:pt x="32766" y="27432"/>
                </a:lnTo>
                <a:lnTo>
                  <a:pt x="50037" y="24511"/>
                </a:lnTo>
                <a:lnTo>
                  <a:pt x="64388" y="19812"/>
                </a:lnTo>
                <a:lnTo>
                  <a:pt x="73025" y="15494"/>
                </a:lnTo>
                <a:lnTo>
                  <a:pt x="83185" y="9017"/>
                </a:lnTo>
                <a:lnTo>
                  <a:pt x="9499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65575" y="695324"/>
            <a:ext cx="551815" cy="565150"/>
          </a:xfrm>
          <a:custGeom>
            <a:avLst/>
            <a:gdLst/>
            <a:ahLst/>
            <a:cxnLst/>
            <a:rect l="l" t="t" r="r" b="b"/>
            <a:pathLst>
              <a:path w="551814" h="565150">
                <a:moveTo>
                  <a:pt x="217804" y="157607"/>
                </a:moveTo>
                <a:lnTo>
                  <a:pt x="217804" y="157607"/>
                </a:lnTo>
                <a:lnTo>
                  <a:pt x="192532" y="141097"/>
                </a:lnTo>
                <a:lnTo>
                  <a:pt x="192532" y="141097"/>
                </a:lnTo>
                <a:lnTo>
                  <a:pt x="151129" y="167386"/>
                </a:lnTo>
                <a:lnTo>
                  <a:pt x="139319" y="180339"/>
                </a:lnTo>
                <a:lnTo>
                  <a:pt x="130301" y="195834"/>
                </a:lnTo>
                <a:lnTo>
                  <a:pt x="123825" y="211962"/>
                </a:lnTo>
                <a:lnTo>
                  <a:pt x="119125" y="228219"/>
                </a:lnTo>
                <a:lnTo>
                  <a:pt x="116966" y="244348"/>
                </a:lnTo>
                <a:lnTo>
                  <a:pt x="114808" y="263144"/>
                </a:lnTo>
                <a:lnTo>
                  <a:pt x="113664" y="283590"/>
                </a:lnTo>
                <a:lnTo>
                  <a:pt x="113664" y="283590"/>
                </a:lnTo>
                <a:lnTo>
                  <a:pt x="114808" y="305181"/>
                </a:lnTo>
                <a:lnTo>
                  <a:pt x="117983" y="326771"/>
                </a:lnTo>
                <a:lnTo>
                  <a:pt x="125984" y="347345"/>
                </a:lnTo>
                <a:lnTo>
                  <a:pt x="134620" y="367157"/>
                </a:lnTo>
                <a:lnTo>
                  <a:pt x="144272" y="382270"/>
                </a:lnTo>
                <a:lnTo>
                  <a:pt x="157607" y="392302"/>
                </a:lnTo>
                <a:lnTo>
                  <a:pt x="171703" y="397383"/>
                </a:lnTo>
                <a:lnTo>
                  <a:pt x="188213" y="397383"/>
                </a:lnTo>
                <a:lnTo>
                  <a:pt x="207010" y="389763"/>
                </a:lnTo>
                <a:lnTo>
                  <a:pt x="224536" y="376809"/>
                </a:lnTo>
                <a:lnTo>
                  <a:pt x="239649" y="357759"/>
                </a:lnTo>
                <a:lnTo>
                  <a:pt x="251967" y="337947"/>
                </a:lnTo>
                <a:lnTo>
                  <a:pt x="260603" y="319277"/>
                </a:lnTo>
                <a:lnTo>
                  <a:pt x="265938" y="300863"/>
                </a:lnTo>
                <a:lnTo>
                  <a:pt x="270255" y="281432"/>
                </a:lnTo>
                <a:lnTo>
                  <a:pt x="273558" y="260603"/>
                </a:lnTo>
                <a:lnTo>
                  <a:pt x="275716" y="237871"/>
                </a:lnTo>
                <a:lnTo>
                  <a:pt x="275716" y="215900"/>
                </a:lnTo>
                <a:lnTo>
                  <a:pt x="275716" y="215900"/>
                </a:lnTo>
                <a:lnTo>
                  <a:pt x="235330" y="128143"/>
                </a:lnTo>
                <a:lnTo>
                  <a:pt x="219963" y="129159"/>
                </a:lnTo>
                <a:lnTo>
                  <a:pt x="204850" y="136778"/>
                </a:lnTo>
                <a:lnTo>
                  <a:pt x="190373" y="147574"/>
                </a:lnTo>
                <a:lnTo>
                  <a:pt x="177419" y="160909"/>
                </a:lnTo>
                <a:lnTo>
                  <a:pt x="166242" y="178181"/>
                </a:lnTo>
                <a:lnTo>
                  <a:pt x="155448" y="196469"/>
                </a:lnTo>
                <a:lnTo>
                  <a:pt x="143255" y="214122"/>
                </a:lnTo>
                <a:lnTo>
                  <a:pt x="111887" y="290068"/>
                </a:lnTo>
                <a:lnTo>
                  <a:pt x="111887" y="290068"/>
                </a:lnTo>
                <a:lnTo>
                  <a:pt x="124840" y="278891"/>
                </a:lnTo>
                <a:lnTo>
                  <a:pt x="134620" y="267081"/>
                </a:lnTo>
                <a:lnTo>
                  <a:pt x="146430" y="255143"/>
                </a:lnTo>
                <a:lnTo>
                  <a:pt x="160909" y="245490"/>
                </a:lnTo>
                <a:lnTo>
                  <a:pt x="173862" y="241173"/>
                </a:lnTo>
                <a:lnTo>
                  <a:pt x="173862" y="241173"/>
                </a:lnTo>
                <a:lnTo>
                  <a:pt x="189357" y="241808"/>
                </a:lnTo>
                <a:lnTo>
                  <a:pt x="204850" y="248665"/>
                </a:lnTo>
                <a:lnTo>
                  <a:pt x="217804" y="259461"/>
                </a:lnTo>
                <a:lnTo>
                  <a:pt x="229615" y="271399"/>
                </a:lnTo>
                <a:lnTo>
                  <a:pt x="240791" y="285750"/>
                </a:lnTo>
                <a:lnTo>
                  <a:pt x="251967" y="300863"/>
                </a:lnTo>
                <a:lnTo>
                  <a:pt x="260603" y="315975"/>
                </a:lnTo>
                <a:lnTo>
                  <a:pt x="269621" y="328929"/>
                </a:lnTo>
                <a:lnTo>
                  <a:pt x="278257" y="342264"/>
                </a:lnTo>
                <a:lnTo>
                  <a:pt x="286892" y="353060"/>
                </a:lnTo>
                <a:lnTo>
                  <a:pt x="293370" y="358901"/>
                </a:lnTo>
              </a:path>
              <a:path w="551814" h="565150">
                <a:moveTo>
                  <a:pt x="355600" y="145414"/>
                </a:moveTo>
                <a:lnTo>
                  <a:pt x="356742" y="155448"/>
                </a:lnTo>
              </a:path>
              <a:path w="551814" h="565150">
                <a:moveTo>
                  <a:pt x="401700" y="321437"/>
                </a:moveTo>
                <a:lnTo>
                  <a:pt x="395224" y="315975"/>
                </a:lnTo>
                <a:lnTo>
                  <a:pt x="392049" y="304546"/>
                </a:lnTo>
              </a:path>
              <a:path w="551814" h="565150">
                <a:moveTo>
                  <a:pt x="440182" y="68325"/>
                </a:moveTo>
                <a:lnTo>
                  <a:pt x="432308" y="61849"/>
                </a:lnTo>
                <a:lnTo>
                  <a:pt x="422528" y="52197"/>
                </a:lnTo>
                <a:lnTo>
                  <a:pt x="409575" y="39115"/>
                </a:lnTo>
                <a:lnTo>
                  <a:pt x="395224" y="25146"/>
                </a:lnTo>
                <a:lnTo>
                  <a:pt x="382270" y="14350"/>
                </a:lnTo>
                <a:lnTo>
                  <a:pt x="331470" y="0"/>
                </a:lnTo>
                <a:lnTo>
                  <a:pt x="307721" y="0"/>
                </a:lnTo>
                <a:lnTo>
                  <a:pt x="283590" y="4572"/>
                </a:lnTo>
                <a:lnTo>
                  <a:pt x="261620" y="8636"/>
                </a:lnTo>
                <a:lnTo>
                  <a:pt x="238633" y="13208"/>
                </a:lnTo>
                <a:lnTo>
                  <a:pt x="214502" y="20827"/>
                </a:lnTo>
                <a:lnTo>
                  <a:pt x="189357" y="31623"/>
                </a:lnTo>
                <a:lnTo>
                  <a:pt x="165226" y="45338"/>
                </a:lnTo>
                <a:lnTo>
                  <a:pt x="144272" y="58674"/>
                </a:lnTo>
                <a:lnTo>
                  <a:pt x="130301" y="69469"/>
                </a:lnTo>
                <a:lnTo>
                  <a:pt x="117983" y="80263"/>
                </a:lnTo>
                <a:lnTo>
                  <a:pt x="105028" y="95758"/>
                </a:lnTo>
                <a:lnTo>
                  <a:pt x="93217" y="109727"/>
                </a:lnTo>
                <a:lnTo>
                  <a:pt x="82041" y="123825"/>
                </a:lnTo>
                <a:lnTo>
                  <a:pt x="72009" y="138937"/>
                </a:lnTo>
                <a:lnTo>
                  <a:pt x="61087" y="156590"/>
                </a:lnTo>
                <a:lnTo>
                  <a:pt x="49275" y="172720"/>
                </a:lnTo>
                <a:lnTo>
                  <a:pt x="24129" y="223900"/>
                </a:lnTo>
                <a:lnTo>
                  <a:pt x="13208" y="263144"/>
                </a:lnTo>
                <a:lnTo>
                  <a:pt x="8889" y="282575"/>
                </a:lnTo>
                <a:lnTo>
                  <a:pt x="4317" y="302006"/>
                </a:lnTo>
                <a:lnTo>
                  <a:pt x="1015" y="322834"/>
                </a:lnTo>
                <a:lnTo>
                  <a:pt x="0" y="346201"/>
                </a:lnTo>
                <a:lnTo>
                  <a:pt x="2159" y="371475"/>
                </a:lnTo>
                <a:lnTo>
                  <a:pt x="5334" y="393446"/>
                </a:lnTo>
                <a:lnTo>
                  <a:pt x="13208" y="414654"/>
                </a:lnTo>
                <a:lnTo>
                  <a:pt x="22987" y="437641"/>
                </a:lnTo>
                <a:lnTo>
                  <a:pt x="32765" y="456057"/>
                </a:lnTo>
                <a:lnTo>
                  <a:pt x="43561" y="475488"/>
                </a:lnTo>
                <a:lnTo>
                  <a:pt x="57912" y="491998"/>
                </a:lnTo>
                <a:lnTo>
                  <a:pt x="70865" y="505078"/>
                </a:lnTo>
                <a:lnTo>
                  <a:pt x="88519" y="516889"/>
                </a:lnTo>
                <a:lnTo>
                  <a:pt x="107187" y="530225"/>
                </a:lnTo>
                <a:lnTo>
                  <a:pt x="125984" y="538861"/>
                </a:lnTo>
                <a:lnTo>
                  <a:pt x="146430" y="547497"/>
                </a:lnTo>
                <a:lnTo>
                  <a:pt x="170561" y="553974"/>
                </a:lnTo>
                <a:lnTo>
                  <a:pt x="192532" y="559435"/>
                </a:lnTo>
                <a:lnTo>
                  <a:pt x="214502" y="564007"/>
                </a:lnTo>
                <a:lnTo>
                  <a:pt x="242950" y="565150"/>
                </a:lnTo>
                <a:lnTo>
                  <a:pt x="273558" y="562610"/>
                </a:lnTo>
                <a:lnTo>
                  <a:pt x="302005" y="557276"/>
                </a:lnTo>
                <a:lnTo>
                  <a:pt x="345948" y="542036"/>
                </a:lnTo>
                <a:lnTo>
                  <a:pt x="378713" y="522350"/>
                </a:lnTo>
                <a:lnTo>
                  <a:pt x="423672" y="488823"/>
                </a:lnTo>
                <a:lnTo>
                  <a:pt x="441325" y="475488"/>
                </a:lnTo>
                <a:lnTo>
                  <a:pt x="455675" y="460375"/>
                </a:lnTo>
                <a:lnTo>
                  <a:pt x="467613" y="446277"/>
                </a:lnTo>
                <a:lnTo>
                  <a:pt x="478409" y="431164"/>
                </a:lnTo>
                <a:lnTo>
                  <a:pt x="489203" y="412876"/>
                </a:lnTo>
                <a:lnTo>
                  <a:pt x="500379" y="396239"/>
                </a:lnTo>
                <a:lnTo>
                  <a:pt x="511555" y="376809"/>
                </a:lnTo>
                <a:lnTo>
                  <a:pt x="521208" y="352044"/>
                </a:lnTo>
                <a:lnTo>
                  <a:pt x="529844" y="328929"/>
                </a:lnTo>
                <a:lnTo>
                  <a:pt x="536321" y="304546"/>
                </a:lnTo>
                <a:lnTo>
                  <a:pt x="542798" y="278891"/>
                </a:lnTo>
                <a:lnTo>
                  <a:pt x="548639" y="255143"/>
                </a:lnTo>
                <a:lnTo>
                  <a:pt x="551814" y="229235"/>
                </a:lnTo>
                <a:lnTo>
                  <a:pt x="551814" y="204470"/>
                </a:lnTo>
                <a:lnTo>
                  <a:pt x="547497" y="177037"/>
                </a:lnTo>
                <a:lnTo>
                  <a:pt x="541020" y="153288"/>
                </a:lnTo>
                <a:lnTo>
                  <a:pt x="533146" y="131699"/>
                </a:lnTo>
                <a:lnTo>
                  <a:pt x="522350" y="111887"/>
                </a:lnTo>
                <a:lnTo>
                  <a:pt x="512572" y="95758"/>
                </a:lnTo>
                <a:lnTo>
                  <a:pt x="502538" y="82423"/>
                </a:lnTo>
                <a:lnTo>
                  <a:pt x="478409" y="67310"/>
                </a:lnTo>
                <a:lnTo>
                  <a:pt x="465454" y="69469"/>
                </a:lnTo>
              </a:path>
              <a:path w="551814" h="565150">
                <a:moveTo>
                  <a:pt x="433450" y="66166"/>
                </a:moveTo>
                <a:lnTo>
                  <a:pt x="423672" y="640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33340" y="937132"/>
            <a:ext cx="60325" cy="38735"/>
          </a:xfrm>
          <a:custGeom>
            <a:avLst/>
            <a:gdLst/>
            <a:ahLst/>
            <a:cxnLst/>
            <a:rect l="l" t="t" r="r" b="b"/>
            <a:pathLst>
              <a:path w="60325" h="38734">
                <a:moveTo>
                  <a:pt x="10033" y="36067"/>
                </a:moveTo>
                <a:lnTo>
                  <a:pt x="10033" y="36067"/>
                </a:lnTo>
                <a:lnTo>
                  <a:pt x="0" y="38607"/>
                </a:lnTo>
                <a:lnTo>
                  <a:pt x="0" y="38607"/>
                </a:lnTo>
                <a:lnTo>
                  <a:pt x="15494" y="31750"/>
                </a:lnTo>
                <a:lnTo>
                  <a:pt x="30607" y="25273"/>
                </a:lnTo>
                <a:lnTo>
                  <a:pt x="47117" y="15493"/>
                </a:lnTo>
                <a:lnTo>
                  <a:pt x="60071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827523" y="678179"/>
            <a:ext cx="846455" cy="514350"/>
            <a:chOff x="4827523" y="678179"/>
            <a:chExt cx="846455" cy="514350"/>
          </a:xfrm>
        </p:grpSpPr>
        <p:sp>
          <p:nvSpPr>
            <p:cNvPr id="14" name="object 14"/>
            <p:cNvSpPr/>
            <p:nvPr/>
          </p:nvSpPr>
          <p:spPr>
            <a:xfrm>
              <a:off x="4827523" y="803401"/>
              <a:ext cx="225043" cy="21310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04383" y="756284"/>
              <a:ext cx="139318" cy="2091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96280" y="678179"/>
              <a:ext cx="362458" cy="2710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882768" y="996187"/>
              <a:ext cx="751205" cy="187325"/>
            </a:xfrm>
            <a:custGeom>
              <a:avLst/>
              <a:gdLst/>
              <a:ahLst/>
              <a:cxnLst/>
              <a:rect l="l" t="t" r="r" b="b"/>
              <a:pathLst>
                <a:path w="751204" h="187325">
                  <a:moveTo>
                    <a:pt x="0" y="168528"/>
                  </a:moveTo>
                  <a:lnTo>
                    <a:pt x="6857" y="159512"/>
                  </a:lnTo>
                  <a:lnTo>
                    <a:pt x="17652" y="161671"/>
                  </a:lnTo>
                  <a:lnTo>
                    <a:pt x="30987" y="168528"/>
                  </a:lnTo>
                  <a:lnTo>
                    <a:pt x="47243" y="178181"/>
                  </a:lnTo>
                  <a:lnTo>
                    <a:pt x="65912" y="184403"/>
                  </a:lnTo>
                  <a:lnTo>
                    <a:pt x="85725" y="186816"/>
                  </a:lnTo>
                  <a:lnTo>
                    <a:pt x="103377" y="184403"/>
                  </a:lnTo>
                  <a:lnTo>
                    <a:pt x="118490" y="180086"/>
                  </a:lnTo>
                  <a:lnTo>
                    <a:pt x="133984" y="171703"/>
                  </a:lnTo>
                  <a:lnTo>
                    <a:pt x="149097" y="161671"/>
                  </a:lnTo>
                  <a:lnTo>
                    <a:pt x="163448" y="151891"/>
                  </a:lnTo>
                  <a:lnTo>
                    <a:pt x="178942" y="141859"/>
                  </a:lnTo>
                  <a:lnTo>
                    <a:pt x="191896" y="132461"/>
                  </a:lnTo>
                  <a:lnTo>
                    <a:pt x="206375" y="122427"/>
                  </a:lnTo>
                  <a:lnTo>
                    <a:pt x="220344" y="110871"/>
                  </a:lnTo>
                  <a:lnTo>
                    <a:pt x="234695" y="102235"/>
                  </a:lnTo>
                  <a:lnTo>
                    <a:pt x="252094" y="94361"/>
                  </a:lnTo>
                  <a:lnTo>
                    <a:pt x="270763" y="87884"/>
                  </a:lnTo>
                  <a:lnTo>
                    <a:pt x="285876" y="83947"/>
                  </a:lnTo>
                  <a:lnTo>
                    <a:pt x="302386" y="83947"/>
                  </a:lnTo>
                  <a:lnTo>
                    <a:pt x="319023" y="85725"/>
                  </a:lnTo>
                  <a:lnTo>
                    <a:pt x="336676" y="88900"/>
                  </a:lnTo>
                  <a:lnTo>
                    <a:pt x="357123" y="91439"/>
                  </a:lnTo>
                  <a:lnTo>
                    <a:pt x="379856" y="91439"/>
                  </a:lnTo>
                  <a:lnTo>
                    <a:pt x="401065" y="85725"/>
                  </a:lnTo>
                  <a:lnTo>
                    <a:pt x="421893" y="78105"/>
                  </a:lnTo>
                  <a:lnTo>
                    <a:pt x="439292" y="69469"/>
                  </a:lnTo>
                  <a:lnTo>
                    <a:pt x="457961" y="58674"/>
                  </a:lnTo>
                  <a:lnTo>
                    <a:pt x="474217" y="49022"/>
                  </a:lnTo>
                  <a:lnTo>
                    <a:pt x="488568" y="39243"/>
                  </a:lnTo>
                  <a:lnTo>
                    <a:pt x="500379" y="30607"/>
                  </a:lnTo>
                  <a:lnTo>
                    <a:pt x="513714" y="23749"/>
                  </a:lnTo>
                  <a:lnTo>
                    <a:pt x="527811" y="20574"/>
                  </a:lnTo>
                  <a:lnTo>
                    <a:pt x="543305" y="20574"/>
                  </a:lnTo>
                  <a:lnTo>
                    <a:pt x="563117" y="23749"/>
                  </a:lnTo>
                  <a:lnTo>
                    <a:pt x="582548" y="28066"/>
                  </a:lnTo>
                  <a:lnTo>
                    <a:pt x="601217" y="30607"/>
                  </a:lnTo>
                  <a:lnTo>
                    <a:pt x="618870" y="29210"/>
                  </a:lnTo>
                  <a:lnTo>
                    <a:pt x="636523" y="24891"/>
                  </a:lnTo>
                  <a:lnTo>
                    <a:pt x="654938" y="19431"/>
                  </a:lnTo>
                  <a:lnTo>
                    <a:pt x="672464" y="15112"/>
                  </a:lnTo>
                  <a:lnTo>
                    <a:pt x="690117" y="10795"/>
                  </a:lnTo>
                  <a:lnTo>
                    <a:pt x="708532" y="4318"/>
                  </a:lnTo>
                  <a:lnTo>
                    <a:pt x="726185" y="1143"/>
                  </a:lnTo>
                  <a:lnTo>
                    <a:pt x="740155" y="0"/>
                  </a:lnTo>
                  <a:lnTo>
                    <a:pt x="750951" y="1143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673724" y="9612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272792" y="1627250"/>
            <a:ext cx="3411220" cy="57785"/>
          </a:xfrm>
          <a:custGeom>
            <a:avLst/>
            <a:gdLst/>
            <a:ahLst/>
            <a:cxnLst/>
            <a:rect l="l" t="t" r="r" b="b"/>
            <a:pathLst>
              <a:path w="3411220" h="57785">
                <a:moveTo>
                  <a:pt x="0" y="23749"/>
                </a:moveTo>
                <a:lnTo>
                  <a:pt x="0" y="23749"/>
                </a:lnTo>
                <a:lnTo>
                  <a:pt x="12191" y="29210"/>
                </a:lnTo>
                <a:lnTo>
                  <a:pt x="22351" y="33527"/>
                </a:lnTo>
                <a:lnTo>
                  <a:pt x="35306" y="41148"/>
                </a:lnTo>
                <a:lnTo>
                  <a:pt x="50800" y="46862"/>
                </a:lnTo>
                <a:lnTo>
                  <a:pt x="70231" y="51943"/>
                </a:lnTo>
                <a:lnTo>
                  <a:pt x="90043" y="54356"/>
                </a:lnTo>
                <a:lnTo>
                  <a:pt x="109474" y="54356"/>
                </a:lnTo>
                <a:lnTo>
                  <a:pt x="109474" y="54356"/>
                </a:lnTo>
                <a:lnTo>
                  <a:pt x="128143" y="52959"/>
                </a:lnTo>
                <a:lnTo>
                  <a:pt x="144780" y="50800"/>
                </a:lnTo>
                <a:lnTo>
                  <a:pt x="159893" y="46862"/>
                </a:lnTo>
                <a:lnTo>
                  <a:pt x="176402" y="40005"/>
                </a:lnTo>
                <a:lnTo>
                  <a:pt x="194056" y="29210"/>
                </a:lnTo>
                <a:lnTo>
                  <a:pt x="210312" y="19431"/>
                </a:lnTo>
                <a:lnTo>
                  <a:pt x="226821" y="11937"/>
                </a:lnTo>
                <a:lnTo>
                  <a:pt x="244475" y="6476"/>
                </a:lnTo>
                <a:lnTo>
                  <a:pt x="260603" y="4318"/>
                </a:lnTo>
                <a:lnTo>
                  <a:pt x="277240" y="5461"/>
                </a:lnTo>
                <a:lnTo>
                  <a:pt x="292734" y="9778"/>
                </a:lnTo>
                <a:lnTo>
                  <a:pt x="307847" y="15112"/>
                </a:lnTo>
                <a:lnTo>
                  <a:pt x="323976" y="21589"/>
                </a:lnTo>
                <a:lnTo>
                  <a:pt x="339470" y="28448"/>
                </a:lnTo>
                <a:lnTo>
                  <a:pt x="354964" y="34671"/>
                </a:lnTo>
                <a:lnTo>
                  <a:pt x="372237" y="41148"/>
                </a:lnTo>
                <a:lnTo>
                  <a:pt x="391032" y="44323"/>
                </a:lnTo>
                <a:lnTo>
                  <a:pt x="409320" y="45720"/>
                </a:lnTo>
                <a:lnTo>
                  <a:pt x="425831" y="44323"/>
                </a:lnTo>
                <a:lnTo>
                  <a:pt x="441325" y="41148"/>
                </a:lnTo>
                <a:lnTo>
                  <a:pt x="455421" y="35687"/>
                </a:lnTo>
                <a:lnTo>
                  <a:pt x="470915" y="31369"/>
                </a:lnTo>
                <a:lnTo>
                  <a:pt x="487425" y="27432"/>
                </a:lnTo>
                <a:lnTo>
                  <a:pt x="503681" y="22733"/>
                </a:lnTo>
                <a:lnTo>
                  <a:pt x="519175" y="18414"/>
                </a:lnTo>
                <a:lnTo>
                  <a:pt x="536447" y="14097"/>
                </a:lnTo>
                <a:lnTo>
                  <a:pt x="552957" y="10795"/>
                </a:lnTo>
                <a:lnTo>
                  <a:pt x="569594" y="8636"/>
                </a:lnTo>
                <a:lnTo>
                  <a:pt x="586866" y="6476"/>
                </a:lnTo>
                <a:lnTo>
                  <a:pt x="604393" y="5461"/>
                </a:lnTo>
                <a:lnTo>
                  <a:pt x="622807" y="5461"/>
                </a:lnTo>
                <a:lnTo>
                  <a:pt x="641476" y="7620"/>
                </a:lnTo>
                <a:lnTo>
                  <a:pt x="660272" y="11937"/>
                </a:lnTo>
                <a:lnTo>
                  <a:pt x="677926" y="16256"/>
                </a:lnTo>
                <a:lnTo>
                  <a:pt x="695197" y="21589"/>
                </a:lnTo>
                <a:lnTo>
                  <a:pt x="711707" y="25908"/>
                </a:lnTo>
                <a:lnTo>
                  <a:pt x="730503" y="29210"/>
                </a:lnTo>
                <a:lnTo>
                  <a:pt x="749172" y="30352"/>
                </a:lnTo>
                <a:lnTo>
                  <a:pt x="767588" y="29210"/>
                </a:lnTo>
                <a:lnTo>
                  <a:pt x="785113" y="25908"/>
                </a:lnTo>
                <a:lnTo>
                  <a:pt x="801751" y="20574"/>
                </a:lnTo>
                <a:lnTo>
                  <a:pt x="820419" y="15112"/>
                </a:lnTo>
                <a:lnTo>
                  <a:pt x="839851" y="10795"/>
                </a:lnTo>
                <a:lnTo>
                  <a:pt x="860806" y="6476"/>
                </a:lnTo>
                <a:lnTo>
                  <a:pt x="881252" y="3301"/>
                </a:lnTo>
                <a:lnTo>
                  <a:pt x="903605" y="1905"/>
                </a:lnTo>
                <a:lnTo>
                  <a:pt x="923035" y="1143"/>
                </a:lnTo>
                <a:lnTo>
                  <a:pt x="942847" y="1143"/>
                </a:lnTo>
                <a:lnTo>
                  <a:pt x="961516" y="3301"/>
                </a:lnTo>
                <a:lnTo>
                  <a:pt x="978916" y="6476"/>
                </a:lnTo>
                <a:lnTo>
                  <a:pt x="994029" y="10795"/>
                </a:lnTo>
                <a:lnTo>
                  <a:pt x="1010538" y="15112"/>
                </a:lnTo>
                <a:lnTo>
                  <a:pt x="1024890" y="20574"/>
                </a:lnTo>
                <a:lnTo>
                  <a:pt x="1040003" y="24892"/>
                </a:lnTo>
                <a:lnTo>
                  <a:pt x="1057656" y="29210"/>
                </a:lnTo>
                <a:lnTo>
                  <a:pt x="1075308" y="32512"/>
                </a:lnTo>
                <a:lnTo>
                  <a:pt x="1097280" y="32512"/>
                </a:lnTo>
                <a:lnTo>
                  <a:pt x="1119250" y="30352"/>
                </a:lnTo>
                <a:lnTo>
                  <a:pt x="1139824" y="27432"/>
                </a:lnTo>
                <a:lnTo>
                  <a:pt x="1158494" y="22733"/>
                </a:lnTo>
                <a:lnTo>
                  <a:pt x="1176146" y="18414"/>
                </a:lnTo>
                <a:lnTo>
                  <a:pt x="1193419" y="14097"/>
                </a:lnTo>
                <a:lnTo>
                  <a:pt x="1211071" y="9778"/>
                </a:lnTo>
                <a:lnTo>
                  <a:pt x="1228724" y="5461"/>
                </a:lnTo>
                <a:lnTo>
                  <a:pt x="1247394" y="1905"/>
                </a:lnTo>
                <a:lnTo>
                  <a:pt x="1265808" y="0"/>
                </a:lnTo>
                <a:lnTo>
                  <a:pt x="1285620" y="0"/>
                </a:lnTo>
                <a:lnTo>
                  <a:pt x="1304290" y="1143"/>
                </a:lnTo>
                <a:lnTo>
                  <a:pt x="1320545" y="3301"/>
                </a:lnTo>
                <a:lnTo>
                  <a:pt x="1335658" y="5461"/>
                </a:lnTo>
                <a:lnTo>
                  <a:pt x="1350009" y="8636"/>
                </a:lnTo>
                <a:lnTo>
                  <a:pt x="1363345" y="14097"/>
                </a:lnTo>
                <a:lnTo>
                  <a:pt x="1377695" y="20574"/>
                </a:lnTo>
                <a:lnTo>
                  <a:pt x="1390649" y="25908"/>
                </a:lnTo>
                <a:lnTo>
                  <a:pt x="1405128" y="31369"/>
                </a:lnTo>
                <a:lnTo>
                  <a:pt x="1420875" y="35687"/>
                </a:lnTo>
                <a:lnTo>
                  <a:pt x="1438529" y="40005"/>
                </a:lnTo>
                <a:lnTo>
                  <a:pt x="1456182" y="43307"/>
                </a:lnTo>
                <a:lnTo>
                  <a:pt x="1475994" y="44323"/>
                </a:lnTo>
                <a:lnTo>
                  <a:pt x="1493266" y="43307"/>
                </a:lnTo>
                <a:lnTo>
                  <a:pt x="1510919" y="42163"/>
                </a:lnTo>
                <a:lnTo>
                  <a:pt x="1527556" y="39243"/>
                </a:lnTo>
                <a:lnTo>
                  <a:pt x="1542669" y="33527"/>
                </a:lnTo>
                <a:lnTo>
                  <a:pt x="1561337" y="29210"/>
                </a:lnTo>
                <a:lnTo>
                  <a:pt x="1580007" y="25908"/>
                </a:lnTo>
                <a:lnTo>
                  <a:pt x="1599819" y="23749"/>
                </a:lnTo>
                <a:lnTo>
                  <a:pt x="1620773" y="22733"/>
                </a:lnTo>
                <a:lnTo>
                  <a:pt x="1640205" y="21589"/>
                </a:lnTo>
                <a:lnTo>
                  <a:pt x="1660017" y="21589"/>
                </a:lnTo>
                <a:lnTo>
                  <a:pt x="1677670" y="22733"/>
                </a:lnTo>
                <a:lnTo>
                  <a:pt x="1693798" y="24892"/>
                </a:lnTo>
                <a:lnTo>
                  <a:pt x="1711452" y="28448"/>
                </a:lnTo>
                <a:lnTo>
                  <a:pt x="1728723" y="33527"/>
                </a:lnTo>
                <a:lnTo>
                  <a:pt x="1747393" y="40005"/>
                </a:lnTo>
                <a:lnTo>
                  <a:pt x="1764792" y="43307"/>
                </a:lnTo>
                <a:lnTo>
                  <a:pt x="1781302" y="46862"/>
                </a:lnTo>
                <a:lnTo>
                  <a:pt x="1797811" y="49022"/>
                </a:lnTo>
                <a:lnTo>
                  <a:pt x="1815465" y="49784"/>
                </a:lnTo>
                <a:lnTo>
                  <a:pt x="1832102" y="49022"/>
                </a:lnTo>
                <a:lnTo>
                  <a:pt x="1850390" y="46862"/>
                </a:lnTo>
                <a:lnTo>
                  <a:pt x="1866645" y="41148"/>
                </a:lnTo>
                <a:lnTo>
                  <a:pt x="1883156" y="33527"/>
                </a:lnTo>
                <a:lnTo>
                  <a:pt x="1900808" y="25908"/>
                </a:lnTo>
                <a:lnTo>
                  <a:pt x="1919478" y="18414"/>
                </a:lnTo>
                <a:lnTo>
                  <a:pt x="1940052" y="11937"/>
                </a:lnTo>
                <a:lnTo>
                  <a:pt x="1960880" y="8636"/>
                </a:lnTo>
                <a:lnTo>
                  <a:pt x="1981834" y="7620"/>
                </a:lnTo>
                <a:lnTo>
                  <a:pt x="2001646" y="9778"/>
                </a:lnTo>
                <a:lnTo>
                  <a:pt x="2021078" y="12953"/>
                </a:lnTo>
                <a:lnTo>
                  <a:pt x="2039746" y="18414"/>
                </a:lnTo>
                <a:lnTo>
                  <a:pt x="2057399" y="23749"/>
                </a:lnTo>
                <a:lnTo>
                  <a:pt x="2076195" y="28448"/>
                </a:lnTo>
                <a:lnTo>
                  <a:pt x="2093468" y="30352"/>
                </a:lnTo>
                <a:lnTo>
                  <a:pt x="2112136" y="30352"/>
                </a:lnTo>
                <a:lnTo>
                  <a:pt x="2131948" y="28448"/>
                </a:lnTo>
                <a:lnTo>
                  <a:pt x="2149221" y="24892"/>
                </a:lnTo>
                <a:lnTo>
                  <a:pt x="2165731" y="21589"/>
                </a:lnTo>
                <a:lnTo>
                  <a:pt x="2181986" y="19431"/>
                </a:lnTo>
                <a:lnTo>
                  <a:pt x="2198497" y="21589"/>
                </a:lnTo>
                <a:lnTo>
                  <a:pt x="2215134" y="24892"/>
                </a:lnTo>
                <a:lnTo>
                  <a:pt x="2232786" y="29210"/>
                </a:lnTo>
                <a:lnTo>
                  <a:pt x="2247899" y="34671"/>
                </a:lnTo>
                <a:lnTo>
                  <a:pt x="2264029" y="40005"/>
                </a:lnTo>
                <a:lnTo>
                  <a:pt x="2282824" y="42163"/>
                </a:lnTo>
                <a:lnTo>
                  <a:pt x="2301494" y="40005"/>
                </a:lnTo>
                <a:lnTo>
                  <a:pt x="2319909" y="34671"/>
                </a:lnTo>
                <a:lnTo>
                  <a:pt x="2337435" y="29210"/>
                </a:lnTo>
                <a:lnTo>
                  <a:pt x="2355087" y="27432"/>
                </a:lnTo>
                <a:lnTo>
                  <a:pt x="2371724" y="27432"/>
                </a:lnTo>
                <a:lnTo>
                  <a:pt x="2390394" y="31369"/>
                </a:lnTo>
                <a:lnTo>
                  <a:pt x="2408809" y="37084"/>
                </a:lnTo>
                <a:lnTo>
                  <a:pt x="2425319" y="44323"/>
                </a:lnTo>
                <a:lnTo>
                  <a:pt x="2441574" y="49784"/>
                </a:lnTo>
                <a:lnTo>
                  <a:pt x="2455925" y="55499"/>
                </a:lnTo>
                <a:lnTo>
                  <a:pt x="2471038" y="57658"/>
                </a:lnTo>
                <a:lnTo>
                  <a:pt x="2487675" y="57658"/>
                </a:lnTo>
                <a:lnTo>
                  <a:pt x="2504947" y="54356"/>
                </a:lnTo>
                <a:lnTo>
                  <a:pt x="2519298" y="49022"/>
                </a:lnTo>
                <a:lnTo>
                  <a:pt x="2534411" y="43307"/>
                </a:lnTo>
                <a:lnTo>
                  <a:pt x="2550922" y="37084"/>
                </a:lnTo>
                <a:lnTo>
                  <a:pt x="2568574" y="32512"/>
                </a:lnTo>
                <a:lnTo>
                  <a:pt x="2587371" y="31369"/>
                </a:lnTo>
                <a:lnTo>
                  <a:pt x="2606802" y="32512"/>
                </a:lnTo>
                <a:lnTo>
                  <a:pt x="2625471" y="37084"/>
                </a:lnTo>
                <a:lnTo>
                  <a:pt x="2644267" y="42163"/>
                </a:lnTo>
                <a:lnTo>
                  <a:pt x="2662555" y="45720"/>
                </a:lnTo>
                <a:lnTo>
                  <a:pt x="2682367" y="46862"/>
                </a:lnTo>
                <a:lnTo>
                  <a:pt x="2704337" y="44323"/>
                </a:lnTo>
                <a:lnTo>
                  <a:pt x="2724149" y="40005"/>
                </a:lnTo>
                <a:lnTo>
                  <a:pt x="2741803" y="32512"/>
                </a:lnTo>
                <a:lnTo>
                  <a:pt x="2757932" y="27432"/>
                </a:lnTo>
                <a:lnTo>
                  <a:pt x="2774569" y="22733"/>
                </a:lnTo>
                <a:lnTo>
                  <a:pt x="2791841" y="19431"/>
                </a:lnTo>
                <a:lnTo>
                  <a:pt x="2809494" y="19431"/>
                </a:lnTo>
                <a:lnTo>
                  <a:pt x="2826004" y="21589"/>
                </a:lnTo>
                <a:lnTo>
                  <a:pt x="2842260" y="24892"/>
                </a:lnTo>
                <a:lnTo>
                  <a:pt x="2858770" y="29210"/>
                </a:lnTo>
                <a:lnTo>
                  <a:pt x="2876042" y="33527"/>
                </a:lnTo>
                <a:lnTo>
                  <a:pt x="2893695" y="39243"/>
                </a:lnTo>
                <a:lnTo>
                  <a:pt x="2911347" y="41148"/>
                </a:lnTo>
                <a:lnTo>
                  <a:pt x="2930017" y="41148"/>
                </a:lnTo>
                <a:lnTo>
                  <a:pt x="2947288" y="37084"/>
                </a:lnTo>
                <a:lnTo>
                  <a:pt x="2963925" y="32512"/>
                </a:lnTo>
                <a:lnTo>
                  <a:pt x="2982595" y="27432"/>
                </a:lnTo>
                <a:lnTo>
                  <a:pt x="2999867" y="22733"/>
                </a:lnTo>
                <a:lnTo>
                  <a:pt x="3020822" y="21589"/>
                </a:lnTo>
                <a:lnTo>
                  <a:pt x="3041649" y="22733"/>
                </a:lnTo>
                <a:lnTo>
                  <a:pt x="3060319" y="25908"/>
                </a:lnTo>
                <a:lnTo>
                  <a:pt x="3078734" y="31369"/>
                </a:lnTo>
                <a:lnTo>
                  <a:pt x="3095244" y="37084"/>
                </a:lnTo>
                <a:lnTo>
                  <a:pt x="3111499" y="41148"/>
                </a:lnTo>
                <a:lnTo>
                  <a:pt x="3128010" y="40005"/>
                </a:lnTo>
                <a:lnTo>
                  <a:pt x="3145662" y="33527"/>
                </a:lnTo>
                <a:lnTo>
                  <a:pt x="3165094" y="25908"/>
                </a:lnTo>
                <a:lnTo>
                  <a:pt x="3182747" y="18414"/>
                </a:lnTo>
                <a:lnTo>
                  <a:pt x="3182747" y="18414"/>
                </a:lnTo>
                <a:lnTo>
                  <a:pt x="3200399" y="11937"/>
                </a:lnTo>
                <a:lnTo>
                  <a:pt x="3219831" y="6476"/>
                </a:lnTo>
                <a:lnTo>
                  <a:pt x="3240785" y="4318"/>
                </a:lnTo>
                <a:lnTo>
                  <a:pt x="3240785" y="4318"/>
                </a:lnTo>
                <a:lnTo>
                  <a:pt x="3260471" y="6476"/>
                </a:lnTo>
                <a:lnTo>
                  <a:pt x="3276727" y="11937"/>
                </a:lnTo>
                <a:lnTo>
                  <a:pt x="3295396" y="18414"/>
                </a:lnTo>
                <a:lnTo>
                  <a:pt x="3315207" y="23749"/>
                </a:lnTo>
                <a:lnTo>
                  <a:pt x="3332479" y="28448"/>
                </a:lnTo>
                <a:lnTo>
                  <a:pt x="3351276" y="31369"/>
                </a:lnTo>
                <a:lnTo>
                  <a:pt x="3369945" y="33527"/>
                </a:lnTo>
                <a:lnTo>
                  <a:pt x="3387598" y="33527"/>
                </a:lnTo>
                <a:lnTo>
                  <a:pt x="3402076" y="33527"/>
                </a:lnTo>
                <a:lnTo>
                  <a:pt x="3410711" y="34671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09951" y="1861692"/>
            <a:ext cx="1584960" cy="54610"/>
          </a:xfrm>
          <a:custGeom>
            <a:avLst/>
            <a:gdLst/>
            <a:ahLst/>
            <a:cxnLst/>
            <a:rect l="l" t="t" r="r" b="b"/>
            <a:pathLst>
              <a:path w="1584960" h="54610">
                <a:moveTo>
                  <a:pt x="4318" y="16509"/>
                </a:moveTo>
                <a:lnTo>
                  <a:pt x="4318" y="16509"/>
                </a:lnTo>
                <a:lnTo>
                  <a:pt x="0" y="8635"/>
                </a:lnTo>
                <a:lnTo>
                  <a:pt x="0" y="8635"/>
                </a:lnTo>
                <a:lnTo>
                  <a:pt x="15493" y="11175"/>
                </a:lnTo>
                <a:lnTo>
                  <a:pt x="31750" y="13969"/>
                </a:lnTo>
                <a:lnTo>
                  <a:pt x="49403" y="19811"/>
                </a:lnTo>
                <a:lnTo>
                  <a:pt x="67056" y="27304"/>
                </a:lnTo>
                <a:lnTo>
                  <a:pt x="86487" y="31241"/>
                </a:lnTo>
                <a:lnTo>
                  <a:pt x="106299" y="32384"/>
                </a:lnTo>
                <a:lnTo>
                  <a:pt x="106299" y="32384"/>
                </a:lnTo>
                <a:lnTo>
                  <a:pt x="124968" y="31241"/>
                </a:lnTo>
                <a:lnTo>
                  <a:pt x="142240" y="29463"/>
                </a:lnTo>
                <a:lnTo>
                  <a:pt x="159893" y="24764"/>
                </a:lnTo>
                <a:lnTo>
                  <a:pt x="178562" y="18668"/>
                </a:lnTo>
                <a:lnTo>
                  <a:pt x="195199" y="12191"/>
                </a:lnTo>
                <a:lnTo>
                  <a:pt x="210693" y="6476"/>
                </a:lnTo>
                <a:lnTo>
                  <a:pt x="226822" y="2539"/>
                </a:lnTo>
                <a:lnTo>
                  <a:pt x="245237" y="0"/>
                </a:lnTo>
                <a:lnTo>
                  <a:pt x="265049" y="0"/>
                </a:lnTo>
                <a:lnTo>
                  <a:pt x="283718" y="2539"/>
                </a:lnTo>
                <a:lnTo>
                  <a:pt x="303530" y="5333"/>
                </a:lnTo>
                <a:lnTo>
                  <a:pt x="323342" y="11175"/>
                </a:lnTo>
                <a:lnTo>
                  <a:pt x="341757" y="16509"/>
                </a:lnTo>
                <a:lnTo>
                  <a:pt x="359283" y="21970"/>
                </a:lnTo>
                <a:lnTo>
                  <a:pt x="359283" y="21970"/>
                </a:lnTo>
                <a:lnTo>
                  <a:pt x="374396" y="28447"/>
                </a:lnTo>
                <a:lnTo>
                  <a:pt x="391033" y="33781"/>
                </a:lnTo>
                <a:lnTo>
                  <a:pt x="407543" y="38099"/>
                </a:lnTo>
                <a:lnTo>
                  <a:pt x="424179" y="42036"/>
                </a:lnTo>
                <a:lnTo>
                  <a:pt x="441451" y="45719"/>
                </a:lnTo>
                <a:lnTo>
                  <a:pt x="461263" y="46735"/>
                </a:lnTo>
                <a:lnTo>
                  <a:pt x="461263" y="46735"/>
                </a:lnTo>
                <a:lnTo>
                  <a:pt x="481075" y="44576"/>
                </a:lnTo>
                <a:lnTo>
                  <a:pt x="501523" y="41020"/>
                </a:lnTo>
                <a:lnTo>
                  <a:pt x="522350" y="37083"/>
                </a:lnTo>
                <a:lnTo>
                  <a:pt x="540003" y="31241"/>
                </a:lnTo>
                <a:lnTo>
                  <a:pt x="557276" y="27304"/>
                </a:lnTo>
                <a:lnTo>
                  <a:pt x="574928" y="22605"/>
                </a:lnTo>
                <a:lnTo>
                  <a:pt x="592582" y="21970"/>
                </a:lnTo>
                <a:lnTo>
                  <a:pt x="613156" y="21970"/>
                </a:lnTo>
                <a:lnTo>
                  <a:pt x="613156" y="21970"/>
                </a:lnTo>
                <a:lnTo>
                  <a:pt x="635126" y="22605"/>
                </a:lnTo>
                <a:lnTo>
                  <a:pt x="657098" y="24764"/>
                </a:lnTo>
                <a:lnTo>
                  <a:pt x="680085" y="25907"/>
                </a:lnTo>
                <a:lnTo>
                  <a:pt x="704214" y="28447"/>
                </a:lnTo>
                <a:lnTo>
                  <a:pt x="725043" y="31241"/>
                </a:lnTo>
                <a:lnTo>
                  <a:pt x="745616" y="35940"/>
                </a:lnTo>
                <a:lnTo>
                  <a:pt x="764286" y="39877"/>
                </a:lnTo>
                <a:lnTo>
                  <a:pt x="783082" y="45719"/>
                </a:lnTo>
                <a:lnTo>
                  <a:pt x="800353" y="49656"/>
                </a:lnTo>
                <a:lnTo>
                  <a:pt x="819023" y="53212"/>
                </a:lnTo>
                <a:lnTo>
                  <a:pt x="838835" y="54355"/>
                </a:lnTo>
                <a:lnTo>
                  <a:pt x="838835" y="54355"/>
                </a:lnTo>
                <a:lnTo>
                  <a:pt x="857250" y="53212"/>
                </a:lnTo>
                <a:lnTo>
                  <a:pt x="875919" y="49656"/>
                </a:lnTo>
                <a:lnTo>
                  <a:pt x="895731" y="45719"/>
                </a:lnTo>
                <a:lnTo>
                  <a:pt x="916559" y="39877"/>
                </a:lnTo>
                <a:lnTo>
                  <a:pt x="938529" y="34924"/>
                </a:lnTo>
                <a:lnTo>
                  <a:pt x="957961" y="29463"/>
                </a:lnTo>
                <a:lnTo>
                  <a:pt x="976757" y="25907"/>
                </a:lnTo>
                <a:lnTo>
                  <a:pt x="996569" y="22605"/>
                </a:lnTo>
                <a:lnTo>
                  <a:pt x="1017397" y="21970"/>
                </a:lnTo>
                <a:lnTo>
                  <a:pt x="1017397" y="21970"/>
                </a:lnTo>
                <a:lnTo>
                  <a:pt x="1037209" y="22605"/>
                </a:lnTo>
                <a:lnTo>
                  <a:pt x="1055624" y="25907"/>
                </a:lnTo>
                <a:lnTo>
                  <a:pt x="1074293" y="30606"/>
                </a:lnTo>
                <a:lnTo>
                  <a:pt x="1094104" y="34924"/>
                </a:lnTo>
                <a:lnTo>
                  <a:pt x="1115695" y="38099"/>
                </a:lnTo>
                <a:lnTo>
                  <a:pt x="1136523" y="39242"/>
                </a:lnTo>
                <a:lnTo>
                  <a:pt x="1156335" y="37083"/>
                </a:lnTo>
                <a:lnTo>
                  <a:pt x="1176147" y="33781"/>
                </a:lnTo>
                <a:lnTo>
                  <a:pt x="1194943" y="29463"/>
                </a:lnTo>
                <a:lnTo>
                  <a:pt x="1213231" y="24764"/>
                </a:lnTo>
                <a:lnTo>
                  <a:pt x="1232027" y="21970"/>
                </a:lnTo>
                <a:lnTo>
                  <a:pt x="1232027" y="21970"/>
                </a:lnTo>
                <a:lnTo>
                  <a:pt x="1249299" y="22605"/>
                </a:lnTo>
                <a:lnTo>
                  <a:pt x="1266952" y="25907"/>
                </a:lnTo>
                <a:lnTo>
                  <a:pt x="1285239" y="30606"/>
                </a:lnTo>
                <a:lnTo>
                  <a:pt x="1306449" y="37083"/>
                </a:lnTo>
                <a:lnTo>
                  <a:pt x="1325879" y="42036"/>
                </a:lnTo>
                <a:lnTo>
                  <a:pt x="1346835" y="46735"/>
                </a:lnTo>
                <a:lnTo>
                  <a:pt x="1367663" y="47878"/>
                </a:lnTo>
                <a:lnTo>
                  <a:pt x="1386077" y="46735"/>
                </a:lnTo>
                <a:lnTo>
                  <a:pt x="1405889" y="43560"/>
                </a:lnTo>
                <a:lnTo>
                  <a:pt x="1425702" y="39242"/>
                </a:lnTo>
                <a:lnTo>
                  <a:pt x="1444371" y="33781"/>
                </a:lnTo>
                <a:lnTo>
                  <a:pt x="1444371" y="33781"/>
                </a:lnTo>
                <a:lnTo>
                  <a:pt x="1461643" y="30606"/>
                </a:lnTo>
                <a:lnTo>
                  <a:pt x="1480312" y="29463"/>
                </a:lnTo>
                <a:lnTo>
                  <a:pt x="1498727" y="29463"/>
                </a:lnTo>
                <a:lnTo>
                  <a:pt x="1517396" y="29463"/>
                </a:lnTo>
                <a:lnTo>
                  <a:pt x="1535049" y="27304"/>
                </a:lnTo>
                <a:lnTo>
                  <a:pt x="1551686" y="22605"/>
                </a:lnTo>
                <a:lnTo>
                  <a:pt x="1566037" y="19811"/>
                </a:lnTo>
                <a:lnTo>
                  <a:pt x="1575815" y="17271"/>
                </a:lnTo>
                <a:lnTo>
                  <a:pt x="1584452" y="11175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983739" y="2110104"/>
            <a:ext cx="1602105" cy="36830"/>
          </a:xfrm>
          <a:custGeom>
            <a:avLst/>
            <a:gdLst/>
            <a:ahLst/>
            <a:cxnLst/>
            <a:rect l="l" t="t" r="r" b="b"/>
            <a:pathLst>
              <a:path w="1602104" h="36830">
                <a:moveTo>
                  <a:pt x="0" y="4699"/>
                </a:moveTo>
                <a:lnTo>
                  <a:pt x="15493" y="0"/>
                </a:lnTo>
                <a:lnTo>
                  <a:pt x="29464" y="0"/>
                </a:lnTo>
                <a:lnTo>
                  <a:pt x="29464" y="0"/>
                </a:lnTo>
                <a:lnTo>
                  <a:pt x="47117" y="1016"/>
                </a:lnTo>
                <a:lnTo>
                  <a:pt x="65912" y="4699"/>
                </a:lnTo>
                <a:lnTo>
                  <a:pt x="82423" y="9017"/>
                </a:lnTo>
                <a:lnTo>
                  <a:pt x="98679" y="14350"/>
                </a:lnTo>
                <a:lnTo>
                  <a:pt x="115189" y="19812"/>
                </a:lnTo>
                <a:lnTo>
                  <a:pt x="131445" y="22987"/>
                </a:lnTo>
                <a:lnTo>
                  <a:pt x="147955" y="24130"/>
                </a:lnTo>
                <a:lnTo>
                  <a:pt x="164465" y="21970"/>
                </a:lnTo>
                <a:lnTo>
                  <a:pt x="181102" y="17652"/>
                </a:lnTo>
                <a:lnTo>
                  <a:pt x="198374" y="12192"/>
                </a:lnTo>
                <a:lnTo>
                  <a:pt x="215646" y="7874"/>
                </a:lnTo>
                <a:lnTo>
                  <a:pt x="234315" y="4699"/>
                </a:lnTo>
                <a:lnTo>
                  <a:pt x="254127" y="3556"/>
                </a:lnTo>
                <a:lnTo>
                  <a:pt x="272923" y="3556"/>
                </a:lnTo>
                <a:lnTo>
                  <a:pt x="289052" y="6857"/>
                </a:lnTo>
                <a:lnTo>
                  <a:pt x="304546" y="11430"/>
                </a:lnTo>
                <a:lnTo>
                  <a:pt x="318643" y="15493"/>
                </a:lnTo>
                <a:lnTo>
                  <a:pt x="334010" y="20827"/>
                </a:lnTo>
                <a:lnTo>
                  <a:pt x="351663" y="26288"/>
                </a:lnTo>
                <a:lnTo>
                  <a:pt x="371094" y="31623"/>
                </a:lnTo>
                <a:lnTo>
                  <a:pt x="390906" y="34925"/>
                </a:lnTo>
                <a:lnTo>
                  <a:pt x="410718" y="36321"/>
                </a:lnTo>
                <a:lnTo>
                  <a:pt x="430530" y="36321"/>
                </a:lnTo>
                <a:lnTo>
                  <a:pt x="430530" y="36321"/>
                </a:lnTo>
                <a:lnTo>
                  <a:pt x="450342" y="33781"/>
                </a:lnTo>
                <a:lnTo>
                  <a:pt x="469011" y="29844"/>
                </a:lnTo>
                <a:lnTo>
                  <a:pt x="487426" y="24130"/>
                </a:lnTo>
                <a:lnTo>
                  <a:pt x="505079" y="17652"/>
                </a:lnTo>
                <a:lnTo>
                  <a:pt x="522351" y="12192"/>
                </a:lnTo>
                <a:lnTo>
                  <a:pt x="541020" y="9017"/>
                </a:lnTo>
                <a:lnTo>
                  <a:pt x="558292" y="6857"/>
                </a:lnTo>
                <a:lnTo>
                  <a:pt x="575945" y="5714"/>
                </a:lnTo>
                <a:lnTo>
                  <a:pt x="593598" y="5714"/>
                </a:lnTo>
                <a:lnTo>
                  <a:pt x="612013" y="6857"/>
                </a:lnTo>
                <a:lnTo>
                  <a:pt x="631825" y="6857"/>
                </a:lnTo>
                <a:lnTo>
                  <a:pt x="649478" y="7874"/>
                </a:lnTo>
                <a:lnTo>
                  <a:pt x="665988" y="9017"/>
                </a:lnTo>
                <a:lnTo>
                  <a:pt x="682498" y="10032"/>
                </a:lnTo>
                <a:lnTo>
                  <a:pt x="697357" y="11430"/>
                </a:lnTo>
                <a:lnTo>
                  <a:pt x="713867" y="12192"/>
                </a:lnTo>
                <a:lnTo>
                  <a:pt x="733679" y="14350"/>
                </a:lnTo>
                <a:lnTo>
                  <a:pt x="753491" y="16510"/>
                </a:lnTo>
                <a:lnTo>
                  <a:pt x="772922" y="19812"/>
                </a:lnTo>
                <a:lnTo>
                  <a:pt x="791591" y="20827"/>
                </a:lnTo>
                <a:lnTo>
                  <a:pt x="811403" y="19812"/>
                </a:lnTo>
                <a:lnTo>
                  <a:pt x="831215" y="16510"/>
                </a:lnTo>
                <a:lnTo>
                  <a:pt x="849884" y="13335"/>
                </a:lnTo>
                <a:lnTo>
                  <a:pt x="868299" y="10032"/>
                </a:lnTo>
                <a:lnTo>
                  <a:pt x="888111" y="5714"/>
                </a:lnTo>
                <a:lnTo>
                  <a:pt x="906780" y="4699"/>
                </a:lnTo>
                <a:lnTo>
                  <a:pt x="906780" y="4699"/>
                </a:lnTo>
                <a:lnTo>
                  <a:pt x="925576" y="5714"/>
                </a:lnTo>
                <a:lnTo>
                  <a:pt x="942848" y="7874"/>
                </a:lnTo>
                <a:lnTo>
                  <a:pt x="958977" y="9017"/>
                </a:lnTo>
                <a:lnTo>
                  <a:pt x="975614" y="10032"/>
                </a:lnTo>
                <a:lnTo>
                  <a:pt x="991108" y="12192"/>
                </a:lnTo>
                <a:lnTo>
                  <a:pt x="1007618" y="14350"/>
                </a:lnTo>
                <a:lnTo>
                  <a:pt x="1023874" y="16510"/>
                </a:lnTo>
                <a:lnTo>
                  <a:pt x="1040003" y="17652"/>
                </a:lnTo>
                <a:lnTo>
                  <a:pt x="1057656" y="18668"/>
                </a:lnTo>
                <a:lnTo>
                  <a:pt x="1076325" y="17652"/>
                </a:lnTo>
                <a:lnTo>
                  <a:pt x="1095121" y="16510"/>
                </a:lnTo>
                <a:lnTo>
                  <a:pt x="1112393" y="14350"/>
                </a:lnTo>
                <a:lnTo>
                  <a:pt x="1128903" y="11430"/>
                </a:lnTo>
                <a:lnTo>
                  <a:pt x="1145540" y="7874"/>
                </a:lnTo>
                <a:lnTo>
                  <a:pt x="1162812" y="5714"/>
                </a:lnTo>
                <a:lnTo>
                  <a:pt x="1181481" y="3556"/>
                </a:lnTo>
                <a:lnTo>
                  <a:pt x="1203452" y="4699"/>
                </a:lnTo>
                <a:lnTo>
                  <a:pt x="1224407" y="9017"/>
                </a:lnTo>
                <a:lnTo>
                  <a:pt x="1242695" y="13335"/>
                </a:lnTo>
                <a:lnTo>
                  <a:pt x="1260348" y="18668"/>
                </a:lnTo>
                <a:lnTo>
                  <a:pt x="1278001" y="20827"/>
                </a:lnTo>
                <a:lnTo>
                  <a:pt x="1297432" y="20827"/>
                </a:lnTo>
                <a:lnTo>
                  <a:pt x="1316101" y="18668"/>
                </a:lnTo>
                <a:lnTo>
                  <a:pt x="1335913" y="14350"/>
                </a:lnTo>
                <a:lnTo>
                  <a:pt x="1355344" y="9017"/>
                </a:lnTo>
                <a:lnTo>
                  <a:pt x="1375156" y="3556"/>
                </a:lnTo>
                <a:lnTo>
                  <a:pt x="1394968" y="0"/>
                </a:lnTo>
                <a:lnTo>
                  <a:pt x="1413383" y="0"/>
                </a:lnTo>
                <a:lnTo>
                  <a:pt x="1432052" y="2539"/>
                </a:lnTo>
                <a:lnTo>
                  <a:pt x="1449705" y="5714"/>
                </a:lnTo>
                <a:lnTo>
                  <a:pt x="1467358" y="9017"/>
                </a:lnTo>
                <a:lnTo>
                  <a:pt x="1486789" y="12192"/>
                </a:lnTo>
                <a:lnTo>
                  <a:pt x="1507617" y="14350"/>
                </a:lnTo>
                <a:lnTo>
                  <a:pt x="1526413" y="14350"/>
                </a:lnTo>
                <a:lnTo>
                  <a:pt x="1526413" y="14350"/>
                </a:lnTo>
                <a:lnTo>
                  <a:pt x="1542542" y="11430"/>
                </a:lnTo>
                <a:lnTo>
                  <a:pt x="1559179" y="7874"/>
                </a:lnTo>
                <a:lnTo>
                  <a:pt x="1575689" y="4699"/>
                </a:lnTo>
                <a:lnTo>
                  <a:pt x="1588643" y="4699"/>
                </a:lnTo>
                <a:lnTo>
                  <a:pt x="1588643" y="4699"/>
                </a:lnTo>
                <a:lnTo>
                  <a:pt x="1596263" y="9017"/>
                </a:lnTo>
                <a:lnTo>
                  <a:pt x="1601977" y="1435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04085" y="2308097"/>
            <a:ext cx="2235835" cy="45720"/>
          </a:xfrm>
          <a:custGeom>
            <a:avLst/>
            <a:gdLst/>
            <a:ahLst/>
            <a:cxnLst/>
            <a:rect l="l" t="t" r="r" b="b"/>
            <a:pathLst>
              <a:path w="2235835" h="45719">
                <a:moveTo>
                  <a:pt x="0" y="2158"/>
                </a:moveTo>
                <a:lnTo>
                  <a:pt x="11810" y="0"/>
                </a:lnTo>
                <a:lnTo>
                  <a:pt x="22606" y="1015"/>
                </a:lnTo>
                <a:lnTo>
                  <a:pt x="34925" y="5333"/>
                </a:lnTo>
                <a:lnTo>
                  <a:pt x="47116" y="11811"/>
                </a:lnTo>
                <a:lnTo>
                  <a:pt x="59054" y="20446"/>
                </a:lnTo>
                <a:lnTo>
                  <a:pt x="72262" y="26924"/>
                </a:lnTo>
                <a:lnTo>
                  <a:pt x="86359" y="32384"/>
                </a:lnTo>
                <a:lnTo>
                  <a:pt x="100710" y="34543"/>
                </a:lnTo>
                <a:lnTo>
                  <a:pt x="115823" y="34543"/>
                </a:lnTo>
                <a:lnTo>
                  <a:pt x="133476" y="32384"/>
                </a:lnTo>
                <a:lnTo>
                  <a:pt x="151891" y="31242"/>
                </a:lnTo>
                <a:lnTo>
                  <a:pt x="171703" y="30225"/>
                </a:lnTo>
                <a:lnTo>
                  <a:pt x="192531" y="26924"/>
                </a:lnTo>
                <a:lnTo>
                  <a:pt x="212344" y="23749"/>
                </a:lnTo>
                <a:lnTo>
                  <a:pt x="231139" y="19812"/>
                </a:lnTo>
                <a:lnTo>
                  <a:pt x="247269" y="13969"/>
                </a:lnTo>
                <a:lnTo>
                  <a:pt x="262763" y="9651"/>
                </a:lnTo>
                <a:lnTo>
                  <a:pt x="280034" y="7493"/>
                </a:lnTo>
                <a:lnTo>
                  <a:pt x="299846" y="7493"/>
                </a:lnTo>
                <a:lnTo>
                  <a:pt x="319658" y="6476"/>
                </a:lnTo>
                <a:lnTo>
                  <a:pt x="336931" y="6476"/>
                </a:lnTo>
                <a:lnTo>
                  <a:pt x="336931" y="6476"/>
                </a:lnTo>
                <a:lnTo>
                  <a:pt x="353440" y="7493"/>
                </a:lnTo>
                <a:lnTo>
                  <a:pt x="368934" y="9651"/>
                </a:lnTo>
                <a:lnTo>
                  <a:pt x="383031" y="13969"/>
                </a:lnTo>
                <a:lnTo>
                  <a:pt x="397382" y="20446"/>
                </a:lnTo>
                <a:lnTo>
                  <a:pt x="413638" y="25907"/>
                </a:lnTo>
                <a:lnTo>
                  <a:pt x="429132" y="29082"/>
                </a:lnTo>
                <a:lnTo>
                  <a:pt x="446658" y="32384"/>
                </a:lnTo>
                <a:lnTo>
                  <a:pt x="466216" y="35559"/>
                </a:lnTo>
                <a:lnTo>
                  <a:pt x="487044" y="38100"/>
                </a:lnTo>
                <a:lnTo>
                  <a:pt x="507872" y="39243"/>
                </a:lnTo>
                <a:lnTo>
                  <a:pt x="525144" y="38100"/>
                </a:lnTo>
                <a:lnTo>
                  <a:pt x="542797" y="35559"/>
                </a:lnTo>
                <a:lnTo>
                  <a:pt x="562609" y="32384"/>
                </a:lnTo>
                <a:lnTo>
                  <a:pt x="584581" y="29082"/>
                </a:lnTo>
                <a:lnTo>
                  <a:pt x="605154" y="24764"/>
                </a:lnTo>
                <a:lnTo>
                  <a:pt x="623823" y="21589"/>
                </a:lnTo>
                <a:lnTo>
                  <a:pt x="641476" y="19812"/>
                </a:lnTo>
                <a:lnTo>
                  <a:pt x="656970" y="15112"/>
                </a:lnTo>
                <a:lnTo>
                  <a:pt x="672083" y="11811"/>
                </a:lnTo>
                <a:lnTo>
                  <a:pt x="686434" y="8636"/>
                </a:lnTo>
                <a:lnTo>
                  <a:pt x="702690" y="6476"/>
                </a:lnTo>
                <a:lnTo>
                  <a:pt x="719201" y="6476"/>
                </a:lnTo>
                <a:lnTo>
                  <a:pt x="737615" y="6476"/>
                </a:lnTo>
                <a:lnTo>
                  <a:pt x="737615" y="6476"/>
                </a:lnTo>
                <a:lnTo>
                  <a:pt x="758825" y="8636"/>
                </a:lnTo>
                <a:lnTo>
                  <a:pt x="779398" y="11811"/>
                </a:lnTo>
                <a:lnTo>
                  <a:pt x="801369" y="15112"/>
                </a:lnTo>
                <a:lnTo>
                  <a:pt x="824357" y="21589"/>
                </a:lnTo>
                <a:lnTo>
                  <a:pt x="847344" y="26924"/>
                </a:lnTo>
                <a:lnTo>
                  <a:pt x="870457" y="30225"/>
                </a:lnTo>
                <a:lnTo>
                  <a:pt x="893063" y="32384"/>
                </a:lnTo>
                <a:lnTo>
                  <a:pt x="915034" y="34543"/>
                </a:lnTo>
                <a:lnTo>
                  <a:pt x="937006" y="35559"/>
                </a:lnTo>
                <a:lnTo>
                  <a:pt x="960119" y="34543"/>
                </a:lnTo>
                <a:lnTo>
                  <a:pt x="985265" y="32384"/>
                </a:lnTo>
                <a:lnTo>
                  <a:pt x="1008379" y="28448"/>
                </a:lnTo>
                <a:lnTo>
                  <a:pt x="1031366" y="24764"/>
                </a:lnTo>
                <a:lnTo>
                  <a:pt x="1054100" y="22606"/>
                </a:lnTo>
                <a:lnTo>
                  <a:pt x="1078102" y="20446"/>
                </a:lnTo>
                <a:lnTo>
                  <a:pt x="1099057" y="17271"/>
                </a:lnTo>
                <a:lnTo>
                  <a:pt x="1118869" y="17271"/>
                </a:lnTo>
                <a:lnTo>
                  <a:pt x="1137157" y="17271"/>
                </a:lnTo>
                <a:lnTo>
                  <a:pt x="1154811" y="17271"/>
                </a:lnTo>
                <a:lnTo>
                  <a:pt x="1173606" y="20446"/>
                </a:lnTo>
                <a:lnTo>
                  <a:pt x="1190116" y="24764"/>
                </a:lnTo>
                <a:lnTo>
                  <a:pt x="1206373" y="30225"/>
                </a:lnTo>
                <a:lnTo>
                  <a:pt x="1222882" y="35559"/>
                </a:lnTo>
                <a:lnTo>
                  <a:pt x="1241552" y="40258"/>
                </a:lnTo>
                <a:lnTo>
                  <a:pt x="1265301" y="43180"/>
                </a:lnTo>
                <a:lnTo>
                  <a:pt x="1288795" y="45719"/>
                </a:lnTo>
                <a:lnTo>
                  <a:pt x="1309242" y="44195"/>
                </a:lnTo>
                <a:lnTo>
                  <a:pt x="1328039" y="42418"/>
                </a:lnTo>
                <a:lnTo>
                  <a:pt x="1346707" y="40258"/>
                </a:lnTo>
                <a:lnTo>
                  <a:pt x="1363979" y="39243"/>
                </a:lnTo>
                <a:lnTo>
                  <a:pt x="1380616" y="37083"/>
                </a:lnTo>
                <a:lnTo>
                  <a:pt x="1396745" y="33400"/>
                </a:lnTo>
                <a:lnTo>
                  <a:pt x="1415541" y="31242"/>
                </a:lnTo>
                <a:lnTo>
                  <a:pt x="1436369" y="28448"/>
                </a:lnTo>
                <a:lnTo>
                  <a:pt x="1458340" y="25907"/>
                </a:lnTo>
                <a:lnTo>
                  <a:pt x="1476628" y="24764"/>
                </a:lnTo>
                <a:lnTo>
                  <a:pt x="1494281" y="25907"/>
                </a:lnTo>
                <a:lnTo>
                  <a:pt x="1513077" y="28448"/>
                </a:lnTo>
                <a:lnTo>
                  <a:pt x="1532509" y="31242"/>
                </a:lnTo>
                <a:lnTo>
                  <a:pt x="1554479" y="34543"/>
                </a:lnTo>
                <a:lnTo>
                  <a:pt x="1575307" y="38100"/>
                </a:lnTo>
                <a:lnTo>
                  <a:pt x="1596263" y="39243"/>
                </a:lnTo>
                <a:lnTo>
                  <a:pt x="1617852" y="38100"/>
                </a:lnTo>
                <a:lnTo>
                  <a:pt x="1640077" y="37083"/>
                </a:lnTo>
                <a:lnTo>
                  <a:pt x="1661667" y="34543"/>
                </a:lnTo>
                <a:lnTo>
                  <a:pt x="1682623" y="32384"/>
                </a:lnTo>
                <a:lnTo>
                  <a:pt x="1702435" y="30225"/>
                </a:lnTo>
                <a:lnTo>
                  <a:pt x="1721865" y="28448"/>
                </a:lnTo>
                <a:lnTo>
                  <a:pt x="1741677" y="28448"/>
                </a:lnTo>
                <a:lnTo>
                  <a:pt x="1762505" y="28448"/>
                </a:lnTo>
                <a:lnTo>
                  <a:pt x="1783461" y="29082"/>
                </a:lnTo>
                <a:lnTo>
                  <a:pt x="1802129" y="31242"/>
                </a:lnTo>
                <a:lnTo>
                  <a:pt x="1821561" y="34543"/>
                </a:lnTo>
                <a:lnTo>
                  <a:pt x="1840229" y="38100"/>
                </a:lnTo>
                <a:lnTo>
                  <a:pt x="1857882" y="41401"/>
                </a:lnTo>
                <a:lnTo>
                  <a:pt x="1876298" y="43180"/>
                </a:lnTo>
                <a:lnTo>
                  <a:pt x="1894966" y="43180"/>
                </a:lnTo>
                <a:lnTo>
                  <a:pt x="1894966" y="43180"/>
                </a:lnTo>
                <a:lnTo>
                  <a:pt x="1915922" y="42418"/>
                </a:lnTo>
                <a:lnTo>
                  <a:pt x="1934210" y="41401"/>
                </a:lnTo>
                <a:lnTo>
                  <a:pt x="1953005" y="40258"/>
                </a:lnTo>
                <a:lnTo>
                  <a:pt x="1972817" y="38100"/>
                </a:lnTo>
                <a:lnTo>
                  <a:pt x="1992502" y="35559"/>
                </a:lnTo>
                <a:lnTo>
                  <a:pt x="2013457" y="32384"/>
                </a:lnTo>
                <a:lnTo>
                  <a:pt x="2032889" y="30225"/>
                </a:lnTo>
                <a:lnTo>
                  <a:pt x="2051557" y="28448"/>
                </a:lnTo>
                <a:lnTo>
                  <a:pt x="2069211" y="28448"/>
                </a:lnTo>
                <a:lnTo>
                  <a:pt x="2088006" y="29082"/>
                </a:lnTo>
                <a:lnTo>
                  <a:pt x="2107438" y="30225"/>
                </a:lnTo>
                <a:lnTo>
                  <a:pt x="2127250" y="32384"/>
                </a:lnTo>
                <a:lnTo>
                  <a:pt x="2148840" y="33400"/>
                </a:lnTo>
                <a:lnTo>
                  <a:pt x="2170049" y="35559"/>
                </a:lnTo>
                <a:lnTo>
                  <a:pt x="2189479" y="37083"/>
                </a:lnTo>
                <a:lnTo>
                  <a:pt x="2210307" y="37083"/>
                </a:lnTo>
                <a:lnTo>
                  <a:pt x="2225802" y="35559"/>
                </a:lnTo>
                <a:lnTo>
                  <a:pt x="2235580" y="3454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20920" y="1991994"/>
            <a:ext cx="367665" cy="144780"/>
          </a:xfrm>
          <a:custGeom>
            <a:avLst/>
            <a:gdLst/>
            <a:ahLst/>
            <a:cxnLst/>
            <a:rect l="l" t="t" r="r" b="b"/>
            <a:pathLst>
              <a:path w="367664" h="144780">
                <a:moveTo>
                  <a:pt x="0" y="62992"/>
                </a:moveTo>
                <a:lnTo>
                  <a:pt x="7492" y="72009"/>
                </a:lnTo>
                <a:lnTo>
                  <a:pt x="9651" y="82423"/>
                </a:lnTo>
                <a:lnTo>
                  <a:pt x="11810" y="95758"/>
                </a:lnTo>
                <a:lnTo>
                  <a:pt x="14731" y="109728"/>
                </a:lnTo>
                <a:lnTo>
                  <a:pt x="20446" y="123825"/>
                </a:lnTo>
                <a:lnTo>
                  <a:pt x="27304" y="135762"/>
                </a:lnTo>
                <a:lnTo>
                  <a:pt x="34925" y="143256"/>
                </a:lnTo>
                <a:lnTo>
                  <a:pt x="44576" y="144399"/>
                </a:lnTo>
                <a:lnTo>
                  <a:pt x="57530" y="138937"/>
                </a:lnTo>
                <a:lnTo>
                  <a:pt x="75183" y="130302"/>
                </a:lnTo>
                <a:lnTo>
                  <a:pt x="96138" y="119126"/>
                </a:lnTo>
                <a:lnTo>
                  <a:pt x="116585" y="108331"/>
                </a:lnTo>
                <a:lnTo>
                  <a:pt x="135381" y="98933"/>
                </a:lnTo>
                <a:lnTo>
                  <a:pt x="155066" y="90043"/>
                </a:lnTo>
                <a:lnTo>
                  <a:pt x="172465" y="82423"/>
                </a:lnTo>
                <a:lnTo>
                  <a:pt x="189991" y="75946"/>
                </a:lnTo>
                <a:lnTo>
                  <a:pt x="206628" y="68326"/>
                </a:lnTo>
                <a:lnTo>
                  <a:pt x="223138" y="62230"/>
                </a:lnTo>
                <a:lnTo>
                  <a:pt x="240791" y="54356"/>
                </a:lnTo>
                <a:lnTo>
                  <a:pt x="257047" y="47879"/>
                </a:lnTo>
                <a:lnTo>
                  <a:pt x="272160" y="42418"/>
                </a:lnTo>
                <a:lnTo>
                  <a:pt x="286512" y="38100"/>
                </a:lnTo>
                <a:lnTo>
                  <a:pt x="300608" y="33781"/>
                </a:lnTo>
                <a:lnTo>
                  <a:pt x="314959" y="28448"/>
                </a:lnTo>
                <a:lnTo>
                  <a:pt x="331469" y="24130"/>
                </a:lnTo>
                <a:lnTo>
                  <a:pt x="345566" y="19812"/>
                </a:lnTo>
                <a:lnTo>
                  <a:pt x="356362" y="13970"/>
                </a:lnTo>
                <a:lnTo>
                  <a:pt x="364235" y="10033"/>
                </a:lnTo>
                <a:lnTo>
                  <a:pt x="367538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76341" y="2323210"/>
            <a:ext cx="2096770" cy="57785"/>
          </a:xfrm>
          <a:custGeom>
            <a:avLst/>
            <a:gdLst/>
            <a:ahLst/>
            <a:cxnLst/>
            <a:rect l="l" t="t" r="r" b="b"/>
            <a:pathLst>
              <a:path w="2096770" h="57785">
                <a:moveTo>
                  <a:pt x="0" y="8636"/>
                </a:moveTo>
                <a:lnTo>
                  <a:pt x="4953" y="0"/>
                </a:lnTo>
                <a:lnTo>
                  <a:pt x="17272" y="0"/>
                </a:lnTo>
                <a:lnTo>
                  <a:pt x="32385" y="1015"/>
                </a:lnTo>
                <a:lnTo>
                  <a:pt x="48895" y="4699"/>
                </a:lnTo>
                <a:lnTo>
                  <a:pt x="69723" y="6476"/>
                </a:lnTo>
                <a:lnTo>
                  <a:pt x="90678" y="7493"/>
                </a:lnTo>
                <a:lnTo>
                  <a:pt x="112649" y="8636"/>
                </a:lnTo>
                <a:lnTo>
                  <a:pt x="133096" y="8636"/>
                </a:lnTo>
                <a:lnTo>
                  <a:pt x="155067" y="9651"/>
                </a:lnTo>
                <a:lnTo>
                  <a:pt x="176022" y="11811"/>
                </a:lnTo>
                <a:lnTo>
                  <a:pt x="195834" y="13335"/>
                </a:lnTo>
                <a:lnTo>
                  <a:pt x="215265" y="13969"/>
                </a:lnTo>
                <a:lnTo>
                  <a:pt x="236093" y="13969"/>
                </a:lnTo>
                <a:lnTo>
                  <a:pt x="258063" y="13969"/>
                </a:lnTo>
                <a:lnTo>
                  <a:pt x="280035" y="15112"/>
                </a:lnTo>
                <a:lnTo>
                  <a:pt x="299847" y="16129"/>
                </a:lnTo>
                <a:lnTo>
                  <a:pt x="318135" y="17271"/>
                </a:lnTo>
                <a:lnTo>
                  <a:pt x="337947" y="17271"/>
                </a:lnTo>
                <a:lnTo>
                  <a:pt x="359918" y="18287"/>
                </a:lnTo>
                <a:lnTo>
                  <a:pt x="383032" y="19431"/>
                </a:lnTo>
                <a:lnTo>
                  <a:pt x="407162" y="20446"/>
                </a:lnTo>
                <a:lnTo>
                  <a:pt x="428752" y="21970"/>
                </a:lnTo>
                <a:lnTo>
                  <a:pt x="449580" y="21970"/>
                </a:lnTo>
                <a:lnTo>
                  <a:pt x="469392" y="22987"/>
                </a:lnTo>
                <a:lnTo>
                  <a:pt x="492379" y="24130"/>
                </a:lnTo>
                <a:lnTo>
                  <a:pt x="515112" y="25145"/>
                </a:lnTo>
                <a:lnTo>
                  <a:pt x="539623" y="25145"/>
                </a:lnTo>
                <a:lnTo>
                  <a:pt x="562229" y="26288"/>
                </a:lnTo>
                <a:lnTo>
                  <a:pt x="583565" y="25145"/>
                </a:lnTo>
                <a:lnTo>
                  <a:pt x="602996" y="25145"/>
                </a:lnTo>
                <a:lnTo>
                  <a:pt x="622681" y="26288"/>
                </a:lnTo>
                <a:lnTo>
                  <a:pt x="641477" y="26288"/>
                </a:lnTo>
                <a:lnTo>
                  <a:pt x="660908" y="26288"/>
                </a:lnTo>
                <a:lnTo>
                  <a:pt x="683895" y="27305"/>
                </a:lnTo>
                <a:lnTo>
                  <a:pt x="708025" y="28067"/>
                </a:lnTo>
                <a:lnTo>
                  <a:pt x="731138" y="28067"/>
                </a:lnTo>
                <a:lnTo>
                  <a:pt x="749808" y="28067"/>
                </a:lnTo>
                <a:lnTo>
                  <a:pt x="762762" y="28067"/>
                </a:lnTo>
                <a:lnTo>
                  <a:pt x="774700" y="29082"/>
                </a:lnTo>
                <a:lnTo>
                  <a:pt x="785876" y="27305"/>
                </a:lnTo>
                <a:lnTo>
                  <a:pt x="796925" y="26288"/>
                </a:lnTo>
                <a:lnTo>
                  <a:pt x="812165" y="26288"/>
                </a:lnTo>
                <a:lnTo>
                  <a:pt x="830453" y="25145"/>
                </a:lnTo>
                <a:lnTo>
                  <a:pt x="852805" y="25145"/>
                </a:lnTo>
                <a:lnTo>
                  <a:pt x="874395" y="25145"/>
                </a:lnTo>
                <a:lnTo>
                  <a:pt x="895223" y="26288"/>
                </a:lnTo>
                <a:lnTo>
                  <a:pt x="914654" y="27305"/>
                </a:lnTo>
                <a:lnTo>
                  <a:pt x="931291" y="28067"/>
                </a:lnTo>
                <a:lnTo>
                  <a:pt x="946785" y="29082"/>
                </a:lnTo>
                <a:lnTo>
                  <a:pt x="963295" y="29082"/>
                </a:lnTo>
                <a:lnTo>
                  <a:pt x="983107" y="27305"/>
                </a:lnTo>
                <a:lnTo>
                  <a:pt x="1002538" y="26288"/>
                </a:lnTo>
                <a:lnTo>
                  <a:pt x="1020191" y="28067"/>
                </a:lnTo>
                <a:lnTo>
                  <a:pt x="1038860" y="28067"/>
                </a:lnTo>
                <a:lnTo>
                  <a:pt x="1059434" y="28067"/>
                </a:lnTo>
                <a:lnTo>
                  <a:pt x="1079246" y="29082"/>
                </a:lnTo>
                <a:lnTo>
                  <a:pt x="1097915" y="29082"/>
                </a:lnTo>
                <a:lnTo>
                  <a:pt x="1097915" y="29082"/>
                </a:lnTo>
                <a:lnTo>
                  <a:pt x="1114171" y="30606"/>
                </a:lnTo>
                <a:lnTo>
                  <a:pt x="1132840" y="30606"/>
                </a:lnTo>
                <a:lnTo>
                  <a:pt x="1153795" y="31623"/>
                </a:lnTo>
                <a:lnTo>
                  <a:pt x="1174242" y="32765"/>
                </a:lnTo>
                <a:lnTo>
                  <a:pt x="1195451" y="33781"/>
                </a:lnTo>
                <a:lnTo>
                  <a:pt x="1213866" y="34925"/>
                </a:lnTo>
                <a:lnTo>
                  <a:pt x="1231518" y="34925"/>
                </a:lnTo>
                <a:lnTo>
                  <a:pt x="1247648" y="34925"/>
                </a:lnTo>
                <a:lnTo>
                  <a:pt x="1262126" y="35940"/>
                </a:lnTo>
                <a:lnTo>
                  <a:pt x="1272921" y="35940"/>
                </a:lnTo>
                <a:lnTo>
                  <a:pt x="1285875" y="35940"/>
                </a:lnTo>
                <a:lnTo>
                  <a:pt x="1299210" y="39243"/>
                </a:lnTo>
                <a:lnTo>
                  <a:pt x="1320038" y="41401"/>
                </a:lnTo>
                <a:lnTo>
                  <a:pt x="1336675" y="41401"/>
                </a:lnTo>
                <a:lnTo>
                  <a:pt x="1354201" y="42418"/>
                </a:lnTo>
                <a:lnTo>
                  <a:pt x="1370457" y="44576"/>
                </a:lnTo>
                <a:lnTo>
                  <a:pt x="1388872" y="45719"/>
                </a:lnTo>
                <a:lnTo>
                  <a:pt x="1405382" y="47879"/>
                </a:lnTo>
                <a:lnTo>
                  <a:pt x="1423035" y="48894"/>
                </a:lnTo>
                <a:lnTo>
                  <a:pt x="1439544" y="50037"/>
                </a:lnTo>
                <a:lnTo>
                  <a:pt x="1455801" y="51054"/>
                </a:lnTo>
                <a:lnTo>
                  <a:pt x="1475613" y="51054"/>
                </a:lnTo>
                <a:lnTo>
                  <a:pt x="1494282" y="51054"/>
                </a:lnTo>
                <a:lnTo>
                  <a:pt x="1513078" y="50037"/>
                </a:lnTo>
                <a:lnTo>
                  <a:pt x="1530350" y="50037"/>
                </a:lnTo>
                <a:lnTo>
                  <a:pt x="1548003" y="50037"/>
                </a:lnTo>
                <a:lnTo>
                  <a:pt x="1566290" y="50037"/>
                </a:lnTo>
                <a:lnTo>
                  <a:pt x="1585087" y="50037"/>
                </a:lnTo>
                <a:lnTo>
                  <a:pt x="1605914" y="51054"/>
                </a:lnTo>
                <a:lnTo>
                  <a:pt x="1627505" y="53212"/>
                </a:lnTo>
                <a:lnTo>
                  <a:pt x="1648333" y="55371"/>
                </a:lnTo>
                <a:lnTo>
                  <a:pt x="1669668" y="57531"/>
                </a:lnTo>
                <a:lnTo>
                  <a:pt x="1687957" y="57531"/>
                </a:lnTo>
                <a:lnTo>
                  <a:pt x="1687957" y="57531"/>
                </a:lnTo>
                <a:lnTo>
                  <a:pt x="1706753" y="56514"/>
                </a:lnTo>
                <a:lnTo>
                  <a:pt x="1725422" y="55371"/>
                </a:lnTo>
                <a:lnTo>
                  <a:pt x="1743837" y="53212"/>
                </a:lnTo>
                <a:lnTo>
                  <a:pt x="1763522" y="51054"/>
                </a:lnTo>
                <a:lnTo>
                  <a:pt x="1778762" y="52196"/>
                </a:lnTo>
                <a:lnTo>
                  <a:pt x="1791969" y="54356"/>
                </a:lnTo>
                <a:lnTo>
                  <a:pt x="1804924" y="54356"/>
                </a:lnTo>
                <a:lnTo>
                  <a:pt x="1819402" y="54356"/>
                </a:lnTo>
                <a:lnTo>
                  <a:pt x="1819402" y="54356"/>
                </a:lnTo>
                <a:lnTo>
                  <a:pt x="1838071" y="53212"/>
                </a:lnTo>
                <a:lnTo>
                  <a:pt x="1861819" y="52196"/>
                </a:lnTo>
                <a:lnTo>
                  <a:pt x="1887092" y="52196"/>
                </a:lnTo>
                <a:lnTo>
                  <a:pt x="1912239" y="53212"/>
                </a:lnTo>
                <a:lnTo>
                  <a:pt x="1935353" y="52196"/>
                </a:lnTo>
                <a:lnTo>
                  <a:pt x="1957324" y="51054"/>
                </a:lnTo>
                <a:lnTo>
                  <a:pt x="1974850" y="51054"/>
                </a:lnTo>
                <a:lnTo>
                  <a:pt x="1988947" y="52196"/>
                </a:lnTo>
                <a:lnTo>
                  <a:pt x="2004440" y="52196"/>
                </a:lnTo>
                <a:lnTo>
                  <a:pt x="2020569" y="52196"/>
                </a:lnTo>
                <a:lnTo>
                  <a:pt x="2041525" y="51054"/>
                </a:lnTo>
                <a:lnTo>
                  <a:pt x="2060193" y="51054"/>
                </a:lnTo>
                <a:lnTo>
                  <a:pt x="2076831" y="48894"/>
                </a:lnTo>
                <a:lnTo>
                  <a:pt x="2088641" y="44576"/>
                </a:lnTo>
                <a:lnTo>
                  <a:pt x="2096642" y="4025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16202" y="2557906"/>
            <a:ext cx="2434590" cy="26034"/>
          </a:xfrm>
          <a:custGeom>
            <a:avLst/>
            <a:gdLst/>
            <a:ahLst/>
            <a:cxnLst/>
            <a:rect l="l" t="t" r="r" b="b"/>
            <a:pathLst>
              <a:path w="2434590" h="26035">
                <a:moveTo>
                  <a:pt x="-9525" y="12954"/>
                </a:moveTo>
                <a:lnTo>
                  <a:pt x="2444115" y="12954"/>
                </a:lnTo>
              </a:path>
            </a:pathLst>
          </a:custGeom>
          <a:ln w="44958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65116" y="2561081"/>
            <a:ext cx="3540760" cy="43815"/>
          </a:xfrm>
          <a:custGeom>
            <a:avLst/>
            <a:gdLst/>
            <a:ahLst/>
            <a:cxnLst/>
            <a:rect l="l" t="t" r="r" b="b"/>
            <a:pathLst>
              <a:path w="3540759" h="43814">
                <a:moveTo>
                  <a:pt x="0" y="6477"/>
                </a:moveTo>
                <a:lnTo>
                  <a:pt x="0" y="6477"/>
                </a:lnTo>
                <a:lnTo>
                  <a:pt x="10033" y="5461"/>
                </a:lnTo>
                <a:lnTo>
                  <a:pt x="27686" y="5461"/>
                </a:lnTo>
                <a:lnTo>
                  <a:pt x="72390" y="5461"/>
                </a:lnTo>
                <a:lnTo>
                  <a:pt x="92202" y="5461"/>
                </a:lnTo>
                <a:lnTo>
                  <a:pt x="110871" y="5461"/>
                </a:lnTo>
                <a:lnTo>
                  <a:pt x="129286" y="6477"/>
                </a:lnTo>
                <a:lnTo>
                  <a:pt x="145415" y="6477"/>
                </a:lnTo>
                <a:lnTo>
                  <a:pt x="162052" y="6477"/>
                </a:lnTo>
                <a:lnTo>
                  <a:pt x="178562" y="7619"/>
                </a:lnTo>
                <a:lnTo>
                  <a:pt x="195072" y="7619"/>
                </a:lnTo>
                <a:lnTo>
                  <a:pt x="213487" y="8762"/>
                </a:lnTo>
                <a:lnTo>
                  <a:pt x="233299" y="9779"/>
                </a:lnTo>
                <a:lnTo>
                  <a:pt x="253111" y="9779"/>
                </a:lnTo>
                <a:lnTo>
                  <a:pt x="273558" y="9779"/>
                </a:lnTo>
                <a:lnTo>
                  <a:pt x="298069" y="9779"/>
                </a:lnTo>
                <a:lnTo>
                  <a:pt x="298069" y="9779"/>
                </a:lnTo>
                <a:lnTo>
                  <a:pt x="322961" y="8762"/>
                </a:lnTo>
                <a:lnTo>
                  <a:pt x="345948" y="7619"/>
                </a:lnTo>
                <a:lnTo>
                  <a:pt x="367919" y="6477"/>
                </a:lnTo>
                <a:lnTo>
                  <a:pt x="387350" y="5461"/>
                </a:lnTo>
                <a:lnTo>
                  <a:pt x="407543" y="3302"/>
                </a:lnTo>
                <a:lnTo>
                  <a:pt x="426974" y="1143"/>
                </a:lnTo>
                <a:lnTo>
                  <a:pt x="447802" y="0"/>
                </a:lnTo>
                <a:lnTo>
                  <a:pt x="468757" y="1143"/>
                </a:lnTo>
                <a:lnTo>
                  <a:pt x="486029" y="2159"/>
                </a:lnTo>
                <a:lnTo>
                  <a:pt x="503682" y="1143"/>
                </a:lnTo>
                <a:lnTo>
                  <a:pt x="521335" y="2159"/>
                </a:lnTo>
                <a:lnTo>
                  <a:pt x="538988" y="2159"/>
                </a:lnTo>
                <a:lnTo>
                  <a:pt x="555117" y="1143"/>
                </a:lnTo>
                <a:lnTo>
                  <a:pt x="570230" y="2159"/>
                </a:lnTo>
                <a:lnTo>
                  <a:pt x="584708" y="3302"/>
                </a:lnTo>
                <a:lnTo>
                  <a:pt x="602234" y="3302"/>
                </a:lnTo>
                <a:lnTo>
                  <a:pt x="625348" y="2159"/>
                </a:lnTo>
                <a:lnTo>
                  <a:pt x="647954" y="3302"/>
                </a:lnTo>
                <a:lnTo>
                  <a:pt x="666750" y="4318"/>
                </a:lnTo>
                <a:lnTo>
                  <a:pt x="684022" y="4318"/>
                </a:lnTo>
                <a:lnTo>
                  <a:pt x="701675" y="5461"/>
                </a:lnTo>
                <a:lnTo>
                  <a:pt x="718185" y="5461"/>
                </a:lnTo>
                <a:lnTo>
                  <a:pt x="736981" y="6477"/>
                </a:lnTo>
                <a:lnTo>
                  <a:pt x="757428" y="7619"/>
                </a:lnTo>
                <a:lnTo>
                  <a:pt x="780796" y="8762"/>
                </a:lnTo>
                <a:lnTo>
                  <a:pt x="805688" y="8762"/>
                </a:lnTo>
                <a:lnTo>
                  <a:pt x="827659" y="8762"/>
                </a:lnTo>
                <a:lnTo>
                  <a:pt x="845312" y="10922"/>
                </a:lnTo>
                <a:lnTo>
                  <a:pt x="862965" y="15240"/>
                </a:lnTo>
                <a:lnTo>
                  <a:pt x="882777" y="17399"/>
                </a:lnTo>
                <a:lnTo>
                  <a:pt x="898906" y="16637"/>
                </a:lnTo>
                <a:lnTo>
                  <a:pt x="916178" y="15240"/>
                </a:lnTo>
                <a:lnTo>
                  <a:pt x="934974" y="15240"/>
                </a:lnTo>
                <a:lnTo>
                  <a:pt x="956945" y="16637"/>
                </a:lnTo>
                <a:lnTo>
                  <a:pt x="978788" y="18415"/>
                </a:lnTo>
                <a:lnTo>
                  <a:pt x="996442" y="20574"/>
                </a:lnTo>
                <a:lnTo>
                  <a:pt x="1013713" y="21717"/>
                </a:lnTo>
                <a:lnTo>
                  <a:pt x="1033526" y="21717"/>
                </a:lnTo>
                <a:lnTo>
                  <a:pt x="1051179" y="22733"/>
                </a:lnTo>
                <a:lnTo>
                  <a:pt x="1068832" y="25273"/>
                </a:lnTo>
                <a:lnTo>
                  <a:pt x="1082929" y="22733"/>
                </a:lnTo>
                <a:lnTo>
                  <a:pt x="1095121" y="23875"/>
                </a:lnTo>
                <a:lnTo>
                  <a:pt x="1107059" y="26289"/>
                </a:lnTo>
                <a:lnTo>
                  <a:pt x="1118870" y="26289"/>
                </a:lnTo>
                <a:lnTo>
                  <a:pt x="1134364" y="26289"/>
                </a:lnTo>
                <a:lnTo>
                  <a:pt x="1152017" y="26289"/>
                </a:lnTo>
                <a:lnTo>
                  <a:pt x="1170305" y="25273"/>
                </a:lnTo>
                <a:lnTo>
                  <a:pt x="1189101" y="26289"/>
                </a:lnTo>
                <a:lnTo>
                  <a:pt x="1211707" y="28448"/>
                </a:lnTo>
                <a:lnTo>
                  <a:pt x="1236218" y="29591"/>
                </a:lnTo>
                <a:lnTo>
                  <a:pt x="1254633" y="29591"/>
                </a:lnTo>
                <a:lnTo>
                  <a:pt x="1273302" y="30353"/>
                </a:lnTo>
                <a:lnTo>
                  <a:pt x="1293114" y="30353"/>
                </a:lnTo>
                <a:lnTo>
                  <a:pt x="1312545" y="31368"/>
                </a:lnTo>
                <a:lnTo>
                  <a:pt x="1333500" y="32512"/>
                </a:lnTo>
                <a:lnTo>
                  <a:pt x="1356487" y="32512"/>
                </a:lnTo>
                <a:lnTo>
                  <a:pt x="1376299" y="34925"/>
                </a:lnTo>
                <a:lnTo>
                  <a:pt x="1396111" y="38227"/>
                </a:lnTo>
                <a:lnTo>
                  <a:pt x="1417701" y="39243"/>
                </a:lnTo>
                <a:lnTo>
                  <a:pt x="1443990" y="38227"/>
                </a:lnTo>
                <a:lnTo>
                  <a:pt x="1473454" y="36068"/>
                </a:lnTo>
                <a:lnTo>
                  <a:pt x="1498727" y="36068"/>
                </a:lnTo>
                <a:lnTo>
                  <a:pt x="1520698" y="36068"/>
                </a:lnTo>
                <a:lnTo>
                  <a:pt x="1541526" y="36068"/>
                </a:lnTo>
                <a:lnTo>
                  <a:pt x="1560195" y="36068"/>
                </a:lnTo>
                <a:lnTo>
                  <a:pt x="1578991" y="34925"/>
                </a:lnTo>
                <a:lnTo>
                  <a:pt x="1598422" y="34925"/>
                </a:lnTo>
                <a:lnTo>
                  <a:pt x="1617091" y="34925"/>
                </a:lnTo>
                <a:lnTo>
                  <a:pt x="1639824" y="34925"/>
                </a:lnTo>
                <a:lnTo>
                  <a:pt x="1662176" y="36068"/>
                </a:lnTo>
                <a:lnTo>
                  <a:pt x="1682623" y="36068"/>
                </a:lnTo>
                <a:lnTo>
                  <a:pt x="1682623" y="36068"/>
                </a:lnTo>
                <a:lnTo>
                  <a:pt x="1705737" y="37084"/>
                </a:lnTo>
                <a:lnTo>
                  <a:pt x="1735582" y="40386"/>
                </a:lnTo>
                <a:lnTo>
                  <a:pt x="1764030" y="42544"/>
                </a:lnTo>
                <a:lnTo>
                  <a:pt x="1789938" y="39243"/>
                </a:lnTo>
                <a:lnTo>
                  <a:pt x="1811909" y="38227"/>
                </a:lnTo>
                <a:lnTo>
                  <a:pt x="1830578" y="38227"/>
                </a:lnTo>
                <a:lnTo>
                  <a:pt x="1847215" y="38227"/>
                </a:lnTo>
                <a:lnTo>
                  <a:pt x="1862328" y="37084"/>
                </a:lnTo>
                <a:lnTo>
                  <a:pt x="1878838" y="37084"/>
                </a:lnTo>
                <a:lnTo>
                  <a:pt x="1893189" y="37084"/>
                </a:lnTo>
                <a:lnTo>
                  <a:pt x="1909445" y="38227"/>
                </a:lnTo>
                <a:lnTo>
                  <a:pt x="1924939" y="39243"/>
                </a:lnTo>
                <a:lnTo>
                  <a:pt x="1941068" y="40386"/>
                </a:lnTo>
                <a:lnTo>
                  <a:pt x="1962023" y="39243"/>
                </a:lnTo>
                <a:lnTo>
                  <a:pt x="1988312" y="38227"/>
                </a:lnTo>
                <a:lnTo>
                  <a:pt x="2019935" y="37084"/>
                </a:lnTo>
                <a:lnTo>
                  <a:pt x="2052066" y="39243"/>
                </a:lnTo>
                <a:lnTo>
                  <a:pt x="2077974" y="40386"/>
                </a:lnTo>
                <a:lnTo>
                  <a:pt x="2099945" y="38227"/>
                </a:lnTo>
                <a:lnTo>
                  <a:pt x="2118614" y="36068"/>
                </a:lnTo>
                <a:lnTo>
                  <a:pt x="2135124" y="36068"/>
                </a:lnTo>
                <a:lnTo>
                  <a:pt x="2150237" y="37084"/>
                </a:lnTo>
                <a:lnTo>
                  <a:pt x="2165731" y="36068"/>
                </a:lnTo>
                <a:lnTo>
                  <a:pt x="2181987" y="36068"/>
                </a:lnTo>
                <a:lnTo>
                  <a:pt x="2199640" y="37084"/>
                </a:lnTo>
                <a:lnTo>
                  <a:pt x="2218309" y="38227"/>
                </a:lnTo>
                <a:lnTo>
                  <a:pt x="2241041" y="38227"/>
                </a:lnTo>
                <a:lnTo>
                  <a:pt x="2264029" y="38227"/>
                </a:lnTo>
                <a:lnTo>
                  <a:pt x="2286000" y="38227"/>
                </a:lnTo>
                <a:lnTo>
                  <a:pt x="2304668" y="37084"/>
                </a:lnTo>
                <a:lnTo>
                  <a:pt x="2321306" y="39243"/>
                </a:lnTo>
                <a:lnTo>
                  <a:pt x="2334260" y="42544"/>
                </a:lnTo>
                <a:lnTo>
                  <a:pt x="2347214" y="40386"/>
                </a:lnTo>
                <a:lnTo>
                  <a:pt x="2367026" y="39243"/>
                </a:lnTo>
                <a:lnTo>
                  <a:pt x="2393315" y="38227"/>
                </a:lnTo>
                <a:lnTo>
                  <a:pt x="2418461" y="38227"/>
                </a:lnTo>
                <a:lnTo>
                  <a:pt x="2441575" y="39243"/>
                </a:lnTo>
                <a:lnTo>
                  <a:pt x="2467864" y="38227"/>
                </a:lnTo>
                <a:lnTo>
                  <a:pt x="2491866" y="38227"/>
                </a:lnTo>
                <a:lnTo>
                  <a:pt x="2513584" y="37084"/>
                </a:lnTo>
                <a:lnTo>
                  <a:pt x="2535809" y="37084"/>
                </a:lnTo>
                <a:lnTo>
                  <a:pt x="2554224" y="38227"/>
                </a:lnTo>
                <a:lnTo>
                  <a:pt x="2575052" y="39243"/>
                </a:lnTo>
                <a:lnTo>
                  <a:pt x="2596641" y="39243"/>
                </a:lnTo>
                <a:lnTo>
                  <a:pt x="2644266" y="39243"/>
                </a:lnTo>
                <a:lnTo>
                  <a:pt x="2666111" y="40386"/>
                </a:lnTo>
                <a:lnTo>
                  <a:pt x="2686685" y="43561"/>
                </a:lnTo>
                <a:lnTo>
                  <a:pt x="2705354" y="43561"/>
                </a:lnTo>
                <a:lnTo>
                  <a:pt x="2723768" y="40386"/>
                </a:lnTo>
                <a:lnTo>
                  <a:pt x="2742438" y="37084"/>
                </a:lnTo>
                <a:lnTo>
                  <a:pt x="2760091" y="36068"/>
                </a:lnTo>
                <a:lnTo>
                  <a:pt x="2774568" y="37084"/>
                </a:lnTo>
                <a:lnTo>
                  <a:pt x="2787523" y="36068"/>
                </a:lnTo>
                <a:lnTo>
                  <a:pt x="2803016" y="36068"/>
                </a:lnTo>
                <a:lnTo>
                  <a:pt x="2819146" y="37084"/>
                </a:lnTo>
                <a:lnTo>
                  <a:pt x="2834640" y="34925"/>
                </a:lnTo>
                <a:lnTo>
                  <a:pt x="2854071" y="33528"/>
                </a:lnTo>
                <a:lnTo>
                  <a:pt x="2873883" y="33528"/>
                </a:lnTo>
                <a:lnTo>
                  <a:pt x="2893694" y="33528"/>
                </a:lnTo>
                <a:lnTo>
                  <a:pt x="2915666" y="32512"/>
                </a:lnTo>
                <a:lnTo>
                  <a:pt x="2938272" y="32512"/>
                </a:lnTo>
                <a:lnTo>
                  <a:pt x="2964941" y="31368"/>
                </a:lnTo>
                <a:lnTo>
                  <a:pt x="2990215" y="31368"/>
                </a:lnTo>
                <a:lnTo>
                  <a:pt x="3011805" y="31368"/>
                </a:lnTo>
                <a:lnTo>
                  <a:pt x="3029458" y="28448"/>
                </a:lnTo>
                <a:lnTo>
                  <a:pt x="3048127" y="27431"/>
                </a:lnTo>
                <a:lnTo>
                  <a:pt x="3065780" y="27431"/>
                </a:lnTo>
                <a:lnTo>
                  <a:pt x="3079750" y="27431"/>
                </a:lnTo>
                <a:lnTo>
                  <a:pt x="3096006" y="28448"/>
                </a:lnTo>
                <a:lnTo>
                  <a:pt x="3115817" y="29591"/>
                </a:lnTo>
                <a:lnTo>
                  <a:pt x="3135630" y="29591"/>
                </a:lnTo>
                <a:lnTo>
                  <a:pt x="3152902" y="27431"/>
                </a:lnTo>
                <a:lnTo>
                  <a:pt x="3167253" y="27431"/>
                </a:lnTo>
                <a:lnTo>
                  <a:pt x="3179572" y="28448"/>
                </a:lnTo>
                <a:lnTo>
                  <a:pt x="3192526" y="29591"/>
                </a:lnTo>
                <a:lnTo>
                  <a:pt x="3208019" y="30353"/>
                </a:lnTo>
                <a:lnTo>
                  <a:pt x="3223133" y="31368"/>
                </a:lnTo>
                <a:lnTo>
                  <a:pt x="3240786" y="32512"/>
                </a:lnTo>
                <a:lnTo>
                  <a:pt x="3258312" y="32512"/>
                </a:lnTo>
                <a:lnTo>
                  <a:pt x="3274567" y="31368"/>
                </a:lnTo>
                <a:lnTo>
                  <a:pt x="3291078" y="28448"/>
                </a:lnTo>
                <a:lnTo>
                  <a:pt x="3304413" y="29591"/>
                </a:lnTo>
                <a:lnTo>
                  <a:pt x="3316351" y="30353"/>
                </a:lnTo>
                <a:lnTo>
                  <a:pt x="3331844" y="29591"/>
                </a:lnTo>
                <a:lnTo>
                  <a:pt x="3345815" y="28448"/>
                </a:lnTo>
                <a:lnTo>
                  <a:pt x="3357753" y="28448"/>
                </a:lnTo>
                <a:lnTo>
                  <a:pt x="3367786" y="29591"/>
                </a:lnTo>
                <a:lnTo>
                  <a:pt x="3377565" y="29591"/>
                </a:lnTo>
                <a:lnTo>
                  <a:pt x="3390900" y="29591"/>
                </a:lnTo>
                <a:lnTo>
                  <a:pt x="3408426" y="27431"/>
                </a:lnTo>
                <a:lnTo>
                  <a:pt x="3424682" y="29591"/>
                </a:lnTo>
                <a:lnTo>
                  <a:pt x="3438779" y="30353"/>
                </a:lnTo>
                <a:lnTo>
                  <a:pt x="3453130" y="28448"/>
                </a:lnTo>
                <a:lnTo>
                  <a:pt x="3465322" y="29591"/>
                </a:lnTo>
                <a:lnTo>
                  <a:pt x="3476116" y="29591"/>
                </a:lnTo>
                <a:lnTo>
                  <a:pt x="3485896" y="29591"/>
                </a:lnTo>
                <a:lnTo>
                  <a:pt x="3495548" y="30353"/>
                </a:lnTo>
                <a:lnTo>
                  <a:pt x="3508883" y="29591"/>
                </a:lnTo>
                <a:lnTo>
                  <a:pt x="3521202" y="31368"/>
                </a:lnTo>
                <a:lnTo>
                  <a:pt x="3529838" y="32512"/>
                </a:lnTo>
                <a:lnTo>
                  <a:pt x="3540633" y="27431"/>
                </a:lnTo>
                <a:lnTo>
                  <a:pt x="3529838" y="31368"/>
                </a:lnTo>
              </a:path>
              <a:path w="3540759" h="43814">
                <a:moveTo>
                  <a:pt x="3511041" y="38227"/>
                </a:moveTo>
                <a:lnTo>
                  <a:pt x="3503549" y="4356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81452" y="2761106"/>
            <a:ext cx="224536" cy="352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36926" y="2799079"/>
            <a:ext cx="1270" cy="280670"/>
          </a:xfrm>
          <a:custGeom>
            <a:avLst/>
            <a:gdLst/>
            <a:ahLst/>
            <a:cxnLst/>
            <a:rect l="l" t="t" r="r" b="b"/>
            <a:pathLst>
              <a:path w="1269" h="280669">
                <a:moveTo>
                  <a:pt x="381" y="-9525"/>
                </a:moveTo>
                <a:lnTo>
                  <a:pt x="381" y="289687"/>
                </a:lnTo>
              </a:path>
            </a:pathLst>
          </a:custGeom>
          <a:ln w="19812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93948" y="2929254"/>
            <a:ext cx="113030" cy="1385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071114" y="2927476"/>
            <a:ext cx="190119" cy="1266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3443732" y="2773044"/>
            <a:ext cx="167005" cy="397510"/>
            <a:chOff x="3443732" y="2773044"/>
            <a:chExt cx="167005" cy="397510"/>
          </a:xfrm>
        </p:grpSpPr>
        <p:sp>
          <p:nvSpPr>
            <p:cNvPr id="32" name="object 32"/>
            <p:cNvSpPr/>
            <p:nvPr/>
          </p:nvSpPr>
          <p:spPr>
            <a:xfrm>
              <a:off x="3443732" y="2919475"/>
              <a:ext cx="78104" cy="10515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15487" y="2782569"/>
              <a:ext cx="85725" cy="378460"/>
            </a:xfrm>
            <a:custGeom>
              <a:avLst/>
              <a:gdLst/>
              <a:ahLst/>
              <a:cxnLst/>
              <a:rect l="l" t="t" r="r" b="b"/>
              <a:pathLst>
                <a:path w="85725" h="378460">
                  <a:moveTo>
                    <a:pt x="7620" y="113030"/>
                  </a:moveTo>
                  <a:lnTo>
                    <a:pt x="7620" y="113030"/>
                  </a:lnTo>
                  <a:lnTo>
                    <a:pt x="0" y="69468"/>
                  </a:lnTo>
                  <a:lnTo>
                    <a:pt x="0" y="69468"/>
                  </a:lnTo>
                  <a:lnTo>
                    <a:pt x="1142" y="50037"/>
                  </a:lnTo>
                  <a:lnTo>
                    <a:pt x="5841" y="30606"/>
                  </a:lnTo>
                  <a:lnTo>
                    <a:pt x="13335" y="15493"/>
                  </a:lnTo>
                  <a:lnTo>
                    <a:pt x="26288" y="4699"/>
                  </a:lnTo>
                  <a:lnTo>
                    <a:pt x="42925" y="0"/>
                  </a:lnTo>
                  <a:lnTo>
                    <a:pt x="42925" y="0"/>
                  </a:lnTo>
                  <a:lnTo>
                    <a:pt x="56896" y="2540"/>
                  </a:lnTo>
                  <a:lnTo>
                    <a:pt x="69214" y="12192"/>
                  </a:lnTo>
                  <a:lnTo>
                    <a:pt x="76708" y="30606"/>
                  </a:lnTo>
                  <a:lnTo>
                    <a:pt x="81025" y="56896"/>
                  </a:lnTo>
                  <a:lnTo>
                    <a:pt x="82168" y="82804"/>
                  </a:lnTo>
                  <a:lnTo>
                    <a:pt x="82168" y="108712"/>
                  </a:lnTo>
                  <a:lnTo>
                    <a:pt x="81025" y="132461"/>
                  </a:lnTo>
                  <a:lnTo>
                    <a:pt x="80010" y="156210"/>
                  </a:lnTo>
                  <a:lnTo>
                    <a:pt x="77850" y="179197"/>
                  </a:lnTo>
                  <a:lnTo>
                    <a:pt x="76708" y="207645"/>
                  </a:lnTo>
                  <a:lnTo>
                    <a:pt x="76708" y="236855"/>
                  </a:lnTo>
                  <a:lnTo>
                    <a:pt x="74549" y="297688"/>
                  </a:lnTo>
                  <a:lnTo>
                    <a:pt x="74549" y="324739"/>
                  </a:lnTo>
                  <a:lnTo>
                    <a:pt x="74549" y="347726"/>
                  </a:lnTo>
                  <a:lnTo>
                    <a:pt x="69214" y="377952"/>
                  </a:lnTo>
                  <a:lnTo>
                    <a:pt x="54737" y="362839"/>
                  </a:lnTo>
                </a:path>
                <a:path w="85725" h="378460">
                  <a:moveTo>
                    <a:pt x="14477" y="226060"/>
                  </a:moveTo>
                  <a:lnTo>
                    <a:pt x="27432" y="217424"/>
                  </a:lnTo>
                  <a:lnTo>
                    <a:pt x="45085" y="209804"/>
                  </a:lnTo>
                  <a:lnTo>
                    <a:pt x="64515" y="200152"/>
                  </a:lnTo>
                  <a:lnTo>
                    <a:pt x="85343" y="189992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3789679" y="2694939"/>
            <a:ext cx="750570" cy="340995"/>
            <a:chOff x="3789679" y="2694939"/>
            <a:chExt cx="750570" cy="340995"/>
          </a:xfrm>
        </p:grpSpPr>
        <p:sp>
          <p:nvSpPr>
            <p:cNvPr id="35" name="object 35"/>
            <p:cNvSpPr/>
            <p:nvPr/>
          </p:nvSpPr>
          <p:spPr>
            <a:xfrm>
              <a:off x="3789679" y="2832734"/>
              <a:ext cx="211709" cy="2030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042409" y="2873120"/>
              <a:ext cx="105410" cy="12661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116704" y="2704464"/>
              <a:ext cx="99695" cy="289560"/>
            </a:xfrm>
            <a:custGeom>
              <a:avLst/>
              <a:gdLst/>
              <a:ahLst/>
              <a:cxnLst/>
              <a:rect l="l" t="t" r="r" b="b"/>
              <a:pathLst>
                <a:path w="99695" h="289560">
                  <a:moveTo>
                    <a:pt x="0" y="73786"/>
                  </a:moveTo>
                  <a:lnTo>
                    <a:pt x="0" y="73786"/>
                  </a:lnTo>
                  <a:lnTo>
                    <a:pt x="3302" y="58673"/>
                  </a:lnTo>
                  <a:lnTo>
                    <a:pt x="7620" y="41401"/>
                  </a:lnTo>
                  <a:lnTo>
                    <a:pt x="14097" y="23748"/>
                  </a:lnTo>
                  <a:lnTo>
                    <a:pt x="24130" y="8635"/>
                  </a:lnTo>
                  <a:lnTo>
                    <a:pt x="37084" y="0"/>
                  </a:lnTo>
                  <a:lnTo>
                    <a:pt x="37084" y="0"/>
                  </a:lnTo>
                  <a:lnTo>
                    <a:pt x="50037" y="2158"/>
                  </a:lnTo>
                  <a:lnTo>
                    <a:pt x="61214" y="12953"/>
                  </a:lnTo>
                  <a:lnTo>
                    <a:pt x="68834" y="30606"/>
                  </a:lnTo>
                  <a:lnTo>
                    <a:pt x="74549" y="53212"/>
                  </a:lnTo>
                  <a:lnTo>
                    <a:pt x="77470" y="81660"/>
                  </a:lnTo>
                  <a:lnTo>
                    <a:pt x="79883" y="110870"/>
                  </a:lnTo>
                  <a:lnTo>
                    <a:pt x="81025" y="138937"/>
                  </a:lnTo>
                  <a:lnTo>
                    <a:pt x="82042" y="162686"/>
                  </a:lnTo>
                  <a:lnTo>
                    <a:pt x="83185" y="185673"/>
                  </a:lnTo>
                  <a:lnTo>
                    <a:pt x="84200" y="206247"/>
                  </a:lnTo>
                  <a:lnTo>
                    <a:pt x="85344" y="227075"/>
                  </a:lnTo>
                  <a:lnTo>
                    <a:pt x="85344" y="247650"/>
                  </a:lnTo>
                  <a:lnTo>
                    <a:pt x="85344" y="265938"/>
                  </a:lnTo>
                  <a:lnTo>
                    <a:pt x="82042" y="281431"/>
                  </a:lnTo>
                  <a:lnTo>
                    <a:pt x="75565" y="289051"/>
                  </a:lnTo>
                </a:path>
                <a:path w="99695" h="289560">
                  <a:moveTo>
                    <a:pt x="38227" y="208406"/>
                  </a:moveTo>
                  <a:lnTo>
                    <a:pt x="38227" y="208406"/>
                  </a:lnTo>
                  <a:lnTo>
                    <a:pt x="47117" y="199770"/>
                  </a:lnTo>
                  <a:lnTo>
                    <a:pt x="60198" y="193294"/>
                  </a:lnTo>
                  <a:lnTo>
                    <a:pt x="78486" y="188975"/>
                  </a:lnTo>
                  <a:lnTo>
                    <a:pt x="99695" y="186816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259071" y="2868421"/>
              <a:ext cx="280797" cy="14643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2433192" y="3342132"/>
            <a:ext cx="446405" cy="348615"/>
            <a:chOff x="2433192" y="3342132"/>
            <a:chExt cx="446405" cy="348615"/>
          </a:xfrm>
        </p:grpSpPr>
        <p:sp>
          <p:nvSpPr>
            <p:cNvPr id="40" name="object 40"/>
            <p:cNvSpPr/>
            <p:nvPr/>
          </p:nvSpPr>
          <p:spPr>
            <a:xfrm>
              <a:off x="2442717" y="3351657"/>
              <a:ext cx="151765" cy="251460"/>
            </a:xfrm>
            <a:custGeom>
              <a:avLst/>
              <a:gdLst/>
              <a:ahLst/>
              <a:cxnLst/>
              <a:rect l="l" t="t" r="r" b="b"/>
              <a:pathLst>
                <a:path w="151764" h="251460">
                  <a:moveTo>
                    <a:pt x="0" y="0"/>
                  </a:moveTo>
                  <a:lnTo>
                    <a:pt x="0" y="0"/>
                  </a:lnTo>
                  <a:lnTo>
                    <a:pt x="7619" y="4318"/>
                  </a:lnTo>
                  <a:lnTo>
                    <a:pt x="15112" y="18796"/>
                  </a:lnTo>
                  <a:lnTo>
                    <a:pt x="16256" y="34925"/>
                  </a:lnTo>
                  <a:lnTo>
                    <a:pt x="17271" y="53721"/>
                  </a:lnTo>
                  <a:lnTo>
                    <a:pt x="17271" y="73787"/>
                  </a:lnTo>
                  <a:lnTo>
                    <a:pt x="17271" y="95504"/>
                  </a:lnTo>
                  <a:lnTo>
                    <a:pt x="17271" y="118491"/>
                  </a:lnTo>
                  <a:lnTo>
                    <a:pt x="17271" y="142240"/>
                  </a:lnTo>
                  <a:lnTo>
                    <a:pt x="17271" y="162814"/>
                  </a:lnTo>
                  <a:lnTo>
                    <a:pt x="18668" y="181483"/>
                  </a:lnTo>
                  <a:lnTo>
                    <a:pt x="18668" y="199136"/>
                  </a:lnTo>
                  <a:lnTo>
                    <a:pt x="19812" y="214249"/>
                  </a:lnTo>
                  <a:lnTo>
                    <a:pt x="20827" y="228346"/>
                  </a:lnTo>
                  <a:lnTo>
                    <a:pt x="20827" y="241300"/>
                  </a:lnTo>
                  <a:lnTo>
                    <a:pt x="21970" y="251333"/>
                  </a:lnTo>
                  <a:lnTo>
                    <a:pt x="19812" y="234823"/>
                  </a:lnTo>
                  <a:lnTo>
                    <a:pt x="17271" y="169545"/>
                  </a:lnTo>
                  <a:lnTo>
                    <a:pt x="18668" y="153035"/>
                  </a:lnTo>
                  <a:lnTo>
                    <a:pt x="19812" y="144399"/>
                  </a:lnTo>
                  <a:lnTo>
                    <a:pt x="27305" y="139065"/>
                  </a:lnTo>
                  <a:lnTo>
                    <a:pt x="41401" y="136906"/>
                  </a:lnTo>
                  <a:lnTo>
                    <a:pt x="62230" y="135763"/>
                  </a:lnTo>
                  <a:lnTo>
                    <a:pt x="84200" y="132588"/>
                  </a:lnTo>
                  <a:lnTo>
                    <a:pt x="99313" y="123825"/>
                  </a:lnTo>
                  <a:lnTo>
                    <a:pt x="110489" y="112776"/>
                  </a:lnTo>
                </a:path>
                <a:path w="151764" h="251460">
                  <a:moveTo>
                    <a:pt x="119125" y="41402"/>
                  </a:moveTo>
                  <a:lnTo>
                    <a:pt x="121665" y="32766"/>
                  </a:lnTo>
                  <a:lnTo>
                    <a:pt x="126745" y="44704"/>
                  </a:lnTo>
                  <a:lnTo>
                    <a:pt x="130301" y="62357"/>
                  </a:lnTo>
                  <a:lnTo>
                    <a:pt x="133604" y="84582"/>
                  </a:lnTo>
                  <a:lnTo>
                    <a:pt x="136779" y="107696"/>
                  </a:lnTo>
                  <a:lnTo>
                    <a:pt x="140081" y="130302"/>
                  </a:lnTo>
                  <a:lnTo>
                    <a:pt x="141096" y="154178"/>
                  </a:lnTo>
                  <a:lnTo>
                    <a:pt x="141096" y="176022"/>
                  </a:lnTo>
                  <a:lnTo>
                    <a:pt x="141096" y="196596"/>
                  </a:lnTo>
                  <a:lnTo>
                    <a:pt x="143256" y="210947"/>
                  </a:lnTo>
                  <a:lnTo>
                    <a:pt x="151256" y="217424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633344" y="3524758"/>
              <a:ext cx="88137" cy="16548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751835" y="3448685"/>
              <a:ext cx="127381" cy="14617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2973958" y="3432555"/>
            <a:ext cx="366395" cy="137795"/>
            <a:chOff x="2973958" y="3432555"/>
            <a:chExt cx="366395" cy="137795"/>
          </a:xfrm>
        </p:grpSpPr>
        <p:sp>
          <p:nvSpPr>
            <p:cNvPr id="44" name="object 44"/>
            <p:cNvSpPr/>
            <p:nvPr/>
          </p:nvSpPr>
          <p:spPr>
            <a:xfrm>
              <a:off x="2983483" y="3486403"/>
              <a:ext cx="317500" cy="39370"/>
            </a:xfrm>
            <a:custGeom>
              <a:avLst/>
              <a:gdLst/>
              <a:ahLst/>
              <a:cxnLst/>
              <a:rect l="l" t="t" r="r" b="b"/>
              <a:pathLst>
                <a:path w="317500" h="39370">
                  <a:moveTo>
                    <a:pt x="30607" y="35941"/>
                  </a:moveTo>
                  <a:lnTo>
                    <a:pt x="30607" y="35941"/>
                  </a:lnTo>
                  <a:lnTo>
                    <a:pt x="19812" y="39116"/>
                  </a:lnTo>
                  <a:lnTo>
                    <a:pt x="19812" y="39116"/>
                  </a:lnTo>
                  <a:lnTo>
                    <a:pt x="0" y="35941"/>
                  </a:lnTo>
                  <a:lnTo>
                    <a:pt x="0" y="35941"/>
                  </a:lnTo>
                  <a:lnTo>
                    <a:pt x="11176" y="34798"/>
                  </a:lnTo>
                  <a:lnTo>
                    <a:pt x="29464" y="33782"/>
                  </a:lnTo>
                  <a:lnTo>
                    <a:pt x="52578" y="32639"/>
                  </a:lnTo>
                  <a:lnTo>
                    <a:pt x="75565" y="32639"/>
                  </a:lnTo>
                  <a:lnTo>
                    <a:pt x="98552" y="32639"/>
                  </a:lnTo>
                  <a:lnTo>
                    <a:pt x="119507" y="31623"/>
                  </a:lnTo>
                  <a:lnTo>
                    <a:pt x="139954" y="30480"/>
                  </a:lnTo>
                  <a:lnTo>
                    <a:pt x="161925" y="29083"/>
                  </a:lnTo>
                  <a:lnTo>
                    <a:pt x="182880" y="26924"/>
                  </a:lnTo>
                  <a:lnTo>
                    <a:pt x="204851" y="25146"/>
                  </a:lnTo>
                  <a:lnTo>
                    <a:pt x="223520" y="24003"/>
                  </a:lnTo>
                  <a:lnTo>
                    <a:pt x="242951" y="22987"/>
                  </a:lnTo>
                  <a:lnTo>
                    <a:pt x="263779" y="21844"/>
                  </a:lnTo>
                  <a:lnTo>
                    <a:pt x="283337" y="19431"/>
                  </a:lnTo>
                  <a:lnTo>
                    <a:pt x="302006" y="18288"/>
                  </a:lnTo>
                  <a:lnTo>
                    <a:pt x="313181" y="17272"/>
                  </a:lnTo>
                  <a:lnTo>
                    <a:pt x="317500" y="11811"/>
                  </a:lnTo>
                  <a:lnTo>
                    <a:pt x="307720" y="0"/>
                  </a:lnTo>
                </a:path>
              </a:pathLst>
            </a:custGeom>
            <a:ln w="19049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231260" y="3432555"/>
              <a:ext cx="108712" cy="13741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3446907" y="3314064"/>
            <a:ext cx="599440" cy="254000"/>
            <a:chOff x="3446907" y="3314064"/>
            <a:chExt cx="599440" cy="254000"/>
          </a:xfrm>
        </p:grpSpPr>
        <p:sp>
          <p:nvSpPr>
            <p:cNvPr id="47" name="object 47"/>
            <p:cNvSpPr/>
            <p:nvPr/>
          </p:nvSpPr>
          <p:spPr>
            <a:xfrm>
              <a:off x="3446907" y="3401948"/>
              <a:ext cx="116331" cy="15481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604641" y="3411600"/>
              <a:ext cx="81280" cy="13436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709797" y="3314064"/>
              <a:ext cx="94233" cy="25349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39464" y="3437381"/>
              <a:ext cx="15875" cy="103505"/>
            </a:xfrm>
            <a:custGeom>
              <a:avLst/>
              <a:gdLst/>
              <a:ahLst/>
              <a:cxnLst/>
              <a:rect l="l" t="t" r="r" b="b"/>
              <a:pathLst>
                <a:path w="15875" h="103504">
                  <a:moveTo>
                    <a:pt x="0" y="0"/>
                  </a:moveTo>
                  <a:lnTo>
                    <a:pt x="0" y="0"/>
                  </a:lnTo>
                  <a:lnTo>
                    <a:pt x="1143" y="19812"/>
                  </a:lnTo>
                  <a:lnTo>
                    <a:pt x="2159" y="39243"/>
                  </a:lnTo>
                  <a:lnTo>
                    <a:pt x="3301" y="60833"/>
                  </a:lnTo>
                  <a:lnTo>
                    <a:pt x="5841" y="80645"/>
                  </a:lnTo>
                  <a:lnTo>
                    <a:pt x="10160" y="96901"/>
                  </a:lnTo>
                  <a:lnTo>
                    <a:pt x="15494" y="103378"/>
                  </a:lnTo>
                </a:path>
              </a:pathLst>
            </a:custGeom>
            <a:ln w="19049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849624" y="33801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908806" y="3427856"/>
              <a:ext cx="137160" cy="121285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4100321" y="3417061"/>
            <a:ext cx="339090" cy="172720"/>
            <a:chOff x="4100321" y="3417061"/>
            <a:chExt cx="339090" cy="172720"/>
          </a:xfrm>
        </p:grpSpPr>
        <p:sp>
          <p:nvSpPr>
            <p:cNvPr id="54" name="object 54"/>
            <p:cNvSpPr/>
            <p:nvPr/>
          </p:nvSpPr>
          <p:spPr>
            <a:xfrm>
              <a:off x="4109846" y="3478783"/>
              <a:ext cx="297815" cy="15240"/>
            </a:xfrm>
            <a:custGeom>
              <a:avLst/>
              <a:gdLst/>
              <a:ahLst/>
              <a:cxnLst/>
              <a:rect l="l" t="t" r="r" b="b"/>
              <a:pathLst>
                <a:path w="297814" h="15239">
                  <a:moveTo>
                    <a:pt x="0" y="0"/>
                  </a:moveTo>
                  <a:lnTo>
                    <a:pt x="6857" y="8635"/>
                  </a:lnTo>
                  <a:lnTo>
                    <a:pt x="18795" y="11937"/>
                  </a:lnTo>
                  <a:lnTo>
                    <a:pt x="35305" y="12953"/>
                  </a:lnTo>
                  <a:lnTo>
                    <a:pt x="52958" y="12953"/>
                  </a:lnTo>
                  <a:lnTo>
                    <a:pt x="72389" y="12953"/>
                  </a:lnTo>
                  <a:lnTo>
                    <a:pt x="94361" y="12953"/>
                  </a:lnTo>
                  <a:lnTo>
                    <a:pt x="120650" y="12953"/>
                  </a:lnTo>
                  <a:lnTo>
                    <a:pt x="146938" y="12953"/>
                  </a:lnTo>
                  <a:lnTo>
                    <a:pt x="173227" y="12953"/>
                  </a:lnTo>
                  <a:lnTo>
                    <a:pt x="198374" y="12953"/>
                  </a:lnTo>
                  <a:lnTo>
                    <a:pt x="219328" y="14096"/>
                  </a:lnTo>
                  <a:lnTo>
                    <a:pt x="240156" y="15112"/>
                  </a:lnTo>
                  <a:lnTo>
                    <a:pt x="260730" y="15112"/>
                  </a:lnTo>
                  <a:lnTo>
                    <a:pt x="278256" y="14096"/>
                  </a:lnTo>
                  <a:lnTo>
                    <a:pt x="292735" y="14096"/>
                  </a:lnTo>
                  <a:lnTo>
                    <a:pt x="297814" y="9778"/>
                  </a:lnTo>
                </a:path>
              </a:pathLst>
            </a:custGeom>
            <a:ln w="19049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329302" y="3417061"/>
              <a:ext cx="110109" cy="17246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4538471" y="2676525"/>
            <a:ext cx="1197610" cy="1085215"/>
            <a:chOff x="4538471" y="2676525"/>
            <a:chExt cx="1197610" cy="1085215"/>
          </a:xfrm>
        </p:grpSpPr>
        <p:sp>
          <p:nvSpPr>
            <p:cNvPr id="57" name="object 57"/>
            <p:cNvSpPr/>
            <p:nvPr/>
          </p:nvSpPr>
          <p:spPr>
            <a:xfrm>
              <a:off x="4547996" y="3284347"/>
              <a:ext cx="145415" cy="467359"/>
            </a:xfrm>
            <a:custGeom>
              <a:avLst/>
              <a:gdLst/>
              <a:ahLst/>
              <a:cxnLst/>
              <a:rect l="l" t="t" r="r" b="b"/>
              <a:pathLst>
                <a:path w="145414" h="467360">
                  <a:moveTo>
                    <a:pt x="70230" y="29209"/>
                  </a:moveTo>
                  <a:lnTo>
                    <a:pt x="70230" y="29209"/>
                  </a:lnTo>
                  <a:lnTo>
                    <a:pt x="0" y="96900"/>
                  </a:lnTo>
                  <a:lnTo>
                    <a:pt x="2158" y="112013"/>
                  </a:lnTo>
                  <a:lnTo>
                    <a:pt x="9778" y="123825"/>
                  </a:lnTo>
                  <a:lnTo>
                    <a:pt x="21970" y="134619"/>
                  </a:lnTo>
                  <a:lnTo>
                    <a:pt x="33908" y="143256"/>
                  </a:lnTo>
                  <a:lnTo>
                    <a:pt x="49275" y="153034"/>
                  </a:lnTo>
                  <a:lnTo>
                    <a:pt x="64388" y="162813"/>
                  </a:lnTo>
                  <a:lnTo>
                    <a:pt x="78866" y="175006"/>
                  </a:lnTo>
                  <a:lnTo>
                    <a:pt x="89662" y="188721"/>
                  </a:lnTo>
                  <a:lnTo>
                    <a:pt x="95376" y="206375"/>
                  </a:lnTo>
                  <a:lnTo>
                    <a:pt x="95376" y="206375"/>
                  </a:lnTo>
                  <a:lnTo>
                    <a:pt x="25145" y="294513"/>
                  </a:lnTo>
                </a:path>
                <a:path w="145414" h="467360">
                  <a:moveTo>
                    <a:pt x="134619" y="0"/>
                  </a:moveTo>
                  <a:lnTo>
                    <a:pt x="137922" y="15112"/>
                  </a:lnTo>
                  <a:lnTo>
                    <a:pt x="141477" y="36068"/>
                  </a:lnTo>
                  <a:lnTo>
                    <a:pt x="143637" y="58674"/>
                  </a:lnTo>
                  <a:lnTo>
                    <a:pt x="144399" y="81406"/>
                  </a:lnTo>
                  <a:lnTo>
                    <a:pt x="145414" y="107695"/>
                  </a:lnTo>
                  <a:lnTo>
                    <a:pt x="145414" y="134619"/>
                  </a:lnTo>
                  <a:lnTo>
                    <a:pt x="145414" y="160654"/>
                  </a:lnTo>
                  <a:lnTo>
                    <a:pt x="145414" y="182499"/>
                  </a:lnTo>
                  <a:lnTo>
                    <a:pt x="145414" y="206375"/>
                  </a:lnTo>
                  <a:lnTo>
                    <a:pt x="144399" y="231139"/>
                  </a:lnTo>
                  <a:lnTo>
                    <a:pt x="143637" y="257428"/>
                  </a:lnTo>
                  <a:lnTo>
                    <a:pt x="141477" y="281558"/>
                  </a:lnTo>
                  <a:lnTo>
                    <a:pt x="138937" y="304291"/>
                  </a:lnTo>
                  <a:lnTo>
                    <a:pt x="137922" y="330453"/>
                  </a:lnTo>
                  <a:lnTo>
                    <a:pt x="137922" y="354329"/>
                  </a:lnTo>
                  <a:lnTo>
                    <a:pt x="136778" y="382396"/>
                  </a:lnTo>
                  <a:lnTo>
                    <a:pt x="135762" y="410463"/>
                  </a:lnTo>
                  <a:lnTo>
                    <a:pt x="127126" y="467359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665598" y="3384676"/>
              <a:ext cx="98933" cy="13741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789042" y="3392169"/>
              <a:ext cx="119887" cy="11023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945633" y="3387851"/>
              <a:ext cx="98932" cy="11772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051678" y="3406012"/>
              <a:ext cx="117475" cy="284480"/>
            </a:xfrm>
            <a:custGeom>
              <a:avLst/>
              <a:gdLst/>
              <a:ahLst/>
              <a:cxnLst/>
              <a:rect l="l" t="t" r="r" b="b"/>
              <a:pathLst>
                <a:path w="117475" h="284479">
                  <a:moveTo>
                    <a:pt x="98298" y="26288"/>
                  </a:moveTo>
                  <a:lnTo>
                    <a:pt x="98298" y="26288"/>
                  </a:lnTo>
                  <a:lnTo>
                    <a:pt x="74549" y="0"/>
                  </a:lnTo>
                  <a:lnTo>
                    <a:pt x="74549" y="0"/>
                  </a:lnTo>
                  <a:lnTo>
                    <a:pt x="40259" y="47625"/>
                  </a:lnTo>
                  <a:lnTo>
                    <a:pt x="40259" y="47625"/>
                  </a:lnTo>
                  <a:lnTo>
                    <a:pt x="44576" y="64135"/>
                  </a:lnTo>
                  <a:lnTo>
                    <a:pt x="55753" y="75946"/>
                  </a:lnTo>
                  <a:lnTo>
                    <a:pt x="70866" y="85725"/>
                  </a:lnTo>
                  <a:lnTo>
                    <a:pt x="86360" y="86868"/>
                  </a:lnTo>
                  <a:lnTo>
                    <a:pt x="99313" y="78231"/>
                  </a:lnTo>
                  <a:lnTo>
                    <a:pt x="105029" y="60833"/>
                  </a:lnTo>
                  <a:lnTo>
                    <a:pt x="100711" y="33909"/>
                  </a:lnTo>
                  <a:lnTo>
                    <a:pt x="100711" y="46481"/>
                  </a:lnTo>
                  <a:lnTo>
                    <a:pt x="104012" y="65150"/>
                  </a:lnTo>
                  <a:lnTo>
                    <a:pt x="108331" y="90043"/>
                  </a:lnTo>
                  <a:lnTo>
                    <a:pt x="112649" y="115189"/>
                  </a:lnTo>
                  <a:lnTo>
                    <a:pt x="115824" y="139065"/>
                  </a:lnTo>
                  <a:lnTo>
                    <a:pt x="116967" y="159893"/>
                  </a:lnTo>
                  <a:lnTo>
                    <a:pt x="115824" y="180467"/>
                  </a:lnTo>
                  <a:lnTo>
                    <a:pt x="112649" y="202057"/>
                  </a:lnTo>
                  <a:lnTo>
                    <a:pt x="107187" y="221488"/>
                  </a:lnTo>
                  <a:lnTo>
                    <a:pt x="101854" y="240157"/>
                  </a:lnTo>
                  <a:lnTo>
                    <a:pt x="93218" y="257429"/>
                  </a:lnTo>
                  <a:lnTo>
                    <a:pt x="84200" y="271526"/>
                  </a:lnTo>
                  <a:lnTo>
                    <a:pt x="70866" y="281178"/>
                  </a:lnTo>
                  <a:lnTo>
                    <a:pt x="55753" y="284480"/>
                  </a:lnTo>
                  <a:lnTo>
                    <a:pt x="39624" y="278003"/>
                  </a:lnTo>
                  <a:lnTo>
                    <a:pt x="22987" y="261747"/>
                  </a:lnTo>
                  <a:lnTo>
                    <a:pt x="10033" y="238760"/>
                  </a:lnTo>
                  <a:lnTo>
                    <a:pt x="0" y="216408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198744" y="3379216"/>
              <a:ext cx="110870" cy="13398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343905" y="3381248"/>
              <a:ext cx="40640" cy="117475"/>
            </a:xfrm>
            <a:custGeom>
              <a:avLst/>
              <a:gdLst/>
              <a:ahLst/>
              <a:cxnLst/>
              <a:rect l="l" t="t" r="r" b="b"/>
              <a:pathLst>
                <a:path w="40639" h="117475">
                  <a:moveTo>
                    <a:pt x="40386" y="5333"/>
                  </a:moveTo>
                  <a:lnTo>
                    <a:pt x="33909" y="0"/>
                  </a:lnTo>
                  <a:lnTo>
                    <a:pt x="33909" y="0"/>
                  </a:lnTo>
                  <a:lnTo>
                    <a:pt x="0" y="67309"/>
                  </a:lnTo>
                  <a:lnTo>
                    <a:pt x="0" y="67309"/>
                  </a:lnTo>
                  <a:lnTo>
                    <a:pt x="3302" y="87756"/>
                  </a:lnTo>
                  <a:lnTo>
                    <a:pt x="11938" y="106171"/>
                  </a:lnTo>
                  <a:lnTo>
                    <a:pt x="26289" y="116967"/>
                  </a:lnTo>
                </a:path>
              </a:pathLst>
            </a:custGeom>
            <a:ln w="19049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433059" y="3376041"/>
              <a:ext cx="224662" cy="13500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604636" y="3203066"/>
              <a:ext cx="117475" cy="322580"/>
            </a:xfrm>
            <a:custGeom>
              <a:avLst/>
              <a:gdLst/>
              <a:ahLst/>
              <a:cxnLst/>
              <a:rect l="l" t="t" r="r" b="b"/>
              <a:pathLst>
                <a:path w="117475" h="322579">
                  <a:moveTo>
                    <a:pt x="0" y="62611"/>
                  </a:moveTo>
                  <a:lnTo>
                    <a:pt x="635" y="46736"/>
                  </a:lnTo>
                  <a:lnTo>
                    <a:pt x="4317" y="30606"/>
                  </a:lnTo>
                  <a:lnTo>
                    <a:pt x="13335" y="15112"/>
                  </a:lnTo>
                  <a:lnTo>
                    <a:pt x="26288" y="3175"/>
                  </a:lnTo>
                  <a:lnTo>
                    <a:pt x="41783" y="0"/>
                  </a:lnTo>
                  <a:lnTo>
                    <a:pt x="57912" y="2158"/>
                  </a:lnTo>
                  <a:lnTo>
                    <a:pt x="73025" y="9651"/>
                  </a:lnTo>
                  <a:lnTo>
                    <a:pt x="86360" y="19431"/>
                  </a:lnTo>
                  <a:lnTo>
                    <a:pt x="97536" y="35559"/>
                  </a:lnTo>
                  <a:lnTo>
                    <a:pt x="105028" y="52831"/>
                  </a:lnTo>
                  <a:lnTo>
                    <a:pt x="112649" y="72643"/>
                  </a:lnTo>
                  <a:lnTo>
                    <a:pt x="115950" y="93218"/>
                  </a:lnTo>
                  <a:lnTo>
                    <a:pt x="116966" y="113664"/>
                  </a:lnTo>
                  <a:lnTo>
                    <a:pt x="116966" y="136779"/>
                  </a:lnTo>
                  <a:lnTo>
                    <a:pt x="115950" y="159765"/>
                  </a:lnTo>
                  <a:lnTo>
                    <a:pt x="115950" y="182499"/>
                  </a:lnTo>
                  <a:lnTo>
                    <a:pt x="115950" y="202311"/>
                  </a:lnTo>
                  <a:lnTo>
                    <a:pt x="114808" y="222376"/>
                  </a:lnTo>
                  <a:lnTo>
                    <a:pt x="113664" y="245490"/>
                  </a:lnTo>
                  <a:lnTo>
                    <a:pt x="112649" y="265938"/>
                  </a:lnTo>
                  <a:lnTo>
                    <a:pt x="103632" y="322453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5700" y="35068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4782311" y="2686050"/>
              <a:ext cx="755650" cy="455295"/>
            </a:xfrm>
            <a:custGeom>
              <a:avLst/>
              <a:gdLst/>
              <a:ahLst/>
              <a:cxnLst/>
              <a:rect l="l" t="t" r="r" b="b"/>
              <a:pathLst>
                <a:path w="755650" h="455294">
                  <a:moveTo>
                    <a:pt x="177546" y="23749"/>
                  </a:moveTo>
                  <a:lnTo>
                    <a:pt x="177546" y="23749"/>
                  </a:lnTo>
                  <a:lnTo>
                    <a:pt x="159892" y="8636"/>
                  </a:lnTo>
                  <a:lnTo>
                    <a:pt x="147700" y="1778"/>
                  </a:lnTo>
                  <a:lnTo>
                    <a:pt x="135762" y="0"/>
                  </a:lnTo>
                  <a:lnTo>
                    <a:pt x="123951" y="1778"/>
                  </a:lnTo>
                  <a:lnTo>
                    <a:pt x="112775" y="9779"/>
                  </a:lnTo>
                  <a:lnTo>
                    <a:pt x="100457" y="22732"/>
                  </a:lnTo>
                  <a:lnTo>
                    <a:pt x="87502" y="38226"/>
                  </a:lnTo>
                  <a:lnTo>
                    <a:pt x="76708" y="51816"/>
                  </a:lnTo>
                  <a:lnTo>
                    <a:pt x="67055" y="68453"/>
                  </a:lnTo>
                  <a:lnTo>
                    <a:pt x="56896" y="87884"/>
                  </a:lnTo>
                  <a:lnTo>
                    <a:pt x="48260" y="104393"/>
                  </a:lnTo>
                  <a:lnTo>
                    <a:pt x="39242" y="119506"/>
                  </a:lnTo>
                  <a:lnTo>
                    <a:pt x="31750" y="135762"/>
                  </a:lnTo>
                  <a:lnTo>
                    <a:pt x="24891" y="155194"/>
                  </a:lnTo>
                  <a:lnTo>
                    <a:pt x="19812" y="174625"/>
                  </a:lnTo>
                  <a:lnTo>
                    <a:pt x="14097" y="199390"/>
                  </a:lnTo>
                  <a:lnTo>
                    <a:pt x="9778" y="227837"/>
                  </a:lnTo>
                  <a:lnTo>
                    <a:pt x="5461" y="255269"/>
                  </a:lnTo>
                  <a:lnTo>
                    <a:pt x="2159" y="282194"/>
                  </a:lnTo>
                  <a:lnTo>
                    <a:pt x="1142" y="311785"/>
                  </a:lnTo>
                  <a:lnTo>
                    <a:pt x="0" y="335534"/>
                  </a:lnTo>
                  <a:lnTo>
                    <a:pt x="1142" y="361442"/>
                  </a:lnTo>
                  <a:lnTo>
                    <a:pt x="4317" y="385572"/>
                  </a:lnTo>
                  <a:lnTo>
                    <a:pt x="8636" y="405003"/>
                  </a:lnTo>
                  <a:lnTo>
                    <a:pt x="18796" y="424434"/>
                  </a:lnTo>
                  <a:lnTo>
                    <a:pt x="31750" y="441706"/>
                  </a:lnTo>
                  <a:lnTo>
                    <a:pt x="44703" y="455041"/>
                  </a:lnTo>
                </a:path>
                <a:path w="755650" h="455294">
                  <a:moveTo>
                    <a:pt x="371221" y="96519"/>
                  </a:moveTo>
                  <a:lnTo>
                    <a:pt x="357886" y="96519"/>
                  </a:lnTo>
                  <a:lnTo>
                    <a:pt x="344932" y="103378"/>
                  </a:lnTo>
                  <a:lnTo>
                    <a:pt x="330580" y="114173"/>
                  </a:lnTo>
                  <a:lnTo>
                    <a:pt x="317626" y="125984"/>
                  </a:lnTo>
                  <a:lnTo>
                    <a:pt x="304291" y="142621"/>
                  </a:lnTo>
                  <a:lnTo>
                    <a:pt x="293497" y="160909"/>
                  </a:lnTo>
                  <a:lnTo>
                    <a:pt x="288036" y="179324"/>
                  </a:lnTo>
                  <a:lnTo>
                    <a:pt x="284479" y="200532"/>
                  </a:lnTo>
                  <a:lnTo>
                    <a:pt x="281177" y="223519"/>
                  </a:lnTo>
                  <a:lnTo>
                    <a:pt x="278002" y="242950"/>
                  </a:lnTo>
                  <a:lnTo>
                    <a:pt x="276860" y="259587"/>
                  </a:lnTo>
                  <a:lnTo>
                    <a:pt x="278002" y="273557"/>
                  </a:lnTo>
                  <a:lnTo>
                    <a:pt x="278002" y="273557"/>
                  </a:lnTo>
                  <a:lnTo>
                    <a:pt x="281177" y="291211"/>
                  </a:lnTo>
                  <a:lnTo>
                    <a:pt x="288036" y="311785"/>
                  </a:lnTo>
                  <a:lnTo>
                    <a:pt x="296672" y="332613"/>
                  </a:lnTo>
                  <a:lnTo>
                    <a:pt x="308990" y="351028"/>
                  </a:lnTo>
                  <a:lnTo>
                    <a:pt x="324103" y="364744"/>
                  </a:lnTo>
                  <a:lnTo>
                    <a:pt x="340233" y="369316"/>
                  </a:lnTo>
                  <a:lnTo>
                    <a:pt x="340233" y="369316"/>
                  </a:lnTo>
                  <a:lnTo>
                    <a:pt x="356870" y="363600"/>
                  </a:lnTo>
                  <a:lnTo>
                    <a:pt x="372237" y="346329"/>
                  </a:lnTo>
                  <a:lnTo>
                    <a:pt x="384175" y="321437"/>
                  </a:lnTo>
                  <a:lnTo>
                    <a:pt x="394208" y="292354"/>
                  </a:lnTo>
                  <a:lnTo>
                    <a:pt x="400685" y="260604"/>
                  </a:lnTo>
                  <a:lnTo>
                    <a:pt x="405002" y="231140"/>
                  </a:lnTo>
                  <a:lnTo>
                    <a:pt x="407162" y="209550"/>
                  </a:lnTo>
                  <a:lnTo>
                    <a:pt x="407162" y="209550"/>
                  </a:lnTo>
                  <a:lnTo>
                    <a:pt x="376554" y="116331"/>
                  </a:lnTo>
                  <a:lnTo>
                    <a:pt x="363600" y="119506"/>
                  </a:lnTo>
                  <a:lnTo>
                    <a:pt x="350392" y="128143"/>
                  </a:lnTo>
                  <a:lnTo>
                    <a:pt x="339216" y="141478"/>
                  </a:lnTo>
                  <a:lnTo>
                    <a:pt x="330580" y="155194"/>
                  </a:lnTo>
                  <a:lnTo>
                    <a:pt x="321945" y="171323"/>
                  </a:lnTo>
                  <a:lnTo>
                    <a:pt x="312927" y="187960"/>
                  </a:lnTo>
                  <a:lnTo>
                    <a:pt x="307848" y="205231"/>
                  </a:lnTo>
                  <a:lnTo>
                    <a:pt x="302133" y="220344"/>
                  </a:lnTo>
                  <a:lnTo>
                    <a:pt x="302133" y="220344"/>
                  </a:lnTo>
                  <a:lnTo>
                    <a:pt x="293497" y="240792"/>
                  </a:lnTo>
                  <a:lnTo>
                    <a:pt x="293497" y="240792"/>
                  </a:lnTo>
                  <a:lnTo>
                    <a:pt x="302133" y="233299"/>
                  </a:lnTo>
                  <a:lnTo>
                    <a:pt x="315467" y="225679"/>
                  </a:lnTo>
                  <a:lnTo>
                    <a:pt x="334137" y="223519"/>
                  </a:lnTo>
                  <a:lnTo>
                    <a:pt x="353567" y="227837"/>
                  </a:lnTo>
                  <a:lnTo>
                    <a:pt x="373379" y="239775"/>
                  </a:lnTo>
                  <a:lnTo>
                    <a:pt x="388492" y="257429"/>
                  </a:lnTo>
                  <a:lnTo>
                    <a:pt x="399668" y="273557"/>
                  </a:lnTo>
                  <a:lnTo>
                    <a:pt x="410463" y="290194"/>
                  </a:lnTo>
                  <a:lnTo>
                    <a:pt x="424434" y="306324"/>
                  </a:lnTo>
                  <a:lnTo>
                    <a:pt x="439927" y="316103"/>
                  </a:lnTo>
                  <a:lnTo>
                    <a:pt x="454405" y="314960"/>
                  </a:lnTo>
                  <a:lnTo>
                    <a:pt x="468375" y="303149"/>
                  </a:lnTo>
                </a:path>
                <a:path w="755650" h="455294">
                  <a:moveTo>
                    <a:pt x="542925" y="100075"/>
                  </a:moveTo>
                  <a:lnTo>
                    <a:pt x="536448" y="94361"/>
                  </a:lnTo>
                </a:path>
                <a:path w="755650" h="455294">
                  <a:moveTo>
                    <a:pt x="585724" y="252730"/>
                  </a:moveTo>
                  <a:lnTo>
                    <a:pt x="596518" y="254126"/>
                  </a:lnTo>
                  <a:lnTo>
                    <a:pt x="605536" y="244094"/>
                  </a:lnTo>
                </a:path>
                <a:path w="755650" h="455294">
                  <a:moveTo>
                    <a:pt x="605536" y="21590"/>
                  </a:moveTo>
                  <a:lnTo>
                    <a:pt x="616330" y="12954"/>
                  </a:lnTo>
                  <a:lnTo>
                    <a:pt x="636142" y="12954"/>
                  </a:lnTo>
                  <a:lnTo>
                    <a:pt x="657733" y="16256"/>
                  </a:lnTo>
                  <a:lnTo>
                    <a:pt x="679068" y="20574"/>
                  </a:lnTo>
                  <a:lnTo>
                    <a:pt x="696340" y="29210"/>
                  </a:lnTo>
                  <a:lnTo>
                    <a:pt x="711453" y="38862"/>
                  </a:lnTo>
                  <a:lnTo>
                    <a:pt x="724788" y="51181"/>
                  </a:lnTo>
                  <a:lnTo>
                    <a:pt x="736980" y="69468"/>
                  </a:lnTo>
                  <a:lnTo>
                    <a:pt x="747776" y="92201"/>
                  </a:lnTo>
                  <a:lnTo>
                    <a:pt x="753110" y="114173"/>
                  </a:lnTo>
                  <a:lnTo>
                    <a:pt x="755396" y="141478"/>
                  </a:lnTo>
                  <a:lnTo>
                    <a:pt x="755396" y="168529"/>
                  </a:lnTo>
                  <a:lnTo>
                    <a:pt x="753110" y="196596"/>
                  </a:lnTo>
                  <a:lnTo>
                    <a:pt x="748791" y="222504"/>
                  </a:lnTo>
                  <a:lnTo>
                    <a:pt x="744474" y="245491"/>
                  </a:lnTo>
                  <a:lnTo>
                    <a:pt x="737742" y="266065"/>
                  </a:lnTo>
                  <a:lnTo>
                    <a:pt x="737742" y="266065"/>
                  </a:lnTo>
                  <a:lnTo>
                    <a:pt x="726948" y="319278"/>
                  </a:lnTo>
                  <a:lnTo>
                    <a:pt x="725804" y="327913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818251" y="3357245"/>
            <a:ext cx="544830" cy="147320"/>
            <a:chOff x="5818251" y="3357245"/>
            <a:chExt cx="544830" cy="147320"/>
          </a:xfrm>
        </p:grpSpPr>
        <p:sp>
          <p:nvSpPr>
            <p:cNvPr id="69" name="object 69"/>
            <p:cNvSpPr/>
            <p:nvPr/>
          </p:nvSpPr>
          <p:spPr>
            <a:xfrm>
              <a:off x="5827776" y="3366770"/>
              <a:ext cx="525780" cy="127635"/>
            </a:xfrm>
            <a:custGeom>
              <a:avLst/>
              <a:gdLst/>
              <a:ahLst/>
              <a:cxnLst/>
              <a:rect l="l" t="t" r="r" b="b"/>
              <a:pathLst>
                <a:path w="525779" h="127635">
                  <a:moveTo>
                    <a:pt x="21971" y="64515"/>
                  </a:moveTo>
                  <a:lnTo>
                    <a:pt x="21971" y="64515"/>
                  </a:lnTo>
                  <a:lnTo>
                    <a:pt x="0" y="60832"/>
                  </a:lnTo>
                  <a:lnTo>
                    <a:pt x="10795" y="60832"/>
                  </a:lnTo>
                  <a:lnTo>
                    <a:pt x="53721" y="60832"/>
                  </a:lnTo>
                  <a:lnTo>
                    <a:pt x="76708" y="59816"/>
                  </a:lnTo>
                  <a:lnTo>
                    <a:pt x="98678" y="59816"/>
                  </a:lnTo>
                  <a:lnTo>
                    <a:pt x="121412" y="59816"/>
                  </a:lnTo>
                  <a:lnTo>
                    <a:pt x="145796" y="59816"/>
                  </a:lnTo>
                  <a:lnTo>
                    <a:pt x="171069" y="59816"/>
                  </a:lnTo>
                  <a:lnTo>
                    <a:pt x="194818" y="58673"/>
                  </a:lnTo>
                  <a:lnTo>
                    <a:pt x="218186" y="58673"/>
                  </a:lnTo>
                  <a:lnTo>
                    <a:pt x="240919" y="58673"/>
                  </a:lnTo>
                  <a:lnTo>
                    <a:pt x="266064" y="58673"/>
                  </a:lnTo>
                  <a:lnTo>
                    <a:pt x="290195" y="58673"/>
                  </a:lnTo>
                  <a:lnTo>
                    <a:pt x="315340" y="58673"/>
                  </a:lnTo>
                  <a:lnTo>
                    <a:pt x="339471" y="58673"/>
                  </a:lnTo>
                  <a:lnTo>
                    <a:pt x="362203" y="59816"/>
                  </a:lnTo>
                  <a:lnTo>
                    <a:pt x="384556" y="60832"/>
                  </a:lnTo>
                  <a:lnTo>
                    <a:pt x="407162" y="63372"/>
                  </a:lnTo>
                  <a:lnTo>
                    <a:pt x="429133" y="63372"/>
                  </a:lnTo>
                  <a:lnTo>
                    <a:pt x="451103" y="63372"/>
                  </a:lnTo>
                  <a:lnTo>
                    <a:pt x="469773" y="63372"/>
                  </a:lnTo>
                  <a:lnTo>
                    <a:pt x="469773" y="63372"/>
                  </a:lnTo>
                  <a:lnTo>
                    <a:pt x="486410" y="60832"/>
                  </a:lnTo>
                  <a:lnTo>
                    <a:pt x="496062" y="60832"/>
                  </a:lnTo>
                </a:path>
                <a:path w="525779" h="127635">
                  <a:moveTo>
                    <a:pt x="397510" y="0"/>
                  </a:moveTo>
                  <a:lnTo>
                    <a:pt x="397510" y="0"/>
                  </a:lnTo>
                  <a:lnTo>
                    <a:pt x="410463" y="11175"/>
                  </a:lnTo>
                  <a:lnTo>
                    <a:pt x="425958" y="17652"/>
                  </a:lnTo>
                  <a:lnTo>
                    <a:pt x="446786" y="26288"/>
                  </a:lnTo>
                  <a:lnTo>
                    <a:pt x="468757" y="34924"/>
                  </a:lnTo>
                  <a:lnTo>
                    <a:pt x="488569" y="43560"/>
                  </a:lnTo>
                  <a:lnTo>
                    <a:pt x="505840" y="52196"/>
                  </a:lnTo>
                  <a:lnTo>
                    <a:pt x="519175" y="60832"/>
                  </a:lnTo>
                  <a:lnTo>
                    <a:pt x="525652" y="70611"/>
                  </a:lnTo>
                  <a:lnTo>
                    <a:pt x="522350" y="79247"/>
                  </a:lnTo>
                  <a:lnTo>
                    <a:pt x="428116" y="127126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298692" y="34950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71"/>
          <p:cNvSpPr/>
          <p:nvPr/>
        </p:nvSpPr>
        <p:spPr>
          <a:xfrm>
            <a:off x="6491859" y="3330320"/>
            <a:ext cx="135636" cy="15366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2" name="object 72"/>
          <p:cNvGrpSpPr/>
          <p:nvPr/>
        </p:nvGrpSpPr>
        <p:grpSpPr>
          <a:xfrm>
            <a:off x="6687693" y="3193541"/>
            <a:ext cx="386080" cy="315595"/>
            <a:chOff x="6687693" y="3193541"/>
            <a:chExt cx="386080" cy="315595"/>
          </a:xfrm>
        </p:grpSpPr>
        <p:sp>
          <p:nvSpPr>
            <p:cNvPr id="73" name="object 73"/>
            <p:cNvSpPr/>
            <p:nvPr/>
          </p:nvSpPr>
          <p:spPr>
            <a:xfrm>
              <a:off x="6687693" y="3328161"/>
              <a:ext cx="75946" cy="15036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812026" y="3337686"/>
              <a:ext cx="41910" cy="130810"/>
            </a:xfrm>
            <a:custGeom>
              <a:avLst/>
              <a:gdLst/>
              <a:ahLst/>
              <a:cxnLst/>
              <a:rect l="l" t="t" r="r" b="b"/>
              <a:pathLst>
                <a:path w="41909" h="130810">
                  <a:moveTo>
                    <a:pt x="34163" y="3175"/>
                  </a:moveTo>
                  <a:lnTo>
                    <a:pt x="34163" y="3175"/>
                  </a:lnTo>
                  <a:lnTo>
                    <a:pt x="24129" y="0"/>
                  </a:lnTo>
                  <a:lnTo>
                    <a:pt x="24129" y="0"/>
                  </a:lnTo>
                  <a:lnTo>
                    <a:pt x="0" y="41401"/>
                  </a:lnTo>
                  <a:lnTo>
                    <a:pt x="0" y="61849"/>
                  </a:lnTo>
                  <a:lnTo>
                    <a:pt x="0" y="61849"/>
                  </a:lnTo>
                  <a:lnTo>
                    <a:pt x="4699" y="82423"/>
                  </a:lnTo>
                  <a:lnTo>
                    <a:pt x="13334" y="103250"/>
                  </a:lnTo>
                  <a:lnTo>
                    <a:pt x="26289" y="119506"/>
                  </a:lnTo>
                  <a:lnTo>
                    <a:pt x="41782" y="130301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902196" y="3354450"/>
              <a:ext cx="122047" cy="154431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959981" y="3203066"/>
              <a:ext cx="104139" cy="274955"/>
            </a:xfrm>
            <a:custGeom>
              <a:avLst/>
              <a:gdLst/>
              <a:ahLst/>
              <a:cxnLst/>
              <a:rect l="l" t="t" r="r" b="b"/>
              <a:pathLst>
                <a:path w="104140" h="274954">
                  <a:moveTo>
                    <a:pt x="0" y="47879"/>
                  </a:moveTo>
                  <a:lnTo>
                    <a:pt x="5461" y="32765"/>
                  </a:lnTo>
                  <a:lnTo>
                    <a:pt x="11938" y="19431"/>
                  </a:lnTo>
                  <a:lnTo>
                    <a:pt x="20574" y="8636"/>
                  </a:lnTo>
                  <a:lnTo>
                    <a:pt x="33909" y="1015"/>
                  </a:lnTo>
                  <a:lnTo>
                    <a:pt x="49402" y="0"/>
                  </a:lnTo>
                  <a:lnTo>
                    <a:pt x="63373" y="6476"/>
                  </a:lnTo>
                  <a:lnTo>
                    <a:pt x="77724" y="17271"/>
                  </a:lnTo>
                  <a:lnTo>
                    <a:pt x="87502" y="31623"/>
                  </a:lnTo>
                  <a:lnTo>
                    <a:pt x="95123" y="48894"/>
                  </a:lnTo>
                  <a:lnTo>
                    <a:pt x="99695" y="72643"/>
                  </a:lnTo>
                  <a:lnTo>
                    <a:pt x="100457" y="100711"/>
                  </a:lnTo>
                  <a:lnTo>
                    <a:pt x="100457" y="129158"/>
                  </a:lnTo>
                  <a:lnTo>
                    <a:pt x="100457" y="151892"/>
                  </a:lnTo>
                  <a:lnTo>
                    <a:pt x="99695" y="172719"/>
                  </a:lnTo>
                  <a:lnTo>
                    <a:pt x="99695" y="189992"/>
                  </a:lnTo>
                  <a:lnTo>
                    <a:pt x="99695" y="208406"/>
                  </a:lnTo>
                  <a:lnTo>
                    <a:pt x="100457" y="231394"/>
                  </a:lnTo>
                  <a:lnTo>
                    <a:pt x="102616" y="254126"/>
                  </a:lnTo>
                  <a:lnTo>
                    <a:pt x="103759" y="274574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7117842" y="3301110"/>
            <a:ext cx="623570" cy="177800"/>
            <a:chOff x="7117842" y="3301110"/>
            <a:chExt cx="623570" cy="177800"/>
          </a:xfrm>
        </p:grpSpPr>
        <p:sp>
          <p:nvSpPr>
            <p:cNvPr id="78" name="object 78"/>
            <p:cNvSpPr/>
            <p:nvPr/>
          </p:nvSpPr>
          <p:spPr>
            <a:xfrm>
              <a:off x="7117842" y="3341115"/>
              <a:ext cx="119887" cy="137413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276592" y="3327018"/>
              <a:ext cx="164591" cy="126365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460107" y="3354958"/>
              <a:ext cx="250825" cy="20320"/>
            </a:xfrm>
            <a:custGeom>
              <a:avLst/>
              <a:gdLst/>
              <a:ahLst/>
              <a:cxnLst/>
              <a:rect l="l" t="t" r="r" b="b"/>
              <a:pathLst>
                <a:path w="250825" h="20320">
                  <a:moveTo>
                    <a:pt x="0" y="17652"/>
                  </a:moveTo>
                  <a:lnTo>
                    <a:pt x="20827" y="19812"/>
                  </a:lnTo>
                  <a:lnTo>
                    <a:pt x="20827" y="19812"/>
                  </a:lnTo>
                  <a:lnTo>
                    <a:pt x="40640" y="17652"/>
                  </a:lnTo>
                  <a:lnTo>
                    <a:pt x="62611" y="15493"/>
                  </a:lnTo>
                  <a:lnTo>
                    <a:pt x="86360" y="12953"/>
                  </a:lnTo>
                  <a:lnTo>
                    <a:pt x="113029" y="11810"/>
                  </a:lnTo>
                  <a:lnTo>
                    <a:pt x="140335" y="11810"/>
                  </a:lnTo>
                  <a:lnTo>
                    <a:pt x="166624" y="10794"/>
                  </a:lnTo>
                  <a:lnTo>
                    <a:pt x="190753" y="10032"/>
                  </a:lnTo>
                  <a:lnTo>
                    <a:pt x="190753" y="10032"/>
                  </a:lnTo>
                  <a:lnTo>
                    <a:pt x="213360" y="9016"/>
                  </a:lnTo>
                  <a:lnTo>
                    <a:pt x="236854" y="9016"/>
                  </a:lnTo>
                  <a:lnTo>
                    <a:pt x="250825" y="9016"/>
                  </a:lnTo>
                  <a:lnTo>
                    <a:pt x="240029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620381" y="3301110"/>
              <a:ext cx="120650" cy="138556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7843646" y="3115436"/>
            <a:ext cx="424815" cy="316865"/>
            <a:chOff x="7843646" y="3115436"/>
            <a:chExt cx="424815" cy="316865"/>
          </a:xfrm>
        </p:grpSpPr>
        <p:sp>
          <p:nvSpPr>
            <p:cNvPr id="83" name="object 83"/>
            <p:cNvSpPr/>
            <p:nvPr/>
          </p:nvSpPr>
          <p:spPr>
            <a:xfrm>
              <a:off x="7843646" y="3191382"/>
              <a:ext cx="279653" cy="240792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061197" y="3124961"/>
              <a:ext cx="197485" cy="280670"/>
            </a:xfrm>
            <a:custGeom>
              <a:avLst/>
              <a:gdLst/>
              <a:ahLst/>
              <a:cxnLst/>
              <a:rect l="l" t="t" r="r" b="b"/>
              <a:pathLst>
                <a:path w="197484" h="280670">
                  <a:moveTo>
                    <a:pt x="83184" y="0"/>
                  </a:moveTo>
                  <a:lnTo>
                    <a:pt x="83184" y="0"/>
                  </a:lnTo>
                  <a:lnTo>
                    <a:pt x="76707" y="82423"/>
                  </a:lnTo>
                  <a:lnTo>
                    <a:pt x="75692" y="110870"/>
                  </a:lnTo>
                  <a:lnTo>
                    <a:pt x="75692" y="133476"/>
                  </a:lnTo>
                  <a:lnTo>
                    <a:pt x="75692" y="156210"/>
                  </a:lnTo>
                  <a:lnTo>
                    <a:pt x="76707" y="177800"/>
                  </a:lnTo>
                  <a:lnTo>
                    <a:pt x="77850" y="200787"/>
                  </a:lnTo>
                  <a:lnTo>
                    <a:pt x="77850" y="223519"/>
                  </a:lnTo>
                  <a:lnTo>
                    <a:pt x="77850" y="246506"/>
                  </a:lnTo>
                  <a:lnTo>
                    <a:pt x="77850" y="268097"/>
                  </a:lnTo>
                  <a:lnTo>
                    <a:pt x="75692" y="280416"/>
                  </a:lnTo>
                </a:path>
                <a:path w="197484" h="280670">
                  <a:moveTo>
                    <a:pt x="0" y="143256"/>
                  </a:moveTo>
                  <a:lnTo>
                    <a:pt x="11937" y="134619"/>
                  </a:lnTo>
                  <a:lnTo>
                    <a:pt x="28448" y="129159"/>
                  </a:lnTo>
                  <a:lnTo>
                    <a:pt x="49402" y="125984"/>
                  </a:lnTo>
                  <a:lnTo>
                    <a:pt x="72390" y="124841"/>
                  </a:lnTo>
                  <a:lnTo>
                    <a:pt x="100837" y="128143"/>
                  </a:lnTo>
                  <a:lnTo>
                    <a:pt x="132587" y="133476"/>
                  </a:lnTo>
                  <a:lnTo>
                    <a:pt x="166750" y="137794"/>
                  </a:lnTo>
                  <a:lnTo>
                    <a:pt x="197357" y="139573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27935" cy="616585"/>
            <a:chOff x="1213103" y="774134"/>
            <a:chExt cx="2527935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50624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29511" y="792479"/>
              <a:ext cx="21099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395855" cy="475615"/>
            </a:xfrm>
            <a:custGeom>
              <a:avLst/>
              <a:gdLst/>
              <a:ahLst/>
              <a:cxnLst/>
              <a:rect l="l" t="t" r="r" b="b"/>
              <a:pathLst>
                <a:path w="2395854" h="475615">
                  <a:moveTo>
                    <a:pt x="239572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16479" y="475488"/>
                  </a:lnTo>
                  <a:lnTo>
                    <a:pt x="2395728" y="396239"/>
                  </a:lnTo>
                  <a:lnTo>
                    <a:pt x="239572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3415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395855" cy="475615"/>
            </a:xfrm>
            <a:custGeom>
              <a:avLst/>
              <a:gdLst/>
              <a:ahLst/>
              <a:cxnLst/>
              <a:rect l="l" t="t" r="r" b="b"/>
              <a:pathLst>
                <a:path w="2395854" h="475615">
                  <a:moveTo>
                    <a:pt x="2316479" y="475488"/>
                  </a:moveTo>
                  <a:lnTo>
                    <a:pt x="2332354" y="412114"/>
                  </a:lnTo>
                  <a:lnTo>
                    <a:pt x="2395728" y="396239"/>
                  </a:lnTo>
                  <a:lnTo>
                    <a:pt x="2316479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395728" y="0"/>
                  </a:lnTo>
                  <a:lnTo>
                    <a:pt x="239572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60260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65" dirty="0">
                <a:latin typeface="Lucida Sans"/>
                <a:cs typeface="Lucida Sans"/>
              </a:rPr>
              <a:t>nervous </a:t>
            </a:r>
            <a:r>
              <a:rPr sz="1500" spc="-60" dirty="0">
                <a:latin typeface="Lucida Sans"/>
                <a:cs typeface="Lucida Sans"/>
              </a:rPr>
              <a:t>system </a:t>
            </a:r>
            <a:r>
              <a:rPr sz="1500" spc="-55" dirty="0">
                <a:latin typeface="Lucida Sans"/>
                <a:cs typeface="Lucida Sans"/>
              </a:rPr>
              <a:t>typically </a:t>
            </a:r>
            <a:r>
              <a:rPr sz="1500" spc="-70" dirty="0">
                <a:latin typeface="Lucida Sans"/>
                <a:cs typeface="Lucida Sans"/>
              </a:rPr>
              <a:t>comprises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three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paired</a:t>
            </a:r>
            <a:r>
              <a:rPr sz="1500" b="1" spc="-204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ganglia: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65" dirty="0">
                <a:latin typeface="Lucida Sans"/>
                <a:cs typeface="Lucida Sans"/>
              </a:rPr>
              <a:t>cerebral </a:t>
            </a:r>
            <a:r>
              <a:rPr sz="1500" spc="-50" dirty="0">
                <a:latin typeface="Lucida Sans"/>
                <a:cs typeface="Lucida Sans"/>
              </a:rPr>
              <a:t>above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220" dirty="0">
                <a:latin typeface="Lucida Sans"/>
                <a:cs typeface="Lucida Sans"/>
              </a:rPr>
              <a:t> </a:t>
            </a:r>
            <a:r>
              <a:rPr sz="1500" spc="-95" dirty="0">
                <a:latin typeface="Lucida Sans"/>
                <a:cs typeface="Lucida Sans"/>
              </a:rPr>
              <a:t>mouth,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60" dirty="0">
                <a:latin typeface="Lucida Sans"/>
                <a:cs typeface="Lucida Sans"/>
              </a:rPr>
              <a:t>pedal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9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foot,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55" dirty="0">
                <a:latin typeface="Lucida Sans"/>
                <a:cs typeface="Lucida Sans"/>
              </a:rPr>
              <a:t>visceral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60" dirty="0">
                <a:latin typeface="Lucida Sans"/>
                <a:cs typeface="Lucida Sans"/>
              </a:rPr>
              <a:t>the </a:t>
            </a:r>
            <a:r>
              <a:rPr sz="1500" spc="-55" dirty="0">
                <a:latin typeface="Lucida Sans"/>
                <a:cs typeface="Lucida Sans"/>
              </a:rPr>
              <a:t>visceral</a:t>
            </a:r>
            <a:r>
              <a:rPr sz="1500" spc="-2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mass.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Ganglia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spc="-65" dirty="0">
                <a:latin typeface="Lucida Sans"/>
                <a:cs typeface="Lucida Sans"/>
              </a:rPr>
              <a:t>interconnected </a:t>
            </a:r>
            <a:r>
              <a:rPr sz="1500" spc="-35" dirty="0">
                <a:latin typeface="Lucida Sans"/>
                <a:cs typeface="Lucida Sans"/>
              </a:rPr>
              <a:t>by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commissures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2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connectives.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Octopus </a:t>
            </a:r>
            <a:r>
              <a:rPr sz="1500" spc="-50" dirty="0">
                <a:latin typeface="Lucida Sans"/>
                <a:cs typeface="Lucida Sans"/>
              </a:rPr>
              <a:t>has </a:t>
            </a:r>
            <a:r>
              <a:rPr sz="1500" spc="-60" dirty="0">
                <a:latin typeface="Lucida Sans"/>
                <a:cs typeface="Lucida Sans"/>
              </a:rPr>
              <a:t>highly </a:t>
            </a:r>
            <a:r>
              <a:rPr sz="1500" spc="-55" dirty="0">
                <a:latin typeface="Lucida Sans"/>
                <a:cs typeface="Lucida Sans"/>
              </a:rPr>
              <a:t>developed</a:t>
            </a:r>
            <a:r>
              <a:rPr sz="1500" spc="-34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brain.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31845" y="1620011"/>
            <a:ext cx="3463925" cy="72390"/>
          </a:xfrm>
          <a:custGeom>
            <a:avLst/>
            <a:gdLst/>
            <a:ahLst/>
            <a:cxnLst/>
            <a:rect l="l" t="t" r="r" b="b"/>
            <a:pathLst>
              <a:path w="3463925" h="72389">
                <a:moveTo>
                  <a:pt x="14477" y="0"/>
                </a:moveTo>
                <a:lnTo>
                  <a:pt x="0" y="0"/>
                </a:lnTo>
                <a:lnTo>
                  <a:pt x="0" y="0"/>
                </a:lnTo>
                <a:lnTo>
                  <a:pt x="4699" y="5714"/>
                </a:lnTo>
                <a:lnTo>
                  <a:pt x="14477" y="12191"/>
                </a:lnTo>
                <a:lnTo>
                  <a:pt x="26288" y="19685"/>
                </a:lnTo>
                <a:lnTo>
                  <a:pt x="42925" y="27304"/>
                </a:lnTo>
                <a:lnTo>
                  <a:pt x="60578" y="34162"/>
                </a:lnTo>
                <a:lnTo>
                  <a:pt x="77850" y="40259"/>
                </a:lnTo>
                <a:lnTo>
                  <a:pt x="96519" y="46736"/>
                </a:lnTo>
                <a:lnTo>
                  <a:pt x="115188" y="52450"/>
                </a:lnTo>
                <a:lnTo>
                  <a:pt x="136905" y="54610"/>
                </a:lnTo>
                <a:lnTo>
                  <a:pt x="158750" y="54610"/>
                </a:lnTo>
                <a:lnTo>
                  <a:pt x="158750" y="54610"/>
                </a:lnTo>
                <a:lnTo>
                  <a:pt x="179704" y="53594"/>
                </a:lnTo>
                <a:lnTo>
                  <a:pt x="198374" y="51053"/>
                </a:lnTo>
                <a:lnTo>
                  <a:pt x="216026" y="47878"/>
                </a:lnTo>
                <a:lnTo>
                  <a:pt x="233299" y="42417"/>
                </a:lnTo>
                <a:lnTo>
                  <a:pt x="250570" y="37084"/>
                </a:lnTo>
                <a:lnTo>
                  <a:pt x="268224" y="32765"/>
                </a:lnTo>
                <a:lnTo>
                  <a:pt x="285876" y="28448"/>
                </a:lnTo>
                <a:lnTo>
                  <a:pt x="302387" y="24002"/>
                </a:lnTo>
                <a:lnTo>
                  <a:pt x="320801" y="20827"/>
                </a:lnTo>
                <a:lnTo>
                  <a:pt x="340613" y="18669"/>
                </a:lnTo>
                <a:lnTo>
                  <a:pt x="361441" y="16510"/>
                </a:lnTo>
                <a:lnTo>
                  <a:pt x="384555" y="15366"/>
                </a:lnTo>
                <a:lnTo>
                  <a:pt x="408304" y="16510"/>
                </a:lnTo>
                <a:lnTo>
                  <a:pt x="429513" y="18669"/>
                </a:lnTo>
                <a:lnTo>
                  <a:pt x="429513" y="18669"/>
                </a:lnTo>
                <a:lnTo>
                  <a:pt x="447928" y="21844"/>
                </a:lnTo>
                <a:lnTo>
                  <a:pt x="466597" y="26162"/>
                </a:lnTo>
                <a:lnTo>
                  <a:pt x="483869" y="31623"/>
                </a:lnTo>
                <a:lnTo>
                  <a:pt x="503681" y="37084"/>
                </a:lnTo>
                <a:lnTo>
                  <a:pt x="523493" y="42417"/>
                </a:lnTo>
                <a:lnTo>
                  <a:pt x="544321" y="50037"/>
                </a:lnTo>
                <a:lnTo>
                  <a:pt x="564895" y="56514"/>
                </a:lnTo>
                <a:lnTo>
                  <a:pt x="583564" y="63246"/>
                </a:lnTo>
                <a:lnTo>
                  <a:pt x="603376" y="67310"/>
                </a:lnTo>
                <a:lnTo>
                  <a:pt x="622807" y="69723"/>
                </a:lnTo>
                <a:lnTo>
                  <a:pt x="645159" y="70865"/>
                </a:lnTo>
                <a:lnTo>
                  <a:pt x="666750" y="70865"/>
                </a:lnTo>
                <a:lnTo>
                  <a:pt x="688720" y="70865"/>
                </a:lnTo>
                <a:lnTo>
                  <a:pt x="707389" y="68707"/>
                </a:lnTo>
                <a:lnTo>
                  <a:pt x="724662" y="65150"/>
                </a:lnTo>
                <a:lnTo>
                  <a:pt x="742314" y="61087"/>
                </a:lnTo>
                <a:lnTo>
                  <a:pt x="761110" y="55752"/>
                </a:lnTo>
                <a:lnTo>
                  <a:pt x="783081" y="50037"/>
                </a:lnTo>
                <a:lnTo>
                  <a:pt x="803909" y="42417"/>
                </a:lnTo>
                <a:lnTo>
                  <a:pt x="824483" y="35178"/>
                </a:lnTo>
                <a:lnTo>
                  <a:pt x="846454" y="28448"/>
                </a:lnTo>
                <a:lnTo>
                  <a:pt x="867282" y="21844"/>
                </a:lnTo>
                <a:lnTo>
                  <a:pt x="887094" y="17525"/>
                </a:lnTo>
                <a:lnTo>
                  <a:pt x="906526" y="14350"/>
                </a:lnTo>
                <a:lnTo>
                  <a:pt x="927353" y="13208"/>
                </a:lnTo>
                <a:lnTo>
                  <a:pt x="948308" y="12191"/>
                </a:lnTo>
                <a:lnTo>
                  <a:pt x="970279" y="12191"/>
                </a:lnTo>
                <a:lnTo>
                  <a:pt x="990726" y="13208"/>
                </a:lnTo>
                <a:lnTo>
                  <a:pt x="1010538" y="15366"/>
                </a:lnTo>
                <a:lnTo>
                  <a:pt x="1028191" y="17525"/>
                </a:lnTo>
                <a:lnTo>
                  <a:pt x="1043685" y="21844"/>
                </a:lnTo>
                <a:lnTo>
                  <a:pt x="1058799" y="28448"/>
                </a:lnTo>
                <a:lnTo>
                  <a:pt x="1075308" y="35940"/>
                </a:lnTo>
                <a:lnTo>
                  <a:pt x="1091564" y="43814"/>
                </a:lnTo>
                <a:lnTo>
                  <a:pt x="1110233" y="51053"/>
                </a:lnTo>
                <a:lnTo>
                  <a:pt x="1127887" y="56514"/>
                </a:lnTo>
                <a:lnTo>
                  <a:pt x="1146682" y="62229"/>
                </a:lnTo>
                <a:lnTo>
                  <a:pt x="1168272" y="65150"/>
                </a:lnTo>
                <a:lnTo>
                  <a:pt x="1190243" y="66166"/>
                </a:lnTo>
                <a:lnTo>
                  <a:pt x="1213230" y="67310"/>
                </a:lnTo>
                <a:lnTo>
                  <a:pt x="1234820" y="67310"/>
                </a:lnTo>
                <a:lnTo>
                  <a:pt x="1256029" y="65150"/>
                </a:lnTo>
                <a:lnTo>
                  <a:pt x="1277746" y="63246"/>
                </a:lnTo>
                <a:lnTo>
                  <a:pt x="1299590" y="58674"/>
                </a:lnTo>
                <a:lnTo>
                  <a:pt x="1320545" y="55752"/>
                </a:lnTo>
                <a:lnTo>
                  <a:pt x="1341374" y="52450"/>
                </a:lnTo>
                <a:lnTo>
                  <a:pt x="1364106" y="48895"/>
                </a:lnTo>
                <a:lnTo>
                  <a:pt x="1386458" y="43814"/>
                </a:lnTo>
                <a:lnTo>
                  <a:pt x="1410207" y="39242"/>
                </a:lnTo>
                <a:lnTo>
                  <a:pt x="1433194" y="35940"/>
                </a:lnTo>
                <a:lnTo>
                  <a:pt x="1457325" y="34162"/>
                </a:lnTo>
                <a:lnTo>
                  <a:pt x="1481454" y="31623"/>
                </a:lnTo>
                <a:lnTo>
                  <a:pt x="1505584" y="31623"/>
                </a:lnTo>
                <a:lnTo>
                  <a:pt x="1528571" y="31623"/>
                </a:lnTo>
                <a:lnTo>
                  <a:pt x="1552702" y="31623"/>
                </a:lnTo>
                <a:lnTo>
                  <a:pt x="1552702" y="31623"/>
                </a:lnTo>
                <a:lnTo>
                  <a:pt x="1575434" y="35178"/>
                </a:lnTo>
                <a:lnTo>
                  <a:pt x="1598421" y="39242"/>
                </a:lnTo>
                <a:lnTo>
                  <a:pt x="1620392" y="43814"/>
                </a:lnTo>
                <a:lnTo>
                  <a:pt x="1642364" y="48895"/>
                </a:lnTo>
                <a:lnTo>
                  <a:pt x="1660778" y="53594"/>
                </a:lnTo>
                <a:lnTo>
                  <a:pt x="1677289" y="58674"/>
                </a:lnTo>
                <a:lnTo>
                  <a:pt x="1692782" y="63246"/>
                </a:lnTo>
                <a:lnTo>
                  <a:pt x="1708912" y="67310"/>
                </a:lnTo>
                <a:lnTo>
                  <a:pt x="1728724" y="70865"/>
                </a:lnTo>
                <a:lnTo>
                  <a:pt x="1750694" y="72009"/>
                </a:lnTo>
                <a:lnTo>
                  <a:pt x="1774825" y="72009"/>
                </a:lnTo>
                <a:lnTo>
                  <a:pt x="1797939" y="70865"/>
                </a:lnTo>
                <a:lnTo>
                  <a:pt x="1819528" y="68707"/>
                </a:lnTo>
                <a:lnTo>
                  <a:pt x="1839340" y="65150"/>
                </a:lnTo>
                <a:lnTo>
                  <a:pt x="1858009" y="61087"/>
                </a:lnTo>
                <a:lnTo>
                  <a:pt x="1875281" y="56514"/>
                </a:lnTo>
                <a:lnTo>
                  <a:pt x="1892934" y="52450"/>
                </a:lnTo>
                <a:lnTo>
                  <a:pt x="1912746" y="47878"/>
                </a:lnTo>
                <a:lnTo>
                  <a:pt x="1933575" y="43814"/>
                </a:lnTo>
                <a:lnTo>
                  <a:pt x="1953387" y="40259"/>
                </a:lnTo>
                <a:lnTo>
                  <a:pt x="1972182" y="38100"/>
                </a:lnTo>
                <a:lnTo>
                  <a:pt x="1990470" y="35940"/>
                </a:lnTo>
                <a:lnTo>
                  <a:pt x="2010282" y="34162"/>
                </a:lnTo>
                <a:lnTo>
                  <a:pt x="2031110" y="31623"/>
                </a:lnTo>
                <a:lnTo>
                  <a:pt x="2052701" y="31623"/>
                </a:lnTo>
                <a:lnTo>
                  <a:pt x="2052701" y="31623"/>
                </a:lnTo>
                <a:lnTo>
                  <a:pt x="2075814" y="32765"/>
                </a:lnTo>
                <a:lnTo>
                  <a:pt x="2099944" y="32765"/>
                </a:lnTo>
                <a:lnTo>
                  <a:pt x="2122931" y="35178"/>
                </a:lnTo>
                <a:lnTo>
                  <a:pt x="2147062" y="39242"/>
                </a:lnTo>
                <a:lnTo>
                  <a:pt x="2170176" y="45974"/>
                </a:lnTo>
                <a:lnTo>
                  <a:pt x="2193163" y="51053"/>
                </a:lnTo>
                <a:lnTo>
                  <a:pt x="2215133" y="56514"/>
                </a:lnTo>
                <a:lnTo>
                  <a:pt x="2236724" y="62229"/>
                </a:lnTo>
                <a:lnTo>
                  <a:pt x="2259076" y="64388"/>
                </a:lnTo>
                <a:lnTo>
                  <a:pt x="2281681" y="64388"/>
                </a:lnTo>
                <a:lnTo>
                  <a:pt x="2306954" y="64388"/>
                </a:lnTo>
                <a:lnTo>
                  <a:pt x="2306954" y="64388"/>
                </a:lnTo>
                <a:lnTo>
                  <a:pt x="2331084" y="62229"/>
                </a:lnTo>
                <a:lnTo>
                  <a:pt x="2356230" y="57531"/>
                </a:lnTo>
                <a:lnTo>
                  <a:pt x="2382519" y="52450"/>
                </a:lnTo>
                <a:lnTo>
                  <a:pt x="2408808" y="46736"/>
                </a:lnTo>
                <a:lnTo>
                  <a:pt x="2431541" y="39242"/>
                </a:lnTo>
                <a:lnTo>
                  <a:pt x="2451227" y="35178"/>
                </a:lnTo>
                <a:lnTo>
                  <a:pt x="2473579" y="32765"/>
                </a:lnTo>
                <a:lnTo>
                  <a:pt x="2497328" y="30607"/>
                </a:lnTo>
                <a:lnTo>
                  <a:pt x="2523616" y="29463"/>
                </a:lnTo>
                <a:lnTo>
                  <a:pt x="2548890" y="29463"/>
                </a:lnTo>
                <a:lnTo>
                  <a:pt x="2574035" y="31623"/>
                </a:lnTo>
                <a:lnTo>
                  <a:pt x="2594864" y="34162"/>
                </a:lnTo>
                <a:lnTo>
                  <a:pt x="2613659" y="37084"/>
                </a:lnTo>
                <a:lnTo>
                  <a:pt x="2628772" y="40259"/>
                </a:lnTo>
                <a:lnTo>
                  <a:pt x="2643124" y="45974"/>
                </a:lnTo>
                <a:lnTo>
                  <a:pt x="2658617" y="50037"/>
                </a:lnTo>
                <a:lnTo>
                  <a:pt x="2677032" y="53594"/>
                </a:lnTo>
                <a:lnTo>
                  <a:pt x="2695702" y="56514"/>
                </a:lnTo>
                <a:lnTo>
                  <a:pt x="2715514" y="58674"/>
                </a:lnTo>
                <a:lnTo>
                  <a:pt x="2736088" y="59689"/>
                </a:lnTo>
                <a:lnTo>
                  <a:pt x="2759075" y="59689"/>
                </a:lnTo>
                <a:lnTo>
                  <a:pt x="2779903" y="57531"/>
                </a:lnTo>
                <a:lnTo>
                  <a:pt x="2798699" y="54610"/>
                </a:lnTo>
                <a:lnTo>
                  <a:pt x="2814828" y="51053"/>
                </a:lnTo>
                <a:lnTo>
                  <a:pt x="2831083" y="47878"/>
                </a:lnTo>
                <a:lnTo>
                  <a:pt x="2846578" y="42417"/>
                </a:lnTo>
                <a:lnTo>
                  <a:pt x="2865246" y="38100"/>
                </a:lnTo>
                <a:lnTo>
                  <a:pt x="2884042" y="34162"/>
                </a:lnTo>
                <a:lnTo>
                  <a:pt x="2903474" y="31623"/>
                </a:lnTo>
                <a:lnTo>
                  <a:pt x="2926841" y="31623"/>
                </a:lnTo>
                <a:lnTo>
                  <a:pt x="2950591" y="35178"/>
                </a:lnTo>
                <a:lnTo>
                  <a:pt x="2972562" y="39242"/>
                </a:lnTo>
                <a:lnTo>
                  <a:pt x="2993390" y="45974"/>
                </a:lnTo>
                <a:lnTo>
                  <a:pt x="3012185" y="51053"/>
                </a:lnTo>
                <a:lnTo>
                  <a:pt x="3012185" y="51053"/>
                </a:lnTo>
                <a:lnTo>
                  <a:pt x="3029839" y="54610"/>
                </a:lnTo>
                <a:lnTo>
                  <a:pt x="3049269" y="57531"/>
                </a:lnTo>
                <a:lnTo>
                  <a:pt x="3069081" y="58674"/>
                </a:lnTo>
                <a:lnTo>
                  <a:pt x="3089529" y="56514"/>
                </a:lnTo>
                <a:lnTo>
                  <a:pt x="3111500" y="54610"/>
                </a:lnTo>
                <a:lnTo>
                  <a:pt x="3132454" y="51053"/>
                </a:lnTo>
                <a:lnTo>
                  <a:pt x="3132454" y="51053"/>
                </a:lnTo>
                <a:lnTo>
                  <a:pt x="3150107" y="48895"/>
                </a:lnTo>
                <a:lnTo>
                  <a:pt x="3166237" y="46736"/>
                </a:lnTo>
                <a:lnTo>
                  <a:pt x="3184905" y="45974"/>
                </a:lnTo>
                <a:lnTo>
                  <a:pt x="3184905" y="45974"/>
                </a:lnTo>
                <a:lnTo>
                  <a:pt x="3204718" y="46736"/>
                </a:lnTo>
                <a:lnTo>
                  <a:pt x="3225673" y="48895"/>
                </a:lnTo>
                <a:lnTo>
                  <a:pt x="3243960" y="51053"/>
                </a:lnTo>
                <a:lnTo>
                  <a:pt x="3263773" y="53594"/>
                </a:lnTo>
                <a:lnTo>
                  <a:pt x="3284728" y="54610"/>
                </a:lnTo>
                <a:lnTo>
                  <a:pt x="3305175" y="54610"/>
                </a:lnTo>
                <a:lnTo>
                  <a:pt x="3305175" y="54610"/>
                </a:lnTo>
                <a:lnTo>
                  <a:pt x="3327527" y="52450"/>
                </a:lnTo>
                <a:lnTo>
                  <a:pt x="3348101" y="51053"/>
                </a:lnTo>
                <a:lnTo>
                  <a:pt x="3367785" y="51053"/>
                </a:lnTo>
                <a:lnTo>
                  <a:pt x="3386201" y="51053"/>
                </a:lnTo>
                <a:lnTo>
                  <a:pt x="3404870" y="53594"/>
                </a:lnTo>
                <a:lnTo>
                  <a:pt x="3422523" y="54610"/>
                </a:lnTo>
                <a:lnTo>
                  <a:pt x="3438016" y="54610"/>
                </a:lnTo>
                <a:lnTo>
                  <a:pt x="3452113" y="52450"/>
                </a:lnTo>
                <a:lnTo>
                  <a:pt x="3463925" y="5003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9907" y="1852548"/>
            <a:ext cx="2052955" cy="53340"/>
          </a:xfrm>
          <a:custGeom>
            <a:avLst/>
            <a:gdLst/>
            <a:ahLst/>
            <a:cxnLst/>
            <a:rect l="l" t="t" r="r" b="b"/>
            <a:pathLst>
              <a:path w="2052954" h="53339">
                <a:moveTo>
                  <a:pt x="8636" y="11175"/>
                </a:moveTo>
                <a:lnTo>
                  <a:pt x="8636" y="11175"/>
                </a:lnTo>
                <a:lnTo>
                  <a:pt x="0" y="8636"/>
                </a:lnTo>
                <a:lnTo>
                  <a:pt x="0" y="8636"/>
                </a:lnTo>
                <a:lnTo>
                  <a:pt x="16637" y="13970"/>
                </a:lnTo>
                <a:lnTo>
                  <a:pt x="30606" y="18669"/>
                </a:lnTo>
                <a:lnTo>
                  <a:pt x="48260" y="22605"/>
                </a:lnTo>
                <a:lnTo>
                  <a:pt x="65531" y="25908"/>
                </a:lnTo>
                <a:lnTo>
                  <a:pt x="84200" y="28448"/>
                </a:lnTo>
                <a:lnTo>
                  <a:pt x="102997" y="28448"/>
                </a:lnTo>
                <a:lnTo>
                  <a:pt x="121285" y="25146"/>
                </a:lnTo>
                <a:lnTo>
                  <a:pt x="141097" y="18669"/>
                </a:lnTo>
                <a:lnTo>
                  <a:pt x="158750" y="11175"/>
                </a:lnTo>
                <a:lnTo>
                  <a:pt x="175006" y="4317"/>
                </a:lnTo>
                <a:lnTo>
                  <a:pt x="192659" y="0"/>
                </a:lnTo>
                <a:lnTo>
                  <a:pt x="209169" y="0"/>
                </a:lnTo>
                <a:lnTo>
                  <a:pt x="225806" y="2539"/>
                </a:lnTo>
                <a:lnTo>
                  <a:pt x="240919" y="6476"/>
                </a:lnTo>
                <a:lnTo>
                  <a:pt x="255269" y="12953"/>
                </a:lnTo>
                <a:lnTo>
                  <a:pt x="269240" y="19812"/>
                </a:lnTo>
                <a:lnTo>
                  <a:pt x="283718" y="25908"/>
                </a:lnTo>
                <a:lnTo>
                  <a:pt x="297688" y="33400"/>
                </a:lnTo>
                <a:lnTo>
                  <a:pt x="312166" y="41021"/>
                </a:lnTo>
                <a:lnTo>
                  <a:pt x="326136" y="46736"/>
                </a:lnTo>
                <a:lnTo>
                  <a:pt x="340613" y="50673"/>
                </a:lnTo>
                <a:lnTo>
                  <a:pt x="357124" y="52197"/>
                </a:lnTo>
                <a:lnTo>
                  <a:pt x="377698" y="52197"/>
                </a:lnTo>
                <a:lnTo>
                  <a:pt x="398525" y="49656"/>
                </a:lnTo>
                <a:lnTo>
                  <a:pt x="417956" y="47879"/>
                </a:lnTo>
                <a:lnTo>
                  <a:pt x="436753" y="43561"/>
                </a:lnTo>
                <a:lnTo>
                  <a:pt x="455422" y="39242"/>
                </a:lnTo>
                <a:lnTo>
                  <a:pt x="474091" y="35940"/>
                </a:lnTo>
                <a:lnTo>
                  <a:pt x="491363" y="33400"/>
                </a:lnTo>
                <a:lnTo>
                  <a:pt x="510159" y="30607"/>
                </a:lnTo>
                <a:lnTo>
                  <a:pt x="527812" y="28448"/>
                </a:lnTo>
                <a:lnTo>
                  <a:pt x="546100" y="25908"/>
                </a:lnTo>
                <a:lnTo>
                  <a:pt x="565912" y="25146"/>
                </a:lnTo>
                <a:lnTo>
                  <a:pt x="583565" y="23749"/>
                </a:lnTo>
                <a:lnTo>
                  <a:pt x="601218" y="23749"/>
                </a:lnTo>
                <a:lnTo>
                  <a:pt x="618490" y="23749"/>
                </a:lnTo>
                <a:lnTo>
                  <a:pt x="636143" y="25146"/>
                </a:lnTo>
                <a:lnTo>
                  <a:pt x="653795" y="25908"/>
                </a:lnTo>
                <a:lnTo>
                  <a:pt x="672465" y="27304"/>
                </a:lnTo>
                <a:lnTo>
                  <a:pt x="690880" y="30607"/>
                </a:lnTo>
                <a:lnTo>
                  <a:pt x="707009" y="34544"/>
                </a:lnTo>
                <a:lnTo>
                  <a:pt x="723645" y="38100"/>
                </a:lnTo>
                <a:lnTo>
                  <a:pt x="739140" y="41021"/>
                </a:lnTo>
                <a:lnTo>
                  <a:pt x="755650" y="44576"/>
                </a:lnTo>
                <a:lnTo>
                  <a:pt x="771906" y="45719"/>
                </a:lnTo>
                <a:lnTo>
                  <a:pt x="789178" y="46736"/>
                </a:lnTo>
                <a:lnTo>
                  <a:pt x="807847" y="46736"/>
                </a:lnTo>
                <a:lnTo>
                  <a:pt x="826643" y="44576"/>
                </a:lnTo>
                <a:lnTo>
                  <a:pt x="847470" y="41021"/>
                </a:lnTo>
                <a:lnTo>
                  <a:pt x="867282" y="37084"/>
                </a:lnTo>
                <a:lnTo>
                  <a:pt x="888111" y="30607"/>
                </a:lnTo>
                <a:lnTo>
                  <a:pt x="908685" y="25908"/>
                </a:lnTo>
                <a:lnTo>
                  <a:pt x="929513" y="21589"/>
                </a:lnTo>
                <a:lnTo>
                  <a:pt x="950468" y="18669"/>
                </a:lnTo>
                <a:lnTo>
                  <a:pt x="969137" y="16128"/>
                </a:lnTo>
                <a:lnTo>
                  <a:pt x="987806" y="15112"/>
                </a:lnTo>
                <a:lnTo>
                  <a:pt x="1008380" y="15112"/>
                </a:lnTo>
                <a:lnTo>
                  <a:pt x="1029207" y="13970"/>
                </a:lnTo>
                <a:lnTo>
                  <a:pt x="1048766" y="12953"/>
                </a:lnTo>
                <a:lnTo>
                  <a:pt x="1066292" y="12953"/>
                </a:lnTo>
                <a:lnTo>
                  <a:pt x="1082929" y="15112"/>
                </a:lnTo>
                <a:lnTo>
                  <a:pt x="1082929" y="15112"/>
                </a:lnTo>
                <a:lnTo>
                  <a:pt x="1099439" y="18669"/>
                </a:lnTo>
                <a:lnTo>
                  <a:pt x="1117854" y="22605"/>
                </a:lnTo>
                <a:lnTo>
                  <a:pt x="1136523" y="27304"/>
                </a:lnTo>
                <a:lnTo>
                  <a:pt x="1154176" y="33400"/>
                </a:lnTo>
                <a:lnTo>
                  <a:pt x="1171448" y="38100"/>
                </a:lnTo>
                <a:lnTo>
                  <a:pt x="1188720" y="41021"/>
                </a:lnTo>
                <a:lnTo>
                  <a:pt x="1207516" y="44576"/>
                </a:lnTo>
                <a:lnTo>
                  <a:pt x="1227201" y="44576"/>
                </a:lnTo>
                <a:lnTo>
                  <a:pt x="1247013" y="43561"/>
                </a:lnTo>
                <a:lnTo>
                  <a:pt x="1265808" y="41021"/>
                </a:lnTo>
                <a:lnTo>
                  <a:pt x="1283081" y="38100"/>
                </a:lnTo>
                <a:lnTo>
                  <a:pt x="1299591" y="34544"/>
                </a:lnTo>
                <a:lnTo>
                  <a:pt x="1316863" y="30607"/>
                </a:lnTo>
                <a:lnTo>
                  <a:pt x="1334516" y="25908"/>
                </a:lnTo>
                <a:lnTo>
                  <a:pt x="1354328" y="20827"/>
                </a:lnTo>
                <a:lnTo>
                  <a:pt x="1373123" y="17272"/>
                </a:lnTo>
                <a:lnTo>
                  <a:pt x="1391412" y="15112"/>
                </a:lnTo>
                <a:lnTo>
                  <a:pt x="1410081" y="13970"/>
                </a:lnTo>
                <a:lnTo>
                  <a:pt x="1427733" y="13970"/>
                </a:lnTo>
                <a:lnTo>
                  <a:pt x="1446148" y="13970"/>
                </a:lnTo>
                <a:lnTo>
                  <a:pt x="1464818" y="15112"/>
                </a:lnTo>
                <a:lnTo>
                  <a:pt x="1482470" y="17272"/>
                </a:lnTo>
                <a:lnTo>
                  <a:pt x="1499108" y="21589"/>
                </a:lnTo>
                <a:lnTo>
                  <a:pt x="1515237" y="27304"/>
                </a:lnTo>
                <a:lnTo>
                  <a:pt x="1529715" y="34544"/>
                </a:lnTo>
                <a:lnTo>
                  <a:pt x="1542669" y="41021"/>
                </a:lnTo>
                <a:lnTo>
                  <a:pt x="1556004" y="46736"/>
                </a:lnTo>
                <a:lnTo>
                  <a:pt x="1571117" y="50673"/>
                </a:lnTo>
                <a:lnTo>
                  <a:pt x="1587245" y="53212"/>
                </a:lnTo>
                <a:lnTo>
                  <a:pt x="1607058" y="53212"/>
                </a:lnTo>
                <a:lnTo>
                  <a:pt x="1607058" y="53212"/>
                </a:lnTo>
                <a:lnTo>
                  <a:pt x="1625727" y="50673"/>
                </a:lnTo>
                <a:lnTo>
                  <a:pt x="1644142" y="47879"/>
                </a:lnTo>
                <a:lnTo>
                  <a:pt x="1661795" y="42418"/>
                </a:lnTo>
                <a:lnTo>
                  <a:pt x="1678305" y="37084"/>
                </a:lnTo>
                <a:lnTo>
                  <a:pt x="1695958" y="31241"/>
                </a:lnTo>
                <a:lnTo>
                  <a:pt x="1712595" y="27304"/>
                </a:lnTo>
                <a:lnTo>
                  <a:pt x="1730883" y="25908"/>
                </a:lnTo>
                <a:lnTo>
                  <a:pt x="1750695" y="27304"/>
                </a:lnTo>
                <a:lnTo>
                  <a:pt x="1770507" y="28448"/>
                </a:lnTo>
                <a:lnTo>
                  <a:pt x="1792096" y="29463"/>
                </a:lnTo>
                <a:lnTo>
                  <a:pt x="1814448" y="28448"/>
                </a:lnTo>
                <a:lnTo>
                  <a:pt x="1834895" y="27304"/>
                </a:lnTo>
                <a:lnTo>
                  <a:pt x="1853692" y="25146"/>
                </a:lnTo>
                <a:lnTo>
                  <a:pt x="1872360" y="21589"/>
                </a:lnTo>
                <a:lnTo>
                  <a:pt x="1891792" y="18669"/>
                </a:lnTo>
                <a:lnTo>
                  <a:pt x="1912746" y="16128"/>
                </a:lnTo>
                <a:lnTo>
                  <a:pt x="1933575" y="13970"/>
                </a:lnTo>
                <a:lnTo>
                  <a:pt x="1951990" y="12953"/>
                </a:lnTo>
                <a:lnTo>
                  <a:pt x="1951990" y="12953"/>
                </a:lnTo>
                <a:lnTo>
                  <a:pt x="1972056" y="15112"/>
                </a:lnTo>
                <a:lnTo>
                  <a:pt x="1987931" y="18669"/>
                </a:lnTo>
                <a:lnTo>
                  <a:pt x="2004441" y="21589"/>
                </a:lnTo>
                <a:lnTo>
                  <a:pt x="2019934" y="25146"/>
                </a:lnTo>
                <a:lnTo>
                  <a:pt x="2034032" y="25908"/>
                </a:lnTo>
                <a:lnTo>
                  <a:pt x="2045208" y="25146"/>
                </a:lnTo>
                <a:lnTo>
                  <a:pt x="2052701" y="2260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5367" y="2085847"/>
            <a:ext cx="1467485" cy="53975"/>
          </a:xfrm>
          <a:custGeom>
            <a:avLst/>
            <a:gdLst/>
            <a:ahLst/>
            <a:cxnLst/>
            <a:rect l="l" t="t" r="r" b="b"/>
            <a:pathLst>
              <a:path w="1467485" h="53975">
                <a:moveTo>
                  <a:pt x="0" y="24764"/>
                </a:moveTo>
                <a:lnTo>
                  <a:pt x="0" y="24764"/>
                </a:lnTo>
                <a:lnTo>
                  <a:pt x="5333" y="16509"/>
                </a:lnTo>
                <a:lnTo>
                  <a:pt x="18668" y="8889"/>
                </a:lnTo>
                <a:lnTo>
                  <a:pt x="35179" y="2412"/>
                </a:lnTo>
                <a:lnTo>
                  <a:pt x="53975" y="0"/>
                </a:lnTo>
                <a:lnTo>
                  <a:pt x="53975" y="0"/>
                </a:lnTo>
                <a:lnTo>
                  <a:pt x="71246" y="2412"/>
                </a:lnTo>
                <a:lnTo>
                  <a:pt x="87502" y="6476"/>
                </a:lnTo>
                <a:lnTo>
                  <a:pt x="100711" y="13207"/>
                </a:lnTo>
                <a:lnTo>
                  <a:pt x="112649" y="21970"/>
                </a:lnTo>
                <a:lnTo>
                  <a:pt x="127000" y="29463"/>
                </a:lnTo>
                <a:lnTo>
                  <a:pt x="142112" y="33781"/>
                </a:lnTo>
                <a:lnTo>
                  <a:pt x="158750" y="35178"/>
                </a:lnTo>
                <a:lnTo>
                  <a:pt x="158750" y="35178"/>
                </a:lnTo>
                <a:lnTo>
                  <a:pt x="175259" y="33781"/>
                </a:lnTo>
                <a:lnTo>
                  <a:pt x="191515" y="29463"/>
                </a:lnTo>
                <a:lnTo>
                  <a:pt x="208025" y="23749"/>
                </a:lnTo>
                <a:lnTo>
                  <a:pt x="224662" y="18668"/>
                </a:lnTo>
                <a:lnTo>
                  <a:pt x="240792" y="13969"/>
                </a:lnTo>
                <a:lnTo>
                  <a:pt x="258444" y="10032"/>
                </a:lnTo>
                <a:lnTo>
                  <a:pt x="278256" y="6476"/>
                </a:lnTo>
                <a:lnTo>
                  <a:pt x="297688" y="5333"/>
                </a:lnTo>
                <a:lnTo>
                  <a:pt x="317500" y="6476"/>
                </a:lnTo>
                <a:lnTo>
                  <a:pt x="336169" y="8889"/>
                </a:lnTo>
                <a:lnTo>
                  <a:pt x="352806" y="12192"/>
                </a:lnTo>
                <a:lnTo>
                  <a:pt x="368934" y="16509"/>
                </a:lnTo>
                <a:lnTo>
                  <a:pt x="385190" y="21970"/>
                </a:lnTo>
                <a:lnTo>
                  <a:pt x="406400" y="24764"/>
                </a:lnTo>
                <a:lnTo>
                  <a:pt x="427989" y="27305"/>
                </a:lnTo>
                <a:lnTo>
                  <a:pt x="448944" y="28448"/>
                </a:lnTo>
                <a:lnTo>
                  <a:pt x="470788" y="28448"/>
                </a:lnTo>
                <a:lnTo>
                  <a:pt x="489584" y="26288"/>
                </a:lnTo>
                <a:lnTo>
                  <a:pt x="507873" y="22987"/>
                </a:lnTo>
                <a:lnTo>
                  <a:pt x="526669" y="18668"/>
                </a:lnTo>
                <a:lnTo>
                  <a:pt x="545338" y="15367"/>
                </a:lnTo>
                <a:lnTo>
                  <a:pt x="565150" y="13207"/>
                </a:lnTo>
                <a:lnTo>
                  <a:pt x="581406" y="13207"/>
                </a:lnTo>
                <a:lnTo>
                  <a:pt x="597534" y="13969"/>
                </a:lnTo>
                <a:lnTo>
                  <a:pt x="615188" y="17652"/>
                </a:lnTo>
                <a:lnTo>
                  <a:pt x="633983" y="22987"/>
                </a:lnTo>
                <a:lnTo>
                  <a:pt x="653669" y="27305"/>
                </a:lnTo>
                <a:lnTo>
                  <a:pt x="673100" y="32765"/>
                </a:lnTo>
                <a:lnTo>
                  <a:pt x="692912" y="38100"/>
                </a:lnTo>
                <a:lnTo>
                  <a:pt x="711707" y="42418"/>
                </a:lnTo>
                <a:lnTo>
                  <a:pt x="730376" y="45719"/>
                </a:lnTo>
                <a:lnTo>
                  <a:pt x="751332" y="48894"/>
                </a:lnTo>
                <a:lnTo>
                  <a:pt x="771779" y="51053"/>
                </a:lnTo>
                <a:lnTo>
                  <a:pt x="791590" y="53593"/>
                </a:lnTo>
                <a:lnTo>
                  <a:pt x="812164" y="52196"/>
                </a:lnTo>
                <a:lnTo>
                  <a:pt x="833374" y="48894"/>
                </a:lnTo>
                <a:lnTo>
                  <a:pt x="854201" y="45719"/>
                </a:lnTo>
                <a:lnTo>
                  <a:pt x="872617" y="41401"/>
                </a:lnTo>
                <a:lnTo>
                  <a:pt x="889126" y="37083"/>
                </a:lnTo>
                <a:lnTo>
                  <a:pt x="905382" y="32765"/>
                </a:lnTo>
                <a:lnTo>
                  <a:pt x="921893" y="28448"/>
                </a:lnTo>
                <a:lnTo>
                  <a:pt x="941324" y="26288"/>
                </a:lnTo>
                <a:lnTo>
                  <a:pt x="963676" y="26288"/>
                </a:lnTo>
                <a:lnTo>
                  <a:pt x="984250" y="27305"/>
                </a:lnTo>
                <a:lnTo>
                  <a:pt x="1005077" y="27305"/>
                </a:lnTo>
                <a:lnTo>
                  <a:pt x="1025651" y="27305"/>
                </a:lnTo>
                <a:lnTo>
                  <a:pt x="1045463" y="26288"/>
                </a:lnTo>
                <a:lnTo>
                  <a:pt x="1065530" y="24764"/>
                </a:lnTo>
                <a:lnTo>
                  <a:pt x="1086104" y="22987"/>
                </a:lnTo>
                <a:lnTo>
                  <a:pt x="1106932" y="21970"/>
                </a:lnTo>
                <a:lnTo>
                  <a:pt x="1106932" y="21970"/>
                </a:lnTo>
                <a:lnTo>
                  <a:pt x="1127506" y="22987"/>
                </a:lnTo>
                <a:lnTo>
                  <a:pt x="1146175" y="23749"/>
                </a:lnTo>
                <a:lnTo>
                  <a:pt x="1164970" y="24764"/>
                </a:lnTo>
                <a:lnTo>
                  <a:pt x="1183258" y="26288"/>
                </a:lnTo>
                <a:lnTo>
                  <a:pt x="1203070" y="28448"/>
                </a:lnTo>
                <a:lnTo>
                  <a:pt x="1224280" y="30606"/>
                </a:lnTo>
                <a:lnTo>
                  <a:pt x="1243710" y="33781"/>
                </a:lnTo>
                <a:lnTo>
                  <a:pt x="1265682" y="35178"/>
                </a:lnTo>
                <a:lnTo>
                  <a:pt x="1288795" y="35940"/>
                </a:lnTo>
                <a:lnTo>
                  <a:pt x="1310385" y="35940"/>
                </a:lnTo>
                <a:lnTo>
                  <a:pt x="1328039" y="33781"/>
                </a:lnTo>
                <a:lnTo>
                  <a:pt x="1344548" y="32765"/>
                </a:lnTo>
                <a:lnTo>
                  <a:pt x="1359661" y="31623"/>
                </a:lnTo>
                <a:lnTo>
                  <a:pt x="1376298" y="30606"/>
                </a:lnTo>
                <a:lnTo>
                  <a:pt x="1393824" y="29463"/>
                </a:lnTo>
                <a:lnTo>
                  <a:pt x="1412240" y="28448"/>
                </a:lnTo>
                <a:lnTo>
                  <a:pt x="1430908" y="27305"/>
                </a:lnTo>
                <a:lnTo>
                  <a:pt x="1446403" y="26288"/>
                </a:lnTo>
                <a:lnTo>
                  <a:pt x="1457197" y="23749"/>
                </a:lnTo>
                <a:lnTo>
                  <a:pt x="1467358" y="2298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07945" y="2303272"/>
            <a:ext cx="2226310" cy="53340"/>
          </a:xfrm>
          <a:custGeom>
            <a:avLst/>
            <a:gdLst/>
            <a:ahLst/>
            <a:cxnLst/>
            <a:rect l="l" t="t" r="r" b="b"/>
            <a:pathLst>
              <a:path w="2226310" h="53339">
                <a:moveTo>
                  <a:pt x="0" y="17271"/>
                </a:moveTo>
                <a:lnTo>
                  <a:pt x="0" y="17271"/>
                </a:lnTo>
                <a:lnTo>
                  <a:pt x="12192" y="6476"/>
                </a:lnTo>
                <a:lnTo>
                  <a:pt x="30861" y="1015"/>
                </a:lnTo>
                <a:lnTo>
                  <a:pt x="50292" y="0"/>
                </a:lnTo>
                <a:lnTo>
                  <a:pt x="69087" y="3175"/>
                </a:lnTo>
                <a:lnTo>
                  <a:pt x="86741" y="10794"/>
                </a:lnTo>
                <a:lnTo>
                  <a:pt x="101854" y="19431"/>
                </a:lnTo>
                <a:lnTo>
                  <a:pt x="116205" y="29082"/>
                </a:lnTo>
                <a:lnTo>
                  <a:pt x="131318" y="36702"/>
                </a:lnTo>
                <a:lnTo>
                  <a:pt x="145415" y="42418"/>
                </a:lnTo>
                <a:lnTo>
                  <a:pt x="161925" y="45719"/>
                </a:lnTo>
                <a:lnTo>
                  <a:pt x="179578" y="46735"/>
                </a:lnTo>
                <a:lnTo>
                  <a:pt x="197231" y="45719"/>
                </a:lnTo>
                <a:lnTo>
                  <a:pt x="215900" y="42418"/>
                </a:lnTo>
                <a:lnTo>
                  <a:pt x="236474" y="36702"/>
                </a:lnTo>
                <a:lnTo>
                  <a:pt x="258445" y="30225"/>
                </a:lnTo>
                <a:lnTo>
                  <a:pt x="280416" y="24129"/>
                </a:lnTo>
                <a:lnTo>
                  <a:pt x="301244" y="17271"/>
                </a:lnTo>
                <a:lnTo>
                  <a:pt x="321818" y="12953"/>
                </a:lnTo>
                <a:lnTo>
                  <a:pt x="340487" y="11810"/>
                </a:lnTo>
                <a:lnTo>
                  <a:pt x="359918" y="13969"/>
                </a:lnTo>
                <a:lnTo>
                  <a:pt x="382270" y="17271"/>
                </a:lnTo>
                <a:lnTo>
                  <a:pt x="403860" y="20446"/>
                </a:lnTo>
                <a:lnTo>
                  <a:pt x="426847" y="24764"/>
                </a:lnTo>
                <a:lnTo>
                  <a:pt x="449961" y="29082"/>
                </a:lnTo>
                <a:lnTo>
                  <a:pt x="472948" y="33400"/>
                </a:lnTo>
                <a:lnTo>
                  <a:pt x="494919" y="38862"/>
                </a:lnTo>
                <a:lnTo>
                  <a:pt x="518668" y="43560"/>
                </a:lnTo>
                <a:lnTo>
                  <a:pt x="543179" y="47497"/>
                </a:lnTo>
                <a:lnTo>
                  <a:pt x="567309" y="50037"/>
                </a:lnTo>
                <a:lnTo>
                  <a:pt x="592201" y="51053"/>
                </a:lnTo>
                <a:lnTo>
                  <a:pt x="617347" y="50037"/>
                </a:lnTo>
                <a:lnTo>
                  <a:pt x="639318" y="46735"/>
                </a:lnTo>
                <a:lnTo>
                  <a:pt x="659130" y="42418"/>
                </a:lnTo>
                <a:lnTo>
                  <a:pt x="676402" y="36702"/>
                </a:lnTo>
                <a:lnTo>
                  <a:pt x="694055" y="31241"/>
                </a:lnTo>
                <a:lnTo>
                  <a:pt x="711708" y="24764"/>
                </a:lnTo>
                <a:lnTo>
                  <a:pt x="732155" y="19431"/>
                </a:lnTo>
                <a:lnTo>
                  <a:pt x="755523" y="17271"/>
                </a:lnTo>
                <a:lnTo>
                  <a:pt x="780796" y="16128"/>
                </a:lnTo>
                <a:lnTo>
                  <a:pt x="808101" y="16128"/>
                </a:lnTo>
                <a:lnTo>
                  <a:pt x="835152" y="16128"/>
                </a:lnTo>
                <a:lnTo>
                  <a:pt x="861441" y="17271"/>
                </a:lnTo>
                <a:lnTo>
                  <a:pt x="885952" y="19431"/>
                </a:lnTo>
                <a:lnTo>
                  <a:pt x="905383" y="21589"/>
                </a:lnTo>
                <a:lnTo>
                  <a:pt x="923036" y="25907"/>
                </a:lnTo>
                <a:lnTo>
                  <a:pt x="938403" y="30225"/>
                </a:lnTo>
                <a:lnTo>
                  <a:pt x="951484" y="35559"/>
                </a:lnTo>
                <a:lnTo>
                  <a:pt x="951484" y="35559"/>
                </a:lnTo>
                <a:lnTo>
                  <a:pt x="966851" y="39877"/>
                </a:lnTo>
                <a:lnTo>
                  <a:pt x="988441" y="44576"/>
                </a:lnTo>
                <a:lnTo>
                  <a:pt x="1012952" y="48513"/>
                </a:lnTo>
                <a:lnTo>
                  <a:pt x="1037844" y="52196"/>
                </a:lnTo>
                <a:lnTo>
                  <a:pt x="1064133" y="53212"/>
                </a:lnTo>
                <a:lnTo>
                  <a:pt x="1089279" y="51053"/>
                </a:lnTo>
                <a:lnTo>
                  <a:pt x="1110234" y="46735"/>
                </a:lnTo>
                <a:lnTo>
                  <a:pt x="1129665" y="41401"/>
                </a:lnTo>
                <a:lnTo>
                  <a:pt x="1151890" y="35559"/>
                </a:lnTo>
                <a:lnTo>
                  <a:pt x="1176782" y="30225"/>
                </a:lnTo>
                <a:lnTo>
                  <a:pt x="1203070" y="24764"/>
                </a:lnTo>
                <a:lnTo>
                  <a:pt x="1229359" y="20446"/>
                </a:lnTo>
                <a:lnTo>
                  <a:pt x="1256030" y="18287"/>
                </a:lnTo>
                <a:lnTo>
                  <a:pt x="1279779" y="18287"/>
                </a:lnTo>
                <a:lnTo>
                  <a:pt x="1301750" y="20446"/>
                </a:lnTo>
                <a:lnTo>
                  <a:pt x="1323720" y="24764"/>
                </a:lnTo>
                <a:lnTo>
                  <a:pt x="1343406" y="28066"/>
                </a:lnTo>
                <a:lnTo>
                  <a:pt x="1360805" y="33400"/>
                </a:lnTo>
                <a:lnTo>
                  <a:pt x="1379474" y="38862"/>
                </a:lnTo>
                <a:lnTo>
                  <a:pt x="1399286" y="44576"/>
                </a:lnTo>
                <a:lnTo>
                  <a:pt x="1417574" y="46735"/>
                </a:lnTo>
                <a:lnTo>
                  <a:pt x="1436370" y="47497"/>
                </a:lnTo>
                <a:lnTo>
                  <a:pt x="1457198" y="46735"/>
                </a:lnTo>
                <a:lnTo>
                  <a:pt x="1480312" y="42418"/>
                </a:lnTo>
                <a:lnTo>
                  <a:pt x="1505458" y="35559"/>
                </a:lnTo>
                <a:lnTo>
                  <a:pt x="1530350" y="29082"/>
                </a:lnTo>
                <a:lnTo>
                  <a:pt x="1555877" y="21589"/>
                </a:lnTo>
                <a:lnTo>
                  <a:pt x="1577467" y="17271"/>
                </a:lnTo>
                <a:lnTo>
                  <a:pt x="1597279" y="17271"/>
                </a:lnTo>
                <a:lnTo>
                  <a:pt x="1615948" y="19431"/>
                </a:lnTo>
                <a:lnTo>
                  <a:pt x="1634744" y="24764"/>
                </a:lnTo>
                <a:lnTo>
                  <a:pt x="1653413" y="31241"/>
                </a:lnTo>
                <a:lnTo>
                  <a:pt x="1671828" y="37718"/>
                </a:lnTo>
                <a:lnTo>
                  <a:pt x="1690496" y="43560"/>
                </a:lnTo>
                <a:lnTo>
                  <a:pt x="1710308" y="46735"/>
                </a:lnTo>
                <a:lnTo>
                  <a:pt x="1731899" y="46735"/>
                </a:lnTo>
                <a:lnTo>
                  <a:pt x="1754886" y="42418"/>
                </a:lnTo>
                <a:lnTo>
                  <a:pt x="1778000" y="35559"/>
                </a:lnTo>
                <a:lnTo>
                  <a:pt x="1800987" y="28066"/>
                </a:lnTo>
                <a:lnTo>
                  <a:pt x="1826259" y="19431"/>
                </a:lnTo>
                <a:lnTo>
                  <a:pt x="1849246" y="12953"/>
                </a:lnTo>
                <a:lnTo>
                  <a:pt x="1870202" y="9651"/>
                </a:lnTo>
                <a:lnTo>
                  <a:pt x="1889633" y="9651"/>
                </a:lnTo>
                <a:lnTo>
                  <a:pt x="1889633" y="9651"/>
                </a:lnTo>
                <a:lnTo>
                  <a:pt x="1908302" y="11810"/>
                </a:lnTo>
                <a:lnTo>
                  <a:pt x="1926970" y="16128"/>
                </a:lnTo>
                <a:lnTo>
                  <a:pt x="1944243" y="19431"/>
                </a:lnTo>
                <a:lnTo>
                  <a:pt x="1964055" y="20446"/>
                </a:lnTo>
                <a:lnTo>
                  <a:pt x="1985009" y="19431"/>
                </a:lnTo>
                <a:lnTo>
                  <a:pt x="2006981" y="17271"/>
                </a:lnTo>
                <a:lnTo>
                  <a:pt x="2026793" y="11810"/>
                </a:lnTo>
                <a:lnTo>
                  <a:pt x="2042921" y="8635"/>
                </a:lnTo>
                <a:lnTo>
                  <a:pt x="2059178" y="6476"/>
                </a:lnTo>
                <a:lnTo>
                  <a:pt x="2075688" y="6476"/>
                </a:lnTo>
                <a:lnTo>
                  <a:pt x="2075688" y="6476"/>
                </a:lnTo>
                <a:lnTo>
                  <a:pt x="2091182" y="9651"/>
                </a:lnTo>
                <a:lnTo>
                  <a:pt x="2108835" y="13969"/>
                </a:lnTo>
                <a:lnTo>
                  <a:pt x="2124964" y="19431"/>
                </a:lnTo>
                <a:lnTo>
                  <a:pt x="2140458" y="25907"/>
                </a:lnTo>
                <a:lnTo>
                  <a:pt x="2154936" y="31241"/>
                </a:lnTo>
                <a:lnTo>
                  <a:pt x="2168906" y="34543"/>
                </a:lnTo>
                <a:lnTo>
                  <a:pt x="2183384" y="34543"/>
                </a:lnTo>
                <a:lnTo>
                  <a:pt x="2183384" y="34543"/>
                </a:lnTo>
                <a:lnTo>
                  <a:pt x="2197354" y="29082"/>
                </a:lnTo>
                <a:lnTo>
                  <a:pt x="2208149" y="24129"/>
                </a:lnTo>
                <a:lnTo>
                  <a:pt x="2216785" y="17271"/>
                </a:lnTo>
                <a:lnTo>
                  <a:pt x="2225802" y="12953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085713" y="2177414"/>
            <a:ext cx="309245" cy="140970"/>
            <a:chOff x="6085713" y="2177414"/>
            <a:chExt cx="309245" cy="140970"/>
          </a:xfrm>
        </p:grpSpPr>
        <p:sp>
          <p:nvSpPr>
            <p:cNvPr id="15" name="object 15"/>
            <p:cNvSpPr/>
            <p:nvPr/>
          </p:nvSpPr>
          <p:spPr>
            <a:xfrm>
              <a:off x="6095238" y="2207894"/>
              <a:ext cx="290195" cy="100965"/>
            </a:xfrm>
            <a:custGeom>
              <a:avLst/>
              <a:gdLst/>
              <a:ahLst/>
              <a:cxnLst/>
              <a:rect l="l" t="t" r="r" b="b"/>
              <a:pathLst>
                <a:path w="290195" h="100964">
                  <a:moveTo>
                    <a:pt x="3301" y="48514"/>
                  </a:moveTo>
                  <a:lnTo>
                    <a:pt x="0" y="70485"/>
                  </a:lnTo>
                  <a:lnTo>
                    <a:pt x="0" y="84581"/>
                  </a:lnTo>
                  <a:lnTo>
                    <a:pt x="7874" y="95377"/>
                  </a:lnTo>
                  <a:lnTo>
                    <a:pt x="20827" y="100711"/>
                  </a:lnTo>
                  <a:lnTo>
                    <a:pt x="38226" y="99695"/>
                  </a:lnTo>
                  <a:lnTo>
                    <a:pt x="56896" y="92837"/>
                  </a:lnTo>
                  <a:lnTo>
                    <a:pt x="74549" y="85598"/>
                  </a:lnTo>
                  <a:lnTo>
                    <a:pt x="91059" y="78105"/>
                  </a:lnTo>
                  <a:lnTo>
                    <a:pt x="106172" y="69468"/>
                  </a:lnTo>
                  <a:lnTo>
                    <a:pt x="122809" y="59690"/>
                  </a:lnTo>
                  <a:lnTo>
                    <a:pt x="140081" y="52197"/>
                  </a:lnTo>
                  <a:lnTo>
                    <a:pt x="156590" y="45339"/>
                  </a:lnTo>
                  <a:lnTo>
                    <a:pt x="174244" y="38862"/>
                  </a:lnTo>
                  <a:lnTo>
                    <a:pt x="192912" y="33781"/>
                  </a:lnTo>
                  <a:lnTo>
                    <a:pt x="210312" y="28067"/>
                  </a:lnTo>
                  <a:lnTo>
                    <a:pt x="228981" y="22606"/>
                  </a:lnTo>
                  <a:lnTo>
                    <a:pt x="247650" y="17272"/>
                  </a:lnTo>
                  <a:lnTo>
                    <a:pt x="264922" y="11811"/>
                  </a:lnTo>
                  <a:lnTo>
                    <a:pt x="281177" y="5334"/>
                  </a:lnTo>
                  <a:lnTo>
                    <a:pt x="290195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44031" y="21869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1624583" y="2524125"/>
            <a:ext cx="7251700" cy="2477770"/>
            <a:chOff x="1624583" y="2524125"/>
            <a:chExt cx="7251700" cy="2477770"/>
          </a:xfrm>
        </p:grpSpPr>
        <p:sp>
          <p:nvSpPr>
            <p:cNvPr id="18" name="object 18"/>
            <p:cNvSpPr/>
            <p:nvPr/>
          </p:nvSpPr>
          <p:spPr>
            <a:xfrm>
              <a:off x="4133088" y="2834640"/>
              <a:ext cx="4742688" cy="21671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24583" y="2524125"/>
              <a:ext cx="5024501" cy="3577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5092319" y="26898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30438" y="2743577"/>
            <a:ext cx="3476049" cy="20139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213103" y="774134"/>
            <a:ext cx="2527935" cy="616585"/>
            <a:chOff x="1213103" y="774134"/>
            <a:chExt cx="2527935" cy="616585"/>
          </a:xfrm>
        </p:grpSpPr>
        <p:sp>
          <p:nvSpPr>
            <p:cNvPr id="6" name="object 6"/>
            <p:cNvSpPr/>
            <p:nvPr/>
          </p:nvSpPr>
          <p:spPr>
            <a:xfrm>
              <a:off x="1234426" y="774134"/>
              <a:ext cx="2506245" cy="5860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29511" y="792479"/>
              <a:ext cx="2109978" cy="598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395855" cy="475615"/>
            </a:xfrm>
            <a:custGeom>
              <a:avLst/>
              <a:gdLst/>
              <a:ahLst/>
              <a:cxnLst/>
              <a:rect l="l" t="t" r="r" b="b"/>
              <a:pathLst>
                <a:path w="2395854" h="475615">
                  <a:moveTo>
                    <a:pt x="239572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16479" y="475488"/>
                  </a:lnTo>
                  <a:lnTo>
                    <a:pt x="2395728" y="396239"/>
                  </a:lnTo>
                  <a:lnTo>
                    <a:pt x="239572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53415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7675" y="787907"/>
              <a:ext cx="2395855" cy="475615"/>
            </a:xfrm>
            <a:custGeom>
              <a:avLst/>
              <a:gdLst/>
              <a:ahLst/>
              <a:cxnLst/>
              <a:rect l="l" t="t" r="r" b="b"/>
              <a:pathLst>
                <a:path w="2395854" h="475615">
                  <a:moveTo>
                    <a:pt x="2316479" y="475488"/>
                  </a:moveTo>
                  <a:lnTo>
                    <a:pt x="2332354" y="412114"/>
                  </a:lnTo>
                  <a:lnTo>
                    <a:pt x="2395728" y="396239"/>
                  </a:lnTo>
                  <a:lnTo>
                    <a:pt x="2316479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395728" y="0"/>
                  </a:lnTo>
                  <a:lnTo>
                    <a:pt x="239572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20825" y="840104"/>
            <a:ext cx="5321300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5" dirty="0">
                <a:latin typeface="Lucida Sans"/>
                <a:cs typeface="Lucida Sans"/>
              </a:rPr>
              <a:t>A</a:t>
            </a:r>
            <a:r>
              <a:rPr sz="1500" spc="-265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commissure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joins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similar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ganglia.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0" dirty="0">
                <a:latin typeface="Lucida Sans"/>
                <a:cs typeface="Lucida Sans"/>
              </a:rPr>
              <a:t>A</a:t>
            </a:r>
            <a:r>
              <a:rPr sz="1500" spc="-28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connective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links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dissimilar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ganglia.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Lucida Sans"/>
                <a:cs typeface="Lucida Sans"/>
              </a:rPr>
              <a:t>Sense </a:t>
            </a:r>
            <a:r>
              <a:rPr sz="1500" spc="-65" dirty="0">
                <a:latin typeface="Lucida Sans"/>
                <a:cs typeface="Lucida Sans"/>
              </a:rPr>
              <a:t>organs</a:t>
            </a:r>
            <a:r>
              <a:rPr sz="1500" spc="-23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include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35" dirty="0">
                <a:latin typeface="Lucida Sans"/>
                <a:cs typeface="Lucida Sans"/>
              </a:rPr>
              <a:t>Eyes,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35" dirty="0">
                <a:latin typeface="Lucida Sans"/>
                <a:cs typeface="Lucida Sans"/>
              </a:rPr>
              <a:t>Statocysts </a:t>
            </a:r>
            <a:r>
              <a:rPr sz="1500" spc="-70" dirty="0">
                <a:latin typeface="Lucida Sans"/>
                <a:cs typeface="Lucida Sans"/>
              </a:rPr>
              <a:t>for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90" dirty="0">
                <a:latin typeface="Lucida Sans"/>
                <a:cs typeface="Lucida Sans"/>
              </a:rPr>
              <a:t>equilibrium,</a:t>
            </a:r>
            <a:endParaRPr sz="1500">
              <a:latin typeface="Lucida Sans"/>
              <a:cs typeface="Lucida Sans"/>
            </a:endParaRPr>
          </a:p>
          <a:p>
            <a:pPr marL="793115" marR="5080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55" dirty="0">
                <a:latin typeface="Lucida Sans"/>
                <a:cs typeface="Lucida Sans"/>
              </a:rPr>
              <a:t>Osphradia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for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testing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chemical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physical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nature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  </a:t>
            </a:r>
            <a:r>
              <a:rPr sz="1500" spc="-45" dirty="0">
                <a:latin typeface="Lucida Sans"/>
                <a:cs typeface="Lucida Sans"/>
              </a:rPr>
              <a:t>water.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09114" y="1642744"/>
            <a:ext cx="2759075" cy="53975"/>
          </a:xfrm>
          <a:custGeom>
            <a:avLst/>
            <a:gdLst/>
            <a:ahLst/>
            <a:cxnLst/>
            <a:rect l="l" t="t" r="r" b="b"/>
            <a:pathLst>
              <a:path w="2759075" h="53975">
                <a:moveTo>
                  <a:pt x="4318" y="15112"/>
                </a:moveTo>
                <a:lnTo>
                  <a:pt x="4318" y="15112"/>
                </a:lnTo>
                <a:lnTo>
                  <a:pt x="0" y="7492"/>
                </a:lnTo>
                <a:lnTo>
                  <a:pt x="0" y="7492"/>
                </a:lnTo>
                <a:lnTo>
                  <a:pt x="14478" y="18287"/>
                </a:lnTo>
                <a:lnTo>
                  <a:pt x="24130" y="26924"/>
                </a:lnTo>
                <a:lnTo>
                  <a:pt x="34925" y="34925"/>
                </a:lnTo>
                <a:lnTo>
                  <a:pt x="47243" y="41401"/>
                </a:lnTo>
                <a:lnTo>
                  <a:pt x="63373" y="45338"/>
                </a:lnTo>
                <a:lnTo>
                  <a:pt x="81026" y="46354"/>
                </a:lnTo>
                <a:lnTo>
                  <a:pt x="99822" y="45338"/>
                </a:lnTo>
                <a:lnTo>
                  <a:pt x="115951" y="41401"/>
                </a:lnTo>
                <a:lnTo>
                  <a:pt x="131445" y="33781"/>
                </a:lnTo>
                <a:lnTo>
                  <a:pt x="147701" y="25907"/>
                </a:lnTo>
                <a:lnTo>
                  <a:pt x="163195" y="18287"/>
                </a:lnTo>
                <a:lnTo>
                  <a:pt x="178562" y="14350"/>
                </a:lnTo>
                <a:lnTo>
                  <a:pt x="193675" y="13334"/>
                </a:lnTo>
                <a:lnTo>
                  <a:pt x="208153" y="14350"/>
                </a:lnTo>
                <a:lnTo>
                  <a:pt x="222123" y="17271"/>
                </a:lnTo>
                <a:lnTo>
                  <a:pt x="238760" y="25145"/>
                </a:lnTo>
                <a:lnTo>
                  <a:pt x="256412" y="32765"/>
                </a:lnTo>
                <a:lnTo>
                  <a:pt x="273685" y="40258"/>
                </a:lnTo>
                <a:lnTo>
                  <a:pt x="290195" y="46354"/>
                </a:lnTo>
                <a:lnTo>
                  <a:pt x="306451" y="52196"/>
                </a:lnTo>
                <a:lnTo>
                  <a:pt x="322961" y="53975"/>
                </a:lnTo>
                <a:lnTo>
                  <a:pt x="342773" y="52958"/>
                </a:lnTo>
                <a:lnTo>
                  <a:pt x="363601" y="51053"/>
                </a:lnTo>
                <a:lnTo>
                  <a:pt x="385572" y="46354"/>
                </a:lnTo>
                <a:lnTo>
                  <a:pt x="405003" y="42417"/>
                </a:lnTo>
                <a:lnTo>
                  <a:pt x="422656" y="37718"/>
                </a:lnTo>
                <a:lnTo>
                  <a:pt x="439293" y="32765"/>
                </a:lnTo>
                <a:lnTo>
                  <a:pt x="453263" y="26924"/>
                </a:lnTo>
                <a:lnTo>
                  <a:pt x="468757" y="21589"/>
                </a:lnTo>
                <a:lnTo>
                  <a:pt x="483870" y="19430"/>
                </a:lnTo>
                <a:lnTo>
                  <a:pt x="501523" y="18287"/>
                </a:lnTo>
                <a:lnTo>
                  <a:pt x="519938" y="18287"/>
                </a:lnTo>
                <a:lnTo>
                  <a:pt x="538607" y="20446"/>
                </a:lnTo>
                <a:lnTo>
                  <a:pt x="555117" y="25907"/>
                </a:lnTo>
                <a:lnTo>
                  <a:pt x="570611" y="31623"/>
                </a:lnTo>
                <a:lnTo>
                  <a:pt x="585724" y="36702"/>
                </a:lnTo>
                <a:lnTo>
                  <a:pt x="600837" y="43561"/>
                </a:lnTo>
                <a:lnTo>
                  <a:pt x="617474" y="48894"/>
                </a:lnTo>
                <a:lnTo>
                  <a:pt x="633984" y="52196"/>
                </a:lnTo>
                <a:lnTo>
                  <a:pt x="651637" y="52958"/>
                </a:lnTo>
                <a:lnTo>
                  <a:pt x="671449" y="52958"/>
                </a:lnTo>
                <a:lnTo>
                  <a:pt x="690880" y="52196"/>
                </a:lnTo>
                <a:lnTo>
                  <a:pt x="710692" y="51053"/>
                </a:lnTo>
                <a:lnTo>
                  <a:pt x="728345" y="47878"/>
                </a:lnTo>
                <a:lnTo>
                  <a:pt x="744601" y="44195"/>
                </a:lnTo>
                <a:lnTo>
                  <a:pt x="760730" y="37718"/>
                </a:lnTo>
                <a:lnTo>
                  <a:pt x="777240" y="31623"/>
                </a:lnTo>
                <a:lnTo>
                  <a:pt x="794893" y="25145"/>
                </a:lnTo>
                <a:lnTo>
                  <a:pt x="815467" y="18287"/>
                </a:lnTo>
                <a:lnTo>
                  <a:pt x="837819" y="15112"/>
                </a:lnTo>
                <a:lnTo>
                  <a:pt x="859409" y="13334"/>
                </a:lnTo>
                <a:lnTo>
                  <a:pt x="880237" y="13334"/>
                </a:lnTo>
                <a:lnTo>
                  <a:pt x="899033" y="16128"/>
                </a:lnTo>
                <a:lnTo>
                  <a:pt x="915162" y="19430"/>
                </a:lnTo>
                <a:lnTo>
                  <a:pt x="932815" y="25145"/>
                </a:lnTo>
                <a:lnTo>
                  <a:pt x="949325" y="30225"/>
                </a:lnTo>
                <a:lnTo>
                  <a:pt x="965581" y="35559"/>
                </a:lnTo>
                <a:lnTo>
                  <a:pt x="981075" y="40258"/>
                </a:lnTo>
                <a:lnTo>
                  <a:pt x="997585" y="43561"/>
                </a:lnTo>
                <a:lnTo>
                  <a:pt x="1014857" y="45338"/>
                </a:lnTo>
                <a:lnTo>
                  <a:pt x="1034669" y="46354"/>
                </a:lnTo>
                <a:lnTo>
                  <a:pt x="1054481" y="47878"/>
                </a:lnTo>
                <a:lnTo>
                  <a:pt x="1073912" y="46354"/>
                </a:lnTo>
                <a:lnTo>
                  <a:pt x="1094867" y="44195"/>
                </a:lnTo>
                <a:lnTo>
                  <a:pt x="1114679" y="41401"/>
                </a:lnTo>
                <a:lnTo>
                  <a:pt x="1134364" y="37718"/>
                </a:lnTo>
                <a:lnTo>
                  <a:pt x="1154176" y="33781"/>
                </a:lnTo>
                <a:lnTo>
                  <a:pt x="1172591" y="28066"/>
                </a:lnTo>
                <a:lnTo>
                  <a:pt x="1191260" y="22987"/>
                </a:lnTo>
                <a:lnTo>
                  <a:pt x="1207516" y="19430"/>
                </a:lnTo>
                <a:lnTo>
                  <a:pt x="1226185" y="17271"/>
                </a:lnTo>
                <a:lnTo>
                  <a:pt x="1244981" y="16128"/>
                </a:lnTo>
                <a:lnTo>
                  <a:pt x="1261110" y="16128"/>
                </a:lnTo>
                <a:lnTo>
                  <a:pt x="1279906" y="16128"/>
                </a:lnTo>
                <a:lnTo>
                  <a:pt x="1299337" y="18287"/>
                </a:lnTo>
                <a:lnTo>
                  <a:pt x="1319403" y="21589"/>
                </a:lnTo>
                <a:lnTo>
                  <a:pt x="1339215" y="26924"/>
                </a:lnTo>
                <a:lnTo>
                  <a:pt x="1356487" y="31623"/>
                </a:lnTo>
                <a:lnTo>
                  <a:pt x="1375283" y="34925"/>
                </a:lnTo>
                <a:lnTo>
                  <a:pt x="1396111" y="37718"/>
                </a:lnTo>
                <a:lnTo>
                  <a:pt x="1417701" y="38862"/>
                </a:lnTo>
                <a:lnTo>
                  <a:pt x="1437513" y="38862"/>
                </a:lnTo>
                <a:lnTo>
                  <a:pt x="1456944" y="37718"/>
                </a:lnTo>
                <a:lnTo>
                  <a:pt x="1477137" y="36702"/>
                </a:lnTo>
                <a:lnTo>
                  <a:pt x="1495552" y="34925"/>
                </a:lnTo>
                <a:lnTo>
                  <a:pt x="1515237" y="31623"/>
                </a:lnTo>
                <a:lnTo>
                  <a:pt x="1534033" y="25907"/>
                </a:lnTo>
                <a:lnTo>
                  <a:pt x="1553845" y="20446"/>
                </a:lnTo>
                <a:lnTo>
                  <a:pt x="1571117" y="16128"/>
                </a:lnTo>
                <a:lnTo>
                  <a:pt x="1588770" y="11811"/>
                </a:lnTo>
                <a:lnTo>
                  <a:pt x="1606042" y="8636"/>
                </a:lnTo>
                <a:lnTo>
                  <a:pt x="1623695" y="6476"/>
                </a:lnTo>
                <a:lnTo>
                  <a:pt x="1641348" y="4317"/>
                </a:lnTo>
                <a:lnTo>
                  <a:pt x="1660779" y="4317"/>
                </a:lnTo>
                <a:lnTo>
                  <a:pt x="1680590" y="6476"/>
                </a:lnTo>
                <a:lnTo>
                  <a:pt x="1701419" y="8636"/>
                </a:lnTo>
                <a:lnTo>
                  <a:pt x="1721231" y="11811"/>
                </a:lnTo>
                <a:lnTo>
                  <a:pt x="1741677" y="15112"/>
                </a:lnTo>
                <a:lnTo>
                  <a:pt x="1761489" y="18287"/>
                </a:lnTo>
                <a:lnTo>
                  <a:pt x="1780286" y="20446"/>
                </a:lnTo>
                <a:lnTo>
                  <a:pt x="1798574" y="22987"/>
                </a:lnTo>
                <a:lnTo>
                  <a:pt x="1816227" y="25907"/>
                </a:lnTo>
                <a:lnTo>
                  <a:pt x="1836039" y="28066"/>
                </a:lnTo>
                <a:lnTo>
                  <a:pt x="1854835" y="28066"/>
                </a:lnTo>
                <a:lnTo>
                  <a:pt x="1874265" y="26924"/>
                </a:lnTo>
                <a:lnTo>
                  <a:pt x="1894077" y="25145"/>
                </a:lnTo>
                <a:lnTo>
                  <a:pt x="1915922" y="19430"/>
                </a:lnTo>
                <a:lnTo>
                  <a:pt x="1940052" y="15112"/>
                </a:lnTo>
                <a:lnTo>
                  <a:pt x="1964182" y="10794"/>
                </a:lnTo>
                <a:lnTo>
                  <a:pt x="1988312" y="6476"/>
                </a:lnTo>
                <a:lnTo>
                  <a:pt x="2011426" y="3175"/>
                </a:lnTo>
                <a:lnTo>
                  <a:pt x="2033015" y="1015"/>
                </a:lnTo>
                <a:lnTo>
                  <a:pt x="2051685" y="0"/>
                </a:lnTo>
                <a:lnTo>
                  <a:pt x="2069338" y="0"/>
                </a:lnTo>
                <a:lnTo>
                  <a:pt x="2085594" y="1015"/>
                </a:lnTo>
                <a:lnTo>
                  <a:pt x="2100961" y="4317"/>
                </a:lnTo>
                <a:lnTo>
                  <a:pt x="2116201" y="9651"/>
                </a:lnTo>
                <a:lnTo>
                  <a:pt x="2130552" y="15112"/>
                </a:lnTo>
                <a:lnTo>
                  <a:pt x="2146046" y="18287"/>
                </a:lnTo>
                <a:lnTo>
                  <a:pt x="2163318" y="20446"/>
                </a:lnTo>
                <a:lnTo>
                  <a:pt x="2184146" y="21589"/>
                </a:lnTo>
                <a:lnTo>
                  <a:pt x="2207260" y="22987"/>
                </a:lnTo>
                <a:lnTo>
                  <a:pt x="2232406" y="21589"/>
                </a:lnTo>
                <a:lnTo>
                  <a:pt x="2255139" y="21589"/>
                </a:lnTo>
                <a:lnTo>
                  <a:pt x="2274951" y="19430"/>
                </a:lnTo>
                <a:lnTo>
                  <a:pt x="2293620" y="17271"/>
                </a:lnTo>
                <a:lnTo>
                  <a:pt x="2315591" y="14350"/>
                </a:lnTo>
                <a:lnTo>
                  <a:pt x="2335403" y="10794"/>
                </a:lnTo>
                <a:lnTo>
                  <a:pt x="2353056" y="8636"/>
                </a:lnTo>
                <a:lnTo>
                  <a:pt x="2370328" y="8636"/>
                </a:lnTo>
                <a:lnTo>
                  <a:pt x="2388997" y="11811"/>
                </a:lnTo>
                <a:lnTo>
                  <a:pt x="2408809" y="16128"/>
                </a:lnTo>
                <a:lnTo>
                  <a:pt x="2428240" y="21589"/>
                </a:lnTo>
                <a:lnTo>
                  <a:pt x="2448052" y="28066"/>
                </a:lnTo>
                <a:lnTo>
                  <a:pt x="2466721" y="32765"/>
                </a:lnTo>
                <a:lnTo>
                  <a:pt x="2484120" y="34925"/>
                </a:lnTo>
                <a:lnTo>
                  <a:pt x="2502789" y="34925"/>
                </a:lnTo>
                <a:lnTo>
                  <a:pt x="2520442" y="34925"/>
                </a:lnTo>
                <a:lnTo>
                  <a:pt x="2539111" y="32765"/>
                </a:lnTo>
                <a:lnTo>
                  <a:pt x="2555367" y="29082"/>
                </a:lnTo>
                <a:lnTo>
                  <a:pt x="2570480" y="25907"/>
                </a:lnTo>
                <a:lnTo>
                  <a:pt x="2586990" y="20446"/>
                </a:lnTo>
                <a:lnTo>
                  <a:pt x="2602484" y="18287"/>
                </a:lnTo>
                <a:lnTo>
                  <a:pt x="2619121" y="18287"/>
                </a:lnTo>
                <a:lnTo>
                  <a:pt x="2636393" y="19430"/>
                </a:lnTo>
                <a:lnTo>
                  <a:pt x="2654681" y="20446"/>
                </a:lnTo>
                <a:lnTo>
                  <a:pt x="2673477" y="21589"/>
                </a:lnTo>
                <a:lnTo>
                  <a:pt x="2692146" y="22987"/>
                </a:lnTo>
                <a:lnTo>
                  <a:pt x="2710815" y="22987"/>
                </a:lnTo>
                <a:lnTo>
                  <a:pt x="2728087" y="21589"/>
                </a:lnTo>
                <a:lnTo>
                  <a:pt x="2742565" y="20446"/>
                </a:lnTo>
                <a:lnTo>
                  <a:pt x="2752598" y="19430"/>
                </a:lnTo>
                <a:lnTo>
                  <a:pt x="2759075" y="151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782064" y="1803780"/>
            <a:ext cx="4215765" cy="795655"/>
            <a:chOff x="1782064" y="1803780"/>
            <a:chExt cx="4215765" cy="795655"/>
          </a:xfrm>
        </p:grpSpPr>
        <p:sp>
          <p:nvSpPr>
            <p:cNvPr id="15" name="object 15"/>
            <p:cNvSpPr/>
            <p:nvPr/>
          </p:nvSpPr>
          <p:spPr>
            <a:xfrm>
              <a:off x="2076323" y="2138806"/>
              <a:ext cx="2011680" cy="451484"/>
            </a:xfrm>
            <a:custGeom>
              <a:avLst/>
              <a:gdLst/>
              <a:ahLst/>
              <a:cxnLst/>
              <a:rect l="l" t="t" r="r" b="b"/>
              <a:pathLst>
                <a:path w="2011679" h="451485">
                  <a:moveTo>
                    <a:pt x="440308" y="87122"/>
                  </a:moveTo>
                  <a:lnTo>
                    <a:pt x="440308" y="87122"/>
                  </a:lnTo>
                  <a:lnTo>
                    <a:pt x="446785" y="100075"/>
                  </a:lnTo>
                  <a:lnTo>
                    <a:pt x="449960" y="109855"/>
                  </a:lnTo>
                  <a:lnTo>
                    <a:pt x="454278" y="117348"/>
                  </a:lnTo>
                  <a:lnTo>
                    <a:pt x="464057" y="119506"/>
                  </a:lnTo>
                  <a:lnTo>
                    <a:pt x="477393" y="116331"/>
                  </a:lnTo>
                  <a:lnTo>
                    <a:pt x="492506" y="110871"/>
                  </a:lnTo>
                  <a:lnTo>
                    <a:pt x="507872" y="104775"/>
                  </a:lnTo>
                  <a:lnTo>
                    <a:pt x="526669" y="94615"/>
                  </a:lnTo>
                  <a:lnTo>
                    <a:pt x="548258" y="84962"/>
                  </a:lnTo>
                  <a:lnTo>
                    <a:pt x="568070" y="75184"/>
                  </a:lnTo>
                  <a:lnTo>
                    <a:pt x="590041" y="66293"/>
                  </a:lnTo>
                  <a:lnTo>
                    <a:pt x="612013" y="59055"/>
                  </a:lnTo>
                  <a:lnTo>
                    <a:pt x="632459" y="52578"/>
                  </a:lnTo>
                  <a:lnTo>
                    <a:pt x="652271" y="45719"/>
                  </a:lnTo>
                  <a:lnTo>
                    <a:pt x="673481" y="38100"/>
                  </a:lnTo>
                  <a:lnTo>
                    <a:pt x="694054" y="31623"/>
                  </a:lnTo>
                  <a:lnTo>
                    <a:pt x="710564" y="27305"/>
                  </a:lnTo>
                  <a:lnTo>
                    <a:pt x="720344" y="25146"/>
                  </a:lnTo>
                </a:path>
                <a:path w="2011679" h="451485">
                  <a:moveTo>
                    <a:pt x="743331" y="0"/>
                  </a:moveTo>
                  <a:lnTo>
                    <a:pt x="732154" y="1016"/>
                  </a:lnTo>
                </a:path>
                <a:path w="2011679" h="451485">
                  <a:moveTo>
                    <a:pt x="0" y="407543"/>
                  </a:moveTo>
                  <a:lnTo>
                    <a:pt x="8635" y="417194"/>
                  </a:lnTo>
                  <a:lnTo>
                    <a:pt x="17652" y="425831"/>
                  </a:lnTo>
                  <a:lnTo>
                    <a:pt x="30606" y="434467"/>
                  </a:lnTo>
                  <a:lnTo>
                    <a:pt x="46100" y="443103"/>
                  </a:lnTo>
                  <a:lnTo>
                    <a:pt x="65531" y="448944"/>
                  </a:lnTo>
                  <a:lnTo>
                    <a:pt x="87756" y="451104"/>
                  </a:lnTo>
                  <a:lnTo>
                    <a:pt x="108331" y="449961"/>
                  </a:lnTo>
                  <a:lnTo>
                    <a:pt x="108331" y="449961"/>
                  </a:lnTo>
                  <a:lnTo>
                    <a:pt x="129158" y="446405"/>
                  </a:lnTo>
                  <a:lnTo>
                    <a:pt x="151129" y="440944"/>
                  </a:lnTo>
                  <a:lnTo>
                    <a:pt x="174244" y="434467"/>
                  </a:lnTo>
                  <a:lnTo>
                    <a:pt x="193675" y="427990"/>
                  </a:lnTo>
                  <a:lnTo>
                    <a:pt x="211327" y="422656"/>
                  </a:lnTo>
                  <a:lnTo>
                    <a:pt x="227837" y="418338"/>
                  </a:lnTo>
                  <a:lnTo>
                    <a:pt x="242950" y="413639"/>
                  </a:lnTo>
                  <a:lnTo>
                    <a:pt x="258444" y="407543"/>
                  </a:lnTo>
                  <a:lnTo>
                    <a:pt x="272541" y="402844"/>
                  </a:lnTo>
                  <a:lnTo>
                    <a:pt x="287908" y="399923"/>
                  </a:lnTo>
                  <a:lnTo>
                    <a:pt x="304164" y="399923"/>
                  </a:lnTo>
                  <a:lnTo>
                    <a:pt x="304164" y="399923"/>
                  </a:lnTo>
                  <a:lnTo>
                    <a:pt x="318515" y="402844"/>
                  </a:lnTo>
                  <a:lnTo>
                    <a:pt x="332994" y="408559"/>
                  </a:lnTo>
                  <a:lnTo>
                    <a:pt x="346963" y="417194"/>
                  </a:lnTo>
                  <a:lnTo>
                    <a:pt x="360299" y="424815"/>
                  </a:lnTo>
                  <a:lnTo>
                    <a:pt x="375793" y="431292"/>
                  </a:lnTo>
                  <a:lnTo>
                    <a:pt x="390525" y="434467"/>
                  </a:lnTo>
                  <a:lnTo>
                    <a:pt x="408177" y="435610"/>
                  </a:lnTo>
                  <a:lnTo>
                    <a:pt x="426974" y="435610"/>
                  </a:lnTo>
                  <a:lnTo>
                    <a:pt x="447801" y="433450"/>
                  </a:lnTo>
                  <a:lnTo>
                    <a:pt x="469772" y="431292"/>
                  </a:lnTo>
                  <a:lnTo>
                    <a:pt x="491363" y="429133"/>
                  </a:lnTo>
                  <a:lnTo>
                    <a:pt x="512190" y="426974"/>
                  </a:lnTo>
                  <a:lnTo>
                    <a:pt x="534162" y="424815"/>
                  </a:lnTo>
                  <a:lnTo>
                    <a:pt x="552957" y="422656"/>
                  </a:lnTo>
                  <a:lnTo>
                    <a:pt x="570610" y="420497"/>
                  </a:lnTo>
                  <a:lnTo>
                    <a:pt x="586739" y="418338"/>
                  </a:lnTo>
                  <a:lnTo>
                    <a:pt x="603376" y="416179"/>
                  </a:lnTo>
                  <a:lnTo>
                    <a:pt x="618489" y="416179"/>
                  </a:lnTo>
                  <a:lnTo>
                    <a:pt x="618489" y="416179"/>
                  </a:lnTo>
                  <a:lnTo>
                    <a:pt x="635000" y="417194"/>
                  </a:lnTo>
                  <a:lnTo>
                    <a:pt x="650113" y="420497"/>
                  </a:lnTo>
                  <a:lnTo>
                    <a:pt x="664590" y="425831"/>
                  </a:lnTo>
                  <a:lnTo>
                    <a:pt x="679703" y="432308"/>
                  </a:lnTo>
                  <a:lnTo>
                    <a:pt x="695070" y="437769"/>
                  </a:lnTo>
                  <a:lnTo>
                    <a:pt x="712724" y="442087"/>
                  </a:lnTo>
                  <a:lnTo>
                    <a:pt x="732154" y="443103"/>
                  </a:lnTo>
                  <a:lnTo>
                    <a:pt x="749807" y="443103"/>
                  </a:lnTo>
                  <a:lnTo>
                    <a:pt x="766444" y="440309"/>
                  </a:lnTo>
                  <a:lnTo>
                    <a:pt x="782574" y="435610"/>
                  </a:lnTo>
                  <a:lnTo>
                    <a:pt x="798068" y="430149"/>
                  </a:lnTo>
                  <a:lnTo>
                    <a:pt x="813562" y="424815"/>
                  </a:lnTo>
                  <a:lnTo>
                    <a:pt x="829818" y="421513"/>
                  </a:lnTo>
                  <a:lnTo>
                    <a:pt x="843152" y="421513"/>
                  </a:lnTo>
                  <a:lnTo>
                    <a:pt x="856107" y="424815"/>
                  </a:lnTo>
                  <a:lnTo>
                    <a:pt x="870457" y="429133"/>
                  </a:lnTo>
                  <a:lnTo>
                    <a:pt x="886968" y="433450"/>
                  </a:lnTo>
                  <a:lnTo>
                    <a:pt x="904239" y="437769"/>
                  </a:lnTo>
                  <a:lnTo>
                    <a:pt x="923035" y="440944"/>
                  </a:lnTo>
                  <a:lnTo>
                    <a:pt x="940307" y="442087"/>
                  </a:lnTo>
                  <a:lnTo>
                    <a:pt x="958976" y="442087"/>
                  </a:lnTo>
                  <a:lnTo>
                    <a:pt x="977772" y="440944"/>
                  </a:lnTo>
                  <a:lnTo>
                    <a:pt x="993901" y="437769"/>
                  </a:lnTo>
                  <a:lnTo>
                    <a:pt x="1012697" y="434467"/>
                  </a:lnTo>
                  <a:lnTo>
                    <a:pt x="1030351" y="431292"/>
                  </a:lnTo>
                  <a:lnTo>
                    <a:pt x="1048639" y="429133"/>
                  </a:lnTo>
                  <a:lnTo>
                    <a:pt x="1066291" y="427990"/>
                  </a:lnTo>
                  <a:lnTo>
                    <a:pt x="1083945" y="431292"/>
                  </a:lnTo>
                  <a:lnTo>
                    <a:pt x="1106551" y="435610"/>
                  </a:lnTo>
                  <a:lnTo>
                    <a:pt x="1128902" y="440309"/>
                  </a:lnTo>
                  <a:lnTo>
                    <a:pt x="1149477" y="443103"/>
                  </a:lnTo>
                  <a:lnTo>
                    <a:pt x="1168145" y="445262"/>
                  </a:lnTo>
                  <a:lnTo>
                    <a:pt x="1186941" y="446405"/>
                  </a:lnTo>
                  <a:lnTo>
                    <a:pt x="1205229" y="445262"/>
                  </a:lnTo>
                  <a:lnTo>
                    <a:pt x="1222882" y="443103"/>
                  </a:lnTo>
                  <a:lnTo>
                    <a:pt x="1239392" y="440309"/>
                  </a:lnTo>
                  <a:lnTo>
                    <a:pt x="1254632" y="435610"/>
                  </a:lnTo>
                  <a:lnTo>
                    <a:pt x="1270000" y="431292"/>
                  </a:lnTo>
                  <a:lnTo>
                    <a:pt x="1286637" y="429133"/>
                  </a:lnTo>
                  <a:lnTo>
                    <a:pt x="1301750" y="430149"/>
                  </a:lnTo>
                  <a:lnTo>
                    <a:pt x="1317243" y="433450"/>
                  </a:lnTo>
                  <a:lnTo>
                    <a:pt x="1332356" y="437769"/>
                  </a:lnTo>
                  <a:lnTo>
                    <a:pt x="1348866" y="442087"/>
                  </a:lnTo>
                  <a:lnTo>
                    <a:pt x="1366139" y="446405"/>
                  </a:lnTo>
                  <a:lnTo>
                    <a:pt x="1387348" y="447421"/>
                  </a:lnTo>
                  <a:lnTo>
                    <a:pt x="1387348" y="447421"/>
                  </a:lnTo>
                  <a:lnTo>
                    <a:pt x="1407922" y="446405"/>
                  </a:lnTo>
                  <a:lnTo>
                    <a:pt x="1426590" y="443103"/>
                  </a:lnTo>
                  <a:lnTo>
                    <a:pt x="1445387" y="438785"/>
                  </a:lnTo>
                  <a:lnTo>
                    <a:pt x="1463675" y="433450"/>
                  </a:lnTo>
                  <a:lnTo>
                    <a:pt x="1482471" y="429133"/>
                  </a:lnTo>
                  <a:lnTo>
                    <a:pt x="1501139" y="426974"/>
                  </a:lnTo>
                  <a:lnTo>
                    <a:pt x="1518412" y="427990"/>
                  </a:lnTo>
                  <a:lnTo>
                    <a:pt x="1535049" y="432308"/>
                  </a:lnTo>
                  <a:lnTo>
                    <a:pt x="1550162" y="436625"/>
                  </a:lnTo>
                  <a:lnTo>
                    <a:pt x="1564513" y="442087"/>
                  </a:lnTo>
                  <a:lnTo>
                    <a:pt x="1580768" y="445262"/>
                  </a:lnTo>
                  <a:lnTo>
                    <a:pt x="1597278" y="446405"/>
                  </a:lnTo>
                  <a:lnTo>
                    <a:pt x="1614931" y="446405"/>
                  </a:lnTo>
                  <a:lnTo>
                    <a:pt x="1632203" y="446405"/>
                  </a:lnTo>
                  <a:lnTo>
                    <a:pt x="1649856" y="444246"/>
                  </a:lnTo>
                  <a:lnTo>
                    <a:pt x="1666366" y="440944"/>
                  </a:lnTo>
                  <a:lnTo>
                    <a:pt x="1666366" y="440944"/>
                  </a:lnTo>
                  <a:lnTo>
                    <a:pt x="1680464" y="436625"/>
                  </a:lnTo>
                  <a:lnTo>
                    <a:pt x="1695957" y="432308"/>
                  </a:lnTo>
                  <a:lnTo>
                    <a:pt x="1712467" y="429133"/>
                  </a:lnTo>
                  <a:lnTo>
                    <a:pt x="1729739" y="426974"/>
                  </a:lnTo>
                  <a:lnTo>
                    <a:pt x="1747012" y="425831"/>
                  </a:lnTo>
                  <a:lnTo>
                    <a:pt x="1767204" y="426974"/>
                  </a:lnTo>
                  <a:lnTo>
                    <a:pt x="1785619" y="429133"/>
                  </a:lnTo>
                  <a:lnTo>
                    <a:pt x="1803273" y="431292"/>
                  </a:lnTo>
                  <a:lnTo>
                    <a:pt x="1821561" y="433450"/>
                  </a:lnTo>
                  <a:lnTo>
                    <a:pt x="1839214" y="436625"/>
                  </a:lnTo>
                  <a:lnTo>
                    <a:pt x="1859026" y="440309"/>
                  </a:lnTo>
                  <a:lnTo>
                    <a:pt x="1878838" y="442087"/>
                  </a:lnTo>
                  <a:lnTo>
                    <a:pt x="1898650" y="443103"/>
                  </a:lnTo>
                  <a:lnTo>
                    <a:pt x="1918080" y="443103"/>
                  </a:lnTo>
                  <a:lnTo>
                    <a:pt x="1936750" y="444246"/>
                  </a:lnTo>
                  <a:lnTo>
                    <a:pt x="1955546" y="444246"/>
                  </a:lnTo>
                  <a:lnTo>
                    <a:pt x="1955546" y="444246"/>
                  </a:lnTo>
                  <a:lnTo>
                    <a:pt x="1970659" y="443103"/>
                  </a:lnTo>
                  <a:lnTo>
                    <a:pt x="1985010" y="440309"/>
                  </a:lnTo>
                  <a:lnTo>
                    <a:pt x="1995804" y="435610"/>
                  </a:lnTo>
                  <a:lnTo>
                    <a:pt x="2002281" y="430149"/>
                  </a:lnTo>
                  <a:lnTo>
                    <a:pt x="2011299" y="42151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82064" y="1803780"/>
              <a:ext cx="4215511" cy="71386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043557" y="2751581"/>
            <a:ext cx="821690" cy="54610"/>
          </a:xfrm>
          <a:custGeom>
            <a:avLst/>
            <a:gdLst/>
            <a:ahLst/>
            <a:cxnLst/>
            <a:rect l="l" t="t" r="r" b="b"/>
            <a:pathLst>
              <a:path w="821689" h="54610">
                <a:moveTo>
                  <a:pt x="0" y="0"/>
                </a:moveTo>
                <a:lnTo>
                  <a:pt x="0" y="0"/>
                </a:lnTo>
                <a:lnTo>
                  <a:pt x="5334" y="16129"/>
                </a:lnTo>
                <a:lnTo>
                  <a:pt x="13969" y="27305"/>
                </a:lnTo>
                <a:lnTo>
                  <a:pt x="27305" y="36956"/>
                </a:lnTo>
                <a:lnTo>
                  <a:pt x="43561" y="43561"/>
                </a:lnTo>
                <a:lnTo>
                  <a:pt x="62230" y="45719"/>
                </a:lnTo>
                <a:lnTo>
                  <a:pt x="82042" y="43561"/>
                </a:lnTo>
                <a:lnTo>
                  <a:pt x="104012" y="41021"/>
                </a:lnTo>
                <a:lnTo>
                  <a:pt x="124587" y="38100"/>
                </a:lnTo>
                <a:lnTo>
                  <a:pt x="142240" y="34798"/>
                </a:lnTo>
                <a:lnTo>
                  <a:pt x="158750" y="29083"/>
                </a:lnTo>
                <a:lnTo>
                  <a:pt x="174879" y="23749"/>
                </a:lnTo>
                <a:lnTo>
                  <a:pt x="193675" y="20447"/>
                </a:lnTo>
                <a:lnTo>
                  <a:pt x="213487" y="20447"/>
                </a:lnTo>
                <a:lnTo>
                  <a:pt x="233299" y="23749"/>
                </a:lnTo>
                <a:lnTo>
                  <a:pt x="251587" y="29083"/>
                </a:lnTo>
                <a:lnTo>
                  <a:pt x="269240" y="36956"/>
                </a:lnTo>
                <a:lnTo>
                  <a:pt x="289051" y="44577"/>
                </a:lnTo>
                <a:lnTo>
                  <a:pt x="308482" y="50037"/>
                </a:lnTo>
                <a:lnTo>
                  <a:pt x="332613" y="53212"/>
                </a:lnTo>
                <a:lnTo>
                  <a:pt x="357759" y="54356"/>
                </a:lnTo>
                <a:lnTo>
                  <a:pt x="357759" y="54356"/>
                </a:lnTo>
                <a:lnTo>
                  <a:pt x="381888" y="53212"/>
                </a:lnTo>
                <a:lnTo>
                  <a:pt x="402844" y="51054"/>
                </a:lnTo>
                <a:lnTo>
                  <a:pt x="423291" y="48894"/>
                </a:lnTo>
                <a:lnTo>
                  <a:pt x="442087" y="46736"/>
                </a:lnTo>
                <a:lnTo>
                  <a:pt x="458597" y="44577"/>
                </a:lnTo>
                <a:lnTo>
                  <a:pt x="475234" y="41021"/>
                </a:lnTo>
                <a:lnTo>
                  <a:pt x="491744" y="39243"/>
                </a:lnTo>
                <a:lnTo>
                  <a:pt x="509016" y="39243"/>
                </a:lnTo>
                <a:lnTo>
                  <a:pt x="527685" y="40259"/>
                </a:lnTo>
                <a:lnTo>
                  <a:pt x="546100" y="42037"/>
                </a:lnTo>
                <a:lnTo>
                  <a:pt x="564769" y="45719"/>
                </a:lnTo>
                <a:lnTo>
                  <a:pt x="583565" y="48894"/>
                </a:lnTo>
                <a:lnTo>
                  <a:pt x="601853" y="51054"/>
                </a:lnTo>
                <a:lnTo>
                  <a:pt x="620649" y="52197"/>
                </a:lnTo>
                <a:lnTo>
                  <a:pt x="637920" y="52197"/>
                </a:lnTo>
                <a:lnTo>
                  <a:pt x="656590" y="52197"/>
                </a:lnTo>
                <a:lnTo>
                  <a:pt x="676401" y="50037"/>
                </a:lnTo>
                <a:lnTo>
                  <a:pt x="694055" y="46736"/>
                </a:lnTo>
                <a:lnTo>
                  <a:pt x="712469" y="42037"/>
                </a:lnTo>
                <a:lnTo>
                  <a:pt x="728980" y="39243"/>
                </a:lnTo>
                <a:lnTo>
                  <a:pt x="744474" y="39243"/>
                </a:lnTo>
                <a:lnTo>
                  <a:pt x="760984" y="39243"/>
                </a:lnTo>
                <a:lnTo>
                  <a:pt x="776097" y="39243"/>
                </a:lnTo>
                <a:lnTo>
                  <a:pt x="790575" y="38100"/>
                </a:lnTo>
                <a:lnTo>
                  <a:pt x="803529" y="36956"/>
                </a:lnTo>
                <a:lnTo>
                  <a:pt x="814324" y="34798"/>
                </a:lnTo>
                <a:lnTo>
                  <a:pt x="821182" y="312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2851911" y="2893948"/>
            <a:ext cx="333375" cy="440690"/>
            <a:chOff x="2851911" y="2893948"/>
            <a:chExt cx="333375" cy="440690"/>
          </a:xfrm>
        </p:grpSpPr>
        <p:sp>
          <p:nvSpPr>
            <p:cNvPr id="19" name="object 19"/>
            <p:cNvSpPr/>
            <p:nvPr/>
          </p:nvSpPr>
          <p:spPr>
            <a:xfrm>
              <a:off x="2861436" y="2903473"/>
              <a:ext cx="151130" cy="421640"/>
            </a:xfrm>
            <a:custGeom>
              <a:avLst/>
              <a:gdLst/>
              <a:ahLst/>
              <a:cxnLst/>
              <a:rect l="l" t="t" r="r" b="b"/>
              <a:pathLst>
                <a:path w="151130" h="421639">
                  <a:moveTo>
                    <a:pt x="150875" y="2158"/>
                  </a:moveTo>
                  <a:lnTo>
                    <a:pt x="143256" y="0"/>
                  </a:lnTo>
                  <a:lnTo>
                    <a:pt x="130301" y="3175"/>
                  </a:lnTo>
                  <a:lnTo>
                    <a:pt x="113792" y="10794"/>
                  </a:lnTo>
                  <a:lnTo>
                    <a:pt x="97155" y="20827"/>
                  </a:lnTo>
                  <a:lnTo>
                    <a:pt x="82042" y="34925"/>
                  </a:lnTo>
                  <a:lnTo>
                    <a:pt x="68833" y="47879"/>
                  </a:lnTo>
                  <a:lnTo>
                    <a:pt x="58038" y="61849"/>
                  </a:lnTo>
                  <a:lnTo>
                    <a:pt x="47879" y="76326"/>
                  </a:lnTo>
                  <a:lnTo>
                    <a:pt x="38226" y="92456"/>
                  </a:lnTo>
                  <a:lnTo>
                    <a:pt x="27431" y="109727"/>
                  </a:lnTo>
                  <a:lnTo>
                    <a:pt x="18414" y="128143"/>
                  </a:lnTo>
                  <a:lnTo>
                    <a:pt x="12954" y="147574"/>
                  </a:lnTo>
                  <a:lnTo>
                    <a:pt x="8636" y="163830"/>
                  </a:lnTo>
                  <a:lnTo>
                    <a:pt x="5080" y="180339"/>
                  </a:lnTo>
                  <a:lnTo>
                    <a:pt x="3301" y="198627"/>
                  </a:lnTo>
                  <a:lnTo>
                    <a:pt x="1143" y="216026"/>
                  </a:lnTo>
                  <a:lnTo>
                    <a:pt x="0" y="237870"/>
                  </a:lnTo>
                  <a:lnTo>
                    <a:pt x="1143" y="263906"/>
                  </a:lnTo>
                  <a:lnTo>
                    <a:pt x="3301" y="286893"/>
                  </a:lnTo>
                  <a:lnTo>
                    <a:pt x="7619" y="311785"/>
                  </a:lnTo>
                  <a:lnTo>
                    <a:pt x="14096" y="335533"/>
                  </a:lnTo>
                  <a:lnTo>
                    <a:pt x="21589" y="354964"/>
                  </a:lnTo>
                  <a:lnTo>
                    <a:pt x="33527" y="374776"/>
                  </a:lnTo>
                  <a:lnTo>
                    <a:pt x="46100" y="392049"/>
                  </a:lnTo>
                  <a:lnTo>
                    <a:pt x="56895" y="405002"/>
                  </a:lnTo>
                  <a:lnTo>
                    <a:pt x="68833" y="417194"/>
                  </a:lnTo>
                  <a:lnTo>
                    <a:pt x="84200" y="42151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30092" y="3029584"/>
              <a:ext cx="155194" cy="21780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234944" y="2890647"/>
            <a:ext cx="287655" cy="518159"/>
            <a:chOff x="3234944" y="2890647"/>
            <a:chExt cx="287655" cy="518159"/>
          </a:xfrm>
        </p:grpSpPr>
        <p:sp>
          <p:nvSpPr>
            <p:cNvPr id="22" name="object 22"/>
            <p:cNvSpPr/>
            <p:nvPr/>
          </p:nvSpPr>
          <p:spPr>
            <a:xfrm>
              <a:off x="3234944" y="3044063"/>
              <a:ext cx="94615" cy="17208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83407" y="2900172"/>
              <a:ext cx="39370" cy="499109"/>
            </a:xfrm>
            <a:custGeom>
              <a:avLst/>
              <a:gdLst/>
              <a:ahLst/>
              <a:cxnLst/>
              <a:rect l="l" t="t" r="r" b="b"/>
              <a:pathLst>
                <a:path w="39370" h="499110">
                  <a:moveTo>
                    <a:pt x="0" y="25907"/>
                  </a:moveTo>
                  <a:lnTo>
                    <a:pt x="0" y="25907"/>
                  </a:lnTo>
                  <a:lnTo>
                    <a:pt x="2158" y="12953"/>
                  </a:lnTo>
                  <a:lnTo>
                    <a:pt x="3301" y="0"/>
                  </a:lnTo>
                  <a:lnTo>
                    <a:pt x="3301" y="0"/>
                  </a:lnTo>
                  <a:lnTo>
                    <a:pt x="8000" y="23113"/>
                  </a:lnTo>
                  <a:lnTo>
                    <a:pt x="10794" y="47878"/>
                  </a:lnTo>
                  <a:lnTo>
                    <a:pt x="15493" y="77469"/>
                  </a:lnTo>
                  <a:lnTo>
                    <a:pt x="18795" y="107695"/>
                  </a:lnTo>
                  <a:lnTo>
                    <a:pt x="21970" y="133603"/>
                  </a:lnTo>
                  <a:lnTo>
                    <a:pt x="25272" y="162051"/>
                  </a:lnTo>
                  <a:lnTo>
                    <a:pt x="28447" y="188975"/>
                  </a:lnTo>
                  <a:lnTo>
                    <a:pt x="31750" y="213868"/>
                  </a:lnTo>
                  <a:lnTo>
                    <a:pt x="34289" y="242315"/>
                  </a:lnTo>
                  <a:lnTo>
                    <a:pt x="35305" y="273938"/>
                  </a:lnTo>
                  <a:lnTo>
                    <a:pt x="36448" y="300989"/>
                  </a:lnTo>
                  <a:lnTo>
                    <a:pt x="37464" y="331215"/>
                  </a:lnTo>
                  <a:lnTo>
                    <a:pt x="38607" y="360806"/>
                  </a:lnTo>
                  <a:lnTo>
                    <a:pt x="39242" y="386714"/>
                  </a:lnTo>
                  <a:lnTo>
                    <a:pt x="38607" y="411860"/>
                  </a:lnTo>
                  <a:lnTo>
                    <a:pt x="37464" y="435609"/>
                  </a:lnTo>
                  <a:lnTo>
                    <a:pt x="36448" y="456183"/>
                  </a:lnTo>
                  <a:lnTo>
                    <a:pt x="34289" y="477012"/>
                  </a:lnTo>
                  <a:lnTo>
                    <a:pt x="30606" y="492125"/>
                  </a:lnTo>
                  <a:lnTo>
                    <a:pt x="26288" y="498601"/>
                  </a:lnTo>
                  <a:lnTo>
                    <a:pt x="19812" y="49110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03473" y="3062351"/>
              <a:ext cx="118744" cy="1461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567938" y="2891789"/>
            <a:ext cx="274320" cy="320040"/>
            <a:chOff x="3567938" y="2891789"/>
            <a:chExt cx="274320" cy="320040"/>
          </a:xfrm>
        </p:grpSpPr>
        <p:sp>
          <p:nvSpPr>
            <p:cNvPr id="26" name="object 26"/>
            <p:cNvSpPr/>
            <p:nvPr/>
          </p:nvSpPr>
          <p:spPr>
            <a:xfrm>
              <a:off x="3577463" y="2901314"/>
              <a:ext cx="111760" cy="300990"/>
            </a:xfrm>
            <a:custGeom>
              <a:avLst/>
              <a:gdLst/>
              <a:ahLst/>
              <a:cxnLst/>
              <a:rect l="l" t="t" r="r" b="b"/>
              <a:pathLst>
                <a:path w="111760" h="300989">
                  <a:moveTo>
                    <a:pt x="0" y="0"/>
                  </a:moveTo>
                  <a:lnTo>
                    <a:pt x="0" y="0"/>
                  </a:lnTo>
                  <a:lnTo>
                    <a:pt x="8636" y="6476"/>
                  </a:lnTo>
                  <a:lnTo>
                    <a:pt x="14097" y="19431"/>
                  </a:lnTo>
                  <a:lnTo>
                    <a:pt x="18414" y="43560"/>
                  </a:lnTo>
                  <a:lnTo>
                    <a:pt x="21589" y="72643"/>
                  </a:lnTo>
                  <a:lnTo>
                    <a:pt x="22733" y="107568"/>
                  </a:lnTo>
                  <a:lnTo>
                    <a:pt x="23749" y="138937"/>
                  </a:lnTo>
                  <a:lnTo>
                    <a:pt x="23749" y="168401"/>
                  </a:lnTo>
                  <a:lnTo>
                    <a:pt x="25273" y="192150"/>
                  </a:lnTo>
                  <a:lnTo>
                    <a:pt x="25273" y="212725"/>
                  </a:lnTo>
                  <a:lnTo>
                    <a:pt x="25273" y="230377"/>
                  </a:lnTo>
                  <a:lnTo>
                    <a:pt x="20574" y="280034"/>
                  </a:lnTo>
                  <a:lnTo>
                    <a:pt x="18414" y="261746"/>
                  </a:lnTo>
                  <a:lnTo>
                    <a:pt x="18414" y="261746"/>
                  </a:lnTo>
                  <a:lnTo>
                    <a:pt x="20574" y="240029"/>
                  </a:lnTo>
                  <a:lnTo>
                    <a:pt x="25273" y="216026"/>
                  </a:lnTo>
                  <a:lnTo>
                    <a:pt x="32385" y="194309"/>
                  </a:lnTo>
                  <a:lnTo>
                    <a:pt x="42545" y="180339"/>
                  </a:lnTo>
                  <a:lnTo>
                    <a:pt x="54737" y="174625"/>
                  </a:lnTo>
                  <a:lnTo>
                    <a:pt x="68834" y="179196"/>
                  </a:lnTo>
                  <a:lnTo>
                    <a:pt x="82169" y="188975"/>
                  </a:lnTo>
                  <a:lnTo>
                    <a:pt x="82169" y="188975"/>
                  </a:lnTo>
                  <a:lnTo>
                    <a:pt x="93979" y="206247"/>
                  </a:lnTo>
                  <a:lnTo>
                    <a:pt x="102615" y="226821"/>
                  </a:lnTo>
                  <a:lnTo>
                    <a:pt x="108331" y="248665"/>
                  </a:lnTo>
                  <a:lnTo>
                    <a:pt x="111633" y="271398"/>
                  </a:lnTo>
                  <a:lnTo>
                    <a:pt x="110489" y="290067"/>
                  </a:lnTo>
                  <a:lnTo>
                    <a:pt x="104775" y="300989"/>
                  </a:lnTo>
                  <a:lnTo>
                    <a:pt x="98298" y="29768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13353" y="3030727"/>
              <a:ext cx="128524" cy="15836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894073" y="2871216"/>
            <a:ext cx="300355" cy="321310"/>
            <a:chOff x="3894073" y="2871216"/>
            <a:chExt cx="300355" cy="321310"/>
          </a:xfrm>
        </p:grpSpPr>
        <p:sp>
          <p:nvSpPr>
            <p:cNvPr id="29" name="object 29"/>
            <p:cNvSpPr/>
            <p:nvPr/>
          </p:nvSpPr>
          <p:spPr>
            <a:xfrm>
              <a:off x="3894073" y="3047238"/>
              <a:ext cx="123825" cy="14363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064253" y="2880741"/>
              <a:ext cx="120650" cy="302260"/>
            </a:xfrm>
            <a:custGeom>
              <a:avLst/>
              <a:gdLst/>
              <a:ahLst/>
              <a:cxnLst/>
              <a:rect l="l" t="t" r="r" b="b"/>
              <a:pathLst>
                <a:path w="120650" h="302260">
                  <a:moveTo>
                    <a:pt x="75946" y="193294"/>
                  </a:moveTo>
                  <a:lnTo>
                    <a:pt x="69469" y="184657"/>
                  </a:lnTo>
                  <a:lnTo>
                    <a:pt x="58293" y="181482"/>
                  </a:lnTo>
                  <a:lnTo>
                    <a:pt x="58293" y="181482"/>
                  </a:lnTo>
                  <a:lnTo>
                    <a:pt x="0" y="244475"/>
                  </a:lnTo>
                  <a:lnTo>
                    <a:pt x="0" y="244475"/>
                  </a:lnTo>
                  <a:lnTo>
                    <a:pt x="2540" y="262763"/>
                  </a:lnTo>
                  <a:lnTo>
                    <a:pt x="11175" y="279019"/>
                  </a:lnTo>
                  <a:lnTo>
                    <a:pt x="25526" y="286638"/>
                  </a:lnTo>
                  <a:lnTo>
                    <a:pt x="42799" y="286638"/>
                  </a:lnTo>
                  <a:lnTo>
                    <a:pt x="60451" y="279019"/>
                  </a:lnTo>
                  <a:lnTo>
                    <a:pt x="74422" y="264921"/>
                  </a:lnTo>
                  <a:lnTo>
                    <a:pt x="83438" y="248412"/>
                  </a:lnTo>
                  <a:lnTo>
                    <a:pt x="88900" y="231139"/>
                  </a:lnTo>
                  <a:lnTo>
                    <a:pt x="93218" y="209550"/>
                  </a:lnTo>
                  <a:lnTo>
                    <a:pt x="95758" y="185419"/>
                  </a:lnTo>
                  <a:lnTo>
                    <a:pt x="96774" y="160527"/>
                  </a:lnTo>
                  <a:lnTo>
                    <a:pt x="96774" y="136778"/>
                  </a:lnTo>
                  <a:lnTo>
                    <a:pt x="96774" y="136778"/>
                  </a:lnTo>
                  <a:lnTo>
                    <a:pt x="84582" y="10794"/>
                  </a:lnTo>
                  <a:lnTo>
                    <a:pt x="85598" y="0"/>
                  </a:lnTo>
                  <a:lnTo>
                    <a:pt x="85598" y="0"/>
                  </a:lnTo>
                  <a:lnTo>
                    <a:pt x="87757" y="14096"/>
                  </a:lnTo>
                  <a:lnTo>
                    <a:pt x="88900" y="33527"/>
                  </a:lnTo>
                  <a:lnTo>
                    <a:pt x="91059" y="60832"/>
                  </a:lnTo>
                  <a:lnTo>
                    <a:pt x="94234" y="88900"/>
                  </a:lnTo>
                  <a:lnTo>
                    <a:pt x="97917" y="115188"/>
                  </a:lnTo>
                  <a:lnTo>
                    <a:pt x="100711" y="141096"/>
                  </a:lnTo>
                  <a:lnTo>
                    <a:pt x="104394" y="167385"/>
                  </a:lnTo>
                  <a:lnTo>
                    <a:pt x="106553" y="188975"/>
                  </a:lnTo>
                  <a:lnTo>
                    <a:pt x="110871" y="210565"/>
                  </a:lnTo>
                  <a:lnTo>
                    <a:pt x="114046" y="233299"/>
                  </a:lnTo>
                  <a:lnTo>
                    <a:pt x="117348" y="254126"/>
                  </a:lnTo>
                  <a:lnTo>
                    <a:pt x="118363" y="272541"/>
                  </a:lnTo>
                  <a:lnTo>
                    <a:pt x="119507" y="291972"/>
                  </a:lnTo>
                  <a:lnTo>
                    <a:pt x="120523" y="30200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4265803" y="3074034"/>
            <a:ext cx="11430" cy="121920"/>
          </a:xfrm>
          <a:custGeom>
            <a:avLst/>
            <a:gdLst/>
            <a:ahLst/>
            <a:cxnLst/>
            <a:rect l="l" t="t" r="r" b="b"/>
            <a:pathLst>
              <a:path w="11429" h="121919">
                <a:moveTo>
                  <a:pt x="0" y="0"/>
                </a:moveTo>
                <a:lnTo>
                  <a:pt x="0" y="0"/>
                </a:lnTo>
                <a:lnTo>
                  <a:pt x="2159" y="7619"/>
                </a:lnTo>
                <a:lnTo>
                  <a:pt x="5714" y="23749"/>
                </a:lnTo>
                <a:lnTo>
                  <a:pt x="9017" y="46481"/>
                </a:lnTo>
                <a:lnTo>
                  <a:pt x="10033" y="69468"/>
                </a:lnTo>
                <a:lnTo>
                  <a:pt x="10033" y="92582"/>
                </a:lnTo>
                <a:lnTo>
                  <a:pt x="9017" y="112013"/>
                </a:lnTo>
                <a:lnTo>
                  <a:pt x="11175" y="1216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76928" y="3054857"/>
            <a:ext cx="117601" cy="1634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4547489" y="2857245"/>
            <a:ext cx="321945" cy="426084"/>
            <a:chOff x="4547489" y="2857245"/>
            <a:chExt cx="321945" cy="426084"/>
          </a:xfrm>
        </p:grpSpPr>
        <p:sp>
          <p:nvSpPr>
            <p:cNvPr id="34" name="object 34"/>
            <p:cNvSpPr/>
            <p:nvPr/>
          </p:nvSpPr>
          <p:spPr>
            <a:xfrm>
              <a:off x="4547489" y="3072129"/>
              <a:ext cx="193294" cy="1352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82998" y="2866770"/>
              <a:ext cx="176530" cy="407034"/>
            </a:xfrm>
            <a:custGeom>
              <a:avLst/>
              <a:gdLst/>
              <a:ahLst/>
              <a:cxnLst/>
              <a:rect l="l" t="t" r="r" b="b"/>
              <a:pathLst>
                <a:path w="176529" h="407035">
                  <a:moveTo>
                    <a:pt x="0" y="5333"/>
                  </a:moveTo>
                  <a:lnTo>
                    <a:pt x="12953" y="0"/>
                  </a:lnTo>
                  <a:lnTo>
                    <a:pt x="27431" y="0"/>
                  </a:lnTo>
                  <a:lnTo>
                    <a:pt x="46100" y="6476"/>
                  </a:lnTo>
                  <a:lnTo>
                    <a:pt x="66675" y="18287"/>
                  </a:lnTo>
                  <a:lnTo>
                    <a:pt x="106299" y="45338"/>
                  </a:lnTo>
                  <a:lnTo>
                    <a:pt x="137922" y="80263"/>
                  </a:lnTo>
                  <a:lnTo>
                    <a:pt x="159892" y="120522"/>
                  </a:lnTo>
                  <a:lnTo>
                    <a:pt x="172085" y="165861"/>
                  </a:lnTo>
                  <a:lnTo>
                    <a:pt x="176402" y="211327"/>
                  </a:lnTo>
                  <a:lnTo>
                    <a:pt x="174243" y="234314"/>
                  </a:lnTo>
                  <a:lnTo>
                    <a:pt x="165607" y="276732"/>
                  </a:lnTo>
                  <a:lnTo>
                    <a:pt x="143382" y="326770"/>
                  </a:lnTo>
                  <a:lnTo>
                    <a:pt x="133603" y="340867"/>
                  </a:lnTo>
                  <a:lnTo>
                    <a:pt x="133603" y="340867"/>
                  </a:lnTo>
                  <a:lnTo>
                    <a:pt x="58038" y="40678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769485" y="32335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3293110" cy="616585"/>
            <a:chOff x="1213103" y="774134"/>
            <a:chExt cx="3293110" cy="616585"/>
          </a:xfrm>
        </p:grpSpPr>
        <p:sp>
          <p:nvSpPr>
            <p:cNvPr id="3" name="object 3"/>
            <p:cNvSpPr/>
            <p:nvPr/>
          </p:nvSpPr>
          <p:spPr>
            <a:xfrm>
              <a:off x="1234433" y="774134"/>
              <a:ext cx="327127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1431" y="792479"/>
              <a:ext cx="26372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161030" cy="475615"/>
            </a:xfrm>
            <a:custGeom>
              <a:avLst/>
              <a:gdLst/>
              <a:ahLst/>
              <a:cxnLst/>
              <a:rect l="l" t="t" r="r" b="b"/>
              <a:pathLst>
                <a:path w="3161029" h="475615">
                  <a:moveTo>
                    <a:pt x="316077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081528" y="475488"/>
                  </a:lnTo>
                  <a:lnTo>
                    <a:pt x="3160776" y="396239"/>
                  </a:lnTo>
                  <a:lnTo>
                    <a:pt x="316077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9920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161030" cy="475615"/>
            </a:xfrm>
            <a:custGeom>
              <a:avLst/>
              <a:gdLst/>
              <a:ahLst/>
              <a:cxnLst/>
              <a:rect l="l" t="t" r="r" b="b"/>
              <a:pathLst>
                <a:path w="3161029" h="475615">
                  <a:moveTo>
                    <a:pt x="3081528" y="475488"/>
                  </a:moveTo>
                  <a:lnTo>
                    <a:pt x="3097403" y="412114"/>
                  </a:lnTo>
                  <a:lnTo>
                    <a:pt x="3160776" y="396239"/>
                  </a:lnTo>
                  <a:lnTo>
                    <a:pt x="308152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160776" y="0"/>
                  </a:lnTo>
                  <a:lnTo>
                    <a:pt x="316077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01879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Reproductive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Sexes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spc="-65" dirty="0">
                <a:latin typeface="Lucida Sans"/>
                <a:cs typeface="Lucida Sans"/>
              </a:rPr>
              <a:t>usually</a:t>
            </a:r>
            <a:r>
              <a:rPr sz="1500" spc="-22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separate.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Gonads </a:t>
            </a:r>
            <a:r>
              <a:rPr sz="1500" spc="-40" dirty="0">
                <a:latin typeface="Lucida Sans"/>
                <a:cs typeface="Lucida Sans"/>
              </a:rPr>
              <a:t>have</a:t>
            </a:r>
            <a:r>
              <a:rPr sz="1500" spc="-18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ducts.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Asexual </a:t>
            </a:r>
            <a:r>
              <a:rPr sz="1500" spc="-75" dirty="0">
                <a:latin typeface="Lucida Sans"/>
                <a:cs typeface="Lucida Sans"/>
              </a:rPr>
              <a:t>reproduction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28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absent.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27935" y="1646047"/>
            <a:ext cx="1858010" cy="58419"/>
          </a:xfrm>
          <a:custGeom>
            <a:avLst/>
            <a:gdLst/>
            <a:ahLst/>
            <a:cxnLst/>
            <a:rect l="l" t="t" r="r" b="b"/>
            <a:pathLst>
              <a:path w="1858010" h="58419">
                <a:moveTo>
                  <a:pt x="0" y="0"/>
                </a:moveTo>
                <a:lnTo>
                  <a:pt x="10159" y="0"/>
                </a:lnTo>
                <a:lnTo>
                  <a:pt x="10159" y="0"/>
                </a:lnTo>
                <a:lnTo>
                  <a:pt x="20955" y="5334"/>
                </a:lnTo>
                <a:lnTo>
                  <a:pt x="32765" y="15112"/>
                </a:lnTo>
                <a:lnTo>
                  <a:pt x="46100" y="27304"/>
                </a:lnTo>
                <a:lnTo>
                  <a:pt x="59055" y="37084"/>
                </a:lnTo>
                <a:lnTo>
                  <a:pt x="73532" y="46736"/>
                </a:lnTo>
                <a:lnTo>
                  <a:pt x="87502" y="52959"/>
                </a:lnTo>
                <a:lnTo>
                  <a:pt x="104139" y="57530"/>
                </a:lnTo>
                <a:lnTo>
                  <a:pt x="122808" y="58292"/>
                </a:lnTo>
                <a:lnTo>
                  <a:pt x="140462" y="58292"/>
                </a:lnTo>
                <a:lnTo>
                  <a:pt x="157733" y="56514"/>
                </a:lnTo>
                <a:lnTo>
                  <a:pt x="176402" y="52959"/>
                </a:lnTo>
                <a:lnTo>
                  <a:pt x="194056" y="47878"/>
                </a:lnTo>
                <a:lnTo>
                  <a:pt x="212470" y="41021"/>
                </a:lnTo>
                <a:lnTo>
                  <a:pt x="228600" y="33527"/>
                </a:lnTo>
                <a:lnTo>
                  <a:pt x="245237" y="28448"/>
                </a:lnTo>
                <a:lnTo>
                  <a:pt x="261746" y="21589"/>
                </a:lnTo>
                <a:lnTo>
                  <a:pt x="278383" y="15112"/>
                </a:lnTo>
                <a:lnTo>
                  <a:pt x="294513" y="10794"/>
                </a:lnTo>
                <a:lnTo>
                  <a:pt x="311784" y="7492"/>
                </a:lnTo>
                <a:lnTo>
                  <a:pt x="328421" y="5334"/>
                </a:lnTo>
                <a:lnTo>
                  <a:pt x="346075" y="3175"/>
                </a:lnTo>
                <a:lnTo>
                  <a:pt x="365759" y="1015"/>
                </a:lnTo>
                <a:lnTo>
                  <a:pt x="385318" y="0"/>
                </a:lnTo>
                <a:lnTo>
                  <a:pt x="403987" y="1015"/>
                </a:lnTo>
                <a:lnTo>
                  <a:pt x="418338" y="4317"/>
                </a:lnTo>
                <a:lnTo>
                  <a:pt x="432434" y="9016"/>
                </a:lnTo>
                <a:lnTo>
                  <a:pt x="446786" y="12953"/>
                </a:lnTo>
                <a:lnTo>
                  <a:pt x="459739" y="18668"/>
                </a:lnTo>
                <a:lnTo>
                  <a:pt x="475233" y="24764"/>
                </a:lnTo>
                <a:lnTo>
                  <a:pt x="491870" y="30606"/>
                </a:lnTo>
                <a:lnTo>
                  <a:pt x="506983" y="34543"/>
                </a:lnTo>
                <a:lnTo>
                  <a:pt x="523494" y="38100"/>
                </a:lnTo>
                <a:lnTo>
                  <a:pt x="540003" y="41021"/>
                </a:lnTo>
                <a:lnTo>
                  <a:pt x="557276" y="42163"/>
                </a:lnTo>
                <a:lnTo>
                  <a:pt x="574928" y="41021"/>
                </a:lnTo>
                <a:lnTo>
                  <a:pt x="592582" y="39242"/>
                </a:lnTo>
                <a:lnTo>
                  <a:pt x="607694" y="34543"/>
                </a:lnTo>
                <a:lnTo>
                  <a:pt x="624332" y="31368"/>
                </a:lnTo>
                <a:lnTo>
                  <a:pt x="640461" y="27304"/>
                </a:lnTo>
                <a:lnTo>
                  <a:pt x="658113" y="22605"/>
                </a:lnTo>
                <a:lnTo>
                  <a:pt x="676909" y="17272"/>
                </a:lnTo>
                <a:lnTo>
                  <a:pt x="697357" y="13969"/>
                </a:lnTo>
                <a:lnTo>
                  <a:pt x="716152" y="10794"/>
                </a:lnTo>
                <a:lnTo>
                  <a:pt x="734821" y="9016"/>
                </a:lnTo>
                <a:lnTo>
                  <a:pt x="755395" y="9016"/>
                </a:lnTo>
                <a:lnTo>
                  <a:pt x="779780" y="9016"/>
                </a:lnTo>
                <a:lnTo>
                  <a:pt x="801369" y="9016"/>
                </a:lnTo>
                <a:lnTo>
                  <a:pt x="801369" y="9016"/>
                </a:lnTo>
                <a:lnTo>
                  <a:pt x="822325" y="10794"/>
                </a:lnTo>
                <a:lnTo>
                  <a:pt x="843152" y="13969"/>
                </a:lnTo>
                <a:lnTo>
                  <a:pt x="861949" y="18668"/>
                </a:lnTo>
                <a:lnTo>
                  <a:pt x="879220" y="23749"/>
                </a:lnTo>
                <a:lnTo>
                  <a:pt x="894714" y="28448"/>
                </a:lnTo>
                <a:lnTo>
                  <a:pt x="911225" y="33527"/>
                </a:lnTo>
                <a:lnTo>
                  <a:pt x="928496" y="39242"/>
                </a:lnTo>
                <a:lnTo>
                  <a:pt x="947165" y="42163"/>
                </a:lnTo>
                <a:lnTo>
                  <a:pt x="968120" y="45719"/>
                </a:lnTo>
                <a:lnTo>
                  <a:pt x="989711" y="46736"/>
                </a:lnTo>
                <a:lnTo>
                  <a:pt x="1011682" y="45719"/>
                </a:lnTo>
                <a:lnTo>
                  <a:pt x="1032509" y="43561"/>
                </a:lnTo>
                <a:lnTo>
                  <a:pt x="1052321" y="39242"/>
                </a:lnTo>
                <a:lnTo>
                  <a:pt x="1072895" y="34543"/>
                </a:lnTo>
                <a:lnTo>
                  <a:pt x="1094105" y="28448"/>
                </a:lnTo>
                <a:lnTo>
                  <a:pt x="1116838" y="21589"/>
                </a:lnTo>
                <a:lnTo>
                  <a:pt x="1138682" y="13969"/>
                </a:lnTo>
                <a:lnTo>
                  <a:pt x="1160652" y="9016"/>
                </a:lnTo>
                <a:lnTo>
                  <a:pt x="1180464" y="5334"/>
                </a:lnTo>
                <a:lnTo>
                  <a:pt x="1199895" y="4317"/>
                </a:lnTo>
                <a:lnTo>
                  <a:pt x="1220851" y="4317"/>
                </a:lnTo>
                <a:lnTo>
                  <a:pt x="1242822" y="5334"/>
                </a:lnTo>
                <a:lnTo>
                  <a:pt x="1261490" y="6476"/>
                </a:lnTo>
                <a:lnTo>
                  <a:pt x="1278763" y="10032"/>
                </a:lnTo>
                <a:lnTo>
                  <a:pt x="1295400" y="12953"/>
                </a:lnTo>
                <a:lnTo>
                  <a:pt x="1311528" y="16128"/>
                </a:lnTo>
                <a:lnTo>
                  <a:pt x="1328039" y="22605"/>
                </a:lnTo>
                <a:lnTo>
                  <a:pt x="1345691" y="29463"/>
                </a:lnTo>
                <a:lnTo>
                  <a:pt x="1361948" y="34543"/>
                </a:lnTo>
                <a:lnTo>
                  <a:pt x="1379601" y="39242"/>
                </a:lnTo>
                <a:lnTo>
                  <a:pt x="1396873" y="41021"/>
                </a:lnTo>
                <a:lnTo>
                  <a:pt x="1415541" y="41021"/>
                </a:lnTo>
                <a:lnTo>
                  <a:pt x="1415541" y="41021"/>
                </a:lnTo>
                <a:lnTo>
                  <a:pt x="1435353" y="39242"/>
                </a:lnTo>
                <a:lnTo>
                  <a:pt x="1455165" y="35940"/>
                </a:lnTo>
                <a:lnTo>
                  <a:pt x="1474977" y="31368"/>
                </a:lnTo>
                <a:lnTo>
                  <a:pt x="1495805" y="24764"/>
                </a:lnTo>
                <a:lnTo>
                  <a:pt x="1515237" y="18668"/>
                </a:lnTo>
                <a:lnTo>
                  <a:pt x="1535049" y="12953"/>
                </a:lnTo>
                <a:lnTo>
                  <a:pt x="1552702" y="9016"/>
                </a:lnTo>
                <a:lnTo>
                  <a:pt x="1572133" y="7492"/>
                </a:lnTo>
                <a:lnTo>
                  <a:pt x="1594103" y="6476"/>
                </a:lnTo>
                <a:lnTo>
                  <a:pt x="1615059" y="5334"/>
                </a:lnTo>
                <a:lnTo>
                  <a:pt x="1615059" y="5334"/>
                </a:lnTo>
                <a:lnTo>
                  <a:pt x="1633727" y="6476"/>
                </a:lnTo>
                <a:lnTo>
                  <a:pt x="1649984" y="9016"/>
                </a:lnTo>
                <a:lnTo>
                  <a:pt x="1665477" y="12953"/>
                </a:lnTo>
                <a:lnTo>
                  <a:pt x="1680844" y="17272"/>
                </a:lnTo>
                <a:lnTo>
                  <a:pt x="1697101" y="22605"/>
                </a:lnTo>
                <a:lnTo>
                  <a:pt x="1714373" y="27304"/>
                </a:lnTo>
                <a:lnTo>
                  <a:pt x="1733041" y="29463"/>
                </a:lnTo>
                <a:lnTo>
                  <a:pt x="1752853" y="30606"/>
                </a:lnTo>
                <a:lnTo>
                  <a:pt x="1772665" y="29463"/>
                </a:lnTo>
                <a:lnTo>
                  <a:pt x="1791462" y="27304"/>
                </a:lnTo>
                <a:lnTo>
                  <a:pt x="1809750" y="23749"/>
                </a:lnTo>
                <a:lnTo>
                  <a:pt x="1824227" y="22605"/>
                </a:lnTo>
                <a:lnTo>
                  <a:pt x="1835023" y="22605"/>
                </a:lnTo>
                <a:lnTo>
                  <a:pt x="1850516" y="25907"/>
                </a:lnTo>
                <a:lnTo>
                  <a:pt x="1858010" y="2946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16961" y="1857755"/>
            <a:ext cx="478155" cy="31750"/>
          </a:xfrm>
          <a:custGeom>
            <a:avLst/>
            <a:gdLst/>
            <a:ahLst/>
            <a:cxnLst/>
            <a:rect l="l" t="t" r="r" b="b"/>
            <a:pathLst>
              <a:path w="478155" h="31750">
                <a:moveTo>
                  <a:pt x="0" y="19430"/>
                </a:moveTo>
                <a:lnTo>
                  <a:pt x="0" y="19430"/>
                </a:lnTo>
                <a:lnTo>
                  <a:pt x="18668" y="6857"/>
                </a:lnTo>
                <a:lnTo>
                  <a:pt x="35306" y="1015"/>
                </a:lnTo>
                <a:lnTo>
                  <a:pt x="51435" y="0"/>
                </a:lnTo>
                <a:lnTo>
                  <a:pt x="68071" y="4317"/>
                </a:lnTo>
                <a:lnTo>
                  <a:pt x="82042" y="10794"/>
                </a:lnTo>
                <a:lnTo>
                  <a:pt x="98679" y="18287"/>
                </a:lnTo>
                <a:lnTo>
                  <a:pt x="116331" y="26288"/>
                </a:lnTo>
                <a:lnTo>
                  <a:pt x="136779" y="30225"/>
                </a:lnTo>
                <a:lnTo>
                  <a:pt x="158750" y="31622"/>
                </a:lnTo>
                <a:lnTo>
                  <a:pt x="158750" y="31622"/>
                </a:lnTo>
                <a:lnTo>
                  <a:pt x="178562" y="29082"/>
                </a:lnTo>
                <a:lnTo>
                  <a:pt x="196850" y="24129"/>
                </a:lnTo>
                <a:lnTo>
                  <a:pt x="214502" y="18287"/>
                </a:lnTo>
                <a:lnTo>
                  <a:pt x="232156" y="12953"/>
                </a:lnTo>
                <a:lnTo>
                  <a:pt x="249808" y="7873"/>
                </a:lnTo>
                <a:lnTo>
                  <a:pt x="267081" y="4317"/>
                </a:lnTo>
                <a:lnTo>
                  <a:pt x="286893" y="3175"/>
                </a:lnTo>
                <a:lnTo>
                  <a:pt x="304545" y="5714"/>
                </a:lnTo>
                <a:lnTo>
                  <a:pt x="321056" y="9651"/>
                </a:lnTo>
                <a:lnTo>
                  <a:pt x="337312" y="15493"/>
                </a:lnTo>
                <a:lnTo>
                  <a:pt x="354583" y="18287"/>
                </a:lnTo>
                <a:lnTo>
                  <a:pt x="372237" y="20827"/>
                </a:lnTo>
                <a:lnTo>
                  <a:pt x="388746" y="21589"/>
                </a:lnTo>
                <a:lnTo>
                  <a:pt x="406400" y="21589"/>
                </a:lnTo>
                <a:lnTo>
                  <a:pt x="424814" y="19430"/>
                </a:lnTo>
                <a:lnTo>
                  <a:pt x="443483" y="18287"/>
                </a:lnTo>
                <a:lnTo>
                  <a:pt x="462280" y="18287"/>
                </a:lnTo>
                <a:lnTo>
                  <a:pt x="477774" y="1943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74695" y="2115057"/>
            <a:ext cx="1137920" cy="41910"/>
          </a:xfrm>
          <a:custGeom>
            <a:avLst/>
            <a:gdLst/>
            <a:ahLst/>
            <a:cxnLst/>
            <a:rect l="l" t="t" r="r" b="b"/>
            <a:pathLst>
              <a:path w="1137920" h="41910">
                <a:moveTo>
                  <a:pt x="0" y="20574"/>
                </a:moveTo>
                <a:lnTo>
                  <a:pt x="9652" y="16256"/>
                </a:lnTo>
                <a:lnTo>
                  <a:pt x="20828" y="10795"/>
                </a:lnTo>
                <a:lnTo>
                  <a:pt x="35179" y="7620"/>
                </a:lnTo>
                <a:lnTo>
                  <a:pt x="50292" y="7620"/>
                </a:lnTo>
                <a:lnTo>
                  <a:pt x="66548" y="10795"/>
                </a:lnTo>
                <a:lnTo>
                  <a:pt x="80899" y="17399"/>
                </a:lnTo>
                <a:lnTo>
                  <a:pt x="96393" y="23876"/>
                </a:lnTo>
                <a:lnTo>
                  <a:pt x="111506" y="29210"/>
                </a:lnTo>
                <a:lnTo>
                  <a:pt x="129159" y="30353"/>
                </a:lnTo>
                <a:lnTo>
                  <a:pt x="129159" y="30353"/>
                </a:lnTo>
                <a:lnTo>
                  <a:pt x="144653" y="27051"/>
                </a:lnTo>
                <a:lnTo>
                  <a:pt x="159766" y="20574"/>
                </a:lnTo>
                <a:lnTo>
                  <a:pt x="176276" y="12954"/>
                </a:lnTo>
                <a:lnTo>
                  <a:pt x="193675" y="6858"/>
                </a:lnTo>
                <a:lnTo>
                  <a:pt x="209042" y="2159"/>
                </a:lnTo>
                <a:lnTo>
                  <a:pt x="225679" y="1143"/>
                </a:lnTo>
                <a:lnTo>
                  <a:pt x="240792" y="3302"/>
                </a:lnTo>
                <a:lnTo>
                  <a:pt x="255143" y="7620"/>
                </a:lnTo>
                <a:lnTo>
                  <a:pt x="269240" y="14097"/>
                </a:lnTo>
                <a:lnTo>
                  <a:pt x="284734" y="19558"/>
                </a:lnTo>
                <a:lnTo>
                  <a:pt x="301244" y="23876"/>
                </a:lnTo>
                <a:lnTo>
                  <a:pt x="321056" y="23876"/>
                </a:lnTo>
                <a:lnTo>
                  <a:pt x="339471" y="18415"/>
                </a:lnTo>
                <a:lnTo>
                  <a:pt x="359156" y="11938"/>
                </a:lnTo>
                <a:lnTo>
                  <a:pt x="377952" y="4318"/>
                </a:lnTo>
                <a:lnTo>
                  <a:pt x="396240" y="0"/>
                </a:lnTo>
                <a:lnTo>
                  <a:pt x="415036" y="0"/>
                </a:lnTo>
                <a:lnTo>
                  <a:pt x="415036" y="0"/>
                </a:lnTo>
                <a:lnTo>
                  <a:pt x="431546" y="4318"/>
                </a:lnTo>
                <a:lnTo>
                  <a:pt x="448818" y="11938"/>
                </a:lnTo>
                <a:lnTo>
                  <a:pt x="467614" y="19558"/>
                </a:lnTo>
                <a:lnTo>
                  <a:pt x="486282" y="23876"/>
                </a:lnTo>
                <a:lnTo>
                  <a:pt x="506094" y="26289"/>
                </a:lnTo>
                <a:lnTo>
                  <a:pt x="522351" y="25273"/>
                </a:lnTo>
                <a:lnTo>
                  <a:pt x="538480" y="21717"/>
                </a:lnTo>
                <a:lnTo>
                  <a:pt x="553974" y="16256"/>
                </a:lnTo>
                <a:lnTo>
                  <a:pt x="570483" y="10795"/>
                </a:lnTo>
                <a:lnTo>
                  <a:pt x="590295" y="7620"/>
                </a:lnTo>
                <a:lnTo>
                  <a:pt x="590295" y="7620"/>
                </a:lnTo>
                <a:lnTo>
                  <a:pt x="607568" y="8636"/>
                </a:lnTo>
                <a:lnTo>
                  <a:pt x="626364" y="14097"/>
                </a:lnTo>
                <a:lnTo>
                  <a:pt x="645032" y="20574"/>
                </a:lnTo>
                <a:lnTo>
                  <a:pt x="663829" y="29210"/>
                </a:lnTo>
                <a:lnTo>
                  <a:pt x="683259" y="36830"/>
                </a:lnTo>
                <a:lnTo>
                  <a:pt x="703071" y="41402"/>
                </a:lnTo>
                <a:lnTo>
                  <a:pt x="703071" y="41402"/>
                </a:lnTo>
                <a:lnTo>
                  <a:pt x="723519" y="40005"/>
                </a:lnTo>
                <a:lnTo>
                  <a:pt x="746887" y="34925"/>
                </a:lnTo>
                <a:lnTo>
                  <a:pt x="769619" y="26289"/>
                </a:lnTo>
                <a:lnTo>
                  <a:pt x="791591" y="18415"/>
                </a:lnTo>
                <a:lnTo>
                  <a:pt x="810259" y="12954"/>
                </a:lnTo>
                <a:lnTo>
                  <a:pt x="826516" y="10795"/>
                </a:lnTo>
                <a:lnTo>
                  <a:pt x="826516" y="10795"/>
                </a:lnTo>
                <a:lnTo>
                  <a:pt x="843026" y="11938"/>
                </a:lnTo>
                <a:lnTo>
                  <a:pt x="859663" y="15113"/>
                </a:lnTo>
                <a:lnTo>
                  <a:pt x="877316" y="19558"/>
                </a:lnTo>
                <a:lnTo>
                  <a:pt x="892048" y="25273"/>
                </a:lnTo>
                <a:lnTo>
                  <a:pt x="907542" y="30353"/>
                </a:lnTo>
                <a:lnTo>
                  <a:pt x="925194" y="33909"/>
                </a:lnTo>
                <a:lnTo>
                  <a:pt x="944880" y="34925"/>
                </a:lnTo>
                <a:lnTo>
                  <a:pt x="967613" y="34925"/>
                </a:lnTo>
                <a:lnTo>
                  <a:pt x="990981" y="31750"/>
                </a:lnTo>
                <a:lnTo>
                  <a:pt x="1013714" y="27051"/>
                </a:lnTo>
                <a:lnTo>
                  <a:pt x="1035684" y="23876"/>
                </a:lnTo>
                <a:lnTo>
                  <a:pt x="1058671" y="23876"/>
                </a:lnTo>
                <a:lnTo>
                  <a:pt x="1081786" y="26289"/>
                </a:lnTo>
                <a:lnTo>
                  <a:pt x="1101598" y="29210"/>
                </a:lnTo>
                <a:lnTo>
                  <a:pt x="1116711" y="33909"/>
                </a:lnTo>
                <a:lnTo>
                  <a:pt x="1127759" y="36830"/>
                </a:lnTo>
                <a:lnTo>
                  <a:pt x="1137539" y="414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13103" y="774134"/>
            <a:ext cx="2268855" cy="616585"/>
            <a:chOff x="1213103" y="774134"/>
            <a:chExt cx="2268855" cy="616585"/>
          </a:xfrm>
        </p:grpSpPr>
        <p:sp>
          <p:nvSpPr>
            <p:cNvPr id="5" name="object 5"/>
            <p:cNvSpPr/>
            <p:nvPr/>
          </p:nvSpPr>
          <p:spPr>
            <a:xfrm>
              <a:off x="1234430" y="774134"/>
              <a:ext cx="2247156" cy="586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39239" y="792479"/>
              <a:ext cx="1634489" cy="598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136775" cy="475615"/>
            </a:xfrm>
            <a:custGeom>
              <a:avLst/>
              <a:gdLst/>
              <a:ahLst/>
              <a:cxnLst/>
              <a:rect l="l" t="t" r="r" b="b"/>
              <a:pathLst>
                <a:path w="2136775" h="475615">
                  <a:moveTo>
                    <a:pt x="213664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57400" y="475488"/>
                  </a:lnTo>
                  <a:lnTo>
                    <a:pt x="2136648" y="396239"/>
                  </a:lnTo>
                  <a:lnTo>
                    <a:pt x="213664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7507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2136775" cy="475615"/>
            </a:xfrm>
            <a:custGeom>
              <a:avLst/>
              <a:gdLst/>
              <a:ahLst/>
              <a:cxnLst/>
              <a:rect l="l" t="t" r="r" b="b"/>
              <a:pathLst>
                <a:path w="2136775" h="475615">
                  <a:moveTo>
                    <a:pt x="2057400" y="475488"/>
                  </a:moveTo>
                  <a:lnTo>
                    <a:pt x="2073275" y="412114"/>
                  </a:lnTo>
                  <a:lnTo>
                    <a:pt x="2136648" y="396239"/>
                  </a:lnTo>
                  <a:lnTo>
                    <a:pt x="205740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36648" y="0"/>
                  </a:lnTo>
                  <a:lnTo>
                    <a:pt x="213664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0825" y="252221"/>
            <a:ext cx="377825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Gill Sans MT"/>
              <a:cs typeface="Gill Sans MT"/>
            </a:endParaRPr>
          </a:p>
          <a:p>
            <a:pPr marL="443230">
              <a:lnSpc>
                <a:spcPct val="100000"/>
              </a:lnSpc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Fertilisation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Fertilization </a:t>
            </a:r>
            <a:r>
              <a:rPr sz="1500" spc="-55" dirty="0">
                <a:latin typeface="Lucida Sans"/>
                <a:cs typeface="Lucida Sans"/>
              </a:rPr>
              <a:t>may be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or</a:t>
            </a:r>
            <a:r>
              <a:rPr sz="1500" b="1" spc="-2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internal.</a:t>
            </a:r>
            <a:endParaRPr sz="1500"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46322" y="1635505"/>
            <a:ext cx="1507490" cy="97155"/>
            <a:chOff x="3346322" y="1635505"/>
            <a:chExt cx="1507490" cy="97155"/>
          </a:xfrm>
        </p:grpSpPr>
        <p:sp>
          <p:nvSpPr>
            <p:cNvPr id="12" name="object 12"/>
            <p:cNvSpPr/>
            <p:nvPr/>
          </p:nvSpPr>
          <p:spPr>
            <a:xfrm>
              <a:off x="3355847" y="1645030"/>
              <a:ext cx="1483995" cy="78105"/>
            </a:xfrm>
            <a:custGeom>
              <a:avLst/>
              <a:gdLst/>
              <a:ahLst/>
              <a:cxnLst/>
              <a:rect l="l" t="t" r="r" b="b"/>
              <a:pathLst>
                <a:path w="1483995" h="78105">
                  <a:moveTo>
                    <a:pt x="10794" y="41020"/>
                  </a:moveTo>
                  <a:lnTo>
                    <a:pt x="10794" y="41020"/>
                  </a:lnTo>
                  <a:lnTo>
                    <a:pt x="0" y="28447"/>
                  </a:lnTo>
                  <a:lnTo>
                    <a:pt x="0" y="28447"/>
                  </a:lnTo>
                  <a:lnTo>
                    <a:pt x="9016" y="22605"/>
                  </a:lnTo>
                  <a:lnTo>
                    <a:pt x="22987" y="15112"/>
                  </a:lnTo>
                  <a:lnTo>
                    <a:pt x="40259" y="11175"/>
                  </a:lnTo>
                  <a:lnTo>
                    <a:pt x="56896" y="11175"/>
                  </a:lnTo>
                  <a:lnTo>
                    <a:pt x="56896" y="11175"/>
                  </a:lnTo>
                  <a:lnTo>
                    <a:pt x="72389" y="15112"/>
                  </a:lnTo>
                  <a:lnTo>
                    <a:pt x="85343" y="24764"/>
                  </a:lnTo>
                  <a:lnTo>
                    <a:pt x="97536" y="35559"/>
                  </a:lnTo>
                  <a:lnTo>
                    <a:pt x="110489" y="47878"/>
                  </a:lnTo>
                  <a:lnTo>
                    <a:pt x="122681" y="58673"/>
                  </a:lnTo>
                  <a:lnTo>
                    <a:pt x="135636" y="68071"/>
                  </a:lnTo>
                  <a:lnTo>
                    <a:pt x="152273" y="74802"/>
                  </a:lnTo>
                  <a:lnTo>
                    <a:pt x="170561" y="77723"/>
                  </a:lnTo>
                  <a:lnTo>
                    <a:pt x="170561" y="77723"/>
                  </a:lnTo>
                  <a:lnTo>
                    <a:pt x="190373" y="76962"/>
                  </a:lnTo>
                  <a:lnTo>
                    <a:pt x="210185" y="70230"/>
                  </a:lnTo>
                  <a:lnTo>
                    <a:pt x="229997" y="62991"/>
                  </a:lnTo>
                  <a:lnTo>
                    <a:pt x="249809" y="55371"/>
                  </a:lnTo>
                  <a:lnTo>
                    <a:pt x="268224" y="47878"/>
                  </a:lnTo>
                  <a:lnTo>
                    <a:pt x="286892" y="41020"/>
                  </a:lnTo>
                  <a:lnTo>
                    <a:pt x="307721" y="37083"/>
                  </a:lnTo>
                  <a:lnTo>
                    <a:pt x="329311" y="37083"/>
                  </a:lnTo>
                  <a:lnTo>
                    <a:pt x="351663" y="41020"/>
                  </a:lnTo>
                  <a:lnTo>
                    <a:pt x="370077" y="46735"/>
                  </a:lnTo>
                  <a:lnTo>
                    <a:pt x="387730" y="52831"/>
                  </a:lnTo>
                  <a:lnTo>
                    <a:pt x="401700" y="59308"/>
                  </a:lnTo>
                  <a:lnTo>
                    <a:pt x="416178" y="65150"/>
                  </a:lnTo>
                  <a:lnTo>
                    <a:pt x="431291" y="68071"/>
                  </a:lnTo>
                  <a:lnTo>
                    <a:pt x="449961" y="69087"/>
                  </a:lnTo>
                  <a:lnTo>
                    <a:pt x="470788" y="66166"/>
                  </a:lnTo>
                  <a:lnTo>
                    <a:pt x="493902" y="59308"/>
                  </a:lnTo>
                  <a:lnTo>
                    <a:pt x="516889" y="50672"/>
                  </a:lnTo>
                  <a:lnTo>
                    <a:pt x="539623" y="41020"/>
                  </a:lnTo>
                  <a:lnTo>
                    <a:pt x="562610" y="32384"/>
                  </a:lnTo>
                  <a:lnTo>
                    <a:pt x="584580" y="25907"/>
                  </a:lnTo>
                  <a:lnTo>
                    <a:pt x="602234" y="19812"/>
                  </a:lnTo>
                  <a:lnTo>
                    <a:pt x="618871" y="16128"/>
                  </a:lnTo>
                  <a:lnTo>
                    <a:pt x="637159" y="15112"/>
                  </a:lnTo>
                  <a:lnTo>
                    <a:pt x="637159" y="15112"/>
                  </a:lnTo>
                  <a:lnTo>
                    <a:pt x="656971" y="17271"/>
                  </a:lnTo>
                  <a:lnTo>
                    <a:pt x="675639" y="22605"/>
                  </a:lnTo>
                  <a:lnTo>
                    <a:pt x="692912" y="28447"/>
                  </a:lnTo>
                  <a:lnTo>
                    <a:pt x="711707" y="34543"/>
                  </a:lnTo>
                  <a:lnTo>
                    <a:pt x="730376" y="41020"/>
                  </a:lnTo>
                  <a:lnTo>
                    <a:pt x="747649" y="47878"/>
                  </a:lnTo>
                  <a:lnTo>
                    <a:pt x="765301" y="51815"/>
                  </a:lnTo>
                  <a:lnTo>
                    <a:pt x="782574" y="53975"/>
                  </a:lnTo>
                  <a:lnTo>
                    <a:pt x="801369" y="52831"/>
                  </a:lnTo>
                  <a:lnTo>
                    <a:pt x="821181" y="48894"/>
                  </a:lnTo>
                  <a:lnTo>
                    <a:pt x="839469" y="42037"/>
                  </a:lnTo>
                  <a:lnTo>
                    <a:pt x="857123" y="35559"/>
                  </a:lnTo>
                  <a:lnTo>
                    <a:pt x="873632" y="26923"/>
                  </a:lnTo>
                  <a:lnTo>
                    <a:pt x="891286" y="18287"/>
                  </a:lnTo>
                  <a:lnTo>
                    <a:pt x="908557" y="11810"/>
                  </a:lnTo>
                  <a:lnTo>
                    <a:pt x="926211" y="6476"/>
                  </a:lnTo>
                  <a:lnTo>
                    <a:pt x="943863" y="2158"/>
                  </a:lnTo>
                  <a:lnTo>
                    <a:pt x="962660" y="0"/>
                  </a:lnTo>
                  <a:lnTo>
                    <a:pt x="979931" y="1015"/>
                  </a:lnTo>
                  <a:lnTo>
                    <a:pt x="997203" y="5333"/>
                  </a:lnTo>
                  <a:lnTo>
                    <a:pt x="1013713" y="13969"/>
                  </a:lnTo>
                  <a:lnTo>
                    <a:pt x="1029207" y="24764"/>
                  </a:lnTo>
                  <a:lnTo>
                    <a:pt x="1044321" y="34543"/>
                  </a:lnTo>
                  <a:lnTo>
                    <a:pt x="1059814" y="42037"/>
                  </a:lnTo>
                  <a:lnTo>
                    <a:pt x="1079627" y="46735"/>
                  </a:lnTo>
                  <a:lnTo>
                    <a:pt x="1099057" y="46735"/>
                  </a:lnTo>
                  <a:lnTo>
                    <a:pt x="1116711" y="43179"/>
                  </a:lnTo>
                  <a:lnTo>
                    <a:pt x="1134364" y="38100"/>
                  </a:lnTo>
                  <a:lnTo>
                    <a:pt x="1150874" y="30606"/>
                  </a:lnTo>
                  <a:lnTo>
                    <a:pt x="1167129" y="22605"/>
                  </a:lnTo>
                  <a:lnTo>
                    <a:pt x="1183259" y="13969"/>
                  </a:lnTo>
                  <a:lnTo>
                    <a:pt x="1200912" y="10032"/>
                  </a:lnTo>
                  <a:lnTo>
                    <a:pt x="1220724" y="8635"/>
                  </a:lnTo>
                  <a:lnTo>
                    <a:pt x="1240536" y="12953"/>
                  </a:lnTo>
                  <a:lnTo>
                    <a:pt x="1256791" y="21970"/>
                  </a:lnTo>
                  <a:lnTo>
                    <a:pt x="1270000" y="30606"/>
                  </a:lnTo>
                  <a:lnTo>
                    <a:pt x="1282953" y="38100"/>
                  </a:lnTo>
                  <a:lnTo>
                    <a:pt x="1298448" y="41020"/>
                  </a:lnTo>
                  <a:lnTo>
                    <a:pt x="1318260" y="39242"/>
                  </a:lnTo>
                  <a:lnTo>
                    <a:pt x="1342389" y="32384"/>
                  </a:lnTo>
                  <a:lnTo>
                    <a:pt x="1367281" y="25907"/>
                  </a:lnTo>
                  <a:lnTo>
                    <a:pt x="1391792" y="17271"/>
                  </a:lnTo>
                  <a:lnTo>
                    <a:pt x="1412239" y="11810"/>
                  </a:lnTo>
                  <a:lnTo>
                    <a:pt x="1433067" y="8635"/>
                  </a:lnTo>
                  <a:lnTo>
                    <a:pt x="1448562" y="8635"/>
                  </a:lnTo>
                  <a:lnTo>
                    <a:pt x="1448562" y="8635"/>
                  </a:lnTo>
                  <a:lnTo>
                    <a:pt x="1462659" y="11175"/>
                  </a:lnTo>
                  <a:lnTo>
                    <a:pt x="1474851" y="12953"/>
                  </a:lnTo>
                  <a:lnTo>
                    <a:pt x="1483487" y="1396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53431" y="166763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247265" cy="616585"/>
            <a:chOff x="1213103" y="774134"/>
            <a:chExt cx="2247265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222580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47799" y="792479"/>
              <a:ext cx="179603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115820" cy="475615"/>
            </a:xfrm>
            <a:custGeom>
              <a:avLst/>
              <a:gdLst/>
              <a:ahLst/>
              <a:cxnLst/>
              <a:rect l="l" t="t" r="r" b="b"/>
              <a:pathLst>
                <a:path w="2115820" h="475615">
                  <a:moveTo>
                    <a:pt x="211531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36064" y="475488"/>
                  </a:lnTo>
                  <a:lnTo>
                    <a:pt x="2115312" y="396239"/>
                  </a:lnTo>
                  <a:lnTo>
                    <a:pt x="211531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5373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115820" cy="475615"/>
            </a:xfrm>
            <a:custGeom>
              <a:avLst/>
              <a:gdLst/>
              <a:ahLst/>
              <a:cxnLst/>
              <a:rect l="l" t="t" r="r" b="b"/>
              <a:pathLst>
                <a:path w="2115820" h="475615">
                  <a:moveTo>
                    <a:pt x="2036064" y="475488"/>
                  </a:moveTo>
                  <a:lnTo>
                    <a:pt x="2051939" y="412114"/>
                  </a:lnTo>
                  <a:lnTo>
                    <a:pt x="2115312" y="396239"/>
                  </a:lnTo>
                  <a:lnTo>
                    <a:pt x="203606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15312" y="0"/>
                  </a:lnTo>
                  <a:lnTo>
                    <a:pt x="211531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31761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15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Development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Life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history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may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direct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with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larva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named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glochidium</a:t>
            </a:r>
            <a:r>
              <a:rPr sz="1500" b="1" spc="-8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or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veliger.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980176" y="2648711"/>
            <a:ext cx="2990087" cy="232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61235" y="1637791"/>
            <a:ext cx="1432560" cy="66675"/>
          </a:xfrm>
          <a:custGeom>
            <a:avLst/>
            <a:gdLst/>
            <a:ahLst/>
            <a:cxnLst/>
            <a:rect l="l" t="t" r="r" b="b"/>
            <a:pathLst>
              <a:path w="1432560" h="66675">
                <a:moveTo>
                  <a:pt x="6476" y="48641"/>
                </a:moveTo>
                <a:lnTo>
                  <a:pt x="6476" y="48641"/>
                </a:lnTo>
                <a:lnTo>
                  <a:pt x="0" y="42164"/>
                </a:lnTo>
                <a:lnTo>
                  <a:pt x="0" y="42164"/>
                </a:lnTo>
                <a:lnTo>
                  <a:pt x="14350" y="38100"/>
                </a:lnTo>
                <a:lnTo>
                  <a:pt x="31622" y="40005"/>
                </a:lnTo>
                <a:lnTo>
                  <a:pt x="52577" y="44577"/>
                </a:lnTo>
                <a:lnTo>
                  <a:pt x="73406" y="48641"/>
                </a:lnTo>
                <a:lnTo>
                  <a:pt x="90042" y="54356"/>
                </a:lnTo>
                <a:lnTo>
                  <a:pt x="106171" y="59436"/>
                </a:lnTo>
                <a:lnTo>
                  <a:pt x="121284" y="64008"/>
                </a:lnTo>
                <a:lnTo>
                  <a:pt x="136778" y="66167"/>
                </a:lnTo>
                <a:lnTo>
                  <a:pt x="154431" y="66167"/>
                </a:lnTo>
                <a:lnTo>
                  <a:pt x="154431" y="66167"/>
                </a:lnTo>
                <a:lnTo>
                  <a:pt x="174244" y="62992"/>
                </a:lnTo>
                <a:lnTo>
                  <a:pt x="193675" y="57277"/>
                </a:lnTo>
                <a:lnTo>
                  <a:pt x="213487" y="49657"/>
                </a:lnTo>
                <a:lnTo>
                  <a:pt x="235076" y="39243"/>
                </a:lnTo>
                <a:lnTo>
                  <a:pt x="259587" y="27305"/>
                </a:lnTo>
                <a:lnTo>
                  <a:pt x="281177" y="17653"/>
                </a:lnTo>
                <a:lnTo>
                  <a:pt x="302006" y="10795"/>
                </a:lnTo>
                <a:lnTo>
                  <a:pt x="321817" y="5334"/>
                </a:lnTo>
                <a:lnTo>
                  <a:pt x="340613" y="2159"/>
                </a:lnTo>
                <a:lnTo>
                  <a:pt x="359282" y="0"/>
                </a:lnTo>
                <a:lnTo>
                  <a:pt x="376554" y="0"/>
                </a:lnTo>
                <a:lnTo>
                  <a:pt x="376554" y="0"/>
                </a:lnTo>
                <a:lnTo>
                  <a:pt x="395223" y="1016"/>
                </a:lnTo>
                <a:lnTo>
                  <a:pt x="414019" y="3175"/>
                </a:lnTo>
                <a:lnTo>
                  <a:pt x="432307" y="6477"/>
                </a:lnTo>
                <a:lnTo>
                  <a:pt x="453263" y="11811"/>
                </a:lnTo>
                <a:lnTo>
                  <a:pt x="474090" y="17653"/>
                </a:lnTo>
                <a:lnTo>
                  <a:pt x="493521" y="22606"/>
                </a:lnTo>
                <a:lnTo>
                  <a:pt x="512317" y="27305"/>
                </a:lnTo>
                <a:lnTo>
                  <a:pt x="529970" y="31242"/>
                </a:lnTo>
                <a:lnTo>
                  <a:pt x="549401" y="32385"/>
                </a:lnTo>
                <a:lnTo>
                  <a:pt x="569213" y="29464"/>
                </a:lnTo>
                <a:lnTo>
                  <a:pt x="587882" y="22606"/>
                </a:lnTo>
                <a:lnTo>
                  <a:pt x="606297" y="17653"/>
                </a:lnTo>
                <a:lnTo>
                  <a:pt x="623823" y="12954"/>
                </a:lnTo>
                <a:lnTo>
                  <a:pt x="644778" y="8636"/>
                </a:lnTo>
                <a:lnTo>
                  <a:pt x="665607" y="5334"/>
                </a:lnTo>
                <a:lnTo>
                  <a:pt x="684402" y="5334"/>
                </a:lnTo>
                <a:lnTo>
                  <a:pt x="703071" y="8636"/>
                </a:lnTo>
                <a:lnTo>
                  <a:pt x="720344" y="15112"/>
                </a:lnTo>
                <a:lnTo>
                  <a:pt x="739139" y="21590"/>
                </a:lnTo>
                <a:lnTo>
                  <a:pt x="754252" y="29464"/>
                </a:lnTo>
                <a:lnTo>
                  <a:pt x="769619" y="34544"/>
                </a:lnTo>
                <a:lnTo>
                  <a:pt x="787272" y="38100"/>
                </a:lnTo>
                <a:lnTo>
                  <a:pt x="805688" y="40005"/>
                </a:lnTo>
                <a:lnTo>
                  <a:pt x="824357" y="41021"/>
                </a:lnTo>
                <a:lnTo>
                  <a:pt x="840994" y="38100"/>
                </a:lnTo>
                <a:lnTo>
                  <a:pt x="856107" y="33528"/>
                </a:lnTo>
                <a:lnTo>
                  <a:pt x="871601" y="27305"/>
                </a:lnTo>
                <a:lnTo>
                  <a:pt x="888110" y="22606"/>
                </a:lnTo>
                <a:lnTo>
                  <a:pt x="904366" y="19431"/>
                </a:lnTo>
                <a:lnTo>
                  <a:pt x="921638" y="18669"/>
                </a:lnTo>
                <a:lnTo>
                  <a:pt x="939291" y="18669"/>
                </a:lnTo>
                <a:lnTo>
                  <a:pt x="956944" y="20447"/>
                </a:lnTo>
                <a:lnTo>
                  <a:pt x="974470" y="23749"/>
                </a:lnTo>
                <a:lnTo>
                  <a:pt x="991742" y="29464"/>
                </a:lnTo>
                <a:lnTo>
                  <a:pt x="1008379" y="34544"/>
                </a:lnTo>
                <a:lnTo>
                  <a:pt x="1022350" y="40005"/>
                </a:lnTo>
                <a:lnTo>
                  <a:pt x="1036827" y="44577"/>
                </a:lnTo>
                <a:lnTo>
                  <a:pt x="1050798" y="46736"/>
                </a:lnTo>
                <a:lnTo>
                  <a:pt x="1066291" y="45720"/>
                </a:lnTo>
                <a:lnTo>
                  <a:pt x="1083944" y="43180"/>
                </a:lnTo>
                <a:lnTo>
                  <a:pt x="1102740" y="39243"/>
                </a:lnTo>
                <a:lnTo>
                  <a:pt x="1121028" y="33528"/>
                </a:lnTo>
                <a:lnTo>
                  <a:pt x="1139825" y="24765"/>
                </a:lnTo>
                <a:lnTo>
                  <a:pt x="1157351" y="16129"/>
                </a:lnTo>
                <a:lnTo>
                  <a:pt x="1174623" y="8636"/>
                </a:lnTo>
                <a:lnTo>
                  <a:pt x="1195577" y="5334"/>
                </a:lnTo>
                <a:lnTo>
                  <a:pt x="1217549" y="5334"/>
                </a:lnTo>
                <a:lnTo>
                  <a:pt x="1237995" y="7493"/>
                </a:lnTo>
                <a:lnTo>
                  <a:pt x="1257807" y="11811"/>
                </a:lnTo>
                <a:lnTo>
                  <a:pt x="1276603" y="17653"/>
                </a:lnTo>
                <a:lnTo>
                  <a:pt x="1296415" y="22606"/>
                </a:lnTo>
                <a:lnTo>
                  <a:pt x="1316101" y="29464"/>
                </a:lnTo>
                <a:lnTo>
                  <a:pt x="1334515" y="33528"/>
                </a:lnTo>
                <a:lnTo>
                  <a:pt x="1352168" y="34544"/>
                </a:lnTo>
                <a:lnTo>
                  <a:pt x="1368425" y="33528"/>
                </a:lnTo>
                <a:lnTo>
                  <a:pt x="1384935" y="32385"/>
                </a:lnTo>
                <a:lnTo>
                  <a:pt x="1398269" y="30226"/>
                </a:lnTo>
                <a:lnTo>
                  <a:pt x="1406905" y="27305"/>
                </a:lnTo>
                <a:lnTo>
                  <a:pt x="1412239" y="22606"/>
                </a:lnTo>
                <a:lnTo>
                  <a:pt x="1432052" y="204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7611" y="1647444"/>
            <a:ext cx="3226435" cy="55880"/>
          </a:xfrm>
          <a:custGeom>
            <a:avLst/>
            <a:gdLst/>
            <a:ahLst/>
            <a:cxnLst/>
            <a:rect l="l" t="t" r="r" b="b"/>
            <a:pathLst>
              <a:path w="3226434" h="55880">
                <a:moveTo>
                  <a:pt x="0" y="0"/>
                </a:moveTo>
                <a:lnTo>
                  <a:pt x="0" y="0"/>
                </a:lnTo>
                <a:lnTo>
                  <a:pt x="9651" y="6476"/>
                </a:lnTo>
                <a:lnTo>
                  <a:pt x="24129" y="11937"/>
                </a:lnTo>
                <a:lnTo>
                  <a:pt x="39242" y="17652"/>
                </a:lnTo>
                <a:lnTo>
                  <a:pt x="54737" y="23875"/>
                </a:lnTo>
                <a:lnTo>
                  <a:pt x="68707" y="29590"/>
                </a:lnTo>
                <a:lnTo>
                  <a:pt x="84200" y="34925"/>
                </a:lnTo>
                <a:lnTo>
                  <a:pt x="100457" y="38988"/>
                </a:lnTo>
                <a:lnTo>
                  <a:pt x="122427" y="41147"/>
                </a:lnTo>
                <a:lnTo>
                  <a:pt x="146558" y="41147"/>
                </a:lnTo>
                <a:lnTo>
                  <a:pt x="175005" y="37083"/>
                </a:lnTo>
                <a:lnTo>
                  <a:pt x="206628" y="30352"/>
                </a:lnTo>
                <a:lnTo>
                  <a:pt x="237616" y="22732"/>
                </a:lnTo>
                <a:lnTo>
                  <a:pt x="264922" y="15112"/>
                </a:lnTo>
                <a:lnTo>
                  <a:pt x="287654" y="10794"/>
                </a:lnTo>
                <a:lnTo>
                  <a:pt x="308483" y="10794"/>
                </a:lnTo>
                <a:lnTo>
                  <a:pt x="308483" y="10794"/>
                </a:lnTo>
                <a:lnTo>
                  <a:pt x="325120" y="12953"/>
                </a:lnTo>
                <a:lnTo>
                  <a:pt x="340487" y="17652"/>
                </a:lnTo>
                <a:lnTo>
                  <a:pt x="356742" y="23875"/>
                </a:lnTo>
                <a:lnTo>
                  <a:pt x="376554" y="30352"/>
                </a:lnTo>
                <a:lnTo>
                  <a:pt x="398525" y="37083"/>
                </a:lnTo>
                <a:lnTo>
                  <a:pt x="420115" y="42544"/>
                </a:lnTo>
                <a:lnTo>
                  <a:pt x="441325" y="45719"/>
                </a:lnTo>
                <a:lnTo>
                  <a:pt x="461899" y="45719"/>
                </a:lnTo>
                <a:lnTo>
                  <a:pt x="484886" y="42544"/>
                </a:lnTo>
                <a:lnTo>
                  <a:pt x="505840" y="38226"/>
                </a:lnTo>
                <a:lnTo>
                  <a:pt x="526668" y="32512"/>
                </a:lnTo>
                <a:lnTo>
                  <a:pt x="546100" y="27431"/>
                </a:lnTo>
                <a:lnTo>
                  <a:pt x="564768" y="22732"/>
                </a:lnTo>
                <a:lnTo>
                  <a:pt x="584580" y="19812"/>
                </a:lnTo>
                <a:lnTo>
                  <a:pt x="601852" y="17652"/>
                </a:lnTo>
                <a:lnTo>
                  <a:pt x="601852" y="17652"/>
                </a:lnTo>
                <a:lnTo>
                  <a:pt x="619505" y="19812"/>
                </a:lnTo>
                <a:lnTo>
                  <a:pt x="636142" y="22732"/>
                </a:lnTo>
                <a:lnTo>
                  <a:pt x="652272" y="27431"/>
                </a:lnTo>
                <a:lnTo>
                  <a:pt x="667765" y="32512"/>
                </a:lnTo>
                <a:lnTo>
                  <a:pt x="686180" y="38226"/>
                </a:lnTo>
                <a:lnTo>
                  <a:pt x="708151" y="40004"/>
                </a:lnTo>
                <a:lnTo>
                  <a:pt x="732282" y="40004"/>
                </a:lnTo>
                <a:lnTo>
                  <a:pt x="756285" y="38988"/>
                </a:lnTo>
                <a:lnTo>
                  <a:pt x="781558" y="34925"/>
                </a:lnTo>
                <a:lnTo>
                  <a:pt x="807847" y="28447"/>
                </a:lnTo>
                <a:lnTo>
                  <a:pt x="831976" y="21589"/>
                </a:lnTo>
                <a:lnTo>
                  <a:pt x="851788" y="16255"/>
                </a:lnTo>
                <a:lnTo>
                  <a:pt x="871220" y="14096"/>
                </a:lnTo>
                <a:lnTo>
                  <a:pt x="889888" y="14096"/>
                </a:lnTo>
                <a:lnTo>
                  <a:pt x="908685" y="17652"/>
                </a:lnTo>
                <a:lnTo>
                  <a:pt x="925195" y="23875"/>
                </a:lnTo>
                <a:lnTo>
                  <a:pt x="941324" y="29590"/>
                </a:lnTo>
                <a:lnTo>
                  <a:pt x="960120" y="34925"/>
                </a:lnTo>
                <a:lnTo>
                  <a:pt x="979932" y="38226"/>
                </a:lnTo>
                <a:lnTo>
                  <a:pt x="1001522" y="38988"/>
                </a:lnTo>
                <a:lnTo>
                  <a:pt x="1022350" y="38226"/>
                </a:lnTo>
                <a:lnTo>
                  <a:pt x="1041146" y="34925"/>
                </a:lnTo>
                <a:lnTo>
                  <a:pt x="1060577" y="30352"/>
                </a:lnTo>
                <a:lnTo>
                  <a:pt x="1080389" y="26288"/>
                </a:lnTo>
                <a:lnTo>
                  <a:pt x="1101216" y="20574"/>
                </a:lnTo>
                <a:lnTo>
                  <a:pt x="1121028" y="17652"/>
                </a:lnTo>
                <a:lnTo>
                  <a:pt x="1140840" y="16255"/>
                </a:lnTo>
                <a:lnTo>
                  <a:pt x="1140840" y="16255"/>
                </a:lnTo>
                <a:lnTo>
                  <a:pt x="1159128" y="19812"/>
                </a:lnTo>
                <a:lnTo>
                  <a:pt x="1175765" y="22732"/>
                </a:lnTo>
                <a:lnTo>
                  <a:pt x="1192276" y="29590"/>
                </a:lnTo>
                <a:lnTo>
                  <a:pt x="1208532" y="34925"/>
                </a:lnTo>
                <a:lnTo>
                  <a:pt x="1226820" y="38226"/>
                </a:lnTo>
                <a:lnTo>
                  <a:pt x="1250314" y="40004"/>
                </a:lnTo>
                <a:lnTo>
                  <a:pt x="1271904" y="38988"/>
                </a:lnTo>
                <a:lnTo>
                  <a:pt x="1295273" y="36067"/>
                </a:lnTo>
                <a:lnTo>
                  <a:pt x="1316863" y="32512"/>
                </a:lnTo>
                <a:lnTo>
                  <a:pt x="1338834" y="29590"/>
                </a:lnTo>
                <a:lnTo>
                  <a:pt x="1358646" y="28447"/>
                </a:lnTo>
                <a:lnTo>
                  <a:pt x="1376934" y="29590"/>
                </a:lnTo>
                <a:lnTo>
                  <a:pt x="1393571" y="33527"/>
                </a:lnTo>
                <a:lnTo>
                  <a:pt x="1410080" y="38988"/>
                </a:lnTo>
                <a:lnTo>
                  <a:pt x="1430654" y="43560"/>
                </a:lnTo>
                <a:lnTo>
                  <a:pt x="1454023" y="46862"/>
                </a:lnTo>
                <a:lnTo>
                  <a:pt x="1478914" y="47625"/>
                </a:lnTo>
                <a:lnTo>
                  <a:pt x="1478914" y="47625"/>
                </a:lnTo>
                <a:lnTo>
                  <a:pt x="1504061" y="45719"/>
                </a:lnTo>
                <a:lnTo>
                  <a:pt x="1528190" y="41147"/>
                </a:lnTo>
                <a:lnTo>
                  <a:pt x="1548002" y="36067"/>
                </a:lnTo>
                <a:lnTo>
                  <a:pt x="1567814" y="31368"/>
                </a:lnTo>
                <a:lnTo>
                  <a:pt x="1587246" y="30352"/>
                </a:lnTo>
                <a:lnTo>
                  <a:pt x="1605914" y="33527"/>
                </a:lnTo>
                <a:lnTo>
                  <a:pt x="1626489" y="38226"/>
                </a:lnTo>
                <a:lnTo>
                  <a:pt x="1645158" y="42544"/>
                </a:lnTo>
                <a:lnTo>
                  <a:pt x="1663953" y="45719"/>
                </a:lnTo>
                <a:lnTo>
                  <a:pt x="1683765" y="45719"/>
                </a:lnTo>
                <a:lnTo>
                  <a:pt x="1706752" y="42544"/>
                </a:lnTo>
                <a:lnTo>
                  <a:pt x="1730883" y="38226"/>
                </a:lnTo>
                <a:lnTo>
                  <a:pt x="1752853" y="32512"/>
                </a:lnTo>
                <a:lnTo>
                  <a:pt x="1752853" y="32512"/>
                </a:lnTo>
                <a:lnTo>
                  <a:pt x="1773301" y="28447"/>
                </a:lnTo>
                <a:lnTo>
                  <a:pt x="1794255" y="23875"/>
                </a:lnTo>
                <a:lnTo>
                  <a:pt x="1815084" y="20574"/>
                </a:lnTo>
                <a:lnTo>
                  <a:pt x="1834896" y="20574"/>
                </a:lnTo>
                <a:lnTo>
                  <a:pt x="1854708" y="22732"/>
                </a:lnTo>
                <a:lnTo>
                  <a:pt x="1873123" y="26288"/>
                </a:lnTo>
                <a:lnTo>
                  <a:pt x="1891791" y="28447"/>
                </a:lnTo>
                <a:lnTo>
                  <a:pt x="1911603" y="29590"/>
                </a:lnTo>
                <a:lnTo>
                  <a:pt x="1934210" y="29590"/>
                </a:lnTo>
                <a:lnTo>
                  <a:pt x="1960499" y="28447"/>
                </a:lnTo>
                <a:lnTo>
                  <a:pt x="1986788" y="26288"/>
                </a:lnTo>
                <a:lnTo>
                  <a:pt x="2008759" y="22732"/>
                </a:lnTo>
                <a:lnTo>
                  <a:pt x="2027554" y="19812"/>
                </a:lnTo>
                <a:lnTo>
                  <a:pt x="2044827" y="16255"/>
                </a:lnTo>
                <a:lnTo>
                  <a:pt x="2063496" y="16255"/>
                </a:lnTo>
                <a:lnTo>
                  <a:pt x="2083308" y="17652"/>
                </a:lnTo>
                <a:lnTo>
                  <a:pt x="2101977" y="20574"/>
                </a:lnTo>
                <a:lnTo>
                  <a:pt x="2120773" y="22732"/>
                </a:lnTo>
                <a:lnTo>
                  <a:pt x="2141220" y="26288"/>
                </a:lnTo>
                <a:lnTo>
                  <a:pt x="2165350" y="29590"/>
                </a:lnTo>
                <a:lnTo>
                  <a:pt x="2189479" y="29590"/>
                </a:lnTo>
                <a:lnTo>
                  <a:pt x="2209291" y="28447"/>
                </a:lnTo>
                <a:lnTo>
                  <a:pt x="2229866" y="27431"/>
                </a:lnTo>
                <a:lnTo>
                  <a:pt x="2252091" y="24891"/>
                </a:lnTo>
                <a:lnTo>
                  <a:pt x="2274824" y="21589"/>
                </a:lnTo>
                <a:lnTo>
                  <a:pt x="2297811" y="17652"/>
                </a:lnTo>
                <a:lnTo>
                  <a:pt x="2319782" y="12953"/>
                </a:lnTo>
                <a:lnTo>
                  <a:pt x="2339593" y="9778"/>
                </a:lnTo>
                <a:lnTo>
                  <a:pt x="2356866" y="9778"/>
                </a:lnTo>
                <a:lnTo>
                  <a:pt x="2356866" y="9778"/>
                </a:lnTo>
                <a:lnTo>
                  <a:pt x="2375662" y="12953"/>
                </a:lnTo>
                <a:lnTo>
                  <a:pt x="2396490" y="17652"/>
                </a:lnTo>
                <a:lnTo>
                  <a:pt x="2419604" y="23875"/>
                </a:lnTo>
                <a:lnTo>
                  <a:pt x="2441193" y="28447"/>
                </a:lnTo>
                <a:lnTo>
                  <a:pt x="2466721" y="31368"/>
                </a:lnTo>
                <a:lnTo>
                  <a:pt x="2493010" y="33527"/>
                </a:lnTo>
                <a:lnTo>
                  <a:pt x="2518917" y="32512"/>
                </a:lnTo>
                <a:lnTo>
                  <a:pt x="2543047" y="30352"/>
                </a:lnTo>
                <a:lnTo>
                  <a:pt x="2566035" y="28447"/>
                </a:lnTo>
                <a:lnTo>
                  <a:pt x="2586990" y="26288"/>
                </a:lnTo>
                <a:lnTo>
                  <a:pt x="2607817" y="22732"/>
                </a:lnTo>
                <a:lnTo>
                  <a:pt x="2626233" y="20574"/>
                </a:lnTo>
                <a:lnTo>
                  <a:pt x="2647061" y="20574"/>
                </a:lnTo>
                <a:lnTo>
                  <a:pt x="2666872" y="22732"/>
                </a:lnTo>
                <a:lnTo>
                  <a:pt x="2685288" y="24891"/>
                </a:lnTo>
                <a:lnTo>
                  <a:pt x="2703957" y="30352"/>
                </a:lnTo>
                <a:lnTo>
                  <a:pt x="2723768" y="36067"/>
                </a:lnTo>
                <a:lnTo>
                  <a:pt x="2745740" y="40004"/>
                </a:lnTo>
                <a:lnTo>
                  <a:pt x="2764409" y="43560"/>
                </a:lnTo>
                <a:lnTo>
                  <a:pt x="2782062" y="45719"/>
                </a:lnTo>
                <a:lnTo>
                  <a:pt x="2797174" y="45719"/>
                </a:lnTo>
                <a:lnTo>
                  <a:pt x="2811271" y="45719"/>
                </a:lnTo>
                <a:lnTo>
                  <a:pt x="2831084" y="45719"/>
                </a:lnTo>
                <a:lnTo>
                  <a:pt x="2854070" y="44703"/>
                </a:lnTo>
                <a:lnTo>
                  <a:pt x="2880360" y="42544"/>
                </a:lnTo>
                <a:lnTo>
                  <a:pt x="2906648" y="38988"/>
                </a:lnTo>
                <a:lnTo>
                  <a:pt x="2932938" y="34925"/>
                </a:lnTo>
                <a:lnTo>
                  <a:pt x="2954528" y="31368"/>
                </a:lnTo>
                <a:lnTo>
                  <a:pt x="2974720" y="30352"/>
                </a:lnTo>
                <a:lnTo>
                  <a:pt x="2993009" y="31368"/>
                </a:lnTo>
                <a:lnTo>
                  <a:pt x="3011805" y="36067"/>
                </a:lnTo>
                <a:lnTo>
                  <a:pt x="3030473" y="41147"/>
                </a:lnTo>
                <a:lnTo>
                  <a:pt x="3047745" y="46862"/>
                </a:lnTo>
                <a:lnTo>
                  <a:pt x="3067558" y="50800"/>
                </a:lnTo>
                <a:lnTo>
                  <a:pt x="3089529" y="54355"/>
                </a:lnTo>
                <a:lnTo>
                  <a:pt x="3113659" y="55499"/>
                </a:lnTo>
                <a:lnTo>
                  <a:pt x="3136645" y="55499"/>
                </a:lnTo>
                <a:lnTo>
                  <a:pt x="3136645" y="55499"/>
                </a:lnTo>
                <a:lnTo>
                  <a:pt x="3158236" y="54355"/>
                </a:lnTo>
                <a:lnTo>
                  <a:pt x="3179444" y="51942"/>
                </a:lnTo>
                <a:lnTo>
                  <a:pt x="3196843" y="48640"/>
                </a:lnTo>
                <a:lnTo>
                  <a:pt x="3211957" y="46862"/>
                </a:lnTo>
                <a:lnTo>
                  <a:pt x="3221990" y="45719"/>
                </a:lnTo>
              </a:path>
              <a:path w="3226434" h="55880">
                <a:moveTo>
                  <a:pt x="3226308" y="42544"/>
                </a:moveTo>
                <a:lnTo>
                  <a:pt x="3214116" y="457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387600" cy="616585"/>
            <a:chOff x="1213103" y="774134"/>
            <a:chExt cx="2387600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366027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56359" y="792479"/>
              <a:ext cx="21191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55520" cy="475615"/>
            </a:xfrm>
            <a:custGeom>
              <a:avLst/>
              <a:gdLst/>
              <a:ahLst/>
              <a:cxnLst/>
              <a:rect l="l" t="t" r="r" b="b"/>
              <a:pathLst>
                <a:path w="2255520" h="475615">
                  <a:moveTo>
                    <a:pt x="225552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76272" y="475488"/>
                  </a:lnTo>
                  <a:lnTo>
                    <a:pt x="2255520" y="396239"/>
                  </a:lnTo>
                  <a:lnTo>
                    <a:pt x="225552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9394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55520" cy="475615"/>
            </a:xfrm>
            <a:custGeom>
              <a:avLst/>
              <a:gdLst/>
              <a:ahLst/>
              <a:cxnLst/>
              <a:rect l="l" t="t" r="r" b="b"/>
              <a:pathLst>
                <a:path w="2255520" h="475615">
                  <a:moveTo>
                    <a:pt x="2176272" y="475488"/>
                  </a:moveTo>
                  <a:lnTo>
                    <a:pt x="2192147" y="412114"/>
                  </a:lnTo>
                  <a:lnTo>
                    <a:pt x="2255520" y="396239"/>
                  </a:lnTo>
                  <a:lnTo>
                    <a:pt x="217627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55520" y="0"/>
                  </a:lnTo>
                  <a:lnTo>
                    <a:pt x="225552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44766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Unique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Features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Three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body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regions: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head,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visceral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mass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foot.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0" dirty="0">
                <a:latin typeface="Lucida Sans"/>
                <a:cs typeface="Lucida Sans"/>
              </a:rPr>
              <a:t>A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glandular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fold,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mantle,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over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body.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Mantle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cavity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with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anal,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excretory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genital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apertures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90" dirty="0">
                <a:latin typeface="Lucida Sans"/>
                <a:cs typeface="Lucida Sans"/>
              </a:rPr>
              <a:t>it.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Calcareous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shell</a:t>
            </a:r>
            <a:r>
              <a:rPr sz="1500" b="1" spc="-31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around </a:t>
            </a:r>
            <a:r>
              <a:rPr sz="1500" spc="-60" dirty="0">
                <a:latin typeface="Lucida Sans"/>
                <a:cs typeface="Lucida Sans"/>
              </a:rPr>
              <a:t>the </a:t>
            </a:r>
            <a:r>
              <a:rPr sz="1500" spc="-55" dirty="0">
                <a:latin typeface="Lucida Sans"/>
                <a:cs typeface="Lucida Sans"/>
              </a:rPr>
              <a:t>body </a:t>
            </a:r>
            <a:r>
              <a:rPr sz="1500" spc="-75" dirty="0">
                <a:latin typeface="Lucida Sans"/>
                <a:cs typeface="Lucida Sans"/>
              </a:rPr>
              <a:t>in most </a:t>
            </a:r>
            <a:r>
              <a:rPr sz="1500" spc="-60" dirty="0">
                <a:latin typeface="Lucida Sans"/>
                <a:cs typeface="Lucida Sans"/>
              </a:rPr>
              <a:t>cases.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5" dirty="0">
                <a:latin typeface="Lucida Sans"/>
                <a:cs typeface="Lucida Sans"/>
              </a:rPr>
              <a:t>A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rasping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organ,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radula,</a:t>
            </a:r>
            <a:r>
              <a:rPr sz="1500" b="1" spc="-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buccal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cavity.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748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48836" y="639317"/>
            <a:ext cx="713105" cy="631825"/>
            <a:chOff x="3648836" y="639317"/>
            <a:chExt cx="713105" cy="631825"/>
          </a:xfrm>
        </p:grpSpPr>
        <p:sp>
          <p:nvSpPr>
            <p:cNvPr id="11" name="object 11"/>
            <p:cNvSpPr/>
            <p:nvPr/>
          </p:nvSpPr>
          <p:spPr>
            <a:xfrm>
              <a:off x="3759326" y="947800"/>
              <a:ext cx="83820" cy="1407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08475" y="899794"/>
              <a:ext cx="10160" cy="6985"/>
            </a:xfrm>
            <a:custGeom>
              <a:avLst/>
              <a:gdLst/>
              <a:ahLst/>
              <a:cxnLst/>
              <a:rect l="l" t="t" r="r" b="b"/>
              <a:pathLst>
                <a:path w="10160" h="6984">
                  <a:moveTo>
                    <a:pt x="0" y="6476"/>
                  </a:moveTo>
                  <a:lnTo>
                    <a:pt x="1003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86453" y="893063"/>
              <a:ext cx="167005" cy="13855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75556" y="777747"/>
              <a:ext cx="63500" cy="302895"/>
            </a:xfrm>
            <a:custGeom>
              <a:avLst/>
              <a:gdLst/>
              <a:ahLst/>
              <a:cxnLst/>
              <a:rect l="l" t="t" r="r" b="b"/>
              <a:pathLst>
                <a:path w="63500" h="302894">
                  <a:moveTo>
                    <a:pt x="0" y="0"/>
                  </a:moveTo>
                  <a:lnTo>
                    <a:pt x="5460" y="7874"/>
                  </a:lnTo>
                  <a:lnTo>
                    <a:pt x="9778" y="17652"/>
                  </a:lnTo>
                  <a:lnTo>
                    <a:pt x="15493" y="31623"/>
                  </a:lnTo>
                  <a:lnTo>
                    <a:pt x="21970" y="49275"/>
                  </a:lnTo>
                  <a:lnTo>
                    <a:pt x="27431" y="73025"/>
                  </a:lnTo>
                  <a:lnTo>
                    <a:pt x="32003" y="104775"/>
                  </a:lnTo>
                  <a:lnTo>
                    <a:pt x="36067" y="138175"/>
                  </a:lnTo>
                  <a:lnTo>
                    <a:pt x="41782" y="165226"/>
                  </a:lnTo>
                  <a:lnTo>
                    <a:pt x="46100" y="192150"/>
                  </a:lnTo>
                  <a:lnTo>
                    <a:pt x="50418" y="218439"/>
                  </a:lnTo>
                  <a:lnTo>
                    <a:pt x="53593" y="241173"/>
                  </a:lnTo>
                  <a:lnTo>
                    <a:pt x="57912" y="262000"/>
                  </a:lnTo>
                  <a:lnTo>
                    <a:pt x="62229" y="284734"/>
                  </a:lnTo>
                  <a:lnTo>
                    <a:pt x="63372" y="30238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116450" y="864996"/>
              <a:ext cx="98933" cy="1360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58361" y="648842"/>
              <a:ext cx="694055" cy="612775"/>
            </a:xfrm>
            <a:custGeom>
              <a:avLst/>
              <a:gdLst/>
              <a:ahLst/>
              <a:cxnLst/>
              <a:rect l="l" t="t" r="r" b="b"/>
              <a:pathLst>
                <a:path w="694054" h="612775">
                  <a:moveTo>
                    <a:pt x="537463" y="41020"/>
                  </a:moveTo>
                  <a:lnTo>
                    <a:pt x="523366" y="35559"/>
                  </a:lnTo>
                  <a:lnTo>
                    <a:pt x="510032" y="28066"/>
                  </a:lnTo>
                  <a:lnTo>
                    <a:pt x="491743" y="18287"/>
                  </a:lnTo>
                  <a:lnTo>
                    <a:pt x="471932" y="9651"/>
                  </a:lnTo>
                  <a:lnTo>
                    <a:pt x="450341" y="4317"/>
                  </a:lnTo>
                  <a:lnTo>
                    <a:pt x="429387" y="2158"/>
                  </a:lnTo>
                  <a:lnTo>
                    <a:pt x="408177" y="0"/>
                  </a:lnTo>
                  <a:lnTo>
                    <a:pt x="388747" y="1015"/>
                  </a:lnTo>
                  <a:lnTo>
                    <a:pt x="370077" y="3175"/>
                  </a:lnTo>
                  <a:lnTo>
                    <a:pt x="349503" y="6095"/>
                  </a:lnTo>
                  <a:lnTo>
                    <a:pt x="328675" y="10794"/>
                  </a:lnTo>
                  <a:lnTo>
                    <a:pt x="308863" y="15112"/>
                  </a:lnTo>
                  <a:lnTo>
                    <a:pt x="289051" y="20446"/>
                  </a:lnTo>
                  <a:lnTo>
                    <a:pt x="269239" y="26923"/>
                  </a:lnTo>
                  <a:lnTo>
                    <a:pt x="247650" y="35559"/>
                  </a:lnTo>
                  <a:lnTo>
                    <a:pt x="227837" y="45338"/>
                  </a:lnTo>
                  <a:lnTo>
                    <a:pt x="202691" y="59689"/>
                  </a:lnTo>
                  <a:lnTo>
                    <a:pt x="177418" y="75564"/>
                  </a:lnTo>
                  <a:lnTo>
                    <a:pt x="153288" y="92836"/>
                  </a:lnTo>
                  <a:lnTo>
                    <a:pt x="133858" y="106171"/>
                  </a:lnTo>
                  <a:lnTo>
                    <a:pt x="99695" y="137921"/>
                  </a:lnTo>
                  <a:lnTo>
                    <a:pt x="70103" y="172465"/>
                  </a:lnTo>
                  <a:lnTo>
                    <a:pt x="48260" y="212725"/>
                  </a:lnTo>
                  <a:lnTo>
                    <a:pt x="37084" y="232155"/>
                  </a:lnTo>
                  <a:lnTo>
                    <a:pt x="21209" y="270382"/>
                  </a:lnTo>
                  <a:lnTo>
                    <a:pt x="8636" y="308482"/>
                  </a:lnTo>
                  <a:lnTo>
                    <a:pt x="0" y="366775"/>
                  </a:lnTo>
                  <a:lnTo>
                    <a:pt x="0" y="388746"/>
                  </a:lnTo>
                  <a:lnTo>
                    <a:pt x="4699" y="415797"/>
                  </a:lnTo>
                  <a:lnTo>
                    <a:pt x="10033" y="441705"/>
                  </a:lnTo>
                  <a:lnTo>
                    <a:pt x="25146" y="490600"/>
                  </a:lnTo>
                  <a:lnTo>
                    <a:pt x="50673" y="526288"/>
                  </a:lnTo>
                  <a:lnTo>
                    <a:pt x="92075" y="562355"/>
                  </a:lnTo>
                  <a:lnTo>
                    <a:pt x="108330" y="572388"/>
                  </a:lnTo>
                  <a:lnTo>
                    <a:pt x="123825" y="582802"/>
                  </a:lnTo>
                  <a:lnTo>
                    <a:pt x="138937" y="590676"/>
                  </a:lnTo>
                  <a:lnTo>
                    <a:pt x="157607" y="598296"/>
                  </a:lnTo>
                  <a:lnTo>
                    <a:pt x="179577" y="603757"/>
                  </a:lnTo>
                  <a:lnTo>
                    <a:pt x="204850" y="608076"/>
                  </a:lnTo>
                  <a:lnTo>
                    <a:pt x="234696" y="611631"/>
                  </a:lnTo>
                  <a:lnTo>
                    <a:pt x="260603" y="612647"/>
                  </a:lnTo>
                  <a:lnTo>
                    <a:pt x="283590" y="612647"/>
                  </a:lnTo>
                  <a:lnTo>
                    <a:pt x="326516" y="604773"/>
                  </a:lnTo>
                  <a:lnTo>
                    <a:pt x="371093" y="588517"/>
                  </a:lnTo>
                  <a:lnTo>
                    <a:pt x="415036" y="564514"/>
                  </a:lnTo>
                  <a:lnTo>
                    <a:pt x="438023" y="551560"/>
                  </a:lnTo>
                  <a:lnTo>
                    <a:pt x="481584" y="520953"/>
                  </a:lnTo>
                  <a:lnTo>
                    <a:pt x="525526" y="479805"/>
                  </a:lnTo>
                  <a:lnTo>
                    <a:pt x="545338" y="460120"/>
                  </a:lnTo>
                  <a:lnTo>
                    <a:pt x="565912" y="440943"/>
                  </a:lnTo>
                  <a:lnTo>
                    <a:pt x="603376" y="400684"/>
                  </a:lnTo>
                  <a:lnTo>
                    <a:pt x="630682" y="362457"/>
                  </a:lnTo>
                  <a:lnTo>
                    <a:pt x="642874" y="339470"/>
                  </a:lnTo>
                  <a:lnTo>
                    <a:pt x="654812" y="317880"/>
                  </a:lnTo>
                  <a:lnTo>
                    <a:pt x="663828" y="297306"/>
                  </a:lnTo>
                  <a:lnTo>
                    <a:pt x="672464" y="279018"/>
                  </a:lnTo>
                  <a:lnTo>
                    <a:pt x="679958" y="259587"/>
                  </a:lnTo>
                  <a:lnTo>
                    <a:pt x="686435" y="240156"/>
                  </a:lnTo>
                  <a:lnTo>
                    <a:pt x="692276" y="218185"/>
                  </a:lnTo>
                  <a:lnTo>
                    <a:pt x="694054" y="194055"/>
                  </a:lnTo>
                  <a:lnTo>
                    <a:pt x="691134" y="169163"/>
                  </a:lnTo>
                  <a:lnTo>
                    <a:pt x="684276" y="146557"/>
                  </a:lnTo>
                  <a:lnTo>
                    <a:pt x="675639" y="126745"/>
                  </a:lnTo>
                  <a:lnTo>
                    <a:pt x="664463" y="110489"/>
                  </a:lnTo>
                  <a:lnTo>
                    <a:pt x="652652" y="97535"/>
                  </a:lnTo>
                  <a:lnTo>
                    <a:pt x="637159" y="87756"/>
                  </a:lnTo>
                  <a:lnTo>
                    <a:pt x="621664" y="81025"/>
                  </a:lnTo>
                  <a:lnTo>
                    <a:pt x="606933" y="74548"/>
                  </a:lnTo>
                  <a:lnTo>
                    <a:pt x="593216" y="72389"/>
                  </a:lnTo>
                  <a:lnTo>
                    <a:pt x="579247" y="75564"/>
                  </a:lnTo>
                  <a:lnTo>
                    <a:pt x="564134" y="8204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220336" y="77152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295777" y="1628394"/>
            <a:ext cx="457200" cy="45720"/>
          </a:xfrm>
          <a:custGeom>
            <a:avLst/>
            <a:gdLst/>
            <a:ahLst/>
            <a:cxnLst/>
            <a:rect l="l" t="t" r="r" b="b"/>
            <a:pathLst>
              <a:path w="457200" h="45719">
                <a:moveTo>
                  <a:pt x="8000" y="18287"/>
                </a:moveTo>
                <a:lnTo>
                  <a:pt x="8000" y="18287"/>
                </a:lnTo>
                <a:lnTo>
                  <a:pt x="0" y="12953"/>
                </a:lnTo>
                <a:lnTo>
                  <a:pt x="15494" y="16128"/>
                </a:lnTo>
                <a:lnTo>
                  <a:pt x="26670" y="22605"/>
                </a:lnTo>
                <a:lnTo>
                  <a:pt x="42163" y="30225"/>
                </a:lnTo>
                <a:lnTo>
                  <a:pt x="59436" y="38862"/>
                </a:lnTo>
                <a:lnTo>
                  <a:pt x="82423" y="44576"/>
                </a:lnTo>
                <a:lnTo>
                  <a:pt x="106552" y="45719"/>
                </a:lnTo>
                <a:lnTo>
                  <a:pt x="129286" y="43179"/>
                </a:lnTo>
                <a:lnTo>
                  <a:pt x="149098" y="38100"/>
                </a:lnTo>
                <a:lnTo>
                  <a:pt x="167767" y="29209"/>
                </a:lnTo>
                <a:lnTo>
                  <a:pt x="184403" y="21589"/>
                </a:lnTo>
                <a:lnTo>
                  <a:pt x="198755" y="13969"/>
                </a:lnTo>
                <a:lnTo>
                  <a:pt x="211709" y="7492"/>
                </a:lnTo>
                <a:lnTo>
                  <a:pt x="226060" y="2158"/>
                </a:lnTo>
                <a:lnTo>
                  <a:pt x="242315" y="0"/>
                </a:lnTo>
                <a:lnTo>
                  <a:pt x="259587" y="0"/>
                </a:lnTo>
                <a:lnTo>
                  <a:pt x="276098" y="3175"/>
                </a:lnTo>
                <a:lnTo>
                  <a:pt x="292735" y="8635"/>
                </a:lnTo>
                <a:lnTo>
                  <a:pt x="310388" y="15112"/>
                </a:lnTo>
                <a:lnTo>
                  <a:pt x="328675" y="21589"/>
                </a:lnTo>
                <a:lnTo>
                  <a:pt x="347472" y="26288"/>
                </a:lnTo>
                <a:lnTo>
                  <a:pt x="367284" y="27304"/>
                </a:lnTo>
                <a:lnTo>
                  <a:pt x="385572" y="26288"/>
                </a:lnTo>
                <a:lnTo>
                  <a:pt x="403225" y="22605"/>
                </a:lnTo>
                <a:lnTo>
                  <a:pt x="418338" y="19430"/>
                </a:lnTo>
                <a:lnTo>
                  <a:pt x="431673" y="16128"/>
                </a:lnTo>
                <a:lnTo>
                  <a:pt x="441706" y="13969"/>
                </a:lnTo>
                <a:lnTo>
                  <a:pt x="449325" y="10794"/>
                </a:lnTo>
                <a:lnTo>
                  <a:pt x="456819" y="533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16807" y="1634870"/>
            <a:ext cx="1882139" cy="54610"/>
          </a:xfrm>
          <a:custGeom>
            <a:avLst/>
            <a:gdLst/>
            <a:ahLst/>
            <a:cxnLst/>
            <a:rect l="l" t="t" r="r" b="b"/>
            <a:pathLst>
              <a:path w="1882139" h="54610">
                <a:moveTo>
                  <a:pt x="0" y="13969"/>
                </a:moveTo>
                <a:lnTo>
                  <a:pt x="0" y="13969"/>
                </a:lnTo>
                <a:lnTo>
                  <a:pt x="15493" y="13969"/>
                </a:lnTo>
                <a:lnTo>
                  <a:pt x="27304" y="16128"/>
                </a:lnTo>
                <a:lnTo>
                  <a:pt x="42798" y="19812"/>
                </a:lnTo>
                <a:lnTo>
                  <a:pt x="60451" y="24891"/>
                </a:lnTo>
                <a:lnTo>
                  <a:pt x="78866" y="31623"/>
                </a:lnTo>
                <a:lnTo>
                  <a:pt x="97535" y="36702"/>
                </a:lnTo>
                <a:lnTo>
                  <a:pt x="115188" y="42163"/>
                </a:lnTo>
                <a:lnTo>
                  <a:pt x="130301" y="45338"/>
                </a:lnTo>
                <a:lnTo>
                  <a:pt x="145795" y="46736"/>
                </a:lnTo>
                <a:lnTo>
                  <a:pt x="145795" y="46736"/>
                </a:lnTo>
                <a:lnTo>
                  <a:pt x="162305" y="45338"/>
                </a:lnTo>
                <a:lnTo>
                  <a:pt x="180720" y="41401"/>
                </a:lnTo>
                <a:lnTo>
                  <a:pt x="200532" y="35687"/>
                </a:lnTo>
                <a:lnTo>
                  <a:pt x="218185" y="28066"/>
                </a:lnTo>
                <a:lnTo>
                  <a:pt x="236473" y="19812"/>
                </a:lnTo>
                <a:lnTo>
                  <a:pt x="255269" y="12953"/>
                </a:lnTo>
                <a:lnTo>
                  <a:pt x="275081" y="7492"/>
                </a:lnTo>
                <a:lnTo>
                  <a:pt x="295528" y="4317"/>
                </a:lnTo>
                <a:lnTo>
                  <a:pt x="314325" y="2158"/>
                </a:lnTo>
                <a:lnTo>
                  <a:pt x="331977" y="2158"/>
                </a:lnTo>
                <a:lnTo>
                  <a:pt x="331977" y="2158"/>
                </a:lnTo>
                <a:lnTo>
                  <a:pt x="347344" y="3175"/>
                </a:lnTo>
                <a:lnTo>
                  <a:pt x="362457" y="5333"/>
                </a:lnTo>
                <a:lnTo>
                  <a:pt x="378713" y="8636"/>
                </a:lnTo>
                <a:lnTo>
                  <a:pt x="395223" y="12953"/>
                </a:lnTo>
                <a:lnTo>
                  <a:pt x="408177" y="18287"/>
                </a:lnTo>
                <a:lnTo>
                  <a:pt x="422655" y="24891"/>
                </a:lnTo>
                <a:lnTo>
                  <a:pt x="439165" y="32385"/>
                </a:lnTo>
                <a:lnTo>
                  <a:pt x="456438" y="38100"/>
                </a:lnTo>
                <a:lnTo>
                  <a:pt x="456438" y="38100"/>
                </a:lnTo>
                <a:lnTo>
                  <a:pt x="474090" y="42163"/>
                </a:lnTo>
                <a:lnTo>
                  <a:pt x="493521" y="45338"/>
                </a:lnTo>
                <a:lnTo>
                  <a:pt x="512317" y="47878"/>
                </a:lnTo>
                <a:lnTo>
                  <a:pt x="532129" y="46736"/>
                </a:lnTo>
                <a:lnTo>
                  <a:pt x="551941" y="42163"/>
                </a:lnTo>
                <a:lnTo>
                  <a:pt x="569467" y="35687"/>
                </a:lnTo>
                <a:lnTo>
                  <a:pt x="586739" y="29463"/>
                </a:lnTo>
                <a:lnTo>
                  <a:pt x="603376" y="23749"/>
                </a:lnTo>
                <a:lnTo>
                  <a:pt x="621664" y="19812"/>
                </a:lnTo>
                <a:lnTo>
                  <a:pt x="644016" y="18287"/>
                </a:lnTo>
                <a:lnTo>
                  <a:pt x="665606" y="19812"/>
                </a:lnTo>
                <a:lnTo>
                  <a:pt x="687577" y="22732"/>
                </a:lnTo>
                <a:lnTo>
                  <a:pt x="705992" y="27050"/>
                </a:lnTo>
                <a:lnTo>
                  <a:pt x="724662" y="32385"/>
                </a:lnTo>
                <a:lnTo>
                  <a:pt x="742314" y="38100"/>
                </a:lnTo>
                <a:lnTo>
                  <a:pt x="757808" y="43179"/>
                </a:lnTo>
                <a:lnTo>
                  <a:pt x="774318" y="48894"/>
                </a:lnTo>
                <a:lnTo>
                  <a:pt x="790575" y="52958"/>
                </a:lnTo>
                <a:lnTo>
                  <a:pt x="806703" y="54355"/>
                </a:lnTo>
                <a:lnTo>
                  <a:pt x="825500" y="52958"/>
                </a:lnTo>
                <a:lnTo>
                  <a:pt x="843152" y="48894"/>
                </a:lnTo>
                <a:lnTo>
                  <a:pt x="860805" y="41401"/>
                </a:lnTo>
                <a:lnTo>
                  <a:pt x="875918" y="33527"/>
                </a:lnTo>
                <a:lnTo>
                  <a:pt x="891031" y="24891"/>
                </a:lnTo>
                <a:lnTo>
                  <a:pt x="907541" y="19812"/>
                </a:lnTo>
                <a:lnTo>
                  <a:pt x="924178" y="15112"/>
                </a:lnTo>
                <a:lnTo>
                  <a:pt x="941704" y="12953"/>
                </a:lnTo>
                <a:lnTo>
                  <a:pt x="960501" y="12953"/>
                </a:lnTo>
                <a:lnTo>
                  <a:pt x="977772" y="15112"/>
                </a:lnTo>
                <a:lnTo>
                  <a:pt x="995044" y="18287"/>
                </a:lnTo>
                <a:lnTo>
                  <a:pt x="1013713" y="22732"/>
                </a:lnTo>
                <a:lnTo>
                  <a:pt x="1031366" y="27050"/>
                </a:lnTo>
                <a:lnTo>
                  <a:pt x="1049781" y="29463"/>
                </a:lnTo>
                <a:lnTo>
                  <a:pt x="1069593" y="31623"/>
                </a:lnTo>
                <a:lnTo>
                  <a:pt x="1088263" y="29463"/>
                </a:lnTo>
                <a:lnTo>
                  <a:pt x="1107058" y="25907"/>
                </a:lnTo>
                <a:lnTo>
                  <a:pt x="1125346" y="20827"/>
                </a:lnTo>
                <a:lnTo>
                  <a:pt x="1145158" y="13969"/>
                </a:lnTo>
                <a:lnTo>
                  <a:pt x="1162812" y="7492"/>
                </a:lnTo>
                <a:lnTo>
                  <a:pt x="1180083" y="2158"/>
                </a:lnTo>
                <a:lnTo>
                  <a:pt x="1198752" y="0"/>
                </a:lnTo>
                <a:lnTo>
                  <a:pt x="1218564" y="1015"/>
                </a:lnTo>
                <a:lnTo>
                  <a:pt x="1239519" y="6476"/>
                </a:lnTo>
                <a:lnTo>
                  <a:pt x="1258189" y="12953"/>
                </a:lnTo>
                <a:lnTo>
                  <a:pt x="1275460" y="19812"/>
                </a:lnTo>
                <a:lnTo>
                  <a:pt x="1290573" y="27050"/>
                </a:lnTo>
                <a:lnTo>
                  <a:pt x="1306067" y="33527"/>
                </a:lnTo>
                <a:lnTo>
                  <a:pt x="1326895" y="35687"/>
                </a:lnTo>
                <a:lnTo>
                  <a:pt x="1348866" y="33527"/>
                </a:lnTo>
                <a:lnTo>
                  <a:pt x="1370838" y="28066"/>
                </a:lnTo>
                <a:lnTo>
                  <a:pt x="1392427" y="20827"/>
                </a:lnTo>
                <a:lnTo>
                  <a:pt x="1413382" y="12953"/>
                </a:lnTo>
                <a:lnTo>
                  <a:pt x="1433194" y="5333"/>
                </a:lnTo>
                <a:lnTo>
                  <a:pt x="1451864" y="1015"/>
                </a:lnTo>
                <a:lnTo>
                  <a:pt x="1468119" y="0"/>
                </a:lnTo>
                <a:lnTo>
                  <a:pt x="1484629" y="2158"/>
                </a:lnTo>
                <a:lnTo>
                  <a:pt x="1501139" y="7492"/>
                </a:lnTo>
                <a:lnTo>
                  <a:pt x="1516379" y="15112"/>
                </a:lnTo>
                <a:lnTo>
                  <a:pt x="1530730" y="22732"/>
                </a:lnTo>
                <a:lnTo>
                  <a:pt x="1543684" y="29463"/>
                </a:lnTo>
                <a:lnTo>
                  <a:pt x="1559178" y="34543"/>
                </a:lnTo>
                <a:lnTo>
                  <a:pt x="1575689" y="34543"/>
                </a:lnTo>
                <a:lnTo>
                  <a:pt x="1592960" y="29463"/>
                </a:lnTo>
                <a:lnTo>
                  <a:pt x="1611756" y="23749"/>
                </a:lnTo>
                <a:lnTo>
                  <a:pt x="1629409" y="17272"/>
                </a:lnTo>
                <a:lnTo>
                  <a:pt x="1647697" y="11811"/>
                </a:lnTo>
                <a:lnTo>
                  <a:pt x="1665351" y="9651"/>
                </a:lnTo>
                <a:lnTo>
                  <a:pt x="1680464" y="10794"/>
                </a:lnTo>
                <a:lnTo>
                  <a:pt x="1694941" y="16128"/>
                </a:lnTo>
                <a:lnTo>
                  <a:pt x="1708912" y="23749"/>
                </a:lnTo>
                <a:lnTo>
                  <a:pt x="1721103" y="34543"/>
                </a:lnTo>
                <a:lnTo>
                  <a:pt x="1733041" y="43179"/>
                </a:lnTo>
                <a:lnTo>
                  <a:pt x="1746377" y="48894"/>
                </a:lnTo>
                <a:lnTo>
                  <a:pt x="1762505" y="50800"/>
                </a:lnTo>
                <a:lnTo>
                  <a:pt x="1762505" y="50800"/>
                </a:lnTo>
                <a:lnTo>
                  <a:pt x="1781302" y="47878"/>
                </a:lnTo>
                <a:lnTo>
                  <a:pt x="1802129" y="43179"/>
                </a:lnTo>
                <a:lnTo>
                  <a:pt x="1821560" y="38100"/>
                </a:lnTo>
                <a:lnTo>
                  <a:pt x="1840356" y="33527"/>
                </a:lnTo>
                <a:lnTo>
                  <a:pt x="1858009" y="29463"/>
                </a:lnTo>
                <a:lnTo>
                  <a:pt x="1872360" y="29463"/>
                </a:lnTo>
                <a:lnTo>
                  <a:pt x="1882139" y="2946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04261" y="1850897"/>
            <a:ext cx="2624455" cy="53340"/>
          </a:xfrm>
          <a:custGeom>
            <a:avLst/>
            <a:gdLst/>
            <a:ahLst/>
            <a:cxnLst/>
            <a:rect l="l" t="t" r="r" b="b"/>
            <a:pathLst>
              <a:path w="2624454" h="53339">
                <a:moveTo>
                  <a:pt x="0" y="24764"/>
                </a:moveTo>
                <a:lnTo>
                  <a:pt x="0" y="24764"/>
                </a:lnTo>
                <a:lnTo>
                  <a:pt x="18668" y="20827"/>
                </a:lnTo>
                <a:lnTo>
                  <a:pt x="33781" y="16128"/>
                </a:lnTo>
                <a:lnTo>
                  <a:pt x="52577" y="12191"/>
                </a:lnTo>
                <a:lnTo>
                  <a:pt x="73406" y="10795"/>
                </a:lnTo>
                <a:lnTo>
                  <a:pt x="92837" y="13335"/>
                </a:lnTo>
                <a:lnTo>
                  <a:pt x="112649" y="17272"/>
                </a:lnTo>
                <a:lnTo>
                  <a:pt x="131444" y="23749"/>
                </a:lnTo>
                <a:lnTo>
                  <a:pt x="149732" y="31623"/>
                </a:lnTo>
                <a:lnTo>
                  <a:pt x="169544" y="39242"/>
                </a:lnTo>
                <a:lnTo>
                  <a:pt x="190373" y="44576"/>
                </a:lnTo>
                <a:lnTo>
                  <a:pt x="212344" y="46736"/>
                </a:lnTo>
                <a:lnTo>
                  <a:pt x="232156" y="45719"/>
                </a:lnTo>
                <a:lnTo>
                  <a:pt x="249427" y="41401"/>
                </a:lnTo>
                <a:lnTo>
                  <a:pt x="267081" y="33400"/>
                </a:lnTo>
                <a:lnTo>
                  <a:pt x="284352" y="25908"/>
                </a:lnTo>
                <a:lnTo>
                  <a:pt x="304164" y="19430"/>
                </a:lnTo>
                <a:lnTo>
                  <a:pt x="322961" y="13335"/>
                </a:lnTo>
                <a:lnTo>
                  <a:pt x="341630" y="6476"/>
                </a:lnTo>
                <a:lnTo>
                  <a:pt x="362457" y="2159"/>
                </a:lnTo>
                <a:lnTo>
                  <a:pt x="385190" y="0"/>
                </a:lnTo>
                <a:lnTo>
                  <a:pt x="406019" y="0"/>
                </a:lnTo>
                <a:lnTo>
                  <a:pt x="427989" y="2159"/>
                </a:lnTo>
                <a:lnTo>
                  <a:pt x="448944" y="6476"/>
                </a:lnTo>
                <a:lnTo>
                  <a:pt x="469392" y="14350"/>
                </a:lnTo>
                <a:lnTo>
                  <a:pt x="491744" y="22987"/>
                </a:lnTo>
                <a:lnTo>
                  <a:pt x="510158" y="30606"/>
                </a:lnTo>
                <a:lnTo>
                  <a:pt x="528827" y="38100"/>
                </a:lnTo>
                <a:lnTo>
                  <a:pt x="546481" y="43180"/>
                </a:lnTo>
                <a:lnTo>
                  <a:pt x="562610" y="47878"/>
                </a:lnTo>
                <a:lnTo>
                  <a:pt x="579882" y="50673"/>
                </a:lnTo>
                <a:lnTo>
                  <a:pt x="597535" y="51815"/>
                </a:lnTo>
                <a:lnTo>
                  <a:pt x="614171" y="50673"/>
                </a:lnTo>
                <a:lnTo>
                  <a:pt x="631825" y="48894"/>
                </a:lnTo>
                <a:lnTo>
                  <a:pt x="650113" y="44576"/>
                </a:lnTo>
                <a:lnTo>
                  <a:pt x="671067" y="39242"/>
                </a:lnTo>
                <a:lnTo>
                  <a:pt x="690879" y="32765"/>
                </a:lnTo>
                <a:lnTo>
                  <a:pt x="710311" y="27304"/>
                </a:lnTo>
                <a:lnTo>
                  <a:pt x="731520" y="20827"/>
                </a:lnTo>
                <a:lnTo>
                  <a:pt x="751966" y="15112"/>
                </a:lnTo>
                <a:lnTo>
                  <a:pt x="771778" y="12191"/>
                </a:lnTo>
                <a:lnTo>
                  <a:pt x="790575" y="9651"/>
                </a:lnTo>
                <a:lnTo>
                  <a:pt x="808863" y="8636"/>
                </a:lnTo>
                <a:lnTo>
                  <a:pt x="808863" y="8636"/>
                </a:lnTo>
                <a:lnTo>
                  <a:pt x="827659" y="9651"/>
                </a:lnTo>
                <a:lnTo>
                  <a:pt x="845312" y="10795"/>
                </a:lnTo>
                <a:lnTo>
                  <a:pt x="863600" y="12191"/>
                </a:lnTo>
                <a:lnTo>
                  <a:pt x="882396" y="13335"/>
                </a:lnTo>
                <a:lnTo>
                  <a:pt x="899922" y="15112"/>
                </a:lnTo>
                <a:lnTo>
                  <a:pt x="918717" y="19430"/>
                </a:lnTo>
                <a:lnTo>
                  <a:pt x="935989" y="24764"/>
                </a:lnTo>
                <a:lnTo>
                  <a:pt x="954659" y="30606"/>
                </a:lnTo>
                <a:lnTo>
                  <a:pt x="971930" y="36702"/>
                </a:lnTo>
                <a:lnTo>
                  <a:pt x="989584" y="41401"/>
                </a:lnTo>
                <a:lnTo>
                  <a:pt x="1007999" y="43180"/>
                </a:lnTo>
                <a:lnTo>
                  <a:pt x="1026667" y="43180"/>
                </a:lnTo>
                <a:lnTo>
                  <a:pt x="1046479" y="41401"/>
                </a:lnTo>
                <a:lnTo>
                  <a:pt x="1066291" y="35560"/>
                </a:lnTo>
                <a:lnTo>
                  <a:pt x="1088263" y="28066"/>
                </a:lnTo>
                <a:lnTo>
                  <a:pt x="1108837" y="21971"/>
                </a:lnTo>
                <a:lnTo>
                  <a:pt x="1129664" y="15112"/>
                </a:lnTo>
                <a:lnTo>
                  <a:pt x="1150492" y="9651"/>
                </a:lnTo>
                <a:lnTo>
                  <a:pt x="1170304" y="5334"/>
                </a:lnTo>
                <a:lnTo>
                  <a:pt x="1191895" y="3555"/>
                </a:lnTo>
                <a:lnTo>
                  <a:pt x="1214247" y="3555"/>
                </a:lnTo>
                <a:lnTo>
                  <a:pt x="1214247" y="3555"/>
                </a:lnTo>
                <a:lnTo>
                  <a:pt x="1235837" y="4699"/>
                </a:lnTo>
                <a:lnTo>
                  <a:pt x="1257808" y="6476"/>
                </a:lnTo>
                <a:lnTo>
                  <a:pt x="1281938" y="8636"/>
                </a:lnTo>
                <a:lnTo>
                  <a:pt x="1306067" y="12191"/>
                </a:lnTo>
                <a:lnTo>
                  <a:pt x="1330198" y="15112"/>
                </a:lnTo>
                <a:lnTo>
                  <a:pt x="1350645" y="19430"/>
                </a:lnTo>
                <a:lnTo>
                  <a:pt x="1369440" y="24764"/>
                </a:lnTo>
                <a:lnTo>
                  <a:pt x="1385951" y="29463"/>
                </a:lnTo>
                <a:lnTo>
                  <a:pt x="1402588" y="32765"/>
                </a:lnTo>
                <a:lnTo>
                  <a:pt x="1420876" y="35560"/>
                </a:lnTo>
                <a:lnTo>
                  <a:pt x="1440688" y="36702"/>
                </a:lnTo>
                <a:lnTo>
                  <a:pt x="1460500" y="36702"/>
                </a:lnTo>
                <a:lnTo>
                  <a:pt x="1482089" y="32765"/>
                </a:lnTo>
                <a:lnTo>
                  <a:pt x="1504441" y="29463"/>
                </a:lnTo>
                <a:lnTo>
                  <a:pt x="1528190" y="24764"/>
                </a:lnTo>
                <a:lnTo>
                  <a:pt x="1549018" y="20827"/>
                </a:lnTo>
                <a:lnTo>
                  <a:pt x="1567814" y="17272"/>
                </a:lnTo>
                <a:lnTo>
                  <a:pt x="1587627" y="15112"/>
                </a:lnTo>
                <a:lnTo>
                  <a:pt x="1610233" y="15112"/>
                </a:lnTo>
                <a:lnTo>
                  <a:pt x="1634363" y="18287"/>
                </a:lnTo>
                <a:lnTo>
                  <a:pt x="1658492" y="22987"/>
                </a:lnTo>
                <a:lnTo>
                  <a:pt x="1680464" y="27304"/>
                </a:lnTo>
                <a:lnTo>
                  <a:pt x="1701291" y="32765"/>
                </a:lnTo>
                <a:lnTo>
                  <a:pt x="1719707" y="39242"/>
                </a:lnTo>
                <a:lnTo>
                  <a:pt x="1737360" y="43180"/>
                </a:lnTo>
                <a:lnTo>
                  <a:pt x="1753870" y="46736"/>
                </a:lnTo>
                <a:lnTo>
                  <a:pt x="1770126" y="50037"/>
                </a:lnTo>
                <a:lnTo>
                  <a:pt x="1787778" y="51815"/>
                </a:lnTo>
                <a:lnTo>
                  <a:pt x="1808607" y="52831"/>
                </a:lnTo>
                <a:lnTo>
                  <a:pt x="1828418" y="52831"/>
                </a:lnTo>
                <a:lnTo>
                  <a:pt x="1846072" y="50673"/>
                </a:lnTo>
                <a:lnTo>
                  <a:pt x="1861947" y="47878"/>
                </a:lnTo>
                <a:lnTo>
                  <a:pt x="1878457" y="44576"/>
                </a:lnTo>
                <a:lnTo>
                  <a:pt x="1897126" y="39242"/>
                </a:lnTo>
                <a:lnTo>
                  <a:pt x="1916938" y="32765"/>
                </a:lnTo>
                <a:lnTo>
                  <a:pt x="1935352" y="25908"/>
                </a:lnTo>
                <a:lnTo>
                  <a:pt x="1951863" y="20827"/>
                </a:lnTo>
                <a:lnTo>
                  <a:pt x="1969515" y="17272"/>
                </a:lnTo>
                <a:lnTo>
                  <a:pt x="1987168" y="15112"/>
                </a:lnTo>
                <a:lnTo>
                  <a:pt x="2005584" y="15112"/>
                </a:lnTo>
                <a:lnTo>
                  <a:pt x="2027554" y="16128"/>
                </a:lnTo>
                <a:lnTo>
                  <a:pt x="2048383" y="18287"/>
                </a:lnTo>
                <a:lnTo>
                  <a:pt x="2069211" y="21971"/>
                </a:lnTo>
                <a:lnTo>
                  <a:pt x="2089785" y="25908"/>
                </a:lnTo>
                <a:lnTo>
                  <a:pt x="2108454" y="30606"/>
                </a:lnTo>
                <a:lnTo>
                  <a:pt x="2126107" y="35560"/>
                </a:lnTo>
                <a:lnTo>
                  <a:pt x="2142743" y="39242"/>
                </a:lnTo>
                <a:lnTo>
                  <a:pt x="2161032" y="40259"/>
                </a:lnTo>
                <a:lnTo>
                  <a:pt x="2181987" y="40259"/>
                </a:lnTo>
                <a:lnTo>
                  <a:pt x="2201799" y="40259"/>
                </a:lnTo>
                <a:lnTo>
                  <a:pt x="2220087" y="39242"/>
                </a:lnTo>
                <a:lnTo>
                  <a:pt x="2237740" y="36702"/>
                </a:lnTo>
                <a:lnTo>
                  <a:pt x="2254250" y="31623"/>
                </a:lnTo>
                <a:lnTo>
                  <a:pt x="2273046" y="27304"/>
                </a:lnTo>
                <a:lnTo>
                  <a:pt x="2291334" y="22987"/>
                </a:lnTo>
                <a:lnTo>
                  <a:pt x="2310129" y="20827"/>
                </a:lnTo>
                <a:lnTo>
                  <a:pt x="2310129" y="20827"/>
                </a:lnTo>
                <a:lnTo>
                  <a:pt x="2327402" y="21971"/>
                </a:lnTo>
                <a:lnTo>
                  <a:pt x="2347214" y="22987"/>
                </a:lnTo>
                <a:lnTo>
                  <a:pt x="2369185" y="23749"/>
                </a:lnTo>
                <a:lnTo>
                  <a:pt x="2388997" y="24764"/>
                </a:lnTo>
                <a:lnTo>
                  <a:pt x="2409443" y="27304"/>
                </a:lnTo>
                <a:lnTo>
                  <a:pt x="2428240" y="29463"/>
                </a:lnTo>
                <a:lnTo>
                  <a:pt x="2446528" y="33400"/>
                </a:lnTo>
                <a:lnTo>
                  <a:pt x="2464180" y="39242"/>
                </a:lnTo>
                <a:lnTo>
                  <a:pt x="2479675" y="44576"/>
                </a:lnTo>
                <a:lnTo>
                  <a:pt x="2493645" y="48894"/>
                </a:lnTo>
                <a:lnTo>
                  <a:pt x="2509139" y="51815"/>
                </a:lnTo>
                <a:lnTo>
                  <a:pt x="2528951" y="52831"/>
                </a:lnTo>
                <a:lnTo>
                  <a:pt x="2528951" y="52831"/>
                </a:lnTo>
                <a:lnTo>
                  <a:pt x="2550922" y="51815"/>
                </a:lnTo>
                <a:lnTo>
                  <a:pt x="2569717" y="48894"/>
                </a:lnTo>
                <a:lnTo>
                  <a:pt x="2585847" y="44576"/>
                </a:lnTo>
                <a:lnTo>
                  <a:pt x="2599182" y="40259"/>
                </a:lnTo>
                <a:lnTo>
                  <a:pt x="2609977" y="36702"/>
                </a:lnTo>
                <a:lnTo>
                  <a:pt x="2624074" y="367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59304" y="2088769"/>
            <a:ext cx="4009390" cy="59055"/>
          </a:xfrm>
          <a:custGeom>
            <a:avLst/>
            <a:gdLst/>
            <a:ahLst/>
            <a:cxnLst/>
            <a:rect l="l" t="t" r="r" b="b"/>
            <a:pathLst>
              <a:path w="4009390" h="59055">
                <a:moveTo>
                  <a:pt x="0" y="26035"/>
                </a:moveTo>
                <a:lnTo>
                  <a:pt x="11810" y="29210"/>
                </a:lnTo>
                <a:lnTo>
                  <a:pt x="24002" y="33528"/>
                </a:lnTo>
                <a:lnTo>
                  <a:pt x="38100" y="37846"/>
                </a:lnTo>
                <a:lnTo>
                  <a:pt x="53593" y="43306"/>
                </a:lnTo>
                <a:lnTo>
                  <a:pt x="67563" y="48641"/>
                </a:lnTo>
                <a:lnTo>
                  <a:pt x="83057" y="52959"/>
                </a:lnTo>
                <a:lnTo>
                  <a:pt x="99694" y="56261"/>
                </a:lnTo>
                <a:lnTo>
                  <a:pt x="115823" y="58674"/>
                </a:lnTo>
                <a:lnTo>
                  <a:pt x="132460" y="56261"/>
                </a:lnTo>
                <a:lnTo>
                  <a:pt x="150113" y="51181"/>
                </a:lnTo>
                <a:lnTo>
                  <a:pt x="166243" y="45466"/>
                </a:lnTo>
                <a:lnTo>
                  <a:pt x="181737" y="40005"/>
                </a:lnTo>
                <a:lnTo>
                  <a:pt x="197993" y="34671"/>
                </a:lnTo>
                <a:lnTo>
                  <a:pt x="214502" y="27050"/>
                </a:lnTo>
                <a:lnTo>
                  <a:pt x="232156" y="20574"/>
                </a:lnTo>
                <a:lnTo>
                  <a:pt x="251587" y="12954"/>
                </a:lnTo>
                <a:lnTo>
                  <a:pt x="270256" y="8636"/>
                </a:lnTo>
                <a:lnTo>
                  <a:pt x="287908" y="6477"/>
                </a:lnTo>
                <a:lnTo>
                  <a:pt x="305562" y="5080"/>
                </a:lnTo>
                <a:lnTo>
                  <a:pt x="322198" y="4063"/>
                </a:lnTo>
                <a:lnTo>
                  <a:pt x="339470" y="4063"/>
                </a:lnTo>
                <a:lnTo>
                  <a:pt x="355600" y="5080"/>
                </a:lnTo>
                <a:lnTo>
                  <a:pt x="374395" y="7619"/>
                </a:lnTo>
                <a:lnTo>
                  <a:pt x="395223" y="9779"/>
                </a:lnTo>
                <a:lnTo>
                  <a:pt x="416051" y="15112"/>
                </a:lnTo>
                <a:lnTo>
                  <a:pt x="437006" y="21336"/>
                </a:lnTo>
                <a:lnTo>
                  <a:pt x="455294" y="26035"/>
                </a:lnTo>
                <a:lnTo>
                  <a:pt x="474090" y="28193"/>
                </a:lnTo>
                <a:lnTo>
                  <a:pt x="491744" y="29210"/>
                </a:lnTo>
                <a:lnTo>
                  <a:pt x="509015" y="27050"/>
                </a:lnTo>
                <a:lnTo>
                  <a:pt x="528827" y="22352"/>
                </a:lnTo>
                <a:lnTo>
                  <a:pt x="548639" y="18415"/>
                </a:lnTo>
                <a:lnTo>
                  <a:pt x="566927" y="12954"/>
                </a:lnTo>
                <a:lnTo>
                  <a:pt x="587882" y="8636"/>
                </a:lnTo>
                <a:lnTo>
                  <a:pt x="608710" y="4063"/>
                </a:lnTo>
                <a:lnTo>
                  <a:pt x="630682" y="1143"/>
                </a:lnTo>
                <a:lnTo>
                  <a:pt x="651128" y="0"/>
                </a:lnTo>
                <a:lnTo>
                  <a:pt x="670940" y="0"/>
                </a:lnTo>
                <a:lnTo>
                  <a:pt x="689737" y="0"/>
                </a:lnTo>
                <a:lnTo>
                  <a:pt x="708024" y="0"/>
                </a:lnTo>
                <a:lnTo>
                  <a:pt x="729360" y="0"/>
                </a:lnTo>
                <a:lnTo>
                  <a:pt x="749045" y="0"/>
                </a:lnTo>
                <a:lnTo>
                  <a:pt x="749045" y="0"/>
                </a:lnTo>
                <a:lnTo>
                  <a:pt x="769619" y="1143"/>
                </a:lnTo>
                <a:lnTo>
                  <a:pt x="790447" y="4063"/>
                </a:lnTo>
                <a:lnTo>
                  <a:pt x="809879" y="7619"/>
                </a:lnTo>
                <a:lnTo>
                  <a:pt x="828674" y="11556"/>
                </a:lnTo>
                <a:lnTo>
                  <a:pt x="847344" y="16256"/>
                </a:lnTo>
                <a:lnTo>
                  <a:pt x="866774" y="21336"/>
                </a:lnTo>
                <a:lnTo>
                  <a:pt x="886586" y="27050"/>
                </a:lnTo>
                <a:lnTo>
                  <a:pt x="908557" y="30353"/>
                </a:lnTo>
                <a:lnTo>
                  <a:pt x="929512" y="31368"/>
                </a:lnTo>
                <a:lnTo>
                  <a:pt x="949324" y="30353"/>
                </a:lnTo>
                <a:lnTo>
                  <a:pt x="949324" y="30353"/>
                </a:lnTo>
                <a:lnTo>
                  <a:pt x="969771" y="28193"/>
                </a:lnTo>
                <a:lnTo>
                  <a:pt x="993901" y="24892"/>
                </a:lnTo>
                <a:lnTo>
                  <a:pt x="1018412" y="20574"/>
                </a:lnTo>
                <a:lnTo>
                  <a:pt x="1041019" y="15112"/>
                </a:lnTo>
                <a:lnTo>
                  <a:pt x="1064133" y="10794"/>
                </a:lnTo>
                <a:lnTo>
                  <a:pt x="1087120" y="7619"/>
                </a:lnTo>
                <a:lnTo>
                  <a:pt x="1109091" y="5080"/>
                </a:lnTo>
                <a:lnTo>
                  <a:pt x="1131061" y="4063"/>
                </a:lnTo>
                <a:lnTo>
                  <a:pt x="1151635" y="4063"/>
                </a:lnTo>
                <a:lnTo>
                  <a:pt x="1151635" y="4063"/>
                </a:lnTo>
                <a:lnTo>
                  <a:pt x="1172463" y="5080"/>
                </a:lnTo>
                <a:lnTo>
                  <a:pt x="1194434" y="5080"/>
                </a:lnTo>
                <a:lnTo>
                  <a:pt x="1216406" y="6477"/>
                </a:lnTo>
                <a:lnTo>
                  <a:pt x="1236853" y="8636"/>
                </a:lnTo>
                <a:lnTo>
                  <a:pt x="1257808" y="11556"/>
                </a:lnTo>
                <a:lnTo>
                  <a:pt x="1279779" y="18415"/>
                </a:lnTo>
                <a:lnTo>
                  <a:pt x="1300607" y="23875"/>
                </a:lnTo>
                <a:lnTo>
                  <a:pt x="1321561" y="29210"/>
                </a:lnTo>
                <a:lnTo>
                  <a:pt x="1342390" y="34671"/>
                </a:lnTo>
                <a:lnTo>
                  <a:pt x="1363218" y="38988"/>
                </a:lnTo>
                <a:lnTo>
                  <a:pt x="1385950" y="42163"/>
                </a:lnTo>
                <a:lnTo>
                  <a:pt x="1410081" y="43306"/>
                </a:lnTo>
                <a:lnTo>
                  <a:pt x="1435226" y="43306"/>
                </a:lnTo>
                <a:lnTo>
                  <a:pt x="1435226" y="43306"/>
                </a:lnTo>
                <a:lnTo>
                  <a:pt x="1460499" y="41148"/>
                </a:lnTo>
                <a:lnTo>
                  <a:pt x="1486788" y="36830"/>
                </a:lnTo>
                <a:lnTo>
                  <a:pt x="1513078" y="30353"/>
                </a:lnTo>
                <a:lnTo>
                  <a:pt x="1539240" y="24892"/>
                </a:lnTo>
                <a:lnTo>
                  <a:pt x="1566671" y="19431"/>
                </a:lnTo>
                <a:lnTo>
                  <a:pt x="1592960" y="14097"/>
                </a:lnTo>
                <a:lnTo>
                  <a:pt x="1619249" y="11556"/>
                </a:lnTo>
                <a:lnTo>
                  <a:pt x="1644395" y="9779"/>
                </a:lnTo>
                <a:lnTo>
                  <a:pt x="1668525" y="8636"/>
                </a:lnTo>
                <a:lnTo>
                  <a:pt x="1691640" y="9779"/>
                </a:lnTo>
                <a:lnTo>
                  <a:pt x="1714626" y="10794"/>
                </a:lnTo>
                <a:lnTo>
                  <a:pt x="1738375" y="12954"/>
                </a:lnTo>
                <a:lnTo>
                  <a:pt x="1763521" y="18415"/>
                </a:lnTo>
                <a:lnTo>
                  <a:pt x="1789175" y="22352"/>
                </a:lnTo>
                <a:lnTo>
                  <a:pt x="1813941" y="28193"/>
                </a:lnTo>
                <a:lnTo>
                  <a:pt x="1839213" y="33528"/>
                </a:lnTo>
                <a:lnTo>
                  <a:pt x="1864359" y="37846"/>
                </a:lnTo>
                <a:lnTo>
                  <a:pt x="1889633" y="41148"/>
                </a:lnTo>
                <a:lnTo>
                  <a:pt x="1915921" y="43306"/>
                </a:lnTo>
                <a:lnTo>
                  <a:pt x="1943226" y="43306"/>
                </a:lnTo>
                <a:lnTo>
                  <a:pt x="1970532" y="41148"/>
                </a:lnTo>
                <a:lnTo>
                  <a:pt x="1993645" y="36830"/>
                </a:lnTo>
                <a:lnTo>
                  <a:pt x="2014473" y="31368"/>
                </a:lnTo>
                <a:lnTo>
                  <a:pt x="2035047" y="28193"/>
                </a:lnTo>
                <a:lnTo>
                  <a:pt x="2053717" y="24892"/>
                </a:lnTo>
                <a:lnTo>
                  <a:pt x="2072512" y="20574"/>
                </a:lnTo>
                <a:lnTo>
                  <a:pt x="2090038" y="15112"/>
                </a:lnTo>
                <a:lnTo>
                  <a:pt x="2109597" y="11556"/>
                </a:lnTo>
                <a:lnTo>
                  <a:pt x="2133981" y="9779"/>
                </a:lnTo>
                <a:lnTo>
                  <a:pt x="2156713" y="7619"/>
                </a:lnTo>
                <a:lnTo>
                  <a:pt x="2177542" y="5080"/>
                </a:lnTo>
                <a:lnTo>
                  <a:pt x="2196337" y="5080"/>
                </a:lnTo>
                <a:lnTo>
                  <a:pt x="2217166" y="5080"/>
                </a:lnTo>
                <a:lnTo>
                  <a:pt x="2239898" y="5080"/>
                </a:lnTo>
                <a:lnTo>
                  <a:pt x="2265045" y="6477"/>
                </a:lnTo>
                <a:lnTo>
                  <a:pt x="2290572" y="8636"/>
                </a:lnTo>
                <a:lnTo>
                  <a:pt x="2316480" y="10794"/>
                </a:lnTo>
                <a:lnTo>
                  <a:pt x="2342769" y="15112"/>
                </a:lnTo>
                <a:lnTo>
                  <a:pt x="2369058" y="19431"/>
                </a:lnTo>
                <a:lnTo>
                  <a:pt x="2394331" y="22352"/>
                </a:lnTo>
                <a:lnTo>
                  <a:pt x="2420620" y="26035"/>
                </a:lnTo>
                <a:lnTo>
                  <a:pt x="2444749" y="29210"/>
                </a:lnTo>
                <a:lnTo>
                  <a:pt x="2468880" y="31368"/>
                </a:lnTo>
                <a:lnTo>
                  <a:pt x="2494025" y="31368"/>
                </a:lnTo>
                <a:lnTo>
                  <a:pt x="2494025" y="31368"/>
                </a:lnTo>
                <a:lnTo>
                  <a:pt x="2521331" y="29210"/>
                </a:lnTo>
                <a:lnTo>
                  <a:pt x="2548762" y="26035"/>
                </a:lnTo>
                <a:lnTo>
                  <a:pt x="2577210" y="20574"/>
                </a:lnTo>
                <a:lnTo>
                  <a:pt x="2602357" y="14097"/>
                </a:lnTo>
                <a:lnTo>
                  <a:pt x="2623311" y="9779"/>
                </a:lnTo>
                <a:lnTo>
                  <a:pt x="2643123" y="6477"/>
                </a:lnTo>
                <a:lnTo>
                  <a:pt x="2661793" y="4063"/>
                </a:lnTo>
                <a:lnTo>
                  <a:pt x="2684398" y="2159"/>
                </a:lnTo>
                <a:lnTo>
                  <a:pt x="2706370" y="1143"/>
                </a:lnTo>
                <a:lnTo>
                  <a:pt x="2729484" y="1143"/>
                </a:lnTo>
                <a:lnTo>
                  <a:pt x="2729484" y="1143"/>
                </a:lnTo>
                <a:lnTo>
                  <a:pt x="2753613" y="2921"/>
                </a:lnTo>
                <a:lnTo>
                  <a:pt x="2777362" y="6477"/>
                </a:lnTo>
                <a:lnTo>
                  <a:pt x="2799334" y="10794"/>
                </a:lnTo>
                <a:lnTo>
                  <a:pt x="2821305" y="15112"/>
                </a:lnTo>
                <a:lnTo>
                  <a:pt x="2843275" y="22352"/>
                </a:lnTo>
                <a:lnTo>
                  <a:pt x="2866262" y="30353"/>
                </a:lnTo>
                <a:lnTo>
                  <a:pt x="2889249" y="35687"/>
                </a:lnTo>
                <a:lnTo>
                  <a:pt x="2909823" y="40005"/>
                </a:lnTo>
                <a:lnTo>
                  <a:pt x="2932175" y="42163"/>
                </a:lnTo>
                <a:lnTo>
                  <a:pt x="2954782" y="43306"/>
                </a:lnTo>
                <a:lnTo>
                  <a:pt x="2976753" y="42163"/>
                </a:lnTo>
                <a:lnTo>
                  <a:pt x="2997708" y="40005"/>
                </a:lnTo>
                <a:lnTo>
                  <a:pt x="3020313" y="34671"/>
                </a:lnTo>
                <a:lnTo>
                  <a:pt x="3044824" y="28193"/>
                </a:lnTo>
                <a:lnTo>
                  <a:pt x="3069971" y="22352"/>
                </a:lnTo>
                <a:lnTo>
                  <a:pt x="3095879" y="19431"/>
                </a:lnTo>
                <a:lnTo>
                  <a:pt x="3121151" y="18415"/>
                </a:lnTo>
                <a:lnTo>
                  <a:pt x="3144520" y="18415"/>
                </a:lnTo>
                <a:lnTo>
                  <a:pt x="3167253" y="20574"/>
                </a:lnTo>
                <a:lnTo>
                  <a:pt x="3188081" y="23875"/>
                </a:lnTo>
                <a:lnTo>
                  <a:pt x="3207893" y="28193"/>
                </a:lnTo>
                <a:lnTo>
                  <a:pt x="3226561" y="32766"/>
                </a:lnTo>
                <a:lnTo>
                  <a:pt x="3244976" y="37846"/>
                </a:lnTo>
                <a:lnTo>
                  <a:pt x="3263646" y="41148"/>
                </a:lnTo>
                <a:lnTo>
                  <a:pt x="3279902" y="44323"/>
                </a:lnTo>
                <a:lnTo>
                  <a:pt x="3297554" y="46481"/>
                </a:lnTo>
                <a:lnTo>
                  <a:pt x="3316224" y="47625"/>
                </a:lnTo>
                <a:lnTo>
                  <a:pt x="3338195" y="47625"/>
                </a:lnTo>
                <a:lnTo>
                  <a:pt x="3363086" y="45466"/>
                </a:lnTo>
                <a:lnTo>
                  <a:pt x="3387598" y="42163"/>
                </a:lnTo>
                <a:lnTo>
                  <a:pt x="3409187" y="37846"/>
                </a:lnTo>
                <a:lnTo>
                  <a:pt x="3427856" y="32766"/>
                </a:lnTo>
                <a:lnTo>
                  <a:pt x="3450844" y="27050"/>
                </a:lnTo>
                <a:lnTo>
                  <a:pt x="3476117" y="23875"/>
                </a:lnTo>
                <a:lnTo>
                  <a:pt x="3502405" y="22352"/>
                </a:lnTo>
                <a:lnTo>
                  <a:pt x="3526535" y="24892"/>
                </a:lnTo>
                <a:lnTo>
                  <a:pt x="3548126" y="28193"/>
                </a:lnTo>
                <a:lnTo>
                  <a:pt x="3567937" y="31368"/>
                </a:lnTo>
                <a:lnTo>
                  <a:pt x="3586606" y="35687"/>
                </a:lnTo>
                <a:lnTo>
                  <a:pt x="3603879" y="41148"/>
                </a:lnTo>
                <a:lnTo>
                  <a:pt x="3621531" y="46481"/>
                </a:lnTo>
                <a:lnTo>
                  <a:pt x="3641344" y="49784"/>
                </a:lnTo>
                <a:lnTo>
                  <a:pt x="3662172" y="52197"/>
                </a:lnTo>
                <a:lnTo>
                  <a:pt x="3684143" y="52197"/>
                </a:lnTo>
                <a:lnTo>
                  <a:pt x="3684143" y="52197"/>
                </a:lnTo>
                <a:lnTo>
                  <a:pt x="3706876" y="48641"/>
                </a:lnTo>
                <a:lnTo>
                  <a:pt x="3731386" y="44323"/>
                </a:lnTo>
                <a:lnTo>
                  <a:pt x="3752977" y="40005"/>
                </a:lnTo>
                <a:lnTo>
                  <a:pt x="3771646" y="36830"/>
                </a:lnTo>
                <a:lnTo>
                  <a:pt x="3771646" y="36830"/>
                </a:lnTo>
                <a:lnTo>
                  <a:pt x="3789299" y="34671"/>
                </a:lnTo>
                <a:lnTo>
                  <a:pt x="3806571" y="33528"/>
                </a:lnTo>
                <a:lnTo>
                  <a:pt x="3825240" y="33528"/>
                </a:lnTo>
                <a:lnTo>
                  <a:pt x="3842893" y="34671"/>
                </a:lnTo>
                <a:lnTo>
                  <a:pt x="3860546" y="35687"/>
                </a:lnTo>
                <a:lnTo>
                  <a:pt x="3879977" y="37846"/>
                </a:lnTo>
                <a:lnTo>
                  <a:pt x="3900931" y="41148"/>
                </a:lnTo>
                <a:lnTo>
                  <a:pt x="3923919" y="42163"/>
                </a:lnTo>
                <a:lnTo>
                  <a:pt x="3945890" y="41148"/>
                </a:lnTo>
                <a:lnTo>
                  <a:pt x="3966464" y="37846"/>
                </a:lnTo>
                <a:lnTo>
                  <a:pt x="3982974" y="33528"/>
                </a:lnTo>
                <a:lnTo>
                  <a:pt x="3994912" y="27050"/>
                </a:lnTo>
                <a:lnTo>
                  <a:pt x="4003548" y="21336"/>
                </a:lnTo>
                <a:lnTo>
                  <a:pt x="4009263" y="162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942083" y="2295270"/>
            <a:ext cx="3765550" cy="86360"/>
            <a:chOff x="1942083" y="2295270"/>
            <a:chExt cx="3765550" cy="86360"/>
          </a:xfrm>
        </p:grpSpPr>
        <p:sp>
          <p:nvSpPr>
            <p:cNvPr id="23" name="object 23"/>
            <p:cNvSpPr/>
            <p:nvPr/>
          </p:nvSpPr>
          <p:spPr>
            <a:xfrm>
              <a:off x="1951608" y="2311272"/>
              <a:ext cx="3746500" cy="60960"/>
            </a:xfrm>
            <a:custGeom>
              <a:avLst/>
              <a:gdLst/>
              <a:ahLst/>
              <a:cxnLst/>
              <a:rect l="l" t="t" r="r" b="b"/>
              <a:pathLst>
                <a:path w="3746500" h="60960">
                  <a:moveTo>
                    <a:pt x="0" y="25907"/>
                  </a:moveTo>
                  <a:lnTo>
                    <a:pt x="0" y="25907"/>
                  </a:lnTo>
                  <a:lnTo>
                    <a:pt x="13335" y="21589"/>
                  </a:lnTo>
                  <a:lnTo>
                    <a:pt x="25146" y="18414"/>
                  </a:lnTo>
                  <a:lnTo>
                    <a:pt x="39497" y="17271"/>
                  </a:lnTo>
                  <a:lnTo>
                    <a:pt x="53593" y="19431"/>
                  </a:lnTo>
                  <a:lnTo>
                    <a:pt x="67945" y="25907"/>
                  </a:lnTo>
                  <a:lnTo>
                    <a:pt x="83058" y="33908"/>
                  </a:lnTo>
                  <a:lnTo>
                    <a:pt x="100711" y="41020"/>
                  </a:lnTo>
                  <a:lnTo>
                    <a:pt x="117348" y="46862"/>
                  </a:lnTo>
                  <a:lnTo>
                    <a:pt x="134620" y="52196"/>
                  </a:lnTo>
                  <a:lnTo>
                    <a:pt x="153289" y="55499"/>
                  </a:lnTo>
                  <a:lnTo>
                    <a:pt x="172085" y="58674"/>
                  </a:lnTo>
                  <a:lnTo>
                    <a:pt x="189357" y="59817"/>
                  </a:lnTo>
                  <a:lnTo>
                    <a:pt x="189357" y="59817"/>
                  </a:lnTo>
                  <a:lnTo>
                    <a:pt x="207010" y="58674"/>
                  </a:lnTo>
                  <a:lnTo>
                    <a:pt x="222123" y="57657"/>
                  </a:lnTo>
                  <a:lnTo>
                    <a:pt x="238633" y="54356"/>
                  </a:lnTo>
                  <a:lnTo>
                    <a:pt x="255143" y="50037"/>
                  </a:lnTo>
                  <a:lnTo>
                    <a:pt x="271780" y="43561"/>
                  </a:lnTo>
                  <a:lnTo>
                    <a:pt x="291211" y="37083"/>
                  </a:lnTo>
                  <a:lnTo>
                    <a:pt x="311023" y="29209"/>
                  </a:lnTo>
                  <a:lnTo>
                    <a:pt x="330835" y="22732"/>
                  </a:lnTo>
                  <a:lnTo>
                    <a:pt x="350266" y="18414"/>
                  </a:lnTo>
                  <a:lnTo>
                    <a:pt x="370078" y="14096"/>
                  </a:lnTo>
                  <a:lnTo>
                    <a:pt x="394208" y="12953"/>
                  </a:lnTo>
                  <a:lnTo>
                    <a:pt x="418338" y="12953"/>
                  </a:lnTo>
                  <a:lnTo>
                    <a:pt x="442341" y="17271"/>
                  </a:lnTo>
                  <a:lnTo>
                    <a:pt x="464312" y="21589"/>
                  </a:lnTo>
                  <a:lnTo>
                    <a:pt x="484124" y="27050"/>
                  </a:lnTo>
                  <a:lnTo>
                    <a:pt x="501396" y="31368"/>
                  </a:lnTo>
                  <a:lnTo>
                    <a:pt x="517652" y="37083"/>
                  </a:lnTo>
                  <a:lnTo>
                    <a:pt x="535305" y="43561"/>
                  </a:lnTo>
                  <a:lnTo>
                    <a:pt x="552958" y="50037"/>
                  </a:lnTo>
                  <a:lnTo>
                    <a:pt x="571627" y="55499"/>
                  </a:lnTo>
                  <a:lnTo>
                    <a:pt x="590042" y="58674"/>
                  </a:lnTo>
                  <a:lnTo>
                    <a:pt x="610870" y="59817"/>
                  </a:lnTo>
                  <a:lnTo>
                    <a:pt x="610870" y="59817"/>
                  </a:lnTo>
                  <a:lnTo>
                    <a:pt x="632841" y="58674"/>
                  </a:lnTo>
                  <a:lnTo>
                    <a:pt x="655828" y="55499"/>
                  </a:lnTo>
                  <a:lnTo>
                    <a:pt x="679958" y="50037"/>
                  </a:lnTo>
                  <a:lnTo>
                    <a:pt x="702691" y="43561"/>
                  </a:lnTo>
                  <a:lnTo>
                    <a:pt x="725043" y="37083"/>
                  </a:lnTo>
                  <a:lnTo>
                    <a:pt x="744855" y="29209"/>
                  </a:lnTo>
                  <a:lnTo>
                    <a:pt x="763143" y="23749"/>
                  </a:lnTo>
                  <a:lnTo>
                    <a:pt x="781939" y="20574"/>
                  </a:lnTo>
                  <a:lnTo>
                    <a:pt x="800608" y="17271"/>
                  </a:lnTo>
                  <a:lnTo>
                    <a:pt x="817880" y="16637"/>
                  </a:lnTo>
                  <a:lnTo>
                    <a:pt x="834136" y="14096"/>
                  </a:lnTo>
                  <a:lnTo>
                    <a:pt x="855345" y="11937"/>
                  </a:lnTo>
                  <a:lnTo>
                    <a:pt x="879094" y="9778"/>
                  </a:lnTo>
                  <a:lnTo>
                    <a:pt x="903224" y="9778"/>
                  </a:lnTo>
                  <a:lnTo>
                    <a:pt x="927354" y="10794"/>
                  </a:lnTo>
                  <a:lnTo>
                    <a:pt x="951484" y="12953"/>
                  </a:lnTo>
                  <a:lnTo>
                    <a:pt x="971296" y="16637"/>
                  </a:lnTo>
                  <a:lnTo>
                    <a:pt x="988568" y="19431"/>
                  </a:lnTo>
                  <a:lnTo>
                    <a:pt x="1005078" y="22732"/>
                  </a:lnTo>
                  <a:lnTo>
                    <a:pt x="1022731" y="25907"/>
                  </a:lnTo>
                  <a:lnTo>
                    <a:pt x="1043559" y="30225"/>
                  </a:lnTo>
                  <a:lnTo>
                    <a:pt x="1065149" y="36068"/>
                  </a:lnTo>
                  <a:lnTo>
                    <a:pt x="1089279" y="41020"/>
                  </a:lnTo>
                  <a:lnTo>
                    <a:pt x="1113409" y="45719"/>
                  </a:lnTo>
                  <a:lnTo>
                    <a:pt x="1139698" y="47878"/>
                  </a:lnTo>
                  <a:lnTo>
                    <a:pt x="1165987" y="47878"/>
                  </a:lnTo>
                  <a:lnTo>
                    <a:pt x="1165987" y="47878"/>
                  </a:lnTo>
                  <a:lnTo>
                    <a:pt x="1192276" y="43561"/>
                  </a:lnTo>
                  <a:lnTo>
                    <a:pt x="1218565" y="39243"/>
                  </a:lnTo>
                  <a:lnTo>
                    <a:pt x="1245870" y="31368"/>
                  </a:lnTo>
                  <a:lnTo>
                    <a:pt x="1272159" y="23749"/>
                  </a:lnTo>
                  <a:lnTo>
                    <a:pt x="1298448" y="18414"/>
                  </a:lnTo>
                  <a:lnTo>
                    <a:pt x="1323720" y="11937"/>
                  </a:lnTo>
                  <a:lnTo>
                    <a:pt x="1344168" y="8636"/>
                  </a:lnTo>
                  <a:lnTo>
                    <a:pt x="1363980" y="6476"/>
                  </a:lnTo>
                  <a:lnTo>
                    <a:pt x="1384173" y="5461"/>
                  </a:lnTo>
                  <a:lnTo>
                    <a:pt x="1405763" y="5461"/>
                  </a:lnTo>
                  <a:lnTo>
                    <a:pt x="1432052" y="5461"/>
                  </a:lnTo>
                  <a:lnTo>
                    <a:pt x="1458341" y="6476"/>
                  </a:lnTo>
                  <a:lnTo>
                    <a:pt x="1481328" y="8636"/>
                  </a:lnTo>
                  <a:lnTo>
                    <a:pt x="1501902" y="11937"/>
                  </a:lnTo>
                  <a:lnTo>
                    <a:pt x="1520570" y="17271"/>
                  </a:lnTo>
                  <a:lnTo>
                    <a:pt x="1539367" y="23749"/>
                  </a:lnTo>
                  <a:lnTo>
                    <a:pt x="1560195" y="30225"/>
                  </a:lnTo>
                  <a:lnTo>
                    <a:pt x="1581023" y="37083"/>
                  </a:lnTo>
                  <a:lnTo>
                    <a:pt x="1598676" y="42544"/>
                  </a:lnTo>
                  <a:lnTo>
                    <a:pt x="1617091" y="46862"/>
                  </a:lnTo>
                  <a:lnTo>
                    <a:pt x="1637919" y="51181"/>
                  </a:lnTo>
                  <a:lnTo>
                    <a:pt x="1662049" y="55499"/>
                  </a:lnTo>
                  <a:lnTo>
                    <a:pt x="1686179" y="59817"/>
                  </a:lnTo>
                  <a:lnTo>
                    <a:pt x="1712468" y="60832"/>
                  </a:lnTo>
                  <a:lnTo>
                    <a:pt x="1739900" y="59817"/>
                  </a:lnTo>
                  <a:lnTo>
                    <a:pt x="1768220" y="56514"/>
                  </a:lnTo>
                  <a:lnTo>
                    <a:pt x="1794510" y="52196"/>
                  </a:lnTo>
                  <a:lnTo>
                    <a:pt x="1815083" y="46862"/>
                  </a:lnTo>
                  <a:lnTo>
                    <a:pt x="1834895" y="41020"/>
                  </a:lnTo>
                  <a:lnTo>
                    <a:pt x="1857883" y="36068"/>
                  </a:lnTo>
                  <a:lnTo>
                    <a:pt x="1885315" y="31368"/>
                  </a:lnTo>
                  <a:lnTo>
                    <a:pt x="1911604" y="27050"/>
                  </a:lnTo>
                  <a:lnTo>
                    <a:pt x="1938908" y="25273"/>
                  </a:lnTo>
                  <a:lnTo>
                    <a:pt x="1963039" y="23749"/>
                  </a:lnTo>
                  <a:lnTo>
                    <a:pt x="1985010" y="22732"/>
                  </a:lnTo>
                  <a:lnTo>
                    <a:pt x="2004441" y="22732"/>
                  </a:lnTo>
                  <a:lnTo>
                    <a:pt x="2024633" y="23749"/>
                  </a:lnTo>
                  <a:lnTo>
                    <a:pt x="2046224" y="25907"/>
                  </a:lnTo>
                  <a:lnTo>
                    <a:pt x="2071751" y="29209"/>
                  </a:lnTo>
                  <a:lnTo>
                    <a:pt x="2097659" y="32384"/>
                  </a:lnTo>
                  <a:lnTo>
                    <a:pt x="2123948" y="36068"/>
                  </a:lnTo>
                  <a:lnTo>
                    <a:pt x="2149094" y="40005"/>
                  </a:lnTo>
                  <a:lnTo>
                    <a:pt x="2175383" y="45719"/>
                  </a:lnTo>
                  <a:lnTo>
                    <a:pt x="2200656" y="51181"/>
                  </a:lnTo>
                  <a:lnTo>
                    <a:pt x="2223643" y="55499"/>
                  </a:lnTo>
                  <a:lnTo>
                    <a:pt x="2243074" y="57657"/>
                  </a:lnTo>
                  <a:lnTo>
                    <a:pt x="2262886" y="57657"/>
                  </a:lnTo>
                  <a:lnTo>
                    <a:pt x="2283841" y="55499"/>
                  </a:lnTo>
                  <a:lnTo>
                    <a:pt x="2307971" y="53339"/>
                  </a:lnTo>
                  <a:lnTo>
                    <a:pt x="2334260" y="50037"/>
                  </a:lnTo>
                  <a:lnTo>
                    <a:pt x="2362581" y="44703"/>
                  </a:lnTo>
                  <a:lnTo>
                    <a:pt x="2390013" y="38226"/>
                  </a:lnTo>
                  <a:lnTo>
                    <a:pt x="2417318" y="31368"/>
                  </a:lnTo>
                  <a:lnTo>
                    <a:pt x="2442972" y="27050"/>
                  </a:lnTo>
                  <a:lnTo>
                    <a:pt x="2467737" y="25273"/>
                  </a:lnTo>
                  <a:lnTo>
                    <a:pt x="2491867" y="23749"/>
                  </a:lnTo>
                  <a:lnTo>
                    <a:pt x="2514600" y="25273"/>
                  </a:lnTo>
                  <a:lnTo>
                    <a:pt x="2534666" y="27050"/>
                  </a:lnTo>
                  <a:lnTo>
                    <a:pt x="2554478" y="29209"/>
                  </a:lnTo>
                  <a:lnTo>
                    <a:pt x="2572893" y="31368"/>
                  </a:lnTo>
                  <a:lnTo>
                    <a:pt x="2591562" y="33908"/>
                  </a:lnTo>
                  <a:lnTo>
                    <a:pt x="2611374" y="38226"/>
                  </a:lnTo>
                  <a:lnTo>
                    <a:pt x="2631948" y="43561"/>
                  </a:lnTo>
                  <a:lnTo>
                    <a:pt x="2656459" y="47878"/>
                  </a:lnTo>
                  <a:lnTo>
                    <a:pt x="2679065" y="51181"/>
                  </a:lnTo>
                  <a:lnTo>
                    <a:pt x="2701036" y="54356"/>
                  </a:lnTo>
                  <a:lnTo>
                    <a:pt x="2720848" y="55499"/>
                  </a:lnTo>
                  <a:lnTo>
                    <a:pt x="2739517" y="55499"/>
                  </a:lnTo>
                  <a:lnTo>
                    <a:pt x="2756789" y="54356"/>
                  </a:lnTo>
                  <a:lnTo>
                    <a:pt x="2774061" y="52196"/>
                  </a:lnTo>
                  <a:lnTo>
                    <a:pt x="2795397" y="46862"/>
                  </a:lnTo>
                  <a:lnTo>
                    <a:pt x="2818003" y="39243"/>
                  </a:lnTo>
                  <a:lnTo>
                    <a:pt x="2842133" y="31368"/>
                  </a:lnTo>
                  <a:lnTo>
                    <a:pt x="2865247" y="25273"/>
                  </a:lnTo>
                  <a:lnTo>
                    <a:pt x="2888234" y="20574"/>
                  </a:lnTo>
                  <a:lnTo>
                    <a:pt x="2910205" y="17271"/>
                  </a:lnTo>
                  <a:lnTo>
                    <a:pt x="2932938" y="14096"/>
                  </a:lnTo>
                  <a:lnTo>
                    <a:pt x="2955163" y="11937"/>
                  </a:lnTo>
                  <a:lnTo>
                    <a:pt x="2976753" y="10794"/>
                  </a:lnTo>
                  <a:lnTo>
                    <a:pt x="2998724" y="10794"/>
                  </a:lnTo>
                  <a:lnTo>
                    <a:pt x="3020695" y="11937"/>
                  </a:lnTo>
                  <a:lnTo>
                    <a:pt x="3038348" y="14096"/>
                  </a:lnTo>
                  <a:lnTo>
                    <a:pt x="3053461" y="18414"/>
                  </a:lnTo>
                  <a:lnTo>
                    <a:pt x="3067939" y="21589"/>
                  </a:lnTo>
                  <a:lnTo>
                    <a:pt x="3084449" y="23749"/>
                  </a:lnTo>
                  <a:lnTo>
                    <a:pt x="3103880" y="25907"/>
                  </a:lnTo>
                  <a:lnTo>
                    <a:pt x="3122549" y="29209"/>
                  </a:lnTo>
                  <a:lnTo>
                    <a:pt x="3141345" y="32384"/>
                  </a:lnTo>
                  <a:lnTo>
                    <a:pt x="3160776" y="34925"/>
                  </a:lnTo>
                  <a:lnTo>
                    <a:pt x="3182747" y="34925"/>
                  </a:lnTo>
                  <a:lnTo>
                    <a:pt x="3207893" y="31368"/>
                  </a:lnTo>
                  <a:lnTo>
                    <a:pt x="3231007" y="25907"/>
                  </a:lnTo>
                  <a:lnTo>
                    <a:pt x="3251835" y="19431"/>
                  </a:lnTo>
                  <a:lnTo>
                    <a:pt x="3270250" y="11937"/>
                  </a:lnTo>
                  <a:lnTo>
                    <a:pt x="3289935" y="5461"/>
                  </a:lnTo>
                  <a:lnTo>
                    <a:pt x="3309747" y="1143"/>
                  </a:lnTo>
                  <a:lnTo>
                    <a:pt x="3329178" y="0"/>
                  </a:lnTo>
                  <a:lnTo>
                    <a:pt x="3350132" y="0"/>
                  </a:lnTo>
                  <a:lnTo>
                    <a:pt x="3370961" y="1143"/>
                  </a:lnTo>
                  <a:lnTo>
                    <a:pt x="3391916" y="4318"/>
                  </a:lnTo>
                  <a:lnTo>
                    <a:pt x="3410585" y="9778"/>
                  </a:lnTo>
                  <a:lnTo>
                    <a:pt x="3429000" y="16637"/>
                  </a:lnTo>
                  <a:lnTo>
                    <a:pt x="3445510" y="20574"/>
                  </a:lnTo>
                  <a:lnTo>
                    <a:pt x="3461766" y="25273"/>
                  </a:lnTo>
                  <a:lnTo>
                    <a:pt x="3481578" y="27050"/>
                  </a:lnTo>
                  <a:lnTo>
                    <a:pt x="3501263" y="25907"/>
                  </a:lnTo>
                  <a:lnTo>
                    <a:pt x="3517519" y="22732"/>
                  </a:lnTo>
                  <a:lnTo>
                    <a:pt x="3533013" y="19431"/>
                  </a:lnTo>
                  <a:lnTo>
                    <a:pt x="3548506" y="14096"/>
                  </a:lnTo>
                  <a:lnTo>
                    <a:pt x="3566160" y="7619"/>
                  </a:lnTo>
                  <a:lnTo>
                    <a:pt x="3585591" y="3301"/>
                  </a:lnTo>
                  <a:lnTo>
                    <a:pt x="3606419" y="2158"/>
                  </a:lnTo>
                  <a:lnTo>
                    <a:pt x="3606419" y="2158"/>
                  </a:lnTo>
                  <a:lnTo>
                    <a:pt x="3626230" y="4318"/>
                  </a:lnTo>
                  <a:lnTo>
                    <a:pt x="3642487" y="7619"/>
                  </a:lnTo>
                  <a:lnTo>
                    <a:pt x="3657854" y="12953"/>
                  </a:lnTo>
                  <a:lnTo>
                    <a:pt x="3674110" y="19431"/>
                  </a:lnTo>
                  <a:lnTo>
                    <a:pt x="3689604" y="25273"/>
                  </a:lnTo>
                  <a:lnTo>
                    <a:pt x="3706114" y="28067"/>
                  </a:lnTo>
                  <a:lnTo>
                    <a:pt x="3722370" y="29209"/>
                  </a:lnTo>
                  <a:lnTo>
                    <a:pt x="3735704" y="27050"/>
                  </a:lnTo>
                  <a:lnTo>
                    <a:pt x="3746500" y="2527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702807" y="23047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241675" y="2554858"/>
            <a:ext cx="809625" cy="745490"/>
            <a:chOff x="3241675" y="2554858"/>
            <a:chExt cx="809625" cy="745490"/>
          </a:xfrm>
        </p:grpSpPr>
        <p:sp>
          <p:nvSpPr>
            <p:cNvPr id="26" name="object 26"/>
            <p:cNvSpPr/>
            <p:nvPr/>
          </p:nvSpPr>
          <p:spPr>
            <a:xfrm>
              <a:off x="3251200" y="2564383"/>
              <a:ext cx="644525" cy="726440"/>
            </a:xfrm>
            <a:custGeom>
              <a:avLst/>
              <a:gdLst/>
              <a:ahLst/>
              <a:cxnLst/>
              <a:rect l="l" t="t" r="r" b="b"/>
              <a:pathLst>
                <a:path w="644525" h="726439">
                  <a:moveTo>
                    <a:pt x="0" y="0"/>
                  </a:moveTo>
                  <a:lnTo>
                    <a:pt x="5334" y="6476"/>
                  </a:lnTo>
                  <a:lnTo>
                    <a:pt x="16128" y="16256"/>
                  </a:lnTo>
                  <a:lnTo>
                    <a:pt x="29845" y="27050"/>
                  </a:lnTo>
                  <a:lnTo>
                    <a:pt x="41783" y="40258"/>
                  </a:lnTo>
                  <a:lnTo>
                    <a:pt x="52577" y="52196"/>
                  </a:lnTo>
                  <a:lnTo>
                    <a:pt x="65786" y="62991"/>
                  </a:lnTo>
                  <a:lnTo>
                    <a:pt x="79883" y="72770"/>
                  </a:lnTo>
                  <a:lnTo>
                    <a:pt x="94234" y="80263"/>
                  </a:lnTo>
                  <a:lnTo>
                    <a:pt x="110489" y="83819"/>
                  </a:lnTo>
                  <a:lnTo>
                    <a:pt x="131317" y="82803"/>
                  </a:lnTo>
                  <a:lnTo>
                    <a:pt x="150113" y="77088"/>
                  </a:lnTo>
                  <a:lnTo>
                    <a:pt x="167766" y="68452"/>
                  </a:lnTo>
                  <a:lnTo>
                    <a:pt x="182879" y="57657"/>
                  </a:lnTo>
                  <a:lnTo>
                    <a:pt x="197230" y="47878"/>
                  </a:lnTo>
                  <a:lnTo>
                    <a:pt x="211327" y="39242"/>
                  </a:lnTo>
                  <a:lnTo>
                    <a:pt x="222123" y="30225"/>
                  </a:lnTo>
                  <a:lnTo>
                    <a:pt x="236474" y="24129"/>
                  </a:lnTo>
                  <a:lnTo>
                    <a:pt x="252984" y="18414"/>
                  </a:lnTo>
                  <a:lnTo>
                    <a:pt x="269239" y="16256"/>
                  </a:lnTo>
                  <a:lnTo>
                    <a:pt x="286892" y="17271"/>
                  </a:lnTo>
                  <a:lnTo>
                    <a:pt x="304164" y="24129"/>
                  </a:lnTo>
                  <a:lnTo>
                    <a:pt x="319659" y="32765"/>
                  </a:lnTo>
                  <a:lnTo>
                    <a:pt x="335152" y="44576"/>
                  </a:lnTo>
                  <a:lnTo>
                    <a:pt x="349123" y="54356"/>
                  </a:lnTo>
                  <a:lnTo>
                    <a:pt x="364616" y="61975"/>
                  </a:lnTo>
                  <a:lnTo>
                    <a:pt x="381253" y="65531"/>
                  </a:lnTo>
                  <a:lnTo>
                    <a:pt x="396366" y="62991"/>
                  </a:lnTo>
                  <a:lnTo>
                    <a:pt x="409701" y="54356"/>
                  </a:lnTo>
                  <a:lnTo>
                    <a:pt x="422655" y="43560"/>
                  </a:lnTo>
                  <a:lnTo>
                    <a:pt x="434466" y="31622"/>
                  </a:lnTo>
                  <a:lnTo>
                    <a:pt x="445642" y="20573"/>
                  </a:lnTo>
                  <a:lnTo>
                    <a:pt x="457835" y="11937"/>
                  </a:lnTo>
                  <a:lnTo>
                    <a:pt x="471932" y="6476"/>
                  </a:lnTo>
                  <a:lnTo>
                    <a:pt x="489203" y="4317"/>
                  </a:lnTo>
                  <a:lnTo>
                    <a:pt x="505713" y="4317"/>
                  </a:lnTo>
                  <a:lnTo>
                    <a:pt x="522350" y="7619"/>
                  </a:lnTo>
                  <a:lnTo>
                    <a:pt x="538479" y="13334"/>
                  </a:lnTo>
                  <a:lnTo>
                    <a:pt x="553974" y="19431"/>
                  </a:lnTo>
                  <a:lnTo>
                    <a:pt x="569467" y="26288"/>
                  </a:lnTo>
                  <a:lnTo>
                    <a:pt x="585724" y="29209"/>
                  </a:lnTo>
                  <a:lnTo>
                    <a:pt x="603376" y="30225"/>
                  </a:lnTo>
                  <a:lnTo>
                    <a:pt x="619505" y="29209"/>
                  </a:lnTo>
                  <a:lnTo>
                    <a:pt x="632840" y="26288"/>
                  </a:lnTo>
                  <a:lnTo>
                    <a:pt x="644016" y="24129"/>
                  </a:lnTo>
                </a:path>
                <a:path w="644525" h="726439">
                  <a:moveTo>
                    <a:pt x="355980" y="114807"/>
                  </a:moveTo>
                  <a:lnTo>
                    <a:pt x="358139" y="124587"/>
                  </a:lnTo>
                  <a:lnTo>
                    <a:pt x="358901" y="144398"/>
                  </a:lnTo>
                  <a:lnTo>
                    <a:pt x="358901" y="168528"/>
                  </a:lnTo>
                  <a:lnTo>
                    <a:pt x="358901" y="193294"/>
                  </a:lnTo>
                  <a:lnTo>
                    <a:pt x="358901" y="218185"/>
                  </a:lnTo>
                  <a:lnTo>
                    <a:pt x="358901" y="218185"/>
                  </a:lnTo>
                  <a:lnTo>
                    <a:pt x="355980" y="281558"/>
                  </a:lnTo>
                  <a:lnTo>
                    <a:pt x="355980" y="298831"/>
                  </a:lnTo>
                  <a:lnTo>
                    <a:pt x="355980" y="317119"/>
                  </a:lnTo>
                  <a:lnTo>
                    <a:pt x="357124" y="333375"/>
                  </a:lnTo>
                  <a:lnTo>
                    <a:pt x="355980" y="344169"/>
                  </a:lnTo>
                  <a:lnTo>
                    <a:pt x="342646" y="335533"/>
                  </a:lnTo>
                </a:path>
                <a:path w="644525" h="726439">
                  <a:moveTo>
                    <a:pt x="276860" y="251967"/>
                  </a:moveTo>
                  <a:lnTo>
                    <a:pt x="276860" y="251967"/>
                  </a:lnTo>
                  <a:lnTo>
                    <a:pt x="289051" y="269239"/>
                  </a:lnTo>
                  <a:lnTo>
                    <a:pt x="298069" y="285495"/>
                  </a:lnTo>
                  <a:lnTo>
                    <a:pt x="307721" y="302767"/>
                  </a:lnTo>
                  <a:lnTo>
                    <a:pt x="315340" y="321056"/>
                  </a:lnTo>
                  <a:lnTo>
                    <a:pt x="322834" y="337692"/>
                  </a:lnTo>
                  <a:lnTo>
                    <a:pt x="330453" y="351663"/>
                  </a:lnTo>
                  <a:lnTo>
                    <a:pt x="338327" y="363600"/>
                  </a:lnTo>
                  <a:lnTo>
                    <a:pt x="346963" y="374395"/>
                  </a:lnTo>
                  <a:lnTo>
                    <a:pt x="358901" y="380110"/>
                  </a:lnTo>
                  <a:lnTo>
                    <a:pt x="358901" y="380110"/>
                  </a:lnTo>
                  <a:lnTo>
                    <a:pt x="372237" y="377951"/>
                  </a:lnTo>
                  <a:lnTo>
                    <a:pt x="385572" y="367156"/>
                  </a:lnTo>
                  <a:lnTo>
                    <a:pt x="401700" y="350646"/>
                  </a:lnTo>
                  <a:lnTo>
                    <a:pt x="415798" y="332231"/>
                  </a:lnTo>
                  <a:lnTo>
                    <a:pt x="430149" y="316102"/>
                  </a:lnTo>
                  <a:lnTo>
                    <a:pt x="443484" y="299846"/>
                  </a:lnTo>
                  <a:lnTo>
                    <a:pt x="452120" y="286512"/>
                  </a:lnTo>
                  <a:lnTo>
                    <a:pt x="456819" y="277875"/>
                  </a:lnTo>
                  <a:lnTo>
                    <a:pt x="446786" y="291210"/>
                  </a:lnTo>
                  <a:lnTo>
                    <a:pt x="438023" y="304926"/>
                  </a:lnTo>
                  <a:lnTo>
                    <a:pt x="428371" y="322198"/>
                  </a:lnTo>
                  <a:lnTo>
                    <a:pt x="418338" y="339851"/>
                  </a:lnTo>
                  <a:lnTo>
                    <a:pt x="409701" y="355981"/>
                  </a:lnTo>
                  <a:lnTo>
                    <a:pt x="401065" y="373633"/>
                  </a:lnTo>
                  <a:lnTo>
                    <a:pt x="389889" y="389889"/>
                  </a:lnTo>
                  <a:lnTo>
                    <a:pt x="379729" y="403859"/>
                  </a:lnTo>
                  <a:lnTo>
                    <a:pt x="367919" y="415797"/>
                  </a:lnTo>
                </a:path>
                <a:path w="644525" h="726439">
                  <a:moveTo>
                    <a:pt x="152273" y="380110"/>
                  </a:moveTo>
                  <a:lnTo>
                    <a:pt x="152273" y="393064"/>
                  </a:lnTo>
                  <a:lnTo>
                    <a:pt x="151129" y="408177"/>
                  </a:lnTo>
                  <a:lnTo>
                    <a:pt x="143637" y="475614"/>
                  </a:lnTo>
                  <a:lnTo>
                    <a:pt x="141477" y="500379"/>
                  </a:lnTo>
                  <a:lnTo>
                    <a:pt x="140335" y="524509"/>
                  </a:lnTo>
                  <a:lnTo>
                    <a:pt x="140335" y="551560"/>
                  </a:lnTo>
                  <a:lnTo>
                    <a:pt x="140335" y="578865"/>
                  </a:lnTo>
                  <a:lnTo>
                    <a:pt x="140335" y="609472"/>
                  </a:lnTo>
                  <a:lnTo>
                    <a:pt x="140335" y="639698"/>
                  </a:lnTo>
                  <a:lnTo>
                    <a:pt x="141477" y="667765"/>
                  </a:lnTo>
                  <a:lnTo>
                    <a:pt x="138937" y="708787"/>
                  </a:lnTo>
                  <a:lnTo>
                    <a:pt x="138937" y="722121"/>
                  </a:lnTo>
                  <a:lnTo>
                    <a:pt x="138937" y="722121"/>
                  </a:lnTo>
                  <a:lnTo>
                    <a:pt x="133476" y="669289"/>
                  </a:lnTo>
                  <a:lnTo>
                    <a:pt x="133476" y="669289"/>
                  </a:lnTo>
                  <a:lnTo>
                    <a:pt x="134620" y="646176"/>
                  </a:lnTo>
                  <a:lnTo>
                    <a:pt x="137795" y="624585"/>
                  </a:lnTo>
                  <a:lnTo>
                    <a:pt x="143637" y="605916"/>
                  </a:lnTo>
                  <a:lnTo>
                    <a:pt x="151129" y="590803"/>
                  </a:lnTo>
                  <a:lnTo>
                    <a:pt x="160909" y="577850"/>
                  </a:lnTo>
                  <a:lnTo>
                    <a:pt x="173862" y="568070"/>
                  </a:lnTo>
                  <a:lnTo>
                    <a:pt x="189357" y="563371"/>
                  </a:lnTo>
                  <a:lnTo>
                    <a:pt x="207010" y="565912"/>
                  </a:lnTo>
                  <a:lnTo>
                    <a:pt x="219963" y="575690"/>
                  </a:lnTo>
                  <a:lnTo>
                    <a:pt x="229997" y="591819"/>
                  </a:lnTo>
                  <a:lnTo>
                    <a:pt x="236474" y="608457"/>
                  </a:lnTo>
                  <a:lnTo>
                    <a:pt x="236474" y="608457"/>
                  </a:lnTo>
                  <a:lnTo>
                    <a:pt x="238633" y="628903"/>
                  </a:lnTo>
                  <a:lnTo>
                    <a:pt x="239775" y="653795"/>
                  </a:lnTo>
                  <a:lnTo>
                    <a:pt x="237616" y="698372"/>
                  </a:lnTo>
                  <a:lnTo>
                    <a:pt x="237616" y="717803"/>
                  </a:lnTo>
                  <a:lnTo>
                    <a:pt x="240791" y="726439"/>
                  </a:lnTo>
                </a:path>
                <a:path w="644525" h="726439">
                  <a:moveTo>
                    <a:pt x="378713" y="622426"/>
                  </a:moveTo>
                  <a:lnTo>
                    <a:pt x="378713" y="622426"/>
                  </a:lnTo>
                  <a:lnTo>
                    <a:pt x="379729" y="606932"/>
                  </a:lnTo>
                  <a:lnTo>
                    <a:pt x="367919" y="584326"/>
                  </a:lnTo>
                  <a:lnTo>
                    <a:pt x="353822" y="584326"/>
                  </a:lnTo>
                  <a:lnTo>
                    <a:pt x="338327" y="593978"/>
                  </a:lnTo>
                  <a:lnTo>
                    <a:pt x="306704" y="665607"/>
                  </a:lnTo>
                  <a:lnTo>
                    <a:pt x="306704" y="665607"/>
                  </a:lnTo>
                  <a:lnTo>
                    <a:pt x="308863" y="681863"/>
                  </a:lnTo>
                  <a:lnTo>
                    <a:pt x="314198" y="696213"/>
                  </a:lnTo>
                  <a:lnTo>
                    <a:pt x="327533" y="707008"/>
                  </a:lnTo>
                  <a:lnTo>
                    <a:pt x="342646" y="709929"/>
                  </a:lnTo>
                  <a:lnTo>
                    <a:pt x="358139" y="705992"/>
                  </a:lnTo>
                  <a:lnTo>
                    <a:pt x="371094" y="695197"/>
                  </a:lnTo>
                  <a:lnTo>
                    <a:pt x="381253" y="680719"/>
                  </a:lnTo>
                  <a:lnTo>
                    <a:pt x="387350" y="663447"/>
                  </a:lnTo>
                  <a:lnTo>
                    <a:pt x="389889" y="641857"/>
                  </a:lnTo>
                  <a:lnTo>
                    <a:pt x="390905" y="622426"/>
                  </a:lnTo>
                  <a:lnTo>
                    <a:pt x="390905" y="609472"/>
                  </a:lnTo>
                  <a:lnTo>
                    <a:pt x="393064" y="628903"/>
                  </a:lnTo>
                  <a:lnTo>
                    <a:pt x="396366" y="653033"/>
                  </a:lnTo>
                  <a:lnTo>
                    <a:pt x="401065" y="676782"/>
                  </a:lnTo>
                  <a:lnTo>
                    <a:pt x="408177" y="696213"/>
                  </a:lnTo>
                  <a:lnTo>
                    <a:pt x="418338" y="711326"/>
                  </a:lnTo>
                  <a:lnTo>
                    <a:pt x="430149" y="717803"/>
                  </a:lnTo>
                  <a:lnTo>
                    <a:pt x="443484" y="713485"/>
                  </a:lnTo>
                  <a:lnTo>
                    <a:pt x="454278" y="701294"/>
                  </a:lnTo>
                  <a:lnTo>
                    <a:pt x="461899" y="685419"/>
                  </a:lnTo>
                  <a:lnTo>
                    <a:pt x="466471" y="666750"/>
                  </a:lnTo>
                  <a:lnTo>
                    <a:pt x="468629" y="649477"/>
                  </a:lnTo>
                  <a:lnTo>
                    <a:pt x="470788" y="632206"/>
                  </a:lnTo>
                  <a:lnTo>
                    <a:pt x="474090" y="617092"/>
                  </a:lnTo>
                  <a:lnTo>
                    <a:pt x="480567" y="605916"/>
                  </a:lnTo>
                  <a:lnTo>
                    <a:pt x="493902" y="602614"/>
                  </a:lnTo>
                  <a:lnTo>
                    <a:pt x="507873" y="605916"/>
                  </a:lnTo>
                  <a:lnTo>
                    <a:pt x="522350" y="615569"/>
                  </a:lnTo>
                  <a:lnTo>
                    <a:pt x="534162" y="632206"/>
                  </a:lnTo>
                  <a:lnTo>
                    <a:pt x="542163" y="654812"/>
                  </a:lnTo>
                  <a:lnTo>
                    <a:pt x="543940" y="675385"/>
                  </a:lnTo>
                  <a:lnTo>
                    <a:pt x="543940" y="675385"/>
                  </a:lnTo>
                  <a:lnTo>
                    <a:pt x="503554" y="718946"/>
                  </a:lnTo>
                  <a:lnTo>
                    <a:pt x="485266" y="715644"/>
                  </a:lnTo>
                  <a:lnTo>
                    <a:pt x="472948" y="68757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888612" y="2975355"/>
              <a:ext cx="162687" cy="3163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102100" y="3128391"/>
            <a:ext cx="100329" cy="1590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4258690" y="2997961"/>
            <a:ext cx="400685" cy="318770"/>
            <a:chOff x="4258690" y="2997961"/>
            <a:chExt cx="400685" cy="318770"/>
          </a:xfrm>
        </p:grpSpPr>
        <p:sp>
          <p:nvSpPr>
            <p:cNvPr id="30" name="object 30"/>
            <p:cNvSpPr/>
            <p:nvPr/>
          </p:nvSpPr>
          <p:spPr>
            <a:xfrm>
              <a:off x="4258690" y="3154679"/>
              <a:ext cx="113284" cy="16192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65751" y="3007486"/>
              <a:ext cx="104139" cy="292100"/>
            </a:xfrm>
            <a:custGeom>
              <a:avLst/>
              <a:gdLst/>
              <a:ahLst/>
              <a:cxnLst/>
              <a:rect l="l" t="t" r="r" b="b"/>
              <a:pathLst>
                <a:path w="104139" h="292100">
                  <a:moveTo>
                    <a:pt x="0" y="74930"/>
                  </a:moveTo>
                  <a:lnTo>
                    <a:pt x="0" y="61975"/>
                  </a:lnTo>
                  <a:lnTo>
                    <a:pt x="3175" y="48641"/>
                  </a:lnTo>
                  <a:lnTo>
                    <a:pt x="8636" y="33528"/>
                  </a:lnTo>
                  <a:lnTo>
                    <a:pt x="16128" y="21717"/>
                  </a:lnTo>
                  <a:lnTo>
                    <a:pt x="28828" y="10160"/>
                  </a:lnTo>
                  <a:lnTo>
                    <a:pt x="43561" y="2159"/>
                  </a:lnTo>
                  <a:lnTo>
                    <a:pt x="59055" y="0"/>
                  </a:lnTo>
                  <a:lnTo>
                    <a:pt x="74549" y="3301"/>
                  </a:lnTo>
                  <a:lnTo>
                    <a:pt x="87502" y="14097"/>
                  </a:lnTo>
                  <a:lnTo>
                    <a:pt x="96393" y="30353"/>
                  </a:lnTo>
                  <a:lnTo>
                    <a:pt x="100457" y="53339"/>
                  </a:lnTo>
                  <a:lnTo>
                    <a:pt x="101853" y="79248"/>
                  </a:lnTo>
                  <a:lnTo>
                    <a:pt x="101853" y="108457"/>
                  </a:lnTo>
                  <a:lnTo>
                    <a:pt x="101853" y="139064"/>
                  </a:lnTo>
                  <a:lnTo>
                    <a:pt x="101853" y="170687"/>
                  </a:lnTo>
                  <a:lnTo>
                    <a:pt x="102997" y="199898"/>
                  </a:lnTo>
                  <a:lnTo>
                    <a:pt x="104012" y="228981"/>
                  </a:lnTo>
                  <a:lnTo>
                    <a:pt x="104012" y="254254"/>
                  </a:lnTo>
                  <a:lnTo>
                    <a:pt x="104012" y="276860"/>
                  </a:lnTo>
                  <a:lnTo>
                    <a:pt x="102997" y="29197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408804" y="3160775"/>
              <a:ext cx="118745" cy="8089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566919" y="3037077"/>
              <a:ext cx="82550" cy="243204"/>
            </a:xfrm>
            <a:custGeom>
              <a:avLst/>
              <a:gdLst/>
              <a:ahLst/>
              <a:cxnLst/>
              <a:rect l="l" t="t" r="r" b="b"/>
              <a:pathLst>
                <a:path w="82550" h="243204">
                  <a:moveTo>
                    <a:pt x="0" y="0"/>
                  </a:moveTo>
                  <a:lnTo>
                    <a:pt x="0" y="15112"/>
                  </a:lnTo>
                  <a:lnTo>
                    <a:pt x="0" y="36702"/>
                  </a:lnTo>
                  <a:lnTo>
                    <a:pt x="1142" y="61594"/>
                  </a:lnTo>
                  <a:lnTo>
                    <a:pt x="1142" y="84581"/>
                  </a:lnTo>
                  <a:lnTo>
                    <a:pt x="1142" y="105156"/>
                  </a:lnTo>
                  <a:lnTo>
                    <a:pt x="2539" y="123443"/>
                  </a:lnTo>
                  <a:lnTo>
                    <a:pt x="3682" y="141096"/>
                  </a:lnTo>
                  <a:lnTo>
                    <a:pt x="4699" y="159512"/>
                  </a:lnTo>
                  <a:lnTo>
                    <a:pt x="5841" y="179323"/>
                  </a:lnTo>
                  <a:lnTo>
                    <a:pt x="6857" y="196595"/>
                  </a:lnTo>
                  <a:lnTo>
                    <a:pt x="6857" y="213868"/>
                  </a:lnTo>
                  <a:lnTo>
                    <a:pt x="8000" y="231139"/>
                  </a:lnTo>
                  <a:lnTo>
                    <a:pt x="9016" y="239775"/>
                  </a:lnTo>
                  <a:lnTo>
                    <a:pt x="9016" y="239775"/>
                  </a:lnTo>
                  <a:lnTo>
                    <a:pt x="9016" y="204088"/>
                  </a:lnTo>
                  <a:lnTo>
                    <a:pt x="11175" y="184276"/>
                  </a:lnTo>
                  <a:lnTo>
                    <a:pt x="16637" y="164845"/>
                  </a:lnTo>
                  <a:lnTo>
                    <a:pt x="27431" y="151891"/>
                  </a:lnTo>
                  <a:lnTo>
                    <a:pt x="41147" y="146557"/>
                  </a:lnTo>
                  <a:lnTo>
                    <a:pt x="41147" y="146557"/>
                  </a:lnTo>
                  <a:lnTo>
                    <a:pt x="55117" y="150875"/>
                  </a:lnTo>
                  <a:lnTo>
                    <a:pt x="68071" y="162687"/>
                  </a:lnTo>
                  <a:lnTo>
                    <a:pt x="77088" y="183260"/>
                  </a:lnTo>
                  <a:lnTo>
                    <a:pt x="80263" y="205231"/>
                  </a:lnTo>
                  <a:lnTo>
                    <a:pt x="81406" y="225678"/>
                  </a:lnTo>
                  <a:lnTo>
                    <a:pt x="82422" y="24295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4715128" y="2865500"/>
            <a:ext cx="745490" cy="558165"/>
            <a:chOff x="4715128" y="2865500"/>
            <a:chExt cx="745490" cy="558165"/>
          </a:xfrm>
        </p:grpSpPr>
        <p:sp>
          <p:nvSpPr>
            <p:cNvPr id="35" name="object 35"/>
            <p:cNvSpPr/>
            <p:nvPr/>
          </p:nvSpPr>
          <p:spPr>
            <a:xfrm>
              <a:off x="4724653" y="2875025"/>
              <a:ext cx="317500" cy="516255"/>
            </a:xfrm>
            <a:custGeom>
              <a:avLst/>
              <a:gdLst/>
              <a:ahLst/>
              <a:cxnLst/>
              <a:rect l="l" t="t" r="r" b="b"/>
              <a:pathLst>
                <a:path w="317500" h="516254">
                  <a:moveTo>
                    <a:pt x="9017" y="409321"/>
                  </a:moveTo>
                  <a:lnTo>
                    <a:pt x="20828" y="415798"/>
                  </a:lnTo>
                  <a:lnTo>
                    <a:pt x="30987" y="425577"/>
                  </a:lnTo>
                  <a:lnTo>
                    <a:pt x="38481" y="438531"/>
                  </a:lnTo>
                  <a:lnTo>
                    <a:pt x="41783" y="455041"/>
                  </a:lnTo>
                  <a:lnTo>
                    <a:pt x="41783" y="472313"/>
                  </a:lnTo>
                  <a:lnTo>
                    <a:pt x="41783" y="472313"/>
                  </a:lnTo>
                  <a:lnTo>
                    <a:pt x="6858" y="515874"/>
                  </a:lnTo>
                  <a:lnTo>
                    <a:pt x="0" y="505079"/>
                  </a:lnTo>
                </a:path>
                <a:path w="317500" h="516254">
                  <a:moveTo>
                    <a:pt x="188595" y="195453"/>
                  </a:moveTo>
                  <a:lnTo>
                    <a:pt x="190754" y="204216"/>
                  </a:lnTo>
                  <a:lnTo>
                    <a:pt x="194056" y="218186"/>
                  </a:lnTo>
                  <a:lnTo>
                    <a:pt x="197231" y="237617"/>
                  </a:lnTo>
                  <a:lnTo>
                    <a:pt x="198374" y="258572"/>
                  </a:lnTo>
                  <a:lnTo>
                    <a:pt x="199390" y="283337"/>
                  </a:lnTo>
                  <a:lnTo>
                    <a:pt x="200533" y="306450"/>
                  </a:lnTo>
                  <a:lnTo>
                    <a:pt x="200533" y="329056"/>
                  </a:lnTo>
                  <a:lnTo>
                    <a:pt x="199390" y="352171"/>
                  </a:lnTo>
                  <a:lnTo>
                    <a:pt x="198374" y="372237"/>
                  </a:lnTo>
                  <a:lnTo>
                    <a:pt x="196215" y="390652"/>
                  </a:lnTo>
                  <a:lnTo>
                    <a:pt x="182118" y="410464"/>
                  </a:lnTo>
                </a:path>
                <a:path w="317500" h="516254">
                  <a:moveTo>
                    <a:pt x="97917" y="184404"/>
                  </a:moveTo>
                  <a:lnTo>
                    <a:pt x="100837" y="162052"/>
                  </a:lnTo>
                  <a:lnTo>
                    <a:pt x="105410" y="140081"/>
                  </a:lnTo>
                  <a:lnTo>
                    <a:pt x="112013" y="116331"/>
                  </a:lnTo>
                  <a:lnTo>
                    <a:pt x="120650" y="93218"/>
                  </a:lnTo>
                  <a:lnTo>
                    <a:pt x="131445" y="73787"/>
                  </a:lnTo>
                  <a:lnTo>
                    <a:pt x="147955" y="53975"/>
                  </a:lnTo>
                  <a:lnTo>
                    <a:pt x="167767" y="37846"/>
                  </a:lnTo>
                  <a:lnTo>
                    <a:pt x="186055" y="23749"/>
                  </a:lnTo>
                  <a:lnTo>
                    <a:pt x="204850" y="12954"/>
                  </a:lnTo>
                  <a:lnTo>
                    <a:pt x="222504" y="5461"/>
                  </a:lnTo>
                  <a:lnTo>
                    <a:pt x="240792" y="0"/>
                  </a:lnTo>
                  <a:lnTo>
                    <a:pt x="261747" y="0"/>
                  </a:lnTo>
                  <a:lnTo>
                    <a:pt x="284734" y="7620"/>
                  </a:lnTo>
                  <a:lnTo>
                    <a:pt x="303530" y="20574"/>
                  </a:lnTo>
                  <a:lnTo>
                    <a:pt x="314325" y="37846"/>
                  </a:lnTo>
                  <a:lnTo>
                    <a:pt x="317500" y="59817"/>
                  </a:lnTo>
                  <a:lnTo>
                    <a:pt x="317500" y="59817"/>
                  </a:lnTo>
                  <a:lnTo>
                    <a:pt x="267462" y="181102"/>
                  </a:lnTo>
                  <a:lnTo>
                    <a:pt x="251968" y="198755"/>
                  </a:lnTo>
                  <a:lnTo>
                    <a:pt x="190754" y="249936"/>
                  </a:lnTo>
                  <a:lnTo>
                    <a:pt x="201549" y="246634"/>
                  </a:lnTo>
                  <a:lnTo>
                    <a:pt x="218186" y="246634"/>
                  </a:lnTo>
                  <a:lnTo>
                    <a:pt x="236855" y="251714"/>
                  </a:lnTo>
                  <a:lnTo>
                    <a:pt x="250951" y="263906"/>
                  </a:lnTo>
                  <a:lnTo>
                    <a:pt x="259587" y="281178"/>
                  </a:lnTo>
                  <a:lnTo>
                    <a:pt x="264287" y="299974"/>
                  </a:lnTo>
                  <a:lnTo>
                    <a:pt x="267462" y="318262"/>
                  </a:lnTo>
                  <a:lnTo>
                    <a:pt x="269240" y="336677"/>
                  </a:lnTo>
                  <a:lnTo>
                    <a:pt x="272923" y="352806"/>
                  </a:lnTo>
                  <a:lnTo>
                    <a:pt x="277241" y="36830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040502" y="3080511"/>
              <a:ext cx="144018" cy="1648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223382" y="3097783"/>
              <a:ext cx="68071" cy="16154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296280" y="2893440"/>
              <a:ext cx="76200" cy="520700"/>
            </a:xfrm>
            <a:custGeom>
              <a:avLst/>
              <a:gdLst/>
              <a:ahLst/>
              <a:cxnLst/>
              <a:rect l="l" t="t" r="r" b="b"/>
              <a:pathLst>
                <a:path w="76200" h="520700">
                  <a:moveTo>
                    <a:pt x="0" y="81660"/>
                  </a:moveTo>
                  <a:lnTo>
                    <a:pt x="2159" y="59689"/>
                  </a:lnTo>
                  <a:lnTo>
                    <a:pt x="4318" y="41401"/>
                  </a:lnTo>
                  <a:lnTo>
                    <a:pt x="9017" y="22606"/>
                  </a:lnTo>
                  <a:lnTo>
                    <a:pt x="16637" y="7493"/>
                  </a:lnTo>
                  <a:lnTo>
                    <a:pt x="28448" y="0"/>
                  </a:lnTo>
                  <a:lnTo>
                    <a:pt x="28448" y="0"/>
                  </a:lnTo>
                  <a:lnTo>
                    <a:pt x="42545" y="1015"/>
                  </a:lnTo>
                  <a:lnTo>
                    <a:pt x="52578" y="11810"/>
                  </a:lnTo>
                  <a:lnTo>
                    <a:pt x="59055" y="30606"/>
                  </a:lnTo>
                  <a:lnTo>
                    <a:pt x="61214" y="57531"/>
                  </a:lnTo>
                  <a:lnTo>
                    <a:pt x="61214" y="85597"/>
                  </a:lnTo>
                  <a:lnTo>
                    <a:pt x="60198" y="113030"/>
                  </a:lnTo>
                  <a:lnTo>
                    <a:pt x="59055" y="141477"/>
                  </a:lnTo>
                  <a:lnTo>
                    <a:pt x="58039" y="171322"/>
                  </a:lnTo>
                  <a:lnTo>
                    <a:pt x="56896" y="197612"/>
                  </a:lnTo>
                  <a:lnTo>
                    <a:pt x="56896" y="220344"/>
                  </a:lnTo>
                  <a:lnTo>
                    <a:pt x="58039" y="243331"/>
                  </a:lnTo>
                  <a:lnTo>
                    <a:pt x="59055" y="268224"/>
                  </a:lnTo>
                  <a:lnTo>
                    <a:pt x="60198" y="292353"/>
                  </a:lnTo>
                  <a:lnTo>
                    <a:pt x="62357" y="322960"/>
                  </a:lnTo>
                  <a:lnTo>
                    <a:pt x="64897" y="352806"/>
                  </a:lnTo>
                  <a:lnTo>
                    <a:pt x="68072" y="380872"/>
                  </a:lnTo>
                  <a:lnTo>
                    <a:pt x="69850" y="410337"/>
                  </a:lnTo>
                  <a:lnTo>
                    <a:pt x="72390" y="440944"/>
                  </a:lnTo>
                  <a:lnTo>
                    <a:pt x="74549" y="464693"/>
                  </a:lnTo>
                  <a:lnTo>
                    <a:pt x="75692" y="487806"/>
                  </a:lnTo>
                  <a:lnTo>
                    <a:pt x="73533" y="508253"/>
                  </a:lnTo>
                  <a:lnTo>
                    <a:pt x="68834" y="52057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53811" y="3104260"/>
              <a:ext cx="106425" cy="11798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505703" y="3040125"/>
            <a:ext cx="305435" cy="360680"/>
            <a:chOff x="5505703" y="3040125"/>
            <a:chExt cx="305435" cy="360680"/>
          </a:xfrm>
        </p:grpSpPr>
        <p:sp>
          <p:nvSpPr>
            <p:cNvPr id="41" name="object 41"/>
            <p:cNvSpPr/>
            <p:nvPr/>
          </p:nvSpPr>
          <p:spPr>
            <a:xfrm>
              <a:off x="5515228" y="3120643"/>
              <a:ext cx="7620" cy="92075"/>
            </a:xfrm>
            <a:custGeom>
              <a:avLst/>
              <a:gdLst/>
              <a:ahLst/>
              <a:cxnLst/>
              <a:rect l="l" t="t" r="r" b="b"/>
              <a:pathLst>
                <a:path w="7620" h="92075">
                  <a:moveTo>
                    <a:pt x="7493" y="0"/>
                  </a:moveTo>
                  <a:lnTo>
                    <a:pt x="4699" y="15112"/>
                  </a:lnTo>
                  <a:lnTo>
                    <a:pt x="0" y="54356"/>
                  </a:lnTo>
                  <a:lnTo>
                    <a:pt x="1016" y="74803"/>
                  </a:lnTo>
                  <a:lnTo>
                    <a:pt x="6476" y="9207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545073" y="30496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74791" y="3102355"/>
              <a:ext cx="116205" cy="11239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06287" y="3099688"/>
              <a:ext cx="194945" cy="291465"/>
            </a:xfrm>
            <a:custGeom>
              <a:avLst/>
              <a:gdLst/>
              <a:ahLst/>
              <a:cxnLst/>
              <a:rect l="l" t="t" r="r" b="b"/>
              <a:pathLst>
                <a:path w="194945" h="291464">
                  <a:moveTo>
                    <a:pt x="191515" y="20955"/>
                  </a:moveTo>
                  <a:lnTo>
                    <a:pt x="191515" y="20955"/>
                  </a:lnTo>
                  <a:lnTo>
                    <a:pt x="169545" y="0"/>
                  </a:lnTo>
                  <a:lnTo>
                    <a:pt x="169545" y="0"/>
                  </a:lnTo>
                  <a:lnTo>
                    <a:pt x="121285" y="59817"/>
                  </a:lnTo>
                  <a:lnTo>
                    <a:pt x="121285" y="59817"/>
                  </a:lnTo>
                  <a:lnTo>
                    <a:pt x="124967" y="78486"/>
                  </a:lnTo>
                  <a:lnTo>
                    <a:pt x="133603" y="91440"/>
                  </a:lnTo>
                  <a:lnTo>
                    <a:pt x="147574" y="97917"/>
                  </a:lnTo>
                  <a:lnTo>
                    <a:pt x="164211" y="96901"/>
                  </a:lnTo>
                  <a:lnTo>
                    <a:pt x="179577" y="88265"/>
                  </a:lnTo>
                  <a:lnTo>
                    <a:pt x="189357" y="71628"/>
                  </a:lnTo>
                  <a:lnTo>
                    <a:pt x="193675" y="55499"/>
                  </a:lnTo>
                  <a:lnTo>
                    <a:pt x="194817" y="42545"/>
                  </a:lnTo>
                  <a:lnTo>
                    <a:pt x="194817" y="58674"/>
                  </a:lnTo>
                  <a:lnTo>
                    <a:pt x="194817" y="79248"/>
                  </a:lnTo>
                  <a:lnTo>
                    <a:pt x="194817" y="104393"/>
                  </a:lnTo>
                  <a:lnTo>
                    <a:pt x="194817" y="132461"/>
                  </a:lnTo>
                  <a:lnTo>
                    <a:pt x="194817" y="159893"/>
                  </a:lnTo>
                  <a:lnTo>
                    <a:pt x="194817" y="185801"/>
                  </a:lnTo>
                  <a:lnTo>
                    <a:pt x="194817" y="207391"/>
                  </a:lnTo>
                  <a:lnTo>
                    <a:pt x="194817" y="228219"/>
                  </a:lnTo>
                  <a:lnTo>
                    <a:pt x="194817" y="246634"/>
                  </a:lnTo>
                  <a:lnTo>
                    <a:pt x="194817" y="266065"/>
                  </a:lnTo>
                  <a:lnTo>
                    <a:pt x="194817" y="283718"/>
                  </a:lnTo>
                  <a:lnTo>
                    <a:pt x="192659" y="291211"/>
                  </a:lnTo>
                  <a:lnTo>
                    <a:pt x="183896" y="288036"/>
                  </a:lnTo>
                  <a:lnTo>
                    <a:pt x="169545" y="278257"/>
                  </a:lnTo>
                  <a:lnTo>
                    <a:pt x="153415" y="265303"/>
                  </a:lnTo>
                  <a:lnTo>
                    <a:pt x="134620" y="254127"/>
                  </a:lnTo>
                  <a:lnTo>
                    <a:pt x="59054" y="235839"/>
                  </a:lnTo>
                  <a:lnTo>
                    <a:pt x="34925" y="235839"/>
                  </a:lnTo>
                  <a:lnTo>
                    <a:pt x="16256" y="240157"/>
                  </a:lnTo>
                  <a:lnTo>
                    <a:pt x="0" y="256286"/>
                  </a:lnTo>
                  <a:lnTo>
                    <a:pt x="9778" y="26212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5946013" y="2968878"/>
            <a:ext cx="706755" cy="479425"/>
            <a:chOff x="5946013" y="2968878"/>
            <a:chExt cx="706755" cy="479425"/>
          </a:xfrm>
        </p:grpSpPr>
        <p:sp>
          <p:nvSpPr>
            <p:cNvPr id="46" name="object 46"/>
            <p:cNvSpPr/>
            <p:nvPr/>
          </p:nvSpPr>
          <p:spPr>
            <a:xfrm>
              <a:off x="5946013" y="2968878"/>
              <a:ext cx="258699" cy="20116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160389" y="3018662"/>
              <a:ext cx="167640" cy="420370"/>
            </a:xfrm>
            <a:custGeom>
              <a:avLst/>
              <a:gdLst/>
              <a:ahLst/>
              <a:cxnLst/>
              <a:rect l="l" t="t" r="r" b="b"/>
              <a:pathLst>
                <a:path w="167639" h="420370">
                  <a:moveTo>
                    <a:pt x="165226" y="27050"/>
                  </a:moveTo>
                  <a:lnTo>
                    <a:pt x="165226" y="27050"/>
                  </a:lnTo>
                  <a:lnTo>
                    <a:pt x="143256" y="0"/>
                  </a:lnTo>
                  <a:lnTo>
                    <a:pt x="126619" y="2921"/>
                  </a:lnTo>
                  <a:lnTo>
                    <a:pt x="88519" y="46100"/>
                  </a:lnTo>
                  <a:lnTo>
                    <a:pt x="88519" y="66675"/>
                  </a:lnTo>
                  <a:lnTo>
                    <a:pt x="94996" y="88646"/>
                  </a:lnTo>
                  <a:lnTo>
                    <a:pt x="105790" y="105156"/>
                  </a:lnTo>
                  <a:lnTo>
                    <a:pt x="121285" y="115950"/>
                  </a:lnTo>
                  <a:lnTo>
                    <a:pt x="137795" y="119253"/>
                  </a:lnTo>
                  <a:lnTo>
                    <a:pt x="150749" y="113792"/>
                  </a:lnTo>
                  <a:lnTo>
                    <a:pt x="160527" y="100456"/>
                  </a:lnTo>
                  <a:lnTo>
                    <a:pt x="165226" y="81025"/>
                  </a:lnTo>
                  <a:lnTo>
                    <a:pt x="165226" y="61594"/>
                  </a:lnTo>
                  <a:lnTo>
                    <a:pt x="165226" y="49656"/>
                  </a:lnTo>
                  <a:lnTo>
                    <a:pt x="164084" y="73533"/>
                  </a:lnTo>
                  <a:lnTo>
                    <a:pt x="165226" y="100456"/>
                  </a:lnTo>
                  <a:lnTo>
                    <a:pt x="166243" y="127888"/>
                  </a:lnTo>
                  <a:lnTo>
                    <a:pt x="166243" y="155194"/>
                  </a:lnTo>
                  <a:lnTo>
                    <a:pt x="167386" y="178943"/>
                  </a:lnTo>
                  <a:lnTo>
                    <a:pt x="167386" y="201675"/>
                  </a:lnTo>
                  <a:lnTo>
                    <a:pt x="167386" y="224662"/>
                  </a:lnTo>
                  <a:lnTo>
                    <a:pt x="167386" y="249555"/>
                  </a:lnTo>
                  <a:lnTo>
                    <a:pt x="166243" y="272161"/>
                  </a:lnTo>
                  <a:lnTo>
                    <a:pt x="165226" y="293116"/>
                  </a:lnTo>
                  <a:lnTo>
                    <a:pt x="165226" y="315722"/>
                  </a:lnTo>
                  <a:lnTo>
                    <a:pt x="162687" y="337312"/>
                  </a:lnTo>
                  <a:lnTo>
                    <a:pt x="160527" y="359283"/>
                  </a:lnTo>
                  <a:lnTo>
                    <a:pt x="156590" y="377698"/>
                  </a:lnTo>
                  <a:lnTo>
                    <a:pt x="150749" y="393827"/>
                  </a:lnTo>
                  <a:lnTo>
                    <a:pt x="106807" y="419862"/>
                  </a:lnTo>
                  <a:lnTo>
                    <a:pt x="106807" y="419862"/>
                  </a:lnTo>
                  <a:lnTo>
                    <a:pt x="42418" y="380873"/>
                  </a:lnTo>
                  <a:lnTo>
                    <a:pt x="27305" y="362585"/>
                  </a:lnTo>
                  <a:lnTo>
                    <a:pt x="15112" y="346329"/>
                  </a:lnTo>
                  <a:lnTo>
                    <a:pt x="7493" y="329819"/>
                  </a:lnTo>
                  <a:lnTo>
                    <a:pt x="2159" y="314706"/>
                  </a:lnTo>
                  <a:lnTo>
                    <a:pt x="0" y="295910"/>
                  </a:lnTo>
                  <a:lnTo>
                    <a:pt x="2159" y="278638"/>
                  </a:lnTo>
                  <a:lnTo>
                    <a:pt x="2159" y="278638"/>
                  </a:lnTo>
                  <a:lnTo>
                    <a:pt x="8636" y="261366"/>
                  </a:lnTo>
                  <a:lnTo>
                    <a:pt x="20447" y="245872"/>
                  </a:lnTo>
                  <a:lnTo>
                    <a:pt x="35940" y="235458"/>
                  </a:lnTo>
                  <a:lnTo>
                    <a:pt x="48895" y="229743"/>
                  </a:lnTo>
                  <a:lnTo>
                    <a:pt x="56769" y="22758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354191" y="3014217"/>
              <a:ext cx="159512" cy="13855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533896" y="3000120"/>
              <a:ext cx="118745" cy="14516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6707505" y="31126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12913" y="774134"/>
            <a:ext cx="2052320" cy="616585"/>
            <a:chOff x="1212913" y="774134"/>
            <a:chExt cx="2052320" cy="616585"/>
          </a:xfrm>
        </p:grpSpPr>
        <p:sp>
          <p:nvSpPr>
            <p:cNvPr id="5" name="object 5"/>
            <p:cNvSpPr/>
            <p:nvPr/>
          </p:nvSpPr>
          <p:spPr>
            <a:xfrm>
              <a:off x="1234422" y="774134"/>
              <a:ext cx="2030763" cy="586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8383" y="792479"/>
              <a:ext cx="1399793" cy="598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92024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0992" y="475488"/>
                  </a:lnTo>
                  <a:lnTo>
                    <a:pt x="1920240" y="396239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586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840992" y="475488"/>
                  </a:moveTo>
                  <a:lnTo>
                    <a:pt x="1856867" y="412114"/>
                  </a:lnTo>
                  <a:lnTo>
                    <a:pt x="1920240" y="396239"/>
                  </a:lnTo>
                  <a:lnTo>
                    <a:pt x="18409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0240" y="0"/>
                  </a:lnTo>
                  <a:lnTo>
                    <a:pt x="192024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0825" y="252221"/>
            <a:ext cx="2256790" cy="185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Gill Sans MT"/>
              <a:cs typeface="Gill Sans MT"/>
            </a:endParaRPr>
          </a:p>
          <a:p>
            <a:pPr marL="452755">
              <a:lnSpc>
                <a:spcPct val="100000"/>
              </a:lnSpc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Mussels.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Oysters.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Snails.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53328" y="1039367"/>
            <a:ext cx="2859024" cy="1904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2239" y="3026663"/>
            <a:ext cx="2648712" cy="1905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22391" y="3026663"/>
            <a:ext cx="3489960" cy="1905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98826" y="1708657"/>
            <a:ext cx="203073" cy="8851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63516" y="1155572"/>
            <a:ext cx="13335" cy="60960"/>
          </a:xfrm>
          <a:custGeom>
            <a:avLst/>
            <a:gdLst/>
            <a:ahLst/>
            <a:cxnLst/>
            <a:rect l="l" t="t" r="r" b="b"/>
            <a:pathLst>
              <a:path w="13335" h="60959">
                <a:moveTo>
                  <a:pt x="12319" y="0"/>
                </a:moveTo>
                <a:lnTo>
                  <a:pt x="13335" y="15112"/>
                </a:lnTo>
                <a:lnTo>
                  <a:pt x="13335" y="15112"/>
                </a:lnTo>
                <a:lnTo>
                  <a:pt x="0" y="6083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39869" y="872743"/>
            <a:ext cx="137159" cy="178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28083" y="897635"/>
            <a:ext cx="121030" cy="120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920488" y="845184"/>
            <a:ext cx="31750" cy="157480"/>
          </a:xfrm>
          <a:custGeom>
            <a:avLst/>
            <a:gdLst/>
            <a:ahLst/>
            <a:cxnLst/>
            <a:rect l="l" t="t" r="r" b="b"/>
            <a:pathLst>
              <a:path w="31750" h="157480">
                <a:moveTo>
                  <a:pt x="0" y="53339"/>
                </a:moveTo>
                <a:lnTo>
                  <a:pt x="0" y="53339"/>
                </a:lnTo>
                <a:lnTo>
                  <a:pt x="8636" y="70612"/>
                </a:lnTo>
                <a:lnTo>
                  <a:pt x="16256" y="86740"/>
                </a:lnTo>
                <a:lnTo>
                  <a:pt x="23113" y="106299"/>
                </a:lnTo>
                <a:lnTo>
                  <a:pt x="26288" y="125729"/>
                </a:lnTo>
                <a:lnTo>
                  <a:pt x="24129" y="145161"/>
                </a:lnTo>
                <a:lnTo>
                  <a:pt x="15112" y="157352"/>
                </a:lnTo>
              </a:path>
              <a:path w="31750" h="157480">
                <a:moveTo>
                  <a:pt x="29590" y="12953"/>
                </a:moveTo>
                <a:lnTo>
                  <a:pt x="3175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13959" y="843279"/>
            <a:ext cx="113411" cy="1285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10683" y="895984"/>
            <a:ext cx="8890" cy="5715"/>
          </a:xfrm>
          <a:custGeom>
            <a:avLst/>
            <a:gdLst/>
            <a:ahLst/>
            <a:cxnLst/>
            <a:rect l="l" t="t" r="r" b="b"/>
            <a:pathLst>
              <a:path w="8889" h="5715">
                <a:moveTo>
                  <a:pt x="8636" y="0"/>
                </a:moveTo>
                <a:lnTo>
                  <a:pt x="0" y="54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47442" y="2228722"/>
            <a:ext cx="203200" cy="332740"/>
          </a:xfrm>
          <a:custGeom>
            <a:avLst/>
            <a:gdLst/>
            <a:ahLst/>
            <a:cxnLst/>
            <a:rect l="l" t="t" r="r" b="b"/>
            <a:pathLst>
              <a:path w="203200" h="332739">
                <a:moveTo>
                  <a:pt x="16509" y="0"/>
                </a:moveTo>
                <a:lnTo>
                  <a:pt x="15112" y="16128"/>
                </a:lnTo>
                <a:lnTo>
                  <a:pt x="14096" y="36702"/>
                </a:lnTo>
                <a:lnTo>
                  <a:pt x="12954" y="59689"/>
                </a:lnTo>
                <a:lnTo>
                  <a:pt x="12954" y="81280"/>
                </a:lnTo>
                <a:lnTo>
                  <a:pt x="12954" y="101853"/>
                </a:lnTo>
                <a:lnTo>
                  <a:pt x="11937" y="122427"/>
                </a:lnTo>
                <a:lnTo>
                  <a:pt x="10794" y="144399"/>
                </a:lnTo>
                <a:lnTo>
                  <a:pt x="9779" y="167005"/>
                </a:lnTo>
                <a:lnTo>
                  <a:pt x="8636" y="187959"/>
                </a:lnTo>
                <a:lnTo>
                  <a:pt x="0" y="257428"/>
                </a:lnTo>
                <a:lnTo>
                  <a:pt x="3301" y="268858"/>
                </a:lnTo>
                <a:lnTo>
                  <a:pt x="11937" y="267081"/>
                </a:lnTo>
                <a:lnTo>
                  <a:pt x="27431" y="261365"/>
                </a:lnTo>
                <a:lnTo>
                  <a:pt x="47117" y="257428"/>
                </a:lnTo>
                <a:lnTo>
                  <a:pt x="68833" y="254126"/>
                </a:lnTo>
                <a:lnTo>
                  <a:pt x="93980" y="251587"/>
                </a:lnTo>
                <a:lnTo>
                  <a:pt x="116967" y="249808"/>
                </a:lnTo>
                <a:lnTo>
                  <a:pt x="138937" y="248793"/>
                </a:lnTo>
                <a:lnTo>
                  <a:pt x="158750" y="247650"/>
                </a:lnTo>
                <a:lnTo>
                  <a:pt x="171704" y="244094"/>
                </a:lnTo>
                <a:lnTo>
                  <a:pt x="171704" y="244094"/>
                </a:lnTo>
                <a:lnTo>
                  <a:pt x="160908" y="213868"/>
                </a:lnTo>
                <a:lnTo>
                  <a:pt x="170687" y="214883"/>
                </a:lnTo>
                <a:lnTo>
                  <a:pt x="181482" y="223519"/>
                </a:lnTo>
                <a:lnTo>
                  <a:pt x="190119" y="235457"/>
                </a:lnTo>
                <a:lnTo>
                  <a:pt x="196976" y="250570"/>
                </a:lnTo>
                <a:lnTo>
                  <a:pt x="200151" y="268858"/>
                </a:lnTo>
                <a:lnTo>
                  <a:pt x="202692" y="289813"/>
                </a:lnTo>
                <a:lnTo>
                  <a:pt x="201294" y="311403"/>
                </a:lnTo>
                <a:lnTo>
                  <a:pt x="201294" y="3322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787014" y="2236469"/>
            <a:ext cx="200025" cy="325755"/>
            <a:chOff x="2787014" y="2236469"/>
            <a:chExt cx="200025" cy="325755"/>
          </a:xfrm>
        </p:grpSpPr>
        <p:sp>
          <p:nvSpPr>
            <p:cNvPr id="23" name="object 23"/>
            <p:cNvSpPr/>
            <p:nvPr/>
          </p:nvSpPr>
          <p:spPr>
            <a:xfrm>
              <a:off x="2787014" y="2409316"/>
              <a:ext cx="96774" cy="15252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51276" y="2245994"/>
              <a:ext cx="126364" cy="283845"/>
            </a:xfrm>
            <a:custGeom>
              <a:avLst/>
              <a:gdLst/>
              <a:ahLst/>
              <a:cxnLst/>
              <a:rect l="l" t="t" r="r" b="b"/>
              <a:pathLst>
                <a:path w="126364" h="283844">
                  <a:moveTo>
                    <a:pt x="0" y="71628"/>
                  </a:moveTo>
                  <a:lnTo>
                    <a:pt x="4318" y="52959"/>
                  </a:lnTo>
                  <a:lnTo>
                    <a:pt x="9017" y="36703"/>
                  </a:lnTo>
                  <a:lnTo>
                    <a:pt x="9017" y="36703"/>
                  </a:lnTo>
                  <a:lnTo>
                    <a:pt x="17653" y="19431"/>
                  </a:lnTo>
                  <a:lnTo>
                    <a:pt x="31623" y="6858"/>
                  </a:lnTo>
                  <a:lnTo>
                    <a:pt x="50418" y="0"/>
                  </a:lnTo>
                  <a:lnTo>
                    <a:pt x="68072" y="0"/>
                  </a:lnTo>
                  <a:lnTo>
                    <a:pt x="86360" y="7493"/>
                  </a:lnTo>
                  <a:lnTo>
                    <a:pt x="100837" y="19431"/>
                  </a:lnTo>
                  <a:lnTo>
                    <a:pt x="111887" y="35687"/>
                  </a:lnTo>
                  <a:lnTo>
                    <a:pt x="118110" y="52959"/>
                  </a:lnTo>
                  <a:lnTo>
                    <a:pt x="122681" y="74930"/>
                  </a:lnTo>
                  <a:lnTo>
                    <a:pt x="124841" y="101092"/>
                  </a:lnTo>
                  <a:lnTo>
                    <a:pt x="125984" y="127127"/>
                  </a:lnTo>
                  <a:lnTo>
                    <a:pt x="109474" y="28333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3047492" y="2425319"/>
            <a:ext cx="4445" cy="91440"/>
          </a:xfrm>
          <a:custGeom>
            <a:avLst/>
            <a:gdLst/>
            <a:ahLst/>
            <a:cxnLst/>
            <a:rect l="l" t="t" r="r" b="b"/>
            <a:pathLst>
              <a:path w="4444" h="91439">
                <a:moveTo>
                  <a:pt x="0" y="0"/>
                </a:moveTo>
                <a:lnTo>
                  <a:pt x="1015" y="20447"/>
                </a:lnTo>
                <a:lnTo>
                  <a:pt x="0" y="38862"/>
                </a:lnTo>
                <a:lnTo>
                  <a:pt x="0" y="60832"/>
                </a:lnTo>
                <a:lnTo>
                  <a:pt x="0" y="82423"/>
                </a:lnTo>
                <a:lnTo>
                  <a:pt x="2158" y="91059"/>
                </a:lnTo>
                <a:lnTo>
                  <a:pt x="3937" y="8242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48507" y="23580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23310" y="2397378"/>
            <a:ext cx="102107" cy="1424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89427" y="2540126"/>
            <a:ext cx="20955" cy="74295"/>
          </a:xfrm>
          <a:custGeom>
            <a:avLst/>
            <a:gdLst/>
            <a:ahLst/>
            <a:cxnLst/>
            <a:rect l="l" t="t" r="r" b="b"/>
            <a:pathLst>
              <a:path w="20954" h="74294">
                <a:moveTo>
                  <a:pt x="12953" y="0"/>
                </a:moveTo>
                <a:lnTo>
                  <a:pt x="18287" y="14351"/>
                </a:lnTo>
                <a:lnTo>
                  <a:pt x="20447" y="28448"/>
                </a:lnTo>
                <a:lnTo>
                  <a:pt x="20447" y="28448"/>
                </a:lnTo>
                <a:lnTo>
                  <a:pt x="0" y="741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1493900" y="856233"/>
            <a:ext cx="4154804" cy="2526030"/>
            <a:chOff x="1493900" y="856233"/>
            <a:chExt cx="4154804" cy="2526030"/>
          </a:xfrm>
        </p:grpSpPr>
        <p:sp>
          <p:nvSpPr>
            <p:cNvPr id="30" name="object 30"/>
            <p:cNvSpPr/>
            <p:nvPr/>
          </p:nvSpPr>
          <p:spPr>
            <a:xfrm>
              <a:off x="3708908" y="1554225"/>
              <a:ext cx="102234" cy="12928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879468" y="1400047"/>
              <a:ext cx="116205" cy="280035"/>
            </a:xfrm>
            <a:custGeom>
              <a:avLst/>
              <a:gdLst/>
              <a:ahLst/>
              <a:cxnLst/>
              <a:rect l="l" t="t" r="r" b="b"/>
              <a:pathLst>
                <a:path w="116204" h="280035">
                  <a:moveTo>
                    <a:pt x="52450" y="187833"/>
                  </a:moveTo>
                  <a:lnTo>
                    <a:pt x="52450" y="187833"/>
                  </a:lnTo>
                  <a:lnTo>
                    <a:pt x="29463" y="164846"/>
                  </a:lnTo>
                  <a:lnTo>
                    <a:pt x="17271" y="171703"/>
                  </a:lnTo>
                  <a:lnTo>
                    <a:pt x="0" y="221741"/>
                  </a:lnTo>
                  <a:lnTo>
                    <a:pt x="0" y="221741"/>
                  </a:lnTo>
                  <a:lnTo>
                    <a:pt x="1015" y="241173"/>
                  </a:lnTo>
                  <a:lnTo>
                    <a:pt x="6476" y="258445"/>
                  </a:lnTo>
                  <a:lnTo>
                    <a:pt x="16128" y="273938"/>
                  </a:lnTo>
                  <a:lnTo>
                    <a:pt x="29463" y="280035"/>
                  </a:lnTo>
                  <a:lnTo>
                    <a:pt x="29463" y="280035"/>
                  </a:lnTo>
                  <a:lnTo>
                    <a:pt x="42417" y="277875"/>
                  </a:lnTo>
                  <a:lnTo>
                    <a:pt x="57911" y="267080"/>
                  </a:lnTo>
                  <a:lnTo>
                    <a:pt x="70103" y="248665"/>
                  </a:lnTo>
                  <a:lnTo>
                    <a:pt x="79882" y="227075"/>
                  </a:lnTo>
                  <a:lnTo>
                    <a:pt x="87375" y="205104"/>
                  </a:lnTo>
                  <a:lnTo>
                    <a:pt x="92836" y="186816"/>
                  </a:lnTo>
                  <a:lnTo>
                    <a:pt x="96392" y="168021"/>
                  </a:lnTo>
                  <a:lnTo>
                    <a:pt x="98551" y="150749"/>
                  </a:lnTo>
                  <a:lnTo>
                    <a:pt x="100329" y="134620"/>
                  </a:lnTo>
                  <a:lnTo>
                    <a:pt x="104012" y="118363"/>
                  </a:lnTo>
                  <a:lnTo>
                    <a:pt x="107187" y="101091"/>
                  </a:lnTo>
                  <a:lnTo>
                    <a:pt x="109346" y="80263"/>
                  </a:lnTo>
                  <a:lnTo>
                    <a:pt x="110489" y="58674"/>
                  </a:lnTo>
                  <a:lnTo>
                    <a:pt x="111505" y="35940"/>
                  </a:lnTo>
                  <a:lnTo>
                    <a:pt x="111505" y="0"/>
                  </a:lnTo>
                  <a:lnTo>
                    <a:pt x="112648" y="15112"/>
                  </a:lnTo>
                  <a:lnTo>
                    <a:pt x="111505" y="36956"/>
                  </a:lnTo>
                  <a:lnTo>
                    <a:pt x="111505" y="64008"/>
                  </a:lnTo>
                  <a:lnTo>
                    <a:pt x="111505" y="89915"/>
                  </a:lnTo>
                  <a:lnTo>
                    <a:pt x="111505" y="118363"/>
                  </a:lnTo>
                  <a:lnTo>
                    <a:pt x="111505" y="145414"/>
                  </a:lnTo>
                  <a:lnTo>
                    <a:pt x="112648" y="170561"/>
                  </a:lnTo>
                  <a:lnTo>
                    <a:pt x="113664" y="191135"/>
                  </a:lnTo>
                  <a:lnTo>
                    <a:pt x="113664" y="214122"/>
                  </a:lnTo>
                  <a:lnTo>
                    <a:pt x="113664" y="251967"/>
                  </a:lnTo>
                  <a:lnTo>
                    <a:pt x="114807" y="269239"/>
                  </a:lnTo>
                  <a:lnTo>
                    <a:pt x="115823" y="28003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720466" y="1314450"/>
              <a:ext cx="1235456" cy="78270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857753" y="1824736"/>
              <a:ext cx="110489" cy="315595"/>
            </a:xfrm>
            <a:custGeom>
              <a:avLst/>
              <a:gdLst/>
              <a:ahLst/>
              <a:cxnLst/>
              <a:rect l="l" t="t" r="r" b="b"/>
              <a:pathLst>
                <a:path w="110489" h="315594">
                  <a:moveTo>
                    <a:pt x="110489" y="0"/>
                  </a:moveTo>
                  <a:lnTo>
                    <a:pt x="96519" y="9778"/>
                  </a:lnTo>
                  <a:lnTo>
                    <a:pt x="85597" y="20574"/>
                  </a:lnTo>
                  <a:lnTo>
                    <a:pt x="72389" y="34671"/>
                  </a:lnTo>
                  <a:lnTo>
                    <a:pt x="60451" y="50800"/>
                  </a:lnTo>
                  <a:lnTo>
                    <a:pt x="47116" y="70612"/>
                  </a:lnTo>
                  <a:lnTo>
                    <a:pt x="34162" y="91186"/>
                  </a:lnTo>
                  <a:lnTo>
                    <a:pt x="21208" y="111632"/>
                  </a:lnTo>
                  <a:lnTo>
                    <a:pt x="0" y="199898"/>
                  </a:lnTo>
                  <a:lnTo>
                    <a:pt x="1015" y="224662"/>
                  </a:lnTo>
                  <a:lnTo>
                    <a:pt x="6857" y="249555"/>
                  </a:lnTo>
                  <a:lnTo>
                    <a:pt x="15493" y="268986"/>
                  </a:lnTo>
                  <a:lnTo>
                    <a:pt x="24129" y="285114"/>
                  </a:lnTo>
                  <a:lnTo>
                    <a:pt x="36321" y="297433"/>
                  </a:lnTo>
                  <a:lnTo>
                    <a:pt x="50800" y="307086"/>
                  </a:lnTo>
                  <a:lnTo>
                    <a:pt x="68071" y="315087"/>
                  </a:lnTo>
                  <a:lnTo>
                    <a:pt x="86740" y="31356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381755" y="976883"/>
              <a:ext cx="152273" cy="23279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567811" y="965961"/>
              <a:ext cx="90042" cy="18719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03065" y="865758"/>
              <a:ext cx="36195" cy="271145"/>
            </a:xfrm>
            <a:custGeom>
              <a:avLst/>
              <a:gdLst/>
              <a:ahLst/>
              <a:cxnLst/>
              <a:rect l="l" t="t" r="r" b="b"/>
              <a:pathLst>
                <a:path w="36195" h="271144">
                  <a:moveTo>
                    <a:pt x="0" y="0"/>
                  </a:moveTo>
                  <a:lnTo>
                    <a:pt x="2412" y="8636"/>
                  </a:lnTo>
                  <a:lnTo>
                    <a:pt x="5334" y="30225"/>
                  </a:lnTo>
                  <a:lnTo>
                    <a:pt x="8636" y="57530"/>
                  </a:lnTo>
                  <a:lnTo>
                    <a:pt x="12192" y="87884"/>
                  </a:lnTo>
                  <a:lnTo>
                    <a:pt x="16510" y="116966"/>
                  </a:lnTo>
                  <a:lnTo>
                    <a:pt x="21971" y="146557"/>
                  </a:lnTo>
                  <a:lnTo>
                    <a:pt x="26288" y="175005"/>
                  </a:lnTo>
                  <a:lnTo>
                    <a:pt x="29845" y="201929"/>
                  </a:lnTo>
                  <a:lnTo>
                    <a:pt x="32004" y="223900"/>
                  </a:lnTo>
                  <a:lnTo>
                    <a:pt x="34925" y="242950"/>
                  </a:lnTo>
                  <a:lnTo>
                    <a:pt x="35941" y="261747"/>
                  </a:lnTo>
                  <a:lnTo>
                    <a:pt x="32766" y="271017"/>
                  </a:lnTo>
                </a:path>
                <a:path w="36195" h="271144">
                  <a:moveTo>
                    <a:pt x="8636" y="190118"/>
                  </a:moveTo>
                  <a:lnTo>
                    <a:pt x="11049" y="175640"/>
                  </a:lnTo>
                  <a:lnTo>
                    <a:pt x="19685" y="162687"/>
                  </a:lnTo>
                  <a:lnTo>
                    <a:pt x="34925" y="14871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97553" y="968120"/>
              <a:ext cx="108712" cy="13614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933190" y="948689"/>
              <a:ext cx="100075" cy="14084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075811" y="933322"/>
              <a:ext cx="110871" cy="15036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559936" y="2171319"/>
              <a:ext cx="97916" cy="38303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703065" y="2412364"/>
              <a:ext cx="22225" cy="109855"/>
            </a:xfrm>
            <a:custGeom>
              <a:avLst/>
              <a:gdLst/>
              <a:ahLst/>
              <a:cxnLst/>
              <a:rect l="l" t="t" r="r" b="b"/>
              <a:pathLst>
                <a:path w="22225" h="109855">
                  <a:moveTo>
                    <a:pt x="6476" y="0"/>
                  </a:moveTo>
                  <a:lnTo>
                    <a:pt x="6476" y="0"/>
                  </a:lnTo>
                  <a:lnTo>
                    <a:pt x="6476" y="10794"/>
                  </a:lnTo>
                  <a:lnTo>
                    <a:pt x="0" y="60451"/>
                  </a:lnTo>
                  <a:lnTo>
                    <a:pt x="0" y="82422"/>
                  </a:lnTo>
                  <a:lnTo>
                    <a:pt x="3556" y="100710"/>
                  </a:lnTo>
                  <a:lnTo>
                    <a:pt x="10033" y="109346"/>
                  </a:lnTo>
                  <a:lnTo>
                    <a:pt x="16510" y="106171"/>
                  </a:lnTo>
                  <a:lnTo>
                    <a:pt x="21971" y="9105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720591" y="236118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812412" y="2249169"/>
              <a:ext cx="19050" cy="253365"/>
            </a:xfrm>
            <a:custGeom>
              <a:avLst/>
              <a:gdLst/>
              <a:ahLst/>
              <a:cxnLst/>
              <a:rect l="l" t="t" r="r" b="b"/>
              <a:pathLst>
                <a:path w="19050" h="253364">
                  <a:moveTo>
                    <a:pt x="12319" y="12954"/>
                  </a:moveTo>
                  <a:lnTo>
                    <a:pt x="14477" y="0"/>
                  </a:lnTo>
                  <a:lnTo>
                    <a:pt x="18796" y="17399"/>
                  </a:lnTo>
                  <a:lnTo>
                    <a:pt x="16637" y="39243"/>
                  </a:lnTo>
                  <a:lnTo>
                    <a:pt x="14477" y="64135"/>
                  </a:lnTo>
                  <a:lnTo>
                    <a:pt x="12319" y="92202"/>
                  </a:lnTo>
                  <a:lnTo>
                    <a:pt x="9778" y="118491"/>
                  </a:lnTo>
                  <a:lnTo>
                    <a:pt x="8000" y="144399"/>
                  </a:lnTo>
                  <a:lnTo>
                    <a:pt x="0" y="240919"/>
                  </a:lnTo>
                  <a:lnTo>
                    <a:pt x="2159" y="25311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072255" y="1345056"/>
              <a:ext cx="1575943" cy="130682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893946" y="2388742"/>
              <a:ext cx="142620" cy="14465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470403" y="2333878"/>
              <a:ext cx="108585" cy="238125"/>
            </a:xfrm>
            <a:custGeom>
              <a:avLst/>
              <a:gdLst/>
              <a:ahLst/>
              <a:cxnLst/>
              <a:rect l="l" t="t" r="r" b="b"/>
              <a:pathLst>
                <a:path w="108585" h="238125">
                  <a:moveTo>
                    <a:pt x="87502" y="5333"/>
                  </a:moveTo>
                  <a:lnTo>
                    <a:pt x="87502" y="5333"/>
                  </a:lnTo>
                  <a:lnTo>
                    <a:pt x="93218" y="0"/>
                  </a:lnTo>
                  <a:lnTo>
                    <a:pt x="93218" y="0"/>
                  </a:lnTo>
                  <a:lnTo>
                    <a:pt x="99313" y="9651"/>
                  </a:lnTo>
                  <a:lnTo>
                    <a:pt x="102869" y="25145"/>
                  </a:lnTo>
                  <a:lnTo>
                    <a:pt x="105028" y="46736"/>
                  </a:lnTo>
                  <a:lnTo>
                    <a:pt x="107187" y="74168"/>
                  </a:lnTo>
                  <a:lnTo>
                    <a:pt x="108331" y="103250"/>
                  </a:lnTo>
                  <a:lnTo>
                    <a:pt x="108331" y="131699"/>
                  </a:lnTo>
                  <a:lnTo>
                    <a:pt x="108331" y="131699"/>
                  </a:lnTo>
                  <a:lnTo>
                    <a:pt x="65912" y="237870"/>
                  </a:lnTo>
                  <a:lnTo>
                    <a:pt x="48259" y="237870"/>
                  </a:lnTo>
                  <a:lnTo>
                    <a:pt x="48259" y="237870"/>
                  </a:lnTo>
                  <a:lnTo>
                    <a:pt x="0" y="198627"/>
                  </a:lnTo>
                  <a:lnTo>
                    <a:pt x="5333" y="185674"/>
                  </a:lnTo>
                  <a:lnTo>
                    <a:pt x="17652" y="16954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581401" y="2340863"/>
              <a:ext cx="160274" cy="212344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493900" y="2624201"/>
              <a:ext cx="1143635" cy="757809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13103" y="774134"/>
            <a:ext cx="2052320" cy="616585"/>
            <a:chOff x="1213103" y="774134"/>
            <a:chExt cx="2052320" cy="616585"/>
          </a:xfrm>
        </p:grpSpPr>
        <p:sp>
          <p:nvSpPr>
            <p:cNvPr id="5" name="object 5"/>
            <p:cNvSpPr/>
            <p:nvPr/>
          </p:nvSpPr>
          <p:spPr>
            <a:xfrm>
              <a:off x="1234422" y="774134"/>
              <a:ext cx="2030763" cy="586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48383" y="792479"/>
              <a:ext cx="1399793" cy="598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92024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0992" y="475488"/>
                  </a:lnTo>
                  <a:lnTo>
                    <a:pt x="1920240" y="396239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586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840992" y="475488"/>
                  </a:moveTo>
                  <a:lnTo>
                    <a:pt x="1856867" y="412114"/>
                  </a:lnTo>
                  <a:lnTo>
                    <a:pt x="1920240" y="396239"/>
                  </a:lnTo>
                  <a:lnTo>
                    <a:pt x="18409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0240" y="0"/>
                  </a:lnTo>
                  <a:lnTo>
                    <a:pt x="192024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0825" y="252221"/>
            <a:ext cx="2256790" cy="1858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-6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Mollusca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Gill Sans MT"/>
              <a:cs typeface="Gill Sans MT"/>
            </a:endParaRPr>
          </a:p>
          <a:p>
            <a:pPr marL="452755">
              <a:lnSpc>
                <a:spcPct val="100000"/>
              </a:lnSpc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Slugs.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Squids.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Cuttle-fishes.</a:t>
            </a:r>
            <a:endParaRPr sz="1500">
              <a:latin typeface="Lucida Sans"/>
              <a:cs typeface="Lucida San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35279" y="2895600"/>
            <a:ext cx="8452485" cy="1762125"/>
            <a:chOff x="335279" y="2895600"/>
            <a:chExt cx="8452485" cy="1762125"/>
          </a:xfrm>
        </p:grpSpPr>
        <p:sp>
          <p:nvSpPr>
            <p:cNvPr id="12" name="object 12"/>
            <p:cNvSpPr/>
            <p:nvPr/>
          </p:nvSpPr>
          <p:spPr>
            <a:xfrm>
              <a:off x="335279" y="2895600"/>
              <a:ext cx="2932175" cy="176174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297935" y="2895600"/>
              <a:ext cx="2343912" cy="17617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69279" y="2895600"/>
              <a:ext cx="3118104" cy="17617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401059" y="1102740"/>
            <a:ext cx="203200" cy="318770"/>
          </a:xfrm>
          <a:custGeom>
            <a:avLst/>
            <a:gdLst/>
            <a:ahLst/>
            <a:cxnLst/>
            <a:rect l="l" t="t" r="r" b="b"/>
            <a:pathLst>
              <a:path w="203200" h="318769">
                <a:moveTo>
                  <a:pt x="195834" y="35941"/>
                </a:moveTo>
                <a:lnTo>
                  <a:pt x="195834" y="35941"/>
                </a:lnTo>
                <a:lnTo>
                  <a:pt x="196976" y="46736"/>
                </a:lnTo>
                <a:lnTo>
                  <a:pt x="199136" y="57531"/>
                </a:lnTo>
                <a:lnTo>
                  <a:pt x="200151" y="41402"/>
                </a:lnTo>
                <a:lnTo>
                  <a:pt x="196976" y="28448"/>
                </a:lnTo>
                <a:lnTo>
                  <a:pt x="136778" y="0"/>
                </a:lnTo>
                <a:lnTo>
                  <a:pt x="116966" y="5334"/>
                </a:lnTo>
                <a:lnTo>
                  <a:pt x="99694" y="15112"/>
                </a:lnTo>
                <a:lnTo>
                  <a:pt x="85343" y="25146"/>
                </a:lnTo>
                <a:lnTo>
                  <a:pt x="73405" y="37084"/>
                </a:lnTo>
                <a:lnTo>
                  <a:pt x="62229" y="52197"/>
                </a:lnTo>
                <a:lnTo>
                  <a:pt x="52577" y="70866"/>
                </a:lnTo>
                <a:lnTo>
                  <a:pt x="0" y="232537"/>
                </a:lnTo>
                <a:lnTo>
                  <a:pt x="0" y="232537"/>
                </a:lnTo>
                <a:lnTo>
                  <a:pt x="1142" y="255270"/>
                </a:lnTo>
                <a:lnTo>
                  <a:pt x="6476" y="275717"/>
                </a:lnTo>
                <a:lnTo>
                  <a:pt x="14097" y="292227"/>
                </a:lnTo>
                <a:lnTo>
                  <a:pt x="23749" y="304546"/>
                </a:lnTo>
                <a:lnTo>
                  <a:pt x="36322" y="312800"/>
                </a:lnTo>
                <a:lnTo>
                  <a:pt x="52577" y="317119"/>
                </a:lnTo>
                <a:lnTo>
                  <a:pt x="72389" y="318262"/>
                </a:lnTo>
                <a:lnTo>
                  <a:pt x="72389" y="318262"/>
                </a:lnTo>
                <a:lnTo>
                  <a:pt x="88518" y="313944"/>
                </a:lnTo>
                <a:lnTo>
                  <a:pt x="101853" y="305562"/>
                </a:lnTo>
                <a:lnTo>
                  <a:pt x="112649" y="293370"/>
                </a:lnTo>
                <a:lnTo>
                  <a:pt x="122427" y="278257"/>
                </a:lnTo>
                <a:lnTo>
                  <a:pt x="129286" y="261747"/>
                </a:lnTo>
                <a:lnTo>
                  <a:pt x="131444" y="244348"/>
                </a:lnTo>
                <a:lnTo>
                  <a:pt x="121665" y="199009"/>
                </a:lnTo>
                <a:lnTo>
                  <a:pt x="130301" y="197612"/>
                </a:lnTo>
                <a:lnTo>
                  <a:pt x="146938" y="197612"/>
                </a:lnTo>
                <a:lnTo>
                  <a:pt x="164211" y="193675"/>
                </a:lnTo>
                <a:lnTo>
                  <a:pt x="178562" y="186817"/>
                </a:lnTo>
                <a:lnTo>
                  <a:pt x="189356" y="178181"/>
                </a:lnTo>
                <a:lnTo>
                  <a:pt x="196976" y="169545"/>
                </a:lnTo>
                <a:lnTo>
                  <a:pt x="202691" y="183896"/>
                </a:lnTo>
                <a:lnTo>
                  <a:pt x="200151" y="201168"/>
                </a:lnTo>
                <a:lnTo>
                  <a:pt x="194817" y="264922"/>
                </a:lnTo>
                <a:lnTo>
                  <a:pt x="196976" y="284734"/>
                </a:lnTo>
                <a:lnTo>
                  <a:pt x="202691" y="2988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92271" y="1314703"/>
            <a:ext cx="17780" cy="100330"/>
          </a:xfrm>
          <a:custGeom>
            <a:avLst/>
            <a:gdLst/>
            <a:ahLst/>
            <a:cxnLst/>
            <a:rect l="l" t="t" r="r" b="b"/>
            <a:pathLst>
              <a:path w="17779" h="100330">
                <a:moveTo>
                  <a:pt x="3301" y="8636"/>
                </a:moveTo>
                <a:lnTo>
                  <a:pt x="3301" y="8636"/>
                </a:lnTo>
                <a:lnTo>
                  <a:pt x="8636" y="0"/>
                </a:lnTo>
                <a:lnTo>
                  <a:pt x="8636" y="0"/>
                </a:lnTo>
                <a:lnTo>
                  <a:pt x="0" y="66294"/>
                </a:lnTo>
                <a:lnTo>
                  <a:pt x="3301" y="83566"/>
                </a:lnTo>
                <a:lnTo>
                  <a:pt x="9778" y="95758"/>
                </a:lnTo>
                <a:lnTo>
                  <a:pt x="17271" y="9982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20719" y="12308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765930" y="1270253"/>
            <a:ext cx="266700" cy="140970"/>
            <a:chOff x="3765930" y="1270253"/>
            <a:chExt cx="266700" cy="140970"/>
          </a:xfrm>
        </p:grpSpPr>
        <p:sp>
          <p:nvSpPr>
            <p:cNvPr id="19" name="object 19"/>
            <p:cNvSpPr/>
            <p:nvPr/>
          </p:nvSpPr>
          <p:spPr>
            <a:xfrm>
              <a:off x="3765930" y="1270253"/>
              <a:ext cx="118745" cy="1408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20362" y="1276095"/>
              <a:ext cx="112013" cy="1273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097273" y="1091945"/>
            <a:ext cx="87630" cy="290195"/>
          </a:xfrm>
          <a:custGeom>
            <a:avLst/>
            <a:gdLst/>
            <a:ahLst/>
            <a:cxnLst/>
            <a:rect l="l" t="t" r="r" b="b"/>
            <a:pathLst>
              <a:path w="87629" h="290194">
                <a:moveTo>
                  <a:pt x="29590" y="4699"/>
                </a:moveTo>
                <a:lnTo>
                  <a:pt x="38608" y="0"/>
                </a:lnTo>
                <a:lnTo>
                  <a:pt x="38608" y="0"/>
                </a:lnTo>
                <a:lnTo>
                  <a:pt x="53721" y="3555"/>
                </a:lnTo>
                <a:lnTo>
                  <a:pt x="59054" y="14350"/>
                </a:lnTo>
                <a:lnTo>
                  <a:pt x="61213" y="31623"/>
                </a:lnTo>
                <a:lnTo>
                  <a:pt x="58038" y="53593"/>
                </a:lnTo>
                <a:lnTo>
                  <a:pt x="53721" y="78104"/>
                </a:lnTo>
                <a:lnTo>
                  <a:pt x="47243" y="100075"/>
                </a:lnTo>
                <a:lnTo>
                  <a:pt x="40386" y="119506"/>
                </a:lnTo>
                <a:lnTo>
                  <a:pt x="34925" y="138937"/>
                </a:lnTo>
                <a:lnTo>
                  <a:pt x="30606" y="159765"/>
                </a:lnTo>
                <a:lnTo>
                  <a:pt x="27431" y="182499"/>
                </a:lnTo>
                <a:lnTo>
                  <a:pt x="26288" y="206248"/>
                </a:lnTo>
                <a:lnTo>
                  <a:pt x="27431" y="227075"/>
                </a:lnTo>
                <a:lnTo>
                  <a:pt x="30606" y="245490"/>
                </a:lnTo>
                <a:lnTo>
                  <a:pt x="30606" y="245490"/>
                </a:lnTo>
                <a:lnTo>
                  <a:pt x="36449" y="262000"/>
                </a:lnTo>
                <a:lnTo>
                  <a:pt x="46100" y="277113"/>
                </a:lnTo>
                <a:lnTo>
                  <a:pt x="60198" y="286512"/>
                </a:lnTo>
                <a:lnTo>
                  <a:pt x="75691" y="290067"/>
                </a:lnTo>
                <a:lnTo>
                  <a:pt x="87502" y="282575"/>
                </a:lnTo>
              </a:path>
              <a:path w="87629" h="290194">
                <a:moveTo>
                  <a:pt x="0" y="154431"/>
                </a:moveTo>
                <a:lnTo>
                  <a:pt x="11937" y="150113"/>
                </a:lnTo>
                <a:lnTo>
                  <a:pt x="25273" y="146812"/>
                </a:lnTo>
                <a:lnTo>
                  <a:pt x="41401" y="143637"/>
                </a:lnTo>
                <a:lnTo>
                  <a:pt x="62356" y="1367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292600" y="1031239"/>
            <a:ext cx="3241040" cy="1764664"/>
            <a:chOff x="4292600" y="1031239"/>
            <a:chExt cx="3241040" cy="1764664"/>
          </a:xfrm>
        </p:grpSpPr>
        <p:sp>
          <p:nvSpPr>
            <p:cNvPr id="23" name="object 23"/>
            <p:cNvSpPr/>
            <p:nvPr/>
          </p:nvSpPr>
          <p:spPr>
            <a:xfrm>
              <a:off x="4821301" y="1079372"/>
              <a:ext cx="208915" cy="294005"/>
            </a:xfrm>
            <a:custGeom>
              <a:avLst/>
              <a:gdLst/>
              <a:ahLst/>
              <a:cxnLst/>
              <a:rect l="l" t="t" r="r" b="b"/>
              <a:pathLst>
                <a:path w="208914" h="294005">
                  <a:moveTo>
                    <a:pt x="3937" y="163702"/>
                  </a:moveTo>
                  <a:lnTo>
                    <a:pt x="4952" y="185292"/>
                  </a:lnTo>
                  <a:lnTo>
                    <a:pt x="4952" y="207263"/>
                  </a:lnTo>
                  <a:lnTo>
                    <a:pt x="4952" y="228600"/>
                  </a:lnTo>
                  <a:lnTo>
                    <a:pt x="3937" y="250443"/>
                  </a:lnTo>
                  <a:lnTo>
                    <a:pt x="0" y="266700"/>
                  </a:lnTo>
                </a:path>
                <a:path w="208914" h="294005">
                  <a:moveTo>
                    <a:pt x="27304" y="116966"/>
                  </a:moveTo>
                  <a:lnTo>
                    <a:pt x="25908" y="107187"/>
                  </a:lnTo>
                </a:path>
                <a:path w="208914" h="294005">
                  <a:moveTo>
                    <a:pt x="160527" y="164846"/>
                  </a:moveTo>
                  <a:lnTo>
                    <a:pt x="160527" y="164846"/>
                  </a:lnTo>
                  <a:lnTo>
                    <a:pt x="165226" y="155066"/>
                  </a:lnTo>
                  <a:lnTo>
                    <a:pt x="165226" y="155066"/>
                  </a:lnTo>
                  <a:lnTo>
                    <a:pt x="144018" y="132079"/>
                  </a:lnTo>
                  <a:lnTo>
                    <a:pt x="144018" y="132079"/>
                  </a:lnTo>
                  <a:lnTo>
                    <a:pt x="93979" y="223520"/>
                  </a:lnTo>
                  <a:lnTo>
                    <a:pt x="93979" y="223520"/>
                  </a:lnTo>
                  <a:lnTo>
                    <a:pt x="96138" y="240791"/>
                  </a:lnTo>
                  <a:lnTo>
                    <a:pt x="102615" y="255904"/>
                  </a:lnTo>
                  <a:lnTo>
                    <a:pt x="113664" y="264540"/>
                  </a:lnTo>
                  <a:lnTo>
                    <a:pt x="125602" y="265556"/>
                  </a:lnTo>
                  <a:lnTo>
                    <a:pt x="138937" y="260223"/>
                  </a:lnTo>
                  <a:lnTo>
                    <a:pt x="149733" y="248285"/>
                  </a:lnTo>
                  <a:lnTo>
                    <a:pt x="160527" y="230759"/>
                  </a:lnTo>
                  <a:lnTo>
                    <a:pt x="169545" y="209041"/>
                  </a:lnTo>
                  <a:lnTo>
                    <a:pt x="177037" y="184276"/>
                  </a:lnTo>
                  <a:lnTo>
                    <a:pt x="183514" y="160909"/>
                  </a:lnTo>
                  <a:lnTo>
                    <a:pt x="188975" y="137413"/>
                  </a:lnTo>
                  <a:lnTo>
                    <a:pt x="193675" y="117983"/>
                  </a:lnTo>
                  <a:lnTo>
                    <a:pt x="196850" y="99313"/>
                  </a:lnTo>
                  <a:lnTo>
                    <a:pt x="199009" y="78739"/>
                  </a:lnTo>
                  <a:lnTo>
                    <a:pt x="199771" y="57912"/>
                  </a:lnTo>
                  <a:lnTo>
                    <a:pt x="201168" y="38480"/>
                  </a:lnTo>
                  <a:lnTo>
                    <a:pt x="201168" y="0"/>
                  </a:lnTo>
                  <a:lnTo>
                    <a:pt x="201168" y="0"/>
                  </a:lnTo>
                  <a:lnTo>
                    <a:pt x="201168" y="10413"/>
                  </a:lnTo>
                  <a:lnTo>
                    <a:pt x="202311" y="30861"/>
                  </a:lnTo>
                  <a:lnTo>
                    <a:pt x="203326" y="56768"/>
                  </a:lnTo>
                  <a:lnTo>
                    <a:pt x="203326" y="85598"/>
                  </a:lnTo>
                  <a:lnTo>
                    <a:pt x="204470" y="115824"/>
                  </a:lnTo>
                  <a:lnTo>
                    <a:pt x="203326" y="143255"/>
                  </a:lnTo>
                  <a:lnTo>
                    <a:pt x="203326" y="167004"/>
                  </a:lnTo>
                  <a:lnTo>
                    <a:pt x="203326" y="188595"/>
                  </a:lnTo>
                  <a:lnTo>
                    <a:pt x="202311" y="213740"/>
                  </a:lnTo>
                  <a:lnTo>
                    <a:pt x="202311" y="237489"/>
                  </a:lnTo>
                  <a:lnTo>
                    <a:pt x="202311" y="261238"/>
                  </a:lnTo>
                  <a:lnTo>
                    <a:pt x="202311" y="261238"/>
                  </a:lnTo>
                  <a:lnTo>
                    <a:pt x="204470" y="280797"/>
                  </a:lnTo>
                  <a:lnTo>
                    <a:pt x="208787" y="29400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94808" y="1031239"/>
              <a:ext cx="1869059" cy="37541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292600" y="1047876"/>
              <a:ext cx="949705" cy="10582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44108" y="1742439"/>
              <a:ext cx="12065" cy="114300"/>
            </a:xfrm>
            <a:custGeom>
              <a:avLst/>
              <a:gdLst/>
              <a:ahLst/>
              <a:cxnLst/>
              <a:rect l="l" t="t" r="r" b="b"/>
              <a:pathLst>
                <a:path w="12064" h="114300">
                  <a:moveTo>
                    <a:pt x="0" y="0"/>
                  </a:moveTo>
                  <a:lnTo>
                    <a:pt x="0" y="0"/>
                  </a:lnTo>
                  <a:lnTo>
                    <a:pt x="6476" y="15112"/>
                  </a:lnTo>
                  <a:lnTo>
                    <a:pt x="9651" y="30607"/>
                  </a:lnTo>
                  <a:lnTo>
                    <a:pt x="10794" y="51054"/>
                  </a:lnTo>
                  <a:lnTo>
                    <a:pt x="11811" y="72771"/>
                  </a:lnTo>
                  <a:lnTo>
                    <a:pt x="9651" y="95758"/>
                  </a:lnTo>
                  <a:lnTo>
                    <a:pt x="4317" y="11417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505450" y="1738248"/>
              <a:ext cx="109092" cy="11912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662041" y="1735454"/>
              <a:ext cx="109093" cy="13500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14313" y="1717801"/>
              <a:ext cx="199771" cy="13957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54979" y="1571116"/>
              <a:ext cx="55880" cy="290195"/>
            </a:xfrm>
            <a:custGeom>
              <a:avLst/>
              <a:gdLst/>
              <a:ahLst/>
              <a:cxnLst/>
              <a:rect l="l" t="t" r="r" b="b"/>
              <a:pathLst>
                <a:path w="55879" h="290194">
                  <a:moveTo>
                    <a:pt x="48260" y="26289"/>
                  </a:moveTo>
                  <a:lnTo>
                    <a:pt x="51181" y="8636"/>
                  </a:lnTo>
                  <a:lnTo>
                    <a:pt x="53340" y="0"/>
                  </a:lnTo>
                  <a:lnTo>
                    <a:pt x="55753" y="13970"/>
                  </a:lnTo>
                  <a:lnTo>
                    <a:pt x="55753" y="35560"/>
                  </a:lnTo>
                  <a:lnTo>
                    <a:pt x="54737" y="61849"/>
                  </a:lnTo>
                  <a:lnTo>
                    <a:pt x="52197" y="88900"/>
                  </a:lnTo>
                  <a:lnTo>
                    <a:pt x="50037" y="120523"/>
                  </a:lnTo>
                  <a:lnTo>
                    <a:pt x="49275" y="147574"/>
                  </a:lnTo>
                  <a:lnTo>
                    <a:pt x="47117" y="172339"/>
                  </a:lnTo>
                  <a:lnTo>
                    <a:pt x="44704" y="193294"/>
                  </a:lnTo>
                  <a:lnTo>
                    <a:pt x="41401" y="217043"/>
                  </a:lnTo>
                  <a:lnTo>
                    <a:pt x="16256" y="289814"/>
                  </a:lnTo>
                </a:path>
                <a:path w="55879" h="290194">
                  <a:moveTo>
                    <a:pt x="0" y="167005"/>
                  </a:moveTo>
                  <a:lnTo>
                    <a:pt x="0" y="167005"/>
                  </a:lnTo>
                  <a:lnTo>
                    <a:pt x="10795" y="160528"/>
                  </a:lnTo>
                  <a:lnTo>
                    <a:pt x="27432" y="157226"/>
                  </a:lnTo>
                  <a:lnTo>
                    <a:pt x="48260" y="15405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162420" y="1683257"/>
              <a:ext cx="130682" cy="15468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47967" y="1564258"/>
              <a:ext cx="98425" cy="263525"/>
            </a:xfrm>
            <a:custGeom>
              <a:avLst/>
              <a:gdLst/>
              <a:ahLst/>
              <a:cxnLst/>
              <a:rect l="l" t="t" r="r" b="b"/>
              <a:pathLst>
                <a:path w="98425" h="263525">
                  <a:moveTo>
                    <a:pt x="29972" y="0"/>
                  </a:moveTo>
                  <a:lnTo>
                    <a:pt x="29972" y="0"/>
                  </a:lnTo>
                  <a:lnTo>
                    <a:pt x="22352" y="50418"/>
                  </a:lnTo>
                  <a:lnTo>
                    <a:pt x="22352" y="79501"/>
                  </a:lnTo>
                  <a:lnTo>
                    <a:pt x="20955" y="107950"/>
                  </a:lnTo>
                  <a:lnTo>
                    <a:pt x="17653" y="132461"/>
                  </a:lnTo>
                  <a:lnTo>
                    <a:pt x="15494" y="157352"/>
                  </a:lnTo>
                  <a:lnTo>
                    <a:pt x="13716" y="179197"/>
                  </a:lnTo>
                  <a:lnTo>
                    <a:pt x="6858" y="241173"/>
                  </a:lnTo>
                  <a:lnTo>
                    <a:pt x="6858" y="251967"/>
                  </a:lnTo>
                  <a:lnTo>
                    <a:pt x="12319" y="239394"/>
                  </a:lnTo>
                  <a:lnTo>
                    <a:pt x="16637" y="221741"/>
                  </a:lnTo>
                  <a:lnTo>
                    <a:pt x="23495" y="201929"/>
                  </a:lnTo>
                  <a:lnTo>
                    <a:pt x="29972" y="185674"/>
                  </a:lnTo>
                  <a:lnTo>
                    <a:pt x="39624" y="172719"/>
                  </a:lnTo>
                  <a:lnTo>
                    <a:pt x="55118" y="168401"/>
                  </a:lnTo>
                  <a:lnTo>
                    <a:pt x="70612" y="172719"/>
                  </a:lnTo>
                  <a:lnTo>
                    <a:pt x="84709" y="183514"/>
                  </a:lnTo>
                  <a:lnTo>
                    <a:pt x="94361" y="200151"/>
                  </a:lnTo>
                  <a:lnTo>
                    <a:pt x="98044" y="218820"/>
                  </a:lnTo>
                  <a:lnTo>
                    <a:pt x="92202" y="234695"/>
                  </a:lnTo>
                  <a:lnTo>
                    <a:pt x="81407" y="248030"/>
                  </a:lnTo>
                  <a:lnTo>
                    <a:pt x="67056" y="255524"/>
                  </a:lnTo>
                  <a:lnTo>
                    <a:pt x="23495" y="263143"/>
                  </a:lnTo>
                  <a:lnTo>
                    <a:pt x="0" y="25984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25310" y="1729612"/>
              <a:ext cx="191769" cy="12560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98614" y="1581911"/>
              <a:ext cx="227965" cy="268605"/>
            </a:xfrm>
            <a:custGeom>
              <a:avLst/>
              <a:gdLst/>
              <a:ahLst/>
              <a:cxnLst/>
              <a:rect l="l" t="t" r="r" b="b"/>
              <a:pathLst>
                <a:path w="227965" h="268605">
                  <a:moveTo>
                    <a:pt x="41401" y="177037"/>
                  </a:moveTo>
                  <a:lnTo>
                    <a:pt x="41401" y="177037"/>
                  </a:lnTo>
                  <a:lnTo>
                    <a:pt x="43941" y="165862"/>
                  </a:lnTo>
                  <a:lnTo>
                    <a:pt x="31750" y="154050"/>
                  </a:lnTo>
                  <a:lnTo>
                    <a:pt x="31750" y="154050"/>
                  </a:lnTo>
                  <a:lnTo>
                    <a:pt x="0" y="204088"/>
                  </a:lnTo>
                  <a:lnTo>
                    <a:pt x="0" y="204088"/>
                  </a:lnTo>
                  <a:lnTo>
                    <a:pt x="2158" y="222376"/>
                  </a:lnTo>
                  <a:lnTo>
                    <a:pt x="10794" y="236474"/>
                  </a:lnTo>
                  <a:lnTo>
                    <a:pt x="26288" y="244348"/>
                  </a:lnTo>
                  <a:lnTo>
                    <a:pt x="42925" y="243332"/>
                  </a:lnTo>
                  <a:lnTo>
                    <a:pt x="59054" y="236474"/>
                  </a:lnTo>
                  <a:lnTo>
                    <a:pt x="72389" y="225678"/>
                  </a:lnTo>
                  <a:lnTo>
                    <a:pt x="81025" y="210565"/>
                  </a:lnTo>
                  <a:lnTo>
                    <a:pt x="86486" y="195452"/>
                  </a:lnTo>
                  <a:lnTo>
                    <a:pt x="88645" y="183514"/>
                  </a:lnTo>
                  <a:lnTo>
                    <a:pt x="91185" y="206248"/>
                  </a:lnTo>
                  <a:lnTo>
                    <a:pt x="97281" y="224536"/>
                  </a:lnTo>
                  <a:lnTo>
                    <a:pt x="108457" y="240029"/>
                  </a:lnTo>
                  <a:lnTo>
                    <a:pt x="122427" y="248665"/>
                  </a:lnTo>
                  <a:lnTo>
                    <a:pt x="141224" y="249809"/>
                  </a:lnTo>
                  <a:lnTo>
                    <a:pt x="141224" y="249809"/>
                  </a:lnTo>
                  <a:lnTo>
                    <a:pt x="158876" y="240029"/>
                  </a:lnTo>
                  <a:lnTo>
                    <a:pt x="175386" y="225678"/>
                  </a:lnTo>
                  <a:lnTo>
                    <a:pt x="189356" y="207263"/>
                  </a:lnTo>
                  <a:lnTo>
                    <a:pt x="201675" y="186816"/>
                  </a:lnTo>
                  <a:lnTo>
                    <a:pt x="210311" y="168021"/>
                  </a:lnTo>
                  <a:lnTo>
                    <a:pt x="215645" y="148589"/>
                  </a:lnTo>
                  <a:lnTo>
                    <a:pt x="221106" y="125984"/>
                  </a:lnTo>
                  <a:lnTo>
                    <a:pt x="224281" y="102870"/>
                  </a:lnTo>
                  <a:lnTo>
                    <a:pt x="227583" y="78104"/>
                  </a:lnTo>
                  <a:lnTo>
                    <a:pt x="227583" y="54356"/>
                  </a:lnTo>
                  <a:lnTo>
                    <a:pt x="226440" y="31623"/>
                  </a:lnTo>
                  <a:lnTo>
                    <a:pt x="226440" y="0"/>
                  </a:lnTo>
                  <a:lnTo>
                    <a:pt x="221106" y="24764"/>
                  </a:lnTo>
                  <a:lnTo>
                    <a:pt x="196976" y="207263"/>
                  </a:lnTo>
                  <a:lnTo>
                    <a:pt x="196976" y="231394"/>
                  </a:lnTo>
                  <a:lnTo>
                    <a:pt x="196976" y="231394"/>
                  </a:lnTo>
                  <a:lnTo>
                    <a:pt x="199135" y="252984"/>
                  </a:lnTo>
                  <a:lnTo>
                    <a:pt x="203834" y="268097"/>
                  </a:lnTo>
                </a:path>
                <a:path w="227965" h="268605">
                  <a:moveTo>
                    <a:pt x="168528" y="143256"/>
                  </a:moveTo>
                  <a:lnTo>
                    <a:pt x="180466" y="139700"/>
                  </a:lnTo>
                  <a:lnTo>
                    <a:pt x="199135" y="136778"/>
                  </a:lnTo>
                  <a:lnTo>
                    <a:pt x="217804" y="13347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956298" y="1705863"/>
              <a:ext cx="98932" cy="13754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144511" y="1892426"/>
              <a:ext cx="139700" cy="2688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796025" y="1994661"/>
              <a:ext cx="1507617" cy="80124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305420" y="1911095"/>
              <a:ext cx="228219" cy="19037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442073" y="2456306"/>
              <a:ext cx="4445" cy="24765"/>
            </a:xfrm>
            <a:custGeom>
              <a:avLst/>
              <a:gdLst/>
              <a:ahLst/>
              <a:cxnLst/>
              <a:rect l="l" t="t" r="r" b="b"/>
              <a:pathLst>
                <a:path w="4445" h="24764">
                  <a:moveTo>
                    <a:pt x="0" y="0"/>
                  </a:moveTo>
                  <a:lnTo>
                    <a:pt x="4318" y="2451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7127747" y="18274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688208" y="2189225"/>
            <a:ext cx="182880" cy="377825"/>
          </a:xfrm>
          <a:custGeom>
            <a:avLst/>
            <a:gdLst/>
            <a:ahLst/>
            <a:cxnLst/>
            <a:rect l="l" t="t" r="r" b="b"/>
            <a:pathLst>
              <a:path w="182880" h="377825">
                <a:moveTo>
                  <a:pt x="137922" y="19431"/>
                </a:moveTo>
                <a:lnTo>
                  <a:pt x="143383" y="7112"/>
                </a:lnTo>
                <a:lnTo>
                  <a:pt x="145923" y="0"/>
                </a:lnTo>
                <a:lnTo>
                  <a:pt x="136906" y="13589"/>
                </a:lnTo>
                <a:lnTo>
                  <a:pt x="124587" y="28067"/>
                </a:lnTo>
                <a:lnTo>
                  <a:pt x="111633" y="43561"/>
                </a:lnTo>
                <a:lnTo>
                  <a:pt x="98679" y="59309"/>
                </a:lnTo>
                <a:lnTo>
                  <a:pt x="88646" y="75565"/>
                </a:lnTo>
                <a:lnTo>
                  <a:pt x="80010" y="90678"/>
                </a:lnTo>
                <a:lnTo>
                  <a:pt x="80010" y="90678"/>
                </a:lnTo>
                <a:lnTo>
                  <a:pt x="21717" y="174625"/>
                </a:lnTo>
                <a:lnTo>
                  <a:pt x="40386" y="169164"/>
                </a:lnTo>
                <a:lnTo>
                  <a:pt x="60198" y="164846"/>
                </a:lnTo>
                <a:lnTo>
                  <a:pt x="81026" y="161290"/>
                </a:lnTo>
                <a:lnTo>
                  <a:pt x="100838" y="161290"/>
                </a:lnTo>
                <a:lnTo>
                  <a:pt x="118491" y="163703"/>
                </a:lnTo>
                <a:lnTo>
                  <a:pt x="133604" y="170306"/>
                </a:lnTo>
                <a:lnTo>
                  <a:pt x="145923" y="179959"/>
                </a:lnTo>
                <a:lnTo>
                  <a:pt x="154559" y="195072"/>
                </a:lnTo>
                <a:lnTo>
                  <a:pt x="159893" y="210566"/>
                </a:lnTo>
                <a:lnTo>
                  <a:pt x="163195" y="229997"/>
                </a:lnTo>
                <a:lnTo>
                  <a:pt x="163195" y="252730"/>
                </a:lnTo>
                <a:lnTo>
                  <a:pt x="163195" y="252730"/>
                </a:lnTo>
                <a:lnTo>
                  <a:pt x="139065" y="317881"/>
                </a:lnTo>
                <a:lnTo>
                  <a:pt x="127127" y="334010"/>
                </a:lnTo>
                <a:lnTo>
                  <a:pt x="113792" y="346329"/>
                </a:lnTo>
                <a:lnTo>
                  <a:pt x="99822" y="354965"/>
                </a:lnTo>
                <a:lnTo>
                  <a:pt x="85343" y="361061"/>
                </a:lnTo>
                <a:lnTo>
                  <a:pt x="70231" y="364617"/>
                </a:lnTo>
                <a:lnTo>
                  <a:pt x="51562" y="364617"/>
                </a:lnTo>
                <a:lnTo>
                  <a:pt x="34290" y="359283"/>
                </a:lnTo>
                <a:lnTo>
                  <a:pt x="19812" y="349123"/>
                </a:lnTo>
                <a:lnTo>
                  <a:pt x="7620" y="338328"/>
                </a:lnTo>
                <a:lnTo>
                  <a:pt x="1143" y="325374"/>
                </a:lnTo>
                <a:lnTo>
                  <a:pt x="0" y="308864"/>
                </a:lnTo>
                <a:lnTo>
                  <a:pt x="3302" y="291592"/>
                </a:lnTo>
                <a:lnTo>
                  <a:pt x="9779" y="276860"/>
                </a:lnTo>
                <a:lnTo>
                  <a:pt x="18796" y="267081"/>
                </a:lnTo>
                <a:lnTo>
                  <a:pt x="28448" y="261747"/>
                </a:lnTo>
                <a:lnTo>
                  <a:pt x="41402" y="257048"/>
                </a:lnTo>
                <a:lnTo>
                  <a:pt x="41402" y="257048"/>
                </a:lnTo>
                <a:lnTo>
                  <a:pt x="55880" y="258064"/>
                </a:lnTo>
                <a:lnTo>
                  <a:pt x="71374" y="262381"/>
                </a:lnTo>
                <a:lnTo>
                  <a:pt x="85343" y="269240"/>
                </a:lnTo>
                <a:lnTo>
                  <a:pt x="97663" y="279654"/>
                </a:lnTo>
                <a:lnTo>
                  <a:pt x="108458" y="292989"/>
                </a:lnTo>
                <a:lnTo>
                  <a:pt x="118491" y="310261"/>
                </a:lnTo>
                <a:lnTo>
                  <a:pt x="126111" y="328675"/>
                </a:lnTo>
                <a:lnTo>
                  <a:pt x="134747" y="348106"/>
                </a:lnTo>
                <a:lnTo>
                  <a:pt x="143383" y="366775"/>
                </a:lnTo>
                <a:lnTo>
                  <a:pt x="155575" y="377571"/>
                </a:lnTo>
                <a:lnTo>
                  <a:pt x="170688" y="376555"/>
                </a:lnTo>
                <a:lnTo>
                  <a:pt x="182880" y="36461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2930398" y="2234691"/>
            <a:ext cx="335915" cy="474345"/>
            <a:chOff x="2930398" y="2234691"/>
            <a:chExt cx="335915" cy="474345"/>
          </a:xfrm>
        </p:grpSpPr>
        <p:sp>
          <p:nvSpPr>
            <p:cNvPr id="43" name="object 43"/>
            <p:cNvSpPr/>
            <p:nvPr/>
          </p:nvSpPr>
          <p:spPr>
            <a:xfrm>
              <a:off x="2930398" y="2383408"/>
              <a:ext cx="132841" cy="21780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097530" y="2244216"/>
              <a:ext cx="26670" cy="455295"/>
            </a:xfrm>
            <a:custGeom>
              <a:avLst/>
              <a:gdLst/>
              <a:ahLst/>
              <a:cxnLst/>
              <a:rect l="l" t="t" r="r" b="b"/>
              <a:pathLst>
                <a:path w="26669" h="455294">
                  <a:moveTo>
                    <a:pt x="26288" y="8636"/>
                  </a:moveTo>
                  <a:lnTo>
                    <a:pt x="25653" y="0"/>
                  </a:lnTo>
                  <a:lnTo>
                    <a:pt x="21970" y="24130"/>
                  </a:lnTo>
                  <a:lnTo>
                    <a:pt x="19812" y="46481"/>
                  </a:lnTo>
                  <a:lnTo>
                    <a:pt x="18795" y="69595"/>
                  </a:lnTo>
                  <a:lnTo>
                    <a:pt x="18795" y="92201"/>
                  </a:lnTo>
                  <a:lnTo>
                    <a:pt x="18795" y="92201"/>
                  </a:lnTo>
                  <a:lnTo>
                    <a:pt x="18795" y="171831"/>
                  </a:lnTo>
                  <a:lnTo>
                    <a:pt x="18795" y="263906"/>
                  </a:lnTo>
                  <a:lnTo>
                    <a:pt x="18795" y="294131"/>
                  </a:lnTo>
                  <a:lnTo>
                    <a:pt x="17652" y="325881"/>
                  </a:lnTo>
                  <a:lnTo>
                    <a:pt x="15493" y="352170"/>
                  </a:lnTo>
                  <a:lnTo>
                    <a:pt x="13334" y="379094"/>
                  </a:lnTo>
                  <a:lnTo>
                    <a:pt x="11175" y="404368"/>
                  </a:lnTo>
                  <a:lnTo>
                    <a:pt x="9017" y="425576"/>
                  </a:lnTo>
                  <a:lnTo>
                    <a:pt x="2158" y="455040"/>
                  </a:lnTo>
                  <a:lnTo>
                    <a:pt x="0" y="44754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102483" y="2417317"/>
              <a:ext cx="85979" cy="120904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241167" y="2408427"/>
              <a:ext cx="3810" cy="99695"/>
            </a:xfrm>
            <a:custGeom>
              <a:avLst/>
              <a:gdLst/>
              <a:ahLst/>
              <a:cxnLst/>
              <a:rect l="l" t="t" r="r" b="b"/>
              <a:pathLst>
                <a:path w="3810" h="99694">
                  <a:moveTo>
                    <a:pt x="0" y="0"/>
                  </a:moveTo>
                  <a:lnTo>
                    <a:pt x="3301" y="20573"/>
                  </a:lnTo>
                  <a:lnTo>
                    <a:pt x="2158" y="40258"/>
                  </a:lnTo>
                  <a:lnTo>
                    <a:pt x="2158" y="60451"/>
                  </a:lnTo>
                  <a:lnTo>
                    <a:pt x="2158" y="81025"/>
                  </a:lnTo>
                  <a:lnTo>
                    <a:pt x="2158" y="99694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266059" y="23442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3345434" y="2386964"/>
            <a:ext cx="187325" cy="318770"/>
            <a:chOff x="3345434" y="2386964"/>
            <a:chExt cx="187325" cy="318770"/>
          </a:xfrm>
        </p:grpSpPr>
        <p:sp>
          <p:nvSpPr>
            <p:cNvPr id="49" name="object 49"/>
            <p:cNvSpPr/>
            <p:nvPr/>
          </p:nvSpPr>
          <p:spPr>
            <a:xfrm>
              <a:off x="3354959" y="2396489"/>
              <a:ext cx="168275" cy="281305"/>
            </a:xfrm>
            <a:custGeom>
              <a:avLst/>
              <a:gdLst/>
              <a:ahLst/>
              <a:cxnLst/>
              <a:rect l="l" t="t" r="r" b="b"/>
              <a:pathLst>
                <a:path w="168275" h="281305">
                  <a:moveTo>
                    <a:pt x="56895" y="21716"/>
                  </a:moveTo>
                  <a:lnTo>
                    <a:pt x="56895" y="21716"/>
                  </a:lnTo>
                  <a:lnTo>
                    <a:pt x="59054" y="10921"/>
                  </a:lnTo>
                  <a:lnTo>
                    <a:pt x="46100" y="0"/>
                  </a:lnTo>
                  <a:lnTo>
                    <a:pt x="32765" y="3301"/>
                  </a:lnTo>
                  <a:lnTo>
                    <a:pt x="0" y="45465"/>
                  </a:lnTo>
                  <a:lnTo>
                    <a:pt x="0" y="63118"/>
                  </a:lnTo>
                  <a:lnTo>
                    <a:pt x="8000" y="78231"/>
                  </a:lnTo>
                  <a:lnTo>
                    <a:pt x="20954" y="90042"/>
                  </a:lnTo>
                  <a:lnTo>
                    <a:pt x="37464" y="97662"/>
                  </a:lnTo>
                  <a:lnTo>
                    <a:pt x="53720" y="95503"/>
                  </a:lnTo>
                  <a:lnTo>
                    <a:pt x="65912" y="84327"/>
                  </a:lnTo>
                  <a:lnTo>
                    <a:pt x="73532" y="69595"/>
                  </a:lnTo>
                  <a:lnTo>
                    <a:pt x="75691" y="50800"/>
                  </a:lnTo>
                  <a:lnTo>
                    <a:pt x="74549" y="36829"/>
                  </a:lnTo>
                  <a:lnTo>
                    <a:pt x="77850" y="50800"/>
                  </a:lnTo>
                  <a:lnTo>
                    <a:pt x="81025" y="71754"/>
                  </a:lnTo>
                  <a:lnTo>
                    <a:pt x="83185" y="96519"/>
                  </a:lnTo>
                  <a:lnTo>
                    <a:pt x="85343" y="120268"/>
                  </a:lnTo>
                  <a:lnTo>
                    <a:pt x="88645" y="141858"/>
                  </a:lnTo>
                  <a:lnTo>
                    <a:pt x="97281" y="159511"/>
                  </a:lnTo>
                  <a:lnTo>
                    <a:pt x="113791" y="171450"/>
                  </a:lnTo>
                  <a:lnTo>
                    <a:pt x="130301" y="182244"/>
                  </a:lnTo>
                  <a:lnTo>
                    <a:pt x="145795" y="196214"/>
                  </a:lnTo>
                  <a:lnTo>
                    <a:pt x="157733" y="213867"/>
                  </a:lnTo>
                  <a:lnTo>
                    <a:pt x="165607" y="230123"/>
                  </a:lnTo>
                  <a:lnTo>
                    <a:pt x="167766" y="247395"/>
                  </a:lnTo>
                  <a:lnTo>
                    <a:pt x="167766" y="247395"/>
                  </a:lnTo>
                  <a:lnTo>
                    <a:pt x="133603" y="28079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391535" y="2554096"/>
              <a:ext cx="94614" cy="151510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1" name="object 51"/>
          <p:cNvGrpSpPr/>
          <p:nvPr/>
        </p:nvGrpSpPr>
        <p:grpSpPr>
          <a:xfrm>
            <a:off x="5441060" y="2175001"/>
            <a:ext cx="289560" cy="316865"/>
            <a:chOff x="5441060" y="2175001"/>
            <a:chExt cx="289560" cy="316865"/>
          </a:xfrm>
        </p:grpSpPr>
        <p:sp>
          <p:nvSpPr>
            <p:cNvPr id="52" name="object 52"/>
            <p:cNvSpPr/>
            <p:nvPr/>
          </p:nvSpPr>
          <p:spPr>
            <a:xfrm>
              <a:off x="5450585" y="2184526"/>
              <a:ext cx="270510" cy="297815"/>
            </a:xfrm>
            <a:custGeom>
              <a:avLst/>
              <a:gdLst/>
              <a:ahLst/>
              <a:cxnLst/>
              <a:rect l="l" t="t" r="r" b="b"/>
              <a:pathLst>
                <a:path w="270510" h="297814">
                  <a:moveTo>
                    <a:pt x="0" y="160909"/>
                  </a:moveTo>
                  <a:lnTo>
                    <a:pt x="0" y="160909"/>
                  </a:lnTo>
                  <a:lnTo>
                    <a:pt x="6476" y="168402"/>
                  </a:lnTo>
                  <a:lnTo>
                    <a:pt x="13969" y="184658"/>
                  </a:lnTo>
                  <a:lnTo>
                    <a:pt x="21971" y="205232"/>
                  </a:lnTo>
                  <a:lnTo>
                    <a:pt x="30606" y="225044"/>
                  </a:lnTo>
                  <a:lnTo>
                    <a:pt x="38480" y="245491"/>
                  </a:lnTo>
                  <a:lnTo>
                    <a:pt x="44576" y="265303"/>
                  </a:lnTo>
                  <a:lnTo>
                    <a:pt x="51435" y="280416"/>
                  </a:lnTo>
                  <a:lnTo>
                    <a:pt x="59054" y="292354"/>
                  </a:lnTo>
                  <a:lnTo>
                    <a:pt x="66928" y="297688"/>
                  </a:lnTo>
                  <a:lnTo>
                    <a:pt x="66928" y="297688"/>
                  </a:lnTo>
                  <a:lnTo>
                    <a:pt x="76580" y="292354"/>
                  </a:lnTo>
                  <a:lnTo>
                    <a:pt x="87502" y="279019"/>
                  </a:lnTo>
                  <a:lnTo>
                    <a:pt x="100456" y="257429"/>
                  </a:lnTo>
                  <a:lnTo>
                    <a:pt x="114808" y="233680"/>
                  </a:lnTo>
                  <a:lnTo>
                    <a:pt x="125984" y="213106"/>
                  </a:lnTo>
                  <a:lnTo>
                    <a:pt x="135636" y="190119"/>
                  </a:lnTo>
                  <a:lnTo>
                    <a:pt x="144272" y="167005"/>
                  </a:lnTo>
                  <a:lnTo>
                    <a:pt x="153288" y="148717"/>
                  </a:lnTo>
                  <a:lnTo>
                    <a:pt x="160909" y="128143"/>
                  </a:lnTo>
                  <a:lnTo>
                    <a:pt x="169544" y="108712"/>
                  </a:lnTo>
                  <a:lnTo>
                    <a:pt x="176402" y="92456"/>
                  </a:lnTo>
                  <a:lnTo>
                    <a:pt x="185038" y="74168"/>
                  </a:lnTo>
                  <a:lnTo>
                    <a:pt x="192531" y="55372"/>
                  </a:lnTo>
                  <a:lnTo>
                    <a:pt x="201167" y="37084"/>
                  </a:lnTo>
                  <a:lnTo>
                    <a:pt x="210185" y="18288"/>
                  </a:lnTo>
                  <a:lnTo>
                    <a:pt x="218821" y="5334"/>
                  </a:lnTo>
                  <a:lnTo>
                    <a:pt x="227456" y="0"/>
                  </a:lnTo>
                  <a:lnTo>
                    <a:pt x="236474" y="5334"/>
                  </a:lnTo>
                  <a:lnTo>
                    <a:pt x="246252" y="19431"/>
                  </a:lnTo>
                  <a:lnTo>
                    <a:pt x="252984" y="42418"/>
                  </a:lnTo>
                  <a:lnTo>
                    <a:pt x="258063" y="66548"/>
                  </a:lnTo>
                  <a:lnTo>
                    <a:pt x="263905" y="91440"/>
                  </a:lnTo>
                  <a:lnTo>
                    <a:pt x="267080" y="113030"/>
                  </a:lnTo>
                  <a:lnTo>
                    <a:pt x="269239" y="133604"/>
                  </a:lnTo>
                  <a:lnTo>
                    <a:pt x="269239" y="155194"/>
                  </a:lnTo>
                  <a:lnTo>
                    <a:pt x="269239" y="176022"/>
                  </a:lnTo>
                  <a:lnTo>
                    <a:pt x="269239" y="198755"/>
                  </a:lnTo>
                  <a:lnTo>
                    <a:pt x="269239" y="220726"/>
                  </a:lnTo>
                  <a:lnTo>
                    <a:pt x="269239" y="241173"/>
                  </a:lnTo>
                  <a:lnTo>
                    <a:pt x="270383" y="258445"/>
                  </a:lnTo>
                  <a:lnTo>
                    <a:pt x="268224" y="26708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602985" y="2294508"/>
              <a:ext cx="113029" cy="9397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579106" y="1681098"/>
            <a:ext cx="219710" cy="411480"/>
            <a:chOff x="7579106" y="1681098"/>
            <a:chExt cx="219710" cy="411480"/>
          </a:xfrm>
        </p:grpSpPr>
        <p:sp>
          <p:nvSpPr>
            <p:cNvPr id="55" name="object 55"/>
            <p:cNvSpPr/>
            <p:nvPr/>
          </p:nvSpPr>
          <p:spPr>
            <a:xfrm>
              <a:off x="7579106" y="1862454"/>
              <a:ext cx="96774" cy="181864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618095" y="1690623"/>
              <a:ext cx="171450" cy="392430"/>
            </a:xfrm>
            <a:custGeom>
              <a:avLst/>
              <a:gdLst/>
              <a:ahLst/>
              <a:cxnLst/>
              <a:rect l="l" t="t" r="r" b="b"/>
              <a:pathLst>
                <a:path w="171450" h="392430">
                  <a:moveTo>
                    <a:pt x="0" y="12573"/>
                  </a:moveTo>
                  <a:lnTo>
                    <a:pt x="15494" y="3937"/>
                  </a:lnTo>
                  <a:lnTo>
                    <a:pt x="35305" y="1015"/>
                  </a:lnTo>
                  <a:lnTo>
                    <a:pt x="60451" y="0"/>
                  </a:lnTo>
                  <a:lnTo>
                    <a:pt x="85344" y="2159"/>
                  </a:lnTo>
                  <a:lnTo>
                    <a:pt x="107696" y="8636"/>
                  </a:lnTo>
                  <a:lnTo>
                    <a:pt x="127507" y="19430"/>
                  </a:lnTo>
                  <a:lnTo>
                    <a:pt x="141477" y="34544"/>
                  </a:lnTo>
                  <a:lnTo>
                    <a:pt x="152273" y="56514"/>
                  </a:lnTo>
                  <a:lnTo>
                    <a:pt x="162432" y="82423"/>
                  </a:lnTo>
                  <a:lnTo>
                    <a:pt x="167766" y="107187"/>
                  </a:lnTo>
                  <a:lnTo>
                    <a:pt x="171069" y="129159"/>
                  </a:lnTo>
                  <a:lnTo>
                    <a:pt x="171069" y="151891"/>
                  </a:lnTo>
                  <a:lnTo>
                    <a:pt x="168909" y="175640"/>
                  </a:lnTo>
                  <a:lnTo>
                    <a:pt x="167766" y="200787"/>
                  </a:lnTo>
                  <a:lnTo>
                    <a:pt x="165607" y="224662"/>
                  </a:lnTo>
                  <a:lnTo>
                    <a:pt x="160908" y="248412"/>
                  </a:lnTo>
                  <a:lnTo>
                    <a:pt x="155955" y="275717"/>
                  </a:lnTo>
                  <a:lnTo>
                    <a:pt x="151256" y="302768"/>
                  </a:lnTo>
                  <a:lnTo>
                    <a:pt x="145796" y="335788"/>
                  </a:lnTo>
                  <a:lnTo>
                    <a:pt x="137159" y="367919"/>
                  </a:lnTo>
                  <a:lnTo>
                    <a:pt x="124968" y="392049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52399"/>
            <a:ext cx="609600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53767" y="917447"/>
            <a:ext cx="5236463" cy="3310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Animal 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Kingdom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9654" y="1834891"/>
            <a:ext cx="5764532" cy="1398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96311" y="1679447"/>
            <a:ext cx="4411218" cy="1567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2892" y="1848611"/>
            <a:ext cx="5654040" cy="1283335"/>
          </a:xfrm>
          <a:custGeom>
            <a:avLst/>
            <a:gdLst/>
            <a:ahLst/>
            <a:cxnLst/>
            <a:rect l="l" t="t" r="r" b="b"/>
            <a:pathLst>
              <a:path w="5654040" h="1283335">
                <a:moveTo>
                  <a:pt x="5654039" y="0"/>
                </a:moveTo>
                <a:lnTo>
                  <a:pt x="0" y="0"/>
                </a:lnTo>
                <a:lnTo>
                  <a:pt x="0" y="1283208"/>
                </a:lnTo>
                <a:lnTo>
                  <a:pt x="5440172" y="1283208"/>
                </a:lnTo>
                <a:lnTo>
                  <a:pt x="5654039" y="1069339"/>
                </a:lnTo>
                <a:lnTo>
                  <a:pt x="5654039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43064" y="2917951"/>
            <a:ext cx="213995" cy="213995"/>
          </a:xfrm>
          <a:custGeom>
            <a:avLst/>
            <a:gdLst/>
            <a:ahLst/>
            <a:cxnLst/>
            <a:rect l="l" t="t" r="r" b="b"/>
            <a:pathLst>
              <a:path w="213995" h="213994">
                <a:moveTo>
                  <a:pt x="213867" y="0"/>
                </a:moveTo>
                <a:lnTo>
                  <a:pt x="42799" y="42799"/>
                </a:lnTo>
                <a:lnTo>
                  <a:pt x="0" y="213868"/>
                </a:lnTo>
                <a:lnTo>
                  <a:pt x="21386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02892" y="1848611"/>
            <a:ext cx="5654040" cy="1283335"/>
          </a:xfrm>
          <a:custGeom>
            <a:avLst/>
            <a:gdLst/>
            <a:ahLst/>
            <a:cxnLst/>
            <a:rect l="l" t="t" r="r" b="b"/>
            <a:pathLst>
              <a:path w="5654040" h="1283335">
                <a:moveTo>
                  <a:pt x="5440172" y="1283208"/>
                </a:moveTo>
                <a:lnTo>
                  <a:pt x="5482971" y="1112139"/>
                </a:lnTo>
                <a:lnTo>
                  <a:pt x="5654039" y="1069339"/>
                </a:lnTo>
                <a:lnTo>
                  <a:pt x="5440172" y="1283208"/>
                </a:lnTo>
                <a:lnTo>
                  <a:pt x="0" y="1283208"/>
                </a:lnTo>
                <a:lnTo>
                  <a:pt x="0" y="0"/>
                </a:lnTo>
                <a:lnTo>
                  <a:pt x="5654039" y="0"/>
                </a:lnTo>
                <a:lnTo>
                  <a:pt x="5654039" y="10693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699130" y="1778330"/>
            <a:ext cx="3862704" cy="11080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4000" spc="-80" dirty="0">
                <a:solidFill>
                  <a:srgbClr val="FFFFFF"/>
                </a:solidFill>
                <a:latin typeface="Gill Sans MT"/>
                <a:cs typeface="Gill Sans MT"/>
              </a:rPr>
              <a:t>Arthropoda</a:t>
            </a:r>
            <a:endParaRPr sz="40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3000" spc="-35" dirty="0">
                <a:solidFill>
                  <a:srgbClr val="FFFFFF"/>
                </a:solidFill>
                <a:latin typeface="Gill Sans MT"/>
                <a:cs typeface="Gill Sans MT"/>
              </a:rPr>
              <a:t>(Jointed</a:t>
            </a:r>
            <a:r>
              <a:rPr sz="3000" spc="-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spc="20" dirty="0">
                <a:solidFill>
                  <a:srgbClr val="FFFFFF"/>
                </a:solidFill>
                <a:latin typeface="Gill Sans MT"/>
                <a:cs typeface="Gill Sans MT"/>
              </a:rPr>
              <a:t>Appendages)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03169" y="2837688"/>
            <a:ext cx="3112770" cy="106680"/>
          </a:xfrm>
          <a:custGeom>
            <a:avLst/>
            <a:gdLst/>
            <a:ahLst/>
            <a:cxnLst/>
            <a:rect l="l" t="t" r="r" b="b"/>
            <a:pathLst>
              <a:path w="3112770" h="106680">
                <a:moveTo>
                  <a:pt x="0" y="43306"/>
                </a:moveTo>
                <a:lnTo>
                  <a:pt x="10794" y="45466"/>
                </a:lnTo>
                <a:lnTo>
                  <a:pt x="24130" y="49784"/>
                </a:lnTo>
                <a:lnTo>
                  <a:pt x="40258" y="56261"/>
                </a:lnTo>
                <a:lnTo>
                  <a:pt x="56895" y="64897"/>
                </a:lnTo>
                <a:lnTo>
                  <a:pt x="56895" y="64897"/>
                </a:lnTo>
                <a:lnTo>
                  <a:pt x="74549" y="74549"/>
                </a:lnTo>
                <a:lnTo>
                  <a:pt x="93980" y="84709"/>
                </a:lnTo>
                <a:lnTo>
                  <a:pt x="112649" y="93344"/>
                </a:lnTo>
                <a:lnTo>
                  <a:pt x="131318" y="100456"/>
                </a:lnTo>
                <a:lnTo>
                  <a:pt x="150749" y="105156"/>
                </a:lnTo>
                <a:lnTo>
                  <a:pt x="171704" y="106299"/>
                </a:lnTo>
                <a:lnTo>
                  <a:pt x="171704" y="106299"/>
                </a:lnTo>
                <a:lnTo>
                  <a:pt x="191516" y="105156"/>
                </a:lnTo>
                <a:lnTo>
                  <a:pt x="212344" y="99822"/>
                </a:lnTo>
                <a:lnTo>
                  <a:pt x="233933" y="90805"/>
                </a:lnTo>
                <a:lnTo>
                  <a:pt x="253745" y="82168"/>
                </a:lnTo>
                <a:lnTo>
                  <a:pt x="272542" y="74549"/>
                </a:lnTo>
                <a:lnTo>
                  <a:pt x="287908" y="67056"/>
                </a:lnTo>
                <a:lnTo>
                  <a:pt x="304545" y="60579"/>
                </a:lnTo>
                <a:lnTo>
                  <a:pt x="322833" y="54102"/>
                </a:lnTo>
                <a:lnTo>
                  <a:pt x="343789" y="48260"/>
                </a:lnTo>
                <a:lnTo>
                  <a:pt x="366776" y="45466"/>
                </a:lnTo>
                <a:lnTo>
                  <a:pt x="389890" y="44323"/>
                </a:lnTo>
                <a:lnTo>
                  <a:pt x="389890" y="44323"/>
                </a:lnTo>
                <a:lnTo>
                  <a:pt x="412495" y="45466"/>
                </a:lnTo>
                <a:lnTo>
                  <a:pt x="434467" y="47243"/>
                </a:lnTo>
                <a:lnTo>
                  <a:pt x="457581" y="51943"/>
                </a:lnTo>
                <a:lnTo>
                  <a:pt x="480568" y="56261"/>
                </a:lnTo>
                <a:lnTo>
                  <a:pt x="503555" y="60579"/>
                </a:lnTo>
                <a:lnTo>
                  <a:pt x="524129" y="63754"/>
                </a:lnTo>
                <a:lnTo>
                  <a:pt x="541782" y="67056"/>
                </a:lnTo>
                <a:lnTo>
                  <a:pt x="560451" y="70231"/>
                </a:lnTo>
                <a:lnTo>
                  <a:pt x="580263" y="73533"/>
                </a:lnTo>
                <a:lnTo>
                  <a:pt x="603377" y="75692"/>
                </a:lnTo>
                <a:lnTo>
                  <a:pt x="628522" y="76708"/>
                </a:lnTo>
                <a:lnTo>
                  <a:pt x="655828" y="76708"/>
                </a:lnTo>
                <a:lnTo>
                  <a:pt x="679704" y="75692"/>
                </a:lnTo>
                <a:lnTo>
                  <a:pt x="700532" y="74549"/>
                </a:lnTo>
                <a:lnTo>
                  <a:pt x="720344" y="71374"/>
                </a:lnTo>
                <a:lnTo>
                  <a:pt x="741171" y="67056"/>
                </a:lnTo>
                <a:lnTo>
                  <a:pt x="763905" y="61594"/>
                </a:lnTo>
                <a:lnTo>
                  <a:pt x="790194" y="56261"/>
                </a:lnTo>
                <a:lnTo>
                  <a:pt x="818642" y="49784"/>
                </a:lnTo>
                <a:lnTo>
                  <a:pt x="848106" y="44323"/>
                </a:lnTo>
                <a:lnTo>
                  <a:pt x="876934" y="39624"/>
                </a:lnTo>
                <a:lnTo>
                  <a:pt x="904240" y="36830"/>
                </a:lnTo>
                <a:lnTo>
                  <a:pt x="933831" y="35687"/>
                </a:lnTo>
                <a:lnTo>
                  <a:pt x="963294" y="35687"/>
                </a:lnTo>
                <a:lnTo>
                  <a:pt x="963294" y="35687"/>
                </a:lnTo>
                <a:lnTo>
                  <a:pt x="992885" y="37465"/>
                </a:lnTo>
                <a:lnTo>
                  <a:pt x="1023493" y="41148"/>
                </a:lnTo>
                <a:lnTo>
                  <a:pt x="1052957" y="45466"/>
                </a:lnTo>
                <a:lnTo>
                  <a:pt x="1082802" y="50800"/>
                </a:lnTo>
                <a:lnTo>
                  <a:pt x="1113408" y="56261"/>
                </a:lnTo>
                <a:lnTo>
                  <a:pt x="1141857" y="61594"/>
                </a:lnTo>
                <a:lnTo>
                  <a:pt x="1170305" y="69215"/>
                </a:lnTo>
                <a:lnTo>
                  <a:pt x="1200911" y="75692"/>
                </a:lnTo>
                <a:lnTo>
                  <a:pt x="1231900" y="80010"/>
                </a:lnTo>
                <a:lnTo>
                  <a:pt x="1257808" y="83566"/>
                </a:lnTo>
                <a:lnTo>
                  <a:pt x="1278635" y="84709"/>
                </a:lnTo>
                <a:lnTo>
                  <a:pt x="1300607" y="83566"/>
                </a:lnTo>
                <a:lnTo>
                  <a:pt x="1322196" y="81025"/>
                </a:lnTo>
                <a:lnTo>
                  <a:pt x="1343533" y="76708"/>
                </a:lnTo>
                <a:lnTo>
                  <a:pt x="1365122" y="71374"/>
                </a:lnTo>
                <a:lnTo>
                  <a:pt x="1384934" y="64897"/>
                </a:lnTo>
                <a:lnTo>
                  <a:pt x="1404366" y="59436"/>
                </a:lnTo>
                <a:lnTo>
                  <a:pt x="1425575" y="54102"/>
                </a:lnTo>
                <a:lnTo>
                  <a:pt x="1447165" y="47243"/>
                </a:lnTo>
                <a:lnTo>
                  <a:pt x="1467993" y="42163"/>
                </a:lnTo>
                <a:lnTo>
                  <a:pt x="1491107" y="36830"/>
                </a:lnTo>
                <a:lnTo>
                  <a:pt x="1491107" y="36830"/>
                </a:lnTo>
                <a:lnTo>
                  <a:pt x="1514094" y="32512"/>
                </a:lnTo>
                <a:lnTo>
                  <a:pt x="1541526" y="28193"/>
                </a:lnTo>
                <a:lnTo>
                  <a:pt x="1570990" y="26035"/>
                </a:lnTo>
                <a:lnTo>
                  <a:pt x="1601596" y="27050"/>
                </a:lnTo>
                <a:lnTo>
                  <a:pt x="1629029" y="28829"/>
                </a:lnTo>
                <a:lnTo>
                  <a:pt x="1652016" y="32512"/>
                </a:lnTo>
                <a:lnTo>
                  <a:pt x="1672844" y="35687"/>
                </a:lnTo>
                <a:lnTo>
                  <a:pt x="1695958" y="41148"/>
                </a:lnTo>
                <a:lnTo>
                  <a:pt x="1719707" y="46481"/>
                </a:lnTo>
                <a:lnTo>
                  <a:pt x="1744218" y="51943"/>
                </a:lnTo>
                <a:lnTo>
                  <a:pt x="1766823" y="56261"/>
                </a:lnTo>
                <a:lnTo>
                  <a:pt x="1789938" y="59436"/>
                </a:lnTo>
                <a:lnTo>
                  <a:pt x="1814068" y="61594"/>
                </a:lnTo>
                <a:lnTo>
                  <a:pt x="1840230" y="62737"/>
                </a:lnTo>
                <a:lnTo>
                  <a:pt x="1866519" y="61594"/>
                </a:lnTo>
                <a:lnTo>
                  <a:pt x="1889633" y="59436"/>
                </a:lnTo>
                <a:lnTo>
                  <a:pt x="1911604" y="55118"/>
                </a:lnTo>
                <a:lnTo>
                  <a:pt x="1930272" y="50800"/>
                </a:lnTo>
                <a:lnTo>
                  <a:pt x="1947545" y="45466"/>
                </a:lnTo>
                <a:lnTo>
                  <a:pt x="1967357" y="39624"/>
                </a:lnTo>
                <a:lnTo>
                  <a:pt x="1988311" y="33528"/>
                </a:lnTo>
                <a:lnTo>
                  <a:pt x="2008758" y="28193"/>
                </a:lnTo>
                <a:lnTo>
                  <a:pt x="2031110" y="23875"/>
                </a:lnTo>
                <a:lnTo>
                  <a:pt x="2053717" y="20193"/>
                </a:lnTo>
                <a:lnTo>
                  <a:pt x="2078990" y="18415"/>
                </a:lnTo>
                <a:lnTo>
                  <a:pt x="2104135" y="18415"/>
                </a:lnTo>
                <a:lnTo>
                  <a:pt x="2126107" y="19177"/>
                </a:lnTo>
                <a:lnTo>
                  <a:pt x="2146681" y="20193"/>
                </a:lnTo>
                <a:lnTo>
                  <a:pt x="2167509" y="23875"/>
                </a:lnTo>
                <a:lnTo>
                  <a:pt x="2190622" y="27050"/>
                </a:lnTo>
                <a:lnTo>
                  <a:pt x="2211451" y="29972"/>
                </a:lnTo>
                <a:lnTo>
                  <a:pt x="2230120" y="33528"/>
                </a:lnTo>
                <a:lnTo>
                  <a:pt x="2249551" y="36830"/>
                </a:lnTo>
                <a:lnTo>
                  <a:pt x="2268347" y="41148"/>
                </a:lnTo>
                <a:lnTo>
                  <a:pt x="2286000" y="43306"/>
                </a:lnTo>
                <a:lnTo>
                  <a:pt x="2302510" y="44323"/>
                </a:lnTo>
                <a:lnTo>
                  <a:pt x="2321941" y="44323"/>
                </a:lnTo>
                <a:lnTo>
                  <a:pt x="2345055" y="42163"/>
                </a:lnTo>
                <a:lnTo>
                  <a:pt x="2368042" y="37465"/>
                </a:lnTo>
                <a:lnTo>
                  <a:pt x="2386710" y="33528"/>
                </a:lnTo>
                <a:lnTo>
                  <a:pt x="2406269" y="27050"/>
                </a:lnTo>
                <a:lnTo>
                  <a:pt x="2425954" y="19177"/>
                </a:lnTo>
                <a:lnTo>
                  <a:pt x="2444750" y="12700"/>
                </a:lnTo>
                <a:lnTo>
                  <a:pt x="2463038" y="6477"/>
                </a:lnTo>
                <a:lnTo>
                  <a:pt x="2482850" y="1905"/>
                </a:lnTo>
                <a:lnTo>
                  <a:pt x="2505964" y="0"/>
                </a:lnTo>
                <a:lnTo>
                  <a:pt x="2530094" y="0"/>
                </a:lnTo>
                <a:lnTo>
                  <a:pt x="2530094" y="0"/>
                </a:lnTo>
                <a:lnTo>
                  <a:pt x="2552065" y="1143"/>
                </a:lnTo>
                <a:lnTo>
                  <a:pt x="2576068" y="5080"/>
                </a:lnTo>
                <a:lnTo>
                  <a:pt x="2600197" y="11556"/>
                </a:lnTo>
                <a:lnTo>
                  <a:pt x="2625471" y="19177"/>
                </a:lnTo>
                <a:lnTo>
                  <a:pt x="2647060" y="27050"/>
                </a:lnTo>
                <a:lnTo>
                  <a:pt x="2669032" y="33528"/>
                </a:lnTo>
                <a:lnTo>
                  <a:pt x="2691003" y="37465"/>
                </a:lnTo>
                <a:lnTo>
                  <a:pt x="2713990" y="39624"/>
                </a:lnTo>
                <a:lnTo>
                  <a:pt x="2735960" y="37465"/>
                </a:lnTo>
                <a:lnTo>
                  <a:pt x="2754630" y="34671"/>
                </a:lnTo>
                <a:lnTo>
                  <a:pt x="2772029" y="28829"/>
                </a:lnTo>
                <a:lnTo>
                  <a:pt x="2791714" y="23875"/>
                </a:lnTo>
                <a:lnTo>
                  <a:pt x="2813685" y="17272"/>
                </a:lnTo>
                <a:lnTo>
                  <a:pt x="2832100" y="11556"/>
                </a:lnTo>
                <a:lnTo>
                  <a:pt x="2850769" y="7619"/>
                </a:lnTo>
                <a:lnTo>
                  <a:pt x="2871723" y="4063"/>
                </a:lnTo>
                <a:lnTo>
                  <a:pt x="2892552" y="1905"/>
                </a:lnTo>
                <a:lnTo>
                  <a:pt x="2914522" y="1143"/>
                </a:lnTo>
                <a:lnTo>
                  <a:pt x="2937256" y="1143"/>
                </a:lnTo>
                <a:lnTo>
                  <a:pt x="2937256" y="1143"/>
                </a:lnTo>
                <a:lnTo>
                  <a:pt x="2960243" y="1905"/>
                </a:lnTo>
                <a:lnTo>
                  <a:pt x="2982214" y="5080"/>
                </a:lnTo>
                <a:lnTo>
                  <a:pt x="3001645" y="10541"/>
                </a:lnTo>
                <a:lnTo>
                  <a:pt x="3019297" y="18415"/>
                </a:lnTo>
                <a:lnTo>
                  <a:pt x="3035808" y="27050"/>
                </a:lnTo>
                <a:lnTo>
                  <a:pt x="3051302" y="34671"/>
                </a:lnTo>
                <a:lnTo>
                  <a:pt x="3065398" y="42163"/>
                </a:lnTo>
                <a:lnTo>
                  <a:pt x="3079750" y="46481"/>
                </a:lnTo>
                <a:lnTo>
                  <a:pt x="3096006" y="49784"/>
                </a:lnTo>
                <a:lnTo>
                  <a:pt x="3112516" y="52959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00199" y="792479"/>
              <a:ext cx="183261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6903720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419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Canal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15" dirty="0">
                <a:latin typeface="Gill Sans MT"/>
                <a:cs typeface="Gill Sans MT"/>
              </a:rPr>
              <a:t>system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30" dirty="0">
                <a:latin typeface="Gill Sans MT"/>
                <a:cs typeface="Gill Sans MT"/>
              </a:rPr>
              <a:t>pores, chambers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dirty="0">
                <a:latin typeface="Gill Sans MT"/>
                <a:cs typeface="Gill Sans MT"/>
              </a:rPr>
              <a:t>canals </a:t>
            </a:r>
            <a:r>
              <a:rPr sz="1500" b="1" spc="-30" dirty="0">
                <a:latin typeface="Gill Sans MT"/>
                <a:cs typeface="Gill Sans MT"/>
              </a:rPr>
              <a:t>through </a:t>
            </a:r>
            <a:r>
              <a:rPr sz="1500" b="1" dirty="0">
                <a:latin typeface="Gill Sans MT"/>
                <a:cs typeface="Gill Sans MT"/>
              </a:rPr>
              <a:t>which </a:t>
            </a:r>
            <a:r>
              <a:rPr sz="1500" b="1" spc="-30" dirty="0">
                <a:latin typeface="Gill Sans MT"/>
                <a:cs typeface="Gill Sans MT"/>
              </a:rPr>
              <a:t>water</a:t>
            </a:r>
            <a:r>
              <a:rPr sz="1500" b="1" spc="-27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circulates.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This </a:t>
            </a:r>
            <a:r>
              <a:rPr sz="1500" b="1" spc="5" dirty="0">
                <a:latin typeface="Gill Sans MT"/>
                <a:cs typeface="Gill Sans MT"/>
              </a:rPr>
              <a:t>pathway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30" dirty="0">
                <a:latin typeface="Gill Sans MT"/>
                <a:cs typeface="Gill Sans MT"/>
              </a:rPr>
              <a:t>water </a:t>
            </a:r>
            <a:r>
              <a:rPr sz="1500" b="1" spc="-40" dirty="0">
                <a:latin typeface="Gill Sans MT"/>
                <a:cs typeface="Gill Sans MT"/>
              </a:rPr>
              <a:t>transport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helpful</a:t>
            </a:r>
            <a:r>
              <a:rPr sz="1500" b="1" spc="-2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in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5" dirty="0">
                <a:latin typeface="Gill Sans MT"/>
                <a:cs typeface="Gill Sans MT"/>
              </a:rPr>
              <a:t>food</a:t>
            </a:r>
            <a:r>
              <a:rPr sz="1500" b="1" spc="-70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gathering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5" dirty="0">
                <a:latin typeface="Gill Sans MT"/>
                <a:cs typeface="Gill Sans MT"/>
              </a:rPr>
              <a:t>respiratory</a:t>
            </a:r>
            <a:r>
              <a:rPr sz="1500" b="1" spc="-85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exchange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latin typeface="Gill Sans MT"/>
                <a:cs typeface="Gill Sans MT"/>
              </a:rPr>
              <a:t>removal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70" dirty="0">
                <a:latin typeface="Gill Sans MT"/>
                <a:cs typeface="Gill Sans MT"/>
              </a:rPr>
              <a:t> </a:t>
            </a:r>
            <a:r>
              <a:rPr sz="1500" b="1" spc="25" dirty="0">
                <a:latin typeface="Gill Sans MT"/>
                <a:cs typeface="Gill Sans MT"/>
              </a:rPr>
              <a:t>wastes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5" dirty="0">
                <a:latin typeface="Gill Sans MT"/>
                <a:cs typeface="Gill Sans MT"/>
              </a:rPr>
              <a:t>reproduction.</a:t>
            </a:r>
            <a:endParaRPr sz="15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891784" y="2663951"/>
            <a:ext cx="2893060" cy="2292350"/>
            <a:chOff x="5891784" y="2663951"/>
            <a:chExt cx="2893060" cy="2292350"/>
          </a:xfrm>
        </p:grpSpPr>
        <p:sp>
          <p:nvSpPr>
            <p:cNvPr id="11" name="object 11"/>
            <p:cNvSpPr/>
            <p:nvPr/>
          </p:nvSpPr>
          <p:spPr>
            <a:xfrm>
              <a:off x="5900928" y="2673095"/>
              <a:ext cx="2874264" cy="22738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896356" y="2668523"/>
              <a:ext cx="2883535" cy="2283460"/>
            </a:xfrm>
            <a:custGeom>
              <a:avLst/>
              <a:gdLst/>
              <a:ahLst/>
              <a:cxnLst/>
              <a:rect l="l" t="t" r="r" b="b"/>
              <a:pathLst>
                <a:path w="2883534" h="2283460">
                  <a:moveTo>
                    <a:pt x="0" y="2282952"/>
                  </a:moveTo>
                  <a:lnTo>
                    <a:pt x="2883407" y="2282952"/>
                  </a:lnTo>
                  <a:lnTo>
                    <a:pt x="2883407" y="0"/>
                  </a:lnTo>
                  <a:lnTo>
                    <a:pt x="0" y="0"/>
                  </a:lnTo>
                  <a:lnTo>
                    <a:pt x="0" y="2282952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71843" y="3298951"/>
              <a:ext cx="3175" cy="6985"/>
            </a:xfrm>
            <a:custGeom>
              <a:avLst/>
              <a:gdLst/>
              <a:ahLst/>
              <a:cxnLst/>
              <a:rect l="l" t="t" r="r" b="b"/>
              <a:pathLst>
                <a:path w="3175" h="6985">
                  <a:moveTo>
                    <a:pt x="2793" y="6477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912111" y="1659127"/>
            <a:ext cx="1511935" cy="38100"/>
          </a:xfrm>
          <a:custGeom>
            <a:avLst/>
            <a:gdLst/>
            <a:ahLst/>
            <a:cxnLst/>
            <a:rect l="l" t="t" r="r" b="b"/>
            <a:pathLst>
              <a:path w="1511935" h="38100">
                <a:moveTo>
                  <a:pt x="0" y="1143"/>
                </a:moveTo>
                <a:lnTo>
                  <a:pt x="0" y="1143"/>
                </a:lnTo>
                <a:lnTo>
                  <a:pt x="9651" y="1143"/>
                </a:lnTo>
                <a:lnTo>
                  <a:pt x="22987" y="6858"/>
                </a:lnTo>
                <a:lnTo>
                  <a:pt x="31623" y="12954"/>
                </a:lnTo>
                <a:lnTo>
                  <a:pt x="41401" y="19431"/>
                </a:lnTo>
                <a:lnTo>
                  <a:pt x="49275" y="24130"/>
                </a:lnTo>
                <a:lnTo>
                  <a:pt x="57912" y="25273"/>
                </a:lnTo>
                <a:lnTo>
                  <a:pt x="68071" y="24130"/>
                </a:lnTo>
                <a:lnTo>
                  <a:pt x="77724" y="24130"/>
                </a:lnTo>
                <a:lnTo>
                  <a:pt x="89662" y="24130"/>
                </a:lnTo>
                <a:lnTo>
                  <a:pt x="104012" y="21590"/>
                </a:lnTo>
                <a:lnTo>
                  <a:pt x="119125" y="17653"/>
                </a:lnTo>
                <a:lnTo>
                  <a:pt x="134619" y="14097"/>
                </a:lnTo>
                <a:lnTo>
                  <a:pt x="147574" y="11937"/>
                </a:lnTo>
                <a:lnTo>
                  <a:pt x="159765" y="9779"/>
                </a:lnTo>
                <a:lnTo>
                  <a:pt x="170561" y="9017"/>
                </a:lnTo>
                <a:lnTo>
                  <a:pt x="181737" y="9779"/>
                </a:lnTo>
                <a:lnTo>
                  <a:pt x="193675" y="11937"/>
                </a:lnTo>
                <a:lnTo>
                  <a:pt x="205867" y="15494"/>
                </a:lnTo>
                <a:lnTo>
                  <a:pt x="217805" y="19431"/>
                </a:lnTo>
                <a:lnTo>
                  <a:pt x="232156" y="25273"/>
                </a:lnTo>
                <a:lnTo>
                  <a:pt x="248412" y="29210"/>
                </a:lnTo>
                <a:lnTo>
                  <a:pt x="267081" y="31750"/>
                </a:lnTo>
                <a:lnTo>
                  <a:pt x="286512" y="30225"/>
                </a:lnTo>
                <a:lnTo>
                  <a:pt x="306324" y="28067"/>
                </a:lnTo>
                <a:lnTo>
                  <a:pt x="326136" y="24130"/>
                </a:lnTo>
                <a:lnTo>
                  <a:pt x="343788" y="19431"/>
                </a:lnTo>
                <a:lnTo>
                  <a:pt x="359918" y="14097"/>
                </a:lnTo>
                <a:lnTo>
                  <a:pt x="376555" y="9779"/>
                </a:lnTo>
                <a:lnTo>
                  <a:pt x="392049" y="5461"/>
                </a:lnTo>
                <a:lnTo>
                  <a:pt x="407162" y="3301"/>
                </a:lnTo>
                <a:lnTo>
                  <a:pt x="422656" y="4318"/>
                </a:lnTo>
                <a:lnTo>
                  <a:pt x="436625" y="9017"/>
                </a:lnTo>
                <a:lnTo>
                  <a:pt x="452119" y="12954"/>
                </a:lnTo>
                <a:lnTo>
                  <a:pt x="467613" y="17653"/>
                </a:lnTo>
                <a:lnTo>
                  <a:pt x="482726" y="22733"/>
                </a:lnTo>
                <a:lnTo>
                  <a:pt x="497839" y="27432"/>
                </a:lnTo>
                <a:lnTo>
                  <a:pt x="515493" y="30225"/>
                </a:lnTo>
                <a:lnTo>
                  <a:pt x="530987" y="30225"/>
                </a:lnTo>
                <a:lnTo>
                  <a:pt x="544957" y="27432"/>
                </a:lnTo>
                <a:lnTo>
                  <a:pt x="559435" y="22733"/>
                </a:lnTo>
                <a:lnTo>
                  <a:pt x="573405" y="18796"/>
                </a:lnTo>
                <a:lnTo>
                  <a:pt x="587882" y="12954"/>
                </a:lnTo>
                <a:lnTo>
                  <a:pt x="604393" y="9017"/>
                </a:lnTo>
                <a:lnTo>
                  <a:pt x="619506" y="3301"/>
                </a:lnTo>
                <a:lnTo>
                  <a:pt x="636143" y="0"/>
                </a:lnTo>
                <a:lnTo>
                  <a:pt x="651637" y="0"/>
                </a:lnTo>
                <a:lnTo>
                  <a:pt x="651637" y="0"/>
                </a:lnTo>
                <a:lnTo>
                  <a:pt x="667765" y="3301"/>
                </a:lnTo>
                <a:lnTo>
                  <a:pt x="684021" y="9017"/>
                </a:lnTo>
                <a:lnTo>
                  <a:pt x="702690" y="14097"/>
                </a:lnTo>
                <a:lnTo>
                  <a:pt x="722502" y="19431"/>
                </a:lnTo>
                <a:lnTo>
                  <a:pt x="740790" y="22733"/>
                </a:lnTo>
                <a:lnTo>
                  <a:pt x="759587" y="25273"/>
                </a:lnTo>
                <a:lnTo>
                  <a:pt x="778256" y="26288"/>
                </a:lnTo>
                <a:lnTo>
                  <a:pt x="799211" y="25273"/>
                </a:lnTo>
                <a:lnTo>
                  <a:pt x="817880" y="21590"/>
                </a:lnTo>
                <a:lnTo>
                  <a:pt x="836676" y="18796"/>
                </a:lnTo>
                <a:lnTo>
                  <a:pt x="853948" y="15494"/>
                </a:lnTo>
                <a:lnTo>
                  <a:pt x="871219" y="10795"/>
                </a:lnTo>
                <a:lnTo>
                  <a:pt x="889888" y="9017"/>
                </a:lnTo>
                <a:lnTo>
                  <a:pt x="907542" y="9779"/>
                </a:lnTo>
                <a:lnTo>
                  <a:pt x="924813" y="11937"/>
                </a:lnTo>
                <a:lnTo>
                  <a:pt x="942467" y="16637"/>
                </a:lnTo>
                <a:lnTo>
                  <a:pt x="958976" y="20574"/>
                </a:lnTo>
                <a:lnTo>
                  <a:pt x="975613" y="26288"/>
                </a:lnTo>
                <a:lnTo>
                  <a:pt x="992886" y="31750"/>
                </a:lnTo>
                <a:lnTo>
                  <a:pt x="1011555" y="34925"/>
                </a:lnTo>
                <a:lnTo>
                  <a:pt x="1031367" y="36703"/>
                </a:lnTo>
                <a:lnTo>
                  <a:pt x="1048639" y="37846"/>
                </a:lnTo>
                <a:lnTo>
                  <a:pt x="1066292" y="36703"/>
                </a:lnTo>
                <a:lnTo>
                  <a:pt x="1086104" y="34925"/>
                </a:lnTo>
                <a:lnTo>
                  <a:pt x="1102233" y="32766"/>
                </a:lnTo>
                <a:lnTo>
                  <a:pt x="1119886" y="29210"/>
                </a:lnTo>
                <a:lnTo>
                  <a:pt x="1136523" y="26288"/>
                </a:lnTo>
                <a:lnTo>
                  <a:pt x="1151636" y="21590"/>
                </a:lnTo>
                <a:lnTo>
                  <a:pt x="1167764" y="17653"/>
                </a:lnTo>
                <a:lnTo>
                  <a:pt x="1183258" y="14097"/>
                </a:lnTo>
                <a:lnTo>
                  <a:pt x="1199895" y="14097"/>
                </a:lnTo>
                <a:lnTo>
                  <a:pt x="1216406" y="16637"/>
                </a:lnTo>
                <a:lnTo>
                  <a:pt x="1233677" y="19431"/>
                </a:lnTo>
                <a:lnTo>
                  <a:pt x="1250314" y="24130"/>
                </a:lnTo>
                <a:lnTo>
                  <a:pt x="1268602" y="28067"/>
                </a:lnTo>
                <a:lnTo>
                  <a:pt x="1288414" y="31750"/>
                </a:lnTo>
                <a:lnTo>
                  <a:pt x="1308227" y="33909"/>
                </a:lnTo>
                <a:lnTo>
                  <a:pt x="1326895" y="33909"/>
                </a:lnTo>
                <a:lnTo>
                  <a:pt x="1344167" y="30225"/>
                </a:lnTo>
                <a:lnTo>
                  <a:pt x="1359662" y="25273"/>
                </a:lnTo>
                <a:lnTo>
                  <a:pt x="1372615" y="19431"/>
                </a:lnTo>
                <a:lnTo>
                  <a:pt x="1384935" y="14097"/>
                </a:lnTo>
                <a:lnTo>
                  <a:pt x="1396746" y="10795"/>
                </a:lnTo>
                <a:lnTo>
                  <a:pt x="1409064" y="9779"/>
                </a:lnTo>
                <a:lnTo>
                  <a:pt x="1422273" y="9779"/>
                </a:lnTo>
                <a:lnTo>
                  <a:pt x="1436370" y="11937"/>
                </a:lnTo>
                <a:lnTo>
                  <a:pt x="1452626" y="14097"/>
                </a:lnTo>
                <a:lnTo>
                  <a:pt x="1469136" y="16637"/>
                </a:lnTo>
                <a:lnTo>
                  <a:pt x="1486789" y="17653"/>
                </a:lnTo>
                <a:lnTo>
                  <a:pt x="1501902" y="15494"/>
                </a:lnTo>
                <a:lnTo>
                  <a:pt x="1511553" y="1193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56966" y="1392046"/>
            <a:ext cx="252095" cy="78740"/>
          </a:xfrm>
          <a:custGeom>
            <a:avLst/>
            <a:gdLst/>
            <a:ahLst/>
            <a:cxnLst/>
            <a:rect l="l" t="t" r="r" b="b"/>
            <a:pathLst>
              <a:path w="252095" h="78740">
                <a:moveTo>
                  <a:pt x="0" y="21589"/>
                </a:moveTo>
                <a:lnTo>
                  <a:pt x="3301" y="29210"/>
                </a:lnTo>
                <a:lnTo>
                  <a:pt x="3301" y="40004"/>
                </a:lnTo>
                <a:lnTo>
                  <a:pt x="3301" y="52197"/>
                </a:lnTo>
                <a:lnTo>
                  <a:pt x="5460" y="64135"/>
                </a:lnTo>
                <a:lnTo>
                  <a:pt x="10794" y="73787"/>
                </a:lnTo>
                <a:lnTo>
                  <a:pt x="20827" y="78486"/>
                </a:lnTo>
                <a:lnTo>
                  <a:pt x="20827" y="78486"/>
                </a:lnTo>
                <a:lnTo>
                  <a:pt x="32765" y="77342"/>
                </a:lnTo>
                <a:lnTo>
                  <a:pt x="49275" y="73787"/>
                </a:lnTo>
                <a:lnTo>
                  <a:pt x="68706" y="68452"/>
                </a:lnTo>
                <a:lnTo>
                  <a:pt x="90677" y="60832"/>
                </a:lnTo>
                <a:lnTo>
                  <a:pt x="114807" y="52197"/>
                </a:lnTo>
                <a:lnTo>
                  <a:pt x="135762" y="44576"/>
                </a:lnTo>
                <a:lnTo>
                  <a:pt x="154050" y="37084"/>
                </a:lnTo>
                <a:lnTo>
                  <a:pt x="169544" y="30225"/>
                </a:lnTo>
                <a:lnTo>
                  <a:pt x="185038" y="24891"/>
                </a:lnTo>
                <a:lnTo>
                  <a:pt x="199135" y="18668"/>
                </a:lnTo>
                <a:lnTo>
                  <a:pt x="214503" y="11937"/>
                </a:lnTo>
                <a:lnTo>
                  <a:pt x="228599" y="5334"/>
                </a:lnTo>
                <a:lnTo>
                  <a:pt x="241934" y="1015"/>
                </a:lnTo>
                <a:lnTo>
                  <a:pt x="251586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41140" y="1646173"/>
            <a:ext cx="844550" cy="33655"/>
          </a:xfrm>
          <a:custGeom>
            <a:avLst/>
            <a:gdLst/>
            <a:ahLst/>
            <a:cxnLst/>
            <a:rect l="l" t="t" r="r" b="b"/>
            <a:pathLst>
              <a:path w="844550" h="33655">
                <a:moveTo>
                  <a:pt x="0" y="0"/>
                </a:moveTo>
                <a:lnTo>
                  <a:pt x="0" y="0"/>
                </a:lnTo>
                <a:lnTo>
                  <a:pt x="9651" y="3301"/>
                </a:lnTo>
                <a:lnTo>
                  <a:pt x="18669" y="10160"/>
                </a:lnTo>
                <a:lnTo>
                  <a:pt x="30607" y="16255"/>
                </a:lnTo>
                <a:lnTo>
                  <a:pt x="47117" y="23749"/>
                </a:lnTo>
                <a:lnTo>
                  <a:pt x="65786" y="29590"/>
                </a:lnTo>
                <a:lnTo>
                  <a:pt x="86360" y="31750"/>
                </a:lnTo>
                <a:lnTo>
                  <a:pt x="110489" y="31750"/>
                </a:lnTo>
                <a:lnTo>
                  <a:pt x="134620" y="29590"/>
                </a:lnTo>
                <a:lnTo>
                  <a:pt x="155448" y="25908"/>
                </a:lnTo>
                <a:lnTo>
                  <a:pt x="175260" y="22733"/>
                </a:lnTo>
                <a:lnTo>
                  <a:pt x="192912" y="17272"/>
                </a:lnTo>
                <a:lnTo>
                  <a:pt x="211328" y="14097"/>
                </a:lnTo>
                <a:lnTo>
                  <a:pt x="229997" y="11175"/>
                </a:lnTo>
                <a:lnTo>
                  <a:pt x="248666" y="7620"/>
                </a:lnTo>
                <a:lnTo>
                  <a:pt x="265938" y="5461"/>
                </a:lnTo>
                <a:lnTo>
                  <a:pt x="282194" y="4317"/>
                </a:lnTo>
                <a:lnTo>
                  <a:pt x="297688" y="6476"/>
                </a:lnTo>
                <a:lnTo>
                  <a:pt x="312038" y="8636"/>
                </a:lnTo>
                <a:lnTo>
                  <a:pt x="326136" y="14097"/>
                </a:lnTo>
                <a:lnTo>
                  <a:pt x="340487" y="19812"/>
                </a:lnTo>
                <a:lnTo>
                  <a:pt x="354584" y="25908"/>
                </a:lnTo>
                <a:lnTo>
                  <a:pt x="372237" y="31750"/>
                </a:lnTo>
                <a:lnTo>
                  <a:pt x="394208" y="33527"/>
                </a:lnTo>
                <a:lnTo>
                  <a:pt x="417195" y="33527"/>
                </a:lnTo>
                <a:lnTo>
                  <a:pt x="441325" y="32385"/>
                </a:lnTo>
                <a:lnTo>
                  <a:pt x="463296" y="30607"/>
                </a:lnTo>
                <a:lnTo>
                  <a:pt x="483743" y="28448"/>
                </a:lnTo>
                <a:lnTo>
                  <a:pt x="501396" y="24891"/>
                </a:lnTo>
                <a:lnTo>
                  <a:pt x="516889" y="19812"/>
                </a:lnTo>
                <a:lnTo>
                  <a:pt x="530987" y="16255"/>
                </a:lnTo>
                <a:lnTo>
                  <a:pt x="546481" y="14097"/>
                </a:lnTo>
                <a:lnTo>
                  <a:pt x="564007" y="12953"/>
                </a:lnTo>
                <a:lnTo>
                  <a:pt x="583564" y="12953"/>
                </a:lnTo>
                <a:lnTo>
                  <a:pt x="601091" y="15112"/>
                </a:lnTo>
                <a:lnTo>
                  <a:pt x="618744" y="18414"/>
                </a:lnTo>
                <a:lnTo>
                  <a:pt x="637159" y="23749"/>
                </a:lnTo>
                <a:lnTo>
                  <a:pt x="655828" y="27050"/>
                </a:lnTo>
                <a:lnTo>
                  <a:pt x="677799" y="29590"/>
                </a:lnTo>
                <a:lnTo>
                  <a:pt x="700532" y="30607"/>
                </a:lnTo>
                <a:lnTo>
                  <a:pt x="722503" y="29590"/>
                </a:lnTo>
                <a:lnTo>
                  <a:pt x="742314" y="27050"/>
                </a:lnTo>
                <a:lnTo>
                  <a:pt x="759968" y="24891"/>
                </a:lnTo>
                <a:lnTo>
                  <a:pt x="775081" y="23749"/>
                </a:lnTo>
                <a:lnTo>
                  <a:pt x="789432" y="21971"/>
                </a:lnTo>
                <a:lnTo>
                  <a:pt x="803783" y="18414"/>
                </a:lnTo>
                <a:lnTo>
                  <a:pt x="818896" y="17272"/>
                </a:lnTo>
                <a:lnTo>
                  <a:pt x="833374" y="14097"/>
                </a:lnTo>
                <a:lnTo>
                  <a:pt x="844169" y="10160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957192" y="1335531"/>
            <a:ext cx="245745" cy="82550"/>
          </a:xfrm>
          <a:custGeom>
            <a:avLst/>
            <a:gdLst/>
            <a:ahLst/>
            <a:cxnLst/>
            <a:rect l="l" t="t" r="r" b="b"/>
            <a:pathLst>
              <a:path w="245745" h="82550">
                <a:moveTo>
                  <a:pt x="0" y="23749"/>
                </a:moveTo>
                <a:lnTo>
                  <a:pt x="0" y="23749"/>
                </a:lnTo>
                <a:lnTo>
                  <a:pt x="1143" y="33527"/>
                </a:lnTo>
                <a:lnTo>
                  <a:pt x="2159" y="45338"/>
                </a:lnTo>
                <a:lnTo>
                  <a:pt x="3302" y="60832"/>
                </a:lnTo>
                <a:lnTo>
                  <a:pt x="7620" y="72770"/>
                </a:lnTo>
                <a:lnTo>
                  <a:pt x="17653" y="80644"/>
                </a:lnTo>
                <a:lnTo>
                  <a:pt x="33909" y="82422"/>
                </a:lnTo>
                <a:lnTo>
                  <a:pt x="52578" y="79247"/>
                </a:lnTo>
                <a:lnTo>
                  <a:pt x="72390" y="74167"/>
                </a:lnTo>
                <a:lnTo>
                  <a:pt x="92964" y="67309"/>
                </a:lnTo>
                <a:lnTo>
                  <a:pt x="115951" y="59689"/>
                </a:lnTo>
                <a:lnTo>
                  <a:pt x="135762" y="51053"/>
                </a:lnTo>
                <a:lnTo>
                  <a:pt x="153035" y="43179"/>
                </a:lnTo>
                <a:lnTo>
                  <a:pt x="170687" y="37083"/>
                </a:lnTo>
                <a:lnTo>
                  <a:pt x="187198" y="30225"/>
                </a:lnTo>
                <a:lnTo>
                  <a:pt x="204851" y="22732"/>
                </a:lnTo>
                <a:lnTo>
                  <a:pt x="219964" y="13969"/>
                </a:lnTo>
                <a:lnTo>
                  <a:pt x="232283" y="6476"/>
                </a:lnTo>
                <a:lnTo>
                  <a:pt x="239776" y="0"/>
                </a:lnTo>
                <a:lnTo>
                  <a:pt x="245237" y="7492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48529" y="1649475"/>
            <a:ext cx="1281430" cy="46355"/>
          </a:xfrm>
          <a:custGeom>
            <a:avLst/>
            <a:gdLst/>
            <a:ahLst/>
            <a:cxnLst/>
            <a:rect l="l" t="t" r="r" b="b"/>
            <a:pathLst>
              <a:path w="1281429" h="46355">
                <a:moveTo>
                  <a:pt x="0" y="1015"/>
                </a:moveTo>
                <a:lnTo>
                  <a:pt x="0" y="1015"/>
                </a:lnTo>
                <a:lnTo>
                  <a:pt x="12192" y="4318"/>
                </a:lnTo>
                <a:lnTo>
                  <a:pt x="19812" y="9651"/>
                </a:lnTo>
                <a:lnTo>
                  <a:pt x="32004" y="15112"/>
                </a:lnTo>
                <a:lnTo>
                  <a:pt x="44958" y="20447"/>
                </a:lnTo>
                <a:lnTo>
                  <a:pt x="59436" y="25146"/>
                </a:lnTo>
                <a:lnTo>
                  <a:pt x="76708" y="30225"/>
                </a:lnTo>
                <a:lnTo>
                  <a:pt x="97536" y="33782"/>
                </a:lnTo>
                <a:lnTo>
                  <a:pt x="121666" y="34925"/>
                </a:lnTo>
                <a:lnTo>
                  <a:pt x="143637" y="34925"/>
                </a:lnTo>
                <a:lnTo>
                  <a:pt x="162306" y="33782"/>
                </a:lnTo>
                <a:lnTo>
                  <a:pt x="179578" y="31242"/>
                </a:lnTo>
                <a:lnTo>
                  <a:pt x="197231" y="27305"/>
                </a:lnTo>
                <a:lnTo>
                  <a:pt x="216662" y="22606"/>
                </a:lnTo>
                <a:lnTo>
                  <a:pt x="233299" y="18669"/>
                </a:lnTo>
                <a:lnTo>
                  <a:pt x="249809" y="12953"/>
                </a:lnTo>
                <a:lnTo>
                  <a:pt x="266446" y="8636"/>
                </a:lnTo>
                <a:lnTo>
                  <a:pt x="282575" y="4318"/>
                </a:lnTo>
                <a:lnTo>
                  <a:pt x="299847" y="1015"/>
                </a:lnTo>
                <a:lnTo>
                  <a:pt x="320040" y="1015"/>
                </a:lnTo>
                <a:lnTo>
                  <a:pt x="339852" y="1015"/>
                </a:lnTo>
                <a:lnTo>
                  <a:pt x="360299" y="3175"/>
                </a:lnTo>
                <a:lnTo>
                  <a:pt x="381254" y="6858"/>
                </a:lnTo>
                <a:lnTo>
                  <a:pt x="401700" y="9651"/>
                </a:lnTo>
                <a:lnTo>
                  <a:pt x="420497" y="12953"/>
                </a:lnTo>
                <a:lnTo>
                  <a:pt x="438150" y="16510"/>
                </a:lnTo>
                <a:lnTo>
                  <a:pt x="454660" y="20447"/>
                </a:lnTo>
                <a:lnTo>
                  <a:pt x="470916" y="22606"/>
                </a:lnTo>
                <a:lnTo>
                  <a:pt x="488569" y="25146"/>
                </a:lnTo>
                <a:lnTo>
                  <a:pt x="508254" y="26288"/>
                </a:lnTo>
                <a:lnTo>
                  <a:pt x="527812" y="27305"/>
                </a:lnTo>
                <a:lnTo>
                  <a:pt x="547497" y="26288"/>
                </a:lnTo>
                <a:lnTo>
                  <a:pt x="568452" y="22606"/>
                </a:lnTo>
                <a:lnTo>
                  <a:pt x="589280" y="18669"/>
                </a:lnTo>
                <a:lnTo>
                  <a:pt x="610235" y="12953"/>
                </a:lnTo>
                <a:lnTo>
                  <a:pt x="632841" y="8636"/>
                </a:lnTo>
                <a:lnTo>
                  <a:pt x="656336" y="4318"/>
                </a:lnTo>
                <a:lnTo>
                  <a:pt x="676783" y="1015"/>
                </a:lnTo>
                <a:lnTo>
                  <a:pt x="699897" y="0"/>
                </a:lnTo>
                <a:lnTo>
                  <a:pt x="699897" y="0"/>
                </a:lnTo>
                <a:lnTo>
                  <a:pt x="722884" y="2159"/>
                </a:lnTo>
                <a:lnTo>
                  <a:pt x="744474" y="6858"/>
                </a:lnTo>
                <a:lnTo>
                  <a:pt x="764286" y="11811"/>
                </a:lnTo>
                <a:lnTo>
                  <a:pt x="782955" y="18669"/>
                </a:lnTo>
                <a:lnTo>
                  <a:pt x="798449" y="23749"/>
                </a:lnTo>
                <a:lnTo>
                  <a:pt x="813562" y="27305"/>
                </a:lnTo>
                <a:lnTo>
                  <a:pt x="830199" y="30225"/>
                </a:lnTo>
                <a:lnTo>
                  <a:pt x="848487" y="32385"/>
                </a:lnTo>
                <a:lnTo>
                  <a:pt x="869696" y="34925"/>
                </a:lnTo>
                <a:lnTo>
                  <a:pt x="889254" y="35940"/>
                </a:lnTo>
                <a:lnTo>
                  <a:pt x="907923" y="34925"/>
                </a:lnTo>
                <a:lnTo>
                  <a:pt x="925576" y="33782"/>
                </a:lnTo>
                <a:lnTo>
                  <a:pt x="941705" y="31242"/>
                </a:lnTo>
                <a:lnTo>
                  <a:pt x="958977" y="29083"/>
                </a:lnTo>
                <a:lnTo>
                  <a:pt x="978789" y="28448"/>
                </a:lnTo>
                <a:lnTo>
                  <a:pt x="997585" y="27305"/>
                </a:lnTo>
                <a:lnTo>
                  <a:pt x="1014857" y="27305"/>
                </a:lnTo>
                <a:lnTo>
                  <a:pt x="1032510" y="29083"/>
                </a:lnTo>
                <a:lnTo>
                  <a:pt x="1050163" y="32385"/>
                </a:lnTo>
                <a:lnTo>
                  <a:pt x="1067816" y="37084"/>
                </a:lnTo>
                <a:lnTo>
                  <a:pt x="1083183" y="41401"/>
                </a:lnTo>
                <a:lnTo>
                  <a:pt x="1099439" y="44576"/>
                </a:lnTo>
                <a:lnTo>
                  <a:pt x="1116711" y="45720"/>
                </a:lnTo>
                <a:lnTo>
                  <a:pt x="1134364" y="44576"/>
                </a:lnTo>
                <a:lnTo>
                  <a:pt x="1154176" y="42418"/>
                </a:lnTo>
                <a:lnTo>
                  <a:pt x="1172464" y="38862"/>
                </a:lnTo>
                <a:lnTo>
                  <a:pt x="1189101" y="37084"/>
                </a:lnTo>
                <a:lnTo>
                  <a:pt x="1205611" y="35940"/>
                </a:lnTo>
                <a:lnTo>
                  <a:pt x="1222248" y="37084"/>
                </a:lnTo>
                <a:lnTo>
                  <a:pt x="1238377" y="38862"/>
                </a:lnTo>
                <a:lnTo>
                  <a:pt x="1253871" y="41401"/>
                </a:lnTo>
                <a:lnTo>
                  <a:pt x="1265809" y="44576"/>
                </a:lnTo>
                <a:lnTo>
                  <a:pt x="1274445" y="46355"/>
                </a:lnTo>
                <a:lnTo>
                  <a:pt x="1281176" y="4356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44640" y="1668144"/>
            <a:ext cx="1384300" cy="45720"/>
          </a:xfrm>
          <a:custGeom>
            <a:avLst/>
            <a:gdLst/>
            <a:ahLst/>
            <a:cxnLst/>
            <a:rect l="l" t="t" r="r" b="b"/>
            <a:pathLst>
              <a:path w="1384300" h="45719">
                <a:moveTo>
                  <a:pt x="0" y="0"/>
                </a:moveTo>
                <a:lnTo>
                  <a:pt x="12192" y="762"/>
                </a:lnTo>
                <a:lnTo>
                  <a:pt x="21971" y="5079"/>
                </a:lnTo>
                <a:lnTo>
                  <a:pt x="35941" y="11556"/>
                </a:lnTo>
                <a:lnTo>
                  <a:pt x="51435" y="19050"/>
                </a:lnTo>
                <a:lnTo>
                  <a:pt x="67945" y="24891"/>
                </a:lnTo>
                <a:lnTo>
                  <a:pt x="85598" y="28828"/>
                </a:lnTo>
                <a:lnTo>
                  <a:pt x="105029" y="30987"/>
                </a:lnTo>
                <a:lnTo>
                  <a:pt x="124841" y="32003"/>
                </a:lnTo>
                <a:lnTo>
                  <a:pt x="146431" y="30987"/>
                </a:lnTo>
                <a:lnTo>
                  <a:pt x="168783" y="28828"/>
                </a:lnTo>
                <a:lnTo>
                  <a:pt x="191516" y="24891"/>
                </a:lnTo>
                <a:lnTo>
                  <a:pt x="212344" y="19050"/>
                </a:lnTo>
                <a:lnTo>
                  <a:pt x="233299" y="15112"/>
                </a:lnTo>
                <a:lnTo>
                  <a:pt x="252984" y="10413"/>
                </a:lnTo>
                <a:lnTo>
                  <a:pt x="272796" y="6476"/>
                </a:lnTo>
                <a:lnTo>
                  <a:pt x="293370" y="2920"/>
                </a:lnTo>
                <a:lnTo>
                  <a:pt x="314198" y="1777"/>
                </a:lnTo>
                <a:lnTo>
                  <a:pt x="333629" y="1777"/>
                </a:lnTo>
                <a:lnTo>
                  <a:pt x="349123" y="6476"/>
                </a:lnTo>
                <a:lnTo>
                  <a:pt x="363601" y="12573"/>
                </a:lnTo>
                <a:lnTo>
                  <a:pt x="378713" y="20192"/>
                </a:lnTo>
                <a:lnTo>
                  <a:pt x="394208" y="27050"/>
                </a:lnTo>
                <a:lnTo>
                  <a:pt x="412877" y="32003"/>
                </a:lnTo>
                <a:lnTo>
                  <a:pt x="435610" y="37464"/>
                </a:lnTo>
                <a:lnTo>
                  <a:pt x="461899" y="39624"/>
                </a:lnTo>
                <a:lnTo>
                  <a:pt x="487044" y="39624"/>
                </a:lnTo>
                <a:lnTo>
                  <a:pt x="514731" y="38480"/>
                </a:lnTo>
                <a:lnTo>
                  <a:pt x="538480" y="36702"/>
                </a:lnTo>
                <a:lnTo>
                  <a:pt x="562610" y="33527"/>
                </a:lnTo>
                <a:lnTo>
                  <a:pt x="584581" y="29844"/>
                </a:lnTo>
                <a:lnTo>
                  <a:pt x="606552" y="27686"/>
                </a:lnTo>
                <a:lnTo>
                  <a:pt x="625348" y="25907"/>
                </a:lnTo>
                <a:lnTo>
                  <a:pt x="644016" y="22732"/>
                </a:lnTo>
                <a:lnTo>
                  <a:pt x="661288" y="21208"/>
                </a:lnTo>
                <a:lnTo>
                  <a:pt x="678941" y="21208"/>
                </a:lnTo>
                <a:lnTo>
                  <a:pt x="699769" y="24891"/>
                </a:lnTo>
                <a:lnTo>
                  <a:pt x="720343" y="27686"/>
                </a:lnTo>
                <a:lnTo>
                  <a:pt x="741172" y="32003"/>
                </a:lnTo>
                <a:lnTo>
                  <a:pt x="762127" y="36702"/>
                </a:lnTo>
                <a:lnTo>
                  <a:pt x="782955" y="39624"/>
                </a:lnTo>
                <a:lnTo>
                  <a:pt x="803529" y="41020"/>
                </a:lnTo>
                <a:lnTo>
                  <a:pt x="824357" y="39624"/>
                </a:lnTo>
                <a:lnTo>
                  <a:pt x="843788" y="38480"/>
                </a:lnTo>
                <a:lnTo>
                  <a:pt x="864997" y="36702"/>
                </a:lnTo>
                <a:lnTo>
                  <a:pt x="888745" y="33527"/>
                </a:lnTo>
                <a:lnTo>
                  <a:pt x="911098" y="29844"/>
                </a:lnTo>
                <a:lnTo>
                  <a:pt x="930529" y="25907"/>
                </a:lnTo>
                <a:lnTo>
                  <a:pt x="950340" y="22732"/>
                </a:lnTo>
                <a:lnTo>
                  <a:pt x="970153" y="20192"/>
                </a:lnTo>
                <a:lnTo>
                  <a:pt x="987425" y="19050"/>
                </a:lnTo>
                <a:lnTo>
                  <a:pt x="1002918" y="22732"/>
                </a:lnTo>
                <a:lnTo>
                  <a:pt x="1018032" y="27050"/>
                </a:lnTo>
                <a:lnTo>
                  <a:pt x="1033526" y="30987"/>
                </a:lnTo>
                <a:lnTo>
                  <a:pt x="1051179" y="36702"/>
                </a:lnTo>
                <a:lnTo>
                  <a:pt x="1070990" y="39624"/>
                </a:lnTo>
                <a:lnTo>
                  <a:pt x="1089279" y="43179"/>
                </a:lnTo>
                <a:lnTo>
                  <a:pt x="1105915" y="44323"/>
                </a:lnTo>
                <a:lnTo>
                  <a:pt x="1123188" y="45338"/>
                </a:lnTo>
                <a:lnTo>
                  <a:pt x="1123188" y="45338"/>
                </a:lnTo>
                <a:lnTo>
                  <a:pt x="1140840" y="44323"/>
                </a:lnTo>
                <a:lnTo>
                  <a:pt x="1158113" y="42163"/>
                </a:lnTo>
                <a:lnTo>
                  <a:pt x="1175765" y="38480"/>
                </a:lnTo>
                <a:lnTo>
                  <a:pt x="1191260" y="35687"/>
                </a:lnTo>
                <a:lnTo>
                  <a:pt x="1207769" y="33527"/>
                </a:lnTo>
                <a:lnTo>
                  <a:pt x="1224026" y="30987"/>
                </a:lnTo>
                <a:lnTo>
                  <a:pt x="1239392" y="29844"/>
                </a:lnTo>
                <a:lnTo>
                  <a:pt x="1257045" y="29844"/>
                </a:lnTo>
                <a:lnTo>
                  <a:pt x="1274317" y="33527"/>
                </a:lnTo>
                <a:lnTo>
                  <a:pt x="1294130" y="36702"/>
                </a:lnTo>
                <a:lnTo>
                  <a:pt x="1312926" y="38480"/>
                </a:lnTo>
                <a:lnTo>
                  <a:pt x="1330198" y="42163"/>
                </a:lnTo>
                <a:lnTo>
                  <a:pt x="1347851" y="43179"/>
                </a:lnTo>
                <a:lnTo>
                  <a:pt x="1365123" y="44323"/>
                </a:lnTo>
                <a:lnTo>
                  <a:pt x="1378458" y="44323"/>
                </a:lnTo>
                <a:lnTo>
                  <a:pt x="1383791" y="38480"/>
                </a:lnTo>
              </a:path>
              <a:path w="1384300" h="45719">
                <a:moveTo>
                  <a:pt x="1335532" y="24891"/>
                </a:moveTo>
                <a:lnTo>
                  <a:pt x="1329055" y="2120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2185161" y="1853819"/>
            <a:ext cx="2669540" cy="80010"/>
            <a:chOff x="2185161" y="1853819"/>
            <a:chExt cx="2669540" cy="80010"/>
          </a:xfrm>
        </p:grpSpPr>
        <p:sp>
          <p:nvSpPr>
            <p:cNvPr id="21" name="object 21"/>
            <p:cNvSpPr/>
            <p:nvPr/>
          </p:nvSpPr>
          <p:spPr>
            <a:xfrm>
              <a:off x="2194686" y="1863344"/>
              <a:ext cx="2650490" cy="60960"/>
            </a:xfrm>
            <a:custGeom>
              <a:avLst/>
              <a:gdLst/>
              <a:ahLst/>
              <a:cxnLst/>
              <a:rect l="l" t="t" r="r" b="b"/>
              <a:pathLst>
                <a:path w="2650490" h="60960">
                  <a:moveTo>
                    <a:pt x="0" y="0"/>
                  </a:moveTo>
                  <a:lnTo>
                    <a:pt x="12954" y="3555"/>
                  </a:lnTo>
                  <a:lnTo>
                    <a:pt x="21589" y="8635"/>
                  </a:lnTo>
                  <a:lnTo>
                    <a:pt x="33781" y="15112"/>
                  </a:lnTo>
                  <a:lnTo>
                    <a:pt x="50037" y="21843"/>
                  </a:lnTo>
                  <a:lnTo>
                    <a:pt x="67690" y="29463"/>
                  </a:lnTo>
                  <a:lnTo>
                    <a:pt x="85979" y="33781"/>
                  </a:lnTo>
                  <a:lnTo>
                    <a:pt x="106933" y="35940"/>
                  </a:lnTo>
                  <a:lnTo>
                    <a:pt x="131063" y="36956"/>
                  </a:lnTo>
                  <a:lnTo>
                    <a:pt x="154050" y="33781"/>
                  </a:lnTo>
                  <a:lnTo>
                    <a:pt x="172846" y="30479"/>
                  </a:lnTo>
                  <a:lnTo>
                    <a:pt x="187960" y="28320"/>
                  </a:lnTo>
                  <a:lnTo>
                    <a:pt x="202311" y="24764"/>
                  </a:lnTo>
                  <a:lnTo>
                    <a:pt x="218820" y="20827"/>
                  </a:lnTo>
                  <a:lnTo>
                    <a:pt x="237236" y="17271"/>
                  </a:lnTo>
                  <a:lnTo>
                    <a:pt x="255905" y="15112"/>
                  </a:lnTo>
                  <a:lnTo>
                    <a:pt x="276860" y="12953"/>
                  </a:lnTo>
                  <a:lnTo>
                    <a:pt x="299846" y="11049"/>
                  </a:lnTo>
                  <a:lnTo>
                    <a:pt x="322961" y="10032"/>
                  </a:lnTo>
                  <a:lnTo>
                    <a:pt x="343407" y="10032"/>
                  </a:lnTo>
                  <a:lnTo>
                    <a:pt x="362204" y="11049"/>
                  </a:lnTo>
                  <a:lnTo>
                    <a:pt x="379856" y="12191"/>
                  </a:lnTo>
                  <a:lnTo>
                    <a:pt x="396367" y="15112"/>
                  </a:lnTo>
                  <a:lnTo>
                    <a:pt x="410337" y="20827"/>
                  </a:lnTo>
                  <a:lnTo>
                    <a:pt x="426974" y="25907"/>
                  </a:lnTo>
                  <a:lnTo>
                    <a:pt x="444245" y="29463"/>
                  </a:lnTo>
                  <a:lnTo>
                    <a:pt x="465074" y="32384"/>
                  </a:lnTo>
                  <a:lnTo>
                    <a:pt x="486663" y="35940"/>
                  </a:lnTo>
                  <a:lnTo>
                    <a:pt x="511175" y="38099"/>
                  </a:lnTo>
                  <a:lnTo>
                    <a:pt x="536448" y="39115"/>
                  </a:lnTo>
                  <a:lnTo>
                    <a:pt x="536448" y="39115"/>
                  </a:lnTo>
                  <a:lnTo>
                    <a:pt x="562737" y="38099"/>
                  </a:lnTo>
                  <a:lnTo>
                    <a:pt x="590042" y="36956"/>
                  </a:lnTo>
                  <a:lnTo>
                    <a:pt x="619506" y="34797"/>
                  </a:lnTo>
                  <a:lnTo>
                    <a:pt x="646938" y="32384"/>
                  </a:lnTo>
                  <a:lnTo>
                    <a:pt x="671702" y="31241"/>
                  </a:lnTo>
                  <a:lnTo>
                    <a:pt x="691514" y="30479"/>
                  </a:lnTo>
                  <a:lnTo>
                    <a:pt x="710311" y="29463"/>
                  </a:lnTo>
                  <a:lnTo>
                    <a:pt x="730123" y="27304"/>
                  </a:lnTo>
                  <a:lnTo>
                    <a:pt x="752094" y="25907"/>
                  </a:lnTo>
                  <a:lnTo>
                    <a:pt x="752094" y="25907"/>
                  </a:lnTo>
                  <a:lnTo>
                    <a:pt x="774700" y="27304"/>
                  </a:lnTo>
                  <a:lnTo>
                    <a:pt x="799211" y="28320"/>
                  </a:lnTo>
                  <a:lnTo>
                    <a:pt x="821817" y="29463"/>
                  </a:lnTo>
                  <a:lnTo>
                    <a:pt x="844931" y="31241"/>
                  </a:lnTo>
                  <a:lnTo>
                    <a:pt x="865758" y="33781"/>
                  </a:lnTo>
                  <a:lnTo>
                    <a:pt x="888873" y="35940"/>
                  </a:lnTo>
                  <a:lnTo>
                    <a:pt x="910844" y="38099"/>
                  </a:lnTo>
                  <a:lnTo>
                    <a:pt x="934974" y="41020"/>
                  </a:lnTo>
                  <a:lnTo>
                    <a:pt x="958723" y="44576"/>
                  </a:lnTo>
                  <a:lnTo>
                    <a:pt x="985012" y="45719"/>
                  </a:lnTo>
                  <a:lnTo>
                    <a:pt x="1006856" y="45719"/>
                  </a:lnTo>
                  <a:lnTo>
                    <a:pt x="1026668" y="45719"/>
                  </a:lnTo>
                  <a:lnTo>
                    <a:pt x="1045463" y="44576"/>
                  </a:lnTo>
                  <a:lnTo>
                    <a:pt x="1065276" y="42036"/>
                  </a:lnTo>
                  <a:lnTo>
                    <a:pt x="1086865" y="39877"/>
                  </a:lnTo>
                  <a:lnTo>
                    <a:pt x="1107693" y="36956"/>
                  </a:lnTo>
                  <a:lnTo>
                    <a:pt x="1126489" y="34797"/>
                  </a:lnTo>
                  <a:lnTo>
                    <a:pt x="1145921" y="33781"/>
                  </a:lnTo>
                  <a:lnTo>
                    <a:pt x="1167129" y="32384"/>
                  </a:lnTo>
                  <a:lnTo>
                    <a:pt x="1187577" y="31241"/>
                  </a:lnTo>
                  <a:lnTo>
                    <a:pt x="1207389" y="29463"/>
                  </a:lnTo>
                  <a:lnTo>
                    <a:pt x="1226185" y="28320"/>
                  </a:lnTo>
                  <a:lnTo>
                    <a:pt x="1226185" y="28320"/>
                  </a:lnTo>
                  <a:lnTo>
                    <a:pt x="1244473" y="29463"/>
                  </a:lnTo>
                  <a:lnTo>
                    <a:pt x="1265427" y="30479"/>
                  </a:lnTo>
                  <a:lnTo>
                    <a:pt x="1286255" y="32384"/>
                  </a:lnTo>
                  <a:lnTo>
                    <a:pt x="1307211" y="35940"/>
                  </a:lnTo>
                  <a:lnTo>
                    <a:pt x="1326896" y="39115"/>
                  </a:lnTo>
                  <a:lnTo>
                    <a:pt x="1346453" y="41020"/>
                  </a:lnTo>
                  <a:lnTo>
                    <a:pt x="1366139" y="43560"/>
                  </a:lnTo>
                  <a:lnTo>
                    <a:pt x="1386713" y="45719"/>
                  </a:lnTo>
                  <a:lnTo>
                    <a:pt x="1407922" y="46735"/>
                  </a:lnTo>
                  <a:lnTo>
                    <a:pt x="1427352" y="46735"/>
                  </a:lnTo>
                  <a:lnTo>
                    <a:pt x="1447164" y="46735"/>
                  </a:lnTo>
                  <a:lnTo>
                    <a:pt x="1469136" y="46735"/>
                  </a:lnTo>
                  <a:lnTo>
                    <a:pt x="1488566" y="45719"/>
                  </a:lnTo>
                  <a:lnTo>
                    <a:pt x="1506220" y="43560"/>
                  </a:lnTo>
                  <a:lnTo>
                    <a:pt x="1525015" y="41020"/>
                  </a:lnTo>
                  <a:lnTo>
                    <a:pt x="1544447" y="39115"/>
                  </a:lnTo>
                  <a:lnTo>
                    <a:pt x="1564259" y="36956"/>
                  </a:lnTo>
                  <a:lnTo>
                    <a:pt x="1582927" y="35940"/>
                  </a:lnTo>
                  <a:lnTo>
                    <a:pt x="1599057" y="35940"/>
                  </a:lnTo>
                  <a:lnTo>
                    <a:pt x="1614551" y="35940"/>
                  </a:lnTo>
                  <a:lnTo>
                    <a:pt x="1614551" y="35940"/>
                  </a:lnTo>
                  <a:lnTo>
                    <a:pt x="1632203" y="36956"/>
                  </a:lnTo>
                  <a:lnTo>
                    <a:pt x="1652015" y="39115"/>
                  </a:lnTo>
                  <a:lnTo>
                    <a:pt x="1671447" y="41020"/>
                  </a:lnTo>
                  <a:lnTo>
                    <a:pt x="1693417" y="43560"/>
                  </a:lnTo>
                  <a:lnTo>
                    <a:pt x="1716532" y="46735"/>
                  </a:lnTo>
                  <a:lnTo>
                    <a:pt x="1739518" y="49656"/>
                  </a:lnTo>
                  <a:lnTo>
                    <a:pt x="1758950" y="51815"/>
                  </a:lnTo>
                  <a:lnTo>
                    <a:pt x="1777618" y="54355"/>
                  </a:lnTo>
                  <a:lnTo>
                    <a:pt x="1795272" y="56514"/>
                  </a:lnTo>
                  <a:lnTo>
                    <a:pt x="1817242" y="58673"/>
                  </a:lnTo>
                  <a:lnTo>
                    <a:pt x="1842135" y="59689"/>
                  </a:lnTo>
                  <a:lnTo>
                    <a:pt x="1842135" y="59689"/>
                  </a:lnTo>
                  <a:lnTo>
                    <a:pt x="1867662" y="58673"/>
                  </a:lnTo>
                  <a:lnTo>
                    <a:pt x="1891791" y="55371"/>
                  </a:lnTo>
                  <a:lnTo>
                    <a:pt x="1912365" y="53212"/>
                  </a:lnTo>
                  <a:lnTo>
                    <a:pt x="1934337" y="50672"/>
                  </a:lnTo>
                  <a:lnTo>
                    <a:pt x="1956180" y="49656"/>
                  </a:lnTo>
                  <a:lnTo>
                    <a:pt x="1978152" y="49656"/>
                  </a:lnTo>
                  <a:lnTo>
                    <a:pt x="1998726" y="49656"/>
                  </a:lnTo>
                  <a:lnTo>
                    <a:pt x="2022093" y="49656"/>
                  </a:lnTo>
                  <a:lnTo>
                    <a:pt x="2043684" y="51815"/>
                  </a:lnTo>
                  <a:lnTo>
                    <a:pt x="2065654" y="54355"/>
                  </a:lnTo>
                  <a:lnTo>
                    <a:pt x="2086610" y="55371"/>
                  </a:lnTo>
                  <a:lnTo>
                    <a:pt x="2109597" y="56514"/>
                  </a:lnTo>
                  <a:lnTo>
                    <a:pt x="2132584" y="57530"/>
                  </a:lnTo>
                  <a:lnTo>
                    <a:pt x="2157476" y="59689"/>
                  </a:lnTo>
                  <a:lnTo>
                    <a:pt x="2181987" y="60832"/>
                  </a:lnTo>
                  <a:lnTo>
                    <a:pt x="2203577" y="60832"/>
                  </a:lnTo>
                  <a:lnTo>
                    <a:pt x="2222246" y="60832"/>
                  </a:lnTo>
                  <a:lnTo>
                    <a:pt x="2222246" y="60832"/>
                  </a:lnTo>
                  <a:lnTo>
                    <a:pt x="2238883" y="59689"/>
                  </a:lnTo>
                  <a:lnTo>
                    <a:pt x="2257171" y="57530"/>
                  </a:lnTo>
                  <a:lnTo>
                    <a:pt x="2275966" y="54355"/>
                  </a:lnTo>
                  <a:lnTo>
                    <a:pt x="2296795" y="50672"/>
                  </a:lnTo>
                  <a:lnTo>
                    <a:pt x="2316607" y="47878"/>
                  </a:lnTo>
                  <a:lnTo>
                    <a:pt x="2336418" y="45719"/>
                  </a:lnTo>
                  <a:lnTo>
                    <a:pt x="2356866" y="45719"/>
                  </a:lnTo>
                  <a:lnTo>
                    <a:pt x="2377821" y="45719"/>
                  </a:lnTo>
                  <a:lnTo>
                    <a:pt x="2397252" y="46735"/>
                  </a:lnTo>
                  <a:lnTo>
                    <a:pt x="2417064" y="46735"/>
                  </a:lnTo>
                  <a:lnTo>
                    <a:pt x="2435733" y="47878"/>
                  </a:lnTo>
                  <a:lnTo>
                    <a:pt x="2453386" y="48894"/>
                  </a:lnTo>
                  <a:lnTo>
                    <a:pt x="2469641" y="48894"/>
                  </a:lnTo>
                  <a:lnTo>
                    <a:pt x="2488311" y="47878"/>
                  </a:lnTo>
                  <a:lnTo>
                    <a:pt x="2506979" y="46735"/>
                  </a:lnTo>
                  <a:lnTo>
                    <a:pt x="2525395" y="45719"/>
                  </a:lnTo>
                  <a:lnTo>
                    <a:pt x="2543048" y="44576"/>
                  </a:lnTo>
                  <a:lnTo>
                    <a:pt x="2560701" y="44576"/>
                  </a:lnTo>
                  <a:lnTo>
                    <a:pt x="2578354" y="44576"/>
                  </a:lnTo>
                  <a:lnTo>
                    <a:pt x="2578354" y="44576"/>
                  </a:lnTo>
                  <a:lnTo>
                    <a:pt x="2593466" y="45719"/>
                  </a:lnTo>
                  <a:lnTo>
                    <a:pt x="2608961" y="47878"/>
                  </a:lnTo>
                  <a:lnTo>
                    <a:pt x="2625471" y="48894"/>
                  </a:lnTo>
                  <a:lnTo>
                    <a:pt x="2638425" y="48894"/>
                  </a:lnTo>
                  <a:lnTo>
                    <a:pt x="2650363" y="47878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34889" y="191008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344675" y="1952244"/>
            <a:ext cx="487680" cy="933450"/>
          </a:xfrm>
          <a:custGeom>
            <a:avLst/>
            <a:gdLst/>
            <a:ahLst/>
            <a:cxnLst/>
            <a:rect l="l" t="t" r="r" b="b"/>
            <a:pathLst>
              <a:path w="487680" h="933450">
                <a:moveTo>
                  <a:pt x="40767" y="114046"/>
                </a:moveTo>
                <a:lnTo>
                  <a:pt x="40767" y="114046"/>
                </a:lnTo>
                <a:lnTo>
                  <a:pt x="45085" y="120904"/>
                </a:lnTo>
                <a:lnTo>
                  <a:pt x="46101" y="130682"/>
                </a:lnTo>
                <a:lnTo>
                  <a:pt x="47243" y="143256"/>
                </a:lnTo>
                <a:lnTo>
                  <a:pt x="47243" y="158750"/>
                </a:lnTo>
                <a:lnTo>
                  <a:pt x="49784" y="172719"/>
                </a:lnTo>
                <a:lnTo>
                  <a:pt x="55880" y="183515"/>
                </a:lnTo>
                <a:lnTo>
                  <a:pt x="65912" y="189356"/>
                </a:lnTo>
                <a:lnTo>
                  <a:pt x="80010" y="189356"/>
                </a:lnTo>
                <a:lnTo>
                  <a:pt x="80010" y="189356"/>
                </a:lnTo>
                <a:lnTo>
                  <a:pt x="98679" y="182499"/>
                </a:lnTo>
                <a:lnTo>
                  <a:pt x="120650" y="172719"/>
                </a:lnTo>
                <a:lnTo>
                  <a:pt x="143637" y="160528"/>
                </a:lnTo>
                <a:lnTo>
                  <a:pt x="167767" y="146812"/>
                </a:lnTo>
                <a:lnTo>
                  <a:pt x="193040" y="132842"/>
                </a:lnTo>
                <a:lnTo>
                  <a:pt x="217170" y="117348"/>
                </a:lnTo>
                <a:lnTo>
                  <a:pt x="243459" y="102616"/>
                </a:lnTo>
                <a:lnTo>
                  <a:pt x="265684" y="89281"/>
                </a:lnTo>
                <a:lnTo>
                  <a:pt x="283718" y="78486"/>
                </a:lnTo>
                <a:lnTo>
                  <a:pt x="301371" y="68706"/>
                </a:lnTo>
                <a:lnTo>
                  <a:pt x="315468" y="60071"/>
                </a:lnTo>
                <a:lnTo>
                  <a:pt x="330835" y="51435"/>
                </a:lnTo>
                <a:lnTo>
                  <a:pt x="345313" y="42418"/>
                </a:lnTo>
                <a:lnTo>
                  <a:pt x="357124" y="35941"/>
                </a:lnTo>
                <a:lnTo>
                  <a:pt x="369062" y="29463"/>
                </a:lnTo>
                <a:lnTo>
                  <a:pt x="382397" y="22987"/>
                </a:lnTo>
                <a:lnTo>
                  <a:pt x="397510" y="16510"/>
                </a:lnTo>
                <a:lnTo>
                  <a:pt x="411861" y="10032"/>
                </a:lnTo>
                <a:lnTo>
                  <a:pt x="424180" y="4318"/>
                </a:lnTo>
                <a:lnTo>
                  <a:pt x="429513" y="0"/>
                </a:lnTo>
              </a:path>
              <a:path w="487680" h="933450">
                <a:moveTo>
                  <a:pt x="34290" y="314960"/>
                </a:moveTo>
                <a:lnTo>
                  <a:pt x="34290" y="314960"/>
                </a:lnTo>
                <a:lnTo>
                  <a:pt x="40767" y="326136"/>
                </a:lnTo>
                <a:lnTo>
                  <a:pt x="45085" y="334772"/>
                </a:lnTo>
                <a:lnTo>
                  <a:pt x="47243" y="345567"/>
                </a:lnTo>
                <a:lnTo>
                  <a:pt x="49784" y="360680"/>
                </a:lnTo>
                <a:lnTo>
                  <a:pt x="53721" y="377190"/>
                </a:lnTo>
                <a:lnTo>
                  <a:pt x="59436" y="390906"/>
                </a:lnTo>
                <a:lnTo>
                  <a:pt x="68072" y="400685"/>
                </a:lnTo>
                <a:lnTo>
                  <a:pt x="79248" y="405256"/>
                </a:lnTo>
                <a:lnTo>
                  <a:pt x="79248" y="405256"/>
                </a:lnTo>
                <a:lnTo>
                  <a:pt x="92202" y="404241"/>
                </a:lnTo>
                <a:lnTo>
                  <a:pt x="107696" y="398780"/>
                </a:lnTo>
                <a:lnTo>
                  <a:pt x="123952" y="390906"/>
                </a:lnTo>
                <a:lnTo>
                  <a:pt x="142621" y="381254"/>
                </a:lnTo>
                <a:lnTo>
                  <a:pt x="162433" y="369316"/>
                </a:lnTo>
                <a:lnTo>
                  <a:pt x="182880" y="359537"/>
                </a:lnTo>
                <a:lnTo>
                  <a:pt x="203835" y="350647"/>
                </a:lnTo>
                <a:lnTo>
                  <a:pt x="222504" y="340868"/>
                </a:lnTo>
                <a:lnTo>
                  <a:pt x="241935" y="330073"/>
                </a:lnTo>
                <a:lnTo>
                  <a:pt x="263271" y="315975"/>
                </a:lnTo>
                <a:lnTo>
                  <a:pt x="282701" y="304165"/>
                </a:lnTo>
                <a:lnTo>
                  <a:pt x="301371" y="293369"/>
                </a:lnTo>
                <a:lnTo>
                  <a:pt x="320040" y="284734"/>
                </a:lnTo>
                <a:lnTo>
                  <a:pt x="337312" y="277113"/>
                </a:lnTo>
                <a:lnTo>
                  <a:pt x="351409" y="269621"/>
                </a:lnTo>
                <a:lnTo>
                  <a:pt x="366903" y="260985"/>
                </a:lnTo>
                <a:lnTo>
                  <a:pt x="383413" y="254127"/>
                </a:lnTo>
                <a:lnTo>
                  <a:pt x="397510" y="248031"/>
                </a:lnTo>
                <a:lnTo>
                  <a:pt x="410844" y="240030"/>
                </a:lnTo>
                <a:lnTo>
                  <a:pt x="425957" y="233553"/>
                </a:lnTo>
                <a:lnTo>
                  <a:pt x="440309" y="226060"/>
                </a:lnTo>
                <a:lnTo>
                  <a:pt x="454406" y="218440"/>
                </a:lnTo>
                <a:lnTo>
                  <a:pt x="468756" y="209804"/>
                </a:lnTo>
                <a:lnTo>
                  <a:pt x="480694" y="204088"/>
                </a:lnTo>
                <a:lnTo>
                  <a:pt x="487553" y="200787"/>
                </a:lnTo>
              </a:path>
              <a:path w="487680" h="933450">
                <a:moveTo>
                  <a:pt x="25273" y="563753"/>
                </a:moveTo>
                <a:lnTo>
                  <a:pt x="25273" y="563753"/>
                </a:lnTo>
                <a:lnTo>
                  <a:pt x="28448" y="579882"/>
                </a:lnTo>
                <a:lnTo>
                  <a:pt x="29971" y="594360"/>
                </a:lnTo>
                <a:lnTo>
                  <a:pt x="30987" y="612648"/>
                </a:lnTo>
                <a:lnTo>
                  <a:pt x="33146" y="627761"/>
                </a:lnTo>
                <a:lnTo>
                  <a:pt x="36449" y="640715"/>
                </a:lnTo>
                <a:lnTo>
                  <a:pt x="40767" y="653034"/>
                </a:lnTo>
                <a:lnTo>
                  <a:pt x="49784" y="657352"/>
                </a:lnTo>
                <a:lnTo>
                  <a:pt x="60579" y="657352"/>
                </a:lnTo>
                <a:lnTo>
                  <a:pt x="74549" y="649732"/>
                </a:lnTo>
                <a:lnTo>
                  <a:pt x="91186" y="640715"/>
                </a:lnTo>
                <a:lnTo>
                  <a:pt x="108712" y="629919"/>
                </a:lnTo>
                <a:lnTo>
                  <a:pt x="127127" y="618109"/>
                </a:lnTo>
                <a:lnTo>
                  <a:pt x="150114" y="607313"/>
                </a:lnTo>
                <a:lnTo>
                  <a:pt x="173228" y="593217"/>
                </a:lnTo>
                <a:lnTo>
                  <a:pt x="197358" y="578866"/>
                </a:lnTo>
                <a:lnTo>
                  <a:pt x="222504" y="563753"/>
                </a:lnTo>
                <a:lnTo>
                  <a:pt x="246634" y="549656"/>
                </a:lnTo>
                <a:lnTo>
                  <a:pt x="267208" y="537463"/>
                </a:lnTo>
                <a:lnTo>
                  <a:pt x="287019" y="528066"/>
                </a:lnTo>
                <a:lnTo>
                  <a:pt x="303530" y="520192"/>
                </a:lnTo>
                <a:lnTo>
                  <a:pt x="317881" y="512572"/>
                </a:lnTo>
                <a:lnTo>
                  <a:pt x="329819" y="506475"/>
                </a:lnTo>
                <a:lnTo>
                  <a:pt x="340613" y="501015"/>
                </a:lnTo>
                <a:lnTo>
                  <a:pt x="352551" y="496443"/>
                </a:lnTo>
                <a:lnTo>
                  <a:pt x="365760" y="490219"/>
                </a:lnTo>
                <a:lnTo>
                  <a:pt x="379856" y="482346"/>
                </a:lnTo>
                <a:lnTo>
                  <a:pt x="395350" y="474853"/>
                </a:lnTo>
                <a:lnTo>
                  <a:pt x="409701" y="468375"/>
                </a:lnTo>
                <a:lnTo>
                  <a:pt x="424815" y="461899"/>
                </a:lnTo>
                <a:lnTo>
                  <a:pt x="438150" y="455294"/>
                </a:lnTo>
                <a:lnTo>
                  <a:pt x="452247" y="447802"/>
                </a:lnTo>
                <a:lnTo>
                  <a:pt x="464438" y="442087"/>
                </a:lnTo>
                <a:lnTo>
                  <a:pt x="470916" y="438023"/>
                </a:lnTo>
                <a:lnTo>
                  <a:pt x="470916" y="438023"/>
                </a:lnTo>
                <a:lnTo>
                  <a:pt x="466598" y="445262"/>
                </a:lnTo>
              </a:path>
              <a:path w="487680" h="933450">
                <a:moveTo>
                  <a:pt x="0" y="853821"/>
                </a:moveTo>
                <a:lnTo>
                  <a:pt x="0" y="853821"/>
                </a:lnTo>
                <a:lnTo>
                  <a:pt x="6858" y="873379"/>
                </a:lnTo>
                <a:lnTo>
                  <a:pt x="10160" y="888746"/>
                </a:lnTo>
                <a:lnTo>
                  <a:pt x="15493" y="902843"/>
                </a:lnTo>
                <a:lnTo>
                  <a:pt x="22352" y="915797"/>
                </a:lnTo>
                <a:lnTo>
                  <a:pt x="28448" y="927354"/>
                </a:lnTo>
                <a:lnTo>
                  <a:pt x="39624" y="933069"/>
                </a:lnTo>
                <a:lnTo>
                  <a:pt x="54737" y="933069"/>
                </a:lnTo>
                <a:lnTo>
                  <a:pt x="72771" y="925194"/>
                </a:lnTo>
                <a:lnTo>
                  <a:pt x="93345" y="914781"/>
                </a:lnTo>
                <a:lnTo>
                  <a:pt x="114173" y="900303"/>
                </a:lnTo>
                <a:lnTo>
                  <a:pt x="132842" y="886587"/>
                </a:lnTo>
                <a:lnTo>
                  <a:pt x="149098" y="875538"/>
                </a:lnTo>
                <a:lnTo>
                  <a:pt x="163830" y="862457"/>
                </a:lnTo>
                <a:lnTo>
                  <a:pt x="178943" y="849503"/>
                </a:lnTo>
                <a:lnTo>
                  <a:pt x="194056" y="836549"/>
                </a:lnTo>
                <a:lnTo>
                  <a:pt x="208534" y="824738"/>
                </a:lnTo>
                <a:lnTo>
                  <a:pt x="223647" y="813562"/>
                </a:lnTo>
                <a:lnTo>
                  <a:pt x="240919" y="803782"/>
                </a:lnTo>
                <a:lnTo>
                  <a:pt x="257429" y="792988"/>
                </a:lnTo>
                <a:lnTo>
                  <a:pt x="276479" y="778637"/>
                </a:lnTo>
                <a:lnTo>
                  <a:pt x="295656" y="764540"/>
                </a:lnTo>
                <a:lnTo>
                  <a:pt x="313309" y="751586"/>
                </a:lnTo>
                <a:lnTo>
                  <a:pt x="331978" y="740791"/>
                </a:lnTo>
                <a:lnTo>
                  <a:pt x="348488" y="731138"/>
                </a:lnTo>
                <a:lnTo>
                  <a:pt x="362585" y="723519"/>
                </a:lnTo>
                <a:lnTo>
                  <a:pt x="374776" y="714882"/>
                </a:lnTo>
                <a:lnTo>
                  <a:pt x="385572" y="707390"/>
                </a:lnTo>
                <a:lnTo>
                  <a:pt x="394207" y="699388"/>
                </a:lnTo>
                <a:lnTo>
                  <a:pt x="402209" y="695071"/>
                </a:lnTo>
              </a:path>
              <a:path w="487680" h="933450">
                <a:moveTo>
                  <a:pt x="413004" y="694055"/>
                </a:moveTo>
                <a:lnTo>
                  <a:pt x="418338" y="699388"/>
                </a:lnTo>
                <a:lnTo>
                  <a:pt x="425957" y="70269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991105" y="2789047"/>
            <a:ext cx="1202055" cy="57150"/>
            <a:chOff x="1991105" y="2789047"/>
            <a:chExt cx="1202055" cy="57150"/>
          </a:xfrm>
        </p:grpSpPr>
        <p:sp>
          <p:nvSpPr>
            <p:cNvPr id="25" name="object 25"/>
            <p:cNvSpPr/>
            <p:nvPr/>
          </p:nvSpPr>
          <p:spPr>
            <a:xfrm>
              <a:off x="2000630" y="2798572"/>
              <a:ext cx="1169670" cy="38100"/>
            </a:xfrm>
            <a:custGeom>
              <a:avLst/>
              <a:gdLst/>
              <a:ahLst/>
              <a:cxnLst/>
              <a:rect l="l" t="t" r="r" b="b"/>
              <a:pathLst>
                <a:path w="1169670" h="38100">
                  <a:moveTo>
                    <a:pt x="52577" y="0"/>
                  </a:moveTo>
                  <a:lnTo>
                    <a:pt x="52577" y="0"/>
                  </a:lnTo>
                  <a:lnTo>
                    <a:pt x="9779" y="6476"/>
                  </a:lnTo>
                  <a:lnTo>
                    <a:pt x="0" y="5333"/>
                  </a:lnTo>
                  <a:lnTo>
                    <a:pt x="10794" y="5333"/>
                  </a:lnTo>
                  <a:lnTo>
                    <a:pt x="30606" y="4318"/>
                  </a:lnTo>
                  <a:lnTo>
                    <a:pt x="54737" y="3175"/>
                  </a:lnTo>
                  <a:lnTo>
                    <a:pt x="76707" y="3175"/>
                  </a:lnTo>
                  <a:lnTo>
                    <a:pt x="98679" y="3175"/>
                  </a:lnTo>
                  <a:lnTo>
                    <a:pt x="122808" y="3175"/>
                  </a:lnTo>
                  <a:lnTo>
                    <a:pt x="149098" y="3175"/>
                  </a:lnTo>
                  <a:lnTo>
                    <a:pt x="176402" y="3175"/>
                  </a:lnTo>
                  <a:lnTo>
                    <a:pt x="204850" y="3175"/>
                  </a:lnTo>
                  <a:lnTo>
                    <a:pt x="231139" y="3175"/>
                  </a:lnTo>
                  <a:lnTo>
                    <a:pt x="256286" y="4318"/>
                  </a:lnTo>
                  <a:lnTo>
                    <a:pt x="278256" y="5333"/>
                  </a:lnTo>
                  <a:lnTo>
                    <a:pt x="297688" y="5333"/>
                  </a:lnTo>
                  <a:lnTo>
                    <a:pt x="318643" y="6476"/>
                  </a:lnTo>
                  <a:lnTo>
                    <a:pt x="341630" y="7493"/>
                  </a:lnTo>
                  <a:lnTo>
                    <a:pt x="361442" y="8635"/>
                  </a:lnTo>
                  <a:lnTo>
                    <a:pt x="379856" y="8635"/>
                  </a:lnTo>
                  <a:lnTo>
                    <a:pt x="401827" y="9651"/>
                  </a:lnTo>
                  <a:lnTo>
                    <a:pt x="428117" y="11810"/>
                  </a:lnTo>
                  <a:lnTo>
                    <a:pt x="449961" y="12953"/>
                  </a:lnTo>
                  <a:lnTo>
                    <a:pt x="473075" y="11810"/>
                  </a:lnTo>
                  <a:lnTo>
                    <a:pt x="498220" y="12953"/>
                  </a:lnTo>
                  <a:lnTo>
                    <a:pt x="522350" y="13969"/>
                  </a:lnTo>
                  <a:lnTo>
                    <a:pt x="547624" y="15112"/>
                  </a:lnTo>
                  <a:lnTo>
                    <a:pt x="571754" y="16128"/>
                  </a:lnTo>
                  <a:lnTo>
                    <a:pt x="593598" y="16128"/>
                  </a:lnTo>
                  <a:lnTo>
                    <a:pt x="617727" y="15112"/>
                  </a:lnTo>
                  <a:lnTo>
                    <a:pt x="641476" y="15112"/>
                  </a:lnTo>
                  <a:lnTo>
                    <a:pt x="663448" y="15112"/>
                  </a:lnTo>
                  <a:lnTo>
                    <a:pt x="683260" y="15112"/>
                  </a:lnTo>
                  <a:lnTo>
                    <a:pt x="702056" y="16128"/>
                  </a:lnTo>
                  <a:lnTo>
                    <a:pt x="721868" y="16128"/>
                  </a:lnTo>
                  <a:lnTo>
                    <a:pt x="739139" y="17271"/>
                  </a:lnTo>
                  <a:lnTo>
                    <a:pt x="755269" y="17271"/>
                  </a:lnTo>
                  <a:lnTo>
                    <a:pt x="774064" y="17271"/>
                  </a:lnTo>
                  <a:lnTo>
                    <a:pt x="794893" y="16128"/>
                  </a:lnTo>
                  <a:lnTo>
                    <a:pt x="817880" y="16128"/>
                  </a:lnTo>
                  <a:lnTo>
                    <a:pt x="844169" y="17271"/>
                  </a:lnTo>
                  <a:lnTo>
                    <a:pt x="872617" y="18287"/>
                  </a:lnTo>
                  <a:lnTo>
                    <a:pt x="900049" y="19431"/>
                  </a:lnTo>
                  <a:lnTo>
                    <a:pt x="927354" y="21589"/>
                  </a:lnTo>
                  <a:lnTo>
                    <a:pt x="955801" y="23749"/>
                  </a:lnTo>
                  <a:lnTo>
                    <a:pt x="979932" y="28066"/>
                  </a:lnTo>
                  <a:lnTo>
                    <a:pt x="1000760" y="29209"/>
                  </a:lnTo>
                  <a:lnTo>
                    <a:pt x="1018413" y="30606"/>
                  </a:lnTo>
                  <a:lnTo>
                    <a:pt x="1036066" y="32765"/>
                  </a:lnTo>
                  <a:lnTo>
                    <a:pt x="1051941" y="33527"/>
                  </a:lnTo>
                  <a:lnTo>
                    <a:pt x="1051941" y="33527"/>
                  </a:lnTo>
                  <a:lnTo>
                    <a:pt x="1071752" y="34543"/>
                  </a:lnTo>
                  <a:lnTo>
                    <a:pt x="1095883" y="35687"/>
                  </a:lnTo>
                  <a:lnTo>
                    <a:pt x="1119251" y="36702"/>
                  </a:lnTo>
                  <a:lnTo>
                    <a:pt x="1139825" y="37845"/>
                  </a:lnTo>
                  <a:lnTo>
                    <a:pt x="1157477" y="36702"/>
                  </a:lnTo>
                  <a:lnTo>
                    <a:pt x="1169289" y="35687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192906" y="282232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7591" y="792479"/>
            <a:ext cx="241477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667258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General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Characters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largest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phylum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80" dirty="0">
                <a:latin typeface="Arial Black"/>
                <a:cs typeface="Arial Black"/>
              </a:rPr>
              <a:t>animal </a:t>
            </a:r>
            <a:r>
              <a:rPr sz="1500" spc="-160" dirty="0">
                <a:latin typeface="Arial Black"/>
                <a:cs typeface="Arial Black"/>
              </a:rPr>
              <a:t>kingdom </a:t>
            </a:r>
            <a:r>
              <a:rPr sz="1500" spc="-150" dirty="0">
                <a:latin typeface="Arial Black"/>
                <a:cs typeface="Arial Black"/>
              </a:rPr>
              <a:t>with </a:t>
            </a: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maximum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number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</a:t>
            </a:r>
            <a:r>
              <a:rPr sz="1500" b="1" spc="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species.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Over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two-thirds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70" dirty="0">
                <a:latin typeface="Arial Black"/>
                <a:cs typeface="Arial Black"/>
              </a:rPr>
              <a:t>all </a:t>
            </a:r>
            <a:r>
              <a:rPr sz="1500" spc="-180" dirty="0">
                <a:latin typeface="Arial Black"/>
                <a:cs typeface="Arial Black"/>
              </a:rPr>
              <a:t>named </a:t>
            </a:r>
            <a:r>
              <a:rPr sz="1500" spc="-195" dirty="0">
                <a:latin typeface="Arial Black"/>
                <a:cs typeface="Arial Black"/>
              </a:rPr>
              <a:t>species </a:t>
            </a:r>
            <a:r>
              <a:rPr sz="1500" spc="-155" dirty="0">
                <a:latin typeface="Arial Black"/>
                <a:cs typeface="Arial Black"/>
              </a:rPr>
              <a:t>on </a:t>
            </a:r>
            <a:r>
              <a:rPr sz="1500" spc="-175" dirty="0">
                <a:latin typeface="Arial Black"/>
                <a:cs typeface="Arial Black"/>
              </a:rPr>
              <a:t>earth </a:t>
            </a:r>
            <a:r>
              <a:rPr sz="1500" spc="-185" dirty="0">
                <a:latin typeface="Arial Black"/>
                <a:cs typeface="Arial Black"/>
              </a:rPr>
              <a:t>are</a:t>
            </a:r>
            <a:r>
              <a:rPr sz="1500" spc="5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arthropods.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83096" y="3127247"/>
            <a:ext cx="2380488" cy="17708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4839" y="1638426"/>
            <a:ext cx="1404620" cy="54610"/>
          </a:xfrm>
          <a:custGeom>
            <a:avLst/>
            <a:gdLst/>
            <a:ahLst/>
            <a:cxnLst/>
            <a:rect l="l" t="t" r="r" b="b"/>
            <a:pathLst>
              <a:path w="1404620" h="54610">
                <a:moveTo>
                  <a:pt x="1778" y="29210"/>
                </a:moveTo>
                <a:lnTo>
                  <a:pt x="1778" y="29210"/>
                </a:lnTo>
                <a:lnTo>
                  <a:pt x="7239" y="18414"/>
                </a:lnTo>
                <a:lnTo>
                  <a:pt x="0" y="0"/>
                </a:lnTo>
                <a:lnTo>
                  <a:pt x="0" y="0"/>
                </a:lnTo>
                <a:lnTo>
                  <a:pt x="10795" y="9779"/>
                </a:lnTo>
                <a:lnTo>
                  <a:pt x="21590" y="15494"/>
                </a:lnTo>
                <a:lnTo>
                  <a:pt x="32385" y="20574"/>
                </a:lnTo>
                <a:lnTo>
                  <a:pt x="44704" y="25273"/>
                </a:lnTo>
                <a:lnTo>
                  <a:pt x="57912" y="29210"/>
                </a:lnTo>
                <a:lnTo>
                  <a:pt x="69850" y="31369"/>
                </a:lnTo>
                <a:lnTo>
                  <a:pt x="81787" y="31369"/>
                </a:lnTo>
                <a:lnTo>
                  <a:pt x="93980" y="29210"/>
                </a:lnTo>
                <a:lnTo>
                  <a:pt x="105791" y="27432"/>
                </a:lnTo>
                <a:lnTo>
                  <a:pt x="117729" y="22733"/>
                </a:lnTo>
                <a:lnTo>
                  <a:pt x="131064" y="20574"/>
                </a:lnTo>
                <a:lnTo>
                  <a:pt x="145034" y="19431"/>
                </a:lnTo>
                <a:lnTo>
                  <a:pt x="158369" y="19431"/>
                </a:lnTo>
                <a:lnTo>
                  <a:pt x="170687" y="21589"/>
                </a:lnTo>
                <a:lnTo>
                  <a:pt x="183642" y="23749"/>
                </a:lnTo>
                <a:lnTo>
                  <a:pt x="199136" y="29210"/>
                </a:lnTo>
                <a:lnTo>
                  <a:pt x="214630" y="36068"/>
                </a:lnTo>
                <a:lnTo>
                  <a:pt x="229362" y="42545"/>
                </a:lnTo>
                <a:lnTo>
                  <a:pt x="247015" y="48641"/>
                </a:lnTo>
                <a:lnTo>
                  <a:pt x="264668" y="52197"/>
                </a:lnTo>
                <a:lnTo>
                  <a:pt x="283337" y="54356"/>
                </a:lnTo>
                <a:lnTo>
                  <a:pt x="301752" y="53339"/>
                </a:lnTo>
                <a:lnTo>
                  <a:pt x="320421" y="50037"/>
                </a:lnTo>
                <a:lnTo>
                  <a:pt x="336931" y="45720"/>
                </a:lnTo>
                <a:lnTo>
                  <a:pt x="352425" y="38862"/>
                </a:lnTo>
                <a:lnTo>
                  <a:pt x="366522" y="34925"/>
                </a:lnTo>
                <a:lnTo>
                  <a:pt x="383032" y="30225"/>
                </a:lnTo>
                <a:lnTo>
                  <a:pt x="401447" y="27432"/>
                </a:lnTo>
                <a:lnTo>
                  <a:pt x="419100" y="22733"/>
                </a:lnTo>
                <a:lnTo>
                  <a:pt x="437769" y="20574"/>
                </a:lnTo>
                <a:lnTo>
                  <a:pt x="456438" y="20574"/>
                </a:lnTo>
                <a:lnTo>
                  <a:pt x="477012" y="22733"/>
                </a:lnTo>
                <a:lnTo>
                  <a:pt x="497840" y="27432"/>
                </a:lnTo>
                <a:lnTo>
                  <a:pt x="515112" y="31369"/>
                </a:lnTo>
                <a:lnTo>
                  <a:pt x="532765" y="37084"/>
                </a:lnTo>
                <a:lnTo>
                  <a:pt x="550418" y="41021"/>
                </a:lnTo>
                <a:lnTo>
                  <a:pt x="568071" y="45720"/>
                </a:lnTo>
                <a:lnTo>
                  <a:pt x="584327" y="48641"/>
                </a:lnTo>
                <a:lnTo>
                  <a:pt x="600456" y="50037"/>
                </a:lnTo>
                <a:lnTo>
                  <a:pt x="617093" y="48641"/>
                </a:lnTo>
                <a:lnTo>
                  <a:pt x="633603" y="46482"/>
                </a:lnTo>
                <a:lnTo>
                  <a:pt x="650113" y="43561"/>
                </a:lnTo>
                <a:lnTo>
                  <a:pt x="665353" y="38862"/>
                </a:lnTo>
                <a:lnTo>
                  <a:pt x="681863" y="33909"/>
                </a:lnTo>
                <a:lnTo>
                  <a:pt x="700151" y="29210"/>
                </a:lnTo>
                <a:lnTo>
                  <a:pt x="721106" y="23749"/>
                </a:lnTo>
                <a:lnTo>
                  <a:pt x="738759" y="19431"/>
                </a:lnTo>
                <a:lnTo>
                  <a:pt x="757047" y="16510"/>
                </a:lnTo>
                <a:lnTo>
                  <a:pt x="775843" y="14097"/>
                </a:lnTo>
                <a:lnTo>
                  <a:pt x="794512" y="12954"/>
                </a:lnTo>
                <a:lnTo>
                  <a:pt x="813943" y="12954"/>
                </a:lnTo>
                <a:lnTo>
                  <a:pt x="832739" y="15494"/>
                </a:lnTo>
                <a:lnTo>
                  <a:pt x="851408" y="18414"/>
                </a:lnTo>
                <a:lnTo>
                  <a:pt x="869061" y="22733"/>
                </a:lnTo>
                <a:lnTo>
                  <a:pt x="885317" y="28067"/>
                </a:lnTo>
                <a:lnTo>
                  <a:pt x="900684" y="33909"/>
                </a:lnTo>
                <a:lnTo>
                  <a:pt x="918337" y="37084"/>
                </a:lnTo>
                <a:lnTo>
                  <a:pt x="937133" y="41021"/>
                </a:lnTo>
                <a:lnTo>
                  <a:pt x="956564" y="44704"/>
                </a:lnTo>
                <a:lnTo>
                  <a:pt x="976376" y="45720"/>
                </a:lnTo>
                <a:lnTo>
                  <a:pt x="998347" y="44704"/>
                </a:lnTo>
                <a:lnTo>
                  <a:pt x="1016635" y="41021"/>
                </a:lnTo>
                <a:lnTo>
                  <a:pt x="1036447" y="36068"/>
                </a:lnTo>
                <a:lnTo>
                  <a:pt x="1056259" y="30225"/>
                </a:lnTo>
                <a:lnTo>
                  <a:pt x="1074674" y="23749"/>
                </a:lnTo>
                <a:lnTo>
                  <a:pt x="1093343" y="18414"/>
                </a:lnTo>
                <a:lnTo>
                  <a:pt x="1112012" y="12954"/>
                </a:lnTo>
                <a:lnTo>
                  <a:pt x="1129284" y="8636"/>
                </a:lnTo>
                <a:lnTo>
                  <a:pt x="1148080" y="5461"/>
                </a:lnTo>
                <a:lnTo>
                  <a:pt x="1166749" y="4318"/>
                </a:lnTo>
                <a:lnTo>
                  <a:pt x="1186561" y="5461"/>
                </a:lnTo>
                <a:lnTo>
                  <a:pt x="1203833" y="8636"/>
                </a:lnTo>
                <a:lnTo>
                  <a:pt x="1220470" y="11937"/>
                </a:lnTo>
                <a:lnTo>
                  <a:pt x="1236980" y="16510"/>
                </a:lnTo>
                <a:lnTo>
                  <a:pt x="1253490" y="20574"/>
                </a:lnTo>
                <a:lnTo>
                  <a:pt x="1269746" y="27432"/>
                </a:lnTo>
                <a:lnTo>
                  <a:pt x="1288034" y="31369"/>
                </a:lnTo>
                <a:lnTo>
                  <a:pt x="1306830" y="33909"/>
                </a:lnTo>
                <a:lnTo>
                  <a:pt x="1326642" y="32385"/>
                </a:lnTo>
                <a:lnTo>
                  <a:pt x="1345311" y="30225"/>
                </a:lnTo>
                <a:lnTo>
                  <a:pt x="1364107" y="27432"/>
                </a:lnTo>
                <a:lnTo>
                  <a:pt x="1381379" y="22733"/>
                </a:lnTo>
                <a:lnTo>
                  <a:pt x="1394714" y="18414"/>
                </a:lnTo>
                <a:lnTo>
                  <a:pt x="1404365" y="1549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32125" y="1323466"/>
            <a:ext cx="247015" cy="125095"/>
          </a:xfrm>
          <a:custGeom>
            <a:avLst/>
            <a:gdLst/>
            <a:ahLst/>
            <a:cxnLst/>
            <a:rect l="l" t="t" r="r" b="b"/>
            <a:pathLst>
              <a:path w="247014" h="125094">
                <a:moveTo>
                  <a:pt x="0" y="91059"/>
                </a:moveTo>
                <a:lnTo>
                  <a:pt x="10794" y="97536"/>
                </a:lnTo>
                <a:lnTo>
                  <a:pt x="20447" y="103251"/>
                </a:lnTo>
                <a:lnTo>
                  <a:pt x="31623" y="109728"/>
                </a:lnTo>
                <a:lnTo>
                  <a:pt x="41782" y="117348"/>
                </a:lnTo>
                <a:lnTo>
                  <a:pt x="53593" y="124206"/>
                </a:lnTo>
                <a:lnTo>
                  <a:pt x="65531" y="124841"/>
                </a:lnTo>
                <a:lnTo>
                  <a:pt x="65531" y="124841"/>
                </a:lnTo>
                <a:lnTo>
                  <a:pt x="78867" y="121666"/>
                </a:lnTo>
                <a:lnTo>
                  <a:pt x="93980" y="111887"/>
                </a:lnTo>
                <a:lnTo>
                  <a:pt x="110489" y="100076"/>
                </a:lnTo>
                <a:lnTo>
                  <a:pt x="125983" y="87757"/>
                </a:lnTo>
                <a:lnTo>
                  <a:pt x="138937" y="76962"/>
                </a:lnTo>
                <a:lnTo>
                  <a:pt x="152273" y="67310"/>
                </a:lnTo>
                <a:lnTo>
                  <a:pt x="164083" y="57531"/>
                </a:lnTo>
                <a:lnTo>
                  <a:pt x="177037" y="48895"/>
                </a:lnTo>
                <a:lnTo>
                  <a:pt x="190373" y="37719"/>
                </a:lnTo>
                <a:lnTo>
                  <a:pt x="203707" y="28067"/>
                </a:lnTo>
                <a:lnTo>
                  <a:pt x="216662" y="20447"/>
                </a:lnTo>
                <a:lnTo>
                  <a:pt x="228980" y="12954"/>
                </a:lnTo>
                <a:lnTo>
                  <a:pt x="238633" y="4318"/>
                </a:lnTo>
                <a:lnTo>
                  <a:pt x="246507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07916" y="1623313"/>
            <a:ext cx="1009650" cy="65405"/>
          </a:xfrm>
          <a:custGeom>
            <a:avLst/>
            <a:gdLst/>
            <a:ahLst/>
            <a:cxnLst/>
            <a:rect l="l" t="t" r="r" b="b"/>
            <a:pathLst>
              <a:path w="1009650" h="65405">
                <a:moveTo>
                  <a:pt x="0" y="21589"/>
                </a:moveTo>
                <a:lnTo>
                  <a:pt x="0" y="21589"/>
                </a:lnTo>
                <a:lnTo>
                  <a:pt x="13335" y="24892"/>
                </a:lnTo>
                <a:lnTo>
                  <a:pt x="27432" y="29210"/>
                </a:lnTo>
                <a:lnTo>
                  <a:pt x="43561" y="35687"/>
                </a:lnTo>
                <a:lnTo>
                  <a:pt x="59055" y="46482"/>
                </a:lnTo>
                <a:lnTo>
                  <a:pt x="74549" y="55118"/>
                </a:lnTo>
                <a:lnTo>
                  <a:pt x="91821" y="61595"/>
                </a:lnTo>
                <a:lnTo>
                  <a:pt x="113157" y="65150"/>
                </a:lnTo>
                <a:lnTo>
                  <a:pt x="133604" y="65150"/>
                </a:lnTo>
                <a:lnTo>
                  <a:pt x="133604" y="65150"/>
                </a:lnTo>
                <a:lnTo>
                  <a:pt x="154559" y="61595"/>
                </a:lnTo>
                <a:lnTo>
                  <a:pt x="173990" y="56134"/>
                </a:lnTo>
                <a:lnTo>
                  <a:pt x="192659" y="51181"/>
                </a:lnTo>
                <a:lnTo>
                  <a:pt x="213487" y="45338"/>
                </a:lnTo>
                <a:lnTo>
                  <a:pt x="233299" y="38862"/>
                </a:lnTo>
                <a:lnTo>
                  <a:pt x="254254" y="34544"/>
                </a:lnTo>
                <a:lnTo>
                  <a:pt x="274700" y="30607"/>
                </a:lnTo>
                <a:lnTo>
                  <a:pt x="293497" y="28067"/>
                </a:lnTo>
                <a:lnTo>
                  <a:pt x="312928" y="27050"/>
                </a:lnTo>
                <a:lnTo>
                  <a:pt x="331597" y="27050"/>
                </a:lnTo>
                <a:lnTo>
                  <a:pt x="351409" y="27050"/>
                </a:lnTo>
                <a:lnTo>
                  <a:pt x="371221" y="29210"/>
                </a:lnTo>
                <a:lnTo>
                  <a:pt x="393192" y="33527"/>
                </a:lnTo>
                <a:lnTo>
                  <a:pt x="415798" y="37846"/>
                </a:lnTo>
                <a:lnTo>
                  <a:pt x="438150" y="44323"/>
                </a:lnTo>
                <a:lnTo>
                  <a:pt x="457581" y="47498"/>
                </a:lnTo>
                <a:lnTo>
                  <a:pt x="475234" y="49022"/>
                </a:lnTo>
                <a:lnTo>
                  <a:pt x="495046" y="49022"/>
                </a:lnTo>
                <a:lnTo>
                  <a:pt x="515620" y="45338"/>
                </a:lnTo>
                <a:lnTo>
                  <a:pt x="535432" y="37846"/>
                </a:lnTo>
                <a:lnTo>
                  <a:pt x="555117" y="30607"/>
                </a:lnTo>
                <a:lnTo>
                  <a:pt x="576072" y="23749"/>
                </a:lnTo>
                <a:lnTo>
                  <a:pt x="595884" y="18414"/>
                </a:lnTo>
                <a:lnTo>
                  <a:pt x="614172" y="15112"/>
                </a:lnTo>
                <a:lnTo>
                  <a:pt x="632968" y="14097"/>
                </a:lnTo>
                <a:lnTo>
                  <a:pt x="651637" y="15112"/>
                </a:lnTo>
                <a:lnTo>
                  <a:pt x="668909" y="19431"/>
                </a:lnTo>
                <a:lnTo>
                  <a:pt x="687705" y="23749"/>
                </a:lnTo>
                <a:lnTo>
                  <a:pt x="706374" y="29210"/>
                </a:lnTo>
                <a:lnTo>
                  <a:pt x="726186" y="33527"/>
                </a:lnTo>
                <a:lnTo>
                  <a:pt x="747776" y="36702"/>
                </a:lnTo>
                <a:lnTo>
                  <a:pt x="769747" y="37846"/>
                </a:lnTo>
                <a:lnTo>
                  <a:pt x="789559" y="34544"/>
                </a:lnTo>
                <a:lnTo>
                  <a:pt x="807847" y="30607"/>
                </a:lnTo>
                <a:lnTo>
                  <a:pt x="826643" y="24892"/>
                </a:lnTo>
                <a:lnTo>
                  <a:pt x="845312" y="19431"/>
                </a:lnTo>
                <a:lnTo>
                  <a:pt x="866267" y="16256"/>
                </a:lnTo>
                <a:lnTo>
                  <a:pt x="884555" y="15112"/>
                </a:lnTo>
                <a:lnTo>
                  <a:pt x="902208" y="17272"/>
                </a:lnTo>
                <a:lnTo>
                  <a:pt x="918463" y="20574"/>
                </a:lnTo>
                <a:lnTo>
                  <a:pt x="936117" y="24892"/>
                </a:lnTo>
                <a:lnTo>
                  <a:pt x="953643" y="28067"/>
                </a:lnTo>
                <a:lnTo>
                  <a:pt x="970915" y="27050"/>
                </a:lnTo>
                <a:lnTo>
                  <a:pt x="986409" y="22733"/>
                </a:lnTo>
                <a:lnTo>
                  <a:pt x="999363" y="16256"/>
                </a:lnTo>
                <a:lnTo>
                  <a:pt x="1006221" y="9779"/>
                </a:lnTo>
                <a:lnTo>
                  <a:pt x="1009523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63845" y="1606803"/>
            <a:ext cx="2369820" cy="69850"/>
          </a:xfrm>
          <a:custGeom>
            <a:avLst/>
            <a:gdLst/>
            <a:ahLst/>
            <a:cxnLst/>
            <a:rect l="l" t="t" r="r" b="b"/>
            <a:pathLst>
              <a:path w="2369820" h="69850">
                <a:moveTo>
                  <a:pt x="0" y="25146"/>
                </a:moveTo>
                <a:lnTo>
                  <a:pt x="15493" y="27305"/>
                </a:lnTo>
                <a:lnTo>
                  <a:pt x="29844" y="31623"/>
                </a:lnTo>
                <a:lnTo>
                  <a:pt x="44957" y="38100"/>
                </a:lnTo>
                <a:lnTo>
                  <a:pt x="59308" y="44577"/>
                </a:lnTo>
                <a:lnTo>
                  <a:pt x="74549" y="52197"/>
                </a:lnTo>
                <a:lnTo>
                  <a:pt x="88900" y="59690"/>
                </a:lnTo>
                <a:lnTo>
                  <a:pt x="104393" y="65532"/>
                </a:lnTo>
                <a:lnTo>
                  <a:pt x="121665" y="68707"/>
                </a:lnTo>
                <a:lnTo>
                  <a:pt x="140334" y="69469"/>
                </a:lnTo>
                <a:lnTo>
                  <a:pt x="161289" y="68707"/>
                </a:lnTo>
                <a:lnTo>
                  <a:pt x="179958" y="67691"/>
                </a:lnTo>
                <a:lnTo>
                  <a:pt x="198374" y="66548"/>
                </a:lnTo>
                <a:lnTo>
                  <a:pt x="219201" y="62992"/>
                </a:lnTo>
                <a:lnTo>
                  <a:pt x="240029" y="56896"/>
                </a:lnTo>
                <a:lnTo>
                  <a:pt x="259587" y="50037"/>
                </a:lnTo>
                <a:lnTo>
                  <a:pt x="278256" y="45720"/>
                </a:lnTo>
                <a:lnTo>
                  <a:pt x="298068" y="42418"/>
                </a:lnTo>
                <a:lnTo>
                  <a:pt x="315340" y="38100"/>
                </a:lnTo>
                <a:lnTo>
                  <a:pt x="331850" y="32766"/>
                </a:lnTo>
                <a:lnTo>
                  <a:pt x="351663" y="29464"/>
                </a:lnTo>
                <a:lnTo>
                  <a:pt x="372237" y="25146"/>
                </a:lnTo>
                <a:lnTo>
                  <a:pt x="393445" y="21590"/>
                </a:lnTo>
                <a:lnTo>
                  <a:pt x="414019" y="19812"/>
                </a:lnTo>
                <a:lnTo>
                  <a:pt x="432688" y="17653"/>
                </a:lnTo>
                <a:lnTo>
                  <a:pt x="452500" y="17653"/>
                </a:lnTo>
                <a:lnTo>
                  <a:pt x="452500" y="17653"/>
                </a:lnTo>
                <a:lnTo>
                  <a:pt x="472947" y="20828"/>
                </a:lnTo>
                <a:lnTo>
                  <a:pt x="498220" y="25146"/>
                </a:lnTo>
                <a:lnTo>
                  <a:pt x="523747" y="30607"/>
                </a:lnTo>
                <a:lnTo>
                  <a:pt x="548639" y="37084"/>
                </a:lnTo>
                <a:lnTo>
                  <a:pt x="570610" y="42418"/>
                </a:lnTo>
                <a:lnTo>
                  <a:pt x="591438" y="47117"/>
                </a:lnTo>
                <a:lnTo>
                  <a:pt x="610107" y="50037"/>
                </a:lnTo>
                <a:lnTo>
                  <a:pt x="626363" y="53212"/>
                </a:lnTo>
                <a:lnTo>
                  <a:pt x="644016" y="54356"/>
                </a:lnTo>
                <a:lnTo>
                  <a:pt x="661669" y="55372"/>
                </a:lnTo>
                <a:lnTo>
                  <a:pt x="682497" y="55372"/>
                </a:lnTo>
                <a:lnTo>
                  <a:pt x="703071" y="53212"/>
                </a:lnTo>
                <a:lnTo>
                  <a:pt x="723900" y="50037"/>
                </a:lnTo>
                <a:lnTo>
                  <a:pt x="743330" y="45720"/>
                </a:lnTo>
                <a:lnTo>
                  <a:pt x="759967" y="39243"/>
                </a:lnTo>
                <a:lnTo>
                  <a:pt x="777620" y="33782"/>
                </a:lnTo>
                <a:lnTo>
                  <a:pt x="795146" y="27305"/>
                </a:lnTo>
                <a:lnTo>
                  <a:pt x="814704" y="20828"/>
                </a:lnTo>
                <a:lnTo>
                  <a:pt x="837691" y="14350"/>
                </a:lnTo>
                <a:lnTo>
                  <a:pt x="861821" y="7874"/>
                </a:lnTo>
                <a:lnTo>
                  <a:pt x="884808" y="4318"/>
                </a:lnTo>
                <a:lnTo>
                  <a:pt x="907922" y="1016"/>
                </a:lnTo>
                <a:lnTo>
                  <a:pt x="930909" y="0"/>
                </a:lnTo>
                <a:lnTo>
                  <a:pt x="951864" y="0"/>
                </a:lnTo>
                <a:lnTo>
                  <a:pt x="972312" y="0"/>
                </a:lnTo>
                <a:lnTo>
                  <a:pt x="972312" y="0"/>
                </a:lnTo>
                <a:lnTo>
                  <a:pt x="994282" y="1016"/>
                </a:lnTo>
                <a:lnTo>
                  <a:pt x="1017269" y="5715"/>
                </a:lnTo>
                <a:lnTo>
                  <a:pt x="1039240" y="9652"/>
                </a:lnTo>
                <a:lnTo>
                  <a:pt x="1060195" y="16510"/>
                </a:lnTo>
                <a:lnTo>
                  <a:pt x="1081024" y="22987"/>
                </a:lnTo>
                <a:lnTo>
                  <a:pt x="1101597" y="29464"/>
                </a:lnTo>
                <a:lnTo>
                  <a:pt x="1121409" y="34925"/>
                </a:lnTo>
                <a:lnTo>
                  <a:pt x="1121409" y="34925"/>
                </a:lnTo>
                <a:lnTo>
                  <a:pt x="1141856" y="40259"/>
                </a:lnTo>
                <a:lnTo>
                  <a:pt x="1165225" y="44577"/>
                </a:lnTo>
                <a:lnTo>
                  <a:pt x="1192656" y="45720"/>
                </a:lnTo>
                <a:lnTo>
                  <a:pt x="1219961" y="45720"/>
                </a:lnTo>
                <a:lnTo>
                  <a:pt x="1248409" y="42418"/>
                </a:lnTo>
                <a:lnTo>
                  <a:pt x="1274699" y="37084"/>
                </a:lnTo>
                <a:lnTo>
                  <a:pt x="1297431" y="32766"/>
                </a:lnTo>
                <a:lnTo>
                  <a:pt x="1317244" y="29464"/>
                </a:lnTo>
                <a:lnTo>
                  <a:pt x="1334897" y="27305"/>
                </a:lnTo>
                <a:lnTo>
                  <a:pt x="1351406" y="25146"/>
                </a:lnTo>
                <a:lnTo>
                  <a:pt x="1368678" y="24130"/>
                </a:lnTo>
                <a:lnTo>
                  <a:pt x="1368678" y="24130"/>
                </a:lnTo>
                <a:lnTo>
                  <a:pt x="1387348" y="25146"/>
                </a:lnTo>
                <a:lnTo>
                  <a:pt x="1406144" y="28448"/>
                </a:lnTo>
                <a:lnTo>
                  <a:pt x="1424812" y="32766"/>
                </a:lnTo>
                <a:lnTo>
                  <a:pt x="1442084" y="37084"/>
                </a:lnTo>
                <a:lnTo>
                  <a:pt x="1460880" y="41402"/>
                </a:lnTo>
                <a:lnTo>
                  <a:pt x="1481708" y="47117"/>
                </a:lnTo>
                <a:lnTo>
                  <a:pt x="1502282" y="52197"/>
                </a:lnTo>
                <a:lnTo>
                  <a:pt x="1523110" y="59055"/>
                </a:lnTo>
                <a:lnTo>
                  <a:pt x="1544065" y="62992"/>
                </a:lnTo>
                <a:lnTo>
                  <a:pt x="1564894" y="67691"/>
                </a:lnTo>
                <a:lnTo>
                  <a:pt x="1588643" y="68707"/>
                </a:lnTo>
                <a:lnTo>
                  <a:pt x="1611629" y="68707"/>
                </a:lnTo>
                <a:lnTo>
                  <a:pt x="1611629" y="68707"/>
                </a:lnTo>
                <a:lnTo>
                  <a:pt x="1635759" y="66548"/>
                </a:lnTo>
                <a:lnTo>
                  <a:pt x="1663191" y="61849"/>
                </a:lnTo>
                <a:lnTo>
                  <a:pt x="1689480" y="55372"/>
                </a:lnTo>
                <a:lnTo>
                  <a:pt x="1714627" y="50037"/>
                </a:lnTo>
                <a:lnTo>
                  <a:pt x="1737740" y="44577"/>
                </a:lnTo>
                <a:lnTo>
                  <a:pt x="1760727" y="41402"/>
                </a:lnTo>
                <a:lnTo>
                  <a:pt x="1781302" y="40259"/>
                </a:lnTo>
                <a:lnTo>
                  <a:pt x="1799971" y="41402"/>
                </a:lnTo>
                <a:lnTo>
                  <a:pt x="1818639" y="44577"/>
                </a:lnTo>
                <a:lnTo>
                  <a:pt x="1837435" y="48895"/>
                </a:lnTo>
                <a:lnTo>
                  <a:pt x="1858263" y="53212"/>
                </a:lnTo>
                <a:lnTo>
                  <a:pt x="1878076" y="59690"/>
                </a:lnTo>
                <a:lnTo>
                  <a:pt x="1897506" y="62992"/>
                </a:lnTo>
                <a:lnTo>
                  <a:pt x="1916302" y="64008"/>
                </a:lnTo>
                <a:lnTo>
                  <a:pt x="1933828" y="61849"/>
                </a:lnTo>
                <a:lnTo>
                  <a:pt x="1951227" y="59055"/>
                </a:lnTo>
                <a:lnTo>
                  <a:pt x="1968500" y="53212"/>
                </a:lnTo>
                <a:lnTo>
                  <a:pt x="1987169" y="48133"/>
                </a:lnTo>
                <a:lnTo>
                  <a:pt x="1987169" y="48133"/>
                </a:lnTo>
                <a:lnTo>
                  <a:pt x="2005837" y="42418"/>
                </a:lnTo>
                <a:lnTo>
                  <a:pt x="2026793" y="37084"/>
                </a:lnTo>
                <a:lnTo>
                  <a:pt x="2049779" y="32766"/>
                </a:lnTo>
                <a:lnTo>
                  <a:pt x="2069210" y="32766"/>
                </a:lnTo>
                <a:lnTo>
                  <a:pt x="2069210" y="32766"/>
                </a:lnTo>
                <a:lnTo>
                  <a:pt x="2085848" y="38100"/>
                </a:lnTo>
                <a:lnTo>
                  <a:pt x="2101341" y="44577"/>
                </a:lnTo>
                <a:lnTo>
                  <a:pt x="2115311" y="50037"/>
                </a:lnTo>
                <a:lnTo>
                  <a:pt x="2131949" y="55372"/>
                </a:lnTo>
                <a:lnTo>
                  <a:pt x="2148458" y="61849"/>
                </a:lnTo>
                <a:lnTo>
                  <a:pt x="2166747" y="64008"/>
                </a:lnTo>
                <a:lnTo>
                  <a:pt x="2185543" y="62992"/>
                </a:lnTo>
                <a:lnTo>
                  <a:pt x="2204211" y="60833"/>
                </a:lnTo>
                <a:lnTo>
                  <a:pt x="2223007" y="56896"/>
                </a:lnTo>
                <a:lnTo>
                  <a:pt x="2242438" y="54356"/>
                </a:lnTo>
                <a:lnTo>
                  <a:pt x="2261107" y="52197"/>
                </a:lnTo>
                <a:lnTo>
                  <a:pt x="2280538" y="51054"/>
                </a:lnTo>
                <a:lnTo>
                  <a:pt x="2300351" y="50037"/>
                </a:lnTo>
                <a:lnTo>
                  <a:pt x="2320162" y="50037"/>
                </a:lnTo>
                <a:lnTo>
                  <a:pt x="2336673" y="50037"/>
                </a:lnTo>
                <a:lnTo>
                  <a:pt x="2350770" y="45720"/>
                </a:lnTo>
                <a:lnTo>
                  <a:pt x="2361946" y="40259"/>
                </a:lnTo>
                <a:lnTo>
                  <a:pt x="2369438" y="3708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60596" y="667765"/>
            <a:ext cx="1616328" cy="8138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16583" y="1909825"/>
            <a:ext cx="1294130" cy="40005"/>
          </a:xfrm>
          <a:custGeom>
            <a:avLst/>
            <a:gdLst/>
            <a:ahLst/>
            <a:cxnLst/>
            <a:rect l="l" t="t" r="r" b="b"/>
            <a:pathLst>
              <a:path w="1294130" h="40005">
                <a:moveTo>
                  <a:pt x="0" y="2921"/>
                </a:moveTo>
                <a:lnTo>
                  <a:pt x="0" y="2921"/>
                </a:lnTo>
                <a:lnTo>
                  <a:pt x="7492" y="5461"/>
                </a:lnTo>
                <a:lnTo>
                  <a:pt x="18668" y="10795"/>
                </a:lnTo>
                <a:lnTo>
                  <a:pt x="31622" y="17272"/>
                </a:lnTo>
                <a:lnTo>
                  <a:pt x="47116" y="24130"/>
                </a:lnTo>
                <a:lnTo>
                  <a:pt x="64769" y="29210"/>
                </a:lnTo>
                <a:lnTo>
                  <a:pt x="80644" y="34671"/>
                </a:lnTo>
                <a:lnTo>
                  <a:pt x="98297" y="38227"/>
                </a:lnTo>
                <a:lnTo>
                  <a:pt x="118490" y="38989"/>
                </a:lnTo>
                <a:lnTo>
                  <a:pt x="118490" y="38989"/>
                </a:lnTo>
                <a:lnTo>
                  <a:pt x="137922" y="38227"/>
                </a:lnTo>
                <a:lnTo>
                  <a:pt x="158749" y="35687"/>
                </a:lnTo>
                <a:lnTo>
                  <a:pt x="177418" y="31368"/>
                </a:lnTo>
                <a:lnTo>
                  <a:pt x="195834" y="26035"/>
                </a:lnTo>
                <a:lnTo>
                  <a:pt x="213486" y="20574"/>
                </a:lnTo>
                <a:lnTo>
                  <a:pt x="231140" y="17272"/>
                </a:lnTo>
                <a:lnTo>
                  <a:pt x="248411" y="12954"/>
                </a:lnTo>
                <a:lnTo>
                  <a:pt x="264541" y="7620"/>
                </a:lnTo>
                <a:lnTo>
                  <a:pt x="282193" y="2921"/>
                </a:lnTo>
                <a:lnTo>
                  <a:pt x="299847" y="762"/>
                </a:lnTo>
                <a:lnTo>
                  <a:pt x="318642" y="0"/>
                </a:lnTo>
                <a:lnTo>
                  <a:pt x="336930" y="0"/>
                </a:lnTo>
                <a:lnTo>
                  <a:pt x="354584" y="1905"/>
                </a:lnTo>
                <a:lnTo>
                  <a:pt x="373253" y="6477"/>
                </a:lnTo>
                <a:lnTo>
                  <a:pt x="392048" y="11937"/>
                </a:lnTo>
                <a:lnTo>
                  <a:pt x="409321" y="17272"/>
                </a:lnTo>
                <a:lnTo>
                  <a:pt x="425830" y="23114"/>
                </a:lnTo>
                <a:lnTo>
                  <a:pt x="442086" y="28193"/>
                </a:lnTo>
                <a:lnTo>
                  <a:pt x="457580" y="33528"/>
                </a:lnTo>
                <a:lnTo>
                  <a:pt x="474091" y="36830"/>
                </a:lnTo>
                <a:lnTo>
                  <a:pt x="490347" y="38989"/>
                </a:lnTo>
                <a:lnTo>
                  <a:pt x="509016" y="40005"/>
                </a:lnTo>
                <a:lnTo>
                  <a:pt x="530986" y="40005"/>
                </a:lnTo>
                <a:lnTo>
                  <a:pt x="530986" y="40005"/>
                </a:lnTo>
                <a:lnTo>
                  <a:pt x="552577" y="38227"/>
                </a:lnTo>
                <a:lnTo>
                  <a:pt x="577087" y="35687"/>
                </a:lnTo>
                <a:lnTo>
                  <a:pt x="601853" y="32512"/>
                </a:lnTo>
                <a:lnTo>
                  <a:pt x="625983" y="27050"/>
                </a:lnTo>
                <a:lnTo>
                  <a:pt x="645794" y="23114"/>
                </a:lnTo>
                <a:lnTo>
                  <a:pt x="663447" y="19431"/>
                </a:lnTo>
                <a:lnTo>
                  <a:pt x="680719" y="16256"/>
                </a:lnTo>
                <a:lnTo>
                  <a:pt x="701674" y="12954"/>
                </a:lnTo>
                <a:lnTo>
                  <a:pt x="724661" y="10795"/>
                </a:lnTo>
                <a:lnTo>
                  <a:pt x="745490" y="8636"/>
                </a:lnTo>
                <a:lnTo>
                  <a:pt x="766064" y="8636"/>
                </a:lnTo>
                <a:lnTo>
                  <a:pt x="784733" y="9779"/>
                </a:lnTo>
                <a:lnTo>
                  <a:pt x="803529" y="11937"/>
                </a:lnTo>
                <a:lnTo>
                  <a:pt x="822960" y="15112"/>
                </a:lnTo>
                <a:lnTo>
                  <a:pt x="840612" y="19431"/>
                </a:lnTo>
                <a:lnTo>
                  <a:pt x="857122" y="24130"/>
                </a:lnTo>
                <a:lnTo>
                  <a:pt x="873760" y="28193"/>
                </a:lnTo>
                <a:lnTo>
                  <a:pt x="888872" y="32512"/>
                </a:lnTo>
                <a:lnTo>
                  <a:pt x="906525" y="34671"/>
                </a:lnTo>
                <a:lnTo>
                  <a:pt x="923797" y="34671"/>
                </a:lnTo>
                <a:lnTo>
                  <a:pt x="942466" y="34671"/>
                </a:lnTo>
                <a:lnTo>
                  <a:pt x="942466" y="34671"/>
                </a:lnTo>
                <a:lnTo>
                  <a:pt x="962279" y="32512"/>
                </a:lnTo>
                <a:lnTo>
                  <a:pt x="981710" y="28193"/>
                </a:lnTo>
                <a:lnTo>
                  <a:pt x="1004061" y="24130"/>
                </a:lnTo>
                <a:lnTo>
                  <a:pt x="1023492" y="17272"/>
                </a:lnTo>
                <a:lnTo>
                  <a:pt x="1042161" y="12954"/>
                </a:lnTo>
                <a:lnTo>
                  <a:pt x="1060958" y="8636"/>
                </a:lnTo>
                <a:lnTo>
                  <a:pt x="1079246" y="5461"/>
                </a:lnTo>
                <a:lnTo>
                  <a:pt x="1099058" y="1905"/>
                </a:lnTo>
                <a:lnTo>
                  <a:pt x="1117727" y="0"/>
                </a:lnTo>
                <a:lnTo>
                  <a:pt x="1135125" y="0"/>
                </a:lnTo>
                <a:lnTo>
                  <a:pt x="1135125" y="0"/>
                </a:lnTo>
                <a:lnTo>
                  <a:pt x="1154811" y="1905"/>
                </a:lnTo>
                <a:lnTo>
                  <a:pt x="1176781" y="4318"/>
                </a:lnTo>
                <a:lnTo>
                  <a:pt x="1200911" y="6477"/>
                </a:lnTo>
                <a:lnTo>
                  <a:pt x="1221486" y="7620"/>
                </a:lnTo>
                <a:lnTo>
                  <a:pt x="1241298" y="7620"/>
                </a:lnTo>
                <a:lnTo>
                  <a:pt x="1259967" y="6477"/>
                </a:lnTo>
                <a:lnTo>
                  <a:pt x="1275461" y="5461"/>
                </a:lnTo>
                <a:lnTo>
                  <a:pt x="1285240" y="4318"/>
                </a:lnTo>
                <a:lnTo>
                  <a:pt x="1293875" y="1905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35832" y="1892300"/>
            <a:ext cx="1430655" cy="18415"/>
          </a:xfrm>
          <a:custGeom>
            <a:avLst/>
            <a:gdLst/>
            <a:ahLst/>
            <a:cxnLst/>
            <a:rect l="l" t="t" r="r" b="b"/>
            <a:pathLst>
              <a:path w="1430654" h="18414">
                <a:moveTo>
                  <a:pt x="0" y="1015"/>
                </a:moveTo>
                <a:lnTo>
                  <a:pt x="0" y="1015"/>
                </a:lnTo>
                <a:lnTo>
                  <a:pt x="11937" y="1015"/>
                </a:lnTo>
                <a:lnTo>
                  <a:pt x="26289" y="1015"/>
                </a:lnTo>
                <a:lnTo>
                  <a:pt x="44704" y="1015"/>
                </a:lnTo>
                <a:lnTo>
                  <a:pt x="64516" y="1015"/>
                </a:lnTo>
                <a:lnTo>
                  <a:pt x="85343" y="0"/>
                </a:lnTo>
                <a:lnTo>
                  <a:pt x="104775" y="0"/>
                </a:lnTo>
                <a:lnTo>
                  <a:pt x="123443" y="0"/>
                </a:lnTo>
                <a:lnTo>
                  <a:pt x="143256" y="0"/>
                </a:lnTo>
                <a:lnTo>
                  <a:pt x="162052" y="0"/>
                </a:lnTo>
                <a:lnTo>
                  <a:pt x="180720" y="0"/>
                </a:lnTo>
                <a:lnTo>
                  <a:pt x="180720" y="0"/>
                </a:lnTo>
                <a:lnTo>
                  <a:pt x="201294" y="1015"/>
                </a:lnTo>
                <a:lnTo>
                  <a:pt x="225425" y="1015"/>
                </a:lnTo>
                <a:lnTo>
                  <a:pt x="247395" y="1015"/>
                </a:lnTo>
                <a:lnTo>
                  <a:pt x="268224" y="2412"/>
                </a:lnTo>
                <a:lnTo>
                  <a:pt x="287655" y="4572"/>
                </a:lnTo>
                <a:lnTo>
                  <a:pt x="307467" y="6731"/>
                </a:lnTo>
                <a:lnTo>
                  <a:pt x="329438" y="7874"/>
                </a:lnTo>
                <a:lnTo>
                  <a:pt x="329438" y="7874"/>
                </a:lnTo>
                <a:lnTo>
                  <a:pt x="350266" y="6731"/>
                </a:lnTo>
                <a:lnTo>
                  <a:pt x="370078" y="5715"/>
                </a:lnTo>
                <a:lnTo>
                  <a:pt x="390652" y="5715"/>
                </a:lnTo>
                <a:lnTo>
                  <a:pt x="412622" y="6731"/>
                </a:lnTo>
                <a:lnTo>
                  <a:pt x="433451" y="6731"/>
                </a:lnTo>
                <a:lnTo>
                  <a:pt x="454279" y="6731"/>
                </a:lnTo>
                <a:lnTo>
                  <a:pt x="475995" y="6731"/>
                </a:lnTo>
                <a:lnTo>
                  <a:pt x="498220" y="7874"/>
                </a:lnTo>
                <a:lnTo>
                  <a:pt x="498220" y="7874"/>
                </a:lnTo>
                <a:lnTo>
                  <a:pt x="519811" y="6731"/>
                </a:lnTo>
                <a:lnTo>
                  <a:pt x="542925" y="5715"/>
                </a:lnTo>
                <a:lnTo>
                  <a:pt x="565912" y="4572"/>
                </a:lnTo>
                <a:lnTo>
                  <a:pt x="586486" y="4572"/>
                </a:lnTo>
                <a:lnTo>
                  <a:pt x="608838" y="5715"/>
                </a:lnTo>
                <a:lnTo>
                  <a:pt x="628522" y="5715"/>
                </a:lnTo>
                <a:lnTo>
                  <a:pt x="649096" y="4572"/>
                </a:lnTo>
                <a:lnTo>
                  <a:pt x="671068" y="3556"/>
                </a:lnTo>
                <a:lnTo>
                  <a:pt x="691895" y="3556"/>
                </a:lnTo>
                <a:lnTo>
                  <a:pt x="709168" y="5715"/>
                </a:lnTo>
                <a:lnTo>
                  <a:pt x="726820" y="5715"/>
                </a:lnTo>
                <a:lnTo>
                  <a:pt x="726820" y="5715"/>
                </a:lnTo>
                <a:lnTo>
                  <a:pt x="749934" y="4572"/>
                </a:lnTo>
                <a:lnTo>
                  <a:pt x="774065" y="4572"/>
                </a:lnTo>
                <a:lnTo>
                  <a:pt x="797052" y="4572"/>
                </a:lnTo>
                <a:lnTo>
                  <a:pt x="817626" y="3556"/>
                </a:lnTo>
                <a:lnTo>
                  <a:pt x="837438" y="1015"/>
                </a:lnTo>
                <a:lnTo>
                  <a:pt x="856107" y="0"/>
                </a:lnTo>
                <a:lnTo>
                  <a:pt x="872363" y="0"/>
                </a:lnTo>
                <a:lnTo>
                  <a:pt x="887730" y="1015"/>
                </a:lnTo>
                <a:lnTo>
                  <a:pt x="902843" y="2412"/>
                </a:lnTo>
                <a:lnTo>
                  <a:pt x="920495" y="2412"/>
                </a:lnTo>
                <a:lnTo>
                  <a:pt x="940307" y="2412"/>
                </a:lnTo>
                <a:lnTo>
                  <a:pt x="961263" y="2412"/>
                </a:lnTo>
                <a:lnTo>
                  <a:pt x="982091" y="1015"/>
                </a:lnTo>
                <a:lnTo>
                  <a:pt x="999363" y="1015"/>
                </a:lnTo>
                <a:lnTo>
                  <a:pt x="1016000" y="2412"/>
                </a:lnTo>
                <a:lnTo>
                  <a:pt x="1033271" y="3556"/>
                </a:lnTo>
                <a:lnTo>
                  <a:pt x="1050797" y="3556"/>
                </a:lnTo>
                <a:lnTo>
                  <a:pt x="1069594" y="3556"/>
                </a:lnTo>
                <a:lnTo>
                  <a:pt x="1087882" y="2412"/>
                </a:lnTo>
                <a:lnTo>
                  <a:pt x="1105534" y="2412"/>
                </a:lnTo>
                <a:lnTo>
                  <a:pt x="1122171" y="3556"/>
                </a:lnTo>
                <a:lnTo>
                  <a:pt x="1138682" y="4572"/>
                </a:lnTo>
                <a:lnTo>
                  <a:pt x="1154938" y="4572"/>
                </a:lnTo>
                <a:lnTo>
                  <a:pt x="1173607" y="4572"/>
                </a:lnTo>
                <a:lnTo>
                  <a:pt x="1192403" y="5715"/>
                </a:lnTo>
                <a:lnTo>
                  <a:pt x="1227201" y="5715"/>
                </a:lnTo>
                <a:lnTo>
                  <a:pt x="1242441" y="5715"/>
                </a:lnTo>
                <a:lnTo>
                  <a:pt x="1259967" y="5715"/>
                </a:lnTo>
                <a:lnTo>
                  <a:pt x="1277620" y="5715"/>
                </a:lnTo>
                <a:lnTo>
                  <a:pt x="1297432" y="5715"/>
                </a:lnTo>
                <a:lnTo>
                  <a:pt x="1318006" y="6731"/>
                </a:lnTo>
                <a:lnTo>
                  <a:pt x="1338833" y="6731"/>
                </a:lnTo>
                <a:lnTo>
                  <a:pt x="1361947" y="7874"/>
                </a:lnTo>
                <a:lnTo>
                  <a:pt x="1383919" y="8636"/>
                </a:lnTo>
                <a:lnTo>
                  <a:pt x="1402207" y="9651"/>
                </a:lnTo>
                <a:lnTo>
                  <a:pt x="1416558" y="10794"/>
                </a:lnTo>
                <a:lnTo>
                  <a:pt x="1425575" y="12192"/>
                </a:lnTo>
                <a:lnTo>
                  <a:pt x="1430655" y="18287"/>
                </a:lnTo>
                <a:lnTo>
                  <a:pt x="1430655" y="18287"/>
                </a:lnTo>
                <a:lnTo>
                  <a:pt x="1426718" y="1320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78653" y="1888235"/>
            <a:ext cx="1807845" cy="27305"/>
          </a:xfrm>
          <a:custGeom>
            <a:avLst/>
            <a:gdLst/>
            <a:ahLst/>
            <a:cxnLst/>
            <a:rect l="l" t="t" r="r" b="b"/>
            <a:pathLst>
              <a:path w="1807845" h="27305">
                <a:moveTo>
                  <a:pt x="0" y="19431"/>
                </a:moveTo>
                <a:lnTo>
                  <a:pt x="6858" y="16256"/>
                </a:lnTo>
                <a:lnTo>
                  <a:pt x="6858" y="16256"/>
                </a:lnTo>
                <a:lnTo>
                  <a:pt x="28448" y="17271"/>
                </a:lnTo>
                <a:lnTo>
                  <a:pt x="43942" y="18414"/>
                </a:lnTo>
                <a:lnTo>
                  <a:pt x="60071" y="18414"/>
                </a:lnTo>
                <a:lnTo>
                  <a:pt x="78740" y="18414"/>
                </a:lnTo>
                <a:lnTo>
                  <a:pt x="98551" y="18414"/>
                </a:lnTo>
                <a:lnTo>
                  <a:pt x="119507" y="19431"/>
                </a:lnTo>
                <a:lnTo>
                  <a:pt x="139319" y="19431"/>
                </a:lnTo>
                <a:lnTo>
                  <a:pt x="157607" y="21589"/>
                </a:lnTo>
                <a:lnTo>
                  <a:pt x="180721" y="23494"/>
                </a:lnTo>
                <a:lnTo>
                  <a:pt x="204850" y="24511"/>
                </a:lnTo>
                <a:lnTo>
                  <a:pt x="228981" y="24511"/>
                </a:lnTo>
                <a:lnTo>
                  <a:pt x="254888" y="24511"/>
                </a:lnTo>
                <a:lnTo>
                  <a:pt x="283337" y="25907"/>
                </a:lnTo>
                <a:lnTo>
                  <a:pt x="311023" y="25907"/>
                </a:lnTo>
                <a:lnTo>
                  <a:pt x="368935" y="25907"/>
                </a:lnTo>
                <a:lnTo>
                  <a:pt x="394208" y="27050"/>
                </a:lnTo>
                <a:lnTo>
                  <a:pt x="417195" y="27050"/>
                </a:lnTo>
                <a:lnTo>
                  <a:pt x="438023" y="24511"/>
                </a:lnTo>
                <a:lnTo>
                  <a:pt x="456438" y="23494"/>
                </a:lnTo>
                <a:lnTo>
                  <a:pt x="476250" y="23494"/>
                </a:lnTo>
                <a:lnTo>
                  <a:pt x="501396" y="23494"/>
                </a:lnTo>
                <a:lnTo>
                  <a:pt x="530987" y="23494"/>
                </a:lnTo>
                <a:lnTo>
                  <a:pt x="565150" y="23494"/>
                </a:lnTo>
                <a:lnTo>
                  <a:pt x="597535" y="22351"/>
                </a:lnTo>
                <a:lnTo>
                  <a:pt x="630682" y="22351"/>
                </a:lnTo>
                <a:lnTo>
                  <a:pt x="664463" y="22351"/>
                </a:lnTo>
                <a:lnTo>
                  <a:pt x="694436" y="21589"/>
                </a:lnTo>
                <a:lnTo>
                  <a:pt x="720344" y="20574"/>
                </a:lnTo>
                <a:lnTo>
                  <a:pt x="744474" y="18414"/>
                </a:lnTo>
                <a:lnTo>
                  <a:pt x="765301" y="17271"/>
                </a:lnTo>
                <a:lnTo>
                  <a:pt x="782574" y="17271"/>
                </a:lnTo>
                <a:lnTo>
                  <a:pt x="782574" y="17271"/>
                </a:lnTo>
                <a:lnTo>
                  <a:pt x="848487" y="17271"/>
                </a:lnTo>
                <a:lnTo>
                  <a:pt x="871474" y="17271"/>
                </a:lnTo>
                <a:lnTo>
                  <a:pt x="898906" y="17271"/>
                </a:lnTo>
                <a:lnTo>
                  <a:pt x="931672" y="17271"/>
                </a:lnTo>
                <a:lnTo>
                  <a:pt x="961136" y="18414"/>
                </a:lnTo>
                <a:lnTo>
                  <a:pt x="984250" y="19431"/>
                </a:lnTo>
                <a:lnTo>
                  <a:pt x="1007237" y="19431"/>
                </a:lnTo>
                <a:lnTo>
                  <a:pt x="1030224" y="19431"/>
                </a:lnTo>
                <a:lnTo>
                  <a:pt x="1052195" y="18414"/>
                </a:lnTo>
                <a:lnTo>
                  <a:pt x="1074166" y="17271"/>
                </a:lnTo>
                <a:lnTo>
                  <a:pt x="1095121" y="17271"/>
                </a:lnTo>
                <a:lnTo>
                  <a:pt x="1114552" y="16256"/>
                </a:lnTo>
                <a:lnTo>
                  <a:pt x="1135380" y="16256"/>
                </a:lnTo>
                <a:lnTo>
                  <a:pt x="1157351" y="16256"/>
                </a:lnTo>
                <a:lnTo>
                  <a:pt x="1179322" y="17271"/>
                </a:lnTo>
                <a:lnTo>
                  <a:pt x="1202055" y="16256"/>
                </a:lnTo>
                <a:lnTo>
                  <a:pt x="1226058" y="14858"/>
                </a:lnTo>
                <a:lnTo>
                  <a:pt x="1252728" y="13715"/>
                </a:lnTo>
                <a:lnTo>
                  <a:pt x="1277620" y="12700"/>
                </a:lnTo>
                <a:lnTo>
                  <a:pt x="1299591" y="12700"/>
                </a:lnTo>
                <a:lnTo>
                  <a:pt x="1343533" y="12700"/>
                </a:lnTo>
                <a:lnTo>
                  <a:pt x="1405763" y="12700"/>
                </a:lnTo>
                <a:lnTo>
                  <a:pt x="1443863" y="12700"/>
                </a:lnTo>
                <a:lnTo>
                  <a:pt x="1466215" y="12700"/>
                </a:lnTo>
                <a:lnTo>
                  <a:pt x="1492504" y="12700"/>
                </a:lnTo>
                <a:lnTo>
                  <a:pt x="1520952" y="12700"/>
                </a:lnTo>
                <a:lnTo>
                  <a:pt x="1548256" y="12700"/>
                </a:lnTo>
                <a:lnTo>
                  <a:pt x="1575689" y="13715"/>
                </a:lnTo>
                <a:lnTo>
                  <a:pt x="1575689" y="13715"/>
                </a:lnTo>
                <a:lnTo>
                  <a:pt x="1604137" y="12700"/>
                </a:lnTo>
                <a:lnTo>
                  <a:pt x="1630045" y="12700"/>
                </a:lnTo>
                <a:lnTo>
                  <a:pt x="1655191" y="12700"/>
                </a:lnTo>
                <a:lnTo>
                  <a:pt x="1680845" y="11937"/>
                </a:lnTo>
                <a:lnTo>
                  <a:pt x="1703451" y="11937"/>
                </a:lnTo>
                <a:lnTo>
                  <a:pt x="1724405" y="10794"/>
                </a:lnTo>
                <a:lnTo>
                  <a:pt x="1744218" y="9779"/>
                </a:lnTo>
                <a:lnTo>
                  <a:pt x="1761744" y="8636"/>
                </a:lnTo>
                <a:lnTo>
                  <a:pt x="1778000" y="7619"/>
                </a:lnTo>
                <a:lnTo>
                  <a:pt x="1792351" y="6476"/>
                </a:lnTo>
                <a:lnTo>
                  <a:pt x="1802129" y="4063"/>
                </a:lnTo>
                <a:lnTo>
                  <a:pt x="1807464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92594" y="18817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42053" y="2103247"/>
            <a:ext cx="44450" cy="142240"/>
          </a:xfrm>
          <a:custGeom>
            <a:avLst/>
            <a:gdLst/>
            <a:ahLst/>
            <a:cxnLst/>
            <a:rect l="l" t="t" r="r" b="b"/>
            <a:pathLst>
              <a:path w="44450" h="142239">
                <a:moveTo>
                  <a:pt x="30987" y="0"/>
                </a:moveTo>
                <a:lnTo>
                  <a:pt x="29972" y="18287"/>
                </a:lnTo>
                <a:lnTo>
                  <a:pt x="20955" y="35940"/>
                </a:lnTo>
                <a:lnTo>
                  <a:pt x="12319" y="53212"/>
                </a:lnTo>
                <a:lnTo>
                  <a:pt x="4699" y="72643"/>
                </a:lnTo>
                <a:lnTo>
                  <a:pt x="0" y="89915"/>
                </a:lnTo>
                <a:lnTo>
                  <a:pt x="0" y="106552"/>
                </a:lnTo>
                <a:lnTo>
                  <a:pt x="0" y="106552"/>
                </a:lnTo>
                <a:lnTo>
                  <a:pt x="4699" y="121665"/>
                </a:lnTo>
                <a:lnTo>
                  <a:pt x="13335" y="132460"/>
                </a:lnTo>
                <a:lnTo>
                  <a:pt x="26288" y="139953"/>
                </a:lnTo>
                <a:lnTo>
                  <a:pt x="43942" y="142112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01489" y="202501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32350" y="2098039"/>
            <a:ext cx="241046" cy="199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70170" y="1993391"/>
            <a:ext cx="19050" cy="454025"/>
          </a:xfrm>
          <a:custGeom>
            <a:avLst/>
            <a:gdLst/>
            <a:ahLst/>
            <a:cxnLst/>
            <a:rect l="l" t="t" r="r" b="b"/>
            <a:pathLst>
              <a:path w="19050" h="454025">
                <a:moveTo>
                  <a:pt x="10032" y="25145"/>
                </a:moveTo>
                <a:lnTo>
                  <a:pt x="13334" y="10794"/>
                </a:lnTo>
                <a:lnTo>
                  <a:pt x="14350" y="0"/>
                </a:lnTo>
                <a:lnTo>
                  <a:pt x="15493" y="15493"/>
                </a:lnTo>
                <a:lnTo>
                  <a:pt x="16509" y="36068"/>
                </a:lnTo>
                <a:lnTo>
                  <a:pt x="16509" y="60070"/>
                </a:lnTo>
                <a:lnTo>
                  <a:pt x="16509" y="82423"/>
                </a:lnTo>
                <a:lnTo>
                  <a:pt x="17652" y="108712"/>
                </a:lnTo>
                <a:lnTo>
                  <a:pt x="18668" y="136779"/>
                </a:lnTo>
                <a:lnTo>
                  <a:pt x="18668" y="164211"/>
                </a:lnTo>
                <a:lnTo>
                  <a:pt x="18668" y="195833"/>
                </a:lnTo>
                <a:lnTo>
                  <a:pt x="18668" y="228219"/>
                </a:lnTo>
                <a:lnTo>
                  <a:pt x="17652" y="257809"/>
                </a:lnTo>
                <a:lnTo>
                  <a:pt x="16509" y="287655"/>
                </a:lnTo>
                <a:lnTo>
                  <a:pt x="14350" y="318262"/>
                </a:lnTo>
                <a:lnTo>
                  <a:pt x="3555" y="430149"/>
                </a:lnTo>
                <a:lnTo>
                  <a:pt x="0" y="454025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62041" y="2103373"/>
            <a:ext cx="108712" cy="1400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11647" y="1974976"/>
            <a:ext cx="118110" cy="370840"/>
          </a:xfrm>
          <a:custGeom>
            <a:avLst/>
            <a:gdLst/>
            <a:ahLst/>
            <a:cxnLst/>
            <a:rect l="l" t="t" r="r" b="b"/>
            <a:pathLst>
              <a:path w="118110" h="370839">
                <a:moveTo>
                  <a:pt x="24764" y="0"/>
                </a:moveTo>
                <a:lnTo>
                  <a:pt x="24764" y="0"/>
                </a:lnTo>
                <a:lnTo>
                  <a:pt x="37084" y="1143"/>
                </a:lnTo>
                <a:lnTo>
                  <a:pt x="49275" y="6604"/>
                </a:lnTo>
                <a:lnTo>
                  <a:pt x="64769" y="20574"/>
                </a:lnTo>
                <a:lnTo>
                  <a:pt x="78866" y="38227"/>
                </a:lnTo>
                <a:lnTo>
                  <a:pt x="90677" y="54483"/>
                </a:lnTo>
                <a:lnTo>
                  <a:pt x="99313" y="69596"/>
                </a:lnTo>
                <a:lnTo>
                  <a:pt x="106172" y="86106"/>
                </a:lnTo>
                <a:lnTo>
                  <a:pt x="110489" y="103378"/>
                </a:lnTo>
                <a:lnTo>
                  <a:pt x="114807" y="123952"/>
                </a:lnTo>
                <a:lnTo>
                  <a:pt x="117982" y="148717"/>
                </a:lnTo>
                <a:lnTo>
                  <a:pt x="116966" y="171831"/>
                </a:lnTo>
                <a:lnTo>
                  <a:pt x="113664" y="194437"/>
                </a:lnTo>
                <a:lnTo>
                  <a:pt x="97154" y="243459"/>
                </a:lnTo>
                <a:lnTo>
                  <a:pt x="75564" y="280162"/>
                </a:lnTo>
                <a:lnTo>
                  <a:pt x="50418" y="312928"/>
                </a:lnTo>
                <a:lnTo>
                  <a:pt x="23749" y="342011"/>
                </a:lnTo>
                <a:lnTo>
                  <a:pt x="10794" y="357124"/>
                </a:lnTo>
                <a:lnTo>
                  <a:pt x="0" y="370459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11647" y="2331084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0" y="0"/>
                </a:lnTo>
                <a:lnTo>
                  <a:pt x="38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97780" y="1976119"/>
            <a:ext cx="92075" cy="440055"/>
          </a:xfrm>
          <a:custGeom>
            <a:avLst/>
            <a:gdLst/>
            <a:ahLst/>
            <a:cxnLst/>
            <a:rect l="l" t="t" r="r" b="b"/>
            <a:pathLst>
              <a:path w="92075" h="440055">
                <a:moveTo>
                  <a:pt x="92075" y="6477"/>
                </a:moveTo>
                <a:lnTo>
                  <a:pt x="86360" y="0"/>
                </a:lnTo>
                <a:lnTo>
                  <a:pt x="63627" y="7620"/>
                </a:lnTo>
                <a:lnTo>
                  <a:pt x="48133" y="26289"/>
                </a:lnTo>
                <a:lnTo>
                  <a:pt x="33782" y="48895"/>
                </a:lnTo>
                <a:lnTo>
                  <a:pt x="23749" y="71628"/>
                </a:lnTo>
                <a:lnTo>
                  <a:pt x="15113" y="97536"/>
                </a:lnTo>
                <a:lnTo>
                  <a:pt x="8636" y="124968"/>
                </a:lnTo>
                <a:lnTo>
                  <a:pt x="4318" y="149733"/>
                </a:lnTo>
                <a:lnTo>
                  <a:pt x="1016" y="170687"/>
                </a:lnTo>
                <a:lnTo>
                  <a:pt x="0" y="191135"/>
                </a:lnTo>
                <a:lnTo>
                  <a:pt x="0" y="211709"/>
                </a:lnTo>
                <a:lnTo>
                  <a:pt x="3175" y="232537"/>
                </a:lnTo>
                <a:lnTo>
                  <a:pt x="9652" y="258445"/>
                </a:lnTo>
                <a:lnTo>
                  <a:pt x="17653" y="286512"/>
                </a:lnTo>
                <a:lnTo>
                  <a:pt x="25146" y="312801"/>
                </a:lnTo>
                <a:lnTo>
                  <a:pt x="31623" y="334391"/>
                </a:lnTo>
                <a:lnTo>
                  <a:pt x="38100" y="354965"/>
                </a:lnTo>
                <a:lnTo>
                  <a:pt x="43815" y="375539"/>
                </a:lnTo>
                <a:lnTo>
                  <a:pt x="50292" y="395224"/>
                </a:lnTo>
                <a:lnTo>
                  <a:pt x="56896" y="417956"/>
                </a:lnTo>
                <a:lnTo>
                  <a:pt x="64770" y="43992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39894" y="2436494"/>
            <a:ext cx="3810" cy="11430"/>
          </a:xfrm>
          <a:custGeom>
            <a:avLst/>
            <a:gdLst/>
            <a:ahLst/>
            <a:cxnLst/>
            <a:rect l="l" t="t" r="r" b="b"/>
            <a:pathLst>
              <a:path w="3810" h="11430">
                <a:moveTo>
                  <a:pt x="0" y="0"/>
                </a:moveTo>
                <a:lnTo>
                  <a:pt x="3301" y="10922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4647" y="792479"/>
            <a:ext cx="228066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648652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 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Habitat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They </a:t>
            </a:r>
            <a:r>
              <a:rPr sz="1500" spc="-190" dirty="0">
                <a:latin typeface="Arial Black"/>
                <a:cs typeface="Arial Black"/>
              </a:rPr>
              <a:t>may </a:t>
            </a:r>
            <a:r>
              <a:rPr sz="1500" spc="-165" dirty="0">
                <a:latin typeface="Arial Black"/>
                <a:cs typeface="Arial Black"/>
              </a:rPr>
              <a:t>be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aquatic </a:t>
            </a:r>
            <a:r>
              <a:rPr sz="1500" spc="-145" dirty="0">
                <a:latin typeface="Arial Black"/>
                <a:cs typeface="Arial Black"/>
              </a:rPr>
              <a:t>(marine/ </a:t>
            </a:r>
            <a:r>
              <a:rPr sz="1500" spc="-160" dirty="0">
                <a:latin typeface="Arial Black"/>
                <a:cs typeface="Arial Black"/>
              </a:rPr>
              <a:t>freshwater) </a:t>
            </a:r>
            <a:r>
              <a:rPr sz="1500" spc="-150" dirty="0">
                <a:latin typeface="Arial Black"/>
                <a:cs typeface="Arial Black"/>
              </a:rPr>
              <a:t>or </a:t>
            </a:r>
            <a:r>
              <a:rPr sz="1500" spc="-170" dirty="0">
                <a:latin typeface="Arial Black"/>
                <a:cs typeface="Arial Black"/>
              </a:rPr>
              <a:t>terrestrial; </a:t>
            </a:r>
            <a:r>
              <a:rPr sz="1500" spc="-125" dirty="0">
                <a:latin typeface="Arial Black"/>
                <a:cs typeface="Arial Black"/>
              </a:rPr>
              <a:t>free-living,</a:t>
            </a:r>
            <a:r>
              <a:rPr sz="1500" spc="-114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90" dirty="0">
                <a:latin typeface="Arial Black"/>
                <a:cs typeface="Arial Black"/>
              </a:rPr>
              <a:t>sometimes</a:t>
            </a:r>
            <a:r>
              <a:rPr sz="1500" spc="-170" dirty="0">
                <a:latin typeface="Arial Black"/>
                <a:cs typeface="Arial Black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parasitic.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Some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gregarious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45" dirty="0">
                <a:latin typeface="Arial Black"/>
                <a:cs typeface="Arial Black"/>
              </a:rPr>
              <a:t>few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75" dirty="0">
                <a:latin typeface="Arial Black"/>
                <a:cs typeface="Arial Black"/>
              </a:rPr>
              <a:t>col</a:t>
            </a:r>
            <a:r>
              <a:rPr sz="1500" u="heavy" spc="-175" dirty="0">
                <a:uFill>
                  <a:solidFill>
                    <a:srgbClr val="006FC0"/>
                  </a:solidFill>
                </a:uFill>
                <a:latin typeface="Arial Black"/>
                <a:cs typeface="Arial Black"/>
              </a:rPr>
              <a:t>o</a:t>
            </a:r>
            <a:r>
              <a:rPr sz="1500" spc="-175" dirty="0">
                <a:latin typeface="Arial Black"/>
                <a:cs typeface="Arial Black"/>
              </a:rPr>
              <a:t>nial </a:t>
            </a:r>
            <a:r>
              <a:rPr sz="1500" spc="-150" dirty="0">
                <a:latin typeface="Arial Black"/>
                <a:cs typeface="Arial Black"/>
              </a:rPr>
              <a:t>with </a:t>
            </a:r>
            <a:r>
              <a:rPr sz="1500" spc="-195" dirty="0">
                <a:latin typeface="Arial Black"/>
                <a:cs typeface="Arial Black"/>
              </a:rPr>
              <a:t>social </a:t>
            </a:r>
            <a:r>
              <a:rPr sz="1500" spc="-145" dirty="0">
                <a:latin typeface="Arial Black"/>
                <a:cs typeface="Arial Black"/>
              </a:rPr>
              <a:t>life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35" dirty="0">
                <a:latin typeface="Arial Black"/>
                <a:cs typeface="Arial Black"/>
              </a:rPr>
              <a:t>high</a:t>
            </a:r>
            <a:r>
              <a:rPr sz="1500" spc="-160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order.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Some </a:t>
            </a:r>
            <a:r>
              <a:rPr sz="1500" spc="-155" dirty="0">
                <a:latin typeface="Arial Black"/>
                <a:cs typeface="Arial Black"/>
              </a:rPr>
              <a:t>arthropods </a:t>
            </a:r>
            <a:r>
              <a:rPr sz="1500" spc="-165" dirty="0">
                <a:latin typeface="Arial Black"/>
                <a:cs typeface="Arial Black"/>
              </a:rPr>
              <a:t>show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parental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care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80" dirty="0">
                <a:latin typeface="Arial Black"/>
                <a:cs typeface="Arial Black"/>
              </a:rPr>
              <a:t>also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parthenogenesis</a:t>
            </a:r>
            <a:r>
              <a:rPr sz="1500" spc="-5" dirty="0">
                <a:latin typeface="Arial Black"/>
                <a:cs typeface="Arial Black"/>
              </a:rPr>
              <a:t>,</a:t>
            </a:r>
            <a:r>
              <a:rPr sz="1500" spc="-3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i.e.,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70" dirty="0">
                <a:latin typeface="Arial Black"/>
                <a:cs typeface="Arial Black"/>
              </a:rPr>
              <a:t>development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80" dirty="0">
                <a:latin typeface="Arial Black"/>
                <a:cs typeface="Arial Black"/>
              </a:rPr>
              <a:t>an </a:t>
            </a:r>
            <a:r>
              <a:rPr sz="1500" spc="-145" dirty="0">
                <a:latin typeface="Arial Black"/>
                <a:cs typeface="Arial Black"/>
              </a:rPr>
              <a:t>unfertilized </a:t>
            </a:r>
            <a:r>
              <a:rPr sz="1500" spc="-150" dirty="0">
                <a:latin typeface="Arial Black"/>
                <a:cs typeface="Arial Black"/>
              </a:rPr>
              <a:t>egg </a:t>
            </a:r>
            <a:r>
              <a:rPr sz="1500" spc="-155" dirty="0">
                <a:latin typeface="Arial Black"/>
                <a:cs typeface="Arial Black"/>
              </a:rPr>
              <a:t>into </a:t>
            </a:r>
            <a:r>
              <a:rPr sz="1500" spc="-180" dirty="0">
                <a:latin typeface="Arial Black"/>
                <a:cs typeface="Arial Black"/>
              </a:rPr>
              <a:t>an</a:t>
            </a:r>
            <a:r>
              <a:rPr sz="1500" spc="-110" dirty="0">
                <a:latin typeface="Arial Black"/>
                <a:cs typeface="Arial Black"/>
              </a:rPr>
              <a:t> </a:t>
            </a:r>
            <a:r>
              <a:rPr sz="1500" spc="-140" dirty="0">
                <a:latin typeface="Arial Black"/>
                <a:cs typeface="Arial Black"/>
              </a:rPr>
              <a:t>offspring.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Fossil </a:t>
            </a:r>
            <a:r>
              <a:rPr sz="1500" spc="-155" dirty="0">
                <a:latin typeface="Arial Black"/>
                <a:cs typeface="Arial Black"/>
              </a:rPr>
              <a:t>arthropods </a:t>
            </a:r>
            <a:r>
              <a:rPr sz="1500" spc="-185" dirty="0">
                <a:latin typeface="Arial Black"/>
                <a:cs typeface="Arial Black"/>
              </a:rPr>
              <a:t>are called</a:t>
            </a:r>
            <a:r>
              <a:rPr sz="1500" spc="-4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trilobites.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09288" y="3243072"/>
            <a:ext cx="2581656" cy="16733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867143" y="3243072"/>
            <a:ext cx="2084831" cy="16733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6545" y="1652777"/>
            <a:ext cx="979805" cy="53340"/>
          </a:xfrm>
          <a:custGeom>
            <a:avLst/>
            <a:gdLst/>
            <a:ahLst/>
            <a:cxnLst/>
            <a:rect l="l" t="t" r="r" b="b"/>
            <a:pathLst>
              <a:path w="979804" h="53339">
                <a:moveTo>
                  <a:pt x="0" y="5334"/>
                </a:moveTo>
                <a:lnTo>
                  <a:pt x="3937" y="0"/>
                </a:lnTo>
                <a:lnTo>
                  <a:pt x="18415" y="0"/>
                </a:lnTo>
                <a:lnTo>
                  <a:pt x="30606" y="4699"/>
                </a:lnTo>
                <a:lnTo>
                  <a:pt x="44958" y="10795"/>
                </a:lnTo>
                <a:lnTo>
                  <a:pt x="60198" y="19431"/>
                </a:lnTo>
                <a:lnTo>
                  <a:pt x="74549" y="27050"/>
                </a:lnTo>
                <a:lnTo>
                  <a:pt x="88518" y="34544"/>
                </a:lnTo>
                <a:lnTo>
                  <a:pt x="102997" y="42418"/>
                </a:lnTo>
                <a:lnTo>
                  <a:pt x="118491" y="47498"/>
                </a:lnTo>
                <a:lnTo>
                  <a:pt x="134239" y="51054"/>
                </a:lnTo>
                <a:lnTo>
                  <a:pt x="151892" y="52959"/>
                </a:lnTo>
                <a:lnTo>
                  <a:pt x="151892" y="52959"/>
                </a:lnTo>
                <a:lnTo>
                  <a:pt x="169545" y="52197"/>
                </a:lnTo>
                <a:lnTo>
                  <a:pt x="189356" y="51054"/>
                </a:lnTo>
                <a:lnTo>
                  <a:pt x="206629" y="48895"/>
                </a:lnTo>
                <a:lnTo>
                  <a:pt x="224281" y="46482"/>
                </a:lnTo>
                <a:lnTo>
                  <a:pt x="243078" y="43180"/>
                </a:lnTo>
                <a:lnTo>
                  <a:pt x="261366" y="40259"/>
                </a:lnTo>
                <a:lnTo>
                  <a:pt x="281178" y="38100"/>
                </a:lnTo>
                <a:lnTo>
                  <a:pt x="298831" y="35687"/>
                </a:lnTo>
                <a:lnTo>
                  <a:pt x="317500" y="33782"/>
                </a:lnTo>
                <a:lnTo>
                  <a:pt x="335915" y="32766"/>
                </a:lnTo>
                <a:lnTo>
                  <a:pt x="355727" y="32766"/>
                </a:lnTo>
                <a:lnTo>
                  <a:pt x="375158" y="34544"/>
                </a:lnTo>
                <a:lnTo>
                  <a:pt x="392811" y="38100"/>
                </a:lnTo>
                <a:lnTo>
                  <a:pt x="409321" y="41401"/>
                </a:lnTo>
                <a:lnTo>
                  <a:pt x="425958" y="43180"/>
                </a:lnTo>
                <a:lnTo>
                  <a:pt x="442087" y="45338"/>
                </a:lnTo>
                <a:lnTo>
                  <a:pt x="459740" y="45338"/>
                </a:lnTo>
                <a:lnTo>
                  <a:pt x="481711" y="42418"/>
                </a:lnTo>
                <a:lnTo>
                  <a:pt x="504317" y="36703"/>
                </a:lnTo>
                <a:lnTo>
                  <a:pt x="527812" y="30607"/>
                </a:lnTo>
                <a:lnTo>
                  <a:pt x="548259" y="24130"/>
                </a:lnTo>
                <a:lnTo>
                  <a:pt x="569214" y="19431"/>
                </a:lnTo>
                <a:lnTo>
                  <a:pt x="590042" y="17272"/>
                </a:lnTo>
                <a:lnTo>
                  <a:pt x="608457" y="17272"/>
                </a:lnTo>
                <a:lnTo>
                  <a:pt x="624967" y="18287"/>
                </a:lnTo>
                <a:lnTo>
                  <a:pt x="641477" y="20447"/>
                </a:lnTo>
                <a:lnTo>
                  <a:pt x="658114" y="24130"/>
                </a:lnTo>
                <a:lnTo>
                  <a:pt x="674243" y="28067"/>
                </a:lnTo>
                <a:lnTo>
                  <a:pt x="694055" y="31623"/>
                </a:lnTo>
                <a:lnTo>
                  <a:pt x="713867" y="32766"/>
                </a:lnTo>
                <a:lnTo>
                  <a:pt x="734441" y="32766"/>
                </a:lnTo>
                <a:lnTo>
                  <a:pt x="755269" y="31623"/>
                </a:lnTo>
                <a:lnTo>
                  <a:pt x="774700" y="30607"/>
                </a:lnTo>
                <a:lnTo>
                  <a:pt x="794893" y="29210"/>
                </a:lnTo>
                <a:lnTo>
                  <a:pt x="813308" y="29210"/>
                </a:lnTo>
                <a:lnTo>
                  <a:pt x="831977" y="31623"/>
                </a:lnTo>
                <a:lnTo>
                  <a:pt x="850646" y="33782"/>
                </a:lnTo>
                <a:lnTo>
                  <a:pt x="867918" y="34544"/>
                </a:lnTo>
                <a:lnTo>
                  <a:pt x="886714" y="33782"/>
                </a:lnTo>
                <a:lnTo>
                  <a:pt x="903986" y="31623"/>
                </a:lnTo>
                <a:lnTo>
                  <a:pt x="922655" y="28067"/>
                </a:lnTo>
                <a:lnTo>
                  <a:pt x="940307" y="25908"/>
                </a:lnTo>
                <a:lnTo>
                  <a:pt x="956944" y="22987"/>
                </a:lnTo>
                <a:lnTo>
                  <a:pt x="968756" y="20447"/>
                </a:lnTo>
                <a:lnTo>
                  <a:pt x="979551" y="16129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50792" y="1683384"/>
            <a:ext cx="1358265" cy="45720"/>
          </a:xfrm>
          <a:custGeom>
            <a:avLst/>
            <a:gdLst/>
            <a:ahLst/>
            <a:cxnLst/>
            <a:rect l="l" t="t" r="r" b="b"/>
            <a:pathLst>
              <a:path w="1358264" h="45719">
                <a:moveTo>
                  <a:pt x="7620" y="5079"/>
                </a:moveTo>
                <a:lnTo>
                  <a:pt x="7620" y="5079"/>
                </a:lnTo>
                <a:lnTo>
                  <a:pt x="0" y="9651"/>
                </a:lnTo>
                <a:lnTo>
                  <a:pt x="11937" y="3175"/>
                </a:lnTo>
                <a:lnTo>
                  <a:pt x="27432" y="1015"/>
                </a:lnTo>
                <a:lnTo>
                  <a:pt x="44704" y="0"/>
                </a:lnTo>
                <a:lnTo>
                  <a:pt x="63373" y="2159"/>
                </a:lnTo>
                <a:lnTo>
                  <a:pt x="82169" y="6096"/>
                </a:lnTo>
                <a:lnTo>
                  <a:pt x="100457" y="12573"/>
                </a:lnTo>
                <a:lnTo>
                  <a:pt x="116712" y="19430"/>
                </a:lnTo>
                <a:lnTo>
                  <a:pt x="132207" y="26924"/>
                </a:lnTo>
                <a:lnTo>
                  <a:pt x="146558" y="33147"/>
                </a:lnTo>
                <a:lnTo>
                  <a:pt x="165227" y="39877"/>
                </a:lnTo>
                <a:lnTo>
                  <a:pt x="187198" y="44323"/>
                </a:lnTo>
                <a:lnTo>
                  <a:pt x="210947" y="45338"/>
                </a:lnTo>
                <a:lnTo>
                  <a:pt x="210947" y="45338"/>
                </a:lnTo>
                <a:lnTo>
                  <a:pt x="236220" y="41783"/>
                </a:lnTo>
                <a:lnTo>
                  <a:pt x="264668" y="34543"/>
                </a:lnTo>
                <a:lnTo>
                  <a:pt x="295656" y="26924"/>
                </a:lnTo>
                <a:lnTo>
                  <a:pt x="325120" y="20447"/>
                </a:lnTo>
                <a:lnTo>
                  <a:pt x="350012" y="15875"/>
                </a:lnTo>
                <a:lnTo>
                  <a:pt x="371221" y="15875"/>
                </a:lnTo>
                <a:lnTo>
                  <a:pt x="391668" y="16890"/>
                </a:lnTo>
                <a:lnTo>
                  <a:pt x="411480" y="20447"/>
                </a:lnTo>
                <a:lnTo>
                  <a:pt x="433070" y="25908"/>
                </a:lnTo>
                <a:lnTo>
                  <a:pt x="452882" y="30987"/>
                </a:lnTo>
                <a:lnTo>
                  <a:pt x="473075" y="35560"/>
                </a:lnTo>
                <a:lnTo>
                  <a:pt x="492506" y="37718"/>
                </a:lnTo>
                <a:lnTo>
                  <a:pt x="512318" y="36702"/>
                </a:lnTo>
                <a:lnTo>
                  <a:pt x="532892" y="34543"/>
                </a:lnTo>
                <a:lnTo>
                  <a:pt x="553720" y="30225"/>
                </a:lnTo>
                <a:lnTo>
                  <a:pt x="573532" y="25908"/>
                </a:lnTo>
                <a:lnTo>
                  <a:pt x="594360" y="20447"/>
                </a:lnTo>
                <a:lnTo>
                  <a:pt x="617093" y="13715"/>
                </a:lnTo>
                <a:lnTo>
                  <a:pt x="639445" y="8636"/>
                </a:lnTo>
                <a:lnTo>
                  <a:pt x="662051" y="5079"/>
                </a:lnTo>
                <a:lnTo>
                  <a:pt x="681863" y="3937"/>
                </a:lnTo>
                <a:lnTo>
                  <a:pt x="699516" y="5079"/>
                </a:lnTo>
                <a:lnTo>
                  <a:pt x="715772" y="9651"/>
                </a:lnTo>
                <a:lnTo>
                  <a:pt x="733425" y="14731"/>
                </a:lnTo>
                <a:lnTo>
                  <a:pt x="754253" y="21589"/>
                </a:lnTo>
                <a:lnTo>
                  <a:pt x="775843" y="25908"/>
                </a:lnTo>
                <a:lnTo>
                  <a:pt x="797052" y="28066"/>
                </a:lnTo>
                <a:lnTo>
                  <a:pt x="816483" y="28066"/>
                </a:lnTo>
                <a:lnTo>
                  <a:pt x="836295" y="25908"/>
                </a:lnTo>
                <a:lnTo>
                  <a:pt x="856107" y="22351"/>
                </a:lnTo>
                <a:lnTo>
                  <a:pt x="876681" y="18287"/>
                </a:lnTo>
                <a:lnTo>
                  <a:pt x="898652" y="12573"/>
                </a:lnTo>
                <a:lnTo>
                  <a:pt x="920623" y="9651"/>
                </a:lnTo>
                <a:lnTo>
                  <a:pt x="946785" y="9651"/>
                </a:lnTo>
                <a:lnTo>
                  <a:pt x="972058" y="12573"/>
                </a:lnTo>
                <a:lnTo>
                  <a:pt x="994029" y="16890"/>
                </a:lnTo>
                <a:lnTo>
                  <a:pt x="1012698" y="21589"/>
                </a:lnTo>
                <a:lnTo>
                  <a:pt x="1032129" y="26924"/>
                </a:lnTo>
                <a:lnTo>
                  <a:pt x="1055243" y="33147"/>
                </a:lnTo>
                <a:lnTo>
                  <a:pt x="1080389" y="39877"/>
                </a:lnTo>
                <a:lnTo>
                  <a:pt x="1107821" y="44323"/>
                </a:lnTo>
                <a:lnTo>
                  <a:pt x="1139444" y="45338"/>
                </a:lnTo>
                <a:lnTo>
                  <a:pt x="1167892" y="44323"/>
                </a:lnTo>
                <a:lnTo>
                  <a:pt x="1194181" y="41783"/>
                </a:lnTo>
                <a:lnTo>
                  <a:pt x="1217168" y="37718"/>
                </a:lnTo>
                <a:lnTo>
                  <a:pt x="1241298" y="35560"/>
                </a:lnTo>
                <a:lnTo>
                  <a:pt x="1263269" y="34543"/>
                </a:lnTo>
                <a:lnTo>
                  <a:pt x="1284224" y="34543"/>
                </a:lnTo>
                <a:lnTo>
                  <a:pt x="1284224" y="34543"/>
                </a:lnTo>
                <a:lnTo>
                  <a:pt x="1302512" y="35560"/>
                </a:lnTo>
                <a:lnTo>
                  <a:pt x="1320165" y="36702"/>
                </a:lnTo>
                <a:lnTo>
                  <a:pt x="1335659" y="37718"/>
                </a:lnTo>
                <a:lnTo>
                  <a:pt x="1347470" y="39877"/>
                </a:lnTo>
                <a:lnTo>
                  <a:pt x="1358265" y="3771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32379" y="1880616"/>
            <a:ext cx="640715" cy="56515"/>
          </a:xfrm>
          <a:custGeom>
            <a:avLst/>
            <a:gdLst/>
            <a:ahLst/>
            <a:cxnLst/>
            <a:rect l="l" t="t" r="r" b="b"/>
            <a:pathLst>
              <a:path w="640714" h="56514">
                <a:moveTo>
                  <a:pt x="0" y="10160"/>
                </a:moveTo>
                <a:lnTo>
                  <a:pt x="0" y="10160"/>
                </a:lnTo>
                <a:lnTo>
                  <a:pt x="6857" y="1524"/>
                </a:lnTo>
                <a:lnTo>
                  <a:pt x="23113" y="0"/>
                </a:lnTo>
                <a:lnTo>
                  <a:pt x="23113" y="0"/>
                </a:lnTo>
                <a:lnTo>
                  <a:pt x="40386" y="2540"/>
                </a:lnTo>
                <a:lnTo>
                  <a:pt x="58038" y="7620"/>
                </a:lnTo>
                <a:lnTo>
                  <a:pt x="75564" y="13335"/>
                </a:lnTo>
                <a:lnTo>
                  <a:pt x="95122" y="17653"/>
                </a:lnTo>
                <a:lnTo>
                  <a:pt x="113792" y="18796"/>
                </a:lnTo>
                <a:lnTo>
                  <a:pt x="132461" y="18796"/>
                </a:lnTo>
                <a:lnTo>
                  <a:pt x="151892" y="18796"/>
                </a:lnTo>
                <a:lnTo>
                  <a:pt x="172084" y="22733"/>
                </a:lnTo>
                <a:lnTo>
                  <a:pt x="191896" y="31750"/>
                </a:lnTo>
                <a:lnTo>
                  <a:pt x="209169" y="41402"/>
                </a:lnTo>
                <a:lnTo>
                  <a:pt x="226440" y="50038"/>
                </a:lnTo>
                <a:lnTo>
                  <a:pt x="243077" y="55880"/>
                </a:lnTo>
                <a:lnTo>
                  <a:pt x="260603" y="56515"/>
                </a:lnTo>
                <a:lnTo>
                  <a:pt x="283718" y="52197"/>
                </a:lnTo>
                <a:lnTo>
                  <a:pt x="304545" y="44704"/>
                </a:lnTo>
                <a:lnTo>
                  <a:pt x="322961" y="36068"/>
                </a:lnTo>
                <a:lnTo>
                  <a:pt x="342772" y="27432"/>
                </a:lnTo>
                <a:lnTo>
                  <a:pt x="365378" y="19812"/>
                </a:lnTo>
                <a:lnTo>
                  <a:pt x="387731" y="16637"/>
                </a:lnTo>
                <a:lnTo>
                  <a:pt x="410463" y="16637"/>
                </a:lnTo>
                <a:lnTo>
                  <a:pt x="431292" y="18796"/>
                </a:lnTo>
                <a:lnTo>
                  <a:pt x="451103" y="21971"/>
                </a:lnTo>
                <a:lnTo>
                  <a:pt x="470915" y="24892"/>
                </a:lnTo>
                <a:lnTo>
                  <a:pt x="490727" y="27432"/>
                </a:lnTo>
                <a:lnTo>
                  <a:pt x="511175" y="28448"/>
                </a:lnTo>
                <a:lnTo>
                  <a:pt x="533145" y="27432"/>
                </a:lnTo>
                <a:lnTo>
                  <a:pt x="557276" y="23749"/>
                </a:lnTo>
                <a:lnTo>
                  <a:pt x="578865" y="20955"/>
                </a:lnTo>
                <a:lnTo>
                  <a:pt x="600201" y="16637"/>
                </a:lnTo>
                <a:lnTo>
                  <a:pt x="618870" y="14097"/>
                </a:lnTo>
                <a:lnTo>
                  <a:pt x="618870" y="14097"/>
                </a:lnTo>
                <a:lnTo>
                  <a:pt x="631825" y="15113"/>
                </a:lnTo>
                <a:lnTo>
                  <a:pt x="640461" y="1765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98902" y="2123313"/>
            <a:ext cx="963294" cy="47625"/>
          </a:xfrm>
          <a:custGeom>
            <a:avLst/>
            <a:gdLst/>
            <a:ahLst/>
            <a:cxnLst/>
            <a:rect l="l" t="t" r="r" b="b"/>
            <a:pathLst>
              <a:path w="963295" h="47625">
                <a:moveTo>
                  <a:pt x="0" y="0"/>
                </a:moveTo>
                <a:lnTo>
                  <a:pt x="10033" y="0"/>
                </a:lnTo>
                <a:lnTo>
                  <a:pt x="10033" y="0"/>
                </a:lnTo>
                <a:lnTo>
                  <a:pt x="18669" y="1778"/>
                </a:lnTo>
                <a:lnTo>
                  <a:pt x="32639" y="4953"/>
                </a:lnTo>
                <a:lnTo>
                  <a:pt x="47117" y="10413"/>
                </a:lnTo>
                <a:lnTo>
                  <a:pt x="62230" y="16891"/>
                </a:lnTo>
                <a:lnTo>
                  <a:pt x="78740" y="22352"/>
                </a:lnTo>
                <a:lnTo>
                  <a:pt x="97536" y="28067"/>
                </a:lnTo>
                <a:lnTo>
                  <a:pt x="117983" y="30987"/>
                </a:lnTo>
                <a:lnTo>
                  <a:pt x="140335" y="30987"/>
                </a:lnTo>
                <a:lnTo>
                  <a:pt x="161925" y="28829"/>
                </a:lnTo>
                <a:lnTo>
                  <a:pt x="185039" y="25908"/>
                </a:lnTo>
                <a:lnTo>
                  <a:pt x="206883" y="21209"/>
                </a:lnTo>
                <a:lnTo>
                  <a:pt x="227457" y="15875"/>
                </a:lnTo>
                <a:lnTo>
                  <a:pt x="246126" y="11430"/>
                </a:lnTo>
                <a:lnTo>
                  <a:pt x="264922" y="9271"/>
                </a:lnTo>
                <a:lnTo>
                  <a:pt x="282575" y="8255"/>
                </a:lnTo>
                <a:lnTo>
                  <a:pt x="299847" y="9271"/>
                </a:lnTo>
                <a:lnTo>
                  <a:pt x="317500" y="10413"/>
                </a:lnTo>
                <a:lnTo>
                  <a:pt x="337312" y="13716"/>
                </a:lnTo>
                <a:lnTo>
                  <a:pt x="357759" y="19431"/>
                </a:lnTo>
                <a:lnTo>
                  <a:pt x="377571" y="25908"/>
                </a:lnTo>
                <a:lnTo>
                  <a:pt x="377571" y="25908"/>
                </a:lnTo>
                <a:lnTo>
                  <a:pt x="395224" y="32004"/>
                </a:lnTo>
                <a:lnTo>
                  <a:pt x="414655" y="37718"/>
                </a:lnTo>
                <a:lnTo>
                  <a:pt x="434467" y="41783"/>
                </a:lnTo>
                <a:lnTo>
                  <a:pt x="454279" y="44196"/>
                </a:lnTo>
                <a:lnTo>
                  <a:pt x="474091" y="46355"/>
                </a:lnTo>
                <a:lnTo>
                  <a:pt x="492760" y="47498"/>
                </a:lnTo>
                <a:lnTo>
                  <a:pt x="512572" y="47498"/>
                </a:lnTo>
                <a:lnTo>
                  <a:pt x="529844" y="46355"/>
                </a:lnTo>
                <a:lnTo>
                  <a:pt x="547497" y="45338"/>
                </a:lnTo>
                <a:lnTo>
                  <a:pt x="566166" y="43180"/>
                </a:lnTo>
                <a:lnTo>
                  <a:pt x="584581" y="37718"/>
                </a:lnTo>
                <a:lnTo>
                  <a:pt x="604393" y="34543"/>
                </a:lnTo>
                <a:lnTo>
                  <a:pt x="622046" y="30987"/>
                </a:lnTo>
                <a:lnTo>
                  <a:pt x="639318" y="28067"/>
                </a:lnTo>
                <a:lnTo>
                  <a:pt x="657987" y="25908"/>
                </a:lnTo>
                <a:lnTo>
                  <a:pt x="674243" y="25908"/>
                </a:lnTo>
                <a:lnTo>
                  <a:pt x="694055" y="26924"/>
                </a:lnTo>
                <a:lnTo>
                  <a:pt x="714883" y="28067"/>
                </a:lnTo>
                <a:lnTo>
                  <a:pt x="733679" y="29844"/>
                </a:lnTo>
                <a:lnTo>
                  <a:pt x="750951" y="32004"/>
                </a:lnTo>
                <a:lnTo>
                  <a:pt x="769620" y="33147"/>
                </a:lnTo>
                <a:lnTo>
                  <a:pt x="788289" y="32004"/>
                </a:lnTo>
                <a:lnTo>
                  <a:pt x="803402" y="29844"/>
                </a:lnTo>
                <a:lnTo>
                  <a:pt x="817880" y="25908"/>
                </a:lnTo>
                <a:lnTo>
                  <a:pt x="831850" y="20193"/>
                </a:lnTo>
                <a:lnTo>
                  <a:pt x="848487" y="14731"/>
                </a:lnTo>
                <a:lnTo>
                  <a:pt x="867156" y="10413"/>
                </a:lnTo>
                <a:lnTo>
                  <a:pt x="888746" y="8255"/>
                </a:lnTo>
                <a:lnTo>
                  <a:pt x="911098" y="8255"/>
                </a:lnTo>
                <a:lnTo>
                  <a:pt x="932688" y="8255"/>
                </a:lnTo>
                <a:lnTo>
                  <a:pt x="951357" y="8255"/>
                </a:lnTo>
                <a:lnTo>
                  <a:pt x="963295" y="927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52419" y="21117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02659" y="3038728"/>
            <a:ext cx="18415" cy="102235"/>
          </a:xfrm>
          <a:custGeom>
            <a:avLst/>
            <a:gdLst/>
            <a:ahLst/>
            <a:cxnLst/>
            <a:rect l="l" t="t" r="r" b="b"/>
            <a:pathLst>
              <a:path w="18414" h="102235">
                <a:moveTo>
                  <a:pt x="0" y="0"/>
                </a:moveTo>
                <a:lnTo>
                  <a:pt x="0" y="19176"/>
                </a:lnTo>
                <a:lnTo>
                  <a:pt x="0" y="37464"/>
                </a:lnTo>
                <a:lnTo>
                  <a:pt x="1015" y="58419"/>
                </a:lnTo>
                <a:lnTo>
                  <a:pt x="4317" y="77850"/>
                </a:lnTo>
                <a:lnTo>
                  <a:pt x="10794" y="93218"/>
                </a:lnTo>
                <a:lnTo>
                  <a:pt x="18287" y="101853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10205" y="3006216"/>
            <a:ext cx="1152270" cy="55435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22345" y="29700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78352" y="3020567"/>
            <a:ext cx="122047" cy="1295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28465" y="3024504"/>
            <a:ext cx="251968" cy="1451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223260" y="3598926"/>
            <a:ext cx="5715" cy="236854"/>
          </a:xfrm>
          <a:custGeom>
            <a:avLst/>
            <a:gdLst/>
            <a:ahLst/>
            <a:cxnLst/>
            <a:rect l="l" t="t" r="r" b="b"/>
            <a:pathLst>
              <a:path w="5714" h="236854">
                <a:moveTo>
                  <a:pt x="5333" y="27051"/>
                </a:moveTo>
                <a:lnTo>
                  <a:pt x="5333" y="27051"/>
                </a:lnTo>
                <a:lnTo>
                  <a:pt x="2158" y="0"/>
                </a:lnTo>
                <a:lnTo>
                  <a:pt x="1015" y="21590"/>
                </a:lnTo>
                <a:lnTo>
                  <a:pt x="1015" y="41402"/>
                </a:lnTo>
                <a:lnTo>
                  <a:pt x="0" y="62611"/>
                </a:lnTo>
                <a:lnTo>
                  <a:pt x="0" y="82423"/>
                </a:lnTo>
                <a:lnTo>
                  <a:pt x="0" y="101219"/>
                </a:lnTo>
                <a:lnTo>
                  <a:pt x="0" y="121666"/>
                </a:lnTo>
                <a:lnTo>
                  <a:pt x="0" y="141097"/>
                </a:lnTo>
                <a:lnTo>
                  <a:pt x="0" y="163068"/>
                </a:lnTo>
                <a:lnTo>
                  <a:pt x="0" y="182499"/>
                </a:lnTo>
                <a:lnTo>
                  <a:pt x="0" y="201930"/>
                </a:lnTo>
                <a:lnTo>
                  <a:pt x="0" y="221742"/>
                </a:lnTo>
                <a:lnTo>
                  <a:pt x="0" y="23647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42742" y="3744976"/>
            <a:ext cx="169925" cy="1370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48026" y="3867150"/>
            <a:ext cx="99695" cy="308610"/>
          </a:xfrm>
          <a:custGeom>
            <a:avLst/>
            <a:gdLst/>
            <a:ahLst/>
            <a:cxnLst/>
            <a:rect l="l" t="t" r="r" b="b"/>
            <a:pathLst>
              <a:path w="99694" h="308610">
                <a:moveTo>
                  <a:pt x="25273" y="33820"/>
                </a:moveTo>
                <a:lnTo>
                  <a:pt x="25273" y="33820"/>
                </a:lnTo>
                <a:lnTo>
                  <a:pt x="29591" y="22656"/>
                </a:lnTo>
                <a:lnTo>
                  <a:pt x="32004" y="10782"/>
                </a:lnTo>
                <a:lnTo>
                  <a:pt x="33147" y="0"/>
                </a:lnTo>
                <a:lnTo>
                  <a:pt x="33147" y="0"/>
                </a:lnTo>
                <a:lnTo>
                  <a:pt x="34162" y="17259"/>
                </a:lnTo>
                <a:lnTo>
                  <a:pt x="0" y="188976"/>
                </a:lnTo>
                <a:lnTo>
                  <a:pt x="0" y="211658"/>
                </a:lnTo>
                <a:lnTo>
                  <a:pt x="0" y="211658"/>
                </a:lnTo>
                <a:lnTo>
                  <a:pt x="3556" y="234696"/>
                </a:lnTo>
                <a:lnTo>
                  <a:pt x="10794" y="256298"/>
                </a:lnTo>
                <a:lnTo>
                  <a:pt x="23113" y="275729"/>
                </a:lnTo>
                <a:lnTo>
                  <a:pt x="38226" y="292290"/>
                </a:lnTo>
                <a:lnTo>
                  <a:pt x="55753" y="303098"/>
                </a:lnTo>
                <a:lnTo>
                  <a:pt x="73406" y="308495"/>
                </a:lnTo>
                <a:lnTo>
                  <a:pt x="88900" y="306336"/>
                </a:lnTo>
                <a:lnTo>
                  <a:pt x="99694" y="29554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14904" y="4007358"/>
            <a:ext cx="114045" cy="14325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90926" y="4007358"/>
            <a:ext cx="83819" cy="17781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31007" y="4019600"/>
            <a:ext cx="143256" cy="1374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97630" y="4019600"/>
            <a:ext cx="67310" cy="14577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454019" y="3858514"/>
            <a:ext cx="125730" cy="309880"/>
          </a:xfrm>
          <a:custGeom>
            <a:avLst/>
            <a:gdLst/>
            <a:ahLst/>
            <a:cxnLst/>
            <a:rect l="l" t="t" r="r" b="b"/>
            <a:pathLst>
              <a:path w="125729" h="309879">
                <a:moveTo>
                  <a:pt x="0" y="36690"/>
                </a:moveTo>
                <a:lnTo>
                  <a:pt x="0" y="36690"/>
                </a:lnTo>
                <a:lnTo>
                  <a:pt x="5714" y="25895"/>
                </a:lnTo>
                <a:lnTo>
                  <a:pt x="13715" y="16129"/>
                </a:lnTo>
                <a:lnTo>
                  <a:pt x="24510" y="5334"/>
                </a:lnTo>
                <a:lnTo>
                  <a:pt x="39623" y="0"/>
                </a:lnTo>
                <a:lnTo>
                  <a:pt x="57276" y="0"/>
                </a:lnTo>
                <a:lnTo>
                  <a:pt x="72389" y="7493"/>
                </a:lnTo>
                <a:lnTo>
                  <a:pt x="83438" y="23736"/>
                </a:lnTo>
                <a:lnTo>
                  <a:pt x="90042" y="45326"/>
                </a:lnTo>
                <a:lnTo>
                  <a:pt x="91058" y="72694"/>
                </a:lnTo>
                <a:lnTo>
                  <a:pt x="88900" y="96812"/>
                </a:lnTo>
                <a:lnTo>
                  <a:pt x="84581" y="118414"/>
                </a:lnTo>
                <a:lnTo>
                  <a:pt x="82422" y="138938"/>
                </a:lnTo>
                <a:lnTo>
                  <a:pt x="80263" y="159816"/>
                </a:lnTo>
                <a:lnTo>
                  <a:pt x="79120" y="184289"/>
                </a:lnTo>
                <a:lnTo>
                  <a:pt x="80263" y="207327"/>
                </a:lnTo>
                <a:lnTo>
                  <a:pt x="82422" y="228206"/>
                </a:lnTo>
                <a:lnTo>
                  <a:pt x="85725" y="249809"/>
                </a:lnTo>
                <a:lnTo>
                  <a:pt x="90042" y="269252"/>
                </a:lnTo>
                <a:lnTo>
                  <a:pt x="96773" y="289052"/>
                </a:lnTo>
                <a:lnTo>
                  <a:pt x="107568" y="305257"/>
                </a:lnTo>
                <a:lnTo>
                  <a:pt x="118363" y="309575"/>
                </a:lnTo>
                <a:lnTo>
                  <a:pt x="125221" y="29876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17772" y="3986644"/>
            <a:ext cx="130810" cy="22860"/>
          </a:xfrm>
          <a:custGeom>
            <a:avLst/>
            <a:gdLst/>
            <a:ahLst/>
            <a:cxnLst/>
            <a:rect l="l" t="t" r="r" b="b"/>
            <a:pathLst>
              <a:path w="130810" h="22860">
                <a:moveTo>
                  <a:pt x="0" y="22682"/>
                </a:moveTo>
                <a:lnTo>
                  <a:pt x="0" y="22682"/>
                </a:lnTo>
                <a:lnTo>
                  <a:pt x="11811" y="11887"/>
                </a:lnTo>
                <a:lnTo>
                  <a:pt x="30606" y="10807"/>
                </a:lnTo>
                <a:lnTo>
                  <a:pt x="57912" y="12966"/>
                </a:lnTo>
                <a:lnTo>
                  <a:pt x="85216" y="15481"/>
                </a:lnTo>
                <a:lnTo>
                  <a:pt x="107187" y="15481"/>
                </a:lnTo>
                <a:lnTo>
                  <a:pt x="122300" y="9728"/>
                </a:lnTo>
                <a:lnTo>
                  <a:pt x="130301" y="5765"/>
                </a:lnTo>
                <a:lnTo>
                  <a:pt x="121285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44088" y="4184281"/>
            <a:ext cx="411480" cy="131445"/>
          </a:xfrm>
          <a:custGeom>
            <a:avLst/>
            <a:gdLst/>
            <a:ahLst/>
            <a:cxnLst/>
            <a:rect l="l" t="t" r="r" b="b"/>
            <a:pathLst>
              <a:path w="411479" h="131445">
                <a:moveTo>
                  <a:pt x="0" y="131406"/>
                </a:moveTo>
                <a:lnTo>
                  <a:pt x="0" y="131406"/>
                </a:lnTo>
                <a:lnTo>
                  <a:pt x="7620" y="126009"/>
                </a:lnTo>
                <a:lnTo>
                  <a:pt x="23749" y="120599"/>
                </a:lnTo>
                <a:lnTo>
                  <a:pt x="48260" y="114122"/>
                </a:lnTo>
                <a:lnTo>
                  <a:pt x="72009" y="106210"/>
                </a:lnTo>
                <a:lnTo>
                  <a:pt x="96138" y="101168"/>
                </a:lnTo>
                <a:lnTo>
                  <a:pt x="121665" y="95402"/>
                </a:lnTo>
                <a:lnTo>
                  <a:pt x="142239" y="91084"/>
                </a:lnTo>
                <a:lnTo>
                  <a:pt x="162051" y="86766"/>
                </a:lnTo>
                <a:lnTo>
                  <a:pt x="178562" y="82448"/>
                </a:lnTo>
                <a:lnTo>
                  <a:pt x="195199" y="78130"/>
                </a:lnTo>
                <a:lnTo>
                  <a:pt x="212471" y="73799"/>
                </a:lnTo>
                <a:lnTo>
                  <a:pt x="231139" y="68402"/>
                </a:lnTo>
                <a:lnTo>
                  <a:pt x="252095" y="64084"/>
                </a:lnTo>
                <a:lnTo>
                  <a:pt x="275844" y="59766"/>
                </a:lnTo>
                <a:lnTo>
                  <a:pt x="297814" y="54368"/>
                </a:lnTo>
                <a:lnTo>
                  <a:pt x="320801" y="48958"/>
                </a:lnTo>
                <a:lnTo>
                  <a:pt x="339089" y="42481"/>
                </a:lnTo>
                <a:lnTo>
                  <a:pt x="355726" y="37807"/>
                </a:lnTo>
                <a:lnTo>
                  <a:pt x="370077" y="36004"/>
                </a:lnTo>
                <a:lnTo>
                  <a:pt x="383032" y="31318"/>
                </a:lnTo>
                <a:lnTo>
                  <a:pt x="395986" y="26289"/>
                </a:lnTo>
                <a:lnTo>
                  <a:pt x="408686" y="18364"/>
                </a:lnTo>
                <a:lnTo>
                  <a:pt x="411479" y="9728"/>
                </a:lnTo>
                <a:lnTo>
                  <a:pt x="411479" y="0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78682" y="4169168"/>
            <a:ext cx="2540" cy="12700"/>
          </a:xfrm>
          <a:custGeom>
            <a:avLst/>
            <a:gdLst/>
            <a:ahLst/>
            <a:cxnLst/>
            <a:rect l="l" t="t" r="r" b="b"/>
            <a:pathLst>
              <a:path w="2539" h="12700">
                <a:moveTo>
                  <a:pt x="0" y="0"/>
                </a:moveTo>
                <a:lnTo>
                  <a:pt x="2539" y="12242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21194" y="20970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969000" y="1819782"/>
            <a:ext cx="235585" cy="74930"/>
          </a:xfrm>
          <a:custGeom>
            <a:avLst/>
            <a:gdLst/>
            <a:ahLst/>
            <a:cxnLst/>
            <a:rect l="l" t="t" r="r" b="b"/>
            <a:pathLst>
              <a:path w="235585" h="74930">
                <a:moveTo>
                  <a:pt x="0" y="74929"/>
                </a:moveTo>
                <a:lnTo>
                  <a:pt x="0" y="74929"/>
                </a:lnTo>
                <a:lnTo>
                  <a:pt x="6858" y="68452"/>
                </a:lnTo>
                <a:lnTo>
                  <a:pt x="17652" y="64515"/>
                </a:lnTo>
                <a:lnTo>
                  <a:pt x="33020" y="60198"/>
                </a:lnTo>
                <a:lnTo>
                  <a:pt x="49275" y="55879"/>
                </a:lnTo>
                <a:lnTo>
                  <a:pt x="65786" y="50037"/>
                </a:lnTo>
                <a:lnTo>
                  <a:pt x="82041" y="46100"/>
                </a:lnTo>
                <a:lnTo>
                  <a:pt x="97536" y="41401"/>
                </a:lnTo>
                <a:lnTo>
                  <a:pt x="114046" y="37464"/>
                </a:lnTo>
                <a:lnTo>
                  <a:pt x="131317" y="31750"/>
                </a:lnTo>
                <a:lnTo>
                  <a:pt x="147954" y="27431"/>
                </a:lnTo>
                <a:lnTo>
                  <a:pt x="164464" y="23113"/>
                </a:lnTo>
                <a:lnTo>
                  <a:pt x="180721" y="18795"/>
                </a:lnTo>
                <a:lnTo>
                  <a:pt x="197230" y="13335"/>
                </a:lnTo>
                <a:lnTo>
                  <a:pt x="212344" y="8000"/>
                </a:lnTo>
                <a:lnTo>
                  <a:pt x="226822" y="3682"/>
                </a:lnTo>
                <a:lnTo>
                  <a:pt x="235458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54165" y="1787651"/>
            <a:ext cx="97155" cy="9817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28488" y="1561845"/>
            <a:ext cx="2576830" cy="4067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48379" y="2319527"/>
            <a:ext cx="1130300" cy="39370"/>
          </a:xfrm>
          <a:custGeom>
            <a:avLst/>
            <a:gdLst/>
            <a:ahLst/>
            <a:cxnLst/>
            <a:rect l="l" t="t" r="r" b="b"/>
            <a:pathLst>
              <a:path w="1130300" h="39369">
                <a:moveTo>
                  <a:pt x="0" y="0"/>
                </a:moveTo>
                <a:lnTo>
                  <a:pt x="0" y="0"/>
                </a:lnTo>
                <a:lnTo>
                  <a:pt x="12192" y="4318"/>
                </a:lnTo>
                <a:lnTo>
                  <a:pt x="20828" y="11810"/>
                </a:lnTo>
                <a:lnTo>
                  <a:pt x="34798" y="20446"/>
                </a:lnTo>
                <a:lnTo>
                  <a:pt x="53594" y="29463"/>
                </a:lnTo>
                <a:lnTo>
                  <a:pt x="73406" y="34543"/>
                </a:lnTo>
                <a:lnTo>
                  <a:pt x="94234" y="38100"/>
                </a:lnTo>
                <a:lnTo>
                  <a:pt x="116205" y="39243"/>
                </a:lnTo>
                <a:lnTo>
                  <a:pt x="137795" y="38100"/>
                </a:lnTo>
                <a:lnTo>
                  <a:pt x="161162" y="35940"/>
                </a:lnTo>
                <a:lnTo>
                  <a:pt x="180721" y="32765"/>
                </a:lnTo>
                <a:lnTo>
                  <a:pt x="199390" y="29463"/>
                </a:lnTo>
                <a:lnTo>
                  <a:pt x="217043" y="25907"/>
                </a:lnTo>
                <a:lnTo>
                  <a:pt x="234315" y="23748"/>
                </a:lnTo>
                <a:lnTo>
                  <a:pt x="252984" y="23748"/>
                </a:lnTo>
                <a:lnTo>
                  <a:pt x="272796" y="24764"/>
                </a:lnTo>
                <a:lnTo>
                  <a:pt x="295529" y="27304"/>
                </a:lnTo>
                <a:lnTo>
                  <a:pt x="321818" y="30606"/>
                </a:lnTo>
                <a:lnTo>
                  <a:pt x="349123" y="32765"/>
                </a:lnTo>
                <a:lnTo>
                  <a:pt x="375793" y="33400"/>
                </a:lnTo>
                <a:lnTo>
                  <a:pt x="403098" y="34543"/>
                </a:lnTo>
                <a:lnTo>
                  <a:pt x="431546" y="34543"/>
                </a:lnTo>
                <a:lnTo>
                  <a:pt x="456819" y="33400"/>
                </a:lnTo>
                <a:lnTo>
                  <a:pt x="478409" y="31622"/>
                </a:lnTo>
                <a:lnTo>
                  <a:pt x="497078" y="29463"/>
                </a:lnTo>
                <a:lnTo>
                  <a:pt x="515874" y="27304"/>
                </a:lnTo>
                <a:lnTo>
                  <a:pt x="533146" y="24764"/>
                </a:lnTo>
                <a:lnTo>
                  <a:pt x="552958" y="21589"/>
                </a:lnTo>
                <a:lnTo>
                  <a:pt x="575945" y="19431"/>
                </a:lnTo>
                <a:lnTo>
                  <a:pt x="595757" y="19431"/>
                </a:lnTo>
                <a:lnTo>
                  <a:pt x="615569" y="20446"/>
                </a:lnTo>
                <a:lnTo>
                  <a:pt x="636016" y="22606"/>
                </a:lnTo>
                <a:lnTo>
                  <a:pt x="655828" y="25907"/>
                </a:lnTo>
                <a:lnTo>
                  <a:pt x="677799" y="29463"/>
                </a:lnTo>
                <a:lnTo>
                  <a:pt x="701929" y="30606"/>
                </a:lnTo>
                <a:lnTo>
                  <a:pt x="727202" y="30606"/>
                </a:lnTo>
                <a:lnTo>
                  <a:pt x="750951" y="29463"/>
                </a:lnTo>
                <a:lnTo>
                  <a:pt x="773176" y="28447"/>
                </a:lnTo>
                <a:lnTo>
                  <a:pt x="792607" y="25907"/>
                </a:lnTo>
                <a:lnTo>
                  <a:pt x="812419" y="21589"/>
                </a:lnTo>
                <a:lnTo>
                  <a:pt x="832993" y="18668"/>
                </a:lnTo>
                <a:lnTo>
                  <a:pt x="853821" y="16128"/>
                </a:lnTo>
                <a:lnTo>
                  <a:pt x="872617" y="15112"/>
                </a:lnTo>
                <a:lnTo>
                  <a:pt x="889889" y="15112"/>
                </a:lnTo>
                <a:lnTo>
                  <a:pt x="906399" y="17271"/>
                </a:lnTo>
                <a:lnTo>
                  <a:pt x="925195" y="20446"/>
                </a:lnTo>
                <a:lnTo>
                  <a:pt x="948182" y="23748"/>
                </a:lnTo>
                <a:lnTo>
                  <a:pt x="970153" y="25907"/>
                </a:lnTo>
                <a:lnTo>
                  <a:pt x="992759" y="27304"/>
                </a:lnTo>
                <a:lnTo>
                  <a:pt x="1014095" y="28447"/>
                </a:lnTo>
                <a:lnTo>
                  <a:pt x="1032383" y="28447"/>
                </a:lnTo>
                <a:lnTo>
                  <a:pt x="1053338" y="27304"/>
                </a:lnTo>
                <a:lnTo>
                  <a:pt x="1074166" y="25907"/>
                </a:lnTo>
                <a:lnTo>
                  <a:pt x="1094740" y="24764"/>
                </a:lnTo>
                <a:lnTo>
                  <a:pt x="1114552" y="23748"/>
                </a:lnTo>
                <a:lnTo>
                  <a:pt x="1129919" y="2374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81601" y="23227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560695" y="2307589"/>
            <a:ext cx="1349375" cy="57785"/>
          </a:xfrm>
          <a:custGeom>
            <a:avLst/>
            <a:gdLst/>
            <a:ahLst/>
            <a:cxnLst/>
            <a:rect l="l" t="t" r="r" b="b"/>
            <a:pathLst>
              <a:path w="1349375" h="57785">
                <a:moveTo>
                  <a:pt x="0" y="10794"/>
                </a:moveTo>
                <a:lnTo>
                  <a:pt x="1142" y="0"/>
                </a:lnTo>
                <a:lnTo>
                  <a:pt x="11937" y="3301"/>
                </a:lnTo>
                <a:lnTo>
                  <a:pt x="21970" y="10794"/>
                </a:lnTo>
                <a:lnTo>
                  <a:pt x="34925" y="19431"/>
                </a:lnTo>
                <a:lnTo>
                  <a:pt x="47878" y="29209"/>
                </a:lnTo>
                <a:lnTo>
                  <a:pt x="64515" y="36702"/>
                </a:lnTo>
                <a:lnTo>
                  <a:pt x="79882" y="42544"/>
                </a:lnTo>
                <a:lnTo>
                  <a:pt x="93979" y="47878"/>
                </a:lnTo>
                <a:lnTo>
                  <a:pt x="111632" y="52196"/>
                </a:lnTo>
                <a:lnTo>
                  <a:pt x="131444" y="55498"/>
                </a:lnTo>
                <a:lnTo>
                  <a:pt x="154431" y="57657"/>
                </a:lnTo>
                <a:lnTo>
                  <a:pt x="176021" y="57657"/>
                </a:lnTo>
                <a:lnTo>
                  <a:pt x="199516" y="56514"/>
                </a:lnTo>
                <a:lnTo>
                  <a:pt x="222122" y="53339"/>
                </a:lnTo>
                <a:lnTo>
                  <a:pt x="243077" y="47878"/>
                </a:lnTo>
                <a:lnTo>
                  <a:pt x="263905" y="43560"/>
                </a:lnTo>
                <a:lnTo>
                  <a:pt x="282575" y="41401"/>
                </a:lnTo>
                <a:lnTo>
                  <a:pt x="302387" y="39242"/>
                </a:lnTo>
                <a:lnTo>
                  <a:pt x="321817" y="36702"/>
                </a:lnTo>
                <a:lnTo>
                  <a:pt x="342772" y="34543"/>
                </a:lnTo>
                <a:lnTo>
                  <a:pt x="363219" y="33527"/>
                </a:lnTo>
                <a:lnTo>
                  <a:pt x="385571" y="33527"/>
                </a:lnTo>
                <a:lnTo>
                  <a:pt x="407162" y="33527"/>
                </a:lnTo>
                <a:lnTo>
                  <a:pt x="428116" y="35686"/>
                </a:lnTo>
                <a:lnTo>
                  <a:pt x="447928" y="39242"/>
                </a:lnTo>
                <a:lnTo>
                  <a:pt x="466216" y="42544"/>
                </a:lnTo>
                <a:lnTo>
                  <a:pt x="486409" y="45338"/>
                </a:lnTo>
                <a:lnTo>
                  <a:pt x="506856" y="46481"/>
                </a:lnTo>
                <a:lnTo>
                  <a:pt x="529970" y="47878"/>
                </a:lnTo>
                <a:lnTo>
                  <a:pt x="555116" y="46481"/>
                </a:lnTo>
                <a:lnTo>
                  <a:pt x="581405" y="46481"/>
                </a:lnTo>
                <a:lnTo>
                  <a:pt x="605535" y="45338"/>
                </a:lnTo>
                <a:lnTo>
                  <a:pt x="630808" y="43560"/>
                </a:lnTo>
                <a:lnTo>
                  <a:pt x="655954" y="40385"/>
                </a:lnTo>
                <a:lnTo>
                  <a:pt x="682243" y="37845"/>
                </a:lnTo>
                <a:lnTo>
                  <a:pt x="705992" y="36702"/>
                </a:lnTo>
                <a:lnTo>
                  <a:pt x="728344" y="35686"/>
                </a:lnTo>
                <a:lnTo>
                  <a:pt x="746632" y="35686"/>
                </a:lnTo>
                <a:lnTo>
                  <a:pt x="762888" y="36702"/>
                </a:lnTo>
                <a:lnTo>
                  <a:pt x="780541" y="39242"/>
                </a:lnTo>
                <a:lnTo>
                  <a:pt x="800353" y="42544"/>
                </a:lnTo>
                <a:lnTo>
                  <a:pt x="822325" y="46481"/>
                </a:lnTo>
                <a:lnTo>
                  <a:pt x="842009" y="50037"/>
                </a:lnTo>
                <a:lnTo>
                  <a:pt x="860425" y="53339"/>
                </a:lnTo>
                <a:lnTo>
                  <a:pt x="879093" y="54356"/>
                </a:lnTo>
                <a:lnTo>
                  <a:pt x="900049" y="55498"/>
                </a:lnTo>
                <a:lnTo>
                  <a:pt x="923035" y="54356"/>
                </a:lnTo>
                <a:lnTo>
                  <a:pt x="945006" y="52196"/>
                </a:lnTo>
                <a:lnTo>
                  <a:pt x="969136" y="49021"/>
                </a:lnTo>
                <a:lnTo>
                  <a:pt x="990726" y="45338"/>
                </a:lnTo>
                <a:lnTo>
                  <a:pt x="1010538" y="41401"/>
                </a:lnTo>
                <a:lnTo>
                  <a:pt x="1029207" y="39242"/>
                </a:lnTo>
                <a:lnTo>
                  <a:pt x="1046606" y="36702"/>
                </a:lnTo>
                <a:lnTo>
                  <a:pt x="1063116" y="36702"/>
                </a:lnTo>
                <a:lnTo>
                  <a:pt x="1079627" y="37845"/>
                </a:lnTo>
                <a:lnTo>
                  <a:pt x="1095882" y="40385"/>
                </a:lnTo>
                <a:lnTo>
                  <a:pt x="1111377" y="42544"/>
                </a:lnTo>
                <a:lnTo>
                  <a:pt x="1129029" y="45338"/>
                </a:lnTo>
                <a:lnTo>
                  <a:pt x="1148460" y="47878"/>
                </a:lnTo>
                <a:lnTo>
                  <a:pt x="1171448" y="47878"/>
                </a:lnTo>
                <a:lnTo>
                  <a:pt x="1171448" y="47878"/>
                </a:lnTo>
                <a:lnTo>
                  <a:pt x="1197736" y="45338"/>
                </a:lnTo>
                <a:lnTo>
                  <a:pt x="1224026" y="43560"/>
                </a:lnTo>
                <a:lnTo>
                  <a:pt x="1249172" y="41401"/>
                </a:lnTo>
                <a:lnTo>
                  <a:pt x="1271143" y="39242"/>
                </a:lnTo>
                <a:lnTo>
                  <a:pt x="1290574" y="36702"/>
                </a:lnTo>
                <a:lnTo>
                  <a:pt x="1308227" y="33527"/>
                </a:lnTo>
                <a:lnTo>
                  <a:pt x="1324863" y="32384"/>
                </a:lnTo>
                <a:lnTo>
                  <a:pt x="1338833" y="31368"/>
                </a:lnTo>
                <a:lnTo>
                  <a:pt x="1348994" y="31368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875780" y="23260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03345" y="2588005"/>
            <a:ext cx="29845" cy="226060"/>
          </a:xfrm>
          <a:custGeom>
            <a:avLst/>
            <a:gdLst/>
            <a:ahLst/>
            <a:cxnLst/>
            <a:rect l="l" t="t" r="r" b="b"/>
            <a:pathLst>
              <a:path w="29845" h="226060">
                <a:moveTo>
                  <a:pt x="0" y="0"/>
                </a:moveTo>
                <a:lnTo>
                  <a:pt x="0" y="0"/>
                </a:lnTo>
                <a:lnTo>
                  <a:pt x="9651" y="6223"/>
                </a:lnTo>
                <a:lnTo>
                  <a:pt x="15112" y="17272"/>
                </a:lnTo>
                <a:lnTo>
                  <a:pt x="20827" y="31368"/>
                </a:lnTo>
                <a:lnTo>
                  <a:pt x="22605" y="48641"/>
                </a:lnTo>
                <a:lnTo>
                  <a:pt x="22605" y="68453"/>
                </a:lnTo>
                <a:lnTo>
                  <a:pt x="22605" y="91820"/>
                </a:lnTo>
                <a:lnTo>
                  <a:pt x="22605" y="115950"/>
                </a:lnTo>
                <a:lnTo>
                  <a:pt x="24764" y="138684"/>
                </a:lnTo>
                <a:lnTo>
                  <a:pt x="26162" y="157353"/>
                </a:lnTo>
                <a:lnTo>
                  <a:pt x="27304" y="174625"/>
                </a:lnTo>
                <a:lnTo>
                  <a:pt x="28320" y="194056"/>
                </a:lnTo>
                <a:lnTo>
                  <a:pt x="29463" y="212851"/>
                </a:lnTo>
                <a:lnTo>
                  <a:pt x="29463" y="225806"/>
                </a:lnTo>
                <a:lnTo>
                  <a:pt x="20827" y="22148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924172" y="2585466"/>
            <a:ext cx="855980" cy="256540"/>
          </a:xfrm>
          <a:custGeom>
            <a:avLst/>
            <a:gdLst/>
            <a:ahLst/>
            <a:cxnLst/>
            <a:rect l="l" t="t" r="r" b="b"/>
            <a:pathLst>
              <a:path w="855979" h="256539">
                <a:moveTo>
                  <a:pt x="7492" y="0"/>
                </a:moveTo>
                <a:lnTo>
                  <a:pt x="27304" y="3682"/>
                </a:lnTo>
                <a:lnTo>
                  <a:pt x="45719" y="4699"/>
                </a:lnTo>
                <a:lnTo>
                  <a:pt x="67690" y="5841"/>
                </a:lnTo>
                <a:lnTo>
                  <a:pt x="89662" y="6857"/>
                </a:lnTo>
                <a:lnTo>
                  <a:pt x="112649" y="6857"/>
                </a:lnTo>
                <a:lnTo>
                  <a:pt x="154050" y="6857"/>
                </a:lnTo>
                <a:lnTo>
                  <a:pt x="171703" y="6857"/>
                </a:lnTo>
                <a:lnTo>
                  <a:pt x="192531" y="6857"/>
                </a:lnTo>
                <a:lnTo>
                  <a:pt x="215264" y="6857"/>
                </a:lnTo>
                <a:lnTo>
                  <a:pt x="240791" y="6857"/>
                </a:lnTo>
                <a:lnTo>
                  <a:pt x="269239" y="6857"/>
                </a:lnTo>
                <a:lnTo>
                  <a:pt x="299465" y="5841"/>
                </a:lnTo>
                <a:lnTo>
                  <a:pt x="327278" y="5841"/>
                </a:lnTo>
                <a:lnTo>
                  <a:pt x="352425" y="4699"/>
                </a:lnTo>
                <a:lnTo>
                  <a:pt x="375157" y="4699"/>
                </a:lnTo>
                <a:lnTo>
                  <a:pt x="400303" y="3682"/>
                </a:lnTo>
                <a:lnTo>
                  <a:pt x="424814" y="3682"/>
                </a:lnTo>
                <a:lnTo>
                  <a:pt x="449579" y="3682"/>
                </a:lnTo>
                <a:lnTo>
                  <a:pt x="475868" y="5841"/>
                </a:lnTo>
                <a:lnTo>
                  <a:pt x="499999" y="7619"/>
                </a:lnTo>
                <a:lnTo>
                  <a:pt x="524128" y="8762"/>
                </a:lnTo>
                <a:lnTo>
                  <a:pt x="547242" y="9778"/>
                </a:lnTo>
                <a:lnTo>
                  <a:pt x="571246" y="9778"/>
                </a:lnTo>
                <a:lnTo>
                  <a:pt x="594360" y="10921"/>
                </a:lnTo>
                <a:lnTo>
                  <a:pt x="615950" y="12318"/>
                </a:lnTo>
                <a:lnTo>
                  <a:pt x="637159" y="13334"/>
                </a:lnTo>
                <a:lnTo>
                  <a:pt x="657732" y="14477"/>
                </a:lnTo>
                <a:lnTo>
                  <a:pt x="679703" y="16637"/>
                </a:lnTo>
                <a:lnTo>
                  <a:pt x="700151" y="17652"/>
                </a:lnTo>
                <a:lnTo>
                  <a:pt x="720343" y="19812"/>
                </a:lnTo>
                <a:lnTo>
                  <a:pt x="740155" y="20955"/>
                </a:lnTo>
                <a:lnTo>
                  <a:pt x="759587" y="20955"/>
                </a:lnTo>
                <a:lnTo>
                  <a:pt x="777239" y="21970"/>
                </a:lnTo>
                <a:lnTo>
                  <a:pt x="789051" y="23113"/>
                </a:lnTo>
                <a:lnTo>
                  <a:pt x="802004" y="26288"/>
                </a:lnTo>
                <a:lnTo>
                  <a:pt x="806703" y="33908"/>
                </a:lnTo>
                <a:lnTo>
                  <a:pt x="811022" y="47243"/>
                </a:lnTo>
                <a:lnTo>
                  <a:pt x="816482" y="63372"/>
                </a:lnTo>
                <a:lnTo>
                  <a:pt x="821816" y="81787"/>
                </a:lnTo>
                <a:lnTo>
                  <a:pt x="827277" y="99059"/>
                </a:lnTo>
                <a:lnTo>
                  <a:pt x="831976" y="117475"/>
                </a:lnTo>
                <a:lnTo>
                  <a:pt x="836294" y="135762"/>
                </a:lnTo>
                <a:lnTo>
                  <a:pt x="840613" y="152400"/>
                </a:lnTo>
                <a:lnTo>
                  <a:pt x="844930" y="167512"/>
                </a:lnTo>
                <a:lnTo>
                  <a:pt x="851788" y="181482"/>
                </a:lnTo>
                <a:lnTo>
                  <a:pt x="854963" y="197738"/>
                </a:lnTo>
                <a:lnTo>
                  <a:pt x="855726" y="214249"/>
                </a:lnTo>
                <a:lnTo>
                  <a:pt x="855726" y="214249"/>
                </a:lnTo>
                <a:lnTo>
                  <a:pt x="698373" y="256412"/>
                </a:lnTo>
                <a:lnTo>
                  <a:pt x="677544" y="256412"/>
                </a:lnTo>
                <a:lnTo>
                  <a:pt x="677544" y="256412"/>
                </a:lnTo>
                <a:lnTo>
                  <a:pt x="0" y="23698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940302" y="28040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35016" y="2723388"/>
            <a:ext cx="60325" cy="1270"/>
          </a:xfrm>
          <a:custGeom>
            <a:avLst/>
            <a:gdLst/>
            <a:ahLst/>
            <a:cxnLst/>
            <a:rect l="l" t="t" r="r" b="b"/>
            <a:pathLst>
              <a:path w="60325" h="1269">
                <a:moveTo>
                  <a:pt x="0" y="0"/>
                </a:moveTo>
                <a:lnTo>
                  <a:pt x="10795" y="1143"/>
                </a:lnTo>
                <a:lnTo>
                  <a:pt x="24003" y="0"/>
                </a:lnTo>
                <a:lnTo>
                  <a:pt x="41402" y="0"/>
                </a:lnTo>
                <a:lnTo>
                  <a:pt x="60071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65776" y="2684525"/>
            <a:ext cx="19050" cy="102235"/>
          </a:xfrm>
          <a:custGeom>
            <a:avLst/>
            <a:gdLst/>
            <a:ahLst/>
            <a:cxnLst/>
            <a:rect l="l" t="t" r="r" b="b"/>
            <a:pathLst>
              <a:path w="19050" h="102235">
                <a:moveTo>
                  <a:pt x="13208" y="0"/>
                </a:moveTo>
                <a:lnTo>
                  <a:pt x="13208" y="0"/>
                </a:lnTo>
                <a:lnTo>
                  <a:pt x="0" y="61975"/>
                </a:lnTo>
                <a:lnTo>
                  <a:pt x="3175" y="80264"/>
                </a:lnTo>
                <a:lnTo>
                  <a:pt x="10033" y="96520"/>
                </a:lnTo>
                <a:lnTo>
                  <a:pt x="18669" y="102235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073650" y="26366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152644" y="2684779"/>
            <a:ext cx="181101" cy="1374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375655" y="2579369"/>
            <a:ext cx="18415" cy="333375"/>
          </a:xfrm>
          <a:custGeom>
            <a:avLst/>
            <a:gdLst/>
            <a:ahLst/>
            <a:cxnLst/>
            <a:rect l="l" t="t" r="r" b="b"/>
            <a:pathLst>
              <a:path w="18414" h="333375">
                <a:moveTo>
                  <a:pt x="0" y="0"/>
                </a:moveTo>
                <a:lnTo>
                  <a:pt x="0" y="0"/>
                </a:lnTo>
                <a:lnTo>
                  <a:pt x="1143" y="12954"/>
                </a:lnTo>
                <a:lnTo>
                  <a:pt x="3683" y="34543"/>
                </a:lnTo>
                <a:lnTo>
                  <a:pt x="5461" y="61976"/>
                </a:lnTo>
                <a:lnTo>
                  <a:pt x="7620" y="88900"/>
                </a:lnTo>
                <a:lnTo>
                  <a:pt x="8636" y="112776"/>
                </a:lnTo>
                <a:lnTo>
                  <a:pt x="10795" y="137541"/>
                </a:lnTo>
                <a:lnTo>
                  <a:pt x="13335" y="163830"/>
                </a:lnTo>
                <a:lnTo>
                  <a:pt x="15494" y="186562"/>
                </a:lnTo>
                <a:lnTo>
                  <a:pt x="17653" y="211709"/>
                </a:lnTo>
                <a:lnTo>
                  <a:pt x="18415" y="234442"/>
                </a:lnTo>
                <a:lnTo>
                  <a:pt x="18415" y="258191"/>
                </a:lnTo>
                <a:lnTo>
                  <a:pt x="18415" y="279781"/>
                </a:lnTo>
                <a:lnTo>
                  <a:pt x="18415" y="301752"/>
                </a:lnTo>
                <a:lnTo>
                  <a:pt x="17653" y="320040"/>
                </a:lnTo>
                <a:lnTo>
                  <a:pt x="14478" y="33299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94578" y="2712847"/>
            <a:ext cx="98933" cy="1126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063871" y="2867025"/>
            <a:ext cx="412750" cy="24130"/>
          </a:xfrm>
          <a:custGeom>
            <a:avLst/>
            <a:gdLst/>
            <a:ahLst/>
            <a:cxnLst/>
            <a:rect l="l" t="t" r="r" b="b"/>
            <a:pathLst>
              <a:path w="412750" h="24130">
                <a:moveTo>
                  <a:pt x="0" y="22732"/>
                </a:moveTo>
                <a:lnTo>
                  <a:pt x="10794" y="23749"/>
                </a:lnTo>
                <a:lnTo>
                  <a:pt x="30352" y="22732"/>
                </a:lnTo>
                <a:lnTo>
                  <a:pt x="61975" y="21209"/>
                </a:lnTo>
                <a:lnTo>
                  <a:pt x="98298" y="18415"/>
                </a:lnTo>
                <a:lnTo>
                  <a:pt x="130048" y="16256"/>
                </a:lnTo>
                <a:lnTo>
                  <a:pt x="164973" y="14097"/>
                </a:lnTo>
                <a:lnTo>
                  <a:pt x="203453" y="10413"/>
                </a:lnTo>
                <a:lnTo>
                  <a:pt x="236219" y="8636"/>
                </a:lnTo>
                <a:lnTo>
                  <a:pt x="263525" y="7619"/>
                </a:lnTo>
                <a:lnTo>
                  <a:pt x="289813" y="7619"/>
                </a:lnTo>
                <a:lnTo>
                  <a:pt x="313943" y="7619"/>
                </a:lnTo>
                <a:lnTo>
                  <a:pt x="335914" y="7619"/>
                </a:lnTo>
                <a:lnTo>
                  <a:pt x="335914" y="7619"/>
                </a:lnTo>
                <a:lnTo>
                  <a:pt x="358648" y="6476"/>
                </a:lnTo>
                <a:lnTo>
                  <a:pt x="384175" y="5461"/>
                </a:lnTo>
                <a:lnTo>
                  <a:pt x="403605" y="2921"/>
                </a:lnTo>
                <a:lnTo>
                  <a:pt x="412623" y="0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034026" y="2923539"/>
            <a:ext cx="429895" cy="24130"/>
          </a:xfrm>
          <a:custGeom>
            <a:avLst/>
            <a:gdLst/>
            <a:ahLst/>
            <a:cxnLst/>
            <a:rect l="l" t="t" r="r" b="b"/>
            <a:pathLst>
              <a:path w="429895" h="24130">
                <a:moveTo>
                  <a:pt x="0" y="23748"/>
                </a:moveTo>
                <a:lnTo>
                  <a:pt x="17272" y="22732"/>
                </a:lnTo>
                <a:lnTo>
                  <a:pt x="39624" y="20573"/>
                </a:lnTo>
                <a:lnTo>
                  <a:pt x="70231" y="16256"/>
                </a:lnTo>
                <a:lnTo>
                  <a:pt x="108331" y="11937"/>
                </a:lnTo>
                <a:lnTo>
                  <a:pt x="149098" y="6095"/>
                </a:lnTo>
                <a:lnTo>
                  <a:pt x="182879" y="2920"/>
                </a:lnTo>
                <a:lnTo>
                  <a:pt x="217804" y="1142"/>
                </a:lnTo>
                <a:lnTo>
                  <a:pt x="253111" y="0"/>
                </a:lnTo>
                <a:lnTo>
                  <a:pt x="285876" y="0"/>
                </a:lnTo>
                <a:lnTo>
                  <a:pt x="314325" y="1142"/>
                </a:lnTo>
                <a:lnTo>
                  <a:pt x="339471" y="2158"/>
                </a:lnTo>
                <a:lnTo>
                  <a:pt x="364744" y="2158"/>
                </a:lnTo>
                <a:lnTo>
                  <a:pt x="388493" y="2920"/>
                </a:lnTo>
                <a:lnTo>
                  <a:pt x="412876" y="2920"/>
                </a:lnTo>
                <a:lnTo>
                  <a:pt x="429513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533390" y="28972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3455" y="792479"/>
            <a:ext cx="154609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43687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65" dirty="0">
                <a:latin typeface="Arial Black"/>
                <a:cs typeface="Arial Black"/>
              </a:rPr>
              <a:t>variously</a:t>
            </a:r>
            <a:r>
              <a:rPr sz="1500" spc="-8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shaped.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segmented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externally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150" dirty="0">
                <a:latin typeface="Arial Black"/>
                <a:cs typeface="Arial Black"/>
              </a:rPr>
              <a:t>varying</a:t>
            </a:r>
            <a:r>
              <a:rPr sz="1500" spc="-4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degrees.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80" dirty="0">
                <a:latin typeface="Arial Black"/>
                <a:cs typeface="Arial Black"/>
              </a:rPr>
              <a:t>segments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50" dirty="0">
                <a:latin typeface="Arial Black"/>
                <a:cs typeface="Arial Black"/>
              </a:rPr>
              <a:t>grouped </a:t>
            </a:r>
            <a:r>
              <a:rPr sz="1500" spc="-155" dirty="0">
                <a:latin typeface="Arial Black"/>
                <a:cs typeface="Arial Black"/>
              </a:rPr>
              <a:t>into </a:t>
            </a:r>
            <a:r>
              <a:rPr sz="1500" spc="-160" dirty="0">
                <a:latin typeface="Arial Black"/>
                <a:cs typeface="Arial Black"/>
              </a:rPr>
              <a:t>two regions </a:t>
            </a:r>
            <a:r>
              <a:rPr sz="1500" spc="-190" dirty="0">
                <a:latin typeface="Arial Black"/>
                <a:cs typeface="Arial Black"/>
              </a:rPr>
              <a:t>called</a:t>
            </a:r>
            <a:r>
              <a:rPr sz="1500" spc="55" dirty="0">
                <a:latin typeface="Arial Black"/>
                <a:cs typeface="Arial Black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tagmata.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40092" y="2447377"/>
            <a:ext cx="4125640" cy="26183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59633" y="1619757"/>
            <a:ext cx="1384935" cy="62230"/>
          </a:xfrm>
          <a:custGeom>
            <a:avLst/>
            <a:gdLst/>
            <a:ahLst/>
            <a:cxnLst/>
            <a:rect l="l" t="t" r="r" b="b"/>
            <a:pathLst>
              <a:path w="1384935" h="62230">
                <a:moveTo>
                  <a:pt x="6477" y="4699"/>
                </a:moveTo>
                <a:lnTo>
                  <a:pt x="6477" y="4699"/>
                </a:lnTo>
                <a:lnTo>
                  <a:pt x="0" y="0"/>
                </a:lnTo>
                <a:lnTo>
                  <a:pt x="10795" y="7874"/>
                </a:lnTo>
                <a:lnTo>
                  <a:pt x="22733" y="16510"/>
                </a:lnTo>
                <a:lnTo>
                  <a:pt x="37084" y="26288"/>
                </a:lnTo>
                <a:lnTo>
                  <a:pt x="51181" y="35940"/>
                </a:lnTo>
                <a:lnTo>
                  <a:pt x="67691" y="43941"/>
                </a:lnTo>
                <a:lnTo>
                  <a:pt x="87503" y="48894"/>
                </a:lnTo>
                <a:lnTo>
                  <a:pt x="107315" y="48894"/>
                </a:lnTo>
                <a:lnTo>
                  <a:pt x="128143" y="46736"/>
                </a:lnTo>
                <a:lnTo>
                  <a:pt x="147955" y="46100"/>
                </a:lnTo>
                <a:lnTo>
                  <a:pt x="166370" y="46100"/>
                </a:lnTo>
                <a:lnTo>
                  <a:pt x="182880" y="47878"/>
                </a:lnTo>
                <a:lnTo>
                  <a:pt x="201295" y="51053"/>
                </a:lnTo>
                <a:lnTo>
                  <a:pt x="222123" y="55752"/>
                </a:lnTo>
                <a:lnTo>
                  <a:pt x="245110" y="59689"/>
                </a:lnTo>
                <a:lnTo>
                  <a:pt x="266065" y="62229"/>
                </a:lnTo>
                <a:lnTo>
                  <a:pt x="284353" y="62229"/>
                </a:lnTo>
                <a:lnTo>
                  <a:pt x="284353" y="62229"/>
                </a:lnTo>
                <a:lnTo>
                  <a:pt x="302006" y="59689"/>
                </a:lnTo>
                <a:lnTo>
                  <a:pt x="318643" y="57530"/>
                </a:lnTo>
                <a:lnTo>
                  <a:pt x="336296" y="54737"/>
                </a:lnTo>
                <a:lnTo>
                  <a:pt x="353568" y="53593"/>
                </a:lnTo>
                <a:lnTo>
                  <a:pt x="372237" y="53593"/>
                </a:lnTo>
                <a:lnTo>
                  <a:pt x="393065" y="55752"/>
                </a:lnTo>
                <a:lnTo>
                  <a:pt x="413639" y="57530"/>
                </a:lnTo>
                <a:lnTo>
                  <a:pt x="434848" y="58674"/>
                </a:lnTo>
                <a:lnTo>
                  <a:pt x="452120" y="57530"/>
                </a:lnTo>
                <a:lnTo>
                  <a:pt x="467233" y="54737"/>
                </a:lnTo>
                <a:lnTo>
                  <a:pt x="483870" y="50037"/>
                </a:lnTo>
                <a:lnTo>
                  <a:pt x="500380" y="47878"/>
                </a:lnTo>
                <a:lnTo>
                  <a:pt x="518033" y="48894"/>
                </a:lnTo>
                <a:lnTo>
                  <a:pt x="534289" y="52577"/>
                </a:lnTo>
                <a:lnTo>
                  <a:pt x="551561" y="55752"/>
                </a:lnTo>
                <a:lnTo>
                  <a:pt x="570230" y="56514"/>
                </a:lnTo>
                <a:lnTo>
                  <a:pt x="587883" y="56514"/>
                </a:lnTo>
                <a:lnTo>
                  <a:pt x="604393" y="53593"/>
                </a:lnTo>
                <a:lnTo>
                  <a:pt x="623824" y="47878"/>
                </a:lnTo>
                <a:lnTo>
                  <a:pt x="643636" y="40258"/>
                </a:lnTo>
                <a:lnTo>
                  <a:pt x="663448" y="35940"/>
                </a:lnTo>
                <a:lnTo>
                  <a:pt x="684403" y="35940"/>
                </a:lnTo>
                <a:lnTo>
                  <a:pt x="704215" y="38100"/>
                </a:lnTo>
                <a:lnTo>
                  <a:pt x="723645" y="42417"/>
                </a:lnTo>
                <a:lnTo>
                  <a:pt x="744474" y="46100"/>
                </a:lnTo>
                <a:lnTo>
                  <a:pt x="766064" y="43941"/>
                </a:lnTo>
                <a:lnTo>
                  <a:pt x="787273" y="40258"/>
                </a:lnTo>
                <a:lnTo>
                  <a:pt x="807846" y="35178"/>
                </a:lnTo>
                <a:lnTo>
                  <a:pt x="824357" y="28448"/>
                </a:lnTo>
                <a:lnTo>
                  <a:pt x="840613" y="24129"/>
                </a:lnTo>
                <a:lnTo>
                  <a:pt x="857123" y="24129"/>
                </a:lnTo>
                <a:lnTo>
                  <a:pt x="873760" y="27304"/>
                </a:lnTo>
                <a:lnTo>
                  <a:pt x="889254" y="34162"/>
                </a:lnTo>
                <a:lnTo>
                  <a:pt x="904367" y="39242"/>
                </a:lnTo>
                <a:lnTo>
                  <a:pt x="918718" y="46100"/>
                </a:lnTo>
                <a:lnTo>
                  <a:pt x="935990" y="48894"/>
                </a:lnTo>
                <a:lnTo>
                  <a:pt x="956944" y="48894"/>
                </a:lnTo>
                <a:lnTo>
                  <a:pt x="979551" y="43941"/>
                </a:lnTo>
                <a:lnTo>
                  <a:pt x="1000760" y="38100"/>
                </a:lnTo>
                <a:lnTo>
                  <a:pt x="1017016" y="32765"/>
                </a:lnTo>
                <a:lnTo>
                  <a:pt x="1033526" y="29463"/>
                </a:lnTo>
                <a:lnTo>
                  <a:pt x="1049782" y="29463"/>
                </a:lnTo>
                <a:lnTo>
                  <a:pt x="1066292" y="31623"/>
                </a:lnTo>
                <a:lnTo>
                  <a:pt x="1083945" y="37083"/>
                </a:lnTo>
                <a:lnTo>
                  <a:pt x="1102741" y="42417"/>
                </a:lnTo>
                <a:lnTo>
                  <a:pt x="1121029" y="46736"/>
                </a:lnTo>
                <a:lnTo>
                  <a:pt x="1139825" y="46736"/>
                </a:lnTo>
                <a:lnTo>
                  <a:pt x="1159510" y="42417"/>
                </a:lnTo>
                <a:lnTo>
                  <a:pt x="1180083" y="38100"/>
                </a:lnTo>
                <a:lnTo>
                  <a:pt x="1199895" y="34162"/>
                </a:lnTo>
                <a:lnTo>
                  <a:pt x="1218565" y="31623"/>
                </a:lnTo>
                <a:lnTo>
                  <a:pt x="1235202" y="30606"/>
                </a:lnTo>
                <a:lnTo>
                  <a:pt x="1251331" y="31623"/>
                </a:lnTo>
                <a:lnTo>
                  <a:pt x="1268983" y="34162"/>
                </a:lnTo>
                <a:lnTo>
                  <a:pt x="1285240" y="38100"/>
                </a:lnTo>
                <a:lnTo>
                  <a:pt x="1302893" y="42417"/>
                </a:lnTo>
                <a:lnTo>
                  <a:pt x="1320545" y="46736"/>
                </a:lnTo>
                <a:lnTo>
                  <a:pt x="1337818" y="48894"/>
                </a:lnTo>
                <a:lnTo>
                  <a:pt x="1337818" y="48894"/>
                </a:lnTo>
                <a:lnTo>
                  <a:pt x="1355344" y="47878"/>
                </a:lnTo>
                <a:lnTo>
                  <a:pt x="1369441" y="43941"/>
                </a:lnTo>
                <a:lnTo>
                  <a:pt x="1377315" y="41401"/>
                </a:lnTo>
                <a:lnTo>
                  <a:pt x="1384935" y="3810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68754" y="1873884"/>
            <a:ext cx="1855470" cy="43815"/>
          </a:xfrm>
          <a:custGeom>
            <a:avLst/>
            <a:gdLst/>
            <a:ahLst/>
            <a:cxnLst/>
            <a:rect l="l" t="t" r="r" b="b"/>
            <a:pathLst>
              <a:path w="1855470" h="43814">
                <a:moveTo>
                  <a:pt x="0" y="1015"/>
                </a:moveTo>
                <a:lnTo>
                  <a:pt x="9778" y="1015"/>
                </a:lnTo>
                <a:lnTo>
                  <a:pt x="9778" y="1015"/>
                </a:lnTo>
                <a:lnTo>
                  <a:pt x="23113" y="2159"/>
                </a:lnTo>
                <a:lnTo>
                  <a:pt x="39623" y="5714"/>
                </a:lnTo>
                <a:lnTo>
                  <a:pt x="56895" y="9651"/>
                </a:lnTo>
                <a:lnTo>
                  <a:pt x="73151" y="15493"/>
                </a:lnTo>
                <a:lnTo>
                  <a:pt x="91820" y="20827"/>
                </a:lnTo>
                <a:lnTo>
                  <a:pt x="111632" y="26288"/>
                </a:lnTo>
                <a:lnTo>
                  <a:pt x="131444" y="29209"/>
                </a:lnTo>
                <a:lnTo>
                  <a:pt x="151256" y="30606"/>
                </a:lnTo>
                <a:lnTo>
                  <a:pt x="171069" y="29209"/>
                </a:lnTo>
                <a:lnTo>
                  <a:pt x="190500" y="28066"/>
                </a:lnTo>
                <a:lnTo>
                  <a:pt x="211327" y="24130"/>
                </a:lnTo>
                <a:lnTo>
                  <a:pt x="231901" y="18414"/>
                </a:lnTo>
                <a:lnTo>
                  <a:pt x="251713" y="14350"/>
                </a:lnTo>
                <a:lnTo>
                  <a:pt x="273684" y="9016"/>
                </a:lnTo>
                <a:lnTo>
                  <a:pt x="294513" y="6858"/>
                </a:lnTo>
                <a:lnTo>
                  <a:pt x="316483" y="6858"/>
                </a:lnTo>
                <a:lnTo>
                  <a:pt x="337312" y="9016"/>
                </a:lnTo>
                <a:lnTo>
                  <a:pt x="356107" y="14350"/>
                </a:lnTo>
                <a:lnTo>
                  <a:pt x="374395" y="18414"/>
                </a:lnTo>
                <a:lnTo>
                  <a:pt x="392048" y="24130"/>
                </a:lnTo>
                <a:lnTo>
                  <a:pt x="408304" y="29209"/>
                </a:lnTo>
                <a:lnTo>
                  <a:pt x="424814" y="34925"/>
                </a:lnTo>
                <a:lnTo>
                  <a:pt x="441451" y="38862"/>
                </a:lnTo>
                <a:lnTo>
                  <a:pt x="459739" y="42418"/>
                </a:lnTo>
                <a:lnTo>
                  <a:pt x="479551" y="43561"/>
                </a:lnTo>
                <a:lnTo>
                  <a:pt x="501141" y="42418"/>
                </a:lnTo>
                <a:lnTo>
                  <a:pt x="522350" y="37845"/>
                </a:lnTo>
                <a:lnTo>
                  <a:pt x="539622" y="31622"/>
                </a:lnTo>
                <a:lnTo>
                  <a:pt x="558419" y="26288"/>
                </a:lnTo>
                <a:lnTo>
                  <a:pt x="577088" y="20827"/>
                </a:lnTo>
                <a:lnTo>
                  <a:pt x="595502" y="16510"/>
                </a:lnTo>
                <a:lnTo>
                  <a:pt x="615314" y="11811"/>
                </a:lnTo>
                <a:lnTo>
                  <a:pt x="637285" y="7874"/>
                </a:lnTo>
                <a:lnTo>
                  <a:pt x="660272" y="5714"/>
                </a:lnTo>
                <a:lnTo>
                  <a:pt x="681101" y="4317"/>
                </a:lnTo>
                <a:lnTo>
                  <a:pt x="681101" y="4317"/>
                </a:lnTo>
                <a:lnTo>
                  <a:pt x="700658" y="5714"/>
                </a:lnTo>
                <a:lnTo>
                  <a:pt x="719327" y="6858"/>
                </a:lnTo>
                <a:lnTo>
                  <a:pt x="739139" y="7874"/>
                </a:lnTo>
                <a:lnTo>
                  <a:pt x="755650" y="11811"/>
                </a:lnTo>
                <a:lnTo>
                  <a:pt x="770763" y="15493"/>
                </a:lnTo>
                <a:lnTo>
                  <a:pt x="784859" y="19430"/>
                </a:lnTo>
                <a:lnTo>
                  <a:pt x="799210" y="24130"/>
                </a:lnTo>
                <a:lnTo>
                  <a:pt x="814323" y="29209"/>
                </a:lnTo>
                <a:lnTo>
                  <a:pt x="833119" y="34925"/>
                </a:lnTo>
                <a:lnTo>
                  <a:pt x="851788" y="40258"/>
                </a:lnTo>
                <a:lnTo>
                  <a:pt x="871219" y="42418"/>
                </a:lnTo>
                <a:lnTo>
                  <a:pt x="892175" y="42418"/>
                </a:lnTo>
                <a:lnTo>
                  <a:pt x="912240" y="38862"/>
                </a:lnTo>
                <a:lnTo>
                  <a:pt x="930656" y="33781"/>
                </a:lnTo>
                <a:lnTo>
                  <a:pt x="946784" y="26288"/>
                </a:lnTo>
                <a:lnTo>
                  <a:pt x="964438" y="17652"/>
                </a:lnTo>
                <a:lnTo>
                  <a:pt x="984250" y="9651"/>
                </a:lnTo>
                <a:lnTo>
                  <a:pt x="1005204" y="4317"/>
                </a:lnTo>
                <a:lnTo>
                  <a:pt x="1027176" y="1015"/>
                </a:lnTo>
                <a:lnTo>
                  <a:pt x="1047622" y="0"/>
                </a:lnTo>
                <a:lnTo>
                  <a:pt x="1069975" y="2159"/>
                </a:lnTo>
                <a:lnTo>
                  <a:pt x="1090421" y="5714"/>
                </a:lnTo>
                <a:lnTo>
                  <a:pt x="1108075" y="9651"/>
                </a:lnTo>
                <a:lnTo>
                  <a:pt x="1125727" y="16510"/>
                </a:lnTo>
                <a:lnTo>
                  <a:pt x="1143000" y="22987"/>
                </a:lnTo>
                <a:lnTo>
                  <a:pt x="1158113" y="28066"/>
                </a:lnTo>
                <a:lnTo>
                  <a:pt x="1175765" y="33781"/>
                </a:lnTo>
                <a:lnTo>
                  <a:pt x="1194562" y="36702"/>
                </a:lnTo>
                <a:lnTo>
                  <a:pt x="1213993" y="36702"/>
                </a:lnTo>
                <a:lnTo>
                  <a:pt x="1232662" y="34925"/>
                </a:lnTo>
                <a:lnTo>
                  <a:pt x="1252473" y="31622"/>
                </a:lnTo>
                <a:lnTo>
                  <a:pt x="1272285" y="27050"/>
                </a:lnTo>
                <a:lnTo>
                  <a:pt x="1290700" y="21970"/>
                </a:lnTo>
                <a:lnTo>
                  <a:pt x="1310385" y="17652"/>
                </a:lnTo>
                <a:lnTo>
                  <a:pt x="1326642" y="14350"/>
                </a:lnTo>
                <a:lnTo>
                  <a:pt x="1343151" y="12953"/>
                </a:lnTo>
                <a:lnTo>
                  <a:pt x="1359788" y="12953"/>
                </a:lnTo>
                <a:lnTo>
                  <a:pt x="1377442" y="14350"/>
                </a:lnTo>
                <a:lnTo>
                  <a:pt x="1396110" y="16510"/>
                </a:lnTo>
                <a:lnTo>
                  <a:pt x="1413383" y="19430"/>
                </a:lnTo>
                <a:lnTo>
                  <a:pt x="1431035" y="22987"/>
                </a:lnTo>
                <a:lnTo>
                  <a:pt x="1448308" y="25145"/>
                </a:lnTo>
                <a:lnTo>
                  <a:pt x="1464945" y="29209"/>
                </a:lnTo>
                <a:lnTo>
                  <a:pt x="1482470" y="32765"/>
                </a:lnTo>
                <a:lnTo>
                  <a:pt x="1501901" y="34925"/>
                </a:lnTo>
                <a:lnTo>
                  <a:pt x="1501901" y="34925"/>
                </a:lnTo>
                <a:lnTo>
                  <a:pt x="1521713" y="33781"/>
                </a:lnTo>
                <a:lnTo>
                  <a:pt x="1543684" y="30606"/>
                </a:lnTo>
                <a:lnTo>
                  <a:pt x="1565656" y="25145"/>
                </a:lnTo>
                <a:lnTo>
                  <a:pt x="1587245" y="20827"/>
                </a:lnTo>
                <a:lnTo>
                  <a:pt x="1606042" y="16510"/>
                </a:lnTo>
                <a:lnTo>
                  <a:pt x="1622551" y="11811"/>
                </a:lnTo>
                <a:lnTo>
                  <a:pt x="1640205" y="9016"/>
                </a:lnTo>
                <a:lnTo>
                  <a:pt x="1659635" y="9651"/>
                </a:lnTo>
                <a:lnTo>
                  <a:pt x="1680463" y="12953"/>
                </a:lnTo>
                <a:lnTo>
                  <a:pt x="1699259" y="15493"/>
                </a:lnTo>
                <a:lnTo>
                  <a:pt x="1715388" y="17652"/>
                </a:lnTo>
                <a:lnTo>
                  <a:pt x="1732025" y="20827"/>
                </a:lnTo>
                <a:lnTo>
                  <a:pt x="1748535" y="22987"/>
                </a:lnTo>
                <a:lnTo>
                  <a:pt x="1766188" y="22987"/>
                </a:lnTo>
                <a:lnTo>
                  <a:pt x="1784604" y="20827"/>
                </a:lnTo>
                <a:lnTo>
                  <a:pt x="1803272" y="17652"/>
                </a:lnTo>
                <a:lnTo>
                  <a:pt x="1820545" y="14350"/>
                </a:lnTo>
                <a:lnTo>
                  <a:pt x="1833880" y="9651"/>
                </a:lnTo>
                <a:lnTo>
                  <a:pt x="1841499" y="7874"/>
                </a:lnTo>
                <a:lnTo>
                  <a:pt x="1849373" y="5714"/>
                </a:lnTo>
                <a:lnTo>
                  <a:pt x="185547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86809" y="1855469"/>
            <a:ext cx="1168400" cy="38100"/>
          </a:xfrm>
          <a:custGeom>
            <a:avLst/>
            <a:gdLst/>
            <a:ahLst/>
            <a:cxnLst/>
            <a:rect l="l" t="t" r="r" b="b"/>
            <a:pathLst>
              <a:path w="1168400" h="38100">
                <a:moveTo>
                  <a:pt x="0" y="5461"/>
                </a:moveTo>
                <a:lnTo>
                  <a:pt x="0" y="5461"/>
                </a:lnTo>
                <a:lnTo>
                  <a:pt x="16510" y="9778"/>
                </a:lnTo>
                <a:lnTo>
                  <a:pt x="29463" y="15493"/>
                </a:lnTo>
                <a:lnTo>
                  <a:pt x="42799" y="20574"/>
                </a:lnTo>
                <a:lnTo>
                  <a:pt x="56768" y="26288"/>
                </a:lnTo>
                <a:lnTo>
                  <a:pt x="73405" y="32765"/>
                </a:lnTo>
                <a:lnTo>
                  <a:pt x="92075" y="36067"/>
                </a:lnTo>
                <a:lnTo>
                  <a:pt x="111505" y="37845"/>
                </a:lnTo>
                <a:lnTo>
                  <a:pt x="133857" y="36829"/>
                </a:lnTo>
                <a:lnTo>
                  <a:pt x="154431" y="33908"/>
                </a:lnTo>
                <a:lnTo>
                  <a:pt x="174243" y="28066"/>
                </a:lnTo>
                <a:lnTo>
                  <a:pt x="192912" y="22732"/>
                </a:lnTo>
                <a:lnTo>
                  <a:pt x="212343" y="18414"/>
                </a:lnTo>
                <a:lnTo>
                  <a:pt x="231012" y="15493"/>
                </a:lnTo>
                <a:lnTo>
                  <a:pt x="248665" y="12953"/>
                </a:lnTo>
                <a:lnTo>
                  <a:pt x="265938" y="12953"/>
                </a:lnTo>
                <a:lnTo>
                  <a:pt x="282575" y="17652"/>
                </a:lnTo>
                <a:lnTo>
                  <a:pt x="299085" y="22732"/>
                </a:lnTo>
                <a:lnTo>
                  <a:pt x="316356" y="28066"/>
                </a:lnTo>
                <a:lnTo>
                  <a:pt x="336168" y="34925"/>
                </a:lnTo>
                <a:lnTo>
                  <a:pt x="359282" y="36067"/>
                </a:lnTo>
                <a:lnTo>
                  <a:pt x="359282" y="36067"/>
                </a:lnTo>
                <a:lnTo>
                  <a:pt x="385571" y="32765"/>
                </a:lnTo>
                <a:lnTo>
                  <a:pt x="415036" y="24129"/>
                </a:lnTo>
                <a:lnTo>
                  <a:pt x="442340" y="15493"/>
                </a:lnTo>
                <a:lnTo>
                  <a:pt x="467613" y="8000"/>
                </a:lnTo>
                <a:lnTo>
                  <a:pt x="489585" y="2158"/>
                </a:lnTo>
                <a:lnTo>
                  <a:pt x="509015" y="0"/>
                </a:lnTo>
                <a:lnTo>
                  <a:pt x="525526" y="1142"/>
                </a:lnTo>
                <a:lnTo>
                  <a:pt x="540003" y="5461"/>
                </a:lnTo>
                <a:lnTo>
                  <a:pt x="552957" y="10794"/>
                </a:lnTo>
                <a:lnTo>
                  <a:pt x="565912" y="17652"/>
                </a:lnTo>
                <a:lnTo>
                  <a:pt x="582421" y="20574"/>
                </a:lnTo>
                <a:lnTo>
                  <a:pt x="602233" y="21970"/>
                </a:lnTo>
                <a:lnTo>
                  <a:pt x="626363" y="19430"/>
                </a:lnTo>
                <a:lnTo>
                  <a:pt x="651510" y="15493"/>
                </a:lnTo>
                <a:lnTo>
                  <a:pt x="675639" y="10794"/>
                </a:lnTo>
                <a:lnTo>
                  <a:pt x="699769" y="6857"/>
                </a:lnTo>
                <a:lnTo>
                  <a:pt x="720725" y="3301"/>
                </a:lnTo>
                <a:lnTo>
                  <a:pt x="741171" y="4317"/>
                </a:lnTo>
                <a:lnTo>
                  <a:pt x="762126" y="9016"/>
                </a:lnTo>
                <a:lnTo>
                  <a:pt x="781812" y="15493"/>
                </a:lnTo>
                <a:lnTo>
                  <a:pt x="798067" y="21970"/>
                </a:lnTo>
                <a:lnTo>
                  <a:pt x="814577" y="26288"/>
                </a:lnTo>
                <a:lnTo>
                  <a:pt x="831214" y="28066"/>
                </a:lnTo>
                <a:lnTo>
                  <a:pt x="849502" y="28066"/>
                </a:lnTo>
                <a:lnTo>
                  <a:pt x="873632" y="26288"/>
                </a:lnTo>
                <a:lnTo>
                  <a:pt x="898905" y="21970"/>
                </a:lnTo>
                <a:lnTo>
                  <a:pt x="924051" y="17652"/>
                </a:lnTo>
                <a:lnTo>
                  <a:pt x="946023" y="14096"/>
                </a:lnTo>
                <a:lnTo>
                  <a:pt x="966851" y="12953"/>
                </a:lnTo>
                <a:lnTo>
                  <a:pt x="985265" y="12953"/>
                </a:lnTo>
                <a:lnTo>
                  <a:pt x="1002918" y="16637"/>
                </a:lnTo>
                <a:lnTo>
                  <a:pt x="1020190" y="19430"/>
                </a:lnTo>
                <a:lnTo>
                  <a:pt x="1037843" y="22732"/>
                </a:lnTo>
                <a:lnTo>
                  <a:pt x="1057655" y="25273"/>
                </a:lnTo>
                <a:lnTo>
                  <a:pt x="1076325" y="26288"/>
                </a:lnTo>
                <a:lnTo>
                  <a:pt x="1094739" y="25273"/>
                </a:lnTo>
                <a:lnTo>
                  <a:pt x="1113408" y="21970"/>
                </a:lnTo>
                <a:lnTo>
                  <a:pt x="1131062" y="18414"/>
                </a:lnTo>
                <a:lnTo>
                  <a:pt x="1145413" y="15493"/>
                </a:lnTo>
                <a:lnTo>
                  <a:pt x="1155191" y="12953"/>
                </a:lnTo>
                <a:lnTo>
                  <a:pt x="1168145" y="11937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08548" y="18436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02663" y="2118359"/>
            <a:ext cx="1706245" cy="32384"/>
          </a:xfrm>
          <a:custGeom>
            <a:avLst/>
            <a:gdLst/>
            <a:ahLst/>
            <a:cxnLst/>
            <a:rect l="l" t="t" r="r" b="b"/>
            <a:pathLst>
              <a:path w="1706245" h="32385">
                <a:moveTo>
                  <a:pt x="0" y="17271"/>
                </a:moveTo>
                <a:lnTo>
                  <a:pt x="0" y="17271"/>
                </a:lnTo>
                <a:lnTo>
                  <a:pt x="1016" y="4318"/>
                </a:lnTo>
                <a:lnTo>
                  <a:pt x="13335" y="3175"/>
                </a:lnTo>
                <a:lnTo>
                  <a:pt x="26288" y="7493"/>
                </a:lnTo>
                <a:lnTo>
                  <a:pt x="41782" y="15112"/>
                </a:lnTo>
                <a:lnTo>
                  <a:pt x="60451" y="22606"/>
                </a:lnTo>
                <a:lnTo>
                  <a:pt x="76707" y="27305"/>
                </a:lnTo>
                <a:lnTo>
                  <a:pt x="93218" y="29463"/>
                </a:lnTo>
                <a:lnTo>
                  <a:pt x="110489" y="29463"/>
                </a:lnTo>
                <a:lnTo>
                  <a:pt x="110489" y="29463"/>
                </a:lnTo>
                <a:lnTo>
                  <a:pt x="130301" y="28447"/>
                </a:lnTo>
                <a:lnTo>
                  <a:pt x="152273" y="27305"/>
                </a:lnTo>
                <a:lnTo>
                  <a:pt x="174244" y="24764"/>
                </a:lnTo>
                <a:lnTo>
                  <a:pt x="195834" y="20827"/>
                </a:lnTo>
                <a:lnTo>
                  <a:pt x="217805" y="16128"/>
                </a:lnTo>
                <a:lnTo>
                  <a:pt x="240792" y="10794"/>
                </a:lnTo>
                <a:lnTo>
                  <a:pt x="263906" y="6476"/>
                </a:lnTo>
                <a:lnTo>
                  <a:pt x="284734" y="4318"/>
                </a:lnTo>
                <a:lnTo>
                  <a:pt x="305562" y="4318"/>
                </a:lnTo>
                <a:lnTo>
                  <a:pt x="324993" y="4318"/>
                </a:lnTo>
                <a:lnTo>
                  <a:pt x="345948" y="4318"/>
                </a:lnTo>
                <a:lnTo>
                  <a:pt x="364617" y="5333"/>
                </a:lnTo>
                <a:lnTo>
                  <a:pt x="384048" y="7493"/>
                </a:lnTo>
                <a:lnTo>
                  <a:pt x="402844" y="10794"/>
                </a:lnTo>
                <a:lnTo>
                  <a:pt x="423672" y="15112"/>
                </a:lnTo>
                <a:lnTo>
                  <a:pt x="444626" y="18287"/>
                </a:lnTo>
                <a:lnTo>
                  <a:pt x="465455" y="21970"/>
                </a:lnTo>
                <a:lnTo>
                  <a:pt x="488442" y="22606"/>
                </a:lnTo>
                <a:lnTo>
                  <a:pt x="513334" y="23749"/>
                </a:lnTo>
                <a:lnTo>
                  <a:pt x="538480" y="23749"/>
                </a:lnTo>
                <a:lnTo>
                  <a:pt x="560451" y="22606"/>
                </a:lnTo>
                <a:lnTo>
                  <a:pt x="581406" y="21970"/>
                </a:lnTo>
                <a:lnTo>
                  <a:pt x="600075" y="18287"/>
                </a:lnTo>
                <a:lnTo>
                  <a:pt x="619887" y="15112"/>
                </a:lnTo>
                <a:lnTo>
                  <a:pt x="638301" y="11811"/>
                </a:lnTo>
                <a:lnTo>
                  <a:pt x="659130" y="8636"/>
                </a:lnTo>
                <a:lnTo>
                  <a:pt x="680719" y="5333"/>
                </a:lnTo>
                <a:lnTo>
                  <a:pt x="706247" y="3175"/>
                </a:lnTo>
                <a:lnTo>
                  <a:pt x="729361" y="1015"/>
                </a:lnTo>
                <a:lnTo>
                  <a:pt x="749173" y="0"/>
                </a:lnTo>
                <a:lnTo>
                  <a:pt x="765301" y="1015"/>
                </a:lnTo>
                <a:lnTo>
                  <a:pt x="780414" y="2539"/>
                </a:lnTo>
                <a:lnTo>
                  <a:pt x="795909" y="3175"/>
                </a:lnTo>
                <a:lnTo>
                  <a:pt x="814705" y="5333"/>
                </a:lnTo>
                <a:lnTo>
                  <a:pt x="834517" y="8636"/>
                </a:lnTo>
                <a:lnTo>
                  <a:pt x="854963" y="12953"/>
                </a:lnTo>
                <a:lnTo>
                  <a:pt x="875792" y="15112"/>
                </a:lnTo>
                <a:lnTo>
                  <a:pt x="895604" y="17271"/>
                </a:lnTo>
                <a:lnTo>
                  <a:pt x="914400" y="18287"/>
                </a:lnTo>
                <a:lnTo>
                  <a:pt x="934212" y="18287"/>
                </a:lnTo>
                <a:lnTo>
                  <a:pt x="955801" y="18287"/>
                </a:lnTo>
                <a:lnTo>
                  <a:pt x="982091" y="16128"/>
                </a:lnTo>
                <a:lnTo>
                  <a:pt x="1010538" y="12953"/>
                </a:lnTo>
                <a:lnTo>
                  <a:pt x="1036828" y="9651"/>
                </a:lnTo>
                <a:lnTo>
                  <a:pt x="1061974" y="7493"/>
                </a:lnTo>
                <a:lnTo>
                  <a:pt x="1084961" y="6476"/>
                </a:lnTo>
                <a:lnTo>
                  <a:pt x="1103757" y="4318"/>
                </a:lnTo>
                <a:lnTo>
                  <a:pt x="1122045" y="4318"/>
                </a:lnTo>
                <a:lnTo>
                  <a:pt x="1143000" y="5333"/>
                </a:lnTo>
                <a:lnTo>
                  <a:pt x="1164970" y="7493"/>
                </a:lnTo>
                <a:lnTo>
                  <a:pt x="1184783" y="10794"/>
                </a:lnTo>
                <a:lnTo>
                  <a:pt x="1203452" y="13969"/>
                </a:lnTo>
                <a:lnTo>
                  <a:pt x="1221867" y="17271"/>
                </a:lnTo>
                <a:lnTo>
                  <a:pt x="1239393" y="20827"/>
                </a:lnTo>
                <a:lnTo>
                  <a:pt x="1256791" y="23749"/>
                </a:lnTo>
                <a:lnTo>
                  <a:pt x="1278001" y="25907"/>
                </a:lnTo>
                <a:lnTo>
                  <a:pt x="1299590" y="27305"/>
                </a:lnTo>
                <a:lnTo>
                  <a:pt x="1323721" y="28447"/>
                </a:lnTo>
                <a:lnTo>
                  <a:pt x="1350010" y="28447"/>
                </a:lnTo>
                <a:lnTo>
                  <a:pt x="1378458" y="27305"/>
                </a:lnTo>
                <a:lnTo>
                  <a:pt x="1405763" y="24764"/>
                </a:lnTo>
                <a:lnTo>
                  <a:pt x="1433195" y="22606"/>
                </a:lnTo>
                <a:lnTo>
                  <a:pt x="1459357" y="20827"/>
                </a:lnTo>
                <a:lnTo>
                  <a:pt x="1482471" y="20827"/>
                </a:lnTo>
                <a:lnTo>
                  <a:pt x="1502283" y="20827"/>
                </a:lnTo>
                <a:lnTo>
                  <a:pt x="1519936" y="20827"/>
                </a:lnTo>
                <a:lnTo>
                  <a:pt x="1519936" y="20827"/>
                </a:lnTo>
                <a:lnTo>
                  <a:pt x="1537208" y="21970"/>
                </a:lnTo>
                <a:lnTo>
                  <a:pt x="1557020" y="22606"/>
                </a:lnTo>
                <a:lnTo>
                  <a:pt x="1575689" y="24764"/>
                </a:lnTo>
                <a:lnTo>
                  <a:pt x="1594103" y="28447"/>
                </a:lnTo>
                <a:lnTo>
                  <a:pt x="1612773" y="30606"/>
                </a:lnTo>
                <a:lnTo>
                  <a:pt x="1631441" y="31241"/>
                </a:lnTo>
                <a:lnTo>
                  <a:pt x="1650873" y="32384"/>
                </a:lnTo>
                <a:lnTo>
                  <a:pt x="1669669" y="32384"/>
                </a:lnTo>
                <a:lnTo>
                  <a:pt x="1685163" y="32384"/>
                </a:lnTo>
                <a:lnTo>
                  <a:pt x="1695958" y="32384"/>
                </a:lnTo>
                <a:lnTo>
                  <a:pt x="1705990" y="3238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6390" y="2130170"/>
            <a:ext cx="1599565" cy="28575"/>
          </a:xfrm>
          <a:custGeom>
            <a:avLst/>
            <a:gdLst/>
            <a:ahLst/>
            <a:cxnLst/>
            <a:rect l="l" t="t" r="r" b="b"/>
            <a:pathLst>
              <a:path w="1599565" h="28575">
                <a:moveTo>
                  <a:pt x="0" y="9016"/>
                </a:moveTo>
                <a:lnTo>
                  <a:pt x="9779" y="6476"/>
                </a:lnTo>
                <a:lnTo>
                  <a:pt x="21589" y="5460"/>
                </a:lnTo>
                <a:lnTo>
                  <a:pt x="39243" y="5460"/>
                </a:lnTo>
                <a:lnTo>
                  <a:pt x="39243" y="5460"/>
                </a:lnTo>
                <a:lnTo>
                  <a:pt x="60833" y="6476"/>
                </a:lnTo>
                <a:lnTo>
                  <a:pt x="85344" y="9016"/>
                </a:lnTo>
                <a:lnTo>
                  <a:pt x="107950" y="10794"/>
                </a:lnTo>
                <a:lnTo>
                  <a:pt x="129286" y="12953"/>
                </a:lnTo>
                <a:lnTo>
                  <a:pt x="150875" y="14096"/>
                </a:lnTo>
                <a:lnTo>
                  <a:pt x="172847" y="15493"/>
                </a:lnTo>
                <a:lnTo>
                  <a:pt x="194818" y="16636"/>
                </a:lnTo>
                <a:lnTo>
                  <a:pt x="215264" y="17652"/>
                </a:lnTo>
                <a:lnTo>
                  <a:pt x="236220" y="17652"/>
                </a:lnTo>
                <a:lnTo>
                  <a:pt x="255905" y="16636"/>
                </a:lnTo>
                <a:lnTo>
                  <a:pt x="272161" y="16636"/>
                </a:lnTo>
                <a:lnTo>
                  <a:pt x="290830" y="18795"/>
                </a:lnTo>
                <a:lnTo>
                  <a:pt x="310642" y="19430"/>
                </a:lnTo>
                <a:lnTo>
                  <a:pt x="330454" y="20573"/>
                </a:lnTo>
                <a:lnTo>
                  <a:pt x="354584" y="22732"/>
                </a:lnTo>
                <a:lnTo>
                  <a:pt x="377698" y="23748"/>
                </a:lnTo>
                <a:lnTo>
                  <a:pt x="397510" y="23748"/>
                </a:lnTo>
                <a:lnTo>
                  <a:pt x="397510" y="23748"/>
                </a:lnTo>
                <a:lnTo>
                  <a:pt x="419100" y="25272"/>
                </a:lnTo>
                <a:lnTo>
                  <a:pt x="447548" y="26288"/>
                </a:lnTo>
                <a:lnTo>
                  <a:pt x="479171" y="27431"/>
                </a:lnTo>
                <a:lnTo>
                  <a:pt x="510159" y="27431"/>
                </a:lnTo>
                <a:lnTo>
                  <a:pt x="539623" y="28447"/>
                </a:lnTo>
                <a:lnTo>
                  <a:pt x="564896" y="28447"/>
                </a:lnTo>
                <a:lnTo>
                  <a:pt x="586486" y="28447"/>
                </a:lnTo>
                <a:lnTo>
                  <a:pt x="605155" y="28447"/>
                </a:lnTo>
                <a:lnTo>
                  <a:pt x="628269" y="27431"/>
                </a:lnTo>
                <a:lnTo>
                  <a:pt x="654431" y="27431"/>
                </a:lnTo>
                <a:lnTo>
                  <a:pt x="686181" y="26288"/>
                </a:lnTo>
                <a:lnTo>
                  <a:pt x="717804" y="26288"/>
                </a:lnTo>
                <a:lnTo>
                  <a:pt x="745236" y="26288"/>
                </a:lnTo>
                <a:lnTo>
                  <a:pt x="770763" y="25272"/>
                </a:lnTo>
                <a:lnTo>
                  <a:pt x="792353" y="23748"/>
                </a:lnTo>
                <a:lnTo>
                  <a:pt x="814324" y="22732"/>
                </a:lnTo>
                <a:lnTo>
                  <a:pt x="835151" y="21589"/>
                </a:lnTo>
                <a:lnTo>
                  <a:pt x="856107" y="20573"/>
                </a:lnTo>
                <a:lnTo>
                  <a:pt x="874395" y="19430"/>
                </a:lnTo>
                <a:lnTo>
                  <a:pt x="897509" y="18795"/>
                </a:lnTo>
                <a:lnTo>
                  <a:pt x="922655" y="18795"/>
                </a:lnTo>
                <a:lnTo>
                  <a:pt x="944626" y="18795"/>
                </a:lnTo>
                <a:lnTo>
                  <a:pt x="967739" y="17652"/>
                </a:lnTo>
                <a:lnTo>
                  <a:pt x="991870" y="16636"/>
                </a:lnTo>
                <a:lnTo>
                  <a:pt x="1014476" y="15493"/>
                </a:lnTo>
                <a:lnTo>
                  <a:pt x="1038987" y="16636"/>
                </a:lnTo>
                <a:lnTo>
                  <a:pt x="1062736" y="17652"/>
                </a:lnTo>
                <a:lnTo>
                  <a:pt x="1085088" y="17652"/>
                </a:lnTo>
                <a:lnTo>
                  <a:pt x="1107694" y="18795"/>
                </a:lnTo>
                <a:lnTo>
                  <a:pt x="1135126" y="18795"/>
                </a:lnTo>
                <a:lnTo>
                  <a:pt x="1165733" y="17652"/>
                </a:lnTo>
                <a:lnTo>
                  <a:pt x="1196594" y="16636"/>
                </a:lnTo>
                <a:lnTo>
                  <a:pt x="1219327" y="15493"/>
                </a:lnTo>
                <a:lnTo>
                  <a:pt x="1240155" y="14096"/>
                </a:lnTo>
                <a:lnTo>
                  <a:pt x="1261110" y="12953"/>
                </a:lnTo>
                <a:lnTo>
                  <a:pt x="1281938" y="11937"/>
                </a:lnTo>
                <a:lnTo>
                  <a:pt x="1298575" y="10794"/>
                </a:lnTo>
                <a:lnTo>
                  <a:pt x="1315847" y="10159"/>
                </a:lnTo>
                <a:lnTo>
                  <a:pt x="1333119" y="10159"/>
                </a:lnTo>
                <a:lnTo>
                  <a:pt x="1350772" y="10159"/>
                </a:lnTo>
                <a:lnTo>
                  <a:pt x="1372743" y="9016"/>
                </a:lnTo>
                <a:lnTo>
                  <a:pt x="1395730" y="9016"/>
                </a:lnTo>
                <a:lnTo>
                  <a:pt x="1417701" y="9016"/>
                </a:lnTo>
                <a:lnTo>
                  <a:pt x="1438529" y="10159"/>
                </a:lnTo>
                <a:lnTo>
                  <a:pt x="1457960" y="10794"/>
                </a:lnTo>
                <a:lnTo>
                  <a:pt x="1477772" y="10794"/>
                </a:lnTo>
                <a:lnTo>
                  <a:pt x="1496568" y="11937"/>
                </a:lnTo>
                <a:lnTo>
                  <a:pt x="1515999" y="10794"/>
                </a:lnTo>
                <a:lnTo>
                  <a:pt x="1536827" y="10159"/>
                </a:lnTo>
                <a:lnTo>
                  <a:pt x="1557782" y="9016"/>
                </a:lnTo>
                <a:lnTo>
                  <a:pt x="1575308" y="7619"/>
                </a:lnTo>
                <a:lnTo>
                  <a:pt x="1589405" y="5460"/>
                </a:lnTo>
                <a:lnTo>
                  <a:pt x="1599184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16623" y="21269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99561" y="2444114"/>
            <a:ext cx="220345" cy="472440"/>
          </a:xfrm>
          <a:custGeom>
            <a:avLst/>
            <a:gdLst/>
            <a:ahLst/>
            <a:cxnLst/>
            <a:rect l="l" t="t" r="r" b="b"/>
            <a:pathLst>
              <a:path w="220345" h="472439">
                <a:moveTo>
                  <a:pt x="212343" y="0"/>
                </a:moveTo>
                <a:lnTo>
                  <a:pt x="207010" y="13334"/>
                </a:lnTo>
                <a:lnTo>
                  <a:pt x="199389" y="25907"/>
                </a:lnTo>
                <a:lnTo>
                  <a:pt x="190753" y="39242"/>
                </a:lnTo>
                <a:lnTo>
                  <a:pt x="179577" y="52958"/>
                </a:lnTo>
                <a:lnTo>
                  <a:pt x="167386" y="68452"/>
                </a:lnTo>
                <a:lnTo>
                  <a:pt x="111632" y="138937"/>
                </a:lnTo>
                <a:lnTo>
                  <a:pt x="100837" y="155575"/>
                </a:lnTo>
                <a:lnTo>
                  <a:pt x="90043" y="170687"/>
                </a:lnTo>
                <a:lnTo>
                  <a:pt x="56895" y="214883"/>
                </a:lnTo>
                <a:lnTo>
                  <a:pt x="65912" y="208406"/>
                </a:lnTo>
                <a:lnTo>
                  <a:pt x="82042" y="202310"/>
                </a:lnTo>
                <a:lnTo>
                  <a:pt x="104012" y="196595"/>
                </a:lnTo>
                <a:lnTo>
                  <a:pt x="127126" y="194817"/>
                </a:lnTo>
                <a:lnTo>
                  <a:pt x="147955" y="195833"/>
                </a:lnTo>
                <a:lnTo>
                  <a:pt x="166624" y="200913"/>
                </a:lnTo>
                <a:lnTo>
                  <a:pt x="182879" y="209931"/>
                </a:lnTo>
                <a:lnTo>
                  <a:pt x="195072" y="222884"/>
                </a:lnTo>
                <a:lnTo>
                  <a:pt x="204850" y="239013"/>
                </a:lnTo>
                <a:lnTo>
                  <a:pt x="213487" y="258444"/>
                </a:lnTo>
                <a:lnTo>
                  <a:pt x="219201" y="279400"/>
                </a:lnTo>
                <a:lnTo>
                  <a:pt x="220345" y="299846"/>
                </a:lnTo>
                <a:lnTo>
                  <a:pt x="220345" y="299846"/>
                </a:lnTo>
                <a:lnTo>
                  <a:pt x="202691" y="367156"/>
                </a:lnTo>
                <a:lnTo>
                  <a:pt x="190753" y="386588"/>
                </a:lnTo>
                <a:lnTo>
                  <a:pt x="178562" y="401065"/>
                </a:lnTo>
                <a:lnTo>
                  <a:pt x="162305" y="412622"/>
                </a:lnTo>
                <a:lnTo>
                  <a:pt x="145795" y="422275"/>
                </a:lnTo>
                <a:lnTo>
                  <a:pt x="129286" y="430148"/>
                </a:lnTo>
                <a:lnTo>
                  <a:pt x="112649" y="438784"/>
                </a:lnTo>
                <a:lnTo>
                  <a:pt x="95376" y="444245"/>
                </a:lnTo>
                <a:lnTo>
                  <a:pt x="74549" y="447420"/>
                </a:lnTo>
                <a:lnTo>
                  <a:pt x="54737" y="448563"/>
                </a:lnTo>
                <a:lnTo>
                  <a:pt x="54737" y="448563"/>
                </a:lnTo>
                <a:lnTo>
                  <a:pt x="0" y="379094"/>
                </a:lnTo>
                <a:lnTo>
                  <a:pt x="0" y="379094"/>
                </a:lnTo>
                <a:lnTo>
                  <a:pt x="2158" y="360679"/>
                </a:lnTo>
                <a:lnTo>
                  <a:pt x="6857" y="344550"/>
                </a:lnTo>
                <a:lnTo>
                  <a:pt x="13335" y="329056"/>
                </a:lnTo>
                <a:lnTo>
                  <a:pt x="20827" y="312800"/>
                </a:lnTo>
                <a:lnTo>
                  <a:pt x="29463" y="299846"/>
                </a:lnTo>
                <a:lnTo>
                  <a:pt x="40639" y="291210"/>
                </a:lnTo>
                <a:lnTo>
                  <a:pt x="53593" y="288035"/>
                </a:lnTo>
                <a:lnTo>
                  <a:pt x="53593" y="288035"/>
                </a:lnTo>
                <a:lnTo>
                  <a:pt x="68071" y="290194"/>
                </a:lnTo>
                <a:lnTo>
                  <a:pt x="83185" y="296671"/>
                </a:lnTo>
                <a:lnTo>
                  <a:pt x="96519" y="306323"/>
                </a:lnTo>
                <a:lnTo>
                  <a:pt x="110489" y="320420"/>
                </a:lnTo>
                <a:lnTo>
                  <a:pt x="122808" y="336550"/>
                </a:lnTo>
                <a:lnTo>
                  <a:pt x="132461" y="351027"/>
                </a:lnTo>
                <a:lnTo>
                  <a:pt x="142494" y="366140"/>
                </a:lnTo>
                <a:lnTo>
                  <a:pt x="151256" y="382650"/>
                </a:lnTo>
                <a:lnTo>
                  <a:pt x="158750" y="397382"/>
                </a:lnTo>
                <a:lnTo>
                  <a:pt x="164464" y="413638"/>
                </a:lnTo>
                <a:lnTo>
                  <a:pt x="170941" y="429132"/>
                </a:lnTo>
                <a:lnTo>
                  <a:pt x="174243" y="447420"/>
                </a:lnTo>
                <a:lnTo>
                  <a:pt x="177418" y="463676"/>
                </a:lnTo>
                <a:lnTo>
                  <a:pt x="183896" y="47231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06521" y="2731261"/>
            <a:ext cx="124459" cy="21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05657" y="2552826"/>
            <a:ext cx="7620" cy="339090"/>
          </a:xfrm>
          <a:custGeom>
            <a:avLst/>
            <a:gdLst/>
            <a:ahLst/>
            <a:cxnLst/>
            <a:rect l="l" t="t" r="r" b="b"/>
            <a:pathLst>
              <a:path w="7620" h="339089">
                <a:moveTo>
                  <a:pt x="7619" y="0"/>
                </a:moveTo>
                <a:lnTo>
                  <a:pt x="6222" y="18415"/>
                </a:lnTo>
                <a:lnTo>
                  <a:pt x="6222" y="41021"/>
                </a:lnTo>
                <a:lnTo>
                  <a:pt x="6222" y="67310"/>
                </a:lnTo>
                <a:lnTo>
                  <a:pt x="5079" y="90043"/>
                </a:lnTo>
                <a:lnTo>
                  <a:pt x="6222" y="112014"/>
                </a:lnTo>
                <a:lnTo>
                  <a:pt x="6222" y="131445"/>
                </a:lnTo>
                <a:lnTo>
                  <a:pt x="6222" y="154051"/>
                </a:lnTo>
                <a:lnTo>
                  <a:pt x="7619" y="180340"/>
                </a:lnTo>
                <a:lnTo>
                  <a:pt x="7619" y="203073"/>
                </a:lnTo>
                <a:lnTo>
                  <a:pt x="6222" y="227838"/>
                </a:lnTo>
                <a:lnTo>
                  <a:pt x="5079" y="251968"/>
                </a:lnTo>
                <a:lnTo>
                  <a:pt x="3301" y="276098"/>
                </a:lnTo>
                <a:lnTo>
                  <a:pt x="1142" y="297434"/>
                </a:lnTo>
                <a:lnTo>
                  <a:pt x="0" y="318262"/>
                </a:lnTo>
                <a:lnTo>
                  <a:pt x="0" y="338709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80459" y="2736595"/>
            <a:ext cx="277494" cy="172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2630" y="2755900"/>
            <a:ext cx="27940" cy="105410"/>
          </a:xfrm>
          <a:custGeom>
            <a:avLst/>
            <a:gdLst/>
            <a:ahLst/>
            <a:cxnLst/>
            <a:rect l="l" t="t" r="r" b="b"/>
            <a:pathLst>
              <a:path w="27939" h="105410">
                <a:moveTo>
                  <a:pt x="8636" y="0"/>
                </a:moveTo>
                <a:lnTo>
                  <a:pt x="8636" y="0"/>
                </a:lnTo>
                <a:lnTo>
                  <a:pt x="0" y="48894"/>
                </a:lnTo>
                <a:lnTo>
                  <a:pt x="0" y="48894"/>
                </a:lnTo>
                <a:lnTo>
                  <a:pt x="1143" y="73025"/>
                </a:lnTo>
                <a:lnTo>
                  <a:pt x="6223" y="92075"/>
                </a:lnTo>
                <a:lnTo>
                  <a:pt x="16256" y="105410"/>
                </a:lnTo>
                <a:lnTo>
                  <a:pt x="27432" y="102997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41266" y="26993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40708" y="2560447"/>
            <a:ext cx="26670" cy="363220"/>
          </a:xfrm>
          <a:custGeom>
            <a:avLst/>
            <a:gdLst/>
            <a:ahLst/>
            <a:cxnLst/>
            <a:rect l="l" t="t" r="r" b="b"/>
            <a:pathLst>
              <a:path w="26670" h="363219">
                <a:moveTo>
                  <a:pt x="26288" y="10794"/>
                </a:moveTo>
                <a:lnTo>
                  <a:pt x="26288" y="0"/>
                </a:lnTo>
                <a:lnTo>
                  <a:pt x="18668" y="8635"/>
                </a:lnTo>
                <a:lnTo>
                  <a:pt x="15493" y="28447"/>
                </a:lnTo>
                <a:lnTo>
                  <a:pt x="14350" y="54356"/>
                </a:lnTo>
                <a:lnTo>
                  <a:pt x="14350" y="83438"/>
                </a:lnTo>
                <a:lnTo>
                  <a:pt x="16509" y="115824"/>
                </a:lnTo>
                <a:lnTo>
                  <a:pt x="18668" y="147574"/>
                </a:lnTo>
                <a:lnTo>
                  <a:pt x="21208" y="176021"/>
                </a:lnTo>
                <a:lnTo>
                  <a:pt x="22351" y="200787"/>
                </a:lnTo>
                <a:lnTo>
                  <a:pt x="23367" y="224916"/>
                </a:lnTo>
                <a:lnTo>
                  <a:pt x="22351" y="248665"/>
                </a:lnTo>
                <a:lnTo>
                  <a:pt x="22351" y="274574"/>
                </a:lnTo>
                <a:lnTo>
                  <a:pt x="21208" y="297306"/>
                </a:lnTo>
                <a:lnTo>
                  <a:pt x="19812" y="318134"/>
                </a:lnTo>
                <a:lnTo>
                  <a:pt x="7874" y="362838"/>
                </a:lnTo>
                <a:lnTo>
                  <a:pt x="0" y="360679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01465" y="2755900"/>
            <a:ext cx="66675" cy="17780"/>
          </a:xfrm>
          <a:custGeom>
            <a:avLst/>
            <a:gdLst/>
            <a:ahLst/>
            <a:cxnLst/>
            <a:rect l="l" t="t" r="r" b="b"/>
            <a:pathLst>
              <a:path w="66675" h="17780">
                <a:moveTo>
                  <a:pt x="0" y="17272"/>
                </a:moveTo>
                <a:lnTo>
                  <a:pt x="0" y="17272"/>
                </a:lnTo>
                <a:lnTo>
                  <a:pt x="8636" y="9651"/>
                </a:lnTo>
                <a:lnTo>
                  <a:pt x="24130" y="5334"/>
                </a:lnTo>
                <a:lnTo>
                  <a:pt x="44958" y="3175"/>
                </a:lnTo>
                <a:lnTo>
                  <a:pt x="66548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34941" y="2745104"/>
            <a:ext cx="248920" cy="139065"/>
          </a:xfrm>
          <a:custGeom>
            <a:avLst/>
            <a:gdLst/>
            <a:ahLst/>
            <a:cxnLst/>
            <a:rect l="l" t="t" r="r" b="b"/>
            <a:pathLst>
              <a:path w="248920" h="139064">
                <a:moveTo>
                  <a:pt x="0" y="25907"/>
                </a:moveTo>
                <a:lnTo>
                  <a:pt x="0" y="25907"/>
                </a:lnTo>
                <a:lnTo>
                  <a:pt x="4318" y="31623"/>
                </a:lnTo>
                <a:lnTo>
                  <a:pt x="13335" y="37718"/>
                </a:lnTo>
                <a:lnTo>
                  <a:pt x="25273" y="46355"/>
                </a:lnTo>
                <a:lnTo>
                  <a:pt x="41783" y="53212"/>
                </a:lnTo>
                <a:lnTo>
                  <a:pt x="59055" y="56514"/>
                </a:lnTo>
                <a:lnTo>
                  <a:pt x="76708" y="55371"/>
                </a:lnTo>
                <a:lnTo>
                  <a:pt x="90805" y="47879"/>
                </a:lnTo>
                <a:lnTo>
                  <a:pt x="97662" y="34543"/>
                </a:lnTo>
                <a:lnTo>
                  <a:pt x="70231" y="0"/>
                </a:lnTo>
                <a:lnTo>
                  <a:pt x="70231" y="0"/>
                </a:lnTo>
                <a:lnTo>
                  <a:pt x="20955" y="42418"/>
                </a:lnTo>
                <a:lnTo>
                  <a:pt x="20955" y="62992"/>
                </a:lnTo>
                <a:lnTo>
                  <a:pt x="25273" y="83819"/>
                </a:lnTo>
                <a:lnTo>
                  <a:pt x="36068" y="102869"/>
                </a:lnTo>
                <a:lnTo>
                  <a:pt x="50419" y="120523"/>
                </a:lnTo>
                <a:lnTo>
                  <a:pt x="68072" y="133476"/>
                </a:lnTo>
                <a:lnTo>
                  <a:pt x="85725" y="137794"/>
                </a:lnTo>
                <a:lnTo>
                  <a:pt x="102997" y="135636"/>
                </a:lnTo>
                <a:lnTo>
                  <a:pt x="118110" y="127000"/>
                </a:lnTo>
                <a:lnTo>
                  <a:pt x="129286" y="114807"/>
                </a:lnTo>
                <a:lnTo>
                  <a:pt x="136906" y="98932"/>
                </a:lnTo>
                <a:lnTo>
                  <a:pt x="143637" y="81661"/>
                </a:lnTo>
                <a:lnTo>
                  <a:pt x="149098" y="62992"/>
                </a:lnTo>
                <a:lnTo>
                  <a:pt x="154559" y="47879"/>
                </a:lnTo>
                <a:lnTo>
                  <a:pt x="159893" y="34543"/>
                </a:lnTo>
                <a:lnTo>
                  <a:pt x="167767" y="23749"/>
                </a:lnTo>
                <a:lnTo>
                  <a:pt x="178562" y="16129"/>
                </a:lnTo>
                <a:lnTo>
                  <a:pt x="193675" y="15112"/>
                </a:lnTo>
                <a:lnTo>
                  <a:pt x="212471" y="22606"/>
                </a:lnTo>
                <a:lnTo>
                  <a:pt x="230124" y="34543"/>
                </a:lnTo>
                <a:lnTo>
                  <a:pt x="242316" y="52196"/>
                </a:lnTo>
                <a:lnTo>
                  <a:pt x="248412" y="70485"/>
                </a:lnTo>
                <a:lnTo>
                  <a:pt x="248412" y="91439"/>
                </a:lnTo>
                <a:lnTo>
                  <a:pt x="239775" y="108712"/>
                </a:lnTo>
                <a:lnTo>
                  <a:pt x="179705" y="13893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439792" y="2878581"/>
            <a:ext cx="13335" cy="3810"/>
          </a:xfrm>
          <a:custGeom>
            <a:avLst/>
            <a:gdLst/>
            <a:ahLst/>
            <a:cxnLst/>
            <a:rect l="l" t="t" r="r" b="b"/>
            <a:pathLst>
              <a:path w="13335" h="3810">
                <a:moveTo>
                  <a:pt x="12954" y="3302"/>
                </a:move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52215" y="2991738"/>
            <a:ext cx="680085" cy="32384"/>
          </a:xfrm>
          <a:custGeom>
            <a:avLst/>
            <a:gdLst/>
            <a:ahLst/>
            <a:cxnLst/>
            <a:rect l="l" t="t" r="r" b="b"/>
            <a:pathLst>
              <a:path w="680085" h="32385">
                <a:moveTo>
                  <a:pt x="0" y="30226"/>
                </a:moveTo>
                <a:lnTo>
                  <a:pt x="14097" y="32385"/>
                </a:lnTo>
                <a:lnTo>
                  <a:pt x="32765" y="32385"/>
                </a:lnTo>
                <a:lnTo>
                  <a:pt x="56896" y="32385"/>
                </a:lnTo>
                <a:lnTo>
                  <a:pt x="84200" y="32385"/>
                </a:lnTo>
                <a:lnTo>
                  <a:pt x="109474" y="32385"/>
                </a:lnTo>
                <a:lnTo>
                  <a:pt x="132461" y="32385"/>
                </a:lnTo>
                <a:lnTo>
                  <a:pt x="155575" y="31242"/>
                </a:lnTo>
                <a:lnTo>
                  <a:pt x="177546" y="31242"/>
                </a:lnTo>
                <a:lnTo>
                  <a:pt x="197358" y="31242"/>
                </a:lnTo>
                <a:lnTo>
                  <a:pt x="221107" y="29083"/>
                </a:lnTo>
                <a:lnTo>
                  <a:pt x="248412" y="26924"/>
                </a:lnTo>
                <a:lnTo>
                  <a:pt x="274700" y="26162"/>
                </a:lnTo>
                <a:lnTo>
                  <a:pt x="302006" y="26162"/>
                </a:lnTo>
                <a:lnTo>
                  <a:pt x="331597" y="25146"/>
                </a:lnTo>
                <a:lnTo>
                  <a:pt x="358901" y="23749"/>
                </a:lnTo>
                <a:lnTo>
                  <a:pt x="383413" y="21590"/>
                </a:lnTo>
                <a:lnTo>
                  <a:pt x="403987" y="20447"/>
                </a:lnTo>
                <a:lnTo>
                  <a:pt x="424814" y="19431"/>
                </a:lnTo>
                <a:lnTo>
                  <a:pt x="445643" y="18287"/>
                </a:lnTo>
                <a:lnTo>
                  <a:pt x="471677" y="17272"/>
                </a:lnTo>
                <a:lnTo>
                  <a:pt x="498983" y="17272"/>
                </a:lnTo>
                <a:lnTo>
                  <a:pt x="523494" y="17272"/>
                </a:lnTo>
                <a:lnTo>
                  <a:pt x="581406" y="17272"/>
                </a:lnTo>
                <a:lnTo>
                  <a:pt x="599821" y="17272"/>
                </a:lnTo>
                <a:lnTo>
                  <a:pt x="620649" y="16129"/>
                </a:lnTo>
                <a:lnTo>
                  <a:pt x="640461" y="15112"/>
                </a:lnTo>
                <a:lnTo>
                  <a:pt x="660273" y="13970"/>
                </a:lnTo>
                <a:lnTo>
                  <a:pt x="674243" y="11811"/>
                </a:lnTo>
                <a:lnTo>
                  <a:pt x="680085" y="6477"/>
                </a:lnTo>
                <a:lnTo>
                  <a:pt x="673226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45253" y="2979419"/>
            <a:ext cx="3175" cy="9525"/>
          </a:xfrm>
          <a:custGeom>
            <a:avLst/>
            <a:gdLst/>
            <a:ahLst/>
            <a:cxnLst/>
            <a:rect l="l" t="t" r="r" b="b"/>
            <a:pathLst>
              <a:path w="3175" h="9525">
                <a:moveTo>
                  <a:pt x="3175" y="9017"/>
                </a:move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3455" y="792479"/>
            <a:ext cx="154609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579234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There </a:t>
            </a:r>
            <a:r>
              <a:rPr sz="1500" spc="-190" dirty="0">
                <a:latin typeface="Arial Black"/>
                <a:cs typeface="Arial Black"/>
              </a:rPr>
              <a:t>may </a:t>
            </a:r>
            <a:r>
              <a:rPr sz="1500" spc="-165" dirty="0">
                <a:latin typeface="Arial Black"/>
                <a:cs typeface="Arial Black"/>
              </a:rPr>
              <a:t>be </a:t>
            </a:r>
            <a:r>
              <a:rPr sz="1500" spc="-160" dirty="0">
                <a:latin typeface="Arial Black"/>
                <a:cs typeface="Arial Black"/>
              </a:rPr>
              <a:t>two </a:t>
            </a:r>
            <a:r>
              <a:rPr sz="1500" spc="-185" dirty="0">
                <a:latin typeface="Arial Black"/>
                <a:cs typeface="Arial Black"/>
              </a:rPr>
              <a:t>tagmata</a:t>
            </a:r>
            <a:r>
              <a:rPr sz="1500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: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head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trunk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cephalothorax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abdomen.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Some </a:t>
            </a:r>
            <a:r>
              <a:rPr sz="1500" spc="-160" dirty="0">
                <a:latin typeface="Arial Black"/>
                <a:cs typeface="Arial Black"/>
              </a:rPr>
              <a:t>forms </a:t>
            </a:r>
            <a:r>
              <a:rPr sz="1500" spc="-185" dirty="0">
                <a:latin typeface="Arial Black"/>
                <a:cs typeface="Arial Black"/>
              </a:rPr>
              <a:t>may </a:t>
            </a:r>
            <a:r>
              <a:rPr sz="1500" spc="-180" dirty="0">
                <a:latin typeface="Arial Black"/>
                <a:cs typeface="Arial Black"/>
              </a:rPr>
              <a:t>have </a:t>
            </a:r>
            <a:r>
              <a:rPr sz="1500" spc="-175" dirty="0">
                <a:latin typeface="Arial Black"/>
                <a:cs typeface="Arial Black"/>
              </a:rPr>
              <a:t>t</a:t>
            </a:r>
            <a:r>
              <a:rPr sz="1500" u="heavy" spc="-175" dirty="0">
                <a:uFill>
                  <a:solidFill>
                    <a:srgbClr val="006FC0"/>
                  </a:solidFill>
                </a:uFill>
                <a:latin typeface="Arial Black"/>
                <a:cs typeface="Arial Black"/>
              </a:rPr>
              <a:t>hree </a:t>
            </a:r>
            <a:r>
              <a:rPr sz="1500" u="heavy" spc="-185" dirty="0">
                <a:uFill>
                  <a:solidFill>
                    <a:srgbClr val="006FC0"/>
                  </a:solidFill>
                </a:uFill>
                <a:latin typeface="Arial Black"/>
                <a:cs typeface="Arial Black"/>
              </a:rPr>
              <a:t>tagmat</a:t>
            </a:r>
            <a:r>
              <a:rPr sz="1500" spc="-185" dirty="0">
                <a:latin typeface="Arial Black"/>
                <a:cs typeface="Arial Black"/>
              </a:rPr>
              <a:t>a </a:t>
            </a:r>
            <a:r>
              <a:rPr sz="1500" spc="-170" dirty="0">
                <a:latin typeface="Arial Black"/>
                <a:cs typeface="Arial Black"/>
              </a:rPr>
              <a:t>i.e. head, </a:t>
            </a:r>
            <a:r>
              <a:rPr sz="1500" spc="-175" dirty="0">
                <a:latin typeface="Arial Black"/>
                <a:cs typeface="Arial Black"/>
              </a:rPr>
              <a:t>thorax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125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abdomen.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80" dirty="0">
                <a:latin typeface="Arial Black"/>
                <a:cs typeface="Arial Black"/>
              </a:rPr>
              <a:t>segments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55" dirty="0">
                <a:latin typeface="Arial Black"/>
                <a:cs typeface="Arial Black"/>
              </a:rPr>
              <a:t>not </a:t>
            </a:r>
            <a:r>
              <a:rPr sz="1500" spc="-180" dirty="0">
                <a:latin typeface="Arial Black"/>
                <a:cs typeface="Arial Black"/>
              </a:rPr>
              <a:t>separated </a:t>
            </a:r>
            <a:r>
              <a:rPr sz="1500" spc="-160" dirty="0">
                <a:latin typeface="Arial Black"/>
                <a:cs typeface="Arial Black"/>
              </a:rPr>
              <a:t>internally </a:t>
            </a:r>
            <a:r>
              <a:rPr sz="1500" spc="-130" dirty="0">
                <a:latin typeface="Arial Black"/>
                <a:cs typeface="Arial Black"/>
              </a:rPr>
              <a:t>by </a:t>
            </a:r>
            <a:r>
              <a:rPr sz="1500" spc="-180" dirty="0">
                <a:latin typeface="Arial Black"/>
                <a:cs typeface="Arial Black"/>
              </a:rPr>
              <a:t>septa </a:t>
            </a:r>
            <a:r>
              <a:rPr sz="1500" spc="-175" dirty="0">
                <a:latin typeface="Arial Black"/>
                <a:cs typeface="Arial Black"/>
              </a:rPr>
              <a:t>unlike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spc="-165" dirty="0">
                <a:latin typeface="Arial Black"/>
                <a:cs typeface="Arial Black"/>
              </a:rPr>
              <a:t> annelids.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96328" y="2902345"/>
            <a:ext cx="2596464" cy="19057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08123" y="1857501"/>
            <a:ext cx="339725" cy="13335"/>
          </a:xfrm>
          <a:custGeom>
            <a:avLst/>
            <a:gdLst/>
            <a:ahLst/>
            <a:cxnLst/>
            <a:rect l="l" t="t" r="r" b="b"/>
            <a:pathLst>
              <a:path w="339725" h="13335">
                <a:moveTo>
                  <a:pt x="9778" y="0"/>
                </a:moveTo>
                <a:lnTo>
                  <a:pt x="0" y="0"/>
                </a:lnTo>
                <a:lnTo>
                  <a:pt x="0" y="0"/>
                </a:lnTo>
                <a:lnTo>
                  <a:pt x="9778" y="9017"/>
                </a:lnTo>
                <a:lnTo>
                  <a:pt x="19431" y="10795"/>
                </a:lnTo>
                <a:lnTo>
                  <a:pt x="34925" y="11937"/>
                </a:lnTo>
                <a:lnTo>
                  <a:pt x="54737" y="11937"/>
                </a:lnTo>
                <a:lnTo>
                  <a:pt x="76326" y="12954"/>
                </a:lnTo>
                <a:lnTo>
                  <a:pt x="76326" y="12954"/>
                </a:lnTo>
                <a:lnTo>
                  <a:pt x="98298" y="11937"/>
                </a:lnTo>
                <a:lnTo>
                  <a:pt x="120268" y="11937"/>
                </a:lnTo>
                <a:lnTo>
                  <a:pt x="141096" y="12954"/>
                </a:lnTo>
                <a:lnTo>
                  <a:pt x="158750" y="11937"/>
                </a:lnTo>
                <a:lnTo>
                  <a:pt x="176021" y="10795"/>
                </a:lnTo>
                <a:lnTo>
                  <a:pt x="193675" y="9779"/>
                </a:lnTo>
                <a:lnTo>
                  <a:pt x="212470" y="9779"/>
                </a:lnTo>
                <a:lnTo>
                  <a:pt x="231901" y="9779"/>
                </a:lnTo>
                <a:lnTo>
                  <a:pt x="251713" y="10795"/>
                </a:lnTo>
                <a:lnTo>
                  <a:pt x="270382" y="10795"/>
                </a:lnTo>
                <a:lnTo>
                  <a:pt x="288798" y="11937"/>
                </a:lnTo>
                <a:lnTo>
                  <a:pt x="306450" y="10795"/>
                </a:lnTo>
                <a:lnTo>
                  <a:pt x="319405" y="9779"/>
                </a:lnTo>
                <a:lnTo>
                  <a:pt x="329438" y="8000"/>
                </a:lnTo>
                <a:lnTo>
                  <a:pt x="339217" y="2159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85820" y="1875916"/>
            <a:ext cx="438150" cy="10160"/>
          </a:xfrm>
          <a:custGeom>
            <a:avLst/>
            <a:gdLst/>
            <a:ahLst/>
            <a:cxnLst/>
            <a:rect l="l" t="t" r="r" b="b"/>
            <a:pathLst>
              <a:path w="438150" h="10160">
                <a:moveTo>
                  <a:pt x="0" y="0"/>
                </a:moveTo>
                <a:lnTo>
                  <a:pt x="13335" y="1016"/>
                </a:lnTo>
                <a:lnTo>
                  <a:pt x="33147" y="2159"/>
                </a:lnTo>
                <a:lnTo>
                  <a:pt x="53593" y="4318"/>
                </a:lnTo>
                <a:lnTo>
                  <a:pt x="74549" y="4318"/>
                </a:lnTo>
                <a:lnTo>
                  <a:pt x="96520" y="5715"/>
                </a:lnTo>
                <a:lnTo>
                  <a:pt x="120650" y="5715"/>
                </a:lnTo>
                <a:lnTo>
                  <a:pt x="145796" y="4318"/>
                </a:lnTo>
                <a:lnTo>
                  <a:pt x="172085" y="5715"/>
                </a:lnTo>
                <a:lnTo>
                  <a:pt x="197358" y="5715"/>
                </a:lnTo>
                <a:lnTo>
                  <a:pt x="217043" y="4318"/>
                </a:lnTo>
                <a:lnTo>
                  <a:pt x="234696" y="4318"/>
                </a:lnTo>
                <a:lnTo>
                  <a:pt x="250952" y="3556"/>
                </a:lnTo>
                <a:lnTo>
                  <a:pt x="268224" y="3556"/>
                </a:lnTo>
                <a:lnTo>
                  <a:pt x="268224" y="3556"/>
                </a:lnTo>
                <a:lnTo>
                  <a:pt x="286893" y="5715"/>
                </a:lnTo>
                <a:lnTo>
                  <a:pt x="308864" y="6858"/>
                </a:lnTo>
                <a:lnTo>
                  <a:pt x="330835" y="6858"/>
                </a:lnTo>
                <a:lnTo>
                  <a:pt x="350647" y="6858"/>
                </a:lnTo>
                <a:lnTo>
                  <a:pt x="367919" y="6858"/>
                </a:lnTo>
                <a:lnTo>
                  <a:pt x="385571" y="9017"/>
                </a:lnTo>
                <a:lnTo>
                  <a:pt x="399669" y="9017"/>
                </a:lnTo>
                <a:lnTo>
                  <a:pt x="410718" y="9017"/>
                </a:lnTo>
                <a:lnTo>
                  <a:pt x="419354" y="9652"/>
                </a:lnTo>
                <a:lnTo>
                  <a:pt x="419354" y="9652"/>
                </a:lnTo>
                <a:lnTo>
                  <a:pt x="431673" y="9017"/>
                </a:lnTo>
                <a:lnTo>
                  <a:pt x="438150" y="1016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20061" y="2085339"/>
            <a:ext cx="1192530" cy="29845"/>
          </a:xfrm>
          <a:custGeom>
            <a:avLst/>
            <a:gdLst/>
            <a:ahLst/>
            <a:cxnLst/>
            <a:rect l="l" t="t" r="r" b="b"/>
            <a:pathLst>
              <a:path w="1192530" h="29844">
                <a:moveTo>
                  <a:pt x="0" y="9778"/>
                </a:moveTo>
                <a:lnTo>
                  <a:pt x="0" y="9778"/>
                </a:lnTo>
                <a:lnTo>
                  <a:pt x="4318" y="3682"/>
                </a:lnTo>
                <a:lnTo>
                  <a:pt x="15493" y="0"/>
                </a:lnTo>
                <a:lnTo>
                  <a:pt x="25145" y="0"/>
                </a:lnTo>
                <a:lnTo>
                  <a:pt x="25145" y="0"/>
                </a:lnTo>
                <a:lnTo>
                  <a:pt x="37083" y="1142"/>
                </a:lnTo>
                <a:lnTo>
                  <a:pt x="48894" y="4698"/>
                </a:lnTo>
                <a:lnTo>
                  <a:pt x="64388" y="6857"/>
                </a:lnTo>
                <a:lnTo>
                  <a:pt x="81025" y="7619"/>
                </a:lnTo>
                <a:lnTo>
                  <a:pt x="98679" y="7619"/>
                </a:lnTo>
                <a:lnTo>
                  <a:pt x="117348" y="7619"/>
                </a:lnTo>
                <a:lnTo>
                  <a:pt x="137794" y="7619"/>
                </a:lnTo>
                <a:lnTo>
                  <a:pt x="158750" y="8762"/>
                </a:lnTo>
                <a:lnTo>
                  <a:pt x="176021" y="9778"/>
                </a:lnTo>
                <a:lnTo>
                  <a:pt x="189356" y="9778"/>
                </a:lnTo>
                <a:lnTo>
                  <a:pt x="189356" y="9778"/>
                </a:lnTo>
                <a:lnTo>
                  <a:pt x="202692" y="11175"/>
                </a:lnTo>
                <a:lnTo>
                  <a:pt x="218820" y="12318"/>
                </a:lnTo>
                <a:lnTo>
                  <a:pt x="238632" y="13334"/>
                </a:lnTo>
                <a:lnTo>
                  <a:pt x="259587" y="13334"/>
                </a:lnTo>
                <a:lnTo>
                  <a:pt x="280035" y="14477"/>
                </a:lnTo>
                <a:lnTo>
                  <a:pt x="299846" y="16256"/>
                </a:lnTo>
                <a:lnTo>
                  <a:pt x="320675" y="18795"/>
                </a:lnTo>
                <a:lnTo>
                  <a:pt x="339470" y="20954"/>
                </a:lnTo>
                <a:lnTo>
                  <a:pt x="355600" y="20954"/>
                </a:lnTo>
                <a:lnTo>
                  <a:pt x="372237" y="19811"/>
                </a:lnTo>
                <a:lnTo>
                  <a:pt x="385571" y="23113"/>
                </a:lnTo>
                <a:lnTo>
                  <a:pt x="397382" y="24129"/>
                </a:lnTo>
                <a:lnTo>
                  <a:pt x="412495" y="25272"/>
                </a:lnTo>
                <a:lnTo>
                  <a:pt x="430149" y="25272"/>
                </a:lnTo>
                <a:lnTo>
                  <a:pt x="451104" y="24129"/>
                </a:lnTo>
                <a:lnTo>
                  <a:pt x="473075" y="24129"/>
                </a:lnTo>
                <a:lnTo>
                  <a:pt x="494664" y="24129"/>
                </a:lnTo>
                <a:lnTo>
                  <a:pt x="515874" y="24129"/>
                </a:lnTo>
                <a:lnTo>
                  <a:pt x="534162" y="24129"/>
                </a:lnTo>
                <a:lnTo>
                  <a:pt x="553974" y="25272"/>
                </a:lnTo>
                <a:lnTo>
                  <a:pt x="574929" y="26034"/>
                </a:lnTo>
                <a:lnTo>
                  <a:pt x="596519" y="25272"/>
                </a:lnTo>
                <a:lnTo>
                  <a:pt x="616331" y="25272"/>
                </a:lnTo>
                <a:lnTo>
                  <a:pt x="635000" y="27050"/>
                </a:lnTo>
                <a:lnTo>
                  <a:pt x="651256" y="28447"/>
                </a:lnTo>
                <a:lnTo>
                  <a:pt x="667765" y="29590"/>
                </a:lnTo>
                <a:lnTo>
                  <a:pt x="686435" y="28447"/>
                </a:lnTo>
                <a:lnTo>
                  <a:pt x="705993" y="26034"/>
                </a:lnTo>
                <a:lnTo>
                  <a:pt x="726820" y="25272"/>
                </a:lnTo>
                <a:lnTo>
                  <a:pt x="746632" y="26034"/>
                </a:lnTo>
                <a:lnTo>
                  <a:pt x="765301" y="26034"/>
                </a:lnTo>
                <a:lnTo>
                  <a:pt x="783717" y="26034"/>
                </a:lnTo>
                <a:lnTo>
                  <a:pt x="801369" y="25272"/>
                </a:lnTo>
                <a:lnTo>
                  <a:pt x="819657" y="25272"/>
                </a:lnTo>
                <a:lnTo>
                  <a:pt x="840994" y="25272"/>
                </a:lnTo>
                <a:lnTo>
                  <a:pt x="862583" y="26034"/>
                </a:lnTo>
                <a:lnTo>
                  <a:pt x="885570" y="27050"/>
                </a:lnTo>
                <a:lnTo>
                  <a:pt x="906399" y="27050"/>
                </a:lnTo>
                <a:lnTo>
                  <a:pt x="925194" y="26034"/>
                </a:lnTo>
                <a:lnTo>
                  <a:pt x="942848" y="25272"/>
                </a:lnTo>
                <a:lnTo>
                  <a:pt x="960119" y="25272"/>
                </a:lnTo>
                <a:lnTo>
                  <a:pt x="978788" y="25272"/>
                </a:lnTo>
                <a:lnTo>
                  <a:pt x="997204" y="25272"/>
                </a:lnTo>
                <a:lnTo>
                  <a:pt x="1018032" y="25272"/>
                </a:lnTo>
                <a:lnTo>
                  <a:pt x="1041145" y="24129"/>
                </a:lnTo>
                <a:lnTo>
                  <a:pt x="1064133" y="25272"/>
                </a:lnTo>
                <a:lnTo>
                  <a:pt x="1081786" y="27050"/>
                </a:lnTo>
                <a:lnTo>
                  <a:pt x="1094739" y="29590"/>
                </a:lnTo>
                <a:lnTo>
                  <a:pt x="1105535" y="28447"/>
                </a:lnTo>
                <a:lnTo>
                  <a:pt x="1118870" y="27050"/>
                </a:lnTo>
                <a:lnTo>
                  <a:pt x="1131824" y="28447"/>
                </a:lnTo>
                <a:lnTo>
                  <a:pt x="1146175" y="28447"/>
                </a:lnTo>
                <a:lnTo>
                  <a:pt x="1160271" y="27050"/>
                </a:lnTo>
                <a:lnTo>
                  <a:pt x="1172464" y="28447"/>
                </a:lnTo>
                <a:lnTo>
                  <a:pt x="1182243" y="28447"/>
                </a:lnTo>
                <a:lnTo>
                  <a:pt x="1192276" y="26034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99383" y="2111375"/>
            <a:ext cx="856615" cy="19685"/>
          </a:xfrm>
          <a:custGeom>
            <a:avLst/>
            <a:gdLst/>
            <a:ahLst/>
            <a:cxnLst/>
            <a:rect l="l" t="t" r="r" b="b"/>
            <a:pathLst>
              <a:path w="856614" h="19685">
                <a:moveTo>
                  <a:pt x="18795" y="7874"/>
                </a:moveTo>
                <a:lnTo>
                  <a:pt x="18795" y="7874"/>
                </a:lnTo>
                <a:lnTo>
                  <a:pt x="0" y="0"/>
                </a:lnTo>
                <a:lnTo>
                  <a:pt x="0" y="0"/>
                </a:lnTo>
                <a:lnTo>
                  <a:pt x="8636" y="5715"/>
                </a:lnTo>
                <a:lnTo>
                  <a:pt x="21970" y="6731"/>
                </a:lnTo>
                <a:lnTo>
                  <a:pt x="39242" y="5715"/>
                </a:lnTo>
                <a:lnTo>
                  <a:pt x="56895" y="3556"/>
                </a:lnTo>
                <a:lnTo>
                  <a:pt x="74549" y="2412"/>
                </a:lnTo>
                <a:lnTo>
                  <a:pt x="91186" y="2412"/>
                </a:lnTo>
                <a:lnTo>
                  <a:pt x="106299" y="1016"/>
                </a:lnTo>
                <a:lnTo>
                  <a:pt x="124587" y="2412"/>
                </a:lnTo>
                <a:lnTo>
                  <a:pt x="146938" y="2412"/>
                </a:lnTo>
                <a:lnTo>
                  <a:pt x="166369" y="1016"/>
                </a:lnTo>
                <a:lnTo>
                  <a:pt x="185038" y="1016"/>
                </a:lnTo>
                <a:lnTo>
                  <a:pt x="203834" y="1016"/>
                </a:lnTo>
                <a:lnTo>
                  <a:pt x="223265" y="1016"/>
                </a:lnTo>
                <a:lnTo>
                  <a:pt x="244093" y="1016"/>
                </a:lnTo>
                <a:lnTo>
                  <a:pt x="265049" y="1016"/>
                </a:lnTo>
                <a:lnTo>
                  <a:pt x="306831" y="1016"/>
                </a:lnTo>
                <a:lnTo>
                  <a:pt x="326263" y="1016"/>
                </a:lnTo>
                <a:lnTo>
                  <a:pt x="344931" y="2412"/>
                </a:lnTo>
                <a:lnTo>
                  <a:pt x="363600" y="2412"/>
                </a:lnTo>
                <a:lnTo>
                  <a:pt x="385317" y="3556"/>
                </a:lnTo>
                <a:lnTo>
                  <a:pt x="409320" y="3556"/>
                </a:lnTo>
                <a:lnTo>
                  <a:pt x="436752" y="3556"/>
                </a:lnTo>
                <a:lnTo>
                  <a:pt x="463422" y="3556"/>
                </a:lnTo>
                <a:lnTo>
                  <a:pt x="488568" y="5715"/>
                </a:lnTo>
                <a:lnTo>
                  <a:pt x="514476" y="7874"/>
                </a:lnTo>
                <a:lnTo>
                  <a:pt x="539750" y="8890"/>
                </a:lnTo>
                <a:lnTo>
                  <a:pt x="564133" y="13207"/>
                </a:lnTo>
                <a:lnTo>
                  <a:pt x="584707" y="15367"/>
                </a:lnTo>
                <a:lnTo>
                  <a:pt x="603376" y="14350"/>
                </a:lnTo>
                <a:lnTo>
                  <a:pt x="621029" y="14350"/>
                </a:lnTo>
                <a:lnTo>
                  <a:pt x="640461" y="14350"/>
                </a:lnTo>
                <a:lnTo>
                  <a:pt x="659256" y="15367"/>
                </a:lnTo>
                <a:lnTo>
                  <a:pt x="676909" y="16510"/>
                </a:lnTo>
                <a:lnTo>
                  <a:pt x="696340" y="16510"/>
                </a:lnTo>
                <a:lnTo>
                  <a:pt x="716152" y="16510"/>
                </a:lnTo>
                <a:lnTo>
                  <a:pt x="736600" y="15367"/>
                </a:lnTo>
                <a:lnTo>
                  <a:pt x="757808" y="16510"/>
                </a:lnTo>
                <a:lnTo>
                  <a:pt x="776604" y="18668"/>
                </a:lnTo>
                <a:lnTo>
                  <a:pt x="793876" y="19685"/>
                </a:lnTo>
                <a:lnTo>
                  <a:pt x="808989" y="19685"/>
                </a:lnTo>
                <a:lnTo>
                  <a:pt x="822325" y="18668"/>
                </a:lnTo>
                <a:lnTo>
                  <a:pt x="834516" y="16510"/>
                </a:lnTo>
                <a:lnTo>
                  <a:pt x="845312" y="14350"/>
                </a:lnTo>
                <a:lnTo>
                  <a:pt x="856106" y="13207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24883" y="20941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90470" y="2320163"/>
            <a:ext cx="1461135" cy="24130"/>
          </a:xfrm>
          <a:custGeom>
            <a:avLst/>
            <a:gdLst/>
            <a:ahLst/>
            <a:cxnLst/>
            <a:rect l="l" t="t" r="r" b="b"/>
            <a:pathLst>
              <a:path w="1461135" h="24130">
                <a:moveTo>
                  <a:pt x="7620" y="0"/>
                </a:moveTo>
                <a:lnTo>
                  <a:pt x="0" y="4318"/>
                </a:lnTo>
                <a:lnTo>
                  <a:pt x="0" y="4318"/>
                </a:lnTo>
                <a:lnTo>
                  <a:pt x="9779" y="12954"/>
                </a:lnTo>
                <a:lnTo>
                  <a:pt x="20574" y="13969"/>
                </a:lnTo>
                <a:lnTo>
                  <a:pt x="36068" y="15112"/>
                </a:lnTo>
                <a:lnTo>
                  <a:pt x="54737" y="15112"/>
                </a:lnTo>
                <a:lnTo>
                  <a:pt x="76708" y="15112"/>
                </a:lnTo>
                <a:lnTo>
                  <a:pt x="96139" y="15112"/>
                </a:lnTo>
                <a:lnTo>
                  <a:pt x="113792" y="16129"/>
                </a:lnTo>
                <a:lnTo>
                  <a:pt x="131445" y="16129"/>
                </a:lnTo>
                <a:lnTo>
                  <a:pt x="150876" y="15112"/>
                </a:lnTo>
                <a:lnTo>
                  <a:pt x="170687" y="13969"/>
                </a:lnTo>
                <a:lnTo>
                  <a:pt x="192659" y="13969"/>
                </a:lnTo>
                <a:lnTo>
                  <a:pt x="214630" y="15112"/>
                </a:lnTo>
                <a:lnTo>
                  <a:pt x="235077" y="16129"/>
                </a:lnTo>
                <a:lnTo>
                  <a:pt x="273685" y="16129"/>
                </a:lnTo>
                <a:lnTo>
                  <a:pt x="290195" y="17653"/>
                </a:lnTo>
                <a:lnTo>
                  <a:pt x="306451" y="18287"/>
                </a:lnTo>
                <a:lnTo>
                  <a:pt x="322961" y="18287"/>
                </a:lnTo>
                <a:lnTo>
                  <a:pt x="341630" y="18287"/>
                </a:lnTo>
                <a:lnTo>
                  <a:pt x="361442" y="18287"/>
                </a:lnTo>
                <a:lnTo>
                  <a:pt x="382016" y="18287"/>
                </a:lnTo>
                <a:lnTo>
                  <a:pt x="402844" y="19431"/>
                </a:lnTo>
                <a:lnTo>
                  <a:pt x="423799" y="19431"/>
                </a:lnTo>
                <a:lnTo>
                  <a:pt x="445770" y="20447"/>
                </a:lnTo>
                <a:lnTo>
                  <a:pt x="467360" y="21590"/>
                </a:lnTo>
                <a:lnTo>
                  <a:pt x="490728" y="20447"/>
                </a:lnTo>
                <a:lnTo>
                  <a:pt x="512318" y="20447"/>
                </a:lnTo>
                <a:lnTo>
                  <a:pt x="535305" y="20447"/>
                </a:lnTo>
                <a:lnTo>
                  <a:pt x="558419" y="20447"/>
                </a:lnTo>
                <a:lnTo>
                  <a:pt x="581406" y="20447"/>
                </a:lnTo>
                <a:lnTo>
                  <a:pt x="604520" y="20447"/>
                </a:lnTo>
                <a:lnTo>
                  <a:pt x="628650" y="20447"/>
                </a:lnTo>
                <a:lnTo>
                  <a:pt x="651256" y="21590"/>
                </a:lnTo>
                <a:lnTo>
                  <a:pt x="675767" y="21590"/>
                </a:lnTo>
                <a:lnTo>
                  <a:pt x="699516" y="22606"/>
                </a:lnTo>
                <a:lnTo>
                  <a:pt x="725805" y="23749"/>
                </a:lnTo>
                <a:lnTo>
                  <a:pt x="749935" y="22606"/>
                </a:lnTo>
                <a:lnTo>
                  <a:pt x="775081" y="23749"/>
                </a:lnTo>
                <a:lnTo>
                  <a:pt x="799211" y="23749"/>
                </a:lnTo>
                <a:lnTo>
                  <a:pt x="824484" y="22606"/>
                </a:lnTo>
                <a:lnTo>
                  <a:pt x="848233" y="22606"/>
                </a:lnTo>
                <a:lnTo>
                  <a:pt x="870585" y="21590"/>
                </a:lnTo>
                <a:lnTo>
                  <a:pt x="890016" y="20447"/>
                </a:lnTo>
                <a:lnTo>
                  <a:pt x="908685" y="20447"/>
                </a:lnTo>
                <a:lnTo>
                  <a:pt x="923798" y="19431"/>
                </a:lnTo>
                <a:lnTo>
                  <a:pt x="937133" y="19431"/>
                </a:lnTo>
                <a:lnTo>
                  <a:pt x="937133" y="19431"/>
                </a:lnTo>
                <a:lnTo>
                  <a:pt x="952246" y="20447"/>
                </a:lnTo>
                <a:lnTo>
                  <a:pt x="972439" y="20447"/>
                </a:lnTo>
                <a:lnTo>
                  <a:pt x="994029" y="20447"/>
                </a:lnTo>
                <a:lnTo>
                  <a:pt x="1020318" y="21590"/>
                </a:lnTo>
                <a:lnTo>
                  <a:pt x="1045464" y="22606"/>
                </a:lnTo>
                <a:lnTo>
                  <a:pt x="1071753" y="22606"/>
                </a:lnTo>
                <a:lnTo>
                  <a:pt x="1098042" y="22606"/>
                </a:lnTo>
                <a:lnTo>
                  <a:pt x="1120013" y="22606"/>
                </a:lnTo>
                <a:lnTo>
                  <a:pt x="1137285" y="20447"/>
                </a:lnTo>
                <a:lnTo>
                  <a:pt x="1151636" y="20447"/>
                </a:lnTo>
                <a:lnTo>
                  <a:pt x="1163574" y="21590"/>
                </a:lnTo>
                <a:lnTo>
                  <a:pt x="1175766" y="19431"/>
                </a:lnTo>
                <a:lnTo>
                  <a:pt x="1188085" y="18287"/>
                </a:lnTo>
                <a:lnTo>
                  <a:pt x="1202055" y="18287"/>
                </a:lnTo>
                <a:lnTo>
                  <a:pt x="1221867" y="18287"/>
                </a:lnTo>
                <a:lnTo>
                  <a:pt x="1245997" y="18287"/>
                </a:lnTo>
                <a:lnTo>
                  <a:pt x="1272286" y="20447"/>
                </a:lnTo>
                <a:lnTo>
                  <a:pt x="1298575" y="22606"/>
                </a:lnTo>
                <a:lnTo>
                  <a:pt x="1322324" y="22606"/>
                </a:lnTo>
                <a:lnTo>
                  <a:pt x="1344676" y="19431"/>
                </a:lnTo>
                <a:lnTo>
                  <a:pt x="1361948" y="18287"/>
                </a:lnTo>
                <a:lnTo>
                  <a:pt x="1378077" y="19431"/>
                </a:lnTo>
                <a:lnTo>
                  <a:pt x="1391412" y="19431"/>
                </a:lnTo>
                <a:lnTo>
                  <a:pt x="1403731" y="18287"/>
                </a:lnTo>
                <a:lnTo>
                  <a:pt x="1415542" y="19431"/>
                </a:lnTo>
                <a:lnTo>
                  <a:pt x="1428877" y="19431"/>
                </a:lnTo>
                <a:lnTo>
                  <a:pt x="1428877" y="19431"/>
                </a:lnTo>
                <a:lnTo>
                  <a:pt x="1440815" y="17653"/>
                </a:lnTo>
                <a:lnTo>
                  <a:pt x="1449451" y="15112"/>
                </a:lnTo>
                <a:lnTo>
                  <a:pt x="1460627" y="901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55691" y="1997582"/>
            <a:ext cx="374650" cy="160020"/>
          </a:xfrm>
          <a:custGeom>
            <a:avLst/>
            <a:gdLst/>
            <a:ahLst/>
            <a:cxnLst/>
            <a:rect l="l" t="t" r="r" b="b"/>
            <a:pathLst>
              <a:path w="374650" h="160019">
                <a:moveTo>
                  <a:pt x="0" y="96520"/>
                </a:moveTo>
                <a:lnTo>
                  <a:pt x="10795" y="106553"/>
                </a:lnTo>
                <a:lnTo>
                  <a:pt x="16510" y="120523"/>
                </a:lnTo>
                <a:lnTo>
                  <a:pt x="20828" y="136779"/>
                </a:lnTo>
                <a:lnTo>
                  <a:pt x="25146" y="151130"/>
                </a:lnTo>
                <a:lnTo>
                  <a:pt x="32766" y="158369"/>
                </a:lnTo>
                <a:lnTo>
                  <a:pt x="43815" y="159766"/>
                </a:lnTo>
                <a:lnTo>
                  <a:pt x="57912" y="154051"/>
                </a:lnTo>
                <a:lnTo>
                  <a:pt x="76581" y="145415"/>
                </a:lnTo>
                <a:lnTo>
                  <a:pt x="100711" y="134620"/>
                </a:lnTo>
                <a:lnTo>
                  <a:pt x="123444" y="123825"/>
                </a:lnTo>
                <a:lnTo>
                  <a:pt x="143256" y="113030"/>
                </a:lnTo>
                <a:lnTo>
                  <a:pt x="164084" y="100076"/>
                </a:lnTo>
                <a:lnTo>
                  <a:pt x="187198" y="89916"/>
                </a:lnTo>
                <a:lnTo>
                  <a:pt x="207645" y="81661"/>
                </a:lnTo>
                <a:lnTo>
                  <a:pt x="228600" y="71628"/>
                </a:lnTo>
                <a:lnTo>
                  <a:pt x="248285" y="61849"/>
                </a:lnTo>
                <a:lnTo>
                  <a:pt x="265938" y="53213"/>
                </a:lnTo>
                <a:lnTo>
                  <a:pt x="284353" y="44577"/>
                </a:lnTo>
                <a:lnTo>
                  <a:pt x="305562" y="35941"/>
                </a:lnTo>
                <a:lnTo>
                  <a:pt x="324993" y="27305"/>
                </a:lnTo>
                <a:lnTo>
                  <a:pt x="342646" y="18668"/>
                </a:lnTo>
                <a:lnTo>
                  <a:pt x="356743" y="10795"/>
                </a:lnTo>
                <a:lnTo>
                  <a:pt x="368935" y="4699"/>
                </a:lnTo>
                <a:lnTo>
                  <a:pt x="374396" y="0"/>
                </a:lnTo>
                <a:lnTo>
                  <a:pt x="365379" y="3175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59552" y="2329814"/>
            <a:ext cx="480059" cy="13335"/>
          </a:xfrm>
          <a:custGeom>
            <a:avLst/>
            <a:gdLst/>
            <a:ahLst/>
            <a:cxnLst/>
            <a:rect l="l" t="t" r="r" b="b"/>
            <a:pathLst>
              <a:path w="480060" h="13335">
                <a:moveTo>
                  <a:pt x="0" y="0"/>
                </a:moveTo>
                <a:lnTo>
                  <a:pt x="7620" y="3301"/>
                </a:lnTo>
                <a:lnTo>
                  <a:pt x="19812" y="5460"/>
                </a:lnTo>
                <a:lnTo>
                  <a:pt x="38226" y="8000"/>
                </a:lnTo>
                <a:lnTo>
                  <a:pt x="63373" y="8635"/>
                </a:lnTo>
                <a:lnTo>
                  <a:pt x="91821" y="6476"/>
                </a:lnTo>
                <a:lnTo>
                  <a:pt x="121285" y="5460"/>
                </a:lnTo>
                <a:lnTo>
                  <a:pt x="148717" y="5460"/>
                </a:lnTo>
                <a:lnTo>
                  <a:pt x="178562" y="5460"/>
                </a:lnTo>
                <a:lnTo>
                  <a:pt x="207010" y="6476"/>
                </a:lnTo>
                <a:lnTo>
                  <a:pt x="233299" y="6476"/>
                </a:lnTo>
                <a:lnTo>
                  <a:pt x="262763" y="6476"/>
                </a:lnTo>
                <a:lnTo>
                  <a:pt x="293370" y="8000"/>
                </a:lnTo>
                <a:lnTo>
                  <a:pt x="319659" y="8635"/>
                </a:lnTo>
                <a:lnTo>
                  <a:pt x="341630" y="9778"/>
                </a:lnTo>
                <a:lnTo>
                  <a:pt x="359283" y="9778"/>
                </a:lnTo>
                <a:lnTo>
                  <a:pt x="374396" y="9778"/>
                </a:lnTo>
                <a:lnTo>
                  <a:pt x="390906" y="10794"/>
                </a:lnTo>
                <a:lnTo>
                  <a:pt x="408305" y="11937"/>
                </a:lnTo>
                <a:lnTo>
                  <a:pt x="426974" y="11937"/>
                </a:lnTo>
                <a:lnTo>
                  <a:pt x="446786" y="12953"/>
                </a:lnTo>
                <a:lnTo>
                  <a:pt x="462914" y="12953"/>
                </a:lnTo>
                <a:lnTo>
                  <a:pt x="474090" y="12953"/>
                </a:lnTo>
                <a:lnTo>
                  <a:pt x="479551" y="546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53581" y="2321178"/>
            <a:ext cx="521334" cy="18415"/>
          </a:xfrm>
          <a:custGeom>
            <a:avLst/>
            <a:gdLst/>
            <a:ahLst/>
            <a:cxnLst/>
            <a:rect l="l" t="t" r="r" b="b"/>
            <a:pathLst>
              <a:path w="521334" h="18414">
                <a:moveTo>
                  <a:pt x="0" y="0"/>
                </a:moveTo>
                <a:lnTo>
                  <a:pt x="18669" y="1143"/>
                </a:lnTo>
                <a:lnTo>
                  <a:pt x="35941" y="1143"/>
                </a:lnTo>
                <a:lnTo>
                  <a:pt x="55752" y="1143"/>
                </a:lnTo>
                <a:lnTo>
                  <a:pt x="78740" y="1143"/>
                </a:lnTo>
                <a:lnTo>
                  <a:pt x="108330" y="1143"/>
                </a:lnTo>
                <a:lnTo>
                  <a:pt x="136778" y="1143"/>
                </a:lnTo>
                <a:lnTo>
                  <a:pt x="161163" y="0"/>
                </a:lnTo>
                <a:lnTo>
                  <a:pt x="181737" y="0"/>
                </a:lnTo>
                <a:lnTo>
                  <a:pt x="202565" y="0"/>
                </a:lnTo>
                <a:lnTo>
                  <a:pt x="221996" y="2158"/>
                </a:lnTo>
                <a:lnTo>
                  <a:pt x="244348" y="3301"/>
                </a:lnTo>
                <a:lnTo>
                  <a:pt x="264922" y="3301"/>
                </a:lnTo>
                <a:lnTo>
                  <a:pt x="287909" y="4318"/>
                </a:lnTo>
                <a:lnTo>
                  <a:pt x="311023" y="5461"/>
                </a:lnTo>
                <a:lnTo>
                  <a:pt x="334010" y="8000"/>
                </a:lnTo>
                <a:lnTo>
                  <a:pt x="361315" y="9778"/>
                </a:lnTo>
                <a:lnTo>
                  <a:pt x="390905" y="12953"/>
                </a:lnTo>
                <a:lnTo>
                  <a:pt x="415036" y="15112"/>
                </a:lnTo>
                <a:lnTo>
                  <a:pt x="434848" y="16637"/>
                </a:lnTo>
                <a:lnTo>
                  <a:pt x="452120" y="16637"/>
                </a:lnTo>
                <a:lnTo>
                  <a:pt x="469773" y="17271"/>
                </a:lnTo>
                <a:lnTo>
                  <a:pt x="488442" y="18414"/>
                </a:lnTo>
                <a:lnTo>
                  <a:pt x="505078" y="18414"/>
                </a:lnTo>
                <a:lnTo>
                  <a:pt x="505078" y="18414"/>
                </a:lnTo>
                <a:lnTo>
                  <a:pt x="516890" y="17271"/>
                </a:lnTo>
                <a:lnTo>
                  <a:pt x="521208" y="10794"/>
                </a:lnTo>
                <a:lnTo>
                  <a:pt x="514730" y="800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74789" y="23233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44540" y="1810892"/>
            <a:ext cx="232537" cy="3135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17792" y="1755775"/>
            <a:ext cx="257810" cy="2523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01510" y="1855977"/>
            <a:ext cx="80264" cy="1435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43496" y="1722881"/>
            <a:ext cx="17145" cy="285750"/>
          </a:xfrm>
          <a:custGeom>
            <a:avLst/>
            <a:gdLst/>
            <a:ahLst/>
            <a:cxnLst/>
            <a:rect l="l" t="t" r="r" b="b"/>
            <a:pathLst>
              <a:path w="17145" h="285750">
                <a:moveTo>
                  <a:pt x="16636" y="0"/>
                </a:moveTo>
                <a:lnTo>
                  <a:pt x="16636" y="0"/>
                </a:lnTo>
                <a:lnTo>
                  <a:pt x="8635" y="47878"/>
                </a:lnTo>
                <a:lnTo>
                  <a:pt x="5460" y="71627"/>
                </a:lnTo>
                <a:lnTo>
                  <a:pt x="3301" y="92582"/>
                </a:lnTo>
                <a:lnTo>
                  <a:pt x="3301" y="133857"/>
                </a:lnTo>
                <a:lnTo>
                  <a:pt x="2158" y="153034"/>
                </a:lnTo>
                <a:lnTo>
                  <a:pt x="1143" y="175005"/>
                </a:lnTo>
                <a:lnTo>
                  <a:pt x="0" y="196595"/>
                </a:lnTo>
                <a:lnTo>
                  <a:pt x="0" y="218185"/>
                </a:lnTo>
                <a:lnTo>
                  <a:pt x="0" y="241172"/>
                </a:lnTo>
                <a:lnTo>
                  <a:pt x="0" y="260603"/>
                </a:lnTo>
                <a:lnTo>
                  <a:pt x="1143" y="276859"/>
                </a:lnTo>
                <a:lnTo>
                  <a:pt x="4318" y="285495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55256" y="1842642"/>
            <a:ext cx="129667" cy="1536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612001" y="1853438"/>
            <a:ext cx="97917" cy="12306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11975" y="1847214"/>
            <a:ext cx="130555" cy="1404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82917" y="1846198"/>
            <a:ext cx="128524" cy="1291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245984" y="1842642"/>
            <a:ext cx="115189" cy="1515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391272" y="1732660"/>
            <a:ext cx="110489" cy="254635"/>
          </a:xfrm>
          <a:custGeom>
            <a:avLst/>
            <a:gdLst/>
            <a:ahLst/>
            <a:cxnLst/>
            <a:rect l="l" t="t" r="r" b="b"/>
            <a:pathLst>
              <a:path w="110490" h="254635">
                <a:moveTo>
                  <a:pt x="37465" y="11811"/>
                </a:moveTo>
                <a:lnTo>
                  <a:pt x="37465" y="11811"/>
                </a:lnTo>
                <a:lnTo>
                  <a:pt x="39624" y="0"/>
                </a:lnTo>
                <a:lnTo>
                  <a:pt x="39624" y="0"/>
                </a:lnTo>
                <a:lnTo>
                  <a:pt x="21971" y="83820"/>
                </a:lnTo>
                <a:lnTo>
                  <a:pt x="16128" y="113029"/>
                </a:lnTo>
                <a:lnTo>
                  <a:pt x="0" y="254126"/>
                </a:lnTo>
                <a:lnTo>
                  <a:pt x="4318" y="244348"/>
                </a:lnTo>
                <a:lnTo>
                  <a:pt x="11810" y="226060"/>
                </a:lnTo>
                <a:lnTo>
                  <a:pt x="19811" y="206248"/>
                </a:lnTo>
                <a:lnTo>
                  <a:pt x="19811" y="206248"/>
                </a:lnTo>
                <a:lnTo>
                  <a:pt x="29463" y="188975"/>
                </a:lnTo>
                <a:lnTo>
                  <a:pt x="39624" y="173862"/>
                </a:lnTo>
                <a:lnTo>
                  <a:pt x="50419" y="162687"/>
                </a:lnTo>
                <a:lnTo>
                  <a:pt x="63373" y="157607"/>
                </a:lnTo>
                <a:lnTo>
                  <a:pt x="63373" y="157607"/>
                </a:lnTo>
                <a:lnTo>
                  <a:pt x="77724" y="159765"/>
                </a:lnTo>
                <a:lnTo>
                  <a:pt x="88519" y="169544"/>
                </a:lnTo>
                <a:lnTo>
                  <a:pt x="97154" y="183514"/>
                </a:lnTo>
                <a:lnTo>
                  <a:pt x="105028" y="199770"/>
                </a:lnTo>
                <a:lnTo>
                  <a:pt x="109347" y="219201"/>
                </a:lnTo>
                <a:lnTo>
                  <a:pt x="110490" y="24003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542403" y="19738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85481" y="30285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051300" y="2528061"/>
            <a:ext cx="3710940" cy="19965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8280" y="792479"/>
            <a:ext cx="2076449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321500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-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8227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Symmetry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These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bilaterally</a:t>
            </a:r>
            <a:r>
              <a:rPr sz="1500" b="1" spc="5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symmetrical.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49387" y="2296543"/>
            <a:ext cx="3178721" cy="26152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49702" y="1658111"/>
            <a:ext cx="873760" cy="45720"/>
          </a:xfrm>
          <a:custGeom>
            <a:avLst/>
            <a:gdLst/>
            <a:ahLst/>
            <a:cxnLst/>
            <a:rect l="l" t="t" r="r" b="b"/>
            <a:pathLst>
              <a:path w="873760" h="45719">
                <a:moveTo>
                  <a:pt x="2540" y="16637"/>
                </a:moveTo>
                <a:lnTo>
                  <a:pt x="2540" y="16637"/>
                </a:lnTo>
                <a:lnTo>
                  <a:pt x="0" y="9016"/>
                </a:lnTo>
                <a:lnTo>
                  <a:pt x="9652" y="0"/>
                </a:lnTo>
                <a:lnTo>
                  <a:pt x="9652" y="0"/>
                </a:lnTo>
                <a:lnTo>
                  <a:pt x="21971" y="3301"/>
                </a:lnTo>
                <a:lnTo>
                  <a:pt x="35941" y="12953"/>
                </a:lnTo>
                <a:lnTo>
                  <a:pt x="52578" y="22733"/>
                </a:lnTo>
                <a:lnTo>
                  <a:pt x="69088" y="32765"/>
                </a:lnTo>
                <a:lnTo>
                  <a:pt x="85598" y="40004"/>
                </a:lnTo>
                <a:lnTo>
                  <a:pt x="102870" y="44703"/>
                </a:lnTo>
                <a:lnTo>
                  <a:pt x="121666" y="45720"/>
                </a:lnTo>
                <a:lnTo>
                  <a:pt x="142494" y="45720"/>
                </a:lnTo>
                <a:lnTo>
                  <a:pt x="142494" y="45720"/>
                </a:lnTo>
                <a:lnTo>
                  <a:pt x="166243" y="42545"/>
                </a:lnTo>
                <a:lnTo>
                  <a:pt x="189357" y="36067"/>
                </a:lnTo>
                <a:lnTo>
                  <a:pt x="212344" y="27432"/>
                </a:lnTo>
                <a:lnTo>
                  <a:pt x="234315" y="19431"/>
                </a:lnTo>
                <a:lnTo>
                  <a:pt x="253111" y="11937"/>
                </a:lnTo>
                <a:lnTo>
                  <a:pt x="272796" y="6858"/>
                </a:lnTo>
                <a:lnTo>
                  <a:pt x="292227" y="5461"/>
                </a:lnTo>
                <a:lnTo>
                  <a:pt x="312039" y="5461"/>
                </a:lnTo>
                <a:lnTo>
                  <a:pt x="312039" y="5461"/>
                </a:lnTo>
                <a:lnTo>
                  <a:pt x="330454" y="9778"/>
                </a:lnTo>
                <a:lnTo>
                  <a:pt x="350266" y="15494"/>
                </a:lnTo>
                <a:lnTo>
                  <a:pt x="367919" y="20574"/>
                </a:lnTo>
                <a:lnTo>
                  <a:pt x="386588" y="26288"/>
                </a:lnTo>
                <a:lnTo>
                  <a:pt x="405003" y="31750"/>
                </a:lnTo>
                <a:lnTo>
                  <a:pt x="424815" y="36067"/>
                </a:lnTo>
                <a:lnTo>
                  <a:pt x="446786" y="37846"/>
                </a:lnTo>
                <a:lnTo>
                  <a:pt x="467614" y="37846"/>
                </a:lnTo>
                <a:lnTo>
                  <a:pt x="489204" y="36067"/>
                </a:lnTo>
                <a:lnTo>
                  <a:pt x="513715" y="31750"/>
                </a:lnTo>
                <a:lnTo>
                  <a:pt x="541020" y="26288"/>
                </a:lnTo>
                <a:lnTo>
                  <a:pt x="568452" y="20574"/>
                </a:lnTo>
                <a:lnTo>
                  <a:pt x="592201" y="16637"/>
                </a:lnTo>
                <a:lnTo>
                  <a:pt x="614172" y="12953"/>
                </a:lnTo>
                <a:lnTo>
                  <a:pt x="635000" y="11937"/>
                </a:lnTo>
                <a:lnTo>
                  <a:pt x="653669" y="11937"/>
                </a:lnTo>
                <a:lnTo>
                  <a:pt x="653669" y="11937"/>
                </a:lnTo>
                <a:lnTo>
                  <a:pt x="671322" y="15494"/>
                </a:lnTo>
                <a:lnTo>
                  <a:pt x="689737" y="19431"/>
                </a:lnTo>
                <a:lnTo>
                  <a:pt x="710565" y="22733"/>
                </a:lnTo>
                <a:lnTo>
                  <a:pt x="732155" y="26288"/>
                </a:lnTo>
                <a:lnTo>
                  <a:pt x="754507" y="29210"/>
                </a:lnTo>
                <a:lnTo>
                  <a:pt x="777240" y="30225"/>
                </a:lnTo>
                <a:lnTo>
                  <a:pt x="799211" y="29210"/>
                </a:lnTo>
                <a:lnTo>
                  <a:pt x="821182" y="28066"/>
                </a:lnTo>
                <a:lnTo>
                  <a:pt x="840994" y="26288"/>
                </a:lnTo>
                <a:lnTo>
                  <a:pt x="856361" y="21589"/>
                </a:lnTo>
                <a:lnTo>
                  <a:pt x="867156" y="17652"/>
                </a:lnTo>
                <a:lnTo>
                  <a:pt x="873633" y="1295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14700" y="16678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07225" y="2057780"/>
            <a:ext cx="35560" cy="2781935"/>
          </a:xfrm>
          <a:custGeom>
            <a:avLst/>
            <a:gdLst/>
            <a:ahLst/>
            <a:cxnLst/>
            <a:rect l="l" t="t" r="r" b="b"/>
            <a:pathLst>
              <a:path w="35559" h="2781935">
                <a:moveTo>
                  <a:pt x="17652" y="-9524"/>
                </a:moveTo>
                <a:lnTo>
                  <a:pt x="17652" y="2790837"/>
                </a:lnTo>
              </a:path>
            </a:pathLst>
          </a:custGeom>
          <a:ln w="54355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1872" y="792479"/>
            <a:ext cx="2643378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432435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165735">
              <a:lnSpc>
                <a:spcPct val="100000"/>
              </a:lnSpc>
              <a:spcBef>
                <a:spcPts val="5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Level 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Organisation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They </a:t>
            </a:r>
            <a:r>
              <a:rPr sz="1500" spc="-180" dirty="0">
                <a:latin typeface="Arial Black"/>
                <a:cs typeface="Arial Black"/>
              </a:rPr>
              <a:t>have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organ-system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level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95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organization.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22473" y="1671827"/>
            <a:ext cx="1632585" cy="82550"/>
          </a:xfrm>
          <a:custGeom>
            <a:avLst/>
            <a:gdLst/>
            <a:ahLst/>
            <a:cxnLst/>
            <a:rect l="l" t="t" r="r" b="b"/>
            <a:pathLst>
              <a:path w="1632585" h="82550">
                <a:moveTo>
                  <a:pt x="0" y="0"/>
                </a:moveTo>
                <a:lnTo>
                  <a:pt x="0" y="0"/>
                </a:lnTo>
                <a:lnTo>
                  <a:pt x="16128" y="8636"/>
                </a:lnTo>
                <a:lnTo>
                  <a:pt x="30606" y="17653"/>
                </a:lnTo>
                <a:lnTo>
                  <a:pt x="45719" y="27050"/>
                </a:lnTo>
                <a:lnTo>
                  <a:pt x="60070" y="36068"/>
                </a:lnTo>
                <a:lnTo>
                  <a:pt x="74168" y="43180"/>
                </a:lnTo>
                <a:lnTo>
                  <a:pt x="89534" y="50037"/>
                </a:lnTo>
                <a:lnTo>
                  <a:pt x="105028" y="53340"/>
                </a:lnTo>
                <a:lnTo>
                  <a:pt x="122300" y="54356"/>
                </a:lnTo>
                <a:lnTo>
                  <a:pt x="141096" y="53340"/>
                </a:lnTo>
                <a:lnTo>
                  <a:pt x="160908" y="50800"/>
                </a:lnTo>
                <a:lnTo>
                  <a:pt x="182880" y="47879"/>
                </a:lnTo>
                <a:lnTo>
                  <a:pt x="202311" y="45720"/>
                </a:lnTo>
                <a:lnTo>
                  <a:pt x="223138" y="44704"/>
                </a:lnTo>
                <a:lnTo>
                  <a:pt x="244094" y="44704"/>
                </a:lnTo>
                <a:lnTo>
                  <a:pt x="265938" y="44704"/>
                </a:lnTo>
                <a:lnTo>
                  <a:pt x="289813" y="46862"/>
                </a:lnTo>
                <a:lnTo>
                  <a:pt x="313181" y="50800"/>
                </a:lnTo>
                <a:lnTo>
                  <a:pt x="334771" y="56515"/>
                </a:lnTo>
                <a:lnTo>
                  <a:pt x="353440" y="62992"/>
                </a:lnTo>
                <a:lnTo>
                  <a:pt x="372237" y="69469"/>
                </a:lnTo>
                <a:lnTo>
                  <a:pt x="389508" y="76326"/>
                </a:lnTo>
                <a:lnTo>
                  <a:pt x="408177" y="79248"/>
                </a:lnTo>
                <a:lnTo>
                  <a:pt x="426974" y="82423"/>
                </a:lnTo>
                <a:lnTo>
                  <a:pt x="443483" y="82423"/>
                </a:lnTo>
                <a:lnTo>
                  <a:pt x="460756" y="80263"/>
                </a:lnTo>
                <a:lnTo>
                  <a:pt x="480568" y="76326"/>
                </a:lnTo>
                <a:lnTo>
                  <a:pt x="500380" y="69469"/>
                </a:lnTo>
                <a:lnTo>
                  <a:pt x="521969" y="62992"/>
                </a:lnTo>
                <a:lnTo>
                  <a:pt x="543178" y="56515"/>
                </a:lnTo>
                <a:lnTo>
                  <a:pt x="562609" y="50800"/>
                </a:lnTo>
                <a:lnTo>
                  <a:pt x="581406" y="46862"/>
                </a:lnTo>
                <a:lnTo>
                  <a:pt x="600075" y="43180"/>
                </a:lnTo>
                <a:lnTo>
                  <a:pt x="619506" y="42163"/>
                </a:lnTo>
                <a:lnTo>
                  <a:pt x="641476" y="43180"/>
                </a:lnTo>
                <a:lnTo>
                  <a:pt x="664463" y="45720"/>
                </a:lnTo>
                <a:lnTo>
                  <a:pt x="685419" y="50800"/>
                </a:lnTo>
                <a:lnTo>
                  <a:pt x="704850" y="55499"/>
                </a:lnTo>
                <a:lnTo>
                  <a:pt x="724662" y="60833"/>
                </a:lnTo>
                <a:lnTo>
                  <a:pt x="746633" y="66294"/>
                </a:lnTo>
                <a:lnTo>
                  <a:pt x="766445" y="69469"/>
                </a:lnTo>
                <a:lnTo>
                  <a:pt x="785113" y="71628"/>
                </a:lnTo>
                <a:lnTo>
                  <a:pt x="804545" y="72771"/>
                </a:lnTo>
                <a:lnTo>
                  <a:pt x="825373" y="71628"/>
                </a:lnTo>
                <a:lnTo>
                  <a:pt x="848487" y="68453"/>
                </a:lnTo>
                <a:lnTo>
                  <a:pt x="870458" y="64135"/>
                </a:lnTo>
                <a:lnTo>
                  <a:pt x="892048" y="59817"/>
                </a:lnTo>
                <a:lnTo>
                  <a:pt x="914400" y="55499"/>
                </a:lnTo>
                <a:lnTo>
                  <a:pt x="935989" y="51816"/>
                </a:lnTo>
                <a:lnTo>
                  <a:pt x="956817" y="50037"/>
                </a:lnTo>
                <a:lnTo>
                  <a:pt x="975233" y="47879"/>
                </a:lnTo>
                <a:lnTo>
                  <a:pt x="993901" y="50037"/>
                </a:lnTo>
                <a:lnTo>
                  <a:pt x="1012698" y="51816"/>
                </a:lnTo>
                <a:lnTo>
                  <a:pt x="1032128" y="55499"/>
                </a:lnTo>
                <a:lnTo>
                  <a:pt x="1049654" y="59817"/>
                </a:lnTo>
                <a:lnTo>
                  <a:pt x="1067308" y="64135"/>
                </a:lnTo>
                <a:lnTo>
                  <a:pt x="1085723" y="69469"/>
                </a:lnTo>
                <a:lnTo>
                  <a:pt x="1104391" y="76326"/>
                </a:lnTo>
                <a:lnTo>
                  <a:pt x="1126363" y="80263"/>
                </a:lnTo>
                <a:lnTo>
                  <a:pt x="1149477" y="81407"/>
                </a:lnTo>
                <a:lnTo>
                  <a:pt x="1173606" y="81407"/>
                </a:lnTo>
                <a:lnTo>
                  <a:pt x="1173606" y="81407"/>
                </a:lnTo>
                <a:lnTo>
                  <a:pt x="1195577" y="78105"/>
                </a:lnTo>
                <a:lnTo>
                  <a:pt x="1216025" y="75311"/>
                </a:lnTo>
                <a:lnTo>
                  <a:pt x="1234693" y="70612"/>
                </a:lnTo>
                <a:lnTo>
                  <a:pt x="1254505" y="65150"/>
                </a:lnTo>
                <a:lnTo>
                  <a:pt x="1275461" y="60833"/>
                </a:lnTo>
                <a:lnTo>
                  <a:pt x="1295273" y="56515"/>
                </a:lnTo>
                <a:lnTo>
                  <a:pt x="1313561" y="51816"/>
                </a:lnTo>
                <a:lnTo>
                  <a:pt x="1330198" y="46862"/>
                </a:lnTo>
                <a:lnTo>
                  <a:pt x="1346327" y="42163"/>
                </a:lnTo>
                <a:lnTo>
                  <a:pt x="1362964" y="39243"/>
                </a:lnTo>
                <a:lnTo>
                  <a:pt x="1379474" y="37084"/>
                </a:lnTo>
                <a:lnTo>
                  <a:pt x="1395729" y="37084"/>
                </a:lnTo>
                <a:lnTo>
                  <a:pt x="1413255" y="41021"/>
                </a:lnTo>
                <a:lnTo>
                  <a:pt x="1430654" y="46862"/>
                </a:lnTo>
                <a:lnTo>
                  <a:pt x="1448180" y="54356"/>
                </a:lnTo>
                <a:lnTo>
                  <a:pt x="1466977" y="59817"/>
                </a:lnTo>
                <a:lnTo>
                  <a:pt x="1485264" y="61975"/>
                </a:lnTo>
                <a:lnTo>
                  <a:pt x="1485264" y="61975"/>
                </a:lnTo>
                <a:lnTo>
                  <a:pt x="1505077" y="60833"/>
                </a:lnTo>
                <a:lnTo>
                  <a:pt x="1522729" y="57658"/>
                </a:lnTo>
                <a:lnTo>
                  <a:pt x="1540383" y="51816"/>
                </a:lnTo>
                <a:lnTo>
                  <a:pt x="1559814" y="45720"/>
                </a:lnTo>
                <a:lnTo>
                  <a:pt x="1580768" y="40386"/>
                </a:lnTo>
                <a:lnTo>
                  <a:pt x="1601597" y="36068"/>
                </a:lnTo>
                <a:lnTo>
                  <a:pt x="1618106" y="33528"/>
                </a:lnTo>
                <a:lnTo>
                  <a:pt x="1630045" y="32385"/>
                </a:lnTo>
                <a:lnTo>
                  <a:pt x="1632203" y="24892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61840" y="1301368"/>
            <a:ext cx="283845" cy="147320"/>
          </a:xfrm>
          <a:custGeom>
            <a:avLst/>
            <a:gdLst/>
            <a:ahLst/>
            <a:cxnLst/>
            <a:rect l="l" t="t" r="r" b="b"/>
            <a:pathLst>
              <a:path w="283845" h="147319">
                <a:moveTo>
                  <a:pt x="0" y="123189"/>
                </a:moveTo>
                <a:lnTo>
                  <a:pt x="0" y="123189"/>
                </a:lnTo>
                <a:lnTo>
                  <a:pt x="6476" y="132841"/>
                </a:lnTo>
                <a:lnTo>
                  <a:pt x="13970" y="140462"/>
                </a:lnTo>
                <a:lnTo>
                  <a:pt x="26288" y="147319"/>
                </a:lnTo>
                <a:lnTo>
                  <a:pt x="40259" y="147319"/>
                </a:lnTo>
                <a:lnTo>
                  <a:pt x="58928" y="139318"/>
                </a:lnTo>
                <a:lnTo>
                  <a:pt x="76326" y="129285"/>
                </a:lnTo>
                <a:lnTo>
                  <a:pt x="94996" y="117347"/>
                </a:lnTo>
                <a:lnTo>
                  <a:pt x="110489" y="105537"/>
                </a:lnTo>
                <a:lnTo>
                  <a:pt x="127000" y="92582"/>
                </a:lnTo>
                <a:lnTo>
                  <a:pt x="147574" y="78231"/>
                </a:lnTo>
                <a:lnTo>
                  <a:pt x="166243" y="66293"/>
                </a:lnTo>
                <a:lnTo>
                  <a:pt x="183896" y="55499"/>
                </a:lnTo>
                <a:lnTo>
                  <a:pt x="201549" y="45719"/>
                </a:lnTo>
                <a:lnTo>
                  <a:pt x="217805" y="37083"/>
                </a:lnTo>
                <a:lnTo>
                  <a:pt x="232918" y="27431"/>
                </a:lnTo>
                <a:lnTo>
                  <a:pt x="247269" y="18795"/>
                </a:lnTo>
                <a:lnTo>
                  <a:pt x="260223" y="12318"/>
                </a:lnTo>
                <a:lnTo>
                  <a:pt x="273558" y="5460"/>
                </a:lnTo>
                <a:lnTo>
                  <a:pt x="283591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91152" y="12927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15156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4855" y="792479"/>
            <a:ext cx="95173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405255" cy="475615"/>
          </a:xfrm>
          <a:custGeom>
            <a:avLst/>
            <a:gdLst/>
            <a:ahLst/>
            <a:cxnLst/>
            <a:rect l="l" t="t" r="r" b="b"/>
            <a:pathLst>
              <a:path w="1405255" h="475615">
                <a:moveTo>
                  <a:pt x="1405128" y="0"/>
                </a:moveTo>
                <a:lnTo>
                  <a:pt x="0" y="0"/>
                </a:lnTo>
                <a:lnTo>
                  <a:pt x="0" y="475488"/>
                </a:lnTo>
                <a:lnTo>
                  <a:pt x="1325880" y="475488"/>
                </a:lnTo>
                <a:lnTo>
                  <a:pt x="1405128" y="396239"/>
                </a:lnTo>
                <a:lnTo>
                  <a:pt x="14051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35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405255" cy="475615"/>
          </a:xfrm>
          <a:custGeom>
            <a:avLst/>
            <a:gdLst/>
            <a:ahLst/>
            <a:cxnLst/>
            <a:rect l="l" t="t" r="r" b="b"/>
            <a:pathLst>
              <a:path w="1405255" h="475615">
                <a:moveTo>
                  <a:pt x="1325880" y="475488"/>
                </a:moveTo>
                <a:lnTo>
                  <a:pt x="1341755" y="412114"/>
                </a:lnTo>
                <a:lnTo>
                  <a:pt x="1405128" y="396239"/>
                </a:lnTo>
                <a:lnTo>
                  <a:pt x="1325880" y="475488"/>
                </a:lnTo>
                <a:lnTo>
                  <a:pt x="0" y="475488"/>
                </a:lnTo>
                <a:lnTo>
                  <a:pt x="0" y="0"/>
                </a:lnTo>
                <a:lnTo>
                  <a:pt x="1405128" y="0"/>
                </a:lnTo>
                <a:lnTo>
                  <a:pt x="14051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37197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Head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Anterior </a:t>
            </a:r>
            <a:r>
              <a:rPr sz="1500" spc="-160" dirty="0">
                <a:latin typeface="Arial Black"/>
                <a:cs typeface="Arial Black"/>
              </a:rPr>
              <a:t>part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70" dirty="0">
                <a:latin typeface="Arial Black"/>
                <a:cs typeface="Arial Black"/>
              </a:rPr>
              <a:t>the </a:t>
            </a: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60" dirty="0">
                <a:latin typeface="Arial Black"/>
                <a:cs typeface="Arial Black"/>
              </a:rPr>
              <a:t>forms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distinct</a:t>
            </a:r>
            <a:r>
              <a:rPr sz="1500" b="1" spc="-2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head.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85" dirty="0">
                <a:latin typeface="Arial Black"/>
                <a:cs typeface="Arial Black"/>
              </a:rPr>
              <a:t>consists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many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fused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segments.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bears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well </a:t>
            </a:r>
            <a:r>
              <a:rPr sz="1500" b="1" u="heavy" spc="-5" dirty="0">
                <a:solidFill>
                  <a:srgbClr val="CC0000"/>
                </a:solidFill>
                <a:uFill>
                  <a:solidFill>
                    <a:srgbClr val="006FC0"/>
                  </a:solidFill>
                </a:uFill>
                <a:latin typeface="Gill Sans MT"/>
                <a:cs typeface="Gill Sans MT"/>
              </a:rPr>
              <a:t>d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eveloped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sense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organs, </a:t>
            </a:r>
            <a:r>
              <a:rPr sz="1500" spc="-200" dirty="0">
                <a:latin typeface="Arial Black"/>
                <a:cs typeface="Arial Black"/>
              </a:rPr>
              <a:t>such</a:t>
            </a:r>
            <a:r>
              <a:rPr sz="1500" spc="-290" dirty="0">
                <a:latin typeface="Arial Black"/>
                <a:cs typeface="Arial Black"/>
              </a:rPr>
              <a:t> </a:t>
            </a:r>
            <a:r>
              <a:rPr sz="1500" spc="-204" dirty="0">
                <a:latin typeface="Arial Black"/>
                <a:cs typeface="Arial Black"/>
              </a:rPr>
              <a:t>as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70" dirty="0">
                <a:latin typeface="Arial Black"/>
                <a:cs typeface="Arial Black"/>
              </a:rPr>
              <a:t>simple</a:t>
            </a:r>
            <a:r>
              <a:rPr sz="1500" spc="-175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eyes,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75" dirty="0">
                <a:latin typeface="Arial Black"/>
                <a:cs typeface="Arial Black"/>
              </a:rPr>
              <a:t>compounds</a:t>
            </a:r>
            <a:r>
              <a:rPr sz="1500" spc="-204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eyes,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80" dirty="0">
                <a:latin typeface="Arial Black"/>
                <a:cs typeface="Arial Black"/>
              </a:rPr>
              <a:t>antennae,</a:t>
            </a:r>
            <a:r>
              <a:rPr sz="1500" spc="-160" dirty="0">
                <a:latin typeface="Arial Black"/>
                <a:cs typeface="Arial Black"/>
              </a:rPr>
              <a:t> </a:t>
            </a:r>
            <a:r>
              <a:rPr sz="1500" spc="-204" dirty="0">
                <a:latin typeface="Arial Black"/>
                <a:cs typeface="Arial Black"/>
              </a:rPr>
              <a:t>etc.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19671" y="3054095"/>
            <a:ext cx="2331720" cy="1831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76600" y="3054095"/>
            <a:ext cx="3212592" cy="1831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38120" y="945768"/>
            <a:ext cx="257810" cy="137160"/>
          </a:xfrm>
          <a:custGeom>
            <a:avLst/>
            <a:gdLst/>
            <a:ahLst/>
            <a:cxnLst/>
            <a:rect l="l" t="t" r="r" b="b"/>
            <a:pathLst>
              <a:path w="257810" h="137159">
                <a:moveTo>
                  <a:pt x="0" y="94614"/>
                </a:moveTo>
                <a:lnTo>
                  <a:pt x="4318" y="103250"/>
                </a:lnTo>
                <a:lnTo>
                  <a:pt x="12192" y="114045"/>
                </a:lnTo>
                <a:lnTo>
                  <a:pt x="25146" y="127380"/>
                </a:lnTo>
                <a:lnTo>
                  <a:pt x="41782" y="136016"/>
                </a:lnTo>
                <a:lnTo>
                  <a:pt x="59055" y="137159"/>
                </a:lnTo>
                <a:lnTo>
                  <a:pt x="76707" y="133476"/>
                </a:lnTo>
                <a:lnTo>
                  <a:pt x="91821" y="126364"/>
                </a:lnTo>
                <a:lnTo>
                  <a:pt x="106172" y="117347"/>
                </a:lnTo>
                <a:lnTo>
                  <a:pt x="120268" y="105409"/>
                </a:lnTo>
                <a:lnTo>
                  <a:pt x="135762" y="93599"/>
                </a:lnTo>
                <a:lnTo>
                  <a:pt x="151256" y="81279"/>
                </a:lnTo>
                <a:lnTo>
                  <a:pt x="171069" y="67309"/>
                </a:lnTo>
                <a:lnTo>
                  <a:pt x="190500" y="53212"/>
                </a:lnTo>
                <a:lnTo>
                  <a:pt x="207010" y="41401"/>
                </a:lnTo>
                <a:lnTo>
                  <a:pt x="221106" y="30225"/>
                </a:lnTo>
                <a:lnTo>
                  <a:pt x="234315" y="20446"/>
                </a:lnTo>
                <a:lnTo>
                  <a:pt x="246253" y="11810"/>
                </a:lnTo>
                <a:lnTo>
                  <a:pt x="257429" y="0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13836" y="9100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95701" y="1635505"/>
            <a:ext cx="1610360" cy="45720"/>
          </a:xfrm>
          <a:custGeom>
            <a:avLst/>
            <a:gdLst/>
            <a:ahLst/>
            <a:cxnLst/>
            <a:rect l="l" t="t" r="r" b="b"/>
            <a:pathLst>
              <a:path w="1610360" h="45719">
                <a:moveTo>
                  <a:pt x="0" y="17271"/>
                </a:moveTo>
                <a:lnTo>
                  <a:pt x="0" y="17271"/>
                </a:lnTo>
                <a:lnTo>
                  <a:pt x="17272" y="16128"/>
                </a:lnTo>
                <a:lnTo>
                  <a:pt x="30225" y="16128"/>
                </a:lnTo>
                <a:lnTo>
                  <a:pt x="44577" y="18287"/>
                </a:lnTo>
                <a:lnTo>
                  <a:pt x="59690" y="22605"/>
                </a:lnTo>
                <a:lnTo>
                  <a:pt x="75184" y="28066"/>
                </a:lnTo>
                <a:lnTo>
                  <a:pt x="90678" y="34543"/>
                </a:lnTo>
                <a:lnTo>
                  <a:pt x="105791" y="39242"/>
                </a:lnTo>
                <a:lnTo>
                  <a:pt x="122300" y="43179"/>
                </a:lnTo>
                <a:lnTo>
                  <a:pt x="141097" y="45338"/>
                </a:lnTo>
                <a:lnTo>
                  <a:pt x="159385" y="44322"/>
                </a:lnTo>
                <a:lnTo>
                  <a:pt x="177037" y="42417"/>
                </a:lnTo>
                <a:lnTo>
                  <a:pt x="192150" y="37718"/>
                </a:lnTo>
                <a:lnTo>
                  <a:pt x="207645" y="32765"/>
                </a:lnTo>
                <a:lnTo>
                  <a:pt x="223139" y="25907"/>
                </a:lnTo>
                <a:lnTo>
                  <a:pt x="237236" y="19430"/>
                </a:lnTo>
                <a:lnTo>
                  <a:pt x="252730" y="12953"/>
                </a:lnTo>
                <a:lnTo>
                  <a:pt x="269240" y="7492"/>
                </a:lnTo>
                <a:lnTo>
                  <a:pt x="286512" y="5333"/>
                </a:lnTo>
                <a:lnTo>
                  <a:pt x="306324" y="5333"/>
                </a:lnTo>
                <a:lnTo>
                  <a:pt x="327152" y="5333"/>
                </a:lnTo>
                <a:lnTo>
                  <a:pt x="346583" y="5333"/>
                </a:lnTo>
                <a:lnTo>
                  <a:pt x="365379" y="7492"/>
                </a:lnTo>
                <a:lnTo>
                  <a:pt x="384048" y="11810"/>
                </a:lnTo>
                <a:lnTo>
                  <a:pt x="401320" y="16128"/>
                </a:lnTo>
                <a:lnTo>
                  <a:pt x="417956" y="20827"/>
                </a:lnTo>
                <a:lnTo>
                  <a:pt x="434467" y="24764"/>
                </a:lnTo>
                <a:lnTo>
                  <a:pt x="450723" y="28066"/>
                </a:lnTo>
                <a:lnTo>
                  <a:pt x="467233" y="32765"/>
                </a:lnTo>
                <a:lnTo>
                  <a:pt x="484886" y="35559"/>
                </a:lnTo>
                <a:lnTo>
                  <a:pt x="501015" y="36702"/>
                </a:lnTo>
                <a:lnTo>
                  <a:pt x="518668" y="36702"/>
                </a:lnTo>
                <a:lnTo>
                  <a:pt x="537464" y="34543"/>
                </a:lnTo>
                <a:lnTo>
                  <a:pt x="556895" y="32765"/>
                </a:lnTo>
                <a:lnTo>
                  <a:pt x="579882" y="28066"/>
                </a:lnTo>
                <a:lnTo>
                  <a:pt x="601852" y="24764"/>
                </a:lnTo>
                <a:lnTo>
                  <a:pt x="622808" y="21970"/>
                </a:lnTo>
                <a:lnTo>
                  <a:pt x="643255" y="18287"/>
                </a:lnTo>
                <a:lnTo>
                  <a:pt x="663067" y="13969"/>
                </a:lnTo>
                <a:lnTo>
                  <a:pt x="683895" y="10794"/>
                </a:lnTo>
                <a:lnTo>
                  <a:pt x="704850" y="9651"/>
                </a:lnTo>
                <a:lnTo>
                  <a:pt x="726821" y="9651"/>
                </a:lnTo>
                <a:lnTo>
                  <a:pt x="747268" y="10794"/>
                </a:lnTo>
                <a:lnTo>
                  <a:pt x="768223" y="10794"/>
                </a:lnTo>
                <a:lnTo>
                  <a:pt x="786892" y="11810"/>
                </a:lnTo>
                <a:lnTo>
                  <a:pt x="805688" y="13969"/>
                </a:lnTo>
                <a:lnTo>
                  <a:pt x="823976" y="18287"/>
                </a:lnTo>
                <a:lnTo>
                  <a:pt x="842645" y="22605"/>
                </a:lnTo>
                <a:lnTo>
                  <a:pt x="863600" y="26923"/>
                </a:lnTo>
                <a:lnTo>
                  <a:pt x="883412" y="30606"/>
                </a:lnTo>
                <a:lnTo>
                  <a:pt x="903859" y="33400"/>
                </a:lnTo>
                <a:lnTo>
                  <a:pt x="924813" y="34543"/>
                </a:lnTo>
                <a:lnTo>
                  <a:pt x="945642" y="34543"/>
                </a:lnTo>
                <a:lnTo>
                  <a:pt x="965453" y="33400"/>
                </a:lnTo>
                <a:lnTo>
                  <a:pt x="983107" y="32765"/>
                </a:lnTo>
                <a:lnTo>
                  <a:pt x="1000378" y="29082"/>
                </a:lnTo>
                <a:lnTo>
                  <a:pt x="1019048" y="25907"/>
                </a:lnTo>
                <a:lnTo>
                  <a:pt x="1037463" y="21970"/>
                </a:lnTo>
                <a:lnTo>
                  <a:pt x="1057275" y="16128"/>
                </a:lnTo>
                <a:lnTo>
                  <a:pt x="1078102" y="11810"/>
                </a:lnTo>
                <a:lnTo>
                  <a:pt x="1098677" y="7492"/>
                </a:lnTo>
                <a:lnTo>
                  <a:pt x="1118489" y="3175"/>
                </a:lnTo>
                <a:lnTo>
                  <a:pt x="1138301" y="1015"/>
                </a:lnTo>
                <a:lnTo>
                  <a:pt x="1158113" y="0"/>
                </a:lnTo>
                <a:lnTo>
                  <a:pt x="1177925" y="0"/>
                </a:lnTo>
                <a:lnTo>
                  <a:pt x="1198752" y="0"/>
                </a:lnTo>
                <a:lnTo>
                  <a:pt x="1198752" y="0"/>
                </a:lnTo>
                <a:lnTo>
                  <a:pt x="1217168" y="2158"/>
                </a:lnTo>
                <a:lnTo>
                  <a:pt x="1237996" y="5333"/>
                </a:lnTo>
                <a:lnTo>
                  <a:pt x="1259586" y="10794"/>
                </a:lnTo>
                <a:lnTo>
                  <a:pt x="1281938" y="17271"/>
                </a:lnTo>
                <a:lnTo>
                  <a:pt x="1302385" y="23748"/>
                </a:lnTo>
                <a:lnTo>
                  <a:pt x="1322197" y="28066"/>
                </a:lnTo>
                <a:lnTo>
                  <a:pt x="1341627" y="32765"/>
                </a:lnTo>
                <a:lnTo>
                  <a:pt x="1361439" y="33400"/>
                </a:lnTo>
                <a:lnTo>
                  <a:pt x="1361439" y="33400"/>
                </a:lnTo>
                <a:lnTo>
                  <a:pt x="1382649" y="32765"/>
                </a:lnTo>
                <a:lnTo>
                  <a:pt x="1403223" y="30606"/>
                </a:lnTo>
                <a:lnTo>
                  <a:pt x="1425194" y="30606"/>
                </a:lnTo>
                <a:lnTo>
                  <a:pt x="1446022" y="30606"/>
                </a:lnTo>
                <a:lnTo>
                  <a:pt x="1464437" y="30606"/>
                </a:lnTo>
                <a:lnTo>
                  <a:pt x="1484249" y="29082"/>
                </a:lnTo>
                <a:lnTo>
                  <a:pt x="1502918" y="28066"/>
                </a:lnTo>
                <a:lnTo>
                  <a:pt x="1521714" y="25907"/>
                </a:lnTo>
                <a:lnTo>
                  <a:pt x="1536827" y="21970"/>
                </a:lnTo>
                <a:lnTo>
                  <a:pt x="1547622" y="17271"/>
                </a:lnTo>
                <a:lnTo>
                  <a:pt x="1556258" y="16128"/>
                </a:lnTo>
                <a:lnTo>
                  <a:pt x="1566290" y="16128"/>
                </a:lnTo>
                <a:lnTo>
                  <a:pt x="1579626" y="16128"/>
                </a:lnTo>
                <a:lnTo>
                  <a:pt x="1594739" y="12953"/>
                </a:lnTo>
                <a:lnTo>
                  <a:pt x="1610233" y="7492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73321" y="1645157"/>
            <a:ext cx="1108075" cy="44450"/>
          </a:xfrm>
          <a:custGeom>
            <a:avLst/>
            <a:gdLst/>
            <a:ahLst/>
            <a:cxnLst/>
            <a:rect l="l" t="t" r="r" b="b"/>
            <a:pathLst>
              <a:path w="1108075" h="44450">
                <a:moveTo>
                  <a:pt x="0" y="16255"/>
                </a:moveTo>
                <a:lnTo>
                  <a:pt x="12191" y="12953"/>
                </a:lnTo>
                <a:lnTo>
                  <a:pt x="25145" y="8636"/>
                </a:lnTo>
                <a:lnTo>
                  <a:pt x="41782" y="7619"/>
                </a:lnTo>
                <a:lnTo>
                  <a:pt x="60451" y="7619"/>
                </a:lnTo>
                <a:lnTo>
                  <a:pt x="77724" y="12318"/>
                </a:lnTo>
                <a:lnTo>
                  <a:pt x="91820" y="18414"/>
                </a:lnTo>
                <a:lnTo>
                  <a:pt x="106171" y="25907"/>
                </a:lnTo>
                <a:lnTo>
                  <a:pt x="122808" y="30606"/>
                </a:lnTo>
                <a:lnTo>
                  <a:pt x="140080" y="31750"/>
                </a:lnTo>
                <a:lnTo>
                  <a:pt x="158750" y="30606"/>
                </a:lnTo>
                <a:lnTo>
                  <a:pt x="177164" y="24891"/>
                </a:lnTo>
                <a:lnTo>
                  <a:pt x="196976" y="17271"/>
                </a:lnTo>
                <a:lnTo>
                  <a:pt x="219201" y="11175"/>
                </a:lnTo>
                <a:lnTo>
                  <a:pt x="239775" y="4317"/>
                </a:lnTo>
                <a:lnTo>
                  <a:pt x="260603" y="2158"/>
                </a:lnTo>
                <a:lnTo>
                  <a:pt x="260603" y="2158"/>
                </a:lnTo>
                <a:lnTo>
                  <a:pt x="281558" y="3301"/>
                </a:lnTo>
                <a:lnTo>
                  <a:pt x="302387" y="7619"/>
                </a:lnTo>
                <a:lnTo>
                  <a:pt x="320801" y="12953"/>
                </a:lnTo>
                <a:lnTo>
                  <a:pt x="338454" y="18414"/>
                </a:lnTo>
                <a:lnTo>
                  <a:pt x="358266" y="24891"/>
                </a:lnTo>
                <a:lnTo>
                  <a:pt x="377698" y="30606"/>
                </a:lnTo>
                <a:lnTo>
                  <a:pt x="398525" y="33527"/>
                </a:lnTo>
                <a:lnTo>
                  <a:pt x="418338" y="34670"/>
                </a:lnTo>
                <a:lnTo>
                  <a:pt x="437768" y="31750"/>
                </a:lnTo>
                <a:lnTo>
                  <a:pt x="458977" y="27050"/>
                </a:lnTo>
                <a:lnTo>
                  <a:pt x="479551" y="20954"/>
                </a:lnTo>
                <a:lnTo>
                  <a:pt x="500379" y="16255"/>
                </a:lnTo>
                <a:lnTo>
                  <a:pt x="518032" y="14096"/>
                </a:lnTo>
                <a:lnTo>
                  <a:pt x="534288" y="15112"/>
                </a:lnTo>
                <a:lnTo>
                  <a:pt x="550799" y="17271"/>
                </a:lnTo>
                <a:lnTo>
                  <a:pt x="565912" y="23113"/>
                </a:lnTo>
                <a:lnTo>
                  <a:pt x="581405" y="28066"/>
                </a:lnTo>
                <a:lnTo>
                  <a:pt x="597915" y="33527"/>
                </a:lnTo>
                <a:lnTo>
                  <a:pt x="615188" y="39242"/>
                </a:lnTo>
                <a:lnTo>
                  <a:pt x="631825" y="43306"/>
                </a:lnTo>
                <a:lnTo>
                  <a:pt x="650113" y="44323"/>
                </a:lnTo>
                <a:lnTo>
                  <a:pt x="668908" y="41401"/>
                </a:lnTo>
                <a:lnTo>
                  <a:pt x="686562" y="35687"/>
                </a:lnTo>
                <a:lnTo>
                  <a:pt x="686562" y="35687"/>
                </a:lnTo>
                <a:lnTo>
                  <a:pt x="704850" y="29590"/>
                </a:lnTo>
                <a:lnTo>
                  <a:pt x="724662" y="23113"/>
                </a:lnTo>
                <a:lnTo>
                  <a:pt x="744474" y="18414"/>
                </a:lnTo>
                <a:lnTo>
                  <a:pt x="764286" y="17271"/>
                </a:lnTo>
                <a:lnTo>
                  <a:pt x="785113" y="18414"/>
                </a:lnTo>
                <a:lnTo>
                  <a:pt x="803909" y="20954"/>
                </a:lnTo>
                <a:lnTo>
                  <a:pt x="822198" y="23749"/>
                </a:lnTo>
                <a:lnTo>
                  <a:pt x="840993" y="24891"/>
                </a:lnTo>
                <a:lnTo>
                  <a:pt x="859663" y="23113"/>
                </a:lnTo>
                <a:lnTo>
                  <a:pt x="878077" y="18414"/>
                </a:lnTo>
                <a:lnTo>
                  <a:pt x="895730" y="14096"/>
                </a:lnTo>
                <a:lnTo>
                  <a:pt x="911859" y="11175"/>
                </a:lnTo>
                <a:lnTo>
                  <a:pt x="928496" y="8636"/>
                </a:lnTo>
                <a:lnTo>
                  <a:pt x="946150" y="7619"/>
                </a:lnTo>
                <a:lnTo>
                  <a:pt x="965580" y="7619"/>
                </a:lnTo>
                <a:lnTo>
                  <a:pt x="984250" y="7619"/>
                </a:lnTo>
                <a:lnTo>
                  <a:pt x="1002918" y="7619"/>
                </a:lnTo>
                <a:lnTo>
                  <a:pt x="1021333" y="7619"/>
                </a:lnTo>
                <a:lnTo>
                  <a:pt x="1038987" y="6476"/>
                </a:lnTo>
                <a:lnTo>
                  <a:pt x="1056639" y="5461"/>
                </a:lnTo>
                <a:lnTo>
                  <a:pt x="1073150" y="3301"/>
                </a:lnTo>
                <a:lnTo>
                  <a:pt x="1086103" y="2158"/>
                </a:lnTo>
                <a:lnTo>
                  <a:pt x="1095882" y="2158"/>
                </a:lnTo>
                <a:lnTo>
                  <a:pt x="1108075" y="0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54421" y="1255267"/>
            <a:ext cx="273050" cy="141605"/>
          </a:xfrm>
          <a:custGeom>
            <a:avLst/>
            <a:gdLst/>
            <a:ahLst/>
            <a:cxnLst/>
            <a:rect l="l" t="t" r="r" b="b"/>
            <a:pathLst>
              <a:path w="273050" h="141605">
                <a:moveTo>
                  <a:pt x="0" y="112775"/>
                </a:moveTo>
                <a:lnTo>
                  <a:pt x="0" y="112775"/>
                </a:lnTo>
                <a:lnTo>
                  <a:pt x="8636" y="125729"/>
                </a:lnTo>
                <a:lnTo>
                  <a:pt x="19812" y="134746"/>
                </a:lnTo>
                <a:lnTo>
                  <a:pt x="33908" y="141223"/>
                </a:lnTo>
                <a:lnTo>
                  <a:pt x="53339" y="141223"/>
                </a:lnTo>
                <a:lnTo>
                  <a:pt x="78866" y="131444"/>
                </a:lnTo>
                <a:lnTo>
                  <a:pt x="106172" y="116331"/>
                </a:lnTo>
                <a:lnTo>
                  <a:pt x="129286" y="100075"/>
                </a:lnTo>
                <a:lnTo>
                  <a:pt x="147574" y="85725"/>
                </a:lnTo>
                <a:lnTo>
                  <a:pt x="165226" y="70611"/>
                </a:lnTo>
                <a:lnTo>
                  <a:pt x="183641" y="57276"/>
                </a:lnTo>
                <a:lnTo>
                  <a:pt x="200151" y="46481"/>
                </a:lnTo>
                <a:lnTo>
                  <a:pt x="217804" y="35686"/>
                </a:lnTo>
                <a:lnTo>
                  <a:pt x="234441" y="23113"/>
                </a:lnTo>
                <a:lnTo>
                  <a:pt x="234441" y="23113"/>
                </a:lnTo>
                <a:lnTo>
                  <a:pt x="250570" y="13080"/>
                </a:lnTo>
                <a:lnTo>
                  <a:pt x="265049" y="5841"/>
                </a:lnTo>
                <a:lnTo>
                  <a:pt x="272541" y="0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65190" y="12401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65551" y="1863344"/>
            <a:ext cx="1858010" cy="57785"/>
          </a:xfrm>
          <a:custGeom>
            <a:avLst/>
            <a:gdLst/>
            <a:ahLst/>
            <a:cxnLst/>
            <a:rect l="l" t="t" r="r" b="b"/>
            <a:pathLst>
              <a:path w="1858010" h="57785">
                <a:moveTo>
                  <a:pt x="0" y="2539"/>
                </a:moveTo>
                <a:lnTo>
                  <a:pt x="0" y="2539"/>
                </a:lnTo>
                <a:lnTo>
                  <a:pt x="14350" y="5460"/>
                </a:lnTo>
                <a:lnTo>
                  <a:pt x="31623" y="10159"/>
                </a:lnTo>
                <a:lnTo>
                  <a:pt x="52450" y="15112"/>
                </a:lnTo>
                <a:lnTo>
                  <a:pt x="72262" y="20954"/>
                </a:lnTo>
                <a:lnTo>
                  <a:pt x="89535" y="27431"/>
                </a:lnTo>
                <a:lnTo>
                  <a:pt x="107187" y="30606"/>
                </a:lnTo>
                <a:lnTo>
                  <a:pt x="128143" y="30606"/>
                </a:lnTo>
                <a:lnTo>
                  <a:pt x="148590" y="28447"/>
                </a:lnTo>
                <a:lnTo>
                  <a:pt x="168402" y="24891"/>
                </a:lnTo>
                <a:lnTo>
                  <a:pt x="187198" y="20954"/>
                </a:lnTo>
                <a:lnTo>
                  <a:pt x="204470" y="16637"/>
                </a:lnTo>
                <a:lnTo>
                  <a:pt x="221996" y="12318"/>
                </a:lnTo>
                <a:lnTo>
                  <a:pt x="237490" y="8635"/>
                </a:lnTo>
                <a:lnTo>
                  <a:pt x="255143" y="7619"/>
                </a:lnTo>
                <a:lnTo>
                  <a:pt x="273558" y="7619"/>
                </a:lnTo>
                <a:lnTo>
                  <a:pt x="293370" y="10159"/>
                </a:lnTo>
                <a:lnTo>
                  <a:pt x="313181" y="12953"/>
                </a:lnTo>
                <a:lnTo>
                  <a:pt x="332613" y="16637"/>
                </a:lnTo>
                <a:lnTo>
                  <a:pt x="350266" y="20954"/>
                </a:lnTo>
                <a:lnTo>
                  <a:pt x="367919" y="25907"/>
                </a:lnTo>
                <a:lnTo>
                  <a:pt x="384429" y="31368"/>
                </a:lnTo>
                <a:lnTo>
                  <a:pt x="399542" y="34924"/>
                </a:lnTo>
                <a:lnTo>
                  <a:pt x="416814" y="38226"/>
                </a:lnTo>
                <a:lnTo>
                  <a:pt x="434467" y="40004"/>
                </a:lnTo>
                <a:lnTo>
                  <a:pt x="454279" y="41020"/>
                </a:lnTo>
                <a:lnTo>
                  <a:pt x="454279" y="41020"/>
                </a:lnTo>
                <a:lnTo>
                  <a:pt x="472567" y="39242"/>
                </a:lnTo>
                <a:lnTo>
                  <a:pt x="491363" y="36067"/>
                </a:lnTo>
                <a:lnTo>
                  <a:pt x="511175" y="31368"/>
                </a:lnTo>
                <a:lnTo>
                  <a:pt x="527685" y="25907"/>
                </a:lnTo>
                <a:lnTo>
                  <a:pt x="544957" y="20954"/>
                </a:lnTo>
                <a:lnTo>
                  <a:pt x="562610" y="16637"/>
                </a:lnTo>
                <a:lnTo>
                  <a:pt x="580263" y="11175"/>
                </a:lnTo>
                <a:lnTo>
                  <a:pt x="598932" y="6476"/>
                </a:lnTo>
                <a:lnTo>
                  <a:pt x="617347" y="3682"/>
                </a:lnTo>
                <a:lnTo>
                  <a:pt x="638175" y="1524"/>
                </a:lnTo>
                <a:lnTo>
                  <a:pt x="658749" y="0"/>
                </a:lnTo>
                <a:lnTo>
                  <a:pt x="677418" y="0"/>
                </a:lnTo>
                <a:lnTo>
                  <a:pt x="677418" y="0"/>
                </a:lnTo>
                <a:lnTo>
                  <a:pt x="695071" y="2539"/>
                </a:lnTo>
                <a:lnTo>
                  <a:pt x="711708" y="5460"/>
                </a:lnTo>
                <a:lnTo>
                  <a:pt x="729361" y="10159"/>
                </a:lnTo>
                <a:lnTo>
                  <a:pt x="748792" y="15112"/>
                </a:lnTo>
                <a:lnTo>
                  <a:pt x="770636" y="21970"/>
                </a:lnTo>
                <a:lnTo>
                  <a:pt x="792607" y="28447"/>
                </a:lnTo>
                <a:lnTo>
                  <a:pt x="812419" y="33908"/>
                </a:lnTo>
                <a:lnTo>
                  <a:pt x="832993" y="37083"/>
                </a:lnTo>
                <a:lnTo>
                  <a:pt x="854963" y="38226"/>
                </a:lnTo>
                <a:lnTo>
                  <a:pt x="875792" y="37083"/>
                </a:lnTo>
                <a:lnTo>
                  <a:pt x="897763" y="33908"/>
                </a:lnTo>
                <a:lnTo>
                  <a:pt x="919352" y="29590"/>
                </a:lnTo>
                <a:lnTo>
                  <a:pt x="944626" y="22732"/>
                </a:lnTo>
                <a:lnTo>
                  <a:pt x="967613" y="18795"/>
                </a:lnTo>
                <a:lnTo>
                  <a:pt x="988440" y="15112"/>
                </a:lnTo>
                <a:lnTo>
                  <a:pt x="1005077" y="14096"/>
                </a:lnTo>
                <a:lnTo>
                  <a:pt x="1021207" y="14096"/>
                </a:lnTo>
                <a:lnTo>
                  <a:pt x="1021207" y="14096"/>
                </a:lnTo>
                <a:lnTo>
                  <a:pt x="1037844" y="17271"/>
                </a:lnTo>
                <a:lnTo>
                  <a:pt x="1055497" y="20954"/>
                </a:lnTo>
                <a:lnTo>
                  <a:pt x="1074927" y="24891"/>
                </a:lnTo>
                <a:lnTo>
                  <a:pt x="1096899" y="29590"/>
                </a:lnTo>
                <a:lnTo>
                  <a:pt x="1119886" y="33908"/>
                </a:lnTo>
                <a:lnTo>
                  <a:pt x="1141857" y="37083"/>
                </a:lnTo>
                <a:lnTo>
                  <a:pt x="1163827" y="40004"/>
                </a:lnTo>
                <a:lnTo>
                  <a:pt x="1183639" y="41020"/>
                </a:lnTo>
                <a:lnTo>
                  <a:pt x="1203071" y="42163"/>
                </a:lnTo>
                <a:lnTo>
                  <a:pt x="1222883" y="41020"/>
                </a:lnTo>
                <a:lnTo>
                  <a:pt x="1241552" y="38226"/>
                </a:lnTo>
                <a:lnTo>
                  <a:pt x="1258824" y="32384"/>
                </a:lnTo>
                <a:lnTo>
                  <a:pt x="1274318" y="28447"/>
                </a:lnTo>
                <a:lnTo>
                  <a:pt x="1290574" y="24891"/>
                </a:lnTo>
                <a:lnTo>
                  <a:pt x="1308227" y="21970"/>
                </a:lnTo>
                <a:lnTo>
                  <a:pt x="1325880" y="21970"/>
                </a:lnTo>
                <a:lnTo>
                  <a:pt x="1325880" y="21970"/>
                </a:lnTo>
                <a:lnTo>
                  <a:pt x="1344168" y="22732"/>
                </a:lnTo>
                <a:lnTo>
                  <a:pt x="1362837" y="27431"/>
                </a:lnTo>
                <a:lnTo>
                  <a:pt x="1380489" y="32384"/>
                </a:lnTo>
                <a:lnTo>
                  <a:pt x="1399286" y="38226"/>
                </a:lnTo>
                <a:lnTo>
                  <a:pt x="1418717" y="41020"/>
                </a:lnTo>
                <a:lnTo>
                  <a:pt x="1439545" y="43560"/>
                </a:lnTo>
                <a:lnTo>
                  <a:pt x="1461515" y="43560"/>
                </a:lnTo>
                <a:lnTo>
                  <a:pt x="1461515" y="43560"/>
                </a:lnTo>
                <a:lnTo>
                  <a:pt x="1481327" y="41020"/>
                </a:lnTo>
                <a:lnTo>
                  <a:pt x="1502918" y="37083"/>
                </a:lnTo>
                <a:lnTo>
                  <a:pt x="1526286" y="33908"/>
                </a:lnTo>
                <a:lnTo>
                  <a:pt x="1549019" y="32384"/>
                </a:lnTo>
                <a:lnTo>
                  <a:pt x="1569847" y="32384"/>
                </a:lnTo>
                <a:lnTo>
                  <a:pt x="1587119" y="34924"/>
                </a:lnTo>
                <a:lnTo>
                  <a:pt x="1602613" y="38226"/>
                </a:lnTo>
                <a:lnTo>
                  <a:pt x="1618107" y="42163"/>
                </a:lnTo>
                <a:lnTo>
                  <a:pt x="1635378" y="49021"/>
                </a:lnTo>
                <a:lnTo>
                  <a:pt x="1654175" y="54355"/>
                </a:lnTo>
                <a:lnTo>
                  <a:pt x="1673987" y="57657"/>
                </a:lnTo>
                <a:lnTo>
                  <a:pt x="1691259" y="56514"/>
                </a:lnTo>
                <a:lnTo>
                  <a:pt x="1708912" y="53339"/>
                </a:lnTo>
                <a:lnTo>
                  <a:pt x="1728597" y="49021"/>
                </a:lnTo>
                <a:lnTo>
                  <a:pt x="1748409" y="44703"/>
                </a:lnTo>
                <a:lnTo>
                  <a:pt x="1767205" y="41020"/>
                </a:lnTo>
                <a:lnTo>
                  <a:pt x="1784477" y="39242"/>
                </a:lnTo>
                <a:lnTo>
                  <a:pt x="1801749" y="39242"/>
                </a:lnTo>
                <a:lnTo>
                  <a:pt x="1819402" y="39242"/>
                </a:lnTo>
                <a:lnTo>
                  <a:pt x="1833752" y="39242"/>
                </a:lnTo>
                <a:lnTo>
                  <a:pt x="1843532" y="39242"/>
                </a:lnTo>
                <a:lnTo>
                  <a:pt x="1857502" y="38226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610100" y="21217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34032" y="2313050"/>
            <a:ext cx="948690" cy="27305"/>
          </a:xfrm>
          <a:custGeom>
            <a:avLst/>
            <a:gdLst/>
            <a:ahLst/>
            <a:cxnLst/>
            <a:rect l="l" t="t" r="r" b="b"/>
            <a:pathLst>
              <a:path w="948689" h="27305">
                <a:moveTo>
                  <a:pt x="0" y="0"/>
                </a:moveTo>
                <a:lnTo>
                  <a:pt x="15367" y="6477"/>
                </a:lnTo>
                <a:lnTo>
                  <a:pt x="26162" y="12954"/>
                </a:lnTo>
                <a:lnTo>
                  <a:pt x="39497" y="20447"/>
                </a:lnTo>
                <a:lnTo>
                  <a:pt x="55753" y="25146"/>
                </a:lnTo>
                <a:lnTo>
                  <a:pt x="74422" y="26924"/>
                </a:lnTo>
                <a:lnTo>
                  <a:pt x="95376" y="26924"/>
                </a:lnTo>
                <a:lnTo>
                  <a:pt x="95376" y="26924"/>
                </a:lnTo>
                <a:lnTo>
                  <a:pt x="119506" y="25908"/>
                </a:lnTo>
                <a:lnTo>
                  <a:pt x="141478" y="23749"/>
                </a:lnTo>
                <a:lnTo>
                  <a:pt x="162306" y="19431"/>
                </a:lnTo>
                <a:lnTo>
                  <a:pt x="183895" y="13970"/>
                </a:lnTo>
                <a:lnTo>
                  <a:pt x="205867" y="8636"/>
                </a:lnTo>
                <a:lnTo>
                  <a:pt x="225679" y="4318"/>
                </a:lnTo>
                <a:lnTo>
                  <a:pt x="245491" y="1016"/>
                </a:lnTo>
                <a:lnTo>
                  <a:pt x="263779" y="0"/>
                </a:lnTo>
                <a:lnTo>
                  <a:pt x="263779" y="0"/>
                </a:lnTo>
                <a:lnTo>
                  <a:pt x="280416" y="2159"/>
                </a:lnTo>
                <a:lnTo>
                  <a:pt x="298069" y="4318"/>
                </a:lnTo>
                <a:lnTo>
                  <a:pt x="314198" y="7493"/>
                </a:lnTo>
                <a:lnTo>
                  <a:pt x="332994" y="11811"/>
                </a:lnTo>
                <a:lnTo>
                  <a:pt x="353822" y="17272"/>
                </a:lnTo>
                <a:lnTo>
                  <a:pt x="375793" y="20447"/>
                </a:lnTo>
                <a:lnTo>
                  <a:pt x="400938" y="21590"/>
                </a:lnTo>
                <a:lnTo>
                  <a:pt x="422529" y="20447"/>
                </a:lnTo>
                <a:lnTo>
                  <a:pt x="440181" y="19431"/>
                </a:lnTo>
                <a:lnTo>
                  <a:pt x="456819" y="18287"/>
                </a:lnTo>
                <a:lnTo>
                  <a:pt x="472948" y="13970"/>
                </a:lnTo>
                <a:lnTo>
                  <a:pt x="493903" y="11811"/>
                </a:lnTo>
                <a:lnTo>
                  <a:pt x="515874" y="9652"/>
                </a:lnTo>
                <a:lnTo>
                  <a:pt x="538861" y="8636"/>
                </a:lnTo>
                <a:lnTo>
                  <a:pt x="559688" y="8636"/>
                </a:lnTo>
                <a:lnTo>
                  <a:pt x="579119" y="10795"/>
                </a:lnTo>
                <a:lnTo>
                  <a:pt x="596773" y="12954"/>
                </a:lnTo>
                <a:lnTo>
                  <a:pt x="615569" y="17272"/>
                </a:lnTo>
                <a:lnTo>
                  <a:pt x="633222" y="19431"/>
                </a:lnTo>
                <a:lnTo>
                  <a:pt x="647954" y="21590"/>
                </a:lnTo>
                <a:lnTo>
                  <a:pt x="662305" y="23749"/>
                </a:lnTo>
                <a:lnTo>
                  <a:pt x="678942" y="23749"/>
                </a:lnTo>
                <a:lnTo>
                  <a:pt x="696213" y="21590"/>
                </a:lnTo>
                <a:lnTo>
                  <a:pt x="714882" y="19431"/>
                </a:lnTo>
                <a:lnTo>
                  <a:pt x="734694" y="17272"/>
                </a:lnTo>
                <a:lnTo>
                  <a:pt x="755523" y="17272"/>
                </a:lnTo>
                <a:lnTo>
                  <a:pt x="777240" y="18287"/>
                </a:lnTo>
                <a:lnTo>
                  <a:pt x="799465" y="20447"/>
                </a:lnTo>
                <a:lnTo>
                  <a:pt x="822198" y="21590"/>
                </a:lnTo>
                <a:lnTo>
                  <a:pt x="844169" y="21590"/>
                </a:lnTo>
                <a:lnTo>
                  <a:pt x="864997" y="21590"/>
                </a:lnTo>
                <a:lnTo>
                  <a:pt x="884809" y="21590"/>
                </a:lnTo>
                <a:lnTo>
                  <a:pt x="906399" y="20447"/>
                </a:lnTo>
                <a:lnTo>
                  <a:pt x="926211" y="19431"/>
                </a:lnTo>
                <a:lnTo>
                  <a:pt x="940562" y="18287"/>
                </a:lnTo>
                <a:lnTo>
                  <a:pt x="948182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53717" y="2544063"/>
            <a:ext cx="1342390" cy="41910"/>
          </a:xfrm>
          <a:custGeom>
            <a:avLst/>
            <a:gdLst/>
            <a:ahLst/>
            <a:cxnLst/>
            <a:rect l="l" t="t" r="r" b="b"/>
            <a:pathLst>
              <a:path w="1342389" h="41910">
                <a:moveTo>
                  <a:pt x="0" y="0"/>
                </a:moveTo>
                <a:lnTo>
                  <a:pt x="0" y="0"/>
                </a:lnTo>
                <a:lnTo>
                  <a:pt x="10159" y="8762"/>
                </a:lnTo>
                <a:lnTo>
                  <a:pt x="20955" y="17653"/>
                </a:lnTo>
                <a:lnTo>
                  <a:pt x="36068" y="25273"/>
                </a:lnTo>
                <a:lnTo>
                  <a:pt x="54737" y="30607"/>
                </a:lnTo>
                <a:lnTo>
                  <a:pt x="75691" y="32766"/>
                </a:lnTo>
                <a:lnTo>
                  <a:pt x="96519" y="31750"/>
                </a:lnTo>
                <a:lnTo>
                  <a:pt x="114934" y="30607"/>
                </a:lnTo>
                <a:lnTo>
                  <a:pt x="131444" y="28448"/>
                </a:lnTo>
                <a:lnTo>
                  <a:pt x="147955" y="24130"/>
                </a:lnTo>
                <a:lnTo>
                  <a:pt x="164210" y="19812"/>
                </a:lnTo>
                <a:lnTo>
                  <a:pt x="180720" y="16637"/>
                </a:lnTo>
                <a:lnTo>
                  <a:pt x="198374" y="14478"/>
                </a:lnTo>
                <a:lnTo>
                  <a:pt x="213487" y="13335"/>
                </a:lnTo>
                <a:lnTo>
                  <a:pt x="229743" y="14478"/>
                </a:lnTo>
                <a:lnTo>
                  <a:pt x="245237" y="17653"/>
                </a:lnTo>
                <a:lnTo>
                  <a:pt x="261746" y="24130"/>
                </a:lnTo>
                <a:lnTo>
                  <a:pt x="282701" y="29591"/>
                </a:lnTo>
                <a:lnTo>
                  <a:pt x="300989" y="35306"/>
                </a:lnTo>
                <a:lnTo>
                  <a:pt x="319785" y="39243"/>
                </a:lnTo>
                <a:lnTo>
                  <a:pt x="339470" y="41402"/>
                </a:lnTo>
                <a:lnTo>
                  <a:pt x="359028" y="40386"/>
                </a:lnTo>
                <a:lnTo>
                  <a:pt x="381253" y="38227"/>
                </a:lnTo>
                <a:lnTo>
                  <a:pt x="400050" y="35306"/>
                </a:lnTo>
                <a:lnTo>
                  <a:pt x="417321" y="32766"/>
                </a:lnTo>
                <a:lnTo>
                  <a:pt x="433450" y="29591"/>
                </a:lnTo>
                <a:lnTo>
                  <a:pt x="450088" y="26289"/>
                </a:lnTo>
                <a:lnTo>
                  <a:pt x="466597" y="21971"/>
                </a:lnTo>
                <a:lnTo>
                  <a:pt x="483234" y="18796"/>
                </a:lnTo>
                <a:lnTo>
                  <a:pt x="500506" y="15493"/>
                </a:lnTo>
                <a:lnTo>
                  <a:pt x="519175" y="15493"/>
                </a:lnTo>
                <a:lnTo>
                  <a:pt x="537590" y="15493"/>
                </a:lnTo>
                <a:lnTo>
                  <a:pt x="554101" y="14478"/>
                </a:lnTo>
                <a:lnTo>
                  <a:pt x="573532" y="14478"/>
                </a:lnTo>
                <a:lnTo>
                  <a:pt x="592201" y="15493"/>
                </a:lnTo>
                <a:lnTo>
                  <a:pt x="612013" y="17653"/>
                </a:lnTo>
                <a:lnTo>
                  <a:pt x="630808" y="21971"/>
                </a:lnTo>
                <a:lnTo>
                  <a:pt x="630808" y="21971"/>
                </a:lnTo>
                <a:lnTo>
                  <a:pt x="650620" y="25273"/>
                </a:lnTo>
                <a:lnTo>
                  <a:pt x="671068" y="28448"/>
                </a:lnTo>
                <a:lnTo>
                  <a:pt x="693038" y="29591"/>
                </a:lnTo>
                <a:lnTo>
                  <a:pt x="715009" y="30607"/>
                </a:lnTo>
                <a:lnTo>
                  <a:pt x="734821" y="29591"/>
                </a:lnTo>
                <a:lnTo>
                  <a:pt x="754633" y="29591"/>
                </a:lnTo>
                <a:lnTo>
                  <a:pt x="769746" y="28448"/>
                </a:lnTo>
                <a:lnTo>
                  <a:pt x="769746" y="28448"/>
                </a:lnTo>
                <a:lnTo>
                  <a:pt x="784097" y="24130"/>
                </a:lnTo>
                <a:lnTo>
                  <a:pt x="801369" y="18796"/>
                </a:lnTo>
                <a:lnTo>
                  <a:pt x="821182" y="14478"/>
                </a:lnTo>
                <a:lnTo>
                  <a:pt x="842137" y="11176"/>
                </a:lnTo>
                <a:lnTo>
                  <a:pt x="861568" y="8001"/>
                </a:lnTo>
                <a:lnTo>
                  <a:pt x="880237" y="5842"/>
                </a:lnTo>
                <a:lnTo>
                  <a:pt x="901191" y="5842"/>
                </a:lnTo>
                <a:lnTo>
                  <a:pt x="920876" y="8001"/>
                </a:lnTo>
                <a:lnTo>
                  <a:pt x="940688" y="10160"/>
                </a:lnTo>
                <a:lnTo>
                  <a:pt x="959103" y="13335"/>
                </a:lnTo>
                <a:lnTo>
                  <a:pt x="975613" y="14478"/>
                </a:lnTo>
                <a:lnTo>
                  <a:pt x="991869" y="16637"/>
                </a:lnTo>
                <a:lnTo>
                  <a:pt x="1009522" y="17653"/>
                </a:lnTo>
                <a:lnTo>
                  <a:pt x="1030351" y="18796"/>
                </a:lnTo>
                <a:lnTo>
                  <a:pt x="1051306" y="18796"/>
                </a:lnTo>
                <a:lnTo>
                  <a:pt x="1072895" y="18796"/>
                </a:lnTo>
                <a:lnTo>
                  <a:pt x="1094866" y="19812"/>
                </a:lnTo>
                <a:lnTo>
                  <a:pt x="1115695" y="19812"/>
                </a:lnTo>
                <a:lnTo>
                  <a:pt x="1137665" y="18796"/>
                </a:lnTo>
                <a:lnTo>
                  <a:pt x="1157096" y="18796"/>
                </a:lnTo>
                <a:lnTo>
                  <a:pt x="1175765" y="20955"/>
                </a:lnTo>
                <a:lnTo>
                  <a:pt x="1196720" y="23114"/>
                </a:lnTo>
                <a:lnTo>
                  <a:pt x="1219708" y="25273"/>
                </a:lnTo>
                <a:lnTo>
                  <a:pt x="1240662" y="28448"/>
                </a:lnTo>
                <a:lnTo>
                  <a:pt x="1261109" y="30607"/>
                </a:lnTo>
                <a:lnTo>
                  <a:pt x="1279906" y="32766"/>
                </a:lnTo>
                <a:lnTo>
                  <a:pt x="1298574" y="33909"/>
                </a:lnTo>
                <a:lnTo>
                  <a:pt x="1315846" y="33909"/>
                </a:lnTo>
                <a:lnTo>
                  <a:pt x="1331341" y="31750"/>
                </a:lnTo>
                <a:lnTo>
                  <a:pt x="1342135" y="295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373120" y="2570352"/>
            <a:ext cx="15240" cy="2540"/>
          </a:xfrm>
          <a:custGeom>
            <a:avLst/>
            <a:gdLst/>
            <a:ahLst/>
            <a:cxnLst/>
            <a:rect l="l" t="t" r="r" b="b"/>
            <a:pathLst>
              <a:path w="15239" h="2539">
                <a:moveTo>
                  <a:pt x="15112" y="2158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60194" y="2792856"/>
            <a:ext cx="790575" cy="38735"/>
          </a:xfrm>
          <a:custGeom>
            <a:avLst/>
            <a:gdLst/>
            <a:ahLst/>
            <a:cxnLst/>
            <a:rect l="l" t="t" r="r" b="b"/>
            <a:pathLst>
              <a:path w="790575" h="38735">
                <a:moveTo>
                  <a:pt x="0" y="4699"/>
                </a:moveTo>
                <a:lnTo>
                  <a:pt x="0" y="4699"/>
                </a:lnTo>
                <a:lnTo>
                  <a:pt x="12318" y="13335"/>
                </a:lnTo>
                <a:lnTo>
                  <a:pt x="23113" y="20955"/>
                </a:lnTo>
                <a:lnTo>
                  <a:pt x="37083" y="28448"/>
                </a:lnTo>
                <a:lnTo>
                  <a:pt x="55880" y="33909"/>
                </a:lnTo>
                <a:lnTo>
                  <a:pt x="78231" y="33909"/>
                </a:lnTo>
                <a:lnTo>
                  <a:pt x="99822" y="30606"/>
                </a:lnTo>
                <a:lnTo>
                  <a:pt x="119633" y="27431"/>
                </a:lnTo>
                <a:lnTo>
                  <a:pt x="137922" y="21971"/>
                </a:lnTo>
                <a:lnTo>
                  <a:pt x="156718" y="14478"/>
                </a:lnTo>
                <a:lnTo>
                  <a:pt x="176403" y="9017"/>
                </a:lnTo>
                <a:lnTo>
                  <a:pt x="194818" y="5842"/>
                </a:lnTo>
                <a:lnTo>
                  <a:pt x="214630" y="2540"/>
                </a:lnTo>
                <a:lnTo>
                  <a:pt x="233299" y="0"/>
                </a:lnTo>
                <a:lnTo>
                  <a:pt x="252094" y="0"/>
                </a:lnTo>
                <a:lnTo>
                  <a:pt x="252094" y="0"/>
                </a:lnTo>
                <a:lnTo>
                  <a:pt x="270382" y="2540"/>
                </a:lnTo>
                <a:lnTo>
                  <a:pt x="287019" y="5842"/>
                </a:lnTo>
                <a:lnTo>
                  <a:pt x="302513" y="9017"/>
                </a:lnTo>
                <a:lnTo>
                  <a:pt x="317626" y="12318"/>
                </a:lnTo>
                <a:lnTo>
                  <a:pt x="334137" y="15493"/>
                </a:lnTo>
                <a:lnTo>
                  <a:pt x="352551" y="18796"/>
                </a:lnTo>
                <a:lnTo>
                  <a:pt x="375919" y="19812"/>
                </a:lnTo>
                <a:lnTo>
                  <a:pt x="399669" y="20955"/>
                </a:lnTo>
                <a:lnTo>
                  <a:pt x="422656" y="18796"/>
                </a:lnTo>
                <a:lnTo>
                  <a:pt x="443611" y="14478"/>
                </a:lnTo>
                <a:lnTo>
                  <a:pt x="464438" y="11175"/>
                </a:lnTo>
                <a:lnTo>
                  <a:pt x="485394" y="10160"/>
                </a:lnTo>
                <a:lnTo>
                  <a:pt x="505079" y="10160"/>
                </a:lnTo>
                <a:lnTo>
                  <a:pt x="523494" y="10160"/>
                </a:lnTo>
                <a:lnTo>
                  <a:pt x="541147" y="10160"/>
                </a:lnTo>
                <a:lnTo>
                  <a:pt x="558419" y="11175"/>
                </a:lnTo>
                <a:lnTo>
                  <a:pt x="574929" y="14478"/>
                </a:lnTo>
                <a:lnTo>
                  <a:pt x="590423" y="18796"/>
                </a:lnTo>
                <a:lnTo>
                  <a:pt x="605536" y="24130"/>
                </a:lnTo>
                <a:lnTo>
                  <a:pt x="621792" y="28448"/>
                </a:lnTo>
                <a:lnTo>
                  <a:pt x="639444" y="30606"/>
                </a:lnTo>
                <a:lnTo>
                  <a:pt x="661416" y="33909"/>
                </a:lnTo>
                <a:lnTo>
                  <a:pt x="686562" y="36449"/>
                </a:lnTo>
                <a:lnTo>
                  <a:pt x="709676" y="37465"/>
                </a:lnTo>
                <a:lnTo>
                  <a:pt x="729361" y="37465"/>
                </a:lnTo>
                <a:lnTo>
                  <a:pt x="748157" y="36449"/>
                </a:lnTo>
                <a:lnTo>
                  <a:pt x="764286" y="34925"/>
                </a:lnTo>
                <a:lnTo>
                  <a:pt x="778382" y="34925"/>
                </a:lnTo>
                <a:lnTo>
                  <a:pt x="790575" y="386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15156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4855" y="792479"/>
            <a:ext cx="95173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405255" cy="475615"/>
          </a:xfrm>
          <a:custGeom>
            <a:avLst/>
            <a:gdLst/>
            <a:ahLst/>
            <a:cxnLst/>
            <a:rect l="l" t="t" r="r" b="b"/>
            <a:pathLst>
              <a:path w="1405255" h="475615">
                <a:moveTo>
                  <a:pt x="1405128" y="0"/>
                </a:moveTo>
                <a:lnTo>
                  <a:pt x="0" y="0"/>
                </a:lnTo>
                <a:lnTo>
                  <a:pt x="0" y="475488"/>
                </a:lnTo>
                <a:lnTo>
                  <a:pt x="1325880" y="475488"/>
                </a:lnTo>
                <a:lnTo>
                  <a:pt x="1405128" y="396239"/>
                </a:lnTo>
                <a:lnTo>
                  <a:pt x="14051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35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405255" cy="475615"/>
          </a:xfrm>
          <a:custGeom>
            <a:avLst/>
            <a:gdLst/>
            <a:ahLst/>
            <a:cxnLst/>
            <a:rect l="l" t="t" r="r" b="b"/>
            <a:pathLst>
              <a:path w="1405255" h="475615">
                <a:moveTo>
                  <a:pt x="1325880" y="475488"/>
                </a:moveTo>
                <a:lnTo>
                  <a:pt x="1341755" y="412114"/>
                </a:lnTo>
                <a:lnTo>
                  <a:pt x="1405128" y="396239"/>
                </a:lnTo>
                <a:lnTo>
                  <a:pt x="1325880" y="475488"/>
                </a:lnTo>
                <a:lnTo>
                  <a:pt x="0" y="475488"/>
                </a:lnTo>
                <a:lnTo>
                  <a:pt x="0" y="0"/>
                </a:lnTo>
                <a:lnTo>
                  <a:pt x="1405128" y="0"/>
                </a:lnTo>
                <a:lnTo>
                  <a:pt x="14051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98843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Head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marR="50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70" dirty="0">
                <a:latin typeface="Arial Black"/>
                <a:cs typeface="Arial Black"/>
              </a:rPr>
              <a:t>A </a:t>
            </a:r>
            <a:r>
              <a:rPr sz="1500" spc="-170" dirty="0">
                <a:latin typeface="Arial Black"/>
                <a:cs typeface="Arial Black"/>
              </a:rPr>
              <a:t>compound </a:t>
            </a:r>
            <a:r>
              <a:rPr sz="1500" spc="-190" dirty="0">
                <a:latin typeface="Arial Black"/>
                <a:cs typeface="Arial Black"/>
              </a:rPr>
              <a:t>eye </a:t>
            </a:r>
            <a:r>
              <a:rPr sz="1500" spc="-185" dirty="0">
                <a:latin typeface="Arial Black"/>
                <a:cs typeface="Arial Black"/>
              </a:rPr>
              <a:t>consists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80" dirty="0">
                <a:latin typeface="Arial Black"/>
                <a:cs typeface="Arial Black"/>
              </a:rPr>
              <a:t>many </a:t>
            </a:r>
            <a:r>
              <a:rPr sz="1500" spc="-170" dirty="0">
                <a:latin typeface="Arial Black"/>
                <a:cs typeface="Arial Black"/>
              </a:rPr>
              <a:t>similar  </a:t>
            </a:r>
            <a:r>
              <a:rPr sz="1500" spc="-165" dirty="0">
                <a:latin typeface="Arial Black"/>
                <a:cs typeface="Arial Black"/>
              </a:rPr>
              <a:t>units, </a:t>
            </a:r>
            <a:r>
              <a:rPr sz="1500" spc="-185" dirty="0">
                <a:latin typeface="Arial Black"/>
                <a:cs typeface="Arial Black"/>
              </a:rPr>
              <a:t>called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ommatidia</a:t>
            </a:r>
            <a:r>
              <a:rPr sz="1500" spc="-45" dirty="0">
                <a:latin typeface="Arial Black"/>
                <a:cs typeface="Arial Black"/>
              </a:rPr>
              <a:t>, </a:t>
            </a:r>
            <a:r>
              <a:rPr sz="1500" spc="-210" dirty="0">
                <a:latin typeface="Arial Black"/>
                <a:cs typeface="Arial Black"/>
              </a:rPr>
              <a:t>each </a:t>
            </a:r>
            <a:r>
              <a:rPr sz="1500" spc="-150" dirty="0">
                <a:latin typeface="Arial Black"/>
                <a:cs typeface="Arial Black"/>
              </a:rPr>
              <a:t>having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75" dirty="0">
                <a:latin typeface="Arial Black"/>
                <a:cs typeface="Arial Black"/>
              </a:rPr>
              <a:t>lens 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85" dirty="0">
                <a:latin typeface="Arial Black"/>
                <a:cs typeface="Arial Black"/>
              </a:rPr>
              <a:t>capable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45" dirty="0">
                <a:latin typeface="Arial Black"/>
                <a:cs typeface="Arial Black"/>
              </a:rPr>
              <a:t>forming </a:t>
            </a:r>
            <a:r>
              <a:rPr sz="1500" spc="-180" dirty="0">
                <a:latin typeface="Arial Black"/>
                <a:cs typeface="Arial Black"/>
              </a:rPr>
              <a:t>an</a:t>
            </a:r>
            <a:r>
              <a:rPr sz="1500" spc="-120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image.</a:t>
            </a:r>
            <a:endParaRPr sz="1500">
              <a:latin typeface="Arial Black"/>
              <a:cs typeface="Arial Black"/>
            </a:endParaRPr>
          </a:p>
          <a:p>
            <a:pPr marL="335280" marR="1143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Several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images </a:t>
            </a:r>
            <a:r>
              <a:rPr sz="1500" spc="-155" dirty="0">
                <a:latin typeface="Arial Black"/>
                <a:cs typeface="Arial Black"/>
              </a:rPr>
              <a:t>formed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90" dirty="0">
                <a:latin typeface="Arial Black"/>
                <a:cs typeface="Arial Black"/>
              </a:rPr>
              <a:t>eye </a:t>
            </a:r>
            <a:r>
              <a:rPr sz="1500" spc="-215" dirty="0">
                <a:latin typeface="Arial Black"/>
                <a:cs typeface="Arial Black"/>
              </a:rPr>
              <a:t>make  </a:t>
            </a:r>
            <a:r>
              <a:rPr sz="1500" spc="-165" dirty="0">
                <a:latin typeface="Arial Black"/>
                <a:cs typeface="Arial Black"/>
              </a:rPr>
              <a:t>possibl</a:t>
            </a:r>
            <a:r>
              <a:rPr sz="1500" strike="sngStrike" spc="-165" dirty="0">
                <a:latin typeface="Arial Black"/>
                <a:cs typeface="Arial Black"/>
              </a:rPr>
              <a:t>e </a:t>
            </a:r>
            <a:r>
              <a:rPr sz="1500" strike="sngStrike" spc="-170" dirty="0">
                <a:latin typeface="Arial Black"/>
                <a:cs typeface="Arial Black"/>
              </a:rPr>
              <a:t>t</a:t>
            </a:r>
            <a:r>
              <a:rPr sz="1500" strike="noStrike" spc="-170" dirty="0">
                <a:latin typeface="Arial Black"/>
                <a:cs typeface="Arial Black"/>
              </a:rPr>
              <a:t>he </a:t>
            </a:r>
            <a:r>
              <a:rPr sz="1500" strike="noStrike" spc="-180" dirty="0">
                <a:latin typeface="Arial Black"/>
                <a:cs typeface="Arial Black"/>
              </a:rPr>
              <a:t>detection </a:t>
            </a:r>
            <a:r>
              <a:rPr sz="1500" strike="noStrike" spc="-125" dirty="0">
                <a:latin typeface="Arial Black"/>
                <a:cs typeface="Arial Black"/>
              </a:rPr>
              <a:t>of </a:t>
            </a:r>
            <a:r>
              <a:rPr sz="1500" strike="noStrike" spc="-180" dirty="0">
                <a:latin typeface="Arial Black"/>
                <a:cs typeface="Arial Black"/>
              </a:rPr>
              <a:t>even </a:t>
            </a:r>
            <a:r>
              <a:rPr sz="1500" strike="noStrike" spc="-170" dirty="0">
                <a:latin typeface="Arial Black"/>
                <a:cs typeface="Arial Black"/>
              </a:rPr>
              <a:t>the </a:t>
            </a:r>
            <a:r>
              <a:rPr sz="1500" strike="noStrike" spc="-165" dirty="0">
                <a:latin typeface="Arial Black"/>
                <a:cs typeface="Arial Black"/>
              </a:rPr>
              <a:t>slightest  </a:t>
            </a:r>
            <a:r>
              <a:rPr sz="1500" strike="noStrike" spc="-180" dirty="0">
                <a:latin typeface="Arial Black"/>
                <a:cs typeface="Arial Black"/>
              </a:rPr>
              <a:t>movement </a:t>
            </a:r>
            <a:r>
              <a:rPr sz="1500" strike="noStrike" spc="-145" dirty="0">
                <a:latin typeface="Arial Black"/>
                <a:cs typeface="Arial Black"/>
              </a:rPr>
              <a:t>in </a:t>
            </a:r>
            <a:r>
              <a:rPr sz="1500" strike="noStrike" spc="-175" dirty="0">
                <a:latin typeface="Arial Black"/>
                <a:cs typeface="Arial Black"/>
              </a:rPr>
              <a:t>the </a:t>
            </a:r>
            <a:r>
              <a:rPr sz="1500" strike="noStrike" spc="-180" dirty="0">
                <a:latin typeface="Arial Black"/>
                <a:cs typeface="Arial Black"/>
              </a:rPr>
              <a:t>object </a:t>
            </a:r>
            <a:r>
              <a:rPr sz="1500" strike="noStrike" spc="-145" dirty="0">
                <a:latin typeface="Arial Black"/>
                <a:cs typeface="Arial Black"/>
              </a:rPr>
              <a:t>being</a:t>
            </a:r>
            <a:r>
              <a:rPr sz="1500" strike="noStrike" spc="-100" dirty="0">
                <a:latin typeface="Arial Black"/>
                <a:cs typeface="Arial Black"/>
              </a:rPr>
              <a:t> </a:t>
            </a:r>
            <a:r>
              <a:rPr sz="1500" strike="noStrike" spc="-185" dirty="0">
                <a:latin typeface="Arial Black"/>
                <a:cs typeface="Arial Black"/>
              </a:rPr>
              <a:t>seen.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36335" y="786382"/>
            <a:ext cx="3044951" cy="42397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1764" y="1625853"/>
            <a:ext cx="2979420" cy="67310"/>
          </a:xfrm>
          <a:custGeom>
            <a:avLst/>
            <a:gdLst/>
            <a:ahLst/>
            <a:cxnLst/>
            <a:rect l="l" t="t" r="r" b="b"/>
            <a:pathLst>
              <a:path w="2979420" h="67310">
                <a:moveTo>
                  <a:pt x="0" y="34544"/>
                </a:moveTo>
                <a:lnTo>
                  <a:pt x="0" y="34544"/>
                </a:lnTo>
                <a:lnTo>
                  <a:pt x="15493" y="37846"/>
                </a:lnTo>
                <a:lnTo>
                  <a:pt x="32766" y="46482"/>
                </a:lnTo>
                <a:lnTo>
                  <a:pt x="50418" y="53975"/>
                </a:lnTo>
                <a:lnTo>
                  <a:pt x="66929" y="59817"/>
                </a:lnTo>
                <a:lnTo>
                  <a:pt x="84581" y="63754"/>
                </a:lnTo>
                <a:lnTo>
                  <a:pt x="102997" y="65150"/>
                </a:lnTo>
                <a:lnTo>
                  <a:pt x="121666" y="63754"/>
                </a:lnTo>
                <a:lnTo>
                  <a:pt x="140462" y="60833"/>
                </a:lnTo>
                <a:lnTo>
                  <a:pt x="156591" y="55118"/>
                </a:lnTo>
                <a:lnTo>
                  <a:pt x="172085" y="49022"/>
                </a:lnTo>
                <a:lnTo>
                  <a:pt x="188341" y="43180"/>
                </a:lnTo>
                <a:lnTo>
                  <a:pt x="202311" y="36703"/>
                </a:lnTo>
                <a:lnTo>
                  <a:pt x="216788" y="31750"/>
                </a:lnTo>
                <a:lnTo>
                  <a:pt x="233299" y="27050"/>
                </a:lnTo>
                <a:lnTo>
                  <a:pt x="249555" y="23749"/>
                </a:lnTo>
                <a:lnTo>
                  <a:pt x="266065" y="21590"/>
                </a:lnTo>
                <a:lnTo>
                  <a:pt x="282575" y="21590"/>
                </a:lnTo>
                <a:lnTo>
                  <a:pt x="300228" y="21590"/>
                </a:lnTo>
                <a:lnTo>
                  <a:pt x="300228" y="21590"/>
                </a:lnTo>
                <a:lnTo>
                  <a:pt x="319659" y="23749"/>
                </a:lnTo>
                <a:lnTo>
                  <a:pt x="338455" y="28067"/>
                </a:lnTo>
                <a:lnTo>
                  <a:pt x="356108" y="33528"/>
                </a:lnTo>
                <a:lnTo>
                  <a:pt x="372618" y="40386"/>
                </a:lnTo>
                <a:lnTo>
                  <a:pt x="388874" y="47498"/>
                </a:lnTo>
                <a:lnTo>
                  <a:pt x="403987" y="53975"/>
                </a:lnTo>
                <a:lnTo>
                  <a:pt x="421640" y="58674"/>
                </a:lnTo>
                <a:lnTo>
                  <a:pt x="440309" y="60833"/>
                </a:lnTo>
                <a:lnTo>
                  <a:pt x="460883" y="60833"/>
                </a:lnTo>
                <a:lnTo>
                  <a:pt x="481711" y="59817"/>
                </a:lnTo>
                <a:lnTo>
                  <a:pt x="504698" y="58674"/>
                </a:lnTo>
                <a:lnTo>
                  <a:pt x="525653" y="55118"/>
                </a:lnTo>
                <a:lnTo>
                  <a:pt x="545084" y="52197"/>
                </a:lnTo>
                <a:lnTo>
                  <a:pt x="562737" y="50037"/>
                </a:lnTo>
                <a:lnTo>
                  <a:pt x="579247" y="46482"/>
                </a:lnTo>
                <a:lnTo>
                  <a:pt x="598043" y="43180"/>
                </a:lnTo>
                <a:lnTo>
                  <a:pt x="618490" y="40386"/>
                </a:lnTo>
                <a:lnTo>
                  <a:pt x="639444" y="37846"/>
                </a:lnTo>
                <a:lnTo>
                  <a:pt x="659130" y="36703"/>
                </a:lnTo>
                <a:lnTo>
                  <a:pt x="681101" y="36703"/>
                </a:lnTo>
                <a:lnTo>
                  <a:pt x="702691" y="37846"/>
                </a:lnTo>
                <a:lnTo>
                  <a:pt x="722503" y="38862"/>
                </a:lnTo>
                <a:lnTo>
                  <a:pt x="741299" y="42545"/>
                </a:lnTo>
                <a:lnTo>
                  <a:pt x="759587" y="45339"/>
                </a:lnTo>
                <a:lnTo>
                  <a:pt x="777240" y="49022"/>
                </a:lnTo>
                <a:lnTo>
                  <a:pt x="796036" y="52959"/>
                </a:lnTo>
                <a:lnTo>
                  <a:pt x="814705" y="57658"/>
                </a:lnTo>
                <a:lnTo>
                  <a:pt x="831977" y="60833"/>
                </a:lnTo>
                <a:lnTo>
                  <a:pt x="850773" y="63754"/>
                </a:lnTo>
                <a:lnTo>
                  <a:pt x="869442" y="66294"/>
                </a:lnTo>
                <a:lnTo>
                  <a:pt x="888873" y="67310"/>
                </a:lnTo>
                <a:lnTo>
                  <a:pt x="908685" y="66294"/>
                </a:lnTo>
                <a:lnTo>
                  <a:pt x="926338" y="62611"/>
                </a:lnTo>
                <a:lnTo>
                  <a:pt x="926338" y="62611"/>
                </a:lnTo>
                <a:lnTo>
                  <a:pt x="946150" y="57658"/>
                </a:lnTo>
                <a:lnTo>
                  <a:pt x="966978" y="52959"/>
                </a:lnTo>
                <a:lnTo>
                  <a:pt x="988568" y="49022"/>
                </a:lnTo>
                <a:lnTo>
                  <a:pt x="1008380" y="45339"/>
                </a:lnTo>
                <a:lnTo>
                  <a:pt x="1028192" y="40386"/>
                </a:lnTo>
                <a:lnTo>
                  <a:pt x="1049020" y="35687"/>
                </a:lnTo>
                <a:lnTo>
                  <a:pt x="1068832" y="32385"/>
                </a:lnTo>
                <a:lnTo>
                  <a:pt x="1086104" y="29210"/>
                </a:lnTo>
                <a:lnTo>
                  <a:pt x="1104900" y="27050"/>
                </a:lnTo>
                <a:lnTo>
                  <a:pt x="1124712" y="24892"/>
                </a:lnTo>
                <a:lnTo>
                  <a:pt x="1146302" y="23749"/>
                </a:lnTo>
                <a:lnTo>
                  <a:pt x="1171829" y="23749"/>
                </a:lnTo>
                <a:lnTo>
                  <a:pt x="1194562" y="25908"/>
                </a:lnTo>
                <a:lnTo>
                  <a:pt x="1215390" y="30607"/>
                </a:lnTo>
                <a:lnTo>
                  <a:pt x="1235202" y="34544"/>
                </a:lnTo>
                <a:lnTo>
                  <a:pt x="1255014" y="40386"/>
                </a:lnTo>
                <a:lnTo>
                  <a:pt x="1273302" y="45339"/>
                </a:lnTo>
                <a:lnTo>
                  <a:pt x="1290955" y="49022"/>
                </a:lnTo>
                <a:lnTo>
                  <a:pt x="1310767" y="51181"/>
                </a:lnTo>
                <a:lnTo>
                  <a:pt x="1332357" y="52197"/>
                </a:lnTo>
                <a:lnTo>
                  <a:pt x="1357630" y="51181"/>
                </a:lnTo>
                <a:lnTo>
                  <a:pt x="1381760" y="49022"/>
                </a:lnTo>
                <a:lnTo>
                  <a:pt x="1403731" y="45339"/>
                </a:lnTo>
                <a:lnTo>
                  <a:pt x="1422400" y="42545"/>
                </a:lnTo>
                <a:lnTo>
                  <a:pt x="1442212" y="36703"/>
                </a:lnTo>
                <a:lnTo>
                  <a:pt x="1461643" y="32385"/>
                </a:lnTo>
                <a:lnTo>
                  <a:pt x="1481455" y="29210"/>
                </a:lnTo>
                <a:lnTo>
                  <a:pt x="1501902" y="27050"/>
                </a:lnTo>
                <a:lnTo>
                  <a:pt x="1521714" y="24892"/>
                </a:lnTo>
                <a:lnTo>
                  <a:pt x="1543685" y="22733"/>
                </a:lnTo>
                <a:lnTo>
                  <a:pt x="1564639" y="20574"/>
                </a:lnTo>
                <a:lnTo>
                  <a:pt x="1585468" y="20574"/>
                </a:lnTo>
                <a:lnTo>
                  <a:pt x="1607439" y="20574"/>
                </a:lnTo>
                <a:lnTo>
                  <a:pt x="1629028" y="20574"/>
                </a:lnTo>
                <a:lnTo>
                  <a:pt x="1648840" y="21590"/>
                </a:lnTo>
                <a:lnTo>
                  <a:pt x="1667510" y="24892"/>
                </a:lnTo>
                <a:lnTo>
                  <a:pt x="1685925" y="29210"/>
                </a:lnTo>
                <a:lnTo>
                  <a:pt x="1704594" y="34544"/>
                </a:lnTo>
                <a:lnTo>
                  <a:pt x="1723389" y="40386"/>
                </a:lnTo>
                <a:lnTo>
                  <a:pt x="1742059" y="46482"/>
                </a:lnTo>
                <a:lnTo>
                  <a:pt x="1761489" y="50037"/>
                </a:lnTo>
                <a:lnTo>
                  <a:pt x="1782445" y="51181"/>
                </a:lnTo>
                <a:lnTo>
                  <a:pt x="1804289" y="51181"/>
                </a:lnTo>
                <a:lnTo>
                  <a:pt x="1804289" y="51181"/>
                </a:lnTo>
                <a:lnTo>
                  <a:pt x="1827402" y="50037"/>
                </a:lnTo>
                <a:lnTo>
                  <a:pt x="1849374" y="47498"/>
                </a:lnTo>
                <a:lnTo>
                  <a:pt x="1871980" y="42545"/>
                </a:lnTo>
                <a:lnTo>
                  <a:pt x="1895475" y="34544"/>
                </a:lnTo>
                <a:lnTo>
                  <a:pt x="1917064" y="28067"/>
                </a:lnTo>
                <a:lnTo>
                  <a:pt x="1936877" y="22733"/>
                </a:lnTo>
                <a:lnTo>
                  <a:pt x="1955546" y="19431"/>
                </a:lnTo>
                <a:lnTo>
                  <a:pt x="1973961" y="18415"/>
                </a:lnTo>
                <a:lnTo>
                  <a:pt x="1991487" y="18415"/>
                </a:lnTo>
                <a:lnTo>
                  <a:pt x="2010283" y="18415"/>
                </a:lnTo>
                <a:lnTo>
                  <a:pt x="2010283" y="18415"/>
                </a:lnTo>
                <a:lnTo>
                  <a:pt x="2027936" y="19431"/>
                </a:lnTo>
                <a:lnTo>
                  <a:pt x="2045208" y="21590"/>
                </a:lnTo>
                <a:lnTo>
                  <a:pt x="2063877" y="24892"/>
                </a:lnTo>
                <a:lnTo>
                  <a:pt x="2081530" y="29210"/>
                </a:lnTo>
                <a:lnTo>
                  <a:pt x="2099945" y="33528"/>
                </a:lnTo>
                <a:lnTo>
                  <a:pt x="2116455" y="38862"/>
                </a:lnTo>
                <a:lnTo>
                  <a:pt x="2132711" y="44323"/>
                </a:lnTo>
                <a:lnTo>
                  <a:pt x="2151380" y="46482"/>
                </a:lnTo>
                <a:lnTo>
                  <a:pt x="2173351" y="47498"/>
                </a:lnTo>
                <a:lnTo>
                  <a:pt x="2195322" y="46482"/>
                </a:lnTo>
                <a:lnTo>
                  <a:pt x="2214753" y="43180"/>
                </a:lnTo>
                <a:lnTo>
                  <a:pt x="2234565" y="35687"/>
                </a:lnTo>
                <a:lnTo>
                  <a:pt x="2256536" y="29210"/>
                </a:lnTo>
                <a:lnTo>
                  <a:pt x="2279523" y="22733"/>
                </a:lnTo>
                <a:lnTo>
                  <a:pt x="2302637" y="17272"/>
                </a:lnTo>
                <a:lnTo>
                  <a:pt x="2322449" y="14097"/>
                </a:lnTo>
                <a:lnTo>
                  <a:pt x="2341118" y="12954"/>
                </a:lnTo>
                <a:lnTo>
                  <a:pt x="2359533" y="12954"/>
                </a:lnTo>
                <a:lnTo>
                  <a:pt x="2377059" y="15112"/>
                </a:lnTo>
                <a:lnTo>
                  <a:pt x="2394331" y="18415"/>
                </a:lnTo>
                <a:lnTo>
                  <a:pt x="2410968" y="21590"/>
                </a:lnTo>
                <a:lnTo>
                  <a:pt x="2425319" y="24892"/>
                </a:lnTo>
                <a:lnTo>
                  <a:pt x="2440432" y="28067"/>
                </a:lnTo>
                <a:lnTo>
                  <a:pt x="2456688" y="32385"/>
                </a:lnTo>
                <a:lnTo>
                  <a:pt x="2475357" y="35687"/>
                </a:lnTo>
                <a:lnTo>
                  <a:pt x="2495169" y="36703"/>
                </a:lnTo>
                <a:lnTo>
                  <a:pt x="2514981" y="33528"/>
                </a:lnTo>
                <a:lnTo>
                  <a:pt x="2533396" y="29210"/>
                </a:lnTo>
                <a:lnTo>
                  <a:pt x="2551049" y="23749"/>
                </a:lnTo>
                <a:lnTo>
                  <a:pt x="2568575" y="18415"/>
                </a:lnTo>
                <a:lnTo>
                  <a:pt x="2585847" y="14097"/>
                </a:lnTo>
                <a:lnTo>
                  <a:pt x="2605659" y="11937"/>
                </a:lnTo>
                <a:lnTo>
                  <a:pt x="2625471" y="11937"/>
                </a:lnTo>
                <a:lnTo>
                  <a:pt x="2643886" y="14097"/>
                </a:lnTo>
                <a:lnTo>
                  <a:pt x="2662555" y="17272"/>
                </a:lnTo>
                <a:lnTo>
                  <a:pt x="2679191" y="21590"/>
                </a:lnTo>
                <a:lnTo>
                  <a:pt x="2696845" y="23749"/>
                </a:lnTo>
                <a:lnTo>
                  <a:pt x="2714116" y="23749"/>
                </a:lnTo>
                <a:lnTo>
                  <a:pt x="2731770" y="20574"/>
                </a:lnTo>
                <a:lnTo>
                  <a:pt x="2748280" y="16256"/>
                </a:lnTo>
                <a:lnTo>
                  <a:pt x="2766949" y="10795"/>
                </a:lnTo>
                <a:lnTo>
                  <a:pt x="2783205" y="6477"/>
                </a:lnTo>
                <a:lnTo>
                  <a:pt x="2800477" y="4318"/>
                </a:lnTo>
                <a:lnTo>
                  <a:pt x="2818130" y="5080"/>
                </a:lnTo>
                <a:lnTo>
                  <a:pt x="2835783" y="8636"/>
                </a:lnTo>
                <a:lnTo>
                  <a:pt x="2855214" y="12954"/>
                </a:lnTo>
                <a:lnTo>
                  <a:pt x="2875026" y="16256"/>
                </a:lnTo>
                <a:lnTo>
                  <a:pt x="2893695" y="18415"/>
                </a:lnTo>
                <a:lnTo>
                  <a:pt x="2911348" y="18415"/>
                </a:lnTo>
                <a:lnTo>
                  <a:pt x="2926841" y="16256"/>
                </a:lnTo>
                <a:lnTo>
                  <a:pt x="2942971" y="12954"/>
                </a:lnTo>
                <a:lnTo>
                  <a:pt x="2958211" y="8636"/>
                </a:lnTo>
                <a:lnTo>
                  <a:pt x="2971419" y="3302"/>
                </a:lnTo>
                <a:lnTo>
                  <a:pt x="297903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46047" y="1895855"/>
            <a:ext cx="286385" cy="17780"/>
          </a:xfrm>
          <a:custGeom>
            <a:avLst/>
            <a:gdLst/>
            <a:ahLst/>
            <a:cxnLst/>
            <a:rect l="l" t="t" r="r" b="b"/>
            <a:pathLst>
              <a:path w="286385" h="17780">
                <a:moveTo>
                  <a:pt x="0" y="5842"/>
                </a:moveTo>
                <a:lnTo>
                  <a:pt x="0" y="5842"/>
                </a:lnTo>
                <a:lnTo>
                  <a:pt x="18668" y="1524"/>
                </a:lnTo>
                <a:lnTo>
                  <a:pt x="37083" y="3682"/>
                </a:lnTo>
                <a:lnTo>
                  <a:pt x="55752" y="7619"/>
                </a:lnTo>
                <a:lnTo>
                  <a:pt x="75564" y="13335"/>
                </a:lnTo>
                <a:lnTo>
                  <a:pt x="94995" y="16637"/>
                </a:lnTo>
                <a:lnTo>
                  <a:pt x="119506" y="17272"/>
                </a:lnTo>
                <a:lnTo>
                  <a:pt x="142239" y="17272"/>
                </a:lnTo>
                <a:lnTo>
                  <a:pt x="142239" y="17272"/>
                </a:lnTo>
                <a:lnTo>
                  <a:pt x="164083" y="14478"/>
                </a:lnTo>
                <a:lnTo>
                  <a:pt x="185038" y="9779"/>
                </a:lnTo>
                <a:lnTo>
                  <a:pt x="203707" y="4699"/>
                </a:lnTo>
                <a:lnTo>
                  <a:pt x="222122" y="1524"/>
                </a:lnTo>
                <a:lnTo>
                  <a:pt x="238632" y="0"/>
                </a:lnTo>
                <a:lnTo>
                  <a:pt x="238632" y="0"/>
                </a:lnTo>
                <a:lnTo>
                  <a:pt x="251586" y="1524"/>
                </a:lnTo>
                <a:lnTo>
                  <a:pt x="261746" y="4699"/>
                </a:lnTo>
                <a:lnTo>
                  <a:pt x="273557" y="9779"/>
                </a:lnTo>
                <a:lnTo>
                  <a:pt x="285876" y="123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66542" y="1859152"/>
            <a:ext cx="1017905" cy="41910"/>
          </a:xfrm>
          <a:custGeom>
            <a:avLst/>
            <a:gdLst/>
            <a:ahLst/>
            <a:cxnLst/>
            <a:rect l="l" t="t" r="r" b="b"/>
            <a:pathLst>
              <a:path w="1017904" h="41910">
                <a:moveTo>
                  <a:pt x="0" y="8636"/>
                </a:moveTo>
                <a:lnTo>
                  <a:pt x="11175" y="8636"/>
                </a:lnTo>
                <a:lnTo>
                  <a:pt x="25526" y="8636"/>
                </a:lnTo>
                <a:lnTo>
                  <a:pt x="25526" y="8636"/>
                </a:lnTo>
                <a:lnTo>
                  <a:pt x="44957" y="11937"/>
                </a:lnTo>
                <a:lnTo>
                  <a:pt x="64769" y="17272"/>
                </a:lnTo>
                <a:lnTo>
                  <a:pt x="84581" y="24130"/>
                </a:lnTo>
                <a:lnTo>
                  <a:pt x="106171" y="31750"/>
                </a:lnTo>
                <a:lnTo>
                  <a:pt x="129286" y="36703"/>
                </a:lnTo>
                <a:lnTo>
                  <a:pt x="153415" y="39243"/>
                </a:lnTo>
                <a:lnTo>
                  <a:pt x="173227" y="36703"/>
                </a:lnTo>
                <a:lnTo>
                  <a:pt x="189356" y="31750"/>
                </a:lnTo>
                <a:lnTo>
                  <a:pt x="203707" y="23113"/>
                </a:lnTo>
                <a:lnTo>
                  <a:pt x="218186" y="16510"/>
                </a:lnTo>
                <a:lnTo>
                  <a:pt x="229996" y="9779"/>
                </a:lnTo>
                <a:lnTo>
                  <a:pt x="245109" y="4318"/>
                </a:lnTo>
                <a:lnTo>
                  <a:pt x="260604" y="1143"/>
                </a:lnTo>
                <a:lnTo>
                  <a:pt x="280415" y="0"/>
                </a:lnTo>
                <a:lnTo>
                  <a:pt x="280415" y="0"/>
                </a:lnTo>
                <a:lnTo>
                  <a:pt x="299846" y="1143"/>
                </a:lnTo>
                <a:lnTo>
                  <a:pt x="321182" y="4318"/>
                </a:lnTo>
                <a:lnTo>
                  <a:pt x="342773" y="8636"/>
                </a:lnTo>
                <a:lnTo>
                  <a:pt x="363600" y="14350"/>
                </a:lnTo>
                <a:lnTo>
                  <a:pt x="385571" y="19431"/>
                </a:lnTo>
                <a:lnTo>
                  <a:pt x="407543" y="24130"/>
                </a:lnTo>
                <a:lnTo>
                  <a:pt x="429132" y="29210"/>
                </a:lnTo>
                <a:lnTo>
                  <a:pt x="449961" y="30225"/>
                </a:lnTo>
                <a:lnTo>
                  <a:pt x="470154" y="27050"/>
                </a:lnTo>
                <a:lnTo>
                  <a:pt x="489584" y="23113"/>
                </a:lnTo>
                <a:lnTo>
                  <a:pt x="510539" y="17272"/>
                </a:lnTo>
                <a:lnTo>
                  <a:pt x="530987" y="10795"/>
                </a:lnTo>
                <a:lnTo>
                  <a:pt x="551942" y="6858"/>
                </a:lnTo>
                <a:lnTo>
                  <a:pt x="573913" y="6858"/>
                </a:lnTo>
                <a:lnTo>
                  <a:pt x="593598" y="9779"/>
                </a:lnTo>
                <a:lnTo>
                  <a:pt x="612394" y="15494"/>
                </a:lnTo>
                <a:lnTo>
                  <a:pt x="628523" y="20955"/>
                </a:lnTo>
                <a:lnTo>
                  <a:pt x="645159" y="26288"/>
                </a:lnTo>
                <a:lnTo>
                  <a:pt x="660273" y="32766"/>
                </a:lnTo>
                <a:lnTo>
                  <a:pt x="676782" y="35687"/>
                </a:lnTo>
                <a:lnTo>
                  <a:pt x="695579" y="36703"/>
                </a:lnTo>
                <a:lnTo>
                  <a:pt x="716026" y="33909"/>
                </a:lnTo>
                <a:lnTo>
                  <a:pt x="737996" y="25273"/>
                </a:lnTo>
                <a:lnTo>
                  <a:pt x="758952" y="16510"/>
                </a:lnTo>
                <a:lnTo>
                  <a:pt x="778636" y="8636"/>
                </a:lnTo>
                <a:lnTo>
                  <a:pt x="798068" y="4318"/>
                </a:lnTo>
                <a:lnTo>
                  <a:pt x="816864" y="4318"/>
                </a:lnTo>
                <a:lnTo>
                  <a:pt x="834517" y="8636"/>
                </a:lnTo>
                <a:lnTo>
                  <a:pt x="851027" y="15494"/>
                </a:lnTo>
                <a:lnTo>
                  <a:pt x="863981" y="23113"/>
                </a:lnTo>
                <a:lnTo>
                  <a:pt x="875919" y="31750"/>
                </a:lnTo>
                <a:lnTo>
                  <a:pt x="892429" y="36703"/>
                </a:lnTo>
                <a:lnTo>
                  <a:pt x="911224" y="40386"/>
                </a:lnTo>
                <a:lnTo>
                  <a:pt x="933069" y="41402"/>
                </a:lnTo>
                <a:lnTo>
                  <a:pt x="955040" y="41402"/>
                </a:lnTo>
                <a:lnTo>
                  <a:pt x="975614" y="39243"/>
                </a:lnTo>
                <a:lnTo>
                  <a:pt x="994282" y="39243"/>
                </a:lnTo>
                <a:lnTo>
                  <a:pt x="1006220" y="39243"/>
                </a:lnTo>
                <a:lnTo>
                  <a:pt x="1017396" y="414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26053" y="1862454"/>
            <a:ext cx="1354455" cy="48895"/>
          </a:xfrm>
          <a:custGeom>
            <a:avLst/>
            <a:gdLst/>
            <a:ahLst/>
            <a:cxnLst/>
            <a:rect l="l" t="t" r="r" b="b"/>
            <a:pathLst>
              <a:path w="1354454" h="48894">
                <a:moveTo>
                  <a:pt x="4318" y="5334"/>
                </a:moveTo>
                <a:lnTo>
                  <a:pt x="4318" y="5334"/>
                </a:lnTo>
                <a:lnTo>
                  <a:pt x="0" y="0"/>
                </a:lnTo>
                <a:lnTo>
                  <a:pt x="0" y="0"/>
                </a:lnTo>
                <a:lnTo>
                  <a:pt x="17652" y="5334"/>
                </a:lnTo>
                <a:lnTo>
                  <a:pt x="35306" y="11049"/>
                </a:lnTo>
                <a:lnTo>
                  <a:pt x="53721" y="18288"/>
                </a:lnTo>
                <a:lnTo>
                  <a:pt x="72389" y="26924"/>
                </a:lnTo>
                <a:lnTo>
                  <a:pt x="93345" y="32385"/>
                </a:lnTo>
                <a:lnTo>
                  <a:pt x="115950" y="35941"/>
                </a:lnTo>
                <a:lnTo>
                  <a:pt x="115950" y="35941"/>
                </a:lnTo>
                <a:lnTo>
                  <a:pt x="135762" y="34925"/>
                </a:lnTo>
                <a:lnTo>
                  <a:pt x="155575" y="30607"/>
                </a:lnTo>
                <a:lnTo>
                  <a:pt x="176402" y="22987"/>
                </a:lnTo>
                <a:lnTo>
                  <a:pt x="195199" y="16129"/>
                </a:lnTo>
                <a:lnTo>
                  <a:pt x="195199" y="16129"/>
                </a:lnTo>
                <a:lnTo>
                  <a:pt x="215646" y="8636"/>
                </a:lnTo>
                <a:lnTo>
                  <a:pt x="237617" y="3556"/>
                </a:lnTo>
                <a:lnTo>
                  <a:pt x="260731" y="1016"/>
                </a:lnTo>
                <a:lnTo>
                  <a:pt x="260731" y="1016"/>
                </a:lnTo>
                <a:lnTo>
                  <a:pt x="281177" y="2413"/>
                </a:lnTo>
                <a:lnTo>
                  <a:pt x="302133" y="5334"/>
                </a:lnTo>
                <a:lnTo>
                  <a:pt x="320801" y="9652"/>
                </a:lnTo>
                <a:lnTo>
                  <a:pt x="339598" y="16129"/>
                </a:lnTo>
                <a:lnTo>
                  <a:pt x="357886" y="23749"/>
                </a:lnTo>
                <a:lnTo>
                  <a:pt x="375538" y="32385"/>
                </a:lnTo>
                <a:lnTo>
                  <a:pt x="394208" y="39243"/>
                </a:lnTo>
                <a:lnTo>
                  <a:pt x="414020" y="43180"/>
                </a:lnTo>
                <a:lnTo>
                  <a:pt x="434975" y="46736"/>
                </a:lnTo>
                <a:lnTo>
                  <a:pt x="457581" y="48895"/>
                </a:lnTo>
                <a:lnTo>
                  <a:pt x="457581" y="48895"/>
                </a:lnTo>
                <a:lnTo>
                  <a:pt x="481711" y="46736"/>
                </a:lnTo>
                <a:lnTo>
                  <a:pt x="505841" y="42037"/>
                </a:lnTo>
                <a:lnTo>
                  <a:pt x="531113" y="35941"/>
                </a:lnTo>
                <a:lnTo>
                  <a:pt x="556260" y="29464"/>
                </a:lnTo>
                <a:lnTo>
                  <a:pt x="580389" y="23749"/>
                </a:lnTo>
                <a:lnTo>
                  <a:pt x="603376" y="21971"/>
                </a:lnTo>
                <a:lnTo>
                  <a:pt x="603376" y="21971"/>
                </a:lnTo>
                <a:lnTo>
                  <a:pt x="624967" y="22987"/>
                </a:lnTo>
                <a:lnTo>
                  <a:pt x="645922" y="26924"/>
                </a:lnTo>
                <a:lnTo>
                  <a:pt x="666750" y="31623"/>
                </a:lnTo>
                <a:lnTo>
                  <a:pt x="687705" y="37084"/>
                </a:lnTo>
                <a:lnTo>
                  <a:pt x="708533" y="42037"/>
                </a:lnTo>
                <a:lnTo>
                  <a:pt x="730504" y="45720"/>
                </a:lnTo>
                <a:lnTo>
                  <a:pt x="754252" y="46736"/>
                </a:lnTo>
                <a:lnTo>
                  <a:pt x="780542" y="44577"/>
                </a:lnTo>
                <a:lnTo>
                  <a:pt x="808227" y="39243"/>
                </a:lnTo>
                <a:lnTo>
                  <a:pt x="836676" y="30607"/>
                </a:lnTo>
                <a:lnTo>
                  <a:pt x="861949" y="21971"/>
                </a:lnTo>
                <a:lnTo>
                  <a:pt x="881380" y="15113"/>
                </a:lnTo>
                <a:lnTo>
                  <a:pt x="899033" y="9652"/>
                </a:lnTo>
                <a:lnTo>
                  <a:pt x="916559" y="6477"/>
                </a:lnTo>
                <a:lnTo>
                  <a:pt x="935355" y="5334"/>
                </a:lnTo>
                <a:lnTo>
                  <a:pt x="955801" y="6477"/>
                </a:lnTo>
                <a:lnTo>
                  <a:pt x="976757" y="9652"/>
                </a:lnTo>
                <a:lnTo>
                  <a:pt x="997204" y="15113"/>
                </a:lnTo>
                <a:lnTo>
                  <a:pt x="1019556" y="19812"/>
                </a:lnTo>
                <a:lnTo>
                  <a:pt x="1041146" y="22987"/>
                </a:lnTo>
                <a:lnTo>
                  <a:pt x="1066419" y="25908"/>
                </a:lnTo>
                <a:lnTo>
                  <a:pt x="1091564" y="25908"/>
                </a:lnTo>
                <a:lnTo>
                  <a:pt x="1091564" y="25908"/>
                </a:lnTo>
                <a:lnTo>
                  <a:pt x="1118997" y="21971"/>
                </a:lnTo>
                <a:lnTo>
                  <a:pt x="1146302" y="16129"/>
                </a:lnTo>
                <a:lnTo>
                  <a:pt x="1168273" y="11049"/>
                </a:lnTo>
                <a:lnTo>
                  <a:pt x="1186942" y="6477"/>
                </a:lnTo>
                <a:lnTo>
                  <a:pt x="1204595" y="4572"/>
                </a:lnTo>
                <a:lnTo>
                  <a:pt x="1220851" y="4572"/>
                </a:lnTo>
                <a:lnTo>
                  <a:pt x="1220851" y="4572"/>
                </a:lnTo>
                <a:lnTo>
                  <a:pt x="1238123" y="5334"/>
                </a:lnTo>
                <a:lnTo>
                  <a:pt x="1254633" y="7493"/>
                </a:lnTo>
                <a:lnTo>
                  <a:pt x="1271270" y="11049"/>
                </a:lnTo>
                <a:lnTo>
                  <a:pt x="1287780" y="13970"/>
                </a:lnTo>
                <a:lnTo>
                  <a:pt x="1305052" y="17653"/>
                </a:lnTo>
                <a:lnTo>
                  <a:pt x="1323721" y="18288"/>
                </a:lnTo>
                <a:lnTo>
                  <a:pt x="1342517" y="15113"/>
                </a:lnTo>
                <a:lnTo>
                  <a:pt x="1354327" y="121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56251" y="18746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24227" y="2089530"/>
            <a:ext cx="2471420" cy="56515"/>
          </a:xfrm>
          <a:custGeom>
            <a:avLst/>
            <a:gdLst/>
            <a:ahLst/>
            <a:cxnLst/>
            <a:rect l="l" t="t" r="r" b="b"/>
            <a:pathLst>
              <a:path w="2471420" h="56514">
                <a:moveTo>
                  <a:pt x="7874" y="29210"/>
                </a:moveTo>
                <a:lnTo>
                  <a:pt x="7874" y="29210"/>
                </a:lnTo>
                <a:lnTo>
                  <a:pt x="0" y="23494"/>
                </a:lnTo>
                <a:lnTo>
                  <a:pt x="12192" y="12573"/>
                </a:lnTo>
                <a:lnTo>
                  <a:pt x="28448" y="9779"/>
                </a:lnTo>
                <a:lnTo>
                  <a:pt x="48260" y="8636"/>
                </a:lnTo>
                <a:lnTo>
                  <a:pt x="48260" y="8636"/>
                </a:lnTo>
                <a:lnTo>
                  <a:pt x="65913" y="11937"/>
                </a:lnTo>
                <a:lnTo>
                  <a:pt x="82423" y="17272"/>
                </a:lnTo>
                <a:lnTo>
                  <a:pt x="97536" y="25907"/>
                </a:lnTo>
                <a:lnTo>
                  <a:pt x="114173" y="33909"/>
                </a:lnTo>
                <a:lnTo>
                  <a:pt x="133604" y="41020"/>
                </a:lnTo>
                <a:lnTo>
                  <a:pt x="152273" y="47498"/>
                </a:lnTo>
                <a:lnTo>
                  <a:pt x="171069" y="53340"/>
                </a:lnTo>
                <a:lnTo>
                  <a:pt x="189738" y="55118"/>
                </a:lnTo>
                <a:lnTo>
                  <a:pt x="205867" y="55118"/>
                </a:lnTo>
                <a:lnTo>
                  <a:pt x="224663" y="52197"/>
                </a:lnTo>
                <a:lnTo>
                  <a:pt x="242951" y="45338"/>
                </a:lnTo>
                <a:lnTo>
                  <a:pt x="263906" y="37845"/>
                </a:lnTo>
                <a:lnTo>
                  <a:pt x="286893" y="30225"/>
                </a:lnTo>
                <a:lnTo>
                  <a:pt x="310007" y="22351"/>
                </a:lnTo>
                <a:lnTo>
                  <a:pt x="334137" y="16256"/>
                </a:lnTo>
                <a:lnTo>
                  <a:pt x="358267" y="12573"/>
                </a:lnTo>
                <a:lnTo>
                  <a:pt x="382270" y="12573"/>
                </a:lnTo>
                <a:lnTo>
                  <a:pt x="382270" y="12573"/>
                </a:lnTo>
                <a:lnTo>
                  <a:pt x="405384" y="15112"/>
                </a:lnTo>
                <a:lnTo>
                  <a:pt x="429133" y="19431"/>
                </a:lnTo>
                <a:lnTo>
                  <a:pt x="452501" y="25907"/>
                </a:lnTo>
                <a:lnTo>
                  <a:pt x="475234" y="32385"/>
                </a:lnTo>
                <a:lnTo>
                  <a:pt x="496062" y="37845"/>
                </a:lnTo>
                <a:lnTo>
                  <a:pt x="515874" y="42163"/>
                </a:lnTo>
                <a:lnTo>
                  <a:pt x="533527" y="45338"/>
                </a:lnTo>
                <a:lnTo>
                  <a:pt x="551942" y="47498"/>
                </a:lnTo>
                <a:lnTo>
                  <a:pt x="572770" y="47498"/>
                </a:lnTo>
                <a:lnTo>
                  <a:pt x="597916" y="45338"/>
                </a:lnTo>
                <a:lnTo>
                  <a:pt x="619887" y="41020"/>
                </a:lnTo>
                <a:lnTo>
                  <a:pt x="639699" y="36703"/>
                </a:lnTo>
                <a:lnTo>
                  <a:pt x="656971" y="32385"/>
                </a:lnTo>
                <a:lnTo>
                  <a:pt x="672465" y="28067"/>
                </a:lnTo>
                <a:lnTo>
                  <a:pt x="672465" y="28067"/>
                </a:lnTo>
                <a:lnTo>
                  <a:pt x="689737" y="21590"/>
                </a:lnTo>
                <a:lnTo>
                  <a:pt x="713105" y="14097"/>
                </a:lnTo>
                <a:lnTo>
                  <a:pt x="736981" y="9779"/>
                </a:lnTo>
                <a:lnTo>
                  <a:pt x="762127" y="8636"/>
                </a:lnTo>
                <a:lnTo>
                  <a:pt x="788416" y="8636"/>
                </a:lnTo>
                <a:lnTo>
                  <a:pt x="809244" y="11937"/>
                </a:lnTo>
                <a:lnTo>
                  <a:pt x="826897" y="17272"/>
                </a:lnTo>
                <a:lnTo>
                  <a:pt x="842010" y="23494"/>
                </a:lnTo>
                <a:lnTo>
                  <a:pt x="857123" y="28067"/>
                </a:lnTo>
                <a:lnTo>
                  <a:pt x="872617" y="32385"/>
                </a:lnTo>
                <a:lnTo>
                  <a:pt x="890270" y="37845"/>
                </a:lnTo>
                <a:lnTo>
                  <a:pt x="906907" y="41020"/>
                </a:lnTo>
                <a:lnTo>
                  <a:pt x="922020" y="43180"/>
                </a:lnTo>
                <a:lnTo>
                  <a:pt x="939546" y="45338"/>
                </a:lnTo>
                <a:lnTo>
                  <a:pt x="957961" y="46481"/>
                </a:lnTo>
                <a:lnTo>
                  <a:pt x="976630" y="46481"/>
                </a:lnTo>
                <a:lnTo>
                  <a:pt x="995426" y="45338"/>
                </a:lnTo>
                <a:lnTo>
                  <a:pt x="1013714" y="44323"/>
                </a:lnTo>
                <a:lnTo>
                  <a:pt x="1032510" y="41020"/>
                </a:lnTo>
                <a:lnTo>
                  <a:pt x="1053338" y="35687"/>
                </a:lnTo>
                <a:lnTo>
                  <a:pt x="1076452" y="29210"/>
                </a:lnTo>
                <a:lnTo>
                  <a:pt x="1100582" y="23494"/>
                </a:lnTo>
                <a:lnTo>
                  <a:pt x="1125728" y="20574"/>
                </a:lnTo>
                <a:lnTo>
                  <a:pt x="1149858" y="19431"/>
                </a:lnTo>
                <a:lnTo>
                  <a:pt x="1171448" y="21590"/>
                </a:lnTo>
                <a:lnTo>
                  <a:pt x="1189101" y="24892"/>
                </a:lnTo>
                <a:lnTo>
                  <a:pt x="1206754" y="30225"/>
                </a:lnTo>
                <a:lnTo>
                  <a:pt x="1225423" y="36703"/>
                </a:lnTo>
                <a:lnTo>
                  <a:pt x="1243838" y="42163"/>
                </a:lnTo>
                <a:lnTo>
                  <a:pt x="1261491" y="47498"/>
                </a:lnTo>
                <a:lnTo>
                  <a:pt x="1278001" y="52197"/>
                </a:lnTo>
                <a:lnTo>
                  <a:pt x="1294257" y="55118"/>
                </a:lnTo>
                <a:lnTo>
                  <a:pt x="1309624" y="56134"/>
                </a:lnTo>
                <a:lnTo>
                  <a:pt x="1326261" y="55118"/>
                </a:lnTo>
                <a:lnTo>
                  <a:pt x="1344549" y="52197"/>
                </a:lnTo>
                <a:lnTo>
                  <a:pt x="1364361" y="46481"/>
                </a:lnTo>
                <a:lnTo>
                  <a:pt x="1383792" y="40005"/>
                </a:lnTo>
                <a:lnTo>
                  <a:pt x="1404747" y="32385"/>
                </a:lnTo>
                <a:lnTo>
                  <a:pt x="1426718" y="25907"/>
                </a:lnTo>
                <a:lnTo>
                  <a:pt x="1450848" y="19431"/>
                </a:lnTo>
                <a:lnTo>
                  <a:pt x="1473835" y="14097"/>
                </a:lnTo>
                <a:lnTo>
                  <a:pt x="1496949" y="12573"/>
                </a:lnTo>
                <a:lnTo>
                  <a:pt x="1518793" y="14097"/>
                </a:lnTo>
                <a:lnTo>
                  <a:pt x="1540383" y="19431"/>
                </a:lnTo>
                <a:lnTo>
                  <a:pt x="1559179" y="24892"/>
                </a:lnTo>
                <a:lnTo>
                  <a:pt x="1574673" y="32385"/>
                </a:lnTo>
                <a:lnTo>
                  <a:pt x="1588643" y="40005"/>
                </a:lnTo>
                <a:lnTo>
                  <a:pt x="1605280" y="44323"/>
                </a:lnTo>
                <a:lnTo>
                  <a:pt x="1625092" y="47498"/>
                </a:lnTo>
                <a:lnTo>
                  <a:pt x="1648079" y="47498"/>
                </a:lnTo>
                <a:lnTo>
                  <a:pt x="1648079" y="47498"/>
                </a:lnTo>
                <a:lnTo>
                  <a:pt x="1672971" y="43180"/>
                </a:lnTo>
                <a:lnTo>
                  <a:pt x="1700276" y="36703"/>
                </a:lnTo>
                <a:lnTo>
                  <a:pt x="1728724" y="29210"/>
                </a:lnTo>
                <a:lnTo>
                  <a:pt x="1752092" y="21590"/>
                </a:lnTo>
                <a:lnTo>
                  <a:pt x="1752092" y="21590"/>
                </a:lnTo>
                <a:lnTo>
                  <a:pt x="1773682" y="14097"/>
                </a:lnTo>
                <a:lnTo>
                  <a:pt x="1795652" y="10794"/>
                </a:lnTo>
                <a:lnTo>
                  <a:pt x="1816608" y="11937"/>
                </a:lnTo>
                <a:lnTo>
                  <a:pt x="1837436" y="16256"/>
                </a:lnTo>
                <a:lnTo>
                  <a:pt x="1855851" y="22351"/>
                </a:lnTo>
                <a:lnTo>
                  <a:pt x="1874520" y="29210"/>
                </a:lnTo>
                <a:lnTo>
                  <a:pt x="1893189" y="33909"/>
                </a:lnTo>
                <a:lnTo>
                  <a:pt x="1914906" y="35687"/>
                </a:lnTo>
                <a:lnTo>
                  <a:pt x="1914906" y="35687"/>
                </a:lnTo>
                <a:lnTo>
                  <a:pt x="1937131" y="34543"/>
                </a:lnTo>
                <a:lnTo>
                  <a:pt x="1959864" y="31368"/>
                </a:lnTo>
                <a:lnTo>
                  <a:pt x="1982851" y="24892"/>
                </a:lnTo>
                <a:lnTo>
                  <a:pt x="2004822" y="15112"/>
                </a:lnTo>
                <a:lnTo>
                  <a:pt x="2026412" y="8636"/>
                </a:lnTo>
                <a:lnTo>
                  <a:pt x="2045208" y="6095"/>
                </a:lnTo>
                <a:lnTo>
                  <a:pt x="2061718" y="8636"/>
                </a:lnTo>
                <a:lnTo>
                  <a:pt x="2076069" y="12573"/>
                </a:lnTo>
                <a:lnTo>
                  <a:pt x="2090166" y="19431"/>
                </a:lnTo>
                <a:lnTo>
                  <a:pt x="2106676" y="25907"/>
                </a:lnTo>
                <a:lnTo>
                  <a:pt x="2123313" y="30225"/>
                </a:lnTo>
                <a:lnTo>
                  <a:pt x="2140585" y="33909"/>
                </a:lnTo>
                <a:lnTo>
                  <a:pt x="2160397" y="33909"/>
                </a:lnTo>
                <a:lnTo>
                  <a:pt x="2182368" y="28067"/>
                </a:lnTo>
                <a:lnTo>
                  <a:pt x="2207514" y="19431"/>
                </a:lnTo>
                <a:lnTo>
                  <a:pt x="2231263" y="8636"/>
                </a:lnTo>
                <a:lnTo>
                  <a:pt x="2252472" y="2159"/>
                </a:lnTo>
                <a:lnTo>
                  <a:pt x="2270887" y="0"/>
                </a:lnTo>
                <a:lnTo>
                  <a:pt x="2287143" y="3301"/>
                </a:lnTo>
                <a:lnTo>
                  <a:pt x="2304669" y="9779"/>
                </a:lnTo>
                <a:lnTo>
                  <a:pt x="2320163" y="17272"/>
                </a:lnTo>
                <a:lnTo>
                  <a:pt x="2337816" y="24892"/>
                </a:lnTo>
                <a:lnTo>
                  <a:pt x="2358390" y="27050"/>
                </a:lnTo>
                <a:lnTo>
                  <a:pt x="2379218" y="27050"/>
                </a:lnTo>
                <a:lnTo>
                  <a:pt x="2399030" y="25907"/>
                </a:lnTo>
                <a:lnTo>
                  <a:pt x="2417445" y="24892"/>
                </a:lnTo>
                <a:lnTo>
                  <a:pt x="2435098" y="23494"/>
                </a:lnTo>
                <a:lnTo>
                  <a:pt x="2450465" y="23494"/>
                </a:lnTo>
                <a:lnTo>
                  <a:pt x="2461387" y="23494"/>
                </a:lnTo>
                <a:lnTo>
                  <a:pt x="2471039" y="234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30572" y="20928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6923" y="2550032"/>
            <a:ext cx="3030855" cy="85725"/>
          </a:xfrm>
          <a:custGeom>
            <a:avLst/>
            <a:gdLst/>
            <a:ahLst/>
            <a:cxnLst/>
            <a:rect l="l" t="t" r="r" b="b"/>
            <a:pathLst>
              <a:path w="3030854" h="85725">
                <a:moveTo>
                  <a:pt x="0" y="5334"/>
                </a:moveTo>
                <a:lnTo>
                  <a:pt x="0" y="5334"/>
                </a:lnTo>
                <a:lnTo>
                  <a:pt x="10032" y="6477"/>
                </a:lnTo>
                <a:lnTo>
                  <a:pt x="28447" y="8636"/>
                </a:lnTo>
                <a:lnTo>
                  <a:pt x="47116" y="11811"/>
                </a:lnTo>
                <a:lnTo>
                  <a:pt x="65785" y="16129"/>
                </a:lnTo>
                <a:lnTo>
                  <a:pt x="84200" y="21590"/>
                </a:lnTo>
                <a:lnTo>
                  <a:pt x="104012" y="26924"/>
                </a:lnTo>
                <a:lnTo>
                  <a:pt x="124840" y="29464"/>
                </a:lnTo>
                <a:lnTo>
                  <a:pt x="124840" y="29464"/>
                </a:lnTo>
                <a:lnTo>
                  <a:pt x="146812" y="25908"/>
                </a:lnTo>
                <a:lnTo>
                  <a:pt x="168782" y="19431"/>
                </a:lnTo>
                <a:lnTo>
                  <a:pt x="189610" y="10795"/>
                </a:lnTo>
                <a:lnTo>
                  <a:pt x="210565" y="4318"/>
                </a:lnTo>
                <a:lnTo>
                  <a:pt x="231012" y="0"/>
                </a:lnTo>
                <a:lnTo>
                  <a:pt x="252983" y="0"/>
                </a:lnTo>
                <a:lnTo>
                  <a:pt x="252983" y="0"/>
                </a:lnTo>
                <a:lnTo>
                  <a:pt x="273938" y="2793"/>
                </a:lnTo>
                <a:lnTo>
                  <a:pt x="293750" y="8636"/>
                </a:lnTo>
                <a:lnTo>
                  <a:pt x="313181" y="15113"/>
                </a:lnTo>
                <a:lnTo>
                  <a:pt x="334009" y="20447"/>
                </a:lnTo>
                <a:lnTo>
                  <a:pt x="357124" y="24765"/>
                </a:lnTo>
                <a:lnTo>
                  <a:pt x="377951" y="26924"/>
                </a:lnTo>
                <a:lnTo>
                  <a:pt x="397763" y="25908"/>
                </a:lnTo>
                <a:lnTo>
                  <a:pt x="413893" y="22606"/>
                </a:lnTo>
                <a:lnTo>
                  <a:pt x="431545" y="19431"/>
                </a:lnTo>
                <a:lnTo>
                  <a:pt x="452500" y="16129"/>
                </a:lnTo>
                <a:lnTo>
                  <a:pt x="472947" y="13970"/>
                </a:lnTo>
                <a:lnTo>
                  <a:pt x="472947" y="13970"/>
                </a:lnTo>
                <a:lnTo>
                  <a:pt x="494919" y="15113"/>
                </a:lnTo>
                <a:lnTo>
                  <a:pt x="516889" y="20447"/>
                </a:lnTo>
                <a:lnTo>
                  <a:pt x="540003" y="28067"/>
                </a:lnTo>
                <a:lnTo>
                  <a:pt x="560832" y="36703"/>
                </a:lnTo>
                <a:lnTo>
                  <a:pt x="581659" y="45339"/>
                </a:lnTo>
                <a:lnTo>
                  <a:pt x="603250" y="52197"/>
                </a:lnTo>
                <a:lnTo>
                  <a:pt x="627379" y="56515"/>
                </a:lnTo>
                <a:lnTo>
                  <a:pt x="650494" y="57531"/>
                </a:lnTo>
                <a:lnTo>
                  <a:pt x="669925" y="53213"/>
                </a:lnTo>
                <a:lnTo>
                  <a:pt x="688594" y="48895"/>
                </a:lnTo>
                <a:lnTo>
                  <a:pt x="708406" y="44196"/>
                </a:lnTo>
                <a:lnTo>
                  <a:pt x="728218" y="41402"/>
                </a:lnTo>
                <a:lnTo>
                  <a:pt x="749172" y="42418"/>
                </a:lnTo>
                <a:lnTo>
                  <a:pt x="769619" y="45339"/>
                </a:lnTo>
                <a:lnTo>
                  <a:pt x="790447" y="52197"/>
                </a:lnTo>
                <a:lnTo>
                  <a:pt x="811402" y="60833"/>
                </a:lnTo>
                <a:lnTo>
                  <a:pt x="834389" y="68326"/>
                </a:lnTo>
                <a:lnTo>
                  <a:pt x="857503" y="74803"/>
                </a:lnTo>
                <a:lnTo>
                  <a:pt x="881633" y="78105"/>
                </a:lnTo>
                <a:lnTo>
                  <a:pt x="907922" y="79121"/>
                </a:lnTo>
                <a:lnTo>
                  <a:pt x="933069" y="76962"/>
                </a:lnTo>
                <a:lnTo>
                  <a:pt x="956818" y="73787"/>
                </a:lnTo>
                <a:lnTo>
                  <a:pt x="981328" y="71628"/>
                </a:lnTo>
                <a:lnTo>
                  <a:pt x="1005077" y="69468"/>
                </a:lnTo>
                <a:lnTo>
                  <a:pt x="1025906" y="68326"/>
                </a:lnTo>
                <a:lnTo>
                  <a:pt x="1046860" y="70485"/>
                </a:lnTo>
                <a:lnTo>
                  <a:pt x="1067689" y="74803"/>
                </a:lnTo>
                <a:lnTo>
                  <a:pt x="1088263" y="80264"/>
                </a:lnTo>
                <a:lnTo>
                  <a:pt x="1110488" y="83439"/>
                </a:lnTo>
                <a:lnTo>
                  <a:pt x="1131062" y="85598"/>
                </a:lnTo>
                <a:lnTo>
                  <a:pt x="1153033" y="85598"/>
                </a:lnTo>
                <a:lnTo>
                  <a:pt x="1153033" y="85598"/>
                </a:lnTo>
                <a:lnTo>
                  <a:pt x="1176020" y="82804"/>
                </a:lnTo>
                <a:lnTo>
                  <a:pt x="1198752" y="79121"/>
                </a:lnTo>
                <a:lnTo>
                  <a:pt x="1219581" y="75946"/>
                </a:lnTo>
                <a:lnTo>
                  <a:pt x="1239774" y="74803"/>
                </a:lnTo>
                <a:lnTo>
                  <a:pt x="1259204" y="75946"/>
                </a:lnTo>
                <a:lnTo>
                  <a:pt x="1279016" y="79121"/>
                </a:lnTo>
                <a:lnTo>
                  <a:pt x="1299590" y="82804"/>
                </a:lnTo>
                <a:lnTo>
                  <a:pt x="1320419" y="84582"/>
                </a:lnTo>
                <a:lnTo>
                  <a:pt x="1343533" y="85598"/>
                </a:lnTo>
                <a:lnTo>
                  <a:pt x="1343533" y="85598"/>
                </a:lnTo>
                <a:lnTo>
                  <a:pt x="1366520" y="84582"/>
                </a:lnTo>
                <a:lnTo>
                  <a:pt x="1389507" y="80264"/>
                </a:lnTo>
                <a:lnTo>
                  <a:pt x="1412239" y="73787"/>
                </a:lnTo>
                <a:lnTo>
                  <a:pt x="1434591" y="69468"/>
                </a:lnTo>
                <a:lnTo>
                  <a:pt x="1455039" y="68326"/>
                </a:lnTo>
                <a:lnTo>
                  <a:pt x="1474851" y="70485"/>
                </a:lnTo>
                <a:lnTo>
                  <a:pt x="1492503" y="73787"/>
                </a:lnTo>
                <a:lnTo>
                  <a:pt x="1509014" y="78105"/>
                </a:lnTo>
                <a:lnTo>
                  <a:pt x="1525269" y="81661"/>
                </a:lnTo>
                <a:lnTo>
                  <a:pt x="1542541" y="82804"/>
                </a:lnTo>
                <a:lnTo>
                  <a:pt x="1562353" y="80264"/>
                </a:lnTo>
                <a:lnTo>
                  <a:pt x="1582165" y="74803"/>
                </a:lnTo>
                <a:lnTo>
                  <a:pt x="1582165" y="74803"/>
                </a:lnTo>
                <a:lnTo>
                  <a:pt x="1601977" y="67310"/>
                </a:lnTo>
                <a:lnTo>
                  <a:pt x="1622805" y="60833"/>
                </a:lnTo>
                <a:lnTo>
                  <a:pt x="1643379" y="55372"/>
                </a:lnTo>
                <a:lnTo>
                  <a:pt x="1663191" y="52197"/>
                </a:lnTo>
                <a:lnTo>
                  <a:pt x="1681861" y="52197"/>
                </a:lnTo>
                <a:lnTo>
                  <a:pt x="1698116" y="56515"/>
                </a:lnTo>
                <a:lnTo>
                  <a:pt x="1714627" y="59690"/>
                </a:lnTo>
                <a:lnTo>
                  <a:pt x="1729739" y="62992"/>
                </a:lnTo>
                <a:lnTo>
                  <a:pt x="1747392" y="64008"/>
                </a:lnTo>
                <a:lnTo>
                  <a:pt x="1767204" y="61849"/>
                </a:lnTo>
                <a:lnTo>
                  <a:pt x="1787016" y="57531"/>
                </a:lnTo>
                <a:lnTo>
                  <a:pt x="1806828" y="48895"/>
                </a:lnTo>
                <a:lnTo>
                  <a:pt x="1827276" y="40259"/>
                </a:lnTo>
                <a:lnTo>
                  <a:pt x="1848230" y="32385"/>
                </a:lnTo>
                <a:lnTo>
                  <a:pt x="1869059" y="29464"/>
                </a:lnTo>
                <a:lnTo>
                  <a:pt x="1891029" y="31242"/>
                </a:lnTo>
                <a:lnTo>
                  <a:pt x="1911603" y="35560"/>
                </a:lnTo>
                <a:lnTo>
                  <a:pt x="1930273" y="41402"/>
                </a:lnTo>
                <a:lnTo>
                  <a:pt x="1950085" y="43180"/>
                </a:lnTo>
                <a:lnTo>
                  <a:pt x="1967356" y="43180"/>
                </a:lnTo>
                <a:lnTo>
                  <a:pt x="1986026" y="40259"/>
                </a:lnTo>
                <a:lnTo>
                  <a:pt x="2004822" y="35560"/>
                </a:lnTo>
                <a:lnTo>
                  <a:pt x="2024252" y="29464"/>
                </a:lnTo>
                <a:lnTo>
                  <a:pt x="2044064" y="23749"/>
                </a:lnTo>
                <a:lnTo>
                  <a:pt x="2062734" y="19431"/>
                </a:lnTo>
                <a:lnTo>
                  <a:pt x="2081529" y="18288"/>
                </a:lnTo>
                <a:lnTo>
                  <a:pt x="2097659" y="22606"/>
                </a:lnTo>
                <a:lnTo>
                  <a:pt x="2114168" y="28067"/>
                </a:lnTo>
                <a:lnTo>
                  <a:pt x="2131822" y="33401"/>
                </a:lnTo>
                <a:lnTo>
                  <a:pt x="2148078" y="36703"/>
                </a:lnTo>
                <a:lnTo>
                  <a:pt x="2164588" y="38100"/>
                </a:lnTo>
                <a:lnTo>
                  <a:pt x="2181225" y="36703"/>
                </a:lnTo>
                <a:lnTo>
                  <a:pt x="2197354" y="33401"/>
                </a:lnTo>
                <a:lnTo>
                  <a:pt x="2215006" y="29464"/>
                </a:lnTo>
                <a:lnTo>
                  <a:pt x="2233803" y="25908"/>
                </a:lnTo>
                <a:lnTo>
                  <a:pt x="2251075" y="24765"/>
                </a:lnTo>
                <a:lnTo>
                  <a:pt x="2267204" y="26924"/>
                </a:lnTo>
                <a:lnTo>
                  <a:pt x="2284856" y="31242"/>
                </a:lnTo>
                <a:lnTo>
                  <a:pt x="2301493" y="38100"/>
                </a:lnTo>
                <a:lnTo>
                  <a:pt x="2319019" y="45339"/>
                </a:lnTo>
                <a:lnTo>
                  <a:pt x="2335656" y="50038"/>
                </a:lnTo>
                <a:lnTo>
                  <a:pt x="2353944" y="48895"/>
                </a:lnTo>
                <a:lnTo>
                  <a:pt x="2373756" y="44196"/>
                </a:lnTo>
                <a:lnTo>
                  <a:pt x="2392553" y="39243"/>
                </a:lnTo>
                <a:lnTo>
                  <a:pt x="2410841" y="33401"/>
                </a:lnTo>
                <a:lnTo>
                  <a:pt x="2428493" y="30226"/>
                </a:lnTo>
                <a:lnTo>
                  <a:pt x="2446147" y="30226"/>
                </a:lnTo>
                <a:lnTo>
                  <a:pt x="2463418" y="32385"/>
                </a:lnTo>
                <a:lnTo>
                  <a:pt x="2478913" y="38100"/>
                </a:lnTo>
                <a:lnTo>
                  <a:pt x="2494406" y="44196"/>
                </a:lnTo>
                <a:lnTo>
                  <a:pt x="2511679" y="50038"/>
                </a:lnTo>
                <a:lnTo>
                  <a:pt x="2529331" y="53213"/>
                </a:lnTo>
                <a:lnTo>
                  <a:pt x="2549143" y="52197"/>
                </a:lnTo>
                <a:lnTo>
                  <a:pt x="2568575" y="46355"/>
                </a:lnTo>
                <a:lnTo>
                  <a:pt x="2587243" y="40259"/>
                </a:lnTo>
                <a:lnTo>
                  <a:pt x="2607055" y="34543"/>
                </a:lnTo>
                <a:lnTo>
                  <a:pt x="2624328" y="31242"/>
                </a:lnTo>
                <a:lnTo>
                  <a:pt x="2643124" y="31242"/>
                </a:lnTo>
                <a:lnTo>
                  <a:pt x="2660650" y="35560"/>
                </a:lnTo>
                <a:lnTo>
                  <a:pt x="2678303" y="42418"/>
                </a:lnTo>
                <a:lnTo>
                  <a:pt x="2697734" y="48895"/>
                </a:lnTo>
                <a:lnTo>
                  <a:pt x="2715387" y="55372"/>
                </a:lnTo>
                <a:lnTo>
                  <a:pt x="2731642" y="57531"/>
                </a:lnTo>
                <a:lnTo>
                  <a:pt x="2748153" y="56515"/>
                </a:lnTo>
                <a:lnTo>
                  <a:pt x="2764790" y="51054"/>
                </a:lnTo>
                <a:lnTo>
                  <a:pt x="2782062" y="45339"/>
                </a:lnTo>
                <a:lnTo>
                  <a:pt x="2800730" y="39243"/>
                </a:lnTo>
                <a:lnTo>
                  <a:pt x="2819527" y="33401"/>
                </a:lnTo>
                <a:lnTo>
                  <a:pt x="2837815" y="30226"/>
                </a:lnTo>
                <a:lnTo>
                  <a:pt x="2837815" y="30226"/>
                </a:lnTo>
                <a:lnTo>
                  <a:pt x="2855467" y="31242"/>
                </a:lnTo>
                <a:lnTo>
                  <a:pt x="2873121" y="35560"/>
                </a:lnTo>
                <a:lnTo>
                  <a:pt x="2891790" y="41402"/>
                </a:lnTo>
                <a:lnTo>
                  <a:pt x="2910204" y="45339"/>
                </a:lnTo>
                <a:lnTo>
                  <a:pt x="2927857" y="47879"/>
                </a:lnTo>
                <a:lnTo>
                  <a:pt x="2942971" y="45339"/>
                </a:lnTo>
                <a:lnTo>
                  <a:pt x="2958465" y="42418"/>
                </a:lnTo>
                <a:lnTo>
                  <a:pt x="2976117" y="39243"/>
                </a:lnTo>
                <a:lnTo>
                  <a:pt x="2992247" y="38100"/>
                </a:lnTo>
                <a:lnTo>
                  <a:pt x="2992247" y="38100"/>
                </a:lnTo>
                <a:lnTo>
                  <a:pt x="3006725" y="39243"/>
                </a:lnTo>
                <a:lnTo>
                  <a:pt x="3017519" y="41402"/>
                </a:lnTo>
                <a:lnTo>
                  <a:pt x="3025013" y="44196"/>
                </a:lnTo>
                <a:lnTo>
                  <a:pt x="3030728" y="488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5364" y="2774695"/>
            <a:ext cx="2044064" cy="102235"/>
          </a:xfrm>
          <a:custGeom>
            <a:avLst/>
            <a:gdLst/>
            <a:ahLst/>
            <a:cxnLst/>
            <a:rect l="l" t="t" r="r" b="b"/>
            <a:pathLst>
              <a:path w="2044064" h="102235">
                <a:moveTo>
                  <a:pt x="0" y="0"/>
                </a:moveTo>
                <a:lnTo>
                  <a:pt x="18796" y="9651"/>
                </a:lnTo>
                <a:lnTo>
                  <a:pt x="37465" y="16509"/>
                </a:lnTo>
                <a:lnTo>
                  <a:pt x="59055" y="22986"/>
                </a:lnTo>
                <a:lnTo>
                  <a:pt x="80010" y="28447"/>
                </a:lnTo>
                <a:lnTo>
                  <a:pt x="97282" y="31622"/>
                </a:lnTo>
                <a:lnTo>
                  <a:pt x="115951" y="31622"/>
                </a:lnTo>
                <a:lnTo>
                  <a:pt x="137922" y="28447"/>
                </a:lnTo>
                <a:lnTo>
                  <a:pt x="157734" y="22986"/>
                </a:lnTo>
                <a:lnTo>
                  <a:pt x="173862" y="18287"/>
                </a:lnTo>
                <a:lnTo>
                  <a:pt x="190500" y="15366"/>
                </a:lnTo>
                <a:lnTo>
                  <a:pt x="207010" y="15366"/>
                </a:lnTo>
                <a:lnTo>
                  <a:pt x="224282" y="16509"/>
                </a:lnTo>
                <a:lnTo>
                  <a:pt x="247396" y="21970"/>
                </a:lnTo>
                <a:lnTo>
                  <a:pt x="271526" y="30606"/>
                </a:lnTo>
                <a:lnTo>
                  <a:pt x="297688" y="41401"/>
                </a:lnTo>
                <a:lnTo>
                  <a:pt x="326136" y="52196"/>
                </a:lnTo>
                <a:lnTo>
                  <a:pt x="354584" y="60832"/>
                </a:lnTo>
                <a:lnTo>
                  <a:pt x="383032" y="66547"/>
                </a:lnTo>
                <a:lnTo>
                  <a:pt x="413639" y="67309"/>
                </a:lnTo>
                <a:lnTo>
                  <a:pt x="443230" y="64388"/>
                </a:lnTo>
                <a:lnTo>
                  <a:pt x="466217" y="59689"/>
                </a:lnTo>
                <a:lnTo>
                  <a:pt x="489331" y="55752"/>
                </a:lnTo>
                <a:lnTo>
                  <a:pt x="516636" y="51053"/>
                </a:lnTo>
                <a:lnTo>
                  <a:pt x="545084" y="48894"/>
                </a:lnTo>
                <a:lnTo>
                  <a:pt x="574929" y="53212"/>
                </a:lnTo>
                <a:lnTo>
                  <a:pt x="603377" y="59689"/>
                </a:lnTo>
                <a:lnTo>
                  <a:pt x="630809" y="68325"/>
                </a:lnTo>
                <a:lnTo>
                  <a:pt x="652399" y="75945"/>
                </a:lnTo>
                <a:lnTo>
                  <a:pt x="673227" y="82803"/>
                </a:lnTo>
                <a:lnTo>
                  <a:pt x="696214" y="87756"/>
                </a:lnTo>
                <a:lnTo>
                  <a:pt x="723646" y="90296"/>
                </a:lnTo>
                <a:lnTo>
                  <a:pt x="748792" y="89280"/>
                </a:lnTo>
                <a:lnTo>
                  <a:pt x="769747" y="86740"/>
                </a:lnTo>
                <a:lnTo>
                  <a:pt x="792734" y="81660"/>
                </a:lnTo>
                <a:lnTo>
                  <a:pt x="821182" y="74167"/>
                </a:lnTo>
                <a:lnTo>
                  <a:pt x="851789" y="66547"/>
                </a:lnTo>
                <a:lnTo>
                  <a:pt x="881253" y="60832"/>
                </a:lnTo>
                <a:lnTo>
                  <a:pt x="905383" y="58673"/>
                </a:lnTo>
                <a:lnTo>
                  <a:pt x="927354" y="59689"/>
                </a:lnTo>
                <a:lnTo>
                  <a:pt x="949325" y="64388"/>
                </a:lnTo>
                <a:lnTo>
                  <a:pt x="968756" y="70484"/>
                </a:lnTo>
                <a:lnTo>
                  <a:pt x="989711" y="78104"/>
                </a:lnTo>
                <a:lnTo>
                  <a:pt x="1010538" y="85597"/>
                </a:lnTo>
                <a:lnTo>
                  <a:pt x="1030351" y="91439"/>
                </a:lnTo>
                <a:lnTo>
                  <a:pt x="1051940" y="95376"/>
                </a:lnTo>
                <a:lnTo>
                  <a:pt x="1073912" y="98932"/>
                </a:lnTo>
                <a:lnTo>
                  <a:pt x="1095883" y="102234"/>
                </a:lnTo>
                <a:lnTo>
                  <a:pt x="1117854" y="101091"/>
                </a:lnTo>
                <a:lnTo>
                  <a:pt x="1144143" y="96392"/>
                </a:lnTo>
                <a:lnTo>
                  <a:pt x="1170432" y="91439"/>
                </a:lnTo>
                <a:lnTo>
                  <a:pt x="1193419" y="85597"/>
                </a:lnTo>
                <a:lnTo>
                  <a:pt x="1215389" y="79120"/>
                </a:lnTo>
                <a:lnTo>
                  <a:pt x="1236980" y="74167"/>
                </a:lnTo>
                <a:lnTo>
                  <a:pt x="1259967" y="69468"/>
                </a:lnTo>
                <a:lnTo>
                  <a:pt x="1286256" y="67309"/>
                </a:lnTo>
                <a:lnTo>
                  <a:pt x="1313688" y="67309"/>
                </a:lnTo>
                <a:lnTo>
                  <a:pt x="1338834" y="69468"/>
                </a:lnTo>
                <a:lnTo>
                  <a:pt x="1360805" y="72008"/>
                </a:lnTo>
                <a:lnTo>
                  <a:pt x="1380617" y="76961"/>
                </a:lnTo>
                <a:lnTo>
                  <a:pt x="1400429" y="82803"/>
                </a:lnTo>
                <a:lnTo>
                  <a:pt x="1420240" y="85597"/>
                </a:lnTo>
                <a:lnTo>
                  <a:pt x="1439672" y="87756"/>
                </a:lnTo>
                <a:lnTo>
                  <a:pt x="1463802" y="87756"/>
                </a:lnTo>
                <a:lnTo>
                  <a:pt x="1492250" y="84581"/>
                </a:lnTo>
                <a:lnTo>
                  <a:pt x="1520698" y="80644"/>
                </a:lnTo>
                <a:lnTo>
                  <a:pt x="1543685" y="74167"/>
                </a:lnTo>
                <a:lnTo>
                  <a:pt x="1567814" y="66547"/>
                </a:lnTo>
                <a:lnTo>
                  <a:pt x="1590929" y="57530"/>
                </a:lnTo>
                <a:lnTo>
                  <a:pt x="1610360" y="48894"/>
                </a:lnTo>
                <a:lnTo>
                  <a:pt x="1630172" y="44576"/>
                </a:lnTo>
                <a:lnTo>
                  <a:pt x="1651000" y="43560"/>
                </a:lnTo>
                <a:lnTo>
                  <a:pt x="1669669" y="45719"/>
                </a:lnTo>
                <a:lnTo>
                  <a:pt x="1688464" y="48894"/>
                </a:lnTo>
                <a:lnTo>
                  <a:pt x="1705737" y="55752"/>
                </a:lnTo>
                <a:lnTo>
                  <a:pt x="1723009" y="60832"/>
                </a:lnTo>
                <a:lnTo>
                  <a:pt x="1741677" y="66547"/>
                </a:lnTo>
                <a:lnTo>
                  <a:pt x="1761489" y="69468"/>
                </a:lnTo>
                <a:lnTo>
                  <a:pt x="1780286" y="73025"/>
                </a:lnTo>
                <a:lnTo>
                  <a:pt x="1797558" y="75183"/>
                </a:lnTo>
                <a:lnTo>
                  <a:pt x="1814068" y="76961"/>
                </a:lnTo>
                <a:lnTo>
                  <a:pt x="1832737" y="76961"/>
                </a:lnTo>
                <a:lnTo>
                  <a:pt x="1851152" y="75183"/>
                </a:lnTo>
                <a:lnTo>
                  <a:pt x="1869821" y="72008"/>
                </a:lnTo>
                <a:lnTo>
                  <a:pt x="1887474" y="68325"/>
                </a:lnTo>
                <a:lnTo>
                  <a:pt x="1905127" y="64388"/>
                </a:lnTo>
                <a:lnTo>
                  <a:pt x="1923542" y="59689"/>
                </a:lnTo>
                <a:lnTo>
                  <a:pt x="1941195" y="56768"/>
                </a:lnTo>
                <a:lnTo>
                  <a:pt x="1959864" y="55752"/>
                </a:lnTo>
                <a:lnTo>
                  <a:pt x="1978279" y="55752"/>
                </a:lnTo>
                <a:lnTo>
                  <a:pt x="1995932" y="56768"/>
                </a:lnTo>
                <a:lnTo>
                  <a:pt x="2013458" y="58673"/>
                </a:lnTo>
                <a:lnTo>
                  <a:pt x="2030730" y="61848"/>
                </a:lnTo>
                <a:lnTo>
                  <a:pt x="2044064" y="655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10337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20" dirty="0">
                <a:solidFill>
                  <a:srgbClr val="FFFFFF"/>
                </a:solidFill>
                <a:latin typeface="Gill Sans MT"/>
                <a:cs typeface="Gill Sans MT"/>
              </a:rPr>
              <a:t>Appendages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Some </a:t>
            </a:r>
            <a:r>
              <a:rPr sz="1500" spc="-150" dirty="0">
                <a:latin typeface="Arial Black"/>
                <a:cs typeface="Arial Black"/>
              </a:rPr>
              <a:t>or </a:t>
            </a:r>
            <a:r>
              <a:rPr sz="1500" spc="-170" dirty="0">
                <a:latin typeface="Arial Black"/>
                <a:cs typeface="Arial Black"/>
              </a:rPr>
              <a:t>all the </a:t>
            </a:r>
            <a:r>
              <a:rPr sz="1500" spc="-180" dirty="0">
                <a:latin typeface="Arial Black"/>
                <a:cs typeface="Arial Black"/>
              </a:rPr>
              <a:t>segments </a:t>
            </a:r>
            <a:r>
              <a:rPr sz="1500" spc="-170" dirty="0">
                <a:latin typeface="Arial Black"/>
                <a:cs typeface="Arial Black"/>
              </a:rPr>
              <a:t>bear</a:t>
            </a:r>
            <a:r>
              <a:rPr sz="1500" dirty="0">
                <a:latin typeface="Arial Black"/>
                <a:cs typeface="Arial Black"/>
              </a:rPr>
              <a:t>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appendages.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65" dirty="0">
                <a:latin typeface="Arial Black"/>
                <a:cs typeface="Arial Black"/>
              </a:rPr>
              <a:t>appendages </a:t>
            </a:r>
            <a:r>
              <a:rPr sz="1500" spc="-185" dirty="0">
                <a:latin typeface="Arial Black"/>
                <a:cs typeface="Arial Black"/>
              </a:rPr>
              <a:t>are</a:t>
            </a:r>
            <a:r>
              <a:rPr sz="1500" spc="-75" dirty="0">
                <a:latin typeface="Arial Black"/>
                <a:cs typeface="Arial Black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jointed.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This </a:t>
            </a:r>
            <a:r>
              <a:rPr sz="1500" spc="-200" dirty="0">
                <a:latin typeface="Arial Black"/>
                <a:cs typeface="Arial Black"/>
              </a:rPr>
              <a:t>character </a:t>
            </a:r>
            <a:r>
              <a:rPr sz="1500" spc="-165" dirty="0">
                <a:latin typeface="Arial Black"/>
                <a:cs typeface="Arial Black"/>
              </a:rPr>
              <a:t>gives </a:t>
            </a:r>
            <a:r>
              <a:rPr sz="1500" spc="-170" dirty="0">
                <a:latin typeface="Arial Black"/>
                <a:cs typeface="Arial Black"/>
              </a:rPr>
              <a:t>the </a:t>
            </a:r>
            <a:r>
              <a:rPr sz="1500" spc="-155" dirty="0">
                <a:latin typeface="Arial Black"/>
                <a:cs typeface="Arial Black"/>
              </a:rPr>
              <a:t>phylum </a:t>
            </a:r>
            <a:r>
              <a:rPr sz="1500" spc="-170" dirty="0">
                <a:latin typeface="Arial Black"/>
                <a:cs typeface="Arial Black"/>
              </a:rPr>
              <a:t>its</a:t>
            </a:r>
            <a:r>
              <a:rPr sz="1500" spc="10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name.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29655" y="2788919"/>
            <a:ext cx="3221736" cy="2182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4464" y="1643125"/>
            <a:ext cx="1743075" cy="43180"/>
          </a:xfrm>
          <a:custGeom>
            <a:avLst/>
            <a:gdLst/>
            <a:ahLst/>
            <a:cxnLst/>
            <a:rect l="l" t="t" r="r" b="b"/>
            <a:pathLst>
              <a:path w="1743075" h="43180">
                <a:moveTo>
                  <a:pt x="41402" y="15112"/>
                </a:moveTo>
                <a:lnTo>
                  <a:pt x="41402" y="15112"/>
                </a:lnTo>
                <a:lnTo>
                  <a:pt x="0" y="2159"/>
                </a:lnTo>
                <a:lnTo>
                  <a:pt x="10794" y="0"/>
                </a:lnTo>
                <a:lnTo>
                  <a:pt x="10794" y="0"/>
                </a:lnTo>
                <a:lnTo>
                  <a:pt x="22606" y="5334"/>
                </a:lnTo>
                <a:lnTo>
                  <a:pt x="34925" y="13970"/>
                </a:lnTo>
                <a:lnTo>
                  <a:pt x="47879" y="24002"/>
                </a:lnTo>
                <a:lnTo>
                  <a:pt x="63246" y="31623"/>
                </a:lnTo>
                <a:lnTo>
                  <a:pt x="82042" y="37719"/>
                </a:lnTo>
                <a:lnTo>
                  <a:pt x="101854" y="42418"/>
                </a:lnTo>
                <a:lnTo>
                  <a:pt x="122300" y="43180"/>
                </a:lnTo>
                <a:lnTo>
                  <a:pt x="141097" y="41401"/>
                </a:lnTo>
                <a:lnTo>
                  <a:pt x="159766" y="35560"/>
                </a:lnTo>
                <a:lnTo>
                  <a:pt x="178181" y="30607"/>
                </a:lnTo>
                <a:lnTo>
                  <a:pt x="195834" y="24002"/>
                </a:lnTo>
                <a:lnTo>
                  <a:pt x="213360" y="17272"/>
                </a:lnTo>
                <a:lnTo>
                  <a:pt x="229997" y="13208"/>
                </a:lnTo>
                <a:lnTo>
                  <a:pt x="246125" y="10795"/>
                </a:lnTo>
                <a:lnTo>
                  <a:pt x="263525" y="10795"/>
                </a:lnTo>
                <a:lnTo>
                  <a:pt x="281050" y="13208"/>
                </a:lnTo>
                <a:lnTo>
                  <a:pt x="296544" y="17272"/>
                </a:lnTo>
                <a:lnTo>
                  <a:pt x="313181" y="24002"/>
                </a:lnTo>
                <a:lnTo>
                  <a:pt x="329311" y="29083"/>
                </a:lnTo>
                <a:lnTo>
                  <a:pt x="346583" y="33782"/>
                </a:lnTo>
                <a:lnTo>
                  <a:pt x="364236" y="36702"/>
                </a:lnTo>
                <a:lnTo>
                  <a:pt x="381888" y="39243"/>
                </a:lnTo>
                <a:lnTo>
                  <a:pt x="400685" y="40259"/>
                </a:lnTo>
                <a:lnTo>
                  <a:pt x="418973" y="39243"/>
                </a:lnTo>
                <a:lnTo>
                  <a:pt x="437642" y="36702"/>
                </a:lnTo>
                <a:lnTo>
                  <a:pt x="455294" y="32765"/>
                </a:lnTo>
                <a:lnTo>
                  <a:pt x="470788" y="29083"/>
                </a:lnTo>
                <a:lnTo>
                  <a:pt x="485902" y="24764"/>
                </a:lnTo>
                <a:lnTo>
                  <a:pt x="504317" y="17272"/>
                </a:lnTo>
                <a:lnTo>
                  <a:pt x="522986" y="10795"/>
                </a:lnTo>
                <a:lnTo>
                  <a:pt x="541782" y="6476"/>
                </a:lnTo>
                <a:lnTo>
                  <a:pt x="560451" y="4318"/>
                </a:lnTo>
                <a:lnTo>
                  <a:pt x="578866" y="3175"/>
                </a:lnTo>
                <a:lnTo>
                  <a:pt x="597535" y="4318"/>
                </a:lnTo>
                <a:lnTo>
                  <a:pt x="615188" y="6476"/>
                </a:lnTo>
                <a:lnTo>
                  <a:pt x="631698" y="10795"/>
                </a:lnTo>
                <a:lnTo>
                  <a:pt x="647954" y="16128"/>
                </a:lnTo>
                <a:lnTo>
                  <a:pt x="665607" y="21844"/>
                </a:lnTo>
                <a:lnTo>
                  <a:pt x="685419" y="28067"/>
                </a:lnTo>
                <a:lnTo>
                  <a:pt x="703707" y="31623"/>
                </a:lnTo>
                <a:lnTo>
                  <a:pt x="720344" y="33782"/>
                </a:lnTo>
                <a:lnTo>
                  <a:pt x="737616" y="34544"/>
                </a:lnTo>
                <a:lnTo>
                  <a:pt x="758444" y="32765"/>
                </a:lnTo>
                <a:lnTo>
                  <a:pt x="782574" y="29083"/>
                </a:lnTo>
                <a:lnTo>
                  <a:pt x="803402" y="25908"/>
                </a:lnTo>
                <a:lnTo>
                  <a:pt x="824357" y="19431"/>
                </a:lnTo>
                <a:lnTo>
                  <a:pt x="843026" y="13970"/>
                </a:lnTo>
                <a:lnTo>
                  <a:pt x="860298" y="9651"/>
                </a:lnTo>
                <a:lnTo>
                  <a:pt x="879094" y="5334"/>
                </a:lnTo>
                <a:lnTo>
                  <a:pt x="897763" y="3175"/>
                </a:lnTo>
                <a:lnTo>
                  <a:pt x="916178" y="2159"/>
                </a:lnTo>
                <a:lnTo>
                  <a:pt x="933831" y="3175"/>
                </a:lnTo>
                <a:lnTo>
                  <a:pt x="949960" y="7493"/>
                </a:lnTo>
                <a:lnTo>
                  <a:pt x="965454" y="12192"/>
                </a:lnTo>
                <a:lnTo>
                  <a:pt x="979551" y="17272"/>
                </a:lnTo>
                <a:lnTo>
                  <a:pt x="993902" y="20447"/>
                </a:lnTo>
                <a:lnTo>
                  <a:pt x="1011555" y="24764"/>
                </a:lnTo>
                <a:lnTo>
                  <a:pt x="1030224" y="26924"/>
                </a:lnTo>
                <a:lnTo>
                  <a:pt x="1048639" y="28067"/>
                </a:lnTo>
                <a:lnTo>
                  <a:pt x="1069467" y="26924"/>
                </a:lnTo>
                <a:lnTo>
                  <a:pt x="1088263" y="24764"/>
                </a:lnTo>
                <a:lnTo>
                  <a:pt x="1106551" y="20447"/>
                </a:lnTo>
                <a:lnTo>
                  <a:pt x="1125347" y="16128"/>
                </a:lnTo>
                <a:lnTo>
                  <a:pt x="1143000" y="12192"/>
                </a:lnTo>
                <a:lnTo>
                  <a:pt x="1161288" y="9651"/>
                </a:lnTo>
                <a:lnTo>
                  <a:pt x="1180084" y="9651"/>
                </a:lnTo>
                <a:lnTo>
                  <a:pt x="1199769" y="13208"/>
                </a:lnTo>
                <a:lnTo>
                  <a:pt x="1218184" y="17272"/>
                </a:lnTo>
                <a:lnTo>
                  <a:pt x="1235837" y="24764"/>
                </a:lnTo>
                <a:lnTo>
                  <a:pt x="1254506" y="30607"/>
                </a:lnTo>
                <a:lnTo>
                  <a:pt x="1275080" y="34544"/>
                </a:lnTo>
                <a:lnTo>
                  <a:pt x="1298448" y="35560"/>
                </a:lnTo>
                <a:lnTo>
                  <a:pt x="1321181" y="35560"/>
                </a:lnTo>
                <a:lnTo>
                  <a:pt x="1321181" y="35560"/>
                </a:lnTo>
                <a:lnTo>
                  <a:pt x="1344549" y="33782"/>
                </a:lnTo>
                <a:lnTo>
                  <a:pt x="1365123" y="30607"/>
                </a:lnTo>
                <a:lnTo>
                  <a:pt x="1384808" y="26924"/>
                </a:lnTo>
                <a:lnTo>
                  <a:pt x="1403223" y="24002"/>
                </a:lnTo>
                <a:lnTo>
                  <a:pt x="1421891" y="19431"/>
                </a:lnTo>
                <a:lnTo>
                  <a:pt x="1441703" y="17272"/>
                </a:lnTo>
                <a:lnTo>
                  <a:pt x="1461135" y="17272"/>
                </a:lnTo>
                <a:lnTo>
                  <a:pt x="1483487" y="18287"/>
                </a:lnTo>
                <a:lnTo>
                  <a:pt x="1504061" y="19431"/>
                </a:lnTo>
                <a:lnTo>
                  <a:pt x="1527048" y="21844"/>
                </a:lnTo>
                <a:lnTo>
                  <a:pt x="1550162" y="24764"/>
                </a:lnTo>
                <a:lnTo>
                  <a:pt x="1570989" y="26924"/>
                </a:lnTo>
                <a:lnTo>
                  <a:pt x="1591564" y="28067"/>
                </a:lnTo>
                <a:lnTo>
                  <a:pt x="1611249" y="28067"/>
                </a:lnTo>
                <a:lnTo>
                  <a:pt x="1631061" y="26924"/>
                </a:lnTo>
                <a:lnTo>
                  <a:pt x="1648714" y="25908"/>
                </a:lnTo>
                <a:lnTo>
                  <a:pt x="1665986" y="24002"/>
                </a:lnTo>
                <a:lnTo>
                  <a:pt x="1682623" y="24002"/>
                </a:lnTo>
                <a:lnTo>
                  <a:pt x="1696974" y="24764"/>
                </a:lnTo>
                <a:lnTo>
                  <a:pt x="1711071" y="26924"/>
                </a:lnTo>
                <a:lnTo>
                  <a:pt x="1721865" y="29083"/>
                </a:lnTo>
                <a:lnTo>
                  <a:pt x="1729739" y="31623"/>
                </a:lnTo>
                <a:lnTo>
                  <a:pt x="1736216" y="28067"/>
                </a:lnTo>
                <a:lnTo>
                  <a:pt x="1743075" y="2476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00829" y="1659254"/>
            <a:ext cx="1073785" cy="40005"/>
          </a:xfrm>
          <a:custGeom>
            <a:avLst/>
            <a:gdLst/>
            <a:ahLst/>
            <a:cxnLst/>
            <a:rect l="l" t="t" r="r" b="b"/>
            <a:pathLst>
              <a:path w="1073785" h="40005">
                <a:moveTo>
                  <a:pt x="0" y="2159"/>
                </a:moveTo>
                <a:lnTo>
                  <a:pt x="7620" y="0"/>
                </a:lnTo>
                <a:lnTo>
                  <a:pt x="7620" y="0"/>
                </a:lnTo>
                <a:lnTo>
                  <a:pt x="19812" y="2159"/>
                </a:lnTo>
                <a:lnTo>
                  <a:pt x="32131" y="7874"/>
                </a:lnTo>
                <a:lnTo>
                  <a:pt x="45085" y="14478"/>
                </a:lnTo>
                <a:lnTo>
                  <a:pt x="61595" y="20574"/>
                </a:lnTo>
                <a:lnTo>
                  <a:pt x="80010" y="25273"/>
                </a:lnTo>
                <a:lnTo>
                  <a:pt x="97662" y="26289"/>
                </a:lnTo>
                <a:lnTo>
                  <a:pt x="116332" y="27051"/>
                </a:lnTo>
                <a:lnTo>
                  <a:pt x="135762" y="25273"/>
                </a:lnTo>
                <a:lnTo>
                  <a:pt x="157734" y="24130"/>
                </a:lnTo>
                <a:lnTo>
                  <a:pt x="179705" y="21590"/>
                </a:lnTo>
                <a:lnTo>
                  <a:pt x="200533" y="19431"/>
                </a:lnTo>
                <a:lnTo>
                  <a:pt x="218186" y="17653"/>
                </a:lnTo>
                <a:lnTo>
                  <a:pt x="235458" y="12954"/>
                </a:lnTo>
                <a:lnTo>
                  <a:pt x="254254" y="9779"/>
                </a:lnTo>
                <a:lnTo>
                  <a:pt x="272923" y="7874"/>
                </a:lnTo>
                <a:lnTo>
                  <a:pt x="291719" y="5715"/>
                </a:lnTo>
                <a:lnTo>
                  <a:pt x="312166" y="9779"/>
                </a:lnTo>
                <a:lnTo>
                  <a:pt x="330835" y="14478"/>
                </a:lnTo>
                <a:lnTo>
                  <a:pt x="350393" y="18415"/>
                </a:lnTo>
                <a:lnTo>
                  <a:pt x="372237" y="23114"/>
                </a:lnTo>
                <a:lnTo>
                  <a:pt x="396367" y="26289"/>
                </a:lnTo>
                <a:lnTo>
                  <a:pt x="418338" y="28067"/>
                </a:lnTo>
                <a:lnTo>
                  <a:pt x="437769" y="29210"/>
                </a:lnTo>
                <a:lnTo>
                  <a:pt x="456565" y="28067"/>
                </a:lnTo>
                <a:lnTo>
                  <a:pt x="477393" y="27051"/>
                </a:lnTo>
                <a:lnTo>
                  <a:pt x="501523" y="25273"/>
                </a:lnTo>
                <a:lnTo>
                  <a:pt x="524637" y="23114"/>
                </a:lnTo>
                <a:lnTo>
                  <a:pt x="545465" y="20574"/>
                </a:lnTo>
                <a:lnTo>
                  <a:pt x="563753" y="19431"/>
                </a:lnTo>
                <a:lnTo>
                  <a:pt x="563753" y="19431"/>
                </a:lnTo>
                <a:lnTo>
                  <a:pt x="582549" y="20574"/>
                </a:lnTo>
                <a:lnTo>
                  <a:pt x="599059" y="23114"/>
                </a:lnTo>
                <a:lnTo>
                  <a:pt x="614172" y="26289"/>
                </a:lnTo>
                <a:lnTo>
                  <a:pt x="629666" y="30607"/>
                </a:lnTo>
                <a:lnTo>
                  <a:pt x="646303" y="34925"/>
                </a:lnTo>
                <a:lnTo>
                  <a:pt x="664591" y="37846"/>
                </a:lnTo>
                <a:lnTo>
                  <a:pt x="687705" y="40005"/>
                </a:lnTo>
                <a:lnTo>
                  <a:pt x="711835" y="40005"/>
                </a:lnTo>
                <a:lnTo>
                  <a:pt x="711835" y="40005"/>
                </a:lnTo>
                <a:lnTo>
                  <a:pt x="735838" y="38862"/>
                </a:lnTo>
                <a:lnTo>
                  <a:pt x="759968" y="36703"/>
                </a:lnTo>
                <a:lnTo>
                  <a:pt x="785241" y="33909"/>
                </a:lnTo>
                <a:lnTo>
                  <a:pt x="806831" y="31750"/>
                </a:lnTo>
                <a:lnTo>
                  <a:pt x="825500" y="28067"/>
                </a:lnTo>
                <a:lnTo>
                  <a:pt x="843153" y="25273"/>
                </a:lnTo>
                <a:lnTo>
                  <a:pt x="862584" y="23114"/>
                </a:lnTo>
                <a:lnTo>
                  <a:pt x="881380" y="23114"/>
                </a:lnTo>
                <a:lnTo>
                  <a:pt x="902208" y="24130"/>
                </a:lnTo>
                <a:lnTo>
                  <a:pt x="924179" y="26289"/>
                </a:lnTo>
                <a:lnTo>
                  <a:pt x="946150" y="28067"/>
                </a:lnTo>
                <a:lnTo>
                  <a:pt x="969137" y="30607"/>
                </a:lnTo>
                <a:lnTo>
                  <a:pt x="990092" y="31750"/>
                </a:lnTo>
                <a:lnTo>
                  <a:pt x="1008380" y="31750"/>
                </a:lnTo>
                <a:lnTo>
                  <a:pt x="1026033" y="31750"/>
                </a:lnTo>
                <a:lnTo>
                  <a:pt x="1042289" y="30607"/>
                </a:lnTo>
                <a:lnTo>
                  <a:pt x="1057783" y="28067"/>
                </a:lnTo>
                <a:lnTo>
                  <a:pt x="1066419" y="25273"/>
                </a:lnTo>
                <a:lnTo>
                  <a:pt x="1073277" y="2159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81275" y="1866645"/>
            <a:ext cx="1413510" cy="38100"/>
          </a:xfrm>
          <a:custGeom>
            <a:avLst/>
            <a:gdLst/>
            <a:ahLst/>
            <a:cxnLst/>
            <a:rect l="l" t="t" r="r" b="b"/>
            <a:pathLst>
              <a:path w="1413510" h="38100">
                <a:moveTo>
                  <a:pt x="0" y="3175"/>
                </a:moveTo>
                <a:lnTo>
                  <a:pt x="11175" y="0"/>
                </a:lnTo>
                <a:lnTo>
                  <a:pt x="11175" y="0"/>
                </a:lnTo>
                <a:lnTo>
                  <a:pt x="23113" y="7874"/>
                </a:lnTo>
                <a:lnTo>
                  <a:pt x="38607" y="17652"/>
                </a:lnTo>
                <a:lnTo>
                  <a:pt x="53720" y="26924"/>
                </a:lnTo>
                <a:lnTo>
                  <a:pt x="69214" y="34925"/>
                </a:lnTo>
                <a:lnTo>
                  <a:pt x="85343" y="37845"/>
                </a:lnTo>
                <a:lnTo>
                  <a:pt x="107314" y="36702"/>
                </a:lnTo>
                <a:lnTo>
                  <a:pt x="132587" y="34925"/>
                </a:lnTo>
                <a:lnTo>
                  <a:pt x="156591" y="30606"/>
                </a:lnTo>
                <a:lnTo>
                  <a:pt x="180720" y="25145"/>
                </a:lnTo>
                <a:lnTo>
                  <a:pt x="202311" y="18287"/>
                </a:lnTo>
                <a:lnTo>
                  <a:pt x="223647" y="14350"/>
                </a:lnTo>
                <a:lnTo>
                  <a:pt x="241935" y="12191"/>
                </a:lnTo>
                <a:lnTo>
                  <a:pt x="259587" y="12191"/>
                </a:lnTo>
                <a:lnTo>
                  <a:pt x="279400" y="15493"/>
                </a:lnTo>
                <a:lnTo>
                  <a:pt x="303149" y="21589"/>
                </a:lnTo>
                <a:lnTo>
                  <a:pt x="327660" y="24129"/>
                </a:lnTo>
                <a:lnTo>
                  <a:pt x="349250" y="25145"/>
                </a:lnTo>
                <a:lnTo>
                  <a:pt x="370077" y="25145"/>
                </a:lnTo>
                <a:lnTo>
                  <a:pt x="391032" y="24129"/>
                </a:lnTo>
                <a:lnTo>
                  <a:pt x="413004" y="21589"/>
                </a:lnTo>
                <a:lnTo>
                  <a:pt x="435610" y="16510"/>
                </a:lnTo>
                <a:lnTo>
                  <a:pt x="459739" y="12953"/>
                </a:lnTo>
                <a:lnTo>
                  <a:pt x="484250" y="9651"/>
                </a:lnTo>
                <a:lnTo>
                  <a:pt x="508000" y="7874"/>
                </a:lnTo>
                <a:lnTo>
                  <a:pt x="529970" y="6857"/>
                </a:lnTo>
                <a:lnTo>
                  <a:pt x="549782" y="6857"/>
                </a:lnTo>
                <a:lnTo>
                  <a:pt x="549782" y="6857"/>
                </a:lnTo>
                <a:lnTo>
                  <a:pt x="568451" y="8636"/>
                </a:lnTo>
                <a:lnTo>
                  <a:pt x="586867" y="10794"/>
                </a:lnTo>
                <a:lnTo>
                  <a:pt x="606679" y="14350"/>
                </a:lnTo>
                <a:lnTo>
                  <a:pt x="626491" y="17652"/>
                </a:lnTo>
                <a:lnTo>
                  <a:pt x="648081" y="20447"/>
                </a:lnTo>
                <a:lnTo>
                  <a:pt x="671067" y="21589"/>
                </a:lnTo>
                <a:lnTo>
                  <a:pt x="696340" y="22987"/>
                </a:lnTo>
                <a:lnTo>
                  <a:pt x="721487" y="20447"/>
                </a:lnTo>
                <a:lnTo>
                  <a:pt x="744474" y="16510"/>
                </a:lnTo>
                <a:lnTo>
                  <a:pt x="744474" y="16510"/>
                </a:lnTo>
                <a:lnTo>
                  <a:pt x="765428" y="14350"/>
                </a:lnTo>
                <a:lnTo>
                  <a:pt x="787019" y="12191"/>
                </a:lnTo>
                <a:lnTo>
                  <a:pt x="806830" y="9651"/>
                </a:lnTo>
                <a:lnTo>
                  <a:pt x="824484" y="9651"/>
                </a:lnTo>
                <a:lnTo>
                  <a:pt x="840994" y="10794"/>
                </a:lnTo>
                <a:lnTo>
                  <a:pt x="857250" y="14350"/>
                </a:lnTo>
                <a:lnTo>
                  <a:pt x="874902" y="18287"/>
                </a:lnTo>
                <a:lnTo>
                  <a:pt x="891413" y="21589"/>
                </a:lnTo>
                <a:lnTo>
                  <a:pt x="907669" y="24129"/>
                </a:lnTo>
                <a:lnTo>
                  <a:pt x="926338" y="26288"/>
                </a:lnTo>
                <a:lnTo>
                  <a:pt x="947165" y="26924"/>
                </a:lnTo>
                <a:lnTo>
                  <a:pt x="969899" y="26924"/>
                </a:lnTo>
                <a:lnTo>
                  <a:pt x="969899" y="26924"/>
                </a:lnTo>
                <a:lnTo>
                  <a:pt x="992886" y="25145"/>
                </a:lnTo>
                <a:lnTo>
                  <a:pt x="1013840" y="22987"/>
                </a:lnTo>
                <a:lnTo>
                  <a:pt x="1034669" y="20447"/>
                </a:lnTo>
                <a:lnTo>
                  <a:pt x="1056259" y="18287"/>
                </a:lnTo>
                <a:lnTo>
                  <a:pt x="1079753" y="20447"/>
                </a:lnTo>
                <a:lnTo>
                  <a:pt x="1101344" y="21589"/>
                </a:lnTo>
                <a:lnTo>
                  <a:pt x="1124712" y="24129"/>
                </a:lnTo>
                <a:lnTo>
                  <a:pt x="1147317" y="26288"/>
                </a:lnTo>
                <a:lnTo>
                  <a:pt x="1171448" y="26924"/>
                </a:lnTo>
                <a:lnTo>
                  <a:pt x="1192402" y="26288"/>
                </a:lnTo>
                <a:lnTo>
                  <a:pt x="1212850" y="26288"/>
                </a:lnTo>
                <a:lnTo>
                  <a:pt x="1231646" y="25145"/>
                </a:lnTo>
                <a:lnTo>
                  <a:pt x="1248155" y="22987"/>
                </a:lnTo>
                <a:lnTo>
                  <a:pt x="1265809" y="20447"/>
                </a:lnTo>
                <a:lnTo>
                  <a:pt x="1285239" y="17652"/>
                </a:lnTo>
                <a:lnTo>
                  <a:pt x="1308353" y="16510"/>
                </a:lnTo>
                <a:lnTo>
                  <a:pt x="1332357" y="15493"/>
                </a:lnTo>
                <a:lnTo>
                  <a:pt x="1355471" y="12953"/>
                </a:lnTo>
                <a:lnTo>
                  <a:pt x="1374139" y="12191"/>
                </a:lnTo>
                <a:lnTo>
                  <a:pt x="1390396" y="12191"/>
                </a:lnTo>
                <a:lnTo>
                  <a:pt x="1402588" y="10794"/>
                </a:lnTo>
                <a:lnTo>
                  <a:pt x="1413383" y="7874"/>
                </a:lnTo>
                <a:lnTo>
                  <a:pt x="1405889" y="21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32788" y="2122169"/>
            <a:ext cx="3187065" cy="168910"/>
          </a:xfrm>
          <a:custGeom>
            <a:avLst/>
            <a:gdLst/>
            <a:ahLst/>
            <a:cxnLst/>
            <a:rect l="l" t="t" r="r" b="b"/>
            <a:pathLst>
              <a:path w="3187065" h="168910">
                <a:moveTo>
                  <a:pt x="18795" y="41783"/>
                </a:moveTo>
                <a:lnTo>
                  <a:pt x="18795" y="41783"/>
                </a:lnTo>
                <a:lnTo>
                  <a:pt x="0" y="8381"/>
                </a:lnTo>
                <a:lnTo>
                  <a:pt x="1143" y="0"/>
                </a:lnTo>
                <a:lnTo>
                  <a:pt x="1143" y="0"/>
                </a:lnTo>
                <a:lnTo>
                  <a:pt x="11937" y="7239"/>
                </a:lnTo>
                <a:lnTo>
                  <a:pt x="23113" y="15875"/>
                </a:lnTo>
                <a:lnTo>
                  <a:pt x="36322" y="27051"/>
                </a:lnTo>
                <a:lnTo>
                  <a:pt x="49275" y="41148"/>
                </a:lnTo>
                <a:lnTo>
                  <a:pt x="62611" y="55118"/>
                </a:lnTo>
                <a:lnTo>
                  <a:pt x="75564" y="69215"/>
                </a:lnTo>
                <a:lnTo>
                  <a:pt x="88900" y="81406"/>
                </a:lnTo>
                <a:lnTo>
                  <a:pt x="100837" y="92202"/>
                </a:lnTo>
                <a:lnTo>
                  <a:pt x="113792" y="104140"/>
                </a:lnTo>
                <a:lnTo>
                  <a:pt x="129286" y="110617"/>
                </a:lnTo>
                <a:lnTo>
                  <a:pt x="143637" y="112014"/>
                </a:lnTo>
                <a:lnTo>
                  <a:pt x="157734" y="108458"/>
                </a:lnTo>
                <a:lnTo>
                  <a:pt x="172085" y="100837"/>
                </a:lnTo>
                <a:lnTo>
                  <a:pt x="186181" y="90043"/>
                </a:lnTo>
                <a:lnTo>
                  <a:pt x="186181" y="90043"/>
                </a:lnTo>
                <a:lnTo>
                  <a:pt x="202692" y="79248"/>
                </a:lnTo>
                <a:lnTo>
                  <a:pt x="222123" y="65912"/>
                </a:lnTo>
                <a:lnTo>
                  <a:pt x="239775" y="54102"/>
                </a:lnTo>
                <a:lnTo>
                  <a:pt x="257429" y="44323"/>
                </a:lnTo>
                <a:lnTo>
                  <a:pt x="273938" y="34671"/>
                </a:lnTo>
                <a:lnTo>
                  <a:pt x="290194" y="28193"/>
                </a:lnTo>
                <a:lnTo>
                  <a:pt x="306324" y="22352"/>
                </a:lnTo>
                <a:lnTo>
                  <a:pt x="323976" y="19558"/>
                </a:lnTo>
                <a:lnTo>
                  <a:pt x="340613" y="18415"/>
                </a:lnTo>
                <a:lnTo>
                  <a:pt x="355726" y="21336"/>
                </a:lnTo>
                <a:lnTo>
                  <a:pt x="371220" y="28193"/>
                </a:lnTo>
                <a:lnTo>
                  <a:pt x="385572" y="36830"/>
                </a:lnTo>
                <a:lnTo>
                  <a:pt x="396367" y="48641"/>
                </a:lnTo>
                <a:lnTo>
                  <a:pt x="406145" y="61595"/>
                </a:lnTo>
                <a:lnTo>
                  <a:pt x="419481" y="74930"/>
                </a:lnTo>
                <a:lnTo>
                  <a:pt x="431673" y="89027"/>
                </a:lnTo>
                <a:lnTo>
                  <a:pt x="443484" y="105156"/>
                </a:lnTo>
                <a:lnTo>
                  <a:pt x="454279" y="118110"/>
                </a:lnTo>
                <a:lnTo>
                  <a:pt x="466217" y="130429"/>
                </a:lnTo>
                <a:lnTo>
                  <a:pt x="478409" y="140843"/>
                </a:lnTo>
                <a:lnTo>
                  <a:pt x="490728" y="150495"/>
                </a:lnTo>
                <a:lnTo>
                  <a:pt x="504698" y="159131"/>
                </a:lnTo>
                <a:lnTo>
                  <a:pt x="519811" y="165989"/>
                </a:lnTo>
                <a:lnTo>
                  <a:pt x="537463" y="168910"/>
                </a:lnTo>
                <a:lnTo>
                  <a:pt x="537463" y="168910"/>
                </a:lnTo>
                <a:lnTo>
                  <a:pt x="555117" y="168148"/>
                </a:lnTo>
                <a:lnTo>
                  <a:pt x="573913" y="160274"/>
                </a:lnTo>
                <a:lnTo>
                  <a:pt x="590423" y="148717"/>
                </a:lnTo>
                <a:lnTo>
                  <a:pt x="607694" y="135381"/>
                </a:lnTo>
                <a:lnTo>
                  <a:pt x="623951" y="121793"/>
                </a:lnTo>
                <a:lnTo>
                  <a:pt x="640461" y="108458"/>
                </a:lnTo>
                <a:lnTo>
                  <a:pt x="654812" y="96520"/>
                </a:lnTo>
                <a:lnTo>
                  <a:pt x="666750" y="84328"/>
                </a:lnTo>
                <a:lnTo>
                  <a:pt x="678561" y="73533"/>
                </a:lnTo>
                <a:lnTo>
                  <a:pt x="694055" y="62737"/>
                </a:lnTo>
                <a:lnTo>
                  <a:pt x="709549" y="50800"/>
                </a:lnTo>
                <a:lnTo>
                  <a:pt x="725805" y="43306"/>
                </a:lnTo>
                <a:lnTo>
                  <a:pt x="741299" y="41148"/>
                </a:lnTo>
                <a:lnTo>
                  <a:pt x="741299" y="41148"/>
                </a:lnTo>
                <a:lnTo>
                  <a:pt x="755650" y="45466"/>
                </a:lnTo>
                <a:lnTo>
                  <a:pt x="768604" y="55118"/>
                </a:lnTo>
                <a:lnTo>
                  <a:pt x="781557" y="68453"/>
                </a:lnTo>
                <a:lnTo>
                  <a:pt x="794893" y="82168"/>
                </a:lnTo>
                <a:lnTo>
                  <a:pt x="806831" y="97662"/>
                </a:lnTo>
                <a:lnTo>
                  <a:pt x="817880" y="112014"/>
                </a:lnTo>
                <a:lnTo>
                  <a:pt x="828675" y="124587"/>
                </a:lnTo>
                <a:lnTo>
                  <a:pt x="839851" y="135381"/>
                </a:lnTo>
                <a:lnTo>
                  <a:pt x="851788" y="144018"/>
                </a:lnTo>
                <a:lnTo>
                  <a:pt x="865759" y="151637"/>
                </a:lnTo>
                <a:lnTo>
                  <a:pt x="883412" y="153797"/>
                </a:lnTo>
                <a:lnTo>
                  <a:pt x="901064" y="151637"/>
                </a:lnTo>
                <a:lnTo>
                  <a:pt x="918718" y="144018"/>
                </a:lnTo>
                <a:lnTo>
                  <a:pt x="934974" y="136525"/>
                </a:lnTo>
                <a:lnTo>
                  <a:pt x="951484" y="127889"/>
                </a:lnTo>
                <a:lnTo>
                  <a:pt x="966597" y="118110"/>
                </a:lnTo>
                <a:lnTo>
                  <a:pt x="982091" y="109474"/>
                </a:lnTo>
                <a:lnTo>
                  <a:pt x="996188" y="100837"/>
                </a:lnTo>
                <a:lnTo>
                  <a:pt x="1008380" y="91186"/>
                </a:lnTo>
                <a:lnTo>
                  <a:pt x="1020318" y="82168"/>
                </a:lnTo>
                <a:lnTo>
                  <a:pt x="1031367" y="73533"/>
                </a:lnTo>
                <a:lnTo>
                  <a:pt x="1043305" y="64897"/>
                </a:lnTo>
                <a:lnTo>
                  <a:pt x="1054481" y="56261"/>
                </a:lnTo>
                <a:lnTo>
                  <a:pt x="1067435" y="47625"/>
                </a:lnTo>
                <a:lnTo>
                  <a:pt x="1067435" y="47625"/>
                </a:lnTo>
                <a:lnTo>
                  <a:pt x="1081786" y="37846"/>
                </a:lnTo>
                <a:lnTo>
                  <a:pt x="1098042" y="29972"/>
                </a:lnTo>
                <a:lnTo>
                  <a:pt x="1114552" y="23495"/>
                </a:lnTo>
                <a:lnTo>
                  <a:pt x="1132205" y="20193"/>
                </a:lnTo>
                <a:lnTo>
                  <a:pt x="1151636" y="20193"/>
                </a:lnTo>
                <a:lnTo>
                  <a:pt x="1151636" y="20193"/>
                </a:lnTo>
                <a:lnTo>
                  <a:pt x="1173607" y="24892"/>
                </a:lnTo>
                <a:lnTo>
                  <a:pt x="1193419" y="30987"/>
                </a:lnTo>
                <a:lnTo>
                  <a:pt x="1211072" y="41783"/>
                </a:lnTo>
                <a:lnTo>
                  <a:pt x="1227201" y="54102"/>
                </a:lnTo>
                <a:lnTo>
                  <a:pt x="1241679" y="68453"/>
                </a:lnTo>
                <a:lnTo>
                  <a:pt x="1255649" y="84328"/>
                </a:lnTo>
                <a:lnTo>
                  <a:pt x="1270127" y="98679"/>
                </a:lnTo>
                <a:lnTo>
                  <a:pt x="1284097" y="109474"/>
                </a:lnTo>
                <a:lnTo>
                  <a:pt x="1297432" y="120650"/>
                </a:lnTo>
                <a:lnTo>
                  <a:pt x="1309370" y="129286"/>
                </a:lnTo>
                <a:lnTo>
                  <a:pt x="1324864" y="135381"/>
                </a:lnTo>
                <a:lnTo>
                  <a:pt x="1343533" y="139065"/>
                </a:lnTo>
                <a:lnTo>
                  <a:pt x="1343533" y="139065"/>
                </a:lnTo>
                <a:lnTo>
                  <a:pt x="1366266" y="137922"/>
                </a:lnTo>
                <a:lnTo>
                  <a:pt x="1387475" y="132206"/>
                </a:lnTo>
                <a:lnTo>
                  <a:pt x="1405763" y="123571"/>
                </a:lnTo>
                <a:lnTo>
                  <a:pt x="1424559" y="113156"/>
                </a:lnTo>
                <a:lnTo>
                  <a:pt x="1444370" y="102997"/>
                </a:lnTo>
                <a:lnTo>
                  <a:pt x="1462659" y="92202"/>
                </a:lnTo>
                <a:lnTo>
                  <a:pt x="1481455" y="81406"/>
                </a:lnTo>
                <a:lnTo>
                  <a:pt x="1500124" y="69215"/>
                </a:lnTo>
                <a:lnTo>
                  <a:pt x="1518539" y="58420"/>
                </a:lnTo>
                <a:lnTo>
                  <a:pt x="1537208" y="48641"/>
                </a:lnTo>
                <a:lnTo>
                  <a:pt x="1554861" y="38989"/>
                </a:lnTo>
                <a:lnTo>
                  <a:pt x="1571116" y="32131"/>
                </a:lnTo>
                <a:lnTo>
                  <a:pt x="1586484" y="27051"/>
                </a:lnTo>
                <a:lnTo>
                  <a:pt x="1603756" y="23495"/>
                </a:lnTo>
                <a:lnTo>
                  <a:pt x="1623567" y="22352"/>
                </a:lnTo>
                <a:lnTo>
                  <a:pt x="1643379" y="23495"/>
                </a:lnTo>
                <a:lnTo>
                  <a:pt x="1660016" y="28193"/>
                </a:lnTo>
                <a:lnTo>
                  <a:pt x="1672971" y="33147"/>
                </a:lnTo>
                <a:lnTo>
                  <a:pt x="1685163" y="41783"/>
                </a:lnTo>
                <a:lnTo>
                  <a:pt x="1695958" y="49784"/>
                </a:lnTo>
                <a:lnTo>
                  <a:pt x="1706752" y="58420"/>
                </a:lnTo>
                <a:lnTo>
                  <a:pt x="1720088" y="68453"/>
                </a:lnTo>
                <a:lnTo>
                  <a:pt x="1734185" y="78231"/>
                </a:lnTo>
                <a:lnTo>
                  <a:pt x="1748536" y="86868"/>
                </a:lnTo>
                <a:lnTo>
                  <a:pt x="1762633" y="95504"/>
                </a:lnTo>
                <a:lnTo>
                  <a:pt x="1778000" y="101981"/>
                </a:lnTo>
                <a:lnTo>
                  <a:pt x="1794256" y="105156"/>
                </a:lnTo>
                <a:lnTo>
                  <a:pt x="1810765" y="105156"/>
                </a:lnTo>
                <a:lnTo>
                  <a:pt x="1828419" y="100837"/>
                </a:lnTo>
                <a:lnTo>
                  <a:pt x="1842897" y="95504"/>
                </a:lnTo>
                <a:lnTo>
                  <a:pt x="1856866" y="86868"/>
                </a:lnTo>
                <a:lnTo>
                  <a:pt x="1871345" y="78231"/>
                </a:lnTo>
                <a:lnTo>
                  <a:pt x="1886458" y="67056"/>
                </a:lnTo>
                <a:lnTo>
                  <a:pt x="1902967" y="56261"/>
                </a:lnTo>
                <a:lnTo>
                  <a:pt x="1920239" y="45466"/>
                </a:lnTo>
                <a:lnTo>
                  <a:pt x="1935734" y="34671"/>
                </a:lnTo>
                <a:lnTo>
                  <a:pt x="1950847" y="27051"/>
                </a:lnTo>
                <a:lnTo>
                  <a:pt x="1966340" y="19558"/>
                </a:lnTo>
                <a:lnTo>
                  <a:pt x="1982851" y="13716"/>
                </a:lnTo>
                <a:lnTo>
                  <a:pt x="2000503" y="10541"/>
                </a:lnTo>
                <a:lnTo>
                  <a:pt x="2017776" y="10541"/>
                </a:lnTo>
                <a:lnTo>
                  <a:pt x="2031873" y="13716"/>
                </a:lnTo>
                <a:lnTo>
                  <a:pt x="2044064" y="20193"/>
                </a:lnTo>
                <a:lnTo>
                  <a:pt x="2054860" y="28193"/>
                </a:lnTo>
                <a:lnTo>
                  <a:pt x="2065020" y="36830"/>
                </a:lnTo>
                <a:lnTo>
                  <a:pt x="2075814" y="46481"/>
                </a:lnTo>
                <a:lnTo>
                  <a:pt x="2088007" y="56261"/>
                </a:lnTo>
                <a:lnTo>
                  <a:pt x="2102104" y="64897"/>
                </a:lnTo>
                <a:lnTo>
                  <a:pt x="2115439" y="73533"/>
                </a:lnTo>
                <a:lnTo>
                  <a:pt x="2131949" y="80391"/>
                </a:lnTo>
                <a:lnTo>
                  <a:pt x="2149221" y="83185"/>
                </a:lnTo>
                <a:lnTo>
                  <a:pt x="2166874" y="83185"/>
                </a:lnTo>
                <a:lnTo>
                  <a:pt x="2166874" y="83185"/>
                </a:lnTo>
                <a:lnTo>
                  <a:pt x="2185162" y="81406"/>
                </a:lnTo>
                <a:lnTo>
                  <a:pt x="2204974" y="78231"/>
                </a:lnTo>
                <a:lnTo>
                  <a:pt x="2223770" y="72390"/>
                </a:lnTo>
                <a:lnTo>
                  <a:pt x="2241423" y="65912"/>
                </a:lnTo>
                <a:lnTo>
                  <a:pt x="2258695" y="57277"/>
                </a:lnTo>
                <a:lnTo>
                  <a:pt x="2275966" y="48641"/>
                </a:lnTo>
                <a:lnTo>
                  <a:pt x="2294636" y="38989"/>
                </a:lnTo>
                <a:lnTo>
                  <a:pt x="2311273" y="29972"/>
                </a:lnTo>
                <a:lnTo>
                  <a:pt x="2326640" y="22352"/>
                </a:lnTo>
                <a:lnTo>
                  <a:pt x="2340737" y="14859"/>
                </a:lnTo>
                <a:lnTo>
                  <a:pt x="2357247" y="8381"/>
                </a:lnTo>
                <a:lnTo>
                  <a:pt x="2374519" y="5080"/>
                </a:lnTo>
                <a:lnTo>
                  <a:pt x="2394331" y="5080"/>
                </a:lnTo>
                <a:lnTo>
                  <a:pt x="2413127" y="9398"/>
                </a:lnTo>
                <a:lnTo>
                  <a:pt x="2428621" y="17018"/>
                </a:lnTo>
                <a:lnTo>
                  <a:pt x="2442591" y="27051"/>
                </a:lnTo>
                <a:lnTo>
                  <a:pt x="2455926" y="37846"/>
                </a:lnTo>
                <a:lnTo>
                  <a:pt x="2468879" y="48641"/>
                </a:lnTo>
                <a:lnTo>
                  <a:pt x="2483358" y="57277"/>
                </a:lnTo>
                <a:lnTo>
                  <a:pt x="2496312" y="63754"/>
                </a:lnTo>
                <a:lnTo>
                  <a:pt x="2510663" y="69215"/>
                </a:lnTo>
                <a:lnTo>
                  <a:pt x="2524760" y="73533"/>
                </a:lnTo>
                <a:lnTo>
                  <a:pt x="2541270" y="75692"/>
                </a:lnTo>
                <a:lnTo>
                  <a:pt x="2560701" y="73533"/>
                </a:lnTo>
                <a:lnTo>
                  <a:pt x="2583688" y="70231"/>
                </a:lnTo>
                <a:lnTo>
                  <a:pt x="2605659" y="63754"/>
                </a:lnTo>
                <a:lnTo>
                  <a:pt x="2625471" y="56261"/>
                </a:lnTo>
                <a:lnTo>
                  <a:pt x="2642108" y="47625"/>
                </a:lnTo>
                <a:lnTo>
                  <a:pt x="2658237" y="36830"/>
                </a:lnTo>
                <a:lnTo>
                  <a:pt x="2673731" y="28829"/>
                </a:lnTo>
                <a:lnTo>
                  <a:pt x="2686685" y="20193"/>
                </a:lnTo>
                <a:lnTo>
                  <a:pt x="2701036" y="13716"/>
                </a:lnTo>
                <a:lnTo>
                  <a:pt x="2716529" y="8381"/>
                </a:lnTo>
                <a:lnTo>
                  <a:pt x="2732786" y="6223"/>
                </a:lnTo>
                <a:lnTo>
                  <a:pt x="2747899" y="7239"/>
                </a:lnTo>
                <a:lnTo>
                  <a:pt x="2763392" y="13716"/>
                </a:lnTo>
                <a:lnTo>
                  <a:pt x="2776347" y="23495"/>
                </a:lnTo>
                <a:lnTo>
                  <a:pt x="2788539" y="34671"/>
                </a:lnTo>
                <a:lnTo>
                  <a:pt x="2801874" y="47625"/>
                </a:lnTo>
                <a:lnTo>
                  <a:pt x="2814828" y="59436"/>
                </a:lnTo>
                <a:lnTo>
                  <a:pt x="2828163" y="69215"/>
                </a:lnTo>
                <a:lnTo>
                  <a:pt x="2841116" y="77089"/>
                </a:lnTo>
                <a:lnTo>
                  <a:pt x="2858770" y="80391"/>
                </a:lnTo>
                <a:lnTo>
                  <a:pt x="2878201" y="80391"/>
                </a:lnTo>
                <a:lnTo>
                  <a:pt x="2898013" y="77089"/>
                </a:lnTo>
                <a:lnTo>
                  <a:pt x="2916428" y="69215"/>
                </a:lnTo>
                <a:lnTo>
                  <a:pt x="2932938" y="59436"/>
                </a:lnTo>
                <a:lnTo>
                  <a:pt x="2949448" y="49784"/>
                </a:lnTo>
                <a:lnTo>
                  <a:pt x="2963545" y="38989"/>
                </a:lnTo>
                <a:lnTo>
                  <a:pt x="2976879" y="29972"/>
                </a:lnTo>
                <a:lnTo>
                  <a:pt x="2988691" y="21336"/>
                </a:lnTo>
                <a:lnTo>
                  <a:pt x="3001010" y="13716"/>
                </a:lnTo>
                <a:lnTo>
                  <a:pt x="3012186" y="7239"/>
                </a:lnTo>
                <a:lnTo>
                  <a:pt x="3025140" y="4064"/>
                </a:lnTo>
                <a:lnTo>
                  <a:pt x="3039491" y="4064"/>
                </a:lnTo>
                <a:lnTo>
                  <a:pt x="3053588" y="8381"/>
                </a:lnTo>
                <a:lnTo>
                  <a:pt x="3066541" y="14859"/>
                </a:lnTo>
                <a:lnTo>
                  <a:pt x="3079877" y="24892"/>
                </a:lnTo>
                <a:lnTo>
                  <a:pt x="3093847" y="34671"/>
                </a:lnTo>
                <a:lnTo>
                  <a:pt x="3109341" y="43306"/>
                </a:lnTo>
                <a:lnTo>
                  <a:pt x="3125851" y="47625"/>
                </a:lnTo>
                <a:lnTo>
                  <a:pt x="3146425" y="47625"/>
                </a:lnTo>
                <a:lnTo>
                  <a:pt x="3164078" y="44323"/>
                </a:lnTo>
                <a:lnTo>
                  <a:pt x="3178429" y="37846"/>
                </a:lnTo>
                <a:lnTo>
                  <a:pt x="3187065" y="331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48301" y="2150998"/>
            <a:ext cx="15240" cy="25400"/>
          </a:xfrm>
          <a:custGeom>
            <a:avLst/>
            <a:gdLst/>
            <a:ahLst/>
            <a:cxnLst/>
            <a:rect l="l" t="t" r="r" b="b"/>
            <a:pathLst>
              <a:path w="15239" h="25400">
                <a:moveTo>
                  <a:pt x="15112" y="25273"/>
                </a:moveTo>
                <a:lnTo>
                  <a:pt x="11175" y="12954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26664" y="542543"/>
            <a:ext cx="1248410" cy="33020"/>
          </a:xfrm>
          <a:custGeom>
            <a:avLst/>
            <a:gdLst/>
            <a:ahLst/>
            <a:cxnLst/>
            <a:rect l="l" t="t" r="r" b="b"/>
            <a:pathLst>
              <a:path w="1248410" h="33020">
                <a:moveTo>
                  <a:pt x="18668" y="6857"/>
                </a:moveTo>
                <a:lnTo>
                  <a:pt x="18668" y="6857"/>
                </a:lnTo>
                <a:lnTo>
                  <a:pt x="0" y="28447"/>
                </a:lnTo>
                <a:lnTo>
                  <a:pt x="0" y="28447"/>
                </a:lnTo>
                <a:lnTo>
                  <a:pt x="13970" y="28447"/>
                </a:lnTo>
                <a:lnTo>
                  <a:pt x="25146" y="29463"/>
                </a:lnTo>
                <a:lnTo>
                  <a:pt x="39497" y="30606"/>
                </a:lnTo>
                <a:lnTo>
                  <a:pt x="57912" y="31622"/>
                </a:lnTo>
                <a:lnTo>
                  <a:pt x="76581" y="32765"/>
                </a:lnTo>
                <a:lnTo>
                  <a:pt x="98171" y="32765"/>
                </a:lnTo>
                <a:lnTo>
                  <a:pt x="119126" y="32765"/>
                </a:lnTo>
                <a:lnTo>
                  <a:pt x="137795" y="31622"/>
                </a:lnTo>
                <a:lnTo>
                  <a:pt x="156591" y="30606"/>
                </a:lnTo>
                <a:lnTo>
                  <a:pt x="175260" y="29463"/>
                </a:lnTo>
                <a:lnTo>
                  <a:pt x="196087" y="28447"/>
                </a:lnTo>
                <a:lnTo>
                  <a:pt x="215519" y="27685"/>
                </a:lnTo>
                <a:lnTo>
                  <a:pt x="234315" y="27685"/>
                </a:lnTo>
                <a:lnTo>
                  <a:pt x="251968" y="26288"/>
                </a:lnTo>
                <a:lnTo>
                  <a:pt x="269240" y="26288"/>
                </a:lnTo>
                <a:lnTo>
                  <a:pt x="287909" y="26288"/>
                </a:lnTo>
                <a:lnTo>
                  <a:pt x="304165" y="26288"/>
                </a:lnTo>
                <a:lnTo>
                  <a:pt x="320675" y="26288"/>
                </a:lnTo>
                <a:lnTo>
                  <a:pt x="338328" y="25145"/>
                </a:lnTo>
                <a:lnTo>
                  <a:pt x="355600" y="24129"/>
                </a:lnTo>
                <a:lnTo>
                  <a:pt x="374396" y="22987"/>
                </a:lnTo>
                <a:lnTo>
                  <a:pt x="390906" y="22987"/>
                </a:lnTo>
                <a:lnTo>
                  <a:pt x="407162" y="22987"/>
                </a:lnTo>
                <a:lnTo>
                  <a:pt x="422529" y="22987"/>
                </a:lnTo>
                <a:lnTo>
                  <a:pt x="438023" y="19430"/>
                </a:lnTo>
                <a:lnTo>
                  <a:pt x="453136" y="17652"/>
                </a:lnTo>
                <a:lnTo>
                  <a:pt x="471932" y="16509"/>
                </a:lnTo>
                <a:lnTo>
                  <a:pt x="488061" y="15493"/>
                </a:lnTo>
                <a:lnTo>
                  <a:pt x="504698" y="14350"/>
                </a:lnTo>
                <a:lnTo>
                  <a:pt x="521208" y="12191"/>
                </a:lnTo>
                <a:lnTo>
                  <a:pt x="537464" y="11175"/>
                </a:lnTo>
                <a:lnTo>
                  <a:pt x="556133" y="11175"/>
                </a:lnTo>
                <a:lnTo>
                  <a:pt x="574802" y="11175"/>
                </a:lnTo>
                <a:lnTo>
                  <a:pt x="593598" y="9778"/>
                </a:lnTo>
                <a:lnTo>
                  <a:pt x="613029" y="9778"/>
                </a:lnTo>
                <a:lnTo>
                  <a:pt x="632841" y="9778"/>
                </a:lnTo>
                <a:lnTo>
                  <a:pt x="653288" y="9778"/>
                </a:lnTo>
                <a:lnTo>
                  <a:pt x="672084" y="9778"/>
                </a:lnTo>
                <a:lnTo>
                  <a:pt x="690753" y="9778"/>
                </a:lnTo>
                <a:lnTo>
                  <a:pt x="709549" y="9778"/>
                </a:lnTo>
                <a:lnTo>
                  <a:pt x="727837" y="9778"/>
                </a:lnTo>
                <a:lnTo>
                  <a:pt x="749808" y="9778"/>
                </a:lnTo>
                <a:lnTo>
                  <a:pt x="771779" y="9016"/>
                </a:lnTo>
                <a:lnTo>
                  <a:pt x="795909" y="7874"/>
                </a:lnTo>
                <a:lnTo>
                  <a:pt x="821055" y="7874"/>
                </a:lnTo>
                <a:lnTo>
                  <a:pt x="844169" y="6857"/>
                </a:lnTo>
                <a:lnTo>
                  <a:pt x="880110" y="6857"/>
                </a:lnTo>
                <a:lnTo>
                  <a:pt x="896365" y="6857"/>
                </a:lnTo>
                <a:lnTo>
                  <a:pt x="912876" y="5714"/>
                </a:lnTo>
                <a:lnTo>
                  <a:pt x="933831" y="4699"/>
                </a:lnTo>
                <a:lnTo>
                  <a:pt x="956818" y="4699"/>
                </a:lnTo>
                <a:lnTo>
                  <a:pt x="979805" y="4699"/>
                </a:lnTo>
                <a:lnTo>
                  <a:pt x="1002919" y="3555"/>
                </a:lnTo>
                <a:lnTo>
                  <a:pt x="1026668" y="2539"/>
                </a:lnTo>
                <a:lnTo>
                  <a:pt x="1049020" y="2539"/>
                </a:lnTo>
                <a:lnTo>
                  <a:pt x="1068451" y="1142"/>
                </a:lnTo>
                <a:lnTo>
                  <a:pt x="1087120" y="1142"/>
                </a:lnTo>
                <a:lnTo>
                  <a:pt x="1103757" y="0"/>
                </a:lnTo>
                <a:lnTo>
                  <a:pt x="1118870" y="0"/>
                </a:lnTo>
                <a:lnTo>
                  <a:pt x="1132077" y="0"/>
                </a:lnTo>
                <a:lnTo>
                  <a:pt x="1148334" y="0"/>
                </a:lnTo>
                <a:lnTo>
                  <a:pt x="1166749" y="1142"/>
                </a:lnTo>
                <a:lnTo>
                  <a:pt x="1185418" y="1142"/>
                </a:lnTo>
                <a:lnTo>
                  <a:pt x="1204087" y="0"/>
                </a:lnTo>
                <a:lnTo>
                  <a:pt x="1221739" y="0"/>
                </a:lnTo>
                <a:lnTo>
                  <a:pt x="1221739" y="0"/>
                </a:lnTo>
                <a:lnTo>
                  <a:pt x="1235075" y="1142"/>
                </a:lnTo>
                <a:lnTo>
                  <a:pt x="124802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21716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20" dirty="0">
                <a:solidFill>
                  <a:srgbClr val="FFFFFF"/>
                </a:solidFill>
                <a:latin typeface="Gill Sans MT"/>
                <a:cs typeface="Gill Sans MT"/>
              </a:rPr>
              <a:t>Appendages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65" dirty="0">
                <a:latin typeface="Arial Black"/>
                <a:cs typeface="Arial Black"/>
              </a:rPr>
              <a:t>appendages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65" dirty="0">
                <a:latin typeface="Arial Black"/>
                <a:cs typeface="Arial Black"/>
              </a:rPr>
              <a:t>variously </a:t>
            </a:r>
            <a:r>
              <a:rPr sz="1500" spc="-150" dirty="0">
                <a:latin typeface="Arial Black"/>
                <a:cs typeface="Arial Black"/>
              </a:rPr>
              <a:t>modified</a:t>
            </a:r>
            <a:r>
              <a:rPr sz="1500" spc="-95" dirty="0">
                <a:latin typeface="Arial Black"/>
                <a:cs typeface="Arial Black"/>
              </a:rPr>
              <a:t> </a:t>
            </a:r>
            <a:r>
              <a:rPr sz="1500" spc="-125" dirty="0">
                <a:latin typeface="Arial Black"/>
                <a:cs typeface="Arial Black"/>
              </a:rPr>
              <a:t>for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60" dirty="0">
                <a:latin typeface="Arial Black"/>
                <a:cs typeface="Arial Black"/>
              </a:rPr>
              <a:t>Feeding and</a:t>
            </a:r>
            <a:r>
              <a:rPr sz="1500" spc="-145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walking,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200" dirty="0">
                <a:latin typeface="Arial Black"/>
                <a:cs typeface="Arial Black"/>
              </a:rPr>
              <a:t>Jumping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125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swimming,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40" dirty="0">
                <a:latin typeface="Arial Black"/>
                <a:cs typeface="Arial Black"/>
              </a:rPr>
              <a:t>Clinging, </a:t>
            </a:r>
            <a:r>
              <a:rPr sz="1500" spc="-170" dirty="0">
                <a:latin typeface="Arial Black"/>
                <a:cs typeface="Arial Black"/>
              </a:rPr>
              <a:t>s</a:t>
            </a:r>
            <a:r>
              <a:rPr sz="1500" u="heavy" spc="-17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ensory </a:t>
            </a:r>
            <a:r>
              <a:rPr sz="1500" u="heavy" spc="-17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receptio</a:t>
            </a:r>
            <a:r>
              <a:rPr sz="1500" spc="-175" dirty="0">
                <a:latin typeface="Arial Black"/>
                <a:cs typeface="Arial Black"/>
              </a:rPr>
              <a:t>n, </a:t>
            </a:r>
            <a:r>
              <a:rPr sz="1500" spc="-170" dirty="0">
                <a:latin typeface="Arial Black"/>
                <a:cs typeface="Arial Black"/>
              </a:rPr>
              <a:t>copulation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19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defense.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23888" y="2895600"/>
            <a:ext cx="2057400" cy="2057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96183" y="2895600"/>
            <a:ext cx="3663696" cy="2057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27928" y="1001648"/>
            <a:ext cx="139700" cy="167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38747" y="1077340"/>
            <a:ext cx="47625" cy="5080"/>
          </a:xfrm>
          <a:custGeom>
            <a:avLst/>
            <a:gdLst/>
            <a:ahLst/>
            <a:cxnLst/>
            <a:rect l="l" t="t" r="r" b="b"/>
            <a:pathLst>
              <a:path w="47625" h="5080">
                <a:moveTo>
                  <a:pt x="0" y="4699"/>
                </a:moveTo>
                <a:lnTo>
                  <a:pt x="13335" y="1143"/>
                </a:lnTo>
                <a:lnTo>
                  <a:pt x="27304" y="0"/>
                </a:lnTo>
                <a:lnTo>
                  <a:pt x="4711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6746" y="874267"/>
            <a:ext cx="123825" cy="287655"/>
          </a:xfrm>
          <a:custGeom>
            <a:avLst/>
            <a:gdLst/>
            <a:ahLst/>
            <a:cxnLst/>
            <a:rect l="l" t="t" r="r" b="b"/>
            <a:pathLst>
              <a:path w="123825" h="287655">
                <a:moveTo>
                  <a:pt x="123444" y="1142"/>
                </a:moveTo>
                <a:lnTo>
                  <a:pt x="111505" y="0"/>
                </a:lnTo>
                <a:lnTo>
                  <a:pt x="111505" y="0"/>
                </a:lnTo>
                <a:lnTo>
                  <a:pt x="46735" y="27431"/>
                </a:lnTo>
                <a:lnTo>
                  <a:pt x="26288" y="43560"/>
                </a:lnTo>
                <a:lnTo>
                  <a:pt x="10794" y="59816"/>
                </a:lnTo>
                <a:lnTo>
                  <a:pt x="634" y="79247"/>
                </a:lnTo>
                <a:lnTo>
                  <a:pt x="0" y="96519"/>
                </a:lnTo>
                <a:lnTo>
                  <a:pt x="2793" y="113156"/>
                </a:lnTo>
                <a:lnTo>
                  <a:pt x="10794" y="127126"/>
                </a:lnTo>
                <a:lnTo>
                  <a:pt x="21589" y="140461"/>
                </a:lnTo>
                <a:lnTo>
                  <a:pt x="35940" y="149859"/>
                </a:lnTo>
                <a:lnTo>
                  <a:pt x="52450" y="158876"/>
                </a:lnTo>
                <a:lnTo>
                  <a:pt x="68706" y="167512"/>
                </a:lnTo>
                <a:lnTo>
                  <a:pt x="68706" y="167512"/>
                </a:lnTo>
                <a:lnTo>
                  <a:pt x="85217" y="176148"/>
                </a:lnTo>
                <a:lnTo>
                  <a:pt x="99695" y="187959"/>
                </a:lnTo>
                <a:lnTo>
                  <a:pt x="108330" y="200913"/>
                </a:lnTo>
                <a:lnTo>
                  <a:pt x="108330" y="215391"/>
                </a:lnTo>
                <a:lnTo>
                  <a:pt x="108330" y="215391"/>
                </a:lnTo>
                <a:lnTo>
                  <a:pt x="10794" y="287654"/>
                </a:lnTo>
                <a:lnTo>
                  <a:pt x="18287" y="2747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48450" y="1031620"/>
            <a:ext cx="13335" cy="95885"/>
          </a:xfrm>
          <a:custGeom>
            <a:avLst/>
            <a:gdLst/>
            <a:ahLst/>
            <a:cxnLst/>
            <a:rect l="l" t="t" r="r" b="b"/>
            <a:pathLst>
              <a:path w="13334" h="95884">
                <a:moveTo>
                  <a:pt x="8635" y="0"/>
                </a:moveTo>
                <a:lnTo>
                  <a:pt x="12192" y="11937"/>
                </a:lnTo>
                <a:lnTo>
                  <a:pt x="13334" y="29590"/>
                </a:lnTo>
                <a:lnTo>
                  <a:pt x="13334" y="49402"/>
                </a:lnTo>
                <a:lnTo>
                  <a:pt x="11175" y="67690"/>
                </a:lnTo>
                <a:lnTo>
                  <a:pt x="6476" y="86740"/>
                </a:lnTo>
                <a:lnTo>
                  <a:pt x="0" y="9575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94169" y="9603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16394" y="825372"/>
            <a:ext cx="85725" cy="312420"/>
          </a:xfrm>
          <a:custGeom>
            <a:avLst/>
            <a:gdLst/>
            <a:ahLst/>
            <a:cxnLst/>
            <a:rect l="l" t="t" r="r" b="b"/>
            <a:pathLst>
              <a:path w="85725" h="312419">
                <a:moveTo>
                  <a:pt x="0" y="32765"/>
                </a:moveTo>
                <a:lnTo>
                  <a:pt x="6476" y="22987"/>
                </a:lnTo>
                <a:lnTo>
                  <a:pt x="15239" y="11811"/>
                </a:lnTo>
                <a:lnTo>
                  <a:pt x="29590" y="3555"/>
                </a:lnTo>
                <a:lnTo>
                  <a:pt x="46862" y="0"/>
                </a:lnTo>
                <a:lnTo>
                  <a:pt x="46862" y="0"/>
                </a:lnTo>
                <a:lnTo>
                  <a:pt x="65531" y="5714"/>
                </a:lnTo>
                <a:lnTo>
                  <a:pt x="79628" y="20827"/>
                </a:lnTo>
                <a:lnTo>
                  <a:pt x="85344" y="42417"/>
                </a:lnTo>
                <a:lnTo>
                  <a:pt x="84327" y="68452"/>
                </a:lnTo>
                <a:lnTo>
                  <a:pt x="78485" y="95758"/>
                </a:lnTo>
                <a:lnTo>
                  <a:pt x="72008" y="119506"/>
                </a:lnTo>
                <a:lnTo>
                  <a:pt x="65531" y="144399"/>
                </a:lnTo>
                <a:lnTo>
                  <a:pt x="60959" y="170687"/>
                </a:lnTo>
                <a:lnTo>
                  <a:pt x="59054" y="194437"/>
                </a:lnTo>
                <a:lnTo>
                  <a:pt x="58038" y="219201"/>
                </a:lnTo>
                <a:lnTo>
                  <a:pt x="58038" y="244475"/>
                </a:lnTo>
                <a:lnTo>
                  <a:pt x="59054" y="265302"/>
                </a:lnTo>
                <a:lnTo>
                  <a:pt x="60959" y="282575"/>
                </a:lnTo>
                <a:lnTo>
                  <a:pt x="64515" y="300989"/>
                </a:lnTo>
                <a:lnTo>
                  <a:pt x="66675" y="31242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36156" y="1001648"/>
            <a:ext cx="117348" cy="1623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97827" y="1019301"/>
            <a:ext cx="123063" cy="1499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48956" y="988694"/>
            <a:ext cx="123190" cy="174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24703" y="780160"/>
            <a:ext cx="1653413" cy="9759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61173" y="813815"/>
            <a:ext cx="204470" cy="488315"/>
          </a:xfrm>
          <a:custGeom>
            <a:avLst/>
            <a:gdLst/>
            <a:ahLst/>
            <a:cxnLst/>
            <a:rect l="l" t="t" r="r" b="b"/>
            <a:pathLst>
              <a:path w="204470" h="488315">
                <a:moveTo>
                  <a:pt x="185800" y="69469"/>
                </a:moveTo>
                <a:lnTo>
                  <a:pt x="185800" y="69469"/>
                </a:lnTo>
                <a:lnTo>
                  <a:pt x="190500" y="63754"/>
                </a:lnTo>
                <a:lnTo>
                  <a:pt x="199517" y="48641"/>
                </a:lnTo>
                <a:lnTo>
                  <a:pt x="204470" y="28829"/>
                </a:lnTo>
                <a:lnTo>
                  <a:pt x="204470" y="28829"/>
                </a:lnTo>
                <a:lnTo>
                  <a:pt x="180721" y="0"/>
                </a:lnTo>
                <a:lnTo>
                  <a:pt x="165226" y="7238"/>
                </a:lnTo>
                <a:lnTo>
                  <a:pt x="149859" y="20193"/>
                </a:lnTo>
                <a:lnTo>
                  <a:pt x="137922" y="36703"/>
                </a:lnTo>
                <a:lnTo>
                  <a:pt x="127126" y="53975"/>
                </a:lnTo>
                <a:lnTo>
                  <a:pt x="118109" y="71247"/>
                </a:lnTo>
                <a:lnTo>
                  <a:pt x="111632" y="89662"/>
                </a:lnTo>
                <a:lnTo>
                  <a:pt x="106299" y="111633"/>
                </a:lnTo>
                <a:lnTo>
                  <a:pt x="101600" y="137541"/>
                </a:lnTo>
                <a:lnTo>
                  <a:pt x="97662" y="162687"/>
                </a:lnTo>
                <a:lnTo>
                  <a:pt x="96520" y="184404"/>
                </a:lnTo>
                <a:lnTo>
                  <a:pt x="96520" y="205232"/>
                </a:lnTo>
                <a:lnTo>
                  <a:pt x="96520" y="226822"/>
                </a:lnTo>
                <a:lnTo>
                  <a:pt x="96520" y="250571"/>
                </a:lnTo>
                <a:lnTo>
                  <a:pt x="96520" y="339471"/>
                </a:lnTo>
                <a:lnTo>
                  <a:pt x="95123" y="362204"/>
                </a:lnTo>
                <a:lnTo>
                  <a:pt x="93979" y="382016"/>
                </a:lnTo>
                <a:lnTo>
                  <a:pt x="91821" y="399288"/>
                </a:lnTo>
                <a:lnTo>
                  <a:pt x="89661" y="416560"/>
                </a:lnTo>
                <a:lnTo>
                  <a:pt x="89661" y="416560"/>
                </a:lnTo>
                <a:lnTo>
                  <a:pt x="53721" y="488188"/>
                </a:lnTo>
                <a:lnTo>
                  <a:pt x="39243" y="488188"/>
                </a:lnTo>
                <a:lnTo>
                  <a:pt x="26289" y="479552"/>
                </a:lnTo>
                <a:lnTo>
                  <a:pt x="14477" y="462280"/>
                </a:lnTo>
                <a:lnTo>
                  <a:pt x="4318" y="440690"/>
                </a:lnTo>
                <a:lnTo>
                  <a:pt x="0" y="414782"/>
                </a:lnTo>
                <a:lnTo>
                  <a:pt x="2158" y="385191"/>
                </a:lnTo>
                <a:lnTo>
                  <a:pt x="10795" y="356743"/>
                </a:lnTo>
                <a:lnTo>
                  <a:pt x="24129" y="331978"/>
                </a:lnTo>
                <a:lnTo>
                  <a:pt x="36068" y="313563"/>
                </a:lnTo>
                <a:lnTo>
                  <a:pt x="51561" y="295910"/>
                </a:lnTo>
                <a:lnTo>
                  <a:pt x="67691" y="279781"/>
                </a:lnTo>
                <a:lnTo>
                  <a:pt x="84327" y="263525"/>
                </a:lnTo>
                <a:lnTo>
                  <a:pt x="98678" y="248412"/>
                </a:lnTo>
                <a:lnTo>
                  <a:pt x="111632" y="234442"/>
                </a:lnTo>
                <a:lnTo>
                  <a:pt x="121411" y="227965"/>
                </a:lnTo>
                <a:lnTo>
                  <a:pt x="128904" y="230759"/>
                </a:lnTo>
                <a:lnTo>
                  <a:pt x="132460" y="244094"/>
                </a:lnTo>
                <a:lnTo>
                  <a:pt x="133603" y="263525"/>
                </a:lnTo>
                <a:lnTo>
                  <a:pt x="134620" y="284480"/>
                </a:lnTo>
                <a:lnTo>
                  <a:pt x="134620" y="305688"/>
                </a:lnTo>
                <a:lnTo>
                  <a:pt x="130048" y="32118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95031" y="994028"/>
            <a:ext cx="114426" cy="16014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08569" y="875410"/>
            <a:ext cx="108585" cy="271780"/>
          </a:xfrm>
          <a:custGeom>
            <a:avLst/>
            <a:gdLst/>
            <a:ahLst/>
            <a:cxnLst/>
            <a:rect l="l" t="t" r="r" b="b"/>
            <a:pathLst>
              <a:path w="108584" h="271780">
                <a:moveTo>
                  <a:pt x="67690" y="0"/>
                </a:moveTo>
                <a:lnTo>
                  <a:pt x="63626" y="13335"/>
                </a:lnTo>
                <a:lnTo>
                  <a:pt x="57911" y="29210"/>
                </a:lnTo>
                <a:lnTo>
                  <a:pt x="50419" y="48895"/>
                </a:lnTo>
                <a:lnTo>
                  <a:pt x="42799" y="69468"/>
                </a:lnTo>
                <a:lnTo>
                  <a:pt x="36322" y="92201"/>
                </a:lnTo>
                <a:lnTo>
                  <a:pt x="0" y="258445"/>
                </a:lnTo>
                <a:lnTo>
                  <a:pt x="0" y="258445"/>
                </a:lnTo>
                <a:lnTo>
                  <a:pt x="7874" y="242950"/>
                </a:lnTo>
                <a:lnTo>
                  <a:pt x="16509" y="225678"/>
                </a:lnTo>
                <a:lnTo>
                  <a:pt x="26288" y="208407"/>
                </a:lnTo>
                <a:lnTo>
                  <a:pt x="37464" y="193293"/>
                </a:lnTo>
                <a:lnTo>
                  <a:pt x="49275" y="182499"/>
                </a:lnTo>
                <a:lnTo>
                  <a:pt x="61213" y="180339"/>
                </a:lnTo>
                <a:lnTo>
                  <a:pt x="72262" y="188975"/>
                </a:lnTo>
                <a:lnTo>
                  <a:pt x="82041" y="205612"/>
                </a:lnTo>
                <a:lnTo>
                  <a:pt x="89915" y="223900"/>
                </a:lnTo>
                <a:lnTo>
                  <a:pt x="96138" y="242950"/>
                </a:lnTo>
                <a:lnTo>
                  <a:pt x="101853" y="259587"/>
                </a:lnTo>
                <a:lnTo>
                  <a:pt x="108330" y="2717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736713" y="1128521"/>
            <a:ext cx="9525" cy="5715"/>
          </a:xfrm>
          <a:custGeom>
            <a:avLst/>
            <a:gdLst/>
            <a:ahLst/>
            <a:cxnLst/>
            <a:rect l="l" t="t" r="r" b="b"/>
            <a:pathLst>
              <a:path w="9525" h="5715">
                <a:moveTo>
                  <a:pt x="9016" y="0"/>
                </a:moveTo>
                <a:lnTo>
                  <a:pt x="0" y="5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954773" y="1437004"/>
            <a:ext cx="19050" cy="107314"/>
          </a:xfrm>
          <a:custGeom>
            <a:avLst/>
            <a:gdLst/>
            <a:ahLst/>
            <a:cxnLst/>
            <a:rect l="l" t="t" r="r" b="b"/>
            <a:pathLst>
              <a:path w="19050" h="107315">
                <a:moveTo>
                  <a:pt x="15494" y="0"/>
                </a:moveTo>
                <a:lnTo>
                  <a:pt x="17652" y="17272"/>
                </a:lnTo>
                <a:lnTo>
                  <a:pt x="18669" y="37846"/>
                </a:lnTo>
                <a:lnTo>
                  <a:pt x="17652" y="59817"/>
                </a:lnTo>
                <a:lnTo>
                  <a:pt x="14350" y="79883"/>
                </a:lnTo>
                <a:lnTo>
                  <a:pt x="10032" y="96520"/>
                </a:lnTo>
                <a:lnTo>
                  <a:pt x="0" y="1073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75982" y="1385823"/>
            <a:ext cx="8890" cy="7620"/>
          </a:xfrm>
          <a:custGeom>
            <a:avLst/>
            <a:gdLst/>
            <a:ahLst/>
            <a:cxnLst/>
            <a:rect l="l" t="t" r="r" b="b"/>
            <a:pathLst>
              <a:path w="8890" h="7619">
                <a:moveTo>
                  <a:pt x="0" y="7620"/>
                </a:moveTo>
                <a:lnTo>
                  <a:pt x="863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030973" y="1422780"/>
            <a:ext cx="95630" cy="1202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75245" y="1413128"/>
            <a:ext cx="277622" cy="1266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62773" y="1267459"/>
            <a:ext cx="61594" cy="262255"/>
          </a:xfrm>
          <a:custGeom>
            <a:avLst/>
            <a:gdLst/>
            <a:ahLst/>
            <a:cxnLst/>
            <a:rect l="l" t="t" r="r" b="b"/>
            <a:pathLst>
              <a:path w="61595" h="262255">
                <a:moveTo>
                  <a:pt x="0" y="54355"/>
                </a:moveTo>
                <a:lnTo>
                  <a:pt x="0" y="54355"/>
                </a:lnTo>
                <a:lnTo>
                  <a:pt x="4699" y="39242"/>
                </a:lnTo>
                <a:lnTo>
                  <a:pt x="11175" y="23749"/>
                </a:lnTo>
                <a:lnTo>
                  <a:pt x="19811" y="8636"/>
                </a:lnTo>
                <a:lnTo>
                  <a:pt x="33020" y="1397"/>
                </a:lnTo>
                <a:lnTo>
                  <a:pt x="47117" y="0"/>
                </a:lnTo>
                <a:lnTo>
                  <a:pt x="58293" y="8636"/>
                </a:lnTo>
                <a:lnTo>
                  <a:pt x="61468" y="28448"/>
                </a:lnTo>
                <a:lnTo>
                  <a:pt x="59308" y="51815"/>
                </a:lnTo>
                <a:lnTo>
                  <a:pt x="53975" y="73787"/>
                </a:lnTo>
                <a:lnTo>
                  <a:pt x="46100" y="95376"/>
                </a:lnTo>
                <a:lnTo>
                  <a:pt x="38480" y="115188"/>
                </a:lnTo>
                <a:lnTo>
                  <a:pt x="32003" y="135762"/>
                </a:lnTo>
                <a:lnTo>
                  <a:pt x="30860" y="156590"/>
                </a:lnTo>
                <a:lnTo>
                  <a:pt x="32003" y="179324"/>
                </a:lnTo>
                <a:lnTo>
                  <a:pt x="35178" y="203073"/>
                </a:lnTo>
                <a:lnTo>
                  <a:pt x="38480" y="226060"/>
                </a:lnTo>
                <a:lnTo>
                  <a:pt x="43942" y="246634"/>
                </a:lnTo>
                <a:lnTo>
                  <a:pt x="48259" y="2617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78268" y="1414017"/>
            <a:ext cx="31115" cy="25400"/>
          </a:xfrm>
          <a:custGeom>
            <a:avLst/>
            <a:gdLst/>
            <a:ahLst/>
            <a:cxnLst/>
            <a:rect l="l" t="t" r="r" b="b"/>
            <a:pathLst>
              <a:path w="31115" h="25400">
                <a:moveTo>
                  <a:pt x="0" y="25145"/>
                </a:moveTo>
                <a:lnTo>
                  <a:pt x="12953" y="13207"/>
                </a:lnTo>
                <a:lnTo>
                  <a:pt x="30606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523226" y="1267459"/>
            <a:ext cx="166370" cy="337820"/>
          </a:xfrm>
          <a:custGeom>
            <a:avLst/>
            <a:gdLst/>
            <a:ahLst/>
            <a:cxnLst/>
            <a:rect l="l" t="t" r="r" b="b"/>
            <a:pathLst>
              <a:path w="166370" h="337819">
                <a:moveTo>
                  <a:pt x="60071" y="0"/>
                </a:moveTo>
                <a:lnTo>
                  <a:pt x="75565" y="7492"/>
                </a:lnTo>
                <a:lnTo>
                  <a:pt x="88519" y="16128"/>
                </a:lnTo>
                <a:lnTo>
                  <a:pt x="106172" y="29463"/>
                </a:lnTo>
                <a:lnTo>
                  <a:pt x="124587" y="45719"/>
                </a:lnTo>
                <a:lnTo>
                  <a:pt x="142240" y="62991"/>
                </a:lnTo>
                <a:lnTo>
                  <a:pt x="156591" y="85725"/>
                </a:lnTo>
                <a:lnTo>
                  <a:pt x="166370" y="114046"/>
                </a:lnTo>
                <a:lnTo>
                  <a:pt x="166370" y="147954"/>
                </a:lnTo>
                <a:lnTo>
                  <a:pt x="156591" y="179324"/>
                </a:lnTo>
                <a:lnTo>
                  <a:pt x="144399" y="204088"/>
                </a:lnTo>
                <a:lnTo>
                  <a:pt x="125602" y="228218"/>
                </a:lnTo>
                <a:lnTo>
                  <a:pt x="102997" y="250951"/>
                </a:lnTo>
                <a:lnTo>
                  <a:pt x="0" y="3376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43038" y="16346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220722" y="1642236"/>
            <a:ext cx="2838450" cy="53975"/>
          </a:xfrm>
          <a:custGeom>
            <a:avLst/>
            <a:gdLst/>
            <a:ahLst/>
            <a:cxnLst/>
            <a:rect l="l" t="t" r="r" b="b"/>
            <a:pathLst>
              <a:path w="2838450" h="53975">
                <a:moveTo>
                  <a:pt x="0" y="2159"/>
                </a:moveTo>
                <a:lnTo>
                  <a:pt x="9016" y="0"/>
                </a:lnTo>
                <a:lnTo>
                  <a:pt x="25272" y="0"/>
                </a:lnTo>
                <a:lnTo>
                  <a:pt x="25272" y="0"/>
                </a:lnTo>
                <a:lnTo>
                  <a:pt x="37464" y="5334"/>
                </a:lnTo>
                <a:lnTo>
                  <a:pt x="51561" y="13335"/>
                </a:lnTo>
                <a:lnTo>
                  <a:pt x="67055" y="21589"/>
                </a:lnTo>
                <a:lnTo>
                  <a:pt x="82168" y="30225"/>
                </a:lnTo>
                <a:lnTo>
                  <a:pt x="99821" y="37719"/>
                </a:lnTo>
                <a:lnTo>
                  <a:pt x="120650" y="42417"/>
                </a:lnTo>
                <a:lnTo>
                  <a:pt x="142620" y="44196"/>
                </a:lnTo>
                <a:lnTo>
                  <a:pt x="165353" y="44196"/>
                </a:lnTo>
                <a:lnTo>
                  <a:pt x="187578" y="42417"/>
                </a:lnTo>
                <a:lnTo>
                  <a:pt x="210311" y="38862"/>
                </a:lnTo>
                <a:lnTo>
                  <a:pt x="230123" y="35560"/>
                </a:lnTo>
                <a:lnTo>
                  <a:pt x="247776" y="31623"/>
                </a:lnTo>
                <a:lnTo>
                  <a:pt x="263905" y="26924"/>
                </a:lnTo>
                <a:lnTo>
                  <a:pt x="281558" y="21589"/>
                </a:lnTo>
                <a:lnTo>
                  <a:pt x="301370" y="17272"/>
                </a:lnTo>
                <a:lnTo>
                  <a:pt x="321944" y="13335"/>
                </a:lnTo>
                <a:lnTo>
                  <a:pt x="343788" y="10795"/>
                </a:lnTo>
                <a:lnTo>
                  <a:pt x="365759" y="9651"/>
                </a:lnTo>
                <a:lnTo>
                  <a:pt x="387730" y="9651"/>
                </a:lnTo>
                <a:lnTo>
                  <a:pt x="410844" y="9651"/>
                </a:lnTo>
                <a:lnTo>
                  <a:pt x="410844" y="9651"/>
                </a:lnTo>
                <a:lnTo>
                  <a:pt x="432815" y="11811"/>
                </a:lnTo>
                <a:lnTo>
                  <a:pt x="453263" y="15112"/>
                </a:lnTo>
                <a:lnTo>
                  <a:pt x="474217" y="18287"/>
                </a:lnTo>
                <a:lnTo>
                  <a:pt x="496188" y="22987"/>
                </a:lnTo>
                <a:lnTo>
                  <a:pt x="518032" y="29083"/>
                </a:lnTo>
                <a:lnTo>
                  <a:pt x="540003" y="34925"/>
                </a:lnTo>
                <a:lnTo>
                  <a:pt x="562736" y="37719"/>
                </a:lnTo>
                <a:lnTo>
                  <a:pt x="589407" y="41401"/>
                </a:lnTo>
                <a:lnTo>
                  <a:pt x="615695" y="42417"/>
                </a:lnTo>
                <a:lnTo>
                  <a:pt x="643001" y="42417"/>
                </a:lnTo>
                <a:lnTo>
                  <a:pt x="670432" y="41401"/>
                </a:lnTo>
                <a:lnTo>
                  <a:pt x="697738" y="40259"/>
                </a:lnTo>
                <a:lnTo>
                  <a:pt x="718565" y="37719"/>
                </a:lnTo>
                <a:lnTo>
                  <a:pt x="739139" y="34925"/>
                </a:lnTo>
                <a:lnTo>
                  <a:pt x="758951" y="31623"/>
                </a:lnTo>
                <a:lnTo>
                  <a:pt x="779779" y="28066"/>
                </a:lnTo>
                <a:lnTo>
                  <a:pt x="799591" y="25908"/>
                </a:lnTo>
                <a:lnTo>
                  <a:pt x="821182" y="22987"/>
                </a:lnTo>
                <a:lnTo>
                  <a:pt x="845311" y="20447"/>
                </a:lnTo>
                <a:lnTo>
                  <a:pt x="871601" y="16128"/>
                </a:lnTo>
                <a:lnTo>
                  <a:pt x="896873" y="13335"/>
                </a:lnTo>
                <a:lnTo>
                  <a:pt x="922019" y="13335"/>
                </a:lnTo>
                <a:lnTo>
                  <a:pt x="945007" y="13335"/>
                </a:lnTo>
                <a:lnTo>
                  <a:pt x="945007" y="13335"/>
                </a:lnTo>
                <a:lnTo>
                  <a:pt x="968120" y="14350"/>
                </a:lnTo>
                <a:lnTo>
                  <a:pt x="989710" y="16128"/>
                </a:lnTo>
                <a:lnTo>
                  <a:pt x="1011682" y="18287"/>
                </a:lnTo>
                <a:lnTo>
                  <a:pt x="1033652" y="21589"/>
                </a:lnTo>
                <a:lnTo>
                  <a:pt x="1057782" y="26924"/>
                </a:lnTo>
                <a:lnTo>
                  <a:pt x="1081913" y="30225"/>
                </a:lnTo>
                <a:lnTo>
                  <a:pt x="1105915" y="33782"/>
                </a:lnTo>
                <a:lnTo>
                  <a:pt x="1132204" y="36702"/>
                </a:lnTo>
                <a:lnTo>
                  <a:pt x="1160652" y="37719"/>
                </a:lnTo>
                <a:lnTo>
                  <a:pt x="1188085" y="37719"/>
                </a:lnTo>
                <a:lnTo>
                  <a:pt x="1214374" y="35560"/>
                </a:lnTo>
                <a:lnTo>
                  <a:pt x="1243838" y="33782"/>
                </a:lnTo>
                <a:lnTo>
                  <a:pt x="1269111" y="31623"/>
                </a:lnTo>
                <a:lnTo>
                  <a:pt x="1290954" y="29083"/>
                </a:lnTo>
                <a:lnTo>
                  <a:pt x="1309751" y="25908"/>
                </a:lnTo>
                <a:lnTo>
                  <a:pt x="1329563" y="22987"/>
                </a:lnTo>
                <a:lnTo>
                  <a:pt x="1351152" y="21589"/>
                </a:lnTo>
                <a:lnTo>
                  <a:pt x="1374139" y="20447"/>
                </a:lnTo>
                <a:lnTo>
                  <a:pt x="1396111" y="19431"/>
                </a:lnTo>
                <a:lnTo>
                  <a:pt x="1417701" y="17272"/>
                </a:lnTo>
                <a:lnTo>
                  <a:pt x="1442212" y="15112"/>
                </a:lnTo>
                <a:lnTo>
                  <a:pt x="1462786" y="15112"/>
                </a:lnTo>
                <a:lnTo>
                  <a:pt x="1462786" y="15112"/>
                </a:lnTo>
                <a:lnTo>
                  <a:pt x="1483614" y="17272"/>
                </a:lnTo>
                <a:lnTo>
                  <a:pt x="1506601" y="20447"/>
                </a:lnTo>
                <a:lnTo>
                  <a:pt x="1531874" y="25146"/>
                </a:lnTo>
                <a:lnTo>
                  <a:pt x="1556003" y="29083"/>
                </a:lnTo>
                <a:lnTo>
                  <a:pt x="1580133" y="33782"/>
                </a:lnTo>
                <a:lnTo>
                  <a:pt x="1602104" y="36702"/>
                </a:lnTo>
                <a:lnTo>
                  <a:pt x="1621536" y="40259"/>
                </a:lnTo>
                <a:lnTo>
                  <a:pt x="1640204" y="41401"/>
                </a:lnTo>
                <a:lnTo>
                  <a:pt x="1660016" y="42417"/>
                </a:lnTo>
                <a:lnTo>
                  <a:pt x="1684147" y="42417"/>
                </a:lnTo>
                <a:lnTo>
                  <a:pt x="1710436" y="41401"/>
                </a:lnTo>
                <a:lnTo>
                  <a:pt x="1736725" y="40259"/>
                </a:lnTo>
                <a:lnTo>
                  <a:pt x="1764029" y="37719"/>
                </a:lnTo>
                <a:lnTo>
                  <a:pt x="1789938" y="35560"/>
                </a:lnTo>
                <a:lnTo>
                  <a:pt x="1816607" y="32765"/>
                </a:lnTo>
                <a:lnTo>
                  <a:pt x="1840738" y="30225"/>
                </a:lnTo>
                <a:lnTo>
                  <a:pt x="1862327" y="28066"/>
                </a:lnTo>
                <a:lnTo>
                  <a:pt x="1883155" y="26924"/>
                </a:lnTo>
                <a:lnTo>
                  <a:pt x="1905127" y="26924"/>
                </a:lnTo>
                <a:lnTo>
                  <a:pt x="1926081" y="26924"/>
                </a:lnTo>
                <a:lnTo>
                  <a:pt x="1926081" y="26924"/>
                </a:lnTo>
                <a:lnTo>
                  <a:pt x="1946528" y="28066"/>
                </a:lnTo>
                <a:lnTo>
                  <a:pt x="1970024" y="31623"/>
                </a:lnTo>
                <a:lnTo>
                  <a:pt x="1993773" y="34925"/>
                </a:lnTo>
                <a:lnTo>
                  <a:pt x="2015998" y="37719"/>
                </a:lnTo>
                <a:lnTo>
                  <a:pt x="2038730" y="41401"/>
                </a:lnTo>
                <a:lnTo>
                  <a:pt x="2061717" y="44196"/>
                </a:lnTo>
                <a:lnTo>
                  <a:pt x="2085848" y="47878"/>
                </a:lnTo>
                <a:lnTo>
                  <a:pt x="2109978" y="50037"/>
                </a:lnTo>
                <a:lnTo>
                  <a:pt x="2135251" y="51053"/>
                </a:lnTo>
                <a:lnTo>
                  <a:pt x="2160016" y="51053"/>
                </a:lnTo>
                <a:lnTo>
                  <a:pt x="2186686" y="50037"/>
                </a:lnTo>
                <a:lnTo>
                  <a:pt x="2209673" y="48895"/>
                </a:lnTo>
                <a:lnTo>
                  <a:pt x="2230628" y="46354"/>
                </a:lnTo>
                <a:lnTo>
                  <a:pt x="2248916" y="44196"/>
                </a:lnTo>
                <a:lnTo>
                  <a:pt x="2267712" y="43561"/>
                </a:lnTo>
                <a:lnTo>
                  <a:pt x="2286380" y="42417"/>
                </a:lnTo>
                <a:lnTo>
                  <a:pt x="2303653" y="42417"/>
                </a:lnTo>
                <a:lnTo>
                  <a:pt x="2321305" y="43561"/>
                </a:lnTo>
                <a:lnTo>
                  <a:pt x="2338578" y="45338"/>
                </a:lnTo>
                <a:lnTo>
                  <a:pt x="2356230" y="47878"/>
                </a:lnTo>
                <a:lnTo>
                  <a:pt x="2376042" y="50037"/>
                </a:lnTo>
                <a:lnTo>
                  <a:pt x="2396870" y="52197"/>
                </a:lnTo>
                <a:lnTo>
                  <a:pt x="2419604" y="52832"/>
                </a:lnTo>
                <a:lnTo>
                  <a:pt x="2441575" y="53975"/>
                </a:lnTo>
                <a:lnTo>
                  <a:pt x="2463545" y="53975"/>
                </a:lnTo>
                <a:lnTo>
                  <a:pt x="2463545" y="53975"/>
                </a:lnTo>
                <a:lnTo>
                  <a:pt x="2483357" y="52832"/>
                </a:lnTo>
                <a:lnTo>
                  <a:pt x="2501645" y="52197"/>
                </a:lnTo>
                <a:lnTo>
                  <a:pt x="2520441" y="50037"/>
                </a:lnTo>
                <a:lnTo>
                  <a:pt x="2538094" y="46354"/>
                </a:lnTo>
                <a:lnTo>
                  <a:pt x="2558541" y="43561"/>
                </a:lnTo>
                <a:lnTo>
                  <a:pt x="2579497" y="41401"/>
                </a:lnTo>
                <a:lnTo>
                  <a:pt x="2600705" y="41401"/>
                </a:lnTo>
                <a:lnTo>
                  <a:pt x="2620137" y="42417"/>
                </a:lnTo>
                <a:lnTo>
                  <a:pt x="2642107" y="43561"/>
                </a:lnTo>
                <a:lnTo>
                  <a:pt x="2666238" y="45338"/>
                </a:lnTo>
                <a:lnTo>
                  <a:pt x="2687066" y="46354"/>
                </a:lnTo>
                <a:lnTo>
                  <a:pt x="2706497" y="47878"/>
                </a:lnTo>
                <a:lnTo>
                  <a:pt x="2725292" y="48895"/>
                </a:lnTo>
                <a:lnTo>
                  <a:pt x="2744724" y="50037"/>
                </a:lnTo>
                <a:lnTo>
                  <a:pt x="2764536" y="51053"/>
                </a:lnTo>
                <a:lnTo>
                  <a:pt x="2784348" y="51053"/>
                </a:lnTo>
                <a:lnTo>
                  <a:pt x="2804032" y="51053"/>
                </a:lnTo>
                <a:lnTo>
                  <a:pt x="2820289" y="51053"/>
                </a:lnTo>
                <a:lnTo>
                  <a:pt x="2831465" y="50037"/>
                </a:lnTo>
                <a:lnTo>
                  <a:pt x="2837941" y="4419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087111" y="16901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053335" y="1893188"/>
            <a:ext cx="574675" cy="15240"/>
          </a:xfrm>
          <a:custGeom>
            <a:avLst/>
            <a:gdLst/>
            <a:ahLst/>
            <a:cxnLst/>
            <a:rect l="l" t="t" r="r" b="b"/>
            <a:pathLst>
              <a:path w="574675" h="15239">
                <a:moveTo>
                  <a:pt x="0" y="0"/>
                </a:moveTo>
                <a:lnTo>
                  <a:pt x="0" y="0"/>
                </a:lnTo>
                <a:lnTo>
                  <a:pt x="5461" y="6477"/>
                </a:lnTo>
                <a:lnTo>
                  <a:pt x="15493" y="6477"/>
                </a:lnTo>
                <a:lnTo>
                  <a:pt x="30606" y="6477"/>
                </a:lnTo>
                <a:lnTo>
                  <a:pt x="49402" y="6477"/>
                </a:lnTo>
                <a:lnTo>
                  <a:pt x="71374" y="6477"/>
                </a:lnTo>
                <a:lnTo>
                  <a:pt x="93218" y="7493"/>
                </a:lnTo>
                <a:lnTo>
                  <a:pt x="114172" y="7493"/>
                </a:lnTo>
                <a:lnTo>
                  <a:pt x="132461" y="7493"/>
                </a:lnTo>
                <a:lnTo>
                  <a:pt x="132461" y="7493"/>
                </a:lnTo>
                <a:lnTo>
                  <a:pt x="152272" y="6477"/>
                </a:lnTo>
                <a:lnTo>
                  <a:pt x="172084" y="5334"/>
                </a:lnTo>
                <a:lnTo>
                  <a:pt x="191515" y="3175"/>
                </a:lnTo>
                <a:lnTo>
                  <a:pt x="210312" y="3175"/>
                </a:lnTo>
                <a:lnTo>
                  <a:pt x="228981" y="4318"/>
                </a:lnTo>
                <a:lnTo>
                  <a:pt x="248412" y="4318"/>
                </a:lnTo>
                <a:lnTo>
                  <a:pt x="269366" y="4318"/>
                </a:lnTo>
                <a:lnTo>
                  <a:pt x="292353" y="5334"/>
                </a:lnTo>
                <a:lnTo>
                  <a:pt x="336295" y="5334"/>
                </a:lnTo>
                <a:lnTo>
                  <a:pt x="354964" y="6477"/>
                </a:lnTo>
                <a:lnTo>
                  <a:pt x="373380" y="6477"/>
                </a:lnTo>
                <a:lnTo>
                  <a:pt x="391032" y="7493"/>
                </a:lnTo>
                <a:lnTo>
                  <a:pt x="409701" y="8636"/>
                </a:lnTo>
                <a:lnTo>
                  <a:pt x="430275" y="8636"/>
                </a:lnTo>
                <a:lnTo>
                  <a:pt x="452246" y="9271"/>
                </a:lnTo>
                <a:lnTo>
                  <a:pt x="474218" y="10414"/>
                </a:lnTo>
                <a:lnTo>
                  <a:pt x="495045" y="10414"/>
                </a:lnTo>
                <a:lnTo>
                  <a:pt x="512699" y="10414"/>
                </a:lnTo>
                <a:lnTo>
                  <a:pt x="528827" y="11430"/>
                </a:lnTo>
                <a:lnTo>
                  <a:pt x="543940" y="13970"/>
                </a:lnTo>
                <a:lnTo>
                  <a:pt x="556259" y="15112"/>
                </a:lnTo>
                <a:lnTo>
                  <a:pt x="569594" y="11430"/>
                </a:lnTo>
                <a:lnTo>
                  <a:pt x="574547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100958" y="1875535"/>
            <a:ext cx="695325" cy="17780"/>
          </a:xfrm>
          <a:custGeom>
            <a:avLst/>
            <a:gdLst/>
            <a:ahLst/>
            <a:cxnLst/>
            <a:rect l="l" t="t" r="r" b="b"/>
            <a:pathLst>
              <a:path w="695325" h="17780">
                <a:moveTo>
                  <a:pt x="0" y="0"/>
                </a:moveTo>
                <a:lnTo>
                  <a:pt x="17653" y="3555"/>
                </a:lnTo>
                <a:lnTo>
                  <a:pt x="34163" y="3555"/>
                </a:lnTo>
                <a:lnTo>
                  <a:pt x="52578" y="3555"/>
                </a:lnTo>
                <a:lnTo>
                  <a:pt x="71247" y="3555"/>
                </a:lnTo>
                <a:lnTo>
                  <a:pt x="92202" y="3555"/>
                </a:lnTo>
                <a:lnTo>
                  <a:pt x="111633" y="3555"/>
                </a:lnTo>
                <a:lnTo>
                  <a:pt x="133985" y="3555"/>
                </a:lnTo>
                <a:lnTo>
                  <a:pt x="157733" y="3555"/>
                </a:lnTo>
                <a:lnTo>
                  <a:pt x="184023" y="3555"/>
                </a:lnTo>
                <a:lnTo>
                  <a:pt x="209169" y="3555"/>
                </a:lnTo>
                <a:lnTo>
                  <a:pt x="232156" y="3555"/>
                </a:lnTo>
                <a:lnTo>
                  <a:pt x="253111" y="3555"/>
                </a:lnTo>
                <a:lnTo>
                  <a:pt x="272923" y="3555"/>
                </a:lnTo>
                <a:lnTo>
                  <a:pt x="290576" y="3555"/>
                </a:lnTo>
                <a:lnTo>
                  <a:pt x="306705" y="2159"/>
                </a:lnTo>
                <a:lnTo>
                  <a:pt x="326517" y="3555"/>
                </a:lnTo>
                <a:lnTo>
                  <a:pt x="347471" y="3555"/>
                </a:lnTo>
                <a:lnTo>
                  <a:pt x="369062" y="3555"/>
                </a:lnTo>
                <a:lnTo>
                  <a:pt x="391032" y="3555"/>
                </a:lnTo>
                <a:lnTo>
                  <a:pt x="411861" y="3555"/>
                </a:lnTo>
                <a:lnTo>
                  <a:pt x="431673" y="4317"/>
                </a:lnTo>
                <a:lnTo>
                  <a:pt x="449326" y="4317"/>
                </a:lnTo>
                <a:lnTo>
                  <a:pt x="467614" y="6730"/>
                </a:lnTo>
                <a:lnTo>
                  <a:pt x="485267" y="7874"/>
                </a:lnTo>
                <a:lnTo>
                  <a:pt x="502539" y="8889"/>
                </a:lnTo>
                <a:lnTo>
                  <a:pt x="523494" y="9651"/>
                </a:lnTo>
                <a:lnTo>
                  <a:pt x="548640" y="9651"/>
                </a:lnTo>
                <a:lnTo>
                  <a:pt x="573913" y="14350"/>
                </a:lnTo>
                <a:lnTo>
                  <a:pt x="599058" y="17652"/>
                </a:lnTo>
                <a:lnTo>
                  <a:pt x="621030" y="17652"/>
                </a:lnTo>
                <a:lnTo>
                  <a:pt x="640461" y="17652"/>
                </a:lnTo>
                <a:lnTo>
                  <a:pt x="658114" y="17652"/>
                </a:lnTo>
                <a:lnTo>
                  <a:pt x="673607" y="16510"/>
                </a:lnTo>
                <a:lnTo>
                  <a:pt x="686562" y="15366"/>
                </a:lnTo>
                <a:lnTo>
                  <a:pt x="695198" y="129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20570" y="2089657"/>
            <a:ext cx="676910" cy="10795"/>
          </a:xfrm>
          <a:custGeom>
            <a:avLst/>
            <a:gdLst/>
            <a:ahLst/>
            <a:cxnLst/>
            <a:rect l="l" t="t" r="r" b="b"/>
            <a:pathLst>
              <a:path w="676910" h="10794">
                <a:moveTo>
                  <a:pt x="0" y="1143"/>
                </a:moveTo>
                <a:lnTo>
                  <a:pt x="0" y="1143"/>
                </a:lnTo>
                <a:lnTo>
                  <a:pt x="9779" y="8636"/>
                </a:lnTo>
                <a:lnTo>
                  <a:pt x="22732" y="9779"/>
                </a:lnTo>
                <a:lnTo>
                  <a:pt x="40386" y="10795"/>
                </a:lnTo>
                <a:lnTo>
                  <a:pt x="60198" y="10795"/>
                </a:lnTo>
                <a:lnTo>
                  <a:pt x="80010" y="10795"/>
                </a:lnTo>
                <a:lnTo>
                  <a:pt x="98679" y="10795"/>
                </a:lnTo>
                <a:lnTo>
                  <a:pt x="117093" y="10795"/>
                </a:lnTo>
                <a:lnTo>
                  <a:pt x="135762" y="9779"/>
                </a:lnTo>
                <a:lnTo>
                  <a:pt x="153035" y="10795"/>
                </a:lnTo>
                <a:lnTo>
                  <a:pt x="170687" y="9779"/>
                </a:lnTo>
                <a:lnTo>
                  <a:pt x="190500" y="9779"/>
                </a:lnTo>
                <a:lnTo>
                  <a:pt x="209169" y="8636"/>
                </a:lnTo>
                <a:lnTo>
                  <a:pt x="228981" y="7620"/>
                </a:lnTo>
                <a:lnTo>
                  <a:pt x="246253" y="6477"/>
                </a:lnTo>
                <a:lnTo>
                  <a:pt x="265049" y="6477"/>
                </a:lnTo>
                <a:lnTo>
                  <a:pt x="285877" y="5080"/>
                </a:lnTo>
                <a:lnTo>
                  <a:pt x="310769" y="5080"/>
                </a:lnTo>
                <a:lnTo>
                  <a:pt x="334899" y="5080"/>
                </a:lnTo>
                <a:lnTo>
                  <a:pt x="357886" y="5080"/>
                </a:lnTo>
                <a:lnTo>
                  <a:pt x="378713" y="5080"/>
                </a:lnTo>
                <a:lnTo>
                  <a:pt x="397510" y="6477"/>
                </a:lnTo>
                <a:lnTo>
                  <a:pt x="418338" y="7620"/>
                </a:lnTo>
                <a:lnTo>
                  <a:pt x="441071" y="7620"/>
                </a:lnTo>
                <a:lnTo>
                  <a:pt x="466217" y="7620"/>
                </a:lnTo>
                <a:lnTo>
                  <a:pt x="492506" y="7620"/>
                </a:lnTo>
                <a:lnTo>
                  <a:pt x="519938" y="7620"/>
                </a:lnTo>
                <a:lnTo>
                  <a:pt x="545465" y="7620"/>
                </a:lnTo>
                <a:lnTo>
                  <a:pt x="567055" y="7620"/>
                </a:lnTo>
                <a:lnTo>
                  <a:pt x="586867" y="7620"/>
                </a:lnTo>
                <a:lnTo>
                  <a:pt x="606298" y="8636"/>
                </a:lnTo>
                <a:lnTo>
                  <a:pt x="624967" y="8636"/>
                </a:lnTo>
                <a:lnTo>
                  <a:pt x="642619" y="8636"/>
                </a:lnTo>
                <a:lnTo>
                  <a:pt x="642619" y="8636"/>
                </a:lnTo>
                <a:lnTo>
                  <a:pt x="657098" y="6477"/>
                </a:lnTo>
                <a:lnTo>
                  <a:pt x="666750" y="2921"/>
                </a:lnTo>
                <a:lnTo>
                  <a:pt x="67652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48076" y="2093594"/>
            <a:ext cx="821690" cy="18415"/>
          </a:xfrm>
          <a:custGeom>
            <a:avLst/>
            <a:gdLst/>
            <a:ahLst/>
            <a:cxnLst/>
            <a:rect l="l" t="t" r="r" b="b"/>
            <a:pathLst>
              <a:path w="821689" h="18414">
                <a:moveTo>
                  <a:pt x="0" y="4699"/>
                </a:moveTo>
                <a:lnTo>
                  <a:pt x="14478" y="3683"/>
                </a:lnTo>
                <a:lnTo>
                  <a:pt x="28448" y="5842"/>
                </a:lnTo>
                <a:lnTo>
                  <a:pt x="43942" y="5842"/>
                </a:lnTo>
                <a:lnTo>
                  <a:pt x="61594" y="4699"/>
                </a:lnTo>
                <a:lnTo>
                  <a:pt x="81025" y="3683"/>
                </a:lnTo>
                <a:lnTo>
                  <a:pt x="104521" y="2540"/>
                </a:lnTo>
                <a:lnTo>
                  <a:pt x="127126" y="1143"/>
                </a:lnTo>
                <a:lnTo>
                  <a:pt x="147700" y="0"/>
                </a:lnTo>
                <a:lnTo>
                  <a:pt x="167512" y="0"/>
                </a:lnTo>
                <a:lnTo>
                  <a:pt x="186182" y="1143"/>
                </a:lnTo>
                <a:lnTo>
                  <a:pt x="204850" y="2540"/>
                </a:lnTo>
                <a:lnTo>
                  <a:pt x="226822" y="2540"/>
                </a:lnTo>
                <a:lnTo>
                  <a:pt x="247776" y="2540"/>
                </a:lnTo>
                <a:lnTo>
                  <a:pt x="269366" y="3683"/>
                </a:lnTo>
                <a:lnTo>
                  <a:pt x="291338" y="5842"/>
                </a:lnTo>
                <a:lnTo>
                  <a:pt x="313309" y="6858"/>
                </a:lnTo>
                <a:lnTo>
                  <a:pt x="336296" y="9017"/>
                </a:lnTo>
                <a:lnTo>
                  <a:pt x="360425" y="9017"/>
                </a:lnTo>
                <a:lnTo>
                  <a:pt x="383413" y="9017"/>
                </a:lnTo>
                <a:lnTo>
                  <a:pt x="408304" y="10160"/>
                </a:lnTo>
                <a:lnTo>
                  <a:pt x="434594" y="9017"/>
                </a:lnTo>
                <a:lnTo>
                  <a:pt x="460121" y="9017"/>
                </a:lnTo>
                <a:lnTo>
                  <a:pt x="482853" y="9017"/>
                </a:lnTo>
                <a:lnTo>
                  <a:pt x="502665" y="11176"/>
                </a:lnTo>
                <a:lnTo>
                  <a:pt x="520319" y="14478"/>
                </a:lnTo>
                <a:lnTo>
                  <a:pt x="540003" y="15493"/>
                </a:lnTo>
                <a:lnTo>
                  <a:pt x="559815" y="16637"/>
                </a:lnTo>
                <a:lnTo>
                  <a:pt x="582549" y="17272"/>
                </a:lnTo>
                <a:lnTo>
                  <a:pt x="607695" y="18415"/>
                </a:lnTo>
                <a:lnTo>
                  <a:pt x="631825" y="18415"/>
                </a:lnTo>
                <a:lnTo>
                  <a:pt x="655954" y="17272"/>
                </a:lnTo>
                <a:lnTo>
                  <a:pt x="676528" y="17272"/>
                </a:lnTo>
                <a:lnTo>
                  <a:pt x="694182" y="18415"/>
                </a:lnTo>
                <a:lnTo>
                  <a:pt x="708533" y="18415"/>
                </a:lnTo>
                <a:lnTo>
                  <a:pt x="722629" y="18415"/>
                </a:lnTo>
                <a:lnTo>
                  <a:pt x="737997" y="18415"/>
                </a:lnTo>
                <a:lnTo>
                  <a:pt x="737997" y="18415"/>
                </a:lnTo>
                <a:lnTo>
                  <a:pt x="755650" y="17272"/>
                </a:lnTo>
                <a:lnTo>
                  <a:pt x="773302" y="17272"/>
                </a:lnTo>
                <a:lnTo>
                  <a:pt x="792734" y="16637"/>
                </a:lnTo>
                <a:lnTo>
                  <a:pt x="809371" y="14478"/>
                </a:lnTo>
                <a:lnTo>
                  <a:pt x="821182" y="111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059813" y="2333751"/>
            <a:ext cx="599440" cy="13335"/>
          </a:xfrm>
          <a:custGeom>
            <a:avLst/>
            <a:gdLst/>
            <a:ahLst/>
            <a:cxnLst/>
            <a:rect l="l" t="t" r="r" b="b"/>
            <a:pathLst>
              <a:path w="599439" h="13335">
                <a:moveTo>
                  <a:pt x="0" y="10795"/>
                </a:moveTo>
                <a:lnTo>
                  <a:pt x="18795" y="12192"/>
                </a:lnTo>
                <a:lnTo>
                  <a:pt x="36449" y="13335"/>
                </a:lnTo>
                <a:lnTo>
                  <a:pt x="58038" y="12192"/>
                </a:lnTo>
                <a:lnTo>
                  <a:pt x="80263" y="10795"/>
                </a:lnTo>
                <a:lnTo>
                  <a:pt x="101981" y="9779"/>
                </a:lnTo>
                <a:lnTo>
                  <a:pt x="121666" y="8636"/>
                </a:lnTo>
                <a:lnTo>
                  <a:pt x="141224" y="8636"/>
                </a:lnTo>
                <a:lnTo>
                  <a:pt x="159893" y="7620"/>
                </a:lnTo>
                <a:lnTo>
                  <a:pt x="159893" y="7620"/>
                </a:lnTo>
                <a:lnTo>
                  <a:pt x="180720" y="6477"/>
                </a:lnTo>
                <a:lnTo>
                  <a:pt x="202692" y="5461"/>
                </a:lnTo>
                <a:lnTo>
                  <a:pt x="226822" y="5461"/>
                </a:lnTo>
                <a:lnTo>
                  <a:pt x="251713" y="5461"/>
                </a:lnTo>
                <a:lnTo>
                  <a:pt x="279400" y="5461"/>
                </a:lnTo>
                <a:lnTo>
                  <a:pt x="304545" y="4318"/>
                </a:lnTo>
                <a:lnTo>
                  <a:pt x="354584" y="4318"/>
                </a:lnTo>
                <a:lnTo>
                  <a:pt x="415163" y="4318"/>
                </a:lnTo>
                <a:lnTo>
                  <a:pt x="432816" y="4318"/>
                </a:lnTo>
                <a:lnTo>
                  <a:pt x="453263" y="3556"/>
                </a:lnTo>
                <a:lnTo>
                  <a:pt x="477774" y="2159"/>
                </a:lnTo>
                <a:lnTo>
                  <a:pt x="498220" y="1143"/>
                </a:lnTo>
                <a:lnTo>
                  <a:pt x="518032" y="1143"/>
                </a:lnTo>
                <a:lnTo>
                  <a:pt x="536829" y="2159"/>
                </a:lnTo>
                <a:lnTo>
                  <a:pt x="554101" y="1143"/>
                </a:lnTo>
                <a:lnTo>
                  <a:pt x="569594" y="0"/>
                </a:lnTo>
                <a:lnTo>
                  <a:pt x="583564" y="0"/>
                </a:lnTo>
                <a:lnTo>
                  <a:pt x="583564" y="0"/>
                </a:lnTo>
                <a:lnTo>
                  <a:pt x="593725" y="1143"/>
                </a:lnTo>
                <a:lnTo>
                  <a:pt x="599059" y="54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00550" y="2349245"/>
            <a:ext cx="1649095" cy="25400"/>
          </a:xfrm>
          <a:custGeom>
            <a:avLst/>
            <a:gdLst/>
            <a:ahLst/>
            <a:cxnLst/>
            <a:rect l="l" t="t" r="r" b="b"/>
            <a:pathLst>
              <a:path w="1649095" h="25400">
                <a:moveTo>
                  <a:pt x="0" y="19430"/>
                </a:moveTo>
                <a:lnTo>
                  <a:pt x="8000" y="23748"/>
                </a:lnTo>
                <a:lnTo>
                  <a:pt x="22351" y="24891"/>
                </a:lnTo>
                <a:lnTo>
                  <a:pt x="40766" y="24891"/>
                </a:lnTo>
                <a:lnTo>
                  <a:pt x="60451" y="24891"/>
                </a:lnTo>
                <a:lnTo>
                  <a:pt x="79883" y="23748"/>
                </a:lnTo>
                <a:lnTo>
                  <a:pt x="99695" y="22732"/>
                </a:lnTo>
                <a:lnTo>
                  <a:pt x="120650" y="22732"/>
                </a:lnTo>
                <a:lnTo>
                  <a:pt x="145796" y="22732"/>
                </a:lnTo>
                <a:lnTo>
                  <a:pt x="174244" y="21589"/>
                </a:lnTo>
                <a:lnTo>
                  <a:pt x="204850" y="20573"/>
                </a:lnTo>
                <a:lnTo>
                  <a:pt x="234441" y="19430"/>
                </a:lnTo>
                <a:lnTo>
                  <a:pt x="261747" y="18414"/>
                </a:lnTo>
                <a:lnTo>
                  <a:pt x="288036" y="17271"/>
                </a:lnTo>
                <a:lnTo>
                  <a:pt x="310007" y="16255"/>
                </a:lnTo>
                <a:lnTo>
                  <a:pt x="330835" y="16255"/>
                </a:lnTo>
                <a:lnTo>
                  <a:pt x="356108" y="16255"/>
                </a:lnTo>
                <a:lnTo>
                  <a:pt x="383413" y="16255"/>
                </a:lnTo>
                <a:lnTo>
                  <a:pt x="406526" y="15112"/>
                </a:lnTo>
                <a:lnTo>
                  <a:pt x="432688" y="12953"/>
                </a:lnTo>
                <a:lnTo>
                  <a:pt x="460121" y="11937"/>
                </a:lnTo>
                <a:lnTo>
                  <a:pt x="485266" y="9778"/>
                </a:lnTo>
                <a:lnTo>
                  <a:pt x="505078" y="6476"/>
                </a:lnTo>
                <a:lnTo>
                  <a:pt x="524510" y="6476"/>
                </a:lnTo>
                <a:lnTo>
                  <a:pt x="545464" y="6476"/>
                </a:lnTo>
                <a:lnTo>
                  <a:pt x="567054" y="6476"/>
                </a:lnTo>
                <a:lnTo>
                  <a:pt x="587121" y="6476"/>
                </a:lnTo>
                <a:lnTo>
                  <a:pt x="606933" y="6476"/>
                </a:lnTo>
                <a:lnTo>
                  <a:pt x="628523" y="5460"/>
                </a:lnTo>
                <a:lnTo>
                  <a:pt x="649477" y="6476"/>
                </a:lnTo>
                <a:lnTo>
                  <a:pt x="676783" y="6476"/>
                </a:lnTo>
                <a:lnTo>
                  <a:pt x="705230" y="6476"/>
                </a:lnTo>
                <a:lnTo>
                  <a:pt x="731520" y="5460"/>
                </a:lnTo>
                <a:lnTo>
                  <a:pt x="755650" y="3936"/>
                </a:lnTo>
                <a:lnTo>
                  <a:pt x="776604" y="2920"/>
                </a:lnTo>
                <a:lnTo>
                  <a:pt x="797051" y="2920"/>
                </a:lnTo>
                <a:lnTo>
                  <a:pt x="818007" y="2920"/>
                </a:lnTo>
                <a:lnTo>
                  <a:pt x="845312" y="2920"/>
                </a:lnTo>
                <a:lnTo>
                  <a:pt x="876300" y="2920"/>
                </a:lnTo>
                <a:lnTo>
                  <a:pt x="903604" y="2920"/>
                </a:lnTo>
                <a:lnTo>
                  <a:pt x="935989" y="3936"/>
                </a:lnTo>
                <a:lnTo>
                  <a:pt x="968121" y="3936"/>
                </a:lnTo>
                <a:lnTo>
                  <a:pt x="996441" y="2158"/>
                </a:lnTo>
                <a:lnTo>
                  <a:pt x="1027049" y="1142"/>
                </a:lnTo>
                <a:lnTo>
                  <a:pt x="1059814" y="0"/>
                </a:lnTo>
                <a:lnTo>
                  <a:pt x="1088263" y="1142"/>
                </a:lnTo>
                <a:lnTo>
                  <a:pt x="1112392" y="2158"/>
                </a:lnTo>
                <a:lnTo>
                  <a:pt x="1136523" y="0"/>
                </a:lnTo>
                <a:lnTo>
                  <a:pt x="1160652" y="0"/>
                </a:lnTo>
                <a:lnTo>
                  <a:pt x="1184783" y="1142"/>
                </a:lnTo>
                <a:lnTo>
                  <a:pt x="1207515" y="2158"/>
                </a:lnTo>
                <a:lnTo>
                  <a:pt x="1233042" y="2158"/>
                </a:lnTo>
                <a:lnTo>
                  <a:pt x="1258189" y="1142"/>
                </a:lnTo>
                <a:lnTo>
                  <a:pt x="1281938" y="1142"/>
                </a:lnTo>
                <a:lnTo>
                  <a:pt x="1304289" y="0"/>
                </a:lnTo>
                <a:lnTo>
                  <a:pt x="1328039" y="0"/>
                </a:lnTo>
                <a:lnTo>
                  <a:pt x="1353312" y="1142"/>
                </a:lnTo>
                <a:lnTo>
                  <a:pt x="1377696" y="3936"/>
                </a:lnTo>
                <a:lnTo>
                  <a:pt x="1399286" y="6476"/>
                </a:lnTo>
                <a:lnTo>
                  <a:pt x="1422400" y="7619"/>
                </a:lnTo>
                <a:lnTo>
                  <a:pt x="1444371" y="8635"/>
                </a:lnTo>
                <a:lnTo>
                  <a:pt x="1464817" y="9778"/>
                </a:lnTo>
                <a:lnTo>
                  <a:pt x="1488313" y="10794"/>
                </a:lnTo>
                <a:lnTo>
                  <a:pt x="1514221" y="11937"/>
                </a:lnTo>
                <a:lnTo>
                  <a:pt x="1536191" y="12953"/>
                </a:lnTo>
                <a:lnTo>
                  <a:pt x="1557020" y="15112"/>
                </a:lnTo>
                <a:lnTo>
                  <a:pt x="1576832" y="16255"/>
                </a:lnTo>
                <a:lnTo>
                  <a:pt x="1594103" y="16255"/>
                </a:lnTo>
                <a:lnTo>
                  <a:pt x="1610614" y="16255"/>
                </a:lnTo>
                <a:lnTo>
                  <a:pt x="1625727" y="17271"/>
                </a:lnTo>
                <a:lnTo>
                  <a:pt x="1639062" y="17271"/>
                </a:lnTo>
                <a:lnTo>
                  <a:pt x="1648840" y="172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710815" cy="616585"/>
            <a:chOff x="1212913" y="774134"/>
            <a:chExt cx="2710815" cy="616585"/>
          </a:xfrm>
        </p:grpSpPr>
        <p:sp>
          <p:nvSpPr>
            <p:cNvPr id="4" name="object 4"/>
            <p:cNvSpPr/>
            <p:nvPr/>
          </p:nvSpPr>
          <p:spPr>
            <a:xfrm>
              <a:off x="1234427" y="774134"/>
              <a:ext cx="268912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8823" y="792479"/>
              <a:ext cx="2637281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578735" cy="475615"/>
            </a:xfrm>
            <a:custGeom>
              <a:avLst/>
              <a:gdLst/>
              <a:ahLst/>
              <a:cxnLst/>
              <a:rect l="l" t="t" r="r" b="b"/>
              <a:pathLst>
                <a:path w="2578735" h="475615">
                  <a:moveTo>
                    <a:pt x="257860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499360" y="475488"/>
                  </a:lnTo>
                  <a:lnTo>
                    <a:pt x="2578608" y="396239"/>
                  </a:lnTo>
                  <a:lnTo>
                    <a:pt x="257860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17036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578735" cy="475615"/>
            </a:xfrm>
            <a:custGeom>
              <a:avLst/>
              <a:gdLst/>
              <a:ahLst/>
              <a:cxnLst/>
              <a:rect l="l" t="t" r="r" b="b"/>
              <a:pathLst>
                <a:path w="2578735" h="475615">
                  <a:moveTo>
                    <a:pt x="2499360" y="475488"/>
                  </a:moveTo>
                  <a:lnTo>
                    <a:pt x="2515235" y="412114"/>
                  </a:lnTo>
                  <a:lnTo>
                    <a:pt x="2578608" y="396239"/>
                  </a:lnTo>
                  <a:lnTo>
                    <a:pt x="249936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78608" y="0"/>
                  </a:lnTo>
                  <a:lnTo>
                    <a:pt x="257860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747077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5" dirty="0">
                <a:latin typeface="Gill Sans MT"/>
                <a:cs typeface="Gill Sans MT"/>
              </a:rPr>
              <a:t>Sexes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40" dirty="0">
                <a:latin typeface="Gill Sans MT"/>
                <a:cs typeface="Gill Sans MT"/>
              </a:rPr>
              <a:t>not</a:t>
            </a:r>
            <a:r>
              <a:rPr sz="1500" b="1" spc="-120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separate.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hermaphrodite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animals, </a:t>
            </a:r>
            <a:r>
              <a:rPr sz="1500" b="1" spc="-45" dirty="0">
                <a:latin typeface="Gill Sans MT"/>
                <a:cs typeface="Gill Sans MT"/>
              </a:rPr>
              <a:t>i.e., </a:t>
            </a:r>
            <a:r>
              <a:rPr sz="1500" b="1" spc="50" dirty="0">
                <a:latin typeface="Gill Sans MT"/>
                <a:cs typeface="Gill Sans MT"/>
              </a:rPr>
              <a:t>eggs </a:t>
            </a:r>
            <a:r>
              <a:rPr sz="1500" b="1" spc="10" dirty="0">
                <a:latin typeface="Gill Sans MT"/>
                <a:cs typeface="Gill Sans MT"/>
              </a:rPr>
              <a:t>and </a:t>
            </a:r>
            <a:r>
              <a:rPr sz="1500" b="1" spc="-20" dirty="0">
                <a:latin typeface="Gill Sans MT"/>
                <a:cs typeface="Gill Sans MT"/>
              </a:rPr>
              <a:t>sperms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25" dirty="0">
                <a:latin typeface="Gill Sans MT"/>
                <a:cs typeface="Gill Sans MT"/>
              </a:rPr>
              <a:t>produced </a:t>
            </a:r>
            <a:r>
              <a:rPr sz="1500" b="1" spc="20" dirty="0">
                <a:latin typeface="Gill Sans MT"/>
                <a:cs typeface="Gill Sans MT"/>
              </a:rPr>
              <a:t>by </a:t>
            </a:r>
            <a:r>
              <a:rPr sz="1500" b="1" spc="-40" dirty="0">
                <a:latin typeface="Gill Sans MT"/>
                <a:cs typeface="Gill Sans MT"/>
              </a:rPr>
              <a:t>the</a:t>
            </a:r>
            <a:r>
              <a:rPr sz="1500" b="1" spc="-270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same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20" dirty="0">
                <a:latin typeface="Gill Sans MT"/>
                <a:cs typeface="Gill Sans MT"/>
              </a:rPr>
              <a:t>individual.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88613" y="1067815"/>
            <a:ext cx="104139" cy="10795"/>
          </a:xfrm>
          <a:custGeom>
            <a:avLst/>
            <a:gdLst/>
            <a:ahLst/>
            <a:cxnLst/>
            <a:rect l="l" t="t" r="r" b="b"/>
            <a:pathLst>
              <a:path w="104139" h="10794">
                <a:moveTo>
                  <a:pt x="0" y="10795"/>
                </a:moveTo>
                <a:lnTo>
                  <a:pt x="20954" y="10795"/>
                </a:lnTo>
                <a:lnTo>
                  <a:pt x="20954" y="10795"/>
                </a:lnTo>
                <a:lnTo>
                  <a:pt x="41783" y="9779"/>
                </a:lnTo>
                <a:lnTo>
                  <a:pt x="62737" y="7620"/>
                </a:lnTo>
                <a:lnTo>
                  <a:pt x="81025" y="5842"/>
                </a:lnTo>
                <a:lnTo>
                  <a:pt x="95376" y="2159"/>
                </a:lnTo>
                <a:lnTo>
                  <a:pt x="104139" y="0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28389" y="888618"/>
            <a:ext cx="179070" cy="260985"/>
          </a:xfrm>
          <a:custGeom>
            <a:avLst/>
            <a:gdLst/>
            <a:ahLst/>
            <a:cxnLst/>
            <a:rect l="l" t="t" r="r" b="b"/>
            <a:pathLst>
              <a:path w="179070" h="260984">
                <a:moveTo>
                  <a:pt x="153415" y="20827"/>
                </a:moveTo>
                <a:lnTo>
                  <a:pt x="153415" y="20827"/>
                </a:lnTo>
                <a:lnTo>
                  <a:pt x="131445" y="0"/>
                </a:lnTo>
                <a:lnTo>
                  <a:pt x="114808" y="0"/>
                </a:lnTo>
                <a:lnTo>
                  <a:pt x="98678" y="4571"/>
                </a:lnTo>
                <a:lnTo>
                  <a:pt x="85344" y="14350"/>
                </a:lnTo>
                <a:lnTo>
                  <a:pt x="74549" y="25907"/>
                </a:lnTo>
                <a:lnTo>
                  <a:pt x="64770" y="39242"/>
                </a:lnTo>
                <a:lnTo>
                  <a:pt x="54737" y="53212"/>
                </a:lnTo>
                <a:lnTo>
                  <a:pt x="45085" y="69468"/>
                </a:lnTo>
                <a:lnTo>
                  <a:pt x="14477" y="131699"/>
                </a:lnTo>
                <a:lnTo>
                  <a:pt x="8000" y="153288"/>
                </a:lnTo>
                <a:lnTo>
                  <a:pt x="2159" y="176021"/>
                </a:lnTo>
                <a:lnTo>
                  <a:pt x="0" y="199770"/>
                </a:lnTo>
                <a:lnTo>
                  <a:pt x="0" y="199770"/>
                </a:lnTo>
                <a:lnTo>
                  <a:pt x="1143" y="221741"/>
                </a:lnTo>
                <a:lnTo>
                  <a:pt x="5841" y="242188"/>
                </a:lnTo>
                <a:lnTo>
                  <a:pt x="15494" y="255142"/>
                </a:lnTo>
                <a:lnTo>
                  <a:pt x="30607" y="260984"/>
                </a:lnTo>
                <a:lnTo>
                  <a:pt x="46100" y="258444"/>
                </a:lnTo>
                <a:lnTo>
                  <a:pt x="62611" y="249427"/>
                </a:lnTo>
                <a:lnTo>
                  <a:pt x="77724" y="237870"/>
                </a:lnTo>
                <a:lnTo>
                  <a:pt x="93218" y="221741"/>
                </a:lnTo>
                <a:lnTo>
                  <a:pt x="105156" y="205104"/>
                </a:lnTo>
                <a:lnTo>
                  <a:pt x="114808" y="189991"/>
                </a:lnTo>
                <a:lnTo>
                  <a:pt x="123444" y="174878"/>
                </a:lnTo>
                <a:lnTo>
                  <a:pt x="132461" y="158750"/>
                </a:lnTo>
                <a:lnTo>
                  <a:pt x="142239" y="143255"/>
                </a:lnTo>
                <a:lnTo>
                  <a:pt x="150875" y="129158"/>
                </a:lnTo>
                <a:lnTo>
                  <a:pt x="157734" y="113410"/>
                </a:lnTo>
                <a:lnTo>
                  <a:pt x="163449" y="96392"/>
                </a:lnTo>
                <a:lnTo>
                  <a:pt x="168528" y="82422"/>
                </a:lnTo>
                <a:lnTo>
                  <a:pt x="175387" y="66166"/>
                </a:lnTo>
                <a:lnTo>
                  <a:pt x="178562" y="46735"/>
                </a:lnTo>
                <a:lnTo>
                  <a:pt x="178562" y="46735"/>
                </a:lnTo>
                <a:lnTo>
                  <a:pt x="150113" y="14350"/>
                </a:lnTo>
                <a:lnTo>
                  <a:pt x="132461" y="18668"/>
                </a:lnTo>
                <a:lnTo>
                  <a:pt x="113791" y="29463"/>
                </a:lnTo>
                <a:lnTo>
                  <a:pt x="95123" y="42037"/>
                </a:lnTo>
                <a:lnTo>
                  <a:pt x="78866" y="55371"/>
                </a:lnTo>
                <a:lnTo>
                  <a:pt x="65532" y="70865"/>
                </a:lnTo>
                <a:lnTo>
                  <a:pt x="54737" y="84581"/>
                </a:lnTo>
                <a:lnTo>
                  <a:pt x="8636" y="142112"/>
                </a:lnTo>
                <a:lnTo>
                  <a:pt x="16637" y="133476"/>
                </a:lnTo>
                <a:lnTo>
                  <a:pt x="28448" y="124840"/>
                </a:lnTo>
                <a:lnTo>
                  <a:pt x="41783" y="115188"/>
                </a:lnTo>
                <a:lnTo>
                  <a:pt x="55880" y="110870"/>
                </a:lnTo>
                <a:lnTo>
                  <a:pt x="69087" y="111887"/>
                </a:lnTo>
                <a:lnTo>
                  <a:pt x="82041" y="119506"/>
                </a:lnTo>
                <a:lnTo>
                  <a:pt x="91059" y="130301"/>
                </a:lnTo>
                <a:lnTo>
                  <a:pt x="98678" y="142112"/>
                </a:lnTo>
                <a:lnTo>
                  <a:pt x="107696" y="155066"/>
                </a:lnTo>
                <a:lnTo>
                  <a:pt x="114808" y="168401"/>
                </a:lnTo>
                <a:lnTo>
                  <a:pt x="123444" y="183895"/>
                </a:lnTo>
                <a:lnTo>
                  <a:pt x="132461" y="196468"/>
                </a:lnTo>
                <a:lnTo>
                  <a:pt x="141097" y="207263"/>
                </a:lnTo>
                <a:lnTo>
                  <a:pt x="150113" y="212725"/>
                </a:lnTo>
                <a:lnTo>
                  <a:pt x="157734" y="209803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06646" y="914526"/>
            <a:ext cx="1905" cy="15875"/>
          </a:xfrm>
          <a:custGeom>
            <a:avLst/>
            <a:gdLst/>
            <a:ahLst/>
            <a:cxnLst/>
            <a:rect l="l" t="t" r="r" b="b"/>
            <a:pathLst>
              <a:path w="1904" h="15875">
                <a:moveTo>
                  <a:pt x="1904" y="0"/>
                </a:moveTo>
                <a:lnTo>
                  <a:pt x="0" y="1549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3626" y="1085087"/>
            <a:ext cx="33020" cy="22225"/>
          </a:xfrm>
          <a:custGeom>
            <a:avLst/>
            <a:gdLst/>
            <a:ahLst/>
            <a:cxnLst/>
            <a:rect l="l" t="t" r="r" b="b"/>
            <a:pathLst>
              <a:path w="33020" h="22225">
                <a:moveTo>
                  <a:pt x="0" y="21971"/>
                </a:moveTo>
                <a:lnTo>
                  <a:pt x="8636" y="17272"/>
                </a:lnTo>
                <a:lnTo>
                  <a:pt x="20065" y="10795"/>
                </a:lnTo>
                <a:lnTo>
                  <a:pt x="3302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45838" y="881506"/>
            <a:ext cx="217042" cy="226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7209" y="869314"/>
            <a:ext cx="100711" cy="1983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010277" y="839088"/>
            <a:ext cx="331470" cy="213995"/>
            <a:chOff x="5010277" y="839088"/>
            <a:chExt cx="331470" cy="213995"/>
          </a:xfrm>
        </p:grpSpPr>
        <p:sp>
          <p:nvSpPr>
            <p:cNvPr id="17" name="object 17"/>
            <p:cNvSpPr/>
            <p:nvPr/>
          </p:nvSpPr>
          <p:spPr>
            <a:xfrm>
              <a:off x="5010277" y="875029"/>
              <a:ext cx="127381" cy="17754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69789" y="839088"/>
              <a:ext cx="171576" cy="2123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4766690" y="1180591"/>
            <a:ext cx="497205" cy="55880"/>
          </a:xfrm>
          <a:custGeom>
            <a:avLst/>
            <a:gdLst/>
            <a:ahLst/>
            <a:cxnLst/>
            <a:rect l="l" t="t" r="r" b="b"/>
            <a:pathLst>
              <a:path w="497204" h="55880">
                <a:moveTo>
                  <a:pt x="0" y="48133"/>
                </a:moveTo>
                <a:lnTo>
                  <a:pt x="14097" y="53212"/>
                </a:lnTo>
                <a:lnTo>
                  <a:pt x="31623" y="55753"/>
                </a:lnTo>
                <a:lnTo>
                  <a:pt x="55753" y="55753"/>
                </a:lnTo>
                <a:lnTo>
                  <a:pt x="82423" y="53212"/>
                </a:lnTo>
                <a:lnTo>
                  <a:pt x="112013" y="51054"/>
                </a:lnTo>
                <a:lnTo>
                  <a:pt x="145796" y="48133"/>
                </a:lnTo>
                <a:lnTo>
                  <a:pt x="180721" y="42799"/>
                </a:lnTo>
                <a:lnTo>
                  <a:pt x="213487" y="38100"/>
                </a:lnTo>
                <a:lnTo>
                  <a:pt x="246253" y="35941"/>
                </a:lnTo>
                <a:lnTo>
                  <a:pt x="280416" y="33782"/>
                </a:lnTo>
                <a:lnTo>
                  <a:pt x="313182" y="31623"/>
                </a:lnTo>
                <a:lnTo>
                  <a:pt x="340613" y="28321"/>
                </a:lnTo>
                <a:lnTo>
                  <a:pt x="366903" y="25146"/>
                </a:lnTo>
                <a:lnTo>
                  <a:pt x="393064" y="21844"/>
                </a:lnTo>
                <a:lnTo>
                  <a:pt x="417195" y="20828"/>
                </a:lnTo>
                <a:lnTo>
                  <a:pt x="442468" y="17526"/>
                </a:lnTo>
                <a:lnTo>
                  <a:pt x="467613" y="15367"/>
                </a:lnTo>
                <a:lnTo>
                  <a:pt x="488188" y="11811"/>
                </a:lnTo>
                <a:lnTo>
                  <a:pt x="496824" y="7874"/>
                </a:lnTo>
                <a:lnTo>
                  <a:pt x="495046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5011" y="1644522"/>
            <a:ext cx="1370330" cy="56515"/>
          </a:xfrm>
          <a:custGeom>
            <a:avLst/>
            <a:gdLst/>
            <a:ahLst/>
            <a:cxnLst/>
            <a:rect l="l" t="t" r="r" b="b"/>
            <a:pathLst>
              <a:path w="1370329" h="56514">
                <a:moveTo>
                  <a:pt x="0" y="0"/>
                </a:moveTo>
                <a:lnTo>
                  <a:pt x="0" y="0"/>
                </a:lnTo>
                <a:lnTo>
                  <a:pt x="12192" y="1142"/>
                </a:lnTo>
                <a:lnTo>
                  <a:pt x="24383" y="3301"/>
                </a:lnTo>
                <a:lnTo>
                  <a:pt x="39624" y="6476"/>
                </a:lnTo>
                <a:lnTo>
                  <a:pt x="54990" y="12318"/>
                </a:lnTo>
                <a:lnTo>
                  <a:pt x="71246" y="19430"/>
                </a:lnTo>
                <a:lnTo>
                  <a:pt x="88900" y="28066"/>
                </a:lnTo>
                <a:lnTo>
                  <a:pt x="106552" y="35687"/>
                </a:lnTo>
                <a:lnTo>
                  <a:pt x="128143" y="40386"/>
                </a:lnTo>
                <a:lnTo>
                  <a:pt x="150113" y="41401"/>
                </a:lnTo>
                <a:lnTo>
                  <a:pt x="173100" y="39242"/>
                </a:lnTo>
                <a:lnTo>
                  <a:pt x="192912" y="34543"/>
                </a:lnTo>
                <a:lnTo>
                  <a:pt x="208406" y="28066"/>
                </a:lnTo>
                <a:lnTo>
                  <a:pt x="221361" y="19430"/>
                </a:lnTo>
                <a:lnTo>
                  <a:pt x="234695" y="12318"/>
                </a:lnTo>
                <a:lnTo>
                  <a:pt x="249808" y="6476"/>
                </a:lnTo>
                <a:lnTo>
                  <a:pt x="267462" y="2159"/>
                </a:lnTo>
                <a:lnTo>
                  <a:pt x="283971" y="0"/>
                </a:lnTo>
                <a:lnTo>
                  <a:pt x="283971" y="0"/>
                </a:lnTo>
                <a:lnTo>
                  <a:pt x="299085" y="1142"/>
                </a:lnTo>
                <a:lnTo>
                  <a:pt x="313181" y="5461"/>
                </a:lnTo>
                <a:lnTo>
                  <a:pt x="328675" y="9778"/>
                </a:lnTo>
                <a:lnTo>
                  <a:pt x="343788" y="17272"/>
                </a:lnTo>
                <a:lnTo>
                  <a:pt x="359282" y="27050"/>
                </a:lnTo>
                <a:lnTo>
                  <a:pt x="373633" y="35687"/>
                </a:lnTo>
                <a:lnTo>
                  <a:pt x="385571" y="44323"/>
                </a:lnTo>
                <a:lnTo>
                  <a:pt x="398525" y="51180"/>
                </a:lnTo>
                <a:lnTo>
                  <a:pt x="412876" y="55117"/>
                </a:lnTo>
                <a:lnTo>
                  <a:pt x="427989" y="56261"/>
                </a:lnTo>
                <a:lnTo>
                  <a:pt x="427989" y="56261"/>
                </a:lnTo>
                <a:lnTo>
                  <a:pt x="444500" y="52959"/>
                </a:lnTo>
                <a:lnTo>
                  <a:pt x="464312" y="47878"/>
                </a:lnTo>
                <a:lnTo>
                  <a:pt x="484124" y="40386"/>
                </a:lnTo>
                <a:lnTo>
                  <a:pt x="502538" y="32765"/>
                </a:lnTo>
                <a:lnTo>
                  <a:pt x="520192" y="27050"/>
                </a:lnTo>
                <a:lnTo>
                  <a:pt x="536701" y="24129"/>
                </a:lnTo>
                <a:lnTo>
                  <a:pt x="555117" y="21971"/>
                </a:lnTo>
                <a:lnTo>
                  <a:pt x="572769" y="21971"/>
                </a:lnTo>
                <a:lnTo>
                  <a:pt x="590423" y="24129"/>
                </a:lnTo>
                <a:lnTo>
                  <a:pt x="606932" y="27050"/>
                </a:lnTo>
                <a:lnTo>
                  <a:pt x="622045" y="31750"/>
                </a:lnTo>
                <a:lnTo>
                  <a:pt x="639699" y="35687"/>
                </a:lnTo>
                <a:lnTo>
                  <a:pt x="656970" y="40386"/>
                </a:lnTo>
                <a:lnTo>
                  <a:pt x="675639" y="42545"/>
                </a:lnTo>
                <a:lnTo>
                  <a:pt x="694436" y="43306"/>
                </a:lnTo>
                <a:lnTo>
                  <a:pt x="712724" y="42545"/>
                </a:lnTo>
                <a:lnTo>
                  <a:pt x="730376" y="39242"/>
                </a:lnTo>
                <a:lnTo>
                  <a:pt x="748030" y="33909"/>
                </a:lnTo>
                <a:lnTo>
                  <a:pt x="762126" y="28066"/>
                </a:lnTo>
                <a:lnTo>
                  <a:pt x="777620" y="24891"/>
                </a:lnTo>
                <a:lnTo>
                  <a:pt x="796289" y="24129"/>
                </a:lnTo>
                <a:lnTo>
                  <a:pt x="815720" y="24891"/>
                </a:lnTo>
                <a:lnTo>
                  <a:pt x="836549" y="28066"/>
                </a:lnTo>
                <a:lnTo>
                  <a:pt x="856361" y="30606"/>
                </a:lnTo>
                <a:lnTo>
                  <a:pt x="875157" y="32765"/>
                </a:lnTo>
                <a:lnTo>
                  <a:pt x="891286" y="33909"/>
                </a:lnTo>
                <a:lnTo>
                  <a:pt x="907923" y="33909"/>
                </a:lnTo>
                <a:lnTo>
                  <a:pt x="925576" y="31750"/>
                </a:lnTo>
                <a:lnTo>
                  <a:pt x="941705" y="27050"/>
                </a:lnTo>
                <a:lnTo>
                  <a:pt x="956818" y="19430"/>
                </a:lnTo>
                <a:lnTo>
                  <a:pt x="973455" y="14097"/>
                </a:lnTo>
                <a:lnTo>
                  <a:pt x="989964" y="10795"/>
                </a:lnTo>
                <a:lnTo>
                  <a:pt x="1006475" y="9778"/>
                </a:lnTo>
                <a:lnTo>
                  <a:pt x="1023747" y="12318"/>
                </a:lnTo>
                <a:lnTo>
                  <a:pt x="1039240" y="16255"/>
                </a:lnTo>
                <a:lnTo>
                  <a:pt x="1054353" y="21971"/>
                </a:lnTo>
                <a:lnTo>
                  <a:pt x="1069848" y="28066"/>
                </a:lnTo>
                <a:lnTo>
                  <a:pt x="1084961" y="30606"/>
                </a:lnTo>
                <a:lnTo>
                  <a:pt x="1100454" y="29210"/>
                </a:lnTo>
                <a:lnTo>
                  <a:pt x="1119251" y="25908"/>
                </a:lnTo>
                <a:lnTo>
                  <a:pt x="1139063" y="21971"/>
                </a:lnTo>
                <a:lnTo>
                  <a:pt x="1157351" y="19430"/>
                </a:lnTo>
                <a:lnTo>
                  <a:pt x="1176020" y="18414"/>
                </a:lnTo>
                <a:lnTo>
                  <a:pt x="1192657" y="19430"/>
                </a:lnTo>
                <a:lnTo>
                  <a:pt x="1208786" y="24129"/>
                </a:lnTo>
                <a:lnTo>
                  <a:pt x="1225423" y="25908"/>
                </a:lnTo>
                <a:lnTo>
                  <a:pt x="1243711" y="27050"/>
                </a:lnTo>
                <a:lnTo>
                  <a:pt x="1262507" y="25908"/>
                </a:lnTo>
                <a:lnTo>
                  <a:pt x="1282318" y="24129"/>
                </a:lnTo>
                <a:lnTo>
                  <a:pt x="1302130" y="19430"/>
                </a:lnTo>
                <a:lnTo>
                  <a:pt x="1319402" y="17272"/>
                </a:lnTo>
                <a:lnTo>
                  <a:pt x="1335913" y="15112"/>
                </a:lnTo>
                <a:lnTo>
                  <a:pt x="1349248" y="14097"/>
                </a:lnTo>
                <a:lnTo>
                  <a:pt x="1363345" y="15112"/>
                </a:lnTo>
                <a:lnTo>
                  <a:pt x="1369822" y="184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547620" y="1870328"/>
            <a:ext cx="1878964" cy="69850"/>
          </a:xfrm>
          <a:custGeom>
            <a:avLst/>
            <a:gdLst/>
            <a:ahLst/>
            <a:cxnLst/>
            <a:rect l="l" t="t" r="r" b="b"/>
            <a:pathLst>
              <a:path w="1878964" h="69850">
                <a:moveTo>
                  <a:pt x="0" y="0"/>
                </a:moveTo>
                <a:lnTo>
                  <a:pt x="0" y="0"/>
                </a:lnTo>
                <a:lnTo>
                  <a:pt x="10794" y="5715"/>
                </a:lnTo>
                <a:lnTo>
                  <a:pt x="22732" y="12192"/>
                </a:lnTo>
                <a:lnTo>
                  <a:pt x="37084" y="21971"/>
                </a:lnTo>
                <a:lnTo>
                  <a:pt x="52197" y="29464"/>
                </a:lnTo>
                <a:lnTo>
                  <a:pt x="69850" y="37084"/>
                </a:lnTo>
                <a:lnTo>
                  <a:pt x="87503" y="41402"/>
                </a:lnTo>
                <a:lnTo>
                  <a:pt x="105918" y="41402"/>
                </a:lnTo>
                <a:lnTo>
                  <a:pt x="124587" y="39243"/>
                </a:lnTo>
                <a:lnTo>
                  <a:pt x="143256" y="34544"/>
                </a:lnTo>
                <a:lnTo>
                  <a:pt x="160909" y="29464"/>
                </a:lnTo>
                <a:lnTo>
                  <a:pt x="178181" y="24765"/>
                </a:lnTo>
                <a:lnTo>
                  <a:pt x="197993" y="21971"/>
                </a:lnTo>
                <a:lnTo>
                  <a:pt x="218948" y="19431"/>
                </a:lnTo>
                <a:lnTo>
                  <a:pt x="238760" y="19431"/>
                </a:lnTo>
                <a:lnTo>
                  <a:pt x="258572" y="21971"/>
                </a:lnTo>
                <a:lnTo>
                  <a:pt x="276860" y="24130"/>
                </a:lnTo>
                <a:lnTo>
                  <a:pt x="295656" y="25908"/>
                </a:lnTo>
                <a:lnTo>
                  <a:pt x="314325" y="30607"/>
                </a:lnTo>
                <a:lnTo>
                  <a:pt x="333756" y="34544"/>
                </a:lnTo>
                <a:lnTo>
                  <a:pt x="353568" y="40259"/>
                </a:lnTo>
                <a:lnTo>
                  <a:pt x="372237" y="44196"/>
                </a:lnTo>
                <a:lnTo>
                  <a:pt x="391668" y="50038"/>
                </a:lnTo>
                <a:lnTo>
                  <a:pt x="412623" y="55372"/>
                </a:lnTo>
                <a:lnTo>
                  <a:pt x="433450" y="57531"/>
                </a:lnTo>
                <a:lnTo>
                  <a:pt x="454406" y="57531"/>
                </a:lnTo>
                <a:lnTo>
                  <a:pt x="475234" y="55372"/>
                </a:lnTo>
                <a:lnTo>
                  <a:pt x="494665" y="52197"/>
                </a:lnTo>
                <a:lnTo>
                  <a:pt x="513334" y="47879"/>
                </a:lnTo>
                <a:lnTo>
                  <a:pt x="530987" y="43180"/>
                </a:lnTo>
                <a:lnTo>
                  <a:pt x="547624" y="39243"/>
                </a:lnTo>
                <a:lnTo>
                  <a:pt x="562356" y="35560"/>
                </a:lnTo>
                <a:lnTo>
                  <a:pt x="580009" y="33401"/>
                </a:lnTo>
                <a:lnTo>
                  <a:pt x="600837" y="33401"/>
                </a:lnTo>
                <a:lnTo>
                  <a:pt x="622807" y="34544"/>
                </a:lnTo>
                <a:lnTo>
                  <a:pt x="645922" y="37084"/>
                </a:lnTo>
                <a:lnTo>
                  <a:pt x="665734" y="40259"/>
                </a:lnTo>
                <a:lnTo>
                  <a:pt x="681863" y="43180"/>
                </a:lnTo>
                <a:lnTo>
                  <a:pt x="697357" y="47879"/>
                </a:lnTo>
                <a:lnTo>
                  <a:pt x="711454" y="52197"/>
                </a:lnTo>
                <a:lnTo>
                  <a:pt x="726820" y="56515"/>
                </a:lnTo>
                <a:lnTo>
                  <a:pt x="741299" y="60833"/>
                </a:lnTo>
                <a:lnTo>
                  <a:pt x="755269" y="65532"/>
                </a:lnTo>
                <a:lnTo>
                  <a:pt x="770763" y="68326"/>
                </a:lnTo>
                <a:lnTo>
                  <a:pt x="790194" y="69469"/>
                </a:lnTo>
                <a:lnTo>
                  <a:pt x="811149" y="69469"/>
                </a:lnTo>
                <a:lnTo>
                  <a:pt x="831977" y="67310"/>
                </a:lnTo>
                <a:lnTo>
                  <a:pt x="851789" y="65532"/>
                </a:lnTo>
                <a:lnTo>
                  <a:pt x="870457" y="60833"/>
                </a:lnTo>
                <a:lnTo>
                  <a:pt x="885570" y="55372"/>
                </a:lnTo>
                <a:lnTo>
                  <a:pt x="885570" y="55372"/>
                </a:lnTo>
                <a:lnTo>
                  <a:pt x="902207" y="50038"/>
                </a:lnTo>
                <a:lnTo>
                  <a:pt x="923797" y="45339"/>
                </a:lnTo>
                <a:lnTo>
                  <a:pt x="947928" y="40259"/>
                </a:lnTo>
                <a:lnTo>
                  <a:pt x="972057" y="37084"/>
                </a:lnTo>
                <a:lnTo>
                  <a:pt x="996188" y="37084"/>
                </a:lnTo>
                <a:lnTo>
                  <a:pt x="1019175" y="39243"/>
                </a:lnTo>
                <a:lnTo>
                  <a:pt x="1036828" y="42418"/>
                </a:lnTo>
                <a:lnTo>
                  <a:pt x="1053083" y="46736"/>
                </a:lnTo>
                <a:lnTo>
                  <a:pt x="1071753" y="51054"/>
                </a:lnTo>
                <a:lnTo>
                  <a:pt x="1092581" y="54356"/>
                </a:lnTo>
                <a:lnTo>
                  <a:pt x="1115695" y="57531"/>
                </a:lnTo>
                <a:lnTo>
                  <a:pt x="1138301" y="59690"/>
                </a:lnTo>
                <a:lnTo>
                  <a:pt x="1164590" y="59690"/>
                </a:lnTo>
                <a:lnTo>
                  <a:pt x="1193038" y="57531"/>
                </a:lnTo>
                <a:lnTo>
                  <a:pt x="1217549" y="53213"/>
                </a:lnTo>
                <a:lnTo>
                  <a:pt x="1238122" y="48895"/>
                </a:lnTo>
                <a:lnTo>
                  <a:pt x="1257934" y="43180"/>
                </a:lnTo>
                <a:lnTo>
                  <a:pt x="1278763" y="39243"/>
                </a:lnTo>
                <a:lnTo>
                  <a:pt x="1302893" y="34544"/>
                </a:lnTo>
                <a:lnTo>
                  <a:pt x="1325880" y="30607"/>
                </a:lnTo>
                <a:lnTo>
                  <a:pt x="1348613" y="28448"/>
                </a:lnTo>
                <a:lnTo>
                  <a:pt x="1371600" y="28448"/>
                </a:lnTo>
                <a:lnTo>
                  <a:pt x="1395730" y="30607"/>
                </a:lnTo>
                <a:lnTo>
                  <a:pt x="1419859" y="33401"/>
                </a:lnTo>
                <a:lnTo>
                  <a:pt x="1442974" y="38100"/>
                </a:lnTo>
                <a:lnTo>
                  <a:pt x="1465960" y="41402"/>
                </a:lnTo>
                <a:lnTo>
                  <a:pt x="1489709" y="44196"/>
                </a:lnTo>
                <a:lnTo>
                  <a:pt x="1512062" y="46736"/>
                </a:lnTo>
                <a:lnTo>
                  <a:pt x="1534668" y="47879"/>
                </a:lnTo>
                <a:lnTo>
                  <a:pt x="1560321" y="46736"/>
                </a:lnTo>
                <a:lnTo>
                  <a:pt x="1585087" y="44196"/>
                </a:lnTo>
                <a:lnTo>
                  <a:pt x="1608201" y="40259"/>
                </a:lnTo>
                <a:lnTo>
                  <a:pt x="1631188" y="35560"/>
                </a:lnTo>
                <a:lnTo>
                  <a:pt x="1654175" y="32766"/>
                </a:lnTo>
                <a:lnTo>
                  <a:pt x="1677289" y="28448"/>
                </a:lnTo>
                <a:lnTo>
                  <a:pt x="1698117" y="24765"/>
                </a:lnTo>
                <a:lnTo>
                  <a:pt x="1718691" y="24130"/>
                </a:lnTo>
                <a:lnTo>
                  <a:pt x="1737359" y="24130"/>
                </a:lnTo>
                <a:lnTo>
                  <a:pt x="1737359" y="24130"/>
                </a:lnTo>
                <a:lnTo>
                  <a:pt x="1757171" y="25908"/>
                </a:lnTo>
                <a:lnTo>
                  <a:pt x="1773808" y="30607"/>
                </a:lnTo>
                <a:lnTo>
                  <a:pt x="1789938" y="35560"/>
                </a:lnTo>
                <a:lnTo>
                  <a:pt x="1807591" y="40259"/>
                </a:lnTo>
                <a:lnTo>
                  <a:pt x="1826006" y="43180"/>
                </a:lnTo>
                <a:lnTo>
                  <a:pt x="1842516" y="44196"/>
                </a:lnTo>
                <a:lnTo>
                  <a:pt x="1853310" y="44196"/>
                </a:lnTo>
                <a:lnTo>
                  <a:pt x="1868805" y="48895"/>
                </a:lnTo>
                <a:lnTo>
                  <a:pt x="1878457" y="543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18964" y="1878964"/>
            <a:ext cx="3383279" cy="76835"/>
          </a:xfrm>
          <a:custGeom>
            <a:avLst/>
            <a:gdLst/>
            <a:ahLst/>
            <a:cxnLst/>
            <a:rect l="l" t="t" r="r" b="b"/>
            <a:pathLst>
              <a:path w="3383279" h="76835">
                <a:moveTo>
                  <a:pt x="0" y="18669"/>
                </a:moveTo>
                <a:lnTo>
                  <a:pt x="6476" y="24130"/>
                </a:lnTo>
                <a:lnTo>
                  <a:pt x="17272" y="32766"/>
                </a:lnTo>
                <a:lnTo>
                  <a:pt x="30607" y="43561"/>
                </a:lnTo>
                <a:lnTo>
                  <a:pt x="46862" y="55372"/>
                </a:lnTo>
                <a:lnTo>
                  <a:pt x="61213" y="66167"/>
                </a:lnTo>
                <a:lnTo>
                  <a:pt x="76708" y="72644"/>
                </a:lnTo>
                <a:lnTo>
                  <a:pt x="92837" y="76327"/>
                </a:lnTo>
                <a:lnTo>
                  <a:pt x="111633" y="76327"/>
                </a:lnTo>
                <a:lnTo>
                  <a:pt x="130301" y="72009"/>
                </a:lnTo>
                <a:lnTo>
                  <a:pt x="147574" y="66167"/>
                </a:lnTo>
                <a:lnTo>
                  <a:pt x="164211" y="57912"/>
                </a:lnTo>
                <a:lnTo>
                  <a:pt x="180721" y="50038"/>
                </a:lnTo>
                <a:lnTo>
                  <a:pt x="195834" y="43561"/>
                </a:lnTo>
                <a:lnTo>
                  <a:pt x="210312" y="38100"/>
                </a:lnTo>
                <a:lnTo>
                  <a:pt x="226822" y="33782"/>
                </a:lnTo>
                <a:lnTo>
                  <a:pt x="248412" y="30607"/>
                </a:lnTo>
                <a:lnTo>
                  <a:pt x="271399" y="30607"/>
                </a:lnTo>
                <a:lnTo>
                  <a:pt x="294513" y="32766"/>
                </a:lnTo>
                <a:lnTo>
                  <a:pt x="316102" y="39243"/>
                </a:lnTo>
                <a:lnTo>
                  <a:pt x="338455" y="46736"/>
                </a:lnTo>
                <a:lnTo>
                  <a:pt x="357124" y="53213"/>
                </a:lnTo>
                <a:lnTo>
                  <a:pt x="374396" y="58674"/>
                </a:lnTo>
                <a:lnTo>
                  <a:pt x="394208" y="62992"/>
                </a:lnTo>
                <a:lnTo>
                  <a:pt x="414020" y="66167"/>
                </a:lnTo>
                <a:lnTo>
                  <a:pt x="433450" y="66167"/>
                </a:lnTo>
                <a:lnTo>
                  <a:pt x="452120" y="62992"/>
                </a:lnTo>
                <a:lnTo>
                  <a:pt x="471932" y="59690"/>
                </a:lnTo>
                <a:lnTo>
                  <a:pt x="491363" y="54356"/>
                </a:lnTo>
                <a:lnTo>
                  <a:pt x="513334" y="45720"/>
                </a:lnTo>
                <a:lnTo>
                  <a:pt x="534288" y="35560"/>
                </a:lnTo>
                <a:lnTo>
                  <a:pt x="554101" y="28448"/>
                </a:lnTo>
                <a:lnTo>
                  <a:pt x="573532" y="22987"/>
                </a:lnTo>
                <a:lnTo>
                  <a:pt x="595502" y="19812"/>
                </a:lnTo>
                <a:lnTo>
                  <a:pt x="617347" y="18669"/>
                </a:lnTo>
                <a:lnTo>
                  <a:pt x="638301" y="20828"/>
                </a:lnTo>
                <a:lnTo>
                  <a:pt x="656971" y="22987"/>
                </a:lnTo>
                <a:lnTo>
                  <a:pt x="675386" y="26924"/>
                </a:lnTo>
                <a:lnTo>
                  <a:pt x="691896" y="32766"/>
                </a:lnTo>
                <a:lnTo>
                  <a:pt x="711708" y="38100"/>
                </a:lnTo>
                <a:lnTo>
                  <a:pt x="731138" y="43561"/>
                </a:lnTo>
                <a:lnTo>
                  <a:pt x="750951" y="47879"/>
                </a:lnTo>
                <a:lnTo>
                  <a:pt x="771906" y="50038"/>
                </a:lnTo>
                <a:lnTo>
                  <a:pt x="791590" y="50038"/>
                </a:lnTo>
                <a:lnTo>
                  <a:pt x="812546" y="46736"/>
                </a:lnTo>
                <a:lnTo>
                  <a:pt x="832993" y="42418"/>
                </a:lnTo>
                <a:lnTo>
                  <a:pt x="851788" y="35560"/>
                </a:lnTo>
                <a:lnTo>
                  <a:pt x="869441" y="29464"/>
                </a:lnTo>
                <a:lnTo>
                  <a:pt x="887095" y="22987"/>
                </a:lnTo>
                <a:lnTo>
                  <a:pt x="904366" y="16129"/>
                </a:lnTo>
                <a:lnTo>
                  <a:pt x="922020" y="9651"/>
                </a:lnTo>
                <a:lnTo>
                  <a:pt x="940308" y="5714"/>
                </a:lnTo>
                <a:lnTo>
                  <a:pt x="957961" y="3556"/>
                </a:lnTo>
                <a:lnTo>
                  <a:pt x="974216" y="3556"/>
                </a:lnTo>
                <a:lnTo>
                  <a:pt x="992886" y="5714"/>
                </a:lnTo>
                <a:lnTo>
                  <a:pt x="1010538" y="12192"/>
                </a:lnTo>
                <a:lnTo>
                  <a:pt x="1028191" y="19812"/>
                </a:lnTo>
                <a:lnTo>
                  <a:pt x="1043686" y="25908"/>
                </a:lnTo>
                <a:lnTo>
                  <a:pt x="1058418" y="31623"/>
                </a:lnTo>
                <a:lnTo>
                  <a:pt x="1076071" y="36703"/>
                </a:lnTo>
                <a:lnTo>
                  <a:pt x="1093724" y="39243"/>
                </a:lnTo>
                <a:lnTo>
                  <a:pt x="1113536" y="39243"/>
                </a:lnTo>
                <a:lnTo>
                  <a:pt x="1136523" y="35560"/>
                </a:lnTo>
                <a:lnTo>
                  <a:pt x="1160272" y="30607"/>
                </a:lnTo>
                <a:lnTo>
                  <a:pt x="1184783" y="24130"/>
                </a:lnTo>
                <a:lnTo>
                  <a:pt x="1205230" y="16129"/>
                </a:lnTo>
                <a:lnTo>
                  <a:pt x="1226185" y="9651"/>
                </a:lnTo>
                <a:lnTo>
                  <a:pt x="1245997" y="2159"/>
                </a:lnTo>
                <a:lnTo>
                  <a:pt x="1265809" y="0"/>
                </a:lnTo>
                <a:lnTo>
                  <a:pt x="1265809" y="0"/>
                </a:lnTo>
                <a:lnTo>
                  <a:pt x="1283081" y="1397"/>
                </a:lnTo>
                <a:lnTo>
                  <a:pt x="1300352" y="5714"/>
                </a:lnTo>
                <a:lnTo>
                  <a:pt x="1318006" y="13335"/>
                </a:lnTo>
                <a:lnTo>
                  <a:pt x="1334515" y="20828"/>
                </a:lnTo>
                <a:lnTo>
                  <a:pt x="1350010" y="28448"/>
                </a:lnTo>
                <a:lnTo>
                  <a:pt x="1366265" y="33782"/>
                </a:lnTo>
                <a:lnTo>
                  <a:pt x="1382776" y="36703"/>
                </a:lnTo>
                <a:lnTo>
                  <a:pt x="1401190" y="38100"/>
                </a:lnTo>
                <a:lnTo>
                  <a:pt x="1423415" y="35560"/>
                </a:lnTo>
                <a:lnTo>
                  <a:pt x="1446149" y="31623"/>
                </a:lnTo>
                <a:lnTo>
                  <a:pt x="1471676" y="24765"/>
                </a:lnTo>
                <a:lnTo>
                  <a:pt x="1494409" y="18669"/>
                </a:lnTo>
                <a:lnTo>
                  <a:pt x="1516380" y="12192"/>
                </a:lnTo>
                <a:lnTo>
                  <a:pt x="1535049" y="6858"/>
                </a:lnTo>
                <a:lnTo>
                  <a:pt x="1553718" y="5714"/>
                </a:lnTo>
                <a:lnTo>
                  <a:pt x="1570989" y="5714"/>
                </a:lnTo>
                <a:lnTo>
                  <a:pt x="1588389" y="9651"/>
                </a:lnTo>
                <a:lnTo>
                  <a:pt x="1605914" y="15494"/>
                </a:lnTo>
                <a:lnTo>
                  <a:pt x="1623567" y="21971"/>
                </a:lnTo>
                <a:lnTo>
                  <a:pt x="1642999" y="28448"/>
                </a:lnTo>
                <a:lnTo>
                  <a:pt x="1660652" y="34544"/>
                </a:lnTo>
                <a:lnTo>
                  <a:pt x="1678305" y="39243"/>
                </a:lnTo>
                <a:lnTo>
                  <a:pt x="1698116" y="40259"/>
                </a:lnTo>
                <a:lnTo>
                  <a:pt x="1716532" y="39243"/>
                </a:lnTo>
                <a:lnTo>
                  <a:pt x="1736343" y="35560"/>
                </a:lnTo>
                <a:lnTo>
                  <a:pt x="1758188" y="31623"/>
                </a:lnTo>
                <a:lnTo>
                  <a:pt x="1780159" y="25908"/>
                </a:lnTo>
                <a:lnTo>
                  <a:pt x="1798955" y="20828"/>
                </a:lnTo>
                <a:lnTo>
                  <a:pt x="1815084" y="15494"/>
                </a:lnTo>
                <a:lnTo>
                  <a:pt x="1832737" y="9651"/>
                </a:lnTo>
                <a:lnTo>
                  <a:pt x="1850389" y="5714"/>
                </a:lnTo>
                <a:lnTo>
                  <a:pt x="1870202" y="3556"/>
                </a:lnTo>
                <a:lnTo>
                  <a:pt x="1888616" y="2159"/>
                </a:lnTo>
                <a:lnTo>
                  <a:pt x="1888616" y="2159"/>
                </a:lnTo>
                <a:lnTo>
                  <a:pt x="1906269" y="3556"/>
                </a:lnTo>
                <a:lnTo>
                  <a:pt x="1923541" y="6858"/>
                </a:lnTo>
                <a:lnTo>
                  <a:pt x="1942211" y="12192"/>
                </a:lnTo>
                <a:lnTo>
                  <a:pt x="1963039" y="17272"/>
                </a:lnTo>
                <a:lnTo>
                  <a:pt x="1985771" y="21971"/>
                </a:lnTo>
                <a:lnTo>
                  <a:pt x="2010283" y="25908"/>
                </a:lnTo>
                <a:lnTo>
                  <a:pt x="2035047" y="29464"/>
                </a:lnTo>
                <a:lnTo>
                  <a:pt x="2059178" y="31623"/>
                </a:lnTo>
                <a:lnTo>
                  <a:pt x="2083689" y="32766"/>
                </a:lnTo>
                <a:lnTo>
                  <a:pt x="2108581" y="31623"/>
                </a:lnTo>
                <a:lnTo>
                  <a:pt x="2133727" y="29464"/>
                </a:lnTo>
                <a:lnTo>
                  <a:pt x="2158872" y="25908"/>
                </a:lnTo>
                <a:lnTo>
                  <a:pt x="2181987" y="21971"/>
                </a:lnTo>
                <a:lnTo>
                  <a:pt x="2204974" y="16129"/>
                </a:lnTo>
                <a:lnTo>
                  <a:pt x="2225929" y="10795"/>
                </a:lnTo>
                <a:lnTo>
                  <a:pt x="2247518" y="5714"/>
                </a:lnTo>
                <a:lnTo>
                  <a:pt x="2268728" y="4699"/>
                </a:lnTo>
                <a:lnTo>
                  <a:pt x="2289302" y="5714"/>
                </a:lnTo>
                <a:lnTo>
                  <a:pt x="2310130" y="9651"/>
                </a:lnTo>
                <a:lnTo>
                  <a:pt x="2328544" y="15494"/>
                </a:lnTo>
                <a:lnTo>
                  <a:pt x="2347214" y="21971"/>
                </a:lnTo>
                <a:lnTo>
                  <a:pt x="2365883" y="29464"/>
                </a:lnTo>
                <a:lnTo>
                  <a:pt x="2383536" y="36703"/>
                </a:lnTo>
                <a:lnTo>
                  <a:pt x="2401951" y="43561"/>
                </a:lnTo>
                <a:lnTo>
                  <a:pt x="2421763" y="48895"/>
                </a:lnTo>
                <a:lnTo>
                  <a:pt x="2443734" y="53213"/>
                </a:lnTo>
                <a:lnTo>
                  <a:pt x="2467864" y="54356"/>
                </a:lnTo>
                <a:lnTo>
                  <a:pt x="2491866" y="53213"/>
                </a:lnTo>
                <a:lnTo>
                  <a:pt x="2513584" y="51054"/>
                </a:lnTo>
                <a:lnTo>
                  <a:pt x="2535428" y="47879"/>
                </a:lnTo>
                <a:lnTo>
                  <a:pt x="2557399" y="45720"/>
                </a:lnTo>
                <a:lnTo>
                  <a:pt x="2582671" y="43561"/>
                </a:lnTo>
                <a:lnTo>
                  <a:pt x="2605659" y="40259"/>
                </a:lnTo>
                <a:lnTo>
                  <a:pt x="2628391" y="38100"/>
                </a:lnTo>
                <a:lnTo>
                  <a:pt x="2648585" y="38100"/>
                </a:lnTo>
                <a:lnTo>
                  <a:pt x="2648585" y="38100"/>
                </a:lnTo>
                <a:lnTo>
                  <a:pt x="2665857" y="40259"/>
                </a:lnTo>
                <a:lnTo>
                  <a:pt x="2684526" y="43561"/>
                </a:lnTo>
                <a:lnTo>
                  <a:pt x="2702941" y="48895"/>
                </a:lnTo>
                <a:lnTo>
                  <a:pt x="2720466" y="55372"/>
                </a:lnTo>
                <a:lnTo>
                  <a:pt x="2739263" y="60833"/>
                </a:lnTo>
                <a:lnTo>
                  <a:pt x="2757551" y="67310"/>
                </a:lnTo>
                <a:lnTo>
                  <a:pt x="2782062" y="69469"/>
                </a:lnTo>
                <a:lnTo>
                  <a:pt x="2808351" y="69469"/>
                </a:lnTo>
                <a:lnTo>
                  <a:pt x="2832100" y="68326"/>
                </a:lnTo>
                <a:lnTo>
                  <a:pt x="2851912" y="66167"/>
                </a:lnTo>
                <a:lnTo>
                  <a:pt x="2873883" y="59690"/>
                </a:lnTo>
                <a:lnTo>
                  <a:pt x="2895854" y="54356"/>
                </a:lnTo>
                <a:lnTo>
                  <a:pt x="2916428" y="48895"/>
                </a:lnTo>
                <a:lnTo>
                  <a:pt x="2935096" y="44577"/>
                </a:lnTo>
                <a:lnTo>
                  <a:pt x="2951607" y="40259"/>
                </a:lnTo>
                <a:lnTo>
                  <a:pt x="2969260" y="35560"/>
                </a:lnTo>
                <a:lnTo>
                  <a:pt x="2985516" y="34544"/>
                </a:lnTo>
                <a:lnTo>
                  <a:pt x="2985516" y="34544"/>
                </a:lnTo>
                <a:lnTo>
                  <a:pt x="3002026" y="38100"/>
                </a:lnTo>
                <a:lnTo>
                  <a:pt x="3016122" y="45720"/>
                </a:lnTo>
                <a:lnTo>
                  <a:pt x="3030474" y="53213"/>
                </a:lnTo>
                <a:lnTo>
                  <a:pt x="3050286" y="57912"/>
                </a:lnTo>
                <a:lnTo>
                  <a:pt x="3070860" y="59690"/>
                </a:lnTo>
                <a:lnTo>
                  <a:pt x="3095243" y="60833"/>
                </a:lnTo>
                <a:lnTo>
                  <a:pt x="3121152" y="60833"/>
                </a:lnTo>
                <a:lnTo>
                  <a:pt x="3149600" y="58674"/>
                </a:lnTo>
                <a:lnTo>
                  <a:pt x="3173730" y="55372"/>
                </a:lnTo>
                <a:lnTo>
                  <a:pt x="3195701" y="53213"/>
                </a:lnTo>
                <a:lnTo>
                  <a:pt x="3216656" y="51054"/>
                </a:lnTo>
                <a:lnTo>
                  <a:pt x="3236467" y="47879"/>
                </a:lnTo>
                <a:lnTo>
                  <a:pt x="3252978" y="46736"/>
                </a:lnTo>
                <a:lnTo>
                  <a:pt x="3266947" y="48895"/>
                </a:lnTo>
                <a:lnTo>
                  <a:pt x="3278886" y="53213"/>
                </a:lnTo>
                <a:lnTo>
                  <a:pt x="3291078" y="59690"/>
                </a:lnTo>
                <a:lnTo>
                  <a:pt x="3305175" y="67310"/>
                </a:lnTo>
                <a:lnTo>
                  <a:pt x="3323843" y="70485"/>
                </a:lnTo>
                <a:lnTo>
                  <a:pt x="3345815" y="72009"/>
                </a:lnTo>
                <a:lnTo>
                  <a:pt x="3364611" y="70485"/>
                </a:lnTo>
                <a:lnTo>
                  <a:pt x="3376421" y="69469"/>
                </a:lnTo>
                <a:lnTo>
                  <a:pt x="3383280" y="76327"/>
                </a:lnTo>
              </a:path>
              <a:path w="3383279" h="76835">
                <a:moveTo>
                  <a:pt x="3321685" y="68326"/>
                </a:moveTo>
                <a:lnTo>
                  <a:pt x="3305175" y="65151"/>
                </a:lnTo>
                <a:lnTo>
                  <a:pt x="3285363" y="56896"/>
                </a:lnTo>
                <a:lnTo>
                  <a:pt x="3266947" y="4572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64207" y="2125472"/>
            <a:ext cx="732790" cy="48260"/>
          </a:xfrm>
          <a:custGeom>
            <a:avLst/>
            <a:gdLst/>
            <a:ahLst/>
            <a:cxnLst/>
            <a:rect l="l" t="t" r="r" b="b"/>
            <a:pathLst>
              <a:path w="732789" h="48260">
                <a:moveTo>
                  <a:pt x="0" y="0"/>
                </a:moveTo>
                <a:lnTo>
                  <a:pt x="17272" y="1143"/>
                </a:lnTo>
                <a:lnTo>
                  <a:pt x="32766" y="1143"/>
                </a:lnTo>
                <a:lnTo>
                  <a:pt x="50037" y="1143"/>
                </a:lnTo>
                <a:lnTo>
                  <a:pt x="66548" y="4318"/>
                </a:lnTo>
                <a:lnTo>
                  <a:pt x="66548" y="4318"/>
                </a:lnTo>
                <a:lnTo>
                  <a:pt x="81787" y="10794"/>
                </a:lnTo>
                <a:lnTo>
                  <a:pt x="97155" y="17652"/>
                </a:lnTo>
                <a:lnTo>
                  <a:pt x="113792" y="25272"/>
                </a:lnTo>
                <a:lnTo>
                  <a:pt x="131444" y="31368"/>
                </a:lnTo>
                <a:lnTo>
                  <a:pt x="150875" y="33908"/>
                </a:lnTo>
                <a:lnTo>
                  <a:pt x="150875" y="33908"/>
                </a:lnTo>
                <a:lnTo>
                  <a:pt x="172847" y="31368"/>
                </a:lnTo>
                <a:lnTo>
                  <a:pt x="193675" y="28193"/>
                </a:lnTo>
                <a:lnTo>
                  <a:pt x="216789" y="24129"/>
                </a:lnTo>
                <a:lnTo>
                  <a:pt x="237236" y="19557"/>
                </a:lnTo>
                <a:lnTo>
                  <a:pt x="255905" y="18414"/>
                </a:lnTo>
                <a:lnTo>
                  <a:pt x="271399" y="20574"/>
                </a:lnTo>
                <a:lnTo>
                  <a:pt x="285496" y="26288"/>
                </a:lnTo>
                <a:lnTo>
                  <a:pt x="300990" y="33908"/>
                </a:lnTo>
                <a:lnTo>
                  <a:pt x="316484" y="42544"/>
                </a:lnTo>
                <a:lnTo>
                  <a:pt x="332613" y="46862"/>
                </a:lnTo>
                <a:lnTo>
                  <a:pt x="349885" y="47878"/>
                </a:lnTo>
                <a:lnTo>
                  <a:pt x="368681" y="45719"/>
                </a:lnTo>
                <a:lnTo>
                  <a:pt x="388493" y="40004"/>
                </a:lnTo>
                <a:lnTo>
                  <a:pt x="404622" y="32765"/>
                </a:lnTo>
                <a:lnTo>
                  <a:pt x="420116" y="25272"/>
                </a:lnTo>
                <a:lnTo>
                  <a:pt x="436625" y="18414"/>
                </a:lnTo>
                <a:lnTo>
                  <a:pt x="452881" y="14096"/>
                </a:lnTo>
                <a:lnTo>
                  <a:pt x="469392" y="13081"/>
                </a:lnTo>
                <a:lnTo>
                  <a:pt x="487044" y="15239"/>
                </a:lnTo>
                <a:lnTo>
                  <a:pt x="502539" y="19557"/>
                </a:lnTo>
                <a:lnTo>
                  <a:pt x="518794" y="24129"/>
                </a:lnTo>
                <a:lnTo>
                  <a:pt x="534924" y="29209"/>
                </a:lnTo>
                <a:lnTo>
                  <a:pt x="553719" y="31368"/>
                </a:lnTo>
                <a:lnTo>
                  <a:pt x="553719" y="31368"/>
                </a:lnTo>
                <a:lnTo>
                  <a:pt x="574548" y="29209"/>
                </a:lnTo>
                <a:lnTo>
                  <a:pt x="595503" y="24129"/>
                </a:lnTo>
                <a:lnTo>
                  <a:pt x="614172" y="17652"/>
                </a:lnTo>
                <a:lnTo>
                  <a:pt x="632587" y="11937"/>
                </a:lnTo>
                <a:lnTo>
                  <a:pt x="651256" y="9778"/>
                </a:lnTo>
                <a:lnTo>
                  <a:pt x="669925" y="8635"/>
                </a:lnTo>
                <a:lnTo>
                  <a:pt x="669925" y="8635"/>
                </a:lnTo>
                <a:lnTo>
                  <a:pt x="686181" y="9778"/>
                </a:lnTo>
                <a:lnTo>
                  <a:pt x="700532" y="10794"/>
                </a:lnTo>
                <a:lnTo>
                  <a:pt x="712469" y="11937"/>
                </a:lnTo>
                <a:lnTo>
                  <a:pt x="721106" y="14096"/>
                </a:lnTo>
                <a:lnTo>
                  <a:pt x="732282" y="1663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2120" y="792479"/>
            <a:ext cx="17228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624579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Germ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Layers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These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triploblastic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animals.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65" dirty="0">
                <a:latin typeface="Arial Black"/>
                <a:cs typeface="Arial Black"/>
              </a:rPr>
              <a:t>develops </a:t>
            </a:r>
            <a:r>
              <a:rPr sz="1500" spc="-150" dirty="0">
                <a:latin typeface="Arial Black"/>
                <a:cs typeface="Arial Black"/>
              </a:rPr>
              <a:t>from </a:t>
            </a:r>
            <a:r>
              <a:rPr sz="1500" spc="-175" dirty="0">
                <a:latin typeface="Arial Black"/>
                <a:cs typeface="Arial Black"/>
              </a:rPr>
              <a:t>three </a:t>
            </a:r>
            <a:r>
              <a:rPr sz="1500" spc="-170" dirty="0">
                <a:latin typeface="Arial Black"/>
                <a:cs typeface="Arial Black"/>
              </a:rPr>
              <a:t>germ</a:t>
            </a:r>
            <a:r>
              <a:rPr sz="1500" spc="-114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layers: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Ectoderm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Mesoderm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Endoderm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44666" y="1025524"/>
            <a:ext cx="1790573" cy="14547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23870" y="1644269"/>
            <a:ext cx="949960" cy="48895"/>
          </a:xfrm>
          <a:custGeom>
            <a:avLst/>
            <a:gdLst/>
            <a:ahLst/>
            <a:cxnLst/>
            <a:rect l="l" t="t" r="r" b="b"/>
            <a:pathLst>
              <a:path w="949960" h="48894">
                <a:moveTo>
                  <a:pt x="0" y="0"/>
                </a:moveTo>
                <a:lnTo>
                  <a:pt x="14351" y="13207"/>
                </a:lnTo>
                <a:lnTo>
                  <a:pt x="28448" y="21843"/>
                </a:lnTo>
                <a:lnTo>
                  <a:pt x="43942" y="31622"/>
                </a:lnTo>
                <a:lnTo>
                  <a:pt x="57912" y="40258"/>
                </a:lnTo>
                <a:lnTo>
                  <a:pt x="73406" y="46735"/>
                </a:lnTo>
                <a:lnTo>
                  <a:pt x="90678" y="48894"/>
                </a:lnTo>
                <a:lnTo>
                  <a:pt x="109347" y="47878"/>
                </a:lnTo>
                <a:lnTo>
                  <a:pt x="128143" y="43179"/>
                </a:lnTo>
                <a:lnTo>
                  <a:pt x="145415" y="37718"/>
                </a:lnTo>
                <a:lnTo>
                  <a:pt x="161925" y="33781"/>
                </a:lnTo>
                <a:lnTo>
                  <a:pt x="179197" y="29082"/>
                </a:lnTo>
                <a:lnTo>
                  <a:pt x="199009" y="25907"/>
                </a:lnTo>
                <a:lnTo>
                  <a:pt x="217805" y="25907"/>
                </a:lnTo>
                <a:lnTo>
                  <a:pt x="235077" y="26924"/>
                </a:lnTo>
                <a:lnTo>
                  <a:pt x="253746" y="30479"/>
                </a:lnTo>
                <a:lnTo>
                  <a:pt x="272542" y="34543"/>
                </a:lnTo>
                <a:lnTo>
                  <a:pt x="292227" y="37718"/>
                </a:lnTo>
                <a:lnTo>
                  <a:pt x="312039" y="40258"/>
                </a:lnTo>
                <a:lnTo>
                  <a:pt x="331470" y="40258"/>
                </a:lnTo>
                <a:lnTo>
                  <a:pt x="350266" y="36702"/>
                </a:lnTo>
                <a:lnTo>
                  <a:pt x="368935" y="32638"/>
                </a:lnTo>
                <a:lnTo>
                  <a:pt x="388366" y="25907"/>
                </a:lnTo>
                <a:lnTo>
                  <a:pt x="407162" y="21843"/>
                </a:lnTo>
                <a:lnTo>
                  <a:pt x="426974" y="20446"/>
                </a:lnTo>
                <a:lnTo>
                  <a:pt x="446405" y="20446"/>
                </a:lnTo>
                <a:lnTo>
                  <a:pt x="466217" y="24002"/>
                </a:lnTo>
                <a:lnTo>
                  <a:pt x="482727" y="28066"/>
                </a:lnTo>
                <a:lnTo>
                  <a:pt x="499237" y="32638"/>
                </a:lnTo>
                <a:lnTo>
                  <a:pt x="517652" y="35559"/>
                </a:lnTo>
                <a:lnTo>
                  <a:pt x="537464" y="36702"/>
                </a:lnTo>
                <a:lnTo>
                  <a:pt x="556133" y="34543"/>
                </a:lnTo>
                <a:lnTo>
                  <a:pt x="574548" y="30479"/>
                </a:lnTo>
                <a:lnTo>
                  <a:pt x="591058" y="24764"/>
                </a:lnTo>
                <a:lnTo>
                  <a:pt x="607695" y="18287"/>
                </a:lnTo>
                <a:lnTo>
                  <a:pt x="623824" y="15112"/>
                </a:lnTo>
                <a:lnTo>
                  <a:pt x="642620" y="15112"/>
                </a:lnTo>
                <a:lnTo>
                  <a:pt x="662051" y="17271"/>
                </a:lnTo>
                <a:lnTo>
                  <a:pt x="679704" y="20446"/>
                </a:lnTo>
                <a:lnTo>
                  <a:pt x="698373" y="24764"/>
                </a:lnTo>
                <a:lnTo>
                  <a:pt x="715645" y="26924"/>
                </a:lnTo>
                <a:lnTo>
                  <a:pt x="734314" y="28066"/>
                </a:lnTo>
                <a:lnTo>
                  <a:pt x="756284" y="26924"/>
                </a:lnTo>
                <a:lnTo>
                  <a:pt x="776096" y="24764"/>
                </a:lnTo>
                <a:lnTo>
                  <a:pt x="793750" y="19430"/>
                </a:lnTo>
                <a:lnTo>
                  <a:pt x="810006" y="17271"/>
                </a:lnTo>
                <a:lnTo>
                  <a:pt x="826516" y="16128"/>
                </a:lnTo>
                <a:lnTo>
                  <a:pt x="844931" y="16128"/>
                </a:lnTo>
                <a:lnTo>
                  <a:pt x="863600" y="16128"/>
                </a:lnTo>
                <a:lnTo>
                  <a:pt x="882269" y="16128"/>
                </a:lnTo>
                <a:lnTo>
                  <a:pt x="898906" y="16128"/>
                </a:lnTo>
                <a:lnTo>
                  <a:pt x="914019" y="16128"/>
                </a:lnTo>
                <a:lnTo>
                  <a:pt x="927354" y="15112"/>
                </a:lnTo>
                <a:lnTo>
                  <a:pt x="938149" y="15112"/>
                </a:lnTo>
                <a:lnTo>
                  <a:pt x="949959" y="172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0001" y="2094610"/>
            <a:ext cx="831215" cy="45085"/>
          </a:xfrm>
          <a:custGeom>
            <a:avLst/>
            <a:gdLst/>
            <a:ahLst/>
            <a:cxnLst/>
            <a:rect l="l" t="t" r="r" b="b"/>
            <a:pathLst>
              <a:path w="831214" h="45085">
                <a:moveTo>
                  <a:pt x="5334" y="0"/>
                </a:moveTo>
                <a:lnTo>
                  <a:pt x="0" y="5714"/>
                </a:lnTo>
                <a:lnTo>
                  <a:pt x="0" y="5714"/>
                </a:lnTo>
                <a:lnTo>
                  <a:pt x="12954" y="17271"/>
                </a:lnTo>
                <a:lnTo>
                  <a:pt x="24130" y="24130"/>
                </a:lnTo>
                <a:lnTo>
                  <a:pt x="37084" y="30606"/>
                </a:lnTo>
                <a:lnTo>
                  <a:pt x="48894" y="37083"/>
                </a:lnTo>
                <a:lnTo>
                  <a:pt x="62230" y="42418"/>
                </a:lnTo>
                <a:lnTo>
                  <a:pt x="75184" y="44576"/>
                </a:lnTo>
                <a:lnTo>
                  <a:pt x="89662" y="43561"/>
                </a:lnTo>
                <a:lnTo>
                  <a:pt x="105791" y="40258"/>
                </a:lnTo>
                <a:lnTo>
                  <a:pt x="122428" y="34925"/>
                </a:lnTo>
                <a:lnTo>
                  <a:pt x="140081" y="29463"/>
                </a:lnTo>
                <a:lnTo>
                  <a:pt x="156591" y="24130"/>
                </a:lnTo>
                <a:lnTo>
                  <a:pt x="171704" y="18287"/>
                </a:lnTo>
                <a:lnTo>
                  <a:pt x="186817" y="14350"/>
                </a:lnTo>
                <a:lnTo>
                  <a:pt x="204469" y="12192"/>
                </a:lnTo>
                <a:lnTo>
                  <a:pt x="222123" y="14350"/>
                </a:lnTo>
                <a:lnTo>
                  <a:pt x="238632" y="18287"/>
                </a:lnTo>
                <a:lnTo>
                  <a:pt x="254888" y="22987"/>
                </a:lnTo>
                <a:lnTo>
                  <a:pt x="271399" y="27305"/>
                </a:lnTo>
                <a:lnTo>
                  <a:pt x="287655" y="31623"/>
                </a:lnTo>
                <a:lnTo>
                  <a:pt x="306324" y="34925"/>
                </a:lnTo>
                <a:lnTo>
                  <a:pt x="326136" y="35940"/>
                </a:lnTo>
                <a:lnTo>
                  <a:pt x="346710" y="34925"/>
                </a:lnTo>
                <a:lnTo>
                  <a:pt x="366522" y="31623"/>
                </a:lnTo>
                <a:lnTo>
                  <a:pt x="383031" y="27305"/>
                </a:lnTo>
                <a:lnTo>
                  <a:pt x="400685" y="24130"/>
                </a:lnTo>
                <a:lnTo>
                  <a:pt x="415798" y="22987"/>
                </a:lnTo>
                <a:lnTo>
                  <a:pt x="432307" y="22987"/>
                </a:lnTo>
                <a:lnTo>
                  <a:pt x="448563" y="26288"/>
                </a:lnTo>
                <a:lnTo>
                  <a:pt x="464057" y="30606"/>
                </a:lnTo>
                <a:lnTo>
                  <a:pt x="480568" y="34925"/>
                </a:lnTo>
                <a:lnTo>
                  <a:pt x="496824" y="39243"/>
                </a:lnTo>
                <a:lnTo>
                  <a:pt x="513334" y="41401"/>
                </a:lnTo>
                <a:lnTo>
                  <a:pt x="530606" y="40258"/>
                </a:lnTo>
                <a:lnTo>
                  <a:pt x="548259" y="37083"/>
                </a:lnTo>
                <a:lnTo>
                  <a:pt x="565912" y="34925"/>
                </a:lnTo>
                <a:lnTo>
                  <a:pt x="585724" y="32765"/>
                </a:lnTo>
                <a:lnTo>
                  <a:pt x="604012" y="32765"/>
                </a:lnTo>
                <a:lnTo>
                  <a:pt x="621665" y="32765"/>
                </a:lnTo>
                <a:lnTo>
                  <a:pt x="639318" y="30606"/>
                </a:lnTo>
                <a:lnTo>
                  <a:pt x="655574" y="27305"/>
                </a:lnTo>
                <a:lnTo>
                  <a:pt x="673226" y="24130"/>
                </a:lnTo>
                <a:lnTo>
                  <a:pt x="687197" y="19812"/>
                </a:lnTo>
                <a:lnTo>
                  <a:pt x="702691" y="15493"/>
                </a:lnTo>
                <a:lnTo>
                  <a:pt x="717804" y="14350"/>
                </a:lnTo>
                <a:lnTo>
                  <a:pt x="733298" y="16510"/>
                </a:lnTo>
                <a:lnTo>
                  <a:pt x="748792" y="20827"/>
                </a:lnTo>
                <a:lnTo>
                  <a:pt x="765048" y="26288"/>
                </a:lnTo>
                <a:lnTo>
                  <a:pt x="779399" y="31623"/>
                </a:lnTo>
                <a:lnTo>
                  <a:pt x="793496" y="37083"/>
                </a:lnTo>
                <a:lnTo>
                  <a:pt x="807847" y="38100"/>
                </a:lnTo>
                <a:lnTo>
                  <a:pt x="820801" y="35940"/>
                </a:lnTo>
                <a:lnTo>
                  <a:pt x="830834" y="33781"/>
                </a:lnTo>
                <a:lnTo>
                  <a:pt x="830834" y="33781"/>
                </a:lnTo>
                <a:lnTo>
                  <a:pt x="826516" y="273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35301" y="2320670"/>
            <a:ext cx="941069" cy="57785"/>
          </a:xfrm>
          <a:custGeom>
            <a:avLst/>
            <a:gdLst/>
            <a:ahLst/>
            <a:cxnLst/>
            <a:rect l="l" t="t" r="r" b="b"/>
            <a:pathLst>
              <a:path w="941069" h="57785">
                <a:moveTo>
                  <a:pt x="0" y="0"/>
                </a:moveTo>
                <a:lnTo>
                  <a:pt x="0" y="0"/>
                </a:lnTo>
                <a:lnTo>
                  <a:pt x="10033" y="3175"/>
                </a:lnTo>
                <a:lnTo>
                  <a:pt x="24130" y="9016"/>
                </a:lnTo>
                <a:lnTo>
                  <a:pt x="38481" y="15112"/>
                </a:lnTo>
                <a:lnTo>
                  <a:pt x="53593" y="23748"/>
                </a:lnTo>
                <a:lnTo>
                  <a:pt x="70231" y="31622"/>
                </a:lnTo>
                <a:lnTo>
                  <a:pt x="87884" y="35940"/>
                </a:lnTo>
                <a:lnTo>
                  <a:pt x="106172" y="34925"/>
                </a:lnTo>
                <a:lnTo>
                  <a:pt x="124968" y="31622"/>
                </a:lnTo>
                <a:lnTo>
                  <a:pt x="142621" y="26288"/>
                </a:lnTo>
                <a:lnTo>
                  <a:pt x="160274" y="20446"/>
                </a:lnTo>
                <a:lnTo>
                  <a:pt x="178562" y="17652"/>
                </a:lnTo>
                <a:lnTo>
                  <a:pt x="197231" y="17652"/>
                </a:lnTo>
                <a:lnTo>
                  <a:pt x="217043" y="18287"/>
                </a:lnTo>
                <a:lnTo>
                  <a:pt x="234315" y="22605"/>
                </a:lnTo>
                <a:lnTo>
                  <a:pt x="250952" y="27304"/>
                </a:lnTo>
                <a:lnTo>
                  <a:pt x="267081" y="32384"/>
                </a:lnTo>
                <a:lnTo>
                  <a:pt x="282575" y="39242"/>
                </a:lnTo>
                <a:lnTo>
                  <a:pt x="301371" y="45719"/>
                </a:lnTo>
                <a:lnTo>
                  <a:pt x="319659" y="52196"/>
                </a:lnTo>
                <a:lnTo>
                  <a:pt x="337312" y="56514"/>
                </a:lnTo>
                <a:lnTo>
                  <a:pt x="356108" y="57530"/>
                </a:lnTo>
                <a:lnTo>
                  <a:pt x="356108" y="57530"/>
                </a:lnTo>
                <a:lnTo>
                  <a:pt x="372618" y="55371"/>
                </a:lnTo>
                <a:lnTo>
                  <a:pt x="389890" y="50037"/>
                </a:lnTo>
                <a:lnTo>
                  <a:pt x="406146" y="43560"/>
                </a:lnTo>
                <a:lnTo>
                  <a:pt x="422656" y="37083"/>
                </a:lnTo>
                <a:lnTo>
                  <a:pt x="439166" y="32384"/>
                </a:lnTo>
                <a:lnTo>
                  <a:pt x="455803" y="28447"/>
                </a:lnTo>
                <a:lnTo>
                  <a:pt x="474091" y="23748"/>
                </a:lnTo>
                <a:lnTo>
                  <a:pt x="497205" y="21589"/>
                </a:lnTo>
                <a:lnTo>
                  <a:pt x="521335" y="21589"/>
                </a:lnTo>
                <a:lnTo>
                  <a:pt x="544322" y="23748"/>
                </a:lnTo>
                <a:lnTo>
                  <a:pt x="564896" y="27304"/>
                </a:lnTo>
                <a:lnTo>
                  <a:pt x="586105" y="31622"/>
                </a:lnTo>
                <a:lnTo>
                  <a:pt x="604393" y="35940"/>
                </a:lnTo>
                <a:lnTo>
                  <a:pt x="622046" y="40258"/>
                </a:lnTo>
                <a:lnTo>
                  <a:pt x="639318" y="42417"/>
                </a:lnTo>
                <a:lnTo>
                  <a:pt x="658114" y="42417"/>
                </a:lnTo>
                <a:lnTo>
                  <a:pt x="677926" y="39242"/>
                </a:lnTo>
                <a:lnTo>
                  <a:pt x="696214" y="32384"/>
                </a:lnTo>
                <a:lnTo>
                  <a:pt x="712851" y="23748"/>
                </a:lnTo>
                <a:lnTo>
                  <a:pt x="728345" y="16128"/>
                </a:lnTo>
                <a:lnTo>
                  <a:pt x="743458" y="9651"/>
                </a:lnTo>
                <a:lnTo>
                  <a:pt x="761111" y="4317"/>
                </a:lnTo>
                <a:lnTo>
                  <a:pt x="779399" y="2158"/>
                </a:lnTo>
                <a:lnTo>
                  <a:pt x="798195" y="1015"/>
                </a:lnTo>
                <a:lnTo>
                  <a:pt x="815721" y="1015"/>
                </a:lnTo>
                <a:lnTo>
                  <a:pt x="834136" y="2158"/>
                </a:lnTo>
                <a:lnTo>
                  <a:pt x="851789" y="4317"/>
                </a:lnTo>
                <a:lnTo>
                  <a:pt x="869442" y="9651"/>
                </a:lnTo>
                <a:lnTo>
                  <a:pt x="883793" y="15112"/>
                </a:lnTo>
                <a:lnTo>
                  <a:pt x="896747" y="21589"/>
                </a:lnTo>
                <a:lnTo>
                  <a:pt x="909701" y="27304"/>
                </a:lnTo>
                <a:lnTo>
                  <a:pt x="923036" y="30606"/>
                </a:lnTo>
                <a:lnTo>
                  <a:pt x="933069" y="31622"/>
                </a:lnTo>
                <a:lnTo>
                  <a:pt x="940689" y="3594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21332" y="2571622"/>
            <a:ext cx="904240" cy="62230"/>
          </a:xfrm>
          <a:custGeom>
            <a:avLst/>
            <a:gdLst/>
            <a:ahLst/>
            <a:cxnLst/>
            <a:rect l="l" t="t" r="r" b="b"/>
            <a:pathLst>
              <a:path w="904239" h="62230">
                <a:moveTo>
                  <a:pt x="0" y="1015"/>
                </a:moveTo>
                <a:lnTo>
                  <a:pt x="13969" y="5333"/>
                </a:lnTo>
                <a:lnTo>
                  <a:pt x="31623" y="12953"/>
                </a:lnTo>
                <a:lnTo>
                  <a:pt x="50037" y="21589"/>
                </a:lnTo>
                <a:lnTo>
                  <a:pt x="68706" y="28448"/>
                </a:lnTo>
                <a:lnTo>
                  <a:pt x="88518" y="31623"/>
                </a:lnTo>
                <a:lnTo>
                  <a:pt x="109347" y="31623"/>
                </a:lnTo>
                <a:lnTo>
                  <a:pt x="130301" y="26288"/>
                </a:lnTo>
                <a:lnTo>
                  <a:pt x="148590" y="20827"/>
                </a:lnTo>
                <a:lnTo>
                  <a:pt x="167386" y="16509"/>
                </a:lnTo>
                <a:lnTo>
                  <a:pt x="187198" y="16509"/>
                </a:lnTo>
                <a:lnTo>
                  <a:pt x="206629" y="21589"/>
                </a:lnTo>
                <a:lnTo>
                  <a:pt x="226441" y="30606"/>
                </a:lnTo>
                <a:lnTo>
                  <a:pt x="243967" y="42418"/>
                </a:lnTo>
                <a:lnTo>
                  <a:pt x="260604" y="53212"/>
                </a:lnTo>
                <a:lnTo>
                  <a:pt x="277875" y="60070"/>
                </a:lnTo>
                <a:lnTo>
                  <a:pt x="295529" y="61849"/>
                </a:lnTo>
                <a:lnTo>
                  <a:pt x="316356" y="60070"/>
                </a:lnTo>
                <a:lnTo>
                  <a:pt x="335788" y="54356"/>
                </a:lnTo>
                <a:lnTo>
                  <a:pt x="354584" y="45719"/>
                </a:lnTo>
                <a:lnTo>
                  <a:pt x="372237" y="37083"/>
                </a:lnTo>
                <a:lnTo>
                  <a:pt x="389763" y="28448"/>
                </a:lnTo>
                <a:lnTo>
                  <a:pt x="410337" y="23749"/>
                </a:lnTo>
                <a:lnTo>
                  <a:pt x="431165" y="21589"/>
                </a:lnTo>
                <a:lnTo>
                  <a:pt x="450976" y="21589"/>
                </a:lnTo>
                <a:lnTo>
                  <a:pt x="470788" y="24764"/>
                </a:lnTo>
                <a:lnTo>
                  <a:pt x="490600" y="27305"/>
                </a:lnTo>
                <a:lnTo>
                  <a:pt x="512191" y="26288"/>
                </a:lnTo>
                <a:lnTo>
                  <a:pt x="532003" y="22606"/>
                </a:lnTo>
                <a:lnTo>
                  <a:pt x="552957" y="17525"/>
                </a:lnTo>
                <a:lnTo>
                  <a:pt x="573786" y="10794"/>
                </a:lnTo>
                <a:lnTo>
                  <a:pt x="595376" y="4318"/>
                </a:lnTo>
                <a:lnTo>
                  <a:pt x="616204" y="1015"/>
                </a:lnTo>
                <a:lnTo>
                  <a:pt x="636016" y="0"/>
                </a:lnTo>
                <a:lnTo>
                  <a:pt x="636016" y="0"/>
                </a:lnTo>
                <a:lnTo>
                  <a:pt x="654431" y="2158"/>
                </a:lnTo>
                <a:lnTo>
                  <a:pt x="673100" y="5333"/>
                </a:lnTo>
                <a:lnTo>
                  <a:pt x="691895" y="8636"/>
                </a:lnTo>
                <a:lnTo>
                  <a:pt x="710184" y="11811"/>
                </a:lnTo>
                <a:lnTo>
                  <a:pt x="731519" y="15112"/>
                </a:lnTo>
                <a:lnTo>
                  <a:pt x="755269" y="16509"/>
                </a:lnTo>
                <a:lnTo>
                  <a:pt x="776097" y="15112"/>
                </a:lnTo>
                <a:lnTo>
                  <a:pt x="796925" y="12953"/>
                </a:lnTo>
                <a:lnTo>
                  <a:pt x="815720" y="10794"/>
                </a:lnTo>
                <a:lnTo>
                  <a:pt x="835151" y="8636"/>
                </a:lnTo>
                <a:lnTo>
                  <a:pt x="854963" y="7874"/>
                </a:lnTo>
                <a:lnTo>
                  <a:pt x="875792" y="7874"/>
                </a:lnTo>
                <a:lnTo>
                  <a:pt x="892048" y="7874"/>
                </a:lnTo>
                <a:lnTo>
                  <a:pt x="904240" y="787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4895" y="792479"/>
            <a:ext cx="1494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75132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85" dirty="0">
                <a:latin typeface="Arial Black"/>
                <a:cs typeface="Arial Black"/>
              </a:rPr>
              <a:t>consists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90" dirty="0">
                <a:latin typeface="Arial Black"/>
                <a:cs typeface="Arial Black"/>
              </a:rPr>
              <a:t>thick,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chitinous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cuticle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45" dirty="0">
                <a:latin typeface="Arial Black"/>
                <a:cs typeface="Arial Black"/>
              </a:rPr>
              <a:t>single-layered</a:t>
            </a:r>
            <a:r>
              <a:rPr sz="1500" spc="-190" dirty="0">
                <a:latin typeface="Arial Black"/>
                <a:cs typeface="Arial Black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epidermis.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55" dirty="0">
                <a:latin typeface="Arial Black"/>
                <a:cs typeface="Arial Black"/>
              </a:rPr>
              <a:t>hard </a:t>
            </a:r>
            <a:r>
              <a:rPr sz="1500" spc="-200" dirty="0">
                <a:latin typeface="Arial Black"/>
                <a:cs typeface="Arial Black"/>
              </a:rPr>
              <a:t>cuticle </a:t>
            </a:r>
            <a:r>
              <a:rPr sz="1500" spc="-185" dirty="0">
                <a:latin typeface="Arial Black"/>
                <a:cs typeface="Arial Black"/>
              </a:rPr>
              <a:t>restricts </a:t>
            </a:r>
            <a:r>
              <a:rPr sz="1500" spc="-145" dirty="0">
                <a:latin typeface="Arial Black"/>
                <a:cs typeface="Arial Black"/>
              </a:rPr>
              <a:t>growth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65" dirty="0">
                <a:latin typeface="Arial Black"/>
                <a:cs typeface="Arial Black"/>
              </a:rPr>
              <a:t>periodically </a:t>
            </a:r>
            <a:r>
              <a:rPr sz="1500" spc="-175" dirty="0">
                <a:latin typeface="Arial Black"/>
                <a:cs typeface="Arial Black"/>
              </a:rPr>
              <a:t>changed </a:t>
            </a:r>
            <a:r>
              <a:rPr sz="1500" spc="-140" dirty="0">
                <a:latin typeface="Arial Black"/>
                <a:cs typeface="Arial Black"/>
              </a:rPr>
              <a:t>during</a:t>
            </a:r>
            <a:r>
              <a:rPr sz="1500" spc="100" dirty="0">
                <a:latin typeface="Arial Black"/>
                <a:cs typeface="Arial Black"/>
              </a:rPr>
              <a:t> </a:t>
            </a:r>
            <a:r>
              <a:rPr sz="1500" spc="-145" dirty="0">
                <a:latin typeface="Arial Black"/>
                <a:cs typeface="Arial Black"/>
              </a:rPr>
              <a:t>growth.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90" dirty="0">
                <a:latin typeface="Arial Black"/>
                <a:cs typeface="Arial Black"/>
              </a:rPr>
              <a:t>process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90" dirty="0">
                <a:latin typeface="Arial Black"/>
                <a:cs typeface="Arial Black"/>
              </a:rPr>
              <a:t>called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moulting 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or</a:t>
            </a:r>
            <a:r>
              <a:rPr sz="1500" b="1" spc="1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ecdysis.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38344" y="2971800"/>
            <a:ext cx="3864863" cy="19324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71215" y="1643379"/>
            <a:ext cx="1299845" cy="50165"/>
          </a:xfrm>
          <a:custGeom>
            <a:avLst/>
            <a:gdLst/>
            <a:ahLst/>
            <a:cxnLst/>
            <a:rect l="l" t="t" r="r" b="b"/>
            <a:pathLst>
              <a:path w="1299845" h="50164">
                <a:moveTo>
                  <a:pt x="0" y="6477"/>
                </a:moveTo>
                <a:lnTo>
                  <a:pt x="5461" y="0"/>
                </a:lnTo>
                <a:lnTo>
                  <a:pt x="5461" y="0"/>
                </a:lnTo>
                <a:lnTo>
                  <a:pt x="15112" y="4318"/>
                </a:lnTo>
                <a:lnTo>
                  <a:pt x="27432" y="13335"/>
                </a:lnTo>
                <a:lnTo>
                  <a:pt x="40386" y="24130"/>
                </a:lnTo>
                <a:lnTo>
                  <a:pt x="53339" y="33782"/>
                </a:lnTo>
                <a:lnTo>
                  <a:pt x="69850" y="41402"/>
                </a:lnTo>
                <a:lnTo>
                  <a:pt x="90805" y="45339"/>
                </a:lnTo>
                <a:lnTo>
                  <a:pt x="111633" y="46736"/>
                </a:lnTo>
                <a:lnTo>
                  <a:pt x="133604" y="45339"/>
                </a:lnTo>
                <a:lnTo>
                  <a:pt x="153035" y="43180"/>
                </a:lnTo>
                <a:lnTo>
                  <a:pt x="170687" y="40259"/>
                </a:lnTo>
                <a:lnTo>
                  <a:pt x="188340" y="37846"/>
                </a:lnTo>
                <a:lnTo>
                  <a:pt x="205994" y="34544"/>
                </a:lnTo>
                <a:lnTo>
                  <a:pt x="225425" y="30607"/>
                </a:lnTo>
                <a:lnTo>
                  <a:pt x="246252" y="24892"/>
                </a:lnTo>
                <a:lnTo>
                  <a:pt x="268224" y="20447"/>
                </a:lnTo>
                <a:lnTo>
                  <a:pt x="292354" y="16129"/>
                </a:lnTo>
                <a:lnTo>
                  <a:pt x="313944" y="13335"/>
                </a:lnTo>
                <a:lnTo>
                  <a:pt x="336296" y="12192"/>
                </a:lnTo>
                <a:lnTo>
                  <a:pt x="356743" y="12192"/>
                </a:lnTo>
                <a:lnTo>
                  <a:pt x="356743" y="12192"/>
                </a:lnTo>
                <a:lnTo>
                  <a:pt x="378713" y="13970"/>
                </a:lnTo>
                <a:lnTo>
                  <a:pt x="399669" y="18288"/>
                </a:lnTo>
                <a:lnTo>
                  <a:pt x="420497" y="24130"/>
                </a:lnTo>
                <a:lnTo>
                  <a:pt x="439927" y="29210"/>
                </a:lnTo>
                <a:lnTo>
                  <a:pt x="463042" y="33782"/>
                </a:lnTo>
                <a:lnTo>
                  <a:pt x="486029" y="36703"/>
                </a:lnTo>
                <a:lnTo>
                  <a:pt x="509015" y="39243"/>
                </a:lnTo>
                <a:lnTo>
                  <a:pt x="534288" y="40259"/>
                </a:lnTo>
                <a:lnTo>
                  <a:pt x="561594" y="39243"/>
                </a:lnTo>
                <a:lnTo>
                  <a:pt x="587883" y="35687"/>
                </a:lnTo>
                <a:lnTo>
                  <a:pt x="610615" y="31623"/>
                </a:lnTo>
                <a:lnTo>
                  <a:pt x="630427" y="28067"/>
                </a:lnTo>
                <a:lnTo>
                  <a:pt x="646938" y="24892"/>
                </a:lnTo>
                <a:lnTo>
                  <a:pt x="665352" y="21971"/>
                </a:lnTo>
                <a:lnTo>
                  <a:pt x="684022" y="19431"/>
                </a:lnTo>
                <a:lnTo>
                  <a:pt x="703834" y="18288"/>
                </a:lnTo>
                <a:lnTo>
                  <a:pt x="703834" y="18288"/>
                </a:lnTo>
                <a:lnTo>
                  <a:pt x="724662" y="19431"/>
                </a:lnTo>
                <a:lnTo>
                  <a:pt x="745617" y="20447"/>
                </a:lnTo>
                <a:lnTo>
                  <a:pt x="764286" y="24130"/>
                </a:lnTo>
                <a:lnTo>
                  <a:pt x="783717" y="27051"/>
                </a:lnTo>
                <a:lnTo>
                  <a:pt x="805688" y="31623"/>
                </a:lnTo>
                <a:lnTo>
                  <a:pt x="828801" y="35687"/>
                </a:lnTo>
                <a:lnTo>
                  <a:pt x="852805" y="40259"/>
                </a:lnTo>
                <a:lnTo>
                  <a:pt x="875919" y="43180"/>
                </a:lnTo>
                <a:lnTo>
                  <a:pt x="898525" y="44323"/>
                </a:lnTo>
                <a:lnTo>
                  <a:pt x="918337" y="45339"/>
                </a:lnTo>
                <a:lnTo>
                  <a:pt x="938149" y="44323"/>
                </a:lnTo>
                <a:lnTo>
                  <a:pt x="957961" y="42418"/>
                </a:lnTo>
                <a:lnTo>
                  <a:pt x="979551" y="37846"/>
                </a:lnTo>
                <a:lnTo>
                  <a:pt x="1000506" y="34544"/>
                </a:lnTo>
                <a:lnTo>
                  <a:pt x="1019175" y="31623"/>
                </a:lnTo>
                <a:lnTo>
                  <a:pt x="1038987" y="29210"/>
                </a:lnTo>
                <a:lnTo>
                  <a:pt x="1056259" y="29210"/>
                </a:lnTo>
                <a:lnTo>
                  <a:pt x="1072769" y="31623"/>
                </a:lnTo>
                <a:lnTo>
                  <a:pt x="1089406" y="34544"/>
                </a:lnTo>
                <a:lnTo>
                  <a:pt x="1107059" y="40259"/>
                </a:lnTo>
                <a:lnTo>
                  <a:pt x="1126489" y="45339"/>
                </a:lnTo>
                <a:lnTo>
                  <a:pt x="1146302" y="48895"/>
                </a:lnTo>
                <a:lnTo>
                  <a:pt x="1165733" y="50038"/>
                </a:lnTo>
                <a:lnTo>
                  <a:pt x="1165733" y="50038"/>
                </a:lnTo>
                <a:lnTo>
                  <a:pt x="1184402" y="48895"/>
                </a:lnTo>
                <a:lnTo>
                  <a:pt x="1205357" y="47879"/>
                </a:lnTo>
                <a:lnTo>
                  <a:pt x="1228344" y="45339"/>
                </a:lnTo>
                <a:lnTo>
                  <a:pt x="1249172" y="43180"/>
                </a:lnTo>
                <a:lnTo>
                  <a:pt x="1269746" y="41402"/>
                </a:lnTo>
                <a:lnTo>
                  <a:pt x="1287399" y="39243"/>
                </a:lnTo>
                <a:lnTo>
                  <a:pt x="1299590" y="3670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63213" y="1315592"/>
            <a:ext cx="233552" cy="1925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00016" y="1219707"/>
            <a:ext cx="40640" cy="98425"/>
          </a:xfrm>
          <a:custGeom>
            <a:avLst/>
            <a:gdLst/>
            <a:ahLst/>
            <a:cxnLst/>
            <a:rect l="l" t="t" r="r" b="b"/>
            <a:pathLst>
              <a:path w="40639" h="98425">
                <a:moveTo>
                  <a:pt x="0" y="0"/>
                </a:moveTo>
                <a:lnTo>
                  <a:pt x="0" y="13969"/>
                </a:lnTo>
                <a:lnTo>
                  <a:pt x="0" y="30479"/>
                </a:lnTo>
                <a:lnTo>
                  <a:pt x="0" y="30479"/>
                </a:lnTo>
                <a:lnTo>
                  <a:pt x="2159" y="51053"/>
                </a:lnTo>
                <a:lnTo>
                  <a:pt x="8636" y="73787"/>
                </a:lnTo>
                <a:lnTo>
                  <a:pt x="18669" y="91058"/>
                </a:lnTo>
                <a:lnTo>
                  <a:pt x="31623" y="97916"/>
                </a:lnTo>
                <a:lnTo>
                  <a:pt x="40259" y="920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76903" y="1170685"/>
            <a:ext cx="6985" cy="10160"/>
          </a:xfrm>
          <a:custGeom>
            <a:avLst/>
            <a:gdLst/>
            <a:ahLst/>
            <a:cxnLst/>
            <a:rect l="l" t="t" r="r" b="b"/>
            <a:pathLst>
              <a:path w="6985" h="10159">
                <a:moveTo>
                  <a:pt x="6476" y="9778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55770" y="1159890"/>
            <a:ext cx="196850" cy="130810"/>
          </a:xfrm>
          <a:custGeom>
            <a:avLst/>
            <a:gdLst/>
            <a:ahLst/>
            <a:cxnLst/>
            <a:rect l="l" t="t" r="r" b="b"/>
            <a:pathLst>
              <a:path w="196850" h="130809">
                <a:moveTo>
                  <a:pt x="0" y="25146"/>
                </a:moveTo>
                <a:lnTo>
                  <a:pt x="9651" y="38100"/>
                </a:lnTo>
                <a:lnTo>
                  <a:pt x="16509" y="51181"/>
                </a:lnTo>
                <a:lnTo>
                  <a:pt x="22605" y="69469"/>
                </a:lnTo>
                <a:lnTo>
                  <a:pt x="28447" y="90297"/>
                </a:lnTo>
                <a:lnTo>
                  <a:pt x="32765" y="112013"/>
                </a:lnTo>
                <a:lnTo>
                  <a:pt x="36321" y="130302"/>
                </a:lnTo>
                <a:lnTo>
                  <a:pt x="29463" y="117729"/>
                </a:lnTo>
                <a:lnTo>
                  <a:pt x="28447" y="100457"/>
                </a:lnTo>
                <a:lnTo>
                  <a:pt x="30606" y="82042"/>
                </a:lnTo>
                <a:lnTo>
                  <a:pt x="35305" y="63373"/>
                </a:lnTo>
                <a:lnTo>
                  <a:pt x="42417" y="47879"/>
                </a:lnTo>
                <a:lnTo>
                  <a:pt x="57912" y="41402"/>
                </a:lnTo>
                <a:lnTo>
                  <a:pt x="75564" y="43561"/>
                </a:lnTo>
                <a:lnTo>
                  <a:pt x="92201" y="53340"/>
                </a:lnTo>
                <a:lnTo>
                  <a:pt x="104012" y="68707"/>
                </a:lnTo>
                <a:lnTo>
                  <a:pt x="110489" y="87122"/>
                </a:lnTo>
                <a:lnTo>
                  <a:pt x="112649" y="106553"/>
                </a:lnTo>
                <a:lnTo>
                  <a:pt x="112649" y="106553"/>
                </a:lnTo>
                <a:lnTo>
                  <a:pt x="100837" y="122809"/>
                </a:lnTo>
                <a:lnTo>
                  <a:pt x="97154" y="106553"/>
                </a:lnTo>
                <a:lnTo>
                  <a:pt x="97154" y="85979"/>
                </a:lnTo>
                <a:lnTo>
                  <a:pt x="99694" y="62230"/>
                </a:lnTo>
                <a:lnTo>
                  <a:pt x="102996" y="41402"/>
                </a:lnTo>
                <a:lnTo>
                  <a:pt x="108330" y="22987"/>
                </a:lnTo>
                <a:lnTo>
                  <a:pt x="113791" y="6858"/>
                </a:lnTo>
                <a:lnTo>
                  <a:pt x="122808" y="0"/>
                </a:lnTo>
                <a:lnTo>
                  <a:pt x="134619" y="5715"/>
                </a:lnTo>
                <a:lnTo>
                  <a:pt x="148970" y="20574"/>
                </a:lnTo>
                <a:lnTo>
                  <a:pt x="159765" y="39243"/>
                </a:lnTo>
                <a:lnTo>
                  <a:pt x="169544" y="57658"/>
                </a:lnTo>
                <a:lnTo>
                  <a:pt x="178562" y="76327"/>
                </a:lnTo>
                <a:lnTo>
                  <a:pt x="186054" y="90297"/>
                </a:lnTo>
                <a:lnTo>
                  <a:pt x="192912" y="95758"/>
                </a:lnTo>
                <a:lnTo>
                  <a:pt x="195833" y="88137"/>
                </a:lnTo>
                <a:lnTo>
                  <a:pt x="196850" y="737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24298" y="982725"/>
            <a:ext cx="82550" cy="363220"/>
          </a:xfrm>
          <a:custGeom>
            <a:avLst/>
            <a:gdLst/>
            <a:ahLst/>
            <a:cxnLst/>
            <a:rect l="l" t="t" r="r" b="b"/>
            <a:pathLst>
              <a:path w="82550" h="363219">
                <a:moveTo>
                  <a:pt x="1015" y="0"/>
                </a:moveTo>
                <a:lnTo>
                  <a:pt x="0" y="19812"/>
                </a:lnTo>
                <a:lnTo>
                  <a:pt x="2159" y="39243"/>
                </a:lnTo>
                <a:lnTo>
                  <a:pt x="4572" y="59055"/>
                </a:lnTo>
                <a:lnTo>
                  <a:pt x="8889" y="75311"/>
                </a:lnTo>
                <a:lnTo>
                  <a:pt x="14350" y="92583"/>
                </a:lnTo>
                <a:lnTo>
                  <a:pt x="19685" y="110871"/>
                </a:lnTo>
                <a:lnTo>
                  <a:pt x="25526" y="130301"/>
                </a:lnTo>
                <a:lnTo>
                  <a:pt x="33020" y="156337"/>
                </a:lnTo>
                <a:lnTo>
                  <a:pt x="41655" y="184023"/>
                </a:lnTo>
                <a:lnTo>
                  <a:pt x="48133" y="208534"/>
                </a:lnTo>
                <a:lnTo>
                  <a:pt x="55752" y="233680"/>
                </a:lnTo>
                <a:lnTo>
                  <a:pt x="63626" y="260985"/>
                </a:lnTo>
                <a:lnTo>
                  <a:pt x="70103" y="282701"/>
                </a:lnTo>
                <a:lnTo>
                  <a:pt x="75564" y="305688"/>
                </a:lnTo>
                <a:lnTo>
                  <a:pt x="80263" y="328040"/>
                </a:lnTo>
                <a:lnTo>
                  <a:pt x="82423" y="350012"/>
                </a:lnTo>
                <a:lnTo>
                  <a:pt x="77724" y="3629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51096" y="1110106"/>
            <a:ext cx="103504" cy="1158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34484" y="867917"/>
            <a:ext cx="643255" cy="618490"/>
          </a:xfrm>
          <a:custGeom>
            <a:avLst/>
            <a:gdLst/>
            <a:ahLst/>
            <a:cxnLst/>
            <a:rect l="l" t="t" r="r" b="b"/>
            <a:pathLst>
              <a:path w="643254" h="618490">
                <a:moveTo>
                  <a:pt x="427989" y="67309"/>
                </a:moveTo>
                <a:lnTo>
                  <a:pt x="427989" y="67309"/>
                </a:lnTo>
                <a:lnTo>
                  <a:pt x="381888" y="16255"/>
                </a:lnTo>
                <a:lnTo>
                  <a:pt x="362076" y="6476"/>
                </a:lnTo>
                <a:lnTo>
                  <a:pt x="340105" y="1142"/>
                </a:lnTo>
                <a:lnTo>
                  <a:pt x="318135" y="0"/>
                </a:lnTo>
                <a:lnTo>
                  <a:pt x="297688" y="0"/>
                </a:lnTo>
                <a:lnTo>
                  <a:pt x="277875" y="2158"/>
                </a:lnTo>
                <a:lnTo>
                  <a:pt x="255904" y="5460"/>
                </a:lnTo>
                <a:lnTo>
                  <a:pt x="236092" y="10794"/>
                </a:lnTo>
                <a:lnTo>
                  <a:pt x="214502" y="19430"/>
                </a:lnTo>
                <a:lnTo>
                  <a:pt x="191135" y="31750"/>
                </a:lnTo>
                <a:lnTo>
                  <a:pt x="149732" y="57657"/>
                </a:lnTo>
                <a:lnTo>
                  <a:pt x="110489" y="99694"/>
                </a:lnTo>
                <a:lnTo>
                  <a:pt x="87122" y="131444"/>
                </a:lnTo>
                <a:lnTo>
                  <a:pt x="76326" y="148716"/>
                </a:lnTo>
                <a:lnTo>
                  <a:pt x="63373" y="167385"/>
                </a:lnTo>
                <a:lnTo>
                  <a:pt x="52197" y="186181"/>
                </a:lnTo>
                <a:lnTo>
                  <a:pt x="42417" y="204469"/>
                </a:lnTo>
                <a:lnTo>
                  <a:pt x="34925" y="222884"/>
                </a:lnTo>
                <a:lnTo>
                  <a:pt x="26288" y="242950"/>
                </a:lnTo>
                <a:lnTo>
                  <a:pt x="17272" y="266064"/>
                </a:lnTo>
                <a:lnTo>
                  <a:pt x="10794" y="290829"/>
                </a:lnTo>
                <a:lnTo>
                  <a:pt x="4952" y="319277"/>
                </a:lnTo>
                <a:lnTo>
                  <a:pt x="1015" y="343153"/>
                </a:lnTo>
                <a:lnTo>
                  <a:pt x="0" y="364743"/>
                </a:lnTo>
                <a:lnTo>
                  <a:pt x="1015" y="383413"/>
                </a:lnTo>
                <a:lnTo>
                  <a:pt x="2793" y="401827"/>
                </a:lnTo>
                <a:lnTo>
                  <a:pt x="4952" y="421513"/>
                </a:lnTo>
                <a:lnTo>
                  <a:pt x="20447" y="464819"/>
                </a:lnTo>
                <a:lnTo>
                  <a:pt x="39242" y="502919"/>
                </a:lnTo>
                <a:lnTo>
                  <a:pt x="62229" y="534288"/>
                </a:lnTo>
                <a:lnTo>
                  <a:pt x="101473" y="569213"/>
                </a:lnTo>
                <a:lnTo>
                  <a:pt x="135254" y="589660"/>
                </a:lnTo>
                <a:lnTo>
                  <a:pt x="158368" y="598677"/>
                </a:lnTo>
                <a:lnTo>
                  <a:pt x="186816" y="605916"/>
                </a:lnTo>
                <a:lnTo>
                  <a:pt x="213487" y="610615"/>
                </a:lnTo>
                <a:lnTo>
                  <a:pt x="240791" y="614552"/>
                </a:lnTo>
                <a:lnTo>
                  <a:pt x="270255" y="617092"/>
                </a:lnTo>
                <a:lnTo>
                  <a:pt x="296544" y="618108"/>
                </a:lnTo>
                <a:lnTo>
                  <a:pt x="355600" y="610615"/>
                </a:lnTo>
                <a:lnTo>
                  <a:pt x="402463" y="597280"/>
                </a:lnTo>
                <a:lnTo>
                  <a:pt x="439927" y="581405"/>
                </a:lnTo>
                <a:lnTo>
                  <a:pt x="457453" y="571372"/>
                </a:lnTo>
                <a:lnTo>
                  <a:pt x="473710" y="562736"/>
                </a:lnTo>
                <a:lnTo>
                  <a:pt x="490219" y="552576"/>
                </a:lnTo>
                <a:lnTo>
                  <a:pt x="506475" y="541146"/>
                </a:lnTo>
                <a:lnTo>
                  <a:pt x="522986" y="527811"/>
                </a:lnTo>
                <a:lnTo>
                  <a:pt x="541781" y="511175"/>
                </a:lnTo>
                <a:lnTo>
                  <a:pt x="562228" y="493902"/>
                </a:lnTo>
                <a:lnTo>
                  <a:pt x="578865" y="477773"/>
                </a:lnTo>
                <a:lnTo>
                  <a:pt x="592201" y="461517"/>
                </a:lnTo>
                <a:lnTo>
                  <a:pt x="601852" y="446404"/>
                </a:lnTo>
                <a:lnTo>
                  <a:pt x="610869" y="430910"/>
                </a:lnTo>
                <a:lnTo>
                  <a:pt x="618109" y="414781"/>
                </a:lnTo>
                <a:lnTo>
                  <a:pt x="625982" y="394588"/>
                </a:lnTo>
                <a:lnTo>
                  <a:pt x="632460" y="372617"/>
                </a:lnTo>
                <a:lnTo>
                  <a:pt x="638175" y="349630"/>
                </a:lnTo>
                <a:lnTo>
                  <a:pt x="641476" y="326897"/>
                </a:lnTo>
                <a:lnTo>
                  <a:pt x="643254" y="303910"/>
                </a:lnTo>
                <a:lnTo>
                  <a:pt x="642492" y="280415"/>
                </a:lnTo>
                <a:lnTo>
                  <a:pt x="638175" y="257428"/>
                </a:lnTo>
                <a:lnTo>
                  <a:pt x="620649" y="208406"/>
                </a:lnTo>
                <a:lnTo>
                  <a:pt x="601852" y="169544"/>
                </a:lnTo>
                <a:lnTo>
                  <a:pt x="593216" y="154050"/>
                </a:lnTo>
                <a:lnTo>
                  <a:pt x="579881" y="135762"/>
                </a:lnTo>
                <a:lnTo>
                  <a:pt x="563752" y="119506"/>
                </a:lnTo>
                <a:lnTo>
                  <a:pt x="547115" y="105155"/>
                </a:lnTo>
                <a:lnTo>
                  <a:pt x="547115" y="105155"/>
                </a:lnTo>
                <a:lnTo>
                  <a:pt x="424814" y="52196"/>
                </a:lnTo>
                <a:lnTo>
                  <a:pt x="400685" y="55498"/>
                </a:lnTo>
                <a:lnTo>
                  <a:pt x="378713" y="5867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69257" y="9536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49263" y="1611629"/>
            <a:ext cx="776605" cy="49530"/>
          </a:xfrm>
          <a:custGeom>
            <a:avLst/>
            <a:gdLst/>
            <a:ahLst/>
            <a:cxnLst/>
            <a:rect l="l" t="t" r="r" b="b"/>
            <a:pathLst>
              <a:path w="776604" h="49530">
                <a:moveTo>
                  <a:pt x="0" y="9779"/>
                </a:moveTo>
                <a:lnTo>
                  <a:pt x="4317" y="4699"/>
                </a:lnTo>
                <a:lnTo>
                  <a:pt x="12953" y="0"/>
                </a:lnTo>
                <a:lnTo>
                  <a:pt x="12953" y="0"/>
                </a:lnTo>
                <a:lnTo>
                  <a:pt x="21970" y="7620"/>
                </a:lnTo>
                <a:lnTo>
                  <a:pt x="34289" y="18415"/>
                </a:lnTo>
                <a:lnTo>
                  <a:pt x="49402" y="30607"/>
                </a:lnTo>
                <a:lnTo>
                  <a:pt x="67055" y="40386"/>
                </a:lnTo>
                <a:lnTo>
                  <a:pt x="86486" y="46863"/>
                </a:lnTo>
                <a:lnTo>
                  <a:pt x="108711" y="49022"/>
                </a:lnTo>
                <a:lnTo>
                  <a:pt x="130428" y="49022"/>
                </a:lnTo>
                <a:lnTo>
                  <a:pt x="130428" y="49022"/>
                </a:lnTo>
                <a:lnTo>
                  <a:pt x="152272" y="47879"/>
                </a:lnTo>
                <a:lnTo>
                  <a:pt x="174243" y="45720"/>
                </a:lnTo>
                <a:lnTo>
                  <a:pt x="197992" y="41402"/>
                </a:lnTo>
                <a:lnTo>
                  <a:pt x="219328" y="36068"/>
                </a:lnTo>
                <a:lnTo>
                  <a:pt x="239140" y="31750"/>
                </a:lnTo>
                <a:lnTo>
                  <a:pt x="255269" y="27432"/>
                </a:lnTo>
                <a:lnTo>
                  <a:pt x="271525" y="24130"/>
                </a:lnTo>
                <a:lnTo>
                  <a:pt x="287019" y="23114"/>
                </a:lnTo>
                <a:lnTo>
                  <a:pt x="306831" y="24130"/>
                </a:lnTo>
                <a:lnTo>
                  <a:pt x="324357" y="27432"/>
                </a:lnTo>
                <a:lnTo>
                  <a:pt x="340613" y="31750"/>
                </a:lnTo>
                <a:lnTo>
                  <a:pt x="356869" y="34925"/>
                </a:lnTo>
                <a:lnTo>
                  <a:pt x="375538" y="37084"/>
                </a:lnTo>
                <a:lnTo>
                  <a:pt x="396747" y="37084"/>
                </a:lnTo>
                <a:lnTo>
                  <a:pt x="415162" y="34925"/>
                </a:lnTo>
                <a:lnTo>
                  <a:pt x="432815" y="32766"/>
                </a:lnTo>
                <a:lnTo>
                  <a:pt x="450087" y="30607"/>
                </a:lnTo>
                <a:lnTo>
                  <a:pt x="467740" y="28448"/>
                </a:lnTo>
                <a:lnTo>
                  <a:pt x="485012" y="26289"/>
                </a:lnTo>
                <a:lnTo>
                  <a:pt x="501522" y="24130"/>
                </a:lnTo>
                <a:lnTo>
                  <a:pt x="519175" y="24130"/>
                </a:lnTo>
                <a:lnTo>
                  <a:pt x="535685" y="26289"/>
                </a:lnTo>
                <a:lnTo>
                  <a:pt x="552957" y="30607"/>
                </a:lnTo>
                <a:lnTo>
                  <a:pt x="572769" y="36068"/>
                </a:lnTo>
                <a:lnTo>
                  <a:pt x="591565" y="40386"/>
                </a:lnTo>
                <a:lnTo>
                  <a:pt x="607694" y="45085"/>
                </a:lnTo>
                <a:lnTo>
                  <a:pt x="624966" y="46863"/>
                </a:lnTo>
                <a:lnTo>
                  <a:pt x="624966" y="46863"/>
                </a:lnTo>
                <a:lnTo>
                  <a:pt x="643762" y="45720"/>
                </a:lnTo>
                <a:lnTo>
                  <a:pt x="663575" y="43942"/>
                </a:lnTo>
                <a:lnTo>
                  <a:pt x="684402" y="40386"/>
                </a:lnTo>
                <a:lnTo>
                  <a:pt x="705230" y="38227"/>
                </a:lnTo>
                <a:lnTo>
                  <a:pt x="725804" y="36068"/>
                </a:lnTo>
                <a:lnTo>
                  <a:pt x="745616" y="33909"/>
                </a:lnTo>
                <a:lnTo>
                  <a:pt x="761110" y="32766"/>
                </a:lnTo>
                <a:lnTo>
                  <a:pt x="769746" y="31750"/>
                </a:lnTo>
                <a:lnTo>
                  <a:pt x="776604" y="2844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55331" y="16476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4507" y="1851786"/>
            <a:ext cx="1555750" cy="41910"/>
          </a:xfrm>
          <a:custGeom>
            <a:avLst/>
            <a:gdLst/>
            <a:ahLst/>
            <a:cxnLst/>
            <a:rect l="l" t="t" r="r" b="b"/>
            <a:pathLst>
              <a:path w="1555750" h="41910">
                <a:moveTo>
                  <a:pt x="0" y="13335"/>
                </a:moveTo>
                <a:lnTo>
                  <a:pt x="0" y="13335"/>
                </a:lnTo>
                <a:lnTo>
                  <a:pt x="13335" y="18414"/>
                </a:lnTo>
                <a:lnTo>
                  <a:pt x="27305" y="23749"/>
                </a:lnTo>
                <a:lnTo>
                  <a:pt x="42799" y="30607"/>
                </a:lnTo>
                <a:lnTo>
                  <a:pt x="59055" y="36702"/>
                </a:lnTo>
                <a:lnTo>
                  <a:pt x="76707" y="40386"/>
                </a:lnTo>
                <a:lnTo>
                  <a:pt x="96393" y="41401"/>
                </a:lnTo>
                <a:lnTo>
                  <a:pt x="96393" y="41401"/>
                </a:lnTo>
                <a:lnTo>
                  <a:pt x="116967" y="39242"/>
                </a:lnTo>
                <a:lnTo>
                  <a:pt x="136779" y="33527"/>
                </a:lnTo>
                <a:lnTo>
                  <a:pt x="155448" y="28066"/>
                </a:lnTo>
                <a:lnTo>
                  <a:pt x="173862" y="23113"/>
                </a:lnTo>
                <a:lnTo>
                  <a:pt x="191516" y="16256"/>
                </a:lnTo>
                <a:lnTo>
                  <a:pt x="209169" y="8636"/>
                </a:lnTo>
                <a:lnTo>
                  <a:pt x="228600" y="3683"/>
                </a:lnTo>
                <a:lnTo>
                  <a:pt x="248412" y="0"/>
                </a:lnTo>
                <a:lnTo>
                  <a:pt x="269240" y="0"/>
                </a:lnTo>
                <a:lnTo>
                  <a:pt x="269240" y="0"/>
                </a:lnTo>
                <a:lnTo>
                  <a:pt x="290068" y="1142"/>
                </a:lnTo>
                <a:lnTo>
                  <a:pt x="312038" y="3683"/>
                </a:lnTo>
                <a:lnTo>
                  <a:pt x="332613" y="7620"/>
                </a:lnTo>
                <a:lnTo>
                  <a:pt x="353822" y="13335"/>
                </a:lnTo>
                <a:lnTo>
                  <a:pt x="372237" y="19431"/>
                </a:lnTo>
                <a:lnTo>
                  <a:pt x="389890" y="24891"/>
                </a:lnTo>
                <a:lnTo>
                  <a:pt x="408178" y="28066"/>
                </a:lnTo>
                <a:lnTo>
                  <a:pt x="425831" y="30607"/>
                </a:lnTo>
                <a:lnTo>
                  <a:pt x="444245" y="31750"/>
                </a:lnTo>
                <a:lnTo>
                  <a:pt x="464312" y="30607"/>
                </a:lnTo>
                <a:lnTo>
                  <a:pt x="486029" y="28066"/>
                </a:lnTo>
                <a:lnTo>
                  <a:pt x="510031" y="24891"/>
                </a:lnTo>
                <a:lnTo>
                  <a:pt x="533145" y="21971"/>
                </a:lnTo>
                <a:lnTo>
                  <a:pt x="555117" y="16256"/>
                </a:lnTo>
                <a:lnTo>
                  <a:pt x="575944" y="12319"/>
                </a:lnTo>
                <a:lnTo>
                  <a:pt x="596900" y="8636"/>
                </a:lnTo>
                <a:lnTo>
                  <a:pt x="615188" y="8636"/>
                </a:lnTo>
                <a:lnTo>
                  <a:pt x="633984" y="8636"/>
                </a:lnTo>
                <a:lnTo>
                  <a:pt x="651510" y="9778"/>
                </a:lnTo>
                <a:lnTo>
                  <a:pt x="667766" y="10795"/>
                </a:lnTo>
                <a:lnTo>
                  <a:pt x="685038" y="14477"/>
                </a:lnTo>
                <a:lnTo>
                  <a:pt x="700532" y="18414"/>
                </a:lnTo>
                <a:lnTo>
                  <a:pt x="717042" y="21971"/>
                </a:lnTo>
                <a:lnTo>
                  <a:pt x="734694" y="24891"/>
                </a:lnTo>
                <a:lnTo>
                  <a:pt x="753491" y="25908"/>
                </a:lnTo>
                <a:lnTo>
                  <a:pt x="772922" y="25908"/>
                </a:lnTo>
                <a:lnTo>
                  <a:pt x="794893" y="23749"/>
                </a:lnTo>
                <a:lnTo>
                  <a:pt x="815340" y="20954"/>
                </a:lnTo>
                <a:lnTo>
                  <a:pt x="836549" y="16256"/>
                </a:lnTo>
                <a:lnTo>
                  <a:pt x="855344" y="12319"/>
                </a:lnTo>
                <a:lnTo>
                  <a:pt x="873632" y="7620"/>
                </a:lnTo>
                <a:lnTo>
                  <a:pt x="891286" y="5461"/>
                </a:lnTo>
                <a:lnTo>
                  <a:pt x="909701" y="5461"/>
                </a:lnTo>
                <a:lnTo>
                  <a:pt x="928369" y="6476"/>
                </a:lnTo>
                <a:lnTo>
                  <a:pt x="948182" y="7620"/>
                </a:lnTo>
                <a:lnTo>
                  <a:pt x="967994" y="9778"/>
                </a:lnTo>
                <a:lnTo>
                  <a:pt x="986409" y="12319"/>
                </a:lnTo>
                <a:lnTo>
                  <a:pt x="1004062" y="14477"/>
                </a:lnTo>
                <a:lnTo>
                  <a:pt x="1022731" y="16256"/>
                </a:lnTo>
                <a:lnTo>
                  <a:pt x="1041400" y="17272"/>
                </a:lnTo>
                <a:lnTo>
                  <a:pt x="1059815" y="16256"/>
                </a:lnTo>
                <a:lnTo>
                  <a:pt x="1078484" y="15112"/>
                </a:lnTo>
                <a:lnTo>
                  <a:pt x="1096137" y="14477"/>
                </a:lnTo>
                <a:lnTo>
                  <a:pt x="1112393" y="12319"/>
                </a:lnTo>
                <a:lnTo>
                  <a:pt x="1129665" y="10795"/>
                </a:lnTo>
                <a:lnTo>
                  <a:pt x="1147318" y="10795"/>
                </a:lnTo>
                <a:lnTo>
                  <a:pt x="1167130" y="12319"/>
                </a:lnTo>
                <a:lnTo>
                  <a:pt x="1185418" y="13335"/>
                </a:lnTo>
                <a:lnTo>
                  <a:pt x="1203070" y="15112"/>
                </a:lnTo>
                <a:lnTo>
                  <a:pt x="1221867" y="19431"/>
                </a:lnTo>
                <a:lnTo>
                  <a:pt x="1240535" y="23113"/>
                </a:lnTo>
                <a:lnTo>
                  <a:pt x="1259967" y="25908"/>
                </a:lnTo>
                <a:lnTo>
                  <a:pt x="1278635" y="28066"/>
                </a:lnTo>
                <a:lnTo>
                  <a:pt x="1297432" y="29590"/>
                </a:lnTo>
                <a:lnTo>
                  <a:pt x="1315720" y="29590"/>
                </a:lnTo>
                <a:lnTo>
                  <a:pt x="1334516" y="27432"/>
                </a:lnTo>
                <a:lnTo>
                  <a:pt x="1353184" y="24891"/>
                </a:lnTo>
                <a:lnTo>
                  <a:pt x="1369821" y="23749"/>
                </a:lnTo>
                <a:lnTo>
                  <a:pt x="1385951" y="24891"/>
                </a:lnTo>
                <a:lnTo>
                  <a:pt x="1402588" y="27432"/>
                </a:lnTo>
                <a:lnTo>
                  <a:pt x="1419859" y="30607"/>
                </a:lnTo>
                <a:lnTo>
                  <a:pt x="1439926" y="32765"/>
                </a:lnTo>
                <a:lnTo>
                  <a:pt x="1457197" y="33527"/>
                </a:lnTo>
                <a:lnTo>
                  <a:pt x="1475994" y="35687"/>
                </a:lnTo>
                <a:lnTo>
                  <a:pt x="1475994" y="35687"/>
                </a:lnTo>
                <a:lnTo>
                  <a:pt x="1492122" y="33527"/>
                </a:lnTo>
                <a:lnTo>
                  <a:pt x="1508759" y="31750"/>
                </a:lnTo>
                <a:lnTo>
                  <a:pt x="1524254" y="29590"/>
                </a:lnTo>
                <a:lnTo>
                  <a:pt x="1538223" y="28066"/>
                </a:lnTo>
                <a:lnTo>
                  <a:pt x="1551558" y="28066"/>
                </a:lnTo>
                <a:lnTo>
                  <a:pt x="1555495" y="3352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95191" y="1866900"/>
            <a:ext cx="568960" cy="21590"/>
          </a:xfrm>
          <a:custGeom>
            <a:avLst/>
            <a:gdLst/>
            <a:ahLst/>
            <a:cxnLst/>
            <a:rect l="l" t="t" r="r" b="b"/>
            <a:pathLst>
              <a:path w="568960" h="21589">
                <a:moveTo>
                  <a:pt x="28448" y="21589"/>
                </a:moveTo>
                <a:lnTo>
                  <a:pt x="28448" y="21589"/>
                </a:lnTo>
                <a:lnTo>
                  <a:pt x="0" y="9778"/>
                </a:lnTo>
                <a:lnTo>
                  <a:pt x="12954" y="10795"/>
                </a:lnTo>
                <a:lnTo>
                  <a:pt x="24130" y="12319"/>
                </a:lnTo>
                <a:lnTo>
                  <a:pt x="38608" y="12319"/>
                </a:lnTo>
                <a:lnTo>
                  <a:pt x="56896" y="12319"/>
                </a:lnTo>
                <a:lnTo>
                  <a:pt x="77850" y="10795"/>
                </a:lnTo>
                <a:lnTo>
                  <a:pt x="101981" y="9778"/>
                </a:lnTo>
                <a:lnTo>
                  <a:pt x="126746" y="9778"/>
                </a:lnTo>
                <a:lnTo>
                  <a:pt x="153416" y="9778"/>
                </a:lnTo>
                <a:lnTo>
                  <a:pt x="178562" y="9778"/>
                </a:lnTo>
                <a:lnTo>
                  <a:pt x="204850" y="8636"/>
                </a:lnTo>
                <a:lnTo>
                  <a:pt x="234442" y="8000"/>
                </a:lnTo>
                <a:lnTo>
                  <a:pt x="263906" y="8000"/>
                </a:lnTo>
                <a:lnTo>
                  <a:pt x="293497" y="8000"/>
                </a:lnTo>
                <a:lnTo>
                  <a:pt x="322961" y="8000"/>
                </a:lnTo>
                <a:lnTo>
                  <a:pt x="353568" y="6858"/>
                </a:lnTo>
                <a:lnTo>
                  <a:pt x="379857" y="6858"/>
                </a:lnTo>
                <a:lnTo>
                  <a:pt x="400685" y="5841"/>
                </a:lnTo>
                <a:lnTo>
                  <a:pt x="421640" y="5841"/>
                </a:lnTo>
                <a:lnTo>
                  <a:pt x="443230" y="6858"/>
                </a:lnTo>
                <a:lnTo>
                  <a:pt x="443230" y="6858"/>
                </a:lnTo>
                <a:lnTo>
                  <a:pt x="465582" y="5841"/>
                </a:lnTo>
                <a:lnTo>
                  <a:pt x="487172" y="4318"/>
                </a:lnTo>
                <a:lnTo>
                  <a:pt x="508000" y="2159"/>
                </a:lnTo>
                <a:lnTo>
                  <a:pt x="526415" y="1143"/>
                </a:lnTo>
                <a:lnTo>
                  <a:pt x="542925" y="1143"/>
                </a:lnTo>
                <a:lnTo>
                  <a:pt x="555879" y="0"/>
                </a:lnTo>
                <a:lnTo>
                  <a:pt x="56845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53304" y="1870201"/>
            <a:ext cx="1870710" cy="29845"/>
          </a:xfrm>
          <a:custGeom>
            <a:avLst/>
            <a:gdLst/>
            <a:ahLst/>
            <a:cxnLst/>
            <a:rect l="l" t="t" r="r" b="b"/>
            <a:pathLst>
              <a:path w="1870709" h="29844">
                <a:moveTo>
                  <a:pt x="0" y="0"/>
                </a:moveTo>
                <a:lnTo>
                  <a:pt x="9017" y="1016"/>
                </a:lnTo>
                <a:lnTo>
                  <a:pt x="23495" y="2539"/>
                </a:lnTo>
                <a:lnTo>
                  <a:pt x="40767" y="3556"/>
                </a:lnTo>
                <a:lnTo>
                  <a:pt x="60579" y="4699"/>
                </a:lnTo>
                <a:lnTo>
                  <a:pt x="79248" y="6476"/>
                </a:lnTo>
                <a:lnTo>
                  <a:pt x="96520" y="7493"/>
                </a:lnTo>
                <a:lnTo>
                  <a:pt x="117475" y="9017"/>
                </a:lnTo>
                <a:lnTo>
                  <a:pt x="139065" y="9651"/>
                </a:lnTo>
                <a:lnTo>
                  <a:pt x="163449" y="11175"/>
                </a:lnTo>
                <a:lnTo>
                  <a:pt x="189737" y="12192"/>
                </a:lnTo>
                <a:lnTo>
                  <a:pt x="218186" y="13335"/>
                </a:lnTo>
                <a:lnTo>
                  <a:pt x="245618" y="13335"/>
                </a:lnTo>
                <a:lnTo>
                  <a:pt x="276225" y="13335"/>
                </a:lnTo>
                <a:lnTo>
                  <a:pt x="305689" y="13335"/>
                </a:lnTo>
                <a:lnTo>
                  <a:pt x="331978" y="13335"/>
                </a:lnTo>
                <a:lnTo>
                  <a:pt x="357124" y="14350"/>
                </a:lnTo>
                <a:lnTo>
                  <a:pt x="380238" y="14350"/>
                </a:lnTo>
                <a:lnTo>
                  <a:pt x="403225" y="15112"/>
                </a:lnTo>
                <a:lnTo>
                  <a:pt x="425958" y="17272"/>
                </a:lnTo>
                <a:lnTo>
                  <a:pt x="447929" y="17272"/>
                </a:lnTo>
                <a:lnTo>
                  <a:pt x="469900" y="18287"/>
                </a:lnTo>
                <a:lnTo>
                  <a:pt x="492887" y="18287"/>
                </a:lnTo>
                <a:lnTo>
                  <a:pt x="514858" y="18287"/>
                </a:lnTo>
                <a:lnTo>
                  <a:pt x="537845" y="19812"/>
                </a:lnTo>
                <a:lnTo>
                  <a:pt x="560959" y="19812"/>
                </a:lnTo>
                <a:lnTo>
                  <a:pt x="582549" y="19812"/>
                </a:lnTo>
                <a:lnTo>
                  <a:pt x="602361" y="19812"/>
                </a:lnTo>
                <a:lnTo>
                  <a:pt x="624332" y="19812"/>
                </a:lnTo>
                <a:lnTo>
                  <a:pt x="647319" y="19812"/>
                </a:lnTo>
                <a:lnTo>
                  <a:pt x="667893" y="19812"/>
                </a:lnTo>
                <a:lnTo>
                  <a:pt x="693420" y="20827"/>
                </a:lnTo>
                <a:lnTo>
                  <a:pt x="718566" y="20827"/>
                </a:lnTo>
                <a:lnTo>
                  <a:pt x="740156" y="19812"/>
                </a:lnTo>
                <a:lnTo>
                  <a:pt x="765810" y="18287"/>
                </a:lnTo>
                <a:lnTo>
                  <a:pt x="790575" y="18287"/>
                </a:lnTo>
                <a:lnTo>
                  <a:pt x="814705" y="18287"/>
                </a:lnTo>
                <a:lnTo>
                  <a:pt x="838835" y="18287"/>
                </a:lnTo>
                <a:lnTo>
                  <a:pt x="864108" y="17272"/>
                </a:lnTo>
                <a:lnTo>
                  <a:pt x="885952" y="17272"/>
                </a:lnTo>
                <a:lnTo>
                  <a:pt x="904748" y="17272"/>
                </a:lnTo>
                <a:lnTo>
                  <a:pt x="923417" y="17272"/>
                </a:lnTo>
                <a:lnTo>
                  <a:pt x="943991" y="17272"/>
                </a:lnTo>
                <a:lnTo>
                  <a:pt x="972439" y="17272"/>
                </a:lnTo>
                <a:lnTo>
                  <a:pt x="972439" y="17272"/>
                </a:lnTo>
                <a:lnTo>
                  <a:pt x="1003046" y="15112"/>
                </a:lnTo>
                <a:lnTo>
                  <a:pt x="1036193" y="14350"/>
                </a:lnTo>
                <a:lnTo>
                  <a:pt x="1070991" y="13335"/>
                </a:lnTo>
                <a:lnTo>
                  <a:pt x="1104900" y="12192"/>
                </a:lnTo>
                <a:lnTo>
                  <a:pt x="1134364" y="11175"/>
                </a:lnTo>
                <a:lnTo>
                  <a:pt x="1160653" y="9651"/>
                </a:lnTo>
                <a:lnTo>
                  <a:pt x="1183767" y="9017"/>
                </a:lnTo>
                <a:lnTo>
                  <a:pt x="1206754" y="7493"/>
                </a:lnTo>
                <a:lnTo>
                  <a:pt x="1234186" y="6476"/>
                </a:lnTo>
                <a:lnTo>
                  <a:pt x="1259332" y="6476"/>
                </a:lnTo>
                <a:lnTo>
                  <a:pt x="1282065" y="6476"/>
                </a:lnTo>
                <a:lnTo>
                  <a:pt x="1282065" y="6476"/>
                </a:lnTo>
                <a:lnTo>
                  <a:pt x="1304290" y="5334"/>
                </a:lnTo>
                <a:lnTo>
                  <a:pt x="1330579" y="3556"/>
                </a:lnTo>
                <a:lnTo>
                  <a:pt x="1359027" y="2539"/>
                </a:lnTo>
                <a:lnTo>
                  <a:pt x="1387475" y="2539"/>
                </a:lnTo>
                <a:lnTo>
                  <a:pt x="1417066" y="1016"/>
                </a:lnTo>
                <a:lnTo>
                  <a:pt x="1446530" y="1016"/>
                </a:lnTo>
                <a:lnTo>
                  <a:pt x="1471676" y="1016"/>
                </a:lnTo>
                <a:lnTo>
                  <a:pt x="1494409" y="1016"/>
                </a:lnTo>
                <a:lnTo>
                  <a:pt x="1494409" y="1016"/>
                </a:lnTo>
                <a:lnTo>
                  <a:pt x="1519936" y="2539"/>
                </a:lnTo>
                <a:lnTo>
                  <a:pt x="1546225" y="3556"/>
                </a:lnTo>
                <a:lnTo>
                  <a:pt x="1574673" y="5334"/>
                </a:lnTo>
                <a:lnTo>
                  <a:pt x="1604264" y="7493"/>
                </a:lnTo>
                <a:lnTo>
                  <a:pt x="1634871" y="11175"/>
                </a:lnTo>
                <a:lnTo>
                  <a:pt x="1662176" y="14350"/>
                </a:lnTo>
                <a:lnTo>
                  <a:pt x="1688465" y="17272"/>
                </a:lnTo>
                <a:lnTo>
                  <a:pt x="1715770" y="19812"/>
                </a:lnTo>
                <a:lnTo>
                  <a:pt x="1739900" y="21971"/>
                </a:lnTo>
                <a:lnTo>
                  <a:pt x="1760854" y="23749"/>
                </a:lnTo>
                <a:lnTo>
                  <a:pt x="1780286" y="26289"/>
                </a:lnTo>
                <a:lnTo>
                  <a:pt x="1801114" y="27305"/>
                </a:lnTo>
                <a:lnTo>
                  <a:pt x="1822069" y="28448"/>
                </a:lnTo>
                <a:lnTo>
                  <a:pt x="1841753" y="29464"/>
                </a:lnTo>
                <a:lnTo>
                  <a:pt x="1841753" y="29464"/>
                </a:lnTo>
                <a:lnTo>
                  <a:pt x="1859152" y="28448"/>
                </a:lnTo>
                <a:lnTo>
                  <a:pt x="1870202" y="262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716014" y="1857247"/>
            <a:ext cx="10160" cy="9525"/>
          </a:xfrm>
          <a:custGeom>
            <a:avLst/>
            <a:gdLst/>
            <a:ahLst/>
            <a:cxnLst/>
            <a:rect l="l" t="t" r="r" b="b"/>
            <a:pathLst>
              <a:path w="10159" h="9525">
                <a:moveTo>
                  <a:pt x="9651" y="9016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56435" y="2129789"/>
            <a:ext cx="3070225" cy="62230"/>
          </a:xfrm>
          <a:custGeom>
            <a:avLst/>
            <a:gdLst/>
            <a:ahLst/>
            <a:cxnLst/>
            <a:rect l="l" t="t" r="r" b="b"/>
            <a:pathLst>
              <a:path w="3070225" h="62230">
                <a:moveTo>
                  <a:pt x="0" y="21589"/>
                </a:moveTo>
                <a:lnTo>
                  <a:pt x="0" y="21589"/>
                </a:lnTo>
                <a:lnTo>
                  <a:pt x="2158" y="12191"/>
                </a:lnTo>
                <a:lnTo>
                  <a:pt x="9016" y="0"/>
                </a:lnTo>
                <a:lnTo>
                  <a:pt x="9016" y="0"/>
                </a:lnTo>
                <a:lnTo>
                  <a:pt x="24510" y="5333"/>
                </a:lnTo>
                <a:lnTo>
                  <a:pt x="34162" y="16128"/>
                </a:lnTo>
                <a:lnTo>
                  <a:pt x="48259" y="28320"/>
                </a:lnTo>
                <a:lnTo>
                  <a:pt x="63753" y="40258"/>
                </a:lnTo>
                <a:lnTo>
                  <a:pt x="80263" y="50037"/>
                </a:lnTo>
                <a:lnTo>
                  <a:pt x="98678" y="56514"/>
                </a:lnTo>
                <a:lnTo>
                  <a:pt x="117347" y="59689"/>
                </a:lnTo>
                <a:lnTo>
                  <a:pt x="138302" y="61848"/>
                </a:lnTo>
                <a:lnTo>
                  <a:pt x="161289" y="61848"/>
                </a:lnTo>
                <a:lnTo>
                  <a:pt x="161289" y="61848"/>
                </a:lnTo>
                <a:lnTo>
                  <a:pt x="185038" y="59689"/>
                </a:lnTo>
                <a:lnTo>
                  <a:pt x="209550" y="54356"/>
                </a:lnTo>
                <a:lnTo>
                  <a:pt x="234314" y="47878"/>
                </a:lnTo>
                <a:lnTo>
                  <a:pt x="259587" y="40258"/>
                </a:lnTo>
                <a:lnTo>
                  <a:pt x="284733" y="31622"/>
                </a:lnTo>
                <a:lnTo>
                  <a:pt x="308863" y="23748"/>
                </a:lnTo>
                <a:lnTo>
                  <a:pt x="331977" y="18668"/>
                </a:lnTo>
                <a:lnTo>
                  <a:pt x="352806" y="13969"/>
                </a:lnTo>
                <a:lnTo>
                  <a:pt x="371220" y="9651"/>
                </a:lnTo>
                <a:lnTo>
                  <a:pt x="389889" y="7492"/>
                </a:lnTo>
                <a:lnTo>
                  <a:pt x="407542" y="7492"/>
                </a:lnTo>
                <a:lnTo>
                  <a:pt x="424814" y="7492"/>
                </a:lnTo>
                <a:lnTo>
                  <a:pt x="442467" y="8635"/>
                </a:lnTo>
                <a:lnTo>
                  <a:pt x="461137" y="12953"/>
                </a:lnTo>
                <a:lnTo>
                  <a:pt x="480948" y="18668"/>
                </a:lnTo>
                <a:lnTo>
                  <a:pt x="497204" y="25907"/>
                </a:lnTo>
                <a:lnTo>
                  <a:pt x="513714" y="33781"/>
                </a:lnTo>
                <a:lnTo>
                  <a:pt x="529970" y="38100"/>
                </a:lnTo>
                <a:lnTo>
                  <a:pt x="547623" y="41401"/>
                </a:lnTo>
                <a:lnTo>
                  <a:pt x="567308" y="42417"/>
                </a:lnTo>
                <a:lnTo>
                  <a:pt x="588263" y="41401"/>
                </a:lnTo>
                <a:lnTo>
                  <a:pt x="610234" y="39242"/>
                </a:lnTo>
                <a:lnTo>
                  <a:pt x="632840" y="35940"/>
                </a:lnTo>
                <a:lnTo>
                  <a:pt x="655954" y="31622"/>
                </a:lnTo>
                <a:lnTo>
                  <a:pt x="674623" y="27304"/>
                </a:lnTo>
                <a:lnTo>
                  <a:pt x="689737" y="23748"/>
                </a:lnTo>
                <a:lnTo>
                  <a:pt x="705231" y="20827"/>
                </a:lnTo>
                <a:lnTo>
                  <a:pt x="723900" y="17525"/>
                </a:lnTo>
                <a:lnTo>
                  <a:pt x="743457" y="15112"/>
                </a:lnTo>
                <a:lnTo>
                  <a:pt x="763142" y="13969"/>
                </a:lnTo>
                <a:lnTo>
                  <a:pt x="763142" y="13969"/>
                </a:lnTo>
                <a:lnTo>
                  <a:pt x="780795" y="15112"/>
                </a:lnTo>
                <a:lnTo>
                  <a:pt x="798067" y="17525"/>
                </a:lnTo>
                <a:lnTo>
                  <a:pt x="814704" y="20827"/>
                </a:lnTo>
                <a:lnTo>
                  <a:pt x="831214" y="23748"/>
                </a:lnTo>
                <a:lnTo>
                  <a:pt x="850010" y="27304"/>
                </a:lnTo>
                <a:lnTo>
                  <a:pt x="870457" y="29463"/>
                </a:lnTo>
                <a:lnTo>
                  <a:pt x="893571" y="30479"/>
                </a:lnTo>
                <a:lnTo>
                  <a:pt x="916558" y="31622"/>
                </a:lnTo>
                <a:lnTo>
                  <a:pt x="941704" y="30479"/>
                </a:lnTo>
                <a:lnTo>
                  <a:pt x="964819" y="28320"/>
                </a:lnTo>
                <a:lnTo>
                  <a:pt x="984250" y="24764"/>
                </a:lnTo>
                <a:lnTo>
                  <a:pt x="1000759" y="21589"/>
                </a:lnTo>
                <a:lnTo>
                  <a:pt x="1017396" y="18668"/>
                </a:lnTo>
                <a:lnTo>
                  <a:pt x="1036065" y="16128"/>
                </a:lnTo>
                <a:lnTo>
                  <a:pt x="1055496" y="15112"/>
                </a:lnTo>
                <a:lnTo>
                  <a:pt x="1075308" y="15112"/>
                </a:lnTo>
                <a:lnTo>
                  <a:pt x="1095120" y="16128"/>
                </a:lnTo>
                <a:lnTo>
                  <a:pt x="1113535" y="18668"/>
                </a:lnTo>
                <a:lnTo>
                  <a:pt x="1132204" y="21589"/>
                </a:lnTo>
                <a:lnTo>
                  <a:pt x="1148714" y="24764"/>
                </a:lnTo>
                <a:lnTo>
                  <a:pt x="1165352" y="28320"/>
                </a:lnTo>
                <a:lnTo>
                  <a:pt x="1180464" y="29463"/>
                </a:lnTo>
                <a:lnTo>
                  <a:pt x="1180464" y="29463"/>
                </a:lnTo>
                <a:lnTo>
                  <a:pt x="1197737" y="28320"/>
                </a:lnTo>
                <a:lnTo>
                  <a:pt x="1214246" y="25907"/>
                </a:lnTo>
                <a:lnTo>
                  <a:pt x="1231900" y="22606"/>
                </a:lnTo>
                <a:lnTo>
                  <a:pt x="1248537" y="18668"/>
                </a:lnTo>
                <a:lnTo>
                  <a:pt x="1264665" y="12953"/>
                </a:lnTo>
                <a:lnTo>
                  <a:pt x="1280159" y="9651"/>
                </a:lnTo>
                <a:lnTo>
                  <a:pt x="1296415" y="6476"/>
                </a:lnTo>
                <a:lnTo>
                  <a:pt x="1315085" y="5333"/>
                </a:lnTo>
                <a:lnTo>
                  <a:pt x="1332738" y="5333"/>
                </a:lnTo>
                <a:lnTo>
                  <a:pt x="1350390" y="8635"/>
                </a:lnTo>
                <a:lnTo>
                  <a:pt x="1366519" y="12953"/>
                </a:lnTo>
                <a:lnTo>
                  <a:pt x="1383791" y="16128"/>
                </a:lnTo>
                <a:lnTo>
                  <a:pt x="1402588" y="19684"/>
                </a:lnTo>
                <a:lnTo>
                  <a:pt x="1422400" y="21589"/>
                </a:lnTo>
                <a:lnTo>
                  <a:pt x="1440688" y="22606"/>
                </a:lnTo>
                <a:lnTo>
                  <a:pt x="1459484" y="22606"/>
                </a:lnTo>
                <a:lnTo>
                  <a:pt x="1479295" y="21589"/>
                </a:lnTo>
                <a:lnTo>
                  <a:pt x="1500124" y="19684"/>
                </a:lnTo>
                <a:lnTo>
                  <a:pt x="1519936" y="15112"/>
                </a:lnTo>
                <a:lnTo>
                  <a:pt x="1538224" y="12191"/>
                </a:lnTo>
                <a:lnTo>
                  <a:pt x="1557019" y="9651"/>
                </a:lnTo>
                <a:lnTo>
                  <a:pt x="1574673" y="9651"/>
                </a:lnTo>
                <a:lnTo>
                  <a:pt x="1592326" y="12953"/>
                </a:lnTo>
                <a:lnTo>
                  <a:pt x="1610614" y="17525"/>
                </a:lnTo>
                <a:lnTo>
                  <a:pt x="1629410" y="21589"/>
                </a:lnTo>
                <a:lnTo>
                  <a:pt x="1648078" y="27304"/>
                </a:lnTo>
                <a:lnTo>
                  <a:pt x="1666493" y="29463"/>
                </a:lnTo>
                <a:lnTo>
                  <a:pt x="1688464" y="29463"/>
                </a:lnTo>
                <a:lnTo>
                  <a:pt x="1708150" y="27304"/>
                </a:lnTo>
                <a:lnTo>
                  <a:pt x="1727580" y="24764"/>
                </a:lnTo>
                <a:lnTo>
                  <a:pt x="1748536" y="21589"/>
                </a:lnTo>
                <a:lnTo>
                  <a:pt x="1770506" y="17525"/>
                </a:lnTo>
                <a:lnTo>
                  <a:pt x="1793493" y="11048"/>
                </a:lnTo>
                <a:lnTo>
                  <a:pt x="1815464" y="7492"/>
                </a:lnTo>
                <a:lnTo>
                  <a:pt x="1836419" y="5333"/>
                </a:lnTo>
                <a:lnTo>
                  <a:pt x="1853691" y="4317"/>
                </a:lnTo>
                <a:lnTo>
                  <a:pt x="1869186" y="4317"/>
                </a:lnTo>
                <a:lnTo>
                  <a:pt x="1886457" y="6476"/>
                </a:lnTo>
                <a:lnTo>
                  <a:pt x="1905127" y="11048"/>
                </a:lnTo>
                <a:lnTo>
                  <a:pt x="1925954" y="15112"/>
                </a:lnTo>
                <a:lnTo>
                  <a:pt x="1947926" y="18668"/>
                </a:lnTo>
                <a:lnTo>
                  <a:pt x="1973199" y="21589"/>
                </a:lnTo>
                <a:lnTo>
                  <a:pt x="1996948" y="21589"/>
                </a:lnTo>
                <a:lnTo>
                  <a:pt x="2020315" y="19684"/>
                </a:lnTo>
                <a:lnTo>
                  <a:pt x="2038730" y="18668"/>
                </a:lnTo>
                <a:lnTo>
                  <a:pt x="2056384" y="16128"/>
                </a:lnTo>
                <a:lnTo>
                  <a:pt x="2073910" y="12953"/>
                </a:lnTo>
                <a:lnTo>
                  <a:pt x="2092325" y="11048"/>
                </a:lnTo>
                <a:lnTo>
                  <a:pt x="2110993" y="8635"/>
                </a:lnTo>
                <a:lnTo>
                  <a:pt x="2129790" y="8635"/>
                </a:lnTo>
                <a:lnTo>
                  <a:pt x="2129790" y="8635"/>
                </a:lnTo>
                <a:lnTo>
                  <a:pt x="2145918" y="11048"/>
                </a:lnTo>
                <a:lnTo>
                  <a:pt x="2163572" y="12953"/>
                </a:lnTo>
                <a:lnTo>
                  <a:pt x="2178050" y="16128"/>
                </a:lnTo>
                <a:lnTo>
                  <a:pt x="2194179" y="19684"/>
                </a:lnTo>
                <a:lnTo>
                  <a:pt x="2212975" y="21589"/>
                </a:lnTo>
                <a:lnTo>
                  <a:pt x="2231643" y="22606"/>
                </a:lnTo>
                <a:lnTo>
                  <a:pt x="2247900" y="23748"/>
                </a:lnTo>
                <a:lnTo>
                  <a:pt x="2265172" y="24764"/>
                </a:lnTo>
                <a:lnTo>
                  <a:pt x="2281681" y="23748"/>
                </a:lnTo>
                <a:lnTo>
                  <a:pt x="2300351" y="21589"/>
                </a:lnTo>
                <a:lnTo>
                  <a:pt x="2321941" y="18668"/>
                </a:lnTo>
                <a:lnTo>
                  <a:pt x="2343277" y="16128"/>
                </a:lnTo>
                <a:lnTo>
                  <a:pt x="2364866" y="13969"/>
                </a:lnTo>
                <a:lnTo>
                  <a:pt x="2383536" y="13969"/>
                </a:lnTo>
                <a:lnTo>
                  <a:pt x="2402331" y="15112"/>
                </a:lnTo>
                <a:lnTo>
                  <a:pt x="2421001" y="17525"/>
                </a:lnTo>
                <a:lnTo>
                  <a:pt x="2440431" y="21589"/>
                </a:lnTo>
                <a:lnTo>
                  <a:pt x="2459101" y="27304"/>
                </a:lnTo>
                <a:lnTo>
                  <a:pt x="2477897" y="30479"/>
                </a:lnTo>
                <a:lnTo>
                  <a:pt x="2497328" y="33781"/>
                </a:lnTo>
                <a:lnTo>
                  <a:pt x="2519679" y="34543"/>
                </a:lnTo>
                <a:lnTo>
                  <a:pt x="2519679" y="34543"/>
                </a:lnTo>
                <a:lnTo>
                  <a:pt x="2544444" y="33781"/>
                </a:lnTo>
                <a:lnTo>
                  <a:pt x="2569717" y="29463"/>
                </a:lnTo>
                <a:lnTo>
                  <a:pt x="2592704" y="24764"/>
                </a:lnTo>
                <a:lnTo>
                  <a:pt x="2612516" y="20827"/>
                </a:lnTo>
                <a:lnTo>
                  <a:pt x="2631186" y="17525"/>
                </a:lnTo>
                <a:lnTo>
                  <a:pt x="2648585" y="16128"/>
                </a:lnTo>
                <a:lnTo>
                  <a:pt x="2665856" y="17525"/>
                </a:lnTo>
                <a:lnTo>
                  <a:pt x="2683382" y="20827"/>
                </a:lnTo>
                <a:lnTo>
                  <a:pt x="2703194" y="23748"/>
                </a:lnTo>
                <a:lnTo>
                  <a:pt x="2727325" y="25907"/>
                </a:lnTo>
                <a:lnTo>
                  <a:pt x="2750439" y="27304"/>
                </a:lnTo>
                <a:lnTo>
                  <a:pt x="2773426" y="25907"/>
                </a:lnTo>
                <a:lnTo>
                  <a:pt x="2796159" y="23748"/>
                </a:lnTo>
                <a:lnTo>
                  <a:pt x="2817367" y="21589"/>
                </a:lnTo>
                <a:lnTo>
                  <a:pt x="2835782" y="18668"/>
                </a:lnTo>
                <a:lnTo>
                  <a:pt x="2854452" y="16128"/>
                </a:lnTo>
                <a:lnTo>
                  <a:pt x="2872104" y="15112"/>
                </a:lnTo>
                <a:lnTo>
                  <a:pt x="2890392" y="16128"/>
                </a:lnTo>
                <a:lnTo>
                  <a:pt x="2910204" y="17525"/>
                </a:lnTo>
                <a:lnTo>
                  <a:pt x="2927857" y="18668"/>
                </a:lnTo>
                <a:lnTo>
                  <a:pt x="2944114" y="19684"/>
                </a:lnTo>
                <a:lnTo>
                  <a:pt x="2962782" y="19684"/>
                </a:lnTo>
                <a:lnTo>
                  <a:pt x="2982594" y="18668"/>
                </a:lnTo>
                <a:lnTo>
                  <a:pt x="3003423" y="18668"/>
                </a:lnTo>
                <a:lnTo>
                  <a:pt x="3021838" y="17525"/>
                </a:lnTo>
                <a:lnTo>
                  <a:pt x="3038348" y="13969"/>
                </a:lnTo>
                <a:lnTo>
                  <a:pt x="3051302" y="9651"/>
                </a:lnTo>
                <a:lnTo>
                  <a:pt x="3060318" y="6476"/>
                </a:lnTo>
                <a:lnTo>
                  <a:pt x="3070098" y="74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29708" y="21459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958338" y="2336038"/>
            <a:ext cx="93980" cy="277495"/>
          </a:xfrm>
          <a:custGeom>
            <a:avLst/>
            <a:gdLst/>
            <a:ahLst/>
            <a:cxnLst/>
            <a:rect l="l" t="t" r="r" b="b"/>
            <a:pathLst>
              <a:path w="93980" h="277494">
                <a:moveTo>
                  <a:pt x="90043" y="0"/>
                </a:moveTo>
                <a:lnTo>
                  <a:pt x="93980" y="13335"/>
                </a:lnTo>
                <a:lnTo>
                  <a:pt x="93980" y="13335"/>
                </a:lnTo>
                <a:lnTo>
                  <a:pt x="93218" y="29463"/>
                </a:lnTo>
                <a:lnTo>
                  <a:pt x="93218" y="50037"/>
                </a:lnTo>
                <a:lnTo>
                  <a:pt x="93218" y="68706"/>
                </a:lnTo>
                <a:lnTo>
                  <a:pt x="92201" y="88137"/>
                </a:lnTo>
                <a:lnTo>
                  <a:pt x="92201" y="108712"/>
                </a:lnTo>
                <a:lnTo>
                  <a:pt x="92201" y="128143"/>
                </a:lnTo>
                <a:lnTo>
                  <a:pt x="92201" y="148971"/>
                </a:lnTo>
                <a:lnTo>
                  <a:pt x="92201" y="170561"/>
                </a:lnTo>
                <a:lnTo>
                  <a:pt x="92201" y="192150"/>
                </a:lnTo>
                <a:lnTo>
                  <a:pt x="92201" y="215265"/>
                </a:lnTo>
                <a:lnTo>
                  <a:pt x="62611" y="277113"/>
                </a:lnTo>
                <a:lnTo>
                  <a:pt x="62611" y="277113"/>
                </a:lnTo>
                <a:lnTo>
                  <a:pt x="0" y="216027"/>
                </a:lnTo>
                <a:lnTo>
                  <a:pt x="2159" y="2011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047492" y="2339847"/>
            <a:ext cx="103250" cy="993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176523" y="2348229"/>
            <a:ext cx="116205" cy="236854"/>
          </a:xfrm>
          <a:custGeom>
            <a:avLst/>
            <a:gdLst/>
            <a:ahLst/>
            <a:cxnLst/>
            <a:rect l="l" t="t" r="r" b="b"/>
            <a:pathLst>
              <a:path w="116204" h="236855">
                <a:moveTo>
                  <a:pt x="54356" y="0"/>
                </a:moveTo>
                <a:lnTo>
                  <a:pt x="48894" y="6476"/>
                </a:lnTo>
                <a:lnTo>
                  <a:pt x="0" y="86741"/>
                </a:lnTo>
                <a:lnTo>
                  <a:pt x="0" y="86741"/>
                </a:lnTo>
                <a:lnTo>
                  <a:pt x="10794" y="67310"/>
                </a:lnTo>
                <a:lnTo>
                  <a:pt x="21589" y="51181"/>
                </a:lnTo>
                <a:lnTo>
                  <a:pt x="32384" y="35687"/>
                </a:lnTo>
                <a:lnTo>
                  <a:pt x="44576" y="22732"/>
                </a:lnTo>
                <a:lnTo>
                  <a:pt x="56895" y="12954"/>
                </a:lnTo>
                <a:lnTo>
                  <a:pt x="70865" y="9779"/>
                </a:lnTo>
                <a:lnTo>
                  <a:pt x="85216" y="15112"/>
                </a:lnTo>
                <a:lnTo>
                  <a:pt x="96012" y="30225"/>
                </a:lnTo>
                <a:lnTo>
                  <a:pt x="102870" y="52196"/>
                </a:lnTo>
                <a:lnTo>
                  <a:pt x="104775" y="75945"/>
                </a:lnTo>
                <a:lnTo>
                  <a:pt x="105790" y="103377"/>
                </a:lnTo>
                <a:lnTo>
                  <a:pt x="106934" y="128143"/>
                </a:lnTo>
                <a:lnTo>
                  <a:pt x="106934" y="154050"/>
                </a:lnTo>
                <a:lnTo>
                  <a:pt x="107950" y="178943"/>
                </a:lnTo>
                <a:lnTo>
                  <a:pt x="110489" y="203073"/>
                </a:lnTo>
                <a:lnTo>
                  <a:pt x="112649" y="223519"/>
                </a:lnTo>
                <a:lnTo>
                  <a:pt x="115824" y="2366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46196" y="2455672"/>
            <a:ext cx="113411" cy="1410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04946" y="2457195"/>
            <a:ext cx="90424" cy="1338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58413" y="2316606"/>
            <a:ext cx="121285" cy="280670"/>
          </a:xfrm>
          <a:custGeom>
            <a:avLst/>
            <a:gdLst/>
            <a:ahLst/>
            <a:cxnLst/>
            <a:rect l="l" t="t" r="r" b="b"/>
            <a:pathLst>
              <a:path w="121285" h="280669">
                <a:moveTo>
                  <a:pt x="0" y="29464"/>
                </a:moveTo>
                <a:lnTo>
                  <a:pt x="7620" y="17272"/>
                </a:lnTo>
                <a:lnTo>
                  <a:pt x="17652" y="6477"/>
                </a:lnTo>
                <a:lnTo>
                  <a:pt x="32765" y="1016"/>
                </a:lnTo>
                <a:lnTo>
                  <a:pt x="52197" y="0"/>
                </a:lnTo>
                <a:lnTo>
                  <a:pt x="52197" y="0"/>
                </a:lnTo>
                <a:lnTo>
                  <a:pt x="70992" y="6477"/>
                </a:lnTo>
                <a:lnTo>
                  <a:pt x="88646" y="20828"/>
                </a:lnTo>
                <a:lnTo>
                  <a:pt x="100837" y="41402"/>
                </a:lnTo>
                <a:lnTo>
                  <a:pt x="106934" y="67310"/>
                </a:lnTo>
                <a:lnTo>
                  <a:pt x="109474" y="95758"/>
                </a:lnTo>
                <a:lnTo>
                  <a:pt x="108331" y="124206"/>
                </a:lnTo>
                <a:lnTo>
                  <a:pt x="105156" y="147574"/>
                </a:lnTo>
                <a:lnTo>
                  <a:pt x="102997" y="171704"/>
                </a:lnTo>
                <a:lnTo>
                  <a:pt x="101853" y="197612"/>
                </a:lnTo>
                <a:lnTo>
                  <a:pt x="101853" y="197612"/>
                </a:lnTo>
                <a:lnTo>
                  <a:pt x="104012" y="223519"/>
                </a:lnTo>
                <a:lnTo>
                  <a:pt x="106934" y="249809"/>
                </a:lnTo>
                <a:lnTo>
                  <a:pt x="112649" y="271780"/>
                </a:lnTo>
                <a:lnTo>
                  <a:pt x="121285" y="2804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59708" y="2299969"/>
            <a:ext cx="52705" cy="316865"/>
          </a:xfrm>
          <a:custGeom>
            <a:avLst/>
            <a:gdLst/>
            <a:ahLst/>
            <a:cxnLst/>
            <a:rect l="l" t="t" r="r" b="b"/>
            <a:pathLst>
              <a:path w="52704" h="316864">
                <a:moveTo>
                  <a:pt x="0" y="4699"/>
                </a:moveTo>
                <a:lnTo>
                  <a:pt x="8636" y="0"/>
                </a:lnTo>
                <a:lnTo>
                  <a:pt x="8636" y="0"/>
                </a:lnTo>
                <a:lnTo>
                  <a:pt x="19812" y="2159"/>
                </a:lnTo>
                <a:lnTo>
                  <a:pt x="30987" y="11176"/>
                </a:lnTo>
                <a:lnTo>
                  <a:pt x="39624" y="28829"/>
                </a:lnTo>
                <a:lnTo>
                  <a:pt x="46100" y="50418"/>
                </a:lnTo>
                <a:lnTo>
                  <a:pt x="48259" y="75311"/>
                </a:lnTo>
                <a:lnTo>
                  <a:pt x="48259" y="105537"/>
                </a:lnTo>
                <a:lnTo>
                  <a:pt x="47116" y="136144"/>
                </a:lnTo>
                <a:lnTo>
                  <a:pt x="48259" y="167767"/>
                </a:lnTo>
                <a:lnTo>
                  <a:pt x="48259" y="199898"/>
                </a:lnTo>
                <a:lnTo>
                  <a:pt x="49275" y="229362"/>
                </a:lnTo>
                <a:lnTo>
                  <a:pt x="50418" y="257810"/>
                </a:lnTo>
                <a:lnTo>
                  <a:pt x="51434" y="281559"/>
                </a:lnTo>
                <a:lnTo>
                  <a:pt x="52577" y="302387"/>
                </a:lnTo>
                <a:lnTo>
                  <a:pt x="49275" y="31648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759708" y="2471673"/>
            <a:ext cx="88900" cy="33020"/>
          </a:xfrm>
          <a:custGeom>
            <a:avLst/>
            <a:gdLst/>
            <a:ahLst/>
            <a:cxnLst/>
            <a:rect l="l" t="t" r="r" b="b"/>
            <a:pathLst>
              <a:path w="88900" h="33019">
                <a:moveTo>
                  <a:pt x="0" y="32766"/>
                </a:moveTo>
                <a:lnTo>
                  <a:pt x="14350" y="25273"/>
                </a:lnTo>
                <a:lnTo>
                  <a:pt x="28447" y="17399"/>
                </a:lnTo>
                <a:lnTo>
                  <a:pt x="46100" y="13335"/>
                </a:lnTo>
                <a:lnTo>
                  <a:pt x="65912" y="8636"/>
                </a:lnTo>
                <a:lnTo>
                  <a:pt x="8890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22014" y="2480309"/>
            <a:ext cx="8890" cy="116839"/>
          </a:xfrm>
          <a:custGeom>
            <a:avLst/>
            <a:gdLst/>
            <a:ahLst/>
            <a:cxnLst/>
            <a:rect l="l" t="t" r="r" b="b"/>
            <a:pathLst>
              <a:path w="8889" h="116839">
                <a:moveTo>
                  <a:pt x="762" y="0"/>
                </a:moveTo>
                <a:lnTo>
                  <a:pt x="1777" y="14477"/>
                </a:lnTo>
                <a:lnTo>
                  <a:pt x="0" y="46862"/>
                </a:lnTo>
                <a:lnTo>
                  <a:pt x="0" y="66675"/>
                </a:lnTo>
                <a:lnTo>
                  <a:pt x="0" y="66675"/>
                </a:lnTo>
                <a:lnTo>
                  <a:pt x="762" y="86106"/>
                </a:lnTo>
                <a:lnTo>
                  <a:pt x="3937" y="105537"/>
                </a:lnTo>
                <a:lnTo>
                  <a:pt x="8636" y="1167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14140" y="24317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014089" y="2478785"/>
            <a:ext cx="88137" cy="1277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108830" y="2507741"/>
            <a:ext cx="107950" cy="262255"/>
          </a:xfrm>
          <a:custGeom>
            <a:avLst/>
            <a:gdLst/>
            <a:ahLst/>
            <a:cxnLst/>
            <a:rect l="l" t="t" r="r" b="b"/>
            <a:pathLst>
              <a:path w="107950" h="262255">
                <a:moveTo>
                  <a:pt x="105156" y="1015"/>
                </a:moveTo>
                <a:lnTo>
                  <a:pt x="94361" y="0"/>
                </a:lnTo>
                <a:lnTo>
                  <a:pt x="94361" y="0"/>
                </a:lnTo>
                <a:lnTo>
                  <a:pt x="37465" y="46736"/>
                </a:lnTo>
                <a:lnTo>
                  <a:pt x="37465" y="61849"/>
                </a:lnTo>
                <a:lnTo>
                  <a:pt x="43942" y="73787"/>
                </a:lnTo>
                <a:lnTo>
                  <a:pt x="56896" y="80644"/>
                </a:lnTo>
                <a:lnTo>
                  <a:pt x="71374" y="79501"/>
                </a:lnTo>
                <a:lnTo>
                  <a:pt x="84328" y="70865"/>
                </a:lnTo>
                <a:lnTo>
                  <a:pt x="93345" y="56514"/>
                </a:lnTo>
                <a:lnTo>
                  <a:pt x="96520" y="43561"/>
                </a:lnTo>
                <a:lnTo>
                  <a:pt x="95504" y="70865"/>
                </a:lnTo>
                <a:lnTo>
                  <a:pt x="97663" y="101092"/>
                </a:lnTo>
                <a:lnTo>
                  <a:pt x="101981" y="130301"/>
                </a:lnTo>
                <a:lnTo>
                  <a:pt x="105156" y="156209"/>
                </a:lnTo>
                <a:lnTo>
                  <a:pt x="107696" y="179958"/>
                </a:lnTo>
                <a:lnTo>
                  <a:pt x="107696" y="206248"/>
                </a:lnTo>
                <a:lnTo>
                  <a:pt x="107696" y="206248"/>
                </a:lnTo>
                <a:lnTo>
                  <a:pt x="59055" y="261746"/>
                </a:lnTo>
                <a:lnTo>
                  <a:pt x="59055" y="261746"/>
                </a:lnTo>
                <a:lnTo>
                  <a:pt x="3302" y="213868"/>
                </a:lnTo>
                <a:lnTo>
                  <a:pt x="0" y="1811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70578" y="2320925"/>
            <a:ext cx="55880" cy="283845"/>
          </a:xfrm>
          <a:custGeom>
            <a:avLst/>
            <a:gdLst/>
            <a:ahLst/>
            <a:cxnLst/>
            <a:rect l="l" t="t" r="r" b="b"/>
            <a:pathLst>
              <a:path w="55879" h="283844">
                <a:moveTo>
                  <a:pt x="0" y="2159"/>
                </a:moveTo>
                <a:lnTo>
                  <a:pt x="9779" y="0"/>
                </a:lnTo>
                <a:lnTo>
                  <a:pt x="9779" y="0"/>
                </a:lnTo>
                <a:lnTo>
                  <a:pt x="20955" y="3175"/>
                </a:lnTo>
                <a:lnTo>
                  <a:pt x="33147" y="15112"/>
                </a:lnTo>
                <a:lnTo>
                  <a:pt x="42799" y="32385"/>
                </a:lnTo>
                <a:lnTo>
                  <a:pt x="48260" y="58674"/>
                </a:lnTo>
                <a:lnTo>
                  <a:pt x="50800" y="91440"/>
                </a:lnTo>
                <a:lnTo>
                  <a:pt x="50800" y="157606"/>
                </a:lnTo>
                <a:lnTo>
                  <a:pt x="51562" y="184657"/>
                </a:lnTo>
                <a:lnTo>
                  <a:pt x="52577" y="206248"/>
                </a:lnTo>
                <a:lnTo>
                  <a:pt x="54737" y="229235"/>
                </a:lnTo>
                <a:lnTo>
                  <a:pt x="55880" y="250825"/>
                </a:lnTo>
                <a:lnTo>
                  <a:pt x="55880" y="270637"/>
                </a:lnTo>
                <a:lnTo>
                  <a:pt x="52577" y="2835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414773" y="2413634"/>
            <a:ext cx="97789" cy="75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13198" y="2331719"/>
            <a:ext cx="27305" cy="274955"/>
          </a:xfrm>
          <a:custGeom>
            <a:avLst/>
            <a:gdLst/>
            <a:ahLst/>
            <a:cxnLst/>
            <a:rect l="l" t="t" r="r" b="b"/>
            <a:pathLst>
              <a:path w="27304" h="274955">
                <a:moveTo>
                  <a:pt x="27304" y="0"/>
                </a:moveTo>
                <a:lnTo>
                  <a:pt x="27304" y="0"/>
                </a:lnTo>
                <a:lnTo>
                  <a:pt x="18668" y="70866"/>
                </a:lnTo>
                <a:lnTo>
                  <a:pt x="17272" y="97917"/>
                </a:lnTo>
                <a:lnTo>
                  <a:pt x="16128" y="121666"/>
                </a:lnTo>
                <a:lnTo>
                  <a:pt x="15112" y="145796"/>
                </a:lnTo>
                <a:lnTo>
                  <a:pt x="15112" y="170561"/>
                </a:lnTo>
                <a:lnTo>
                  <a:pt x="15112" y="194310"/>
                </a:lnTo>
                <a:lnTo>
                  <a:pt x="12953" y="218440"/>
                </a:lnTo>
                <a:lnTo>
                  <a:pt x="9651" y="241173"/>
                </a:lnTo>
                <a:lnTo>
                  <a:pt x="0" y="2749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68063" y="2431288"/>
            <a:ext cx="262382" cy="16306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66132" y="2436241"/>
            <a:ext cx="192531" cy="14287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81778" y="2442082"/>
            <a:ext cx="104394" cy="8813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216016" y="2436241"/>
            <a:ext cx="106934" cy="12344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350002" y="2428747"/>
            <a:ext cx="123825" cy="15366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509259" y="25238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561082" y="2451734"/>
            <a:ext cx="245872" cy="11556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584825" y="2233041"/>
            <a:ext cx="105410" cy="387985"/>
          </a:xfrm>
          <a:custGeom>
            <a:avLst/>
            <a:gdLst/>
            <a:ahLst/>
            <a:cxnLst/>
            <a:rect l="l" t="t" r="r" b="b"/>
            <a:pathLst>
              <a:path w="105410" h="387985">
                <a:moveTo>
                  <a:pt x="105155" y="30225"/>
                </a:moveTo>
                <a:lnTo>
                  <a:pt x="105155" y="30225"/>
                </a:lnTo>
                <a:lnTo>
                  <a:pt x="91821" y="0"/>
                </a:lnTo>
                <a:lnTo>
                  <a:pt x="83185" y="2539"/>
                </a:lnTo>
                <a:lnTo>
                  <a:pt x="23113" y="169544"/>
                </a:lnTo>
                <a:lnTo>
                  <a:pt x="16637" y="195452"/>
                </a:lnTo>
                <a:lnTo>
                  <a:pt x="11937" y="218566"/>
                </a:lnTo>
                <a:lnTo>
                  <a:pt x="9778" y="238632"/>
                </a:lnTo>
                <a:lnTo>
                  <a:pt x="7620" y="256031"/>
                </a:lnTo>
                <a:lnTo>
                  <a:pt x="3301" y="270382"/>
                </a:lnTo>
                <a:lnTo>
                  <a:pt x="0" y="281177"/>
                </a:lnTo>
                <a:lnTo>
                  <a:pt x="0" y="291972"/>
                </a:lnTo>
                <a:lnTo>
                  <a:pt x="0" y="306069"/>
                </a:lnTo>
                <a:lnTo>
                  <a:pt x="2159" y="323595"/>
                </a:lnTo>
                <a:lnTo>
                  <a:pt x="5841" y="340868"/>
                </a:lnTo>
                <a:lnTo>
                  <a:pt x="9778" y="358520"/>
                </a:lnTo>
                <a:lnTo>
                  <a:pt x="17652" y="375793"/>
                </a:lnTo>
                <a:lnTo>
                  <a:pt x="30607" y="3877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30621" y="2275204"/>
            <a:ext cx="95250" cy="247015"/>
          </a:xfrm>
          <a:custGeom>
            <a:avLst/>
            <a:gdLst/>
            <a:ahLst/>
            <a:cxnLst/>
            <a:rect l="l" t="t" r="r" b="b"/>
            <a:pathLst>
              <a:path w="95250" h="247014">
                <a:moveTo>
                  <a:pt x="95123" y="7493"/>
                </a:moveTo>
                <a:lnTo>
                  <a:pt x="95123" y="7493"/>
                </a:lnTo>
                <a:lnTo>
                  <a:pt x="74549" y="0"/>
                </a:lnTo>
                <a:lnTo>
                  <a:pt x="74549" y="0"/>
                </a:lnTo>
                <a:lnTo>
                  <a:pt x="0" y="91439"/>
                </a:lnTo>
                <a:lnTo>
                  <a:pt x="2158" y="109727"/>
                </a:lnTo>
                <a:lnTo>
                  <a:pt x="11937" y="121666"/>
                </a:lnTo>
                <a:lnTo>
                  <a:pt x="28448" y="126364"/>
                </a:lnTo>
                <a:lnTo>
                  <a:pt x="46100" y="123062"/>
                </a:lnTo>
                <a:lnTo>
                  <a:pt x="60198" y="117348"/>
                </a:lnTo>
                <a:lnTo>
                  <a:pt x="66675" y="114426"/>
                </a:lnTo>
                <a:lnTo>
                  <a:pt x="5079" y="188975"/>
                </a:lnTo>
                <a:lnTo>
                  <a:pt x="7619" y="205105"/>
                </a:lnTo>
                <a:lnTo>
                  <a:pt x="15239" y="221742"/>
                </a:lnTo>
                <a:lnTo>
                  <a:pt x="28448" y="234695"/>
                </a:lnTo>
                <a:lnTo>
                  <a:pt x="46862" y="243331"/>
                </a:lnTo>
                <a:lnTo>
                  <a:pt x="66675" y="2465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853303" y="2357119"/>
            <a:ext cx="70866" cy="15900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54903" y="2194941"/>
            <a:ext cx="97790" cy="270510"/>
          </a:xfrm>
          <a:custGeom>
            <a:avLst/>
            <a:gdLst/>
            <a:ahLst/>
            <a:cxnLst/>
            <a:rect l="l" t="t" r="r" b="b"/>
            <a:pathLst>
              <a:path w="97789" h="270510">
                <a:moveTo>
                  <a:pt x="65532" y="160908"/>
                </a:moveTo>
                <a:lnTo>
                  <a:pt x="52577" y="160908"/>
                </a:lnTo>
                <a:lnTo>
                  <a:pt x="52577" y="160908"/>
                </a:lnTo>
                <a:lnTo>
                  <a:pt x="0" y="234695"/>
                </a:lnTo>
                <a:lnTo>
                  <a:pt x="0" y="234695"/>
                </a:lnTo>
                <a:lnTo>
                  <a:pt x="1143" y="250825"/>
                </a:lnTo>
                <a:lnTo>
                  <a:pt x="6858" y="264159"/>
                </a:lnTo>
                <a:lnTo>
                  <a:pt x="15494" y="270256"/>
                </a:lnTo>
                <a:lnTo>
                  <a:pt x="26288" y="268096"/>
                </a:lnTo>
                <a:lnTo>
                  <a:pt x="38226" y="259460"/>
                </a:lnTo>
                <a:lnTo>
                  <a:pt x="49402" y="246887"/>
                </a:lnTo>
                <a:lnTo>
                  <a:pt x="49402" y="246887"/>
                </a:lnTo>
                <a:lnTo>
                  <a:pt x="59055" y="227075"/>
                </a:lnTo>
                <a:lnTo>
                  <a:pt x="69850" y="201930"/>
                </a:lnTo>
                <a:lnTo>
                  <a:pt x="78867" y="170560"/>
                </a:lnTo>
                <a:lnTo>
                  <a:pt x="85344" y="138937"/>
                </a:lnTo>
                <a:lnTo>
                  <a:pt x="88646" y="107187"/>
                </a:lnTo>
                <a:lnTo>
                  <a:pt x="88646" y="78105"/>
                </a:lnTo>
                <a:lnTo>
                  <a:pt x="88646" y="78105"/>
                </a:lnTo>
                <a:lnTo>
                  <a:pt x="76708" y="0"/>
                </a:lnTo>
                <a:lnTo>
                  <a:pt x="76708" y="0"/>
                </a:lnTo>
                <a:lnTo>
                  <a:pt x="75692" y="21208"/>
                </a:lnTo>
                <a:lnTo>
                  <a:pt x="75692" y="49275"/>
                </a:lnTo>
                <a:lnTo>
                  <a:pt x="75692" y="82803"/>
                </a:lnTo>
                <a:lnTo>
                  <a:pt x="76708" y="114045"/>
                </a:lnTo>
                <a:lnTo>
                  <a:pt x="77850" y="144271"/>
                </a:lnTo>
                <a:lnTo>
                  <a:pt x="80010" y="171703"/>
                </a:lnTo>
                <a:lnTo>
                  <a:pt x="82169" y="195833"/>
                </a:lnTo>
                <a:lnTo>
                  <a:pt x="85344" y="214121"/>
                </a:lnTo>
                <a:lnTo>
                  <a:pt x="90043" y="231394"/>
                </a:lnTo>
                <a:lnTo>
                  <a:pt x="97282" y="2486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086602" y="2320035"/>
            <a:ext cx="67183" cy="9423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091809" y="2329560"/>
            <a:ext cx="86360" cy="257810"/>
          </a:xfrm>
          <a:custGeom>
            <a:avLst/>
            <a:gdLst/>
            <a:ahLst/>
            <a:cxnLst/>
            <a:rect l="l" t="t" r="r" b="b"/>
            <a:pathLst>
              <a:path w="86360" h="257810">
                <a:moveTo>
                  <a:pt x="86360" y="0"/>
                </a:moveTo>
                <a:lnTo>
                  <a:pt x="79882" y="13969"/>
                </a:lnTo>
                <a:lnTo>
                  <a:pt x="76580" y="30606"/>
                </a:lnTo>
                <a:lnTo>
                  <a:pt x="72262" y="51054"/>
                </a:lnTo>
                <a:lnTo>
                  <a:pt x="69087" y="75183"/>
                </a:lnTo>
                <a:lnTo>
                  <a:pt x="66928" y="95757"/>
                </a:lnTo>
                <a:lnTo>
                  <a:pt x="64769" y="119506"/>
                </a:lnTo>
                <a:lnTo>
                  <a:pt x="62229" y="143256"/>
                </a:lnTo>
                <a:lnTo>
                  <a:pt x="61087" y="167386"/>
                </a:lnTo>
                <a:lnTo>
                  <a:pt x="58927" y="189992"/>
                </a:lnTo>
                <a:lnTo>
                  <a:pt x="56768" y="212725"/>
                </a:lnTo>
                <a:lnTo>
                  <a:pt x="36321" y="257682"/>
                </a:lnTo>
                <a:lnTo>
                  <a:pt x="36321" y="257682"/>
                </a:lnTo>
                <a:lnTo>
                  <a:pt x="0" y="2313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16903" y="2266695"/>
            <a:ext cx="78105" cy="1616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21933" y="2273172"/>
            <a:ext cx="87121" cy="10947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63410" y="2258059"/>
            <a:ext cx="113030" cy="13208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21144" y="2224913"/>
            <a:ext cx="102234" cy="16205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72909" y="23122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32143" y="2089784"/>
            <a:ext cx="121920" cy="353695"/>
          </a:xfrm>
          <a:custGeom>
            <a:avLst/>
            <a:gdLst/>
            <a:ahLst/>
            <a:cxnLst/>
            <a:rect l="l" t="t" r="r" b="b"/>
            <a:pathLst>
              <a:path w="121920" h="353694">
                <a:moveTo>
                  <a:pt x="0" y="0"/>
                </a:moveTo>
                <a:lnTo>
                  <a:pt x="24129" y="2158"/>
                </a:lnTo>
                <a:lnTo>
                  <a:pt x="48259" y="8636"/>
                </a:lnTo>
                <a:lnTo>
                  <a:pt x="72389" y="20446"/>
                </a:lnTo>
                <a:lnTo>
                  <a:pt x="92201" y="32765"/>
                </a:lnTo>
                <a:lnTo>
                  <a:pt x="108457" y="49656"/>
                </a:lnTo>
                <a:lnTo>
                  <a:pt x="118109" y="71627"/>
                </a:lnTo>
                <a:lnTo>
                  <a:pt x="121792" y="93218"/>
                </a:lnTo>
                <a:lnTo>
                  <a:pt x="119633" y="119506"/>
                </a:lnTo>
                <a:lnTo>
                  <a:pt x="113156" y="149732"/>
                </a:lnTo>
                <a:lnTo>
                  <a:pt x="104139" y="176783"/>
                </a:lnTo>
                <a:lnTo>
                  <a:pt x="95503" y="199770"/>
                </a:lnTo>
                <a:lnTo>
                  <a:pt x="84708" y="221361"/>
                </a:lnTo>
                <a:lnTo>
                  <a:pt x="73532" y="245109"/>
                </a:lnTo>
                <a:lnTo>
                  <a:pt x="62356" y="267081"/>
                </a:lnTo>
                <a:lnTo>
                  <a:pt x="49402" y="291972"/>
                </a:lnTo>
                <a:lnTo>
                  <a:pt x="37464" y="318262"/>
                </a:lnTo>
                <a:lnTo>
                  <a:pt x="23113" y="3531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812153" y="23914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4895" y="792479"/>
            <a:ext cx="1494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519034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95" dirty="0">
                <a:latin typeface="Arial Black"/>
                <a:cs typeface="Arial Black"/>
              </a:rPr>
              <a:t>Muscles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do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not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form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continuous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layer </a:t>
            </a:r>
            <a:r>
              <a:rPr sz="1500" spc="-165" dirty="0">
                <a:latin typeface="Arial Black"/>
                <a:cs typeface="Arial Black"/>
              </a:rPr>
              <a:t>internal to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spc="-114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epidermis.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20" dirty="0">
                <a:latin typeface="Arial Black"/>
                <a:cs typeface="Arial Black"/>
              </a:rPr>
              <a:t>These</a:t>
            </a:r>
            <a:r>
              <a:rPr sz="1500" u="heavy" spc="-220" dirty="0">
                <a:uFill>
                  <a:solidFill>
                    <a:srgbClr val="00AFEF"/>
                  </a:solidFill>
                </a:uFill>
                <a:latin typeface="Arial Black"/>
                <a:cs typeface="Arial Black"/>
              </a:rPr>
              <a:t> </a:t>
            </a:r>
            <a:r>
              <a:rPr sz="1500" u="heavy" spc="-185" dirty="0">
                <a:uFill>
                  <a:solidFill>
                    <a:srgbClr val="00AFEF"/>
                  </a:solidFill>
                </a:uFill>
                <a:latin typeface="Arial Black"/>
                <a:cs typeface="Arial Black"/>
              </a:rPr>
              <a:t>are </a:t>
            </a:r>
            <a:r>
              <a:rPr sz="1500" b="1" u="heavy" spc="-10" dirty="0">
                <a:solidFill>
                  <a:srgbClr val="CC0000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arranged in </a:t>
            </a:r>
            <a:r>
              <a:rPr sz="1500" b="1" u="heavy" spc="-5" dirty="0">
                <a:solidFill>
                  <a:srgbClr val="CC0000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bundle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</a:t>
            </a:r>
            <a:r>
              <a:rPr sz="1500" spc="-5" dirty="0">
                <a:latin typeface="Arial Black"/>
                <a:cs typeface="Arial Black"/>
              </a:rPr>
              <a:t>, </a:t>
            </a:r>
            <a:r>
              <a:rPr sz="1500" spc="-210" dirty="0">
                <a:latin typeface="Arial Black"/>
                <a:cs typeface="Arial Black"/>
              </a:rPr>
              <a:t>each </a:t>
            </a:r>
            <a:r>
              <a:rPr sz="1500" spc="-170" dirty="0">
                <a:latin typeface="Arial Black"/>
                <a:cs typeface="Arial Black"/>
              </a:rPr>
              <a:t>specialized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185" dirty="0">
                <a:latin typeface="Arial Black"/>
                <a:cs typeface="Arial Black"/>
              </a:rPr>
              <a:t>move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75" dirty="0">
                <a:latin typeface="Arial Black"/>
                <a:cs typeface="Arial Black"/>
              </a:rPr>
              <a:t>particular </a:t>
            </a:r>
            <a:r>
              <a:rPr sz="1500" spc="-180" dirty="0">
                <a:latin typeface="Arial Black"/>
                <a:cs typeface="Arial Black"/>
              </a:rPr>
              <a:t>segment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6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the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50" dirty="0">
                <a:latin typeface="Arial Black"/>
                <a:cs typeface="Arial Black"/>
              </a:rPr>
              <a:t>or </a:t>
            </a:r>
            <a:r>
              <a:rPr sz="1500" spc="-165" dirty="0">
                <a:latin typeface="Arial Black"/>
                <a:cs typeface="Arial Black"/>
              </a:rPr>
              <a:t>appendage.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20" dirty="0">
                <a:latin typeface="Arial Black"/>
                <a:cs typeface="Arial Black"/>
              </a:rPr>
              <a:t>All </a:t>
            </a:r>
            <a:r>
              <a:rPr sz="1500" spc="-200" dirty="0">
                <a:latin typeface="Arial Black"/>
                <a:cs typeface="Arial Black"/>
              </a:rPr>
              <a:t>muscles </a:t>
            </a:r>
            <a:r>
              <a:rPr sz="1500" spc="-185" dirty="0">
                <a:latin typeface="Arial Black"/>
                <a:cs typeface="Arial Black"/>
              </a:rPr>
              <a:t>are</a:t>
            </a:r>
            <a:r>
              <a:rPr sz="1500" spc="-55" dirty="0">
                <a:latin typeface="Arial Black"/>
                <a:cs typeface="Arial Black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striated.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93164" y="1648332"/>
            <a:ext cx="512445" cy="40640"/>
          </a:xfrm>
          <a:custGeom>
            <a:avLst/>
            <a:gdLst/>
            <a:ahLst/>
            <a:cxnLst/>
            <a:rect l="l" t="t" r="r" b="b"/>
            <a:pathLst>
              <a:path w="512444" h="40639">
                <a:moveTo>
                  <a:pt x="37084" y="17652"/>
                </a:moveTo>
                <a:lnTo>
                  <a:pt x="37084" y="17652"/>
                </a:lnTo>
                <a:lnTo>
                  <a:pt x="0" y="0"/>
                </a:lnTo>
                <a:lnTo>
                  <a:pt x="0" y="0"/>
                </a:lnTo>
                <a:lnTo>
                  <a:pt x="8636" y="5714"/>
                </a:lnTo>
                <a:lnTo>
                  <a:pt x="18287" y="11937"/>
                </a:lnTo>
                <a:lnTo>
                  <a:pt x="30606" y="20574"/>
                </a:lnTo>
                <a:lnTo>
                  <a:pt x="43815" y="28066"/>
                </a:lnTo>
                <a:lnTo>
                  <a:pt x="58928" y="33908"/>
                </a:lnTo>
                <a:lnTo>
                  <a:pt x="75565" y="37845"/>
                </a:lnTo>
                <a:lnTo>
                  <a:pt x="91693" y="40386"/>
                </a:lnTo>
                <a:lnTo>
                  <a:pt x="91693" y="40386"/>
                </a:lnTo>
                <a:lnTo>
                  <a:pt x="106806" y="37845"/>
                </a:lnTo>
                <a:lnTo>
                  <a:pt x="123443" y="34925"/>
                </a:lnTo>
                <a:lnTo>
                  <a:pt x="141097" y="29210"/>
                </a:lnTo>
                <a:lnTo>
                  <a:pt x="157606" y="24129"/>
                </a:lnTo>
                <a:lnTo>
                  <a:pt x="174879" y="19430"/>
                </a:lnTo>
                <a:lnTo>
                  <a:pt x="189992" y="14096"/>
                </a:lnTo>
                <a:lnTo>
                  <a:pt x="204469" y="9778"/>
                </a:lnTo>
                <a:lnTo>
                  <a:pt x="219963" y="7619"/>
                </a:lnTo>
                <a:lnTo>
                  <a:pt x="237490" y="7619"/>
                </a:lnTo>
                <a:lnTo>
                  <a:pt x="254762" y="8636"/>
                </a:lnTo>
                <a:lnTo>
                  <a:pt x="273558" y="9778"/>
                </a:lnTo>
                <a:lnTo>
                  <a:pt x="289687" y="12953"/>
                </a:lnTo>
                <a:lnTo>
                  <a:pt x="307340" y="19430"/>
                </a:lnTo>
                <a:lnTo>
                  <a:pt x="327152" y="24129"/>
                </a:lnTo>
                <a:lnTo>
                  <a:pt x="349123" y="25273"/>
                </a:lnTo>
                <a:lnTo>
                  <a:pt x="373253" y="24129"/>
                </a:lnTo>
                <a:lnTo>
                  <a:pt x="392684" y="20574"/>
                </a:lnTo>
                <a:lnTo>
                  <a:pt x="410337" y="15493"/>
                </a:lnTo>
                <a:lnTo>
                  <a:pt x="427990" y="9778"/>
                </a:lnTo>
                <a:lnTo>
                  <a:pt x="445262" y="6857"/>
                </a:lnTo>
                <a:lnTo>
                  <a:pt x="463931" y="5714"/>
                </a:lnTo>
                <a:lnTo>
                  <a:pt x="480568" y="6857"/>
                </a:lnTo>
                <a:lnTo>
                  <a:pt x="493522" y="7619"/>
                </a:lnTo>
                <a:lnTo>
                  <a:pt x="503174" y="8636"/>
                </a:lnTo>
                <a:lnTo>
                  <a:pt x="512191" y="97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18130" y="1645157"/>
            <a:ext cx="977900" cy="12065"/>
          </a:xfrm>
          <a:custGeom>
            <a:avLst/>
            <a:gdLst/>
            <a:ahLst/>
            <a:cxnLst/>
            <a:rect l="l" t="t" r="r" b="b"/>
            <a:pathLst>
              <a:path w="977900" h="12064">
                <a:moveTo>
                  <a:pt x="0" y="1015"/>
                </a:moveTo>
                <a:lnTo>
                  <a:pt x="0" y="1015"/>
                </a:lnTo>
                <a:lnTo>
                  <a:pt x="7493" y="5333"/>
                </a:lnTo>
                <a:lnTo>
                  <a:pt x="19431" y="5333"/>
                </a:lnTo>
                <a:lnTo>
                  <a:pt x="34798" y="4317"/>
                </a:lnTo>
                <a:lnTo>
                  <a:pt x="51435" y="4317"/>
                </a:lnTo>
                <a:lnTo>
                  <a:pt x="69087" y="3175"/>
                </a:lnTo>
                <a:lnTo>
                  <a:pt x="85217" y="2158"/>
                </a:lnTo>
                <a:lnTo>
                  <a:pt x="104012" y="2158"/>
                </a:lnTo>
                <a:lnTo>
                  <a:pt x="122681" y="2158"/>
                </a:lnTo>
                <a:lnTo>
                  <a:pt x="139954" y="1015"/>
                </a:lnTo>
                <a:lnTo>
                  <a:pt x="157606" y="0"/>
                </a:lnTo>
                <a:lnTo>
                  <a:pt x="175260" y="0"/>
                </a:lnTo>
                <a:lnTo>
                  <a:pt x="193675" y="0"/>
                </a:lnTo>
                <a:lnTo>
                  <a:pt x="212344" y="0"/>
                </a:lnTo>
                <a:lnTo>
                  <a:pt x="229996" y="0"/>
                </a:lnTo>
                <a:lnTo>
                  <a:pt x="247650" y="0"/>
                </a:lnTo>
                <a:lnTo>
                  <a:pt x="264921" y="0"/>
                </a:lnTo>
                <a:lnTo>
                  <a:pt x="282575" y="1015"/>
                </a:lnTo>
                <a:lnTo>
                  <a:pt x="303402" y="1015"/>
                </a:lnTo>
                <a:lnTo>
                  <a:pt x="323976" y="2158"/>
                </a:lnTo>
                <a:lnTo>
                  <a:pt x="344805" y="3175"/>
                </a:lnTo>
                <a:lnTo>
                  <a:pt x="366775" y="3175"/>
                </a:lnTo>
                <a:lnTo>
                  <a:pt x="388746" y="3175"/>
                </a:lnTo>
                <a:lnTo>
                  <a:pt x="409320" y="3175"/>
                </a:lnTo>
                <a:lnTo>
                  <a:pt x="432688" y="4317"/>
                </a:lnTo>
                <a:lnTo>
                  <a:pt x="454279" y="4317"/>
                </a:lnTo>
                <a:lnTo>
                  <a:pt x="474091" y="3175"/>
                </a:lnTo>
                <a:lnTo>
                  <a:pt x="493521" y="4317"/>
                </a:lnTo>
                <a:lnTo>
                  <a:pt x="513714" y="4317"/>
                </a:lnTo>
                <a:lnTo>
                  <a:pt x="535305" y="5333"/>
                </a:lnTo>
                <a:lnTo>
                  <a:pt x="557276" y="5333"/>
                </a:lnTo>
                <a:lnTo>
                  <a:pt x="579119" y="6476"/>
                </a:lnTo>
                <a:lnTo>
                  <a:pt x="600075" y="6476"/>
                </a:lnTo>
                <a:lnTo>
                  <a:pt x="619506" y="6476"/>
                </a:lnTo>
                <a:lnTo>
                  <a:pt x="642493" y="7492"/>
                </a:lnTo>
                <a:lnTo>
                  <a:pt x="667766" y="8889"/>
                </a:lnTo>
                <a:lnTo>
                  <a:pt x="690752" y="10032"/>
                </a:lnTo>
                <a:lnTo>
                  <a:pt x="714882" y="10032"/>
                </a:lnTo>
                <a:lnTo>
                  <a:pt x="739013" y="10032"/>
                </a:lnTo>
                <a:lnTo>
                  <a:pt x="761745" y="10032"/>
                </a:lnTo>
                <a:lnTo>
                  <a:pt x="782955" y="10032"/>
                </a:lnTo>
                <a:lnTo>
                  <a:pt x="803782" y="10032"/>
                </a:lnTo>
                <a:lnTo>
                  <a:pt x="823213" y="10032"/>
                </a:lnTo>
                <a:lnTo>
                  <a:pt x="843026" y="10032"/>
                </a:lnTo>
                <a:lnTo>
                  <a:pt x="861441" y="10794"/>
                </a:lnTo>
                <a:lnTo>
                  <a:pt x="879094" y="11811"/>
                </a:lnTo>
                <a:lnTo>
                  <a:pt x="896746" y="10794"/>
                </a:lnTo>
                <a:lnTo>
                  <a:pt x="915416" y="10032"/>
                </a:lnTo>
                <a:lnTo>
                  <a:pt x="933831" y="10032"/>
                </a:lnTo>
                <a:lnTo>
                  <a:pt x="951357" y="10032"/>
                </a:lnTo>
                <a:lnTo>
                  <a:pt x="964438" y="10794"/>
                </a:lnTo>
                <a:lnTo>
                  <a:pt x="977645" y="1181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36239" y="1636522"/>
            <a:ext cx="1433830" cy="26034"/>
          </a:xfrm>
          <a:custGeom>
            <a:avLst/>
            <a:gdLst/>
            <a:ahLst/>
            <a:cxnLst/>
            <a:rect l="l" t="t" r="r" b="b"/>
            <a:pathLst>
              <a:path w="1433829" h="26035">
                <a:moveTo>
                  <a:pt x="11811" y="2159"/>
                </a:moveTo>
                <a:lnTo>
                  <a:pt x="11811" y="2159"/>
                </a:lnTo>
                <a:lnTo>
                  <a:pt x="0" y="0"/>
                </a:lnTo>
                <a:lnTo>
                  <a:pt x="0" y="0"/>
                </a:lnTo>
                <a:lnTo>
                  <a:pt x="12953" y="1015"/>
                </a:lnTo>
                <a:lnTo>
                  <a:pt x="29210" y="1015"/>
                </a:lnTo>
                <a:lnTo>
                  <a:pt x="46736" y="1015"/>
                </a:lnTo>
                <a:lnTo>
                  <a:pt x="66548" y="1015"/>
                </a:lnTo>
                <a:lnTo>
                  <a:pt x="87122" y="1015"/>
                </a:lnTo>
                <a:lnTo>
                  <a:pt x="106934" y="1015"/>
                </a:lnTo>
                <a:lnTo>
                  <a:pt x="128905" y="2159"/>
                </a:lnTo>
                <a:lnTo>
                  <a:pt x="149733" y="2159"/>
                </a:lnTo>
                <a:lnTo>
                  <a:pt x="169545" y="2159"/>
                </a:lnTo>
                <a:lnTo>
                  <a:pt x="187960" y="3175"/>
                </a:lnTo>
                <a:lnTo>
                  <a:pt x="207772" y="3175"/>
                </a:lnTo>
                <a:lnTo>
                  <a:pt x="227457" y="4317"/>
                </a:lnTo>
                <a:lnTo>
                  <a:pt x="246887" y="5334"/>
                </a:lnTo>
                <a:lnTo>
                  <a:pt x="266700" y="6476"/>
                </a:lnTo>
                <a:lnTo>
                  <a:pt x="285496" y="6476"/>
                </a:lnTo>
                <a:lnTo>
                  <a:pt x="307466" y="7492"/>
                </a:lnTo>
                <a:lnTo>
                  <a:pt x="329057" y="8636"/>
                </a:lnTo>
                <a:lnTo>
                  <a:pt x="351027" y="8636"/>
                </a:lnTo>
                <a:lnTo>
                  <a:pt x="376174" y="9651"/>
                </a:lnTo>
                <a:lnTo>
                  <a:pt x="403606" y="10794"/>
                </a:lnTo>
                <a:lnTo>
                  <a:pt x="428751" y="10794"/>
                </a:lnTo>
                <a:lnTo>
                  <a:pt x="454278" y="11811"/>
                </a:lnTo>
                <a:lnTo>
                  <a:pt x="477012" y="13969"/>
                </a:lnTo>
                <a:lnTo>
                  <a:pt x="502158" y="16128"/>
                </a:lnTo>
                <a:lnTo>
                  <a:pt x="525272" y="17525"/>
                </a:lnTo>
                <a:lnTo>
                  <a:pt x="548259" y="17525"/>
                </a:lnTo>
                <a:lnTo>
                  <a:pt x="572008" y="17525"/>
                </a:lnTo>
                <a:lnTo>
                  <a:pt x="595376" y="18668"/>
                </a:lnTo>
                <a:lnTo>
                  <a:pt x="613790" y="19430"/>
                </a:lnTo>
                <a:lnTo>
                  <a:pt x="631444" y="19430"/>
                </a:lnTo>
                <a:lnTo>
                  <a:pt x="650113" y="20447"/>
                </a:lnTo>
                <a:lnTo>
                  <a:pt x="670687" y="20447"/>
                </a:lnTo>
                <a:lnTo>
                  <a:pt x="696213" y="20447"/>
                </a:lnTo>
                <a:lnTo>
                  <a:pt x="721106" y="20447"/>
                </a:lnTo>
                <a:lnTo>
                  <a:pt x="745236" y="21589"/>
                </a:lnTo>
                <a:lnTo>
                  <a:pt x="766063" y="21589"/>
                </a:lnTo>
                <a:lnTo>
                  <a:pt x="786891" y="21589"/>
                </a:lnTo>
                <a:lnTo>
                  <a:pt x="807847" y="21589"/>
                </a:lnTo>
                <a:lnTo>
                  <a:pt x="831596" y="22605"/>
                </a:lnTo>
                <a:lnTo>
                  <a:pt x="853948" y="23749"/>
                </a:lnTo>
                <a:lnTo>
                  <a:pt x="874395" y="24764"/>
                </a:lnTo>
                <a:lnTo>
                  <a:pt x="894207" y="25907"/>
                </a:lnTo>
                <a:lnTo>
                  <a:pt x="914781" y="24764"/>
                </a:lnTo>
                <a:lnTo>
                  <a:pt x="960882" y="24764"/>
                </a:lnTo>
                <a:lnTo>
                  <a:pt x="998982" y="24764"/>
                </a:lnTo>
                <a:lnTo>
                  <a:pt x="1018794" y="23749"/>
                </a:lnTo>
                <a:lnTo>
                  <a:pt x="1064895" y="23749"/>
                </a:lnTo>
                <a:lnTo>
                  <a:pt x="1084707" y="22605"/>
                </a:lnTo>
                <a:lnTo>
                  <a:pt x="1103376" y="22605"/>
                </a:lnTo>
                <a:lnTo>
                  <a:pt x="1124331" y="22605"/>
                </a:lnTo>
                <a:lnTo>
                  <a:pt x="1148080" y="22605"/>
                </a:lnTo>
                <a:lnTo>
                  <a:pt x="1173226" y="22605"/>
                </a:lnTo>
                <a:lnTo>
                  <a:pt x="1199514" y="22605"/>
                </a:lnTo>
                <a:lnTo>
                  <a:pt x="1226185" y="22605"/>
                </a:lnTo>
                <a:lnTo>
                  <a:pt x="1253489" y="22605"/>
                </a:lnTo>
                <a:lnTo>
                  <a:pt x="1276223" y="22605"/>
                </a:lnTo>
                <a:lnTo>
                  <a:pt x="1296035" y="21589"/>
                </a:lnTo>
                <a:lnTo>
                  <a:pt x="1312164" y="21589"/>
                </a:lnTo>
                <a:lnTo>
                  <a:pt x="1329816" y="21589"/>
                </a:lnTo>
                <a:lnTo>
                  <a:pt x="1349628" y="21589"/>
                </a:lnTo>
                <a:lnTo>
                  <a:pt x="1368298" y="21589"/>
                </a:lnTo>
                <a:lnTo>
                  <a:pt x="1386713" y="21589"/>
                </a:lnTo>
                <a:lnTo>
                  <a:pt x="1404365" y="19430"/>
                </a:lnTo>
                <a:lnTo>
                  <a:pt x="1420876" y="17525"/>
                </a:lnTo>
                <a:lnTo>
                  <a:pt x="1433830" y="151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70069" y="16375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98034" y="1636522"/>
            <a:ext cx="1844039" cy="26034"/>
          </a:xfrm>
          <a:custGeom>
            <a:avLst/>
            <a:gdLst/>
            <a:ahLst/>
            <a:cxnLst/>
            <a:rect l="l" t="t" r="r" b="b"/>
            <a:pathLst>
              <a:path w="1844040" h="26035">
                <a:moveTo>
                  <a:pt x="-9525" y="12953"/>
                </a:moveTo>
                <a:lnTo>
                  <a:pt x="1853057" y="12953"/>
                </a:lnTo>
              </a:path>
            </a:pathLst>
          </a:custGeom>
          <a:ln w="44957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17435" y="16332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98822" y="1889505"/>
            <a:ext cx="3255010" cy="42545"/>
          </a:xfrm>
          <a:custGeom>
            <a:avLst/>
            <a:gdLst/>
            <a:ahLst/>
            <a:cxnLst/>
            <a:rect l="l" t="t" r="r" b="b"/>
            <a:pathLst>
              <a:path w="3255009" h="42544">
                <a:moveTo>
                  <a:pt x="0" y="8635"/>
                </a:moveTo>
                <a:lnTo>
                  <a:pt x="0" y="8635"/>
                </a:lnTo>
                <a:lnTo>
                  <a:pt x="9651" y="2158"/>
                </a:lnTo>
                <a:lnTo>
                  <a:pt x="20827" y="1142"/>
                </a:lnTo>
                <a:lnTo>
                  <a:pt x="33781" y="0"/>
                </a:lnTo>
                <a:lnTo>
                  <a:pt x="50418" y="0"/>
                </a:lnTo>
                <a:lnTo>
                  <a:pt x="68706" y="0"/>
                </a:lnTo>
                <a:lnTo>
                  <a:pt x="68706" y="0"/>
                </a:lnTo>
                <a:lnTo>
                  <a:pt x="87502" y="1142"/>
                </a:lnTo>
                <a:lnTo>
                  <a:pt x="107950" y="2158"/>
                </a:lnTo>
                <a:lnTo>
                  <a:pt x="129159" y="2920"/>
                </a:lnTo>
                <a:lnTo>
                  <a:pt x="150113" y="2920"/>
                </a:lnTo>
                <a:lnTo>
                  <a:pt x="169544" y="2920"/>
                </a:lnTo>
                <a:lnTo>
                  <a:pt x="188213" y="2920"/>
                </a:lnTo>
                <a:lnTo>
                  <a:pt x="207644" y="2920"/>
                </a:lnTo>
                <a:lnTo>
                  <a:pt x="225298" y="2920"/>
                </a:lnTo>
                <a:lnTo>
                  <a:pt x="240791" y="4063"/>
                </a:lnTo>
                <a:lnTo>
                  <a:pt x="255904" y="5460"/>
                </a:lnTo>
                <a:lnTo>
                  <a:pt x="273557" y="5460"/>
                </a:lnTo>
                <a:lnTo>
                  <a:pt x="292988" y="5460"/>
                </a:lnTo>
                <a:lnTo>
                  <a:pt x="312800" y="5460"/>
                </a:lnTo>
                <a:lnTo>
                  <a:pt x="333628" y="6476"/>
                </a:lnTo>
                <a:lnTo>
                  <a:pt x="354584" y="6476"/>
                </a:lnTo>
                <a:lnTo>
                  <a:pt x="376554" y="7619"/>
                </a:lnTo>
                <a:lnTo>
                  <a:pt x="400685" y="7619"/>
                </a:lnTo>
                <a:lnTo>
                  <a:pt x="423290" y="7619"/>
                </a:lnTo>
                <a:lnTo>
                  <a:pt x="446786" y="8635"/>
                </a:lnTo>
                <a:lnTo>
                  <a:pt x="469391" y="9778"/>
                </a:lnTo>
                <a:lnTo>
                  <a:pt x="491363" y="9778"/>
                </a:lnTo>
                <a:lnTo>
                  <a:pt x="511175" y="10794"/>
                </a:lnTo>
                <a:lnTo>
                  <a:pt x="529843" y="10794"/>
                </a:lnTo>
                <a:lnTo>
                  <a:pt x="548639" y="11556"/>
                </a:lnTo>
                <a:lnTo>
                  <a:pt x="570229" y="11556"/>
                </a:lnTo>
                <a:lnTo>
                  <a:pt x="591057" y="12699"/>
                </a:lnTo>
                <a:lnTo>
                  <a:pt x="609473" y="13715"/>
                </a:lnTo>
                <a:lnTo>
                  <a:pt x="628141" y="15112"/>
                </a:lnTo>
                <a:lnTo>
                  <a:pt x="647953" y="16255"/>
                </a:lnTo>
                <a:lnTo>
                  <a:pt x="671067" y="16255"/>
                </a:lnTo>
                <a:lnTo>
                  <a:pt x="692657" y="17271"/>
                </a:lnTo>
                <a:lnTo>
                  <a:pt x="712469" y="18414"/>
                </a:lnTo>
                <a:lnTo>
                  <a:pt x="731138" y="19430"/>
                </a:lnTo>
                <a:lnTo>
                  <a:pt x="748791" y="20573"/>
                </a:lnTo>
                <a:lnTo>
                  <a:pt x="767079" y="21335"/>
                </a:lnTo>
                <a:lnTo>
                  <a:pt x="789431" y="22351"/>
                </a:lnTo>
                <a:lnTo>
                  <a:pt x="813180" y="23494"/>
                </a:lnTo>
                <a:lnTo>
                  <a:pt x="836294" y="24891"/>
                </a:lnTo>
                <a:lnTo>
                  <a:pt x="860425" y="25907"/>
                </a:lnTo>
                <a:lnTo>
                  <a:pt x="884427" y="25907"/>
                </a:lnTo>
                <a:lnTo>
                  <a:pt x="909701" y="27050"/>
                </a:lnTo>
                <a:lnTo>
                  <a:pt x="937005" y="29209"/>
                </a:lnTo>
                <a:lnTo>
                  <a:pt x="966597" y="30225"/>
                </a:lnTo>
                <a:lnTo>
                  <a:pt x="993901" y="30225"/>
                </a:lnTo>
                <a:lnTo>
                  <a:pt x="1021334" y="30225"/>
                </a:lnTo>
                <a:lnTo>
                  <a:pt x="1049781" y="32384"/>
                </a:lnTo>
                <a:lnTo>
                  <a:pt x="1074927" y="32384"/>
                </a:lnTo>
                <a:lnTo>
                  <a:pt x="1094739" y="31368"/>
                </a:lnTo>
                <a:lnTo>
                  <a:pt x="1114552" y="31368"/>
                </a:lnTo>
                <a:lnTo>
                  <a:pt x="1137157" y="31368"/>
                </a:lnTo>
                <a:lnTo>
                  <a:pt x="1163447" y="31368"/>
                </a:lnTo>
                <a:lnTo>
                  <a:pt x="1163447" y="31368"/>
                </a:lnTo>
                <a:lnTo>
                  <a:pt x="1191894" y="32384"/>
                </a:lnTo>
                <a:lnTo>
                  <a:pt x="1223644" y="33527"/>
                </a:lnTo>
                <a:lnTo>
                  <a:pt x="1254505" y="35686"/>
                </a:lnTo>
                <a:lnTo>
                  <a:pt x="1285113" y="36702"/>
                </a:lnTo>
                <a:lnTo>
                  <a:pt x="1318260" y="37845"/>
                </a:lnTo>
                <a:lnTo>
                  <a:pt x="1348486" y="38861"/>
                </a:lnTo>
                <a:lnTo>
                  <a:pt x="1375155" y="38861"/>
                </a:lnTo>
                <a:lnTo>
                  <a:pt x="1395729" y="37845"/>
                </a:lnTo>
                <a:lnTo>
                  <a:pt x="1412239" y="37845"/>
                </a:lnTo>
                <a:lnTo>
                  <a:pt x="1426337" y="37845"/>
                </a:lnTo>
                <a:lnTo>
                  <a:pt x="1441703" y="36702"/>
                </a:lnTo>
                <a:lnTo>
                  <a:pt x="1458340" y="35686"/>
                </a:lnTo>
                <a:lnTo>
                  <a:pt x="1477772" y="35686"/>
                </a:lnTo>
                <a:lnTo>
                  <a:pt x="1497584" y="36702"/>
                </a:lnTo>
                <a:lnTo>
                  <a:pt x="1518412" y="36702"/>
                </a:lnTo>
                <a:lnTo>
                  <a:pt x="1540382" y="36702"/>
                </a:lnTo>
                <a:lnTo>
                  <a:pt x="1567814" y="36702"/>
                </a:lnTo>
                <a:lnTo>
                  <a:pt x="1597278" y="36702"/>
                </a:lnTo>
                <a:lnTo>
                  <a:pt x="1629028" y="35686"/>
                </a:lnTo>
                <a:lnTo>
                  <a:pt x="1654175" y="35686"/>
                </a:lnTo>
                <a:lnTo>
                  <a:pt x="1673987" y="36702"/>
                </a:lnTo>
                <a:lnTo>
                  <a:pt x="1691259" y="35686"/>
                </a:lnTo>
                <a:lnTo>
                  <a:pt x="1708912" y="35686"/>
                </a:lnTo>
                <a:lnTo>
                  <a:pt x="1729739" y="35686"/>
                </a:lnTo>
                <a:lnTo>
                  <a:pt x="1756028" y="35686"/>
                </a:lnTo>
                <a:lnTo>
                  <a:pt x="1784477" y="35686"/>
                </a:lnTo>
                <a:lnTo>
                  <a:pt x="1817242" y="35686"/>
                </a:lnTo>
                <a:lnTo>
                  <a:pt x="1851025" y="35686"/>
                </a:lnTo>
                <a:lnTo>
                  <a:pt x="1881631" y="34543"/>
                </a:lnTo>
                <a:lnTo>
                  <a:pt x="1904746" y="34543"/>
                </a:lnTo>
                <a:lnTo>
                  <a:pt x="1925574" y="34543"/>
                </a:lnTo>
                <a:lnTo>
                  <a:pt x="1945386" y="34543"/>
                </a:lnTo>
                <a:lnTo>
                  <a:pt x="1962657" y="33527"/>
                </a:lnTo>
                <a:lnTo>
                  <a:pt x="1983613" y="33527"/>
                </a:lnTo>
                <a:lnTo>
                  <a:pt x="2008759" y="33527"/>
                </a:lnTo>
                <a:lnTo>
                  <a:pt x="2039365" y="33527"/>
                </a:lnTo>
                <a:lnTo>
                  <a:pt x="2073528" y="32384"/>
                </a:lnTo>
                <a:lnTo>
                  <a:pt x="2107438" y="32384"/>
                </a:lnTo>
                <a:lnTo>
                  <a:pt x="2136902" y="32384"/>
                </a:lnTo>
                <a:lnTo>
                  <a:pt x="2160016" y="33527"/>
                </a:lnTo>
                <a:lnTo>
                  <a:pt x="2183003" y="33527"/>
                </a:lnTo>
                <a:lnTo>
                  <a:pt x="2203830" y="33527"/>
                </a:lnTo>
                <a:lnTo>
                  <a:pt x="2223388" y="33527"/>
                </a:lnTo>
                <a:lnTo>
                  <a:pt x="2243074" y="32384"/>
                </a:lnTo>
                <a:lnTo>
                  <a:pt x="2262504" y="32384"/>
                </a:lnTo>
                <a:lnTo>
                  <a:pt x="2283841" y="33527"/>
                </a:lnTo>
                <a:lnTo>
                  <a:pt x="2306447" y="33527"/>
                </a:lnTo>
                <a:lnTo>
                  <a:pt x="2328418" y="34543"/>
                </a:lnTo>
                <a:lnTo>
                  <a:pt x="2348229" y="34543"/>
                </a:lnTo>
                <a:lnTo>
                  <a:pt x="2370201" y="34543"/>
                </a:lnTo>
                <a:lnTo>
                  <a:pt x="2395347" y="34543"/>
                </a:lnTo>
                <a:lnTo>
                  <a:pt x="2423795" y="35686"/>
                </a:lnTo>
                <a:lnTo>
                  <a:pt x="2451227" y="36702"/>
                </a:lnTo>
                <a:lnTo>
                  <a:pt x="2474213" y="37845"/>
                </a:lnTo>
                <a:lnTo>
                  <a:pt x="2494787" y="37845"/>
                </a:lnTo>
                <a:lnTo>
                  <a:pt x="2517140" y="37845"/>
                </a:lnTo>
                <a:lnTo>
                  <a:pt x="2539746" y="36702"/>
                </a:lnTo>
                <a:lnTo>
                  <a:pt x="2559557" y="35686"/>
                </a:lnTo>
                <a:lnTo>
                  <a:pt x="2578988" y="35686"/>
                </a:lnTo>
                <a:lnTo>
                  <a:pt x="2578988" y="35686"/>
                </a:lnTo>
                <a:lnTo>
                  <a:pt x="2602356" y="36702"/>
                </a:lnTo>
                <a:lnTo>
                  <a:pt x="2628646" y="36702"/>
                </a:lnTo>
                <a:lnTo>
                  <a:pt x="2656078" y="37845"/>
                </a:lnTo>
                <a:lnTo>
                  <a:pt x="2680843" y="36702"/>
                </a:lnTo>
                <a:lnTo>
                  <a:pt x="2702179" y="36702"/>
                </a:lnTo>
                <a:lnTo>
                  <a:pt x="2720467" y="37845"/>
                </a:lnTo>
                <a:lnTo>
                  <a:pt x="2740279" y="37845"/>
                </a:lnTo>
                <a:lnTo>
                  <a:pt x="2761869" y="36702"/>
                </a:lnTo>
                <a:lnTo>
                  <a:pt x="2786379" y="35686"/>
                </a:lnTo>
                <a:lnTo>
                  <a:pt x="2811145" y="34543"/>
                </a:lnTo>
                <a:lnTo>
                  <a:pt x="2836418" y="33527"/>
                </a:lnTo>
                <a:lnTo>
                  <a:pt x="2860548" y="34543"/>
                </a:lnTo>
                <a:lnTo>
                  <a:pt x="2884678" y="34543"/>
                </a:lnTo>
                <a:lnTo>
                  <a:pt x="2908807" y="34543"/>
                </a:lnTo>
                <a:lnTo>
                  <a:pt x="2933954" y="34543"/>
                </a:lnTo>
                <a:lnTo>
                  <a:pt x="2958083" y="32384"/>
                </a:lnTo>
                <a:lnTo>
                  <a:pt x="2982213" y="32384"/>
                </a:lnTo>
                <a:lnTo>
                  <a:pt x="2982213" y="32384"/>
                </a:lnTo>
                <a:lnTo>
                  <a:pt x="3008503" y="33527"/>
                </a:lnTo>
                <a:lnTo>
                  <a:pt x="3033268" y="34543"/>
                </a:lnTo>
                <a:lnTo>
                  <a:pt x="3056762" y="35686"/>
                </a:lnTo>
                <a:lnTo>
                  <a:pt x="3077209" y="36702"/>
                </a:lnTo>
                <a:lnTo>
                  <a:pt x="3096005" y="36702"/>
                </a:lnTo>
                <a:lnTo>
                  <a:pt x="3114675" y="36702"/>
                </a:lnTo>
                <a:lnTo>
                  <a:pt x="3114675" y="36702"/>
                </a:lnTo>
                <a:lnTo>
                  <a:pt x="3133090" y="37845"/>
                </a:lnTo>
                <a:lnTo>
                  <a:pt x="3152902" y="37845"/>
                </a:lnTo>
                <a:lnTo>
                  <a:pt x="3173729" y="38861"/>
                </a:lnTo>
                <a:lnTo>
                  <a:pt x="3194557" y="40004"/>
                </a:lnTo>
                <a:lnTo>
                  <a:pt x="3215512" y="41020"/>
                </a:lnTo>
                <a:lnTo>
                  <a:pt x="3232784" y="41020"/>
                </a:lnTo>
                <a:lnTo>
                  <a:pt x="3245738" y="42163"/>
                </a:lnTo>
                <a:lnTo>
                  <a:pt x="3254755" y="4102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23988" y="19187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39416" y="2338831"/>
            <a:ext cx="1081405" cy="65405"/>
          </a:xfrm>
          <a:custGeom>
            <a:avLst/>
            <a:gdLst/>
            <a:ahLst/>
            <a:cxnLst/>
            <a:rect l="l" t="t" r="r" b="b"/>
            <a:pathLst>
              <a:path w="1081404" h="65405">
                <a:moveTo>
                  <a:pt x="0" y="12954"/>
                </a:moveTo>
                <a:lnTo>
                  <a:pt x="0" y="12954"/>
                </a:lnTo>
                <a:lnTo>
                  <a:pt x="3556" y="5715"/>
                </a:lnTo>
                <a:lnTo>
                  <a:pt x="11175" y="0"/>
                </a:lnTo>
                <a:lnTo>
                  <a:pt x="11175" y="0"/>
                </a:lnTo>
                <a:lnTo>
                  <a:pt x="16509" y="5715"/>
                </a:lnTo>
                <a:lnTo>
                  <a:pt x="23367" y="15493"/>
                </a:lnTo>
                <a:lnTo>
                  <a:pt x="30987" y="27305"/>
                </a:lnTo>
                <a:lnTo>
                  <a:pt x="41782" y="39243"/>
                </a:lnTo>
                <a:lnTo>
                  <a:pt x="54990" y="51181"/>
                </a:lnTo>
                <a:lnTo>
                  <a:pt x="71246" y="60071"/>
                </a:lnTo>
                <a:lnTo>
                  <a:pt x="93217" y="64389"/>
                </a:lnTo>
                <a:lnTo>
                  <a:pt x="117347" y="65150"/>
                </a:lnTo>
                <a:lnTo>
                  <a:pt x="142494" y="63373"/>
                </a:lnTo>
                <a:lnTo>
                  <a:pt x="166623" y="59055"/>
                </a:lnTo>
                <a:lnTo>
                  <a:pt x="189737" y="55499"/>
                </a:lnTo>
                <a:lnTo>
                  <a:pt x="207390" y="52197"/>
                </a:lnTo>
                <a:lnTo>
                  <a:pt x="222503" y="46736"/>
                </a:lnTo>
                <a:lnTo>
                  <a:pt x="236854" y="40259"/>
                </a:lnTo>
                <a:lnTo>
                  <a:pt x="253110" y="35941"/>
                </a:lnTo>
                <a:lnTo>
                  <a:pt x="270636" y="31623"/>
                </a:lnTo>
                <a:lnTo>
                  <a:pt x="288035" y="28448"/>
                </a:lnTo>
                <a:lnTo>
                  <a:pt x="306704" y="27305"/>
                </a:lnTo>
                <a:lnTo>
                  <a:pt x="325373" y="26289"/>
                </a:lnTo>
                <a:lnTo>
                  <a:pt x="343788" y="26289"/>
                </a:lnTo>
                <a:lnTo>
                  <a:pt x="361441" y="28448"/>
                </a:lnTo>
                <a:lnTo>
                  <a:pt x="377951" y="32766"/>
                </a:lnTo>
                <a:lnTo>
                  <a:pt x="393445" y="38100"/>
                </a:lnTo>
                <a:lnTo>
                  <a:pt x="393445" y="38100"/>
                </a:lnTo>
                <a:lnTo>
                  <a:pt x="409701" y="43561"/>
                </a:lnTo>
                <a:lnTo>
                  <a:pt x="429513" y="46736"/>
                </a:lnTo>
                <a:lnTo>
                  <a:pt x="452500" y="49275"/>
                </a:lnTo>
                <a:lnTo>
                  <a:pt x="476631" y="50418"/>
                </a:lnTo>
                <a:lnTo>
                  <a:pt x="501395" y="49275"/>
                </a:lnTo>
                <a:lnTo>
                  <a:pt x="526669" y="46736"/>
                </a:lnTo>
                <a:lnTo>
                  <a:pt x="552195" y="44577"/>
                </a:lnTo>
                <a:lnTo>
                  <a:pt x="575944" y="41402"/>
                </a:lnTo>
                <a:lnTo>
                  <a:pt x="597915" y="39243"/>
                </a:lnTo>
                <a:lnTo>
                  <a:pt x="618870" y="37084"/>
                </a:lnTo>
                <a:lnTo>
                  <a:pt x="637539" y="35941"/>
                </a:lnTo>
                <a:lnTo>
                  <a:pt x="655954" y="35941"/>
                </a:lnTo>
                <a:lnTo>
                  <a:pt x="675639" y="37084"/>
                </a:lnTo>
                <a:lnTo>
                  <a:pt x="696594" y="39243"/>
                </a:lnTo>
                <a:lnTo>
                  <a:pt x="717422" y="43561"/>
                </a:lnTo>
                <a:lnTo>
                  <a:pt x="737234" y="47879"/>
                </a:lnTo>
                <a:lnTo>
                  <a:pt x="755650" y="53340"/>
                </a:lnTo>
                <a:lnTo>
                  <a:pt x="775461" y="56515"/>
                </a:lnTo>
                <a:lnTo>
                  <a:pt x="794131" y="57912"/>
                </a:lnTo>
                <a:lnTo>
                  <a:pt x="794131" y="57912"/>
                </a:lnTo>
                <a:lnTo>
                  <a:pt x="814705" y="56515"/>
                </a:lnTo>
                <a:lnTo>
                  <a:pt x="836675" y="55499"/>
                </a:lnTo>
                <a:lnTo>
                  <a:pt x="858519" y="53340"/>
                </a:lnTo>
                <a:lnTo>
                  <a:pt x="880491" y="50418"/>
                </a:lnTo>
                <a:lnTo>
                  <a:pt x="902461" y="47879"/>
                </a:lnTo>
                <a:lnTo>
                  <a:pt x="924432" y="45719"/>
                </a:lnTo>
                <a:lnTo>
                  <a:pt x="945007" y="41402"/>
                </a:lnTo>
                <a:lnTo>
                  <a:pt x="965834" y="40259"/>
                </a:lnTo>
                <a:lnTo>
                  <a:pt x="985646" y="39243"/>
                </a:lnTo>
                <a:lnTo>
                  <a:pt x="1004061" y="39243"/>
                </a:lnTo>
                <a:lnTo>
                  <a:pt x="1024128" y="40259"/>
                </a:lnTo>
                <a:lnTo>
                  <a:pt x="1040003" y="40259"/>
                </a:lnTo>
                <a:lnTo>
                  <a:pt x="1055496" y="40259"/>
                </a:lnTo>
                <a:lnTo>
                  <a:pt x="1066672" y="40259"/>
                </a:lnTo>
                <a:lnTo>
                  <a:pt x="1081023" y="4140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38854" y="23802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31116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7527" y="792479"/>
            <a:ext cx="166192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200910" cy="475615"/>
          </a:xfrm>
          <a:custGeom>
            <a:avLst/>
            <a:gdLst/>
            <a:ahLst/>
            <a:cxnLst/>
            <a:rect l="l" t="t" r="r" b="b"/>
            <a:pathLst>
              <a:path w="2200910" h="475615">
                <a:moveTo>
                  <a:pt x="2200656" y="0"/>
                </a:moveTo>
                <a:lnTo>
                  <a:pt x="0" y="0"/>
                </a:lnTo>
                <a:lnTo>
                  <a:pt x="0" y="475488"/>
                </a:lnTo>
                <a:lnTo>
                  <a:pt x="2121408" y="475488"/>
                </a:lnTo>
                <a:lnTo>
                  <a:pt x="2200656" y="396239"/>
                </a:lnTo>
                <a:lnTo>
                  <a:pt x="22006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3908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200910" cy="475615"/>
          </a:xfrm>
          <a:custGeom>
            <a:avLst/>
            <a:gdLst/>
            <a:ahLst/>
            <a:cxnLst/>
            <a:rect l="l" t="t" r="r" b="b"/>
            <a:pathLst>
              <a:path w="2200910" h="475615">
                <a:moveTo>
                  <a:pt x="2121408" y="475488"/>
                </a:moveTo>
                <a:lnTo>
                  <a:pt x="2137283" y="412114"/>
                </a:lnTo>
                <a:lnTo>
                  <a:pt x="2200656" y="396239"/>
                </a:lnTo>
                <a:lnTo>
                  <a:pt x="2121408" y="475488"/>
                </a:lnTo>
                <a:lnTo>
                  <a:pt x="0" y="475488"/>
                </a:lnTo>
                <a:lnTo>
                  <a:pt x="0" y="0"/>
                </a:lnTo>
                <a:lnTo>
                  <a:pt x="2200656" y="0"/>
                </a:lnTo>
                <a:lnTo>
                  <a:pt x="22006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39381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Cavity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85" dirty="0">
                <a:latin typeface="Arial Black"/>
                <a:cs typeface="Arial Black"/>
              </a:rPr>
              <a:t>cavity </a:t>
            </a:r>
            <a:r>
              <a:rPr sz="1500" spc="-160" dirty="0">
                <a:latin typeface="Arial Black"/>
                <a:cs typeface="Arial Black"/>
              </a:rPr>
              <a:t>around </a:t>
            </a:r>
            <a:r>
              <a:rPr sz="1500" spc="-170" dirty="0">
                <a:latin typeface="Arial Black"/>
                <a:cs typeface="Arial Black"/>
              </a:rPr>
              <a:t>the </a:t>
            </a:r>
            <a:r>
              <a:rPr sz="1500" spc="-195" dirty="0">
                <a:latin typeface="Arial Black"/>
                <a:cs typeface="Arial Black"/>
              </a:rPr>
              <a:t>viscera </a:t>
            </a:r>
            <a:r>
              <a:rPr sz="1500" spc="-180" dirty="0">
                <a:latin typeface="Arial Black"/>
                <a:cs typeface="Arial Black"/>
              </a:rPr>
              <a:t>contains </a:t>
            </a:r>
            <a:r>
              <a:rPr sz="1500" spc="-145" dirty="0">
                <a:latin typeface="Arial Black"/>
                <a:cs typeface="Arial Black"/>
              </a:rPr>
              <a:t>blood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90" dirty="0">
                <a:latin typeface="Arial Black"/>
                <a:cs typeface="Arial Black"/>
              </a:rPr>
              <a:t>called</a:t>
            </a:r>
            <a:r>
              <a:rPr sz="1500" spc="-45" dirty="0">
                <a:latin typeface="Arial Black"/>
                <a:cs typeface="Arial Black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haemocoel.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5" dirty="0">
                <a:solidFill>
                  <a:srgbClr val="CC0000"/>
                </a:solidFill>
                <a:latin typeface="Gill Sans MT"/>
                <a:cs typeface="Gill Sans MT"/>
              </a:rPr>
              <a:t>True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coelom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80" dirty="0">
                <a:latin typeface="Arial Black"/>
                <a:cs typeface="Arial Black"/>
              </a:rPr>
              <a:t>reduced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190" dirty="0">
                <a:latin typeface="Arial Black"/>
                <a:cs typeface="Arial Black"/>
              </a:rPr>
              <a:t>cavities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70" dirty="0">
                <a:latin typeface="Arial Black"/>
                <a:cs typeface="Arial Black"/>
              </a:rPr>
              <a:t>reproductive</a:t>
            </a:r>
            <a:r>
              <a:rPr sz="1500" spc="15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organs.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33473" y="1906397"/>
            <a:ext cx="4931410" cy="80645"/>
          </a:xfrm>
          <a:custGeom>
            <a:avLst/>
            <a:gdLst/>
            <a:ahLst/>
            <a:cxnLst/>
            <a:rect l="l" t="t" r="r" b="b"/>
            <a:pathLst>
              <a:path w="4931409" h="80644">
                <a:moveTo>
                  <a:pt x="26288" y="25907"/>
                </a:moveTo>
                <a:lnTo>
                  <a:pt x="26288" y="25907"/>
                </a:lnTo>
                <a:lnTo>
                  <a:pt x="0" y="7238"/>
                </a:lnTo>
                <a:lnTo>
                  <a:pt x="8636" y="6095"/>
                </a:lnTo>
                <a:lnTo>
                  <a:pt x="19812" y="13969"/>
                </a:lnTo>
                <a:lnTo>
                  <a:pt x="34162" y="22606"/>
                </a:lnTo>
                <a:lnTo>
                  <a:pt x="54737" y="30225"/>
                </a:lnTo>
                <a:lnTo>
                  <a:pt x="73406" y="33527"/>
                </a:lnTo>
                <a:lnTo>
                  <a:pt x="92201" y="32384"/>
                </a:lnTo>
                <a:lnTo>
                  <a:pt x="109474" y="27304"/>
                </a:lnTo>
                <a:lnTo>
                  <a:pt x="125983" y="17271"/>
                </a:lnTo>
                <a:lnTo>
                  <a:pt x="146938" y="9651"/>
                </a:lnTo>
                <a:lnTo>
                  <a:pt x="166369" y="5079"/>
                </a:lnTo>
                <a:lnTo>
                  <a:pt x="185038" y="6095"/>
                </a:lnTo>
                <a:lnTo>
                  <a:pt x="203707" y="11810"/>
                </a:lnTo>
                <a:lnTo>
                  <a:pt x="220980" y="17271"/>
                </a:lnTo>
                <a:lnTo>
                  <a:pt x="239775" y="21589"/>
                </a:lnTo>
                <a:lnTo>
                  <a:pt x="256286" y="22606"/>
                </a:lnTo>
                <a:lnTo>
                  <a:pt x="273938" y="19431"/>
                </a:lnTo>
                <a:lnTo>
                  <a:pt x="291592" y="12953"/>
                </a:lnTo>
                <a:lnTo>
                  <a:pt x="308863" y="6095"/>
                </a:lnTo>
                <a:lnTo>
                  <a:pt x="327532" y="2158"/>
                </a:lnTo>
                <a:lnTo>
                  <a:pt x="346328" y="3175"/>
                </a:lnTo>
                <a:lnTo>
                  <a:pt x="362457" y="8635"/>
                </a:lnTo>
                <a:lnTo>
                  <a:pt x="379856" y="15112"/>
                </a:lnTo>
                <a:lnTo>
                  <a:pt x="398525" y="19431"/>
                </a:lnTo>
                <a:lnTo>
                  <a:pt x="418338" y="21589"/>
                </a:lnTo>
                <a:lnTo>
                  <a:pt x="436625" y="19431"/>
                </a:lnTo>
                <a:lnTo>
                  <a:pt x="455421" y="16128"/>
                </a:lnTo>
                <a:lnTo>
                  <a:pt x="475233" y="12953"/>
                </a:lnTo>
                <a:lnTo>
                  <a:pt x="495045" y="10794"/>
                </a:lnTo>
                <a:lnTo>
                  <a:pt x="514857" y="12953"/>
                </a:lnTo>
                <a:lnTo>
                  <a:pt x="529970" y="17271"/>
                </a:lnTo>
                <a:lnTo>
                  <a:pt x="544321" y="22606"/>
                </a:lnTo>
                <a:lnTo>
                  <a:pt x="559815" y="25907"/>
                </a:lnTo>
                <a:lnTo>
                  <a:pt x="575944" y="27304"/>
                </a:lnTo>
                <a:lnTo>
                  <a:pt x="593217" y="25907"/>
                </a:lnTo>
                <a:lnTo>
                  <a:pt x="613028" y="23749"/>
                </a:lnTo>
                <a:lnTo>
                  <a:pt x="632840" y="19431"/>
                </a:lnTo>
                <a:lnTo>
                  <a:pt x="651637" y="13969"/>
                </a:lnTo>
                <a:lnTo>
                  <a:pt x="669925" y="9651"/>
                </a:lnTo>
                <a:lnTo>
                  <a:pt x="688720" y="8635"/>
                </a:lnTo>
                <a:lnTo>
                  <a:pt x="707389" y="10794"/>
                </a:lnTo>
                <a:lnTo>
                  <a:pt x="723645" y="16128"/>
                </a:lnTo>
                <a:lnTo>
                  <a:pt x="739013" y="22606"/>
                </a:lnTo>
                <a:lnTo>
                  <a:pt x="755650" y="28447"/>
                </a:lnTo>
                <a:lnTo>
                  <a:pt x="773302" y="32384"/>
                </a:lnTo>
                <a:lnTo>
                  <a:pt x="792733" y="35687"/>
                </a:lnTo>
                <a:lnTo>
                  <a:pt x="813562" y="33527"/>
                </a:lnTo>
                <a:lnTo>
                  <a:pt x="835151" y="29209"/>
                </a:lnTo>
                <a:lnTo>
                  <a:pt x="858646" y="22606"/>
                </a:lnTo>
                <a:lnTo>
                  <a:pt x="881252" y="16128"/>
                </a:lnTo>
                <a:lnTo>
                  <a:pt x="904620" y="11810"/>
                </a:lnTo>
                <a:lnTo>
                  <a:pt x="924051" y="10794"/>
                </a:lnTo>
                <a:lnTo>
                  <a:pt x="941705" y="12953"/>
                </a:lnTo>
                <a:lnTo>
                  <a:pt x="957961" y="17271"/>
                </a:lnTo>
                <a:lnTo>
                  <a:pt x="974470" y="24891"/>
                </a:lnTo>
                <a:lnTo>
                  <a:pt x="992886" y="32384"/>
                </a:lnTo>
                <a:lnTo>
                  <a:pt x="1011555" y="38862"/>
                </a:lnTo>
                <a:lnTo>
                  <a:pt x="1032509" y="42418"/>
                </a:lnTo>
                <a:lnTo>
                  <a:pt x="1056639" y="43179"/>
                </a:lnTo>
                <a:lnTo>
                  <a:pt x="1056639" y="43179"/>
                </a:lnTo>
                <a:lnTo>
                  <a:pt x="1082928" y="40004"/>
                </a:lnTo>
                <a:lnTo>
                  <a:pt x="1108075" y="35687"/>
                </a:lnTo>
                <a:lnTo>
                  <a:pt x="1134364" y="27304"/>
                </a:lnTo>
                <a:lnTo>
                  <a:pt x="1159509" y="19431"/>
                </a:lnTo>
                <a:lnTo>
                  <a:pt x="1183639" y="13969"/>
                </a:lnTo>
                <a:lnTo>
                  <a:pt x="1203452" y="11810"/>
                </a:lnTo>
                <a:lnTo>
                  <a:pt x="1221867" y="12953"/>
                </a:lnTo>
                <a:lnTo>
                  <a:pt x="1240536" y="16128"/>
                </a:lnTo>
                <a:lnTo>
                  <a:pt x="1258189" y="20446"/>
                </a:lnTo>
                <a:lnTo>
                  <a:pt x="1277620" y="25907"/>
                </a:lnTo>
                <a:lnTo>
                  <a:pt x="1297432" y="31368"/>
                </a:lnTo>
                <a:lnTo>
                  <a:pt x="1319402" y="35687"/>
                </a:lnTo>
                <a:lnTo>
                  <a:pt x="1343533" y="35687"/>
                </a:lnTo>
                <a:lnTo>
                  <a:pt x="1367663" y="32384"/>
                </a:lnTo>
                <a:lnTo>
                  <a:pt x="1390650" y="29209"/>
                </a:lnTo>
                <a:lnTo>
                  <a:pt x="1410081" y="24891"/>
                </a:lnTo>
                <a:lnTo>
                  <a:pt x="1410081" y="24891"/>
                </a:lnTo>
                <a:lnTo>
                  <a:pt x="1429893" y="19431"/>
                </a:lnTo>
                <a:lnTo>
                  <a:pt x="1451864" y="16128"/>
                </a:lnTo>
                <a:lnTo>
                  <a:pt x="1470533" y="13969"/>
                </a:lnTo>
                <a:lnTo>
                  <a:pt x="1470533" y="13969"/>
                </a:lnTo>
                <a:lnTo>
                  <a:pt x="1488186" y="15112"/>
                </a:lnTo>
                <a:lnTo>
                  <a:pt x="1504442" y="18287"/>
                </a:lnTo>
                <a:lnTo>
                  <a:pt x="1520698" y="21589"/>
                </a:lnTo>
                <a:lnTo>
                  <a:pt x="1537208" y="24891"/>
                </a:lnTo>
                <a:lnTo>
                  <a:pt x="1557020" y="28447"/>
                </a:lnTo>
                <a:lnTo>
                  <a:pt x="1580007" y="29209"/>
                </a:lnTo>
                <a:lnTo>
                  <a:pt x="1603120" y="28447"/>
                </a:lnTo>
                <a:lnTo>
                  <a:pt x="1625727" y="24891"/>
                </a:lnTo>
                <a:lnTo>
                  <a:pt x="1646936" y="20446"/>
                </a:lnTo>
                <a:lnTo>
                  <a:pt x="1665351" y="15112"/>
                </a:lnTo>
                <a:lnTo>
                  <a:pt x="1684020" y="9651"/>
                </a:lnTo>
                <a:lnTo>
                  <a:pt x="1702815" y="4318"/>
                </a:lnTo>
                <a:lnTo>
                  <a:pt x="1723263" y="1015"/>
                </a:lnTo>
                <a:lnTo>
                  <a:pt x="1744217" y="0"/>
                </a:lnTo>
                <a:lnTo>
                  <a:pt x="1744217" y="0"/>
                </a:lnTo>
                <a:lnTo>
                  <a:pt x="1760727" y="3175"/>
                </a:lnTo>
                <a:lnTo>
                  <a:pt x="1775840" y="9651"/>
                </a:lnTo>
                <a:lnTo>
                  <a:pt x="1790318" y="16128"/>
                </a:lnTo>
                <a:lnTo>
                  <a:pt x="1804670" y="22606"/>
                </a:lnTo>
                <a:lnTo>
                  <a:pt x="1817624" y="28447"/>
                </a:lnTo>
                <a:lnTo>
                  <a:pt x="1833117" y="32384"/>
                </a:lnTo>
                <a:lnTo>
                  <a:pt x="1847850" y="33527"/>
                </a:lnTo>
                <a:lnTo>
                  <a:pt x="1864487" y="32384"/>
                </a:lnTo>
                <a:lnTo>
                  <a:pt x="1880997" y="29209"/>
                </a:lnTo>
                <a:lnTo>
                  <a:pt x="1897506" y="23749"/>
                </a:lnTo>
                <a:lnTo>
                  <a:pt x="1915160" y="19431"/>
                </a:lnTo>
                <a:lnTo>
                  <a:pt x="1934590" y="18287"/>
                </a:lnTo>
                <a:lnTo>
                  <a:pt x="1952243" y="21589"/>
                </a:lnTo>
                <a:lnTo>
                  <a:pt x="1968500" y="27304"/>
                </a:lnTo>
                <a:lnTo>
                  <a:pt x="1985010" y="33527"/>
                </a:lnTo>
                <a:lnTo>
                  <a:pt x="2001647" y="41020"/>
                </a:lnTo>
                <a:lnTo>
                  <a:pt x="2018918" y="45719"/>
                </a:lnTo>
                <a:lnTo>
                  <a:pt x="2036572" y="47497"/>
                </a:lnTo>
                <a:lnTo>
                  <a:pt x="2054098" y="47497"/>
                </a:lnTo>
                <a:lnTo>
                  <a:pt x="2054098" y="47497"/>
                </a:lnTo>
                <a:lnTo>
                  <a:pt x="2072513" y="44322"/>
                </a:lnTo>
                <a:lnTo>
                  <a:pt x="2091181" y="38862"/>
                </a:lnTo>
                <a:lnTo>
                  <a:pt x="2110993" y="33527"/>
                </a:lnTo>
                <a:lnTo>
                  <a:pt x="2130805" y="30225"/>
                </a:lnTo>
                <a:lnTo>
                  <a:pt x="2150237" y="30225"/>
                </a:lnTo>
                <a:lnTo>
                  <a:pt x="2169033" y="32384"/>
                </a:lnTo>
                <a:lnTo>
                  <a:pt x="2186686" y="37845"/>
                </a:lnTo>
                <a:lnTo>
                  <a:pt x="2203958" y="42418"/>
                </a:lnTo>
                <a:lnTo>
                  <a:pt x="2223770" y="44322"/>
                </a:lnTo>
                <a:lnTo>
                  <a:pt x="2245614" y="42418"/>
                </a:lnTo>
                <a:lnTo>
                  <a:pt x="2267585" y="37845"/>
                </a:lnTo>
                <a:lnTo>
                  <a:pt x="2288540" y="29209"/>
                </a:lnTo>
                <a:lnTo>
                  <a:pt x="2308987" y="22606"/>
                </a:lnTo>
                <a:lnTo>
                  <a:pt x="2327783" y="19431"/>
                </a:lnTo>
                <a:lnTo>
                  <a:pt x="2346452" y="19431"/>
                </a:lnTo>
                <a:lnTo>
                  <a:pt x="2364866" y="22606"/>
                </a:lnTo>
                <a:lnTo>
                  <a:pt x="2381377" y="27304"/>
                </a:lnTo>
                <a:lnTo>
                  <a:pt x="2399029" y="29209"/>
                </a:lnTo>
                <a:lnTo>
                  <a:pt x="2418461" y="28447"/>
                </a:lnTo>
                <a:lnTo>
                  <a:pt x="2438273" y="23749"/>
                </a:lnTo>
                <a:lnTo>
                  <a:pt x="2459101" y="16128"/>
                </a:lnTo>
                <a:lnTo>
                  <a:pt x="2478659" y="10794"/>
                </a:lnTo>
                <a:lnTo>
                  <a:pt x="2499487" y="7238"/>
                </a:lnTo>
                <a:lnTo>
                  <a:pt x="2519299" y="8635"/>
                </a:lnTo>
                <a:lnTo>
                  <a:pt x="2537967" y="12953"/>
                </a:lnTo>
                <a:lnTo>
                  <a:pt x="2555621" y="17271"/>
                </a:lnTo>
                <a:lnTo>
                  <a:pt x="2574036" y="20446"/>
                </a:lnTo>
                <a:lnTo>
                  <a:pt x="2592704" y="19431"/>
                </a:lnTo>
                <a:lnTo>
                  <a:pt x="2609977" y="16128"/>
                </a:lnTo>
                <a:lnTo>
                  <a:pt x="2628773" y="11810"/>
                </a:lnTo>
                <a:lnTo>
                  <a:pt x="2646045" y="9651"/>
                </a:lnTo>
                <a:lnTo>
                  <a:pt x="2661539" y="11810"/>
                </a:lnTo>
                <a:lnTo>
                  <a:pt x="2675890" y="17271"/>
                </a:lnTo>
                <a:lnTo>
                  <a:pt x="2688843" y="24891"/>
                </a:lnTo>
                <a:lnTo>
                  <a:pt x="2703195" y="31368"/>
                </a:lnTo>
                <a:lnTo>
                  <a:pt x="2720466" y="36702"/>
                </a:lnTo>
                <a:lnTo>
                  <a:pt x="2739263" y="36702"/>
                </a:lnTo>
                <a:lnTo>
                  <a:pt x="2756916" y="32384"/>
                </a:lnTo>
                <a:lnTo>
                  <a:pt x="2775204" y="28447"/>
                </a:lnTo>
                <a:lnTo>
                  <a:pt x="2794000" y="25907"/>
                </a:lnTo>
                <a:lnTo>
                  <a:pt x="2812668" y="25907"/>
                </a:lnTo>
                <a:lnTo>
                  <a:pt x="2831338" y="28447"/>
                </a:lnTo>
                <a:lnTo>
                  <a:pt x="2849753" y="31368"/>
                </a:lnTo>
                <a:lnTo>
                  <a:pt x="2868422" y="35687"/>
                </a:lnTo>
                <a:lnTo>
                  <a:pt x="2886075" y="38862"/>
                </a:lnTo>
                <a:lnTo>
                  <a:pt x="2903347" y="37845"/>
                </a:lnTo>
                <a:lnTo>
                  <a:pt x="2921000" y="32384"/>
                </a:lnTo>
                <a:lnTo>
                  <a:pt x="2937637" y="25907"/>
                </a:lnTo>
                <a:lnTo>
                  <a:pt x="2955290" y="18287"/>
                </a:lnTo>
                <a:lnTo>
                  <a:pt x="2972562" y="13969"/>
                </a:lnTo>
                <a:lnTo>
                  <a:pt x="2989834" y="12953"/>
                </a:lnTo>
                <a:lnTo>
                  <a:pt x="3006343" y="16128"/>
                </a:lnTo>
                <a:lnTo>
                  <a:pt x="3022854" y="21589"/>
                </a:lnTo>
                <a:lnTo>
                  <a:pt x="3039491" y="29209"/>
                </a:lnTo>
                <a:lnTo>
                  <a:pt x="3059303" y="35687"/>
                </a:lnTo>
                <a:lnTo>
                  <a:pt x="3078734" y="38862"/>
                </a:lnTo>
                <a:lnTo>
                  <a:pt x="3078734" y="38862"/>
                </a:lnTo>
                <a:lnTo>
                  <a:pt x="3099562" y="37845"/>
                </a:lnTo>
                <a:lnTo>
                  <a:pt x="3122676" y="32384"/>
                </a:lnTo>
                <a:lnTo>
                  <a:pt x="3146425" y="24891"/>
                </a:lnTo>
                <a:lnTo>
                  <a:pt x="3167253" y="17271"/>
                </a:lnTo>
                <a:lnTo>
                  <a:pt x="3187446" y="11810"/>
                </a:lnTo>
                <a:lnTo>
                  <a:pt x="3204717" y="9651"/>
                </a:lnTo>
                <a:lnTo>
                  <a:pt x="3204717" y="9651"/>
                </a:lnTo>
                <a:lnTo>
                  <a:pt x="3221990" y="11810"/>
                </a:lnTo>
                <a:lnTo>
                  <a:pt x="3238500" y="17271"/>
                </a:lnTo>
                <a:lnTo>
                  <a:pt x="3252978" y="24891"/>
                </a:lnTo>
                <a:lnTo>
                  <a:pt x="3269106" y="32384"/>
                </a:lnTo>
                <a:lnTo>
                  <a:pt x="3286760" y="41020"/>
                </a:lnTo>
                <a:lnTo>
                  <a:pt x="3306572" y="45719"/>
                </a:lnTo>
                <a:lnTo>
                  <a:pt x="3329686" y="46735"/>
                </a:lnTo>
                <a:lnTo>
                  <a:pt x="3353816" y="44322"/>
                </a:lnTo>
                <a:lnTo>
                  <a:pt x="3378580" y="38862"/>
                </a:lnTo>
                <a:lnTo>
                  <a:pt x="3402711" y="30225"/>
                </a:lnTo>
                <a:lnTo>
                  <a:pt x="3425698" y="23749"/>
                </a:lnTo>
                <a:lnTo>
                  <a:pt x="3444493" y="19431"/>
                </a:lnTo>
                <a:lnTo>
                  <a:pt x="3459606" y="19431"/>
                </a:lnTo>
                <a:lnTo>
                  <a:pt x="3472941" y="23749"/>
                </a:lnTo>
                <a:lnTo>
                  <a:pt x="3486277" y="30225"/>
                </a:lnTo>
                <a:lnTo>
                  <a:pt x="3500247" y="40004"/>
                </a:lnTo>
                <a:lnTo>
                  <a:pt x="3515741" y="48640"/>
                </a:lnTo>
                <a:lnTo>
                  <a:pt x="3531997" y="56514"/>
                </a:lnTo>
                <a:lnTo>
                  <a:pt x="3551809" y="59435"/>
                </a:lnTo>
                <a:lnTo>
                  <a:pt x="3572637" y="59435"/>
                </a:lnTo>
                <a:lnTo>
                  <a:pt x="3594227" y="56514"/>
                </a:lnTo>
                <a:lnTo>
                  <a:pt x="3616198" y="51053"/>
                </a:lnTo>
                <a:lnTo>
                  <a:pt x="3633851" y="44322"/>
                </a:lnTo>
                <a:lnTo>
                  <a:pt x="3648964" y="37845"/>
                </a:lnTo>
                <a:lnTo>
                  <a:pt x="3664458" y="32384"/>
                </a:lnTo>
                <a:lnTo>
                  <a:pt x="3682111" y="31368"/>
                </a:lnTo>
                <a:lnTo>
                  <a:pt x="3682111" y="31368"/>
                </a:lnTo>
                <a:lnTo>
                  <a:pt x="3699764" y="33527"/>
                </a:lnTo>
                <a:lnTo>
                  <a:pt x="3715892" y="41020"/>
                </a:lnTo>
                <a:lnTo>
                  <a:pt x="3730371" y="51053"/>
                </a:lnTo>
                <a:lnTo>
                  <a:pt x="3744722" y="61849"/>
                </a:lnTo>
                <a:lnTo>
                  <a:pt x="3758818" y="70612"/>
                </a:lnTo>
                <a:lnTo>
                  <a:pt x="3774948" y="77088"/>
                </a:lnTo>
                <a:lnTo>
                  <a:pt x="3793616" y="80263"/>
                </a:lnTo>
                <a:lnTo>
                  <a:pt x="3813429" y="80263"/>
                </a:lnTo>
                <a:lnTo>
                  <a:pt x="3830066" y="77088"/>
                </a:lnTo>
                <a:lnTo>
                  <a:pt x="3846195" y="72770"/>
                </a:lnTo>
                <a:lnTo>
                  <a:pt x="3861308" y="66166"/>
                </a:lnTo>
                <a:lnTo>
                  <a:pt x="3876802" y="59435"/>
                </a:lnTo>
                <a:lnTo>
                  <a:pt x="3895598" y="53212"/>
                </a:lnTo>
                <a:lnTo>
                  <a:pt x="3914266" y="48640"/>
                </a:lnTo>
                <a:lnTo>
                  <a:pt x="3932681" y="48640"/>
                </a:lnTo>
                <a:lnTo>
                  <a:pt x="3932681" y="48640"/>
                </a:lnTo>
                <a:lnTo>
                  <a:pt x="3950335" y="51053"/>
                </a:lnTo>
                <a:lnTo>
                  <a:pt x="3967861" y="55371"/>
                </a:lnTo>
                <a:lnTo>
                  <a:pt x="3986656" y="61849"/>
                </a:lnTo>
                <a:lnTo>
                  <a:pt x="4004945" y="67309"/>
                </a:lnTo>
                <a:lnTo>
                  <a:pt x="4024756" y="69468"/>
                </a:lnTo>
                <a:lnTo>
                  <a:pt x="4047490" y="67309"/>
                </a:lnTo>
                <a:lnTo>
                  <a:pt x="4072001" y="64007"/>
                </a:lnTo>
                <a:lnTo>
                  <a:pt x="4094606" y="58293"/>
                </a:lnTo>
                <a:lnTo>
                  <a:pt x="4116578" y="52196"/>
                </a:lnTo>
                <a:lnTo>
                  <a:pt x="4138549" y="44322"/>
                </a:lnTo>
                <a:lnTo>
                  <a:pt x="4158361" y="37845"/>
                </a:lnTo>
                <a:lnTo>
                  <a:pt x="4178935" y="31368"/>
                </a:lnTo>
                <a:lnTo>
                  <a:pt x="4201160" y="29209"/>
                </a:lnTo>
                <a:lnTo>
                  <a:pt x="4201160" y="29209"/>
                </a:lnTo>
                <a:lnTo>
                  <a:pt x="4223893" y="31368"/>
                </a:lnTo>
                <a:lnTo>
                  <a:pt x="4242562" y="37845"/>
                </a:lnTo>
                <a:lnTo>
                  <a:pt x="4259834" y="45719"/>
                </a:lnTo>
                <a:lnTo>
                  <a:pt x="4280789" y="51053"/>
                </a:lnTo>
                <a:lnTo>
                  <a:pt x="4302760" y="54356"/>
                </a:lnTo>
                <a:lnTo>
                  <a:pt x="4326890" y="54356"/>
                </a:lnTo>
                <a:lnTo>
                  <a:pt x="4349877" y="49656"/>
                </a:lnTo>
                <a:lnTo>
                  <a:pt x="4371848" y="45719"/>
                </a:lnTo>
                <a:lnTo>
                  <a:pt x="4393819" y="37845"/>
                </a:lnTo>
                <a:lnTo>
                  <a:pt x="4415409" y="28447"/>
                </a:lnTo>
                <a:lnTo>
                  <a:pt x="4434078" y="19431"/>
                </a:lnTo>
                <a:lnTo>
                  <a:pt x="4452874" y="11810"/>
                </a:lnTo>
                <a:lnTo>
                  <a:pt x="4472305" y="6095"/>
                </a:lnTo>
                <a:lnTo>
                  <a:pt x="4492117" y="5079"/>
                </a:lnTo>
                <a:lnTo>
                  <a:pt x="4514088" y="8635"/>
                </a:lnTo>
                <a:lnTo>
                  <a:pt x="4534916" y="15112"/>
                </a:lnTo>
                <a:lnTo>
                  <a:pt x="4554728" y="23749"/>
                </a:lnTo>
                <a:lnTo>
                  <a:pt x="4573016" y="30225"/>
                </a:lnTo>
                <a:lnTo>
                  <a:pt x="4593971" y="35687"/>
                </a:lnTo>
                <a:lnTo>
                  <a:pt x="4615942" y="35687"/>
                </a:lnTo>
                <a:lnTo>
                  <a:pt x="4635754" y="30225"/>
                </a:lnTo>
                <a:lnTo>
                  <a:pt x="4656582" y="24891"/>
                </a:lnTo>
                <a:lnTo>
                  <a:pt x="4674997" y="18287"/>
                </a:lnTo>
                <a:lnTo>
                  <a:pt x="4691507" y="11810"/>
                </a:lnTo>
                <a:lnTo>
                  <a:pt x="4691507" y="11810"/>
                </a:lnTo>
                <a:lnTo>
                  <a:pt x="4707763" y="6095"/>
                </a:lnTo>
                <a:lnTo>
                  <a:pt x="4725416" y="3175"/>
                </a:lnTo>
                <a:lnTo>
                  <a:pt x="4745101" y="2158"/>
                </a:lnTo>
                <a:lnTo>
                  <a:pt x="4745101" y="2158"/>
                </a:lnTo>
                <a:lnTo>
                  <a:pt x="4761357" y="3175"/>
                </a:lnTo>
                <a:lnTo>
                  <a:pt x="4775708" y="7238"/>
                </a:lnTo>
                <a:lnTo>
                  <a:pt x="4787646" y="12953"/>
                </a:lnTo>
                <a:lnTo>
                  <a:pt x="4799838" y="19431"/>
                </a:lnTo>
                <a:lnTo>
                  <a:pt x="4812157" y="25907"/>
                </a:lnTo>
                <a:lnTo>
                  <a:pt x="4826127" y="31368"/>
                </a:lnTo>
                <a:lnTo>
                  <a:pt x="4843399" y="36702"/>
                </a:lnTo>
                <a:lnTo>
                  <a:pt x="4861052" y="38862"/>
                </a:lnTo>
                <a:lnTo>
                  <a:pt x="4879848" y="38862"/>
                </a:lnTo>
                <a:lnTo>
                  <a:pt x="4897374" y="37845"/>
                </a:lnTo>
                <a:lnTo>
                  <a:pt x="4911471" y="36702"/>
                </a:lnTo>
                <a:lnTo>
                  <a:pt x="4922647" y="35687"/>
                </a:lnTo>
                <a:lnTo>
                  <a:pt x="4931283" y="4000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90665" y="1936622"/>
            <a:ext cx="3810" cy="10160"/>
          </a:xfrm>
          <a:custGeom>
            <a:avLst/>
            <a:gdLst/>
            <a:ahLst/>
            <a:cxnLst/>
            <a:rect l="l" t="t" r="r" b="b"/>
            <a:pathLst>
              <a:path w="3809" h="10160">
                <a:moveTo>
                  <a:pt x="3555" y="0"/>
                </a:moveTo>
                <a:lnTo>
                  <a:pt x="0" y="977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59753" y="13926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29916" y="1618360"/>
            <a:ext cx="3030855" cy="58419"/>
          </a:xfrm>
          <a:custGeom>
            <a:avLst/>
            <a:gdLst/>
            <a:ahLst/>
            <a:cxnLst/>
            <a:rect l="l" t="t" r="r" b="b"/>
            <a:pathLst>
              <a:path w="3030854" h="58419">
                <a:moveTo>
                  <a:pt x="0" y="39242"/>
                </a:moveTo>
                <a:lnTo>
                  <a:pt x="0" y="39242"/>
                </a:lnTo>
                <a:lnTo>
                  <a:pt x="4317" y="33909"/>
                </a:lnTo>
                <a:lnTo>
                  <a:pt x="15112" y="28448"/>
                </a:lnTo>
                <a:lnTo>
                  <a:pt x="31750" y="25273"/>
                </a:lnTo>
                <a:lnTo>
                  <a:pt x="50418" y="24129"/>
                </a:lnTo>
                <a:lnTo>
                  <a:pt x="68833" y="26288"/>
                </a:lnTo>
                <a:lnTo>
                  <a:pt x="87502" y="29590"/>
                </a:lnTo>
                <a:lnTo>
                  <a:pt x="87502" y="29590"/>
                </a:lnTo>
                <a:lnTo>
                  <a:pt x="105156" y="34925"/>
                </a:lnTo>
                <a:lnTo>
                  <a:pt x="123570" y="40386"/>
                </a:lnTo>
                <a:lnTo>
                  <a:pt x="141096" y="44703"/>
                </a:lnTo>
                <a:lnTo>
                  <a:pt x="159892" y="46100"/>
                </a:lnTo>
                <a:lnTo>
                  <a:pt x="180339" y="44703"/>
                </a:lnTo>
                <a:lnTo>
                  <a:pt x="199135" y="40386"/>
                </a:lnTo>
                <a:lnTo>
                  <a:pt x="216788" y="34925"/>
                </a:lnTo>
                <a:lnTo>
                  <a:pt x="234441" y="29590"/>
                </a:lnTo>
                <a:lnTo>
                  <a:pt x="253872" y="21971"/>
                </a:lnTo>
                <a:lnTo>
                  <a:pt x="276859" y="15493"/>
                </a:lnTo>
                <a:lnTo>
                  <a:pt x="298831" y="9016"/>
                </a:lnTo>
                <a:lnTo>
                  <a:pt x="320801" y="3683"/>
                </a:lnTo>
                <a:lnTo>
                  <a:pt x="342772" y="0"/>
                </a:lnTo>
                <a:lnTo>
                  <a:pt x="365759" y="0"/>
                </a:lnTo>
                <a:lnTo>
                  <a:pt x="386333" y="3683"/>
                </a:lnTo>
                <a:lnTo>
                  <a:pt x="405002" y="9016"/>
                </a:lnTo>
                <a:lnTo>
                  <a:pt x="422656" y="14477"/>
                </a:lnTo>
                <a:lnTo>
                  <a:pt x="438911" y="19812"/>
                </a:lnTo>
                <a:lnTo>
                  <a:pt x="456564" y="25273"/>
                </a:lnTo>
                <a:lnTo>
                  <a:pt x="473075" y="29590"/>
                </a:lnTo>
                <a:lnTo>
                  <a:pt x="492886" y="32765"/>
                </a:lnTo>
                <a:lnTo>
                  <a:pt x="512317" y="34925"/>
                </a:lnTo>
                <a:lnTo>
                  <a:pt x="532129" y="34925"/>
                </a:lnTo>
                <a:lnTo>
                  <a:pt x="553719" y="33909"/>
                </a:lnTo>
                <a:lnTo>
                  <a:pt x="572388" y="31750"/>
                </a:lnTo>
                <a:lnTo>
                  <a:pt x="589026" y="27432"/>
                </a:lnTo>
                <a:lnTo>
                  <a:pt x="589026" y="27432"/>
                </a:lnTo>
                <a:lnTo>
                  <a:pt x="606678" y="23113"/>
                </a:lnTo>
                <a:lnTo>
                  <a:pt x="628269" y="18796"/>
                </a:lnTo>
                <a:lnTo>
                  <a:pt x="655573" y="15493"/>
                </a:lnTo>
                <a:lnTo>
                  <a:pt x="683006" y="15493"/>
                </a:lnTo>
                <a:lnTo>
                  <a:pt x="709294" y="15493"/>
                </a:lnTo>
                <a:lnTo>
                  <a:pt x="709294" y="15493"/>
                </a:lnTo>
                <a:lnTo>
                  <a:pt x="737616" y="17652"/>
                </a:lnTo>
                <a:lnTo>
                  <a:pt x="763269" y="23113"/>
                </a:lnTo>
                <a:lnTo>
                  <a:pt x="787019" y="29590"/>
                </a:lnTo>
                <a:lnTo>
                  <a:pt x="811148" y="34925"/>
                </a:lnTo>
                <a:lnTo>
                  <a:pt x="835532" y="40386"/>
                </a:lnTo>
                <a:lnTo>
                  <a:pt x="856107" y="43561"/>
                </a:lnTo>
                <a:lnTo>
                  <a:pt x="875919" y="46100"/>
                </a:lnTo>
                <a:lnTo>
                  <a:pt x="895349" y="46100"/>
                </a:lnTo>
                <a:lnTo>
                  <a:pt x="914019" y="44703"/>
                </a:lnTo>
                <a:lnTo>
                  <a:pt x="914019" y="44703"/>
                </a:lnTo>
                <a:lnTo>
                  <a:pt x="937132" y="42545"/>
                </a:lnTo>
                <a:lnTo>
                  <a:pt x="964437" y="38226"/>
                </a:lnTo>
                <a:lnTo>
                  <a:pt x="997204" y="32765"/>
                </a:lnTo>
                <a:lnTo>
                  <a:pt x="1027810" y="27432"/>
                </a:lnTo>
                <a:lnTo>
                  <a:pt x="1054099" y="24129"/>
                </a:lnTo>
                <a:lnTo>
                  <a:pt x="1076070" y="21971"/>
                </a:lnTo>
                <a:lnTo>
                  <a:pt x="1095883" y="20954"/>
                </a:lnTo>
                <a:lnTo>
                  <a:pt x="1114551" y="20954"/>
                </a:lnTo>
                <a:lnTo>
                  <a:pt x="1133347" y="20954"/>
                </a:lnTo>
                <a:lnTo>
                  <a:pt x="1153795" y="21971"/>
                </a:lnTo>
                <a:lnTo>
                  <a:pt x="1179068" y="24129"/>
                </a:lnTo>
                <a:lnTo>
                  <a:pt x="1206372" y="26288"/>
                </a:lnTo>
                <a:lnTo>
                  <a:pt x="1232661" y="29590"/>
                </a:lnTo>
                <a:lnTo>
                  <a:pt x="1256792" y="32765"/>
                </a:lnTo>
                <a:lnTo>
                  <a:pt x="1279779" y="34925"/>
                </a:lnTo>
                <a:lnTo>
                  <a:pt x="1301749" y="36322"/>
                </a:lnTo>
                <a:lnTo>
                  <a:pt x="1323339" y="37464"/>
                </a:lnTo>
                <a:lnTo>
                  <a:pt x="1348994" y="36322"/>
                </a:lnTo>
                <a:lnTo>
                  <a:pt x="1377442" y="33909"/>
                </a:lnTo>
                <a:lnTo>
                  <a:pt x="1407668" y="28448"/>
                </a:lnTo>
                <a:lnTo>
                  <a:pt x="1436116" y="24129"/>
                </a:lnTo>
                <a:lnTo>
                  <a:pt x="1460499" y="19812"/>
                </a:lnTo>
                <a:lnTo>
                  <a:pt x="1482217" y="16637"/>
                </a:lnTo>
                <a:lnTo>
                  <a:pt x="1507362" y="13335"/>
                </a:lnTo>
                <a:lnTo>
                  <a:pt x="1532889" y="10795"/>
                </a:lnTo>
                <a:lnTo>
                  <a:pt x="1557782" y="10795"/>
                </a:lnTo>
                <a:lnTo>
                  <a:pt x="1557782" y="10795"/>
                </a:lnTo>
                <a:lnTo>
                  <a:pt x="1584070" y="14477"/>
                </a:lnTo>
                <a:lnTo>
                  <a:pt x="1609217" y="19812"/>
                </a:lnTo>
                <a:lnTo>
                  <a:pt x="1633728" y="27432"/>
                </a:lnTo>
                <a:lnTo>
                  <a:pt x="1654174" y="34925"/>
                </a:lnTo>
                <a:lnTo>
                  <a:pt x="1675130" y="41401"/>
                </a:lnTo>
                <a:lnTo>
                  <a:pt x="1693418" y="48260"/>
                </a:lnTo>
                <a:lnTo>
                  <a:pt x="1713230" y="51180"/>
                </a:lnTo>
                <a:lnTo>
                  <a:pt x="1736344" y="52197"/>
                </a:lnTo>
                <a:lnTo>
                  <a:pt x="1760473" y="52197"/>
                </a:lnTo>
                <a:lnTo>
                  <a:pt x="1781301" y="50037"/>
                </a:lnTo>
                <a:lnTo>
                  <a:pt x="1802257" y="44703"/>
                </a:lnTo>
                <a:lnTo>
                  <a:pt x="1822704" y="39242"/>
                </a:lnTo>
                <a:lnTo>
                  <a:pt x="1841372" y="33909"/>
                </a:lnTo>
                <a:lnTo>
                  <a:pt x="1862328" y="28448"/>
                </a:lnTo>
                <a:lnTo>
                  <a:pt x="1884298" y="25273"/>
                </a:lnTo>
                <a:lnTo>
                  <a:pt x="1906905" y="23113"/>
                </a:lnTo>
                <a:lnTo>
                  <a:pt x="1930399" y="23113"/>
                </a:lnTo>
                <a:lnTo>
                  <a:pt x="1951989" y="26288"/>
                </a:lnTo>
                <a:lnTo>
                  <a:pt x="1971801" y="32765"/>
                </a:lnTo>
                <a:lnTo>
                  <a:pt x="1987295" y="39242"/>
                </a:lnTo>
                <a:lnTo>
                  <a:pt x="2002408" y="46100"/>
                </a:lnTo>
                <a:lnTo>
                  <a:pt x="2019934" y="53339"/>
                </a:lnTo>
                <a:lnTo>
                  <a:pt x="2039493" y="56896"/>
                </a:lnTo>
                <a:lnTo>
                  <a:pt x="2064638" y="58038"/>
                </a:lnTo>
                <a:lnTo>
                  <a:pt x="2091944" y="56896"/>
                </a:lnTo>
                <a:lnTo>
                  <a:pt x="2120392" y="52197"/>
                </a:lnTo>
                <a:lnTo>
                  <a:pt x="2147061" y="44703"/>
                </a:lnTo>
                <a:lnTo>
                  <a:pt x="2169795" y="38226"/>
                </a:lnTo>
                <a:lnTo>
                  <a:pt x="2192782" y="31750"/>
                </a:lnTo>
                <a:lnTo>
                  <a:pt x="2215896" y="27432"/>
                </a:lnTo>
                <a:lnTo>
                  <a:pt x="2239898" y="26288"/>
                </a:lnTo>
                <a:lnTo>
                  <a:pt x="2259710" y="28448"/>
                </a:lnTo>
                <a:lnTo>
                  <a:pt x="2277363" y="31750"/>
                </a:lnTo>
                <a:lnTo>
                  <a:pt x="2294635" y="37464"/>
                </a:lnTo>
                <a:lnTo>
                  <a:pt x="2313432" y="43561"/>
                </a:lnTo>
                <a:lnTo>
                  <a:pt x="2334260" y="50037"/>
                </a:lnTo>
                <a:lnTo>
                  <a:pt x="2355849" y="54737"/>
                </a:lnTo>
                <a:lnTo>
                  <a:pt x="2379980" y="55879"/>
                </a:lnTo>
                <a:lnTo>
                  <a:pt x="2404491" y="52197"/>
                </a:lnTo>
                <a:lnTo>
                  <a:pt x="2426081" y="46100"/>
                </a:lnTo>
                <a:lnTo>
                  <a:pt x="2448051" y="39242"/>
                </a:lnTo>
                <a:lnTo>
                  <a:pt x="2470022" y="32765"/>
                </a:lnTo>
                <a:lnTo>
                  <a:pt x="2489835" y="28448"/>
                </a:lnTo>
                <a:lnTo>
                  <a:pt x="2509266" y="26288"/>
                </a:lnTo>
                <a:lnTo>
                  <a:pt x="2509266" y="26288"/>
                </a:lnTo>
                <a:lnTo>
                  <a:pt x="2529078" y="27432"/>
                </a:lnTo>
                <a:lnTo>
                  <a:pt x="2545587" y="30607"/>
                </a:lnTo>
                <a:lnTo>
                  <a:pt x="2562860" y="34925"/>
                </a:lnTo>
                <a:lnTo>
                  <a:pt x="2580512" y="41401"/>
                </a:lnTo>
                <a:lnTo>
                  <a:pt x="2597785" y="48260"/>
                </a:lnTo>
                <a:lnTo>
                  <a:pt x="2618994" y="52197"/>
                </a:lnTo>
                <a:lnTo>
                  <a:pt x="2639568" y="53339"/>
                </a:lnTo>
                <a:lnTo>
                  <a:pt x="2660396" y="52197"/>
                </a:lnTo>
                <a:lnTo>
                  <a:pt x="2677668" y="48260"/>
                </a:lnTo>
                <a:lnTo>
                  <a:pt x="2696463" y="41401"/>
                </a:lnTo>
                <a:lnTo>
                  <a:pt x="2717292" y="36322"/>
                </a:lnTo>
                <a:lnTo>
                  <a:pt x="2737104" y="30607"/>
                </a:lnTo>
                <a:lnTo>
                  <a:pt x="2757932" y="27432"/>
                </a:lnTo>
                <a:lnTo>
                  <a:pt x="2778506" y="26288"/>
                </a:lnTo>
                <a:lnTo>
                  <a:pt x="2778506" y="26288"/>
                </a:lnTo>
                <a:lnTo>
                  <a:pt x="2798318" y="28448"/>
                </a:lnTo>
                <a:lnTo>
                  <a:pt x="2820288" y="33909"/>
                </a:lnTo>
                <a:lnTo>
                  <a:pt x="2841117" y="41401"/>
                </a:lnTo>
                <a:lnTo>
                  <a:pt x="2862072" y="48260"/>
                </a:lnTo>
                <a:lnTo>
                  <a:pt x="2883661" y="50037"/>
                </a:lnTo>
                <a:lnTo>
                  <a:pt x="2906648" y="48260"/>
                </a:lnTo>
                <a:lnTo>
                  <a:pt x="2927604" y="42545"/>
                </a:lnTo>
                <a:lnTo>
                  <a:pt x="2946272" y="38226"/>
                </a:lnTo>
                <a:lnTo>
                  <a:pt x="2962529" y="33909"/>
                </a:lnTo>
                <a:lnTo>
                  <a:pt x="2979038" y="30607"/>
                </a:lnTo>
                <a:lnTo>
                  <a:pt x="2994151" y="29590"/>
                </a:lnTo>
                <a:lnTo>
                  <a:pt x="3008503" y="29590"/>
                </a:lnTo>
                <a:lnTo>
                  <a:pt x="3008503" y="29590"/>
                </a:lnTo>
                <a:lnTo>
                  <a:pt x="3020441" y="31750"/>
                </a:lnTo>
                <a:lnTo>
                  <a:pt x="3030473" y="3390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1852" y="699134"/>
            <a:ext cx="2839212" cy="10040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541395" cy="3100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Digestive </a:t>
            </a:r>
            <a:r>
              <a:rPr sz="1500" spc="-195" dirty="0">
                <a:latin typeface="Arial Black"/>
                <a:cs typeface="Arial Black"/>
              </a:rPr>
              <a:t>tract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complete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35" dirty="0">
                <a:latin typeface="Arial Black"/>
                <a:cs typeface="Arial Black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has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striated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muscles.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80" dirty="0">
                <a:latin typeface="Arial Black"/>
                <a:cs typeface="Arial Black"/>
              </a:rPr>
              <a:t>has </a:t>
            </a:r>
            <a:r>
              <a:rPr sz="1500" spc="-95" dirty="0">
                <a:latin typeface="Arial Black"/>
                <a:cs typeface="Arial Black"/>
              </a:rPr>
              <a:t>3 </a:t>
            </a:r>
            <a:r>
              <a:rPr sz="1500" spc="-170" dirty="0">
                <a:latin typeface="Arial Black"/>
                <a:cs typeface="Arial Black"/>
              </a:rPr>
              <a:t>distinct </a:t>
            </a:r>
            <a:r>
              <a:rPr sz="1500" spc="-160" dirty="0">
                <a:latin typeface="Arial Black"/>
                <a:cs typeface="Arial Black"/>
              </a:rPr>
              <a:t>regions</a:t>
            </a:r>
            <a:r>
              <a:rPr sz="1500" spc="-65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: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50" dirty="0">
                <a:latin typeface="Arial Black"/>
                <a:cs typeface="Arial Black"/>
              </a:rPr>
              <a:t>Anterior</a:t>
            </a:r>
            <a:r>
              <a:rPr sz="1500" spc="-170" dirty="0">
                <a:latin typeface="Arial Black"/>
                <a:cs typeface="Arial Black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stomodaeum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45" dirty="0">
                <a:latin typeface="Arial Black"/>
                <a:cs typeface="Arial Black"/>
              </a:rPr>
              <a:t>Middle</a:t>
            </a:r>
            <a:r>
              <a:rPr sz="1500" spc="-170" dirty="0">
                <a:latin typeface="Arial Black"/>
                <a:cs typeface="Arial Black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mesenteron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60" dirty="0">
                <a:latin typeface="Arial Black"/>
                <a:cs typeface="Arial Black"/>
              </a:rPr>
              <a:t>Posterior</a:t>
            </a:r>
            <a:r>
              <a:rPr sz="1500" spc="-145" dirty="0">
                <a:latin typeface="Arial Black"/>
                <a:cs typeface="Arial Black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proctodaeum</a:t>
            </a:r>
            <a:endParaRPr sz="1500">
              <a:latin typeface="Gill Sans MT"/>
              <a:cs typeface="Gill Sans MT"/>
            </a:endParaRPr>
          </a:p>
          <a:p>
            <a:pPr marL="335280" marR="50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Stomodeum </a:t>
            </a:r>
            <a:r>
              <a:rPr sz="1500" spc="-330" dirty="0">
                <a:latin typeface="Arial Black"/>
                <a:cs typeface="Arial Black"/>
              </a:rPr>
              <a:t>&amp; </a:t>
            </a:r>
            <a:r>
              <a:rPr sz="1500" spc="-175" dirty="0">
                <a:latin typeface="Arial Black"/>
                <a:cs typeface="Arial Black"/>
              </a:rPr>
              <a:t>proctodeum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spc="-155" dirty="0">
                <a:latin typeface="Arial Black"/>
                <a:cs typeface="Arial Black"/>
              </a:rPr>
              <a:t>lined  </a:t>
            </a:r>
            <a:r>
              <a:rPr sz="1500" spc="-130" dirty="0">
                <a:latin typeface="Arial Black"/>
                <a:cs typeface="Arial Black"/>
              </a:rPr>
              <a:t>by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ectodermal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epithelium </a:t>
            </a:r>
            <a:r>
              <a:rPr sz="1500" spc="-185" dirty="0">
                <a:latin typeface="Arial Black"/>
                <a:cs typeface="Arial Black"/>
              </a:rPr>
              <a:t>covered </a:t>
            </a:r>
            <a:r>
              <a:rPr sz="1500" spc="-130" dirty="0">
                <a:latin typeface="Arial Black"/>
                <a:cs typeface="Arial Black"/>
              </a:rPr>
              <a:t>by </a:t>
            </a:r>
            <a:r>
              <a:rPr sz="1500" spc="-130" dirty="0">
                <a:solidFill>
                  <a:srgbClr val="CC0000"/>
                </a:solidFill>
                <a:latin typeface="Arial Black"/>
                <a:cs typeface="Arial Black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cuticle</a:t>
            </a:r>
            <a:r>
              <a:rPr sz="1500" spc="-45" dirty="0">
                <a:latin typeface="Arial Black"/>
                <a:cs typeface="Arial Black"/>
              </a:rPr>
              <a:t>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Mesenteron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50" dirty="0">
                <a:latin typeface="Arial Black"/>
                <a:cs typeface="Arial Black"/>
              </a:rPr>
              <a:t>lined </a:t>
            </a:r>
            <a:r>
              <a:rPr sz="1500" spc="-130" dirty="0">
                <a:latin typeface="Arial Black"/>
                <a:cs typeface="Arial Black"/>
              </a:rPr>
              <a:t>by</a:t>
            </a:r>
            <a:r>
              <a:rPr sz="1500" spc="-95" dirty="0">
                <a:latin typeface="Arial Black"/>
                <a:cs typeface="Arial Black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endodermal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epithelium.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43869" y="938686"/>
            <a:ext cx="3658268" cy="4102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96389" y="1654936"/>
            <a:ext cx="1144270" cy="44450"/>
          </a:xfrm>
          <a:custGeom>
            <a:avLst/>
            <a:gdLst/>
            <a:ahLst/>
            <a:cxnLst/>
            <a:rect l="l" t="t" r="r" b="b"/>
            <a:pathLst>
              <a:path w="1144270" h="44450">
                <a:moveTo>
                  <a:pt x="0" y="7238"/>
                </a:moveTo>
                <a:lnTo>
                  <a:pt x="4318" y="0"/>
                </a:lnTo>
                <a:lnTo>
                  <a:pt x="4318" y="0"/>
                </a:lnTo>
                <a:lnTo>
                  <a:pt x="12191" y="1777"/>
                </a:lnTo>
                <a:lnTo>
                  <a:pt x="20828" y="7238"/>
                </a:lnTo>
                <a:lnTo>
                  <a:pt x="30607" y="15875"/>
                </a:lnTo>
                <a:lnTo>
                  <a:pt x="42798" y="23495"/>
                </a:lnTo>
                <a:lnTo>
                  <a:pt x="55753" y="30987"/>
                </a:lnTo>
                <a:lnTo>
                  <a:pt x="71247" y="36702"/>
                </a:lnTo>
                <a:lnTo>
                  <a:pt x="89661" y="41783"/>
                </a:lnTo>
                <a:lnTo>
                  <a:pt x="109347" y="43941"/>
                </a:lnTo>
                <a:lnTo>
                  <a:pt x="131317" y="43941"/>
                </a:lnTo>
                <a:lnTo>
                  <a:pt x="151129" y="41783"/>
                </a:lnTo>
                <a:lnTo>
                  <a:pt x="171703" y="38862"/>
                </a:lnTo>
                <a:lnTo>
                  <a:pt x="192532" y="34544"/>
                </a:lnTo>
                <a:lnTo>
                  <a:pt x="211328" y="28066"/>
                </a:lnTo>
                <a:lnTo>
                  <a:pt x="227837" y="21589"/>
                </a:lnTo>
                <a:lnTo>
                  <a:pt x="244093" y="15875"/>
                </a:lnTo>
                <a:lnTo>
                  <a:pt x="260603" y="11937"/>
                </a:lnTo>
                <a:lnTo>
                  <a:pt x="279018" y="7238"/>
                </a:lnTo>
                <a:lnTo>
                  <a:pt x="297687" y="6096"/>
                </a:lnTo>
                <a:lnTo>
                  <a:pt x="319659" y="6096"/>
                </a:lnTo>
                <a:lnTo>
                  <a:pt x="340486" y="8254"/>
                </a:lnTo>
                <a:lnTo>
                  <a:pt x="362077" y="12573"/>
                </a:lnTo>
                <a:lnTo>
                  <a:pt x="383412" y="18414"/>
                </a:lnTo>
                <a:lnTo>
                  <a:pt x="402843" y="23495"/>
                </a:lnTo>
                <a:lnTo>
                  <a:pt x="422655" y="29210"/>
                </a:lnTo>
                <a:lnTo>
                  <a:pt x="442341" y="33147"/>
                </a:lnTo>
                <a:lnTo>
                  <a:pt x="462915" y="35687"/>
                </a:lnTo>
                <a:lnTo>
                  <a:pt x="485266" y="36702"/>
                </a:lnTo>
                <a:lnTo>
                  <a:pt x="506857" y="35687"/>
                </a:lnTo>
                <a:lnTo>
                  <a:pt x="527685" y="32131"/>
                </a:lnTo>
                <a:lnTo>
                  <a:pt x="547116" y="28066"/>
                </a:lnTo>
                <a:lnTo>
                  <a:pt x="565911" y="21589"/>
                </a:lnTo>
                <a:lnTo>
                  <a:pt x="583565" y="15875"/>
                </a:lnTo>
                <a:lnTo>
                  <a:pt x="600836" y="11937"/>
                </a:lnTo>
                <a:lnTo>
                  <a:pt x="618490" y="7238"/>
                </a:lnTo>
                <a:lnTo>
                  <a:pt x="636142" y="6096"/>
                </a:lnTo>
                <a:lnTo>
                  <a:pt x="654811" y="6096"/>
                </a:lnTo>
                <a:lnTo>
                  <a:pt x="673227" y="6096"/>
                </a:lnTo>
                <a:lnTo>
                  <a:pt x="691896" y="8254"/>
                </a:lnTo>
                <a:lnTo>
                  <a:pt x="710565" y="12573"/>
                </a:lnTo>
                <a:lnTo>
                  <a:pt x="727836" y="17017"/>
                </a:lnTo>
                <a:lnTo>
                  <a:pt x="745490" y="21589"/>
                </a:lnTo>
                <a:lnTo>
                  <a:pt x="763142" y="25653"/>
                </a:lnTo>
                <a:lnTo>
                  <a:pt x="782954" y="28066"/>
                </a:lnTo>
                <a:lnTo>
                  <a:pt x="804545" y="29210"/>
                </a:lnTo>
                <a:lnTo>
                  <a:pt x="824357" y="28066"/>
                </a:lnTo>
                <a:lnTo>
                  <a:pt x="843787" y="25653"/>
                </a:lnTo>
                <a:lnTo>
                  <a:pt x="861441" y="22351"/>
                </a:lnTo>
                <a:lnTo>
                  <a:pt x="879093" y="19431"/>
                </a:lnTo>
                <a:lnTo>
                  <a:pt x="896747" y="14859"/>
                </a:lnTo>
                <a:lnTo>
                  <a:pt x="913257" y="9778"/>
                </a:lnTo>
                <a:lnTo>
                  <a:pt x="930529" y="7238"/>
                </a:lnTo>
                <a:lnTo>
                  <a:pt x="946785" y="5079"/>
                </a:lnTo>
                <a:lnTo>
                  <a:pt x="964437" y="3937"/>
                </a:lnTo>
                <a:lnTo>
                  <a:pt x="983107" y="3937"/>
                </a:lnTo>
                <a:lnTo>
                  <a:pt x="1004061" y="5079"/>
                </a:lnTo>
                <a:lnTo>
                  <a:pt x="1025905" y="7238"/>
                </a:lnTo>
                <a:lnTo>
                  <a:pt x="1045464" y="11937"/>
                </a:lnTo>
                <a:lnTo>
                  <a:pt x="1065148" y="14859"/>
                </a:lnTo>
                <a:lnTo>
                  <a:pt x="1082802" y="15875"/>
                </a:lnTo>
                <a:lnTo>
                  <a:pt x="1100073" y="17017"/>
                </a:lnTo>
                <a:lnTo>
                  <a:pt x="1118870" y="17017"/>
                </a:lnTo>
                <a:lnTo>
                  <a:pt x="1134364" y="17017"/>
                </a:lnTo>
                <a:lnTo>
                  <a:pt x="1144016" y="1701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09773" y="1638426"/>
            <a:ext cx="826769" cy="28575"/>
          </a:xfrm>
          <a:custGeom>
            <a:avLst/>
            <a:gdLst/>
            <a:ahLst/>
            <a:cxnLst/>
            <a:rect l="l" t="t" r="r" b="b"/>
            <a:pathLst>
              <a:path w="826770" h="28575">
                <a:moveTo>
                  <a:pt x="8889" y="8636"/>
                </a:moveTo>
                <a:lnTo>
                  <a:pt x="8889" y="8636"/>
                </a:lnTo>
                <a:lnTo>
                  <a:pt x="0" y="5334"/>
                </a:lnTo>
                <a:lnTo>
                  <a:pt x="4318" y="0"/>
                </a:lnTo>
                <a:lnTo>
                  <a:pt x="4318" y="0"/>
                </a:lnTo>
                <a:lnTo>
                  <a:pt x="13969" y="1016"/>
                </a:lnTo>
                <a:lnTo>
                  <a:pt x="28320" y="2159"/>
                </a:lnTo>
                <a:lnTo>
                  <a:pt x="44957" y="3175"/>
                </a:lnTo>
                <a:lnTo>
                  <a:pt x="62229" y="4318"/>
                </a:lnTo>
                <a:lnTo>
                  <a:pt x="82041" y="5334"/>
                </a:lnTo>
                <a:lnTo>
                  <a:pt x="99313" y="6476"/>
                </a:lnTo>
                <a:lnTo>
                  <a:pt x="116966" y="7493"/>
                </a:lnTo>
                <a:lnTo>
                  <a:pt x="135635" y="8636"/>
                </a:lnTo>
                <a:lnTo>
                  <a:pt x="154431" y="8636"/>
                </a:lnTo>
                <a:lnTo>
                  <a:pt x="175259" y="9651"/>
                </a:lnTo>
                <a:lnTo>
                  <a:pt x="195071" y="10795"/>
                </a:lnTo>
                <a:lnTo>
                  <a:pt x="213359" y="10795"/>
                </a:lnTo>
                <a:lnTo>
                  <a:pt x="232156" y="10795"/>
                </a:lnTo>
                <a:lnTo>
                  <a:pt x="249809" y="11811"/>
                </a:lnTo>
                <a:lnTo>
                  <a:pt x="271399" y="12954"/>
                </a:lnTo>
                <a:lnTo>
                  <a:pt x="292226" y="13970"/>
                </a:lnTo>
                <a:lnTo>
                  <a:pt x="311023" y="15112"/>
                </a:lnTo>
                <a:lnTo>
                  <a:pt x="330453" y="16510"/>
                </a:lnTo>
                <a:lnTo>
                  <a:pt x="348106" y="17652"/>
                </a:lnTo>
                <a:lnTo>
                  <a:pt x="364616" y="18287"/>
                </a:lnTo>
                <a:lnTo>
                  <a:pt x="380111" y="19431"/>
                </a:lnTo>
                <a:lnTo>
                  <a:pt x="395224" y="20447"/>
                </a:lnTo>
                <a:lnTo>
                  <a:pt x="411734" y="20447"/>
                </a:lnTo>
                <a:lnTo>
                  <a:pt x="427989" y="20447"/>
                </a:lnTo>
                <a:lnTo>
                  <a:pt x="446659" y="21589"/>
                </a:lnTo>
                <a:lnTo>
                  <a:pt x="464312" y="21589"/>
                </a:lnTo>
                <a:lnTo>
                  <a:pt x="483107" y="22606"/>
                </a:lnTo>
                <a:lnTo>
                  <a:pt x="501396" y="22606"/>
                </a:lnTo>
                <a:lnTo>
                  <a:pt x="520191" y="22606"/>
                </a:lnTo>
                <a:lnTo>
                  <a:pt x="538861" y="22606"/>
                </a:lnTo>
                <a:lnTo>
                  <a:pt x="558291" y="22606"/>
                </a:lnTo>
                <a:lnTo>
                  <a:pt x="558291" y="22606"/>
                </a:lnTo>
                <a:lnTo>
                  <a:pt x="578103" y="21589"/>
                </a:lnTo>
                <a:lnTo>
                  <a:pt x="597915" y="21589"/>
                </a:lnTo>
                <a:lnTo>
                  <a:pt x="618363" y="21589"/>
                </a:lnTo>
                <a:lnTo>
                  <a:pt x="639317" y="21589"/>
                </a:lnTo>
                <a:lnTo>
                  <a:pt x="659129" y="21589"/>
                </a:lnTo>
                <a:lnTo>
                  <a:pt x="681101" y="21589"/>
                </a:lnTo>
                <a:lnTo>
                  <a:pt x="701548" y="22606"/>
                </a:lnTo>
                <a:lnTo>
                  <a:pt x="701548" y="22606"/>
                </a:lnTo>
                <a:lnTo>
                  <a:pt x="721360" y="23749"/>
                </a:lnTo>
                <a:lnTo>
                  <a:pt x="744474" y="23749"/>
                </a:lnTo>
                <a:lnTo>
                  <a:pt x="765301" y="24764"/>
                </a:lnTo>
                <a:lnTo>
                  <a:pt x="783716" y="26288"/>
                </a:lnTo>
                <a:lnTo>
                  <a:pt x="800226" y="28448"/>
                </a:lnTo>
                <a:lnTo>
                  <a:pt x="814324" y="28448"/>
                </a:lnTo>
                <a:lnTo>
                  <a:pt x="825373" y="28448"/>
                </a:lnTo>
                <a:lnTo>
                  <a:pt x="826515" y="1828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27984" y="1345056"/>
            <a:ext cx="326390" cy="52705"/>
          </a:xfrm>
          <a:custGeom>
            <a:avLst/>
            <a:gdLst/>
            <a:ahLst/>
            <a:cxnLst/>
            <a:rect l="l" t="t" r="r" b="b"/>
            <a:pathLst>
              <a:path w="326389" h="52705">
                <a:moveTo>
                  <a:pt x="0" y="7492"/>
                </a:moveTo>
                <a:lnTo>
                  <a:pt x="0" y="21589"/>
                </a:lnTo>
                <a:lnTo>
                  <a:pt x="0" y="34543"/>
                </a:lnTo>
                <a:lnTo>
                  <a:pt x="4317" y="46736"/>
                </a:lnTo>
                <a:lnTo>
                  <a:pt x="15112" y="52196"/>
                </a:lnTo>
                <a:lnTo>
                  <a:pt x="33908" y="52196"/>
                </a:lnTo>
                <a:lnTo>
                  <a:pt x="53720" y="48894"/>
                </a:lnTo>
                <a:lnTo>
                  <a:pt x="73532" y="45719"/>
                </a:lnTo>
                <a:lnTo>
                  <a:pt x="92201" y="40258"/>
                </a:lnTo>
                <a:lnTo>
                  <a:pt x="109474" y="35940"/>
                </a:lnTo>
                <a:lnTo>
                  <a:pt x="129286" y="31241"/>
                </a:lnTo>
                <a:lnTo>
                  <a:pt x="149098" y="27304"/>
                </a:lnTo>
                <a:lnTo>
                  <a:pt x="172846" y="21589"/>
                </a:lnTo>
                <a:lnTo>
                  <a:pt x="200151" y="16128"/>
                </a:lnTo>
                <a:lnTo>
                  <a:pt x="225425" y="12953"/>
                </a:lnTo>
                <a:lnTo>
                  <a:pt x="225425" y="12953"/>
                </a:lnTo>
                <a:lnTo>
                  <a:pt x="249936" y="10032"/>
                </a:lnTo>
                <a:lnTo>
                  <a:pt x="274700" y="6476"/>
                </a:lnTo>
                <a:lnTo>
                  <a:pt x="296671" y="4317"/>
                </a:lnTo>
                <a:lnTo>
                  <a:pt x="315467" y="2158"/>
                </a:lnTo>
                <a:lnTo>
                  <a:pt x="32626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89426" y="13493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55622" y="1866264"/>
            <a:ext cx="1412875" cy="28575"/>
          </a:xfrm>
          <a:custGeom>
            <a:avLst/>
            <a:gdLst/>
            <a:ahLst/>
            <a:cxnLst/>
            <a:rect l="l" t="t" r="r" b="b"/>
            <a:pathLst>
              <a:path w="1412875" h="28575">
                <a:moveTo>
                  <a:pt x="0" y="6858"/>
                </a:moveTo>
                <a:lnTo>
                  <a:pt x="0" y="6858"/>
                </a:lnTo>
                <a:lnTo>
                  <a:pt x="1143" y="15494"/>
                </a:lnTo>
                <a:lnTo>
                  <a:pt x="11176" y="25273"/>
                </a:lnTo>
                <a:lnTo>
                  <a:pt x="21971" y="27050"/>
                </a:lnTo>
                <a:lnTo>
                  <a:pt x="36449" y="27050"/>
                </a:lnTo>
                <a:lnTo>
                  <a:pt x="55880" y="25273"/>
                </a:lnTo>
                <a:lnTo>
                  <a:pt x="78232" y="24130"/>
                </a:lnTo>
                <a:lnTo>
                  <a:pt x="99822" y="24130"/>
                </a:lnTo>
                <a:lnTo>
                  <a:pt x="122809" y="25273"/>
                </a:lnTo>
                <a:lnTo>
                  <a:pt x="159893" y="25273"/>
                </a:lnTo>
                <a:lnTo>
                  <a:pt x="177546" y="26288"/>
                </a:lnTo>
                <a:lnTo>
                  <a:pt x="195199" y="26288"/>
                </a:lnTo>
                <a:lnTo>
                  <a:pt x="214629" y="25273"/>
                </a:lnTo>
                <a:lnTo>
                  <a:pt x="233299" y="25273"/>
                </a:lnTo>
                <a:lnTo>
                  <a:pt x="252095" y="25273"/>
                </a:lnTo>
                <a:lnTo>
                  <a:pt x="269366" y="26288"/>
                </a:lnTo>
                <a:lnTo>
                  <a:pt x="287020" y="27050"/>
                </a:lnTo>
                <a:lnTo>
                  <a:pt x="304672" y="28067"/>
                </a:lnTo>
                <a:lnTo>
                  <a:pt x="304672" y="28067"/>
                </a:lnTo>
                <a:lnTo>
                  <a:pt x="321183" y="27050"/>
                </a:lnTo>
                <a:lnTo>
                  <a:pt x="337312" y="26288"/>
                </a:lnTo>
                <a:lnTo>
                  <a:pt x="354710" y="25273"/>
                </a:lnTo>
                <a:lnTo>
                  <a:pt x="372237" y="24130"/>
                </a:lnTo>
                <a:lnTo>
                  <a:pt x="391033" y="23113"/>
                </a:lnTo>
                <a:lnTo>
                  <a:pt x="410845" y="23113"/>
                </a:lnTo>
                <a:lnTo>
                  <a:pt x="429133" y="24130"/>
                </a:lnTo>
                <a:lnTo>
                  <a:pt x="448945" y="25273"/>
                </a:lnTo>
                <a:lnTo>
                  <a:pt x="468757" y="26288"/>
                </a:lnTo>
                <a:lnTo>
                  <a:pt x="486028" y="26288"/>
                </a:lnTo>
                <a:lnTo>
                  <a:pt x="506222" y="26288"/>
                </a:lnTo>
                <a:lnTo>
                  <a:pt x="527812" y="26288"/>
                </a:lnTo>
                <a:lnTo>
                  <a:pt x="527812" y="26288"/>
                </a:lnTo>
                <a:lnTo>
                  <a:pt x="548640" y="25273"/>
                </a:lnTo>
                <a:lnTo>
                  <a:pt x="569214" y="25273"/>
                </a:lnTo>
                <a:lnTo>
                  <a:pt x="590422" y="25273"/>
                </a:lnTo>
                <a:lnTo>
                  <a:pt x="611378" y="26288"/>
                </a:lnTo>
                <a:lnTo>
                  <a:pt x="632968" y="26288"/>
                </a:lnTo>
                <a:lnTo>
                  <a:pt x="632968" y="26288"/>
                </a:lnTo>
                <a:lnTo>
                  <a:pt x="654939" y="25273"/>
                </a:lnTo>
                <a:lnTo>
                  <a:pt x="676910" y="24130"/>
                </a:lnTo>
                <a:lnTo>
                  <a:pt x="698500" y="24130"/>
                </a:lnTo>
                <a:lnTo>
                  <a:pt x="720725" y="25273"/>
                </a:lnTo>
                <a:lnTo>
                  <a:pt x="742315" y="24130"/>
                </a:lnTo>
                <a:lnTo>
                  <a:pt x="765429" y="23113"/>
                </a:lnTo>
                <a:lnTo>
                  <a:pt x="788416" y="23113"/>
                </a:lnTo>
                <a:lnTo>
                  <a:pt x="811529" y="23113"/>
                </a:lnTo>
                <a:lnTo>
                  <a:pt x="811529" y="23113"/>
                </a:lnTo>
                <a:lnTo>
                  <a:pt x="833501" y="24130"/>
                </a:lnTo>
                <a:lnTo>
                  <a:pt x="854329" y="24130"/>
                </a:lnTo>
                <a:lnTo>
                  <a:pt x="877062" y="24130"/>
                </a:lnTo>
                <a:lnTo>
                  <a:pt x="900049" y="25273"/>
                </a:lnTo>
                <a:lnTo>
                  <a:pt x="923035" y="24130"/>
                </a:lnTo>
                <a:lnTo>
                  <a:pt x="947166" y="24130"/>
                </a:lnTo>
                <a:lnTo>
                  <a:pt x="972439" y="24130"/>
                </a:lnTo>
                <a:lnTo>
                  <a:pt x="996569" y="23113"/>
                </a:lnTo>
                <a:lnTo>
                  <a:pt x="1018540" y="21589"/>
                </a:lnTo>
                <a:lnTo>
                  <a:pt x="1037209" y="20574"/>
                </a:lnTo>
                <a:lnTo>
                  <a:pt x="1055624" y="20574"/>
                </a:lnTo>
                <a:lnTo>
                  <a:pt x="1072134" y="20574"/>
                </a:lnTo>
                <a:lnTo>
                  <a:pt x="1089406" y="20574"/>
                </a:lnTo>
                <a:lnTo>
                  <a:pt x="1110615" y="20574"/>
                </a:lnTo>
                <a:lnTo>
                  <a:pt x="1158494" y="20574"/>
                </a:lnTo>
                <a:lnTo>
                  <a:pt x="1178306" y="18414"/>
                </a:lnTo>
                <a:lnTo>
                  <a:pt x="1195959" y="18414"/>
                </a:lnTo>
                <a:lnTo>
                  <a:pt x="1213231" y="18414"/>
                </a:lnTo>
                <a:lnTo>
                  <a:pt x="1230884" y="18414"/>
                </a:lnTo>
                <a:lnTo>
                  <a:pt x="1248156" y="17653"/>
                </a:lnTo>
                <a:lnTo>
                  <a:pt x="1264793" y="17653"/>
                </a:lnTo>
                <a:lnTo>
                  <a:pt x="1283081" y="16637"/>
                </a:lnTo>
                <a:lnTo>
                  <a:pt x="1305433" y="16637"/>
                </a:lnTo>
                <a:lnTo>
                  <a:pt x="1325880" y="16637"/>
                </a:lnTo>
                <a:lnTo>
                  <a:pt x="1346835" y="15494"/>
                </a:lnTo>
                <a:lnTo>
                  <a:pt x="1365504" y="12954"/>
                </a:lnTo>
                <a:lnTo>
                  <a:pt x="1382141" y="9779"/>
                </a:lnTo>
                <a:lnTo>
                  <a:pt x="1396111" y="8000"/>
                </a:lnTo>
                <a:lnTo>
                  <a:pt x="1407287" y="6858"/>
                </a:lnTo>
                <a:lnTo>
                  <a:pt x="1412367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89960" y="18619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28392" y="2098801"/>
            <a:ext cx="1437640" cy="30480"/>
          </a:xfrm>
          <a:custGeom>
            <a:avLst/>
            <a:gdLst/>
            <a:ahLst/>
            <a:cxnLst/>
            <a:rect l="l" t="t" r="r" b="b"/>
            <a:pathLst>
              <a:path w="1437639" h="30480">
                <a:moveTo>
                  <a:pt x="25273" y="0"/>
                </a:moveTo>
                <a:lnTo>
                  <a:pt x="25273" y="0"/>
                </a:lnTo>
                <a:lnTo>
                  <a:pt x="0" y="0"/>
                </a:lnTo>
                <a:lnTo>
                  <a:pt x="0" y="0"/>
                </a:lnTo>
                <a:lnTo>
                  <a:pt x="5461" y="5461"/>
                </a:lnTo>
                <a:lnTo>
                  <a:pt x="19812" y="6477"/>
                </a:lnTo>
                <a:lnTo>
                  <a:pt x="37464" y="8636"/>
                </a:lnTo>
                <a:lnTo>
                  <a:pt x="56895" y="9779"/>
                </a:lnTo>
                <a:lnTo>
                  <a:pt x="76707" y="9779"/>
                </a:lnTo>
                <a:lnTo>
                  <a:pt x="96138" y="9779"/>
                </a:lnTo>
                <a:lnTo>
                  <a:pt x="118109" y="9779"/>
                </a:lnTo>
                <a:lnTo>
                  <a:pt x="136779" y="10795"/>
                </a:lnTo>
                <a:lnTo>
                  <a:pt x="154177" y="12700"/>
                </a:lnTo>
                <a:lnTo>
                  <a:pt x="170687" y="14097"/>
                </a:lnTo>
                <a:lnTo>
                  <a:pt x="187198" y="16256"/>
                </a:lnTo>
                <a:lnTo>
                  <a:pt x="204850" y="17272"/>
                </a:lnTo>
                <a:lnTo>
                  <a:pt x="223646" y="18415"/>
                </a:lnTo>
                <a:lnTo>
                  <a:pt x="244094" y="18415"/>
                </a:lnTo>
                <a:lnTo>
                  <a:pt x="265049" y="18415"/>
                </a:lnTo>
                <a:lnTo>
                  <a:pt x="284480" y="18415"/>
                </a:lnTo>
                <a:lnTo>
                  <a:pt x="305688" y="18415"/>
                </a:lnTo>
                <a:lnTo>
                  <a:pt x="324357" y="19431"/>
                </a:lnTo>
                <a:lnTo>
                  <a:pt x="341630" y="19431"/>
                </a:lnTo>
                <a:lnTo>
                  <a:pt x="356743" y="19431"/>
                </a:lnTo>
                <a:lnTo>
                  <a:pt x="372237" y="19431"/>
                </a:lnTo>
                <a:lnTo>
                  <a:pt x="392049" y="19431"/>
                </a:lnTo>
                <a:lnTo>
                  <a:pt x="413638" y="20574"/>
                </a:lnTo>
                <a:lnTo>
                  <a:pt x="434594" y="23114"/>
                </a:lnTo>
                <a:lnTo>
                  <a:pt x="455421" y="24892"/>
                </a:lnTo>
                <a:lnTo>
                  <a:pt x="473075" y="24892"/>
                </a:lnTo>
                <a:lnTo>
                  <a:pt x="488188" y="23114"/>
                </a:lnTo>
                <a:lnTo>
                  <a:pt x="503681" y="21590"/>
                </a:lnTo>
                <a:lnTo>
                  <a:pt x="522350" y="21590"/>
                </a:lnTo>
                <a:lnTo>
                  <a:pt x="541782" y="23114"/>
                </a:lnTo>
                <a:lnTo>
                  <a:pt x="541782" y="23114"/>
                </a:lnTo>
                <a:lnTo>
                  <a:pt x="561594" y="23114"/>
                </a:lnTo>
                <a:lnTo>
                  <a:pt x="583564" y="23114"/>
                </a:lnTo>
                <a:lnTo>
                  <a:pt x="603376" y="23114"/>
                </a:lnTo>
                <a:lnTo>
                  <a:pt x="622173" y="23114"/>
                </a:lnTo>
                <a:lnTo>
                  <a:pt x="640461" y="23114"/>
                </a:lnTo>
                <a:lnTo>
                  <a:pt x="658113" y="23114"/>
                </a:lnTo>
                <a:lnTo>
                  <a:pt x="676782" y="23114"/>
                </a:lnTo>
                <a:lnTo>
                  <a:pt x="694182" y="23114"/>
                </a:lnTo>
                <a:lnTo>
                  <a:pt x="711454" y="23114"/>
                </a:lnTo>
                <a:lnTo>
                  <a:pt x="730123" y="23114"/>
                </a:lnTo>
                <a:lnTo>
                  <a:pt x="747776" y="23114"/>
                </a:lnTo>
                <a:lnTo>
                  <a:pt x="766444" y="23114"/>
                </a:lnTo>
                <a:lnTo>
                  <a:pt x="784859" y="23749"/>
                </a:lnTo>
                <a:lnTo>
                  <a:pt x="802513" y="23749"/>
                </a:lnTo>
                <a:lnTo>
                  <a:pt x="822325" y="23749"/>
                </a:lnTo>
                <a:lnTo>
                  <a:pt x="841756" y="23749"/>
                </a:lnTo>
                <a:lnTo>
                  <a:pt x="862964" y="23749"/>
                </a:lnTo>
                <a:lnTo>
                  <a:pt x="883538" y="23749"/>
                </a:lnTo>
                <a:lnTo>
                  <a:pt x="904367" y="23749"/>
                </a:lnTo>
                <a:lnTo>
                  <a:pt x="904367" y="23749"/>
                </a:lnTo>
                <a:lnTo>
                  <a:pt x="923798" y="21590"/>
                </a:lnTo>
                <a:lnTo>
                  <a:pt x="942467" y="20574"/>
                </a:lnTo>
                <a:lnTo>
                  <a:pt x="961263" y="19431"/>
                </a:lnTo>
                <a:lnTo>
                  <a:pt x="977773" y="19431"/>
                </a:lnTo>
                <a:lnTo>
                  <a:pt x="977773" y="19431"/>
                </a:lnTo>
                <a:lnTo>
                  <a:pt x="995044" y="20574"/>
                </a:lnTo>
                <a:lnTo>
                  <a:pt x="1012698" y="21590"/>
                </a:lnTo>
                <a:lnTo>
                  <a:pt x="1030351" y="21590"/>
                </a:lnTo>
                <a:lnTo>
                  <a:pt x="1050163" y="21590"/>
                </a:lnTo>
                <a:lnTo>
                  <a:pt x="1067434" y="21590"/>
                </a:lnTo>
                <a:lnTo>
                  <a:pt x="1085088" y="21590"/>
                </a:lnTo>
                <a:lnTo>
                  <a:pt x="1102359" y="21590"/>
                </a:lnTo>
                <a:lnTo>
                  <a:pt x="1122552" y="21590"/>
                </a:lnTo>
                <a:lnTo>
                  <a:pt x="1141983" y="21590"/>
                </a:lnTo>
                <a:lnTo>
                  <a:pt x="1160653" y="21590"/>
                </a:lnTo>
                <a:lnTo>
                  <a:pt x="1178306" y="21590"/>
                </a:lnTo>
                <a:lnTo>
                  <a:pt x="1195578" y="21590"/>
                </a:lnTo>
                <a:lnTo>
                  <a:pt x="1214373" y="21590"/>
                </a:lnTo>
                <a:lnTo>
                  <a:pt x="1234058" y="23749"/>
                </a:lnTo>
                <a:lnTo>
                  <a:pt x="1251458" y="24892"/>
                </a:lnTo>
                <a:lnTo>
                  <a:pt x="1267586" y="23749"/>
                </a:lnTo>
                <a:lnTo>
                  <a:pt x="1285240" y="23749"/>
                </a:lnTo>
                <a:lnTo>
                  <a:pt x="1302893" y="23749"/>
                </a:lnTo>
                <a:lnTo>
                  <a:pt x="1302893" y="23749"/>
                </a:lnTo>
                <a:lnTo>
                  <a:pt x="1323340" y="26035"/>
                </a:lnTo>
                <a:lnTo>
                  <a:pt x="1345692" y="27051"/>
                </a:lnTo>
                <a:lnTo>
                  <a:pt x="1365504" y="29210"/>
                </a:lnTo>
                <a:lnTo>
                  <a:pt x="1381759" y="30353"/>
                </a:lnTo>
                <a:lnTo>
                  <a:pt x="1381759" y="30353"/>
                </a:lnTo>
                <a:lnTo>
                  <a:pt x="1396872" y="29210"/>
                </a:lnTo>
                <a:lnTo>
                  <a:pt x="1411223" y="27051"/>
                </a:lnTo>
                <a:lnTo>
                  <a:pt x="1426336" y="26035"/>
                </a:lnTo>
                <a:lnTo>
                  <a:pt x="1437512" y="2603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99815" y="21182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48026" y="2324607"/>
            <a:ext cx="1115060" cy="39370"/>
          </a:xfrm>
          <a:custGeom>
            <a:avLst/>
            <a:gdLst/>
            <a:ahLst/>
            <a:cxnLst/>
            <a:rect l="l" t="t" r="r" b="b"/>
            <a:pathLst>
              <a:path w="1115060" h="39369">
                <a:moveTo>
                  <a:pt x="0" y="0"/>
                </a:moveTo>
                <a:lnTo>
                  <a:pt x="0" y="0"/>
                </a:lnTo>
                <a:lnTo>
                  <a:pt x="13335" y="1016"/>
                </a:lnTo>
                <a:lnTo>
                  <a:pt x="25146" y="5334"/>
                </a:lnTo>
                <a:lnTo>
                  <a:pt x="39624" y="10795"/>
                </a:lnTo>
                <a:lnTo>
                  <a:pt x="55753" y="16129"/>
                </a:lnTo>
                <a:lnTo>
                  <a:pt x="73406" y="20828"/>
                </a:lnTo>
                <a:lnTo>
                  <a:pt x="91821" y="24130"/>
                </a:lnTo>
                <a:lnTo>
                  <a:pt x="109347" y="24130"/>
                </a:lnTo>
                <a:lnTo>
                  <a:pt x="125984" y="20828"/>
                </a:lnTo>
                <a:lnTo>
                  <a:pt x="141478" y="17272"/>
                </a:lnTo>
                <a:lnTo>
                  <a:pt x="157606" y="12954"/>
                </a:lnTo>
                <a:lnTo>
                  <a:pt x="174244" y="9652"/>
                </a:lnTo>
                <a:lnTo>
                  <a:pt x="190373" y="6477"/>
                </a:lnTo>
                <a:lnTo>
                  <a:pt x="207010" y="5334"/>
                </a:lnTo>
                <a:lnTo>
                  <a:pt x="223519" y="4318"/>
                </a:lnTo>
                <a:lnTo>
                  <a:pt x="243331" y="4318"/>
                </a:lnTo>
                <a:lnTo>
                  <a:pt x="262763" y="5334"/>
                </a:lnTo>
                <a:lnTo>
                  <a:pt x="281431" y="6477"/>
                </a:lnTo>
                <a:lnTo>
                  <a:pt x="300228" y="8636"/>
                </a:lnTo>
                <a:lnTo>
                  <a:pt x="318516" y="12954"/>
                </a:lnTo>
                <a:lnTo>
                  <a:pt x="339471" y="18288"/>
                </a:lnTo>
                <a:lnTo>
                  <a:pt x="359282" y="24130"/>
                </a:lnTo>
                <a:lnTo>
                  <a:pt x="378713" y="26289"/>
                </a:lnTo>
                <a:lnTo>
                  <a:pt x="397382" y="26289"/>
                </a:lnTo>
                <a:lnTo>
                  <a:pt x="415036" y="25146"/>
                </a:lnTo>
                <a:lnTo>
                  <a:pt x="433450" y="24130"/>
                </a:lnTo>
                <a:lnTo>
                  <a:pt x="452119" y="21971"/>
                </a:lnTo>
                <a:lnTo>
                  <a:pt x="471931" y="19431"/>
                </a:lnTo>
                <a:lnTo>
                  <a:pt x="491744" y="18288"/>
                </a:lnTo>
                <a:lnTo>
                  <a:pt x="512572" y="18288"/>
                </a:lnTo>
                <a:lnTo>
                  <a:pt x="533146" y="18288"/>
                </a:lnTo>
                <a:lnTo>
                  <a:pt x="551814" y="19431"/>
                </a:lnTo>
                <a:lnTo>
                  <a:pt x="569468" y="21971"/>
                </a:lnTo>
                <a:lnTo>
                  <a:pt x="587121" y="25146"/>
                </a:lnTo>
                <a:lnTo>
                  <a:pt x="604393" y="28067"/>
                </a:lnTo>
                <a:lnTo>
                  <a:pt x="623188" y="32766"/>
                </a:lnTo>
                <a:lnTo>
                  <a:pt x="638301" y="34925"/>
                </a:lnTo>
                <a:lnTo>
                  <a:pt x="653669" y="34925"/>
                </a:lnTo>
                <a:lnTo>
                  <a:pt x="671322" y="33782"/>
                </a:lnTo>
                <a:lnTo>
                  <a:pt x="690752" y="32766"/>
                </a:lnTo>
                <a:lnTo>
                  <a:pt x="711708" y="30607"/>
                </a:lnTo>
                <a:lnTo>
                  <a:pt x="731520" y="28067"/>
                </a:lnTo>
                <a:lnTo>
                  <a:pt x="749808" y="26924"/>
                </a:lnTo>
                <a:lnTo>
                  <a:pt x="768603" y="26924"/>
                </a:lnTo>
                <a:lnTo>
                  <a:pt x="786257" y="26924"/>
                </a:lnTo>
                <a:lnTo>
                  <a:pt x="804545" y="26924"/>
                </a:lnTo>
                <a:lnTo>
                  <a:pt x="822198" y="28067"/>
                </a:lnTo>
                <a:lnTo>
                  <a:pt x="840866" y="28067"/>
                </a:lnTo>
                <a:lnTo>
                  <a:pt x="860425" y="28067"/>
                </a:lnTo>
                <a:lnTo>
                  <a:pt x="879094" y="26924"/>
                </a:lnTo>
                <a:lnTo>
                  <a:pt x="897763" y="26924"/>
                </a:lnTo>
                <a:lnTo>
                  <a:pt x="914400" y="26289"/>
                </a:lnTo>
                <a:lnTo>
                  <a:pt x="930910" y="26289"/>
                </a:lnTo>
                <a:lnTo>
                  <a:pt x="949325" y="26289"/>
                </a:lnTo>
                <a:lnTo>
                  <a:pt x="970152" y="26924"/>
                </a:lnTo>
                <a:lnTo>
                  <a:pt x="991743" y="30607"/>
                </a:lnTo>
                <a:lnTo>
                  <a:pt x="1010538" y="32766"/>
                </a:lnTo>
                <a:lnTo>
                  <a:pt x="1029208" y="34925"/>
                </a:lnTo>
                <a:lnTo>
                  <a:pt x="1046479" y="37084"/>
                </a:lnTo>
                <a:lnTo>
                  <a:pt x="1064133" y="38100"/>
                </a:lnTo>
                <a:lnTo>
                  <a:pt x="1080643" y="39243"/>
                </a:lnTo>
                <a:lnTo>
                  <a:pt x="1094739" y="39243"/>
                </a:lnTo>
                <a:lnTo>
                  <a:pt x="1094739" y="39243"/>
                </a:lnTo>
                <a:lnTo>
                  <a:pt x="1104773" y="38100"/>
                </a:lnTo>
                <a:lnTo>
                  <a:pt x="1112393" y="34925"/>
                </a:lnTo>
                <a:lnTo>
                  <a:pt x="1114552" y="2692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853941" y="23368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36392" y="2537713"/>
            <a:ext cx="1042035" cy="38100"/>
          </a:xfrm>
          <a:custGeom>
            <a:avLst/>
            <a:gdLst/>
            <a:ahLst/>
            <a:cxnLst/>
            <a:rect l="l" t="t" r="r" b="b"/>
            <a:pathLst>
              <a:path w="1042035" h="38100">
                <a:moveTo>
                  <a:pt x="0" y="0"/>
                </a:moveTo>
                <a:lnTo>
                  <a:pt x="12192" y="5080"/>
                </a:lnTo>
                <a:lnTo>
                  <a:pt x="19812" y="12954"/>
                </a:lnTo>
                <a:lnTo>
                  <a:pt x="30606" y="20447"/>
                </a:lnTo>
                <a:lnTo>
                  <a:pt x="44704" y="28067"/>
                </a:lnTo>
                <a:lnTo>
                  <a:pt x="61213" y="33401"/>
                </a:lnTo>
                <a:lnTo>
                  <a:pt x="79882" y="36703"/>
                </a:lnTo>
                <a:lnTo>
                  <a:pt x="97536" y="37718"/>
                </a:lnTo>
                <a:lnTo>
                  <a:pt x="115188" y="37718"/>
                </a:lnTo>
                <a:lnTo>
                  <a:pt x="115188" y="37718"/>
                </a:lnTo>
                <a:lnTo>
                  <a:pt x="132461" y="35560"/>
                </a:lnTo>
                <a:lnTo>
                  <a:pt x="151256" y="33401"/>
                </a:lnTo>
                <a:lnTo>
                  <a:pt x="172084" y="31242"/>
                </a:lnTo>
                <a:lnTo>
                  <a:pt x="191515" y="28067"/>
                </a:lnTo>
                <a:lnTo>
                  <a:pt x="209169" y="23749"/>
                </a:lnTo>
                <a:lnTo>
                  <a:pt x="225679" y="18287"/>
                </a:lnTo>
                <a:lnTo>
                  <a:pt x="244094" y="16129"/>
                </a:lnTo>
                <a:lnTo>
                  <a:pt x="266064" y="15112"/>
                </a:lnTo>
                <a:lnTo>
                  <a:pt x="285876" y="17272"/>
                </a:lnTo>
                <a:lnTo>
                  <a:pt x="304164" y="20447"/>
                </a:lnTo>
                <a:lnTo>
                  <a:pt x="323976" y="23749"/>
                </a:lnTo>
                <a:lnTo>
                  <a:pt x="342773" y="26924"/>
                </a:lnTo>
                <a:lnTo>
                  <a:pt x="363600" y="30226"/>
                </a:lnTo>
                <a:lnTo>
                  <a:pt x="382269" y="31242"/>
                </a:lnTo>
                <a:lnTo>
                  <a:pt x="401065" y="29083"/>
                </a:lnTo>
                <a:lnTo>
                  <a:pt x="416940" y="25908"/>
                </a:lnTo>
                <a:lnTo>
                  <a:pt x="432307" y="22606"/>
                </a:lnTo>
                <a:lnTo>
                  <a:pt x="452119" y="20447"/>
                </a:lnTo>
                <a:lnTo>
                  <a:pt x="471931" y="18287"/>
                </a:lnTo>
                <a:lnTo>
                  <a:pt x="490346" y="17272"/>
                </a:lnTo>
                <a:lnTo>
                  <a:pt x="510158" y="17272"/>
                </a:lnTo>
                <a:lnTo>
                  <a:pt x="529970" y="17272"/>
                </a:lnTo>
                <a:lnTo>
                  <a:pt x="550799" y="18287"/>
                </a:lnTo>
                <a:lnTo>
                  <a:pt x="570611" y="19431"/>
                </a:lnTo>
                <a:lnTo>
                  <a:pt x="591057" y="21590"/>
                </a:lnTo>
                <a:lnTo>
                  <a:pt x="612013" y="23749"/>
                </a:lnTo>
                <a:lnTo>
                  <a:pt x="630301" y="23749"/>
                </a:lnTo>
                <a:lnTo>
                  <a:pt x="651636" y="22606"/>
                </a:lnTo>
                <a:lnTo>
                  <a:pt x="671448" y="21590"/>
                </a:lnTo>
                <a:lnTo>
                  <a:pt x="689736" y="19431"/>
                </a:lnTo>
                <a:lnTo>
                  <a:pt x="707390" y="16129"/>
                </a:lnTo>
                <a:lnTo>
                  <a:pt x="726058" y="15112"/>
                </a:lnTo>
                <a:lnTo>
                  <a:pt x="744473" y="15112"/>
                </a:lnTo>
                <a:lnTo>
                  <a:pt x="763143" y="16129"/>
                </a:lnTo>
                <a:lnTo>
                  <a:pt x="781939" y="18287"/>
                </a:lnTo>
                <a:lnTo>
                  <a:pt x="799210" y="20447"/>
                </a:lnTo>
                <a:lnTo>
                  <a:pt x="817880" y="22606"/>
                </a:lnTo>
                <a:lnTo>
                  <a:pt x="838834" y="23749"/>
                </a:lnTo>
                <a:lnTo>
                  <a:pt x="857504" y="24765"/>
                </a:lnTo>
                <a:lnTo>
                  <a:pt x="875919" y="23749"/>
                </a:lnTo>
                <a:lnTo>
                  <a:pt x="894587" y="20447"/>
                </a:lnTo>
                <a:lnTo>
                  <a:pt x="914399" y="18287"/>
                </a:lnTo>
                <a:lnTo>
                  <a:pt x="932815" y="17272"/>
                </a:lnTo>
                <a:lnTo>
                  <a:pt x="953643" y="19431"/>
                </a:lnTo>
                <a:lnTo>
                  <a:pt x="974217" y="21590"/>
                </a:lnTo>
                <a:lnTo>
                  <a:pt x="994282" y="23749"/>
                </a:lnTo>
                <a:lnTo>
                  <a:pt x="1014857" y="24765"/>
                </a:lnTo>
                <a:lnTo>
                  <a:pt x="1031367" y="23749"/>
                </a:lnTo>
                <a:lnTo>
                  <a:pt x="1041527" y="2159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87571" y="25538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03779" y="2777870"/>
            <a:ext cx="1132205" cy="32384"/>
          </a:xfrm>
          <a:custGeom>
            <a:avLst/>
            <a:gdLst/>
            <a:ahLst/>
            <a:cxnLst/>
            <a:rect l="l" t="t" r="r" b="b"/>
            <a:pathLst>
              <a:path w="1132204" h="32385">
                <a:moveTo>
                  <a:pt x="0" y="0"/>
                </a:moveTo>
                <a:lnTo>
                  <a:pt x="0" y="0"/>
                </a:lnTo>
                <a:lnTo>
                  <a:pt x="5460" y="10794"/>
                </a:lnTo>
                <a:lnTo>
                  <a:pt x="13334" y="18287"/>
                </a:lnTo>
                <a:lnTo>
                  <a:pt x="25272" y="25907"/>
                </a:lnTo>
                <a:lnTo>
                  <a:pt x="40639" y="31241"/>
                </a:lnTo>
                <a:lnTo>
                  <a:pt x="58293" y="32384"/>
                </a:lnTo>
                <a:lnTo>
                  <a:pt x="75945" y="30225"/>
                </a:lnTo>
                <a:lnTo>
                  <a:pt x="94360" y="24764"/>
                </a:lnTo>
                <a:lnTo>
                  <a:pt x="109473" y="20446"/>
                </a:lnTo>
                <a:lnTo>
                  <a:pt x="122808" y="17271"/>
                </a:lnTo>
                <a:lnTo>
                  <a:pt x="135762" y="13588"/>
                </a:lnTo>
                <a:lnTo>
                  <a:pt x="147954" y="12953"/>
                </a:lnTo>
                <a:lnTo>
                  <a:pt x="161289" y="12953"/>
                </a:lnTo>
                <a:lnTo>
                  <a:pt x="175387" y="13588"/>
                </a:lnTo>
                <a:lnTo>
                  <a:pt x="191515" y="14731"/>
                </a:lnTo>
                <a:lnTo>
                  <a:pt x="209169" y="16128"/>
                </a:lnTo>
                <a:lnTo>
                  <a:pt x="227837" y="16128"/>
                </a:lnTo>
                <a:lnTo>
                  <a:pt x="246633" y="14731"/>
                </a:lnTo>
                <a:lnTo>
                  <a:pt x="264921" y="14731"/>
                </a:lnTo>
                <a:lnTo>
                  <a:pt x="285876" y="14731"/>
                </a:lnTo>
                <a:lnTo>
                  <a:pt x="305307" y="13588"/>
                </a:lnTo>
                <a:lnTo>
                  <a:pt x="325500" y="13588"/>
                </a:lnTo>
                <a:lnTo>
                  <a:pt x="343788" y="13588"/>
                </a:lnTo>
                <a:lnTo>
                  <a:pt x="361441" y="14731"/>
                </a:lnTo>
                <a:lnTo>
                  <a:pt x="378713" y="17271"/>
                </a:lnTo>
                <a:lnTo>
                  <a:pt x="395350" y="19430"/>
                </a:lnTo>
                <a:lnTo>
                  <a:pt x="411860" y="20446"/>
                </a:lnTo>
                <a:lnTo>
                  <a:pt x="430529" y="21589"/>
                </a:lnTo>
                <a:lnTo>
                  <a:pt x="449960" y="21589"/>
                </a:lnTo>
                <a:lnTo>
                  <a:pt x="469772" y="20446"/>
                </a:lnTo>
                <a:lnTo>
                  <a:pt x="488569" y="19430"/>
                </a:lnTo>
                <a:lnTo>
                  <a:pt x="506856" y="18287"/>
                </a:lnTo>
                <a:lnTo>
                  <a:pt x="526669" y="18287"/>
                </a:lnTo>
                <a:lnTo>
                  <a:pt x="545465" y="18287"/>
                </a:lnTo>
                <a:lnTo>
                  <a:pt x="564895" y="19430"/>
                </a:lnTo>
                <a:lnTo>
                  <a:pt x="581406" y="21589"/>
                </a:lnTo>
                <a:lnTo>
                  <a:pt x="599058" y="23748"/>
                </a:lnTo>
                <a:lnTo>
                  <a:pt x="617728" y="26923"/>
                </a:lnTo>
                <a:lnTo>
                  <a:pt x="636143" y="30225"/>
                </a:lnTo>
                <a:lnTo>
                  <a:pt x="654811" y="31241"/>
                </a:lnTo>
                <a:lnTo>
                  <a:pt x="671448" y="30225"/>
                </a:lnTo>
                <a:lnTo>
                  <a:pt x="689101" y="26923"/>
                </a:lnTo>
                <a:lnTo>
                  <a:pt x="706373" y="23748"/>
                </a:lnTo>
                <a:lnTo>
                  <a:pt x="725043" y="20446"/>
                </a:lnTo>
                <a:lnTo>
                  <a:pt x="743711" y="19430"/>
                </a:lnTo>
                <a:lnTo>
                  <a:pt x="763269" y="19430"/>
                </a:lnTo>
                <a:lnTo>
                  <a:pt x="780795" y="20446"/>
                </a:lnTo>
                <a:lnTo>
                  <a:pt x="798194" y="21589"/>
                </a:lnTo>
                <a:lnTo>
                  <a:pt x="819022" y="22605"/>
                </a:lnTo>
                <a:lnTo>
                  <a:pt x="842009" y="22605"/>
                </a:lnTo>
                <a:lnTo>
                  <a:pt x="861441" y="21589"/>
                </a:lnTo>
                <a:lnTo>
                  <a:pt x="881253" y="20446"/>
                </a:lnTo>
                <a:lnTo>
                  <a:pt x="900048" y="18287"/>
                </a:lnTo>
                <a:lnTo>
                  <a:pt x="918718" y="17271"/>
                </a:lnTo>
                <a:lnTo>
                  <a:pt x="938530" y="18287"/>
                </a:lnTo>
                <a:lnTo>
                  <a:pt x="957198" y="20446"/>
                </a:lnTo>
                <a:lnTo>
                  <a:pt x="974597" y="22605"/>
                </a:lnTo>
                <a:lnTo>
                  <a:pt x="991869" y="25907"/>
                </a:lnTo>
                <a:lnTo>
                  <a:pt x="1008380" y="28066"/>
                </a:lnTo>
                <a:lnTo>
                  <a:pt x="1026032" y="29082"/>
                </a:lnTo>
                <a:lnTo>
                  <a:pt x="1044701" y="30225"/>
                </a:lnTo>
                <a:lnTo>
                  <a:pt x="1061973" y="30225"/>
                </a:lnTo>
                <a:lnTo>
                  <a:pt x="1079626" y="31241"/>
                </a:lnTo>
                <a:lnTo>
                  <a:pt x="1096263" y="31241"/>
                </a:lnTo>
                <a:lnTo>
                  <a:pt x="1109218" y="31241"/>
                </a:lnTo>
                <a:lnTo>
                  <a:pt x="1120012" y="31241"/>
                </a:lnTo>
                <a:lnTo>
                  <a:pt x="1132205" y="302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33825" y="2803778"/>
            <a:ext cx="2540" cy="10160"/>
          </a:xfrm>
          <a:custGeom>
            <a:avLst/>
            <a:gdLst/>
            <a:ahLst/>
            <a:cxnLst/>
            <a:rect l="l" t="t" r="r" b="b"/>
            <a:pathLst>
              <a:path w="2539" h="10160">
                <a:moveTo>
                  <a:pt x="0" y="0"/>
                </a:moveTo>
                <a:lnTo>
                  <a:pt x="2159" y="96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32864" y="3227450"/>
            <a:ext cx="1783714" cy="64769"/>
          </a:xfrm>
          <a:custGeom>
            <a:avLst/>
            <a:gdLst/>
            <a:ahLst/>
            <a:cxnLst/>
            <a:rect l="l" t="t" r="r" b="b"/>
            <a:pathLst>
              <a:path w="1783714" h="64770">
                <a:moveTo>
                  <a:pt x="0" y="0"/>
                </a:moveTo>
                <a:lnTo>
                  <a:pt x="12954" y="6477"/>
                </a:lnTo>
                <a:lnTo>
                  <a:pt x="24130" y="11556"/>
                </a:lnTo>
                <a:lnTo>
                  <a:pt x="38227" y="19050"/>
                </a:lnTo>
                <a:lnTo>
                  <a:pt x="53593" y="27686"/>
                </a:lnTo>
                <a:lnTo>
                  <a:pt x="71247" y="33528"/>
                </a:lnTo>
                <a:lnTo>
                  <a:pt x="91059" y="37465"/>
                </a:lnTo>
                <a:lnTo>
                  <a:pt x="111633" y="37465"/>
                </a:lnTo>
                <a:lnTo>
                  <a:pt x="132461" y="34543"/>
                </a:lnTo>
                <a:lnTo>
                  <a:pt x="153035" y="31368"/>
                </a:lnTo>
                <a:lnTo>
                  <a:pt x="172847" y="27050"/>
                </a:lnTo>
                <a:lnTo>
                  <a:pt x="191516" y="21209"/>
                </a:lnTo>
                <a:lnTo>
                  <a:pt x="210312" y="17272"/>
                </a:lnTo>
                <a:lnTo>
                  <a:pt x="229997" y="14097"/>
                </a:lnTo>
                <a:lnTo>
                  <a:pt x="249428" y="11556"/>
                </a:lnTo>
                <a:lnTo>
                  <a:pt x="270383" y="10414"/>
                </a:lnTo>
                <a:lnTo>
                  <a:pt x="290194" y="11556"/>
                </a:lnTo>
                <a:lnTo>
                  <a:pt x="310642" y="14097"/>
                </a:lnTo>
                <a:lnTo>
                  <a:pt x="329438" y="17272"/>
                </a:lnTo>
                <a:lnTo>
                  <a:pt x="349250" y="20193"/>
                </a:lnTo>
                <a:lnTo>
                  <a:pt x="369062" y="23749"/>
                </a:lnTo>
                <a:lnTo>
                  <a:pt x="391033" y="25908"/>
                </a:lnTo>
                <a:lnTo>
                  <a:pt x="416179" y="27686"/>
                </a:lnTo>
                <a:lnTo>
                  <a:pt x="442468" y="27686"/>
                </a:lnTo>
                <a:lnTo>
                  <a:pt x="468375" y="27050"/>
                </a:lnTo>
                <a:lnTo>
                  <a:pt x="494665" y="27050"/>
                </a:lnTo>
                <a:lnTo>
                  <a:pt x="519811" y="27050"/>
                </a:lnTo>
                <a:lnTo>
                  <a:pt x="542925" y="27050"/>
                </a:lnTo>
                <a:lnTo>
                  <a:pt x="564896" y="27050"/>
                </a:lnTo>
                <a:lnTo>
                  <a:pt x="585724" y="27686"/>
                </a:lnTo>
                <a:lnTo>
                  <a:pt x="607313" y="29845"/>
                </a:lnTo>
                <a:lnTo>
                  <a:pt x="626110" y="33528"/>
                </a:lnTo>
                <a:lnTo>
                  <a:pt x="644779" y="38481"/>
                </a:lnTo>
                <a:lnTo>
                  <a:pt x="662432" y="43180"/>
                </a:lnTo>
                <a:lnTo>
                  <a:pt x="662432" y="43180"/>
                </a:lnTo>
                <a:lnTo>
                  <a:pt x="684403" y="47117"/>
                </a:lnTo>
                <a:lnTo>
                  <a:pt x="709168" y="50800"/>
                </a:lnTo>
                <a:lnTo>
                  <a:pt x="733679" y="52959"/>
                </a:lnTo>
                <a:lnTo>
                  <a:pt x="758952" y="53975"/>
                </a:lnTo>
                <a:lnTo>
                  <a:pt x="788416" y="53975"/>
                </a:lnTo>
                <a:lnTo>
                  <a:pt x="817880" y="51816"/>
                </a:lnTo>
                <a:lnTo>
                  <a:pt x="846328" y="48641"/>
                </a:lnTo>
                <a:lnTo>
                  <a:pt x="873760" y="46100"/>
                </a:lnTo>
                <a:lnTo>
                  <a:pt x="900049" y="44323"/>
                </a:lnTo>
                <a:lnTo>
                  <a:pt x="923798" y="43180"/>
                </a:lnTo>
                <a:lnTo>
                  <a:pt x="945007" y="43180"/>
                </a:lnTo>
                <a:lnTo>
                  <a:pt x="966597" y="43180"/>
                </a:lnTo>
                <a:lnTo>
                  <a:pt x="966597" y="43180"/>
                </a:lnTo>
                <a:lnTo>
                  <a:pt x="985393" y="44323"/>
                </a:lnTo>
                <a:lnTo>
                  <a:pt x="1004062" y="46100"/>
                </a:lnTo>
                <a:lnTo>
                  <a:pt x="1022350" y="49656"/>
                </a:lnTo>
                <a:lnTo>
                  <a:pt x="1042162" y="52959"/>
                </a:lnTo>
                <a:lnTo>
                  <a:pt x="1062736" y="56134"/>
                </a:lnTo>
                <a:lnTo>
                  <a:pt x="1085088" y="59436"/>
                </a:lnTo>
                <a:lnTo>
                  <a:pt x="1107694" y="61595"/>
                </a:lnTo>
                <a:lnTo>
                  <a:pt x="1130046" y="63754"/>
                </a:lnTo>
                <a:lnTo>
                  <a:pt x="1149477" y="64770"/>
                </a:lnTo>
                <a:lnTo>
                  <a:pt x="1169289" y="64770"/>
                </a:lnTo>
                <a:lnTo>
                  <a:pt x="1186942" y="63754"/>
                </a:lnTo>
                <a:lnTo>
                  <a:pt x="1206373" y="62611"/>
                </a:lnTo>
                <a:lnTo>
                  <a:pt x="1228344" y="59436"/>
                </a:lnTo>
                <a:lnTo>
                  <a:pt x="1250315" y="56134"/>
                </a:lnTo>
                <a:lnTo>
                  <a:pt x="1270127" y="53975"/>
                </a:lnTo>
                <a:lnTo>
                  <a:pt x="1288796" y="53975"/>
                </a:lnTo>
                <a:lnTo>
                  <a:pt x="1288796" y="53975"/>
                </a:lnTo>
                <a:lnTo>
                  <a:pt x="1309370" y="55118"/>
                </a:lnTo>
                <a:lnTo>
                  <a:pt x="1330198" y="57277"/>
                </a:lnTo>
                <a:lnTo>
                  <a:pt x="1353312" y="59436"/>
                </a:lnTo>
                <a:lnTo>
                  <a:pt x="1375156" y="60452"/>
                </a:lnTo>
                <a:lnTo>
                  <a:pt x="1397889" y="61595"/>
                </a:lnTo>
                <a:lnTo>
                  <a:pt x="1419860" y="62611"/>
                </a:lnTo>
                <a:lnTo>
                  <a:pt x="1440688" y="61595"/>
                </a:lnTo>
                <a:lnTo>
                  <a:pt x="1460500" y="60452"/>
                </a:lnTo>
                <a:lnTo>
                  <a:pt x="1481074" y="58293"/>
                </a:lnTo>
                <a:lnTo>
                  <a:pt x="1499743" y="55118"/>
                </a:lnTo>
                <a:lnTo>
                  <a:pt x="1499743" y="55118"/>
                </a:lnTo>
                <a:lnTo>
                  <a:pt x="1519555" y="52959"/>
                </a:lnTo>
                <a:lnTo>
                  <a:pt x="1540510" y="50800"/>
                </a:lnTo>
                <a:lnTo>
                  <a:pt x="1560195" y="48641"/>
                </a:lnTo>
                <a:lnTo>
                  <a:pt x="1578610" y="48641"/>
                </a:lnTo>
                <a:lnTo>
                  <a:pt x="1578610" y="48641"/>
                </a:lnTo>
                <a:lnTo>
                  <a:pt x="1597278" y="49656"/>
                </a:lnTo>
                <a:lnTo>
                  <a:pt x="1617090" y="50800"/>
                </a:lnTo>
                <a:lnTo>
                  <a:pt x="1636522" y="51816"/>
                </a:lnTo>
                <a:lnTo>
                  <a:pt x="1656334" y="52959"/>
                </a:lnTo>
                <a:lnTo>
                  <a:pt x="1676146" y="53975"/>
                </a:lnTo>
                <a:lnTo>
                  <a:pt x="1697101" y="56134"/>
                </a:lnTo>
                <a:lnTo>
                  <a:pt x="1719707" y="57277"/>
                </a:lnTo>
                <a:lnTo>
                  <a:pt x="1740662" y="58293"/>
                </a:lnTo>
                <a:lnTo>
                  <a:pt x="1758188" y="59436"/>
                </a:lnTo>
                <a:lnTo>
                  <a:pt x="1771523" y="59436"/>
                </a:lnTo>
                <a:lnTo>
                  <a:pt x="1783461" y="6045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02028" y="3239007"/>
            <a:ext cx="720725" cy="248920"/>
          </a:xfrm>
          <a:custGeom>
            <a:avLst/>
            <a:gdLst/>
            <a:ahLst/>
            <a:cxnLst/>
            <a:rect l="l" t="t" r="r" b="b"/>
            <a:pathLst>
              <a:path w="720725" h="248920">
                <a:moveTo>
                  <a:pt x="643001" y="85979"/>
                </a:moveTo>
                <a:lnTo>
                  <a:pt x="631825" y="83820"/>
                </a:lnTo>
                <a:lnTo>
                  <a:pt x="496062" y="32766"/>
                </a:lnTo>
                <a:lnTo>
                  <a:pt x="480568" y="28448"/>
                </a:lnTo>
                <a:lnTo>
                  <a:pt x="480568" y="28448"/>
                </a:lnTo>
                <a:lnTo>
                  <a:pt x="374777" y="8636"/>
                </a:lnTo>
                <a:lnTo>
                  <a:pt x="352425" y="6477"/>
                </a:lnTo>
                <a:lnTo>
                  <a:pt x="335153" y="5715"/>
                </a:lnTo>
                <a:lnTo>
                  <a:pt x="316484" y="3556"/>
                </a:lnTo>
                <a:lnTo>
                  <a:pt x="297688" y="1016"/>
                </a:lnTo>
                <a:lnTo>
                  <a:pt x="279400" y="0"/>
                </a:lnTo>
                <a:lnTo>
                  <a:pt x="259588" y="0"/>
                </a:lnTo>
                <a:lnTo>
                  <a:pt x="195834" y="0"/>
                </a:lnTo>
                <a:lnTo>
                  <a:pt x="176403" y="2540"/>
                </a:lnTo>
                <a:lnTo>
                  <a:pt x="157734" y="6477"/>
                </a:lnTo>
                <a:lnTo>
                  <a:pt x="141478" y="9652"/>
                </a:lnTo>
                <a:lnTo>
                  <a:pt x="124968" y="13335"/>
                </a:lnTo>
                <a:lnTo>
                  <a:pt x="0" y="123063"/>
                </a:lnTo>
                <a:lnTo>
                  <a:pt x="4699" y="142494"/>
                </a:lnTo>
                <a:lnTo>
                  <a:pt x="15493" y="156591"/>
                </a:lnTo>
                <a:lnTo>
                  <a:pt x="15493" y="156591"/>
                </a:lnTo>
                <a:lnTo>
                  <a:pt x="29845" y="168402"/>
                </a:lnTo>
                <a:lnTo>
                  <a:pt x="47117" y="179197"/>
                </a:lnTo>
                <a:lnTo>
                  <a:pt x="66929" y="187833"/>
                </a:lnTo>
                <a:lnTo>
                  <a:pt x="86740" y="194691"/>
                </a:lnTo>
                <a:lnTo>
                  <a:pt x="105537" y="198628"/>
                </a:lnTo>
                <a:lnTo>
                  <a:pt x="123825" y="203327"/>
                </a:lnTo>
                <a:lnTo>
                  <a:pt x="144779" y="206248"/>
                </a:lnTo>
                <a:lnTo>
                  <a:pt x="170941" y="210947"/>
                </a:lnTo>
                <a:lnTo>
                  <a:pt x="199390" y="214884"/>
                </a:lnTo>
                <a:lnTo>
                  <a:pt x="227838" y="219583"/>
                </a:lnTo>
                <a:lnTo>
                  <a:pt x="254127" y="222758"/>
                </a:lnTo>
                <a:lnTo>
                  <a:pt x="279400" y="227076"/>
                </a:lnTo>
                <a:lnTo>
                  <a:pt x="301371" y="230378"/>
                </a:lnTo>
                <a:lnTo>
                  <a:pt x="321183" y="233553"/>
                </a:lnTo>
                <a:lnTo>
                  <a:pt x="338454" y="235712"/>
                </a:lnTo>
                <a:lnTo>
                  <a:pt x="358266" y="237871"/>
                </a:lnTo>
                <a:lnTo>
                  <a:pt x="379857" y="241173"/>
                </a:lnTo>
                <a:lnTo>
                  <a:pt x="405384" y="245491"/>
                </a:lnTo>
                <a:lnTo>
                  <a:pt x="432689" y="247650"/>
                </a:lnTo>
                <a:lnTo>
                  <a:pt x="458978" y="248666"/>
                </a:lnTo>
                <a:lnTo>
                  <a:pt x="480568" y="248666"/>
                </a:lnTo>
                <a:lnTo>
                  <a:pt x="502539" y="248666"/>
                </a:lnTo>
                <a:lnTo>
                  <a:pt x="525653" y="246507"/>
                </a:lnTo>
                <a:lnTo>
                  <a:pt x="549783" y="243332"/>
                </a:lnTo>
                <a:lnTo>
                  <a:pt x="570610" y="240030"/>
                </a:lnTo>
                <a:lnTo>
                  <a:pt x="589279" y="235712"/>
                </a:lnTo>
                <a:lnTo>
                  <a:pt x="605535" y="230378"/>
                </a:lnTo>
                <a:lnTo>
                  <a:pt x="622046" y="224663"/>
                </a:lnTo>
                <a:lnTo>
                  <a:pt x="639318" y="217424"/>
                </a:lnTo>
                <a:lnTo>
                  <a:pt x="655954" y="209804"/>
                </a:lnTo>
                <a:lnTo>
                  <a:pt x="673608" y="198628"/>
                </a:lnTo>
                <a:lnTo>
                  <a:pt x="690118" y="186055"/>
                </a:lnTo>
                <a:lnTo>
                  <a:pt x="703072" y="173863"/>
                </a:lnTo>
                <a:lnTo>
                  <a:pt x="711708" y="160909"/>
                </a:lnTo>
                <a:lnTo>
                  <a:pt x="718566" y="147955"/>
                </a:lnTo>
                <a:lnTo>
                  <a:pt x="719582" y="131699"/>
                </a:lnTo>
                <a:lnTo>
                  <a:pt x="685419" y="78105"/>
                </a:lnTo>
                <a:lnTo>
                  <a:pt x="692277" y="66167"/>
                </a:lnTo>
                <a:lnTo>
                  <a:pt x="703072" y="59690"/>
                </a:lnTo>
                <a:lnTo>
                  <a:pt x="703072" y="59690"/>
                </a:lnTo>
                <a:lnTo>
                  <a:pt x="713866" y="60833"/>
                </a:lnTo>
                <a:lnTo>
                  <a:pt x="720725" y="65151"/>
                </a:lnTo>
                <a:lnTo>
                  <a:pt x="710691" y="629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22933" y="3641089"/>
            <a:ext cx="2402840" cy="116205"/>
          </a:xfrm>
          <a:custGeom>
            <a:avLst/>
            <a:gdLst/>
            <a:ahLst/>
            <a:cxnLst/>
            <a:rect l="l" t="t" r="r" b="b"/>
            <a:pathLst>
              <a:path w="2402840" h="116204">
                <a:moveTo>
                  <a:pt x="0" y="0"/>
                </a:moveTo>
                <a:lnTo>
                  <a:pt x="0" y="0"/>
                </a:lnTo>
                <a:lnTo>
                  <a:pt x="1904" y="9779"/>
                </a:lnTo>
                <a:lnTo>
                  <a:pt x="6222" y="15113"/>
                </a:lnTo>
                <a:lnTo>
                  <a:pt x="13080" y="22733"/>
                </a:lnTo>
                <a:lnTo>
                  <a:pt x="19177" y="31369"/>
                </a:lnTo>
                <a:lnTo>
                  <a:pt x="29209" y="41021"/>
                </a:lnTo>
                <a:lnTo>
                  <a:pt x="42544" y="51816"/>
                </a:lnTo>
                <a:lnTo>
                  <a:pt x="57658" y="61595"/>
                </a:lnTo>
                <a:lnTo>
                  <a:pt x="72009" y="70612"/>
                </a:lnTo>
                <a:lnTo>
                  <a:pt x="89280" y="74930"/>
                </a:lnTo>
                <a:lnTo>
                  <a:pt x="110235" y="75946"/>
                </a:lnTo>
                <a:lnTo>
                  <a:pt x="134365" y="77089"/>
                </a:lnTo>
                <a:lnTo>
                  <a:pt x="134365" y="77089"/>
                </a:lnTo>
                <a:lnTo>
                  <a:pt x="161671" y="73406"/>
                </a:lnTo>
                <a:lnTo>
                  <a:pt x="190118" y="69469"/>
                </a:lnTo>
                <a:lnTo>
                  <a:pt x="219709" y="61595"/>
                </a:lnTo>
                <a:lnTo>
                  <a:pt x="249173" y="56515"/>
                </a:lnTo>
                <a:lnTo>
                  <a:pt x="276478" y="49657"/>
                </a:lnTo>
                <a:lnTo>
                  <a:pt x="300990" y="45339"/>
                </a:lnTo>
                <a:lnTo>
                  <a:pt x="320421" y="42164"/>
                </a:lnTo>
                <a:lnTo>
                  <a:pt x="339216" y="37846"/>
                </a:lnTo>
                <a:lnTo>
                  <a:pt x="356869" y="34544"/>
                </a:lnTo>
                <a:lnTo>
                  <a:pt x="377316" y="31369"/>
                </a:lnTo>
                <a:lnTo>
                  <a:pt x="400430" y="28067"/>
                </a:lnTo>
                <a:lnTo>
                  <a:pt x="422402" y="28067"/>
                </a:lnTo>
                <a:lnTo>
                  <a:pt x="422402" y="28067"/>
                </a:lnTo>
                <a:lnTo>
                  <a:pt x="444246" y="29210"/>
                </a:lnTo>
                <a:lnTo>
                  <a:pt x="462660" y="32385"/>
                </a:lnTo>
                <a:lnTo>
                  <a:pt x="480314" y="36703"/>
                </a:lnTo>
                <a:lnTo>
                  <a:pt x="496823" y="43180"/>
                </a:lnTo>
                <a:lnTo>
                  <a:pt x="514477" y="50800"/>
                </a:lnTo>
                <a:lnTo>
                  <a:pt x="535050" y="57658"/>
                </a:lnTo>
                <a:lnTo>
                  <a:pt x="558037" y="60452"/>
                </a:lnTo>
                <a:lnTo>
                  <a:pt x="584327" y="61595"/>
                </a:lnTo>
                <a:lnTo>
                  <a:pt x="609599" y="61595"/>
                </a:lnTo>
                <a:lnTo>
                  <a:pt x="632205" y="60452"/>
                </a:lnTo>
                <a:lnTo>
                  <a:pt x="652398" y="58674"/>
                </a:lnTo>
                <a:lnTo>
                  <a:pt x="670686" y="55118"/>
                </a:lnTo>
                <a:lnTo>
                  <a:pt x="689483" y="52959"/>
                </a:lnTo>
                <a:lnTo>
                  <a:pt x="710310" y="49657"/>
                </a:lnTo>
                <a:lnTo>
                  <a:pt x="730885" y="47498"/>
                </a:lnTo>
                <a:lnTo>
                  <a:pt x="751712" y="45339"/>
                </a:lnTo>
                <a:lnTo>
                  <a:pt x="774827" y="44323"/>
                </a:lnTo>
                <a:lnTo>
                  <a:pt x="797814" y="45339"/>
                </a:lnTo>
                <a:lnTo>
                  <a:pt x="820800" y="47498"/>
                </a:lnTo>
                <a:lnTo>
                  <a:pt x="840612" y="50800"/>
                </a:lnTo>
                <a:lnTo>
                  <a:pt x="858266" y="53975"/>
                </a:lnTo>
                <a:lnTo>
                  <a:pt x="874522" y="57658"/>
                </a:lnTo>
                <a:lnTo>
                  <a:pt x="891793" y="61595"/>
                </a:lnTo>
                <a:lnTo>
                  <a:pt x="911605" y="66294"/>
                </a:lnTo>
                <a:lnTo>
                  <a:pt x="933577" y="69469"/>
                </a:lnTo>
                <a:lnTo>
                  <a:pt x="957706" y="70612"/>
                </a:lnTo>
                <a:lnTo>
                  <a:pt x="985011" y="69469"/>
                </a:lnTo>
                <a:lnTo>
                  <a:pt x="1013460" y="70612"/>
                </a:lnTo>
                <a:lnTo>
                  <a:pt x="1039748" y="69469"/>
                </a:lnTo>
                <a:lnTo>
                  <a:pt x="1064894" y="67310"/>
                </a:lnTo>
                <a:lnTo>
                  <a:pt x="1089024" y="64770"/>
                </a:lnTo>
                <a:lnTo>
                  <a:pt x="1109980" y="63754"/>
                </a:lnTo>
                <a:lnTo>
                  <a:pt x="1128648" y="64770"/>
                </a:lnTo>
                <a:lnTo>
                  <a:pt x="1145921" y="67310"/>
                </a:lnTo>
                <a:lnTo>
                  <a:pt x="1164717" y="70612"/>
                </a:lnTo>
                <a:lnTo>
                  <a:pt x="1186306" y="73406"/>
                </a:lnTo>
                <a:lnTo>
                  <a:pt x="1208278" y="75946"/>
                </a:lnTo>
                <a:lnTo>
                  <a:pt x="1230122" y="77089"/>
                </a:lnTo>
                <a:lnTo>
                  <a:pt x="1254252" y="78105"/>
                </a:lnTo>
                <a:lnTo>
                  <a:pt x="1281684" y="79248"/>
                </a:lnTo>
                <a:lnTo>
                  <a:pt x="1308989" y="80264"/>
                </a:lnTo>
                <a:lnTo>
                  <a:pt x="1335278" y="80264"/>
                </a:lnTo>
                <a:lnTo>
                  <a:pt x="1360550" y="80264"/>
                </a:lnTo>
                <a:lnTo>
                  <a:pt x="1384680" y="80264"/>
                </a:lnTo>
                <a:lnTo>
                  <a:pt x="1406524" y="80264"/>
                </a:lnTo>
                <a:lnTo>
                  <a:pt x="1426336" y="81407"/>
                </a:lnTo>
                <a:lnTo>
                  <a:pt x="1445767" y="83566"/>
                </a:lnTo>
                <a:lnTo>
                  <a:pt x="1467739" y="85725"/>
                </a:lnTo>
                <a:lnTo>
                  <a:pt x="1488693" y="87884"/>
                </a:lnTo>
                <a:lnTo>
                  <a:pt x="1509522" y="90043"/>
                </a:lnTo>
                <a:lnTo>
                  <a:pt x="1530096" y="93218"/>
                </a:lnTo>
                <a:lnTo>
                  <a:pt x="1554480" y="95377"/>
                </a:lnTo>
                <a:lnTo>
                  <a:pt x="1579372" y="97536"/>
                </a:lnTo>
                <a:lnTo>
                  <a:pt x="1604517" y="98679"/>
                </a:lnTo>
                <a:lnTo>
                  <a:pt x="1630806" y="98679"/>
                </a:lnTo>
                <a:lnTo>
                  <a:pt x="1657095" y="98679"/>
                </a:lnTo>
                <a:lnTo>
                  <a:pt x="1680209" y="97536"/>
                </a:lnTo>
                <a:lnTo>
                  <a:pt x="1702180" y="96520"/>
                </a:lnTo>
                <a:lnTo>
                  <a:pt x="1721992" y="95377"/>
                </a:lnTo>
                <a:lnTo>
                  <a:pt x="1741677" y="96520"/>
                </a:lnTo>
                <a:lnTo>
                  <a:pt x="1757933" y="98679"/>
                </a:lnTo>
                <a:lnTo>
                  <a:pt x="1774189" y="101854"/>
                </a:lnTo>
                <a:lnTo>
                  <a:pt x="1794255" y="106172"/>
                </a:lnTo>
                <a:lnTo>
                  <a:pt x="1816989" y="109855"/>
                </a:lnTo>
                <a:lnTo>
                  <a:pt x="1845437" y="112014"/>
                </a:lnTo>
                <a:lnTo>
                  <a:pt x="1874901" y="112649"/>
                </a:lnTo>
                <a:lnTo>
                  <a:pt x="1904491" y="114808"/>
                </a:lnTo>
                <a:lnTo>
                  <a:pt x="1934337" y="114808"/>
                </a:lnTo>
                <a:lnTo>
                  <a:pt x="1934337" y="114808"/>
                </a:lnTo>
                <a:lnTo>
                  <a:pt x="1960626" y="113792"/>
                </a:lnTo>
                <a:lnTo>
                  <a:pt x="1983613" y="112649"/>
                </a:lnTo>
                <a:lnTo>
                  <a:pt x="2005202" y="110871"/>
                </a:lnTo>
                <a:lnTo>
                  <a:pt x="2028316" y="110871"/>
                </a:lnTo>
                <a:lnTo>
                  <a:pt x="2050288" y="110871"/>
                </a:lnTo>
                <a:lnTo>
                  <a:pt x="2070734" y="112014"/>
                </a:lnTo>
                <a:lnTo>
                  <a:pt x="2090927" y="113792"/>
                </a:lnTo>
                <a:lnTo>
                  <a:pt x="2112899" y="114808"/>
                </a:lnTo>
                <a:lnTo>
                  <a:pt x="2135631" y="115951"/>
                </a:lnTo>
                <a:lnTo>
                  <a:pt x="2156459" y="115951"/>
                </a:lnTo>
                <a:lnTo>
                  <a:pt x="2177288" y="115951"/>
                </a:lnTo>
                <a:lnTo>
                  <a:pt x="2200020" y="115951"/>
                </a:lnTo>
                <a:lnTo>
                  <a:pt x="2227706" y="115951"/>
                </a:lnTo>
                <a:lnTo>
                  <a:pt x="2227706" y="115951"/>
                </a:lnTo>
                <a:lnTo>
                  <a:pt x="2253995" y="114808"/>
                </a:lnTo>
                <a:lnTo>
                  <a:pt x="2279268" y="113792"/>
                </a:lnTo>
                <a:lnTo>
                  <a:pt x="2304415" y="112014"/>
                </a:lnTo>
                <a:lnTo>
                  <a:pt x="2325242" y="109855"/>
                </a:lnTo>
                <a:lnTo>
                  <a:pt x="2342641" y="107315"/>
                </a:lnTo>
                <a:lnTo>
                  <a:pt x="2358770" y="105156"/>
                </a:lnTo>
                <a:lnTo>
                  <a:pt x="2374265" y="102997"/>
                </a:lnTo>
                <a:lnTo>
                  <a:pt x="2386203" y="100838"/>
                </a:lnTo>
                <a:lnTo>
                  <a:pt x="2397252" y="97536"/>
                </a:lnTo>
                <a:lnTo>
                  <a:pt x="2402713" y="910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22344" y="3725671"/>
            <a:ext cx="14604" cy="5715"/>
          </a:xfrm>
          <a:custGeom>
            <a:avLst/>
            <a:gdLst/>
            <a:ahLst/>
            <a:cxnLst/>
            <a:rect l="l" t="t" r="r" b="b"/>
            <a:pathLst>
              <a:path w="14604" h="5714">
                <a:moveTo>
                  <a:pt x="14096" y="546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99380" y="3036442"/>
            <a:ext cx="1363599" cy="16326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00708" y="3949610"/>
            <a:ext cx="857250" cy="56515"/>
          </a:xfrm>
          <a:custGeom>
            <a:avLst/>
            <a:gdLst/>
            <a:ahLst/>
            <a:cxnLst/>
            <a:rect l="l" t="t" r="r" b="b"/>
            <a:pathLst>
              <a:path w="857250" h="56514">
                <a:moveTo>
                  <a:pt x="0" y="0"/>
                </a:moveTo>
                <a:lnTo>
                  <a:pt x="0" y="0"/>
                </a:lnTo>
                <a:lnTo>
                  <a:pt x="7873" y="15125"/>
                </a:lnTo>
                <a:lnTo>
                  <a:pt x="18668" y="28079"/>
                </a:lnTo>
                <a:lnTo>
                  <a:pt x="37465" y="39966"/>
                </a:lnTo>
                <a:lnTo>
                  <a:pt x="60071" y="44284"/>
                </a:lnTo>
                <a:lnTo>
                  <a:pt x="87503" y="44284"/>
                </a:lnTo>
                <a:lnTo>
                  <a:pt x="113665" y="39966"/>
                </a:lnTo>
                <a:lnTo>
                  <a:pt x="139953" y="34556"/>
                </a:lnTo>
                <a:lnTo>
                  <a:pt x="165608" y="28079"/>
                </a:lnTo>
                <a:lnTo>
                  <a:pt x="186054" y="23761"/>
                </a:lnTo>
                <a:lnTo>
                  <a:pt x="204850" y="21602"/>
                </a:lnTo>
                <a:lnTo>
                  <a:pt x="223519" y="20523"/>
                </a:lnTo>
                <a:lnTo>
                  <a:pt x="239775" y="22682"/>
                </a:lnTo>
                <a:lnTo>
                  <a:pt x="253746" y="27000"/>
                </a:lnTo>
                <a:lnTo>
                  <a:pt x="269240" y="34556"/>
                </a:lnTo>
                <a:lnTo>
                  <a:pt x="282193" y="42481"/>
                </a:lnTo>
                <a:lnTo>
                  <a:pt x="297687" y="50038"/>
                </a:lnTo>
                <a:lnTo>
                  <a:pt x="315341" y="55079"/>
                </a:lnTo>
                <a:lnTo>
                  <a:pt x="337311" y="56159"/>
                </a:lnTo>
                <a:lnTo>
                  <a:pt x="337311" y="56159"/>
                </a:lnTo>
                <a:lnTo>
                  <a:pt x="363600" y="52920"/>
                </a:lnTo>
                <a:lnTo>
                  <a:pt x="392048" y="47523"/>
                </a:lnTo>
                <a:lnTo>
                  <a:pt x="422655" y="41402"/>
                </a:lnTo>
                <a:lnTo>
                  <a:pt x="453262" y="33477"/>
                </a:lnTo>
                <a:lnTo>
                  <a:pt x="479424" y="25920"/>
                </a:lnTo>
                <a:lnTo>
                  <a:pt x="502539" y="21602"/>
                </a:lnTo>
                <a:lnTo>
                  <a:pt x="524128" y="19443"/>
                </a:lnTo>
                <a:lnTo>
                  <a:pt x="546480" y="19443"/>
                </a:lnTo>
                <a:lnTo>
                  <a:pt x="568071" y="22682"/>
                </a:lnTo>
                <a:lnTo>
                  <a:pt x="586740" y="29159"/>
                </a:lnTo>
                <a:lnTo>
                  <a:pt x="604392" y="36728"/>
                </a:lnTo>
                <a:lnTo>
                  <a:pt x="620903" y="43561"/>
                </a:lnTo>
                <a:lnTo>
                  <a:pt x="641477" y="47523"/>
                </a:lnTo>
                <a:lnTo>
                  <a:pt x="663447" y="48602"/>
                </a:lnTo>
                <a:lnTo>
                  <a:pt x="685418" y="47523"/>
                </a:lnTo>
                <a:lnTo>
                  <a:pt x="705230" y="46443"/>
                </a:lnTo>
                <a:lnTo>
                  <a:pt x="725678" y="44284"/>
                </a:lnTo>
                <a:lnTo>
                  <a:pt x="750189" y="41402"/>
                </a:lnTo>
                <a:lnTo>
                  <a:pt x="772922" y="38887"/>
                </a:lnTo>
                <a:lnTo>
                  <a:pt x="792734" y="36728"/>
                </a:lnTo>
                <a:lnTo>
                  <a:pt x="811022" y="34556"/>
                </a:lnTo>
                <a:lnTo>
                  <a:pt x="828674" y="34556"/>
                </a:lnTo>
                <a:lnTo>
                  <a:pt x="840866" y="36728"/>
                </a:lnTo>
                <a:lnTo>
                  <a:pt x="848486" y="38887"/>
                </a:lnTo>
                <a:lnTo>
                  <a:pt x="857122" y="2807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38857" y="39614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26607" y="34574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719320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Mouth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50" dirty="0">
                <a:latin typeface="Arial Black"/>
                <a:cs typeface="Arial Black"/>
              </a:rPr>
              <a:t>provided with </a:t>
            </a:r>
            <a:r>
              <a:rPr sz="1500" spc="-175" dirty="0">
                <a:latin typeface="Arial Black"/>
                <a:cs typeface="Arial Black"/>
              </a:rPr>
              <a:t>movable </a:t>
            </a:r>
            <a:r>
              <a:rPr sz="1500" spc="-165" dirty="0">
                <a:latin typeface="Arial Black"/>
                <a:cs typeface="Arial Black"/>
              </a:rPr>
              <a:t>appendages</a:t>
            </a:r>
            <a:r>
              <a:rPr sz="1500" spc="-95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called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mouth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parts.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These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65" dirty="0">
                <a:latin typeface="Arial Black"/>
                <a:cs typeface="Arial Black"/>
              </a:rPr>
              <a:t>variously </a:t>
            </a:r>
            <a:r>
              <a:rPr sz="1500" spc="-170" dirty="0">
                <a:latin typeface="Arial Black"/>
                <a:cs typeface="Arial Black"/>
              </a:rPr>
              <a:t>adapted</a:t>
            </a:r>
            <a:r>
              <a:rPr sz="1500" spc="-5" dirty="0">
                <a:latin typeface="Arial Black"/>
                <a:cs typeface="Arial Black"/>
              </a:rPr>
              <a:t> </a:t>
            </a:r>
            <a:r>
              <a:rPr sz="1500" spc="-125" dirty="0">
                <a:latin typeface="Arial Black"/>
                <a:cs typeface="Arial Black"/>
              </a:rPr>
              <a:t>for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Biting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1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chewing,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Piercing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9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sucking,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Sponging,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Lapping.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0" dirty="0">
                <a:latin typeface="Arial Black"/>
                <a:cs typeface="Arial Black"/>
              </a:rPr>
              <a:t>Digestion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80" dirty="0">
                <a:latin typeface="Arial Black"/>
                <a:cs typeface="Arial Black"/>
              </a:rPr>
              <a:t>completely</a:t>
            </a:r>
            <a:r>
              <a:rPr sz="1500" spc="-140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extracellular.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75123" y="3099814"/>
            <a:ext cx="2005293" cy="1944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4288" y="750829"/>
            <a:ext cx="2287709" cy="22240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76516" y="2772155"/>
            <a:ext cx="302260" cy="204470"/>
          </a:xfrm>
          <a:custGeom>
            <a:avLst/>
            <a:gdLst/>
            <a:ahLst/>
            <a:cxnLst/>
            <a:rect l="l" t="t" r="r" b="b"/>
            <a:pathLst>
              <a:path w="302259" h="204469">
                <a:moveTo>
                  <a:pt x="0" y="204215"/>
                </a:moveTo>
                <a:lnTo>
                  <a:pt x="301751" y="204215"/>
                </a:lnTo>
                <a:lnTo>
                  <a:pt x="301751" y="0"/>
                </a:lnTo>
                <a:lnTo>
                  <a:pt x="0" y="0"/>
                </a:lnTo>
                <a:lnTo>
                  <a:pt x="0" y="20421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76516" y="2772155"/>
            <a:ext cx="302260" cy="204470"/>
          </a:xfrm>
          <a:custGeom>
            <a:avLst/>
            <a:gdLst/>
            <a:ahLst/>
            <a:cxnLst/>
            <a:rect l="l" t="t" r="r" b="b"/>
            <a:pathLst>
              <a:path w="302259" h="204469">
                <a:moveTo>
                  <a:pt x="0" y="204215"/>
                </a:moveTo>
                <a:lnTo>
                  <a:pt x="301751" y="204215"/>
                </a:lnTo>
                <a:lnTo>
                  <a:pt x="301751" y="0"/>
                </a:lnTo>
                <a:lnTo>
                  <a:pt x="0" y="0"/>
                </a:lnTo>
                <a:lnTo>
                  <a:pt x="0" y="204215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61744" y="1625726"/>
            <a:ext cx="3929379" cy="80010"/>
          </a:xfrm>
          <a:custGeom>
            <a:avLst/>
            <a:gdLst/>
            <a:ahLst/>
            <a:cxnLst/>
            <a:rect l="l" t="t" r="r" b="b"/>
            <a:pathLst>
              <a:path w="3929379" h="80010">
                <a:moveTo>
                  <a:pt x="0" y="24764"/>
                </a:moveTo>
                <a:lnTo>
                  <a:pt x="0" y="24764"/>
                </a:lnTo>
                <a:lnTo>
                  <a:pt x="6857" y="29463"/>
                </a:lnTo>
                <a:lnTo>
                  <a:pt x="16510" y="26924"/>
                </a:lnTo>
                <a:lnTo>
                  <a:pt x="31623" y="25908"/>
                </a:lnTo>
                <a:lnTo>
                  <a:pt x="50418" y="26924"/>
                </a:lnTo>
                <a:lnTo>
                  <a:pt x="67691" y="30225"/>
                </a:lnTo>
                <a:lnTo>
                  <a:pt x="84200" y="34544"/>
                </a:lnTo>
                <a:lnTo>
                  <a:pt x="100837" y="41021"/>
                </a:lnTo>
                <a:lnTo>
                  <a:pt x="114807" y="46736"/>
                </a:lnTo>
                <a:lnTo>
                  <a:pt x="130301" y="50673"/>
                </a:lnTo>
                <a:lnTo>
                  <a:pt x="147955" y="51816"/>
                </a:lnTo>
                <a:lnTo>
                  <a:pt x="147955" y="51816"/>
                </a:lnTo>
                <a:lnTo>
                  <a:pt x="166243" y="50673"/>
                </a:lnTo>
                <a:lnTo>
                  <a:pt x="185038" y="47879"/>
                </a:lnTo>
                <a:lnTo>
                  <a:pt x="205867" y="43180"/>
                </a:lnTo>
                <a:lnTo>
                  <a:pt x="225298" y="36702"/>
                </a:lnTo>
                <a:lnTo>
                  <a:pt x="245110" y="31242"/>
                </a:lnTo>
                <a:lnTo>
                  <a:pt x="263906" y="26924"/>
                </a:lnTo>
                <a:lnTo>
                  <a:pt x="280035" y="22606"/>
                </a:lnTo>
                <a:lnTo>
                  <a:pt x="297688" y="19431"/>
                </a:lnTo>
                <a:lnTo>
                  <a:pt x="315341" y="16129"/>
                </a:lnTo>
                <a:lnTo>
                  <a:pt x="332994" y="13970"/>
                </a:lnTo>
                <a:lnTo>
                  <a:pt x="351281" y="12954"/>
                </a:lnTo>
                <a:lnTo>
                  <a:pt x="370078" y="12954"/>
                </a:lnTo>
                <a:lnTo>
                  <a:pt x="392049" y="15112"/>
                </a:lnTo>
                <a:lnTo>
                  <a:pt x="417194" y="17272"/>
                </a:lnTo>
                <a:lnTo>
                  <a:pt x="442468" y="20447"/>
                </a:lnTo>
                <a:lnTo>
                  <a:pt x="465074" y="23749"/>
                </a:lnTo>
                <a:lnTo>
                  <a:pt x="487425" y="25908"/>
                </a:lnTo>
                <a:lnTo>
                  <a:pt x="506856" y="28448"/>
                </a:lnTo>
                <a:lnTo>
                  <a:pt x="527685" y="30225"/>
                </a:lnTo>
                <a:lnTo>
                  <a:pt x="548639" y="31242"/>
                </a:lnTo>
                <a:lnTo>
                  <a:pt x="570611" y="32385"/>
                </a:lnTo>
                <a:lnTo>
                  <a:pt x="591438" y="31242"/>
                </a:lnTo>
                <a:lnTo>
                  <a:pt x="613029" y="29463"/>
                </a:lnTo>
                <a:lnTo>
                  <a:pt x="636143" y="24764"/>
                </a:lnTo>
                <a:lnTo>
                  <a:pt x="658113" y="19431"/>
                </a:lnTo>
                <a:lnTo>
                  <a:pt x="677799" y="13970"/>
                </a:lnTo>
                <a:lnTo>
                  <a:pt x="695198" y="9651"/>
                </a:lnTo>
                <a:lnTo>
                  <a:pt x="713867" y="5334"/>
                </a:lnTo>
                <a:lnTo>
                  <a:pt x="734694" y="2159"/>
                </a:lnTo>
                <a:lnTo>
                  <a:pt x="757808" y="0"/>
                </a:lnTo>
                <a:lnTo>
                  <a:pt x="779399" y="0"/>
                </a:lnTo>
                <a:lnTo>
                  <a:pt x="801369" y="0"/>
                </a:lnTo>
                <a:lnTo>
                  <a:pt x="801369" y="0"/>
                </a:lnTo>
                <a:lnTo>
                  <a:pt x="824357" y="2159"/>
                </a:lnTo>
                <a:lnTo>
                  <a:pt x="846328" y="4318"/>
                </a:lnTo>
                <a:lnTo>
                  <a:pt x="869442" y="7493"/>
                </a:lnTo>
                <a:lnTo>
                  <a:pt x="891286" y="12954"/>
                </a:lnTo>
                <a:lnTo>
                  <a:pt x="913003" y="19431"/>
                </a:lnTo>
                <a:lnTo>
                  <a:pt x="931672" y="24764"/>
                </a:lnTo>
                <a:lnTo>
                  <a:pt x="948944" y="30225"/>
                </a:lnTo>
                <a:lnTo>
                  <a:pt x="965454" y="34544"/>
                </a:lnTo>
                <a:lnTo>
                  <a:pt x="982091" y="41021"/>
                </a:lnTo>
                <a:lnTo>
                  <a:pt x="1001903" y="46736"/>
                </a:lnTo>
                <a:lnTo>
                  <a:pt x="1020191" y="50673"/>
                </a:lnTo>
                <a:lnTo>
                  <a:pt x="1040003" y="53975"/>
                </a:lnTo>
                <a:lnTo>
                  <a:pt x="1057656" y="56514"/>
                </a:lnTo>
                <a:lnTo>
                  <a:pt x="1077087" y="57531"/>
                </a:lnTo>
                <a:lnTo>
                  <a:pt x="1098042" y="57531"/>
                </a:lnTo>
                <a:lnTo>
                  <a:pt x="1119251" y="56514"/>
                </a:lnTo>
                <a:lnTo>
                  <a:pt x="1139698" y="53975"/>
                </a:lnTo>
                <a:lnTo>
                  <a:pt x="1158494" y="50673"/>
                </a:lnTo>
                <a:lnTo>
                  <a:pt x="1180083" y="47879"/>
                </a:lnTo>
                <a:lnTo>
                  <a:pt x="1203452" y="43180"/>
                </a:lnTo>
                <a:lnTo>
                  <a:pt x="1227201" y="40259"/>
                </a:lnTo>
                <a:lnTo>
                  <a:pt x="1248156" y="36702"/>
                </a:lnTo>
                <a:lnTo>
                  <a:pt x="1267841" y="35560"/>
                </a:lnTo>
                <a:lnTo>
                  <a:pt x="1287653" y="35560"/>
                </a:lnTo>
                <a:lnTo>
                  <a:pt x="1309243" y="36702"/>
                </a:lnTo>
                <a:lnTo>
                  <a:pt x="1333754" y="40259"/>
                </a:lnTo>
                <a:lnTo>
                  <a:pt x="1357503" y="42037"/>
                </a:lnTo>
                <a:lnTo>
                  <a:pt x="1381633" y="44196"/>
                </a:lnTo>
                <a:lnTo>
                  <a:pt x="1406906" y="46736"/>
                </a:lnTo>
                <a:lnTo>
                  <a:pt x="1434211" y="50037"/>
                </a:lnTo>
                <a:lnTo>
                  <a:pt x="1459483" y="53975"/>
                </a:lnTo>
                <a:lnTo>
                  <a:pt x="1483487" y="58674"/>
                </a:lnTo>
                <a:lnTo>
                  <a:pt x="1509776" y="64008"/>
                </a:lnTo>
                <a:lnTo>
                  <a:pt x="1535048" y="67945"/>
                </a:lnTo>
                <a:lnTo>
                  <a:pt x="1560195" y="70104"/>
                </a:lnTo>
                <a:lnTo>
                  <a:pt x="1585468" y="70104"/>
                </a:lnTo>
                <a:lnTo>
                  <a:pt x="1585468" y="70104"/>
                </a:lnTo>
                <a:lnTo>
                  <a:pt x="1612772" y="67945"/>
                </a:lnTo>
                <a:lnTo>
                  <a:pt x="1640205" y="65150"/>
                </a:lnTo>
                <a:lnTo>
                  <a:pt x="1667509" y="59309"/>
                </a:lnTo>
                <a:lnTo>
                  <a:pt x="1691258" y="53975"/>
                </a:lnTo>
                <a:lnTo>
                  <a:pt x="1714627" y="50037"/>
                </a:lnTo>
                <a:lnTo>
                  <a:pt x="1735201" y="46736"/>
                </a:lnTo>
                <a:lnTo>
                  <a:pt x="1755013" y="44196"/>
                </a:lnTo>
                <a:lnTo>
                  <a:pt x="1778000" y="43180"/>
                </a:lnTo>
                <a:lnTo>
                  <a:pt x="1803272" y="42037"/>
                </a:lnTo>
                <a:lnTo>
                  <a:pt x="1803272" y="42037"/>
                </a:lnTo>
                <a:lnTo>
                  <a:pt x="1827403" y="43180"/>
                </a:lnTo>
                <a:lnTo>
                  <a:pt x="1851406" y="45338"/>
                </a:lnTo>
                <a:lnTo>
                  <a:pt x="1875535" y="48895"/>
                </a:lnTo>
                <a:lnTo>
                  <a:pt x="1900808" y="52832"/>
                </a:lnTo>
                <a:lnTo>
                  <a:pt x="1925955" y="57531"/>
                </a:lnTo>
                <a:lnTo>
                  <a:pt x="1948688" y="62992"/>
                </a:lnTo>
                <a:lnTo>
                  <a:pt x="1971675" y="69087"/>
                </a:lnTo>
                <a:lnTo>
                  <a:pt x="1994789" y="73787"/>
                </a:lnTo>
                <a:lnTo>
                  <a:pt x="2014601" y="76962"/>
                </a:lnTo>
                <a:lnTo>
                  <a:pt x="2032127" y="78867"/>
                </a:lnTo>
                <a:lnTo>
                  <a:pt x="2050542" y="79883"/>
                </a:lnTo>
                <a:lnTo>
                  <a:pt x="2068195" y="79883"/>
                </a:lnTo>
                <a:lnTo>
                  <a:pt x="2086864" y="77724"/>
                </a:lnTo>
                <a:lnTo>
                  <a:pt x="2108454" y="75946"/>
                </a:lnTo>
                <a:lnTo>
                  <a:pt x="2130806" y="71247"/>
                </a:lnTo>
                <a:lnTo>
                  <a:pt x="2149221" y="67310"/>
                </a:lnTo>
                <a:lnTo>
                  <a:pt x="2167890" y="62992"/>
                </a:lnTo>
                <a:lnTo>
                  <a:pt x="2184146" y="58674"/>
                </a:lnTo>
                <a:lnTo>
                  <a:pt x="2200656" y="55372"/>
                </a:lnTo>
                <a:lnTo>
                  <a:pt x="2218309" y="52832"/>
                </a:lnTo>
                <a:lnTo>
                  <a:pt x="2237740" y="51816"/>
                </a:lnTo>
                <a:lnTo>
                  <a:pt x="2237740" y="51816"/>
                </a:lnTo>
                <a:lnTo>
                  <a:pt x="2261108" y="52832"/>
                </a:lnTo>
                <a:lnTo>
                  <a:pt x="2283841" y="55372"/>
                </a:lnTo>
                <a:lnTo>
                  <a:pt x="2304288" y="58674"/>
                </a:lnTo>
                <a:lnTo>
                  <a:pt x="2325623" y="61468"/>
                </a:lnTo>
                <a:lnTo>
                  <a:pt x="2347214" y="66167"/>
                </a:lnTo>
                <a:lnTo>
                  <a:pt x="2370201" y="70104"/>
                </a:lnTo>
                <a:lnTo>
                  <a:pt x="2391156" y="72389"/>
                </a:lnTo>
                <a:lnTo>
                  <a:pt x="2410841" y="72389"/>
                </a:lnTo>
                <a:lnTo>
                  <a:pt x="2433573" y="70104"/>
                </a:lnTo>
                <a:lnTo>
                  <a:pt x="2459101" y="67310"/>
                </a:lnTo>
                <a:lnTo>
                  <a:pt x="2484373" y="62992"/>
                </a:lnTo>
                <a:lnTo>
                  <a:pt x="2506980" y="57531"/>
                </a:lnTo>
                <a:lnTo>
                  <a:pt x="2527935" y="51816"/>
                </a:lnTo>
                <a:lnTo>
                  <a:pt x="2548763" y="46736"/>
                </a:lnTo>
                <a:lnTo>
                  <a:pt x="2567559" y="42037"/>
                </a:lnTo>
                <a:lnTo>
                  <a:pt x="2588386" y="38100"/>
                </a:lnTo>
                <a:lnTo>
                  <a:pt x="2609977" y="36702"/>
                </a:lnTo>
                <a:lnTo>
                  <a:pt x="2630805" y="36702"/>
                </a:lnTo>
                <a:lnTo>
                  <a:pt x="2630805" y="36702"/>
                </a:lnTo>
                <a:lnTo>
                  <a:pt x="2652776" y="40259"/>
                </a:lnTo>
                <a:lnTo>
                  <a:pt x="2671572" y="43180"/>
                </a:lnTo>
                <a:lnTo>
                  <a:pt x="2689860" y="48895"/>
                </a:lnTo>
                <a:lnTo>
                  <a:pt x="2709672" y="55372"/>
                </a:lnTo>
                <a:lnTo>
                  <a:pt x="2730627" y="60451"/>
                </a:lnTo>
                <a:lnTo>
                  <a:pt x="2751455" y="65150"/>
                </a:lnTo>
                <a:lnTo>
                  <a:pt x="2771267" y="67310"/>
                </a:lnTo>
                <a:lnTo>
                  <a:pt x="2789682" y="67310"/>
                </a:lnTo>
                <a:lnTo>
                  <a:pt x="2811526" y="65150"/>
                </a:lnTo>
                <a:lnTo>
                  <a:pt x="2835656" y="61468"/>
                </a:lnTo>
                <a:lnTo>
                  <a:pt x="2858770" y="59309"/>
                </a:lnTo>
                <a:lnTo>
                  <a:pt x="2878201" y="56514"/>
                </a:lnTo>
                <a:lnTo>
                  <a:pt x="2895854" y="51816"/>
                </a:lnTo>
                <a:lnTo>
                  <a:pt x="2914522" y="47879"/>
                </a:lnTo>
                <a:lnTo>
                  <a:pt x="2935097" y="44196"/>
                </a:lnTo>
                <a:lnTo>
                  <a:pt x="2957322" y="42037"/>
                </a:lnTo>
                <a:lnTo>
                  <a:pt x="2977896" y="42037"/>
                </a:lnTo>
                <a:lnTo>
                  <a:pt x="2977896" y="42037"/>
                </a:lnTo>
                <a:lnTo>
                  <a:pt x="2998723" y="44196"/>
                </a:lnTo>
                <a:lnTo>
                  <a:pt x="3020695" y="47879"/>
                </a:lnTo>
                <a:lnTo>
                  <a:pt x="3040507" y="53975"/>
                </a:lnTo>
                <a:lnTo>
                  <a:pt x="3060319" y="61468"/>
                </a:lnTo>
                <a:lnTo>
                  <a:pt x="3079750" y="69087"/>
                </a:lnTo>
                <a:lnTo>
                  <a:pt x="3101721" y="74802"/>
                </a:lnTo>
                <a:lnTo>
                  <a:pt x="3124835" y="78867"/>
                </a:lnTo>
                <a:lnTo>
                  <a:pt x="3148584" y="79883"/>
                </a:lnTo>
                <a:lnTo>
                  <a:pt x="3174872" y="78867"/>
                </a:lnTo>
                <a:lnTo>
                  <a:pt x="3201416" y="75946"/>
                </a:lnTo>
                <a:lnTo>
                  <a:pt x="3221990" y="71247"/>
                </a:lnTo>
                <a:lnTo>
                  <a:pt x="3241802" y="67310"/>
                </a:lnTo>
                <a:lnTo>
                  <a:pt x="3261614" y="64008"/>
                </a:lnTo>
                <a:lnTo>
                  <a:pt x="3282442" y="61468"/>
                </a:lnTo>
                <a:lnTo>
                  <a:pt x="3304031" y="60451"/>
                </a:lnTo>
                <a:lnTo>
                  <a:pt x="3304031" y="60451"/>
                </a:lnTo>
                <a:lnTo>
                  <a:pt x="3323844" y="61468"/>
                </a:lnTo>
                <a:lnTo>
                  <a:pt x="3344799" y="64008"/>
                </a:lnTo>
                <a:lnTo>
                  <a:pt x="3365627" y="67310"/>
                </a:lnTo>
                <a:lnTo>
                  <a:pt x="3384296" y="71247"/>
                </a:lnTo>
                <a:lnTo>
                  <a:pt x="3405885" y="75946"/>
                </a:lnTo>
                <a:lnTo>
                  <a:pt x="3427856" y="77724"/>
                </a:lnTo>
                <a:lnTo>
                  <a:pt x="3449828" y="76962"/>
                </a:lnTo>
                <a:lnTo>
                  <a:pt x="3469640" y="74802"/>
                </a:lnTo>
                <a:lnTo>
                  <a:pt x="3489071" y="70104"/>
                </a:lnTo>
                <a:lnTo>
                  <a:pt x="3510026" y="66167"/>
                </a:lnTo>
                <a:lnTo>
                  <a:pt x="3531997" y="61468"/>
                </a:lnTo>
                <a:lnTo>
                  <a:pt x="3553841" y="58674"/>
                </a:lnTo>
                <a:lnTo>
                  <a:pt x="3575557" y="57531"/>
                </a:lnTo>
                <a:lnTo>
                  <a:pt x="3596385" y="57531"/>
                </a:lnTo>
                <a:lnTo>
                  <a:pt x="3615054" y="58674"/>
                </a:lnTo>
                <a:lnTo>
                  <a:pt x="3632327" y="60451"/>
                </a:lnTo>
                <a:lnTo>
                  <a:pt x="3652520" y="62992"/>
                </a:lnTo>
                <a:lnTo>
                  <a:pt x="3675253" y="66167"/>
                </a:lnTo>
                <a:lnTo>
                  <a:pt x="3698240" y="69087"/>
                </a:lnTo>
                <a:lnTo>
                  <a:pt x="3722370" y="71247"/>
                </a:lnTo>
                <a:lnTo>
                  <a:pt x="3748658" y="71247"/>
                </a:lnTo>
                <a:lnTo>
                  <a:pt x="3748658" y="71247"/>
                </a:lnTo>
                <a:lnTo>
                  <a:pt x="3777106" y="70104"/>
                </a:lnTo>
                <a:lnTo>
                  <a:pt x="3803396" y="69087"/>
                </a:lnTo>
                <a:lnTo>
                  <a:pt x="3826382" y="67310"/>
                </a:lnTo>
                <a:lnTo>
                  <a:pt x="3847338" y="65150"/>
                </a:lnTo>
                <a:lnTo>
                  <a:pt x="3867150" y="65150"/>
                </a:lnTo>
                <a:lnTo>
                  <a:pt x="3884422" y="65150"/>
                </a:lnTo>
                <a:lnTo>
                  <a:pt x="3902075" y="66167"/>
                </a:lnTo>
                <a:lnTo>
                  <a:pt x="3918204" y="67310"/>
                </a:lnTo>
                <a:lnTo>
                  <a:pt x="3929379" y="6794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63819" y="16897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37157" y="1879853"/>
            <a:ext cx="1118870" cy="50800"/>
          </a:xfrm>
          <a:custGeom>
            <a:avLst/>
            <a:gdLst/>
            <a:ahLst/>
            <a:cxnLst/>
            <a:rect l="l" t="t" r="r" b="b"/>
            <a:pathLst>
              <a:path w="1118870" h="50800">
                <a:moveTo>
                  <a:pt x="0" y="19431"/>
                </a:moveTo>
                <a:lnTo>
                  <a:pt x="2159" y="11937"/>
                </a:lnTo>
                <a:lnTo>
                  <a:pt x="12954" y="11937"/>
                </a:lnTo>
                <a:lnTo>
                  <a:pt x="29591" y="13716"/>
                </a:lnTo>
                <a:lnTo>
                  <a:pt x="47879" y="19431"/>
                </a:lnTo>
                <a:lnTo>
                  <a:pt x="64388" y="28067"/>
                </a:lnTo>
                <a:lnTo>
                  <a:pt x="79629" y="36703"/>
                </a:lnTo>
                <a:lnTo>
                  <a:pt x="94995" y="42164"/>
                </a:lnTo>
                <a:lnTo>
                  <a:pt x="111632" y="42164"/>
                </a:lnTo>
                <a:lnTo>
                  <a:pt x="127762" y="38862"/>
                </a:lnTo>
                <a:lnTo>
                  <a:pt x="148717" y="33147"/>
                </a:lnTo>
                <a:lnTo>
                  <a:pt x="170687" y="28067"/>
                </a:lnTo>
                <a:lnTo>
                  <a:pt x="192278" y="25908"/>
                </a:lnTo>
                <a:lnTo>
                  <a:pt x="214630" y="27051"/>
                </a:lnTo>
                <a:lnTo>
                  <a:pt x="235076" y="33147"/>
                </a:lnTo>
                <a:lnTo>
                  <a:pt x="252730" y="41021"/>
                </a:lnTo>
                <a:lnTo>
                  <a:pt x="270382" y="47498"/>
                </a:lnTo>
                <a:lnTo>
                  <a:pt x="289051" y="50800"/>
                </a:lnTo>
                <a:lnTo>
                  <a:pt x="305307" y="49657"/>
                </a:lnTo>
                <a:lnTo>
                  <a:pt x="322580" y="45339"/>
                </a:lnTo>
                <a:lnTo>
                  <a:pt x="342773" y="40005"/>
                </a:lnTo>
                <a:lnTo>
                  <a:pt x="362204" y="34544"/>
                </a:lnTo>
                <a:lnTo>
                  <a:pt x="380873" y="28067"/>
                </a:lnTo>
                <a:lnTo>
                  <a:pt x="400685" y="22352"/>
                </a:lnTo>
                <a:lnTo>
                  <a:pt x="421259" y="21209"/>
                </a:lnTo>
                <a:lnTo>
                  <a:pt x="441070" y="23368"/>
                </a:lnTo>
                <a:lnTo>
                  <a:pt x="459740" y="27051"/>
                </a:lnTo>
                <a:lnTo>
                  <a:pt x="477012" y="32004"/>
                </a:lnTo>
                <a:lnTo>
                  <a:pt x="494665" y="36703"/>
                </a:lnTo>
                <a:lnTo>
                  <a:pt x="515493" y="38862"/>
                </a:lnTo>
                <a:lnTo>
                  <a:pt x="515493" y="38862"/>
                </a:lnTo>
                <a:lnTo>
                  <a:pt x="536067" y="37846"/>
                </a:lnTo>
                <a:lnTo>
                  <a:pt x="557276" y="34544"/>
                </a:lnTo>
                <a:lnTo>
                  <a:pt x="578866" y="30226"/>
                </a:lnTo>
                <a:lnTo>
                  <a:pt x="604138" y="24892"/>
                </a:lnTo>
                <a:lnTo>
                  <a:pt x="627126" y="21209"/>
                </a:lnTo>
                <a:lnTo>
                  <a:pt x="649097" y="20574"/>
                </a:lnTo>
                <a:lnTo>
                  <a:pt x="668909" y="21209"/>
                </a:lnTo>
                <a:lnTo>
                  <a:pt x="686562" y="24892"/>
                </a:lnTo>
                <a:lnTo>
                  <a:pt x="703834" y="29210"/>
                </a:lnTo>
                <a:lnTo>
                  <a:pt x="722503" y="33147"/>
                </a:lnTo>
                <a:lnTo>
                  <a:pt x="742315" y="37846"/>
                </a:lnTo>
                <a:lnTo>
                  <a:pt x="763905" y="38862"/>
                </a:lnTo>
                <a:lnTo>
                  <a:pt x="788035" y="38862"/>
                </a:lnTo>
                <a:lnTo>
                  <a:pt x="788035" y="38862"/>
                </a:lnTo>
                <a:lnTo>
                  <a:pt x="812165" y="35687"/>
                </a:lnTo>
                <a:lnTo>
                  <a:pt x="836294" y="30988"/>
                </a:lnTo>
                <a:lnTo>
                  <a:pt x="860044" y="27051"/>
                </a:lnTo>
                <a:lnTo>
                  <a:pt x="885570" y="23368"/>
                </a:lnTo>
                <a:lnTo>
                  <a:pt x="908685" y="21209"/>
                </a:lnTo>
                <a:lnTo>
                  <a:pt x="931291" y="20574"/>
                </a:lnTo>
                <a:lnTo>
                  <a:pt x="953262" y="19431"/>
                </a:lnTo>
                <a:lnTo>
                  <a:pt x="977392" y="17272"/>
                </a:lnTo>
                <a:lnTo>
                  <a:pt x="999363" y="15113"/>
                </a:lnTo>
                <a:lnTo>
                  <a:pt x="1020191" y="12573"/>
                </a:lnTo>
                <a:lnTo>
                  <a:pt x="1038987" y="10795"/>
                </a:lnTo>
                <a:lnTo>
                  <a:pt x="1055116" y="8636"/>
                </a:lnTo>
                <a:lnTo>
                  <a:pt x="1071753" y="6096"/>
                </a:lnTo>
                <a:lnTo>
                  <a:pt x="1086104" y="1143"/>
                </a:lnTo>
                <a:lnTo>
                  <a:pt x="1098042" y="0"/>
                </a:lnTo>
                <a:lnTo>
                  <a:pt x="1108837" y="3302"/>
                </a:lnTo>
                <a:lnTo>
                  <a:pt x="1118489" y="107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73223" y="2080767"/>
            <a:ext cx="1993900" cy="59690"/>
          </a:xfrm>
          <a:custGeom>
            <a:avLst/>
            <a:gdLst/>
            <a:ahLst/>
            <a:cxnLst/>
            <a:rect l="l" t="t" r="r" b="b"/>
            <a:pathLst>
              <a:path w="1993900" h="59689">
                <a:moveTo>
                  <a:pt x="0" y="635"/>
                </a:moveTo>
                <a:lnTo>
                  <a:pt x="18668" y="4953"/>
                </a:lnTo>
                <a:lnTo>
                  <a:pt x="32003" y="11430"/>
                </a:lnTo>
                <a:lnTo>
                  <a:pt x="44957" y="20447"/>
                </a:lnTo>
                <a:lnTo>
                  <a:pt x="60451" y="31242"/>
                </a:lnTo>
                <a:lnTo>
                  <a:pt x="78105" y="40258"/>
                </a:lnTo>
                <a:lnTo>
                  <a:pt x="95376" y="46355"/>
                </a:lnTo>
                <a:lnTo>
                  <a:pt x="116205" y="50673"/>
                </a:lnTo>
                <a:lnTo>
                  <a:pt x="137159" y="51816"/>
                </a:lnTo>
                <a:lnTo>
                  <a:pt x="154431" y="50673"/>
                </a:lnTo>
                <a:lnTo>
                  <a:pt x="173100" y="48513"/>
                </a:lnTo>
                <a:lnTo>
                  <a:pt x="191896" y="44195"/>
                </a:lnTo>
                <a:lnTo>
                  <a:pt x="210184" y="38862"/>
                </a:lnTo>
                <a:lnTo>
                  <a:pt x="227837" y="33400"/>
                </a:lnTo>
                <a:lnTo>
                  <a:pt x="245490" y="28829"/>
                </a:lnTo>
                <a:lnTo>
                  <a:pt x="265302" y="26924"/>
                </a:lnTo>
                <a:lnTo>
                  <a:pt x="283718" y="25907"/>
                </a:lnTo>
                <a:lnTo>
                  <a:pt x="301244" y="25907"/>
                </a:lnTo>
                <a:lnTo>
                  <a:pt x="320039" y="25907"/>
                </a:lnTo>
                <a:lnTo>
                  <a:pt x="337693" y="25907"/>
                </a:lnTo>
                <a:lnTo>
                  <a:pt x="337693" y="25907"/>
                </a:lnTo>
                <a:lnTo>
                  <a:pt x="358139" y="28067"/>
                </a:lnTo>
                <a:lnTo>
                  <a:pt x="377951" y="31242"/>
                </a:lnTo>
                <a:lnTo>
                  <a:pt x="398525" y="35560"/>
                </a:lnTo>
                <a:lnTo>
                  <a:pt x="419734" y="41020"/>
                </a:lnTo>
                <a:lnTo>
                  <a:pt x="441325" y="45338"/>
                </a:lnTo>
                <a:lnTo>
                  <a:pt x="461137" y="47498"/>
                </a:lnTo>
                <a:lnTo>
                  <a:pt x="478789" y="49656"/>
                </a:lnTo>
                <a:lnTo>
                  <a:pt x="494919" y="50673"/>
                </a:lnTo>
                <a:lnTo>
                  <a:pt x="514731" y="47498"/>
                </a:lnTo>
                <a:lnTo>
                  <a:pt x="538861" y="42037"/>
                </a:lnTo>
                <a:lnTo>
                  <a:pt x="564133" y="36703"/>
                </a:lnTo>
                <a:lnTo>
                  <a:pt x="587120" y="29844"/>
                </a:lnTo>
                <a:lnTo>
                  <a:pt x="605917" y="21589"/>
                </a:lnTo>
                <a:lnTo>
                  <a:pt x="625348" y="16129"/>
                </a:lnTo>
                <a:lnTo>
                  <a:pt x="647319" y="10413"/>
                </a:lnTo>
                <a:lnTo>
                  <a:pt x="670306" y="6476"/>
                </a:lnTo>
                <a:lnTo>
                  <a:pt x="695198" y="4953"/>
                </a:lnTo>
                <a:lnTo>
                  <a:pt x="718565" y="3937"/>
                </a:lnTo>
                <a:lnTo>
                  <a:pt x="739013" y="3937"/>
                </a:lnTo>
                <a:lnTo>
                  <a:pt x="757808" y="4953"/>
                </a:lnTo>
                <a:lnTo>
                  <a:pt x="776477" y="7493"/>
                </a:lnTo>
                <a:lnTo>
                  <a:pt x="795908" y="10413"/>
                </a:lnTo>
                <a:lnTo>
                  <a:pt x="819403" y="16129"/>
                </a:lnTo>
                <a:lnTo>
                  <a:pt x="843152" y="22606"/>
                </a:lnTo>
                <a:lnTo>
                  <a:pt x="863981" y="32385"/>
                </a:lnTo>
                <a:lnTo>
                  <a:pt x="882650" y="38862"/>
                </a:lnTo>
                <a:lnTo>
                  <a:pt x="899921" y="44195"/>
                </a:lnTo>
                <a:lnTo>
                  <a:pt x="921257" y="48513"/>
                </a:lnTo>
                <a:lnTo>
                  <a:pt x="943863" y="50673"/>
                </a:lnTo>
                <a:lnTo>
                  <a:pt x="966977" y="50673"/>
                </a:lnTo>
                <a:lnTo>
                  <a:pt x="988949" y="48513"/>
                </a:lnTo>
                <a:lnTo>
                  <a:pt x="1010538" y="45338"/>
                </a:lnTo>
                <a:lnTo>
                  <a:pt x="1032763" y="40258"/>
                </a:lnTo>
                <a:lnTo>
                  <a:pt x="1055496" y="32385"/>
                </a:lnTo>
                <a:lnTo>
                  <a:pt x="1080642" y="25907"/>
                </a:lnTo>
                <a:lnTo>
                  <a:pt x="1108075" y="20447"/>
                </a:lnTo>
                <a:lnTo>
                  <a:pt x="1134745" y="17272"/>
                </a:lnTo>
                <a:lnTo>
                  <a:pt x="1158493" y="17272"/>
                </a:lnTo>
                <a:lnTo>
                  <a:pt x="1158493" y="17272"/>
                </a:lnTo>
                <a:lnTo>
                  <a:pt x="1182624" y="19050"/>
                </a:lnTo>
                <a:lnTo>
                  <a:pt x="1206753" y="22606"/>
                </a:lnTo>
                <a:lnTo>
                  <a:pt x="1229740" y="28067"/>
                </a:lnTo>
                <a:lnTo>
                  <a:pt x="1253871" y="32385"/>
                </a:lnTo>
                <a:lnTo>
                  <a:pt x="1279016" y="37718"/>
                </a:lnTo>
                <a:lnTo>
                  <a:pt x="1303147" y="42037"/>
                </a:lnTo>
                <a:lnTo>
                  <a:pt x="1325879" y="45338"/>
                </a:lnTo>
                <a:lnTo>
                  <a:pt x="1350390" y="46355"/>
                </a:lnTo>
                <a:lnTo>
                  <a:pt x="1376679" y="45338"/>
                </a:lnTo>
                <a:lnTo>
                  <a:pt x="1403985" y="43180"/>
                </a:lnTo>
                <a:lnTo>
                  <a:pt x="1428877" y="38862"/>
                </a:lnTo>
                <a:lnTo>
                  <a:pt x="1451864" y="34543"/>
                </a:lnTo>
                <a:lnTo>
                  <a:pt x="1474851" y="29844"/>
                </a:lnTo>
                <a:lnTo>
                  <a:pt x="1495805" y="28829"/>
                </a:lnTo>
                <a:lnTo>
                  <a:pt x="1514475" y="31242"/>
                </a:lnTo>
                <a:lnTo>
                  <a:pt x="1531747" y="35560"/>
                </a:lnTo>
                <a:lnTo>
                  <a:pt x="1548384" y="42037"/>
                </a:lnTo>
                <a:lnTo>
                  <a:pt x="1564513" y="48513"/>
                </a:lnTo>
                <a:lnTo>
                  <a:pt x="1583309" y="54991"/>
                </a:lnTo>
                <a:lnTo>
                  <a:pt x="1601977" y="59689"/>
                </a:lnTo>
                <a:lnTo>
                  <a:pt x="1619630" y="59689"/>
                </a:lnTo>
                <a:lnTo>
                  <a:pt x="1635760" y="57150"/>
                </a:lnTo>
                <a:lnTo>
                  <a:pt x="1652015" y="53975"/>
                </a:lnTo>
                <a:lnTo>
                  <a:pt x="1670685" y="49656"/>
                </a:lnTo>
                <a:lnTo>
                  <a:pt x="1690497" y="44195"/>
                </a:lnTo>
                <a:lnTo>
                  <a:pt x="1710309" y="38862"/>
                </a:lnTo>
                <a:lnTo>
                  <a:pt x="1731264" y="34543"/>
                </a:lnTo>
                <a:lnTo>
                  <a:pt x="1749933" y="33400"/>
                </a:lnTo>
                <a:lnTo>
                  <a:pt x="1769364" y="33400"/>
                </a:lnTo>
                <a:lnTo>
                  <a:pt x="1788160" y="35560"/>
                </a:lnTo>
                <a:lnTo>
                  <a:pt x="1806828" y="36703"/>
                </a:lnTo>
                <a:lnTo>
                  <a:pt x="1828418" y="35560"/>
                </a:lnTo>
                <a:lnTo>
                  <a:pt x="1852549" y="32385"/>
                </a:lnTo>
                <a:lnTo>
                  <a:pt x="1873377" y="26924"/>
                </a:lnTo>
                <a:lnTo>
                  <a:pt x="1892173" y="19050"/>
                </a:lnTo>
                <a:lnTo>
                  <a:pt x="1909445" y="15112"/>
                </a:lnTo>
                <a:lnTo>
                  <a:pt x="1925954" y="10413"/>
                </a:lnTo>
                <a:lnTo>
                  <a:pt x="1943608" y="7493"/>
                </a:lnTo>
                <a:lnTo>
                  <a:pt x="1957704" y="3937"/>
                </a:lnTo>
                <a:lnTo>
                  <a:pt x="1971039" y="635"/>
                </a:lnTo>
                <a:lnTo>
                  <a:pt x="1979676" y="0"/>
                </a:lnTo>
                <a:lnTo>
                  <a:pt x="1989709" y="2793"/>
                </a:lnTo>
                <a:lnTo>
                  <a:pt x="1993646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78227" y="2308605"/>
            <a:ext cx="1674495" cy="60960"/>
          </a:xfrm>
          <a:custGeom>
            <a:avLst/>
            <a:gdLst/>
            <a:ahLst/>
            <a:cxnLst/>
            <a:rect l="l" t="t" r="r" b="b"/>
            <a:pathLst>
              <a:path w="1674495" h="60960">
                <a:moveTo>
                  <a:pt x="0" y="0"/>
                </a:moveTo>
                <a:lnTo>
                  <a:pt x="0" y="0"/>
                </a:lnTo>
                <a:lnTo>
                  <a:pt x="18669" y="6476"/>
                </a:lnTo>
                <a:lnTo>
                  <a:pt x="34798" y="10794"/>
                </a:lnTo>
                <a:lnTo>
                  <a:pt x="53594" y="16256"/>
                </a:lnTo>
                <a:lnTo>
                  <a:pt x="73406" y="22732"/>
                </a:lnTo>
                <a:lnTo>
                  <a:pt x="90678" y="28067"/>
                </a:lnTo>
                <a:lnTo>
                  <a:pt x="109347" y="31368"/>
                </a:lnTo>
                <a:lnTo>
                  <a:pt x="127000" y="32385"/>
                </a:lnTo>
                <a:lnTo>
                  <a:pt x="144653" y="31368"/>
                </a:lnTo>
                <a:lnTo>
                  <a:pt x="163068" y="29210"/>
                </a:lnTo>
                <a:lnTo>
                  <a:pt x="181737" y="24892"/>
                </a:lnTo>
                <a:lnTo>
                  <a:pt x="203708" y="21590"/>
                </a:lnTo>
                <a:lnTo>
                  <a:pt x="226695" y="19431"/>
                </a:lnTo>
                <a:lnTo>
                  <a:pt x="248285" y="19431"/>
                </a:lnTo>
                <a:lnTo>
                  <a:pt x="269240" y="22732"/>
                </a:lnTo>
                <a:lnTo>
                  <a:pt x="287909" y="27305"/>
                </a:lnTo>
                <a:lnTo>
                  <a:pt x="306324" y="33528"/>
                </a:lnTo>
                <a:lnTo>
                  <a:pt x="326136" y="40386"/>
                </a:lnTo>
                <a:lnTo>
                  <a:pt x="345948" y="45719"/>
                </a:lnTo>
                <a:lnTo>
                  <a:pt x="363220" y="49022"/>
                </a:lnTo>
                <a:lnTo>
                  <a:pt x="381889" y="51181"/>
                </a:lnTo>
                <a:lnTo>
                  <a:pt x="402717" y="52197"/>
                </a:lnTo>
                <a:lnTo>
                  <a:pt x="421513" y="51181"/>
                </a:lnTo>
                <a:lnTo>
                  <a:pt x="442341" y="49022"/>
                </a:lnTo>
                <a:lnTo>
                  <a:pt x="463931" y="45719"/>
                </a:lnTo>
                <a:lnTo>
                  <a:pt x="487426" y="41401"/>
                </a:lnTo>
                <a:lnTo>
                  <a:pt x="512191" y="37084"/>
                </a:lnTo>
                <a:lnTo>
                  <a:pt x="539623" y="33528"/>
                </a:lnTo>
                <a:lnTo>
                  <a:pt x="564769" y="31368"/>
                </a:lnTo>
                <a:lnTo>
                  <a:pt x="589915" y="30225"/>
                </a:lnTo>
                <a:lnTo>
                  <a:pt x="615188" y="30225"/>
                </a:lnTo>
                <a:lnTo>
                  <a:pt x="641477" y="30225"/>
                </a:lnTo>
                <a:lnTo>
                  <a:pt x="666623" y="29210"/>
                </a:lnTo>
                <a:lnTo>
                  <a:pt x="688594" y="30225"/>
                </a:lnTo>
                <a:lnTo>
                  <a:pt x="708406" y="31368"/>
                </a:lnTo>
                <a:lnTo>
                  <a:pt x="726821" y="32385"/>
                </a:lnTo>
                <a:lnTo>
                  <a:pt x="742315" y="34543"/>
                </a:lnTo>
                <a:lnTo>
                  <a:pt x="755523" y="39243"/>
                </a:lnTo>
                <a:lnTo>
                  <a:pt x="755523" y="39243"/>
                </a:lnTo>
                <a:lnTo>
                  <a:pt x="770636" y="44704"/>
                </a:lnTo>
                <a:lnTo>
                  <a:pt x="789051" y="51181"/>
                </a:lnTo>
                <a:lnTo>
                  <a:pt x="811403" y="56515"/>
                </a:lnTo>
                <a:lnTo>
                  <a:pt x="835152" y="58674"/>
                </a:lnTo>
                <a:lnTo>
                  <a:pt x="860679" y="58674"/>
                </a:lnTo>
                <a:lnTo>
                  <a:pt x="885952" y="55499"/>
                </a:lnTo>
                <a:lnTo>
                  <a:pt x="907542" y="50037"/>
                </a:lnTo>
                <a:lnTo>
                  <a:pt x="926211" y="44704"/>
                </a:lnTo>
                <a:lnTo>
                  <a:pt x="941705" y="39243"/>
                </a:lnTo>
                <a:lnTo>
                  <a:pt x="956818" y="33528"/>
                </a:lnTo>
                <a:lnTo>
                  <a:pt x="973328" y="29210"/>
                </a:lnTo>
                <a:lnTo>
                  <a:pt x="989584" y="28067"/>
                </a:lnTo>
                <a:lnTo>
                  <a:pt x="1010412" y="28067"/>
                </a:lnTo>
                <a:lnTo>
                  <a:pt x="1010412" y="28067"/>
                </a:lnTo>
                <a:lnTo>
                  <a:pt x="1031367" y="30225"/>
                </a:lnTo>
                <a:lnTo>
                  <a:pt x="1052195" y="34543"/>
                </a:lnTo>
                <a:lnTo>
                  <a:pt x="1074166" y="41401"/>
                </a:lnTo>
                <a:lnTo>
                  <a:pt x="1094740" y="47879"/>
                </a:lnTo>
                <a:lnTo>
                  <a:pt x="1115568" y="54356"/>
                </a:lnTo>
                <a:lnTo>
                  <a:pt x="1137539" y="59817"/>
                </a:lnTo>
                <a:lnTo>
                  <a:pt x="1163828" y="60832"/>
                </a:lnTo>
                <a:lnTo>
                  <a:pt x="1189736" y="58674"/>
                </a:lnTo>
                <a:lnTo>
                  <a:pt x="1214247" y="54356"/>
                </a:lnTo>
                <a:lnTo>
                  <a:pt x="1233677" y="49022"/>
                </a:lnTo>
                <a:lnTo>
                  <a:pt x="1254506" y="41401"/>
                </a:lnTo>
                <a:lnTo>
                  <a:pt x="1275461" y="36068"/>
                </a:lnTo>
                <a:lnTo>
                  <a:pt x="1295273" y="33528"/>
                </a:lnTo>
                <a:lnTo>
                  <a:pt x="1295273" y="33528"/>
                </a:lnTo>
                <a:lnTo>
                  <a:pt x="1314958" y="34543"/>
                </a:lnTo>
                <a:lnTo>
                  <a:pt x="1336675" y="38226"/>
                </a:lnTo>
                <a:lnTo>
                  <a:pt x="1358519" y="42163"/>
                </a:lnTo>
                <a:lnTo>
                  <a:pt x="1380489" y="45719"/>
                </a:lnTo>
                <a:lnTo>
                  <a:pt x="1400302" y="47879"/>
                </a:lnTo>
                <a:lnTo>
                  <a:pt x="1418717" y="49022"/>
                </a:lnTo>
                <a:lnTo>
                  <a:pt x="1438529" y="47879"/>
                </a:lnTo>
                <a:lnTo>
                  <a:pt x="1458341" y="45719"/>
                </a:lnTo>
                <a:lnTo>
                  <a:pt x="1477772" y="43180"/>
                </a:lnTo>
                <a:lnTo>
                  <a:pt x="1495425" y="42163"/>
                </a:lnTo>
                <a:lnTo>
                  <a:pt x="1513077" y="42163"/>
                </a:lnTo>
                <a:lnTo>
                  <a:pt x="1530604" y="44704"/>
                </a:lnTo>
                <a:lnTo>
                  <a:pt x="1546860" y="47879"/>
                </a:lnTo>
                <a:lnTo>
                  <a:pt x="1563370" y="52197"/>
                </a:lnTo>
                <a:lnTo>
                  <a:pt x="1582166" y="55499"/>
                </a:lnTo>
                <a:lnTo>
                  <a:pt x="1598295" y="56515"/>
                </a:lnTo>
                <a:lnTo>
                  <a:pt x="1598295" y="56515"/>
                </a:lnTo>
                <a:lnTo>
                  <a:pt x="1614932" y="55499"/>
                </a:lnTo>
                <a:lnTo>
                  <a:pt x="1630426" y="53340"/>
                </a:lnTo>
                <a:lnTo>
                  <a:pt x="1645539" y="49022"/>
                </a:lnTo>
                <a:lnTo>
                  <a:pt x="1657731" y="45719"/>
                </a:lnTo>
                <a:lnTo>
                  <a:pt x="1670685" y="49022"/>
                </a:lnTo>
                <a:lnTo>
                  <a:pt x="1673987" y="5549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70226" y="2544444"/>
            <a:ext cx="1725930" cy="50165"/>
          </a:xfrm>
          <a:custGeom>
            <a:avLst/>
            <a:gdLst/>
            <a:ahLst/>
            <a:cxnLst/>
            <a:rect l="l" t="t" r="r" b="b"/>
            <a:pathLst>
              <a:path w="1725929" h="50164">
                <a:moveTo>
                  <a:pt x="21209" y="11811"/>
                </a:moveTo>
                <a:lnTo>
                  <a:pt x="21209" y="11811"/>
                </a:lnTo>
                <a:lnTo>
                  <a:pt x="0" y="10795"/>
                </a:lnTo>
                <a:lnTo>
                  <a:pt x="0" y="10795"/>
                </a:lnTo>
                <a:lnTo>
                  <a:pt x="11175" y="1016"/>
                </a:lnTo>
                <a:lnTo>
                  <a:pt x="28829" y="0"/>
                </a:lnTo>
                <a:lnTo>
                  <a:pt x="49656" y="3175"/>
                </a:lnTo>
                <a:lnTo>
                  <a:pt x="69468" y="7493"/>
                </a:lnTo>
                <a:lnTo>
                  <a:pt x="87884" y="13970"/>
                </a:lnTo>
                <a:lnTo>
                  <a:pt x="102997" y="21590"/>
                </a:lnTo>
                <a:lnTo>
                  <a:pt x="119506" y="28067"/>
                </a:lnTo>
                <a:lnTo>
                  <a:pt x="137160" y="32766"/>
                </a:lnTo>
                <a:lnTo>
                  <a:pt x="154812" y="33401"/>
                </a:lnTo>
                <a:lnTo>
                  <a:pt x="154812" y="33401"/>
                </a:lnTo>
                <a:lnTo>
                  <a:pt x="174244" y="32766"/>
                </a:lnTo>
                <a:lnTo>
                  <a:pt x="191897" y="29083"/>
                </a:lnTo>
                <a:lnTo>
                  <a:pt x="209550" y="23749"/>
                </a:lnTo>
                <a:lnTo>
                  <a:pt x="227837" y="18287"/>
                </a:lnTo>
                <a:lnTo>
                  <a:pt x="246634" y="12954"/>
                </a:lnTo>
                <a:lnTo>
                  <a:pt x="265303" y="10795"/>
                </a:lnTo>
                <a:lnTo>
                  <a:pt x="283718" y="9652"/>
                </a:lnTo>
                <a:lnTo>
                  <a:pt x="302387" y="11811"/>
                </a:lnTo>
                <a:lnTo>
                  <a:pt x="320040" y="15112"/>
                </a:lnTo>
                <a:lnTo>
                  <a:pt x="336677" y="19431"/>
                </a:lnTo>
                <a:lnTo>
                  <a:pt x="353949" y="24765"/>
                </a:lnTo>
                <a:lnTo>
                  <a:pt x="370078" y="30226"/>
                </a:lnTo>
                <a:lnTo>
                  <a:pt x="385572" y="34543"/>
                </a:lnTo>
                <a:lnTo>
                  <a:pt x="401066" y="39878"/>
                </a:lnTo>
                <a:lnTo>
                  <a:pt x="418338" y="44577"/>
                </a:lnTo>
                <a:lnTo>
                  <a:pt x="437006" y="47498"/>
                </a:lnTo>
                <a:lnTo>
                  <a:pt x="458978" y="49656"/>
                </a:lnTo>
                <a:lnTo>
                  <a:pt x="480949" y="48514"/>
                </a:lnTo>
                <a:lnTo>
                  <a:pt x="502920" y="44577"/>
                </a:lnTo>
                <a:lnTo>
                  <a:pt x="523875" y="37718"/>
                </a:lnTo>
                <a:lnTo>
                  <a:pt x="540004" y="30226"/>
                </a:lnTo>
                <a:lnTo>
                  <a:pt x="557276" y="22606"/>
                </a:lnTo>
                <a:lnTo>
                  <a:pt x="576072" y="17272"/>
                </a:lnTo>
                <a:lnTo>
                  <a:pt x="595757" y="12954"/>
                </a:lnTo>
                <a:lnTo>
                  <a:pt x="615569" y="10795"/>
                </a:lnTo>
                <a:lnTo>
                  <a:pt x="637540" y="10795"/>
                </a:lnTo>
                <a:lnTo>
                  <a:pt x="637540" y="10795"/>
                </a:lnTo>
                <a:lnTo>
                  <a:pt x="660273" y="15112"/>
                </a:lnTo>
                <a:lnTo>
                  <a:pt x="683260" y="20447"/>
                </a:lnTo>
                <a:lnTo>
                  <a:pt x="704215" y="26924"/>
                </a:lnTo>
                <a:lnTo>
                  <a:pt x="725043" y="33401"/>
                </a:lnTo>
                <a:lnTo>
                  <a:pt x="745998" y="38862"/>
                </a:lnTo>
                <a:lnTo>
                  <a:pt x="766826" y="41402"/>
                </a:lnTo>
                <a:lnTo>
                  <a:pt x="789559" y="38862"/>
                </a:lnTo>
                <a:lnTo>
                  <a:pt x="812546" y="35560"/>
                </a:lnTo>
                <a:lnTo>
                  <a:pt x="834517" y="30226"/>
                </a:lnTo>
                <a:lnTo>
                  <a:pt x="853186" y="23749"/>
                </a:lnTo>
                <a:lnTo>
                  <a:pt x="871601" y="16129"/>
                </a:lnTo>
                <a:lnTo>
                  <a:pt x="890270" y="11811"/>
                </a:lnTo>
                <a:lnTo>
                  <a:pt x="910082" y="8636"/>
                </a:lnTo>
                <a:lnTo>
                  <a:pt x="931037" y="8636"/>
                </a:lnTo>
                <a:lnTo>
                  <a:pt x="931037" y="8636"/>
                </a:lnTo>
                <a:lnTo>
                  <a:pt x="951865" y="10795"/>
                </a:lnTo>
                <a:lnTo>
                  <a:pt x="972439" y="15112"/>
                </a:lnTo>
                <a:lnTo>
                  <a:pt x="993267" y="21590"/>
                </a:lnTo>
                <a:lnTo>
                  <a:pt x="1014095" y="26924"/>
                </a:lnTo>
                <a:lnTo>
                  <a:pt x="1036066" y="29083"/>
                </a:lnTo>
                <a:lnTo>
                  <a:pt x="1060196" y="28067"/>
                </a:lnTo>
                <a:lnTo>
                  <a:pt x="1082929" y="23749"/>
                </a:lnTo>
                <a:lnTo>
                  <a:pt x="1105916" y="17272"/>
                </a:lnTo>
                <a:lnTo>
                  <a:pt x="1123569" y="10795"/>
                </a:lnTo>
                <a:lnTo>
                  <a:pt x="1140841" y="5334"/>
                </a:lnTo>
                <a:lnTo>
                  <a:pt x="1157478" y="3175"/>
                </a:lnTo>
                <a:lnTo>
                  <a:pt x="1173988" y="3175"/>
                </a:lnTo>
                <a:lnTo>
                  <a:pt x="1189101" y="5334"/>
                </a:lnTo>
                <a:lnTo>
                  <a:pt x="1189101" y="5334"/>
                </a:lnTo>
                <a:lnTo>
                  <a:pt x="1205611" y="9652"/>
                </a:lnTo>
                <a:lnTo>
                  <a:pt x="1221105" y="17272"/>
                </a:lnTo>
                <a:lnTo>
                  <a:pt x="1239520" y="25908"/>
                </a:lnTo>
                <a:lnTo>
                  <a:pt x="1260348" y="33401"/>
                </a:lnTo>
                <a:lnTo>
                  <a:pt x="1280160" y="39878"/>
                </a:lnTo>
                <a:lnTo>
                  <a:pt x="1298575" y="42418"/>
                </a:lnTo>
                <a:lnTo>
                  <a:pt x="1315085" y="39878"/>
                </a:lnTo>
                <a:lnTo>
                  <a:pt x="1332738" y="37718"/>
                </a:lnTo>
                <a:lnTo>
                  <a:pt x="1349248" y="33401"/>
                </a:lnTo>
                <a:lnTo>
                  <a:pt x="1349248" y="33401"/>
                </a:lnTo>
                <a:lnTo>
                  <a:pt x="1364361" y="29083"/>
                </a:lnTo>
                <a:lnTo>
                  <a:pt x="1382014" y="24765"/>
                </a:lnTo>
                <a:lnTo>
                  <a:pt x="1403985" y="23749"/>
                </a:lnTo>
                <a:lnTo>
                  <a:pt x="1403985" y="23749"/>
                </a:lnTo>
                <a:lnTo>
                  <a:pt x="1424939" y="24765"/>
                </a:lnTo>
                <a:lnTo>
                  <a:pt x="1443227" y="28067"/>
                </a:lnTo>
                <a:lnTo>
                  <a:pt x="1462024" y="32766"/>
                </a:lnTo>
                <a:lnTo>
                  <a:pt x="1479677" y="37718"/>
                </a:lnTo>
                <a:lnTo>
                  <a:pt x="1497964" y="41402"/>
                </a:lnTo>
                <a:lnTo>
                  <a:pt x="1516761" y="42418"/>
                </a:lnTo>
                <a:lnTo>
                  <a:pt x="1516761" y="42418"/>
                </a:lnTo>
                <a:lnTo>
                  <a:pt x="1535430" y="41402"/>
                </a:lnTo>
                <a:lnTo>
                  <a:pt x="1554861" y="38862"/>
                </a:lnTo>
                <a:lnTo>
                  <a:pt x="1576832" y="35560"/>
                </a:lnTo>
                <a:lnTo>
                  <a:pt x="1598802" y="33401"/>
                </a:lnTo>
                <a:lnTo>
                  <a:pt x="1622933" y="32766"/>
                </a:lnTo>
                <a:lnTo>
                  <a:pt x="1645920" y="32766"/>
                </a:lnTo>
                <a:lnTo>
                  <a:pt x="1666875" y="33401"/>
                </a:lnTo>
                <a:lnTo>
                  <a:pt x="1685163" y="34543"/>
                </a:lnTo>
                <a:lnTo>
                  <a:pt x="1701800" y="36703"/>
                </a:lnTo>
                <a:lnTo>
                  <a:pt x="1715770" y="38862"/>
                </a:lnTo>
                <a:lnTo>
                  <a:pt x="1725549" y="4241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41779" y="2785617"/>
            <a:ext cx="835025" cy="51435"/>
          </a:xfrm>
          <a:custGeom>
            <a:avLst/>
            <a:gdLst/>
            <a:ahLst/>
            <a:cxnLst/>
            <a:rect l="l" t="t" r="r" b="b"/>
            <a:pathLst>
              <a:path w="835025" h="51435">
                <a:moveTo>
                  <a:pt x="0" y="0"/>
                </a:moveTo>
                <a:lnTo>
                  <a:pt x="0" y="0"/>
                </a:lnTo>
                <a:lnTo>
                  <a:pt x="22351" y="5080"/>
                </a:lnTo>
                <a:lnTo>
                  <a:pt x="41020" y="8636"/>
                </a:lnTo>
                <a:lnTo>
                  <a:pt x="62610" y="10794"/>
                </a:lnTo>
                <a:lnTo>
                  <a:pt x="84327" y="11937"/>
                </a:lnTo>
                <a:lnTo>
                  <a:pt x="107695" y="11937"/>
                </a:lnTo>
                <a:lnTo>
                  <a:pt x="127126" y="9779"/>
                </a:lnTo>
                <a:lnTo>
                  <a:pt x="146938" y="8636"/>
                </a:lnTo>
                <a:lnTo>
                  <a:pt x="165607" y="8636"/>
                </a:lnTo>
                <a:lnTo>
                  <a:pt x="182244" y="10794"/>
                </a:lnTo>
                <a:lnTo>
                  <a:pt x="198373" y="15112"/>
                </a:lnTo>
                <a:lnTo>
                  <a:pt x="214629" y="21589"/>
                </a:lnTo>
                <a:lnTo>
                  <a:pt x="232282" y="30225"/>
                </a:lnTo>
                <a:lnTo>
                  <a:pt x="250951" y="38862"/>
                </a:lnTo>
                <a:lnTo>
                  <a:pt x="268604" y="45338"/>
                </a:lnTo>
                <a:lnTo>
                  <a:pt x="285876" y="49656"/>
                </a:lnTo>
                <a:lnTo>
                  <a:pt x="304545" y="51054"/>
                </a:lnTo>
                <a:lnTo>
                  <a:pt x="304545" y="51054"/>
                </a:lnTo>
                <a:lnTo>
                  <a:pt x="322198" y="49656"/>
                </a:lnTo>
                <a:lnTo>
                  <a:pt x="339851" y="47498"/>
                </a:lnTo>
                <a:lnTo>
                  <a:pt x="356107" y="47498"/>
                </a:lnTo>
                <a:lnTo>
                  <a:pt x="372237" y="48641"/>
                </a:lnTo>
                <a:lnTo>
                  <a:pt x="389889" y="49656"/>
                </a:lnTo>
                <a:lnTo>
                  <a:pt x="409701" y="51054"/>
                </a:lnTo>
                <a:lnTo>
                  <a:pt x="430529" y="51054"/>
                </a:lnTo>
                <a:lnTo>
                  <a:pt x="451484" y="48641"/>
                </a:lnTo>
                <a:lnTo>
                  <a:pt x="470915" y="44323"/>
                </a:lnTo>
                <a:lnTo>
                  <a:pt x="488569" y="37845"/>
                </a:lnTo>
                <a:lnTo>
                  <a:pt x="505078" y="30225"/>
                </a:lnTo>
                <a:lnTo>
                  <a:pt x="519175" y="22732"/>
                </a:lnTo>
                <a:lnTo>
                  <a:pt x="535685" y="16256"/>
                </a:lnTo>
                <a:lnTo>
                  <a:pt x="554482" y="12954"/>
                </a:lnTo>
                <a:lnTo>
                  <a:pt x="572769" y="12954"/>
                </a:lnTo>
                <a:lnTo>
                  <a:pt x="591565" y="14097"/>
                </a:lnTo>
                <a:lnTo>
                  <a:pt x="611251" y="17272"/>
                </a:lnTo>
                <a:lnTo>
                  <a:pt x="629665" y="19431"/>
                </a:lnTo>
                <a:lnTo>
                  <a:pt x="649477" y="20574"/>
                </a:lnTo>
                <a:lnTo>
                  <a:pt x="670306" y="19431"/>
                </a:lnTo>
                <a:lnTo>
                  <a:pt x="690118" y="17272"/>
                </a:lnTo>
                <a:lnTo>
                  <a:pt x="708913" y="15112"/>
                </a:lnTo>
                <a:lnTo>
                  <a:pt x="727201" y="15112"/>
                </a:lnTo>
                <a:lnTo>
                  <a:pt x="743457" y="17272"/>
                </a:lnTo>
                <a:lnTo>
                  <a:pt x="759968" y="19431"/>
                </a:lnTo>
                <a:lnTo>
                  <a:pt x="775462" y="23749"/>
                </a:lnTo>
                <a:lnTo>
                  <a:pt x="790575" y="28067"/>
                </a:lnTo>
                <a:lnTo>
                  <a:pt x="807084" y="31368"/>
                </a:lnTo>
                <a:lnTo>
                  <a:pt x="822578" y="32385"/>
                </a:lnTo>
                <a:lnTo>
                  <a:pt x="834516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06854" y="3006978"/>
            <a:ext cx="827405" cy="32384"/>
          </a:xfrm>
          <a:custGeom>
            <a:avLst/>
            <a:gdLst/>
            <a:ahLst/>
            <a:cxnLst/>
            <a:rect l="l" t="t" r="r" b="b"/>
            <a:pathLst>
              <a:path w="827405" h="32385">
                <a:moveTo>
                  <a:pt x="0" y="5461"/>
                </a:moveTo>
                <a:lnTo>
                  <a:pt x="6476" y="1143"/>
                </a:lnTo>
                <a:lnTo>
                  <a:pt x="17652" y="0"/>
                </a:lnTo>
                <a:lnTo>
                  <a:pt x="30987" y="4318"/>
                </a:lnTo>
                <a:lnTo>
                  <a:pt x="47243" y="11937"/>
                </a:lnTo>
                <a:lnTo>
                  <a:pt x="62356" y="21589"/>
                </a:lnTo>
                <a:lnTo>
                  <a:pt x="78866" y="29590"/>
                </a:lnTo>
                <a:lnTo>
                  <a:pt x="95376" y="32384"/>
                </a:lnTo>
                <a:lnTo>
                  <a:pt x="112013" y="30225"/>
                </a:lnTo>
                <a:lnTo>
                  <a:pt x="128143" y="23749"/>
                </a:lnTo>
                <a:lnTo>
                  <a:pt x="144779" y="15112"/>
                </a:lnTo>
                <a:lnTo>
                  <a:pt x="144779" y="15112"/>
                </a:lnTo>
                <a:lnTo>
                  <a:pt x="160273" y="7619"/>
                </a:lnTo>
                <a:lnTo>
                  <a:pt x="175387" y="3301"/>
                </a:lnTo>
                <a:lnTo>
                  <a:pt x="190500" y="2158"/>
                </a:lnTo>
                <a:lnTo>
                  <a:pt x="190500" y="2158"/>
                </a:lnTo>
                <a:lnTo>
                  <a:pt x="205994" y="5461"/>
                </a:lnTo>
                <a:lnTo>
                  <a:pt x="221106" y="11937"/>
                </a:lnTo>
                <a:lnTo>
                  <a:pt x="236600" y="19812"/>
                </a:lnTo>
                <a:lnTo>
                  <a:pt x="254253" y="25907"/>
                </a:lnTo>
                <a:lnTo>
                  <a:pt x="273938" y="28447"/>
                </a:lnTo>
                <a:lnTo>
                  <a:pt x="292353" y="25907"/>
                </a:lnTo>
                <a:lnTo>
                  <a:pt x="308863" y="21589"/>
                </a:lnTo>
                <a:lnTo>
                  <a:pt x="327659" y="15112"/>
                </a:lnTo>
                <a:lnTo>
                  <a:pt x="345313" y="10159"/>
                </a:lnTo>
                <a:lnTo>
                  <a:pt x="362584" y="7619"/>
                </a:lnTo>
                <a:lnTo>
                  <a:pt x="378713" y="8636"/>
                </a:lnTo>
                <a:lnTo>
                  <a:pt x="394207" y="12953"/>
                </a:lnTo>
                <a:lnTo>
                  <a:pt x="408685" y="18795"/>
                </a:lnTo>
                <a:lnTo>
                  <a:pt x="424814" y="23749"/>
                </a:lnTo>
                <a:lnTo>
                  <a:pt x="441451" y="27431"/>
                </a:lnTo>
                <a:lnTo>
                  <a:pt x="458977" y="27431"/>
                </a:lnTo>
                <a:lnTo>
                  <a:pt x="478408" y="21589"/>
                </a:lnTo>
                <a:lnTo>
                  <a:pt x="499363" y="14096"/>
                </a:lnTo>
                <a:lnTo>
                  <a:pt x="520191" y="8636"/>
                </a:lnTo>
                <a:lnTo>
                  <a:pt x="538988" y="7619"/>
                </a:lnTo>
                <a:lnTo>
                  <a:pt x="538988" y="7619"/>
                </a:lnTo>
                <a:lnTo>
                  <a:pt x="555116" y="11175"/>
                </a:lnTo>
                <a:lnTo>
                  <a:pt x="570610" y="17271"/>
                </a:lnTo>
                <a:lnTo>
                  <a:pt x="584707" y="23749"/>
                </a:lnTo>
                <a:lnTo>
                  <a:pt x="601218" y="29590"/>
                </a:lnTo>
                <a:lnTo>
                  <a:pt x="620648" y="32384"/>
                </a:lnTo>
                <a:lnTo>
                  <a:pt x="640460" y="31368"/>
                </a:lnTo>
                <a:lnTo>
                  <a:pt x="661288" y="27431"/>
                </a:lnTo>
                <a:lnTo>
                  <a:pt x="681101" y="22732"/>
                </a:lnTo>
                <a:lnTo>
                  <a:pt x="700913" y="19812"/>
                </a:lnTo>
                <a:lnTo>
                  <a:pt x="719327" y="17271"/>
                </a:lnTo>
                <a:lnTo>
                  <a:pt x="740156" y="16256"/>
                </a:lnTo>
                <a:lnTo>
                  <a:pt x="762126" y="16256"/>
                </a:lnTo>
                <a:lnTo>
                  <a:pt x="781938" y="16256"/>
                </a:lnTo>
                <a:lnTo>
                  <a:pt x="801751" y="16256"/>
                </a:lnTo>
                <a:lnTo>
                  <a:pt x="815847" y="16256"/>
                </a:lnTo>
                <a:lnTo>
                  <a:pt x="826896" y="172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37052" y="30297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47922" y="3244595"/>
            <a:ext cx="1056640" cy="78740"/>
          </a:xfrm>
          <a:custGeom>
            <a:avLst/>
            <a:gdLst/>
            <a:ahLst/>
            <a:cxnLst/>
            <a:rect l="l" t="t" r="r" b="b"/>
            <a:pathLst>
              <a:path w="1056639" h="78739">
                <a:moveTo>
                  <a:pt x="0" y="0"/>
                </a:moveTo>
                <a:lnTo>
                  <a:pt x="6476" y="6857"/>
                </a:lnTo>
                <a:lnTo>
                  <a:pt x="21589" y="17652"/>
                </a:lnTo>
                <a:lnTo>
                  <a:pt x="39242" y="30606"/>
                </a:lnTo>
                <a:lnTo>
                  <a:pt x="59054" y="42544"/>
                </a:lnTo>
                <a:lnTo>
                  <a:pt x="79628" y="51180"/>
                </a:lnTo>
                <a:lnTo>
                  <a:pt x="104139" y="56514"/>
                </a:lnTo>
                <a:lnTo>
                  <a:pt x="126746" y="59816"/>
                </a:lnTo>
                <a:lnTo>
                  <a:pt x="147700" y="59816"/>
                </a:lnTo>
                <a:lnTo>
                  <a:pt x="169544" y="58673"/>
                </a:lnTo>
                <a:lnTo>
                  <a:pt x="189356" y="56514"/>
                </a:lnTo>
                <a:lnTo>
                  <a:pt x="209930" y="53339"/>
                </a:lnTo>
                <a:lnTo>
                  <a:pt x="232282" y="51180"/>
                </a:lnTo>
                <a:lnTo>
                  <a:pt x="251713" y="49021"/>
                </a:lnTo>
                <a:lnTo>
                  <a:pt x="269366" y="45719"/>
                </a:lnTo>
                <a:lnTo>
                  <a:pt x="269366" y="45719"/>
                </a:lnTo>
                <a:lnTo>
                  <a:pt x="288036" y="42544"/>
                </a:lnTo>
                <a:lnTo>
                  <a:pt x="311785" y="38226"/>
                </a:lnTo>
                <a:lnTo>
                  <a:pt x="337057" y="34925"/>
                </a:lnTo>
                <a:lnTo>
                  <a:pt x="362203" y="33908"/>
                </a:lnTo>
                <a:lnTo>
                  <a:pt x="362203" y="33908"/>
                </a:lnTo>
                <a:lnTo>
                  <a:pt x="386334" y="34925"/>
                </a:lnTo>
                <a:lnTo>
                  <a:pt x="408304" y="39242"/>
                </a:lnTo>
                <a:lnTo>
                  <a:pt x="429132" y="43560"/>
                </a:lnTo>
                <a:lnTo>
                  <a:pt x="449706" y="47878"/>
                </a:lnTo>
                <a:lnTo>
                  <a:pt x="471677" y="51180"/>
                </a:lnTo>
                <a:lnTo>
                  <a:pt x="495807" y="53339"/>
                </a:lnTo>
                <a:lnTo>
                  <a:pt x="516636" y="54355"/>
                </a:lnTo>
                <a:lnTo>
                  <a:pt x="537463" y="54355"/>
                </a:lnTo>
                <a:lnTo>
                  <a:pt x="558418" y="52196"/>
                </a:lnTo>
                <a:lnTo>
                  <a:pt x="578865" y="50037"/>
                </a:lnTo>
                <a:lnTo>
                  <a:pt x="600837" y="49021"/>
                </a:lnTo>
                <a:lnTo>
                  <a:pt x="627126" y="49021"/>
                </a:lnTo>
                <a:lnTo>
                  <a:pt x="655574" y="49021"/>
                </a:lnTo>
                <a:lnTo>
                  <a:pt x="685164" y="49021"/>
                </a:lnTo>
                <a:lnTo>
                  <a:pt x="710311" y="50037"/>
                </a:lnTo>
                <a:lnTo>
                  <a:pt x="732281" y="51180"/>
                </a:lnTo>
                <a:lnTo>
                  <a:pt x="752093" y="54355"/>
                </a:lnTo>
                <a:lnTo>
                  <a:pt x="771905" y="59816"/>
                </a:lnTo>
                <a:lnTo>
                  <a:pt x="790193" y="65531"/>
                </a:lnTo>
                <a:lnTo>
                  <a:pt x="810005" y="70611"/>
                </a:lnTo>
                <a:lnTo>
                  <a:pt x="833119" y="76326"/>
                </a:lnTo>
                <a:lnTo>
                  <a:pt x="861567" y="78485"/>
                </a:lnTo>
                <a:lnTo>
                  <a:pt x="892175" y="78485"/>
                </a:lnTo>
                <a:lnTo>
                  <a:pt x="921638" y="77469"/>
                </a:lnTo>
                <a:lnTo>
                  <a:pt x="948943" y="77469"/>
                </a:lnTo>
                <a:lnTo>
                  <a:pt x="970914" y="77469"/>
                </a:lnTo>
                <a:lnTo>
                  <a:pt x="991869" y="77469"/>
                </a:lnTo>
                <a:lnTo>
                  <a:pt x="1011681" y="77469"/>
                </a:lnTo>
                <a:lnTo>
                  <a:pt x="1030351" y="77469"/>
                </a:lnTo>
                <a:lnTo>
                  <a:pt x="1046606" y="78485"/>
                </a:lnTo>
                <a:lnTo>
                  <a:pt x="1056259" y="784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42663" y="3300095"/>
            <a:ext cx="2540" cy="12065"/>
          </a:xfrm>
          <a:custGeom>
            <a:avLst/>
            <a:gdLst/>
            <a:ahLst/>
            <a:cxnLst/>
            <a:rect l="l" t="t" r="r" b="b"/>
            <a:pathLst>
              <a:path w="2539" h="12064">
                <a:moveTo>
                  <a:pt x="2286" y="1181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57623" y="2954781"/>
            <a:ext cx="273050" cy="80010"/>
          </a:xfrm>
          <a:custGeom>
            <a:avLst/>
            <a:gdLst/>
            <a:ahLst/>
            <a:cxnLst/>
            <a:rect l="l" t="t" r="r" b="b"/>
            <a:pathLst>
              <a:path w="273050" h="80010">
                <a:moveTo>
                  <a:pt x="1142" y="45719"/>
                </a:moveTo>
                <a:lnTo>
                  <a:pt x="0" y="56515"/>
                </a:lnTo>
                <a:lnTo>
                  <a:pt x="0" y="66293"/>
                </a:lnTo>
                <a:lnTo>
                  <a:pt x="8762" y="74930"/>
                </a:lnTo>
                <a:lnTo>
                  <a:pt x="26288" y="79629"/>
                </a:lnTo>
                <a:lnTo>
                  <a:pt x="50418" y="78105"/>
                </a:lnTo>
                <a:lnTo>
                  <a:pt x="76708" y="73152"/>
                </a:lnTo>
                <a:lnTo>
                  <a:pt x="102997" y="65150"/>
                </a:lnTo>
                <a:lnTo>
                  <a:pt x="102997" y="65150"/>
                </a:lnTo>
                <a:lnTo>
                  <a:pt x="133603" y="57658"/>
                </a:lnTo>
                <a:lnTo>
                  <a:pt x="167512" y="47879"/>
                </a:lnTo>
                <a:lnTo>
                  <a:pt x="200278" y="39243"/>
                </a:lnTo>
                <a:lnTo>
                  <a:pt x="231139" y="31750"/>
                </a:lnTo>
                <a:lnTo>
                  <a:pt x="253873" y="25908"/>
                </a:lnTo>
                <a:lnTo>
                  <a:pt x="268224" y="19812"/>
                </a:lnTo>
                <a:lnTo>
                  <a:pt x="272541" y="9779"/>
                </a:lnTo>
                <a:lnTo>
                  <a:pt x="26936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628007" y="28982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7152" y="792479"/>
            <a:ext cx="188137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388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426208" y="475488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34426" y="1862270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972055" y="1880616"/>
            <a:ext cx="1131570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7675" y="18760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7"/>
                </a:lnTo>
                <a:lnTo>
                  <a:pt x="2426208" y="475487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43884" y="22722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17675" y="18760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7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24970" y="1862270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32832" y="1880616"/>
            <a:ext cx="1994154" cy="598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08220" y="18760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505455" y="0"/>
                </a:moveTo>
                <a:lnTo>
                  <a:pt x="0" y="0"/>
                </a:lnTo>
                <a:lnTo>
                  <a:pt x="0" y="475487"/>
                </a:lnTo>
                <a:lnTo>
                  <a:pt x="2426207" y="475487"/>
                </a:lnTo>
                <a:lnTo>
                  <a:pt x="2505455" y="396239"/>
                </a:lnTo>
                <a:lnTo>
                  <a:pt x="2505455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34428" y="22722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08220" y="18760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426207" y="475487"/>
                </a:moveTo>
                <a:lnTo>
                  <a:pt x="2442082" y="412114"/>
                </a:lnTo>
                <a:lnTo>
                  <a:pt x="2505455" y="396239"/>
                </a:lnTo>
                <a:lnTo>
                  <a:pt x="2426207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5" y="0"/>
                </a:lnTo>
                <a:lnTo>
                  <a:pt x="2505455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34426" y="2548070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1639" y="2566416"/>
            <a:ext cx="1692402" cy="5981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17675" y="25618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40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43884" y="29580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7675" y="25618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8"/>
                </a:moveTo>
                <a:lnTo>
                  <a:pt x="2442083" y="412115"/>
                </a:lnTo>
                <a:lnTo>
                  <a:pt x="2505456" y="396240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24970" y="2548070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05855" y="2566416"/>
            <a:ext cx="845057" cy="5981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08220" y="25618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505455" y="0"/>
                </a:moveTo>
                <a:lnTo>
                  <a:pt x="0" y="0"/>
                </a:lnTo>
                <a:lnTo>
                  <a:pt x="0" y="475488"/>
                </a:lnTo>
                <a:lnTo>
                  <a:pt x="2426207" y="475488"/>
                </a:lnTo>
                <a:lnTo>
                  <a:pt x="2505455" y="396240"/>
                </a:lnTo>
                <a:lnTo>
                  <a:pt x="2505455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34428" y="29580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08220" y="25618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426207" y="475488"/>
                </a:moveTo>
                <a:lnTo>
                  <a:pt x="2442082" y="412115"/>
                </a:lnTo>
                <a:lnTo>
                  <a:pt x="2505455" y="396240"/>
                </a:lnTo>
                <a:lnTo>
                  <a:pt x="2426207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5" y="0"/>
                </a:lnTo>
                <a:lnTo>
                  <a:pt x="2505455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4426" y="3197294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07464" y="3215639"/>
            <a:ext cx="1463802" cy="5981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17675" y="32110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40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643884" y="36073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4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17675" y="32110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8"/>
                </a:moveTo>
                <a:lnTo>
                  <a:pt x="2442083" y="412115"/>
                </a:lnTo>
                <a:lnTo>
                  <a:pt x="2505456" y="396240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24970" y="3197294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09615" y="3215639"/>
            <a:ext cx="1637538" cy="5981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808220" y="32110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505455" y="0"/>
                </a:moveTo>
                <a:lnTo>
                  <a:pt x="0" y="0"/>
                </a:lnTo>
                <a:lnTo>
                  <a:pt x="0" y="475488"/>
                </a:lnTo>
                <a:lnTo>
                  <a:pt x="2426207" y="475488"/>
                </a:lnTo>
                <a:lnTo>
                  <a:pt x="2505455" y="396240"/>
                </a:lnTo>
                <a:lnTo>
                  <a:pt x="2505455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34428" y="36073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4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08220" y="32110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426207" y="475488"/>
                </a:moveTo>
                <a:lnTo>
                  <a:pt x="2442082" y="412115"/>
                </a:lnTo>
                <a:lnTo>
                  <a:pt x="2505455" y="396240"/>
                </a:lnTo>
                <a:lnTo>
                  <a:pt x="2426207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5" y="0"/>
                </a:lnTo>
                <a:lnTo>
                  <a:pt x="2505455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34426" y="3883094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37944" y="3901439"/>
            <a:ext cx="1399794" cy="59817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17675" y="38968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7"/>
                </a:lnTo>
                <a:lnTo>
                  <a:pt x="2426208" y="475487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643884" y="42931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49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17675" y="38968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7"/>
                </a:moveTo>
                <a:lnTo>
                  <a:pt x="2442083" y="412089"/>
                </a:lnTo>
                <a:lnTo>
                  <a:pt x="2505456" y="396239"/>
                </a:lnTo>
                <a:lnTo>
                  <a:pt x="2426208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24970" y="3883094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404103" y="3901439"/>
            <a:ext cx="1448561" cy="5981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808220" y="38968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505455" y="0"/>
                </a:moveTo>
                <a:lnTo>
                  <a:pt x="0" y="0"/>
                </a:lnTo>
                <a:lnTo>
                  <a:pt x="0" y="475487"/>
                </a:lnTo>
                <a:lnTo>
                  <a:pt x="2426207" y="475487"/>
                </a:lnTo>
                <a:lnTo>
                  <a:pt x="2505455" y="396239"/>
                </a:lnTo>
                <a:lnTo>
                  <a:pt x="2505455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234428" y="42931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49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808220" y="38968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426207" y="475487"/>
                </a:moveTo>
                <a:lnTo>
                  <a:pt x="2442082" y="412089"/>
                </a:lnTo>
                <a:lnTo>
                  <a:pt x="2505455" y="396239"/>
                </a:lnTo>
                <a:lnTo>
                  <a:pt x="2426207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5" y="0"/>
                </a:lnTo>
                <a:lnTo>
                  <a:pt x="2505455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220825" y="840104"/>
            <a:ext cx="6416675" cy="34118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Gas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Exchange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There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70" dirty="0">
                <a:latin typeface="Arial Black"/>
                <a:cs typeface="Arial Black"/>
              </a:rPr>
              <a:t>variety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65" dirty="0">
                <a:latin typeface="Arial Black"/>
                <a:cs typeface="Arial Black"/>
              </a:rPr>
              <a:t>respiratory </a:t>
            </a:r>
            <a:r>
              <a:rPr sz="1500" spc="-185" dirty="0">
                <a:latin typeface="Arial Black"/>
                <a:cs typeface="Arial Black"/>
              </a:rPr>
              <a:t>structures </a:t>
            </a:r>
            <a:r>
              <a:rPr sz="1500" spc="-145" dirty="0">
                <a:latin typeface="Arial Black"/>
                <a:cs typeface="Arial Black"/>
              </a:rPr>
              <a:t>in different </a:t>
            </a:r>
            <a:r>
              <a:rPr sz="1500" spc="-150" dirty="0">
                <a:latin typeface="Arial Black"/>
                <a:cs typeface="Arial Black"/>
              </a:rPr>
              <a:t>arthropod</a:t>
            </a:r>
            <a:r>
              <a:rPr sz="1500" spc="120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groups.</a:t>
            </a:r>
            <a:endParaRPr sz="15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050">
              <a:latin typeface="Times New Roman"/>
              <a:cs typeface="Times New Roman"/>
            </a:endParaRPr>
          </a:p>
          <a:p>
            <a:pPr marL="98425" algn="ctr">
              <a:lnSpc>
                <a:spcPct val="100000"/>
              </a:lnSpc>
              <a:tabLst>
                <a:tab pos="3260090" algn="l"/>
              </a:tabLst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Insects	</a:t>
            </a: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Tracheal</a:t>
            </a:r>
            <a:r>
              <a:rPr sz="1800" b="1" spc="-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Tubes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Times New Roman"/>
              <a:cs typeface="Times New Roman"/>
            </a:endParaRPr>
          </a:p>
          <a:p>
            <a:pPr marL="595630">
              <a:lnSpc>
                <a:spcPct val="100000"/>
              </a:lnSpc>
              <a:tabLst>
                <a:tab pos="4611370" algn="l"/>
              </a:tabLst>
            </a:pP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Crustaceans	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Gills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Times New Roman"/>
              <a:cs typeface="Times New Roman"/>
            </a:endParaRPr>
          </a:p>
          <a:p>
            <a:pPr marR="236854" algn="ctr">
              <a:lnSpc>
                <a:spcPct val="100000"/>
              </a:lnSpc>
              <a:spcBef>
                <a:spcPts val="5"/>
              </a:spcBef>
              <a:tabLst>
                <a:tab pos="3503295" algn="l"/>
              </a:tabLst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Arachnids	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Book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Lungs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800">
              <a:latin typeface="Times New Roman"/>
              <a:cs typeface="Times New Roman"/>
            </a:endParaRPr>
          </a:p>
          <a:p>
            <a:pPr marR="298450" algn="ctr">
              <a:lnSpc>
                <a:spcPct val="100000"/>
              </a:lnSpc>
              <a:tabLst>
                <a:tab pos="3566795" algn="l"/>
              </a:tabLst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King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crab	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Book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Gills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130040" y="20208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80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80"/>
                </a:lnTo>
                <a:lnTo>
                  <a:pt x="295656" y="137160"/>
                </a:lnTo>
                <a:lnTo>
                  <a:pt x="0" y="137160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30040" y="27066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80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80"/>
                </a:lnTo>
                <a:lnTo>
                  <a:pt x="295656" y="137160"/>
                </a:lnTo>
                <a:lnTo>
                  <a:pt x="0" y="137160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30040" y="33924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79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80"/>
                </a:lnTo>
                <a:lnTo>
                  <a:pt x="295656" y="137159"/>
                </a:lnTo>
                <a:lnTo>
                  <a:pt x="0" y="137159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130040" y="4041647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79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79"/>
                </a:lnTo>
                <a:lnTo>
                  <a:pt x="295656" y="137159"/>
                </a:lnTo>
                <a:lnTo>
                  <a:pt x="0" y="137159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042409" y="946530"/>
            <a:ext cx="33020" cy="144780"/>
          </a:xfrm>
          <a:custGeom>
            <a:avLst/>
            <a:gdLst/>
            <a:ahLst/>
            <a:cxnLst/>
            <a:rect l="l" t="t" r="r" b="b"/>
            <a:pathLst>
              <a:path w="33020" h="144780">
                <a:moveTo>
                  <a:pt x="19812" y="0"/>
                </a:moveTo>
                <a:lnTo>
                  <a:pt x="15493" y="9778"/>
                </a:lnTo>
                <a:lnTo>
                  <a:pt x="0" y="84581"/>
                </a:lnTo>
                <a:lnTo>
                  <a:pt x="0" y="84581"/>
                </a:lnTo>
                <a:lnTo>
                  <a:pt x="1142" y="106933"/>
                </a:lnTo>
                <a:lnTo>
                  <a:pt x="5461" y="125348"/>
                </a:lnTo>
                <a:lnTo>
                  <a:pt x="10794" y="137921"/>
                </a:lnTo>
                <a:lnTo>
                  <a:pt x="20954" y="144779"/>
                </a:lnTo>
                <a:lnTo>
                  <a:pt x="32765" y="1400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73016" y="8846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130166" y="933830"/>
            <a:ext cx="217297" cy="15620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391659" y="845692"/>
            <a:ext cx="20955" cy="354330"/>
          </a:xfrm>
          <a:custGeom>
            <a:avLst/>
            <a:gdLst/>
            <a:ahLst/>
            <a:cxnLst/>
            <a:rect l="l" t="t" r="r" b="b"/>
            <a:pathLst>
              <a:path w="20954" h="354330">
                <a:moveTo>
                  <a:pt x="0" y="0"/>
                </a:moveTo>
                <a:lnTo>
                  <a:pt x="2159" y="14096"/>
                </a:lnTo>
                <a:lnTo>
                  <a:pt x="2159" y="38226"/>
                </a:lnTo>
                <a:lnTo>
                  <a:pt x="5334" y="65912"/>
                </a:lnTo>
                <a:lnTo>
                  <a:pt x="7492" y="91185"/>
                </a:lnTo>
                <a:lnTo>
                  <a:pt x="11175" y="117093"/>
                </a:lnTo>
                <a:lnTo>
                  <a:pt x="14350" y="142239"/>
                </a:lnTo>
                <a:lnTo>
                  <a:pt x="17272" y="168147"/>
                </a:lnTo>
                <a:lnTo>
                  <a:pt x="19812" y="193420"/>
                </a:lnTo>
                <a:lnTo>
                  <a:pt x="20827" y="217169"/>
                </a:lnTo>
                <a:lnTo>
                  <a:pt x="20827" y="239775"/>
                </a:lnTo>
                <a:lnTo>
                  <a:pt x="20827" y="264667"/>
                </a:lnTo>
                <a:lnTo>
                  <a:pt x="20827" y="290956"/>
                </a:lnTo>
                <a:lnTo>
                  <a:pt x="20827" y="314705"/>
                </a:lnTo>
                <a:lnTo>
                  <a:pt x="19812" y="339851"/>
                </a:lnTo>
                <a:lnTo>
                  <a:pt x="15493" y="35394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01946" y="947800"/>
            <a:ext cx="112394" cy="1234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907790" y="706373"/>
            <a:ext cx="787400" cy="617220"/>
          </a:xfrm>
          <a:custGeom>
            <a:avLst/>
            <a:gdLst/>
            <a:ahLst/>
            <a:cxnLst/>
            <a:rect l="l" t="t" r="r" b="b"/>
            <a:pathLst>
              <a:path w="787400" h="617219">
                <a:moveTo>
                  <a:pt x="680085" y="92583"/>
                </a:moveTo>
                <a:lnTo>
                  <a:pt x="680085" y="92583"/>
                </a:lnTo>
                <a:lnTo>
                  <a:pt x="490347" y="2159"/>
                </a:lnTo>
                <a:lnTo>
                  <a:pt x="461899" y="1142"/>
                </a:lnTo>
                <a:lnTo>
                  <a:pt x="436625" y="0"/>
                </a:lnTo>
                <a:lnTo>
                  <a:pt x="412876" y="0"/>
                </a:lnTo>
                <a:lnTo>
                  <a:pt x="390651" y="0"/>
                </a:lnTo>
                <a:lnTo>
                  <a:pt x="372237" y="1142"/>
                </a:lnTo>
                <a:lnTo>
                  <a:pt x="354964" y="3683"/>
                </a:lnTo>
                <a:lnTo>
                  <a:pt x="338455" y="5841"/>
                </a:lnTo>
                <a:lnTo>
                  <a:pt x="320801" y="10160"/>
                </a:lnTo>
                <a:lnTo>
                  <a:pt x="303149" y="14477"/>
                </a:lnTo>
                <a:lnTo>
                  <a:pt x="285496" y="20954"/>
                </a:lnTo>
                <a:lnTo>
                  <a:pt x="269239" y="29590"/>
                </a:lnTo>
                <a:lnTo>
                  <a:pt x="250571" y="36829"/>
                </a:lnTo>
                <a:lnTo>
                  <a:pt x="233299" y="44323"/>
                </a:lnTo>
                <a:lnTo>
                  <a:pt x="216662" y="52197"/>
                </a:lnTo>
                <a:lnTo>
                  <a:pt x="199389" y="60833"/>
                </a:lnTo>
                <a:lnTo>
                  <a:pt x="182880" y="69469"/>
                </a:lnTo>
                <a:lnTo>
                  <a:pt x="166370" y="81787"/>
                </a:lnTo>
                <a:lnTo>
                  <a:pt x="146558" y="96520"/>
                </a:lnTo>
                <a:lnTo>
                  <a:pt x="127126" y="113029"/>
                </a:lnTo>
                <a:lnTo>
                  <a:pt x="108331" y="128270"/>
                </a:lnTo>
                <a:lnTo>
                  <a:pt x="91821" y="147954"/>
                </a:lnTo>
                <a:lnTo>
                  <a:pt x="76708" y="167386"/>
                </a:lnTo>
                <a:lnTo>
                  <a:pt x="62230" y="185038"/>
                </a:lnTo>
                <a:lnTo>
                  <a:pt x="49275" y="206375"/>
                </a:lnTo>
                <a:lnTo>
                  <a:pt x="37084" y="228346"/>
                </a:lnTo>
                <a:lnTo>
                  <a:pt x="28448" y="248792"/>
                </a:lnTo>
                <a:lnTo>
                  <a:pt x="20827" y="271907"/>
                </a:lnTo>
                <a:lnTo>
                  <a:pt x="13335" y="295655"/>
                </a:lnTo>
                <a:lnTo>
                  <a:pt x="6476" y="318262"/>
                </a:lnTo>
                <a:lnTo>
                  <a:pt x="2159" y="341375"/>
                </a:lnTo>
                <a:lnTo>
                  <a:pt x="0" y="363982"/>
                </a:lnTo>
                <a:lnTo>
                  <a:pt x="0" y="384937"/>
                </a:lnTo>
                <a:lnTo>
                  <a:pt x="3301" y="405002"/>
                </a:lnTo>
                <a:lnTo>
                  <a:pt x="7620" y="425958"/>
                </a:lnTo>
                <a:lnTo>
                  <a:pt x="13335" y="443229"/>
                </a:lnTo>
                <a:lnTo>
                  <a:pt x="21971" y="461899"/>
                </a:lnTo>
                <a:lnTo>
                  <a:pt x="31623" y="481329"/>
                </a:lnTo>
                <a:lnTo>
                  <a:pt x="41783" y="498601"/>
                </a:lnTo>
                <a:lnTo>
                  <a:pt x="53594" y="517398"/>
                </a:lnTo>
                <a:lnTo>
                  <a:pt x="69087" y="534670"/>
                </a:lnTo>
                <a:lnTo>
                  <a:pt x="83185" y="549783"/>
                </a:lnTo>
                <a:lnTo>
                  <a:pt x="100457" y="563752"/>
                </a:lnTo>
                <a:lnTo>
                  <a:pt x="121285" y="577850"/>
                </a:lnTo>
                <a:lnTo>
                  <a:pt x="141097" y="587628"/>
                </a:lnTo>
                <a:lnTo>
                  <a:pt x="164211" y="595122"/>
                </a:lnTo>
                <a:lnTo>
                  <a:pt x="189357" y="601599"/>
                </a:lnTo>
                <a:lnTo>
                  <a:pt x="213487" y="605916"/>
                </a:lnTo>
                <a:lnTo>
                  <a:pt x="239775" y="610615"/>
                </a:lnTo>
                <a:lnTo>
                  <a:pt x="267081" y="613537"/>
                </a:lnTo>
                <a:lnTo>
                  <a:pt x="291211" y="615950"/>
                </a:lnTo>
                <a:lnTo>
                  <a:pt x="349250" y="614934"/>
                </a:lnTo>
                <a:lnTo>
                  <a:pt x="396367" y="607313"/>
                </a:lnTo>
                <a:lnTo>
                  <a:pt x="441325" y="597662"/>
                </a:lnTo>
                <a:lnTo>
                  <a:pt x="483870" y="585470"/>
                </a:lnTo>
                <a:lnTo>
                  <a:pt x="505840" y="578865"/>
                </a:lnTo>
                <a:lnTo>
                  <a:pt x="526669" y="570229"/>
                </a:lnTo>
                <a:lnTo>
                  <a:pt x="546100" y="561594"/>
                </a:lnTo>
                <a:lnTo>
                  <a:pt x="563752" y="551941"/>
                </a:lnTo>
                <a:lnTo>
                  <a:pt x="582422" y="542163"/>
                </a:lnTo>
                <a:lnTo>
                  <a:pt x="618489" y="518413"/>
                </a:lnTo>
                <a:lnTo>
                  <a:pt x="663448" y="483108"/>
                </a:lnTo>
                <a:lnTo>
                  <a:pt x="677545" y="469519"/>
                </a:lnTo>
                <a:lnTo>
                  <a:pt x="691896" y="449707"/>
                </a:lnTo>
                <a:lnTo>
                  <a:pt x="704850" y="429133"/>
                </a:lnTo>
                <a:lnTo>
                  <a:pt x="718185" y="408686"/>
                </a:lnTo>
                <a:lnTo>
                  <a:pt x="730123" y="387730"/>
                </a:lnTo>
                <a:lnTo>
                  <a:pt x="741934" y="366522"/>
                </a:lnTo>
                <a:lnTo>
                  <a:pt x="753110" y="342391"/>
                </a:lnTo>
                <a:lnTo>
                  <a:pt x="763143" y="319404"/>
                </a:lnTo>
                <a:lnTo>
                  <a:pt x="770763" y="296672"/>
                </a:lnTo>
                <a:lnTo>
                  <a:pt x="776224" y="276860"/>
                </a:lnTo>
                <a:lnTo>
                  <a:pt x="781938" y="255650"/>
                </a:lnTo>
                <a:lnTo>
                  <a:pt x="785876" y="231521"/>
                </a:lnTo>
                <a:lnTo>
                  <a:pt x="787019" y="210947"/>
                </a:lnTo>
                <a:lnTo>
                  <a:pt x="787019" y="190119"/>
                </a:lnTo>
                <a:lnTo>
                  <a:pt x="782955" y="170687"/>
                </a:lnTo>
                <a:lnTo>
                  <a:pt x="777239" y="155575"/>
                </a:lnTo>
                <a:lnTo>
                  <a:pt x="767461" y="139319"/>
                </a:lnTo>
                <a:lnTo>
                  <a:pt x="755650" y="122047"/>
                </a:lnTo>
                <a:lnTo>
                  <a:pt x="741299" y="108712"/>
                </a:lnTo>
                <a:lnTo>
                  <a:pt x="727201" y="97662"/>
                </a:lnTo>
                <a:lnTo>
                  <a:pt x="713486" y="88264"/>
                </a:lnTo>
                <a:lnTo>
                  <a:pt x="702690" y="79248"/>
                </a:lnTo>
                <a:lnTo>
                  <a:pt x="693038" y="71627"/>
                </a:lnTo>
                <a:lnTo>
                  <a:pt x="680085" y="7708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781550" y="963802"/>
            <a:ext cx="72390" cy="17145"/>
          </a:xfrm>
          <a:custGeom>
            <a:avLst/>
            <a:gdLst/>
            <a:ahLst/>
            <a:cxnLst/>
            <a:rect l="l" t="t" r="r" b="b"/>
            <a:pathLst>
              <a:path w="72389" h="17144">
                <a:moveTo>
                  <a:pt x="0" y="16637"/>
                </a:moveTo>
                <a:lnTo>
                  <a:pt x="22987" y="13335"/>
                </a:lnTo>
                <a:lnTo>
                  <a:pt x="47116" y="7620"/>
                </a:lnTo>
                <a:lnTo>
                  <a:pt x="7200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23484" y="795654"/>
            <a:ext cx="222250" cy="286385"/>
          </a:xfrm>
          <a:custGeom>
            <a:avLst/>
            <a:gdLst/>
            <a:ahLst/>
            <a:cxnLst/>
            <a:rect l="l" t="t" r="r" b="b"/>
            <a:pathLst>
              <a:path w="222250" h="286384">
                <a:moveTo>
                  <a:pt x="160909" y="15113"/>
                </a:moveTo>
                <a:lnTo>
                  <a:pt x="156210" y="6477"/>
                </a:lnTo>
                <a:lnTo>
                  <a:pt x="146430" y="2159"/>
                </a:lnTo>
                <a:lnTo>
                  <a:pt x="131317" y="0"/>
                </a:lnTo>
                <a:lnTo>
                  <a:pt x="112649" y="1143"/>
                </a:lnTo>
                <a:lnTo>
                  <a:pt x="94234" y="5461"/>
                </a:lnTo>
                <a:lnTo>
                  <a:pt x="76580" y="11938"/>
                </a:lnTo>
                <a:lnTo>
                  <a:pt x="62229" y="22733"/>
                </a:lnTo>
                <a:lnTo>
                  <a:pt x="50291" y="37084"/>
                </a:lnTo>
                <a:lnTo>
                  <a:pt x="39497" y="55499"/>
                </a:lnTo>
                <a:lnTo>
                  <a:pt x="28448" y="72771"/>
                </a:lnTo>
                <a:lnTo>
                  <a:pt x="20827" y="90043"/>
                </a:lnTo>
                <a:lnTo>
                  <a:pt x="11811" y="106553"/>
                </a:lnTo>
                <a:lnTo>
                  <a:pt x="6476" y="121666"/>
                </a:lnTo>
                <a:lnTo>
                  <a:pt x="3175" y="139065"/>
                </a:lnTo>
                <a:lnTo>
                  <a:pt x="1015" y="158496"/>
                </a:lnTo>
                <a:lnTo>
                  <a:pt x="0" y="180086"/>
                </a:lnTo>
                <a:lnTo>
                  <a:pt x="0" y="202057"/>
                </a:lnTo>
                <a:lnTo>
                  <a:pt x="3175" y="221488"/>
                </a:lnTo>
                <a:lnTo>
                  <a:pt x="10032" y="239141"/>
                </a:lnTo>
                <a:lnTo>
                  <a:pt x="19685" y="254254"/>
                </a:lnTo>
                <a:lnTo>
                  <a:pt x="31623" y="268224"/>
                </a:lnTo>
                <a:lnTo>
                  <a:pt x="43561" y="279019"/>
                </a:lnTo>
                <a:lnTo>
                  <a:pt x="58927" y="285877"/>
                </a:lnTo>
                <a:lnTo>
                  <a:pt x="77724" y="285877"/>
                </a:lnTo>
                <a:lnTo>
                  <a:pt x="96392" y="281178"/>
                </a:lnTo>
                <a:lnTo>
                  <a:pt x="113664" y="272542"/>
                </a:lnTo>
                <a:lnTo>
                  <a:pt x="134619" y="257810"/>
                </a:lnTo>
                <a:lnTo>
                  <a:pt x="154050" y="239141"/>
                </a:lnTo>
                <a:lnTo>
                  <a:pt x="170561" y="219710"/>
                </a:lnTo>
                <a:lnTo>
                  <a:pt x="186054" y="195199"/>
                </a:lnTo>
                <a:lnTo>
                  <a:pt x="200151" y="170307"/>
                </a:lnTo>
                <a:lnTo>
                  <a:pt x="210185" y="146558"/>
                </a:lnTo>
                <a:lnTo>
                  <a:pt x="216662" y="128270"/>
                </a:lnTo>
                <a:lnTo>
                  <a:pt x="220979" y="110871"/>
                </a:lnTo>
                <a:lnTo>
                  <a:pt x="222123" y="90043"/>
                </a:lnTo>
                <a:lnTo>
                  <a:pt x="219963" y="68453"/>
                </a:lnTo>
                <a:lnTo>
                  <a:pt x="214502" y="47625"/>
                </a:lnTo>
                <a:lnTo>
                  <a:pt x="207010" y="30226"/>
                </a:lnTo>
                <a:lnTo>
                  <a:pt x="178562" y="12954"/>
                </a:lnTo>
                <a:lnTo>
                  <a:pt x="160909" y="12954"/>
                </a:lnTo>
                <a:lnTo>
                  <a:pt x="143255" y="19431"/>
                </a:lnTo>
                <a:lnTo>
                  <a:pt x="125602" y="30226"/>
                </a:lnTo>
                <a:lnTo>
                  <a:pt x="108330" y="43561"/>
                </a:lnTo>
                <a:lnTo>
                  <a:pt x="95376" y="57658"/>
                </a:lnTo>
                <a:lnTo>
                  <a:pt x="83057" y="70612"/>
                </a:lnTo>
                <a:lnTo>
                  <a:pt x="72009" y="83566"/>
                </a:lnTo>
                <a:lnTo>
                  <a:pt x="60070" y="95758"/>
                </a:lnTo>
                <a:lnTo>
                  <a:pt x="48132" y="107315"/>
                </a:lnTo>
                <a:lnTo>
                  <a:pt x="48132" y="107315"/>
                </a:lnTo>
                <a:lnTo>
                  <a:pt x="17272" y="130429"/>
                </a:lnTo>
                <a:lnTo>
                  <a:pt x="17272" y="130429"/>
                </a:lnTo>
                <a:lnTo>
                  <a:pt x="3175" y="104394"/>
                </a:lnTo>
                <a:lnTo>
                  <a:pt x="10032" y="89027"/>
                </a:lnTo>
                <a:lnTo>
                  <a:pt x="22987" y="77089"/>
                </a:lnTo>
                <a:lnTo>
                  <a:pt x="41401" y="70612"/>
                </a:lnTo>
                <a:lnTo>
                  <a:pt x="60070" y="70612"/>
                </a:lnTo>
                <a:lnTo>
                  <a:pt x="60070" y="70612"/>
                </a:lnTo>
                <a:lnTo>
                  <a:pt x="78739" y="77089"/>
                </a:lnTo>
                <a:lnTo>
                  <a:pt x="96392" y="90043"/>
                </a:lnTo>
                <a:lnTo>
                  <a:pt x="110489" y="109474"/>
                </a:lnTo>
                <a:lnTo>
                  <a:pt x="124840" y="128270"/>
                </a:lnTo>
                <a:lnTo>
                  <a:pt x="124840" y="128270"/>
                </a:lnTo>
                <a:lnTo>
                  <a:pt x="136778" y="146558"/>
                </a:lnTo>
                <a:lnTo>
                  <a:pt x="148970" y="166370"/>
                </a:lnTo>
                <a:lnTo>
                  <a:pt x="163067" y="181483"/>
                </a:lnTo>
                <a:lnTo>
                  <a:pt x="180720" y="190119"/>
                </a:lnTo>
                <a:lnTo>
                  <a:pt x="197992" y="1912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347461" y="816228"/>
            <a:ext cx="3175" cy="21590"/>
          </a:xfrm>
          <a:custGeom>
            <a:avLst/>
            <a:gdLst/>
            <a:ahLst/>
            <a:cxnLst/>
            <a:rect l="l" t="t" r="r" b="b"/>
            <a:pathLst>
              <a:path w="3175" h="21590">
                <a:moveTo>
                  <a:pt x="0" y="0"/>
                </a:moveTo>
                <a:lnTo>
                  <a:pt x="2159" y="11175"/>
                </a:lnTo>
                <a:lnTo>
                  <a:pt x="3175" y="2159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351779" y="999870"/>
            <a:ext cx="14604" cy="7620"/>
          </a:xfrm>
          <a:custGeom>
            <a:avLst/>
            <a:gdLst/>
            <a:ahLst/>
            <a:cxnLst/>
            <a:rect l="l" t="t" r="r" b="b"/>
            <a:pathLst>
              <a:path w="14604" h="7619">
                <a:moveTo>
                  <a:pt x="0" y="7492"/>
                </a:moveTo>
                <a:lnTo>
                  <a:pt x="1435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496686" y="826134"/>
            <a:ext cx="229235" cy="2256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791200" y="807719"/>
            <a:ext cx="184276" cy="23190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994908" y="778636"/>
            <a:ext cx="363600" cy="26454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409435" y="843279"/>
            <a:ext cx="4445" cy="17780"/>
          </a:xfrm>
          <a:custGeom>
            <a:avLst/>
            <a:gdLst/>
            <a:ahLst/>
            <a:cxnLst/>
            <a:rect l="l" t="t" r="r" b="b"/>
            <a:pathLst>
              <a:path w="4445" h="17780">
                <a:moveTo>
                  <a:pt x="4317" y="0"/>
                </a:moveTo>
                <a:lnTo>
                  <a:pt x="0" y="1752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5470144" y="1074673"/>
            <a:ext cx="875030" cy="218440"/>
          </a:xfrm>
          <a:custGeom>
            <a:avLst/>
            <a:gdLst/>
            <a:ahLst/>
            <a:cxnLst/>
            <a:rect l="l" t="t" r="r" b="b"/>
            <a:pathLst>
              <a:path w="875029" h="218440">
                <a:moveTo>
                  <a:pt x="0" y="218186"/>
                </a:moveTo>
                <a:lnTo>
                  <a:pt x="0" y="218186"/>
                </a:lnTo>
                <a:lnTo>
                  <a:pt x="14096" y="215264"/>
                </a:lnTo>
                <a:lnTo>
                  <a:pt x="34925" y="208407"/>
                </a:lnTo>
                <a:lnTo>
                  <a:pt x="70992" y="195452"/>
                </a:lnTo>
                <a:lnTo>
                  <a:pt x="111632" y="181483"/>
                </a:lnTo>
                <a:lnTo>
                  <a:pt x="152018" y="167766"/>
                </a:lnTo>
                <a:lnTo>
                  <a:pt x="186181" y="155194"/>
                </a:lnTo>
                <a:lnTo>
                  <a:pt x="219963" y="142239"/>
                </a:lnTo>
                <a:lnTo>
                  <a:pt x="258190" y="131445"/>
                </a:lnTo>
                <a:lnTo>
                  <a:pt x="297814" y="120650"/>
                </a:lnTo>
                <a:lnTo>
                  <a:pt x="335914" y="109854"/>
                </a:lnTo>
                <a:lnTo>
                  <a:pt x="376554" y="98678"/>
                </a:lnTo>
                <a:lnTo>
                  <a:pt x="421258" y="86740"/>
                </a:lnTo>
                <a:lnTo>
                  <a:pt x="465200" y="77088"/>
                </a:lnTo>
                <a:lnTo>
                  <a:pt x="504825" y="69469"/>
                </a:lnTo>
                <a:lnTo>
                  <a:pt x="545083" y="61975"/>
                </a:lnTo>
                <a:lnTo>
                  <a:pt x="586866" y="53339"/>
                </a:lnTo>
                <a:lnTo>
                  <a:pt x="628268" y="45338"/>
                </a:lnTo>
                <a:lnTo>
                  <a:pt x="663193" y="37846"/>
                </a:lnTo>
                <a:lnTo>
                  <a:pt x="696340" y="32765"/>
                </a:lnTo>
                <a:lnTo>
                  <a:pt x="729106" y="27050"/>
                </a:lnTo>
                <a:lnTo>
                  <a:pt x="759586" y="21589"/>
                </a:lnTo>
                <a:lnTo>
                  <a:pt x="791717" y="16637"/>
                </a:lnTo>
                <a:lnTo>
                  <a:pt x="821943" y="10795"/>
                </a:lnTo>
                <a:lnTo>
                  <a:pt x="821943" y="10795"/>
                </a:lnTo>
                <a:lnTo>
                  <a:pt x="846454" y="6858"/>
                </a:lnTo>
                <a:lnTo>
                  <a:pt x="864742" y="2159"/>
                </a:lnTo>
                <a:lnTo>
                  <a:pt x="87490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42888" y="10628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332482" y="1638426"/>
            <a:ext cx="5166360" cy="71755"/>
          </a:xfrm>
          <a:custGeom>
            <a:avLst/>
            <a:gdLst/>
            <a:ahLst/>
            <a:cxnLst/>
            <a:rect l="l" t="t" r="r" b="b"/>
            <a:pathLst>
              <a:path w="5166359" h="71755">
                <a:moveTo>
                  <a:pt x="0" y="16256"/>
                </a:moveTo>
                <a:lnTo>
                  <a:pt x="0" y="16256"/>
                </a:lnTo>
                <a:lnTo>
                  <a:pt x="15112" y="17652"/>
                </a:lnTo>
                <a:lnTo>
                  <a:pt x="30606" y="19431"/>
                </a:lnTo>
                <a:lnTo>
                  <a:pt x="48132" y="22733"/>
                </a:lnTo>
                <a:lnTo>
                  <a:pt x="65531" y="29591"/>
                </a:lnTo>
                <a:lnTo>
                  <a:pt x="83057" y="36068"/>
                </a:lnTo>
                <a:lnTo>
                  <a:pt x="102869" y="41021"/>
                </a:lnTo>
                <a:lnTo>
                  <a:pt x="122300" y="47879"/>
                </a:lnTo>
                <a:lnTo>
                  <a:pt x="142112" y="52197"/>
                </a:lnTo>
                <a:lnTo>
                  <a:pt x="161925" y="53339"/>
                </a:lnTo>
                <a:lnTo>
                  <a:pt x="161925" y="53339"/>
                </a:lnTo>
                <a:lnTo>
                  <a:pt x="181356" y="50800"/>
                </a:lnTo>
                <a:lnTo>
                  <a:pt x="203707" y="45720"/>
                </a:lnTo>
                <a:lnTo>
                  <a:pt x="224281" y="38226"/>
                </a:lnTo>
                <a:lnTo>
                  <a:pt x="245110" y="29591"/>
                </a:lnTo>
                <a:lnTo>
                  <a:pt x="263525" y="20574"/>
                </a:lnTo>
                <a:lnTo>
                  <a:pt x="283210" y="14097"/>
                </a:lnTo>
                <a:lnTo>
                  <a:pt x="302006" y="9779"/>
                </a:lnTo>
                <a:lnTo>
                  <a:pt x="320294" y="7620"/>
                </a:lnTo>
                <a:lnTo>
                  <a:pt x="339090" y="7620"/>
                </a:lnTo>
                <a:lnTo>
                  <a:pt x="358901" y="6476"/>
                </a:lnTo>
                <a:lnTo>
                  <a:pt x="380873" y="6476"/>
                </a:lnTo>
                <a:lnTo>
                  <a:pt x="380873" y="6476"/>
                </a:lnTo>
                <a:lnTo>
                  <a:pt x="400685" y="7620"/>
                </a:lnTo>
                <a:lnTo>
                  <a:pt x="421131" y="9779"/>
                </a:lnTo>
                <a:lnTo>
                  <a:pt x="442087" y="12954"/>
                </a:lnTo>
                <a:lnTo>
                  <a:pt x="461772" y="17652"/>
                </a:lnTo>
                <a:lnTo>
                  <a:pt x="483743" y="23749"/>
                </a:lnTo>
                <a:lnTo>
                  <a:pt x="504698" y="31369"/>
                </a:lnTo>
                <a:lnTo>
                  <a:pt x="522986" y="38226"/>
                </a:lnTo>
                <a:lnTo>
                  <a:pt x="539623" y="43180"/>
                </a:lnTo>
                <a:lnTo>
                  <a:pt x="554736" y="48641"/>
                </a:lnTo>
                <a:lnTo>
                  <a:pt x="571245" y="53339"/>
                </a:lnTo>
                <a:lnTo>
                  <a:pt x="591057" y="58293"/>
                </a:lnTo>
                <a:lnTo>
                  <a:pt x="613029" y="62992"/>
                </a:lnTo>
                <a:lnTo>
                  <a:pt x="635762" y="64135"/>
                </a:lnTo>
                <a:lnTo>
                  <a:pt x="635762" y="64135"/>
                </a:lnTo>
                <a:lnTo>
                  <a:pt x="662305" y="62992"/>
                </a:lnTo>
                <a:lnTo>
                  <a:pt x="688594" y="59436"/>
                </a:lnTo>
                <a:lnTo>
                  <a:pt x="714882" y="56514"/>
                </a:lnTo>
                <a:lnTo>
                  <a:pt x="740791" y="50800"/>
                </a:lnTo>
                <a:lnTo>
                  <a:pt x="768223" y="45720"/>
                </a:lnTo>
                <a:lnTo>
                  <a:pt x="793369" y="40005"/>
                </a:lnTo>
                <a:lnTo>
                  <a:pt x="815340" y="36068"/>
                </a:lnTo>
                <a:lnTo>
                  <a:pt x="834009" y="32385"/>
                </a:lnTo>
                <a:lnTo>
                  <a:pt x="855980" y="29591"/>
                </a:lnTo>
                <a:lnTo>
                  <a:pt x="878713" y="27432"/>
                </a:lnTo>
                <a:lnTo>
                  <a:pt x="901065" y="27432"/>
                </a:lnTo>
                <a:lnTo>
                  <a:pt x="919353" y="27432"/>
                </a:lnTo>
                <a:lnTo>
                  <a:pt x="938148" y="27432"/>
                </a:lnTo>
                <a:lnTo>
                  <a:pt x="955802" y="29591"/>
                </a:lnTo>
                <a:lnTo>
                  <a:pt x="974470" y="31369"/>
                </a:lnTo>
                <a:lnTo>
                  <a:pt x="995044" y="36068"/>
                </a:lnTo>
                <a:lnTo>
                  <a:pt x="1019175" y="41021"/>
                </a:lnTo>
                <a:lnTo>
                  <a:pt x="1044320" y="46862"/>
                </a:lnTo>
                <a:lnTo>
                  <a:pt x="1069467" y="53339"/>
                </a:lnTo>
                <a:lnTo>
                  <a:pt x="1094740" y="59436"/>
                </a:lnTo>
                <a:lnTo>
                  <a:pt x="1118870" y="66294"/>
                </a:lnTo>
                <a:lnTo>
                  <a:pt x="1146175" y="69214"/>
                </a:lnTo>
                <a:lnTo>
                  <a:pt x="1174622" y="71627"/>
                </a:lnTo>
                <a:lnTo>
                  <a:pt x="1204214" y="70612"/>
                </a:lnTo>
                <a:lnTo>
                  <a:pt x="1231519" y="66294"/>
                </a:lnTo>
                <a:lnTo>
                  <a:pt x="1252346" y="60451"/>
                </a:lnTo>
                <a:lnTo>
                  <a:pt x="1273302" y="54356"/>
                </a:lnTo>
                <a:lnTo>
                  <a:pt x="1293748" y="46862"/>
                </a:lnTo>
                <a:lnTo>
                  <a:pt x="1312545" y="41021"/>
                </a:lnTo>
                <a:lnTo>
                  <a:pt x="1331214" y="34544"/>
                </a:lnTo>
                <a:lnTo>
                  <a:pt x="1351788" y="29591"/>
                </a:lnTo>
                <a:lnTo>
                  <a:pt x="1370457" y="24892"/>
                </a:lnTo>
                <a:lnTo>
                  <a:pt x="1389253" y="21589"/>
                </a:lnTo>
                <a:lnTo>
                  <a:pt x="1410081" y="18796"/>
                </a:lnTo>
                <a:lnTo>
                  <a:pt x="1432814" y="16256"/>
                </a:lnTo>
                <a:lnTo>
                  <a:pt x="1458341" y="14097"/>
                </a:lnTo>
                <a:lnTo>
                  <a:pt x="1484630" y="12954"/>
                </a:lnTo>
                <a:lnTo>
                  <a:pt x="1510538" y="12954"/>
                </a:lnTo>
                <a:lnTo>
                  <a:pt x="1510538" y="12954"/>
                </a:lnTo>
                <a:lnTo>
                  <a:pt x="1534668" y="15112"/>
                </a:lnTo>
                <a:lnTo>
                  <a:pt x="1559052" y="18796"/>
                </a:lnTo>
                <a:lnTo>
                  <a:pt x="1582928" y="23749"/>
                </a:lnTo>
                <a:lnTo>
                  <a:pt x="1608073" y="30225"/>
                </a:lnTo>
                <a:lnTo>
                  <a:pt x="1632204" y="36068"/>
                </a:lnTo>
                <a:lnTo>
                  <a:pt x="1655191" y="41021"/>
                </a:lnTo>
                <a:lnTo>
                  <a:pt x="1680464" y="46862"/>
                </a:lnTo>
                <a:lnTo>
                  <a:pt x="1706753" y="49657"/>
                </a:lnTo>
                <a:lnTo>
                  <a:pt x="1731898" y="52197"/>
                </a:lnTo>
                <a:lnTo>
                  <a:pt x="1755013" y="50800"/>
                </a:lnTo>
                <a:lnTo>
                  <a:pt x="1775459" y="49657"/>
                </a:lnTo>
                <a:lnTo>
                  <a:pt x="1796288" y="47879"/>
                </a:lnTo>
                <a:lnTo>
                  <a:pt x="1813941" y="43180"/>
                </a:lnTo>
                <a:lnTo>
                  <a:pt x="1829434" y="39243"/>
                </a:lnTo>
                <a:lnTo>
                  <a:pt x="1843532" y="34544"/>
                </a:lnTo>
                <a:lnTo>
                  <a:pt x="1856867" y="30225"/>
                </a:lnTo>
                <a:lnTo>
                  <a:pt x="1870837" y="24892"/>
                </a:lnTo>
                <a:lnTo>
                  <a:pt x="1886331" y="21589"/>
                </a:lnTo>
                <a:lnTo>
                  <a:pt x="1902968" y="19431"/>
                </a:lnTo>
                <a:lnTo>
                  <a:pt x="1923415" y="17652"/>
                </a:lnTo>
                <a:lnTo>
                  <a:pt x="1947545" y="15112"/>
                </a:lnTo>
                <a:lnTo>
                  <a:pt x="1972691" y="14097"/>
                </a:lnTo>
                <a:lnTo>
                  <a:pt x="1995805" y="14097"/>
                </a:lnTo>
                <a:lnTo>
                  <a:pt x="2018410" y="16256"/>
                </a:lnTo>
                <a:lnTo>
                  <a:pt x="2041906" y="19431"/>
                </a:lnTo>
                <a:lnTo>
                  <a:pt x="2063495" y="23749"/>
                </a:lnTo>
                <a:lnTo>
                  <a:pt x="2081148" y="29591"/>
                </a:lnTo>
                <a:lnTo>
                  <a:pt x="2100960" y="34544"/>
                </a:lnTo>
                <a:lnTo>
                  <a:pt x="2122551" y="39243"/>
                </a:lnTo>
                <a:lnTo>
                  <a:pt x="2143760" y="44704"/>
                </a:lnTo>
                <a:lnTo>
                  <a:pt x="2164334" y="48641"/>
                </a:lnTo>
                <a:lnTo>
                  <a:pt x="2185162" y="54356"/>
                </a:lnTo>
                <a:lnTo>
                  <a:pt x="2206752" y="58293"/>
                </a:lnTo>
                <a:lnTo>
                  <a:pt x="2231263" y="60451"/>
                </a:lnTo>
                <a:lnTo>
                  <a:pt x="2256409" y="60451"/>
                </a:lnTo>
                <a:lnTo>
                  <a:pt x="2256409" y="60451"/>
                </a:lnTo>
                <a:lnTo>
                  <a:pt x="2280158" y="58293"/>
                </a:lnTo>
                <a:lnTo>
                  <a:pt x="2305431" y="53339"/>
                </a:lnTo>
                <a:lnTo>
                  <a:pt x="2331720" y="45720"/>
                </a:lnTo>
                <a:lnTo>
                  <a:pt x="2355850" y="39243"/>
                </a:lnTo>
                <a:lnTo>
                  <a:pt x="2373376" y="32385"/>
                </a:lnTo>
                <a:lnTo>
                  <a:pt x="2389632" y="25908"/>
                </a:lnTo>
                <a:lnTo>
                  <a:pt x="2407285" y="21589"/>
                </a:lnTo>
                <a:lnTo>
                  <a:pt x="2425954" y="18796"/>
                </a:lnTo>
                <a:lnTo>
                  <a:pt x="2446528" y="18796"/>
                </a:lnTo>
                <a:lnTo>
                  <a:pt x="2466340" y="19431"/>
                </a:lnTo>
                <a:lnTo>
                  <a:pt x="2487548" y="21589"/>
                </a:lnTo>
                <a:lnTo>
                  <a:pt x="2508122" y="24892"/>
                </a:lnTo>
                <a:lnTo>
                  <a:pt x="2527808" y="29591"/>
                </a:lnTo>
                <a:lnTo>
                  <a:pt x="2547366" y="33527"/>
                </a:lnTo>
                <a:lnTo>
                  <a:pt x="2567051" y="38226"/>
                </a:lnTo>
                <a:lnTo>
                  <a:pt x="2586863" y="43180"/>
                </a:lnTo>
                <a:lnTo>
                  <a:pt x="2607818" y="46862"/>
                </a:lnTo>
                <a:lnTo>
                  <a:pt x="2629789" y="49657"/>
                </a:lnTo>
                <a:lnTo>
                  <a:pt x="2649220" y="49657"/>
                </a:lnTo>
                <a:lnTo>
                  <a:pt x="2649220" y="49657"/>
                </a:lnTo>
                <a:lnTo>
                  <a:pt x="2671191" y="46862"/>
                </a:lnTo>
                <a:lnTo>
                  <a:pt x="2693162" y="42163"/>
                </a:lnTo>
                <a:lnTo>
                  <a:pt x="2716148" y="36068"/>
                </a:lnTo>
                <a:lnTo>
                  <a:pt x="2740279" y="27432"/>
                </a:lnTo>
                <a:lnTo>
                  <a:pt x="2761869" y="19431"/>
                </a:lnTo>
                <a:lnTo>
                  <a:pt x="2784221" y="12954"/>
                </a:lnTo>
                <a:lnTo>
                  <a:pt x="2805810" y="9779"/>
                </a:lnTo>
                <a:lnTo>
                  <a:pt x="2832100" y="9779"/>
                </a:lnTo>
                <a:lnTo>
                  <a:pt x="2856230" y="10795"/>
                </a:lnTo>
                <a:lnTo>
                  <a:pt x="2877058" y="14097"/>
                </a:lnTo>
                <a:lnTo>
                  <a:pt x="2896870" y="19431"/>
                </a:lnTo>
                <a:lnTo>
                  <a:pt x="2916301" y="24892"/>
                </a:lnTo>
                <a:lnTo>
                  <a:pt x="2936113" y="30225"/>
                </a:lnTo>
                <a:lnTo>
                  <a:pt x="2958084" y="34544"/>
                </a:lnTo>
                <a:lnTo>
                  <a:pt x="2980055" y="37084"/>
                </a:lnTo>
                <a:lnTo>
                  <a:pt x="3003804" y="37084"/>
                </a:lnTo>
                <a:lnTo>
                  <a:pt x="3028315" y="33527"/>
                </a:lnTo>
                <a:lnTo>
                  <a:pt x="3053460" y="27432"/>
                </a:lnTo>
                <a:lnTo>
                  <a:pt x="3076194" y="20574"/>
                </a:lnTo>
                <a:lnTo>
                  <a:pt x="3098165" y="15112"/>
                </a:lnTo>
                <a:lnTo>
                  <a:pt x="3118993" y="9779"/>
                </a:lnTo>
                <a:lnTo>
                  <a:pt x="3141980" y="5461"/>
                </a:lnTo>
                <a:lnTo>
                  <a:pt x="3165094" y="4318"/>
                </a:lnTo>
                <a:lnTo>
                  <a:pt x="3165094" y="4318"/>
                </a:lnTo>
                <a:lnTo>
                  <a:pt x="3187065" y="6476"/>
                </a:lnTo>
                <a:lnTo>
                  <a:pt x="3208655" y="9779"/>
                </a:lnTo>
                <a:lnTo>
                  <a:pt x="3228467" y="14097"/>
                </a:lnTo>
                <a:lnTo>
                  <a:pt x="3248279" y="19431"/>
                </a:lnTo>
                <a:lnTo>
                  <a:pt x="3268091" y="24892"/>
                </a:lnTo>
                <a:lnTo>
                  <a:pt x="3289680" y="29591"/>
                </a:lnTo>
                <a:lnTo>
                  <a:pt x="3311652" y="31369"/>
                </a:lnTo>
                <a:lnTo>
                  <a:pt x="3335654" y="31369"/>
                </a:lnTo>
                <a:lnTo>
                  <a:pt x="3335654" y="31369"/>
                </a:lnTo>
                <a:lnTo>
                  <a:pt x="3361944" y="25908"/>
                </a:lnTo>
                <a:lnTo>
                  <a:pt x="3389376" y="21589"/>
                </a:lnTo>
                <a:lnTo>
                  <a:pt x="3415665" y="15112"/>
                </a:lnTo>
                <a:lnTo>
                  <a:pt x="3439795" y="8636"/>
                </a:lnTo>
                <a:lnTo>
                  <a:pt x="3459226" y="3301"/>
                </a:lnTo>
                <a:lnTo>
                  <a:pt x="3477895" y="0"/>
                </a:lnTo>
                <a:lnTo>
                  <a:pt x="3495548" y="0"/>
                </a:lnTo>
                <a:lnTo>
                  <a:pt x="3514217" y="1143"/>
                </a:lnTo>
                <a:lnTo>
                  <a:pt x="3531489" y="3301"/>
                </a:lnTo>
                <a:lnTo>
                  <a:pt x="3548126" y="6476"/>
                </a:lnTo>
                <a:lnTo>
                  <a:pt x="3564635" y="10795"/>
                </a:lnTo>
                <a:lnTo>
                  <a:pt x="3582289" y="15112"/>
                </a:lnTo>
                <a:lnTo>
                  <a:pt x="3601720" y="19431"/>
                </a:lnTo>
                <a:lnTo>
                  <a:pt x="3623691" y="22733"/>
                </a:lnTo>
                <a:lnTo>
                  <a:pt x="3646804" y="27432"/>
                </a:lnTo>
                <a:lnTo>
                  <a:pt x="3672713" y="30225"/>
                </a:lnTo>
                <a:lnTo>
                  <a:pt x="3699255" y="30225"/>
                </a:lnTo>
                <a:lnTo>
                  <a:pt x="3723385" y="27432"/>
                </a:lnTo>
                <a:lnTo>
                  <a:pt x="3743959" y="23749"/>
                </a:lnTo>
                <a:lnTo>
                  <a:pt x="3766947" y="20574"/>
                </a:lnTo>
                <a:lnTo>
                  <a:pt x="3786758" y="16256"/>
                </a:lnTo>
                <a:lnTo>
                  <a:pt x="3807714" y="10795"/>
                </a:lnTo>
                <a:lnTo>
                  <a:pt x="3831844" y="6476"/>
                </a:lnTo>
                <a:lnTo>
                  <a:pt x="3860292" y="3301"/>
                </a:lnTo>
                <a:lnTo>
                  <a:pt x="3889755" y="3301"/>
                </a:lnTo>
                <a:lnTo>
                  <a:pt x="3916045" y="5461"/>
                </a:lnTo>
                <a:lnTo>
                  <a:pt x="3938016" y="9779"/>
                </a:lnTo>
                <a:lnTo>
                  <a:pt x="3938016" y="9779"/>
                </a:lnTo>
                <a:lnTo>
                  <a:pt x="3960622" y="16256"/>
                </a:lnTo>
                <a:lnTo>
                  <a:pt x="3985132" y="22733"/>
                </a:lnTo>
                <a:lnTo>
                  <a:pt x="4009263" y="30225"/>
                </a:lnTo>
                <a:lnTo>
                  <a:pt x="4034154" y="34544"/>
                </a:lnTo>
                <a:lnTo>
                  <a:pt x="4061459" y="37084"/>
                </a:lnTo>
                <a:lnTo>
                  <a:pt x="4085971" y="36068"/>
                </a:lnTo>
                <a:lnTo>
                  <a:pt x="4107560" y="33527"/>
                </a:lnTo>
                <a:lnTo>
                  <a:pt x="4130548" y="29591"/>
                </a:lnTo>
                <a:lnTo>
                  <a:pt x="4151503" y="23749"/>
                </a:lnTo>
                <a:lnTo>
                  <a:pt x="4169155" y="18796"/>
                </a:lnTo>
                <a:lnTo>
                  <a:pt x="4186428" y="15112"/>
                </a:lnTo>
                <a:lnTo>
                  <a:pt x="4207256" y="14097"/>
                </a:lnTo>
                <a:lnTo>
                  <a:pt x="4229989" y="14097"/>
                </a:lnTo>
                <a:lnTo>
                  <a:pt x="4229989" y="14097"/>
                </a:lnTo>
                <a:lnTo>
                  <a:pt x="4252214" y="15112"/>
                </a:lnTo>
                <a:lnTo>
                  <a:pt x="4276090" y="18796"/>
                </a:lnTo>
                <a:lnTo>
                  <a:pt x="4301236" y="24892"/>
                </a:lnTo>
                <a:lnTo>
                  <a:pt x="4326763" y="32385"/>
                </a:lnTo>
                <a:lnTo>
                  <a:pt x="4350512" y="38226"/>
                </a:lnTo>
                <a:lnTo>
                  <a:pt x="4374642" y="40005"/>
                </a:lnTo>
                <a:lnTo>
                  <a:pt x="4374642" y="40005"/>
                </a:lnTo>
                <a:lnTo>
                  <a:pt x="4399915" y="39243"/>
                </a:lnTo>
                <a:lnTo>
                  <a:pt x="4426204" y="36068"/>
                </a:lnTo>
                <a:lnTo>
                  <a:pt x="4452493" y="31369"/>
                </a:lnTo>
                <a:lnTo>
                  <a:pt x="4476496" y="24892"/>
                </a:lnTo>
                <a:lnTo>
                  <a:pt x="4498467" y="20574"/>
                </a:lnTo>
                <a:lnTo>
                  <a:pt x="4521581" y="19431"/>
                </a:lnTo>
                <a:lnTo>
                  <a:pt x="4521581" y="19431"/>
                </a:lnTo>
                <a:lnTo>
                  <a:pt x="4542409" y="21589"/>
                </a:lnTo>
                <a:lnTo>
                  <a:pt x="4561840" y="25908"/>
                </a:lnTo>
                <a:lnTo>
                  <a:pt x="4579493" y="31369"/>
                </a:lnTo>
                <a:lnTo>
                  <a:pt x="4596130" y="37084"/>
                </a:lnTo>
                <a:lnTo>
                  <a:pt x="4613656" y="41021"/>
                </a:lnTo>
                <a:lnTo>
                  <a:pt x="4628515" y="45720"/>
                </a:lnTo>
                <a:lnTo>
                  <a:pt x="4647184" y="47879"/>
                </a:lnTo>
                <a:lnTo>
                  <a:pt x="4666996" y="46862"/>
                </a:lnTo>
                <a:lnTo>
                  <a:pt x="4684649" y="43180"/>
                </a:lnTo>
                <a:lnTo>
                  <a:pt x="4702937" y="39243"/>
                </a:lnTo>
                <a:lnTo>
                  <a:pt x="4722749" y="34544"/>
                </a:lnTo>
                <a:lnTo>
                  <a:pt x="4743704" y="29591"/>
                </a:lnTo>
                <a:lnTo>
                  <a:pt x="4763516" y="27432"/>
                </a:lnTo>
                <a:lnTo>
                  <a:pt x="4763516" y="27432"/>
                </a:lnTo>
                <a:lnTo>
                  <a:pt x="4781169" y="29591"/>
                </a:lnTo>
                <a:lnTo>
                  <a:pt x="4797298" y="33527"/>
                </a:lnTo>
                <a:lnTo>
                  <a:pt x="4812792" y="40005"/>
                </a:lnTo>
                <a:lnTo>
                  <a:pt x="4831207" y="46862"/>
                </a:lnTo>
                <a:lnTo>
                  <a:pt x="4853051" y="49657"/>
                </a:lnTo>
                <a:lnTo>
                  <a:pt x="4877181" y="49657"/>
                </a:lnTo>
                <a:lnTo>
                  <a:pt x="4902454" y="46862"/>
                </a:lnTo>
                <a:lnTo>
                  <a:pt x="4923282" y="42163"/>
                </a:lnTo>
                <a:lnTo>
                  <a:pt x="4942078" y="38226"/>
                </a:lnTo>
                <a:lnTo>
                  <a:pt x="4959350" y="33527"/>
                </a:lnTo>
                <a:lnTo>
                  <a:pt x="4978019" y="30225"/>
                </a:lnTo>
                <a:lnTo>
                  <a:pt x="4996688" y="29591"/>
                </a:lnTo>
                <a:lnTo>
                  <a:pt x="5015103" y="30225"/>
                </a:lnTo>
                <a:lnTo>
                  <a:pt x="5035931" y="34544"/>
                </a:lnTo>
                <a:lnTo>
                  <a:pt x="5056886" y="39243"/>
                </a:lnTo>
                <a:lnTo>
                  <a:pt x="5078857" y="43180"/>
                </a:lnTo>
                <a:lnTo>
                  <a:pt x="5097526" y="45720"/>
                </a:lnTo>
                <a:lnTo>
                  <a:pt x="5114798" y="47879"/>
                </a:lnTo>
                <a:lnTo>
                  <a:pt x="5132451" y="48641"/>
                </a:lnTo>
                <a:lnTo>
                  <a:pt x="5148707" y="48641"/>
                </a:lnTo>
                <a:lnTo>
                  <a:pt x="5160899" y="49657"/>
                </a:lnTo>
                <a:lnTo>
                  <a:pt x="5166360" y="5549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499857" y="16978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089023" y="2228088"/>
            <a:ext cx="766445" cy="41910"/>
          </a:xfrm>
          <a:custGeom>
            <a:avLst/>
            <a:gdLst/>
            <a:ahLst/>
            <a:cxnLst/>
            <a:rect l="l" t="t" r="r" b="b"/>
            <a:pathLst>
              <a:path w="766444" h="41910">
                <a:moveTo>
                  <a:pt x="0" y="0"/>
                </a:moveTo>
                <a:lnTo>
                  <a:pt x="0" y="0"/>
                </a:lnTo>
                <a:lnTo>
                  <a:pt x="12318" y="9779"/>
                </a:lnTo>
                <a:lnTo>
                  <a:pt x="26288" y="16637"/>
                </a:lnTo>
                <a:lnTo>
                  <a:pt x="41782" y="22733"/>
                </a:lnTo>
                <a:lnTo>
                  <a:pt x="60578" y="27050"/>
                </a:lnTo>
                <a:lnTo>
                  <a:pt x="78866" y="28193"/>
                </a:lnTo>
                <a:lnTo>
                  <a:pt x="97662" y="27050"/>
                </a:lnTo>
                <a:lnTo>
                  <a:pt x="115188" y="24130"/>
                </a:lnTo>
                <a:lnTo>
                  <a:pt x="132841" y="20574"/>
                </a:lnTo>
                <a:lnTo>
                  <a:pt x="150113" y="17272"/>
                </a:lnTo>
                <a:lnTo>
                  <a:pt x="166369" y="15493"/>
                </a:lnTo>
                <a:lnTo>
                  <a:pt x="184022" y="15493"/>
                </a:lnTo>
                <a:lnTo>
                  <a:pt x="201675" y="17272"/>
                </a:lnTo>
                <a:lnTo>
                  <a:pt x="219328" y="20574"/>
                </a:lnTo>
                <a:lnTo>
                  <a:pt x="234822" y="26288"/>
                </a:lnTo>
                <a:lnTo>
                  <a:pt x="249554" y="30353"/>
                </a:lnTo>
                <a:lnTo>
                  <a:pt x="265049" y="33909"/>
                </a:lnTo>
                <a:lnTo>
                  <a:pt x="280543" y="34925"/>
                </a:lnTo>
                <a:lnTo>
                  <a:pt x="298069" y="34925"/>
                </a:lnTo>
                <a:lnTo>
                  <a:pt x="316864" y="32766"/>
                </a:lnTo>
                <a:lnTo>
                  <a:pt x="337312" y="30353"/>
                </a:lnTo>
                <a:lnTo>
                  <a:pt x="356107" y="28193"/>
                </a:lnTo>
                <a:lnTo>
                  <a:pt x="373760" y="28193"/>
                </a:lnTo>
                <a:lnTo>
                  <a:pt x="391032" y="29210"/>
                </a:lnTo>
                <a:lnTo>
                  <a:pt x="409701" y="31368"/>
                </a:lnTo>
                <a:lnTo>
                  <a:pt x="431672" y="34925"/>
                </a:lnTo>
                <a:lnTo>
                  <a:pt x="453263" y="38988"/>
                </a:lnTo>
                <a:lnTo>
                  <a:pt x="475614" y="41402"/>
                </a:lnTo>
                <a:lnTo>
                  <a:pt x="497204" y="41402"/>
                </a:lnTo>
                <a:lnTo>
                  <a:pt x="497204" y="41402"/>
                </a:lnTo>
                <a:lnTo>
                  <a:pt x="519175" y="40005"/>
                </a:lnTo>
                <a:lnTo>
                  <a:pt x="541146" y="36830"/>
                </a:lnTo>
                <a:lnTo>
                  <a:pt x="560958" y="32766"/>
                </a:lnTo>
                <a:lnTo>
                  <a:pt x="579246" y="29210"/>
                </a:lnTo>
                <a:lnTo>
                  <a:pt x="596900" y="27050"/>
                </a:lnTo>
                <a:lnTo>
                  <a:pt x="613537" y="26288"/>
                </a:lnTo>
                <a:lnTo>
                  <a:pt x="630808" y="26288"/>
                </a:lnTo>
                <a:lnTo>
                  <a:pt x="646302" y="28193"/>
                </a:lnTo>
                <a:lnTo>
                  <a:pt x="663575" y="30353"/>
                </a:lnTo>
                <a:lnTo>
                  <a:pt x="683387" y="31368"/>
                </a:lnTo>
                <a:lnTo>
                  <a:pt x="702056" y="32766"/>
                </a:lnTo>
                <a:lnTo>
                  <a:pt x="722629" y="32766"/>
                </a:lnTo>
                <a:lnTo>
                  <a:pt x="741299" y="30353"/>
                </a:lnTo>
                <a:lnTo>
                  <a:pt x="756793" y="28193"/>
                </a:lnTo>
                <a:lnTo>
                  <a:pt x="766444" y="2705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892932" y="22360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277230" y="2210816"/>
            <a:ext cx="1543685" cy="53340"/>
          </a:xfrm>
          <a:custGeom>
            <a:avLst/>
            <a:gdLst/>
            <a:ahLst/>
            <a:cxnLst/>
            <a:rect l="l" t="t" r="r" b="b"/>
            <a:pathLst>
              <a:path w="1543684" h="53339">
                <a:moveTo>
                  <a:pt x="0" y="0"/>
                </a:moveTo>
                <a:lnTo>
                  <a:pt x="0" y="0"/>
                </a:lnTo>
                <a:lnTo>
                  <a:pt x="12192" y="2158"/>
                </a:lnTo>
                <a:lnTo>
                  <a:pt x="24130" y="9778"/>
                </a:lnTo>
                <a:lnTo>
                  <a:pt x="41783" y="17271"/>
                </a:lnTo>
                <a:lnTo>
                  <a:pt x="62611" y="25272"/>
                </a:lnTo>
                <a:lnTo>
                  <a:pt x="81407" y="29209"/>
                </a:lnTo>
                <a:lnTo>
                  <a:pt x="98679" y="30225"/>
                </a:lnTo>
                <a:lnTo>
                  <a:pt x="115951" y="31368"/>
                </a:lnTo>
                <a:lnTo>
                  <a:pt x="134620" y="31368"/>
                </a:lnTo>
                <a:lnTo>
                  <a:pt x="154432" y="30225"/>
                </a:lnTo>
                <a:lnTo>
                  <a:pt x="173101" y="27050"/>
                </a:lnTo>
                <a:lnTo>
                  <a:pt x="191897" y="21589"/>
                </a:lnTo>
                <a:lnTo>
                  <a:pt x="210185" y="17271"/>
                </a:lnTo>
                <a:lnTo>
                  <a:pt x="229997" y="14096"/>
                </a:lnTo>
                <a:lnTo>
                  <a:pt x="251968" y="10794"/>
                </a:lnTo>
                <a:lnTo>
                  <a:pt x="272542" y="8635"/>
                </a:lnTo>
                <a:lnTo>
                  <a:pt x="293370" y="7619"/>
                </a:lnTo>
                <a:lnTo>
                  <a:pt x="311023" y="8635"/>
                </a:lnTo>
                <a:lnTo>
                  <a:pt x="327660" y="11937"/>
                </a:lnTo>
                <a:lnTo>
                  <a:pt x="344932" y="15112"/>
                </a:lnTo>
                <a:lnTo>
                  <a:pt x="360426" y="19431"/>
                </a:lnTo>
                <a:lnTo>
                  <a:pt x="375539" y="25272"/>
                </a:lnTo>
                <a:lnTo>
                  <a:pt x="390906" y="30225"/>
                </a:lnTo>
                <a:lnTo>
                  <a:pt x="411861" y="34543"/>
                </a:lnTo>
                <a:lnTo>
                  <a:pt x="438150" y="37845"/>
                </a:lnTo>
                <a:lnTo>
                  <a:pt x="464439" y="38988"/>
                </a:lnTo>
                <a:lnTo>
                  <a:pt x="489585" y="40005"/>
                </a:lnTo>
                <a:lnTo>
                  <a:pt x="513715" y="37845"/>
                </a:lnTo>
                <a:lnTo>
                  <a:pt x="538861" y="34543"/>
                </a:lnTo>
                <a:lnTo>
                  <a:pt x="561594" y="32765"/>
                </a:lnTo>
                <a:lnTo>
                  <a:pt x="582803" y="31368"/>
                </a:lnTo>
                <a:lnTo>
                  <a:pt x="600075" y="30225"/>
                </a:lnTo>
                <a:lnTo>
                  <a:pt x="616331" y="29209"/>
                </a:lnTo>
                <a:lnTo>
                  <a:pt x="635000" y="29209"/>
                </a:lnTo>
                <a:lnTo>
                  <a:pt x="654812" y="29209"/>
                </a:lnTo>
                <a:lnTo>
                  <a:pt x="674624" y="29209"/>
                </a:lnTo>
                <a:lnTo>
                  <a:pt x="694436" y="30225"/>
                </a:lnTo>
                <a:lnTo>
                  <a:pt x="713105" y="33908"/>
                </a:lnTo>
                <a:lnTo>
                  <a:pt x="732663" y="37845"/>
                </a:lnTo>
                <a:lnTo>
                  <a:pt x="750189" y="42544"/>
                </a:lnTo>
                <a:lnTo>
                  <a:pt x="770001" y="45465"/>
                </a:lnTo>
                <a:lnTo>
                  <a:pt x="789432" y="48640"/>
                </a:lnTo>
                <a:lnTo>
                  <a:pt x="811403" y="52196"/>
                </a:lnTo>
                <a:lnTo>
                  <a:pt x="832358" y="52958"/>
                </a:lnTo>
                <a:lnTo>
                  <a:pt x="853186" y="52958"/>
                </a:lnTo>
                <a:lnTo>
                  <a:pt x="853186" y="52958"/>
                </a:lnTo>
                <a:lnTo>
                  <a:pt x="874776" y="52196"/>
                </a:lnTo>
                <a:lnTo>
                  <a:pt x="900049" y="50037"/>
                </a:lnTo>
                <a:lnTo>
                  <a:pt x="926592" y="46481"/>
                </a:lnTo>
                <a:lnTo>
                  <a:pt x="948182" y="44322"/>
                </a:lnTo>
                <a:lnTo>
                  <a:pt x="965835" y="41401"/>
                </a:lnTo>
                <a:lnTo>
                  <a:pt x="981329" y="38988"/>
                </a:lnTo>
                <a:lnTo>
                  <a:pt x="995426" y="37845"/>
                </a:lnTo>
                <a:lnTo>
                  <a:pt x="1013079" y="38988"/>
                </a:lnTo>
                <a:lnTo>
                  <a:pt x="1030351" y="41401"/>
                </a:lnTo>
                <a:lnTo>
                  <a:pt x="1049020" y="43560"/>
                </a:lnTo>
                <a:lnTo>
                  <a:pt x="1067816" y="46481"/>
                </a:lnTo>
                <a:lnTo>
                  <a:pt x="1086104" y="48640"/>
                </a:lnTo>
                <a:lnTo>
                  <a:pt x="1108075" y="48640"/>
                </a:lnTo>
                <a:lnTo>
                  <a:pt x="1130046" y="46481"/>
                </a:lnTo>
                <a:lnTo>
                  <a:pt x="1150874" y="44322"/>
                </a:lnTo>
                <a:lnTo>
                  <a:pt x="1169670" y="41401"/>
                </a:lnTo>
                <a:lnTo>
                  <a:pt x="1189101" y="37845"/>
                </a:lnTo>
                <a:lnTo>
                  <a:pt x="1206754" y="34543"/>
                </a:lnTo>
                <a:lnTo>
                  <a:pt x="1224407" y="32765"/>
                </a:lnTo>
                <a:lnTo>
                  <a:pt x="1241678" y="32765"/>
                </a:lnTo>
                <a:lnTo>
                  <a:pt x="1257808" y="34543"/>
                </a:lnTo>
                <a:lnTo>
                  <a:pt x="1275461" y="37845"/>
                </a:lnTo>
                <a:lnTo>
                  <a:pt x="1293114" y="38988"/>
                </a:lnTo>
                <a:lnTo>
                  <a:pt x="1309624" y="40005"/>
                </a:lnTo>
                <a:lnTo>
                  <a:pt x="1327023" y="40005"/>
                </a:lnTo>
                <a:lnTo>
                  <a:pt x="1345692" y="40005"/>
                </a:lnTo>
                <a:lnTo>
                  <a:pt x="1364361" y="38988"/>
                </a:lnTo>
                <a:lnTo>
                  <a:pt x="1383157" y="37845"/>
                </a:lnTo>
                <a:lnTo>
                  <a:pt x="1400428" y="37845"/>
                </a:lnTo>
                <a:lnTo>
                  <a:pt x="1418082" y="38988"/>
                </a:lnTo>
                <a:lnTo>
                  <a:pt x="1434211" y="40005"/>
                </a:lnTo>
                <a:lnTo>
                  <a:pt x="1450848" y="41401"/>
                </a:lnTo>
                <a:lnTo>
                  <a:pt x="1469517" y="42544"/>
                </a:lnTo>
                <a:lnTo>
                  <a:pt x="1487932" y="43560"/>
                </a:lnTo>
                <a:lnTo>
                  <a:pt x="1506601" y="42544"/>
                </a:lnTo>
                <a:lnTo>
                  <a:pt x="1523111" y="40005"/>
                </a:lnTo>
                <a:lnTo>
                  <a:pt x="1536065" y="36702"/>
                </a:lnTo>
                <a:lnTo>
                  <a:pt x="1543685" y="339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815835" y="2222753"/>
            <a:ext cx="5080" cy="5715"/>
          </a:xfrm>
          <a:custGeom>
            <a:avLst/>
            <a:gdLst/>
            <a:ahLst/>
            <a:cxnLst/>
            <a:rect l="l" t="t" r="r" b="b"/>
            <a:pathLst>
              <a:path w="5079" h="5714">
                <a:moveTo>
                  <a:pt x="5080" y="0"/>
                </a:moveTo>
                <a:lnTo>
                  <a:pt x="0" y="533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21320" y="1810003"/>
            <a:ext cx="774319" cy="90106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893189" y="2886963"/>
            <a:ext cx="1224280" cy="63500"/>
          </a:xfrm>
          <a:custGeom>
            <a:avLst/>
            <a:gdLst/>
            <a:ahLst/>
            <a:cxnLst/>
            <a:rect l="l" t="t" r="r" b="b"/>
            <a:pathLst>
              <a:path w="1224280" h="63500">
                <a:moveTo>
                  <a:pt x="5461" y="4699"/>
                </a:moveTo>
                <a:lnTo>
                  <a:pt x="5461" y="4699"/>
                </a:lnTo>
                <a:lnTo>
                  <a:pt x="0" y="0"/>
                </a:lnTo>
                <a:lnTo>
                  <a:pt x="0" y="0"/>
                </a:lnTo>
                <a:lnTo>
                  <a:pt x="7619" y="6858"/>
                </a:lnTo>
                <a:lnTo>
                  <a:pt x="16637" y="15493"/>
                </a:lnTo>
                <a:lnTo>
                  <a:pt x="27431" y="25146"/>
                </a:lnTo>
                <a:lnTo>
                  <a:pt x="39624" y="33782"/>
                </a:lnTo>
                <a:lnTo>
                  <a:pt x="55880" y="39243"/>
                </a:lnTo>
                <a:lnTo>
                  <a:pt x="76708" y="41402"/>
                </a:lnTo>
                <a:lnTo>
                  <a:pt x="97662" y="39243"/>
                </a:lnTo>
                <a:lnTo>
                  <a:pt x="119253" y="36322"/>
                </a:lnTo>
                <a:lnTo>
                  <a:pt x="141478" y="32766"/>
                </a:lnTo>
                <a:lnTo>
                  <a:pt x="162052" y="30607"/>
                </a:lnTo>
                <a:lnTo>
                  <a:pt x="179705" y="30607"/>
                </a:lnTo>
                <a:lnTo>
                  <a:pt x="194818" y="33782"/>
                </a:lnTo>
                <a:lnTo>
                  <a:pt x="208153" y="38481"/>
                </a:lnTo>
                <a:lnTo>
                  <a:pt x="221106" y="41402"/>
                </a:lnTo>
                <a:lnTo>
                  <a:pt x="236600" y="46101"/>
                </a:lnTo>
                <a:lnTo>
                  <a:pt x="254254" y="49276"/>
                </a:lnTo>
                <a:lnTo>
                  <a:pt x="272923" y="49276"/>
                </a:lnTo>
                <a:lnTo>
                  <a:pt x="290194" y="46101"/>
                </a:lnTo>
                <a:lnTo>
                  <a:pt x="310006" y="44577"/>
                </a:lnTo>
                <a:lnTo>
                  <a:pt x="332740" y="43561"/>
                </a:lnTo>
                <a:lnTo>
                  <a:pt x="357124" y="43561"/>
                </a:lnTo>
                <a:lnTo>
                  <a:pt x="376555" y="48260"/>
                </a:lnTo>
                <a:lnTo>
                  <a:pt x="394208" y="52578"/>
                </a:lnTo>
                <a:lnTo>
                  <a:pt x="409321" y="57912"/>
                </a:lnTo>
                <a:lnTo>
                  <a:pt x="426974" y="62230"/>
                </a:lnTo>
                <a:lnTo>
                  <a:pt x="445388" y="63373"/>
                </a:lnTo>
                <a:lnTo>
                  <a:pt x="465581" y="62230"/>
                </a:lnTo>
                <a:lnTo>
                  <a:pt x="486410" y="59055"/>
                </a:lnTo>
                <a:lnTo>
                  <a:pt x="506984" y="54737"/>
                </a:lnTo>
                <a:lnTo>
                  <a:pt x="526669" y="49276"/>
                </a:lnTo>
                <a:lnTo>
                  <a:pt x="547243" y="43561"/>
                </a:lnTo>
                <a:lnTo>
                  <a:pt x="565912" y="40259"/>
                </a:lnTo>
                <a:lnTo>
                  <a:pt x="582549" y="40259"/>
                </a:lnTo>
                <a:lnTo>
                  <a:pt x="599059" y="43561"/>
                </a:lnTo>
                <a:lnTo>
                  <a:pt x="617474" y="50418"/>
                </a:lnTo>
                <a:lnTo>
                  <a:pt x="638302" y="54737"/>
                </a:lnTo>
                <a:lnTo>
                  <a:pt x="659257" y="55753"/>
                </a:lnTo>
                <a:lnTo>
                  <a:pt x="659257" y="55753"/>
                </a:lnTo>
                <a:lnTo>
                  <a:pt x="680085" y="54737"/>
                </a:lnTo>
                <a:lnTo>
                  <a:pt x="702056" y="50418"/>
                </a:lnTo>
                <a:lnTo>
                  <a:pt x="727202" y="42418"/>
                </a:lnTo>
                <a:lnTo>
                  <a:pt x="752094" y="37465"/>
                </a:lnTo>
                <a:lnTo>
                  <a:pt x="775081" y="33782"/>
                </a:lnTo>
                <a:lnTo>
                  <a:pt x="796036" y="32766"/>
                </a:lnTo>
                <a:lnTo>
                  <a:pt x="815848" y="34925"/>
                </a:lnTo>
                <a:lnTo>
                  <a:pt x="834136" y="39243"/>
                </a:lnTo>
                <a:lnTo>
                  <a:pt x="852932" y="44577"/>
                </a:lnTo>
                <a:lnTo>
                  <a:pt x="871601" y="49276"/>
                </a:lnTo>
                <a:lnTo>
                  <a:pt x="891032" y="50418"/>
                </a:lnTo>
                <a:lnTo>
                  <a:pt x="914400" y="48260"/>
                </a:lnTo>
                <a:lnTo>
                  <a:pt x="937133" y="41402"/>
                </a:lnTo>
                <a:lnTo>
                  <a:pt x="960119" y="37465"/>
                </a:lnTo>
                <a:lnTo>
                  <a:pt x="981075" y="33782"/>
                </a:lnTo>
                <a:lnTo>
                  <a:pt x="999744" y="32766"/>
                </a:lnTo>
                <a:lnTo>
                  <a:pt x="1015238" y="34925"/>
                </a:lnTo>
                <a:lnTo>
                  <a:pt x="1029335" y="38481"/>
                </a:lnTo>
                <a:lnTo>
                  <a:pt x="1044702" y="43561"/>
                </a:lnTo>
                <a:lnTo>
                  <a:pt x="1060958" y="48260"/>
                </a:lnTo>
                <a:lnTo>
                  <a:pt x="1078611" y="49276"/>
                </a:lnTo>
                <a:lnTo>
                  <a:pt x="1098423" y="49276"/>
                </a:lnTo>
                <a:lnTo>
                  <a:pt x="1117854" y="46101"/>
                </a:lnTo>
                <a:lnTo>
                  <a:pt x="1137666" y="43561"/>
                </a:lnTo>
                <a:lnTo>
                  <a:pt x="1156335" y="40259"/>
                </a:lnTo>
                <a:lnTo>
                  <a:pt x="1172972" y="39243"/>
                </a:lnTo>
                <a:lnTo>
                  <a:pt x="1187704" y="39243"/>
                </a:lnTo>
                <a:lnTo>
                  <a:pt x="1197737" y="41402"/>
                </a:lnTo>
                <a:lnTo>
                  <a:pt x="1207516" y="42418"/>
                </a:lnTo>
                <a:lnTo>
                  <a:pt x="1220851" y="40259"/>
                </a:lnTo>
                <a:lnTo>
                  <a:pt x="1224026" y="33782"/>
                </a:lnTo>
                <a:lnTo>
                  <a:pt x="1223010" y="2514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119373" y="29185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7" y="774134"/>
            <a:ext cx="2798850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655" y="792479"/>
            <a:ext cx="23873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88336" y="0"/>
                </a:moveTo>
                <a:lnTo>
                  <a:pt x="0" y="0"/>
                </a:lnTo>
                <a:lnTo>
                  <a:pt x="0" y="475488"/>
                </a:lnTo>
                <a:lnTo>
                  <a:pt x="2609088" y="475488"/>
                </a:lnTo>
                <a:lnTo>
                  <a:pt x="2688336" y="396239"/>
                </a:lnTo>
                <a:lnTo>
                  <a:pt x="2688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6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09088" y="475488"/>
                </a:moveTo>
                <a:lnTo>
                  <a:pt x="2624963" y="412114"/>
                </a:lnTo>
                <a:lnTo>
                  <a:pt x="2688336" y="396239"/>
                </a:lnTo>
                <a:lnTo>
                  <a:pt x="2609088" y="475488"/>
                </a:lnTo>
                <a:lnTo>
                  <a:pt x="0" y="475488"/>
                </a:lnTo>
                <a:lnTo>
                  <a:pt x="0" y="0"/>
                </a:lnTo>
                <a:lnTo>
                  <a:pt x="2688336" y="0"/>
                </a:lnTo>
                <a:lnTo>
                  <a:pt x="2688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18426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80" dirty="0">
                <a:latin typeface="Arial Black"/>
                <a:cs typeface="Arial Black"/>
              </a:rPr>
              <a:t>circulatory </a:t>
            </a:r>
            <a:r>
              <a:rPr sz="1500" spc="-190" dirty="0">
                <a:latin typeface="Arial Black"/>
                <a:cs typeface="Arial Black"/>
              </a:rPr>
              <a:t>system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open</a:t>
            </a:r>
            <a:r>
              <a:rPr sz="1500" b="1" spc="1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type.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0" dirty="0">
                <a:latin typeface="Arial Black"/>
                <a:cs typeface="Arial Black"/>
              </a:rPr>
              <a:t>Blood </a:t>
            </a:r>
            <a:r>
              <a:rPr sz="1500" spc="-145" dirty="0">
                <a:latin typeface="Arial Black"/>
                <a:cs typeface="Arial Black"/>
              </a:rPr>
              <a:t>flows in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haemocoel </a:t>
            </a:r>
            <a:r>
              <a:rPr sz="1500" spc="-175" dirty="0">
                <a:latin typeface="Arial Black"/>
                <a:cs typeface="Arial Black"/>
              </a:rPr>
              <a:t>instead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45" dirty="0">
                <a:latin typeface="Arial Black"/>
                <a:cs typeface="Arial Black"/>
              </a:rPr>
              <a:t>blood</a:t>
            </a:r>
            <a:r>
              <a:rPr sz="1500" spc="-105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vessels.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0" dirty="0">
                <a:latin typeface="Arial Black"/>
                <a:cs typeface="Arial Black"/>
              </a:rPr>
              <a:t>Blood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90" dirty="0">
                <a:latin typeface="Arial Black"/>
                <a:cs typeface="Arial Black"/>
              </a:rPr>
              <a:t>called </a:t>
            </a:r>
            <a:r>
              <a:rPr sz="1500" spc="-170" dirty="0">
                <a:latin typeface="Arial Black"/>
                <a:cs typeface="Arial Black"/>
              </a:rPr>
              <a:t>hemolymph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50" dirty="0">
                <a:latin typeface="Arial Black"/>
                <a:cs typeface="Arial Black"/>
              </a:rPr>
              <a:t>it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80" dirty="0">
                <a:latin typeface="Arial Black"/>
                <a:cs typeface="Arial Black"/>
              </a:rPr>
              <a:t>colourless </a:t>
            </a:r>
            <a:r>
              <a:rPr sz="1500" spc="-150" dirty="0">
                <a:latin typeface="Arial Black"/>
                <a:cs typeface="Arial Black"/>
              </a:rPr>
              <a:t>with </a:t>
            </a:r>
            <a:r>
              <a:rPr sz="1500" spc="-160" dirty="0">
                <a:latin typeface="Arial Black"/>
                <a:cs typeface="Arial Black"/>
              </a:rPr>
              <a:t>white</a:t>
            </a:r>
            <a:r>
              <a:rPr sz="1500" spc="105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corpuscles.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70" dirty="0">
                <a:latin typeface="Arial Black"/>
                <a:cs typeface="Arial Black"/>
              </a:rPr>
              <a:t>A </a:t>
            </a:r>
            <a:r>
              <a:rPr sz="1500" spc="-165" dirty="0">
                <a:latin typeface="Arial Black"/>
                <a:cs typeface="Arial Black"/>
              </a:rPr>
              <a:t>dorsal pulsatile, </a:t>
            </a:r>
            <a:r>
              <a:rPr sz="1500" spc="-95" dirty="0">
                <a:latin typeface="Arial Black"/>
                <a:cs typeface="Arial Black"/>
              </a:rPr>
              <a:t>1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160" dirty="0">
                <a:latin typeface="Arial Black"/>
                <a:cs typeface="Arial Black"/>
              </a:rPr>
              <a:t>many-chambered,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tubular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heart </a:t>
            </a:r>
            <a:r>
              <a:rPr sz="1500" spc="-170" dirty="0">
                <a:latin typeface="Arial Black"/>
                <a:cs typeface="Arial Black"/>
              </a:rPr>
              <a:t>is</a:t>
            </a:r>
            <a:r>
              <a:rPr sz="1500" spc="-100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present.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275576" y="2682239"/>
            <a:ext cx="1544299" cy="2297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29407" y="1639061"/>
            <a:ext cx="2104390" cy="64135"/>
          </a:xfrm>
          <a:custGeom>
            <a:avLst/>
            <a:gdLst/>
            <a:ahLst/>
            <a:cxnLst/>
            <a:rect l="l" t="t" r="r" b="b"/>
            <a:pathLst>
              <a:path w="2104390" h="64135">
                <a:moveTo>
                  <a:pt x="0" y="6476"/>
                </a:moveTo>
                <a:lnTo>
                  <a:pt x="3302" y="0"/>
                </a:lnTo>
                <a:lnTo>
                  <a:pt x="14097" y="0"/>
                </a:lnTo>
                <a:lnTo>
                  <a:pt x="14097" y="0"/>
                </a:lnTo>
                <a:lnTo>
                  <a:pt x="28448" y="3175"/>
                </a:lnTo>
                <a:lnTo>
                  <a:pt x="45085" y="9651"/>
                </a:lnTo>
                <a:lnTo>
                  <a:pt x="60198" y="17272"/>
                </a:lnTo>
                <a:lnTo>
                  <a:pt x="78867" y="27304"/>
                </a:lnTo>
                <a:lnTo>
                  <a:pt x="97281" y="35940"/>
                </a:lnTo>
                <a:lnTo>
                  <a:pt x="114935" y="43561"/>
                </a:lnTo>
                <a:lnTo>
                  <a:pt x="132461" y="47498"/>
                </a:lnTo>
                <a:lnTo>
                  <a:pt x="150875" y="50037"/>
                </a:lnTo>
                <a:lnTo>
                  <a:pt x="150875" y="50037"/>
                </a:lnTo>
                <a:lnTo>
                  <a:pt x="171704" y="48513"/>
                </a:lnTo>
                <a:lnTo>
                  <a:pt x="193675" y="45720"/>
                </a:lnTo>
                <a:lnTo>
                  <a:pt x="215646" y="38862"/>
                </a:lnTo>
                <a:lnTo>
                  <a:pt x="237236" y="31241"/>
                </a:lnTo>
                <a:lnTo>
                  <a:pt x="260731" y="23749"/>
                </a:lnTo>
                <a:lnTo>
                  <a:pt x="282321" y="17272"/>
                </a:lnTo>
                <a:lnTo>
                  <a:pt x="303149" y="12953"/>
                </a:lnTo>
                <a:lnTo>
                  <a:pt x="321818" y="10795"/>
                </a:lnTo>
                <a:lnTo>
                  <a:pt x="340233" y="10795"/>
                </a:lnTo>
                <a:lnTo>
                  <a:pt x="358902" y="12953"/>
                </a:lnTo>
                <a:lnTo>
                  <a:pt x="376555" y="16510"/>
                </a:lnTo>
                <a:lnTo>
                  <a:pt x="393827" y="20447"/>
                </a:lnTo>
                <a:lnTo>
                  <a:pt x="410464" y="25146"/>
                </a:lnTo>
                <a:lnTo>
                  <a:pt x="424815" y="31241"/>
                </a:lnTo>
                <a:lnTo>
                  <a:pt x="438912" y="36957"/>
                </a:lnTo>
                <a:lnTo>
                  <a:pt x="455422" y="42417"/>
                </a:lnTo>
                <a:lnTo>
                  <a:pt x="474218" y="47498"/>
                </a:lnTo>
                <a:lnTo>
                  <a:pt x="494665" y="53212"/>
                </a:lnTo>
                <a:lnTo>
                  <a:pt x="516636" y="57150"/>
                </a:lnTo>
                <a:lnTo>
                  <a:pt x="540766" y="59309"/>
                </a:lnTo>
                <a:lnTo>
                  <a:pt x="567055" y="60833"/>
                </a:lnTo>
                <a:lnTo>
                  <a:pt x="587883" y="59309"/>
                </a:lnTo>
                <a:lnTo>
                  <a:pt x="606679" y="56134"/>
                </a:lnTo>
                <a:lnTo>
                  <a:pt x="623951" y="51053"/>
                </a:lnTo>
                <a:lnTo>
                  <a:pt x="643763" y="45720"/>
                </a:lnTo>
                <a:lnTo>
                  <a:pt x="660272" y="41021"/>
                </a:lnTo>
                <a:lnTo>
                  <a:pt x="677926" y="38862"/>
                </a:lnTo>
                <a:lnTo>
                  <a:pt x="699516" y="36957"/>
                </a:lnTo>
                <a:lnTo>
                  <a:pt x="723645" y="33782"/>
                </a:lnTo>
                <a:lnTo>
                  <a:pt x="750951" y="32385"/>
                </a:lnTo>
                <a:lnTo>
                  <a:pt x="777240" y="32385"/>
                </a:lnTo>
                <a:lnTo>
                  <a:pt x="777240" y="32385"/>
                </a:lnTo>
                <a:lnTo>
                  <a:pt x="801369" y="33782"/>
                </a:lnTo>
                <a:lnTo>
                  <a:pt x="826643" y="35940"/>
                </a:lnTo>
                <a:lnTo>
                  <a:pt x="850392" y="38862"/>
                </a:lnTo>
                <a:lnTo>
                  <a:pt x="874776" y="43561"/>
                </a:lnTo>
                <a:lnTo>
                  <a:pt x="897508" y="48513"/>
                </a:lnTo>
                <a:lnTo>
                  <a:pt x="922655" y="54356"/>
                </a:lnTo>
                <a:lnTo>
                  <a:pt x="946150" y="59309"/>
                </a:lnTo>
                <a:lnTo>
                  <a:pt x="970915" y="61849"/>
                </a:lnTo>
                <a:lnTo>
                  <a:pt x="995044" y="62991"/>
                </a:lnTo>
                <a:lnTo>
                  <a:pt x="1017016" y="64008"/>
                </a:lnTo>
                <a:lnTo>
                  <a:pt x="1035431" y="64008"/>
                </a:lnTo>
                <a:lnTo>
                  <a:pt x="1054100" y="62991"/>
                </a:lnTo>
                <a:lnTo>
                  <a:pt x="1071753" y="59309"/>
                </a:lnTo>
                <a:lnTo>
                  <a:pt x="1088263" y="54990"/>
                </a:lnTo>
                <a:lnTo>
                  <a:pt x="1106678" y="50037"/>
                </a:lnTo>
                <a:lnTo>
                  <a:pt x="1131189" y="45720"/>
                </a:lnTo>
                <a:lnTo>
                  <a:pt x="1152779" y="41021"/>
                </a:lnTo>
                <a:lnTo>
                  <a:pt x="1171447" y="36957"/>
                </a:lnTo>
                <a:lnTo>
                  <a:pt x="1189101" y="33782"/>
                </a:lnTo>
                <a:lnTo>
                  <a:pt x="1207516" y="31241"/>
                </a:lnTo>
                <a:lnTo>
                  <a:pt x="1226184" y="30225"/>
                </a:lnTo>
                <a:lnTo>
                  <a:pt x="1245996" y="30225"/>
                </a:lnTo>
                <a:lnTo>
                  <a:pt x="1265428" y="31241"/>
                </a:lnTo>
                <a:lnTo>
                  <a:pt x="1286256" y="33782"/>
                </a:lnTo>
                <a:lnTo>
                  <a:pt x="1308227" y="35940"/>
                </a:lnTo>
                <a:lnTo>
                  <a:pt x="1329182" y="38862"/>
                </a:lnTo>
                <a:lnTo>
                  <a:pt x="1349629" y="42417"/>
                </a:lnTo>
                <a:lnTo>
                  <a:pt x="1369441" y="45720"/>
                </a:lnTo>
                <a:lnTo>
                  <a:pt x="1390395" y="47498"/>
                </a:lnTo>
                <a:lnTo>
                  <a:pt x="1412367" y="48513"/>
                </a:lnTo>
                <a:lnTo>
                  <a:pt x="1412367" y="48513"/>
                </a:lnTo>
                <a:lnTo>
                  <a:pt x="1434972" y="46354"/>
                </a:lnTo>
                <a:lnTo>
                  <a:pt x="1459483" y="42417"/>
                </a:lnTo>
                <a:lnTo>
                  <a:pt x="1484630" y="36957"/>
                </a:lnTo>
                <a:lnTo>
                  <a:pt x="1509521" y="30225"/>
                </a:lnTo>
                <a:lnTo>
                  <a:pt x="1532890" y="22606"/>
                </a:lnTo>
                <a:lnTo>
                  <a:pt x="1552320" y="17272"/>
                </a:lnTo>
                <a:lnTo>
                  <a:pt x="1552320" y="17272"/>
                </a:lnTo>
                <a:lnTo>
                  <a:pt x="1572133" y="15366"/>
                </a:lnTo>
                <a:lnTo>
                  <a:pt x="1594104" y="15366"/>
                </a:lnTo>
                <a:lnTo>
                  <a:pt x="1613916" y="18287"/>
                </a:lnTo>
                <a:lnTo>
                  <a:pt x="1632584" y="22606"/>
                </a:lnTo>
                <a:lnTo>
                  <a:pt x="1651000" y="28066"/>
                </a:lnTo>
                <a:lnTo>
                  <a:pt x="1668271" y="32385"/>
                </a:lnTo>
                <a:lnTo>
                  <a:pt x="1689481" y="34798"/>
                </a:lnTo>
                <a:lnTo>
                  <a:pt x="1711070" y="34798"/>
                </a:lnTo>
                <a:lnTo>
                  <a:pt x="1711070" y="34798"/>
                </a:lnTo>
                <a:lnTo>
                  <a:pt x="1735201" y="31241"/>
                </a:lnTo>
                <a:lnTo>
                  <a:pt x="1760474" y="25146"/>
                </a:lnTo>
                <a:lnTo>
                  <a:pt x="1786763" y="18287"/>
                </a:lnTo>
                <a:lnTo>
                  <a:pt x="1810893" y="10795"/>
                </a:lnTo>
                <a:lnTo>
                  <a:pt x="1832737" y="5334"/>
                </a:lnTo>
                <a:lnTo>
                  <a:pt x="1852295" y="2159"/>
                </a:lnTo>
                <a:lnTo>
                  <a:pt x="1870964" y="1015"/>
                </a:lnTo>
                <a:lnTo>
                  <a:pt x="1887474" y="1015"/>
                </a:lnTo>
                <a:lnTo>
                  <a:pt x="1887474" y="1015"/>
                </a:lnTo>
                <a:lnTo>
                  <a:pt x="1905889" y="2159"/>
                </a:lnTo>
                <a:lnTo>
                  <a:pt x="1927859" y="3175"/>
                </a:lnTo>
                <a:lnTo>
                  <a:pt x="1950846" y="4317"/>
                </a:lnTo>
                <a:lnTo>
                  <a:pt x="1971802" y="6476"/>
                </a:lnTo>
                <a:lnTo>
                  <a:pt x="1990470" y="9651"/>
                </a:lnTo>
                <a:lnTo>
                  <a:pt x="2007743" y="13970"/>
                </a:lnTo>
                <a:lnTo>
                  <a:pt x="2024380" y="19431"/>
                </a:lnTo>
                <a:lnTo>
                  <a:pt x="2043049" y="23749"/>
                </a:lnTo>
                <a:lnTo>
                  <a:pt x="2061718" y="27304"/>
                </a:lnTo>
                <a:lnTo>
                  <a:pt x="2061718" y="27304"/>
                </a:lnTo>
                <a:lnTo>
                  <a:pt x="2077974" y="23749"/>
                </a:lnTo>
                <a:lnTo>
                  <a:pt x="2093087" y="20447"/>
                </a:lnTo>
                <a:lnTo>
                  <a:pt x="2104263" y="172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06391" y="1322958"/>
            <a:ext cx="241935" cy="127000"/>
          </a:xfrm>
          <a:custGeom>
            <a:avLst/>
            <a:gdLst/>
            <a:ahLst/>
            <a:cxnLst/>
            <a:rect l="l" t="t" r="r" b="b"/>
            <a:pathLst>
              <a:path w="241935" h="127000">
                <a:moveTo>
                  <a:pt x="0" y="110870"/>
                </a:moveTo>
                <a:lnTo>
                  <a:pt x="5461" y="116204"/>
                </a:lnTo>
                <a:lnTo>
                  <a:pt x="19431" y="125222"/>
                </a:lnTo>
                <a:lnTo>
                  <a:pt x="39243" y="127000"/>
                </a:lnTo>
                <a:lnTo>
                  <a:pt x="62357" y="120523"/>
                </a:lnTo>
                <a:lnTo>
                  <a:pt x="87503" y="109727"/>
                </a:lnTo>
                <a:lnTo>
                  <a:pt x="107315" y="96392"/>
                </a:lnTo>
                <a:lnTo>
                  <a:pt x="128143" y="81279"/>
                </a:lnTo>
                <a:lnTo>
                  <a:pt x="148717" y="64007"/>
                </a:lnTo>
                <a:lnTo>
                  <a:pt x="166370" y="48894"/>
                </a:lnTo>
                <a:lnTo>
                  <a:pt x="185038" y="35560"/>
                </a:lnTo>
                <a:lnTo>
                  <a:pt x="204470" y="23749"/>
                </a:lnTo>
                <a:lnTo>
                  <a:pt x="221107" y="13969"/>
                </a:lnTo>
                <a:lnTo>
                  <a:pt x="234061" y="5334"/>
                </a:lnTo>
                <a:lnTo>
                  <a:pt x="24193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88966" y="13096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13229" y="1873757"/>
            <a:ext cx="3581400" cy="53340"/>
          </a:xfrm>
          <a:custGeom>
            <a:avLst/>
            <a:gdLst/>
            <a:ahLst/>
            <a:cxnLst/>
            <a:rect l="l" t="t" r="r" b="b"/>
            <a:pathLst>
              <a:path w="3581400" h="53339">
                <a:moveTo>
                  <a:pt x="0" y="1777"/>
                </a:moveTo>
                <a:lnTo>
                  <a:pt x="0" y="1777"/>
                </a:lnTo>
                <a:lnTo>
                  <a:pt x="12953" y="2793"/>
                </a:lnTo>
                <a:lnTo>
                  <a:pt x="27431" y="4952"/>
                </a:lnTo>
                <a:lnTo>
                  <a:pt x="42925" y="8636"/>
                </a:lnTo>
                <a:lnTo>
                  <a:pt x="58038" y="13588"/>
                </a:lnTo>
                <a:lnTo>
                  <a:pt x="73532" y="18287"/>
                </a:lnTo>
                <a:lnTo>
                  <a:pt x="88645" y="24764"/>
                </a:lnTo>
                <a:lnTo>
                  <a:pt x="104139" y="31241"/>
                </a:lnTo>
                <a:lnTo>
                  <a:pt x="121793" y="36702"/>
                </a:lnTo>
                <a:lnTo>
                  <a:pt x="138302" y="41020"/>
                </a:lnTo>
                <a:lnTo>
                  <a:pt x="155575" y="43179"/>
                </a:lnTo>
                <a:lnTo>
                  <a:pt x="176402" y="44195"/>
                </a:lnTo>
                <a:lnTo>
                  <a:pt x="176402" y="44195"/>
                </a:lnTo>
                <a:lnTo>
                  <a:pt x="197993" y="43179"/>
                </a:lnTo>
                <a:lnTo>
                  <a:pt x="218947" y="39623"/>
                </a:lnTo>
                <a:lnTo>
                  <a:pt x="239140" y="34543"/>
                </a:lnTo>
                <a:lnTo>
                  <a:pt x="257428" y="28701"/>
                </a:lnTo>
                <a:lnTo>
                  <a:pt x="275081" y="22605"/>
                </a:lnTo>
                <a:lnTo>
                  <a:pt x="292353" y="17271"/>
                </a:lnTo>
                <a:lnTo>
                  <a:pt x="311150" y="13588"/>
                </a:lnTo>
                <a:lnTo>
                  <a:pt x="328421" y="10413"/>
                </a:lnTo>
                <a:lnTo>
                  <a:pt x="348233" y="9651"/>
                </a:lnTo>
                <a:lnTo>
                  <a:pt x="367919" y="8636"/>
                </a:lnTo>
                <a:lnTo>
                  <a:pt x="387731" y="7492"/>
                </a:lnTo>
                <a:lnTo>
                  <a:pt x="408685" y="7492"/>
                </a:lnTo>
                <a:lnTo>
                  <a:pt x="429132" y="7492"/>
                </a:lnTo>
                <a:lnTo>
                  <a:pt x="448944" y="9651"/>
                </a:lnTo>
                <a:lnTo>
                  <a:pt x="448944" y="9651"/>
                </a:lnTo>
                <a:lnTo>
                  <a:pt x="469900" y="13588"/>
                </a:lnTo>
                <a:lnTo>
                  <a:pt x="491870" y="18287"/>
                </a:lnTo>
                <a:lnTo>
                  <a:pt x="511301" y="23748"/>
                </a:lnTo>
                <a:lnTo>
                  <a:pt x="529970" y="27685"/>
                </a:lnTo>
                <a:lnTo>
                  <a:pt x="548639" y="32384"/>
                </a:lnTo>
                <a:lnTo>
                  <a:pt x="566293" y="36702"/>
                </a:lnTo>
                <a:lnTo>
                  <a:pt x="581406" y="39623"/>
                </a:lnTo>
                <a:lnTo>
                  <a:pt x="598677" y="43179"/>
                </a:lnTo>
                <a:lnTo>
                  <a:pt x="621029" y="43179"/>
                </a:lnTo>
                <a:lnTo>
                  <a:pt x="645921" y="41020"/>
                </a:lnTo>
                <a:lnTo>
                  <a:pt x="671068" y="37464"/>
                </a:lnTo>
                <a:lnTo>
                  <a:pt x="696340" y="33400"/>
                </a:lnTo>
                <a:lnTo>
                  <a:pt x="719327" y="28701"/>
                </a:lnTo>
                <a:lnTo>
                  <a:pt x="740156" y="24764"/>
                </a:lnTo>
                <a:lnTo>
                  <a:pt x="759968" y="21589"/>
                </a:lnTo>
                <a:lnTo>
                  <a:pt x="779779" y="19050"/>
                </a:lnTo>
                <a:lnTo>
                  <a:pt x="797051" y="19050"/>
                </a:lnTo>
                <a:lnTo>
                  <a:pt x="815847" y="22605"/>
                </a:lnTo>
                <a:lnTo>
                  <a:pt x="835659" y="26923"/>
                </a:lnTo>
                <a:lnTo>
                  <a:pt x="855090" y="31241"/>
                </a:lnTo>
                <a:lnTo>
                  <a:pt x="875919" y="35559"/>
                </a:lnTo>
                <a:lnTo>
                  <a:pt x="894714" y="39623"/>
                </a:lnTo>
                <a:lnTo>
                  <a:pt x="913002" y="44195"/>
                </a:lnTo>
                <a:lnTo>
                  <a:pt x="932814" y="48513"/>
                </a:lnTo>
                <a:lnTo>
                  <a:pt x="953643" y="51815"/>
                </a:lnTo>
                <a:lnTo>
                  <a:pt x="976757" y="52831"/>
                </a:lnTo>
                <a:lnTo>
                  <a:pt x="976757" y="52831"/>
                </a:lnTo>
                <a:lnTo>
                  <a:pt x="999744" y="50672"/>
                </a:lnTo>
                <a:lnTo>
                  <a:pt x="1024635" y="47497"/>
                </a:lnTo>
                <a:lnTo>
                  <a:pt x="1050162" y="43179"/>
                </a:lnTo>
                <a:lnTo>
                  <a:pt x="1075435" y="36702"/>
                </a:lnTo>
                <a:lnTo>
                  <a:pt x="1099184" y="29844"/>
                </a:lnTo>
                <a:lnTo>
                  <a:pt x="1123315" y="24764"/>
                </a:lnTo>
                <a:lnTo>
                  <a:pt x="1148842" y="20065"/>
                </a:lnTo>
                <a:lnTo>
                  <a:pt x="1170432" y="17271"/>
                </a:lnTo>
                <a:lnTo>
                  <a:pt x="1190244" y="16128"/>
                </a:lnTo>
                <a:lnTo>
                  <a:pt x="1190244" y="16128"/>
                </a:lnTo>
                <a:lnTo>
                  <a:pt x="1209674" y="17271"/>
                </a:lnTo>
                <a:lnTo>
                  <a:pt x="1230503" y="20065"/>
                </a:lnTo>
                <a:lnTo>
                  <a:pt x="1250695" y="24764"/>
                </a:lnTo>
                <a:lnTo>
                  <a:pt x="1271270" y="28701"/>
                </a:lnTo>
                <a:lnTo>
                  <a:pt x="1293113" y="32384"/>
                </a:lnTo>
                <a:lnTo>
                  <a:pt x="1315084" y="34543"/>
                </a:lnTo>
                <a:lnTo>
                  <a:pt x="1338833" y="36702"/>
                </a:lnTo>
                <a:lnTo>
                  <a:pt x="1363345" y="37464"/>
                </a:lnTo>
                <a:lnTo>
                  <a:pt x="1387094" y="35559"/>
                </a:lnTo>
                <a:lnTo>
                  <a:pt x="1412367" y="32384"/>
                </a:lnTo>
                <a:lnTo>
                  <a:pt x="1436878" y="26923"/>
                </a:lnTo>
                <a:lnTo>
                  <a:pt x="1455166" y="21589"/>
                </a:lnTo>
                <a:lnTo>
                  <a:pt x="1473834" y="16128"/>
                </a:lnTo>
                <a:lnTo>
                  <a:pt x="1493646" y="10413"/>
                </a:lnTo>
                <a:lnTo>
                  <a:pt x="1515236" y="9651"/>
                </a:lnTo>
                <a:lnTo>
                  <a:pt x="1539367" y="8636"/>
                </a:lnTo>
                <a:lnTo>
                  <a:pt x="1562481" y="8636"/>
                </a:lnTo>
                <a:lnTo>
                  <a:pt x="1584451" y="10413"/>
                </a:lnTo>
                <a:lnTo>
                  <a:pt x="1606422" y="15112"/>
                </a:lnTo>
                <a:lnTo>
                  <a:pt x="1628012" y="19050"/>
                </a:lnTo>
                <a:lnTo>
                  <a:pt x="1648841" y="24764"/>
                </a:lnTo>
                <a:lnTo>
                  <a:pt x="1669795" y="28701"/>
                </a:lnTo>
                <a:lnTo>
                  <a:pt x="1692783" y="31241"/>
                </a:lnTo>
                <a:lnTo>
                  <a:pt x="1719071" y="31241"/>
                </a:lnTo>
                <a:lnTo>
                  <a:pt x="1719071" y="31241"/>
                </a:lnTo>
                <a:lnTo>
                  <a:pt x="1744218" y="28701"/>
                </a:lnTo>
                <a:lnTo>
                  <a:pt x="1770507" y="24764"/>
                </a:lnTo>
                <a:lnTo>
                  <a:pt x="1797938" y="18287"/>
                </a:lnTo>
                <a:lnTo>
                  <a:pt x="1825244" y="9651"/>
                </a:lnTo>
                <a:lnTo>
                  <a:pt x="1850517" y="2793"/>
                </a:lnTo>
                <a:lnTo>
                  <a:pt x="1874520" y="0"/>
                </a:lnTo>
                <a:lnTo>
                  <a:pt x="1896236" y="0"/>
                </a:lnTo>
                <a:lnTo>
                  <a:pt x="1896236" y="0"/>
                </a:lnTo>
                <a:lnTo>
                  <a:pt x="1918081" y="1777"/>
                </a:lnTo>
                <a:lnTo>
                  <a:pt x="1937893" y="4952"/>
                </a:lnTo>
                <a:lnTo>
                  <a:pt x="1958847" y="10413"/>
                </a:lnTo>
                <a:lnTo>
                  <a:pt x="1979295" y="17271"/>
                </a:lnTo>
                <a:lnTo>
                  <a:pt x="2001266" y="21589"/>
                </a:lnTo>
                <a:lnTo>
                  <a:pt x="2023236" y="25907"/>
                </a:lnTo>
                <a:lnTo>
                  <a:pt x="2046350" y="27685"/>
                </a:lnTo>
                <a:lnTo>
                  <a:pt x="2070354" y="26923"/>
                </a:lnTo>
                <a:lnTo>
                  <a:pt x="2097785" y="23748"/>
                </a:lnTo>
                <a:lnTo>
                  <a:pt x="2125091" y="18287"/>
                </a:lnTo>
                <a:lnTo>
                  <a:pt x="2149221" y="12573"/>
                </a:lnTo>
                <a:lnTo>
                  <a:pt x="2169033" y="6476"/>
                </a:lnTo>
                <a:lnTo>
                  <a:pt x="2187829" y="2793"/>
                </a:lnTo>
                <a:lnTo>
                  <a:pt x="2203958" y="1777"/>
                </a:lnTo>
                <a:lnTo>
                  <a:pt x="2222372" y="1777"/>
                </a:lnTo>
                <a:lnTo>
                  <a:pt x="2242185" y="4952"/>
                </a:lnTo>
                <a:lnTo>
                  <a:pt x="2262250" y="9651"/>
                </a:lnTo>
                <a:lnTo>
                  <a:pt x="2281682" y="15112"/>
                </a:lnTo>
                <a:lnTo>
                  <a:pt x="2299335" y="19050"/>
                </a:lnTo>
                <a:lnTo>
                  <a:pt x="2316607" y="22605"/>
                </a:lnTo>
                <a:lnTo>
                  <a:pt x="2334260" y="24764"/>
                </a:lnTo>
                <a:lnTo>
                  <a:pt x="2355215" y="25907"/>
                </a:lnTo>
                <a:lnTo>
                  <a:pt x="2378201" y="24764"/>
                </a:lnTo>
                <a:lnTo>
                  <a:pt x="2399792" y="22605"/>
                </a:lnTo>
                <a:lnTo>
                  <a:pt x="2421762" y="19050"/>
                </a:lnTo>
                <a:lnTo>
                  <a:pt x="2440559" y="16128"/>
                </a:lnTo>
                <a:lnTo>
                  <a:pt x="2459228" y="10413"/>
                </a:lnTo>
                <a:lnTo>
                  <a:pt x="2478659" y="6476"/>
                </a:lnTo>
                <a:lnTo>
                  <a:pt x="2497328" y="2793"/>
                </a:lnTo>
                <a:lnTo>
                  <a:pt x="2517140" y="1777"/>
                </a:lnTo>
                <a:lnTo>
                  <a:pt x="2517140" y="1777"/>
                </a:lnTo>
                <a:lnTo>
                  <a:pt x="2536571" y="2793"/>
                </a:lnTo>
                <a:lnTo>
                  <a:pt x="2558922" y="4952"/>
                </a:lnTo>
                <a:lnTo>
                  <a:pt x="2578354" y="9651"/>
                </a:lnTo>
                <a:lnTo>
                  <a:pt x="2599309" y="16128"/>
                </a:lnTo>
                <a:lnTo>
                  <a:pt x="2618994" y="21589"/>
                </a:lnTo>
                <a:lnTo>
                  <a:pt x="2639568" y="24764"/>
                </a:lnTo>
                <a:lnTo>
                  <a:pt x="2664079" y="25907"/>
                </a:lnTo>
                <a:lnTo>
                  <a:pt x="2690368" y="24764"/>
                </a:lnTo>
                <a:lnTo>
                  <a:pt x="2716275" y="20065"/>
                </a:lnTo>
                <a:lnTo>
                  <a:pt x="2742565" y="15112"/>
                </a:lnTo>
                <a:lnTo>
                  <a:pt x="2766695" y="9651"/>
                </a:lnTo>
                <a:lnTo>
                  <a:pt x="2789682" y="8636"/>
                </a:lnTo>
                <a:lnTo>
                  <a:pt x="2811653" y="9651"/>
                </a:lnTo>
                <a:lnTo>
                  <a:pt x="2832481" y="15112"/>
                </a:lnTo>
                <a:lnTo>
                  <a:pt x="2852038" y="19050"/>
                </a:lnTo>
                <a:lnTo>
                  <a:pt x="2870708" y="24764"/>
                </a:lnTo>
                <a:lnTo>
                  <a:pt x="2889376" y="28701"/>
                </a:lnTo>
                <a:lnTo>
                  <a:pt x="2907792" y="31241"/>
                </a:lnTo>
                <a:lnTo>
                  <a:pt x="2931160" y="31241"/>
                </a:lnTo>
                <a:lnTo>
                  <a:pt x="2956051" y="28701"/>
                </a:lnTo>
                <a:lnTo>
                  <a:pt x="2980182" y="25907"/>
                </a:lnTo>
                <a:lnTo>
                  <a:pt x="3003169" y="22605"/>
                </a:lnTo>
                <a:lnTo>
                  <a:pt x="3022981" y="20065"/>
                </a:lnTo>
                <a:lnTo>
                  <a:pt x="3040253" y="20065"/>
                </a:lnTo>
                <a:lnTo>
                  <a:pt x="3055747" y="22605"/>
                </a:lnTo>
                <a:lnTo>
                  <a:pt x="3070097" y="25907"/>
                </a:lnTo>
                <a:lnTo>
                  <a:pt x="3083051" y="28701"/>
                </a:lnTo>
                <a:lnTo>
                  <a:pt x="3099688" y="32384"/>
                </a:lnTo>
                <a:lnTo>
                  <a:pt x="3118358" y="34543"/>
                </a:lnTo>
                <a:lnTo>
                  <a:pt x="3141091" y="34543"/>
                </a:lnTo>
                <a:lnTo>
                  <a:pt x="3141091" y="34543"/>
                </a:lnTo>
                <a:lnTo>
                  <a:pt x="3164078" y="31241"/>
                </a:lnTo>
                <a:lnTo>
                  <a:pt x="3187192" y="24764"/>
                </a:lnTo>
                <a:lnTo>
                  <a:pt x="3209035" y="19050"/>
                </a:lnTo>
                <a:lnTo>
                  <a:pt x="3231007" y="16128"/>
                </a:lnTo>
                <a:lnTo>
                  <a:pt x="3249422" y="16128"/>
                </a:lnTo>
                <a:lnTo>
                  <a:pt x="3265931" y="19050"/>
                </a:lnTo>
                <a:lnTo>
                  <a:pt x="3283584" y="22605"/>
                </a:lnTo>
                <a:lnTo>
                  <a:pt x="3303397" y="24764"/>
                </a:lnTo>
                <a:lnTo>
                  <a:pt x="3324986" y="25907"/>
                </a:lnTo>
                <a:lnTo>
                  <a:pt x="3348101" y="23748"/>
                </a:lnTo>
                <a:lnTo>
                  <a:pt x="3371087" y="19050"/>
                </a:lnTo>
                <a:lnTo>
                  <a:pt x="3392678" y="13588"/>
                </a:lnTo>
                <a:lnTo>
                  <a:pt x="3415029" y="8636"/>
                </a:lnTo>
                <a:lnTo>
                  <a:pt x="3433699" y="4317"/>
                </a:lnTo>
                <a:lnTo>
                  <a:pt x="3450971" y="1777"/>
                </a:lnTo>
                <a:lnTo>
                  <a:pt x="3468624" y="1777"/>
                </a:lnTo>
                <a:lnTo>
                  <a:pt x="3484879" y="4952"/>
                </a:lnTo>
                <a:lnTo>
                  <a:pt x="3502532" y="7492"/>
                </a:lnTo>
                <a:lnTo>
                  <a:pt x="3519804" y="8636"/>
                </a:lnTo>
                <a:lnTo>
                  <a:pt x="3538474" y="7492"/>
                </a:lnTo>
                <a:lnTo>
                  <a:pt x="3557270" y="6476"/>
                </a:lnTo>
                <a:lnTo>
                  <a:pt x="3571621" y="4317"/>
                </a:lnTo>
                <a:lnTo>
                  <a:pt x="3581400" y="177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26385" y="2090800"/>
            <a:ext cx="958215" cy="31115"/>
          </a:xfrm>
          <a:custGeom>
            <a:avLst/>
            <a:gdLst/>
            <a:ahLst/>
            <a:cxnLst/>
            <a:rect l="l" t="t" r="r" b="b"/>
            <a:pathLst>
              <a:path w="958214" h="31114">
                <a:moveTo>
                  <a:pt x="0" y="0"/>
                </a:moveTo>
                <a:lnTo>
                  <a:pt x="0" y="0"/>
                </a:lnTo>
                <a:lnTo>
                  <a:pt x="10794" y="1778"/>
                </a:lnTo>
                <a:lnTo>
                  <a:pt x="21970" y="6477"/>
                </a:lnTo>
                <a:lnTo>
                  <a:pt x="36321" y="12954"/>
                </a:lnTo>
                <a:lnTo>
                  <a:pt x="52958" y="20193"/>
                </a:lnTo>
                <a:lnTo>
                  <a:pt x="71246" y="25908"/>
                </a:lnTo>
                <a:lnTo>
                  <a:pt x="90042" y="29210"/>
                </a:lnTo>
                <a:lnTo>
                  <a:pt x="107314" y="30606"/>
                </a:lnTo>
                <a:lnTo>
                  <a:pt x="107314" y="30606"/>
                </a:lnTo>
                <a:lnTo>
                  <a:pt x="123825" y="27050"/>
                </a:lnTo>
                <a:lnTo>
                  <a:pt x="141096" y="22733"/>
                </a:lnTo>
                <a:lnTo>
                  <a:pt x="159765" y="18415"/>
                </a:lnTo>
                <a:lnTo>
                  <a:pt x="176402" y="11937"/>
                </a:lnTo>
                <a:lnTo>
                  <a:pt x="192912" y="7620"/>
                </a:lnTo>
                <a:lnTo>
                  <a:pt x="209169" y="2921"/>
                </a:lnTo>
                <a:lnTo>
                  <a:pt x="225297" y="0"/>
                </a:lnTo>
                <a:lnTo>
                  <a:pt x="241934" y="0"/>
                </a:lnTo>
                <a:lnTo>
                  <a:pt x="259587" y="762"/>
                </a:lnTo>
                <a:lnTo>
                  <a:pt x="276097" y="5461"/>
                </a:lnTo>
                <a:lnTo>
                  <a:pt x="292353" y="10795"/>
                </a:lnTo>
                <a:lnTo>
                  <a:pt x="308863" y="18415"/>
                </a:lnTo>
                <a:lnTo>
                  <a:pt x="327278" y="23749"/>
                </a:lnTo>
                <a:lnTo>
                  <a:pt x="349503" y="27050"/>
                </a:lnTo>
                <a:lnTo>
                  <a:pt x="371094" y="27050"/>
                </a:lnTo>
                <a:lnTo>
                  <a:pt x="392048" y="25908"/>
                </a:lnTo>
                <a:lnTo>
                  <a:pt x="410337" y="22733"/>
                </a:lnTo>
                <a:lnTo>
                  <a:pt x="426974" y="18415"/>
                </a:lnTo>
                <a:lnTo>
                  <a:pt x="443484" y="14097"/>
                </a:lnTo>
                <a:lnTo>
                  <a:pt x="460120" y="11937"/>
                </a:lnTo>
                <a:lnTo>
                  <a:pt x="476250" y="9398"/>
                </a:lnTo>
                <a:lnTo>
                  <a:pt x="490600" y="9398"/>
                </a:lnTo>
                <a:lnTo>
                  <a:pt x="504698" y="12954"/>
                </a:lnTo>
                <a:lnTo>
                  <a:pt x="520191" y="18415"/>
                </a:lnTo>
                <a:lnTo>
                  <a:pt x="537844" y="21590"/>
                </a:lnTo>
                <a:lnTo>
                  <a:pt x="555116" y="24892"/>
                </a:lnTo>
                <a:lnTo>
                  <a:pt x="574928" y="25908"/>
                </a:lnTo>
                <a:lnTo>
                  <a:pt x="574928" y="25908"/>
                </a:lnTo>
                <a:lnTo>
                  <a:pt x="596518" y="24892"/>
                </a:lnTo>
                <a:lnTo>
                  <a:pt x="619887" y="23749"/>
                </a:lnTo>
                <a:lnTo>
                  <a:pt x="642619" y="21590"/>
                </a:lnTo>
                <a:lnTo>
                  <a:pt x="662431" y="17272"/>
                </a:lnTo>
                <a:lnTo>
                  <a:pt x="681101" y="12954"/>
                </a:lnTo>
                <a:lnTo>
                  <a:pt x="700531" y="11937"/>
                </a:lnTo>
                <a:lnTo>
                  <a:pt x="719201" y="11937"/>
                </a:lnTo>
                <a:lnTo>
                  <a:pt x="737997" y="16256"/>
                </a:lnTo>
                <a:lnTo>
                  <a:pt x="755268" y="20193"/>
                </a:lnTo>
                <a:lnTo>
                  <a:pt x="772922" y="22733"/>
                </a:lnTo>
                <a:lnTo>
                  <a:pt x="793750" y="23749"/>
                </a:lnTo>
                <a:lnTo>
                  <a:pt x="817879" y="23749"/>
                </a:lnTo>
                <a:lnTo>
                  <a:pt x="839851" y="21590"/>
                </a:lnTo>
                <a:lnTo>
                  <a:pt x="860678" y="19050"/>
                </a:lnTo>
                <a:lnTo>
                  <a:pt x="881252" y="18415"/>
                </a:lnTo>
                <a:lnTo>
                  <a:pt x="899922" y="19050"/>
                </a:lnTo>
                <a:lnTo>
                  <a:pt x="918717" y="21590"/>
                </a:lnTo>
                <a:lnTo>
                  <a:pt x="934212" y="22733"/>
                </a:lnTo>
                <a:lnTo>
                  <a:pt x="948181" y="22733"/>
                </a:lnTo>
                <a:lnTo>
                  <a:pt x="957961" y="2019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83203" y="21070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77079" y="2096261"/>
            <a:ext cx="2175510" cy="41275"/>
          </a:xfrm>
          <a:custGeom>
            <a:avLst/>
            <a:gdLst/>
            <a:ahLst/>
            <a:cxnLst/>
            <a:rect l="l" t="t" r="r" b="b"/>
            <a:pathLst>
              <a:path w="2175509" h="41275">
                <a:moveTo>
                  <a:pt x="0" y="7493"/>
                </a:moveTo>
                <a:lnTo>
                  <a:pt x="7493" y="0"/>
                </a:lnTo>
                <a:lnTo>
                  <a:pt x="7493" y="0"/>
                </a:lnTo>
                <a:lnTo>
                  <a:pt x="17653" y="1016"/>
                </a:lnTo>
                <a:lnTo>
                  <a:pt x="30607" y="7493"/>
                </a:lnTo>
                <a:lnTo>
                  <a:pt x="46100" y="14731"/>
                </a:lnTo>
                <a:lnTo>
                  <a:pt x="64770" y="21589"/>
                </a:lnTo>
                <a:lnTo>
                  <a:pt x="85598" y="26924"/>
                </a:lnTo>
                <a:lnTo>
                  <a:pt x="107187" y="29082"/>
                </a:lnTo>
                <a:lnTo>
                  <a:pt x="129159" y="29082"/>
                </a:lnTo>
                <a:lnTo>
                  <a:pt x="152273" y="26924"/>
                </a:lnTo>
                <a:lnTo>
                  <a:pt x="173862" y="23749"/>
                </a:lnTo>
                <a:lnTo>
                  <a:pt x="197231" y="19431"/>
                </a:lnTo>
                <a:lnTo>
                  <a:pt x="218821" y="14731"/>
                </a:lnTo>
                <a:lnTo>
                  <a:pt x="243332" y="8636"/>
                </a:lnTo>
                <a:lnTo>
                  <a:pt x="269240" y="3937"/>
                </a:lnTo>
                <a:lnTo>
                  <a:pt x="298069" y="1016"/>
                </a:lnTo>
                <a:lnTo>
                  <a:pt x="322834" y="0"/>
                </a:lnTo>
                <a:lnTo>
                  <a:pt x="346964" y="0"/>
                </a:lnTo>
                <a:lnTo>
                  <a:pt x="346964" y="0"/>
                </a:lnTo>
                <a:lnTo>
                  <a:pt x="371094" y="2159"/>
                </a:lnTo>
                <a:lnTo>
                  <a:pt x="397383" y="5334"/>
                </a:lnTo>
                <a:lnTo>
                  <a:pt x="422656" y="8636"/>
                </a:lnTo>
                <a:lnTo>
                  <a:pt x="446786" y="12954"/>
                </a:lnTo>
                <a:lnTo>
                  <a:pt x="472948" y="16129"/>
                </a:lnTo>
                <a:lnTo>
                  <a:pt x="502539" y="18287"/>
                </a:lnTo>
                <a:lnTo>
                  <a:pt x="527685" y="20447"/>
                </a:lnTo>
                <a:lnTo>
                  <a:pt x="550799" y="21589"/>
                </a:lnTo>
                <a:lnTo>
                  <a:pt x="574929" y="20447"/>
                </a:lnTo>
                <a:lnTo>
                  <a:pt x="596900" y="19431"/>
                </a:lnTo>
                <a:lnTo>
                  <a:pt x="620649" y="18287"/>
                </a:lnTo>
                <a:lnTo>
                  <a:pt x="646938" y="17272"/>
                </a:lnTo>
                <a:lnTo>
                  <a:pt x="673227" y="16129"/>
                </a:lnTo>
                <a:lnTo>
                  <a:pt x="697611" y="16129"/>
                </a:lnTo>
                <a:lnTo>
                  <a:pt x="697611" y="16129"/>
                </a:lnTo>
                <a:lnTo>
                  <a:pt x="720344" y="17272"/>
                </a:lnTo>
                <a:lnTo>
                  <a:pt x="742315" y="19431"/>
                </a:lnTo>
                <a:lnTo>
                  <a:pt x="765302" y="22606"/>
                </a:lnTo>
                <a:lnTo>
                  <a:pt x="786892" y="25907"/>
                </a:lnTo>
                <a:lnTo>
                  <a:pt x="809244" y="30225"/>
                </a:lnTo>
                <a:lnTo>
                  <a:pt x="832993" y="33400"/>
                </a:lnTo>
                <a:lnTo>
                  <a:pt x="859282" y="35560"/>
                </a:lnTo>
                <a:lnTo>
                  <a:pt x="882650" y="35560"/>
                </a:lnTo>
                <a:lnTo>
                  <a:pt x="902081" y="35560"/>
                </a:lnTo>
                <a:lnTo>
                  <a:pt x="921893" y="34543"/>
                </a:lnTo>
                <a:lnTo>
                  <a:pt x="942467" y="33400"/>
                </a:lnTo>
                <a:lnTo>
                  <a:pt x="963295" y="31242"/>
                </a:lnTo>
                <a:lnTo>
                  <a:pt x="983107" y="26924"/>
                </a:lnTo>
                <a:lnTo>
                  <a:pt x="1001903" y="22606"/>
                </a:lnTo>
                <a:lnTo>
                  <a:pt x="1021588" y="19431"/>
                </a:lnTo>
                <a:lnTo>
                  <a:pt x="1042162" y="18287"/>
                </a:lnTo>
                <a:lnTo>
                  <a:pt x="1062990" y="18287"/>
                </a:lnTo>
                <a:lnTo>
                  <a:pt x="1081786" y="19431"/>
                </a:lnTo>
                <a:lnTo>
                  <a:pt x="1100074" y="20447"/>
                </a:lnTo>
                <a:lnTo>
                  <a:pt x="1117727" y="21589"/>
                </a:lnTo>
                <a:lnTo>
                  <a:pt x="1117727" y="21589"/>
                </a:lnTo>
                <a:lnTo>
                  <a:pt x="1140841" y="23749"/>
                </a:lnTo>
                <a:lnTo>
                  <a:pt x="1167130" y="26924"/>
                </a:lnTo>
                <a:lnTo>
                  <a:pt x="1193419" y="28067"/>
                </a:lnTo>
                <a:lnTo>
                  <a:pt x="1218565" y="28067"/>
                </a:lnTo>
                <a:lnTo>
                  <a:pt x="1241552" y="26924"/>
                </a:lnTo>
                <a:lnTo>
                  <a:pt x="1260983" y="25145"/>
                </a:lnTo>
                <a:lnTo>
                  <a:pt x="1282319" y="21589"/>
                </a:lnTo>
                <a:lnTo>
                  <a:pt x="1303909" y="19431"/>
                </a:lnTo>
                <a:lnTo>
                  <a:pt x="1326896" y="17272"/>
                </a:lnTo>
                <a:lnTo>
                  <a:pt x="1347851" y="16129"/>
                </a:lnTo>
                <a:lnTo>
                  <a:pt x="1368679" y="14731"/>
                </a:lnTo>
                <a:lnTo>
                  <a:pt x="1390269" y="14731"/>
                </a:lnTo>
                <a:lnTo>
                  <a:pt x="1412621" y="16129"/>
                </a:lnTo>
                <a:lnTo>
                  <a:pt x="1435227" y="19431"/>
                </a:lnTo>
                <a:lnTo>
                  <a:pt x="1459357" y="23749"/>
                </a:lnTo>
                <a:lnTo>
                  <a:pt x="1486789" y="26924"/>
                </a:lnTo>
                <a:lnTo>
                  <a:pt x="1516253" y="29082"/>
                </a:lnTo>
                <a:lnTo>
                  <a:pt x="1541526" y="30225"/>
                </a:lnTo>
                <a:lnTo>
                  <a:pt x="1564513" y="30225"/>
                </a:lnTo>
                <a:lnTo>
                  <a:pt x="1587627" y="30225"/>
                </a:lnTo>
                <a:lnTo>
                  <a:pt x="1610614" y="29082"/>
                </a:lnTo>
                <a:lnTo>
                  <a:pt x="1631188" y="28067"/>
                </a:lnTo>
                <a:lnTo>
                  <a:pt x="1650873" y="26924"/>
                </a:lnTo>
                <a:lnTo>
                  <a:pt x="1671828" y="26924"/>
                </a:lnTo>
                <a:lnTo>
                  <a:pt x="1692656" y="26924"/>
                </a:lnTo>
                <a:lnTo>
                  <a:pt x="1714246" y="28067"/>
                </a:lnTo>
                <a:lnTo>
                  <a:pt x="1734058" y="30225"/>
                </a:lnTo>
                <a:lnTo>
                  <a:pt x="1751711" y="32385"/>
                </a:lnTo>
                <a:lnTo>
                  <a:pt x="1768348" y="35560"/>
                </a:lnTo>
                <a:lnTo>
                  <a:pt x="1786636" y="37718"/>
                </a:lnTo>
                <a:lnTo>
                  <a:pt x="1807464" y="39878"/>
                </a:lnTo>
                <a:lnTo>
                  <a:pt x="1829435" y="41020"/>
                </a:lnTo>
                <a:lnTo>
                  <a:pt x="1851406" y="41020"/>
                </a:lnTo>
                <a:lnTo>
                  <a:pt x="1851406" y="41020"/>
                </a:lnTo>
                <a:lnTo>
                  <a:pt x="1874139" y="38862"/>
                </a:lnTo>
                <a:lnTo>
                  <a:pt x="1897507" y="35560"/>
                </a:lnTo>
                <a:lnTo>
                  <a:pt x="1916938" y="32385"/>
                </a:lnTo>
                <a:lnTo>
                  <a:pt x="1935734" y="29082"/>
                </a:lnTo>
                <a:lnTo>
                  <a:pt x="1954402" y="26924"/>
                </a:lnTo>
                <a:lnTo>
                  <a:pt x="1973834" y="26924"/>
                </a:lnTo>
                <a:lnTo>
                  <a:pt x="1995804" y="26924"/>
                </a:lnTo>
                <a:lnTo>
                  <a:pt x="2016633" y="26924"/>
                </a:lnTo>
                <a:lnTo>
                  <a:pt x="2038603" y="26924"/>
                </a:lnTo>
                <a:lnTo>
                  <a:pt x="2060575" y="26924"/>
                </a:lnTo>
                <a:lnTo>
                  <a:pt x="2083308" y="25907"/>
                </a:lnTo>
                <a:lnTo>
                  <a:pt x="2104136" y="25145"/>
                </a:lnTo>
                <a:lnTo>
                  <a:pt x="2123948" y="22606"/>
                </a:lnTo>
                <a:lnTo>
                  <a:pt x="2144903" y="21589"/>
                </a:lnTo>
                <a:lnTo>
                  <a:pt x="2162175" y="20447"/>
                </a:lnTo>
                <a:lnTo>
                  <a:pt x="2175383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21982" y="2128647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09" h="1269">
                <a:moveTo>
                  <a:pt x="16128" y="1015"/>
                </a:moveTo>
                <a:lnTo>
                  <a:pt x="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52167" y="2322956"/>
            <a:ext cx="1097280" cy="71120"/>
          </a:xfrm>
          <a:custGeom>
            <a:avLst/>
            <a:gdLst/>
            <a:ahLst/>
            <a:cxnLst/>
            <a:rect l="l" t="t" r="r" b="b"/>
            <a:pathLst>
              <a:path w="1097280" h="71119">
                <a:moveTo>
                  <a:pt x="52577" y="36068"/>
                </a:moveTo>
                <a:lnTo>
                  <a:pt x="52577" y="36068"/>
                </a:lnTo>
                <a:lnTo>
                  <a:pt x="0" y="0"/>
                </a:lnTo>
                <a:lnTo>
                  <a:pt x="0" y="0"/>
                </a:lnTo>
                <a:lnTo>
                  <a:pt x="4318" y="6477"/>
                </a:lnTo>
                <a:lnTo>
                  <a:pt x="15112" y="15112"/>
                </a:lnTo>
                <a:lnTo>
                  <a:pt x="26288" y="24130"/>
                </a:lnTo>
                <a:lnTo>
                  <a:pt x="39243" y="33909"/>
                </a:lnTo>
                <a:lnTo>
                  <a:pt x="53720" y="43561"/>
                </a:lnTo>
                <a:lnTo>
                  <a:pt x="71374" y="52197"/>
                </a:lnTo>
                <a:lnTo>
                  <a:pt x="88645" y="60833"/>
                </a:lnTo>
                <a:lnTo>
                  <a:pt x="107314" y="66675"/>
                </a:lnTo>
                <a:lnTo>
                  <a:pt x="125983" y="69468"/>
                </a:lnTo>
                <a:lnTo>
                  <a:pt x="146557" y="70612"/>
                </a:lnTo>
                <a:lnTo>
                  <a:pt x="168529" y="70612"/>
                </a:lnTo>
                <a:lnTo>
                  <a:pt x="168529" y="70612"/>
                </a:lnTo>
                <a:lnTo>
                  <a:pt x="192658" y="68453"/>
                </a:lnTo>
                <a:lnTo>
                  <a:pt x="218948" y="65531"/>
                </a:lnTo>
                <a:lnTo>
                  <a:pt x="243712" y="61975"/>
                </a:lnTo>
                <a:lnTo>
                  <a:pt x="270382" y="57658"/>
                </a:lnTo>
                <a:lnTo>
                  <a:pt x="296671" y="55499"/>
                </a:lnTo>
                <a:lnTo>
                  <a:pt x="320801" y="54356"/>
                </a:lnTo>
                <a:lnTo>
                  <a:pt x="345694" y="54356"/>
                </a:lnTo>
                <a:lnTo>
                  <a:pt x="370077" y="55499"/>
                </a:lnTo>
                <a:lnTo>
                  <a:pt x="391668" y="56515"/>
                </a:lnTo>
                <a:lnTo>
                  <a:pt x="410463" y="57658"/>
                </a:lnTo>
                <a:lnTo>
                  <a:pt x="426974" y="59817"/>
                </a:lnTo>
                <a:lnTo>
                  <a:pt x="443230" y="60833"/>
                </a:lnTo>
                <a:lnTo>
                  <a:pt x="463042" y="60833"/>
                </a:lnTo>
                <a:lnTo>
                  <a:pt x="485013" y="59817"/>
                </a:lnTo>
                <a:lnTo>
                  <a:pt x="505840" y="59817"/>
                </a:lnTo>
                <a:lnTo>
                  <a:pt x="526669" y="59817"/>
                </a:lnTo>
                <a:lnTo>
                  <a:pt x="543940" y="56515"/>
                </a:lnTo>
                <a:lnTo>
                  <a:pt x="562737" y="54356"/>
                </a:lnTo>
                <a:lnTo>
                  <a:pt x="582549" y="49022"/>
                </a:lnTo>
                <a:lnTo>
                  <a:pt x="600201" y="44704"/>
                </a:lnTo>
                <a:lnTo>
                  <a:pt x="617474" y="41402"/>
                </a:lnTo>
                <a:lnTo>
                  <a:pt x="634745" y="39243"/>
                </a:lnTo>
                <a:lnTo>
                  <a:pt x="654557" y="39243"/>
                </a:lnTo>
                <a:lnTo>
                  <a:pt x="677544" y="40386"/>
                </a:lnTo>
                <a:lnTo>
                  <a:pt x="701675" y="40386"/>
                </a:lnTo>
                <a:lnTo>
                  <a:pt x="725805" y="41402"/>
                </a:lnTo>
                <a:lnTo>
                  <a:pt x="748792" y="43561"/>
                </a:lnTo>
                <a:lnTo>
                  <a:pt x="771525" y="44704"/>
                </a:lnTo>
                <a:lnTo>
                  <a:pt x="793495" y="45719"/>
                </a:lnTo>
                <a:lnTo>
                  <a:pt x="817626" y="45719"/>
                </a:lnTo>
                <a:lnTo>
                  <a:pt x="842137" y="44704"/>
                </a:lnTo>
                <a:lnTo>
                  <a:pt x="864743" y="43561"/>
                </a:lnTo>
                <a:lnTo>
                  <a:pt x="887857" y="42544"/>
                </a:lnTo>
                <a:lnTo>
                  <a:pt x="911859" y="42544"/>
                </a:lnTo>
                <a:lnTo>
                  <a:pt x="933831" y="40386"/>
                </a:lnTo>
                <a:lnTo>
                  <a:pt x="958723" y="39243"/>
                </a:lnTo>
                <a:lnTo>
                  <a:pt x="983233" y="39243"/>
                </a:lnTo>
                <a:lnTo>
                  <a:pt x="1005839" y="40386"/>
                </a:lnTo>
                <a:lnTo>
                  <a:pt x="1025651" y="41402"/>
                </a:lnTo>
                <a:lnTo>
                  <a:pt x="1042924" y="42544"/>
                </a:lnTo>
                <a:lnTo>
                  <a:pt x="1059561" y="43561"/>
                </a:lnTo>
                <a:lnTo>
                  <a:pt x="1072895" y="43561"/>
                </a:lnTo>
                <a:lnTo>
                  <a:pt x="1072895" y="43561"/>
                </a:lnTo>
                <a:lnTo>
                  <a:pt x="1083945" y="42544"/>
                </a:lnTo>
                <a:lnTo>
                  <a:pt x="1096899" y="392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34613" y="2344927"/>
            <a:ext cx="1174750" cy="40005"/>
          </a:xfrm>
          <a:custGeom>
            <a:avLst/>
            <a:gdLst/>
            <a:ahLst/>
            <a:cxnLst/>
            <a:rect l="l" t="t" r="r" b="b"/>
            <a:pathLst>
              <a:path w="1174750" h="40005">
                <a:moveTo>
                  <a:pt x="38100" y="7238"/>
                </a:moveTo>
                <a:lnTo>
                  <a:pt x="38100" y="7238"/>
                </a:lnTo>
                <a:lnTo>
                  <a:pt x="0" y="0"/>
                </a:lnTo>
                <a:lnTo>
                  <a:pt x="11811" y="9778"/>
                </a:lnTo>
                <a:lnTo>
                  <a:pt x="30225" y="18414"/>
                </a:lnTo>
                <a:lnTo>
                  <a:pt x="53594" y="21589"/>
                </a:lnTo>
                <a:lnTo>
                  <a:pt x="80899" y="21589"/>
                </a:lnTo>
                <a:lnTo>
                  <a:pt x="110489" y="18414"/>
                </a:lnTo>
                <a:lnTo>
                  <a:pt x="136778" y="14096"/>
                </a:lnTo>
                <a:lnTo>
                  <a:pt x="164084" y="10794"/>
                </a:lnTo>
                <a:lnTo>
                  <a:pt x="192532" y="8635"/>
                </a:lnTo>
                <a:lnTo>
                  <a:pt x="218821" y="6095"/>
                </a:lnTo>
                <a:lnTo>
                  <a:pt x="242950" y="6095"/>
                </a:lnTo>
                <a:lnTo>
                  <a:pt x="242950" y="6095"/>
                </a:lnTo>
                <a:lnTo>
                  <a:pt x="264922" y="7238"/>
                </a:lnTo>
                <a:lnTo>
                  <a:pt x="284734" y="9778"/>
                </a:lnTo>
                <a:lnTo>
                  <a:pt x="305181" y="14096"/>
                </a:lnTo>
                <a:lnTo>
                  <a:pt x="328295" y="18414"/>
                </a:lnTo>
                <a:lnTo>
                  <a:pt x="355600" y="20573"/>
                </a:lnTo>
                <a:lnTo>
                  <a:pt x="380873" y="20573"/>
                </a:lnTo>
                <a:lnTo>
                  <a:pt x="405002" y="19431"/>
                </a:lnTo>
                <a:lnTo>
                  <a:pt x="425831" y="17271"/>
                </a:lnTo>
                <a:lnTo>
                  <a:pt x="446404" y="15112"/>
                </a:lnTo>
                <a:lnTo>
                  <a:pt x="446404" y="15112"/>
                </a:lnTo>
                <a:lnTo>
                  <a:pt x="470788" y="12953"/>
                </a:lnTo>
                <a:lnTo>
                  <a:pt x="500379" y="10794"/>
                </a:lnTo>
                <a:lnTo>
                  <a:pt x="530606" y="9778"/>
                </a:lnTo>
                <a:lnTo>
                  <a:pt x="530606" y="9778"/>
                </a:lnTo>
                <a:lnTo>
                  <a:pt x="560070" y="10794"/>
                </a:lnTo>
                <a:lnTo>
                  <a:pt x="587501" y="12953"/>
                </a:lnTo>
                <a:lnTo>
                  <a:pt x="612013" y="16256"/>
                </a:lnTo>
                <a:lnTo>
                  <a:pt x="634619" y="19431"/>
                </a:lnTo>
                <a:lnTo>
                  <a:pt x="657733" y="23748"/>
                </a:lnTo>
                <a:lnTo>
                  <a:pt x="685419" y="27050"/>
                </a:lnTo>
                <a:lnTo>
                  <a:pt x="711708" y="29209"/>
                </a:lnTo>
                <a:lnTo>
                  <a:pt x="736473" y="30225"/>
                </a:lnTo>
                <a:lnTo>
                  <a:pt x="762762" y="30225"/>
                </a:lnTo>
                <a:lnTo>
                  <a:pt x="806703" y="30225"/>
                </a:lnTo>
                <a:lnTo>
                  <a:pt x="828675" y="30225"/>
                </a:lnTo>
                <a:lnTo>
                  <a:pt x="854963" y="28066"/>
                </a:lnTo>
                <a:lnTo>
                  <a:pt x="881252" y="27050"/>
                </a:lnTo>
                <a:lnTo>
                  <a:pt x="908558" y="27050"/>
                </a:lnTo>
                <a:lnTo>
                  <a:pt x="935989" y="28066"/>
                </a:lnTo>
                <a:lnTo>
                  <a:pt x="964438" y="30225"/>
                </a:lnTo>
                <a:lnTo>
                  <a:pt x="991742" y="33527"/>
                </a:lnTo>
                <a:lnTo>
                  <a:pt x="1017015" y="35687"/>
                </a:lnTo>
                <a:lnTo>
                  <a:pt x="1040002" y="38862"/>
                </a:lnTo>
                <a:lnTo>
                  <a:pt x="1059434" y="40004"/>
                </a:lnTo>
                <a:lnTo>
                  <a:pt x="1077087" y="40004"/>
                </a:lnTo>
                <a:lnTo>
                  <a:pt x="1093597" y="40004"/>
                </a:lnTo>
                <a:lnTo>
                  <a:pt x="1111250" y="40004"/>
                </a:lnTo>
                <a:lnTo>
                  <a:pt x="1111250" y="40004"/>
                </a:lnTo>
                <a:lnTo>
                  <a:pt x="1126363" y="38862"/>
                </a:lnTo>
                <a:lnTo>
                  <a:pt x="1137539" y="35687"/>
                </a:lnTo>
                <a:lnTo>
                  <a:pt x="1151636" y="33527"/>
                </a:lnTo>
                <a:lnTo>
                  <a:pt x="1174623" y="3238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74158" y="2334894"/>
            <a:ext cx="1079500" cy="20955"/>
          </a:xfrm>
          <a:custGeom>
            <a:avLst/>
            <a:gdLst/>
            <a:ahLst/>
            <a:cxnLst/>
            <a:rect l="l" t="t" r="r" b="b"/>
            <a:pathLst>
              <a:path w="1079500" h="20955">
                <a:moveTo>
                  <a:pt x="0" y="11176"/>
                </a:moveTo>
                <a:lnTo>
                  <a:pt x="3301" y="19812"/>
                </a:lnTo>
                <a:lnTo>
                  <a:pt x="14477" y="20828"/>
                </a:lnTo>
                <a:lnTo>
                  <a:pt x="27431" y="20828"/>
                </a:lnTo>
                <a:lnTo>
                  <a:pt x="45719" y="19812"/>
                </a:lnTo>
                <a:lnTo>
                  <a:pt x="68833" y="19812"/>
                </a:lnTo>
                <a:lnTo>
                  <a:pt x="90804" y="18668"/>
                </a:lnTo>
                <a:lnTo>
                  <a:pt x="110616" y="18668"/>
                </a:lnTo>
                <a:lnTo>
                  <a:pt x="132206" y="18668"/>
                </a:lnTo>
                <a:lnTo>
                  <a:pt x="158750" y="17272"/>
                </a:lnTo>
                <a:lnTo>
                  <a:pt x="186181" y="16129"/>
                </a:lnTo>
                <a:lnTo>
                  <a:pt x="209168" y="15493"/>
                </a:lnTo>
                <a:lnTo>
                  <a:pt x="232917" y="14351"/>
                </a:lnTo>
                <a:lnTo>
                  <a:pt x="257428" y="14351"/>
                </a:lnTo>
                <a:lnTo>
                  <a:pt x="280162" y="14351"/>
                </a:lnTo>
                <a:lnTo>
                  <a:pt x="305307" y="12192"/>
                </a:lnTo>
                <a:lnTo>
                  <a:pt x="331596" y="10033"/>
                </a:lnTo>
                <a:lnTo>
                  <a:pt x="356869" y="8636"/>
                </a:lnTo>
                <a:lnTo>
                  <a:pt x="378713" y="8636"/>
                </a:lnTo>
                <a:lnTo>
                  <a:pt x="399668" y="8636"/>
                </a:lnTo>
                <a:lnTo>
                  <a:pt x="421639" y="7493"/>
                </a:lnTo>
                <a:lnTo>
                  <a:pt x="443611" y="5334"/>
                </a:lnTo>
                <a:lnTo>
                  <a:pt x="465200" y="6477"/>
                </a:lnTo>
                <a:lnTo>
                  <a:pt x="487171" y="7493"/>
                </a:lnTo>
                <a:lnTo>
                  <a:pt x="509142" y="6477"/>
                </a:lnTo>
                <a:lnTo>
                  <a:pt x="531749" y="6477"/>
                </a:lnTo>
                <a:lnTo>
                  <a:pt x="554101" y="6477"/>
                </a:lnTo>
                <a:lnTo>
                  <a:pt x="575690" y="4318"/>
                </a:lnTo>
                <a:lnTo>
                  <a:pt x="600201" y="2159"/>
                </a:lnTo>
                <a:lnTo>
                  <a:pt x="622807" y="1397"/>
                </a:lnTo>
                <a:lnTo>
                  <a:pt x="643763" y="1397"/>
                </a:lnTo>
                <a:lnTo>
                  <a:pt x="664590" y="0"/>
                </a:lnTo>
                <a:lnTo>
                  <a:pt x="688339" y="0"/>
                </a:lnTo>
                <a:lnTo>
                  <a:pt x="711707" y="0"/>
                </a:lnTo>
                <a:lnTo>
                  <a:pt x="741299" y="1397"/>
                </a:lnTo>
                <a:lnTo>
                  <a:pt x="772921" y="1397"/>
                </a:lnTo>
                <a:lnTo>
                  <a:pt x="801369" y="2159"/>
                </a:lnTo>
                <a:lnTo>
                  <a:pt x="825500" y="3175"/>
                </a:lnTo>
                <a:lnTo>
                  <a:pt x="847089" y="3175"/>
                </a:lnTo>
                <a:lnTo>
                  <a:pt x="869441" y="4318"/>
                </a:lnTo>
                <a:lnTo>
                  <a:pt x="888872" y="5334"/>
                </a:lnTo>
                <a:lnTo>
                  <a:pt x="906526" y="7493"/>
                </a:lnTo>
                <a:lnTo>
                  <a:pt x="925194" y="8636"/>
                </a:lnTo>
                <a:lnTo>
                  <a:pt x="942847" y="10033"/>
                </a:lnTo>
                <a:lnTo>
                  <a:pt x="960119" y="11176"/>
                </a:lnTo>
                <a:lnTo>
                  <a:pt x="979931" y="12192"/>
                </a:lnTo>
                <a:lnTo>
                  <a:pt x="1000887" y="14351"/>
                </a:lnTo>
                <a:lnTo>
                  <a:pt x="1019175" y="15493"/>
                </a:lnTo>
                <a:lnTo>
                  <a:pt x="1032128" y="16129"/>
                </a:lnTo>
                <a:lnTo>
                  <a:pt x="1043304" y="16129"/>
                </a:lnTo>
                <a:lnTo>
                  <a:pt x="1043304" y="16129"/>
                </a:lnTo>
                <a:lnTo>
                  <a:pt x="1054480" y="14351"/>
                </a:lnTo>
                <a:lnTo>
                  <a:pt x="1065276" y="12192"/>
                </a:lnTo>
                <a:lnTo>
                  <a:pt x="1073912" y="7493"/>
                </a:lnTo>
                <a:lnTo>
                  <a:pt x="1079372" y="2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32576" y="23503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36508" y="3052191"/>
            <a:ext cx="214249" cy="1418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7025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9032" y="792479"/>
            <a:ext cx="22349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459736" y="0"/>
                </a:moveTo>
                <a:lnTo>
                  <a:pt x="0" y="0"/>
                </a:lnTo>
                <a:lnTo>
                  <a:pt x="0" y="475488"/>
                </a:lnTo>
                <a:lnTo>
                  <a:pt x="2380488" y="475488"/>
                </a:lnTo>
                <a:lnTo>
                  <a:pt x="2459736" y="396239"/>
                </a:lnTo>
                <a:lnTo>
                  <a:pt x="24597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81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380488" y="475488"/>
                </a:moveTo>
                <a:lnTo>
                  <a:pt x="2396363" y="412114"/>
                </a:lnTo>
                <a:lnTo>
                  <a:pt x="2459736" y="396239"/>
                </a:lnTo>
                <a:lnTo>
                  <a:pt x="2380488" y="475488"/>
                </a:lnTo>
                <a:lnTo>
                  <a:pt x="0" y="475488"/>
                </a:lnTo>
                <a:lnTo>
                  <a:pt x="0" y="0"/>
                </a:lnTo>
                <a:lnTo>
                  <a:pt x="2459736" y="0"/>
                </a:lnTo>
                <a:lnTo>
                  <a:pt x="24597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11300" y="840104"/>
            <a:ext cx="18669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Excretory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58226" y="1481270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95855" y="1499615"/>
            <a:ext cx="1131570" cy="598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41475" y="1495043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7"/>
                </a:lnTo>
                <a:lnTo>
                  <a:pt x="2426208" y="475487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67684" y="18912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41475" y="1495043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7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08377" y="1548510"/>
            <a:ext cx="7639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Insects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748775" y="1481270"/>
            <a:ext cx="4243594" cy="58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44896" y="1499615"/>
            <a:ext cx="2445257" cy="5981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32020" y="1495043"/>
            <a:ext cx="4133215" cy="475615"/>
          </a:xfrm>
          <a:custGeom>
            <a:avLst/>
            <a:gdLst/>
            <a:ahLst/>
            <a:cxnLst/>
            <a:rect l="l" t="t" r="r" b="b"/>
            <a:pathLst>
              <a:path w="4133215" h="475614">
                <a:moveTo>
                  <a:pt x="4133087" y="0"/>
                </a:moveTo>
                <a:lnTo>
                  <a:pt x="0" y="0"/>
                </a:lnTo>
                <a:lnTo>
                  <a:pt x="0" y="475487"/>
                </a:lnTo>
                <a:lnTo>
                  <a:pt x="4053839" y="475487"/>
                </a:lnTo>
                <a:lnTo>
                  <a:pt x="4133087" y="396239"/>
                </a:lnTo>
                <a:lnTo>
                  <a:pt x="4133087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785859" y="18912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32020" y="1495043"/>
            <a:ext cx="4133215" cy="475615"/>
          </a:xfrm>
          <a:custGeom>
            <a:avLst/>
            <a:gdLst/>
            <a:ahLst/>
            <a:cxnLst/>
            <a:rect l="l" t="t" r="r" b="b"/>
            <a:pathLst>
              <a:path w="4133215" h="475614">
                <a:moveTo>
                  <a:pt x="4053839" y="475487"/>
                </a:moveTo>
                <a:lnTo>
                  <a:pt x="4069714" y="412114"/>
                </a:lnTo>
                <a:lnTo>
                  <a:pt x="4133087" y="396239"/>
                </a:lnTo>
                <a:lnTo>
                  <a:pt x="4053839" y="475487"/>
                </a:lnTo>
                <a:lnTo>
                  <a:pt x="0" y="475487"/>
                </a:lnTo>
                <a:lnTo>
                  <a:pt x="0" y="0"/>
                </a:lnTo>
                <a:lnTo>
                  <a:pt x="4133087" y="0"/>
                </a:lnTo>
                <a:lnTo>
                  <a:pt x="4133087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758688" y="1548510"/>
            <a:ext cx="2077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Malpighian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Tubules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58226" y="2167070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15439" y="2185416"/>
            <a:ext cx="1692402" cy="5981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41475" y="21808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40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67684" y="25770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41475" y="21808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8"/>
                </a:moveTo>
                <a:lnTo>
                  <a:pt x="2442083" y="412115"/>
                </a:lnTo>
                <a:lnTo>
                  <a:pt x="2505456" y="396240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27961" y="2234260"/>
            <a:ext cx="13239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8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u</a:t>
            </a:r>
            <a:r>
              <a:rPr sz="1800" b="1" spc="90" dirty="0">
                <a:solidFill>
                  <a:srgbClr val="FFFFFF"/>
                </a:solidFill>
                <a:latin typeface="Gill Sans MT"/>
                <a:cs typeface="Gill Sans MT"/>
              </a:rPr>
              <a:t>s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2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55" dirty="0">
                <a:solidFill>
                  <a:srgbClr val="FFFFFF"/>
                </a:solidFill>
                <a:latin typeface="Gill Sans MT"/>
                <a:cs typeface="Gill Sans MT"/>
              </a:rPr>
              <a:t>ns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748775" y="2167070"/>
            <a:ext cx="4243594" cy="58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40808" y="2185416"/>
            <a:ext cx="3853434" cy="5981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32020" y="2180844"/>
            <a:ext cx="4133215" cy="475615"/>
          </a:xfrm>
          <a:custGeom>
            <a:avLst/>
            <a:gdLst/>
            <a:ahLst/>
            <a:cxnLst/>
            <a:rect l="l" t="t" r="r" b="b"/>
            <a:pathLst>
              <a:path w="4133215" h="475614">
                <a:moveTo>
                  <a:pt x="4133087" y="0"/>
                </a:moveTo>
                <a:lnTo>
                  <a:pt x="0" y="0"/>
                </a:lnTo>
                <a:lnTo>
                  <a:pt x="0" y="475488"/>
                </a:lnTo>
                <a:lnTo>
                  <a:pt x="4053839" y="475488"/>
                </a:lnTo>
                <a:lnTo>
                  <a:pt x="4133087" y="396240"/>
                </a:lnTo>
                <a:lnTo>
                  <a:pt x="4133087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85859" y="25770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32020" y="2180844"/>
            <a:ext cx="4133215" cy="475615"/>
          </a:xfrm>
          <a:custGeom>
            <a:avLst/>
            <a:gdLst/>
            <a:ahLst/>
            <a:cxnLst/>
            <a:rect l="l" t="t" r="r" b="b"/>
            <a:pathLst>
              <a:path w="4133215" h="475614">
                <a:moveTo>
                  <a:pt x="4053839" y="475488"/>
                </a:moveTo>
                <a:lnTo>
                  <a:pt x="4069714" y="412115"/>
                </a:lnTo>
                <a:lnTo>
                  <a:pt x="4133087" y="396240"/>
                </a:lnTo>
                <a:lnTo>
                  <a:pt x="4053839" y="475488"/>
                </a:lnTo>
                <a:lnTo>
                  <a:pt x="0" y="475488"/>
                </a:lnTo>
                <a:lnTo>
                  <a:pt x="0" y="0"/>
                </a:lnTo>
                <a:lnTo>
                  <a:pt x="4133087" y="0"/>
                </a:lnTo>
                <a:lnTo>
                  <a:pt x="4133087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054346" y="2234260"/>
            <a:ext cx="34842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Green </a:t>
            </a:r>
            <a:r>
              <a:rPr sz="1800" b="1" spc="5" dirty="0">
                <a:solidFill>
                  <a:srgbClr val="FFFFFF"/>
                </a:solidFill>
                <a:latin typeface="Gill Sans MT"/>
                <a:cs typeface="Gill Sans MT"/>
              </a:rPr>
              <a:t>Glands/ 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Antennary</a:t>
            </a:r>
            <a:r>
              <a:rPr sz="1800" b="1" spc="-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Glands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158226" y="2816294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31264" y="2834639"/>
            <a:ext cx="1463802" cy="5981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41475" y="28300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67684" y="322630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41475" y="28300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8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843785" y="2884423"/>
            <a:ext cx="1096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Arachnids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748775" y="2816294"/>
            <a:ext cx="4243594" cy="58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77128" y="2834639"/>
            <a:ext cx="1780794" cy="5981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32020" y="2830067"/>
            <a:ext cx="4133215" cy="475615"/>
          </a:xfrm>
          <a:custGeom>
            <a:avLst/>
            <a:gdLst/>
            <a:ahLst/>
            <a:cxnLst/>
            <a:rect l="l" t="t" r="r" b="b"/>
            <a:pathLst>
              <a:path w="4133215" h="475614">
                <a:moveTo>
                  <a:pt x="4133087" y="0"/>
                </a:moveTo>
                <a:lnTo>
                  <a:pt x="0" y="0"/>
                </a:lnTo>
                <a:lnTo>
                  <a:pt x="0" y="475488"/>
                </a:lnTo>
                <a:lnTo>
                  <a:pt x="4053839" y="475488"/>
                </a:lnTo>
                <a:lnTo>
                  <a:pt x="4133087" y="396239"/>
                </a:lnTo>
                <a:lnTo>
                  <a:pt x="4133087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85859" y="322630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32020" y="2830067"/>
            <a:ext cx="4133215" cy="475615"/>
          </a:xfrm>
          <a:custGeom>
            <a:avLst/>
            <a:gdLst/>
            <a:ahLst/>
            <a:cxnLst/>
            <a:rect l="l" t="t" r="r" b="b"/>
            <a:pathLst>
              <a:path w="4133215" h="475614">
                <a:moveTo>
                  <a:pt x="4053839" y="475488"/>
                </a:moveTo>
                <a:lnTo>
                  <a:pt x="4069714" y="412114"/>
                </a:lnTo>
                <a:lnTo>
                  <a:pt x="4133087" y="396239"/>
                </a:lnTo>
                <a:lnTo>
                  <a:pt x="4053839" y="475488"/>
                </a:lnTo>
                <a:lnTo>
                  <a:pt x="0" y="475488"/>
                </a:lnTo>
                <a:lnTo>
                  <a:pt x="0" y="0"/>
                </a:lnTo>
                <a:lnTo>
                  <a:pt x="4133087" y="0"/>
                </a:lnTo>
                <a:lnTo>
                  <a:pt x="4133087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090920" y="2884423"/>
            <a:ext cx="14128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Coxal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Glands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158226" y="3502094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761744" y="3520439"/>
            <a:ext cx="1399794" cy="5981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1475" y="35158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7"/>
                </a:lnTo>
                <a:lnTo>
                  <a:pt x="2426208" y="475487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567684" y="39121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49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41475" y="35158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7"/>
                </a:moveTo>
                <a:lnTo>
                  <a:pt x="2442083" y="412089"/>
                </a:lnTo>
                <a:lnTo>
                  <a:pt x="2505456" y="396239"/>
                </a:lnTo>
                <a:lnTo>
                  <a:pt x="2426208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874266" y="3570173"/>
            <a:ext cx="10312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King</a:t>
            </a:r>
            <a:r>
              <a:rPr sz="1800" b="1" spc="-10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crab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748775" y="3502094"/>
            <a:ext cx="4243594" cy="58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977128" y="3520439"/>
            <a:ext cx="1780794" cy="59816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32020" y="3515867"/>
            <a:ext cx="4133215" cy="475615"/>
          </a:xfrm>
          <a:custGeom>
            <a:avLst/>
            <a:gdLst/>
            <a:ahLst/>
            <a:cxnLst/>
            <a:rect l="l" t="t" r="r" b="b"/>
            <a:pathLst>
              <a:path w="4133215" h="475614">
                <a:moveTo>
                  <a:pt x="4133087" y="0"/>
                </a:moveTo>
                <a:lnTo>
                  <a:pt x="0" y="0"/>
                </a:lnTo>
                <a:lnTo>
                  <a:pt x="0" y="475487"/>
                </a:lnTo>
                <a:lnTo>
                  <a:pt x="4053839" y="475487"/>
                </a:lnTo>
                <a:lnTo>
                  <a:pt x="4133087" y="396239"/>
                </a:lnTo>
                <a:lnTo>
                  <a:pt x="4133087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785859" y="39121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49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32020" y="3515867"/>
            <a:ext cx="4133215" cy="475615"/>
          </a:xfrm>
          <a:custGeom>
            <a:avLst/>
            <a:gdLst/>
            <a:ahLst/>
            <a:cxnLst/>
            <a:rect l="l" t="t" r="r" b="b"/>
            <a:pathLst>
              <a:path w="4133215" h="475614">
                <a:moveTo>
                  <a:pt x="4053839" y="475487"/>
                </a:moveTo>
                <a:lnTo>
                  <a:pt x="4069714" y="412089"/>
                </a:lnTo>
                <a:lnTo>
                  <a:pt x="4133087" y="396239"/>
                </a:lnTo>
                <a:lnTo>
                  <a:pt x="4053839" y="475487"/>
                </a:lnTo>
                <a:lnTo>
                  <a:pt x="0" y="475487"/>
                </a:lnTo>
                <a:lnTo>
                  <a:pt x="0" y="0"/>
                </a:lnTo>
                <a:lnTo>
                  <a:pt x="4133087" y="0"/>
                </a:lnTo>
                <a:lnTo>
                  <a:pt x="4133087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090920" y="3570173"/>
            <a:ext cx="14141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Coxal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Glands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053840" y="16398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80">
                <a:moveTo>
                  <a:pt x="0" y="45720"/>
                </a:moveTo>
                <a:lnTo>
                  <a:pt x="295656" y="45720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79"/>
                </a:lnTo>
                <a:lnTo>
                  <a:pt x="295656" y="137160"/>
                </a:lnTo>
                <a:lnTo>
                  <a:pt x="0" y="137160"/>
                </a:lnTo>
                <a:lnTo>
                  <a:pt x="0" y="45720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053840" y="23256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80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80"/>
                </a:lnTo>
                <a:lnTo>
                  <a:pt x="295656" y="137160"/>
                </a:lnTo>
                <a:lnTo>
                  <a:pt x="0" y="137160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053840" y="30114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80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80"/>
                </a:lnTo>
                <a:lnTo>
                  <a:pt x="295656" y="137160"/>
                </a:lnTo>
                <a:lnTo>
                  <a:pt x="0" y="137160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053840" y="3660647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79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79"/>
                </a:lnTo>
                <a:lnTo>
                  <a:pt x="295656" y="137159"/>
                </a:lnTo>
                <a:lnTo>
                  <a:pt x="0" y="137159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823461" y="1058163"/>
            <a:ext cx="124460" cy="7620"/>
          </a:xfrm>
          <a:custGeom>
            <a:avLst/>
            <a:gdLst/>
            <a:ahLst/>
            <a:cxnLst/>
            <a:rect l="l" t="t" r="r" b="b"/>
            <a:pathLst>
              <a:path w="124460" h="7619">
                <a:moveTo>
                  <a:pt x="0" y="0"/>
                </a:moveTo>
                <a:lnTo>
                  <a:pt x="8636" y="5461"/>
                </a:lnTo>
                <a:lnTo>
                  <a:pt x="22987" y="6604"/>
                </a:lnTo>
                <a:lnTo>
                  <a:pt x="41401" y="7620"/>
                </a:lnTo>
                <a:lnTo>
                  <a:pt x="60071" y="7620"/>
                </a:lnTo>
                <a:lnTo>
                  <a:pt x="77342" y="7620"/>
                </a:lnTo>
                <a:lnTo>
                  <a:pt x="94996" y="7620"/>
                </a:lnTo>
                <a:lnTo>
                  <a:pt x="110489" y="7620"/>
                </a:lnTo>
                <a:lnTo>
                  <a:pt x="124460" y="54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127119" y="839215"/>
            <a:ext cx="378967" cy="3304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537964" y="837564"/>
            <a:ext cx="38735" cy="417195"/>
          </a:xfrm>
          <a:custGeom>
            <a:avLst/>
            <a:gdLst/>
            <a:ahLst/>
            <a:cxnLst/>
            <a:rect l="l" t="t" r="r" b="b"/>
            <a:pathLst>
              <a:path w="38735" h="417194">
                <a:moveTo>
                  <a:pt x="23495" y="85979"/>
                </a:moveTo>
                <a:lnTo>
                  <a:pt x="23495" y="85979"/>
                </a:lnTo>
                <a:lnTo>
                  <a:pt x="28448" y="69850"/>
                </a:lnTo>
                <a:lnTo>
                  <a:pt x="32131" y="52578"/>
                </a:lnTo>
                <a:lnTo>
                  <a:pt x="35306" y="31623"/>
                </a:lnTo>
                <a:lnTo>
                  <a:pt x="37464" y="12192"/>
                </a:lnTo>
                <a:lnTo>
                  <a:pt x="38608" y="0"/>
                </a:lnTo>
                <a:lnTo>
                  <a:pt x="35306" y="19812"/>
                </a:lnTo>
                <a:lnTo>
                  <a:pt x="32131" y="39243"/>
                </a:lnTo>
                <a:lnTo>
                  <a:pt x="28448" y="60833"/>
                </a:lnTo>
                <a:lnTo>
                  <a:pt x="26670" y="82804"/>
                </a:lnTo>
                <a:lnTo>
                  <a:pt x="26670" y="105410"/>
                </a:lnTo>
                <a:lnTo>
                  <a:pt x="26670" y="128143"/>
                </a:lnTo>
                <a:lnTo>
                  <a:pt x="27812" y="153035"/>
                </a:lnTo>
                <a:lnTo>
                  <a:pt x="27812" y="181737"/>
                </a:lnTo>
                <a:lnTo>
                  <a:pt x="26670" y="207391"/>
                </a:lnTo>
                <a:lnTo>
                  <a:pt x="24511" y="235076"/>
                </a:lnTo>
                <a:lnTo>
                  <a:pt x="21971" y="258445"/>
                </a:lnTo>
                <a:lnTo>
                  <a:pt x="20955" y="284734"/>
                </a:lnTo>
                <a:lnTo>
                  <a:pt x="19812" y="308483"/>
                </a:lnTo>
                <a:lnTo>
                  <a:pt x="17652" y="330454"/>
                </a:lnTo>
                <a:lnTo>
                  <a:pt x="15494" y="348869"/>
                </a:lnTo>
                <a:lnTo>
                  <a:pt x="15494" y="348869"/>
                </a:lnTo>
                <a:lnTo>
                  <a:pt x="0" y="4171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529582" y="982090"/>
            <a:ext cx="120903" cy="1320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129785" y="1208023"/>
            <a:ext cx="490855" cy="14604"/>
          </a:xfrm>
          <a:custGeom>
            <a:avLst/>
            <a:gdLst/>
            <a:ahLst/>
            <a:cxnLst/>
            <a:rect l="l" t="t" r="r" b="b"/>
            <a:pathLst>
              <a:path w="490854" h="14605">
                <a:moveTo>
                  <a:pt x="0" y="1015"/>
                </a:moveTo>
                <a:lnTo>
                  <a:pt x="4317" y="7492"/>
                </a:lnTo>
                <a:lnTo>
                  <a:pt x="19812" y="7492"/>
                </a:lnTo>
                <a:lnTo>
                  <a:pt x="44958" y="6476"/>
                </a:lnTo>
                <a:lnTo>
                  <a:pt x="78866" y="5334"/>
                </a:lnTo>
                <a:lnTo>
                  <a:pt x="116204" y="3175"/>
                </a:lnTo>
                <a:lnTo>
                  <a:pt x="147954" y="1015"/>
                </a:lnTo>
                <a:lnTo>
                  <a:pt x="174243" y="0"/>
                </a:lnTo>
                <a:lnTo>
                  <a:pt x="199389" y="1015"/>
                </a:lnTo>
                <a:lnTo>
                  <a:pt x="225298" y="2159"/>
                </a:lnTo>
                <a:lnTo>
                  <a:pt x="250951" y="2159"/>
                </a:lnTo>
                <a:lnTo>
                  <a:pt x="276098" y="3175"/>
                </a:lnTo>
                <a:lnTo>
                  <a:pt x="301243" y="4317"/>
                </a:lnTo>
                <a:lnTo>
                  <a:pt x="327278" y="5334"/>
                </a:lnTo>
                <a:lnTo>
                  <a:pt x="352425" y="6476"/>
                </a:lnTo>
                <a:lnTo>
                  <a:pt x="381888" y="7492"/>
                </a:lnTo>
                <a:lnTo>
                  <a:pt x="411479" y="8636"/>
                </a:lnTo>
                <a:lnTo>
                  <a:pt x="437768" y="9651"/>
                </a:lnTo>
                <a:lnTo>
                  <a:pt x="461137" y="11811"/>
                </a:lnTo>
                <a:lnTo>
                  <a:pt x="480567" y="13335"/>
                </a:lnTo>
                <a:lnTo>
                  <a:pt x="490600" y="14350"/>
                </a:lnTo>
                <a:lnTo>
                  <a:pt x="467613" y="647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101338" y="1266697"/>
            <a:ext cx="460375" cy="24765"/>
          </a:xfrm>
          <a:custGeom>
            <a:avLst/>
            <a:gdLst/>
            <a:ahLst/>
            <a:cxnLst/>
            <a:rect l="l" t="t" r="r" b="b"/>
            <a:pathLst>
              <a:path w="460375" h="24765">
                <a:moveTo>
                  <a:pt x="0" y="0"/>
                </a:moveTo>
                <a:lnTo>
                  <a:pt x="8636" y="1015"/>
                </a:lnTo>
                <a:lnTo>
                  <a:pt x="28448" y="1015"/>
                </a:lnTo>
                <a:lnTo>
                  <a:pt x="59054" y="1015"/>
                </a:lnTo>
                <a:lnTo>
                  <a:pt x="93979" y="1015"/>
                </a:lnTo>
                <a:lnTo>
                  <a:pt x="127126" y="1015"/>
                </a:lnTo>
                <a:lnTo>
                  <a:pt x="162051" y="1015"/>
                </a:lnTo>
                <a:lnTo>
                  <a:pt x="197992" y="2539"/>
                </a:lnTo>
                <a:lnTo>
                  <a:pt x="231139" y="3175"/>
                </a:lnTo>
                <a:lnTo>
                  <a:pt x="257428" y="4317"/>
                </a:lnTo>
                <a:lnTo>
                  <a:pt x="283717" y="5334"/>
                </a:lnTo>
                <a:lnTo>
                  <a:pt x="311023" y="7492"/>
                </a:lnTo>
                <a:lnTo>
                  <a:pt x="335152" y="11175"/>
                </a:lnTo>
                <a:lnTo>
                  <a:pt x="355726" y="15112"/>
                </a:lnTo>
                <a:lnTo>
                  <a:pt x="376936" y="17272"/>
                </a:lnTo>
                <a:lnTo>
                  <a:pt x="398525" y="19430"/>
                </a:lnTo>
                <a:lnTo>
                  <a:pt x="418338" y="21971"/>
                </a:lnTo>
                <a:lnTo>
                  <a:pt x="435990" y="23749"/>
                </a:lnTo>
                <a:lnTo>
                  <a:pt x="451103" y="24764"/>
                </a:lnTo>
                <a:lnTo>
                  <a:pt x="460121" y="23749"/>
                </a:lnTo>
                <a:lnTo>
                  <a:pt x="445642" y="121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515358" y="12627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770246" y="773810"/>
            <a:ext cx="158115" cy="464184"/>
          </a:xfrm>
          <a:custGeom>
            <a:avLst/>
            <a:gdLst/>
            <a:ahLst/>
            <a:cxnLst/>
            <a:rect l="l" t="t" r="r" b="b"/>
            <a:pathLst>
              <a:path w="158114" h="464184">
                <a:moveTo>
                  <a:pt x="157606" y="16255"/>
                </a:moveTo>
                <a:lnTo>
                  <a:pt x="156590" y="0"/>
                </a:lnTo>
                <a:lnTo>
                  <a:pt x="139953" y="2921"/>
                </a:lnTo>
                <a:lnTo>
                  <a:pt x="125983" y="14097"/>
                </a:lnTo>
                <a:lnTo>
                  <a:pt x="112649" y="28066"/>
                </a:lnTo>
                <a:lnTo>
                  <a:pt x="99694" y="44323"/>
                </a:lnTo>
                <a:lnTo>
                  <a:pt x="85343" y="61595"/>
                </a:lnTo>
                <a:lnTo>
                  <a:pt x="72262" y="82423"/>
                </a:lnTo>
                <a:lnTo>
                  <a:pt x="50418" y="118490"/>
                </a:lnTo>
                <a:lnTo>
                  <a:pt x="33019" y="167004"/>
                </a:lnTo>
                <a:lnTo>
                  <a:pt x="29463" y="185800"/>
                </a:lnTo>
                <a:lnTo>
                  <a:pt x="25145" y="203073"/>
                </a:lnTo>
                <a:lnTo>
                  <a:pt x="20827" y="220345"/>
                </a:lnTo>
                <a:lnTo>
                  <a:pt x="16510" y="241173"/>
                </a:lnTo>
                <a:lnTo>
                  <a:pt x="11811" y="259587"/>
                </a:lnTo>
                <a:lnTo>
                  <a:pt x="7874" y="282193"/>
                </a:lnTo>
                <a:lnTo>
                  <a:pt x="2158" y="307466"/>
                </a:lnTo>
                <a:lnTo>
                  <a:pt x="0" y="329818"/>
                </a:lnTo>
                <a:lnTo>
                  <a:pt x="2158" y="354964"/>
                </a:lnTo>
                <a:lnTo>
                  <a:pt x="7874" y="377698"/>
                </a:lnTo>
                <a:lnTo>
                  <a:pt x="13335" y="399288"/>
                </a:lnTo>
                <a:lnTo>
                  <a:pt x="20827" y="417575"/>
                </a:lnTo>
                <a:lnTo>
                  <a:pt x="33019" y="433070"/>
                </a:lnTo>
                <a:lnTo>
                  <a:pt x="48260" y="446024"/>
                </a:lnTo>
                <a:lnTo>
                  <a:pt x="63626" y="457962"/>
                </a:lnTo>
                <a:lnTo>
                  <a:pt x="81279" y="463676"/>
                </a:lnTo>
                <a:lnTo>
                  <a:pt x="100711" y="463676"/>
                </a:lnTo>
                <a:lnTo>
                  <a:pt x="117348" y="457962"/>
                </a:lnTo>
                <a:lnTo>
                  <a:pt x="131317" y="44856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957445" y="821308"/>
            <a:ext cx="186055" cy="297815"/>
          </a:xfrm>
          <a:custGeom>
            <a:avLst/>
            <a:gdLst/>
            <a:ahLst/>
            <a:cxnLst/>
            <a:rect l="l" t="t" r="r" b="b"/>
            <a:pathLst>
              <a:path w="186054" h="297815">
                <a:moveTo>
                  <a:pt x="181737" y="42544"/>
                </a:moveTo>
                <a:lnTo>
                  <a:pt x="181737" y="42544"/>
                </a:lnTo>
                <a:lnTo>
                  <a:pt x="139953" y="0"/>
                </a:lnTo>
                <a:lnTo>
                  <a:pt x="117347" y="8000"/>
                </a:lnTo>
                <a:lnTo>
                  <a:pt x="98551" y="21589"/>
                </a:lnTo>
                <a:lnTo>
                  <a:pt x="83184" y="36067"/>
                </a:lnTo>
                <a:lnTo>
                  <a:pt x="71246" y="51180"/>
                </a:lnTo>
                <a:lnTo>
                  <a:pt x="62610" y="67690"/>
                </a:lnTo>
                <a:lnTo>
                  <a:pt x="53593" y="89280"/>
                </a:lnTo>
                <a:lnTo>
                  <a:pt x="44957" y="110616"/>
                </a:lnTo>
                <a:lnTo>
                  <a:pt x="38100" y="132461"/>
                </a:lnTo>
                <a:lnTo>
                  <a:pt x="33146" y="154177"/>
                </a:lnTo>
                <a:lnTo>
                  <a:pt x="29463" y="175005"/>
                </a:lnTo>
                <a:lnTo>
                  <a:pt x="27304" y="196595"/>
                </a:lnTo>
                <a:lnTo>
                  <a:pt x="27304" y="217424"/>
                </a:lnTo>
                <a:lnTo>
                  <a:pt x="27304" y="217424"/>
                </a:lnTo>
                <a:lnTo>
                  <a:pt x="30987" y="236854"/>
                </a:lnTo>
                <a:lnTo>
                  <a:pt x="36321" y="257428"/>
                </a:lnTo>
                <a:lnTo>
                  <a:pt x="43941" y="276098"/>
                </a:lnTo>
                <a:lnTo>
                  <a:pt x="54737" y="289813"/>
                </a:lnTo>
                <a:lnTo>
                  <a:pt x="67944" y="297434"/>
                </a:lnTo>
                <a:lnTo>
                  <a:pt x="85343" y="293497"/>
                </a:lnTo>
                <a:lnTo>
                  <a:pt x="105028" y="283337"/>
                </a:lnTo>
                <a:lnTo>
                  <a:pt x="122681" y="268604"/>
                </a:lnTo>
                <a:lnTo>
                  <a:pt x="137794" y="247776"/>
                </a:lnTo>
                <a:lnTo>
                  <a:pt x="152272" y="222503"/>
                </a:lnTo>
                <a:lnTo>
                  <a:pt x="165226" y="199898"/>
                </a:lnTo>
                <a:lnTo>
                  <a:pt x="174243" y="179704"/>
                </a:lnTo>
                <a:lnTo>
                  <a:pt x="179577" y="158750"/>
                </a:lnTo>
                <a:lnTo>
                  <a:pt x="182879" y="137160"/>
                </a:lnTo>
                <a:lnTo>
                  <a:pt x="183895" y="114173"/>
                </a:lnTo>
                <a:lnTo>
                  <a:pt x="183895" y="93217"/>
                </a:lnTo>
                <a:lnTo>
                  <a:pt x="183895" y="74929"/>
                </a:lnTo>
                <a:lnTo>
                  <a:pt x="185038" y="58674"/>
                </a:lnTo>
                <a:lnTo>
                  <a:pt x="185038" y="58674"/>
                </a:lnTo>
                <a:lnTo>
                  <a:pt x="152272" y="22732"/>
                </a:lnTo>
                <a:lnTo>
                  <a:pt x="135000" y="27431"/>
                </a:lnTo>
                <a:lnTo>
                  <a:pt x="115188" y="37084"/>
                </a:lnTo>
                <a:lnTo>
                  <a:pt x="95376" y="49022"/>
                </a:lnTo>
                <a:lnTo>
                  <a:pt x="79882" y="62991"/>
                </a:lnTo>
                <a:lnTo>
                  <a:pt x="64769" y="81406"/>
                </a:lnTo>
                <a:lnTo>
                  <a:pt x="49275" y="99060"/>
                </a:lnTo>
                <a:lnTo>
                  <a:pt x="36321" y="114173"/>
                </a:lnTo>
                <a:lnTo>
                  <a:pt x="25145" y="128904"/>
                </a:lnTo>
                <a:lnTo>
                  <a:pt x="15493" y="143255"/>
                </a:lnTo>
                <a:lnTo>
                  <a:pt x="0" y="165226"/>
                </a:lnTo>
                <a:lnTo>
                  <a:pt x="0" y="165226"/>
                </a:lnTo>
                <a:lnTo>
                  <a:pt x="15493" y="152018"/>
                </a:lnTo>
                <a:lnTo>
                  <a:pt x="28447" y="141097"/>
                </a:lnTo>
                <a:lnTo>
                  <a:pt x="42799" y="128904"/>
                </a:lnTo>
                <a:lnTo>
                  <a:pt x="56895" y="120650"/>
                </a:lnTo>
                <a:lnTo>
                  <a:pt x="71246" y="119506"/>
                </a:lnTo>
                <a:lnTo>
                  <a:pt x="85343" y="124967"/>
                </a:lnTo>
                <a:lnTo>
                  <a:pt x="98551" y="137160"/>
                </a:lnTo>
                <a:lnTo>
                  <a:pt x="107568" y="149860"/>
                </a:lnTo>
                <a:lnTo>
                  <a:pt x="115188" y="167386"/>
                </a:lnTo>
                <a:lnTo>
                  <a:pt x="123825" y="186816"/>
                </a:lnTo>
                <a:lnTo>
                  <a:pt x="132460" y="205231"/>
                </a:lnTo>
                <a:lnTo>
                  <a:pt x="142493" y="223647"/>
                </a:lnTo>
                <a:lnTo>
                  <a:pt x="152272" y="240156"/>
                </a:lnTo>
                <a:lnTo>
                  <a:pt x="164464" y="254253"/>
                </a:lnTo>
                <a:lnTo>
                  <a:pt x="176402" y="262889"/>
                </a:lnTo>
                <a:lnTo>
                  <a:pt x="186054" y="26174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5231384" y="849756"/>
            <a:ext cx="10160" cy="24130"/>
          </a:xfrm>
          <a:custGeom>
            <a:avLst/>
            <a:gdLst/>
            <a:ahLst/>
            <a:cxnLst/>
            <a:rect l="l" t="t" r="r" b="b"/>
            <a:pathLst>
              <a:path w="10160" h="24130">
                <a:moveTo>
                  <a:pt x="9651" y="0"/>
                </a:moveTo>
                <a:lnTo>
                  <a:pt x="4317" y="8636"/>
                </a:lnTo>
                <a:lnTo>
                  <a:pt x="0" y="2374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5225669" y="1057147"/>
            <a:ext cx="14604" cy="14604"/>
          </a:xfrm>
          <a:custGeom>
            <a:avLst/>
            <a:gdLst/>
            <a:ahLst/>
            <a:cxnLst/>
            <a:rect l="l" t="t" r="r" b="b"/>
            <a:pathLst>
              <a:path w="14604" h="14605">
                <a:moveTo>
                  <a:pt x="0" y="14350"/>
                </a:moveTo>
                <a:lnTo>
                  <a:pt x="1435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5400928" y="834262"/>
            <a:ext cx="55880" cy="238760"/>
          </a:xfrm>
          <a:custGeom>
            <a:avLst/>
            <a:gdLst/>
            <a:ahLst/>
            <a:cxnLst/>
            <a:rect l="l" t="t" r="r" b="b"/>
            <a:pathLst>
              <a:path w="55879" h="238759">
                <a:moveTo>
                  <a:pt x="55753" y="0"/>
                </a:moveTo>
                <a:lnTo>
                  <a:pt x="55753" y="25273"/>
                </a:lnTo>
                <a:lnTo>
                  <a:pt x="51435" y="42545"/>
                </a:lnTo>
                <a:lnTo>
                  <a:pt x="44958" y="62991"/>
                </a:lnTo>
                <a:lnTo>
                  <a:pt x="37084" y="86106"/>
                </a:lnTo>
                <a:lnTo>
                  <a:pt x="27305" y="109855"/>
                </a:lnTo>
                <a:lnTo>
                  <a:pt x="19812" y="130301"/>
                </a:lnTo>
                <a:lnTo>
                  <a:pt x="12954" y="147955"/>
                </a:lnTo>
                <a:lnTo>
                  <a:pt x="7620" y="165226"/>
                </a:lnTo>
                <a:lnTo>
                  <a:pt x="0" y="221741"/>
                </a:lnTo>
                <a:lnTo>
                  <a:pt x="0" y="23837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5442839" y="856487"/>
            <a:ext cx="145034" cy="2209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655309" y="841374"/>
            <a:ext cx="125222" cy="24257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855461" y="857503"/>
            <a:ext cx="145034" cy="2332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084442" y="852169"/>
            <a:ext cx="163322" cy="21158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226428" y="742822"/>
            <a:ext cx="172085" cy="441959"/>
          </a:xfrm>
          <a:custGeom>
            <a:avLst/>
            <a:gdLst/>
            <a:ahLst/>
            <a:cxnLst/>
            <a:rect l="l" t="t" r="r" b="b"/>
            <a:pathLst>
              <a:path w="172085" h="441959">
                <a:moveTo>
                  <a:pt x="60071" y="0"/>
                </a:moveTo>
                <a:lnTo>
                  <a:pt x="66548" y="4699"/>
                </a:lnTo>
                <a:lnTo>
                  <a:pt x="74549" y="12318"/>
                </a:lnTo>
                <a:lnTo>
                  <a:pt x="84200" y="24129"/>
                </a:lnTo>
                <a:lnTo>
                  <a:pt x="94361" y="37084"/>
                </a:lnTo>
                <a:lnTo>
                  <a:pt x="104012" y="51562"/>
                </a:lnTo>
                <a:lnTo>
                  <a:pt x="113792" y="63373"/>
                </a:lnTo>
                <a:lnTo>
                  <a:pt x="124587" y="76326"/>
                </a:lnTo>
                <a:lnTo>
                  <a:pt x="135762" y="90424"/>
                </a:lnTo>
                <a:lnTo>
                  <a:pt x="146812" y="108076"/>
                </a:lnTo>
                <a:lnTo>
                  <a:pt x="153288" y="125349"/>
                </a:lnTo>
                <a:lnTo>
                  <a:pt x="158750" y="142621"/>
                </a:lnTo>
                <a:lnTo>
                  <a:pt x="165608" y="160909"/>
                </a:lnTo>
                <a:lnTo>
                  <a:pt x="169545" y="179324"/>
                </a:lnTo>
                <a:lnTo>
                  <a:pt x="171704" y="199136"/>
                </a:lnTo>
                <a:lnTo>
                  <a:pt x="171704" y="218948"/>
                </a:lnTo>
                <a:lnTo>
                  <a:pt x="171704" y="218948"/>
                </a:lnTo>
                <a:lnTo>
                  <a:pt x="148971" y="291591"/>
                </a:lnTo>
                <a:lnTo>
                  <a:pt x="133604" y="315340"/>
                </a:lnTo>
                <a:lnTo>
                  <a:pt x="118363" y="337312"/>
                </a:lnTo>
                <a:lnTo>
                  <a:pt x="101854" y="355726"/>
                </a:lnTo>
                <a:lnTo>
                  <a:pt x="87503" y="370459"/>
                </a:lnTo>
                <a:lnTo>
                  <a:pt x="74549" y="383793"/>
                </a:lnTo>
                <a:lnTo>
                  <a:pt x="61213" y="394208"/>
                </a:lnTo>
                <a:lnTo>
                  <a:pt x="0" y="44145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260591" y="112991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7025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9032" y="792479"/>
            <a:ext cx="22349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459736" y="0"/>
                </a:moveTo>
                <a:lnTo>
                  <a:pt x="0" y="0"/>
                </a:lnTo>
                <a:lnTo>
                  <a:pt x="0" y="475488"/>
                </a:lnTo>
                <a:lnTo>
                  <a:pt x="2380488" y="475488"/>
                </a:lnTo>
                <a:lnTo>
                  <a:pt x="2459736" y="396239"/>
                </a:lnTo>
                <a:lnTo>
                  <a:pt x="24597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81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380488" y="475488"/>
                </a:moveTo>
                <a:lnTo>
                  <a:pt x="2396363" y="412114"/>
                </a:lnTo>
                <a:lnTo>
                  <a:pt x="2459736" y="396239"/>
                </a:lnTo>
                <a:lnTo>
                  <a:pt x="2380488" y="475488"/>
                </a:lnTo>
                <a:lnTo>
                  <a:pt x="0" y="475488"/>
                </a:lnTo>
                <a:lnTo>
                  <a:pt x="0" y="0"/>
                </a:lnTo>
                <a:lnTo>
                  <a:pt x="2459736" y="0"/>
                </a:lnTo>
                <a:lnTo>
                  <a:pt x="24597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49453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Excretory material</a:t>
            </a:r>
            <a:r>
              <a:rPr sz="1500" spc="-110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is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Ammonia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u="heavy" spc="-185" dirty="0">
                <a:uFill>
                  <a:solidFill>
                    <a:srgbClr val="00AFEF"/>
                  </a:solidFill>
                </a:uFill>
                <a:latin typeface="Arial Black"/>
                <a:cs typeface="Arial Black"/>
              </a:rPr>
              <a:t>aquatic </a:t>
            </a:r>
            <a:r>
              <a:rPr sz="1500" u="heavy" spc="-160" dirty="0">
                <a:uFill>
                  <a:solidFill>
                    <a:srgbClr val="00AFEF"/>
                  </a:solidFill>
                </a:uFill>
                <a:latin typeface="Arial Black"/>
                <a:cs typeface="Arial Black"/>
              </a:rPr>
              <a:t>forms</a:t>
            </a:r>
            <a:r>
              <a:rPr sz="1500" u="heavy" spc="-180" dirty="0">
                <a:uFill>
                  <a:solidFill>
                    <a:srgbClr val="00AFEF"/>
                  </a:solidFill>
                </a:uFill>
                <a:latin typeface="Arial Black"/>
                <a:cs typeface="Arial Black"/>
              </a:rPr>
              <a:t> </a:t>
            </a:r>
            <a:r>
              <a:rPr sz="1500" u="heavy" spc="-170" dirty="0">
                <a:uFill>
                  <a:solidFill>
                    <a:srgbClr val="00AFEF"/>
                  </a:solidFill>
                </a:uFill>
                <a:latin typeface="Arial Black"/>
                <a:cs typeface="Arial Black"/>
              </a:rPr>
              <a:t>(ammonotelism</a:t>
            </a:r>
            <a:r>
              <a:rPr sz="1500" spc="-170" dirty="0">
                <a:latin typeface="Arial Black"/>
                <a:cs typeface="Arial Black"/>
              </a:rPr>
              <a:t>)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Uric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acid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55" dirty="0">
                <a:latin typeface="Arial Black"/>
                <a:cs typeface="Arial Black"/>
              </a:rPr>
              <a:t>landforms</a:t>
            </a:r>
            <a:r>
              <a:rPr sz="1500" spc="-16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(uricotelism).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55335" y="2965703"/>
            <a:ext cx="3523488" cy="1972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18589" y="1618233"/>
            <a:ext cx="1336675" cy="69850"/>
          </a:xfrm>
          <a:custGeom>
            <a:avLst/>
            <a:gdLst/>
            <a:ahLst/>
            <a:cxnLst/>
            <a:rect l="l" t="t" r="r" b="b"/>
            <a:pathLst>
              <a:path w="1336675" h="69850">
                <a:moveTo>
                  <a:pt x="7493" y="63118"/>
                </a:moveTo>
                <a:lnTo>
                  <a:pt x="7493" y="63118"/>
                </a:lnTo>
                <a:lnTo>
                  <a:pt x="0" y="1142"/>
                </a:lnTo>
                <a:lnTo>
                  <a:pt x="8636" y="0"/>
                </a:lnTo>
                <a:lnTo>
                  <a:pt x="18668" y="6857"/>
                </a:lnTo>
                <a:lnTo>
                  <a:pt x="30606" y="17652"/>
                </a:lnTo>
                <a:lnTo>
                  <a:pt x="44958" y="29590"/>
                </a:lnTo>
                <a:lnTo>
                  <a:pt x="56896" y="41401"/>
                </a:lnTo>
                <a:lnTo>
                  <a:pt x="70231" y="52197"/>
                </a:lnTo>
                <a:lnTo>
                  <a:pt x="85343" y="60832"/>
                </a:lnTo>
                <a:lnTo>
                  <a:pt x="102997" y="66675"/>
                </a:lnTo>
                <a:lnTo>
                  <a:pt x="121285" y="69595"/>
                </a:lnTo>
                <a:lnTo>
                  <a:pt x="143637" y="68452"/>
                </a:lnTo>
                <a:lnTo>
                  <a:pt x="165227" y="65531"/>
                </a:lnTo>
                <a:lnTo>
                  <a:pt x="185038" y="59816"/>
                </a:lnTo>
                <a:lnTo>
                  <a:pt x="202692" y="54355"/>
                </a:lnTo>
                <a:lnTo>
                  <a:pt x="219202" y="47243"/>
                </a:lnTo>
                <a:lnTo>
                  <a:pt x="236474" y="40386"/>
                </a:lnTo>
                <a:lnTo>
                  <a:pt x="251587" y="36067"/>
                </a:lnTo>
                <a:lnTo>
                  <a:pt x="268224" y="32765"/>
                </a:lnTo>
                <a:lnTo>
                  <a:pt x="284734" y="30606"/>
                </a:lnTo>
                <a:lnTo>
                  <a:pt x="300990" y="28448"/>
                </a:lnTo>
                <a:lnTo>
                  <a:pt x="318516" y="27431"/>
                </a:lnTo>
                <a:lnTo>
                  <a:pt x="335915" y="28448"/>
                </a:lnTo>
                <a:lnTo>
                  <a:pt x="355600" y="31750"/>
                </a:lnTo>
                <a:lnTo>
                  <a:pt x="376936" y="36067"/>
                </a:lnTo>
                <a:lnTo>
                  <a:pt x="397383" y="41401"/>
                </a:lnTo>
                <a:lnTo>
                  <a:pt x="417194" y="49402"/>
                </a:lnTo>
                <a:lnTo>
                  <a:pt x="435610" y="53339"/>
                </a:lnTo>
                <a:lnTo>
                  <a:pt x="453263" y="55879"/>
                </a:lnTo>
                <a:lnTo>
                  <a:pt x="471931" y="56895"/>
                </a:lnTo>
                <a:lnTo>
                  <a:pt x="491744" y="55879"/>
                </a:lnTo>
                <a:lnTo>
                  <a:pt x="514477" y="53339"/>
                </a:lnTo>
                <a:lnTo>
                  <a:pt x="537463" y="49402"/>
                </a:lnTo>
                <a:lnTo>
                  <a:pt x="561594" y="43561"/>
                </a:lnTo>
                <a:lnTo>
                  <a:pt x="585724" y="38607"/>
                </a:lnTo>
                <a:lnTo>
                  <a:pt x="609854" y="32765"/>
                </a:lnTo>
                <a:lnTo>
                  <a:pt x="631825" y="28448"/>
                </a:lnTo>
                <a:lnTo>
                  <a:pt x="651256" y="25273"/>
                </a:lnTo>
                <a:lnTo>
                  <a:pt x="668909" y="23113"/>
                </a:lnTo>
                <a:lnTo>
                  <a:pt x="687578" y="21970"/>
                </a:lnTo>
                <a:lnTo>
                  <a:pt x="708152" y="23113"/>
                </a:lnTo>
                <a:lnTo>
                  <a:pt x="727837" y="26288"/>
                </a:lnTo>
                <a:lnTo>
                  <a:pt x="748030" y="30606"/>
                </a:lnTo>
                <a:lnTo>
                  <a:pt x="766444" y="36067"/>
                </a:lnTo>
                <a:lnTo>
                  <a:pt x="784098" y="40386"/>
                </a:lnTo>
                <a:lnTo>
                  <a:pt x="801369" y="43561"/>
                </a:lnTo>
                <a:lnTo>
                  <a:pt x="819023" y="44703"/>
                </a:lnTo>
                <a:lnTo>
                  <a:pt x="836294" y="45719"/>
                </a:lnTo>
                <a:lnTo>
                  <a:pt x="856107" y="44703"/>
                </a:lnTo>
                <a:lnTo>
                  <a:pt x="878078" y="41401"/>
                </a:lnTo>
                <a:lnTo>
                  <a:pt x="902081" y="37464"/>
                </a:lnTo>
                <a:lnTo>
                  <a:pt x="924052" y="32765"/>
                </a:lnTo>
                <a:lnTo>
                  <a:pt x="943863" y="27431"/>
                </a:lnTo>
                <a:lnTo>
                  <a:pt x="962279" y="24129"/>
                </a:lnTo>
                <a:lnTo>
                  <a:pt x="982091" y="19812"/>
                </a:lnTo>
                <a:lnTo>
                  <a:pt x="999744" y="16637"/>
                </a:lnTo>
                <a:lnTo>
                  <a:pt x="1019556" y="16637"/>
                </a:lnTo>
                <a:lnTo>
                  <a:pt x="1037844" y="18795"/>
                </a:lnTo>
                <a:lnTo>
                  <a:pt x="1056640" y="21970"/>
                </a:lnTo>
                <a:lnTo>
                  <a:pt x="1076325" y="26288"/>
                </a:lnTo>
                <a:lnTo>
                  <a:pt x="1094740" y="29590"/>
                </a:lnTo>
                <a:lnTo>
                  <a:pt x="1113409" y="31750"/>
                </a:lnTo>
                <a:lnTo>
                  <a:pt x="1132205" y="32765"/>
                </a:lnTo>
                <a:lnTo>
                  <a:pt x="1149477" y="31750"/>
                </a:lnTo>
                <a:lnTo>
                  <a:pt x="1169289" y="30606"/>
                </a:lnTo>
                <a:lnTo>
                  <a:pt x="1189101" y="28448"/>
                </a:lnTo>
                <a:lnTo>
                  <a:pt x="1209548" y="24129"/>
                </a:lnTo>
                <a:lnTo>
                  <a:pt x="1231900" y="20954"/>
                </a:lnTo>
                <a:lnTo>
                  <a:pt x="1251331" y="19812"/>
                </a:lnTo>
                <a:lnTo>
                  <a:pt x="1272159" y="20954"/>
                </a:lnTo>
                <a:lnTo>
                  <a:pt x="1290574" y="21970"/>
                </a:lnTo>
                <a:lnTo>
                  <a:pt x="1309243" y="23113"/>
                </a:lnTo>
                <a:lnTo>
                  <a:pt x="1325880" y="24129"/>
                </a:lnTo>
                <a:lnTo>
                  <a:pt x="1336675" y="2527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92728" y="16380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9685" y="1867026"/>
            <a:ext cx="803275" cy="20955"/>
          </a:xfrm>
          <a:custGeom>
            <a:avLst/>
            <a:gdLst/>
            <a:ahLst/>
            <a:cxnLst/>
            <a:rect l="l" t="t" r="r" b="b"/>
            <a:pathLst>
              <a:path w="803275" h="20955">
                <a:moveTo>
                  <a:pt x="0" y="0"/>
                </a:moveTo>
                <a:lnTo>
                  <a:pt x="0" y="0"/>
                </a:lnTo>
                <a:lnTo>
                  <a:pt x="2539" y="8000"/>
                </a:lnTo>
                <a:lnTo>
                  <a:pt x="11175" y="10795"/>
                </a:lnTo>
                <a:lnTo>
                  <a:pt x="25145" y="12954"/>
                </a:lnTo>
                <a:lnTo>
                  <a:pt x="43941" y="14477"/>
                </a:lnTo>
                <a:lnTo>
                  <a:pt x="62611" y="15494"/>
                </a:lnTo>
                <a:lnTo>
                  <a:pt x="84200" y="16637"/>
                </a:lnTo>
                <a:lnTo>
                  <a:pt x="106552" y="18414"/>
                </a:lnTo>
                <a:lnTo>
                  <a:pt x="125983" y="20574"/>
                </a:lnTo>
                <a:lnTo>
                  <a:pt x="144780" y="20574"/>
                </a:lnTo>
                <a:lnTo>
                  <a:pt x="164464" y="20574"/>
                </a:lnTo>
                <a:lnTo>
                  <a:pt x="164464" y="20574"/>
                </a:lnTo>
                <a:lnTo>
                  <a:pt x="183895" y="18414"/>
                </a:lnTo>
                <a:lnTo>
                  <a:pt x="203707" y="18414"/>
                </a:lnTo>
                <a:lnTo>
                  <a:pt x="222122" y="18414"/>
                </a:lnTo>
                <a:lnTo>
                  <a:pt x="241934" y="18414"/>
                </a:lnTo>
                <a:lnTo>
                  <a:pt x="264921" y="17652"/>
                </a:lnTo>
                <a:lnTo>
                  <a:pt x="290194" y="16637"/>
                </a:lnTo>
                <a:lnTo>
                  <a:pt x="313181" y="16637"/>
                </a:lnTo>
                <a:lnTo>
                  <a:pt x="335152" y="15494"/>
                </a:lnTo>
                <a:lnTo>
                  <a:pt x="358139" y="15494"/>
                </a:lnTo>
                <a:lnTo>
                  <a:pt x="382269" y="15494"/>
                </a:lnTo>
                <a:lnTo>
                  <a:pt x="405383" y="12954"/>
                </a:lnTo>
                <a:lnTo>
                  <a:pt x="425831" y="12319"/>
                </a:lnTo>
                <a:lnTo>
                  <a:pt x="443483" y="12319"/>
                </a:lnTo>
                <a:lnTo>
                  <a:pt x="461137" y="12319"/>
                </a:lnTo>
                <a:lnTo>
                  <a:pt x="477774" y="12319"/>
                </a:lnTo>
                <a:lnTo>
                  <a:pt x="493902" y="12319"/>
                </a:lnTo>
                <a:lnTo>
                  <a:pt x="511175" y="12319"/>
                </a:lnTo>
                <a:lnTo>
                  <a:pt x="528827" y="12319"/>
                </a:lnTo>
                <a:lnTo>
                  <a:pt x="546481" y="12319"/>
                </a:lnTo>
                <a:lnTo>
                  <a:pt x="568451" y="12319"/>
                </a:lnTo>
                <a:lnTo>
                  <a:pt x="592582" y="12319"/>
                </a:lnTo>
                <a:lnTo>
                  <a:pt x="618870" y="12319"/>
                </a:lnTo>
                <a:lnTo>
                  <a:pt x="646176" y="12319"/>
                </a:lnTo>
                <a:lnTo>
                  <a:pt x="668908" y="12319"/>
                </a:lnTo>
                <a:lnTo>
                  <a:pt x="690118" y="12319"/>
                </a:lnTo>
                <a:lnTo>
                  <a:pt x="708532" y="12319"/>
                </a:lnTo>
                <a:lnTo>
                  <a:pt x="724662" y="12319"/>
                </a:lnTo>
                <a:lnTo>
                  <a:pt x="741299" y="12319"/>
                </a:lnTo>
                <a:lnTo>
                  <a:pt x="755650" y="10795"/>
                </a:lnTo>
                <a:lnTo>
                  <a:pt x="768603" y="10795"/>
                </a:lnTo>
                <a:lnTo>
                  <a:pt x="780541" y="12319"/>
                </a:lnTo>
                <a:lnTo>
                  <a:pt x="791590" y="12319"/>
                </a:lnTo>
                <a:lnTo>
                  <a:pt x="802766" y="1079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62880" y="1578355"/>
            <a:ext cx="415290" cy="113030"/>
          </a:xfrm>
          <a:custGeom>
            <a:avLst/>
            <a:gdLst/>
            <a:ahLst/>
            <a:cxnLst/>
            <a:rect l="l" t="t" r="r" b="b"/>
            <a:pathLst>
              <a:path w="415289" h="113030">
                <a:moveTo>
                  <a:pt x="0" y="56514"/>
                </a:moveTo>
                <a:lnTo>
                  <a:pt x="0" y="56514"/>
                </a:lnTo>
                <a:lnTo>
                  <a:pt x="7620" y="67309"/>
                </a:lnTo>
                <a:lnTo>
                  <a:pt x="11176" y="79120"/>
                </a:lnTo>
                <a:lnTo>
                  <a:pt x="14478" y="94233"/>
                </a:lnTo>
                <a:lnTo>
                  <a:pt x="20955" y="105409"/>
                </a:lnTo>
                <a:lnTo>
                  <a:pt x="31750" y="111887"/>
                </a:lnTo>
                <a:lnTo>
                  <a:pt x="47244" y="113029"/>
                </a:lnTo>
                <a:lnTo>
                  <a:pt x="65913" y="109473"/>
                </a:lnTo>
                <a:lnTo>
                  <a:pt x="86741" y="102996"/>
                </a:lnTo>
                <a:lnTo>
                  <a:pt x="109474" y="95757"/>
                </a:lnTo>
                <a:lnTo>
                  <a:pt x="131445" y="89280"/>
                </a:lnTo>
                <a:lnTo>
                  <a:pt x="151257" y="81279"/>
                </a:lnTo>
                <a:lnTo>
                  <a:pt x="169926" y="74802"/>
                </a:lnTo>
                <a:lnTo>
                  <a:pt x="189357" y="69468"/>
                </a:lnTo>
                <a:lnTo>
                  <a:pt x="210312" y="62991"/>
                </a:lnTo>
                <a:lnTo>
                  <a:pt x="233299" y="56514"/>
                </a:lnTo>
                <a:lnTo>
                  <a:pt x="258191" y="50037"/>
                </a:lnTo>
                <a:lnTo>
                  <a:pt x="281559" y="44576"/>
                </a:lnTo>
                <a:lnTo>
                  <a:pt x="305308" y="38100"/>
                </a:lnTo>
                <a:lnTo>
                  <a:pt x="329438" y="28066"/>
                </a:lnTo>
                <a:lnTo>
                  <a:pt x="354965" y="21589"/>
                </a:lnTo>
                <a:lnTo>
                  <a:pt x="375539" y="15112"/>
                </a:lnTo>
                <a:lnTo>
                  <a:pt x="375539" y="15112"/>
                </a:lnTo>
                <a:lnTo>
                  <a:pt x="394208" y="9651"/>
                </a:lnTo>
                <a:lnTo>
                  <a:pt x="407162" y="4317"/>
                </a:lnTo>
                <a:lnTo>
                  <a:pt x="414782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57927" y="15913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0222" y="2096388"/>
            <a:ext cx="631190" cy="12065"/>
          </a:xfrm>
          <a:custGeom>
            <a:avLst/>
            <a:gdLst/>
            <a:ahLst/>
            <a:cxnLst/>
            <a:rect l="l" t="t" r="r" b="b"/>
            <a:pathLst>
              <a:path w="631189" h="12064">
                <a:moveTo>
                  <a:pt x="7873" y="11811"/>
                </a:moveTo>
                <a:lnTo>
                  <a:pt x="0" y="6477"/>
                </a:lnTo>
                <a:lnTo>
                  <a:pt x="0" y="6477"/>
                </a:lnTo>
                <a:lnTo>
                  <a:pt x="8889" y="4318"/>
                </a:lnTo>
                <a:lnTo>
                  <a:pt x="26161" y="3175"/>
                </a:lnTo>
                <a:lnTo>
                  <a:pt x="44957" y="5080"/>
                </a:lnTo>
                <a:lnTo>
                  <a:pt x="62610" y="6477"/>
                </a:lnTo>
                <a:lnTo>
                  <a:pt x="79120" y="6477"/>
                </a:lnTo>
                <a:lnTo>
                  <a:pt x="94995" y="5080"/>
                </a:lnTo>
                <a:lnTo>
                  <a:pt x="112648" y="4318"/>
                </a:lnTo>
                <a:lnTo>
                  <a:pt x="130301" y="3175"/>
                </a:lnTo>
                <a:lnTo>
                  <a:pt x="150113" y="3175"/>
                </a:lnTo>
                <a:lnTo>
                  <a:pt x="173100" y="3175"/>
                </a:lnTo>
                <a:lnTo>
                  <a:pt x="198246" y="2159"/>
                </a:lnTo>
                <a:lnTo>
                  <a:pt x="223138" y="3175"/>
                </a:lnTo>
                <a:lnTo>
                  <a:pt x="243966" y="4318"/>
                </a:lnTo>
                <a:lnTo>
                  <a:pt x="262763" y="3175"/>
                </a:lnTo>
                <a:lnTo>
                  <a:pt x="279272" y="3175"/>
                </a:lnTo>
                <a:lnTo>
                  <a:pt x="296544" y="3175"/>
                </a:lnTo>
                <a:lnTo>
                  <a:pt x="317500" y="2159"/>
                </a:lnTo>
                <a:lnTo>
                  <a:pt x="339470" y="2159"/>
                </a:lnTo>
                <a:lnTo>
                  <a:pt x="364616" y="2159"/>
                </a:lnTo>
                <a:lnTo>
                  <a:pt x="388746" y="1016"/>
                </a:lnTo>
                <a:lnTo>
                  <a:pt x="411733" y="1016"/>
                </a:lnTo>
                <a:lnTo>
                  <a:pt x="431545" y="1016"/>
                </a:lnTo>
                <a:lnTo>
                  <a:pt x="447801" y="1016"/>
                </a:lnTo>
                <a:lnTo>
                  <a:pt x="464311" y="1016"/>
                </a:lnTo>
                <a:lnTo>
                  <a:pt x="480567" y="0"/>
                </a:lnTo>
                <a:lnTo>
                  <a:pt x="500379" y="1016"/>
                </a:lnTo>
                <a:lnTo>
                  <a:pt x="521207" y="3175"/>
                </a:lnTo>
                <a:lnTo>
                  <a:pt x="542163" y="5080"/>
                </a:lnTo>
                <a:lnTo>
                  <a:pt x="559434" y="5080"/>
                </a:lnTo>
                <a:lnTo>
                  <a:pt x="574801" y="3175"/>
                </a:lnTo>
                <a:lnTo>
                  <a:pt x="589279" y="4318"/>
                </a:lnTo>
                <a:lnTo>
                  <a:pt x="601090" y="5080"/>
                </a:lnTo>
                <a:lnTo>
                  <a:pt x="601090" y="5080"/>
                </a:lnTo>
                <a:lnTo>
                  <a:pt x="613028" y="4318"/>
                </a:lnTo>
                <a:lnTo>
                  <a:pt x="622045" y="3175"/>
                </a:lnTo>
                <a:lnTo>
                  <a:pt x="630682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34157" y="2099563"/>
            <a:ext cx="1881505" cy="43815"/>
          </a:xfrm>
          <a:custGeom>
            <a:avLst/>
            <a:gdLst/>
            <a:ahLst/>
            <a:cxnLst/>
            <a:rect l="l" t="t" r="r" b="b"/>
            <a:pathLst>
              <a:path w="1881504" h="43814">
                <a:moveTo>
                  <a:pt x="13335" y="20574"/>
                </a:moveTo>
                <a:lnTo>
                  <a:pt x="13335" y="20574"/>
                </a:lnTo>
                <a:lnTo>
                  <a:pt x="0" y="9779"/>
                </a:lnTo>
                <a:lnTo>
                  <a:pt x="0" y="9779"/>
                </a:lnTo>
                <a:lnTo>
                  <a:pt x="15493" y="6477"/>
                </a:lnTo>
                <a:lnTo>
                  <a:pt x="32766" y="6477"/>
                </a:lnTo>
                <a:lnTo>
                  <a:pt x="54737" y="5461"/>
                </a:lnTo>
                <a:lnTo>
                  <a:pt x="75311" y="5461"/>
                </a:lnTo>
                <a:lnTo>
                  <a:pt x="95504" y="6477"/>
                </a:lnTo>
                <a:lnTo>
                  <a:pt x="112775" y="8636"/>
                </a:lnTo>
                <a:lnTo>
                  <a:pt x="132587" y="6477"/>
                </a:lnTo>
                <a:lnTo>
                  <a:pt x="154431" y="5461"/>
                </a:lnTo>
                <a:lnTo>
                  <a:pt x="178562" y="5461"/>
                </a:lnTo>
                <a:lnTo>
                  <a:pt x="203454" y="5461"/>
                </a:lnTo>
                <a:lnTo>
                  <a:pt x="227965" y="5461"/>
                </a:lnTo>
                <a:lnTo>
                  <a:pt x="253110" y="5461"/>
                </a:lnTo>
                <a:lnTo>
                  <a:pt x="279019" y="5461"/>
                </a:lnTo>
                <a:lnTo>
                  <a:pt x="307467" y="6477"/>
                </a:lnTo>
                <a:lnTo>
                  <a:pt x="338455" y="6477"/>
                </a:lnTo>
                <a:lnTo>
                  <a:pt x="365759" y="4318"/>
                </a:lnTo>
                <a:lnTo>
                  <a:pt x="389508" y="3302"/>
                </a:lnTo>
                <a:lnTo>
                  <a:pt x="411860" y="4318"/>
                </a:lnTo>
                <a:lnTo>
                  <a:pt x="436753" y="8636"/>
                </a:lnTo>
                <a:lnTo>
                  <a:pt x="460120" y="10795"/>
                </a:lnTo>
                <a:lnTo>
                  <a:pt x="479552" y="9779"/>
                </a:lnTo>
                <a:lnTo>
                  <a:pt x="497205" y="5461"/>
                </a:lnTo>
                <a:lnTo>
                  <a:pt x="513715" y="1905"/>
                </a:lnTo>
                <a:lnTo>
                  <a:pt x="534289" y="0"/>
                </a:lnTo>
                <a:lnTo>
                  <a:pt x="557276" y="1143"/>
                </a:lnTo>
                <a:lnTo>
                  <a:pt x="578231" y="1143"/>
                </a:lnTo>
                <a:lnTo>
                  <a:pt x="594359" y="1905"/>
                </a:lnTo>
                <a:lnTo>
                  <a:pt x="610996" y="1905"/>
                </a:lnTo>
                <a:lnTo>
                  <a:pt x="628650" y="1143"/>
                </a:lnTo>
                <a:lnTo>
                  <a:pt x="645921" y="4318"/>
                </a:lnTo>
                <a:lnTo>
                  <a:pt x="662432" y="6477"/>
                </a:lnTo>
                <a:lnTo>
                  <a:pt x="677544" y="6477"/>
                </a:lnTo>
                <a:lnTo>
                  <a:pt x="698500" y="8636"/>
                </a:lnTo>
                <a:lnTo>
                  <a:pt x="722630" y="6477"/>
                </a:lnTo>
                <a:lnTo>
                  <a:pt x="743457" y="4318"/>
                </a:lnTo>
                <a:lnTo>
                  <a:pt x="763269" y="1905"/>
                </a:lnTo>
                <a:lnTo>
                  <a:pt x="781557" y="1143"/>
                </a:lnTo>
                <a:lnTo>
                  <a:pt x="804671" y="1143"/>
                </a:lnTo>
                <a:lnTo>
                  <a:pt x="827658" y="1905"/>
                </a:lnTo>
                <a:lnTo>
                  <a:pt x="849630" y="1905"/>
                </a:lnTo>
                <a:lnTo>
                  <a:pt x="872744" y="3302"/>
                </a:lnTo>
                <a:lnTo>
                  <a:pt x="898906" y="4318"/>
                </a:lnTo>
                <a:lnTo>
                  <a:pt x="922019" y="4318"/>
                </a:lnTo>
                <a:lnTo>
                  <a:pt x="941832" y="4318"/>
                </a:lnTo>
                <a:lnTo>
                  <a:pt x="961263" y="3302"/>
                </a:lnTo>
                <a:lnTo>
                  <a:pt x="982091" y="4318"/>
                </a:lnTo>
                <a:lnTo>
                  <a:pt x="1005205" y="5461"/>
                </a:lnTo>
                <a:lnTo>
                  <a:pt x="1030351" y="6477"/>
                </a:lnTo>
                <a:lnTo>
                  <a:pt x="1056640" y="6477"/>
                </a:lnTo>
                <a:lnTo>
                  <a:pt x="1080770" y="6477"/>
                </a:lnTo>
                <a:lnTo>
                  <a:pt x="1105662" y="6477"/>
                </a:lnTo>
                <a:lnTo>
                  <a:pt x="1131951" y="9779"/>
                </a:lnTo>
                <a:lnTo>
                  <a:pt x="1156334" y="11557"/>
                </a:lnTo>
                <a:lnTo>
                  <a:pt x="1183767" y="11557"/>
                </a:lnTo>
                <a:lnTo>
                  <a:pt x="1211071" y="11557"/>
                </a:lnTo>
                <a:lnTo>
                  <a:pt x="1234820" y="11557"/>
                </a:lnTo>
                <a:lnTo>
                  <a:pt x="1254633" y="14097"/>
                </a:lnTo>
                <a:lnTo>
                  <a:pt x="1273429" y="17272"/>
                </a:lnTo>
                <a:lnTo>
                  <a:pt x="1293114" y="19431"/>
                </a:lnTo>
                <a:lnTo>
                  <a:pt x="1311909" y="20574"/>
                </a:lnTo>
                <a:lnTo>
                  <a:pt x="1335658" y="20574"/>
                </a:lnTo>
                <a:lnTo>
                  <a:pt x="1362964" y="23114"/>
                </a:lnTo>
                <a:lnTo>
                  <a:pt x="1387475" y="25908"/>
                </a:lnTo>
                <a:lnTo>
                  <a:pt x="1408048" y="28067"/>
                </a:lnTo>
                <a:lnTo>
                  <a:pt x="1427860" y="29210"/>
                </a:lnTo>
                <a:lnTo>
                  <a:pt x="1448308" y="29210"/>
                </a:lnTo>
                <a:lnTo>
                  <a:pt x="1470659" y="27051"/>
                </a:lnTo>
                <a:lnTo>
                  <a:pt x="1494408" y="27051"/>
                </a:lnTo>
                <a:lnTo>
                  <a:pt x="1521714" y="28067"/>
                </a:lnTo>
                <a:lnTo>
                  <a:pt x="1546987" y="27051"/>
                </a:lnTo>
                <a:lnTo>
                  <a:pt x="1568958" y="28067"/>
                </a:lnTo>
                <a:lnTo>
                  <a:pt x="1588389" y="31368"/>
                </a:lnTo>
                <a:lnTo>
                  <a:pt x="1609597" y="31368"/>
                </a:lnTo>
                <a:lnTo>
                  <a:pt x="1630171" y="29210"/>
                </a:lnTo>
                <a:lnTo>
                  <a:pt x="1654302" y="30226"/>
                </a:lnTo>
                <a:lnTo>
                  <a:pt x="1678432" y="31368"/>
                </a:lnTo>
                <a:lnTo>
                  <a:pt x="1701419" y="31368"/>
                </a:lnTo>
                <a:lnTo>
                  <a:pt x="1725548" y="34543"/>
                </a:lnTo>
                <a:lnTo>
                  <a:pt x="1749679" y="37846"/>
                </a:lnTo>
                <a:lnTo>
                  <a:pt x="1770507" y="40005"/>
                </a:lnTo>
                <a:lnTo>
                  <a:pt x="1789938" y="42545"/>
                </a:lnTo>
                <a:lnTo>
                  <a:pt x="1810893" y="43307"/>
                </a:lnTo>
                <a:lnTo>
                  <a:pt x="1833880" y="43307"/>
                </a:lnTo>
                <a:lnTo>
                  <a:pt x="1854708" y="41402"/>
                </a:lnTo>
                <a:lnTo>
                  <a:pt x="1871345" y="36703"/>
                </a:lnTo>
                <a:lnTo>
                  <a:pt x="1880996" y="32385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920615" y="2117978"/>
            <a:ext cx="4445" cy="5715"/>
          </a:xfrm>
          <a:custGeom>
            <a:avLst/>
            <a:gdLst/>
            <a:ahLst/>
            <a:cxnLst/>
            <a:rect l="l" t="t" r="r" b="b"/>
            <a:pathLst>
              <a:path w="4445" h="5714">
                <a:moveTo>
                  <a:pt x="4318" y="5333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51683" y="2225039"/>
            <a:ext cx="174498" cy="2131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11145" y="2376677"/>
            <a:ext cx="196215" cy="2810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32989" y="2687827"/>
            <a:ext cx="144780" cy="41910"/>
          </a:xfrm>
          <a:custGeom>
            <a:avLst/>
            <a:gdLst/>
            <a:ahLst/>
            <a:cxnLst/>
            <a:rect l="l" t="t" r="r" b="b"/>
            <a:pathLst>
              <a:path w="144780" h="41910">
                <a:moveTo>
                  <a:pt x="0" y="24129"/>
                </a:moveTo>
                <a:lnTo>
                  <a:pt x="6096" y="34925"/>
                </a:lnTo>
                <a:lnTo>
                  <a:pt x="18287" y="39243"/>
                </a:lnTo>
                <a:lnTo>
                  <a:pt x="33400" y="41401"/>
                </a:lnTo>
                <a:lnTo>
                  <a:pt x="50037" y="39243"/>
                </a:lnTo>
                <a:lnTo>
                  <a:pt x="70866" y="37464"/>
                </a:lnTo>
                <a:lnTo>
                  <a:pt x="92837" y="32765"/>
                </a:lnTo>
                <a:lnTo>
                  <a:pt x="112649" y="27431"/>
                </a:lnTo>
                <a:lnTo>
                  <a:pt x="130302" y="17652"/>
                </a:lnTo>
                <a:lnTo>
                  <a:pt x="14439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65398" y="2516631"/>
            <a:ext cx="142494" cy="1487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37102" y="2496184"/>
            <a:ext cx="73787" cy="14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56228" y="2489326"/>
            <a:ext cx="300609" cy="15113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50869" y="2334005"/>
            <a:ext cx="166370" cy="265430"/>
          </a:xfrm>
          <a:custGeom>
            <a:avLst/>
            <a:gdLst/>
            <a:ahLst/>
            <a:cxnLst/>
            <a:rect l="l" t="t" r="r" b="b"/>
            <a:pathLst>
              <a:path w="166370" h="265430">
                <a:moveTo>
                  <a:pt x="0" y="15493"/>
                </a:moveTo>
                <a:lnTo>
                  <a:pt x="0" y="0"/>
                </a:lnTo>
                <a:lnTo>
                  <a:pt x="2920" y="21970"/>
                </a:lnTo>
                <a:lnTo>
                  <a:pt x="5079" y="42418"/>
                </a:lnTo>
                <a:lnTo>
                  <a:pt x="8635" y="64388"/>
                </a:lnTo>
                <a:lnTo>
                  <a:pt x="12953" y="85979"/>
                </a:lnTo>
                <a:lnTo>
                  <a:pt x="17271" y="111887"/>
                </a:lnTo>
                <a:lnTo>
                  <a:pt x="22732" y="138937"/>
                </a:lnTo>
                <a:lnTo>
                  <a:pt x="28447" y="167386"/>
                </a:lnTo>
                <a:lnTo>
                  <a:pt x="33527" y="191135"/>
                </a:lnTo>
                <a:lnTo>
                  <a:pt x="38226" y="211962"/>
                </a:lnTo>
                <a:lnTo>
                  <a:pt x="43179" y="230378"/>
                </a:lnTo>
                <a:lnTo>
                  <a:pt x="47878" y="242188"/>
                </a:lnTo>
                <a:lnTo>
                  <a:pt x="47878" y="242188"/>
                </a:lnTo>
                <a:lnTo>
                  <a:pt x="58673" y="236855"/>
                </a:lnTo>
                <a:lnTo>
                  <a:pt x="65531" y="221742"/>
                </a:lnTo>
                <a:lnTo>
                  <a:pt x="73151" y="202311"/>
                </a:lnTo>
                <a:lnTo>
                  <a:pt x="81787" y="185674"/>
                </a:lnTo>
                <a:lnTo>
                  <a:pt x="94995" y="176022"/>
                </a:lnTo>
                <a:lnTo>
                  <a:pt x="110489" y="173862"/>
                </a:lnTo>
                <a:lnTo>
                  <a:pt x="126745" y="178181"/>
                </a:lnTo>
                <a:lnTo>
                  <a:pt x="142875" y="187832"/>
                </a:lnTo>
                <a:lnTo>
                  <a:pt x="156209" y="201168"/>
                </a:lnTo>
                <a:lnTo>
                  <a:pt x="163829" y="218186"/>
                </a:lnTo>
                <a:lnTo>
                  <a:pt x="166369" y="236855"/>
                </a:lnTo>
                <a:lnTo>
                  <a:pt x="161670" y="253365"/>
                </a:lnTo>
                <a:lnTo>
                  <a:pt x="150875" y="263144"/>
                </a:lnTo>
                <a:lnTo>
                  <a:pt x="132079" y="265303"/>
                </a:lnTo>
                <a:lnTo>
                  <a:pt x="110489" y="259461"/>
                </a:lnTo>
                <a:lnTo>
                  <a:pt x="90423" y="248666"/>
                </a:lnTo>
                <a:lnTo>
                  <a:pt x="70992" y="23139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58108" y="2408173"/>
            <a:ext cx="139700" cy="41275"/>
          </a:xfrm>
          <a:custGeom>
            <a:avLst/>
            <a:gdLst/>
            <a:ahLst/>
            <a:cxnLst/>
            <a:rect l="l" t="t" r="r" b="b"/>
            <a:pathLst>
              <a:path w="139700" h="41275">
                <a:moveTo>
                  <a:pt x="0" y="41020"/>
                </a:moveTo>
                <a:lnTo>
                  <a:pt x="11175" y="31242"/>
                </a:lnTo>
                <a:lnTo>
                  <a:pt x="22987" y="23749"/>
                </a:lnTo>
                <a:lnTo>
                  <a:pt x="40639" y="17272"/>
                </a:lnTo>
                <a:lnTo>
                  <a:pt x="62611" y="11811"/>
                </a:lnTo>
                <a:lnTo>
                  <a:pt x="86740" y="7493"/>
                </a:lnTo>
                <a:lnTo>
                  <a:pt x="107314" y="4318"/>
                </a:lnTo>
                <a:lnTo>
                  <a:pt x="125983" y="2158"/>
                </a:lnTo>
                <a:lnTo>
                  <a:pt x="139318" y="0"/>
                </a:lnTo>
                <a:lnTo>
                  <a:pt x="133857" y="647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919348" y="2661919"/>
            <a:ext cx="974725" cy="239395"/>
          </a:xfrm>
          <a:custGeom>
            <a:avLst/>
            <a:gdLst/>
            <a:ahLst/>
            <a:cxnLst/>
            <a:rect l="l" t="t" r="r" b="b"/>
            <a:pathLst>
              <a:path w="974725" h="239394">
                <a:moveTo>
                  <a:pt x="6476" y="219583"/>
                </a:moveTo>
                <a:lnTo>
                  <a:pt x="0" y="227203"/>
                </a:lnTo>
                <a:lnTo>
                  <a:pt x="11937" y="237998"/>
                </a:lnTo>
                <a:lnTo>
                  <a:pt x="26288" y="239014"/>
                </a:lnTo>
                <a:lnTo>
                  <a:pt x="43942" y="236855"/>
                </a:lnTo>
                <a:lnTo>
                  <a:pt x="60198" y="231521"/>
                </a:lnTo>
                <a:lnTo>
                  <a:pt x="81025" y="222885"/>
                </a:lnTo>
                <a:lnTo>
                  <a:pt x="104012" y="210947"/>
                </a:lnTo>
                <a:lnTo>
                  <a:pt x="129286" y="201295"/>
                </a:lnTo>
                <a:lnTo>
                  <a:pt x="154050" y="191135"/>
                </a:lnTo>
                <a:lnTo>
                  <a:pt x="185038" y="181483"/>
                </a:lnTo>
                <a:lnTo>
                  <a:pt x="218948" y="170687"/>
                </a:lnTo>
                <a:lnTo>
                  <a:pt x="252730" y="157734"/>
                </a:lnTo>
                <a:lnTo>
                  <a:pt x="285876" y="147955"/>
                </a:lnTo>
                <a:lnTo>
                  <a:pt x="320801" y="137160"/>
                </a:lnTo>
                <a:lnTo>
                  <a:pt x="362203" y="125349"/>
                </a:lnTo>
                <a:lnTo>
                  <a:pt x="403987" y="114427"/>
                </a:lnTo>
                <a:lnTo>
                  <a:pt x="443484" y="104393"/>
                </a:lnTo>
                <a:lnTo>
                  <a:pt x="482726" y="95758"/>
                </a:lnTo>
                <a:lnTo>
                  <a:pt x="524128" y="86106"/>
                </a:lnTo>
                <a:lnTo>
                  <a:pt x="568071" y="76327"/>
                </a:lnTo>
                <a:lnTo>
                  <a:pt x="643636" y="63373"/>
                </a:lnTo>
                <a:lnTo>
                  <a:pt x="682878" y="58674"/>
                </a:lnTo>
                <a:lnTo>
                  <a:pt x="721487" y="54356"/>
                </a:lnTo>
                <a:lnTo>
                  <a:pt x="755268" y="50037"/>
                </a:lnTo>
                <a:lnTo>
                  <a:pt x="785876" y="46862"/>
                </a:lnTo>
                <a:lnTo>
                  <a:pt x="815721" y="42545"/>
                </a:lnTo>
                <a:lnTo>
                  <a:pt x="845312" y="38227"/>
                </a:lnTo>
                <a:lnTo>
                  <a:pt x="874395" y="33909"/>
                </a:lnTo>
                <a:lnTo>
                  <a:pt x="903986" y="29591"/>
                </a:lnTo>
                <a:lnTo>
                  <a:pt x="928497" y="25273"/>
                </a:lnTo>
                <a:lnTo>
                  <a:pt x="946785" y="20828"/>
                </a:lnTo>
                <a:lnTo>
                  <a:pt x="963422" y="17272"/>
                </a:lnTo>
                <a:lnTo>
                  <a:pt x="974598" y="13335"/>
                </a:lnTo>
                <a:lnTo>
                  <a:pt x="972438" y="5715"/>
                </a:lnTo>
                <a:lnTo>
                  <a:pt x="96126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878453" y="26511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710815" cy="616585"/>
            <a:chOff x="1213103" y="774134"/>
            <a:chExt cx="2710815" cy="616585"/>
          </a:xfrm>
        </p:grpSpPr>
        <p:sp>
          <p:nvSpPr>
            <p:cNvPr id="4" name="object 4"/>
            <p:cNvSpPr/>
            <p:nvPr/>
          </p:nvSpPr>
          <p:spPr>
            <a:xfrm>
              <a:off x="1234427" y="774134"/>
              <a:ext cx="268912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58823" y="792479"/>
              <a:ext cx="2637281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578735" cy="475615"/>
            </a:xfrm>
            <a:custGeom>
              <a:avLst/>
              <a:gdLst/>
              <a:ahLst/>
              <a:cxnLst/>
              <a:rect l="l" t="t" r="r" b="b"/>
              <a:pathLst>
                <a:path w="2578735" h="475615">
                  <a:moveTo>
                    <a:pt x="257860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499360" y="475488"/>
                  </a:lnTo>
                  <a:lnTo>
                    <a:pt x="2578608" y="396239"/>
                  </a:lnTo>
                  <a:lnTo>
                    <a:pt x="257860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717036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578735" cy="475615"/>
            </a:xfrm>
            <a:custGeom>
              <a:avLst/>
              <a:gdLst/>
              <a:ahLst/>
              <a:cxnLst/>
              <a:rect l="l" t="t" r="r" b="b"/>
              <a:pathLst>
                <a:path w="2578735" h="475615">
                  <a:moveTo>
                    <a:pt x="2499360" y="475488"/>
                  </a:moveTo>
                  <a:lnTo>
                    <a:pt x="2515235" y="412114"/>
                  </a:lnTo>
                  <a:lnTo>
                    <a:pt x="2578608" y="396239"/>
                  </a:lnTo>
                  <a:lnTo>
                    <a:pt x="249936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78608" y="0"/>
                  </a:lnTo>
                  <a:lnTo>
                    <a:pt x="257860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4513580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256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Reproduction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asexual </a:t>
            </a:r>
            <a:r>
              <a:rPr sz="1500" b="1" spc="50" dirty="0">
                <a:latin typeface="Gill Sans MT"/>
                <a:cs typeface="Gill Sans MT"/>
              </a:rPr>
              <a:t>as </a:t>
            </a:r>
            <a:r>
              <a:rPr sz="1500" b="1" spc="-5" dirty="0">
                <a:latin typeface="Gill Sans MT"/>
                <a:cs typeface="Gill Sans MT"/>
              </a:rPr>
              <a:t>well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-200" dirty="0">
                <a:latin typeface="Gill Sans MT"/>
                <a:cs typeface="Gill Sans MT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sexual.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Asexual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reproduction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90" dirty="0">
                <a:latin typeface="Gill Sans MT"/>
                <a:cs typeface="Gill Sans MT"/>
              </a:rPr>
              <a:t> </a:t>
            </a:r>
            <a:r>
              <a:rPr sz="1500" b="1" spc="15" dirty="0">
                <a:latin typeface="Gill Sans MT"/>
                <a:cs typeface="Gill Sans MT"/>
              </a:rPr>
              <a:t>by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5" dirty="0">
                <a:latin typeface="Gill Sans MT"/>
                <a:cs typeface="Gill Sans MT"/>
              </a:rPr>
              <a:t>Fragmentation,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dirty="0">
                <a:latin typeface="Gill Sans MT"/>
                <a:cs typeface="Gill Sans MT"/>
              </a:rPr>
              <a:t>Budding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0" dirty="0">
                <a:latin typeface="Gill Sans MT"/>
                <a:cs typeface="Gill Sans MT"/>
              </a:rPr>
              <a:t>Branching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75" dirty="0">
                <a:latin typeface="Gill Sans MT"/>
                <a:cs typeface="Gill Sans MT"/>
              </a:rPr>
              <a:t>Gemmule</a:t>
            </a:r>
            <a:r>
              <a:rPr sz="1500" b="1" spc="-10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formation.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Sexual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reproduction </a:t>
            </a:r>
            <a:r>
              <a:rPr sz="1500" b="1" spc="15" dirty="0">
                <a:latin typeface="Gill Sans MT"/>
                <a:cs typeface="Gill Sans MT"/>
              </a:rPr>
              <a:t>is by </a:t>
            </a:r>
            <a:r>
              <a:rPr sz="1500" b="1" spc="-45" dirty="0">
                <a:latin typeface="Gill Sans MT"/>
                <a:cs typeface="Gill Sans MT"/>
              </a:rPr>
              <a:t>formation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200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gametes.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99867" y="1642491"/>
            <a:ext cx="690245" cy="49530"/>
          </a:xfrm>
          <a:custGeom>
            <a:avLst/>
            <a:gdLst/>
            <a:ahLst/>
            <a:cxnLst/>
            <a:rect l="l" t="t" r="r" b="b"/>
            <a:pathLst>
              <a:path w="690245" h="49530">
                <a:moveTo>
                  <a:pt x="7619" y="20574"/>
                </a:moveTo>
                <a:lnTo>
                  <a:pt x="7619" y="20574"/>
                </a:lnTo>
                <a:lnTo>
                  <a:pt x="0" y="13335"/>
                </a:lnTo>
                <a:lnTo>
                  <a:pt x="0" y="13335"/>
                </a:lnTo>
                <a:lnTo>
                  <a:pt x="8635" y="11937"/>
                </a:lnTo>
                <a:lnTo>
                  <a:pt x="20955" y="19431"/>
                </a:lnTo>
                <a:lnTo>
                  <a:pt x="34925" y="30225"/>
                </a:lnTo>
                <a:lnTo>
                  <a:pt x="50418" y="40386"/>
                </a:lnTo>
                <a:lnTo>
                  <a:pt x="66928" y="46482"/>
                </a:lnTo>
                <a:lnTo>
                  <a:pt x="84327" y="49022"/>
                </a:lnTo>
                <a:lnTo>
                  <a:pt x="100456" y="46482"/>
                </a:lnTo>
                <a:lnTo>
                  <a:pt x="117093" y="41402"/>
                </a:lnTo>
                <a:lnTo>
                  <a:pt x="134619" y="32766"/>
                </a:lnTo>
                <a:lnTo>
                  <a:pt x="154050" y="25146"/>
                </a:lnTo>
                <a:lnTo>
                  <a:pt x="176021" y="18415"/>
                </a:lnTo>
                <a:lnTo>
                  <a:pt x="194818" y="16256"/>
                </a:lnTo>
                <a:lnTo>
                  <a:pt x="214630" y="17272"/>
                </a:lnTo>
                <a:lnTo>
                  <a:pt x="234441" y="21590"/>
                </a:lnTo>
                <a:lnTo>
                  <a:pt x="254888" y="28067"/>
                </a:lnTo>
                <a:lnTo>
                  <a:pt x="275844" y="33782"/>
                </a:lnTo>
                <a:lnTo>
                  <a:pt x="294512" y="37846"/>
                </a:lnTo>
                <a:lnTo>
                  <a:pt x="312928" y="41402"/>
                </a:lnTo>
                <a:lnTo>
                  <a:pt x="330454" y="42545"/>
                </a:lnTo>
                <a:lnTo>
                  <a:pt x="348106" y="38862"/>
                </a:lnTo>
                <a:lnTo>
                  <a:pt x="366521" y="33782"/>
                </a:lnTo>
                <a:lnTo>
                  <a:pt x="385191" y="27050"/>
                </a:lnTo>
                <a:lnTo>
                  <a:pt x="403986" y="17272"/>
                </a:lnTo>
                <a:lnTo>
                  <a:pt x="421640" y="10795"/>
                </a:lnTo>
                <a:lnTo>
                  <a:pt x="438911" y="6477"/>
                </a:lnTo>
                <a:lnTo>
                  <a:pt x="458723" y="4318"/>
                </a:lnTo>
                <a:lnTo>
                  <a:pt x="458723" y="4318"/>
                </a:lnTo>
                <a:lnTo>
                  <a:pt x="477393" y="5461"/>
                </a:lnTo>
                <a:lnTo>
                  <a:pt x="495807" y="7620"/>
                </a:lnTo>
                <a:lnTo>
                  <a:pt x="515493" y="10795"/>
                </a:lnTo>
                <a:lnTo>
                  <a:pt x="535305" y="14350"/>
                </a:lnTo>
                <a:lnTo>
                  <a:pt x="554735" y="15112"/>
                </a:lnTo>
                <a:lnTo>
                  <a:pt x="570230" y="13335"/>
                </a:lnTo>
                <a:lnTo>
                  <a:pt x="585723" y="9779"/>
                </a:lnTo>
                <a:lnTo>
                  <a:pt x="600836" y="6477"/>
                </a:lnTo>
                <a:lnTo>
                  <a:pt x="617473" y="3302"/>
                </a:lnTo>
                <a:lnTo>
                  <a:pt x="631824" y="1143"/>
                </a:lnTo>
                <a:lnTo>
                  <a:pt x="643762" y="0"/>
                </a:lnTo>
                <a:lnTo>
                  <a:pt x="643762" y="0"/>
                </a:lnTo>
                <a:lnTo>
                  <a:pt x="658875" y="2159"/>
                </a:lnTo>
                <a:lnTo>
                  <a:pt x="674369" y="4318"/>
                </a:lnTo>
                <a:lnTo>
                  <a:pt x="689736" y="33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508880" y="1591563"/>
            <a:ext cx="593090" cy="120650"/>
            <a:chOff x="4508880" y="1591563"/>
            <a:chExt cx="593090" cy="120650"/>
          </a:xfrm>
        </p:grpSpPr>
        <p:sp>
          <p:nvSpPr>
            <p:cNvPr id="12" name="object 12"/>
            <p:cNvSpPr/>
            <p:nvPr/>
          </p:nvSpPr>
          <p:spPr>
            <a:xfrm>
              <a:off x="4518405" y="1601088"/>
              <a:ext cx="574040" cy="75565"/>
            </a:xfrm>
            <a:custGeom>
              <a:avLst/>
              <a:gdLst/>
              <a:ahLst/>
              <a:cxnLst/>
              <a:rect l="l" t="t" r="r" b="b"/>
              <a:pathLst>
                <a:path w="574039" h="75564">
                  <a:moveTo>
                    <a:pt x="0" y="7620"/>
                  </a:moveTo>
                  <a:lnTo>
                    <a:pt x="5334" y="0"/>
                  </a:lnTo>
                  <a:lnTo>
                    <a:pt x="11811" y="13335"/>
                  </a:lnTo>
                  <a:lnTo>
                    <a:pt x="18288" y="22987"/>
                  </a:lnTo>
                  <a:lnTo>
                    <a:pt x="27305" y="32765"/>
                  </a:lnTo>
                  <a:lnTo>
                    <a:pt x="27305" y="32765"/>
                  </a:lnTo>
                  <a:lnTo>
                    <a:pt x="37084" y="42545"/>
                  </a:lnTo>
                  <a:lnTo>
                    <a:pt x="48895" y="50037"/>
                  </a:lnTo>
                  <a:lnTo>
                    <a:pt x="64389" y="56514"/>
                  </a:lnTo>
                  <a:lnTo>
                    <a:pt x="85344" y="59817"/>
                  </a:lnTo>
                  <a:lnTo>
                    <a:pt x="106172" y="60833"/>
                  </a:lnTo>
                  <a:lnTo>
                    <a:pt x="106172" y="60833"/>
                  </a:lnTo>
                  <a:lnTo>
                    <a:pt x="128143" y="56514"/>
                  </a:lnTo>
                  <a:lnTo>
                    <a:pt x="149733" y="51181"/>
                  </a:lnTo>
                  <a:lnTo>
                    <a:pt x="172085" y="45720"/>
                  </a:lnTo>
                  <a:lnTo>
                    <a:pt x="190373" y="41401"/>
                  </a:lnTo>
                  <a:lnTo>
                    <a:pt x="208026" y="40386"/>
                  </a:lnTo>
                  <a:lnTo>
                    <a:pt x="226441" y="41401"/>
                  </a:lnTo>
                  <a:lnTo>
                    <a:pt x="242951" y="45720"/>
                  </a:lnTo>
                  <a:lnTo>
                    <a:pt x="257429" y="51181"/>
                  </a:lnTo>
                  <a:lnTo>
                    <a:pt x="269240" y="58674"/>
                  </a:lnTo>
                  <a:lnTo>
                    <a:pt x="269240" y="58674"/>
                  </a:lnTo>
                  <a:lnTo>
                    <a:pt x="280035" y="67310"/>
                  </a:lnTo>
                  <a:lnTo>
                    <a:pt x="294513" y="73025"/>
                  </a:lnTo>
                  <a:lnTo>
                    <a:pt x="311023" y="75184"/>
                  </a:lnTo>
                  <a:lnTo>
                    <a:pt x="329311" y="73025"/>
                  </a:lnTo>
                  <a:lnTo>
                    <a:pt x="351282" y="69469"/>
                  </a:lnTo>
                  <a:lnTo>
                    <a:pt x="371094" y="64388"/>
                  </a:lnTo>
                  <a:lnTo>
                    <a:pt x="389509" y="56514"/>
                  </a:lnTo>
                  <a:lnTo>
                    <a:pt x="407162" y="47879"/>
                  </a:lnTo>
                  <a:lnTo>
                    <a:pt x="423672" y="41401"/>
                  </a:lnTo>
                  <a:lnTo>
                    <a:pt x="443484" y="38226"/>
                  </a:lnTo>
                  <a:lnTo>
                    <a:pt x="460756" y="38226"/>
                  </a:lnTo>
                  <a:lnTo>
                    <a:pt x="460756" y="38226"/>
                  </a:lnTo>
                  <a:lnTo>
                    <a:pt x="475869" y="43561"/>
                  </a:lnTo>
                  <a:lnTo>
                    <a:pt x="490347" y="52197"/>
                  </a:lnTo>
                  <a:lnTo>
                    <a:pt x="505714" y="60833"/>
                  </a:lnTo>
                  <a:lnTo>
                    <a:pt x="523113" y="69469"/>
                  </a:lnTo>
                  <a:lnTo>
                    <a:pt x="544322" y="71627"/>
                  </a:lnTo>
                  <a:lnTo>
                    <a:pt x="544322" y="71627"/>
                  </a:lnTo>
                  <a:lnTo>
                    <a:pt x="562610" y="68452"/>
                  </a:lnTo>
                  <a:lnTo>
                    <a:pt x="573786" y="66548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83175" y="170230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336290" y="1930272"/>
            <a:ext cx="246634" cy="1212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2811779" y="2125852"/>
            <a:ext cx="413384" cy="385445"/>
            <a:chOff x="2811779" y="2125852"/>
            <a:chExt cx="413384" cy="385445"/>
          </a:xfrm>
        </p:grpSpPr>
        <p:sp>
          <p:nvSpPr>
            <p:cNvPr id="16" name="object 16"/>
            <p:cNvSpPr/>
            <p:nvPr/>
          </p:nvSpPr>
          <p:spPr>
            <a:xfrm>
              <a:off x="2821304" y="2135377"/>
              <a:ext cx="259079" cy="157480"/>
            </a:xfrm>
            <a:custGeom>
              <a:avLst/>
              <a:gdLst/>
              <a:ahLst/>
              <a:cxnLst/>
              <a:rect l="l" t="t" r="r" b="b"/>
              <a:pathLst>
                <a:path w="259080" h="157480">
                  <a:moveTo>
                    <a:pt x="0" y="107950"/>
                  </a:moveTo>
                  <a:lnTo>
                    <a:pt x="0" y="107950"/>
                  </a:lnTo>
                  <a:lnTo>
                    <a:pt x="2158" y="121665"/>
                  </a:lnTo>
                  <a:lnTo>
                    <a:pt x="6476" y="133857"/>
                  </a:lnTo>
                  <a:lnTo>
                    <a:pt x="15493" y="147573"/>
                  </a:lnTo>
                  <a:lnTo>
                    <a:pt x="27431" y="155447"/>
                  </a:lnTo>
                  <a:lnTo>
                    <a:pt x="41782" y="157225"/>
                  </a:lnTo>
                  <a:lnTo>
                    <a:pt x="59436" y="152272"/>
                  </a:lnTo>
                  <a:lnTo>
                    <a:pt x="78867" y="139953"/>
                  </a:lnTo>
                  <a:lnTo>
                    <a:pt x="93980" y="125221"/>
                  </a:lnTo>
                  <a:lnTo>
                    <a:pt x="109474" y="109727"/>
                  </a:lnTo>
                  <a:lnTo>
                    <a:pt x="125983" y="94614"/>
                  </a:lnTo>
                  <a:lnTo>
                    <a:pt x="143637" y="79501"/>
                  </a:lnTo>
                  <a:lnTo>
                    <a:pt x="160908" y="66547"/>
                  </a:lnTo>
                  <a:lnTo>
                    <a:pt x="177164" y="56514"/>
                  </a:lnTo>
                  <a:lnTo>
                    <a:pt x="191515" y="47878"/>
                  </a:lnTo>
                  <a:lnTo>
                    <a:pt x="202692" y="41401"/>
                  </a:lnTo>
                  <a:lnTo>
                    <a:pt x="210312" y="34925"/>
                  </a:lnTo>
                  <a:lnTo>
                    <a:pt x="215645" y="30606"/>
                  </a:lnTo>
                  <a:lnTo>
                    <a:pt x="223265" y="25145"/>
                  </a:lnTo>
                  <a:lnTo>
                    <a:pt x="231901" y="16128"/>
                  </a:lnTo>
                  <a:lnTo>
                    <a:pt x="231901" y="16128"/>
                  </a:lnTo>
                  <a:lnTo>
                    <a:pt x="243077" y="5714"/>
                  </a:lnTo>
                  <a:lnTo>
                    <a:pt x="252730" y="0"/>
                  </a:lnTo>
                  <a:lnTo>
                    <a:pt x="258571" y="685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52876" y="2306192"/>
              <a:ext cx="272161" cy="2047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774059" y="2493009"/>
            <a:ext cx="228600" cy="186055"/>
            <a:chOff x="3774059" y="2493009"/>
            <a:chExt cx="228600" cy="186055"/>
          </a:xfrm>
        </p:grpSpPr>
        <p:sp>
          <p:nvSpPr>
            <p:cNvPr id="19" name="object 19"/>
            <p:cNvSpPr/>
            <p:nvPr/>
          </p:nvSpPr>
          <p:spPr>
            <a:xfrm>
              <a:off x="3783584" y="2520949"/>
              <a:ext cx="209550" cy="148590"/>
            </a:xfrm>
            <a:custGeom>
              <a:avLst/>
              <a:gdLst/>
              <a:ahLst/>
              <a:cxnLst/>
              <a:rect l="l" t="t" r="r" b="b"/>
              <a:pathLst>
                <a:path w="209550" h="148589">
                  <a:moveTo>
                    <a:pt x="0" y="122681"/>
                  </a:moveTo>
                  <a:lnTo>
                    <a:pt x="2158" y="131318"/>
                  </a:lnTo>
                  <a:lnTo>
                    <a:pt x="9016" y="139319"/>
                  </a:lnTo>
                  <a:lnTo>
                    <a:pt x="17652" y="145796"/>
                  </a:lnTo>
                  <a:lnTo>
                    <a:pt x="27431" y="148590"/>
                  </a:lnTo>
                  <a:lnTo>
                    <a:pt x="40386" y="146812"/>
                  </a:lnTo>
                  <a:lnTo>
                    <a:pt x="61594" y="136017"/>
                  </a:lnTo>
                  <a:lnTo>
                    <a:pt x="83185" y="118744"/>
                  </a:lnTo>
                  <a:lnTo>
                    <a:pt x="104012" y="98932"/>
                  </a:lnTo>
                  <a:lnTo>
                    <a:pt x="127126" y="77343"/>
                  </a:lnTo>
                  <a:lnTo>
                    <a:pt x="150113" y="58674"/>
                  </a:lnTo>
                  <a:lnTo>
                    <a:pt x="166750" y="43561"/>
                  </a:lnTo>
                  <a:lnTo>
                    <a:pt x="180720" y="30480"/>
                  </a:lnTo>
                  <a:lnTo>
                    <a:pt x="194055" y="17525"/>
                  </a:lnTo>
                  <a:lnTo>
                    <a:pt x="203835" y="6476"/>
                  </a:lnTo>
                  <a:lnTo>
                    <a:pt x="20916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96055" y="25025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5849873" y="2359405"/>
            <a:ext cx="366395" cy="586105"/>
            <a:chOff x="5849873" y="2359405"/>
            <a:chExt cx="366395" cy="586105"/>
          </a:xfrm>
        </p:grpSpPr>
        <p:sp>
          <p:nvSpPr>
            <p:cNvPr id="22" name="object 22"/>
            <p:cNvSpPr/>
            <p:nvPr/>
          </p:nvSpPr>
          <p:spPr>
            <a:xfrm>
              <a:off x="5859398" y="2368930"/>
              <a:ext cx="266065" cy="567055"/>
            </a:xfrm>
            <a:custGeom>
              <a:avLst/>
              <a:gdLst/>
              <a:ahLst/>
              <a:cxnLst/>
              <a:rect l="l" t="t" r="r" b="b"/>
              <a:pathLst>
                <a:path w="266064" h="567055">
                  <a:moveTo>
                    <a:pt x="70230" y="21970"/>
                  </a:moveTo>
                  <a:lnTo>
                    <a:pt x="70230" y="21970"/>
                  </a:lnTo>
                  <a:lnTo>
                    <a:pt x="61213" y="77088"/>
                  </a:lnTo>
                  <a:lnTo>
                    <a:pt x="54737" y="94361"/>
                  </a:lnTo>
                  <a:lnTo>
                    <a:pt x="48260" y="112775"/>
                  </a:lnTo>
                  <a:lnTo>
                    <a:pt x="40639" y="134619"/>
                  </a:lnTo>
                  <a:lnTo>
                    <a:pt x="32003" y="156337"/>
                  </a:lnTo>
                  <a:lnTo>
                    <a:pt x="24129" y="176022"/>
                  </a:lnTo>
                  <a:lnTo>
                    <a:pt x="17652" y="194437"/>
                  </a:lnTo>
                  <a:lnTo>
                    <a:pt x="0" y="232663"/>
                  </a:lnTo>
                  <a:lnTo>
                    <a:pt x="6476" y="222885"/>
                  </a:lnTo>
                  <a:lnTo>
                    <a:pt x="17652" y="211709"/>
                  </a:lnTo>
                  <a:lnTo>
                    <a:pt x="30987" y="199898"/>
                  </a:lnTo>
                  <a:lnTo>
                    <a:pt x="47116" y="190119"/>
                  </a:lnTo>
                  <a:lnTo>
                    <a:pt x="64770" y="184785"/>
                  </a:lnTo>
                  <a:lnTo>
                    <a:pt x="82041" y="184785"/>
                  </a:lnTo>
                  <a:lnTo>
                    <a:pt x="97536" y="189103"/>
                  </a:lnTo>
                  <a:lnTo>
                    <a:pt x="110489" y="197738"/>
                  </a:lnTo>
                  <a:lnTo>
                    <a:pt x="121665" y="208534"/>
                  </a:lnTo>
                  <a:lnTo>
                    <a:pt x="129159" y="221742"/>
                  </a:lnTo>
                  <a:lnTo>
                    <a:pt x="136778" y="237998"/>
                  </a:lnTo>
                  <a:lnTo>
                    <a:pt x="142493" y="255269"/>
                  </a:lnTo>
                  <a:lnTo>
                    <a:pt x="146558" y="273685"/>
                  </a:lnTo>
                  <a:lnTo>
                    <a:pt x="148971" y="294131"/>
                  </a:lnTo>
                  <a:lnTo>
                    <a:pt x="148971" y="294131"/>
                  </a:lnTo>
                  <a:lnTo>
                    <a:pt x="54737" y="398525"/>
                  </a:lnTo>
                  <a:lnTo>
                    <a:pt x="54737" y="398525"/>
                  </a:lnTo>
                  <a:lnTo>
                    <a:pt x="19812" y="352806"/>
                  </a:lnTo>
                  <a:lnTo>
                    <a:pt x="19812" y="352806"/>
                  </a:lnTo>
                  <a:lnTo>
                    <a:pt x="22987" y="333375"/>
                  </a:lnTo>
                  <a:lnTo>
                    <a:pt x="29845" y="316103"/>
                  </a:lnTo>
                  <a:lnTo>
                    <a:pt x="40639" y="302768"/>
                  </a:lnTo>
                  <a:lnTo>
                    <a:pt x="54737" y="296672"/>
                  </a:lnTo>
                  <a:lnTo>
                    <a:pt x="70230" y="296672"/>
                  </a:lnTo>
                  <a:lnTo>
                    <a:pt x="83185" y="305307"/>
                  </a:lnTo>
                  <a:lnTo>
                    <a:pt x="94361" y="317245"/>
                  </a:lnTo>
                  <a:lnTo>
                    <a:pt x="103250" y="329819"/>
                  </a:lnTo>
                  <a:lnTo>
                    <a:pt x="110489" y="343154"/>
                  </a:lnTo>
                  <a:lnTo>
                    <a:pt x="119125" y="357124"/>
                  </a:lnTo>
                  <a:lnTo>
                    <a:pt x="130301" y="371220"/>
                  </a:lnTo>
                  <a:lnTo>
                    <a:pt x="144652" y="383413"/>
                  </a:lnTo>
                  <a:lnTo>
                    <a:pt x="156590" y="387731"/>
                  </a:lnTo>
                </a:path>
                <a:path w="266064" h="567055">
                  <a:moveTo>
                    <a:pt x="164084" y="0"/>
                  </a:moveTo>
                  <a:lnTo>
                    <a:pt x="165226" y="10794"/>
                  </a:lnTo>
                  <a:lnTo>
                    <a:pt x="168783" y="29591"/>
                  </a:lnTo>
                  <a:lnTo>
                    <a:pt x="172085" y="51181"/>
                  </a:lnTo>
                  <a:lnTo>
                    <a:pt x="175260" y="73151"/>
                  </a:lnTo>
                  <a:lnTo>
                    <a:pt x="179577" y="97917"/>
                  </a:lnTo>
                  <a:lnTo>
                    <a:pt x="185038" y="125984"/>
                  </a:lnTo>
                  <a:lnTo>
                    <a:pt x="190373" y="152019"/>
                  </a:lnTo>
                  <a:lnTo>
                    <a:pt x="196214" y="176022"/>
                  </a:lnTo>
                  <a:lnTo>
                    <a:pt x="200533" y="200913"/>
                  </a:lnTo>
                  <a:lnTo>
                    <a:pt x="205866" y="224662"/>
                  </a:lnTo>
                  <a:lnTo>
                    <a:pt x="211327" y="250951"/>
                  </a:lnTo>
                  <a:lnTo>
                    <a:pt x="217804" y="281559"/>
                  </a:lnTo>
                  <a:lnTo>
                    <a:pt x="225678" y="317245"/>
                  </a:lnTo>
                  <a:lnTo>
                    <a:pt x="233299" y="349631"/>
                  </a:lnTo>
                  <a:lnTo>
                    <a:pt x="238633" y="376936"/>
                  </a:lnTo>
                  <a:lnTo>
                    <a:pt x="244475" y="402844"/>
                  </a:lnTo>
                  <a:lnTo>
                    <a:pt x="248412" y="428117"/>
                  </a:lnTo>
                  <a:lnTo>
                    <a:pt x="251967" y="450723"/>
                  </a:lnTo>
                  <a:lnTo>
                    <a:pt x="256286" y="478155"/>
                  </a:lnTo>
                  <a:lnTo>
                    <a:pt x="259587" y="505079"/>
                  </a:lnTo>
                  <a:lnTo>
                    <a:pt x="262763" y="528828"/>
                  </a:lnTo>
                  <a:lnTo>
                    <a:pt x="264922" y="549401"/>
                  </a:lnTo>
                  <a:lnTo>
                    <a:pt x="266064" y="56705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79870" y="2566796"/>
              <a:ext cx="88137" cy="1230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03187" y="2477642"/>
              <a:ext cx="3175" cy="7620"/>
            </a:xfrm>
            <a:custGeom>
              <a:avLst/>
              <a:gdLst/>
              <a:ahLst/>
              <a:cxnLst/>
              <a:rect l="l" t="t" r="r" b="b"/>
              <a:pathLst>
                <a:path w="3175" h="7619">
                  <a:moveTo>
                    <a:pt x="3175" y="7619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584071" y="3009772"/>
            <a:ext cx="1666875" cy="60960"/>
          </a:xfrm>
          <a:custGeom>
            <a:avLst/>
            <a:gdLst/>
            <a:ahLst/>
            <a:cxnLst/>
            <a:rect l="l" t="t" r="r" b="b"/>
            <a:pathLst>
              <a:path w="1666875" h="60960">
                <a:moveTo>
                  <a:pt x="0" y="0"/>
                </a:moveTo>
                <a:lnTo>
                  <a:pt x="0" y="0"/>
                </a:lnTo>
                <a:lnTo>
                  <a:pt x="10032" y="5461"/>
                </a:lnTo>
                <a:lnTo>
                  <a:pt x="20828" y="11937"/>
                </a:lnTo>
                <a:lnTo>
                  <a:pt x="33019" y="19812"/>
                </a:lnTo>
                <a:lnTo>
                  <a:pt x="47116" y="27305"/>
                </a:lnTo>
                <a:lnTo>
                  <a:pt x="64770" y="33781"/>
                </a:lnTo>
                <a:lnTo>
                  <a:pt x="81279" y="41020"/>
                </a:lnTo>
                <a:lnTo>
                  <a:pt x="99695" y="47498"/>
                </a:lnTo>
                <a:lnTo>
                  <a:pt x="117347" y="50800"/>
                </a:lnTo>
                <a:lnTo>
                  <a:pt x="138176" y="53339"/>
                </a:lnTo>
                <a:lnTo>
                  <a:pt x="138176" y="53339"/>
                </a:lnTo>
                <a:lnTo>
                  <a:pt x="159765" y="52196"/>
                </a:lnTo>
                <a:lnTo>
                  <a:pt x="184277" y="49656"/>
                </a:lnTo>
                <a:lnTo>
                  <a:pt x="207009" y="46862"/>
                </a:lnTo>
                <a:lnTo>
                  <a:pt x="231012" y="44703"/>
                </a:lnTo>
                <a:lnTo>
                  <a:pt x="256285" y="40005"/>
                </a:lnTo>
                <a:lnTo>
                  <a:pt x="282574" y="37083"/>
                </a:lnTo>
                <a:lnTo>
                  <a:pt x="304546" y="32384"/>
                </a:lnTo>
                <a:lnTo>
                  <a:pt x="322198" y="29209"/>
                </a:lnTo>
                <a:lnTo>
                  <a:pt x="337311" y="27305"/>
                </a:lnTo>
                <a:lnTo>
                  <a:pt x="354965" y="26288"/>
                </a:lnTo>
                <a:lnTo>
                  <a:pt x="375411" y="26288"/>
                </a:lnTo>
                <a:lnTo>
                  <a:pt x="398779" y="24892"/>
                </a:lnTo>
                <a:lnTo>
                  <a:pt x="421512" y="26288"/>
                </a:lnTo>
                <a:lnTo>
                  <a:pt x="442341" y="26288"/>
                </a:lnTo>
                <a:lnTo>
                  <a:pt x="459993" y="26288"/>
                </a:lnTo>
                <a:lnTo>
                  <a:pt x="476249" y="28448"/>
                </a:lnTo>
                <a:lnTo>
                  <a:pt x="491743" y="31368"/>
                </a:lnTo>
                <a:lnTo>
                  <a:pt x="511555" y="35940"/>
                </a:lnTo>
                <a:lnTo>
                  <a:pt x="532003" y="40005"/>
                </a:lnTo>
                <a:lnTo>
                  <a:pt x="555371" y="45719"/>
                </a:lnTo>
                <a:lnTo>
                  <a:pt x="579247" y="50800"/>
                </a:lnTo>
                <a:lnTo>
                  <a:pt x="602234" y="55499"/>
                </a:lnTo>
                <a:lnTo>
                  <a:pt x="625221" y="58293"/>
                </a:lnTo>
                <a:lnTo>
                  <a:pt x="646176" y="60832"/>
                </a:lnTo>
                <a:lnTo>
                  <a:pt x="667004" y="58293"/>
                </a:lnTo>
                <a:lnTo>
                  <a:pt x="688593" y="56133"/>
                </a:lnTo>
                <a:lnTo>
                  <a:pt x="712723" y="53339"/>
                </a:lnTo>
                <a:lnTo>
                  <a:pt x="736854" y="49656"/>
                </a:lnTo>
                <a:lnTo>
                  <a:pt x="760984" y="44703"/>
                </a:lnTo>
                <a:lnTo>
                  <a:pt x="782954" y="41020"/>
                </a:lnTo>
                <a:lnTo>
                  <a:pt x="801370" y="38100"/>
                </a:lnTo>
                <a:lnTo>
                  <a:pt x="818896" y="35940"/>
                </a:lnTo>
                <a:lnTo>
                  <a:pt x="836548" y="33781"/>
                </a:lnTo>
                <a:lnTo>
                  <a:pt x="857122" y="30225"/>
                </a:lnTo>
                <a:lnTo>
                  <a:pt x="880491" y="28448"/>
                </a:lnTo>
                <a:lnTo>
                  <a:pt x="905764" y="26288"/>
                </a:lnTo>
                <a:lnTo>
                  <a:pt x="929512" y="23749"/>
                </a:lnTo>
                <a:lnTo>
                  <a:pt x="955040" y="23749"/>
                </a:lnTo>
                <a:lnTo>
                  <a:pt x="955040" y="23749"/>
                </a:lnTo>
                <a:lnTo>
                  <a:pt x="978789" y="24892"/>
                </a:lnTo>
                <a:lnTo>
                  <a:pt x="1001776" y="26288"/>
                </a:lnTo>
                <a:lnTo>
                  <a:pt x="1023747" y="27305"/>
                </a:lnTo>
                <a:lnTo>
                  <a:pt x="1046860" y="30225"/>
                </a:lnTo>
                <a:lnTo>
                  <a:pt x="1068831" y="35940"/>
                </a:lnTo>
                <a:lnTo>
                  <a:pt x="1087120" y="40005"/>
                </a:lnTo>
                <a:lnTo>
                  <a:pt x="1104773" y="43561"/>
                </a:lnTo>
                <a:lnTo>
                  <a:pt x="1122426" y="44703"/>
                </a:lnTo>
                <a:lnTo>
                  <a:pt x="1138936" y="45719"/>
                </a:lnTo>
                <a:lnTo>
                  <a:pt x="1154048" y="46862"/>
                </a:lnTo>
                <a:lnTo>
                  <a:pt x="1175004" y="46862"/>
                </a:lnTo>
                <a:lnTo>
                  <a:pt x="1197610" y="45719"/>
                </a:lnTo>
                <a:lnTo>
                  <a:pt x="1220723" y="44703"/>
                </a:lnTo>
                <a:lnTo>
                  <a:pt x="1240536" y="42163"/>
                </a:lnTo>
                <a:lnTo>
                  <a:pt x="1259205" y="40005"/>
                </a:lnTo>
                <a:lnTo>
                  <a:pt x="1278001" y="38100"/>
                </a:lnTo>
                <a:lnTo>
                  <a:pt x="1294130" y="35940"/>
                </a:lnTo>
                <a:lnTo>
                  <a:pt x="1311783" y="33781"/>
                </a:lnTo>
                <a:lnTo>
                  <a:pt x="1328039" y="32384"/>
                </a:lnTo>
                <a:lnTo>
                  <a:pt x="1345565" y="31368"/>
                </a:lnTo>
                <a:lnTo>
                  <a:pt x="1365377" y="30225"/>
                </a:lnTo>
                <a:lnTo>
                  <a:pt x="1385951" y="29209"/>
                </a:lnTo>
                <a:lnTo>
                  <a:pt x="1406779" y="28448"/>
                </a:lnTo>
                <a:lnTo>
                  <a:pt x="1426591" y="28448"/>
                </a:lnTo>
                <a:lnTo>
                  <a:pt x="1447546" y="30225"/>
                </a:lnTo>
                <a:lnTo>
                  <a:pt x="1470152" y="33781"/>
                </a:lnTo>
                <a:lnTo>
                  <a:pt x="1493647" y="38100"/>
                </a:lnTo>
                <a:lnTo>
                  <a:pt x="1515236" y="40005"/>
                </a:lnTo>
                <a:lnTo>
                  <a:pt x="1535048" y="42163"/>
                </a:lnTo>
                <a:lnTo>
                  <a:pt x="1553717" y="44703"/>
                </a:lnTo>
                <a:lnTo>
                  <a:pt x="1572005" y="45719"/>
                </a:lnTo>
                <a:lnTo>
                  <a:pt x="1591817" y="46862"/>
                </a:lnTo>
                <a:lnTo>
                  <a:pt x="1610614" y="46862"/>
                </a:lnTo>
                <a:lnTo>
                  <a:pt x="1626742" y="45719"/>
                </a:lnTo>
                <a:lnTo>
                  <a:pt x="1642237" y="44703"/>
                </a:lnTo>
                <a:lnTo>
                  <a:pt x="1653413" y="42163"/>
                </a:lnTo>
                <a:lnTo>
                  <a:pt x="1666366" y="381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3827779" y="1931416"/>
            <a:ext cx="4846955" cy="2927350"/>
            <a:chOff x="3827779" y="1931416"/>
            <a:chExt cx="4846955" cy="2927350"/>
          </a:xfrm>
        </p:grpSpPr>
        <p:sp>
          <p:nvSpPr>
            <p:cNvPr id="27" name="object 27"/>
            <p:cNvSpPr/>
            <p:nvPr/>
          </p:nvSpPr>
          <p:spPr>
            <a:xfrm>
              <a:off x="6513393" y="2697302"/>
              <a:ext cx="2161024" cy="216108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24015" y="2549271"/>
              <a:ext cx="24130" cy="102235"/>
            </a:xfrm>
            <a:custGeom>
              <a:avLst/>
              <a:gdLst/>
              <a:ahLst/>
              <a:cxnLst/>
              <a:rect l="l" t="t" r="r" b="b"/>
              <a:pathLst>
                <a:path w="24129" h="102235">
                  <a:moveTo>
                    <a:pt x="0" y="0"/>
                  </a:moveTo>
                  <a:lnTo>
                    <a:pt x="6476" y="14096"/>
                  </a:lnTo>
                  <a:lnTo>
                    <a:pt x="11937" y="28193"/>
                  </a:lnTo>
                  <a:lnTo>
                    <a:pt x="17653" y="45465"/>
                  </a:lnTo>
                  <a:lnTo>
                    <a:pt x="21971" y="65277"/>
                  </a:lnTo>
                  <a:lnTo>
                    <a:pt x="24130" y="83565"/>
                  </a:lnTo>
                  <a:lnTo>
                    <a:pt x="24130" y="10198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296659" y="2493010"/>
              <a:ext cx="73660" cy="12674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00672" y="2290699"/>
              <a:ext cx="321055" cy="2800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80758" y="2671699"/>
              <a:ext cx="307340" cy="492759"/>
            </a:xfrm>
            <a:custGeom>
              <a:avLst/>
              <a:gdLst/>
              <a:ahLst/>
              <a:cxnLst/>
              <a:rect l="l" t="t" r="r" b="b"/>
              <a:pathLst>
                <a:path w="307340" h="492760">
                  <a:moveTo>
                    <a:pt x="18796" y="32766"/>
                  </a:moveTo>
                  <a:lnTo>
                    <a:pt x="18796" y="32766"/>
                  </a:lnTo>
                  <a:lnTo>
                    <a:pt x="0" y="3682"/>
                  </a:lnTo>
                  <a:lnTo>
                    <a:pt x="9017" y="0"/>
                  </a:lnTo>
                  <a:lnTo>
                    <a:pt x="9017" y="0"/>
                  </a:lnTo>
                  <a:lnTo>
                    <a:pt x="19812" y="8636"/>
                  </a:lnTo>
                  <a:lnTo>
                    <a:pt x="33147" y="23113"/>
                  </a:lnTo>
                  <a:lnTo>
                    <a:pt x="48260" y="43561"/>
                  </a:lnTo>
                  <a:lnTo>
                    <a:pt x="63754" y="65531"/>
                  </a:lnTo>
                  <a:lnTo>
                    <a:pt x="80391" y="90424"/>
                  </a:lnTo>
                  <a:lnTo>
                    <a:pt x="94361" y="115569"/>
                  </a:lnTo>
                  <a:lnTo>
                    <a:pt x="105537" y="136144"/>
                  </a:lnTo>
                  <a:lnTo>
                    <a:pt x="116332" y="156972"/>
                  </a:lnTo>
                  <a:lnTo>
                    <a:pt x="128270" y="176402"/>
                  </a:lnTo>
                  <a:lnTo>
                    <a:pt x="139065" y="194818"/>
                  </a:lnTo>
                  <a:lnTo>
                    <a:pt x="149098" y="212089"/>
                  </a:lnTo>
                  <a:lnTo>
                    <a:pt x="157734" y="228219"/>
                  </a:lnTo>
                  <a:lnTo>
                    <a:pt x="168529" y="244475"/>
                  </a:lnTo>
                  <a:lnTo>
                    <a:pt x="178562" y="260985"/>
                  </a:lnTo>
                  <a:lnTo>
                    <a:pt x="190881" y="281558"/>
                  </a:lnTo>
                  <a:lnTo>
                    <a:pt x="203835" y="304545"/>
                  </a:lnTo>
                  <a:lnTo>
                    <a:pt x="214630" y="326136"/>
                  </a:lnTo>
                  <a:lnTo>
                    <a:pt x="223647" y="341375"/>
                  </a:lnTo>
                  <a:lnTo>
                    <a:pt x="231140" y="356743"/>
                  </a:lnTo>
                  <a:lnTo>
                    <a:pt x="238760" y="374014"/>
                  </a:lnTo>
                  <a:lnTo>
                    <a:pt x="246634" y="387731"/>
                  </a:lnTo>
                  <a:lnTo>
                    <a:pt x="246634" y="387731"/>
                  </a:lnTo>
                  <a:lnTo>
                    <a:pt x="255270" y="405002"/>
                  </a:lnTo>
                  <a:lnTo>
                    <a:pt x="266446" y="424814"/>
                  </a:lnTo>
                  <a:lnTo>
                    <a:pt x="276225" y="446405"/>
                  </a:lnTo>
                  <a:lnTo>
                    <a:pt x="284861" y="465200"/>
                  </a:lnTo>
                  <a:lnTo>
                    <a:pt x="284861" y="465200"/>
                  </a:lnTo>
                  <a:lnTo>
                    <a:pt x="293877" y="480313"/>
                  </a:lnTo>
                  <a:lnTo>
                    <a:pt x="300355" y="492506"/>
                  </a:lnTo>
                  <a:lnTo>
                    <a:pt x="306832" y="483488"/>
                  </a:lnTo>
                  <a:lnTo>
                    <a:pt x="303530" y="474852"/>
                  </a:lnTo>
                  <a:lnTo>
                    <a:pt x="295656" y="464057"/>
                  </a:lnTo>
                  <a:lnTo>
                    <a:pt x="287020" y="45008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514464" y="2611501"/>
              <a:ext cx="193293" cy="14820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235189" y="2171573"/>
              <a:ext cx="218058" cy="24358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98460" y="2243328"/>
              <a:ext cx="24130" cy="98425"/>
            </a:xfrm>
            <a:custGeom>
              <a:avLst/>
              <a:gdLst/>
              <a:ahLst/>
              <a:cxnLst/>
              <a:rect l="l" t="t" r="r" b="b"/>
              <a:pathLst>
                <a:path w="24129" h="98425">
                  <a:moveTo>
                    <a:pt x="0" y="0"/>
                  </a:moveTo>
                  <a:lnTo>
                    <a:pt x="0" y="0"/>
                  </a:lnTo>
                  <a:lnTo>
                    <a:pt x="6477" y="13715"/>
                  </a:lnTo>
                  <a:lnTo>
                    <a:pt x="10795" y="29844"/>
                  </a:lnTo>
                  <a:lnTo>
                    <a:pt x="15494" y="48259"/>
                  </a:lnTo>
                  <a:lnTo>
                    <a:pt x="19431" y="69087"/>
                  </a:lnTo>
                  <a:lnTo>
                    <a:pt x="22987" y="89662"/>
                  </a:lnTo>
                  <a:lnTo>
                    <a:pt x="24130" y="9829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97317" y="21918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561326" y="2196338"/>
              <a:ext cx="89916" cy="12776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78292" y="2157476"/>
              <a:ext cx="94614" cy="14833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97419" y="2123694"/>
              <a:ext cx="103377" cy="12776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906639" y="1969389"/>
              <a:ext cx="47625" cy="393065"/>
            </a:xfrm>
            <a:custGeom>
              <a:avLst/>
              <a:gdLst/>
              <a:ahLst/>
              <a:cxnLst/>
              <a:rect l="l" t="t" r="r" b="b"/>
              <a:pathLst>
                <a:path w="47625" h="393064">
                  <a:moveTo>
                    <a:pt x="0" y="13970"/>
                  </a:moveTo>
                  <a:lnTo>
                    <a:pt x="0" y="0"/>
                  </a:lnTo>
                  <a:lnTo>
                    <a:pt x="14477" y="10795"/>
                  </a:lnTo>
                  <a:lnTo>
                    <a:pt x="18795" y="29083"/>
                  </a:lnTo>
                  <a:lnTo>
                    <a:pt x="21970" y="50037"/>
                  </a:lnTo>
                  <a:lnTo>
                    <a:pt x="23113" y="69468"/>
                  </a:lnTo>
                  <a:lnTo>
                    <a:pt x="23113" y="69468"/>
                  </a:lnTo>
                  <a:lnTo>
                    <a:pt x="24510" y="94615"/>
                  </a:lnTo>
                  <a:lnTo>
                    <a:pt x="26288" y="125603"/>
                  </a:lnTo>
                  <a:lnTo>
                    <a:pt x="28447" y="164846"/>
                  </a:lnTo>
                  <a:lnTo>
                    <a:pt x="30606" y="203073"/>
                  </a:lnTo>
                  <a:lnTo>
                    <a:pt x="31750" y="233680"/>
                  </a:lnTo>
                  <a:lnTo>
                    <a:pt x="34289" y="256286"/>
                  </a:lnTo>
                  <a:lnTo>
                    <a:pt x="37464" y="275717"/>
                  </a:lnTo>
                  <a:lnTo>
                    <a:pt x="39242" y="294132"/>
                  </a:lnTo>
                  <a:lnTo>
                    <a:pt x="41782" y="313563"/>
                  </a:lnTo>
                  <a:lnTo>
                    <a:pt x="42925" y="334391"/>
                  </a:lnTo>
                  <a:lnTo>
                    <a:pt x="45084" y="355981"/>
                  </a:lnTo>
                  <a:lnTo>
                    <a:pt x="47243" y="376936"/>
                  </a:lnTo>
                  <a:lnTo>
                    <a:pt x="46100" y="39306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930260" y="2108581"/>
              <a:ext cx="159131" cy="23926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102600" y="1940941"/>
              <a:ext cx="16510" cy="279400"/>
            </a:xfrm>
            <a:custGeom>
              <a:avLst/>
              <a:gdLst/>
              <a:ahLst/>
              <a:cxnLst/>
              <a:rect l="l" t="t" r="r" b="b"/>
              <a:pathLst>
                <a:path w="16509" h="279400">
                  <a:moveTo>
                    <a:pt x="0" y="0"/>
                  </a:moveTo>
                  <a:lnTo>
                    <a:pt x="5715" y="12191"/>
                  </a:lnTo>
                  <a:lnTo>
                    <a:pt x="8890" y="28447"/>
                  </a:lnTo>
                  <a:lnTo>
                    <a:pt x="12192" y="51434"/>
                  </a:lnTo>
                  <a:lnTo>
                    <a:pt x="14350" y="82803"/>
                  </a:lnTo>
                  <a:lnTo>
                    <a:pt x="15367" y="115188"/>
                  </a:lnTo>
                  <a:lnTo>
                    <a:pt x="15367" y="141477"/>
                  </a:lnTo>
                  <a:lnTo>
                    <a:pt x="14350" y="168528"/>
                  </a:lnTo>
                  <a:lnTo>
                    <a:pt x="15367" y="194437"/>
                  </a:lnTo>
                  <a:lnTo>
                    <a:pt x="16509" y="216407"/>
                  </a:lnTo>
                  <a:lnTo>
                    <a:pt x="16509" y="239013"/>
                  </a:lnTo>
                  <a:lnTo>
                    <a:pt x="15367" y="260984"/>
                  </a:lnTo>
                  <a:lnTo>
                    <a:pt x="15367" y="27940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29396" y="2082546"/>
              <a:ext cx="145033" cy="14325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568691" y="2481707"/>
              <a:ext cx="26034" cy="291465"/>
            </a:xfrm>
            <a:custGeom>
              <a:avLst/>
              <a:gdLst/>
              <a:ahLst/>
              <a:cxnLst/>
              <a:rect l="l" t="t" r="r" b="b"/>
              <a:pathLst>
                <a:path w="26034" h="291464">
                  <a:moveTo>
                    <a:pt x="5333" y="0"/>
                  </a:moveTo>
                  <a:lnTo>
                    <a:pt x="1015" y="7493"/>
                  </a:lnTo>
                  <a:lnTo>
                    <a:pt x="0" y="21843"/>
                  </a:lnTo>
                  <a:lnTo>
                    <a:pt x="0" y="39243"/>
                  </a:lnTo>
                  <a:lnTo>
                    <a:pt x="0" y="56768"/>
                  </a:lnTo>
                  <a:lnTo>
                    <a:pt x="0" y="77343"/>
                  </a:lnTo>
                  <a:lnTo>
                    <a:pt x="0" y="98933"/>
                  </a:lnTo>
                  <a:lnTo>
                    <a:pt x="1015" y="119887"/>
                  </a:lnTo>
                  <a:lnTo>
                    <a:pt x="2158" y="143637"/>
                  </a:lnTo>
                  <a:lnTo>
                    <a:pt x="3175" y="171704"/>
                  </a:lnTo>
                  <a:lnTo>
                    <a:pt x="3175" y="205486"/>
                  </a:lnTo>
                  <a:lnTo>
                    <a:pt x="3175" y="205486"/>
                  </a:lnTo>
                  <a:lnTo>
                    <a:pt x="2158" y="237871"/>
                  </a:lnTo>
                  <a:lnTo>
                    <a:pt x="2158" y="267462"/>
                  </a:lnTo>
                  <a:lnTo>
                    <a:pt x="1015" y="291211"/>
                  </a:lnTo>
                </a:path>
                <a:path w="26034" h="291464">
                  <a:moveTo>
                    <a:pt x="15112" y="290068"/>
                  </a:moveTo>
                  <a:lnTo>
                    <a:pt x="15112" y="290068"/>
                  </a:lnTo>
                  <a:lnTo>
                    <a:pt x="22605" y="285750"/>
                  </a:lnTo>
                  <a:lnTo>
                    <a:pt x="25907" y="278256"/>
                  </a:lnTo>
                  <a:lnTo>
                    <a:pt x="25907" y="26530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83475" y="2481834"/>
              <a:ext cx="176783" cy="12242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850510" y="3687445"/>
              <a:ext cx="2517393" cy="99217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032500" y="47039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837304" y="3019805"/>
              <a:ext cx="1751964" cy="54610"/>
            </a:xfrm>
            <a:custGeom>
              <a:avLst/>
              <a:gdLst/>
              <a:ahLst/>
              <a:cxnLst/>
              <a:rect l="l" t="t" r="r" b="b"/>
              <a:pathLst>
                <a:path w="1751964" h="54610">
                  <a:moveTo>
                    <a:pt x="11175" y="762"/>
                  </a:moveTo>
                  <a:lnTo>
                    <a:pt x="11175" y="76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350" y="762"/>
                  </a:lnTo>
                  <a:lnTo>
                    <a:pt x="31623" y="2920"/>
                  </a:lnTo>
                  <a:lnTo>
                    <a:pt x="53594" y="5080"/>
                  </a:lnTo>
                  <a:lnTo>
                    <a:pt x="77724" y="7619"/>
                  </a:lnTo>
                  <a:lnTo>
                    <a:pt x="104012" y="8636"/>
                  </a:lnTo>
                  <a:lnTo>
                    <a:pt x="127000" y="8636"/>
                  </a:lnTo>
                  <a:lnTo>
                    <a:pt x="146812" y="9779"/>
                  </a:lnTo>
                  <a:lnTo>
                    <a:pt x="168783" y="9779"/>
                  </a:lnTo>
                  <a:lnTo>
                    <a:pt x="194056" y="10541"/>
                  </a:lnTo>
                  <a:lnTo>
                    <a:pt x="214503" y="12700"/>
                  </a:lnTo>
                  <a:lnTo>
                    <a:pt x="237490" y="13716"/>
                  </a:lnTo>
                  <a:lnTo>
                    <a:pt x="263779" y="14859"/>
                  </a:lnTo>
                  <a:lnTo>
                    <a:pt x="294386" y="16256"/>
                  </a:lnTo>
                  <a:lnTo>
                    <a:pt x="324358" y="18415"/>
                  </a:lnTo>
                  <a:lnTo>
                    <a:pt x="350266" y="21336"/>
                  </a:lnTo>
                  <a:lnTo>
                    <a:pt x="375412" y="23749"/>
                  </a:lnTo>
                  <a:lnTo>
                    <a:pt x="396367" y="23749"/>
                  </a:lnTo>
                  <a:lnTo>
                    <a:pt x="414655" y="25907"/>
                  </a:lnTo>
                  <a:lnTo>
                    <a:pt x="434848" y="27050"/>
                  </a:lnTo>
                  <a:lnTo>
                    <a:pt x="455675" y="28067"/>
                  </a:lnTo>
                  <a:lnTo>
                    <a:pt x="478409" y="28067"/>
                  </a:lnTo>
                  <a:lnTo>
                    <a:pt x="501396" y="28829"/>
                  </a:lnTo>
                  <a:lnTo>
                    <a:pt x="525526" y="28829"/>
                  </a:lnTo>
                  <a:lnTo>
                    <a:pt x="552958" y="28829"/>
                  </a:lnTo>
                  <a:lnTo>
                    <a:pt x="584962" y="29972"/>
                  </a:lnTo>
                  <a:lnTo>
                    <a:pt x="615188" y="30987"/>
                  </a:lnTo>
                  <a:lnTo>
                    <a:pt x="644652" y="32131"/>
                  </a:lnTo>
                  <a:lnTo>
                    <a:pt x="669163" y="32131"/>
                  </a:lnTo>
                  <a:lnTo>
                    <a:pt x="690753" y="32131"/>
                  </a:lnTo>
                  <a:lnTo>
                    <a:pt x="712724" y="32131"/>
                  </a:lnTo>
                  <a:lnTo>
                    <a:pt x="732536" y="33528"/>
                  </a:lnTo>
                  <a:lnTo>
                    <a:pt x="754507" y="34670"/>
                  </a:lnTo>
                  <a:lnTo>
                    <a:pt x="773938" y="33528"/>
                  </a:lnTo>
                  <a:lnTo>
                    <a:pt x="792734" y="34670"/>
                  </a:lnTo>
                  <a:lnTo>
                    <a:pt x="810260" y="34670"/>
                  </a:lnTo>
                  <a:lnTo>
                    <a:pt x="826897" y="34670"/>
                  </a:lnTo>
                  <a:lnTo>
                    <a:pt x="845185" y="34670"/>
                  </a:lnTo>
                  <a:lnTo>
                    <a:pt x="862838" y="34670"/>
                  </a:lnTo>
                  <a:lnTo>
                    <a:pt x="884428" y="35687"/>
                  </a:lnTo>
                  <a:lnTo>
                    <a:pt x="912241" y="37465"/>
                  </a:lnTo>
                  <a:lnTo>
                    <a:pt x="941324" y="38607"/>
                  </a:lnTo>
                  <a:lnTo>
                    <a:pt x="967994" y="38607"/>
                  </a:lnTo>
                  <a:lnTo>
                    <a:pt x="993140" y="39624"/>
                  </a:lnTo>
                  <a:lnTo>
                    <a:pt x="1017016" y="38607"/>
                  </a:lnTo>
                  <a:lnTo>
                    <a:pt x="1040384" y="38607"/>
                  </a:lnTo>
                  <a:lnTo>
                    <a:pt x="1058672" y="38607"/>
                  </a:lnTo>
                  <a:lnTo>
                    <a:pt x="1078484" y="39624"/>
                  </a:lnTo>
                  <a:lnTo>
                    <a:pt x="1097280" y="42163"/>
                  </a:lnTo>
                  <a:lnTo>
                    <a:pt x="1115568" y="43306"/>
                  </a:lnTo>
                  <a:lnTo>
                    <a:pt x="1137539" y="43306"/>
                  </a:lnTo>
                  <a:lnTo>
                    <a:pt x="1163828" y="43306"/>
                  </a:lnTo>
                  <a:lnTo>
                    <a:pt x="1192276" y="43306"/>
                  </a:lnTo>
                  <a:lnTo>
                    <a:pt x="1219581" y="44323"/>
                  </a:lnTo>
                  <a:lnTo>
                    <a:pt x="1241552" y="43306"/>
                  </a:lnTo>
                  <a:lnTo>
                    <a:pt x="1261364" y="43306"/>
                  </a:lnTo>
                  <a:lnTo>
                    <a:pt x="1282319" y="43306"/>
                  </a:lnTo>
                  <a:lnTo>
                    <a:pt x="1303909" y="43306"/>
                  </a:lnTo>
                  <a:lnTo>
                    <a:pt x="1326896" y="44323"/>
                  </a:lnTo>
                  <a:lnTo>
                    <a:pt x="1351026" y="43306"/>
                  </a:lnTo>
                  <a:lnTo>
                    <a:pt x="1379474" y="43306"/>
                  </a:lnTo>
                  <a:lnTo>
                    <a:pt x="1411478" y="44323"/>
                  </a:lnTo>
                  <a:lnTo>
                    <a:pt x="1442847" y="45466"/>
                  </a:lnTo>
                  <a:lnTo>
                    <a:pt x="1473454" y="46100"/>
                  </a:lnTo>
                  <a:lnTo>
                    <a:pt x="1506601" y="46100"/>
                  </a:lnTo>
                  <a:lnTo>
                    <a:pt x="1535049" y="46100"/>
                  </a:lnTo>
                  <a:lnTo>
                    <a:pt x="1555496" y="47243"/>
                  </a:lnTo>
                  <a:lnTo>
                    <a:pt x="1576705" y="49784"/>
                  </a:lnTo>
                  <a:lnTo>
                    <a:pt x="1596517" y="50800"/>
                  </a:lnTo>
                  <a:lnTo>
                    <a:pt x="1614932" y="51943"/>
                  </a:lnTo>
                  <a:lnTo>
                    <a:pt x="1635760" y="52959"/>
                  </a:lnTo>
                  <a:lnTo>
                    <a:pt x="1657350" y="52959"/>
                  </a:lnTo>
                  <a:lnTo>
                    <a:pt x="1679702" y="54101"/>
                  </a:lnTo>
                  <a:lnTo>
                    <a:pt x="1702435" y="54101"/>
                  </a:lnTo>
                  <a:lnTo>
                    <a:pt x="1722247" y="54101"/>
                  </a:lnTo>
                  <a:lnTo>
                    <a:pt x="1737614" y="52959"/>
                  </a:lnTo>
                  <a:lnTo>
                    <a:pt x="1747393" y="51943"/>
                  </a:lnTo>
                </a:path>
                <a:path w="1751964" h="54610">
                  <a:moveTo>
                    <a:pt x="1751711" y="47243"/>
                  </a:moveTo>
                  <a:lnTo>
                    <a:pt x="1747393" y="4216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9511" y="792479"/>
            <a:ext cx="210997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92086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Sys</a:t>
            </a:r>
            <a:r>
              <a:rPr sz="1800" b="1" u="heavy" spc="-15" dirty="0">
                <a:solidFill>
                  <a:srgbClr val="FFFFFF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t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85" dirty="0">
                <a:latin typeface="Arial Black"/>
                <a:cs typeface="Arial Black"/>
              </a:rPr>
              <a:t>comprises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95" dirty="0">
                <a:latin typeface="Arial Black"/>
                <a:cs typeface="Arial Black"/>
              </a:rPr>
              <a:t>circumenteric </a:t>
            </a:r>
            <a:r>
              <a:rPr sz="1500" spc="-135" dirty="0">
                <a:latin typeface="Arial Black"/>
                <a:cs typeface="Arial Black"/>
              </a:rPr>
              <a:t>ring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double,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solid,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mid-ventral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nerve</a:t>
            </a:r>
            <a:r>
              <a:rPr sz="1500" b="1" spc="-21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cord.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Sense </a:t>
            </a:r>
            <a:r>
              <a:rPr sz="1500" spc="-160" dirty="0">
                <a:latin typeface="Arial Black"/>
                <a:cs typeface="Arial Black"/>
              </a:rPr>
              <a:t>organs </a:t>
            </a:r>
            <a:r>
              <a:rPr sz="1500" spc="-185" dirty="0">
                <a:latin typeface="Arial Black"/>
                <a:cs typeface="Arial Black"/>
              </a:rPr>
              <a:t>comprise</a:t>
            </a:r>
            <a:r>
              <a:rPr sz="1500" spc="-135" dirty="0">
                <a:latin typeface="Arial Black"/>
                <a:cs typeface="Arial Black"/>
              </a:rPr>
              <a:t>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Eyes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(simple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compound)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Chemoreceptors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Tactile</a:t>
            </a:r>
            <a:r>
              <a:rPr sz="1500" b="1" spc="-8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receptors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Statocysts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71748" y="11544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18564" y="1644395"/>
            <a:ext cx="838200" cy="20955"/>
          </a:xfrm>
          <a:custGeom>
            <a:avLst/>
            <a:gdLst/>
            <a:ahLst/>
            <a:cxnLst/>
            <a:rect l="l" t="t" r="r" b="b"/>
            <a:pathLst>
              <a:path w="838200" h="20955">
                <a:moveTo>
                  <a:pt x="0" y="0"/>
                </a:moveTo>
                <a:lnTo>
                  <a:pt x="0" y="0"/>
                </a:lnTo>
                <a:lnTo>
                  <a:pt x="3556" y="8636"/>
                </a:lnTo>
                <a:lnTo>
                  <a:pt x="14350" y="13969"/>
                </a:lnTo>
                <a:lnTo>
                  <a:pt x="25146" y="16128"/>
                </a:lnTo>
                <a:lnTo>
                  <a:pt x="38481" y="17272"/>
                </a:lnTo>
                <a:lnTo>
                  <a:pt x="54737" y="18287"/>
                </a:lnTo>
                <a:lnTo>
                  <a:pt x="72390" y="19430"/>
                </a:lnTo>
                <a:lnTo>
                  <a:pt x="90043" y="19430"/>
                </a:lnTo>
                <a:lnTo>
                  <a:pt x="108331" y="20827"/>
                </a:lnTo>
                <a:lnTo>
                  <a:pt x="124968" y="19430"/>
                </a:lnTo>
                <a:lnTo>
                  <a:pt x="142621" y="19430"/>
                </a:lnTo>
                <a:lnTo>
                  <a:pt x="158750" y="19430"/>
                </a:lnTo>
                <a:lnTo>
                  <a:pt x="176403" y="19430"/>
                </a:lnTo>
                <a:lnTo>
                  <a:pt x="196215" y="20827"/>
                </a:lnTo>
                <a:lnTo>
                  <a:pt x="217043" y="20827"/>
                </a:lnTo>
                <a:lnTo>
                  <a:pt x="239775" y="18287"/>
                </a:lnTo>
                <a:lnTo>
                  <a:pt x="260604" y="17272"/>
                </a:lnTo>
                <a:lnTo>
                  <a:pt x="279400" y="17272"/>
                </a:lnTo>
                <a:lnTo>
                  <a:pt x="296672" y="17272"/>
                </a:lnTo>
                <a:lnTo>
                  <a:pt x="314325" y="17272"/>
                </a:lnTo>
                <a:lnTo>
                  <a:pt x="332994" y="17272"/>
                </a:lnTo>
                <a:lnTo>
                  <a:pt x="350647" y="17272"/>
                </a:lnTo>
                <a:lnTo>
                  <a:pt x="366775" y="17272"/>
                </a:lnTo>
                <a:lnTo>
                  <a:pt x="383413" y="17272"/>
                </a:lnTo>
                <a:lnTo>
                  <a:pt x="402081" y="16128"/>
                </a:lnTo>
                <a:lnTo>
                  <a:pt x="421894" y="16128"/>
                </a:lnTo>
                <a:lnTo>
                  <a:pt x="441325" y="16128"/>
                </a:lnTo>
                <a:lnTo>
                  <a:pt x="461137" y="17272"/>
                </a:lnTo>
                <a:lnTo>
                  <a:pt x="480568" y="18287"/>
                </a:lnTo>
                <a:lnTo>
                  <a:pt x="514858" y="18287"/>
                </a:lnTo>
                <a:lnTo>
                  <a:pt x="548640" y="18287"/>
                </a:lnTo>
                <a:lnTo>
                  <a:pt x="583565" y="18287"/>
                </a:lnTo>
                <a:lnTo>
                  <a:pt x="601218" y="18287"/>
                </a:lnTo>
                <a:lnTo>
                  <a:pt x="619887" y="17272"/>
                </a:lnTo>
                <a:lnTo>
                  <a:pt x="638302" y="17272"/>
                </a:lnTo>
                <a:lnTo>
                  <a:pt x="656971" y="17272"/>
                </a:lnTo>
                <a:lnTo>
                  <a:pt x="677926" y="16128"/>
                </a:lnTo>
                <a:lnTo>
                  <a:pt x="700913" y="16128"/>
                </a:lnTo>
                <a:lnTo>
                  <a:pt x="723646" y="16128"/>
                </a:lnTo>
                <a:lnTo>
                  <a:pt x="744855" y="16128"/>
                </a:lnTo>
                <a:lnTo>
                  <a:pt x="763143" y="17272"/>
                </a:lnTo>
                <a:lnTo>
                  <a:pt x="780796" y="17272"/>
                </a:lnTo>
                <a:lnTo>
                  <a:pt x="798068" y="17272"/>
                </a:lnTo>
                <a:lnTo>
                  <a:pt x="816863" y="17272"/>
                </a:lnTo>
                <a:lnTo>
                  <a:pt x="830199" y="17272"/>
                </a:lnTo>
                <a:lnTo>
                  <a:pt x="837692" y="1219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18002" y="1638934"/>
            <a:ext cx="1480185" cy="32384"/>
          </a:xfrm>
          <a:custGeom>
            <a:avLst/>
            <a:gdLst/>
            <a:ahLst/>
            <a:cxnLst/>
            <a:rect l="l" t="t" r="r" b="b"/>
            <a:pathLst>
              <a:path w="1480185" h="32385">
                <a:moveTo>
                  <a:pt x="0" y="10794"/>
                </a:moveTo>
                <a:lnTo>
                  <a:pt x="0" y="10794"/>
                </a:lnTo>
                <a:lnTo>
                  <a:pt x="16510" y="8636"/>
                </a:lnTo>
                <a:lnTo>
                  <a:pt x="33782" y="6476"/>
                </a:lnTo>
                <a:lnTo>
                  <a:pt x="53594" y="4317"/>
                </a:lnTo>
                <a:lnTo>
                  <a:pt x="73406" y="3301"/>
                </a:lnTo>
                <a:lnTo>
                  <a:pt x="96139" y="2159"/>
                </a:lnTo>
                <a:lnTo>
                  <a:pt x="120650" y="2159"/>
                </a:lnTo>
                <a:lnTo>
                  <a:pt x="145415" y="2159"/>
                </a:lnTo>
                <a:lnTo>
                  <a:pt x="167386" y="2159"/>
                </a:lnTo>
                <a:lnTo>
                  <a:pt x="187198" y="2159"/>
                </a:lnTo>
                <a:lnTo>
                  <a:pt x="205867" y="1142"/>
                </a:lnTo>
                <a:lnTo>
                  <a:pt x="222123" y="1142"/>
                </a:lnTo>
                <a:lnTo>
                  <a:pt x="239776" y="0"/>
                </a:lnTo>
                <a:lnTo>
                  <a:pt x="239776" y="0"/>
                </a:lnTo>
                <a:lnTo>
                  <a:pt x="258445" y="1142"/>
                </a:lnTo>
                <a:lnTo>
                  <a:pt x="278257" y="1142"/>
                </a:lnTo>
                <a:lnTo>
                  <a:pt x="297688" y="1142"/>
                </a:lnTo>
                <a:lnTo>
                  <a:pt x="317500" y="2159"/>
                </a:lnTo>
                <a:lnTo>
                  <a:pt x="336931" y="3301"/>
                </a:lnTo>
                <a:lnTo>
                  <a:pt x="360299" y="4317"/>
                </a:lnTo>
                <a:lnTo>
                  <a:pt x="380873" y="5461"/>
                </a:lnTo>
                <a:lnTo>
                  <a:pt x="401701" y="5461"/>
                </a:lnTo>
                <a:lnTo>
                  <a:pt x="421259" y="5461"/>
                </a:lnTo>
                <a:lnTo>
                  <a:pt x="440944" y="5461"/>
                </a:lnTo>
                <a:lnTo>
                  <a:pt x="465074" y="6476"/>
                </a:lnTo>
                <a:lnTo>
                  <a:pt x="487045" y="6476"/>
                </a:lnTo>
                <a:lnTo>
                  <a:pt x="506857" y="7619"/>
                </a:lnTo>
                <a:lnTo>
                  <a:pt x="524129" y="8636"/>
                </a:lnTo>
                <a:lnTo>
                  <a:pt x="541782" y="8636"/>
                </a:lnTo>
                <a:lnTo>
                  <a:pt x="561594" y="9778"/>
                </a:lnTo>
                <a:lnTo>
                  <a:pt x="582422" y="11937"/>
                </a:lnTo>
                <a:lnTo>
                  <a:pt x="604393" y="12953"/>
                </a:lnTo>
                <a:lnTo>
                  <a:pt x="625983" y="14097"/>
                </a:lnTo>
                <a:lnTo>
                  <a:pt x="649477" y="14097"/>
                </a:lnTo>
                <a:lnTo>
                  <a:pt x="668909" y="15112"/>
                </a:lnTo>
                <a:lnTo>
                  <a:pt x="687577" y="15112"/>
                </a:lnTo>
                <a:lnTo>
                  <a:pt x="707009" y="16637"/>
                </a:lnTo>
                <a:lnTo>
                  <a:pt x="727963" y="16637"/>
                </a:lnTo>
                <a:lnTo>
                  <a:pt x="750951" y="18414"/>
                </a:lnTo>
                <a:lnTo>
                  <a:pt x="773938" y="19430"/>
                </a:lnTo>
                <a:lnTo>
                  <a:pt x="797051" y="20574"/>
                </a:lnTo>
                <a:lnTo>
                  <a:pt x="820801" y="21589"/>
                </a:lnTo>
                <a:lnTo>
                  <a:pt x="847471" y="21589"/>
                </a:lnTo>
                <a:lnTo>
                  <a:pt x="871601" y="22733"/>
                </a:lnTo>
                <a:lnTo>
                  <a:pt x="895350" y="23749"/>
                </a:lnTo>
                <a:lnTo>
                  <a:pt x="919861" y="26288"/>
                </a:lnTo>
                <a:lnTo>
                  <a:pt x="941451" y="28448"/>
                </a:lnTo>
                <a:lnTo>
                  <a:pt x="960120" y="28448"/>
                </a:lnTo>
                <a:lnTo>
                  <a:pt x="977392" y="28448"/>
                </a:lnTo>
                <a:lnTo>
                  <a:pt x="995045" y="29210"/>
                </a:lnTo>
                <a:lnTo>
                  <a:pt x="1012698" y="28448"/>
                </a:lnTo>
                <a:lnTo>
                  <a:pt x="1033526" y="28448"/>
                </a:lnTo>
                <a:lnTo>
                  <a:pt x="1055116" y="28448"/>
                </a:lnTo>
                <a:lnTo>
                  <a:pt x="1078230" y="28448"/>
                </a:lnTo>
                <a:lnTo>
                  <a:pt x="1101217" y="29210"/>
                </a:lnTo>
                <a:lnTo>
                  <a:pt x="1124331" y="29210"/>
                </a:lnTo>
                <a:lnTo>
                  <a:pt x="1147318" y="29210"/>
                </a:lnTo>
                <a:lnTo>
                  <a:pt x="1170305" y="29210"/>
                </a:lnTo>
                <a:lnTo>
                  <a:pt x="1192022" y="30225"/>
                </a:lnTo>
                <a:lnTo>
                  <a:pt x="1215389" y="30225"/>
                </a:lnTo>
                <a:lnTo>
                  <a:pt x="1236980" y="29210"/>
                </a:lnTo>
                <a:lnTo>
                  <a:pt x="1257808" y="30225"/>
                </a:lnTo>
                <a:lnTo>
                  <a:pt x="1278763" y="30225"/>
                </a:lnTo>
                <a:lnTo>
                  <a:pt x="1299591" y="30225"/>
                </a:lnTo>
                <a:lnTo>
                  <a:pt x="1320164" y="30225"/>
                </a:lnTo>
                <a:lnTo>
                  <a:pt x="1340993" y="30225"/>
                </a:lnTo>
                <a:lnTo>
                  <a:pt x="1361821" y="29210"/>
                </a:lnTo>
                <a:lnTo>
                  <a:pt x="1382776" y="29210"/>
                </a:lnTo>
                <a:lnTo>
                  <a:pt x="1402588" y="29210"/>
                </a:lnTo>
                <a:lnTo>
                  <a:pt x="1422019" y="29210"/>
                </a:lnTo>
                <a:lnTo>
                  <a:pt x="1440688" y="30225"/>
                </a:lnTo>
                <a:lnTo>
                  <a:pt x="1458341" y="30225"/>
                </a:lnTo>
                <a:lnTo>
                  <a:pt x="1471295" y="31368"/>
                </a:lnTo>
                <a:lnTo>
                  <a:pt x="1479931" y="32385"/>
                </a:lnTo>
                <a:lnTo>
                  <a:pt x="1478914" y="2273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52034" y="1646554"/>
            <a:ext cx="643890" cy="68580"/>
          </a:xfrm>
          <a:custGeom>
            <a:avLst/>
            <a:gdLst/>
            <a:ahLst/>
            <a:cxnLst/>
            <a:rect l="l" t="t" r="r" b="b"/>
            <a:pathLst>
              <a:path w="643889" h="68580">
                <a:moveTo>
                  <a:pt x="0" y="2159"/>
                </a:moveTo>
                <a:lnTo>
                  <a:pt x="10032" y="0"/>
                </a:lnTo>
                <a:lnTo>
                  <a:pt x="18668" y="5334"/>
                </a:lnTo>
                <a:lnTo>
                  <a:pt x="26669" y="16129"/>
                </a:lnTo>
                <a:lnTo>
                  <a:pt x="34162" y="30607"/>
                </a:lnTo>
                <a:lnTo>
                  <a:pt x="42799" y="42037"/>
                </a:lnTo>
                <a:lnTo>
                  <a:pt x="53975" y="52832"/>
                </a:lnTo>
                <a:lnTo>
                  <a:pt x="65786" y="60452"/>
                </a:lnTo>
                <a:lnTo>
                  <a:pt x="81279" y="66167"/>
                </a:lnTo>
                <a:lnTo>
                  <a:pt x="98551" y="68072"/>
                </a:lnTo>
                <a:lnTo>
                  <a:pt x="98551" y="68072"/>
                </a:lnTo>
                <a:lnTo>
                  <a:pt x="119506" y="66929"/>
                </a:lnTo>
                <a:lnTo>
                  <a:pt x="141477" y="61849"/>
                </a:lnTo>
                <a:lnTo>
                  <a:pt x="161925" y="54356"/>
                </a:lnTo>
                <a:lnTo>
                  <a:pt x="181737" y="46736"/>
                </a:lnTo>
                <a:lnTo>
                  <a:pt x="198374" y="38100"/>
                </a:lnTo>
                <a:lnTo>
                  <a:pt x="214502" y="30607"/>
                </a:lnTo>
                <a:lnTo>
                  <a:pt x="228980" y="23749"/>
                </a:lnTo>
                <a:lnTo>
                  <a:pt x="242950" y="18669"/>
                </a:lnTo>
                <a:lnTo>
                  <a:pt x="257428" y="15113"/>
                </a:lnTo>
                <a:lnTo>
                  <a:pt x="273557" y="15113"/>
                </a:lnTo>
                <a:lnTo>
                  <a:pt x="290067" y="18669"/>
                </a:lnTo>
                <a:lnTo>
                  <a:pt x="307720" y="25908"/>
                </a:lnTo>
                <a:lnTo>
                  <a:pt x="324357" y="33401"/>
                </a:lnTo>
                <a:lnTo>
                  <a:pt x="339470" y="43561"/>
                </a:lnTo>
                <a:lnTo>
                  <a:pt x="354964" y="51816"/>
                </a:lnTo>
                <a:lnTo>
                  <a:pt x="372237" y="59309"/>
                </a:lnTo>
                <a:lnTo>
                  <a:pt x="393064" y="64008"/>
                </a:lnTo>
                <a:lnTo>
                  <a:pt x="414019" y="65151"/>
                </a:lnTo>
                <a:lnTo>
                  <a:pt x="437006" y="64008"/>
                </a:lnTo>
                <a:lnTo>
                  <a:pt x="458597" y="60452"/>
                </a:lnTo>
                <a:lnTo>
                  <a:pt x="478409" y="55372"/>
                </a:lnTo>
                <a:lnTo>
                  <a:pt x="497077" y="48514"/>
                </a:lnTo>
                <a:lnTo>
                  <a:pt x="512572" y="41021"/>
                </a:lnTo>
                <a:lnTo>
                  <a:pt x="527050" y="35941"/>
                </a:lnTo>
                <a:lnTo>
                  <a:pt x="540003" y="32385"/>
                </a:lnTo>
                <a:lnTo>
                  <a:pt x="552957" y="32385"/>
                </a:lnTo>
                <a:lnTo>
                  <a:pt x="566292" y="37084"/>
                </a:lnTo>
                <a:lnTo>
                  <a:pt x="579247" y="43561"/>
                </a:lnTo>
                <a:lnTo>
                  <a:pt x="590041" y="51816"/>
                </a:lnTo>
                <a:lnTo>
                  <a:pt x="601217" y="59309"/>
                </a:lnTo>
                <a:lnTo>
                  <a:pt x="613028" y="65151"/>
                </a:lnTo>
                <a:lnTo>
                  <a:pt x="626363" y="68072"/>
                </a:lnTo>
                <a:lnTo>
                  <a:pt x="636142" y="68072"/>
                </a:lnTo>
                <a:lnTo>
                  <a:pt x="643636" y="6400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14161" y="1646554"/>
            <a:ext cx="2326640" cy="93345"/>
          </a:xfrm>
          <a:custGeom>
            <a:avLst/>
            <a:gdLst/>
            <a:ahLst/>
            <a:cxnLst/>
            <a:rect l="l" t="t" r="r" b="b"/>
            <a:pathLst>
              <a:path w="2326640" h="93344">
                <a:moveTo>
                  <a:pt x="0" y="0"/>
                </a:moveTo>
                <a:lnTo>
                  <a:pt x="2159" y="7493"/>
                </a:lnTo>
                <a:lnTo>
                  <a:pt x="7492" y="22606"/>
                </a:lnTo>
                <a:lnTo>
                  <a:pt x="12953" y="38100"/>
                </a:lnTo>
                <a:lnTo>
                  <a:pt x="19812" y="54356"/>
                </a:lnTo>
                <a:lnTo>
                  <a:pt x="26288" y="68072"/>
                </a:lnTo>
                <a:lnTo>
                  <a:pt x="37084" y="77724"/>
                </a:lnTo>
                <a:lnTo>
                  <a:pt x="51435" y="80264"/>
                </a:lnTo>
                <a:lnTo>
                  <a:pt x="68707" y="76708"/>
                </a:lnTo>
                <a:lnTo>
                  <a:pt x="85216" y="70485"/>
                </a:lnTo>
                <a:lnTo>
                  <a:pt x="101853" y="62992"/>
                </a:lnTo>
                <a:lnTo>
                  <a:pt x="115824" y="54356"/>
                </a:lnTo>
                <a:lnTo>
                  <a:pt x="129159" y="43561"/>
                </a:lnTo>
                <a:lnTo>
                  <a:pt x="142112" y="32385"/>
                </a:lnTo>
                <a:lnTo>
                  <a:pt x="155448" y="22606"/>
                </a:lnTo>
                <a:lnTo>
                  <a:pt x="167386" y="20828"/>
                </a:lnTo>
                <a:lnTo>
                  <a:pt x="179197" y="24765"/>
                </a:lnTo>
                <a:lnTo>
                  <a:pt x="188213" y="34544"/>
                </a:lnTo>
                <a:lnTo>
                  <a:pt x="197992" y="46736"/>
                </a:lnTo>
                <a:lnTo>
                  <a:pt x="207010" y="58293"/>
                </a:lnTo>
                <a:lnTo>
                  <a:pt x="215646" y="69088"/>
                </a:lnTo>
                <a:lnTo>
                  <a:pt x="226440" y="80264"/>
                </a:lnTo>
                <a:lnTo>
                  <a:pt x="242950" y="85598"/>
                </a:lnTo>
                <a:lnTo>
                  <a:pt x="262763" y="86741"/>
                </a:lnTo>
                <a:lnTo>
                  <a:pt x="283590" y="82423"/>
                </a:lnTo>
                <a:lnTo>
                  <a:pt x="304546" y="73787"/>
                </a:lnTo>
                <a:lnTo>
                  <a:pt x="321817" y="66167"/>
                </a:lnTo>
                <a:lnTo>
                  <a:pt x="336930" y="57531"/>
                </a:lnTo>
                <a:lnTo>
                  <a:pt x="350265" y="48514"/>
                </a:lnTo>
                <a:lnTo>
                  <a:pt x="362458" y="39878"/>
                </a:lnTo>
                <a:lnTo>
                  <a:pt x="374396" y="33401"/>
                </a:lnTo>
                <a:lnTo>
                  <a:pt x="387730" y="32385"/>
                </a:lnTo>
                <a:lnTo>
                  <a:pt x="399541" y="35941"/>
                </a:lnTo>
                <a:lnTo>
                  <a:pt x="411479" y="43561"/>
                </a:lnTo>
                <a:lnTo>
                  <a:pt x="422655" y="54356"/>
                </a:lnTo>
                <a:lnTo>
                  <a:pt x="434848" y="66167"/>
                </a:lnTo>
                <a:lnTo>
                  <a:pt x="447801" y="76708"/>
                </a:lnTo>
                <a:lnTo>
                  <a:pt x="463296" y="84582"/>
                </a:lnTo>
                <a:lnTo>
                  <a:pt x="481584" y="88900"/>
                </a:lnTo>
                <a:lnTo>
                  <a:pt x="499237" y="89916"/>
                </a:lnTo>
                <a:lnTo>
                  <a:pt x="499237" y="89916"/>
                </a:lnTo>
                <a:lnTo>
                  <a:pt x="515874" y="87757"/>
                </a:lnTo>
                <a:lnTo>
                  <a:pt x="532002" y="83439"/>
                </a:lnTo>
                <a:lnTo>
                  <a:pt x="547497" y="76708"/>
                </a:lnTo>
                <a:lnTo>
                  <a:pt x="561593" y="68072"/>
                </a:lnTo>
                <a:lnTo>
                  <a:pt x="575945" y="61849"/>
                </a:lnTo>
                <a:lnTo>
                  <a:pt x="587883" y="55372"/>
                </a:lnTo>
                <a:lnTo>
                  <a:pt x="601217" y="48514"/>
                </a:lnTo>
                <a:lnTo>
                  <a:pt x="617347" y="44577"/>
                </a:lnTo>
                <a:lnTo>
                  <a:pt x="637159" y="44577"/>
                </a:lnTo>
                <a:lnTo>
                  <a:pt x="657987" y="49657"/>
                </a:lnTo>
                <a:lnTo>
                  <a:pt x="677799" y="57531"/>
                </a:lnTo>
                <a:lnTo>
                  <a:pt x="694054" y="66167"/>
                </a:lnTo>
                <a:lnTo>
                  <a:pt x="711708" y="73787"/>
                </a:lnTo>
                <a:lnTo>
                  <a:pt x="729361" y="79121"/>
                </a:lnTo>
                <a:lnTo>
                  <a:pt x="749173" y="80264"/>
                </a:lnTo>
                <a:lnTo>
                  <a:pt x="769620" y="79121"/>
                </a:lnTo>
                <a:lnTo>
                  <a:pt x="788415" y="76708"/>
                </a:lnTo>
                <a:lnTo>
                  <a:pt x="805941" y="70485"/>
                </a:lnTo>
                <a:lnTo>
                  <a:pt x="823340" y="65151"/>
                </a:lnTo>
                <a:lnTo>
                  <a:pt x="842010" y="59309"/>
                </a:lnTo>
                <a:lnTo>
                  <a:pt x="860678" y="54356"/>
                </a:lnTo>
                <a:lnTo>
                  <a:pt x="876935" y="48514"/>
                </a:lnTo>
                <a:lnTo>
                  <a:pt x="891286" y="42037"/>
                </a:lnTo>
                <a:lnTo>
                  <a:pt x="906398" y="37084"/>
                </a:lnTo>
                <a:lnTo>
                  <a:pt x="924052" y="34544"/>
                </a:lnTo>
                <a:lnTo>
                  <a:pt x="924052" y="34544"/>
                </a:lnTo>
                <a:lnTo>
                  <a:pt x="942847" y="35941"/>
                </a:lnTo>
                <a:lnTo>
                  <a:pt x="961136" y="41021"/>
                </a:lnTo>
                <a:lnTo>
                  <a:pt x="976630" y="48514"/>
                </a:lnTo>
                <a:lnTo>
                  <a:pt x="991742" y="56515"/>
                </a:lnTo>
                <a:lnTo>
                  <a:pt x="1009395" y="62992"/>
                </a:lnTo>
                <a:lnTo>
                  <a:pt x="1027048" y="66929"/>
                </a:lnTo>
                <a:lnTo>
                  <a:pt x="1064133" y="66929"/>
                </a:lnTo>
                <a:lnTo>
                  <a:pt x="1080262" y="66167"/>
                </a:lnTo>
                <a:lnTo>
                  <a:pt x="1096898" y="64008"/>
                </a:lnTo>
                <a:lnTo>
                  <a:pt x="1112392" y="60452"/>
                </a:lnTo>
                <a:lnTo>
                  <a:pt x="1112392" y="60452"/>
                </a:lnTo>
                <a:lnTo>
                  <a:pt x="1127506" y="56515"/>
                </a:lnTo>
                <a:lnTo>
                  <a:pt x="1145159" y="50673"/>
                </a:lnTo>
                <a:lnTo>
                  <a:pt x="1161668" y="45720"/>
                </a:lnTo>
                <a:lnTo>
                  <a:pt x="1177163" y="39878"/>
                </a:lnTo>
                <a:lnTo>
                  <a:pt x="1192276" y="37084"/>
                </a:lnTo>
                <a:lnTo>
                  <a:pt x="1207389" y="35941"/>
                </a:lnTo>
                <a:lnTo>
                  <a:pt x="1222883" y="37084"/>
                </a:lnTo>
                <a:lnTo>
                  <a:pt x="1240536" y="41021"/>
                </a:lnTo>
                <a:lnTo>
                  <a:pt x="1259205" y="48514"/>
                </a:lnTo>
                <a:lnTo>
                  <a:pt x="1278636" y="57531"/>
                </a:lnTo>
                <a:lnTo>
                  <a:pt x="1297432" y="64008"/>
                </a:lnTo>
                <a:lnTo>
                  <a:pt x="1316101" y="68072"/>
                </a:lnTo>
                <a:lnTo>
                  <a:pt x="1333754" y="70485"/>
                </a:lnTo>
                <a:lnTo>
                  <a:pt x="1333754" y="70485"/>
                </a:lnTo>
                <a:lnTo>
                  <a:pt x="1349629" y="69088"/>
                </a:lnTo>
                <a:lnTo>
                  <a:pt x="1367282" y="66167"/>
                </a:lnTo>
                <a:lnTo>
                  <a:pt x="1387093" y="62992"/>
                </a:lnTo>
                <a:lnTo>
                  <a:pt x="1405763" y="58293"/>
                </a:lnTo>
                <a:lnTo>
                  <a:pt x="1405763" y="58293"/>
                </a:lnTo>
                <a:lnTo>
                  <a:pt x="1425574" y="52832"/>
                </a:lnTo>
                <a:lnTo>
                  <a:pt x="1441704" y="48514"/>
                </a:lnTo>
                <a:lnTo>
                  <a:pt x="1458340" y="44577"/>
                </a:lnTo>
                <a:lnTo>
                  <a:pt x="1474851" y="43561"/>
                </a:lnTo>
                <a:lnTo>
                  <a:pt x="1491107" y="45720"/>
                </a:lnTo>
                <a:lnTo>
                  <a:pt x="1505077" y="49657"/>
                </a:lnTo>
                <a:lnTo>
                  <a:pt x="1519555" y="56515"/>
                </a:lnTo>
                <a:lnTo>
                  <a:pt x="1533524" y="62992"/>
                </a:lnTo>
                <a:lnTo>
                  <a:pt x="1549018" y="69088"/>
                </a:lnTo>
                <a:lnTo>
                  <a:pt x="1566671" y="75946"/>
                </a:lnTo>
                <a:lnTo>
                  <a:pt x="1587499" y="77724"/>
                </a:lnTo>
                <a:lnTo>
                  <a:pt x="1610614" y="77724"/>
                </a:lnTo>
                <a:lnTo>
                  <a:pt x="1631441" y="75946"/>
                </a:lnTo>
                <a:lnTo>
                  <a:pt x="1649857" y="71628"/>
                </a:lnTo>
                <a:lnTo>
                  <a:pt x="1667510" y="66929"/>
                </a:lnTo>
                <a:lnTo>
                  <a:pt x="1683639" y="62992"/>
                </a:lnTo>
                <a:lnTo>
                  <a:pt x="1701291" y="57531"/>
                </a:lnTo>
                <a:lnTo>
                  <a:pt x="1717929" y="52832"/>
                </a:lnTo>
                <a:lnTo>
                  <a:pt x="1736216" y="50673"/>
                </a:lnTo>
                <a:lnTo>
                  <a:pt x="1755013" y="50673"/>
                </a:lnTo>
                <a:lnTo>
                  <a:pt x="1771522" y="56515"/>
                </a:lnTo>
                <a:lnTo>
                  <a:pt x="1790191" y="62992"/>
                </a:lnTo>
                <a:lnTo>
                  <a:pt x="1805305" y="70485"/>
                </a:lnTo>
                <a:lnTo>
                  <a:pt x="1820417" y="77724"/>
                </a:lnTo>
                <a:lnTo>
                  <a:pt x="1837055" y="82423"/>
                </a:lnTo>
                <a:lnTo>
                  <a:pt x="1855723" y="84582"/>
                </a:lnTo>
                <a:lnTo>
                  <a:pt x="1876297" y="84582"/>
                </a:lnTo>
                <a:lnTo>
                  <a:pt x="1897126" y="82423"/>
                </a:lnTo>
                <a:lnTo>
                  <a:pt x="1914779" y="79121"/>
                </a:lnTo>
                <a:lnTo>
                  <a:pt x="1931415" y="75946"/>
                </a:lnTo>
                <a:lnTo>
                  <a:pt x="1947544" y="71628"/>
                </a:lnTo>
                <a:lnTo>
                  <a:pt x="1961641" y="66929"/>
                </a:lnTo>
                <a:lnTo>
                  <a:pt x="1975992" y="65151"/>
                </a:lnTo>
                <a:lnTo>
                  <a:pt x="1990343" y="65151"/>
                </a:lnTo>
                <a:lnTo>
                  <a:pt x="2002663" y="70485"/>
                </a:lnTo>
                <a:lnTo>
                  <a:pt x="2014473" y="80264"/>
                </a:lnTo>
                <a:lnTo>
                  <a:pt x="2028570" y="86741"/>
                </a:lnTo>
                <a:lnTo>
                  <a:pt x="2048383" y="91059"/>
                </a:lnTo>
                <a:lnTo>
                  <a:pt x="2072513" y="93218"/>
                </a:lnTo>
                <a:lnTo>
                  <a:pt x="2095499" y="93218"/>
                </a:lnTo>
                <a:lnTo>
                  <a:pt x="2116455" y="91059"/>
                </a:lnTo>
                <a:lnTo>
                  <a:pt x="2133727" y="87757"/>
                </a:lnTo>
                <a:lnTo>
                  <a:pt x="2150237" y="83439"/>
                </a:lnTo>
                <a:lnTo>
                  <a:pt x="2166492" y="77724"/>
                </a:lnTo>
                <a:lnTo>
                  <a:pt x="2180843" y="75946"/>
                </a:lnTo>
                <a:lnTo>
                  <a:pt x="2192782" y="73787"/>
                </a:lnTo>
                <a:lnTo>
                  <a:pt x="2205990" y="77724"/>
                </a:lnTo>
                <a:lnTo>
                  <a:pt x="2221103" y="83439"/>
                </a:lnTo>
                <a:lnTo>
                  <a:pt x="2238756" y="87757"/>
                </a:lnTo>
                <a:lnTo>
                  <a:pt x="2256409" y="89916"/>
                </a:lnTo>
                <a:lnTo>
                  <a:pt x="2275205" y="91059"/>
                </a:lnTo>
                <a:lnTo>
                  <a:pt x="2292477" y="89916"/>
                </a:lnTo>
                <a:lnTo>
                  <a:pt x="2307970" y="87757"/>
                </a:lnTo>
                <a:lnTo>
                  <a:pt x="2318766" y="82423"/>
                </a:lnTo>
                <a:lnTo>
                  <a:pt x="2326640" y="7772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58073" y="17299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14092" y="2078863"/>
            <a:ext cx="2280920" cy="44450"/>
          </a:xfrm>
          <a:custGeom>
            <a:avLst/>
            <a:gdLst/>
            <a:ahLst/>
            <a:cxnLst/>
            <a:rect l="l" t="t" r="r" b="b"/>
            <a:pathLst>
              <a:path w="2280920" h="44450">
                <a:moveTo>
                  <a:pt x="2539" y="7238"/>
                </a:moveTo>
                <a:lnTo>
                  <a:pt x="2539" y="7238"/>
                </a:lnTo>
                <a:lnTo>
                  <a:pt x="0" y="0"/>
                </a:lnTo>
                <a:lnTo>
                  <a:pt x="15493" y="5461"/>
                </a:lnTo>
                <a:lnTo>
                  <a:pt x="28448" y="13716"/>
                </a:lnTo>
                <a:lnTo>
                  <a:pt x="45084" y="20574"/>
                </a:lnTo>
                <a:lnTo>
                  <a:pt x="63754" y="24892"/>
                </a:lnTo>
                <a:lnTo>
                  <a:pt x="83565" y="27050"/>
                </a:lnTo>
                <a:lnTo>
                  <a:pt x="106552" y="27050"/>
                </a:lnTo>
                <a:lnTo>
                  <a:pt x="130301" y="23749"/>
                </a:lnTo>
                <a:lnTo>
                  <a:pt x="151256" y="19431"/>
                </a:lnTo>
                <a:lnTo>
                  <a:pt x="169925" y="13716"/>
                </a:lnTo>
                <a:lnTo>
                  <a:pt x="186181" y="9779"/>
                </a:lnTo>
                <a:lnTo>
                  <a:pt x="202692" y="6096"/>
                </a:lnTo>
                <a:lnTo>
                  <a:pt x="219329" y="3937"/>
                </a:lnTo>
                <a:lnTo>
                  <a:pt x="239013" y="3302"/>
                </a:lnTo>
                <a:lnTo>
                  <a:pt x="257429" y="3302"/>
                </a:lnTo>
                <a:lnTo>
                  <a:pt x="275081" y="3937"/>
                </a:lnTo>
                <a:lnTo>
                  <a:pt x="292734" y="5461"/>
                </a:lnTo>
                <a:lnTo>
                  <a:pt x="308863" y="7238"/>
                </a:lnTo>
                <a:lnTo>
                  <a:pt x="325500" y="12954"/>
                </a:lnTo>
                <a:lnTo>
                  <a:pt x="339851" y="20574"/>
                </a:lnTo>
                <a:lnTo>
                  <a:pt x="358267" y="29210"/>
                </a:lnTo>
                <a:lnTo>
                  <a:pt x="378079" y="33147"/>
                </a:lnTo>
                <a:lnTo>
                  <a:pt x="398525" y="34543"/>
                </a:lnTo>
                <a:lnTo>
                  <a:pt x="420496" y="35687"/>
                </a:lnTo>
                <a:lnTo>
                  <a:pt x="441451" y="35687"/>
                </a:lnTo>
                <a:lnTo>
                  <a:pt x="441451" y="35687"/>
                </a:lnTo>
                <a:lnTo>
                  <a:pt x="462280" y="34543"/>
                </a:lnTo>
                <a:lnTo>
                  <a:pt x="483869" y="31368"/>
                </a:lnTo>
                <a:lnTo>
                  <a:pt x="507238" y="25908"/>
                </a:lnTo>
                <a:lnTo>
                  <a:pt x="527812" y="22352"/>
                </a:lnTo>
                <a:lnTo>
                  <a:pt x="546481" y="19431"/>
                </a:lnTo>
                <a:lnTo>
                  <a:pt x="564133" y="15875"/>
                </a:lnTo>
                <a:lnTo>
                  <a:pt x="581787" y="12954"/>
                </a:lnTo>
                <a:lnTo>
                  <a:pt x="603376" y="10794"/>
                </a:lnTo>
                <a:lnTo>
                  <a:pt x="624332" y="8255"/>
                </a:lnTo>
                <a:lnTo>
                  <a:pt x="643001" y="8255"/>
                </a:lnTo>
                <a:lnTo>
                  <a:pt x="660273" y="10794"/>
                </a:lnTo>
                <a:lnTo>
                  <a:pt x="677926" y="13716"/>
                </a:lnTo>
                <a:lnTo>
                  <a:pt x="696594" y="18415"/>
                </a:lnTo>
                <a:lnTo>
                  <a:pt x="715009" y="21590"/>
                </a:lnTo>
                <a:lnTo>
                  <a:pt x="734821" y="24892"/>
                </a:lnTo>
                <a:lnTo>
                  <a:pt x="755650" y="27050"/>
                </a:lnTo>
                <a:lnTo>
                  <a:pt x="776605" y="30225"/>
                </a:lnTo>
                <a:lnTo>
                  <a:pt x="800354" y="31368"/>
                </a:lnTo>
                <a:lnTo>
                  <a:pt x="823721" y="30225"/>
                </a:lnTo>
                <a:lnTo>
                  <a:pt x="846327" y="25908"/>
                </a:lnTo>
                <a:lnTo>
                  <a:pt x="869442" y="21590"/>
                </a:lnTo>
                <a:lnTo>
                  <a:pt x="893571" y="17272"/>
                </a:lnTo>
                <a:lnTo>
                  <a:pt x="915543" y="12954"/>
                </a:lnTo>
                <a:lnTo>
                  <a:pt x="936370" y="8255"/>
                </a:lnTo>
                <a:lnTo>
                  <a:pt x="954786" y="3937"/>
                </a:lnTo>
                <a:lnTo>
                  <a:pt x="972438" y="2159"/>
                </a:lnTo>
                <a:lnTo>
                  <a:pt x="990092" y="1143"/>
                </a:lnTo>
                <a:lnTo>
                  <a:pt x="1006601" y="0"/>
                </a:lnTo>
                <a:lnTo>
                  <a:pt x="1022731" y="0"/>
                </a:lnTo>
                <a:lnTo>
                  <a:pt x="1041145" y="1143"/>
                </a:lnTo>
                <a:lnTo>
                  <a:pt x="1063498" y="3302"/>
                </a:lnTo>
                <a:lnTo>
                  <a:pt x="1086104" y="6096"/>
                </a:lnTo>
                <a:lnTo>
                  <a:pt x="1107058" y="9779"/>
                </a:lnTo>
                <a:lnTo>
                  <a:pt x="1126870" y="11937"/>
                </a:lnTo>
                <a:lnTo>
                  <a:pt x="1146683" y="12954"/>
                </a:lnTo>
                <a:lnTo>
                  <a:pt x="1167511" y="13716"/>
                </a:lnTo>
                <a:lnTo>
                  <a:pt x="1188084" y="14731"/>
                </a:lnTo>
                <a:lnTo>
                  <a:pt x="1209929" y="14731"/>
                </a:lnTo>
                <a:lnTo>
                  <a:pt x="1230883" y="12954"/>
                </a:lnTo>
                <a:lnTo>
                  <a:pt x="1251711" y="10794"/>
                </a:lnTo>
                <a:lnTo>
                  <a:pt x="1272285" y="7238"/>
                </a:lnTo>
                <a:lnTo>
                  <a:pt x="1290955" y="6096"/>
                </a:lnTo>
                <a:lnTo>
                  <a:pt x="1308608" y="6096"/>
                </a:lnTo>
                <a:lnTo>
                  <a:pt x="1325880" y="6096"/>
                </a:lnTo>
                <a:lnTo>
                  <a:pt x="1343533" y="7238"/>
                </a:lnTo>
                <a:lnTo>
                  <a:pt x="1362329" y="8255"/>
                </a:lnTo>
                <a:lnTo>
                  <a:pt x="1379855" y="10794"/>
                </a:lnTo>
                <a:lnTo>
                  <a:pt x="1396110" y="13716"/>
                </a:lnTo>
                <a:lnTo>
                  <a:pt x="1413764" y="17272"/>
                </a:lnTo>
                <a:lnTo>
                  <a:pt x="1431035" y="20574"/>
                </a:lnTo>
                <a:lnTo>
                  <a:pt x="1450847" y="22352"/>
                </a:lnTo>
                <a:lnTo>
                  <a:pt x="1471676" y="23749"/>
                </a:lnTo>
                <a:lnTo>
                  <a:pt x="1493646" y="24892"/>
                </a:lnTo>
                <a:lnTo>
                  <a:pt x="1515236" y="24892"/>
                </a:lnTo>
                <a:lnTo>
                  <a:pt x="1539367" y="23749"/>
                </a:lnTo>
                <a:lnTo>
                  <a:pt x="1562481" y="22352"/>
                </a:lnTo>
                <a:lnTo>
                  <a:pt x="1584452" y="21590"/>
                </a:lnTo>
                <a:lnTo>
                  <a:pt x="1605280" y="19431"/>
                </a:lnTo>
                <a:lnTo>
                  <a:pt x="1625727" y="18415"/>
                </a:lnTo>
                <a:lnTo>
                  <a:pt x="1649221" y="19431"/>
                </a:lnTo>
                <a:lnTo>
                  <a:pt x="1670811" y="21590"/>
                </a:lnTo>
                <a:lnTo>
                  <a:pt x="1692783" y="24892"/>
                </a:lnTo>
                <a:lnTo>
                  <a:pt x="1713610" y="29210"/>
                </a:lnTo>
                <a:lnTo>
                  <a:pt x="1734566" y="33147"/>
                </a:lnTo>
                <a:lnTo>
                  <a:pt x="1756156" y="36703"/>
                </a:lnTo>
                <a:lnTo>
                  <a:pt x="1778381" y="40005"/>
                </a:lnTo>
                <a:lnTo>
                  <a:pt x="1799970" y="41021"/>
                </a:lnTo>
                <a:lnTo>
                  <a:pt x="1821942" y="41021"/>
                </a:lnTo>
                <a:lnTo>
                  <a:pt x="1840737" y="41021"/>
                </a:lnTo>
                <a:lnTo>
                  <a:pt x="1858009" y="40005"/>
                </a:lnTo>
                <a:lnTo>
                  <a:pt x="1874520" y="37846"/>
                </a:lnTo>
                <a:lnTo>
                  <a:pt x="1892172" y="35687"/>
                </a:lnTo>
                <a:lnTo>
                  <a:pt x="1909826" y="34543"/>
                </a:lnTo>
                <a:lnTo>
                  <a:pt x="1928241" y="34543"/>
                </a:lnTo>
                <a:lnTo>
                  <a:pt x="1944751" y="35687"/>
                </a:lnTo>
                <a:lnTo>
                  <a:pt x="1961007" y="36703"/>
                </a:lnTo>
                <a:lnTo>
                  <a:pt x="1977517" y="37846"/>
                </a:lnTo>
                <a:lnTo>
                  <a:pt x="1994027" y="38862"/>
                </a:lnTo>
                <a:lnTo>
                  <a:pt x="2012442" y="38862"/>
                </a:lnTo>
                <a:lnTo>
                  <a:pt x="2032254" y="38862"/>
                </a:lnTo>
                <a:lnTo>
                  <a:pt x="2050922" y="40005"/>
                </a:lnTo>
                <a:lnTo>
                  <a:pt x="2068195" y="38862"/>
                </a:lnTo>
                <a:lnTo>
                  <a:pt x="2084832" y="38862"/>
                </a:lnTo>
                <a:lnTo>
                  <a:pt x="2102485" y="38862"/>
                </a:lnTo>
                <a:lnTo>
                  <a:pt x="2118614" y="38862"/>
                </a:lnTo>
                <a:lnTo>
                  <a:pt x="2136267" y="40005"/>
                </a:lnTo>
                <a:lnTo>
                  <a:pt x="2153539" y="40005"/>
                </a:lnTo>
                <a:lnTo>
                  <a:pt x="2171192" y="41021"/>
                </a:lnTo>
                <a:lnTo>
                  <a:pt x="2187702" y="42163"/>
                </a:lnTo>
                <a:lnTo>
                  <a:pt x="2207514" y="43561"/>
                </a:lnTo>
                <a:lnTo>
                  <a:pt x="2225929" y="44323"/>
                </a:lnTo>
                <a:lnTo>
                  <a:pt x="2243582" y="43561"/>
                </a:lnTo>
                <a:lnTo>
                  <a:pt x="2260092" y="42163"/>
                </a:lnTo>
                <a:lnTo>
                  <a:pt x="2273046" y="41021"/>
                </a:lnTo>
                <a:lnTo>
                  <a:pt x="2280666" y="3886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59834" y="2124201"/>
            <a:ext cx="20320" cy="2540"/>
          </a:xfrm>
          <a:custGeom>
            <a:avLst/>
            <a:gdLst/>
            <a:ahLst/>
            <a:cxnLst/>
            <a:rect l="l" t="t" r="r" b="b"/>
            <a:pathLst>
              <a:path w="20320" h="2539">
                <a:moveTo>
                  <a:pt x="19812" y="0"/>
                </a:moveTo>
                <a:lnTo>
                  <a:pt x="0" y="215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63750" y="2303525"/>
            <a:ext cx="1360805" cy="43815"/>
          </a:xfrm>
          <a:custGeom>
            <a:avLst/>
            <a:gdLst/>
            <a:ahLst/>
            <a:cxnLst/>
            <a:rect l="l" t="t" r="r" b="b"/>
            <a:pathLst>
              <a:path w="1360804" h="43814">
                <a:moveTo>
                  <a:pt x="0" y="0"/>
                </a:moveTo>
                <a:lnTo>
                  <a:pt x="0" y="0"/>
                </a:lnTo>
                <a:lnTo>
                  <a:pt x="8636" y="11937"/>
                </a:lnTo>
                <a:lnTo>
                  <a:pt x="19812" y="20574"/>
                </a:lnTo>
                <a:lnTo>
                  <a:pt x="34670" y="30225"/>
                </a:lnTo>
                <a:lnTo>
                  <a:pt x="52197" y="36703"/>
                </a:lnTo>
                <a:lnTo>
                  <a:pt x="72008" y="38862"/>
                </a:lnTo>
                <a:lnTo>
                  <a:pt x="96138" y="37846"/>
                </a:lnTo>
                <a:lnTo>
                  <a:pt x="120268" y="35687"/>
                </a:lnTo>
                <a:lnTo>
                  <a:pt x="142239" y="31368"/>
                </a:lnTo>
                <a:lnTo>
                  <a:pt x="162051" y="27050"/>
                </a:lnTo>
                <a:lnTo>
                  <a:pt x="180467" y="21590"/>
                </a:lnTo>
                <a:lnTo>
                  <a:pt x="196976" y="17272"/>
                </a:lnTo>
                <a:lnTo>
                  <a:pt x="213487" y="12954"/>
                </a:lnTo>
                <a:lnTo>
                  <a:pt x="229743" y="9779"/>
                </a:lnTo>
                <a:lnTo>
                  <a:pt x="245237" y="7620"/>
                </a:lnTo>
                <a:lnTo>
                  <a:pt x="260731" y="5461"/>
                </a:lnTo>
                <a:lnTo>
                  <a:pt x="278002" y="4318"/>
                </a:lnTo>
                <a:lnTo>
                  <a:pt x="294131" y="7620"/>
                </a:lnTo>
                <a:lnTo>
                  <a:pt x="310769" y="12954"/>
                </a:lnTo>
                <a:lnTo>
                  <a:pt x="327279" y="19431"/>
                </a:lnTo>
                <a:lnTo>
                  <a:pt x="343788" y="25908"/>
                </a:lnTo>
                <a:lnTo>
                  <a:pt x="362204" y="31368"/>
                </a:lnTo>
                <a:lnTo>
                  <a:pt x="380873" y="35687"/>
                </a:lnTo>
                <a:lnTo>
                  <a:pt x="400685" y="38862"/>
                </a:lnTo>
                <a:lnTo>
                  <a:pt x="420116" y="40005"/>
                </a:lnTo>
                <a:lnTo>
                  <a:pt x="439927" y="40005"/>
                </a:lnTo>
                <a:lnTo>
                  <a:pt x="461899" y="37846"/>
                </a:lnTo>
                <a:lnTo>
                  <a:pt x="485013" y="34543"/>
                </a:lnTo>
                <a:lnTo>
                  <a:pt x="508762" y="31368"/>
                </a:lnTo>
                <a:lnTo>
                  <a:pt x="532130" y="28067"/>
                </a:lnTo>
                <a:lnTo>
                  <a:pt x="555879" y="22733"/>
                </a:lnTo>
                <a:lnTo>
                  <a:pt x="576833" y="18415"/>
                </a:lnTo>
                <a:lnTo>
                  <a:pt x="596519" y="16256"/>
                </a:lnTo>
                <a:lnTo>
                  <a:pt x="614172" y="14097"/>
                </a:lnTo>
                <a:lnTo>
                  <a:pt x="629285" y="12954"/>
                </a:lnTo>
                <a:lnTo>
                  <a:pt x="645922" y="12954"/>
                </a:lnTo>
                <a:lnTo>
                  <a:pt x="662051" y="15112"/>
                </a:lnTo>
                <a:lnTo>
                  <a:pt x="679704" y="18415"/>
                </a:lnTo>
                <a:lnTo>
                  <a:pt x="696341" y="22733"/>
                </a:lnTo>
                <a:lnTo>
                  <a:pt x="712469" y="28067"/>
                </a:lnTo>
                <a:lnTo>
                  <a:pt x="729107" y="33781"/>
                </a:lnTo>
                <a:lnTo>
                  <a:pt x="747394" y="36703"/>
                </a:lnTo>
                <a:lnTo>
                  <a:pt x="768350" y="36703"/>
                </a:lnTo>
                <a:lnTo>
                  <a:pt x="791337" y="35687"/>
                </a:lnTo>
                <a:lnTo>
                  <a:pt x="815467" y="35687"/>
                </a:lnTo>
                <a:lnTo>
                  <a:pt x="838454" y="33781"/>
                </a:lnTo>
                <a:lnTo>
                  <a:pt x="859408" y="31368"/>
                </a:lnTo>
                <a:lnTo>
                  <a:pt x="878839" y="29210"/>
                </a:lnTo>
                <a:lnTo>
                  <a:pt x="895350" y="25908"/>
                </a:lnTo>
                <a:lnTo>
                  <a:pt x="910844" y="21590"/>
                </a:lnTo>
                <a:lnTo>
                  <a:pt x="928116" y="19431"/>
                </a:lnTo>
                <a:lnTo>
                  <a:pt x="945769" y="19431"/>
                </a:lnTo>
                <a:lnTo>
                  <a:pt x="964183" y="21590"/>
                </a:lnTo>
                <a:lnTo>
                  <a:pt x="981710" y="25908"/>
                </a:lnTo>
                <a:lnTo>
                  <a:pt x="998347" y="30225"/>
                </a:lnTo>
                <a:lnTo>
                  <a:pt x="1013841" y="32385"/>
                </a:lnTo>
                <a:lnTo>
                  <a:pt x="1027811" y="32385"/>
                </a:lnTo>
                <a:lnTo>
                  <a:pt x="1027811" y="32385"/>
                </a:lnTo>
                <a:lnTo>
                  <a:pt x="1042288" y="32385"/>
                </a:lnTo>
                <a:lnTo>
                  <a:pt x="1059942" y="31368"/>
                </a:lnTo>
                <a:lnTo>
                  <a:pt x="1079373" y="30225"/>
                </a:lnTo>
                <a:lnTo>
                  <a:pt x="1100201" y="28067"/>
                </a:lnTo>
                <a:lnTo>
                  <a:pt x="1119632" y="25908"/>
                </a:lnTo>
                <a:lnTo>
                  <a:pt x="1137285" y="25146"/>
                </a:lnTo>
                <a:lnTo>
                  <a:pt x="1153795" y="25146"/>
                </a:lnTo>
                <a:lnTo>
                  <a:pt x="1153795" y="25146"/>
                </a:lnTo>
                <a:lnTo>
                  <a:pt x="1171448" y="25908"/>
                </a:lnTo>
                <a:lnTo>
                  <a:pt x="1189101" y="29210"/>
                </a:lnTo>
                <a:lnTo>
                  <a:pt x="1209675" y="33781"/>
                </a:lnTo>
                <a:lnTo>
                  <a:pt x="1229487" y="37846"/>
                </a:lnTo>
                <a:lnTo>
                  <a:pt x="1249934" y="41021"/>
                </a:lnTo>
                <a:lnTo>
                  <a:pt x="1270889" y="43561"/>
                </a:lnTo>
                <a:lnTo>
                  <a:pt x="1291716" y="43561"/>
                </a:lnTo>
                <a:lnTo>
                  <a:pt x="1313688" y="42418"/>
                </a:lnTo>
                <a:lnTo>
                  <a:pt x="1332357" y="41021"/>
                </a:lnTo>
                <a:lnTo>
                  <a:pt x="1345311" y="41021"/>
                </a:lnTo>
                <a:lnTo>
                  <a:pt x="1354074" y="40005"/>
                </a:lnTo>
                <a:lnTo>
                  <a:pt x="1360804" y="3568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23539" y="2334894"/>
            <a:ext cx="33020" cy="4445"/>
          </a:xfrm>
          <a:custGeom>
            <a:avLst/>
            <a:gdLst/>
            <a:ahLst/>
            <a:cxnLst/>
            <a:rect l="l" t="t" r="r" b="b"/>
            <a:pathLst>
              <a:path w="33020" h="4444">
                <a:moveTo>
                  <a:pt x="32765" y="0"/>
                </a:moveTo>
                <a:lnTo>
                  <a:pt x="16128" y="4318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67051" y="2533522"/>
            <a:ext cx="1384935" cy="55880"/>
          </a:xfrm>
          <a:custGeom>
            <a:avLst/>
            <a:gdLst/>
            <a:ahLst/>
            <a:cxnLst/>
            <a:rect l="l" t="t" r="r" b="b"/>
            <a:pathLst>
              <a:path w="1384935" h="55880">
                <a:moveTo>
                  <a:pt x="2159" y="7619"/>
                </a:moveTo>
                <a:lnTo>
                  <a:pt x="2159" y="7619"/>
                </a:lnTo>
                <a:lnTo>
                  <a:pt x="0" y="0"/>
                </a:lnTo>
                <a:lnTo>
                  <a:pt x="0" y="0"/>
                </a:lnTo>
                <a:lnTo>
                  <a:pt x="3937" y="5461"/>
                </a:lnTo>
                <a:lnTo>
                  <a:pt x="13970" y="13334"/>
                </a:lnTo>
                <a:lnTo>
                  <a:pt x="23749" y="20955"/>
                </a:lnTo>
                <a:lnTo>
                  <a:pt x="37084" y="27431"/>
                </a:lnTo>
                <a:lnTo>
                  <a:pt x="51054" y="33908"/>
                </a:lnTo>
                <a:lnTo>
                  <a:pt x="66548" y="37083"/>
                </a:lnTo>
                <a:lnTo>
                  <a:pt x="84200" y="37083"/>
                </a:lnTo>
                <a:lnTo>
                  <a:pt x="100837" y="33908"/>
                </a:lnTo>
                <a:lnTo>
                  <a:pt x="116967" y="29590"/>
                </a:lnTo>
                <a:lnTo>
                  <a:pt x="132080" y="24130"/>
                </a:lnTo>
                <a:lnTo>
                  <a:pt x="147574" y="19812"/>
                </a:lnTo>
                <a:lnTo>
                  <a:pt x="161671" y="13334"/>
                </a:lnTo>
                <a:lnTo>
                  <a:pt x="177165" y="8636"/>
                </a:lnTo>
                <a:lnTo>
                  <a:pt x="191516" y="5461"/>
                </a:lnTo>
                <a:lnTo>
                  <a:pt x="207772" y="4699"/>
                </a:lnTo>
                <a:lnTo>
                  <a:pt x="223139" y="7619"/>
                </a:lnTo>
                <a:lnTo>
                  <a:pt x="238633" y="13334"/>
                </a:lnTo>
                <a:lnTo>
                  <a:pt x="252730" y="23113"/>
                </a:lnTo>
                <a:lnTo>
                  <a:pt x="267081" y="31750"/>
                </a:lnTo>
                <a:lnTo>
                  <a:pt x="282194" y="38226"/>
                </a:lnTo>
                <a:lnTo>
                  <a:pt x="303149" y="41401"/>
                </a:lnTo>
                <a:lnTo>
                  <a:pt x="326136" y="43561"/>
                </a:lnTo>
                <a:lnTo>
                  <a:pt x="349250" y="41401"/>
                </a:lnTo>
                <a:lnTo>
                  <a:pt x="373253" y="37083"/>
                </a:lnTo>
                <a:lnTo>
                  <a:pt x="393827" y="31750"/>
                </a:lnTo>
                <a:lnTo>
                  <a:pt x="413639" y="27431"/>
                </a:lnTo>
                <a:lnTo>
                  <a:pt x="432308" y="24130"/>
                </a:lnTo>
                <a:lnTo>
                  <a:pt x="449580" y="21970"/>
                </a:lnTo>
                <a:lnTo>
                  <a:pt x="467233" y="20955"/>
                </a:lnTo>
                <a:lnTo>
                  <a:pt x="483870" y="21970"/>
                </a:lnTo>
                <a:lnTo>
                  <a:pt x="499364" y="26288"/>
                </a:lnTo>
                <a:lnTo>
                  <a:pt x="514477" y="31750"/>
                </a:lnTo>
                <a:lnTo>
                  <a:pt x="530606" y="38226"/>
                </a:lnTo>
                <a:lnTo>
                  <a:pt x="550418" y="45084"/>
                </a:lnTo>
                <a:lnTo>
                  <a:pt x="570230" y="50037"/>
                </a:lnTo>
                <a:lnTo>
                  <a:pt x="588645" y="54737"/>
                </a:lnTo>
                <a:lnTo>
                  <a:pt x="608330" y="55880"/>
                </a:lnTo>
                <a:lnTo>
                  <a:pt x="627126" y="55880"/>
                </a:lnTo>
                <a:lnTo>
                  <a:pt x="647954" y="52196"/>
                </a:lnTo>
                <a:lnTo>
                  <a:pt x="667766" y="49021"/>
                </a:lnTo>
                <a:lnTo>
                  <a:pt x="685419" y="45084"/>
                </a:lnTo>
                <a:lnTo>
                  <a:pt x="699516" y="39243"/>
                </a:lnTo>
                <a:lnTo>
                  <a:pt x="715010" y="34925"/>
                </a:lnTo>
                <a:lnTo>
                  <a:pt x="730123" y="31750"/>
                </a:lnTo>
                <a:lnTo>
                  <a:pt x="746252" y="29590"/>
                </a:lnTo>
                <a:lnTo>
                  <a:pt x="762889" y="27431"/>
                </a:lnTo>
                <a:lnTo>
                  <a:pt x="781558" y="27431"/>
                </a:lnTo>
                <a:lnTo>
                  <a:pt x="799211" y="29590"/>
                </a:lnTo>
                <a:lnTo>
                  <a:pt x="815340" y="32765"/>
                </a:lnTo>
                <a:lnTo>
                  <a:pt x="831977" y="36068"/>
                </a:lnTo>
                <a:lnTo>
                  <a:pt x="848106" y="39243"/>
                </a:lnTo>
                <a:lnTo>
                  <a:pt x="869061" y="42544"/>
                </a:lnTo>
                <a:lnTo>
                  <a:pt x="891032" y="45084"/>
                </a:lnTo>
                <a:lnTo>
                  <a:pt x="911860" y="45719"/>
                </a:lnTo>
                <a:lnTo>
                  <a:pt x="933831" y="45719"/>
                </a:lnTo>
                <a:lnTo>
                  <a:pt x="952246" y="45084"/>
                </a:lnTo>
                <a:lnTo>
                  <a:pt x="970915" y="43561"/>
                </a:lnTo>
                <a:lnTo>
                  <a:pt x="989584" y="41401"/>
                </a:lnTo>
                <a:lnTo>
                  <a:pt x="1006856" y="39243"/>
                </a:lnTo>
                <a:lnTo>
                  <a:pt x="1024509" y="37083"/>
                </a:lnTo>
                <a:lnTo>
                  <a:pt x="1041146" y="37083"/>
                </a:lnTo>
                <a:lnTo>
                  <a:pt x="1057656" y="39243"/>
                </a:lnTo>
                <a:lnTo>
                  <a:pt x="1073912" y="42544"/>
                </a:lnTo>
                <a:lnTo>
                  <a:pt x="1091565" y="45719"/>
                </a:lnTo>
                <a:lnTo>
                  <a:pt x="1113409" y="49021"/>
                </a:lnTo>
                <a:lnTo>
                  <a:pt x="1136142" y="49021"/>
                </a:lnTo>
                <a:lnTo>
                  <a:pt x="1159129" y="47878"/>
                </a:lnTo>
                <a:lnTo>
                  <a:pt x="1178941" y="46862"/>
                </a:lnTo>
                <a:lnTo>
                  <a:pt x="1196594" y="43561"/>
                </a:lnTo>
                <a:lnTo>
                  <a:pt x="1214247" y="41401"/>
                </a:lnTo>
                <a:lnTo>
                  <a:pt x="1231519" y="39243"/>
                </a:lnTo>
                <a:lnTo>
                  <a:pt x="1246632" y="37083"/>
                </a:lnTo>
                <a:lnTo>
                  <a:pt x="1263269" y="36068"/>
                </a:lnTo>
                <a:lnTo>
                  <a:pt x="1280922" y="36068"/>
                </a:lnTo>
                <a:lnTo>
                  <a:pt x="1299590" y="36068"/>
                </a:lnTo>
                <a:lnTo>
                  <a:pt x="1318006" y="37083"/>
                </a:lnTo>
                <a:lnTo>
                  <a:pt x="1336675" y="37083"/>
                </a:lnTo>
                <a:lnTo>
                  <a:pt x="1353185" y="36068"/>
                </a:lnTo>
                <a:lnTo>
                  <a:pt x="1367282" y="36068"/>
                </a:lnTo>
                <a:lnTo>
                  <a:pt x="1376934" y="34925"/>
                </a:lnTo>
                <a:lnTo>
                  <a:pt x="1384935" y="3175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68115" y="2561970"/>
            <a:ext cx="8255" cy="4445"/>
          </a:xfrm>
          <a:custGeom>
            <a:avLst/>
            <a:gdLst/>
            <a:ahLst/>
            <a:cxnLst/>
            <a:rect l="l" t="t" r="r" b="b"/>
            <a:pathLst>
              <a:path w="8254" h="4444">
                <a:moveTo>
                  <a:pt x="8000" y="0"/>
                </a:moveTo>
                <a:lnTo>
                  <a:pt x="0" y="4317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35048" y="2773679"/>
            <a:ext cx="856615" cy="53340"/>
          </a:xfrm>
          <a:custGeom>
            <a:avLst/>
            <a:gdLst/>
            <a:ahLst/>
            <a:cxnLst/>
            <a:rect l="l" t="t" r="r" b="b"/>
            <a:pathLst>
              <a:path w="856614" h="53339">
                <a:moveTo>
                  <a:pt x="0" y="0"/>
                </a:moveTo>
                <a:lnTo>
                  <a:pt x="0" y="0"/>
                </a:lnTo>
                <a:lnTo>
                  <a:pt x="14350" y="15493"/>
                </a:lnTo>
                <a:lnTo>
                  <a:pt x="26288" y="29463"/>
                </a:lnTo>
                <a:lnTo>
                  <a:pt x="44957" y="41401"/>
                </a:lnTo>
                <a:lnTo>
                  <a:pt x="67944" y="46862"/>
                </a:lnTo>
                <a:lnTo>
                  <a:pt x="91058" y="47879"/>
                </a:lnTo>
                <a:lnTo>
                  <a:pt x="115188" y="44704"/>
                </a:lnTo>
                <a:lnTo>
                  <a:pt x="138937" y="39243"/>
                </a:lnTo>
                <a:lnTo>
                  <a:pt x="164083" y="32766"/>
                </a:lnTo>
                <a:lnTo>
                  <a:pt x="187451" y="25145"/>
                </a:lnTo>
                <a:lnTo>
                  <a:pt x="209169" y="21970"/>
                </a:lnTo>
                <a:lnTo>
                  <a:pt x="209169" y="21970"/>
                </a:lnTo>
                <a:lnTo>
                  <a:pt x="226694" y="22987"/>
                </a:lnTo>
                <a:lnTo>
                  <a:pt x="242188" y="27305"/>
                </a:lnTo>
                <a:lnTo>
                  <a:pt x="257301" y="32766"/>
                </a:lnTo>
                <a:lnTo>
                  <a:pt x="271779" y="39243"/>
                </a:lnTo>
                <a:lnTo>
                  <a:pt x="285750" y="44704"/>
                </a:lnTo>
                <a:lnTo>
                  <a:pt x="302387" y="49021"/>
                </a:lnTo>
                <a:lnTo>
                  <a:pt x="320675" y="53339"/>
                </a:lnTo>
                <a:lnTo>
                  <a:pt x="343788" y="53339"/>
                </a:lnTo>
                <a:lnTo>
                  <a:pt x="343788" y="53339"/>
                </a:lnTo>
                <a:lnTo>
                  <a:pt x="368934" y="47879"/>
                </a:lnTo>
                <a:lnTo>
                  <a:pt x="396366" y="42544"/>
                </a:lnTo>
                <a:lnTo>
                  <a:pt x="423671" y="37083"/>
                </a:lnTo>
                <a:lnTo>
                  <a:pt x="449960" y="31623"/>
                </a:lnTo>
                <a:lnTo>
                  <a:pt x="472947" y="27305"/>
                </a:lnTo>
                <a:lnTo>
                  <a:pt x="494919" y="25145"/>
                </a:lnTo>
                <a:lnTo>
                  <a:pt x="494919" y="25145"/>
                </a:lnTo>
                <a:lnTo>
                  <a:pt x="511556" y="26288"/>
                </a:lnTo>
                <a:lnTo>
                  <a:pt x="526669" y="30606"/>
                </a:lnTo>
                <a:lnTo>
                  <a:pt x="541019" y="36068"/>
                </a:lnTo>
                <a:lnTo>
                  <a:pt x="557276" y="41401"/>
                </a:lnTo>
                <a:lnTo>
                  <a:pt x="574928" y="46862"/>
                </a:lnTo>
                <a:lnTo>
                  <a:pt x="593216" y="51181"/>
                </a:lnTo>
                <a:lnTo>
                  <a:pt x="612013" y="52196"/>
                </a:lnTo>
                <a:lnTo>
                  <a:pt x="630682" y="51181"/>
                </a:lnTo>
                <a:lnTo>
                  <a:pt x="630682" y="51181"/>
                </a:lnTo>
                <a:lnTo>
                  <a:pt x="651509" y="47879"/>
                </a:lnTo>
                <a:lnTo>
                  <a:pt x="676401" y="44704"/>
                </a:lnTo>
                <a:lnTo>
                  <a:pt x="703071" y="41401"/>
                </a:lnTo>
                <a:lnTo>
                  <a:pt x="728218" y="38226"/>
                </a:lnTo>
                <a:lnTo>
                  <a:pt x="749807" y="36068"/>
                </a:lnTo>
                <a:lnTo>
                  <a:pt x="770763" y="33908"/>
                </a:lnTo>
                <a:lnTo>
                  <a:pt x="789432" y="32766"/>
                </a:lnTo>
                <a:lnTo>
                  <a:pt x="806703" y="32766"/>
                </a:lnTo>
                <a:lnTo>
                  <a:pt x="823213" y="33908"/>
                </a:lnTo>
                <a:lnTo>
                  <a:pt x="838707" y="34925"/>
                </a:lnTo>
                <a:lnTo>
                  <a:pt x="850645" y="36068"/>
                </a:lnTo>
                <a:lnTo>
                  <a:pt x="856360" y="26288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43605" y="28021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3" y="774134"/>
            <a:ext cx="327127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1432" y="792479"/>
            <a:ext cx="2637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160776" y="0"/>
                </a:moveTo>
                <a:lnTo>
                  <a:pt x="0" y="0"/>
                </a:lnTo>
                <a:lnTo>
                  <a:pt x="0" y="475488"/>
                </a:lnTo>
                <a:lnTo>
                  <a:pt x="3081528" y="475488"/>
                </a:lnTo>
                <a:lnTo>
                  <a:pt x="3160776" y="396239"/>
                </a:lnTo>
                <a:lnTo>
                  <a:pt x="316077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20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081528" y="475488"/>
                </a:moveTo>
                <a:lnTo>
                  <a:pt x="3097403" y="412114"/>
                </a:lnTo>
                <a:lnTo>
                  <a:pt x="3160776" y="396239"/>
                </a:lnTo>
                <a:lnTo>
                  <a:pt x="3081528" y="475488"/>
                </a:lnTo>
                <a:lnTo>
                  <a:pt x="0" y="475488"/>
                </a:lnTo>
                <a:lnTo>
                  <a:pt x="0" y="0"/>
                </a:lnTo>
                <a:lnTo>
                  <a:pt x="3160776" y="0"/>
                </a:lnTo>
                <a:lnTo>
                  <a:pt x="316077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03657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Reproductive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95" dirty="0">
                <a:latin typeface="Arial Black"/>
                <a:cs typeface="Arial Black"/>
              </a:rPr>
              <a:t>Sexes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85" dirty="0">
                <a:latin typeface="Arial Black"/>
                <a:cs typeface="Arial Black"/>
              </a:rPr>
              <a:t>separate</a:t>
            </a:r>
            <a:r>
              <a:rPr sz="1500" spc="-50" dirty="0">
                <a:latin typeface="Arial Black"/>
                <a:cs typeface="Arial Black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(dioecious).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Gonads </a:t>
            </a:r>
            <a:r>
              <a:rPr sz="1500" spc="-180" dirty="0">
                <a:latin typeface="Arial Black"/>
                <a:cs typeface="Arial Black"/>
              </a:rPr>
              <a:t>have</a:t>
            </a:r>
            <a:r>
              <a:rPr sz="1500" spc="-114" dirty="0">
                <a:latin typeface="Arial Black"/>
                <a:cs typeface="Arial Black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ducts.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Asexual </a:t>
            </a:r>
            <a:r>
              <a:rPr sz="1500" spc="-165" dirty="0">
                <a:latin typeface="Arial Black"/>
                <a:cs typeface="Arial Black"/>
              </a:rPr>
              <a:t>reproduction </a:t>
            </a:r>
            <a:r>
              <a:rPr sz="1500" spc="-170" dirty="0">
                <a:latin typeface="Arial Black"/>
                <a:cs typeface="Arial Black"/>
              </a:rPr>
              <a:t>is</a:t>
            </a:r>
            <a:r>
              <a:rPr sz="1500" spc="-12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absent.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Most </a:t>
            </a:r>
            <a:r>
              <a:rPr sz="1500" spc="-155" dirty="0">
                <a:latin typeface="Arial Black"/>
                <a:cs typeface="Arial Black"/>
              </a:rPr>
              <a:t>arthropods </a:t>
            </a:r>
            <a:r>
              <a:rPr sz="1500" spc="-185" dirty="0">
                <a:latin typeface="Arial Black"/>
                <a:cs typeface="Arial Black"/>
              </a:rPr>
              <a:t>are</a:t>
            </a:r>
            <a:r>
              <a:rPr sz="1500" spc="-145" dirty="0">
                <a:latin typeface="Arial Black"/>
                <a:cs typeface="Arial Black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oviparous.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70" dirty="0">
                <a:latin typeface="Arial Black"/>
                <a:cs typeface="Arial Black"/>
              </a:rPr>
              <a:t>A </a:t>
            </a:r>
            <a:r>
              <a:rPr sz="1500" spc="-145" dirty="0">
                <a:latin typeface="Arial Black"/>
                <a:cs typeface="Arial Black"/>
              </a:rPr>
              <a:t>few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60" dirty="0">
                <a:latin typeface="Arial Black"/>
                <a:cs typeface="Arial Black"/>
              </a:rPr>
              <a:t>ovoviviparous.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65776" y="3029711"/>
            <a:ext cx="3810000" cy="1905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65819" y="4701539"/>
            <a:ext cx="317500" cy="180340"/>
          </a:xfrm>
          <a:custGeom>
            <a:avLst/>
            <a:gdLst/>
            <a:ahLst/>
            <a:cxnLst/>
            <a:rect l="l" t="t" r="r" b="b"/>
            <a:pathLst>
              <a:path w="317500" h="180339">
                <a:moveTo>
                  <a:pt x="0" y="179832"/>
                </a:moveTo>
                <a:lnTo>
                  <a:pt x="316992" y="179832"/>
                </a:lnTo>
                <a:lnTo>
                  <a:pt x="316992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465819" y="4701539"/>
            <a:ext cx="317500" cy="180340"/>
          </a:xfrm>
          <a:custGeom>
            <a:avLst/>
            <a:gdLst/>
            <a:ahLst/>
            <a:cxnLst/>
            <a:rect l="l" t="t" r="r" b="b"/>
            <a:pathLst>
              <a:path w="317500" h="180339">
                <a:moveTo>
                  <a:pt x="0" y="179832"/>
                </a:moveTo>
                <a:lnTo>
                  <a:pt x="316992" y="179832"/>
                </a:lnTo>
                <a:lnTo>
                  <a:pt x="316992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24100" y="1867661"/>
            <a:ext cx="885825" cy="47625"/>
          </a:xfrm>
          <a:custGeom>
            <a:avLst/>
            <a:gdLst/>
            <a:ahLst/>
            <a:cxnLst/>
            <a:rect l="l" t="t" r="r" b="b"/>
            <a:pathLst>
              <a:path w="885825" h="47625">
                <a:moveTo>
                  <a:pt x="0" y="0"/>
                </a:moveTo>
                <a:lnTo>
                  <a:pt x="10794" y="8636"/>
                </a:lnTo>
                <a:lnTo>
                  <a:pt x="20447" y="16510"/>
                </a:lnTo>
                <a:lnTo>
                  <a:pt x="32385" y="26162"/>
                </a:lnTo>
                <a:lnTo>
                  <a:pt x="46736" y="33781"/>
                </a:lnTo>
                <a:lnTo>
                  <a:pt x="62992" y="37718"/>
                </a:lnTo>
                <a:lnTo>
                  <a:pt x="81661" y="37718"/>
                </a:lnTo>
                <a:lnTo>
                  <a:pt x="101473" y="35560"/>
                </a:lnTo>
                <a:lnTo>
                  <a:pt x="120268" y="31623"/>
                </a:lnTo>
                <a:lnTo>
                  <a:pt x="137541" y="25146"/>
                </a:lnTo>
                <a:lnTo>
                  <a:pt x="156210" y="20447"/>
                </a:lnTo>
                <a:lnTo>
                  <a:pt x="177037" y="17525"/>
                </a:lnTo>
                <a:lnTo>
                  <a:pt x="200151" y="18287"/>
                </a:lnTo>
                <a:lnTo>
                  <a:pt x="219582" y="22987"/>
                </a:lnTo>
                <a:lnTo>
                  <a:pt x="236093" y="28067"/>
                </a:lnTo>
                <a:lnTo>
                  <a:pt x="251587" y="33781"/>
                </a:lnTo>
                <a:lnTo>
                  <a:pt x="265683" y="39243"/>
                </a:lnTo>
                <a:lnTo>
                  <a:pt x="280035" y="43561"/>
                </a:lnTo>
                <a:lnTo>
                  <a:pt x="296672" y="46355"/>
                </a:lnTo>
                <a:lnTo>
                  <a:pt x="312800" y="47498"/>
                </a:lnTo>
                <a:lnTo>
                  <a:pt x="332613" y="45338"/>
                </a:lnTo>
                <a:lnTo>
                  <a:pt x="352425" y="40259"/>
                </a:lnTo>
                <a:lnTo>
                  <a:pt x="372872" y="33781"/>
                </a:lnTo>
                <a:lnTo>
                  <a:pt x="393826" y="29463"/>
                </a:lnTo>
                <a:lnTo>
                  <a:pt x="412495" y="26924"/>
                </a:lnTo>
                <a:lnTo>
                  <a:pt x="430911" y="26924"/>
                </a:lnTo>
                <a:lnTo>
                  <a:pt x="447420" y="29463"/>
                </a:lnTo>
                <a:lnTo>
                  <a:pt x="461518" y="33781"/>
                </a:lnTo>
                <a:lnTo>
                  <a:pt x="477012" y="39243"/>
                </a:lnTo>
                <a:lnTo>
                  <a:pt x="491363" y="44576"/>
                </a:lnTo>
                <a:lnTo>
                  <a:pt x="507619" y="46355"/>
                </a:lnTo>
                <a:lnTo>
                  <a:pt x="526288" y="46355"/>
                </a:lnTo>
                <a:lnTo>
                  <a:pt x="544702" y="45338"/>
                </a:lnTo>
                <a:lnTo>
                  <a:pt x="560069" y="41401"/>
                </a:lnTo>
                <a:lnTo>
                  <a:pt x="575563" y="34798"/>
                </a:lnTo>
                <a:lnTo>
                  <a:pt x="590676" y="29463"/>
                </a:lnTo>
                <a:lnTo>
                  <a:pt x="607313" y="25146"/>
                </a:lnTo>
                <a:lnTo>
                  <a:pt x="624967" y="22987"/>
                </a:lnTo>
                <a:lnTo>
                  <a:pt x="642619" y="22987"/>
                </a:lnTo>
                <a:lnTo>
                  <a:pt x="660907" y="24002"/>
                </a:lnTo>
                <a:lnTo>
                  <a:pt x="680719" y="25146"/>
                </a:lnTo>
                <a:lnTo>
                  <a:pt x="699388" y="28067"/>
                </a:lnTo>
                <a:lnTo>
                  <a:pt x="716788" y="32638"/>
                </a:lnTo>
                <a:lnTo>
                  <a:pt x="733298" y="36703"/>
                </a:lnTo>
                <a:lnTo>
                  <a:pt x="749426" y="41401"/>
                </a:lnTo>
                <a:lnTo>
                  <a:pt x="767080" y="43561"/>
                </a:lnTo>
                <a:lnTo>
                  <a:pt x="784732" y="41401"/>
                </a:lnTo>
                <a:lnTo>
                  <a:pt x="800988" y="36703"/>
                </a:lnTo>
                <a:lnTo>
                  <a:pt x="818642" y="31623"/>
                </a:lnTo>
                <a:lnTo>
                  <a:pt x="838454" y="28067"/>
                </a:lnTo>
                <a:lnTo>
                  <a:pt x="858901" y="25146"/>
                </a:lnTo>
                <a:lnTo>
                  <a:pt x="875538" y="24002"/>
                </a:lnTo>
                <a:lnTo>
                  <a:pt x="885570" y="24002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57958" y="2106675"/>
            <a:ext cx="2225040" cy="40005"/>
          </a:xfrm>
          <a:custGeom>
            <a:avLst/>
            <a:gdLst/>
            <a:ahLst/>
            <a:cxnLst/>
            <a:rect l="l" t="t" r="r" b="b"/>
            <a:pathLst>
              <a:path w="2225040" h="40005">
                <a:moveTo>
                  <a:pt x="0" y="17272"/>
                </a:moveTo>
                <a:lnTo>
                  <a:pt x="0" y="17272"/>
                </a:lnTo>
                <a:lnTo>
                  <a:pt x="4699" y="11811"/>
                </a:lnTo>
                <a:lnTo>
                  <a:pt x="14351" y="7493"/>
                </a:lnTo>
                <a:lnTo>
                  <a:pt x="25527" y="6096"/>
                </a:lnTo>
                <a:lnTo>
                  <a:pt x="37465" y="9652"/>
                </a:lnTo>
                <a:lnTo>
                  <a:pt x="50800" y="17272"/>
                </a:lnTo>
                <a:lnTo>
                  <a:pt x="65913" y="25908"/>
                </a:lnTo>
                <a:lnTo>
                  <a:pt x="85343" y="32385"/>
                </a:lnTo>
                <a:lnTo>
                  <a:pt x="107568" y="34925"/>
                </a:lnTo>
                <a:lnTo>
                  <a:pt x="127127" y="34925"/>
                </a:lnTo>
                <a:lnTo>
                  <a:pt x="127127" y="34925"/>
                </a:lnTo>
                <a:lnTo>
                  <a:pt x="145796" y="32385"/>
                </a:lnTo>
                <a:lnTo>
                  <a:pt x="161290" y="29083"/>
                </a:lnTo>
                <a:lnTo>
                  <a:pt x="175260" y="24765"/>
                </a:lnTo>
                <a:lnTo>
                  <a:pt x="190754" y="20447"/>
                </a:lnTo>
                <a:lnTo>
                  <a:pt x="207010" y="16510"/>
                </a:lnTo>
                <a:lnTo>
                  <a:pt x="224663" y="11811"/>
                </a:lnTo>
                <a:lnTo>
                  <a:pt x="241935" y="7493"/>
                </a:lnTo>
                <a:lnTo>
                  <a:pt x="260604" y="3175"/>
                </a:lnTo>
                <a:lnTo>
                  <a:pt x="280416" y="0"/>
                </a:lnTo>
                <a:lnTo>
                  <a:pt x="300228" y="0"/>
                </a:lnTo>
                <a:lnTo>
                  <a:pt x="320040" y="3175"/>
                </a:lnTo>
                <a:lnTo>
                  <a:pt x="341630" y="6096"/>
                </a:lnTo>
                <a:lnTo>
                  <a:pt x="364617" y="10795"/>
                </a:lnTo>
                <a:lnTo>
                  <a:pt x="389890" y="16510"/>
                </a:lnTo>
                <a:lnTo>
                  <a:pt x="410718" y="21590"/>
                </a:lnTo>
                <a:lnTo>
                  <a:pt x="430530" y="25908"/>
                </a:lnTo>
                <a:lnTo>
                  <a:pt x="449326" y="30225"/>
                </a:lnTo>
                <a:lnTo>
                  <a:pt x="468757" y="34925"/>
                </a:lnTo>
                <a:lnTo>
                  <a:pt x="487426" y="37718"/>
                </a:lnTo>
                <a:lnTo>
                  <a:pt x="506095" y="39878"/>
                </a:lnTo>
                <a:lnTo>
                  <a:pt x="525653" y="38862"/>
                </a:lnTo>
                <a:lnTo>
                  <a:pt x="546481" y="35941"/>
                </a:lnTo>
                <a:lnTo>
                  <a:pt x="569468" y="30225"/>
                </a:lnTo>
                <a:lnTo>
                  <a:pt x="592582" y="24765"/>
                </a:lnTo>
                <a:lnTo>
                  <a:pt x="617728" y="19431"/>
                </a:lnTo>
                <a:lnTo>
                  <a:pt x="642620" y="13970"/>
                </a:lnTo>
                <a:lnTo>
                  <a:pt x="668909" y="8636"/>
                </a:lnTo>
                <a:lnTo>
                  <a:pt x="692277" y="4318"/>
                </a:lnTo>
                <a:lnTo>
                  <a:pt x="715010" y="3175"/>
                </a:lnTo>
                <a:lnTo>
                  <a:pt x="736854" y="3175"/>
                </a:lnTo>
                <a:lnTo>
                  <a:pt x="759968" y="3175"/>
                </a:lnTo>
                <a:lnTo>
                  <a:pt x="780796" y="4318"/>
                </a:lnTo>
                <a:lnTo>
                  <a:pt x="799211" y="6096"/>
                </a:lnTo>
                <a:lnTo>
                  <a:pt x="816864" y="9652"/>
                </a:lnTo>
                <a:lnTo>
                  <a:pt x="833374" y="12954"/>
                </a:lnTo>
                <a:lnTo>
                  <a:pt x="852805" y="17272"/>
                </a:lnTo>
                <a:lnTo>
                  <a:pt x="872617" y="21590"/>
                </a:lnTo>
                <a:lnTo>
                  <a:pt x="894588" y="25908"/>
                </a:lnTo>
                <a:lnTo>
                  <a:pt x="918718" y="29083"/>
                </a:lnTo>
                <a:lnTo>
                  <a:pt x="943864" y="31242"/>
                </a:lnTo>
                <a:lnTo>
                  <a:pt x="966978" y="31242"/>
                </a:lnTo>
                <a:lnTo>
                  <a:pt x="991108" y="29083"/>
                </a:lnTo>
                <a:lnTo>
                  <a:pt x="1012698" y="25908"/>
                </a:lnTo>
                <a:lnTo>
                  <a:pt x="1032510" y="21590"/>
                </a:lnTo>
                <a:lnTo>
                  <a:pt x="1051179" y="17272"/>
                </a:lnTo>
                <a:lnTo>
                  <a:pt x="1068451" y="12954"/>
                </a:lnTo>
                <a:lnTo>
                  <a:pt x="1087247" y="8636"/>
                </a:lnTo>
                <a:lnTo>
                  <a:pt x="1105916" y="4953"/>
                </a:lnTo>
                <a:lnTo>
                  <a:pt x="1126744" y="3175"/>
                </a:lnTo>
                <a:lnTo>
                  <a:pt x="1148715" y="2159"/>
                </a:lnTo>
                <a:lnTo>
                  <a:pt x="1171448" y="2159"/>
                </a:lnTo>
                <a:lnTo>
                  <a:pt x="1194816" y="3175"/>
                </a:lnTo>
                <a:lnTo>
                  <a:pt x="1215390" y="4953"/>
                </a:lnTo>
                <a:lnTo>
                  <a:pt x="1215390" y="4953"/>
                </a:lnTo>
                <a:lnTo>
                  <a:pt x="1239520" y="10795"/>
                </a:lnTo>
                <a:lnTo>
                  <a:pt x="1263650" y="17272"/>
                </a:lnTo>
                <a:lnTo>
                  <a:pt x="1286637" y="22606"/>
                </a:lnTo>
                <a:lnTo>
                  <a:pt x="1310386" y="26924"/>
                </a:lnTo>
                <a:lnTo>
                  <a:pt x="1335913" y="29083"/>
                </a:lnTo>
                <a:lnTo>
                  <a:pt x="1360043" y="30225"/>
                </a:lnTo>
                <a:lnTo>
                  <a:pt x="1383792" y="31242"/>
                </a:lnTo>
                <a:lnTo>
                  <a:pt x="1407287" y="30225"/>
                </a:lnTo>
                <a:lnTo>
                  <a:pt x="1424558" y="29083"/>
                </a:lnTo>
                <a:lnTo>
                  <a:pt x="1443228" y="26924"/>
                </a:lnTo>
                <a:lnTo>
                  <a:pt x="1461896" y="22606"/>
                </a:lnTo>
                <a:lnTo>
                  <a:pt x="1480693" y="18287"/>
                </a:lnTo>
                <a:lnTo>
                  <a:pt x="1502283" y="15112"/>
                </a:lnTo>
                <a:lnTo>
                  <a:pt x="1525270" y="12954"/>
                </a:lnTo>
                <a:lnTo>
                  <a:pt x="1547241" y="10795"/>
                </a:lnTo>
                <a:lnTo>
                  <a:pt x="1568831" y="10795"/>
                </a:lnTo>
                <a:lnTo>
                  <a:pt x="1592326" y="12954"/>
                </a:lnTo>
                <a:lnTo>
                  <a:pt x="1617091" y="15112"/>
                </a:lnTo>
                <a:lnTo>
                  <a:pt x="1640205" y="16510"/>
                </a:lnTo>
                <a:lnTo>
                  <a:pt x="1663192" y="18287"/>
                </a:lnTo>
                <a:lnTo>
                  <a:pt x="1684020" y="20447"/>
                </a:lnTo>
                <a:lnTo>
                  <a:pt x="1705991" y="21590"/>
                </a:lnTo>
                <a:lnTo>
                  <a:pt x="1724406" y="22606"/>
                </a:lnTo>
                <a:lnTo>
                  <a:pt x="1744218" y="22606"/>
                </a:lnTo>
                <a:lnTo>
                  <a:pt x="1764030" y="22606"/>
                </a:lnTo>
                <a:lnTo>
                  <a:pt x="1784477" y="21590"/>
                </a:lnTo>
                <a:lnTo>
                  <a:pt x="1806829" y="20447"/>
                </a:lnTo>
                <a:lnTo>
                  <a:pt x="1829562" y="18287"/>
                </a:lnTo>
                <a:lnTo>
                  <a:pt x="1851533" y="17272"/>
                </a:lnTo>
                <a:lnTo>
                  <a:pt x="1872361" y="18287"/>
                </a:lnTo>
                <a:lnTo>
                  <a:pt x="1892173" y="20447"/>
                </a:lnTo>
                <a:lnTo>
                  <a:pt x="1909445" y="22606"/>
                </a:lnTo>
                <a:lnTo>
                  <a:pt x="1929257" y="24765"/>
                </a:lnTo>
                <a:lnTo>
                  <a:pt x="1950085" y="25908"/>
                </a:lnTo>
                <a:lnTo>
                  <a:pt x="1972056" y="24765"/>
                </a:lnTo>
                <a:lnTo>
                  <a:pt x="1993011" y="21590"/>
                </a:lnTo>
                <a:lnTo>
                  <a:pt x="2010283" y="18287"/>
                </a:lnTo>
                <a:lnTo>
                  <a:pt x="2027808" y="13970"/>
                </a:lnTo>
                <a:lnTo>
                  <a:pt x="2046605" y="11811"/>
                </a:lnTo>
                <a:lnTo>
                  <a:pt x="2066036" y="11811"/>
                </a:lnTo>
                <a:lnTo>
                  <a:pt x="2085848" y="12954"/>
                </a:lnTo>
                <a:lnTo>
                  <a:pt x="2104517" y="12954"/>
                </a:lnTo>
                <a:lnTo>
                  <a:pt x="2122170" y="13970"/>
                </a:lnTo>
                <a:lnTo>
                  <a:pt x="2139442" y="13970"/>
                </a:lnTo>
                <a:lnTo>
                  <a:pt x="2155698" y="13970"/>
                </a:lnTo>
                <a:lnTo>
                  <a:pt x="2173351" y="11811"/>
                </a:lnTo>
                <a:lnTo>
                  <a:pt x="2188845" y="10795"/>
                </a:lnTo>
                <a:lnTo>
                  <a:pt x="2202815" y="10795"/>
                </a:lnTo>
                <a:lnTo>
                  <a:pt x="2213991" y="10795"/>
                </a:lnTo>
                <a:lnTo>
                  <a:pt x="2224786" y="609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09444" y="2313939"/>
            <a:ext cx="1767205" cy="63500"/>
          </a:xfrm>
          <a:custGeom>
            <a:avLst/>
            <a:gdLst/>
            <a:ahLst/>
            <a:cxnLst/>
            <a:rect l="l" t="t" r="r" b="b"/>
            <a:pathLst>
              <a:path w="1767204" h="63500">
                <a:moveTo>
                  <a:pt x="0" y="8762"/>
                </a:moveTo>
                <a:lnTo>
                  <a:pt x="0" y="8762"/>
                </a:lnTo>
                <a:lnTo>
                  <a:pt x="10794" y="1142"/>
                </a:lnTo>
                <a:lnTo>
                  <a:pt x="26288" y="0"/>
                </a:lnTo>
                <a:lnTo>
                  <a:pt x="43561" y="0"/>
                </a:lnTo>
                <a:lnTo>
                  <a:pt x="43561" y="0"/>
                </a:lnTo>
                <a:lnTo>
                  <a:pt x="59689" y="3301"/>
                </a:lnTo>
                <a:lnTo>
                  <a:pt x="75183" y="7619"/>
                </a:lnTo>
                <a:lnTo>
                  <a:pt x="89535" y="13081"/>
                </a:lnTo>
                <a:lnTo>
                  <a:pt x="103631" y="19557"/>
                </a:lnTo>
                <a:lnTo>
                  <a:pt x="119125" y="24891"/>
                </a:lnTo>
                <a:lnTo>
                  <a:pt x="133095" y="31368"/>
                </a:lnTo>
                <a:lnTo>
                  <a:pt x="148589" y="37083"/>
                </a:lnTo>
                <a:lnTo>
                  <a:pt x="165226" y="42544"/>
                </a:lnTo>
                <a:lnTo>
                  <a:pt x="182499" y="46862"/>
                </a:lnTo>
                <a:lnTo>
                  <a:pt x="201168" y="50164"/>
                </a:lnTo>
                <a:lnTo>
                  <a:pt x="222123" y="51181"/>
                </a:lnTo>
                <a:lnTo>
                  <a:pt x="222123" y="51181"/>
                </a:lnTo>
                <a:lnTo>
                  <a:pt x="241807" y="50164"/>
                </a:lnTo>
                <a:lnTo>
                  <a:pt x="262381" y="45719"/>
                </a:lnTo>
                <a:lnTo>
                  <a:pt x="281050" y="38988"/>
                </a:lnTo>
                <a:lnTo>
                  <a:pt x="301625" y="32765"/>
                </a:lnTo>
                <a:lnTo>
                  <a:pt x="322833" y="27050"/>
                </a:lnTo>
                <a:lnTo>
                  <a:pt x="345567" y="24129"/>
                </a:lnTo>
                <a:lnTo>
                  <a:pt x="368554" y="20573"/>
                </a:lnTo>
                <a:lnTo>
                  <a:pt x="389508" y="19557"/>
                </a:lnTo>
                <a:lnTo>
                  <a:pt x="410337" y="19557"/>
                </a:lnTo>
                <a:lnTo>
                  <a:pt x="430911" y="21716"/>
                </a:lnTo>
                <a:lnTo>
                  <a:pt x="453136" y="24891"/>
                </a:lnTo>
                <a:lnTo>
                  <a:pt x="472567" y="28193"/>
                </a:lnTo>
                <a:lnTo>
                  <a:pt x="492379" y="32765"/>
                </a:lnTo>
                <a:lnTo>
                  <a:pt x="511175" y="37083"/>
                </a:lnTo>
                <a:lnTo>
                  <a:pt x="528828" y="42544"/>
                </a:lnTo>
                <a:lnTo>
                  <a:pt x="546100" y="46862"/>
                </a:lnTo>
                <a:lnTo>
                  <a:pt x="566928" y="50164"/>
                </a:lnTo>
                <a:lnTo>
                  <a:pt x="592201" y="51181"/>
                </a:lnTo>
                <a:lnTo>
                  <a:pt x="616966" y="50164"/>
                </a:lnTo>
                <a:lnTo>
                  <a:pt x="643636" y="47878"/>
                </a:lnTo>
                <a:lnTo>
                  <a:pt x="667766" y="42544"/>
                </a:lnTo>
                <a:lnTo>
                  <a:pt x="690372" y="37083"/>
                </a:lnTo>
                <a:lnTo>
                  <a:pt x="710183" y="29209"/>
                </a:lnTo>
                <a:lnTo>
                  <a:pt x="727837" y="22732"/>
                </a:lnTo>
                <a:lnTo>
                  <a:pt x="745108" y="18414"/>
                </a:lnTo>
                <a:lnTo>
                  <a:pt x="762762" y="16256"/>
                </a:lnTo>
                <a:lnTo>
                  <a:pt x="782574" y="16256"/>
                </a:lnTo>
                <a:lnTo>
                  <a:pt x="804544" y="18414"/>
                </a:lnTo>
                <a:lnTo>
                  <a:pt x="826516" y="20573"/>
                </a:lnTo>
                <a:lnTo>
                  <a:pt x="845946" y="26034"/>
                </a:lnTo>
                <a:lnTo>
                  <a:pt x="864616" y="32765"/>
                </a:lnTo>
                <a:lnTo>
                  <a:pt x="883411" y="40004"/>
                </a:lnTo>
                <a:lnTo>
                  <a:pt x="903858" y="47878"/>
                </a:lnTo>
                <a:lnTo>
                  <a:pt x="923670" y="53339"/>
                </a:lnTo>
                <a:lnTo>
                  <a:pt x="943482" y="56641"/>
                </a:lnTo>
                <a:lnTo>
                  <a:pt x="964438" y="57657"/>
                </a:lnTo>
                <a:lnTo>
                  <a:pt x="983107" y="57657"/>
                </a:lnTo>
                <a:lnTo>
                  <a:pt x="1000379" y="57657"/>
                </a:lnTo>
                <a:lnTo>
                  <a:pt x="1016634" y="56641"/>
                </a:lnTo>
                <a:lnTo>
                  <a:pt x="1033144" y="55498"/>
                </a:lnTo>
                <a:lnTo>
                  <a:pt x="1049655" y="53339"/>
                </a:lnTo>
                <a:lnTo>
                  <a:pt x="1049655" y="53339"/>
                </a:lnTo>
                <a:lnTo>
                  <a:pt x="1066292" y="49021"/>
                </a:lnTo>
                <a:lnTo>
                  <a:pt x="1084960" y="43560"/>
                </a:lnTo>
                <a:lnTo>
                  <a:pt x="1106551" y="40004"/>
                </a:lnTo>
                <a:lnTo>
                  <a:pt x="1129665" y="40004"/>
                </a:lnTo>
                <a:lnTo>
                  <a:pt x="1152652" y="43560"/>
                </a:lnTo>
                <a:lnTo>
                  <a:pt x="1172083" y="46862"/>
                </a:lnTo>
                <a:lnTo>
                  <a:pt x="1189735" y="51181"/>
                </a:lnTo>
                <a:lnTo>
                  <a:pt x="1207389" y="56641"/>
                </a:lnTo>
                <a:lnTo>
                  <a:pt x="1226058" y="60959"/>
                </a:lnTo>
                <a:lnTo>
                  <a:pt x="1244472" y="63118"/>
                </a:lnTo>
                <a:lnTo>
                  <a:pt x="1262126" y="63118"/>
                </a:lnTo>
                <a:lnTo>
                  <a:pt x="1281938" y="59816"/>
                </a:lnTo>
                <a:lnTo>
                  <a:pt x="1303528" y="55498"/>
                </a:lnTo>
                <a:lnTo>
                  <a:pt x="1325880" y="51181"/>
                </a:lnTo>
                <a:lnTo>
                  <a:pt x="1349629" y="46862"/>
                </a:lnTo>
                <a:lnTo>
                  <a:pt x="1369441" y="43560"/>
                </a:lnTo>
                <a:lnTo>
                  <a:pt x="1387729" y="42544"/>
                </a:lnTo>
                <a:lnTo>
                  <a:pt x="1406525" y="42544"/>
                </a:lnTo>
                <a:lnTo>
                  <a:pt x="1426209" y="43560"/>
                </a:lnTo>
                <a:lnTo>
                  <a:pt x="1445006" y="44703"/>
                </a:lnTo>
                <a:lnTo>
                  <a:pt x="1464818" y="42544"/>
                </a:lnTo>
                <a:lnTo>
                  <a:pt x="1485645" y="38226"/>
                </a:lnTo>
                <a:lnTo>
                  <a:pt x="1506220" y="32765"/>
                </a:lnTo>
                <a:lnTo>
                  <a:pt x="1528191" y="27050"/>
                </a:lnTo>
                <a:lnTo>
                  <a:pt x="1546479" y="21716"/>
                </a:lnTo>
                <a:lnTo>
                  <a:pt x="1564132" y="17398"/>
                </a:lnTo>
                <a:lnTo>
                  <a:pt x="1580769" y="13081"/>
                </a:lnTo>
                <a:lnTo>
                  <a:pt x="1597279" y="13081"/>
                </a:lnTo>
                <a:lnTo>
                  <a:pt x="1597279" y="13081"/>
                </a:lnTo>
                <a:lnTo>
                  <a:pt x="1613789" y="16256"/>
                </a:lnTo>
                <a:lnTo>
                  <a:pt x="1627885" y="19557"/>
                </a:lnTo>
                <a:lnTo>
                  <a:pt x="1642236" y="24129"/>
                </a:lnTo>
                <a:lnTo>
                  <a:pt x="1656969" y="27050"/>
                </a:lnTo>
                <a:lnTo>
                  <a:pt x="1675765" y="29209"/>
                </a:lnTo>
                <a:lnTo>
                  <a:pt x="1694433" y="29209"/>
                </a:lnTo>
                <a:lnTo>
                  <a:pt x="1713230" y="28193"/>
                </a:lnTo>
                <a:lnTo>
                  <a:pt x="1727581" y="26034"/>
                </a:lnTo>
                <a:lnTo>
                  <a:pt x="1738376" y="24891"/>
                </a:lnTo>
                <a:lnTo>
                  <a:pt x="1748155" y="26034"/>
                </a:lnTo>
                <a:lnTo>
                  <a:pt x="1758950" y="22732"/>
                </a:lnTo>
                <a:lnTo>
                  <a:pt x="1766823" y="1193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93870" y="2058923"/>
            <a:ext cx="224535" cy="1385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5777" y="20274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66213" y="2583306"/>
            <a:ext cx="1071880" cy="57150"/>
          </a:xfrm>
          <a:custGeom>
            <a:avLst/>
            <a:gdLst/>
            <a:ahLst/>
            <a:cxnLst/>
            <a:rect l="l" t="t" r="r" b="b"/>
            <a:pathLst>
              <a:path w="1071879" h="57150">
                <a:moveTo>
                  <a:pt x="0" y="4699"/>
                </a:moveTo>
                <a:lnTo>
                  <a:pt x="0" y="4699"/>
                </a:lnTo>
                <a:lnTo>
                  <a:pt x="7619" y="2159"/>
                </a:lnTo>
                <a:lnTo>
                  <a:pt x="21717" y="0"/>
                </a:lnTo>
                <a:lnTo>
                  <a:pt x="38226" y="0"/>
                </a:lnTo>
                <a:lnTo>
                  <a:pt x="54737" y="3175"/>
                </a:lnTo>
                <a:lnTo>
                  <a:pt x="67691" y="9652"/>
                </a:lnTo>
                <a:lnTo>
                  <a:pt x="67691" y="9652"/>
                </a:lnTo>
                <a:lnTo>
                  <a:pt x="80010" y="18668"/>
                </a:lnTo>
                <a:lnTo>
                  <a:pt x="95123" y="30606"/>
                </a:lnTo>
                <a:lnTo>
                  <a:pt x="111632" y="41402"/>
                </a:lnTo>
                <a:lnTo>
                  <a:pt x="132206" y="48260"/>
                </a:lnTo>
                <a:lnTo>
                  <a:pt x="156718" y="50037"/>
                </a:lnTo>
                <a:lnTo>
                  <a:pt x="156718" y="50037"/>
                </a:lnTo>
                <a:lnTo>
                  <a:pt x="179324" y="49275"/>
                </a:lnTo>
                <a:lnTo>
                  <a:pt x="201675" y="43561"/>
                </a:lnTo>
                <a:lnTo>
                  <a:pt x="222123" y="35941"/>
                </a:lnTo>
                <a:lnTo>
                  <a:pt x="243078" y="28448"/>
                </a:lnTo>
                <a:lnTo>
                  <a:pt x="263525" y="24130"/>
                </a:lnTo>
                <a:lnTo>
                  <a:pt x="283337" y="24130"/>
                </a:lnTo>
                <a:lnTo>
                  <a:pt x="299974" y="28448"/>
                </a:lnTo>
                <a:lnTo>
                  <a:pt x="315468" y="34925"/>
                </a:lnTo>
                <a:lnTo>
                  <a:pt x="329438" y="42418"/>
                </a:lnTo>
                <a:lnTo>
                  <a:pt x="346710" y="50037"/>
                </a:lnTo>
                <a:lnTo>
                  <a:pt x="365506" y="53212"/>
                </a:lnTo>
                <a:lnTo>
                  <a:pt x="385318" y="53212"/>
                </a:lnTo>
                <a:lnTo>
                  <a:pt x="406145" y="49275"/>
                </a:lnTo>
                <a:lnTo>
                  <a:pt x="425957" y="42418"/>
                </a:lnTo>
                <a:lnTo>
                  <a:pt x="445388" y="35941"/>
                </a:lnTo>
                <a:lnTo>
                  <a:pt x="463042" y="29464"/>
                </a:lnTo>
                <a:lnTo>
                  <a:pt x="480694" y="26289"/>
                </a:lnTo>
                <a:lnTo>
                  <a:pt x="498348" y="26289"/>
                </a:lnTo>
                <a:lnTo>
                  <a:pt x="515619" y="30606"/>
                </a:lnTo>
                <a:lnTo>
                  <a:pt x="534288" y="35941"/>
                </a:lnTo>
                <a:lnTo>
                  <a:pt x="551561" y="41402"/>
                </a:lnTo>
                <a:lnTo>
                  <a:pt x="568198" y="45719"/>
                </a:lnTo>
                <a:lnTo>
                  <a:pt x="587629" y="48260"/>
                </a:lnTo>
                <a:lnTo>
                  <a:pt x="609854" y="46736"/>
                </a:lnTo>
                <a:lnTo>
                  <a:pt x="631444" y="42418"/>
                </a:lnTo>
                <a:lnTo>
                  <a:pt x="652399" y="34925"/>
                </a:lnTo>
                <a:lnTo>
                  <a:pt x="673226" y="26289"/>
                </a:lnTo>
                <a:lnTo>
                  <a:pt x="694182" y="19812"/>
                </a:lnTo>
                <a:lnTo>
                  <a:pt x="715772" y="18668"/>
                </a:lnTo>
                <a:lnTo>
                  <a:pt x="735584" y="22987"/>
                </a:lnTo>
                <a:lnTo>
                  <a:pt x="754253" y="28448"/>
                </a:lnTo>
                <a:lnTo>
                  <a:pt x="769747" y="33781"/>
                </a:lnTo>
                <a:lnTo>
                  <a:pt x="783717" y="40259"/>
                </a:lnTo>
                <a:lnTo>
                  <a:pt x="802132" y="45719"/>
                </a:lnTo>
                <a:lnTo>
                  <a:pt x="823340" y="48260"/>
                </a:lnTo>
                <a:lnTo>
                  <a:pt x="842137" y="46736"/>
                </a:lnTo>
                <a:lnTo>
                  <a:pt x="861567" y="44577"/>
                </a:lnTo>
                <a:lnTo>
                  <a:pt x="884554" y="41402"/>
                </a:lnTo>
                <a:lnTo>
                  <a:pt x="909827" y="38100"/>
                </a:lnTo>
                <a:lnTo>
                  <a:pt x="932434" y="35941"/>
                </a:lnTo>
                <a:lnTo>
                  <a:pt x="953642" y="35941"/>
                </a:lnTo>
                <a:lnTo>
                  <a:pt x="953642" y="35941"/>
                </a:lnTo>
                <a:lnTo>
                  <a:pt x="972438" y="38100"/>
                </a:lnTo>
                <a:lnTo>
                  <a:pt x="988567" y="42418"/>
                </a:lnTo>
                <a:lnTo>
                  <a:pt x="1006983" y="46736"/>
                </a:lnTo>
                <a:lnTo>
                  <a:pt x="1024636" y="51054"/>
                </a:lnTo>
                <a:lnTo>
                  <a:pt x="1042288" y="54356"/>
                </a:lnTo>
                <a:lnTo>
                  <a:pt x="1058417" y="56896"/>
                </a:lnTo>
                <a:lnTo>
                  <a:pt x="1071752" y="56896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47745" y="26488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91076" y="2250947"/>
            <a:ext cx="259715" cy="13335"/>
          </a:xfrm>
          <a:custGeom>
            <a:avLst/>
            <a:gdLst/>
            <a:ahLst/>
            <a:cxnLst/>
            <a:rect l="l" t="t" r="r" b="b"/>
            <a:pathLst>
              <a:path w="259714" h="13335">
                <a:moveTo>
                  <a:pt x="0" y="0"/>
                </a:moveTo>
                <a:lnTo>
                  <a:pt x="0" y="0"/>
                </a:lnTo>
                <a:lnTo>
                  <a:pt x="3301" y="7619"/>
                </a:lnTo>
                <a:lnTo>
                  <a:pt x="14477" y="10159"/>
                </a:lnTo>
                <a:lnTo>
                  <a:pt x="31750" y="11175"/>
                </a:lnTo>
                <a:lnTo>
                  <a:pt x="53721" y="11175"/>
                </a:lnTo>
                <a:lnTo>
                  <a:pt x="77850" y="11175"/>
                </a:lnTo>
                <a:lnTo>
                  <a:pt x="103377" y="12318"/>
                </a:lnTo>
                <a:lnTo>
                  <a:pt x="128143" y="12953"/>
                </a:lnTo>
                <a:lnTo>
                  <a:pt x="152273" y="12953"/>
                </a:lnTo>
                <a:lnTo>
                  <a:pt x="175006" y="12953"/>
                </a:lnTo>
                <a:lnTo>
                  <a:pt x="197358" y="12953"/>
                </a:lnTo>
                <a:lnTo>
                  <a:pt x="197358" y="12953"/>
                </a:lnTo>
                <a:lnTo>
                  <a:pt x="217804" y="12318"/>
                </a:lnTo>
                <a:lnTo>
                  <a:pt x="234441" y="12318"/>
                </a:lnTo>
                <a:lnTo>
                  <a:pt x="249554" y="12318"/>
                </a:lnTo>
                <a:lnTo>
                  <a:pt x="259587" y="1117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95038" y="2232786"/>
            <a:ext cx="89281" cy="1123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35957" y="1991613"/>
            <a:ext cx="1181734" cy="54571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33440" y="23205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9239" y="792479"/>
            <a:ext cx="163448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81228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23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Fertilisation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Fertilization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 </a:t>
            </a:r>
            <a:r>
              <a:rPr sz="1500" b="1" spc="60" dirty="0">
                <a:solidFill>
                  <a:srgbClr val="CC0000"/>
                </a:solidFill>
                <a:latin typeface="Gill Sans MT"/>
                <a:cs typeface="Gill Sans MT"/>
              </a:rPr>
              <a:t>few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aquatic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forms </a:t>
            </a:r>
            <a:r>
              <a:rPr sz="1500" spc="-145" dirty="0">
                <a:latin typeface="Arial Black"/>
                <a:cs typeface="Arial Black"/>
              </a:rPr>
              <a:t>but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65" dirty="0">
                <a:latin typeface="Arial Black"/>
                <a:cs typeface="Arial Black"/>
              </a:rPr>
              <a:t>internal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spc="-20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majority.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92602" y="1647316"/>
            <a:ext cx="2544445" cy="81280"/>
          </a:xfrm>
          <a:custGeom>
            <a:avLst/>
            <a:gdLst/>
            <a:ahLst/>
            <a:cxnLst/>
            <a:rect l="l" t="t" r="r" b="b"/>
            <a:pathLst>
              <a:path w="2544445" h="81280">
                <a:moveTo>
                  <a:pt x="0" y="0"/>
                </a:moveTo>
                <a:lnTo>
                  <a:pt x="0" y="0"/>
                </a:lnTo>
                <a:lnTo>
                  <a:pt x="8636" y="8890"/>
                </a:lnTo>
                <a:lnTo>
                  <a:pt x="16256" y="13970"/>
                </a:lnTo>
                <a:lnTo>
                  <a:pt x="26289" y="21590"/>
                </a:lnTo>
                <a:lnTo>
                  <a:pt x="37084" y="30226"/>
                </a:lnTo>
                <a:lnTo>
                  <a:pt x="50419" y="39878"/>
                </a:lnTo>
                <a:lnTo>
                  <a:pt x="68072" y="47498"/>
                </a:lnTo>
                <a:lnTo>
                  <a:pt x="87503" y="51816"/>
                </a:lnTo>
                <a:lnTo>
                  <a:pt x="107315" y="53212"/>
                </a:lnTo>
                <a:lnTo>
                  <a:pt x="125984" y="51816"/>
                </a:lnTo>
                <a:lnTo>
                  <a:pt x="143637" y="48514"/>
                </a:lnTo>
                <a:lnTo>
                  <a:pt x="160909" y="44577"/>
                </a:lnTo>
                <a:lnTo>
                  <a:pt x="178562" y="38862"/>
                </a:lnTo>
                <a:lnTo>
                  <a:pt x="196977" y="32385"/>
                </a:lnTo>
                <a:lnTo>
                  <a:pt x="214630" y="26162"/>
                </a:lnTo>
                <a:lnTo>
                  <a:pt x="232918" y="20447"/>
                </a:lnTo>
                <a:lnTo>
                  <a:pt x="251714" y="16129"/>
                </a:lnTo>
                <a:lnTo>
                  <a:pt x="270383" y="16129"/>
                </a:lnTo>
                <a:lnTo>
                  <a:pt x="289052" y="20447"/>
                </a:lnTo>
                <a:lnTo>
                  <a:pt x="306451" y="24765"/>
                </a:lnTo>
                <a:lnTo>
                  <a:pt x="322961" y="30226"/>
                </a:lnTo>
                <a:lnTo>
                  <a:pt x="338455" y="35941"/>
                </a:lnTo>
                <a:lnTo>
                  <a:pt x="352425" y="41021"/>
                </a:lnTo>
                <a:lnTo>
                  <a:pt x="366903" y="46736"/>
                </a:lnTo>
                <a:lnTo>
                  <a:pt x="382016" y="49657"/>
                </a:lnTo>
                <a:lnTo>
                  <a:pt x="398526" y="53212"/>
                </a:lnTo>
                <a:lnTo>
                  <a:pt x="415798" y="54356"/>
                </a:lnTo>
                <a:lnTo>
                  <a:pt x="434594" y="54356"/>
                </a:lnTo>
                <a:lnTo>
                  <a:pt x="453263" y="54356"/>
                </a:lnTo>
                <a:lnTo>
                  <a:pt x="471932" y="53212"/>
                </a:lnTo>
                <a:lnTo>
                  <a:pt x="493902" y="50673"/>
                </a:lnTo>
                <a:lnTo>
                  <a:pt x="515493" y="46736"/>
                </a:lnTo>
                <a:lnTo>
                  <a:pt x="535305" y="42418"/>
                </a:lnTo>
                <a:lnTo>
                  <a:pt x="552958" y="37084"/>
                </a:lnTo>
                <a:lnTo>
                  <a:pt x="571754" y="32385"/>
                </a:lnTo>
                <a:lnTo>
                  <a:pt x="589026" y="29464"/>
                </a:lnTo>
                <a:lnTo>
                  <a:pt x="606679" y="27305"/>
                </a:lnTo>
                <a:lnTo>
                  <a:pt x="625348" y="26162"/>
                </a:lnTo>
                <a:lnTo>
                  <a:pt x="641604" y="27305"/>
                </a:lnTo>
                <a:lnTo>
                  <a:pt x="658113" y="29464"/>
                </a:lnTo>
                <a:lnTo>
                  <a:pt x="675386" y="32385"/>
                </a:lnTo>
                <a:lnTo>
                  <a:pt x="690880" y="38100"/>
                </a:lnTo>
                <a:lnTo>
                  <a:pt x="704850" y="43561"/>
                </a:lnTo>
                <a:lnTo>
                  <a:pt x="720344" y="49657"/>
                </a:lnTo>
                <a:lnTo>
                  <a:pt x="736981" y="55372"/>
                </a:lnTo>
                <a:lnTo>
                  <a:pt x="755650" y="59309"/>
                </a:lnTo>
                <a:lnTo>
                  <a:pt x="778383" y="60833"/>
                </a:lnTo>
                <a:lnTo>
                  <a:pt x="800354" y="60833"/>
                </a:lnTo>
                <a:lnTo>
                  <a:pt x="822325" y="58293"/>
                </a:lnTo>
                <a:lnTo>
                  <a:pt x="843914" y="54356"/>
                </a:lnTo>
                <a:lnTo>
                  <a:pt x="867283" y="49657"/>
                </a:lnTo>
                <a:lnTo>
                  <a:pt x="887730" y="45720"/>
                </a:lnTo>
                <a:lnTo>
                  <a:pt x="906526" y="41021"/>
                </a:lnTo>
                <a:lnTo>
                  <a:pt x="924179" y="38100"/>
                </a:lnTo>
                <a:lnTo>
                  <a:pt x="941832" y="38100"/>
                </a:lnTo>
                <a:lnTo>
                  <a:pt x="961263" y="38862"/>
                </a:lnTo>
                <a:lnTo>
                  <a:pt x="981075" y="42418"/>
                </a:lnTo>
                <a:lnTo>
                  <a:pt x="999744" y="46736"/>
                </a:lnTo>
                <a:lnTo>
                  <a:pt x="1016000" y="51816"/>
                </a:lnTo>
                <a:lnTo>
                  <a:pt x="1031113" y="57150"/>
                </a:lnTo>
                <a:lnTo>
                  <a:pt x="1048766" y="61849"/>
                </a:lnTo>
                <a:lnTo>
                  <a:pt x="1067435" y="65151"/>
                </a:lnTo>
                <a:lnTo>
                  <a:pt x="1088263" y="66929"/>
                </a:lnTo>
                <a:lnTo>
                  <a:pt x="1108075" y="66929"/>
                </a:lnTo>
                <a:lnTo>
                  <a:pt x="1126871" y="65786"/>
                </a:lnTo>
                <a:lnTo>
                  <a:pt x="1145159" y="64008"/>
                </a:lnTo>
                <a:lnTo>
                  <a:pt x="1162812" y="60833"/>
                </a:lnTo>
                <a:lnTo>
                  <a:pt x="1180084" y="57150"/>
                </a:lnTo>
                <a:lnTo>
                  <a:pt x="1196721" y="54356"/>
                </a:lnTo>
                <a:lnTo>
                  <a:pt x="1214374" y="50673"/>
                </a:lnTo>
                <a:lnTo>
                  <a:pt x="1233805" y="47498"/>
                </a:lnTo>
                <a:lnTo>
                  <a:pt x="1254633" y="46736"/>
                </a:lnTo>
                <a:lnTo>
                  <a:pt x="1275461" y="46736"/>
                </a:lnTo>
                <a:lnTo>
                  <a:pt x="1294257" y="48514"/>
                </a:lnTo>
                <a:lnTo>
                  <a:pt x="1311910" y="51816"/>
                </a:lnTo>
                <a:lnTo>
                  <a:pt x="1330198" y="57150"/>
                </a:lnTo>
                <a:lnTo>
                  <a:pt x="1348994" y="62992"/>
                </a:lnTo>
                <a:lnTo>
                  <a:pt x="1367663" y="67945"/>
                </a:lnTo>
                <a:lnTo>
                  <a:pt x="1387094" y="71628"/>
                </a:lnTo>
                <a:lnTo>
                  <a:pt x="1409064" y="74803"/>
                </a:lnTo>
                <a:lnTo>
                  <a:pt x="1432052" y="75565"/>
                </a:lnTo>
                <a:lnTo>
                  <a:pt x="1453007" y="74803"/>
                </a:lnTo>
                <a:lnTo>
                  <a:pt x="1472438" y="71628"/>
                </a:lnTo>
                <a:lnTo>
                  <a:pt x="1491107" y="67945"/>
                </a:lnTo>
                <a:lnTo>
                  <a:pt x="1510919" y="65151"/>
                </a:lnTo>
                <a:lnTo>
                  <a:pt x="1530350" y="61849"/>
                </a:lnTo>
                <a:lnTo>
                  <a:pt x="1551305" y="58293"/>
                </a:lnTo>
                <a:lnTo>
                  <a:pt x="1571117" y="56515"/>
                </a:lnTo>
                <a:lnTo>
                  <a:pt x="1590929" y="55372"/>
                </a:lnTo>
                <a:lnTo>
                  <a:pt x="1612773" y="56515"/>
                </a:lnTo>
                <a:lnTo>
                  <a:pt x="1632331" y="58293"/>
                </a:lnTo>
                <a:lnTo>
                  <a:pt x="1649857" y="62992"/>
                </a:lnTo>
                <a:lnTo>
                  <a:pt x="1666494" y="66929"/>
                </a:lnTo>
                <a:lnTo>
                  <a:pt x="1683004" y="71628"/>
                </a:lnTo>
                <a:lnTo>
                  <a:pt x="1702435" y="76581"/>
                </a:lnTo>
                <a:lnTo>
                  <a:pt x="1722247" y="80264"/>
                </a:lnTo>
                <a:lnTo>
                  <a:pt x="1741043" y="81280"/>
                </a:lnTo>
                <a:lnTo>
                  <a:pt x="1759331" y="80264"/>
                </a:lnTo>
                <a:lnTo>
                  <a:pt x="1776984" y="79121"/>
                </a:lnTo>
                <a:lnTo>
                  <a:pt x="1795652" y="75565"/>
                </a:lnTo>
                <a:lnTo>
                  <a:pt x="1811909" y="71628"/>
                </a:lnTo>
                <a:lnTo>
                  <a:pt x="1829181" y="67945"/>
                </a:lnTo>
                <a:lnTo>
                  <a:pt x="1847850" y="64008"/>
                </a:lnTo>
                <a:lnTo>
                  <a:pt x="1866646" y="60833"/>
                </a:lnTo>
                <a:lnTo>
                  <a:pt x="1885314" y="58293"/>
                </a:lnTo>
                <a:lnTo>
                  <a:pt x="1903730" y="58293"/>
                </a:lnTo>
                <a:lnTo>
                  <a:pt x="1903730" y="58293"/>
                </a:lnTo>
                <a:lnTo>
                  <a:pt x="1922399" y="60833"/>
                </a:lnTo>
                <a:lnTo>
                  <a:pt x="1942211" y="64008"/>
                </a:lnTo>
                <a:lnTo>
                  <a:pt x="1962023" y="67945"/>
                </a:lnTo>
                <a:lnTo>
                  <a:pt x="1983994" y="71628"/>
                </a:lnTo>
                <a:lnTo>
                  <a:pt x="2002409" y="74803"/>
                </a:lnTo>
                <a:lnTo>
                  <a:pt x="2021077" y="74803"/>
                </a:lnTo>
                <a:lnTo>
                  <a:pt x="2038731" y="74803"/>
                </a:lnTo>
                <a:lnTo>
                  <a:pt x="2056384" y="72644"/>
                </a:lnTo>
                <a:lnTo>
                  <a:pt x="2074672" y="70485"/>
                </a:lnTo>
                <a:lnTo>
                  <a:pt x="2094484" y="66929"/>
                </a:lnTo>
                <a:lnTo>
                  <a:pt x="2113915" y="64008"/>
                </a:lnTo>
                <a:lnTo>
                  <a:pt x="2132711" y="60833"/>
                </a:lnTo>
                <a:lnTo>
                  <a:pt x="2152523" y="58293"/>
                </a:lnTo>
                <a:lnTo>
                  <a:pt x="2174367" y="58293"/>
                </a:lnTo>
                <a:lnTo>
                  <a:pt x="2196338" y="60833"/>
                </a:lnTo>
                <a:lnTo>
                  <a:pt x="2215769" y="62992"/>
                </a:lnTo>
                <a:lnTo>
                  <a:pt x="2234565" y="65151"/>
                </a:lnTo>
                <a:lnTo>
                  <a:pt x="2253234" y="65786"/>
                </a:lnTo>
                <a:lnTo>
                  <a:pt x="2271649" y="65786"/>
                </a:lnTo>
                <a:lnTo>
                  <a:pt x="2271649" y="65786"/>
                </a:lnTo>
                <a:lnTo>
                  <a:pt x="2289302" y="65151"/>
                </a:lnTo>
                <a:lnTo>
                  <a:pt x="2306955" y="64008"/>
                </a:lnTo>
                <a:lnTo>
                  <a:pt x="2324608" y="61849"/>
                </a:lnTo>
                <a:lnTo>
                  <a:pt x="2340737" y="59309"/>
                </a:lnTo>
                <a:lnTo>
                  <a:pt x="2358009" y="56515"/>
                </a:lnTo>
                <a:lnTo>
                  <a:pt x="2373503" y="51816"/>
                </a:lnTo>
                <a:lnTo>
                  <a:pt x="2391156" y="47498"/>
                </a:lnTo>
                <a:lnTo>
                  <a:pt x="2409825" y="43561"/>
                </a:lnTo>
                <a:lnTo>
                  <a:pt x="2427097" y="39878"/>
                </a:lnTo>
                <a:lnTo>
                  <a:pt x="2443734" y="39878"/>
                </a:lnTo>
                <a:lnTo>
                  <a:pt x="2462403" y="42418"/>
                </a:lnTo>
                <a:lnTo>
                  <a:pt x="2480818" y="46736"/>
                </a:lnTo>
                <a:lnTo>
                  <a:pt x="2499487" y="50673"/>
                </a:lnTo>
                <a:lnTo>
                  <a:pt x="2516759" y="54356"/>
                </a:lnTo>
                <a:lnTo>
                  <a:pt x="2532253" y="55372"/>
                </a:lnTo>
                <a:lnTo>
                  <a:pt x="2544191" y="5435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2857" y="1674622"/>
            <a:ext cx="21590" cy="15240"/>
          </a:xfrm>
          <a:custGeom>
            <a:avLst/>
            <a:gdLst/>
            <a:ahLst/>
            <a:cxnLst/>
            <a:rect l="l" t="t" r="r" b="b"/>
            <a:pathLst>
              <a:path w="21589" h="15239">
                <a:moveTo>
                  <a:pt x="21589" y="15112"/>
                </a:moveTo>
                <a:lnTo>
                  <a:pt x="13969" y="6096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38600" y="1307083"/>
            <a:ext cx="321945" cy="87630"/>
          </a:xfrm>
          <a:custGeom>
            <a:avLst/>
            <a:gdLst/>
            <a:ahLst/>
            <a:cxnLst/>
            <a:rect l="l" t="t" r="r" b="b"/>
            <a:pathLst>
              <a:path w="321945" h="87630">
                <a:moveTo>
                  <a:pt x="0" y="65531"/>
                </a:moveTo>
                <a:lnTo>
                  <a:pt x="3175" y="77342"/>
                </a:lnTo>
                <a:lnTo>
                  <a:pt x="13970" y="84962"/>
                </a:lnTo>
                <a:lnTo>
                  <a:pt x="33782" y="87122"/>
                </a:lnTo>
                <a:lnTo>
                  <a:pt x="60071" y="81661"/>
                </a:lnTo>
                <a:lnTo>
                  <a:pt x="89662" y="74167"/>
                </a:lnTo>
                <a:lnTo>
                  <a:pt x="113791" y="65531"/>
                </a:lnTo>
                <a:lnTo>
                  <a:pt x="132461" y="57530"/>
                </a:lnTo>
                <a:lnTo>
                  <a:pt x="150113" y="51053"/>
                </a:lnTo>
                <a:lnTo>
                  <a:pt x="169545" y="44576"/>
                </a:lnTo>
                <a:lnTo>
                  <a:pt x="188213" y="38100"/>
                </a:lnTo>
                <a:lnTo>
                  <a:pt x="188213" y="38100"/>
                </a:lnTo>
                <a:lnTo>
                  <a:pt x="210947" y="30606"/>
                </a:lnTo>
                <a:lnTo>
                  <a:pt x="238633" y="21970"/>
                </a:lnTo>
                <a:lnTo>
                  <a:pt x="267080" y="15493"/>
                </a:lnTo>
                <a:lnTo>
                  <a:pt x="291211" y="9016"/>
                </a:lnTo>
                <a:lnTo>
                  <a:pt x="310007" y="3175"/>
                </a:lnTo>
                <a:lnTo>
                  <a:pt x="321817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80991" y="13053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63767" y="1651634"/>
            <a:ext cx="1927225" cy="154305"/>
          </a:xfrm>
          <a:custGeom>
            <a:avLst/>
            <a:gdLst/>
            <a:ahLst/>
            <a:cxnLst/>
            <a:rect l="l" t="t" r="r" b="b"/>
            <a:pathLst>
              <a:path w="1927225" h="154305">
                <a:moveTo>
                  <a:pt x="0" y="9651"/>
                </a:moveTo>
                <a:lnTo>
                  <a:pt x="6731" y="0"/>
                </a:lnTo>
                <a:lnTo>
                  <a:pt x="6731" y="0"/>
                </a:lnTo>
                <a:lnTo>
                  <a:pt x="18669" y="8636"/>
                </a:lnTo>
                <a:lnTo>
                  <a:pt x="26543" y="20447"/>
                </a:lnTo>
                <a:lnTo>
                  <a:pt x="34162" y="33781"/>
                </a:lnTo>
                <a:lnTo>
                  <a:pt x="41656" y="47498"/>
                </a:lnTo>
                <a:lnTo>
                  <a:pt x="47117" y="61467"/>
                </a:lnTo>
                <a:lnTo>
                  <a:pt x="51816" y="76962"/>
                </a:lnTo>
                <a:lnTo>
                  <a:pt x="57150" y="91059"/>
                </a:lnTo>
                <a:lnTo>
                  <a:pt x="62611" y="105028"/>
                </a:lnTo>
                <a:lnTo>
                  <a:pt x="68326" y="119506"/>
                </a:lnTo>
                <a:lnTo>
                  <a:pt x="73406" y="131317"/>
                </a:lnTo>
                <a:lnTo>
                  <a:pt x="79121" y="135636"/>
                </a:lnTo>
                <a:lnTo>
                  <a:pt x="94234" y="127000"/>
                </a:lnTo>
                <a:lnTo>
                  <a:pt x="103251" y="115824"/>
                </a:lnTo>
                <a:lnTo>
                  <a:pt x="113030" y="104012"/>
                </a:lnTo>
                <a:lnTo>
                  <a:pt x="123062" y="92075"/>
                </a:lnTo>
                <a:lnTo>
                  <a:pt x="132842" y="79121"/>
                </a:lnTo>
                <a:lnTo>
                  <a:pt x="142494" y="65150"/>
                </a:lnTo>
                <a:lnTo>
                  <a:pt x="152527" y="52831"/>
                </a:lnTo>
                <a:lnTo>
                  <a:pt x="162306" y="42417"/>
                </a:lnTo>
                <a:lnTo>
                  <a:pt x="172085" y="32765"/>
                </a:lnTo>
                <a:lnTo>
                  <a:pt x="182118" y="22987"/>
                </a:lnTo>
                <a:lnTo>
                  <a:pt x="191770" y="11811"/>
                </a:lnTo>
                <a:lnTo>
                  <a:pt x="202565" y="4572"/>
                </a:lnTo>
                <a:lnTo>
                  <a:pt x="215900" y="1015"/>
                </a:lnTo>
                <a:lnTo>
                  <a:pt x="231012" y="4572"/>
                </a:lnTo>
                <a:lnTo>
                  <a:pt x="245491" y="15366"/>
                </a:lnTo>
                <a:lnTo>
                  <a:pt x="257302" y="30479"/>
                </a:lnTo>
                <a:lnTo>
                  <a:pt x="267462" y="47498"/>
                </a:lnTo>
                <a:lnTo>
                  <a:pt x="274955" y="65150"/>
                </a:lnTo>
                <a:lnTo>
                  <a:pt x="282956" y="81279"/>
                </a:lnTo>
                <a:lnTo>
                  <a:pt x="290449" y="94614"/>
                </a:lnTo>
                <a:lnTo>
                  <a:pt x="299085" y="106172"/>
                </a:lnTo>
                <a:lnTo>
                  <a:pt x="306705" y="115824"/>
                </a:lnTo>
                <a:lnTo>
                  <a:pt x="316738" y="121665"/>
                </a:lnTo>
                <a:lnTo>
                  <a:pt x="329692" y="122681"/>
                </a:lnTo>
                <a:lnTo>
                  <a:pt x="342646" y="117348"/>
                </a:lnTo>
                <a:lnTo>
                  <a:pt x="357124" y="107187"/>
                </a:lnTo>
                <a:lnTo>
                  <a:pt x="371094" y="97536"/>
                </a:lnTo>
                <a:lnTo>
                  <a:pt x="385445" y="85598"/>
                </a:lnTo>
                <a:lnTo>
                  <a:pt x="399923" y="73787"/>
                </a:lnTo>
                <a:lnTo>
                  <a:pt x="412877" y="60833"/>
                </a:lnTo>
                <a:lnTo>
                  <a:pt x="426847" y="50037"/>
                </a:lnTo>
                <a:lnTo>
                  <a:pt x="439547" y="40259"/>
                </a:lnTo>
                <a:lnTo>
                  <a:pt x="451358" y="30479"/>
                </a:lnTo>
                <a:lnTo>
                  <a:pt x="464312" y="24002"/>
                </a:lnTo>
                <a:lnTo>
                  <a:pt x="478790" y="19430"/>
                </a:lnTo>
                <a:lnTo>
                  <a:pt x="492760" y="18287"/>
                </a:lnTo>
                <a:lnTo>
                  <a:pt x="507238" y="22987"/>
                </a:lnTo>
                <a:lnTo>
                  <a:pt x="521208" y="30479"/>
                </a:lnTo>
                <a:lnTo>
                  <a:pt x="533527" y="41401"/>
                </a:lnTo>
                <a:lnTo>
                  <a:pt x="543179" y="52831"/>
                </a:lnTo>
                <a:lnTo>
                  <a:pt x="552196" y="66166"/>
                </a:lnTo>
                <a:lnTo>
                  <a:pt x="561848" y="82423"/>
                </a:lnTo>
                <a:lnTo>
                  <a:pt x="571627" y="98551"/>
                </a:lnTo>
                <a:lnTo>
                  <a:pt x="581660" y="113029"/>
                </a:lnTo>
                <a:lnTo>
                  <a:pt x="593598" y="124840"/>
                </a:lnTo>
                <a:lnTo>
                  <a:pt x="607949" y="131317"/>
                </a:lnTo>
                <a:lnTo>
                  <a:pt x="622046" y="132841"/>
                </a:lnTo>
                <a:lnTo>
                  <a:pt x="637540" y="128142"/>
                </a:lnTo>
                <a:lnTo>
                  <a:pt x="653034" y="120523"/>
                </a:lnTo>
                <a:lnTo>
                  <a:pt x="667004" y="111505"/>
                </a:lnTo>
                <a:lnTo>
                  <a:pt x="680339" y="101853"/>
                </a:lnTo>
                <a:lnTo>
                  <a:pt x="693293" y="93217"/>
                </a:lnTo>
                <a:lnTo>
                  <a:pt x="707644" y="83438"/>
                </a:lnTo>
                <a:lnTo>
                  <a:pt x="720725" y="72262"/>
                </a:lnTo>
                <a:lnTo>
                  <a:pt x="732536" y="59689"/>
                </a:lnTo>
                <a:lnTo>
                  <a:pt x="744728" y="50037"/>
                </a:lnTo>
                <a:lnTo>
                  <a:pt x="756665" y="41401"/>
                </a:lnTo>
                <a:lnTo>
                  <a:pt x="769620" y="33781"/>
                </a:lnTo>
                <a:lnTo>
                  <a:pt x="782955" y="29083"/>
                </a:lnTo>
                <a:lnTo>
                  <a:pt x="798067" y="29083"/>
                </a:lnTo>
                <a:lnTo>
                  <a:pt x="810640" y="34543"/>
                </a:lnTo>
                <a:lnTo>
                  <a:pt x="820420" y="43179"/>
                </a:lnTo>
                <a:lnTo>
                  <a:pt x="827913" y="54990"/>
                </a:lnTo>
                <a:lnTo>
                  <a:pt x="834389" y="71247"/>
                </a:lnTo>
                <a:lnTo>
                  <a:pt x="840866" y="86740"/>
                </a:lnTo>
                <a:lnTo>
                  <a:pt x="847725" y="101853"/>
                </a:lnTo>
                <a:lnTo>
                  <a:pt x="855345" y="115824"/>
                </a:lnTo>
                <a:lnTo>
                  <a:pt x="861822" y="131317"/>
                </a:lnTo>
                <a:lnTo>
                  <a:pt x="868299" y="143255"/>
                </a:lnTo>
                <a:lnTo>
                  <a:pt x="875157" y="152273"/>
                </a:lnTo>
                <a:lnTo>
                  <a:pt x="883792" y="154050"/>
                </a:lnTo>
                <a:lnTo>
                  <a:pt x="896747" y="151129"/>
                </a:lnTo>
                <a:lnTo>
                  <a:pt x="912240" y="143255"/>
                </a:lnTo>
                <a:lnTo>
                  <a:pt x="927354" y="132841"/>
                </a:lnTo>
                <a:lnTo>
                  <a:pt x="942848" y="119506"/>
                </a:lnTo>
                <a:lnTo>
                  <a:pt x="957199" y="108712"/>
                </a:lnTo>
                <a:lnTo>
                  <a:pt x="957199" y="108712"/>
                </a:lnTo>
                <a:lnTo>
                  <a:pt x="971168" y="97536"/>
                </a:lnTo>
                <a:lnTo>
                  <a:pt x="986663" y="85598"/>
                </a:lnTo>
                <a:lnTo>
                  <a:pt x="1001776" y="73787"/>
                </a:lnTo>
                <a:lnTo>
                  <a:pt x="1015111" y="61467"/>
                </a:lnTo>
                <a:lnTo>
                  <a:pt x="1028064" y="52197"/>
                </a:lnTo>
                <a:lnTo>
                  <a:pt x="1042542" y="44196"/>
                </a:lnTo>
                <a:lnTo>
                  <a:pt x="1054354" y="39242"/>
                </a:lnTo>
                <a:lnTo>
                  <a:pt x="1066673" y="38100"/>
                </a:lnTo>
                <a:lnTo>
                  <a:pt x="1066673" y="38100"/>
                </a:lnTo>
                <a:lnTo>
                  <a:pt x="1080008" y="45338"/>
                </a:lnTo>
                <a:lnTo>
                  <a:pt x="1089660" y="58674"/>
                </a:lnTo>
                <a:lnTo>
                  <a:pt x="1099439" y="75946"/>
                </a:lnTo>
                <a:lnTo>
                  <a:pt x="1107313" y="94614"/>
                </a:lnTo>
                <a:lnTo>
                  <a:pt x="1114552" y="110871"/>
                </a:lnTo>
                <a:lnTo>
                  <a:pt x="1122426" y="127000"/>
                </a:lnTo>
                <a:lnTo>
                  <a:pt x="1131062" y="136778"/>
                </a:lnTo>
                <a:lnTo>
                  <a:pt x="1143254" y="139953"/>
                </a:lnTo>
                <a:lnTo>
                  <a:pt x="1157351" y="136778"/>
                </a:lnTo>
                <a:lnTo>
                  <a:pt x="1172845" y="129159"/>
                </a:lnTo>
                <a:lnTo>
                  <a:pt x="1185799" y="119506"/>
                </a:lnTo>
                <a:lnTo>
                  <a:pt x="1185799" y="119506"/>
                </a:lnTo>
                <a:lnTo>
                  <a:pt x="1200150" y="108712"/>
                </a:lnTo>
                <a:lnTo>
                  <a:pt x="1215263" y="96774"/>
                </a:lnTo>
                <a:lnTo>
                  <a:pt x="1230757" y="84581"/>
                </a:lnTo>
                <a:lnTo>
                  <a:pt x="1243711" y="73787"/>
                </a:lnTo>
                <a:lnTo>
                  <a:pt x="1243711" y="73787"/>
                </a:lnTo>
                <a:lnTo>
                  <a:pt x="1256030" y="62611"/>
                </a:lnTo>
                <a:lnTo>
                  <a:pt x="1270000" y="53975"/>
                </a:lnTo>
                <a:lnTo>
                  <a:pt x="1283335" y="45338"/>
                </a:lnTo>
                <a:lnTo>
                  <a:pt x="1295527" y="38100"/>
                </a:lnTo>
                <a:lnTo>
                  <a:pt x="1306449" y="34543"/>
                </a:lnTo>
                <a:lnTo>
                  <a:pt x="1316101" y="35560"/>
                </a:lnTo>
                <a:lnTo>
                  <a:pt x="1325880" y="42417"/>
                </a:lnTo>
                <a:lnTo>
                  <a:pt x="1333754" y="53975"/>
                </a:lnTo>
                <a:lnTo>
                  <a:pt x="1340231" y="70485"/>
                </a:lnTo>
                <a:lnTo>
                  <a:pt x="1345564" y="86740"/>
                </a:lnTo>
                <a:lnTo>
                  <a:pt x="1351407" y="100711"/>
                </a:lnTo>
                <a:lnTo>
                  <a:pt x="1358900" y="113029"/>
                </a:lnTo>
                <a:lnTo>
                  <a:pt x="1366520" y="118363"/>
                </a:lnTo>
                <a:lnTo>
                  <a:pt x="1377696" y="118363"/>
                </a:lnTo>
                <a:lnTo>
                  <a:pt x="1390650" y="111505"/>
                </a:lnTo>
                <a:lnTo>
                  <a:pt x="1405001" y="101853"/>
                </a:lnTo>
                <a:lnTo>
                  <a:pt x="1417955" y="91059"/>
                </a:lnTo>
                <a:lnTo>
                  <a:pt x="1429892" y="80263"/>
                </a:lnTo>
                <a:lnTo>
                  <a:pt x="1442085" y="70485"/>
                </a:lnTo>
                <a:lnTo>
                  <a:pt x="1455039" y="59689"/>
                </a:lnTo>
                <a:lnTo>
                  <a:pt x="1467358" y="50037"/>
                </a:lnTo>
                <a:lnTo>
                  <a:pt x="1480565" y="40259"/>
                </a:lnTo>
                <a:lnTo>
                  <a:pt x="1493647" y="30479"/>
                </a:lnTo>
                <a:lnTo>
                  <a:pt x="1506855" y="21843"/>
                </a:lnTo>
                <a:lnTo>
                  <a:pt x="1520952" y="17272"/>
                </a:lnTo>
                <a:lnTo>
                  <a:pt x="1534287" y="18287"/>
                </a:lnTo>
                <a:lnTo>
                  <a:pt x="1547240" y="25908"/>
                </a:lnTo>
                <a:lnTo>
                  <a:pt x="1556892" y="38100"/>
                </a:lnTo>
                <a:lnTo>
                  <a:pt x="1564893" y="52831"/>
                </a:lnTo>
                <a:lnTo>
                  <a:pt x="1570228" y="68325"/>
                </a:lnTo>
                <a:lnTo>
                  <a:pt x="1576705" y="84581"/>
                </a:lnTo>
                <a:lnTo>
                  <a:pt x="1583182" y="99694"/>
                </a:lnTo>
                <a:lnTo>
                  <a:pt x="1591183" y="113029"/>
                </a:lnTo>
                <a:lnTo>
                  <a:pt x="1600835" y="122681"/>
                </a:lnTo>
                <a:lnTo>
                  <a:pt x="1611630" y="128142"/>
                </a:lnTo>
                <a:lnTo>
                  <a:pt x="1623949" y="125984"/>
                </a:lnTo>
                <a:lnTo>
                  <a:pt x="1640078" y="118363"/>
                </a:lnTo>
                <a:lnTo>
                  <a:pt x="1654556" y="109727"/>
                </a:lnTo>
                <a:lnTo>
                  <a:pt x="1667510" y="99694"/>
                </a:lnTo>
                <a:lnTo>
                  <a:pt x="1678686" y="89915"/>
                </a:lnTo>
                <a:lnTo>
                  <a:pt x="1688338" y="80263"/>
                </a:lnTo>
                <a:lnTo>
                  <a:pt x="1698116" y="70485"/>
                </a:lnTo>
                <a:lnTo>
                  <a:pt x="1708150" y="58674"/>
                </a:lnTo>
                <a:lnTo>
                  <a:pt x="1719326" y="47498"/>
                </a:lnTo>
                <a:lnTo>
                  <a:pt x="1730121" y="38100"/>
                </a:lnTo>
                <a:lnTo>
                  <a:pt x="1740915" y="33781"/>
                </a:lnTo>
                <a:lnTo>
                  <a:pt x="1750949" y="33781"/>
                </a:lnTo>
                <a:lnTo>
                  <a:pt x="1759585" y="41401"/>
                </a:lnTo>
                <a:lnTo>
                  <a:pt x="1766442" y="54990"/>
                </a:lnTo>
                <a:lnTo>
                  <a:pt x="1771523" y="73787"/>
                </a:lnTo>
                <a:lnTo>
                  <a:pt x="1776222" y="91059"/>
                </a:lnTo>
                <a:lnTo>
                  <a:pt x="1781175" y="107187"/>
                </a:lnTo>
                <a:lnTo>
                  <a:pt x="1789176" y="119506"/>
                </a:lnTo>
                <a:lnTo>
                  <a:pt x="1800987" y="125984"/>
                </a:lnTo>
                <a:lnTo>
                  <a:pt x="1815464" y="124840"/>
                </a:lnTo>
                <a:lnTo>
                  <a:pt x="1830959" y="117348"/>
                </a:lnTo>
                <a:lnTo>
                  <a:pt x="1843913" y="108712"/>
                </a:lnTo>
                <a:lnTo>
                  <a:pt x="1859407" y="98551"/>
                </a:lnTo>
                <a:lnTo>
                  <a:pt x="1874520" y="87756"/>
                </a:lnTo>
                <a:lnTo>
                  <a:pt x="1888871" y="78104"/>
                </a:lnTo>
                <a:lnTo>
                  <a:pt x="1902967" y="72262"/>
                </a:lnTo>
                <a:lnTo>
                  <a:pt x="1916176" y="71247"/>
                </a:lnTo>
                <a:lnTo>
                  <a:pt x="1926971" y="73787"/>
                </a:lnTo>
                <a:lnTo>
                  <a:pt x="1911604" y="73787"/>
                </a:lnTo>
                <a:lnTo>
                  <a:pt x="1894205" y="63626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61531" y="1221739"/>
            <a:ext cx="394970" cy="248920"/>
          </a:xfrm>
          <a:custGeom>
            <a:avLst/>
            <a:gdLst/>
            <a:ahLst/>
            <a:cxnLst/>
            <a:rect l="l" t="t" r="r" b="b"/>
            <a:pathLst>
              <a:path w="394970" h="248919">
                <a:moveTo>
                  <a:pt x="0" y="162687"/>
                </a:moveTo>
                <a:lnTo>
                  <a:pt x="5842" y="167005"/>
                </a:lnTo>
                <a:lnTo>
                  <a:pt x="10160" y="178943"/>
                </a:lnTo>
                <a:lnTo>
                  <a:pt x="14477" y="195072"/>
                </a:lnTo>
                <a:lnTo>
                  <a:pt x="17652" y="212725"/>
                </a:lnTo>
                <a:lnTo>
                  <a:pt x="21971" y="229997"/>
                </a:lnTo>
                <a:lnTo>
                  <a:pt x="28448" y="242950"/>
                </a:lnTo>
                <a:lnTo>
                  <a:pt x="39624" y="248412"/>
                </a:lnTo>
                <a:lnTo>
                  <a:pt x="55118" y="245491"/>
                </a:lnTo>
                <a:lnTo>
                  <a:pt x="72390" y="236474"/>
                </a:lnTo>
                <a:lnTo>
                  <a:pt x="94361" y="222504"/>
                </a:lnTo>
                <a:lnTo>
                  <a:pt x="116332" y="207391"/>
                </a:lnTo>
                <a:lnTo>
                  <a:pt x="138302" y="191897"/>
                </a:lnTo>
                <a:lnTo>
                  <a:pt x="158750" y="176784"/>
                </a:lnTo>
                <a:lnTo>
                  <a:pt x="177546" y="162687"/>
                </a:lnTo>
                <a:lnTo>
                  <a:pt x="194055" y="150875"/>
                </a:lnTo>
                <a:lnTo>
                  <a:pt x="212725" y="137541"/>
                </a:lnTo>
                <a:lnTo>
                  <a:pt x="231140" y="124587"/>
                </a:lnTo>
                <a:lnTo>
                  <a:pt x="246634" y="112649"/>
                </a:lnTo>
                <a:lnTo>
                  <a:pt x="261747" y="101854"/>
                </a:lnTo>
                <a:lnTo>
                  <a:pt x="281559" y="88519"/>
                </a:lnTo>
                <a:lnTo>
                  <a:pt x="299847" y="76708"/>
                </a:lnTo>
                <a:lnTo>
                  <a:pt x="320040" y="65150"/>
                </a:lnTo>
                <a:lnTo>
                  <a:pt x="338454" y="50800"/>
                </a:lnTo>
                <a:lnTo>
                  <a:pt x="353949" y="38100"/>
                </a:lnTo>
                <a:lnTo>
                  <a:pt x="353949" y="38100"/>
                </a:lnTo>
                <a:lnTo>
                  <a:pt x="368300" y="27050"/>
                </a:lnTo>
                <a:lnTo>
                  <a:pt x="381253" y="16256"/>
                </a:lnTo>
                <a:lnTo>
                  <a:pt x="389890" y="6476"/>
                </a:lnTo>
                <a:lnTo>
                  <a:pt x="39458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69073" y="12476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222580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800" y="792479"/>
            <a:ext cx="1796033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115312" y="0"/>
                </a:moveTo>
                <a:lnTo>
                  <a:pt x="0" y="0"/>
                </a:lnTo>
                <a:lnTo>
                  <a:pt x="0" y="475488"/>
                </a:lnTo>
                <a:lnTo>
                  <a:pt x="2036064" y="475488"/>
                </a:lnTo>
                <a:lnTo>
                  <a:pt x="2115312" y="396239"/>
                </a:lnTo>
                <a:lnTo>
                  <a:pt x="211531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374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036064" y="475488"/>
                </a:moveTo>
                <a:lnTo>
                  <a:pt x="2051939" y="412114"/>
                </a:lnTo>
                <a:lnTo>
                  <a:pt x="2115312" y="396239"/>
                </a:lnTo>
                <a:lnTo>
                  <a:pt x="2036064" y="475488"/>
                </a:lnTo>
                <a:lnTo>
                  <a:pt x="0" y="475488"/>
                </a:lnTo>
                <a:lnTo>
                  <a:pt x="0" y="0"/>
                </a:lnTo>
                <a:lnTo>
                  <a:pt x="2115312" y="0"/>
                </a:lnTo>
                <a:lnTo>
                  <a:pt x="211531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03580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15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Development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Life history </a:t>
            </a:r>
            <a:r>
              <a:rPr sz="1500" spc="-170" dirty="0">
                <a:latin typeface="Arial Black"/>
                <a:cs typeface="Arial Black"/>
              </a:rPr>
              <a:t>usually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includes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larval 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form</a:t>
            </a:r>
            <a:r>
              <a:rPr sz="1500" spc="-60" dirty="0">
                <a:latin typeface="Arial Black"/>
                <a:cs typeface="Arial Black"/>
              </a:rPr>
              <a:t>, </a:t>
            </a:r>
            <a:r>
              <a:rPr sz="1500" spc="-170" dirty="0">
                <a:latin typeface="Arial Black"/>
                <a:cs typeface="Arial Black"/>
              </a:rPr>
              <a:t>which </a:t>
            </a:r>
            <a:r>
              <a:rPr sz="1500" spc="-165" dirty="0">
                <a:latin typeface="Arial Black"/>
                <a:cs typeface="Arial Black"/>
              </a:rPr>
              <a:t>undergoes </a:t>
            </a:r>
            <a:r>
              <a:rPr sz="1500" spc="-155" dirty="0">
                <a:latin typeface="Arial Black"/>
                <a:cs typeface="Arial Black"/>
              </a:rPr>
              <a:t>varying </a:t>
            </a:r>
            <a:r>
              <a:rPr sz="1500" spc="-175" dirty="0">
                <a:latin typeface="Arial Black"/>
                <a:cs typeface="Arial Black"/>
              </a:rPr>
              <a:t>degrees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34426" y="2014670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853183" y="2033016"/>
            <a:ext cx="1369314" cy="5981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17675" y="20284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40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43884" y="24246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17675" y="20284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8"/>
                </a:moveTo>
                <a:lnTo>
                  <a:pt x="2442083" y="412115"/>
                </a:lnTo>
                <a:lnTo>
                  <a:pt x="2505456" y="396240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543938" y="1625599"/>
            <a:ext cx="2804795" cy="75692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spc="-175" dirty="0">
                <a:latin typeface="Arial Black"/>
                <a:cs typeface="Arial Black"/>
              </a:rPr>
              <a:t>metamorphosis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200" dirty="0">
                <a:latin typeface="Arial Black"/>
                <a:cs typeface="Arial Black"/>
              </a:rPr>
              <a:t>become</a:t>
            </a:r>
            <a:r>
              <a:rPr sz="1500" spc="-15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adult.</a:t>
            </a:r>
            <a:endParaRPr sz="1500">
              <a:latin typeface="Arial Black"/>
              <a:cs typeface="Arial Black"/>
            </a:endParaRPr>
          </a:p>
          <a:p>
            <a:pPr marL="434340">
              <a:lnSpc>
                <a:spcPct val="100000"/>
              </a:lnSpc>
              <a:spcBef>
                <a:spcPts val="1785"/>
              </a:spcBef>
            </a:pP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Mosquito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24970" y="2014670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62015" y="2033016"/>
            <a:ext cx="1335786" cy="5981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08220" y="20284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505455" y="0"/>
                </a:moveTo>
                <a:lnTo>
                  <a:pt x="0" y="0"/>
                </a:lnTo>
                <a:lnTo>
                  <a:pt x="0" y="475488"/>
                </a:lnTo>
                <a:lnTo>
                  <a:pt x="2426207" y="475488"/>
                </a:lnTo>
                <a:lnTo>
                  <a:pt x="2505455" y="396240"/>
                </a:lnTo>
                <a:lnTo>
                  <a:pt x="2505455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34428" y="24246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08220" y="20284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426207" y="475488"/>
                </a:moveTo>
                <a:lnTo>
                  <a:pt x="2442082" y="412115"/>
                </a:lnTo>
                <a:lnTo>
                  <a:pt x="2505455" y="396240"/>
                </a:lnTo>
                <a:lnTo>
                  <a:pt x="2426207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5" y="0"/>
                </a:lnTo>
                <a:lnTo>
                  <a:pt x="2505455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575808" y="2081860"/>
            <a:ext cx="9677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10" dirty="0">
                <a:solidFill>
                  <a:srgbClr val="FFFFFF"/>
                </a:solidFill>
                <a:latin typeface="Gill Sans MT"/>
                <a:cs typeface="Gill Sans MT"/>
              </a:rPr>
              <a:t>W</a:t>
            </a: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800" b="1" spc="45" dirty="0">
                <a:solidFill>
                  <a:srgbClr val="FFFFFF"/>
                </a:solidFill>
                <a:latin typeface="Gill Sans MT"/>
                <a:cs typeface="Gill Sans MT"/>
              </a:rPr>
              <a:t>g</a:t>
            </a:r>
            <a:r>
              <a:rPr sz="1800" b="1" spc="100" dirty="0">
                <a:solidFill>
                  <a:srgbClr val="FFFFFF"/>
                </a:solidFill>
                <a:latin typeface="Gill Sans MT"/>
                <a:cs typeface="Gill Sans MT"/>
              </a:rPr>
              <a:t>g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ler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234426" y="2700470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008632" y="2718816"/>
            <a:ext cx="1058418" cy="5981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17675" y="27142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40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43884" y="31104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17675" y="27142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8"/>
                </a:moveTo>
                <a:lnTo>
                  <a:pt x="2442083" y="412115"/>
                </a:lnTo>
                <a:lnTo>
                  <a:pt x="2505456" y="396240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121154" y="2768041"/>
            <a:ext cx="68961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Bee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le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24970" y="2700470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69279" y="2718816"/>
            <a:ext cx="918209" cy="5981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08220" y="27142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505455" y="0"/>
                </a:moveTo>
                <a:lnTo>
                  <a:pt x="0" y="0"/>
                </a:lnTo>
                <a:lnTo>
                  <a:pt x="0" y="475488"/>
                </a:lnTo>
                <a:lnTo>
                  <a:pt x="2426207" y="475488"/>
                </a:lnTo>
                <a:lnTo>
                  <a:pt x="2505455" y="396240"/>
                </a:lnTo>
                <a:lnTo>
                  <a:pt x="2505455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34428" y="3110483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08220" y="2714244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426207" y="475488"/>
                </a:moveTo>
                <a:lnTo>
                  <a:pt x="2442082" y="412115"/>
                </a:lnTo>
                <a:lnTo>
                  <a:pt x="2505455" y="396240"/>
                </a:lnTo>
                <a:lnTo>
                  <a:pt x="2426207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5" y="0"/>
                </a:lnTo>
                <a:lnTo>
                  <a:pt x="2505455" y="39624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783326" y="2768041"/>
            <a:ext cx="5505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95" dirty="0">
                <a:solidFill>
                  <a:srgbClr val="FFFFFF"/>
                </a:solidFill>
                <a:latin typeface="Gill Sans MT"/>
                <a:cs typeface="Gill Sans MT"/>
              </a:rPr>
              <a:t>Gru</a:t>
            </a:r>
            <a:r>
              <a:rPr sz="1800" b="1" spc="30" dirty="0">
                <a:solidFill>
                  <a:srgbClr val="FFFFFF"/>
                </a:solidFill>
                <a:latin typeface="Gill Sans MT"/>
                <a:cs typeface="Gill Sans MT"/>
              </a:rPr>
              <a:t>b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234426" y="3349694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877567" y="3368039"/>
            <a:ext cx="1320545" cy="59816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17675" y="33634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7"/>
                </a:lnTo>
                <a:lnTo>
                  <a:pt x="2426208" y="475487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43884" y="37597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4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17675" y="33634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7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990089" y="3418077"/>
            <a:ext cx="9537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40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u</a:t>
            </a:r>
            <a:r>
              <a:rPr sz="1800" b="1" spc="90" dirty="0">
                <a:solidFill>
                  <a:srgbClr val="FFFFFF"/>
                </a:solidFill>
                <a:latin typeface="Gill Sans MT"/>
                <a:cs typeface="Gill Sans MT"/>
              </a:rPr>
              <a:t>s</a:t>
            </a:r>
            <a:r>
              <a:rPr sz="1800" b="1" spc="40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f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ly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824970" y="3349694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29071" y="3368039"/>
            <a:ext cx="1201674" cy="5981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808220" y="33634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505455" y="0"/>
                </a:moveTo>
                <a:lnTo>
                  <a:pt x="0" y="0"/>
                </a:lnTo>
                <a:lnTo>
                  <a:pt x="0" y="475487"/>
                </a:lnTo>
                <a:lnTo>
                  <a:pt x="2426207" y="475487"/>
                </a:lnTo>
                <a:lnTo>
                  <a:pt x="2505455" y="396239"/>
                </a:lnTo>
                <a:lnTo>
                  <a:pt x="2505455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234428" y="37597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4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08220" y="33634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426207" y="475487"/>
                </a:moveTo>
                <a:lnTo>
                  <a:pt x="2442082" y="412114"/>
                </a:lnTo>
                <a:lnTo>
                  <a:pt x="2505455" y="396239"/>
                </a:lnTo>
                <a:lnTo>
                  <a:pt x="2426207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5" y="0"/>
                </a:lnTo>
                <a:lnTo>
                  <a:pt x="2505455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643117" y="3418077"/>
            <a:ext cx="832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100" dirty="0">
                <a:solidFill>
                  <a:srgbClr val="FFFFFF"/>
                </a:solidFill>
                <a:latin typeface="Gill Sans MT"/>
                <a:cs typeface="Gill Sans MT"/>
              </a:rPr>
              <a:t>gg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ot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234426" y="4035494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877567" y="4053839"/>
            <a:ext cx="1320545" cy="59817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17675" y="40492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505456" y="0"/>
                </a:moveTo>
                <a:lnTo>
                  <a:pt x="0" y="0"/>
                </a:lnTo>
                <a:lnTo>
                  <a:pt x="0" y="475487"/>
                </a:lnTo>
                <a:lnTo>
                  <a:pt x="2426208" y="475487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643884" y="44455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49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17675" y="40492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4">
                <a:moveTo>
                  <a:pt x="2426208" y="475487"/>
                </a:moveTo>
                <a:lnTo>
                  <a:pt x="2442083" y="412089"/>
                </a:lnTo>
                <a:lnTo>
                  <a:pt x="2505456" y="396239"/>
                </a:lnTo>
                <a:lnTo>
                  <a:pt x="2426208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990089" y="4103928"/>
            <a:ext cx="9531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B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u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tt</a:t>
            </a:r>
            <a:r>
              <a:rPr sz="1800" b="1" spc="-85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800" b="1" spc="30" dirty="0">
                <a:solidFill>
                  <a:srgbClr val="FFFFFF"/>
                </a:solidFill>
                <a:latin typeface="Gill Sans MT"/>
                <a:cs typeface="Gill Sans MT"/>
              </a:rPr>
              <a:t>fly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824970" y="4035494"/>
            <a:ext cx="2615972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82767" y="4053839"/>
            <a:ext cx="1494282" cy="59817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808220" y="40492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505455" y="0"/>
                </a:moveTo>
                <a:lnTo>
                  <a:pt x="0" y="0"/>
                </a:lnTo>
                <a:lnTo>
                  <a:pt x="0" y="475487"/>
                </a:lnTo>
                <a:lnTo>
                  <a:pt x="2426207" y="475487"/>
                </a:lnTo>
                <a:lnTo>
                  <a:pt x="2505455" y="396239"/>
                </a:lnTo>
                <a:lnTo>
                  <a:pt x="2505455" y="0"/>
                </a:lnTo>
                <a:close/>
              </a:path>
            </a:pathLst>
          </a:custGeom>
          <a:solidFill>
            <a:srgbClr val="1F1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234428" y="4445508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49"/>
                </a:lnTo>
                <a:lnTo>
                  <a:pt x="0" y="79247"/>
                </a:lnTo>
                <a:lnTo>
                  <a:pt x="79248" y="0"/>
                </a:lnTo>
                <a:close/>
              </a:path>
            </a:pathLst>
          </a:custGeom>
          <a:solidFill>
            <a:srgbClr val="1A0D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808220" y="404926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09" h="475614">
                <a:moveTo>
                  <a:pt x="2426207" y="475487"/>
                </a:moveTo>
                <a:lnTo>
                  <a:pt x="2442082" y="412089"/>
                </a:lnTo>
                <a:lnTo>
                  <a:pt x="2505455" y="396239"/>
                </a:lnTo>
                <a:lnTo>
                  <a:pt x="2426207" y="475487"/>
                </a:lnTo>
                <a:lnTo>
                  <a:pt x="0" y="475487"/>
                </a:lnTo>
                <a:lnTo>
                  <a:pt x="0" y="0"/>
                </a:lnTo>
                <a:lnTo>
                  <a:pt x="2505455" y="0"/>
                </a:lnTo>
                <a:lnTo>
                  <a:pt x="2505455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5496559" y="4103928"/>
            <a:ext cx="11264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9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-85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800" b="1" spc="-6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pil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12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130040" y="21732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80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80"/>
                </a:lnTo>
                <a:lnTo>
                  <a:pt x="295656" y="137160"/>
                </a:lnTo>
                <a:lnTo>
                  <a:pt x="0" y="137160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130040" y="28590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80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80"/>
                </a:lnTo>
                <a:lnTo>
                  <a:pt x="295656" y="137160"/>
                </a:lnTo>
                <a:lnTo>
                  <a:pt x="0" y="137160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130040" y="3544823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79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40"/>
                </a:lnTo>
                <a:lnTo>
                  <a:pt x="295656" y="182880"/>
                </a:lnTo>
                <a:lnTo>
                  <a:pt x="295656" y="137159"/>
                </a:lnTo>
                <a:lnTo>
                  <a:pt x="0" y="137159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130040" y="4194047"/>
            <a:ext cx="387350" cy="182880"/>
          </a:xfrm>
          <a:custGeom>
            <a:avLst/>
            <a:gdLst/>
            <a:ahLst/>
            <a:cxnLst/>
            <a:rect l="l" t="t" r="r" b="b"/>
            <a:pathLst>
              <a:path w="387350" h="182879">
                <a:moveTo>
                  <a:pt x="0" y="45719"/>
                </a:moveTo>
                <a:lnTo>
                  <a:pt x="295656" y="45719"/>
                </a:lnTo>
                <a:lnTo>
                  <a:pt x="295656" y="0"/>
                </a:lnTo>
                <a:lnTo>
                  <a:pt x="387096" y="91439"/>
                </a:lnTo>
                <a:lnTo>
                  <a:pt x="295656" y="182879"/>
                </a:lnTo>
                <a:lnTo>
                  <a:pt x="295656" y="137159"/>
                </a:lnTo>
                <a:lnTo>
                  <a:pt x="0" y="137159"/>
                </a:lnTo>
                <a:lnTo>
                  <a:pt x="0" y="4571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471164" y="1028572"/>
            <a:ext cx="138430" cy="15875"/>
          </a:xfrm>
          <a:custGeom>
            <a:avLst/>
            <a:gdLst/>
            <a:ahLst/>
            <a:cxnLst/>
            <a:rect l="l" t="t" r="r" b="b"/>
            <a:pathLst>
              <a:path w="138429" h="15875">
                <a:moveTo>
                  <a:pt x="0" y="15875"/>
                </a:moveTo>
                <a:lnTo>
                  <a:pt x="0" y="15875"/>
                </a:lnTo>
                <a:lnTo>
                  <a:pt x="2159" y="8636"/>
                </a:lnTo>
                <a:lnTo>
                  <a:pt x="1143" y="0"/>
                </a:lnTo>
                <a:lnTo>
                  <a:pt x="17652" y="635"/>
                </a:lnTo>
                <a:lnTo>
                  <a:pt x="35306" y="1777"/>
                </a:lnTo>
                <a:lnTo>
                  <a:pt x="56896" y="2793"/>
                </a:lnTo>
                <a:lnTo>
                  <a:pt x="81407" y="4317"/>
                </a:lnTo>
                <a:lnTo>
                  <a:pt x="100837" y="4317"/>
                </a:lnTo>
                <a:lnTo>
                  <a:pt x="117348" y="4317"/>
                </a:lnTo>
                <a:lnTo>
                  <a:pt x="127126" y="5334"/>
                </a:lnTo>
                <a:lnTo>
                  <a:pt x="138302" y="63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760470" y="803020"/>
            <a:ext cx="1278381" cy="6040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20158" y="9806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125852" y="1603882"/>
            <a:ext cx="2857500" cy="104775"/>
          </a:xfrm>
          <a:custGeom>
            <a:avLst/>
            <a:gdLst/>
            <a:ahLst/>
            <a:cxnLst/>
            <a:rect l="l" t="t" r="r" b="b"/>
            <a:pathLst>
              <a:path w="2857500" h="104775">
                <a:moveTo>
                  <a:pt x="0" y="30606"/>
                </a:moveTo>
                <a:lnTo>
                  <a:pt x="7620" y="28448"/>
                </a:lnTo>
                <a:lnTo>
                  <a:pt x="7620" y="28448"/>
                </a:lnTo>
                <a:lnTo>
                  <a:pt x="20955" y="29463"/>
                </a:lnTo>
                <a:lnTo>
                  <a:pt x="31750" y="33781"/>
                </a:lnTo>
                <a:lnTo>
                  <a:pt x="44704" y="42417"/>
                </a:lnTo>
                <a:lnTo>
                  <a:pt x="58039" y="52450"/>
                </a:lnTo>
                <a:lnTo>
                  <a:pt x="71374" y="65150"/>
                </a:lnTo>
                <a:lnTo>
                  <a:pt x="85344" y="78486"/>
                </a:lnTo>
                <a:lnTo>
                  <a:pt x="99695" y="91058"/>
                </a:lnTo>
                <a:lnTo>
                  <a:pt x="115951" y="100075"/>
                </a:lnTo>
                <a:lnTo>
                  <a:pt x="132461" y="104393"/>
                </a:lnTo>
                <a:lnTo>
                  <a:pt x="151257" y="102869"/>
                </a:lnTo>
                <a:lnTo>
                  <a:pt x="171069" y="97916"/>
                </a:lnTo>
                <a:lnTo>
                  <a:pt x="189357" y="91058"/>
                </a:lnTo>
                <a:lnTo>
                  <a:pt x="205613" y="84581"/>
                </a:lnTo>
                <a:lnTo>
                  <a:pt x="219964" y="78486"/>
                </a:lnTo>
                <a:lnTo>
                  <a:pt x="232918" y="72008"/>
                </a:lnTo>
                <a:lnTo>
                  <a:pt x="248412" y="66166"/>
                </a:lnTo>
                <a:lnTo>
                  <a:pt x="268224" y="64007"/>
                </a:lnTo>
                <a:lnTo>
                  <a:pt x="288798" y="63245"/>
                </a:lnTo>
                <a:lnTo>
                  <a:pt x="310007" y="64007"/>
                </a:lnTo>
                <a:lnTo>
                  <a:pt x="328676" y="66166"/>
                </a:lnTo>
                <a:lnTo>
                  <a:pt x="344551" y="69850"/>
                </a:lnTo>
                <a:lnTo>
                  <a:pt x="360045" y="74802"/>
                </a:lnTo>
                <a:lnTo>
                  <a:pt x="376555" y="80644"/>
                </a:lnTo>
                <a:lnTo>
                  <a:pt x="394208" y="84581"/>
                </a:lnTo>
                <a:lnTo>
                  <a:pt x="413004" y="88137"/>
                </a:lnTo>
                <a:lnTo>
                  <a:pt x="433451" y="90296"/>
                </a:lnTo>
                <a:lnTo>
                  <a:pt x="454406" y="88137"/>
                </a:lnTo>
                <a:lnTo>
                  <a:pt x="473837" y="84581"/>
                </a:lnTo>
                <a:lnTo>
                  <a:pt x="492506" y="79501"/>
                </a:lnTo>
                <a:lnTo>
                  <a:pt x="509016" y="73025"/>
                </a:lnTo>
                <a:lnTo>
                  <a:pt x="526669" y="66166"/>
                </a:lnTo>
                <a:lnTo>
                  <a:pt x="543941" y="61087"/>
                </a:lnTo>
                <a:lnTo>
                  <a:pt x="561594" y="57530"/>
                </a:lnTo>
                <a:lnTo>
                  <a:pt x="581406" y="55371"/>
                </a:lnTo>
                <a:lnTo>
                  <a:pt x="599821" y="55371"/>
                </a:lnTo>
                <a:lnTo>
                  <a:pt x="619633" y="56514"/>
                </a:lnTo>
                <a:lnTo>
                  <a:pt x="640461" y="58674"/>
                </a:lnTo>
                <a:lnTo>
                  <a:pt x="661416" y="63245"/>
                </a:lnTo>
                <a:lnTo>
                  <a:pt x="682244" y="67310"/>
                </a:lnTo>
                <a:lnTo>
                  <a:pt x="699516" y="72008"/>
                </a:lnTo>
                <a:lnTo>
                  <a:pt x="714629" y="76962"/>
                </a:lnTo>
                <a:lnTo>
                  <a:pt x="728980" y="82423"/>
                </a:lnTo>
                <a:lnTo>
                  <a:pt x="743077" y="87121"/>
                </a:lnTo>
                <a:lnTo>
                  <a:pt x="757428" y="90296"/>
                </a:lnTo>
                <a:lnTo>
                  <a:pt x="775081" y="92075"/>
                </a:lnTo>
                <a:lnTo>
                  <a:pt x="792734" y="93217"/>
                </a:lnTo>
                <a:lnTo>
                  <a:pt x="810006" y="93217"/>
                </a:lnTo>
                <a:lnTo>
                  <a:pt x="827659" y="91058"/>
                </a:lnTo>
                <a:lnTo>
                  <a:pt x="844931" y="88137"/>
                </a:lnTo>
                <a:lnTo>
                  <a:pt x="862584" y="84581"/>
                </a:lnTo>
                <a:lnTo>
                  <a:pt x="878078" y="79501"/>
                </a:lnTo>
                <a:lnTo>
                  <a:pt x="894588" y="74802"/>
                </a:lnTo>
                <a:lnTo>
                  <a:pt x="911860" y="72008"/>
                </a:lnTo>
                <a:lnTo>
                  <a:pt x="929259" y="69850"/>
                </a:lnTo>
                <a:lnTo>
                  <a:pt x="946785" y="68325"/>
                </a:lnTo>
                <a:lnTo>
                  <a:pt x="964438" y="67310"/>
                </a:lnTo>
                <a:lnTo>
                  <a:pt x="982091" y="66166"/>
                </a:lnTo>
                <a:lnTo>
                  <a:pt x="999363" y="66166"/>
                </a:lnTo>
                <a:lnTo>
                  <a:pt x="1017016" y="66166"/>
                </a:lnTo>
                <a:lnTo>
                  <a:pt x="1034669" y="68325"/>
                </a:lnTo>
                <a:lnTo>
                  <a:pt x="1052322" y="72008"/>
                </a:lnTo>
                <a:lnTo>
                  <a:pt x="1068578" y="75945"/>
                </a:lnTo>
                <a:lnTo>
                  <a:pt x="1083945" y="81661"/>
                </a:lnTo>
                <a:lnTo>
                  <a:pt x="1102360" y="87121"/>
                </a:lnTo>
                <a:lnTo>
                  <a:pt x="1124331" y="92075"/>
                </a:lnTo>
                <a:lnTo>
                  <a:pt x="1148461" y="96774"/>
                </a:lnTo>
                <a:lnTo>
                  <a:pt x="1170051" y="97916"/>
                </a:lnTo>
                <a:lnTo>
                  <a:pt x="1191260" y="95376"/>
                </a:lnTo>
                <a:lnTo>
                  <a:pt x="1212850" y="90296"/>
                </a:lnTo>
                <a:lnTo>
                  <a:pt x="1233805" y="83438"/>
                </a:lnTo>
                <a:lnTo>
                  <a:pt x="1256792" y="76962"/>
                </a:lnTo>
                <a:lnTo>
                  <a:pt x="1277620" y="72008"/>
                </a:lnTo>
                <a:lnTo>
                  <a:pt x="1298575" y="67310"/>
                </a:lnTo>
                <a:lnTo>
                  <a:pt x="1318006" y="65150"/>
                </a:lnTo>
                <a:lnTo>
                  <a:pt x="1338834" y="63245"/>
                </a:lnTo>
                <a:lnTo>
                  <a:pt x="1357630" y="61087"/>
                </a:lnTo>
                <a:lnTo>
                  <a:pt x="1376299" y="61087"/>
                </a:lnTo>
                <a:lnTo>
                  <a:pt x="1393571" y="63245"/>
                </a:lnTo>
                <a:lnTo>
                  <a:pt x="1412367" y="64007"/>
                </a:lnTo>
                <a:lnTo>
                  <a:pt x="1433195" y="65150"/>
                </a:lnTo>
                <a:lnTo>
                  <a:pt x="1451864" y="67310"/>
                </a:lnTo>
                <a:lnTo>
                  <a:pt x="1470279" y="70865"/>
                </a:lnTo>
                <a:lnTo>
                  <a:pt x="1490091" y="74802"/>
                </a:lnTo>
                <a:lnTo>
                  <a:pt x="1509902" y="78486"/>
                </a:lnTo>
                <a:lnTo>
                  <a:pt x="1530350" y="79501"/>
                </a:lnTo>
                <a:lnTo>
                  <a:pt x="1551305" y="78486"/>
                </a:lnTo>
                <a:lnTo>
                  <a:pt x="1572133" y="75945"/>
                </a:lnTo>
                <a:lnTo>
                  <a:pt x="1594104" y="70865"/>
                </a:lnTo>
                <a:lnTo>
                  <a:pt x="1618234" y="65150"/>
                </a:lnTo>
                <a:lnTo>
                  <a:pt x="1639062" y="57530"/>
                </a:lnTo>
                <a:lnTo>
                  <a:pt x="1657477" y="52450"/>
                </a:lnTo>
                <a:lnTo>
                  <a:pt x="1677289" y="46736"/>
                </a:lnTo>
                <a:lnTo>
                  <a:pt x="1695958" y="42417"/>
                </a:lnTo>
                <a:lnTo>
                  <a:pt x="1716532" y="40258"/>
                </a:lnTo>
                <a:lnTo>
                  <a:pt x="1735201" y="39242"/>
                </a:lnTo>
                <a:lnTo>
                  <a:pt x="1735201" y="39242"/>
                </a:lnTo>
                <a:lnTo>
                  <a:pt x="1755013" y="40258"/>
                </a:lnTo>
                <a:lnTo>
                  <a:pt x="1773427" y="41401"/>
                </a:lnTo>
                <a:lnTo>
                  <a:pt x="1793239" y="43561"/>
                </a:lnTo>
                <a:lnTo>
                  <a:pt x="1816227" y="46736"/>
                </a:lnTo>
                <a:lnTo>
                  <a:pt x="1840357" y="51435"/>
                </a:lnTo>
                <a:lnTo>
                  <a:pt x="1862327" y="55371"/>
                </a:lnTo>
                <a:lnTo>
                  <a:pt x="1883156" y="59689"/>
                </a:lnTo>
                <a:lnTo>
                  <a:pt x="1904746" y="63245"/>
                </a:lnTo>
                <a:lnTo>
                  <a:pt x="1924558" y="64007"/>
                </a:lnTo>
                <a:lnTo>
                  <a:pt x="1924558" y="64007"/>
                </a:lnTo>
                <a:lnTo>
                  <a:pt x="1945513" y="63245"/>
                </a:lnTo>
                <a:lnTo>
                  <a:pt x="1968500" y="58674"/>
                </a:lnTo>
                <a:lnTo>
                  <a:pt x="1993773" y="52450"/>
                </a:lnTo>
                <a:lnTo>
                  <a:pt x="2015363" y="44576"/>
                </a:lnTo>
                <a:lnTo>
                  <a:pt x="2036572" y="38100"/>
                </a:lnTo>
                <a:lnTo>
                  <a:pt x="2057019" y="31623"/>
                </a:lnTo>
                <a:lnTo>
                  <a:pt x="2077974" y="25145"/>
                </a:lnTo>
                <a:lnTo>
                  <a:pt x="2100961" y="21843"/>
                </a:lnTo>
                <a:lnTo>
                  <a:pt x="2125091" y="21843"/>
                </a:lnTo>
                <a:lnTo>
                  <a:pt x="2150364" y="24129"/>
                </a:lnTo>
                <a:lnTo>
                  <a:pt x="2174113" y="27304"/>
                </a:lnTo>
                <a:lnTo>
                  <a:pt x="2197100" y="32765"/>
                </a:lnTo>
                <a:lnTo>
                  <a:pt x="2216912" y="37083"/>
                </a:lnTo>
                <a:lnTo>
                  <a:pt x="2237740" y="40258"/>
                </a:lnTo>
                <a:lnTo>
                  <a:pt x="2259711" y="43561"/>
                </a:lnTo>
                <a:lnTo>
                  <a:pt x="2281682" y="44576"/>
                </a:lnTo>
                <a:lnTo>
                  <a:pt x="2281682" y="44576"/>
                </a:lnTo>
                <a:lnTo>
                  <a:pt x="2304796" y="43561"/>
                </a:lnTo>
                <a:lnTo>
                  <a:pt x="2329561" y="40258"/>
                </a:lnTo>
                <a:lnTo>
                  <a:pt x="2355850" y="33781"/>
                </a:lnTo>
                <a:lnTo>
                  <a:pt x="2383282" y="25145"/>
                </a:lnTo>
                <a:lnTo>
                  <a:pt x="2409825" y="17271"/>
                </a:lnTo>
                <a:lnTo>
                  <a:pt x="2435098" y="11049"/>
                </a:lnTo>
                <a:lnTo>
                  <a:pt x="2457704" y="7492"/>
                </a:lnTo>
                <a:lnTo>
                  <a:pt x="2479675" y="5333"/>
                </a:lnTo>
                <a:lnTo>
                  <a:pt x="2499487" y="8636"/>
                </a:lnTo>
                <a:lnTo>
                  <a:pt x="2518283" y="12191"/>
                </a:lnTo>
                <a:lnTo>
                  <a:pt x="2536571" y="17271"/>
                </a:lnTo>
                <a:lnTo>
                  <a:pt x="2556383" y="24129"/>
                </a:lnTo>
                <a:lnTo>
                  <a:pt x="2576195" y="29463"/>
                </a:lnTo>
                <a:lnTo>
                  <a:pt x="2596769" y="32765"/>
                </a:lnTo>
                <a:lnTo>
                  <a:pt x="2618740" y="33781"/>
                </a:lnTo>
                <a:lnTo>
                  <a:pt x="2642743" y="32765"/>
                </a:lnTo>
                <a:lnTo>
                  <a:pt x="2669032" y="30606"/>
                </a:lnTo>
                <a:lnTo>
                  <a:pt x="2694305" y="25907"/>
                </a:lnTo>
                <a:lnTo>
                  <a:pt x="2716276" y="20827"/>
                </a:lnTo>
                <a:lnTo>
                  <a:pt x="2734945" y="17271"/>
                </a:lnTo>
                <a:lnTo>
                  <a:pt x="2755519" y="15112"/>
                </a:lnTo>
                <a:lnTo>
                  <a:pt x="2774188" y="15112"/>
                </a:lnTo>
                <a:lnTo>
                  <a:pt x="2792857" y="16128"/>
                </a:lnTo>
                <a:lnTo>
                  <a:pt x="2810510" y="15112"/>
                </a:lnTo>
                <a:lnTo>
                  <a:pt x="2828925" y="11049"/>
                </a:lnTo>
                <a:lnTo>
                  <a:pt x="2846578" y="4317"/>
                </a:lnTo>
                <a:lnTo>
                  <a:pt x="285737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5353303" y="1650619"/>
            <a:ext cx="2538095" cy="94615"/>
          </a:xfrm>
          <a:custGeom>
            <a:avLst/>
            <a:gdLst/>
            <a:ahLst/>
            <a:cxnLst/>
            <a:rect l="l" t="t" r="r" b="b"/>
            <a:pathLst>
              <a:path w="2538095" h="94614">
                <a:moveTo>
                  <a:pt x="0" y="0"/>
                </a:moveTo>
                <a:lnTo>
                  <a:pt x="15494" y="8635"/>
                </a:lnTo>
                <a:lnTo>
                  <a:pt x="29463" y="18414"/>
                </a:lnTo>
                <a:lnTo>
                  <a:pt x="43942" y="28066"/>
                </a:lnTo>
                <a:lnTo>
                  <a:pt x="57912" y="37845"/>
                </a:lnTo>
                <a:lnTo>
                  <a:pt x="73406" y="45338"/>
                </a:lnTo>
                <a:lnTo>
                  <a:pt x="91059" y="52196"/>
                </a:lnTo>
                <a:lnTo>
                  <a:pt x="109728" y="57657"/>
                </a:lnTo>
                <a:lnTo>
                  <a:pt x="129286" y="59816"/>
                </a:lnTo>
                <a:lnTo>
                  <a:pt x="147955" y="59816"/>
                </a:lnTo>
                <a:lnTo>
                  <a:pt x="166624" y="57657"/>
                </a:lnTo>
                <a:lnTo>
                  <a:pt x="187198" y="55117"/>
                </a:lnTo>
                <a:lnTo>
                  <a:pt x="210185" y="51180"/>
                </a:lnTo>
                <a:lnTo>
                  <a:pt x="234315" y="45338"/>
                </a:lnTo>
                <a:lnTo>
                  <a:pt x="254888" y="40385"/>
                </a:lnTo>
                <a:lnTo>
                  <a:pt x="273558" y="34925"/>
                </a:lnTo>
                <a:lnTo>
                  <a:pt x="289051" y="30225"/>
                </a:lnTo>
                <a:lnTo>
                  <a:pt x="304546" y="26288"/>
                </a:lnTo>
                <a:lnTo>
                  <a:pt x="322199" y="23113"/>
                </a:lnTo>
                <a:lnTo>
                  <a:pt x="341630" y="21589"/>
                </a:lnTo>
                <a:lnTo>
                  <a:pt x="363600" y="21589"/>
                </a:lnTo>
                <a:lnTo>
                  <a:pt x="363600" y="21589"/>
                </a:lnTo>
                <a:lnTo>
                  <a:pt x="386588" y="25272"/>
                </a:lnTo>
                <a:lnTo>
                  <a:pt x="410337" y="30225"/>
                </a:lnTo>
                <a:lnTo>
                  <a:pt x="432688" y="35687"/>
                </a:lnTo>
                <a:lnTo>
                  <a:pt x="453644" y="41401"/>
                </a:lnTo>
                <a:lnTo>
                  <a:pt x="473075" y="48640"/>
                </a:lnTo>
                <a:lnTo>
                  <a:pt x="493903" y="58674"/>
                </a:lnTo>
                <a:lnTo>
                  <a:pt x="514476" y="68452"/>
                </a:lnTo>
                <a:lnTo>
                  <a:pt x="534288" y="77088"/>
                </a:lnTo>
                <a:lnTo>
                  <a:pt x="555117" y="84581"/>
                </a:lnTo>
                <a:lnTo>
                  <a:pt x="574929" y="90042"/>
                </a:lnTo>
                <a:lnTo>
                  <a:pt x="597535" y="93217"/>
                </a:lnTo>
                <a:lnTo>
                  <a:pt x="623188" y="94360"/>
                </a:lnTo>
                <a:lnTo>
                  <a:pt x="648335" y="91058"/>
                </a:lnTo>
                <a:lnTo>
                  <a:pt x="673226" y="85725"/>
                </a:lnTo>
                <a:lnTo>
                  <a:pt x="700532" y="78104"/>
                </a:lnTo>
                <a:lnTo>
                  <a:pt x="730376" y="67309"/>
                </a:lnTo>
                <a:lnTo>
                  <a:pt x="759968" y="58674"/>
                </a:lnTo>
                <a:lnTo>
                  <a:pt x="786257" y="52196"/>
                </a:lnTo>
                <a:lnTo>
                  <a:pt x="808228" y="47497"/>
                </a:lnTo>
                <a:lnTo>
                  <a:pt x="826516" y="45338"/>
                </a:lnTo>
                <a:lnTo>
                  <a:pt x="845312" y="43560"/>
                </a:lnTo>
                <a:lnTo>
                  <a:pt x="863981" y="41401"/>
                </a:lnTo>
                <a:lnTo>
                  <a:pt x="888111" y="40385"/>
                </a:lnTo>
                <a:lnTo>
                  <a:pt x="913003" y="40385"/>
                </a:lnTo>
                <a:lnTo>
                  <a:pt x="937387" y="41401"/>
                </a:lnTo>
                <a:lnTo>
                  <a:pt x="955801" y="43560"/>
                </a:lnTo>
                <a:lnTo>
                  <a:pt x="973455" y="46481"/>
                </a:lnTo>
                <a:lnTo>
                  <a:pt x="991108" y="50037"/>
                </a:lnTo>
                <a:lnTo>
                  <a:pt x="1011555" y="53975"/>
                </a:lnTo>
                <a:lnTo>
                  <a:pt x="1034669" y="59816"/>
                </a:lnTo>
                <a:lnTo>
                  <a:pt x="1058799" y="63753"/>
                </a:lnTo>
                <a:lnTo>
                  <a:pt x="1083945" y="67309"/>
                </a:lnTo>
                <a:lnTo>
                  <a:pt x="1111250" y="68452"/>
                </a:lnTo>
                <a:lnTo>
                  <a:pt x="1134364" y="66293"/>
                </a:lnTo>
                <a:lnTo>
                  <a:pt x="1156335" y="61975"/>
                </a:lnTo>
                <a:lnTo>
                  <a:pt x="1178305" y="57657"/>
                </a:lnTo>
                <a:lnTo>
                  <a:pt x="1198752" y="52196"/>
                </a:lnTo>
                <a:lnTo>
                  <a:pt x="1217549" y="47497"/>
                </a:lnTo>
                <a:lnTo>
                  <a:pt x="1236218" y="42544"/>
                </a:lnTo>
                <a:lnTo>
                  <a:pt x="1255649" y="36702"/>
                </a:lnTo>
                <a:lnTo>
                  <a:pt x="1274445" y="31750"/>
                </a:lnTo>
                <a:lnTo>
                  <a:pt x="1294129" y="27050"/>
                </a:lnTo>
                <a:lnTo>
                  <a:pt x="1316101" y="24129"/>
                </a:lnTo>
                <a:lnTo>
                  <a:pt x="1337055" y="21589"/>
                </a:lnTo>
                <a:lnTo>
                  <a:pt x="1357502" y="21589"/>
                </a:lnTo>
                <a:lnTo>
                  <a:pt x="1357502" y="21589"/>
                </a:lnTo>
                <a:lnTo>
                  <a:pt x="1378457" y="24129"/>
                </a:lnTo>
                <a:lnTo>
                  <a:pt x="1402588" y="28066"/>
                </a:lnTo>
                <a:lnTo>
                  <a:pt x="1424177" y="34925"/>
                </a:lnTo>
                <a:lnTo>
                  <a:pt x="1446402" y="41401"/>
                </a:lnTo>
                <a:lnTo>
                  <a:pt x="1468120" y="47497"/>
                </a:lnTo>
                <a:lnTo>
                  <a:pt x="1491106" y="53975"/>
                </a:lnTo>
                <a:lnTo>
                  <a:pt x="1514094" y="59816"/>
                </a:lnTo>
                <a:lnTo>
                  <a:pt x="1539367" y="62610"/>
                </a:lnTo>
                <a:lnTo>
                  <a:pt x="1566672" y="62610"/>
                </a:lnTo>
                <a:lnTo>
                  <a:pt x="1566672" y="62610"/>
                </a:lnTo>
                <a:lnTo>
                  <a:pt x="1596263" y="59816"/>
                </a:lnTo>
                <a:lnTo>
                  <a:pt x="1625727" y="55117"/>
                </a:lnTo>
                <a:lnTo>
                  <a:pt x="1655318" y="48640"/>
                </a:lnTo>
                <a:lnTo>
                  <a:pt x="1684781" y="41401"/>
                </a:lnTo>
                <a:lnTo>
                  <a:pt x="1711071" y="34925"/>
                </a:lnTo>
                <a:lnTo>
                  <a:pt x="1733423" y="30225"/>
                </a:lnTo>
                <a:lnTo>
                  <a:pt x="1752853" y="28066"/>
                </a:lnTo>
                <a:lnTo>
                  <a:pt x="1771523" y="28066"/>
                </a:lnTo>
                <a:lnTo>
                  <a:pt x="1789176" y="30225"/>
                </a:lnTo>
                <a:lnTo>
                  <a:pt x="1806448" y="33908"/>
                </a:lnTo>
                <a:lnTo>
                  <a:pt x="1825244" y="37845"/>
                </a:lnTo>
                <a:lnTo>
                  <a:pt x="1843913" y="42544"/>
                </a:lnTo>
                <a:lnTo>
                  <a:pt x="1861185" y="47497"/>
                </a:lnTo>
                <a:lnTo>
                  <a:pt x="1879853" y="52196"/>
                </a:lnTo>
                <a:lnTo>
                  <a:pt x="1900809" y="55117"/>
                </a:lnTo>
                <a:lnTo>
                  <a:pt x="1922779" y="56133"/>
                </a:lnTo>
                <a:lnTo>
                  <a:pt x="1944370" y="55117"/>
                </a:lnTo>
                <a:lnTo>
                  <a:pt x="1967356" y="52196"/>
                </a:lnTo>
                <a:lnTo>
                  <a:pt x="1990471" y="46481"/>
                </a:lnTo>
                <a:lnTo>
                  <a:pt x="2011299" y="41401"/>
                </a:lnTo>
                <a:lnTo>
                  <a:pt x="2029968" y="34925"/>
                </a:lnTo>
                <a:lnTo>
                  <a:pt x="2050923" y="29209"/>
                </a:lnTo>
                <a:lnTo>
                  <a:pt x="2069211" y="26288"/>
                </a:lnTo>
                <a:lnTo>
                  <a:pt x="2089023" y="25272"/>
                </a:lnTo>
                <a:lnTo>
                  <a:pt x="2089023" y="25272"/>
                </a:lnTo>
                <a:lnTo>
                  <a:pt x="2108454" y="27050"/>
                </a:lnTo>
                <a:lnTo>
                  <a:pt x="2126106" y="31750"/>
                </a:lnTo>
                <a:lnTo>
                  <a:pt x="2142744" y="37845"/>
                </a:lnTo>
                <a:lnTo>
                  <a:pt x="2161413" y="44322"/>
                </a:lnTo>
                <a:lnTo>
                  <a:pt x="2181987" y="51180"/>
                </a:lnTo>
                <a:lnTo>
                  <a:pt x="2204974" y="55117"/>
                </a:lnTo>
                <a:lnTo>
                  <a:pt x="2228088" y="55117"/>
                </a:lnTo>
                <a:lnTo>
                  <a:pt x="2251075" y="53339"/>
                </a:lnTo>
                <a:lnTo>
                  <a:pt x="2270887" y="51180"/>
                </a:lnTo>
                <a:lnTo>
                  <a:pt x="2288159" y="46481"/>
                </a:lnTo>
                <a:lnTo>
                  <a:pt x="2305812" y="42544"/>
                </a:lnTo>
                <a:lnTo>
                  <a:pt x="2324100" y="39242"/>
                </a:lnTo>
                <a:lnTo>
                  <a:pt x="2345436" y="37845"/>
                </a:lnTo>
                <a:lnTo>
                  <a:pt x="2365248" y="37845"/>
                </a:lnTo>
                <a:lnTo>
                  <a:pt x="2365248" y="37845"/>
                </a:lnTo>
                <a:lnTo>
                  <a:pt x="2383536" y="41401"/>
                </a:lnTo>
                <a:lnTo>
                  <a:pt x="2401189" y="45338"/>
                </a:lnTo>
                <a:lnTo>
                  <a:pt x="2417445" y="50037"/>
                </a:lnTo>
                <a:lnTo>
                  <a:pt x="2436114" y="53975"/>
                </a:lnTo>
                <a:lnTo>
                  <a:pt x="2454529" y="56133"/>
                </a:lnTo>
                <a:lnTo>
                  <a:pt x="2474214" y="57657"/>
                </a:lnTo>
                <a:lnTo>
                  <a:pt x="2493010" y="56133"/>
                </a:lnTo>
                <a:lnTo>
                  <a:pt x="2510281" y="53339"/>
                </a:lnTo>
                <a:lnTo>
                  <a:pt x="2522474" y="48640"/>
                </a:lnTo>
                <a:lnTo>
                  <a:pt x="2537587" y="5003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30515" y="16855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300858" y="1863725"/>
            <a:ext cx="1662430" cy="57785"/>
          </a:xfrm>
          <a:custGeom>
            <a:avLst/>
            <a:gdLst/>
            <a:ahLst/>
            <a:cxnLst/>
            <a:rect l="l" t="t" r="r" b="b"/>
            <a:pathLst>
              <a:path w="1662429" h="57785">
                <a:moveTo>
                  <a:pt x="0" y="17272"/>
                </a:moveTo>
                <a:lnTo>
                  <a:pt x="9017" y="15112"/>
                </a:lnTo>
                <a:lnTo>
                  <a:pt x="18668" y="15112"/>
                </a:lnTo>
                <a:lnTo>
                  <a:pt x="33147" y="15875"/>
                </a:lnTo>
                <a:lnTo>
                  <a:pt x="47117" y="20574"/>
                </a:lnTo>
                <a:lnTo>
                  <a:pt x="62611" y="28066"/>
                </a:lnTo>
                <a:lnTo>
                  <a:pt x="77724" y="36703"/>
                </a:lnTo>
                <a:lnTo>
                  <a:pt x="94361" y="46481"/>
                </a:lnTo>
                <a:lnTo>
                  <a:pt x="112649" y="53975"/>
                </a:lnTo>
                <a:lnTo>
                  <a:pt x="133604" y="57276"/>
                </a:lnTo>
                <a:lnTo>
                  <a:pt x="153670" y="56134"/>
                </a:lnTo>
                <a:lnTo>
                  <a:pt x="170942" y="50418"/>
                </a:lnTo>
                <a:lnTo>
                  <a:pt x="186055" y="44323"/>
                </a:lnTo>
                <a:lnTo>
                  <a:pt x="200533" y="36703"/>
                </a:lnTo>
                <a:lnTo>
                  <a:pt x="215646" y="29845"/>
                </a:lnTo>
                <a:lnTo>
                  <a:pt x="234315" y="24511"/>
                </a:lnTo>
                <a:lnTo>
                  <a:pt x="253111" y="20574"/>
                </a:lnTo>
                <a:lnTo>
                  <a:pt x="271399" y="20574"/>
                </a:lnTo>
                <a:lnTo>
                  <a:pt x="271399" y="20574"/>
                </a:lnTo>
                <a:lnTo>
                  <a:pt x="289052" y="23368"/>
                </a:lnTo>
                <a:lnTo>
                  <a:pt x="305689" y="28066"/>
                </a:lnTo>
                <a:lnTo>
                  <a:pt x="324358" y="34543"/>
                </a:lnTo>
                <a:lnTo>
                  <a:pt x="341630" y="39624"/>
                </a:lnTo>
                <a:lnTo>
                  <a:pt x="360299" y="44323"/>
                </a:lnTo>
                <a:lnTo>
                  <a:pt x="381254" y="46481"/>
                </a:lnTo>
                <a:lnTo>
                  <a:pt x="381254" y="46481"/>
                </a:lnTo>
                <a:lnTo>
                  <a:pt x="403225" y="45338"/>
                </a:lnTo>
                <a:lnTo>
                  <a:pt x="426974" y="42163"/>
                </a:lnTo>
                <a:lnTo>
                  <a:pt x="451485" y="35687"/>
                </a:lnTo>
                <a:lnTo>
                  <a:pt x="476250" y="28066"/>
                </a:lnTo>
                <a:lnTo>
                  <a:pt x="501523" y="23368"/>
                </a:lnTo>
                <a:lnTo>
                  <a:pt x="523494" y="20574"/>
                </a:lnTo>
                <a:lnTo>
                  <a:pt x="543179" y="21209"/>
                </a:lnTo>
                <a:lnTo>
                  <a:pt x="559435" y="24511"/>
                </a:lnTo>
                <a:lnTo>
                  <a:pt x="574929" y="29210"/>
                </a:lnTo>
                <a:lnTo>
                  <a:pt x="590423" y="32385"/>
                </a:lnTo>
                <a:lnTo>
                  <a:pt x="610235" y="33528"/>
                </a:lnTo>
                <a:lnTo>
                  <a:pt x="630682" y="33528"/>
                </a:lnTo>
                <a:lnTo>
                  <a:pt x="654812" y="29845"/>
                </a:lnTo>
                <a:lnTo>
                  <a:pt x="678942" y="25908"/>
                </a:lnTo>
                <a:lnTo>
                  <a:pt x="701929" y="20574"/>
                </a:lnTo>
                <a:lnTo>
                  <a:pt x="720725" y="15112"/>
                </a:lnTo>
                <a:lnTo>
                  <a:pt x="738378" y="9778"/>
                </a:lnTo>
                <a:lnTo>
                  <a:pt x="754253" y="3937"/>
                </a:lnTo>
                <a:lnTo>
                  <a:pt x="773938" y="1143"/>
                </a:lnTo>
                <a:lnTo>
                  <a:pt x="795909" y="1143"/>
                </a:lnTo>
                <a:lnTo>
                  <a:pt x="815721" y="2921"/>
                </a:lnTo>
                <a:lnTo>
                  <a:pt x="834517" y="6096"/>
                </a:lnTo>
                <a:lnTo>
                  <a:pt x="852805" y="11557"/>
                </a:lnTo>
                <a:lnTo>
                  <a:pt x="872617" y="17272"/>
                </a:lnTo>
                <a:lnTo>
                  <a:pt x="895731" y="21209"/>
                </a:lnTo>
                <a:lnTo>
                  <a:pt x="919734" y="23368"/>
                </a:lnTo>
                <a:lnTo>
                  <a:pt x="946023" y="21209"/>
                </a:lnTo>
                <a:lnTo>
                  <a:pt x="971295" y="18414"/>
                </a:lnTo>
                <a:lnTo>
                  <a:pt x="993267" y="12573"/>
                </a:lnTo>
                <a:lnTo>
                  <a:pt x="1016254" y="8636"/>
                </a:lnTo>
                <a:lnTo>
                  <a:pt x="1038987" y="3937"/>
                </a:lnTo>
                <a:lnTo>
                  <a:pt x="1059815" y="2159"/>
                </a:lnTo>
                <a:lnTo>
                  <a:pt x="1081786" y="2921"/>
                </a:lnTo>
                <a:lnTo>
                  <a:pt x="1101598" y="6096"/>
                </a:lnTo>
                <a:lnTo>
                  <a:pt x="1122426" y="10795"/>
                </a:lnTo>
                <a:lnTo>
                  <a:pt x="1143000" y="15875"/>
                </a:lnTo>
                <a:lnTo>
                  <a:pt x="1163828" y="19431"/>
                </a:lnTo>
                <a:lnTo>
                  <a:pt x="1183640" y="21209"/>
                </a:lnTo>
                <a:lnTo>
                  <a:pt x="1203452" y="21209"/>
                </a:lnTo>
                <a:lnTo>
                  <a:pt x="1222248" y="19431"/>
                </a:lnTo>
                <a:lnTo>
                  <a:pt x="1240536" y="15875"/>
                </a:lnTo>
                <a:lnTo>
                  <a:pt x="1261491" y="10795"/>
                </a:lnTo>
                <a:lnTo>
                  <a:pt x="1284478" y="5079"/>
                </a:lnTo>
                <a:lnTo>
                  <a:pt x="1309370" y="1143"/>
                </a:lnTo>
                <a:lnTo>
                  <a:pt x="1334896" y="0"/>
                </a:lnTo>
                <a:lnTo>
                  <a:pt x="1334896" y="0"/>
                </a:lnTo>
                <a:lnTo>
                  <a:pt x="1361186" y="2159"/>
                </a:lnTo>
                <a:lnTo>
                  <a:pt x="1384935" y="7238"/>
                </a:lnTo>
                <a:lnTo>
                  <a:pt x="1408303" y="13715"/>
                </a:lnTo>
                <a:lnTo>
                  <a:pt x="1427733" y="19431"/>
                </a:lnTo>
                <a:lnTo>
                  <a:pt x="1444370" y="27050"/>
                </a:lnTo>
                <a:lnTo>
                  <a:pt x="1458341" y="33528"/>
                </a:lnTo>
                <a:lnTo>
                  <a:pt x="1473835" y="39624"/>
                </a:lnTo>
                <a:lnTo>
                  <a:pt x="1473835" y="39624"/>
                </a:lnTo>
                <a:lnTo>
                  <a:pt x="1493646" y="43180"/>
                </a:lnTo>
                <a:lnTo>
                  <a:pt x="1517777" y="45338"/>
                </a:lnTo>
                <a:lnTo>
                  <a:pt x="1541526" y="45338"/>
                </a:lnTo>
                <a:lnTo>
                  <a:pt x="1564894" y="42163"/>
                </a:lnTo>
                <a:lnTo>
                  <a:pt x="1587627" y="38607"/>
                </a:lnTo>
                <a:lnTo>
                  <a:pt x="1609598" y="36703"/>
                </a:lnTo>
                <a:lnTo>
                  <a:pt x="1630426" y="36703"/>
                </a:lnTo>
                <a:lnTo>
                  <a:pt x="1648079" y="42163"/>
                </a:lnTo>
                <a:lnTo>
                  <a:pt x="1662049" y="5041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5553964" y="821435"/>
            <a:ext cx="1555241" cy="62166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238618" y="1320545"/>
            <a:ext cx="8255" cy="58419"/>
          </a:xfrm>
          <a:custGeom>
            <a:avLst/>
            <a:gdLst/>
            <a:ahLst/>
            <a:cxnLst/>
            <a:rect l="l" t="t" r="r" b="b"/>
            <a:pathLst>
              <a:path w="8254" h="58419">
                <a:moveTo>
                  <a:pt x="3175" y="0"/>
                </a:moveTo>
                <a:lnTo>
                  <a:pt x="6857" y="8636"/>
                </a:lnTo>
                <a:lnTo>
                  <a:pt x="7874" y="24764"/>
                </a:lnTo>
                <a:lnTo>
                  <a:pt x="6857" y="43179"/>
                </a:lnTo>
                <a:lnTo>
                  <a:pt x="0" y="5829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366027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56360" y="792479"/>
            <a:ext cx="211912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255520" cy="475615"/>
          </a:xfrm>
          <a:custGeom>
            <a:avLst/>
            <a:gdLst/>
            <a:ahLst/>
            <a:cxnLst/>
            <a:rect l="l" t="t" r="r" b="b"/>
            <a:pathLst>
              <a:path w="2255520" h="475615">
                <a:moveTo>
                  <a:pt x="2255520" y="0"/>
                </a:moveTo>
                <a:lnTo>
                  <a:pt x="0" y="0"/>
                </a:lnTo>
                <a:lnTo>
                  <a:pt x="0" y="475488"/>
                </a:lnTo>
                <a:lnTo>
                  <a:pt x="2176272" y="475488"/>
                </a:lnTo>
                <a:lnTo>
                  <a:pt x="2255520" y="396239"/>
                </a:lnTo>
                <a:lnTo>
                  <a:pt x="225552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93947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255520" cy="475615"/>
          </a:xfrm>
          <a:custGeom>
            <a:avLst/>
            <a:gdLst/>
            <a:ahLst/>
            <a:cxnLst/>
            <a:rect l="l" t="t" r="r" b="b"/>
            <a:pathLst>
              <a:path w="2255520" h="475615">
                <a:moveTo>
                  <a:pt x="2176272" y="475488"/>
                </a:moveTo>
                <a:lnTo>
                  <a:pt x="2192147" y="412114"/>
                </a:lnTo>
                <a:lnTo>
                  <a:pt x="2255520" y="396239"/>
                </a:lnTo>
                <a:lnTo>
                  <a:pt x="2176272" y="475488"/>
                </a:lnTo>
                <a:lnTo>
                  <a:pt x="0" y="475488"/>
                </a:lnTo>
                <a:lnTo>
                  <a:pt x="0" y="0"/>
                </a:lnTo>
                <a:lnTo>
                  <a:pt x="2255520" y="0"/>
                </a:lnTo>
                <a:lnTo>
                  <a:pt x="225552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043805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Unique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Features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Jointed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appendages </a:t>
            </a:r>
            <a:r>
              <a:rPr sz="1500" spc="-150" dirty="0">
                <a:latin typeface="Arial Black"/>
                <a:cs typeface="Arial Black"/>
              </a:rPr>
              <a:t>modified </a:t>
            </a:r>
            <a:r>
              <a:rPr sz="1500" spc="-125" dirty="0">
                <a:latin typeface="Arial Black"/>
                <a:cs typeface="Arial Black"/>
              </a:rPr>
              <a:t>for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70" dirty="0">
                <a:latin typeface="Arial Black"/>
                <a:cs typeface="Arial Black"/>
              </a:rPr>
              <a:t>variety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175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functions.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Tough, </a:t>
            </a:r>
            <a:r>
              <a:rPr sz="1500" spc="-160" dirty="0">
                <a:latin typeface="Arial Black"/>
                <a:cs typeface="Arial Black"/>
              </a:rPr>
              <a:t>jointed </a:t>
            </a:r>
            <a:r>
              <a:rPr sz="1500" spc="-190" dirty="0">
                <a:latin typeface="Arial Black"/>
                <a:cs typeface="Arial Black"/>
              </a:rPr>
              <a:t>exoskeleton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chitinous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plates.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Tracheae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for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respiration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65" dirty="0">
                <a:latin typeface="Arial Black"/>
                <a:cs typeface="Arial Black"/>
              </a:rPr>
              <a:t>majority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200" dirty="0">
                <a:latin typeface="Arial Black"/>
                <a:cs typeface="Arial Black"/>
              </a:rPr>
              <a:t> </a:t>
            </a:r>
            <a:r>
              <a:rPr sz="1500" spc="-215" dirty="0">
                <a:latin typeface="Arial Black"/>
                <a:cs typeface="Arial Black"/>
              </a:rPr>
              <a:t>cases.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Compound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eyes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80" dirty="0">
                <a:latin typeface="Arial Black"/>
                <a:cs typeface="Arial Black"/>
              </a:rPr>
              <a:t>most</a:t>
            </a:r>
            <a:r>
              <a:rPr sz="1500" spc="-21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forms.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Malpighian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tubules </a:t>
            </a:r>
            <a:r>
              <a:rPr sz="1500" spc="-125" dirty="0">
                <a:latin typeface="Arial Black"/>
                <a:cs typeface="Arial Black"/>
              </a:rPr>
              <a:t>for </a:t>
            </a:r>
            <a:r>
              <a:rPr sz="1500" spc="-190" dirty="0">
                <a:latin typeface="Arial Black"/>
                <a:cs typeface="Arial Black"/>
              </a:rPr>
              <a:t>excretion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65" dirty="0">
                <a:latin typeface="Arial Black"/>
                <a:cs typeface="Arial Black"/>
              </a:rPr>
              <a:t>majority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210" dirty="0">
                <a:latin typeface="Arial Black"/>
                <a:cs typeface="Arial Black"/>
              </a:rPr>
              <a:t> </a:t>
            </a:r>
            <a:r>
              <a:rPr sz="1500" spc="-215" dirty="0">
                <a:latin typeface="Arial Black"/>
                <a:cs typeface="Arial Black"/>
              </a:rPr>
              <a:t>cases.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Power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flight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80" dirty="0">
                <a:latin typeface="Arial Black"/>
                <a:cs typeface="Arial Black"/>
              </a:rPr>
              <a:t>most</a:t>
            </a:r>
            <a:r>
              <a:rPr sz="1500" spc="-285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insects.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Many </a:t>
            </a:r>
            <a:r>
              <a:rPr sz="1500" spc="-190" dirty="0">
                <a:latin typeface="Arial Black"/>
                <a:cs typeface="Arial Black"/>
              </a:rPr>
              <a:t>release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pheromones </a:t>
            </a:r>
            <a:r>
              <a:rPr sz="1500" spc="-155" dirty="0">
                <a:latin typeface="Arial Black"/>
                <a:cs typeface="Arial Black"/>
              </a:rPr>
              <a:t>into </a:t>
            </a:r>
            <a:r>
              <a:rPr sz="1500" spc="-175" dirty="0">
                <a:latin typeface="Arial Black"/>
                <a:cs typeface="Arial Black"/>
              </a:rPr>
              <a:t>the</a:t>
            </a:r>
            <a:r>
              <a:rPr sz="1500" spc="-4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environment.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Cilia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flagella </a:t>
            </a:r>
            <a:r>
              <a:rPr sz="1500" spc="-185" dirty="0">
                <a:latin typeface="Arial Black"/>
                <a:cs typeface="Arial Black"/>
              </a:rPr>
              <a:t>are</a:t>
            </a:r>
            <a:r>
              <a:rPr sz="1500" spc="-19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absent.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84527" y="1634616"/>
            <a:ext cx="1588135" cy="55880"/>
          </a:xfrm>
          <a:custGeom>
            <a:avLst/>
            <a:gdLst/>
            <a:ahLst/>
            <a:cxnLst/>
            <a:rect l="l" t="t" r="r" b="b"/>
            <a:pathLst>
              <a:path w="1588135" h="55880">
                <a:moveTo>
                  <a:pt x="17653" y="4318"/>
                </a:moveTo>
                <a:lnTo>
                  <a:pt x="17653" y="4318"/>
                </a:lnTo>
                <a:lnTo>
                  <a:pt x="0" y="8636"/>
                </a:lnTo>
                <a:lnTo>
                  <a:pt x="0" y="8636"/>
                </a:lnTo>
                <a:lnTo>
                  <a:pt x="11176" y="10795"/>
                </a:lnTo>
                <a:lnTo>
                  <a:pt x="24130" y="15112"/>
                </a:lnTo>
                <a:lnTo>
                  <a:pt x="39624" y="22733"/>
                </a:lnTo>
                <a:lnTo>
                  <a:pt x="55880" y="30607"/>
                </a:lnTo>
                <a:lnTo>
                  <a:pt x="73533" y="37846"/>
                </a:lnTo>
                <a:lnTo>
                  <a:pt x="92202" y="42545"/>
                </a:lnTo>
                <a:lnTo>
                  <a:pt x="109855" y="44323"/>
                </a:lnTo>
                <a:lnTo>
                  <a:pt x="127127" y="44323"/>
                </a:lnTo>
                <a:lnTo>
                  <a:pt x="144399" y="41402"/>
                </a:lnTo>
                <a:lnTo>
                  <a:pt x="164592" y="36703"/>
                </a:lnTo>
                <a:lnTo>
                  <a:pt x="182880" y="30607"/>
                </a:lnTo>
                <a:lnTo>
                  <a:pt x="198120" y="25908"/>
                </a:lnTo>
                <a:lnTo>
                  <a:pt x="215646" y="22733"/>
                </a:lnTo>
                <a:lnTo>
                  <a:pt x="234442" y="21971"/>
                </a:lnTo>
                <a:lnTo>
                  <a:pt x="254254" y="21971"/>
                </a:lnTo>
                <a:lnTo>
                  <a:pt x="273685" y="22733"/>
                </a:lnTo>
                <a:lnTo>
                  <a:pt x="292354" y="23749"/>
                </a:lnTo>
                <a:lnTo>
                  <a:pt x="311150" y="25908"/>
                </a:lnTo>
                <a:lnTo>
                  <a:pt x="328422" y="30607"/>
                </a:lnTo>
                <a:lnTo>
                  <a:pt x="346075" y="36703"/>
                </a:lnTo>
                <a:lnTo>
                  <a:pt x="363601" y="43180"/>
                </a:lnTo>
                <a:lnTo>
                  <a:pt x="380238" y="49022"/>
                </a:lnTo>
                <a:lnTo>
                  <a:pt x="396367" y="52959"/>
                </a:lnTo>
                <a:lnTo>
                  <a:pt x="415163" y="55499"/>
                </a:lnTo>
                <a:lnTo>
                  <a:pt x="433832" y="55499"/>
                </a:lnTo>
                <a:lnTo>
                  <a:pt x="451104" y="53975"/>
                </a:lnTo>
                <a:lnTo>
                  <a:pt x="470916" y="51816"/>
                </a:lnTo>
                <a:lnTo>
                  <a:pt x="490728" y="46482"/>
                </a:lnTo>
                <a:lnTo>
                  <a:pt x="511683" y="40386"/>
                </a:lnTo>
                <a:lnTo>
                  <a:pt x="532130" y="34544"/>
                </a:lnTo>
                <a:lnTo>
                  <a:pt x="553085" y="29210"/>
                </a:lnTo>
                <a:lnTo>
                  <a:pt x="573913" y="24892"/>
                </a:lnTo>
                <a:lnTo>
                  <a:pt x="594741" y="21971"/>
                </a:lnTo>
                <a:lnTo>
                  <a:pt x="615315" y="20955"/>
                </a:lnTo>
                <a:lnTo>
                  <a:pt x="635127" y="19431"/>
                </a:lnTo>
                <a:lnTo>
                  <a:pt x="655955" y="17272"/>
                </a:lnTo>
                <a:lnTo>
                  <a:pt x="676910" y="15112"/>
                </a:lnTo>
                <a:lnTo>
                  <a:pt x="697357" y="15112"/>
                </a:lnTo>
                <a:lnTo>
                  <a:pt x="718312" y="16256"/>
                </a:lnTo>
                <a:lnTo>
                  <a:pt x="736981" y="18415"/>
                </a:lnTo>
                <a:lnTo>
                  <a:pt x="756412" y="21971"/>
                </a:lnTo>
                <a:lnTo>
                  <a:pt x="776224" y="25908"/>
                </a:lnTo>
                <a:lnTo>
                  <a:pt x="796036" y="30607"/>
                </a:lnTo>
                <a:lnTo>
                  <a:pt x="815848" y="35687"/>
                </a:lnTo>
                <a:lnTo>
                  <a:pt x="837819" y="39243"/>
                </a:lnTo>
                <a:lnTo>
                  <a:pt x="858266" y="40386"/>
                </a:lnTo>
                <a:lnTo>
                  <a:pt x="879221" y="37846"/>
                </a:lnTo>
                <a:lnTo>
                  <a:pt x="900049" y="34544"/>
                </a:lnTo>
                <a:lnTo>
                  <a:pt x="923163" y="30607"/>
                </a:lnTo>
                <a:lnTo>
                  <a:pt x="947166" y="24892"/>
                </a:lnTo>
                <a:lnTo>
                  <a:pt x="968883" y="19431"/>
                </a:lnTo>
                <a:lnTo>
                  <a:pt x="991108" y="14097"/>
                </a:lnTo>
                <a:lnTo>
                  <a:pt x="1011682" y="9779"/>
                </a:lnTo>
                <a:lnTo>
                  <a:pt x="1032510" y="8636"/>
                </a:lnTo>
                <a:lnTo>
                  <a:pt x="1051306" y="8636"/>
                </a:lnTo>
                <a:lnTo>
                  <a:pt x="1069594" y="10795"/>
                </a:lnTo>
                <a:lnTo>
                  <a:pt x="1088390" y="14097"/>
                </a:lnTo>
                <a:lnTo>
                  <a:pt x="1107059" y="18415"/>
                </a:lnTo>
                <a:lnTo>
                  <a:pt x="1126490" y="22733"/>
                </a:lnTo>
                <a:lnTo>
                  <a:pt x="1145159" y="27051"/>
                </a:lnTo>
                <a:lnTo>
                  <a:pt x="1163955" y="30607"/>
                </a:lnTo>
                <a:lnTo>
                  <a:pt x="1181608" y="33528"/>
                </a:lnTo>
                <a:lnTo>
                  <a:pt x="1198880" y="34544"/>
                </a:lnTo>
                <a:lnTo>
                  <a:pt x="1219708" y="33528"/>
                </a:lnTo>
                <a:lnTo>
                  <a:pt x="1241679" y="29210"/>
                </a:lnTo>
                <a:lnTo>
                  <a:pt x="1264793" y="23749"/>
                </a:lnTo>
                <a:lnTo>
                  <a:pt x="1286383" y="17272"/>
                </a:lnTo>
                <a:lnTo>
                  <a:pt x="1308608" y="9779"/>
                </a:lnTo>
                <a:lnTo>
                  <a:pt x="1328039" y="4318"/>
                </a:lnTo>
                <a:lnTo>
                  <a:pt x="1348994" y="1143"/>
                </a:lnTo>
                <a:lnTo>
                  <a:pt x="1371981" y="0"/>
                </a:lnTo>
                <a:lnTo>
                  <a:pt x="1395095" y="0"/>
                </a:lnTo>
                <a:lnTo>
                  <a:pt x="1419225" y="2159"/>
                </a:lnTo>
                <a:lnTo>
                  <a:pt x="1441831" y="4318"/>
                </a:lnTo>
                <a:lnTo>
                  <a:pt x="1462786" y="8636"/>
                </a:lnTo>
                <a:lnTo>
                  <a:pt x="1481455" y="12954"/>
                </a:lnTo>
                <a:lnTo>
                  <a:pt x="1499870" y="18415"/>
                </a:lnTo>
                <a:lnTo>
                  <a:pt x="1518539" y="22733"/>
                </a:lnTo>
                <a:lnTo>
                  <a:pt x="1538351" y="25908"/>
                </a:lnTo>
                <a:lnTo>
                  <a:pt x="1557020" y="27051"/>
                </a:lnTo>
                <a:lnTo>
                  <a:pt x="1571117" y="27051"/>
                </a:lnTo>
                <a:lnTo>
                  <a:pt x="1587627" y="2705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53742" y="1848484"/>
            <a:ext cx="3237865" cy="74930"/>
          </a:xfrm>
          <a:custGeom>
            <a:avLst/>
            <a:gdLst/>
            <a:ahLst/>
            <a:cxnLst/>
            <a:rect l="l" t="t" r="r" b="b"/>
            <a:pathLst>
              <a:path w="3237865" h="74930">
                <a:moveTo>
                  <a:pt x="0" y="21589"/>
                </a:moveTo>
                <a:lnTo>
                  <a:pt x="0" y="21589"/>
                </a:lnTo>
                <a:lnTo>
                  <a:pt x="11175" y="24129"/>
                </a:lnTo>
                <a:lnTo>
                  <a:pt x="23368" y="29210"/>
                </a:lnTo>
                <a:lnTo>
                  <a:pt x="37464" y="36702"/>
                </a:lnTo>
                <a:lnTo>
                  <a:pt x="52958" y="45338"/>
                </a:lnTo>
                <a:lnTo>
                  <a:pt x="68071" y="52196"/>
                </a:lnTo>
                <a:lnTo>
                  <a:pt x="85343" y="55118"/>
                </a:lnTo>
                <a:lnTo>
                  <a:pt x="85343" y="55118"/>
                </a:lnTo>
                <a:lnTo>
                  <a:pt x="104012" y="53975"/>
                </a:lnTo>
                <a:lnTo>
                  <a:pt x="123825" y="50037"/>
                </a:lnTo>
                <a:lnTo>
                  <a:pt x="142620" y="44703"/>
                </a:lnTo>
                <a:lnTo>
                  <a:pt x="158750" y="35940"/>
                </a:lnTo>
                <a:lnTo>
                  <a:pt x="176402" y="27050"/>
                </a:lnTo>
                <a:lnTo>
                  <a:pt x="192912" y="19430"/>
                </a:lnTo>
                <a:lnTo>
                  <a:pt x="211708" y="12953"/>
                </a:lnTo>
                <a:lnTo>
                  <a:pt x="231139" y="7874"/>
                </a:lnTo>
                <a:lnTo>
                  <a:pt x="249808" y="3301"/>
                </a:lnTo>
                <a:lnTo>
                  <a:pt x="268605" y="0"/>
                </a:lnTo>
                <a:lnTo>
                  <a:pt x="285876" y="0"/>
                </a:lnTo>
                <a:lnTo>
                  <a:pt x="305688" y="3301"/>
                </a:lnTo>
                <a:lnTo>
                  <a:pt x="325500" y="8636"/>
                </a:lnTo>
                <a:lnTo>
                  <a:pt x="343788" y="15493"/>
                </a:lnTo>
                <a:lnTo>
                  <a:pt x="362584" y="21589"/>
                </a:lnTo>
                <a:lnTo>
                  <a:pt x="377951" y="28066"/>
                </a:lnTo>
                <a:lnTo>
                  <a:pt x="393064" y="34925"/>
                </a:lnTo>
                <a:lnTo>
                  <a:pt x="410718" y="42417"/>
                </a:lnTo>
                <a:lnTo>
                  <a:pt x="427989" y="47878"/>
                </a:lnTo>
                <a:lnTo>
                  <a:pt x="444626" y="52196"/>
                </a:lnTo>
                <a:lnTo>
                  <a:pt x="462280" y="55118"/>
                </a:lnTo>
                <a:lnTo>
                  <a:pt x="478789" y="57657"/>
                </a:lnTo>
                <a:lnTo>
                  <a:pt x="496443" y="58674"/>
                </a:lnTo>
                <a:lnTo>
                  <a:pt x="518032" y="57657"/>
                </a:lnTo>
                <a:lnTo>
                  <a:pt x="541146" y="53975"/>
                </a:lnTo>
                <a:lnTo>
                  <a:pt x="565150" y="49021"/>
                </a:lnTo>
                <a:lnTo>
                  <a:pt x="589280" y="42417"/>
                </a:lnTo>
                <a:lnTo>
                  <a:pt x="613028" y="33781"/>
                </a:lnTo>
                <a:lnTo>
                  <a:pt x="637539" y="28066"/>
                </a:lnTo>
                <a:lnTo>
                  <a:pt x="660272" y="24129"/>
                </a:lnTo>
                <a:lnTo>
                  <a:pt x="681101" y="19430"/>
                </a:lnTo>
                <a:lnTo>
                  <a:pt x="702056" y="17652"/>
                </a:lnTo>
                <a:lnTo>
                  <a:pt x="721868" y="16510"/>
                </a:lnTo>
                <a:lnTo>
                  <a:pt x="742314" y="16510"/>
                </a:lnTo>
                <a:lnTo>
                  <a:pt x="762126" y="17652"/>
                </a:lnTo>
                <a:lnTo>
                  <a:pt x="781938" y="18414"/>
                </a:lnTo>
                <a:lnTo>
                  <a:pt x="800226" y="20574"/>
                </a:lnTo>
                <a:lnTo>
                  <a:pt x="820038" y="25146"/>
                </a:lnTo>
                <a:lnTo>
                  <a:pt x="841375" y="31368"/>
                </a:lnTo>
                <a:lnTo>
                  <a:pt x="859663" y="38862"/>
                </a:lnTo>
                <a:lnTo>
                  <a:pt x="878458" y="46481"/>
                </a:lnTo>
                <a:lnTo>
                  <a:pt x="897127" y="53339"/>
                </a:lnTo>
                <a:lnTo>
                  <a:pt x="916558" y="58674"/>
                </a:lnTo>
                <a:lnTo>
                  <a:pt x="937387" y="62991"/>
                </a:lnTo>
                <a:lnTo>
                  <a:pt x="956944" y="64769"/>
                </a:lnTo>
                <a:lnTo>
                  <a:pt x="977772" y="65912"/>
                </a:lnTo>
                <a:lnTo>
                  <a:pt x="997966" y="64769"/>
                </a:lnTo>
                <a:lnTo>
                  <a:pt x="1019556" y="61975"/>
                </a:lnTo>
                <a:lnTo>
                  <a:pt x="1040383" y="57657"/>
                </a:lnTo>
                <a:lnTo>
                  <a:pt x="1060958" y="53975"/>
                </a:lnTo>
                <a:lnTo>
                  <a:pt x="1083309" y="52196"/>
                </a:lnTo>
                <a:lnTo>
                  <a:pt x="1104899" y="49021"/>
                </a:lnTo>
                <a:lnTo>
                  <a:pt x="1127886" y="45338"/>
                </a:lnTo>
                <a:lnTo>
                  <a:pt x="1149858" y="41401"/>
                </a:lnTo>
                <a:lnTo>
                  <a:pt x="1171447" y="35940"/>
                </a:lnTo>
                <a:lnTo>
                  <a:pt x="1193799" y="32765"/>
                </a:lnTo>
                <a:lnTo>
                  <a:pt x="1216406" y="29210"/>
                </a:lnTo>
                <a:lnTo>
                  <a:pt x="1239900" y="27050"/>
                </a:lnTo>
                <a:lnTo>
                  <a:pt x="1261491" y="26288"/>
                </a:lnTo>
                <a:lnTo>
                  <a:pt x="1283461" y="26288"/>
                </a:lnTo>
                <a:lnTo>
                  <a:pt x="1306448" y="29210"/>
                </a:lnTo>
                <a:lnTo>
                  <a:pt x="1327022" y="32765"/>
                </a:lnTo>
                <a:lnTo>
                  <a:pt x="1346708" y="38862"/>
                </a:lnTo>
                <a:lnTo>
                  <a:pt x="1365504" y="45338"/>
                </a:lnTo>
                <a:lnTo>
                  <a:pt x="1384934" y="52196"/>
                </a:lnTo>
                <a:lnTo>
                  <a:pt x="1406144" y="59816"/>
                </a:lnTo>
                <a:lnTo>
                  <a:pt x="1426718" y="64769"/>
                </a:lnTo>
                <a:lnTo>
                  <a:pt x="1447545" y="70612"/>
                </a:lnTo>
                <a:lnTo>
                  <a:pt x="1468500" y="73787"/>
                </a:lnTo>
                <a:lnTo>
                  <a:pt x="1490345" y="74930"/>
                </a:lnTo>
                <a:lnTo>
                  <a:pt x="1490345" y="74930"/>
                </a:lnTo>
                <a:lnTo>
                  <a:pt x="1512061" y="73787"/>
                </a:lnTo>
                <a:lnTo>
                  <a:pt x="1535048" y="71627"/>
                </a:lnTo>
                <a:lnTo>
                  <a:pt x="1557020" y="67309"/>
                </a:lnTo>
                <a:lnTo>
                  <a:pt x="1581149" y="61975"/>
                </a:lnTo>
                <a:lnTo>
                  <a:pt x="1603120" y="56133"/>
                </a:lnTo>
                <a:lnTo>
                  <a:pt x="1623948" y="50037"/>
                </a:lnTo>
                <a:lnTo>
                  <a:pt x="1644522" y="43561"/>
                </a:lnTo>
                <a:lnTo>
                  <a:pt x="1665350" y="36702"/>
                </a:lnTo>
                <a:lnTo>
                  <a:pt x="1686306" y="34925"/>
                </a:lnTo>
                <a:lnTo>
                  <a:pt x="1703832" y="33781"/>
                </a:lnTo>
                <a:lnTo>
                  <a:pt x="1718945" y="32765"/>
                </a:lnTo>
                <a:lnTo>
                  <a:pt x="1734438" y="32765"/>
                </a:lnTo>
                <a:lnTo>
                  <a:pt x="1751075" y="33781"/>
                </a:lnTo>
                <a:lnTo>
                  <a:pt x="1768729" y="33781"/>
                </a:lnTo>
                <a:lnTo>
                  <a:pt x="1786000" y="33781"/>
                </a:lnTo>
                <a:lnTo>
                  <a:pt x="1803272" y="33781"/>
                </a:lnTo>
                <a:lnTo>
                  <a:pt x="1821942" y="34925"/>
                </a:lnTo>
                <a:lnTo>
                  <a:pt x="1840737" y="36702"/>
                </a:lnTo>
                <a:lnTo>
                  <a:pt x="1861566" y="42417"/>
                </a:lnTo>
                <a:lnTo>
                  <a:pt x="1881378" y="47878"/>
                </a:lnTo>
                <a:lnTo>
                  <a:pt x="1900808" y="53339"/>
                </a:lnTo>
                <a:lnTo>
                  <a:pt x="1919478" y="57657"/>
                </a:lnTo>
                <a:lnTo>
                  <a:pt x="1939290" y="60832"/>
                </a:lnTo>
                <a:lnTo>
                  <a:pt x="1959863" y="62991"/>
                </a:lnTo>
                <a:lnTo>
                  <a:pt x="1980692" y="62991"/>
                </a:lnTo>
                <a:lnTo>
                  <a:pt x="1980692" y="62991"/>
                </a:lnTo>
                <a:lnTo>
                  <a:pt x="2002662" y="60832"/>
                </a:lnTo>
                <a:lnTo>
                  <a:pt x="2024633" y="55118"/>
                </a:lnTo>
                <a:lnTo>
                  <a:pt x="2046605" y="49021"/>
                </a:lnTo>
                <a:lnTo>
                  <a:pt x="2068195" y="42417"/>
                </a:lnTo>
                <a:lnTo>
                  <a:pt x="2090166" y="33781"/>
                </a:lnTo>
                <a:lnTo>
                  <a:pt x="2114296" y="28066"/>
                </a:lnTo>
                <a:lnTo>
                  <a:pt x="2137283" y="26288"/>
                </a:lnTo>
                <a:lnTo>
                  <a:pt x="2159254" y="26288"/>
                </a:lnTo>
                <a:lnTo>
                  <a:pt x="2159254" y="26288"/>
                </a:lnTo>
                <a:lnTo>
                  <a:pt x="2179066" y="27050"/>
                </a:lnTo>
                <a:lnTo>
                  <a:pt x="2199640" y="28066"/>
                </a:lnTo>
                <a:lnTo>
                  <a:pt x="2221610" y="31368"/>
                </a:lnTo>
                <a:lnTo>
                  <a:pt x="2243582" y="36702"/>
                </a:lnTo>
                <a:lnTo>
                  <a:pt x="2261108" y="43561"/>
                </a:lnTo>
                <a:lnTo>
                  <a:pt x="2277363" y="47878"/>
                </a:lnTo>
                <a:lnTo>
                  <a:pt x="2297175" y="52196"/>
                </a:lnTo>
                <a:lnTo>
                  <a:pt x="2316987" y="56133"/>
                </a:lnTo>
                <a:lnTo>
                  <a:pt x="2338959" y="59816"/>
                </a:lnTo>
                <a:lnTo>
                  <a:pt x="2359406" y="59816"/>
                </a:lnTo>
                <a:lnTo>
                  <a:pt x="2359406" y="59816"/>
                </a:lnTo>
                <a:lnTo>
                  <a:pt x="2380360" y="55118"/>
                </a:lnTo>
                <a:lnTo>
                  <a:pt x="2402332" y="49021"/>
                </a:lnTo>
                <a:lnTo>
                  <a:pt x="2425319" y="40004"/>
                </a:lnTo>
                <a:lnTo>
                  <a:pt x="2445131" y="32765"/>
                </a:lnTo>
                <a:lnTo>
                  <a:pt x="2445131" y="32765"/>
                </a:lnTo>
                <a:lnTo>
                  <a:pt x="2463546" y="28066"/>
                </a:lnTo>
                <a:lnTo>
                  <a:pt x="2483231" y="25146"/>
                </a:lnTo>
                <a:lnTo>
                  <a:pt x="2503043" y="22733"/>
                </a:lnTo>
                <a:lnTo>
                  <a:pt x="2523997" y="22733"/>
                </a:lnTo>
                <a:lnTo>
                  <a:pt x="2523997" y="22733"/>
                </a:lnTo>
                <a:lnTo>
                  <a:pt x="2542285" y="25146"/>
                </a:lnTo>
                <a:lnTo>
                  <a:pt x="2559938" y="29210"/>
                </a:lnTo>
                <a:lnTo>
                  <a:pt x="2576575" y="35940"/>
                </a:lnTo>
                <a:lnTo>
                  <a:pt x="2592705" y="43561"/>
                </a:lnTo>
                <a:lnTo>
                  <a:pt x="2609342" y="49021"/>
                </a:lnTo>
                <a:lnTo>
                  <a:pt x="2627630" y="53339"/>
                </a:lnTo>
                <a:lnTo>
                  <a:pt x="2646425" y="55118"/>
                </a:lnTo>
                <a:lnTo>
                  <a:pt x="2666110" y="53975"/>
                </a:lnTo>
                <a:lnTo>
                  <a:pt x="2684525" y="52196"/>
                </a:lnTo>
                <a:lnTo>
                  <a:pt x="2703195" y="47878"/>
                </a:lnTo>
                <a:lnTo>
                  <a:pt x="2721991" y="44703"/>
                </a:lnTo>
                <a:lnTo>
                  <a:pt x="2739262" y="40004"/>
                </a:lnTo>
                <a:lnTo>
                  <a:pt x="2757932" y="34925"/>
                </a:lnTo>
                <a:lnTo>
                  <a:pt x="2776728" y="31368"/>
                </a:lnTo>
                <a:lnTo>
                  <a:pt x="2795397" y="28066"/>
                </a:lnTo>
                <a:lnTo>
                  <a:pt x="2813811" y="26288"/>
                </a:lnTo>
                <a:lnTo>
                  <a:pt x="2833623" y="24129"/>
                </a:lnTo>
                <a:lnTo>
                  <a:pt x="2854452" y="21589"/>
                </a:lnTo>
                <a:lnTo>
                  <a:pt x="2874263" y="21589"/>
                </a:lnTo>
                <a:lnTo>
                  <a:pt x="2874263" y="21589"/>
                </a:lnTo>
                <a:lnTo>
                  <a:pt x="2895854" y="24129"/>
                </a:lnTo>
                <a:lnTo>
                  <a:pt x="2915666" y="28066"/>
                </a:lnTo>
                <a:lnTo>
                  <a:pt x="2934335" y="33781"/>
                </a:lnTo>
                <a:lnTo>
                  <a:pt x="2952749" y="40004"/>
                </a:lnTo>
                <a:lnTo>
                  <a:pt x="2970403" y="44703"/>
                </a:lnTo>
                <a:lnTo>
                  <a:pt x="2989072" y="46481"/>
                </a:lnTo>
                <a:lnTo>
                  <a:pt x="3005709" y="46481"/>
                </a:lnTo>
                <a:lnTo>
                  <a:pt x="3022219" y="43561"/>
                </a:lnTo>
                <a:lnTo>
                  <a:pt x="3037332" y="36702"/>
                </a:lnTo>
                <a:lnTo>
                  <a:pt x="3052825" y="31368"/>
                </a:lnTo>
                <a:lnTo>
                  <a:pt x="3070097" y="27050"/>
                </a:lnTo>
                <a:lnTo>
                  <a:pt x="3088767" y="26288"/>
                </a:lnTo>
                <a:lnTo>
                  <a:pt x="3107562" y="27050"/>
                </a:lnTo>
                <a:lnTo>
                  <a:pt x="3126994" y="31368"/>
                </a:lnTo>
                <a:lnTo>
                  <a:pt x="3145662" y="34925"/>
                </a:lnTo>
                <a:lnTo>
                  <a:pt x="3164459" y="38862"/>
                </a:lnTo>
                <a:lnTo>
                  <a:pt x="3182747" y="40004"/>
                </a:lnTo>
                <a:lnTo>
                  <a:pt x="3199384" y="36702"/>
                </a:lnTo>
                <a:lnTo>
                  <a:pt x="3215894" y="32765"/>
                </a:lnTo>
                <a:lnTo>
                  <a:pt x="3227705" y="27050"/>
                </a:lnTo>
                <a:lnTo>
                  <a:pt x="3237865" y="2628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74919" y="1697645"/>
            <a:ext cx="179164" cy="832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94070" y="1651888"/>
            <a:ext cx="106045" cy="248920"/>
          </a:xfrm>
          <a:custGeom>
            <a:avLst/>
            <a:gdLst/>
            <a:ahLst/>
            <a:cxnLst/>
            <a:rect l="l" t="t" r="r" b="b"/>
            <a:pathLst>
              <a:path w="106045" h="248919">
                <a:moveTo>
                  <a:pt x="105537" y="9779"/>
                </a:moveTo>
                <a:lnTo>
                  <a:pt x="105537" y="9779"/>
                </a:lnTo>
                <a:lnTo>
                  <a:pt x="87883" y="0"/>
                </a:lnTo>
                <a:lnTo>
                  <a:pt x="73405" y="4699"/>
                </a:lnTo>
                <a:lnTo>
                  <a:pt x="59435" y="16256"/>
                </a:lnTo>
                <a:lnTo>
                  <a:pt x="46100" y="30607"/>
                </a:lnTo>
                <a:lnTo>
                  <a:pt x="34162" y="49022"/>
                </a:lnTo>
                <a:lnTo>
                  <a:pt x="23367" y="71374"/>
                </a:lnTo>
                <a:lnTo>
                  <a:pt x="0" y="158496"/>
                </a:lnTo>
                <a:lnTo>
                  <a:pt x="0" y="186817"/>
                </a:lnTo>
                <a:lnTo>
                  <a:pt x="0" y="186817"/>
                </a:lnTo>
                <a:lnTo>
                  <a:pt x="6857" y="209550"/>
                </a:lnTo>
                <a:lnTo>
                  <a:pt x="17652" y="227202"/>
                </a:lnTo>
                <a:lnTo>
                  <a:pt x="35305" y="241300"/>
                </a:lnTo>
                <a:lnTo>
                  <a:pt x="57276" y="248793"/>
                </a:lnTo>
                <a:lnTo>
                  <a:pt x="82422" y="24777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96710" y="1676907"/>
            <a:ext cx="85978" cy="1691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9009" y="1666494"/>
            <a:ext cx="95376" cy="1948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303771" y="1558670"/>
            <a:ext cx="88900" cy="247015"/>
          </a:xfrm>
          <a:custGeom>
            <a:avLst/>
            <a:gdLst/>
            <a:ahLst/>
            <a:cxnLst/>
            <a:rect l="l" t="t" r="r" b="b"/>
            <a:pathLst>
              <a:path w="88900" h="247014">
                <a:moveTo>
                  <a:pt x="0" y="31368"/>
                </a:moveTo>
                <a:lnTo>
                  <a:pt x="0" y="31368"/>
                </a:lnTo>
                <a:lnTo>
                  <a:pt x="4317" y="20574"/>
                </a:lnTo>
                <a:lnTo>
                  <a:pt x="12191" y="9398"/>
                </a:lnTo>
                <a:lnTo>
                  <a:pt x="25145" y="2158"/>
                </a:lnTo>
                <a:lnTo>
                  <a:pt x="41782" y="0"/>
                </a:lnTo>
                <a:lnTo>
                  <a:pt x="56895" y="4317"/>
                </a:lnTo>
                <a:lnTo>
                  <a:pt x="70230" y="15112"/>
                </a:lnTo>
                <a:lnTo>
                  <a:pt x="76707" y="33527"/>
                </a:lnTo>
                <a:lnTo>
                  <a:pt x="79882" y="58674"/>
                </a:lnTo>
                <a:lnTo>
                  <a:pt x="81025" y="83565"/>
                </a:lnTo>
                <a:lnTo>
                  <a:pt x="79882" y="105155"/>
                </a:lnTo>
                <a:lnTo>
                  <a:pt x="78866" y="125983"/>
                </a:lnTo>
                <a:lnTo>
                  <a:pt x="77724" y="146176"/>
                </a:lnTo>
                <a:lnTo>
                  <a:pt x="76707" y="170306"/>
                </a:lnTo>
                <a:lnTo>
                  <a:pt x="76707" y="195072"/>
                </a:lnTo>
                <a:lnTo>
                  <a:pt x="76707" y="218186"/>
                </a:lnTo>
                <a:lnTo>
                  <a:pt x="79882" y="236474"/>
                </a:lnTo>
                <a:lnTo>
                  <a:pt x="88518" y="24663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27723" y="1589531"/>
            <a:ext cx="266446" cy="2162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46240" y="1600834"/>
            <a:ext cx="15875" cy="95885"/>
          </a:xfrm>
          <a:custGeom>
            <a:avLst/>
            <a:gdLst/>
            <a:ahLst/>
            <a:cxnLst/>
            <a:rect l="l" t="t" r="r" b="b"/>
            <a:pathLst>
              <a:path w="15875" h="95885">
                <a:moveTo>
                  <a:pt x="0" y="0"/>
                </a:moveTo>
                <a:lnTo>
                  <a:pt x="0" y="0"/>
                </a:lnTo>
                <a:lnTo>
                  <a:pt x="2793" y="17272"/>
                </a:lnTo>
                <a:lnTo>
                  <a:pt x="7492" y="40259"/>
                </a:lnTo>
                <a:lnTo>
                  <a:pt x="11810" y="69468"/>
                </a:lnTo>
                <a:lnTo>
                  <a:pt x="15366" y="9537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31761" y="15292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57034" y="1376171"/>
            <a:ext cx="106680" cy="333375"/>
          </a:xfrm>
          <a:custGeom>
            <a:avLst/>
            <a:gdLst/>
            <a:ahLst/>
            <a:cxnLst/>
            <a:rect l="l" t="t" r="r" b="b"/>
            <a:pathLst>
              <a:path w="106679" h="333375">
                <a:moveTo>
                  <a:pt x="2159" y="51053"/>
                </a:moveTo>
                <a:lnTo>
                  <a:pt x="0" y="37846"/>
                </a:lnTo>
                <a:lnTo>
                  <a:pt x="0" y="37846"/>
                </a:lnTo>
                <a:lnTo>
                  <a:pt x="1016" y="24891"/>
                </a:lnTo>
                <a:lnTo>
                  <a:pt x="8636" y="10794"/>
                </a:lnTo>
                <a:lnTo>
                  <a:pt x="21971" y="1777"/>
                </a:lnTo>
                <a:lnTo>
                  <a:pt x="39243" y="0"/>
                </a:lnTo>
                <a:lnTo>
                  <a:pt x="56896" y="6476"/>
                </a:lnTo>
                <a:lnTo>
                  <a:pt x="72263" y="21589"/>
                </a:lnTo>
                <a:lnTo>
                  <a:pt x="84200" y="39242"/>
                </a:lnTo>
                <a:lnTo>
                  <a:pt x="92837" y="59816"/>
                </a:lnTo>
                <a:lnTo>
                  <a:pt x="98551" y="86740"/>
                </a:lnTo>
                <a:lnTo>
                  <a:pt x="100711" y="112649"/>
                </a:lnTo>
                <a:lnTo>
                  <a:pt x="101854" y="137922"/>
                </a:lnTo>
                <a:lnTo>
                  <a:pt x="104013" y="159512"/>
                </a:lnTo>
                <a:lnTo>
                  <a:pt x="105029" y="181101"/>
                </a:lnTo>
                <a:lnTo>
                  <a:pt x="106172" y="198754"/>
                </a:lnTo>
                <a:lnTo>
                  <a:pt x="106172" y="219201"/>
                </a:lnTo>
                <a:lnTo>
                  <a:pt x="106172" y="245110"/>
                </a:lnTo>
                <a:lnTo>
                  <a:pt x="106172" y="272541"/>
                </a:lnTo>
                <a:lnTo>
                  <a:pt x="106172" y="299847"/>
                </a:lnTo>
                <a:lnTo>
                  <a:pt x="105029" y="321055"/>
                </a:lnTo>
                <a:lnTo>
                  <a:pt x="99695" y="33337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03008" y="1564766"/>
            <a:ext cx="34290" cy="28575"/>
          </a:xfrm>
          <a:custGeom>
            <a:avLst/>
            <a:gdLst/>
            <a:ahLst/>
            <a:cxnLst/>
            <a:rect l="l" t="t" r="r" b="b"/>
            <a:pathLst>
              <a:path w="34290" h="28575">
                <a:moveTo>
                  <a:pt x="0" y="28448"/>
                </a:moveTo>
                <a:lnTo>
                  <a:pt x="3301" y="17653"/>
                </a:lnTo>
                <a:lnTo>
                  <a:pt x="16256" y="8001"/>
                </a:lnTo>
                <a:lnTo>
                  <a:pt x="3390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907276" y="1480438"/>
            <a:ext cx="240156" cy="1691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82028" y="1305559"/>
            <a:ext cx="161290" cy="411480"/>
          </a:xfrm>
          <a:custGeom>
            <a:avLst/>
            <a:gdLst/>
            <a:ahLst/>
            <a:cxnLst/>
            <a:rect l="l" t="t" r="r" b="b"/>
            <a:pathLst>
              <a:path w="161290" h="411480">
                <a:moveTo>
                  <a:pt x="0" y="0"/>
                </a:moveTo>
                <a:lnTo>
                  <a:pt x="15494" y="1142"/>
                </a:lnTo>
                <a:lnTo>
                  <a:pt x="30988" y="4063"/>
                </a:lnTo>
                <a:lnTo>
                  <a:pt x="51562" y="11937"/>
                </a:lnTo>
                <a:lnTo>
                  <a:pt x="74549" y="23749"/>
                </a:lnTo>
                <a:lnTo>
                  <a:pt x="109474" y="50037"/>
                </a:lnTo>
                <a:lnTo>
                  <a:pt x="133985" y="81406"/>
                </a:lnTo>
                <a:lnTo>
                  <a:pt x="149098" y="118490"/>
                </a:lnTo>
                <a:lnTo>
                  <a:pt x="158750" y="158496"/>
                </a:lnTo>
                <a:lnTo>
                  <a:pt x="161290" y="183261"/>
                </a:lnTo>
                <a:lnTo>
                  <a:pt x="159893" y="211327"/>
                </a:lnTo>
                <a:lnTo>
                  <a:pt x="156591" y="238760"/>
                </a:lnTo>
                <a:lnTo>
                  <a:pt x="150114" y="266064"/>
                </a:lnTo>
                <a:lnTo>
                  <a:pt x="139065" y="291338"/>
                </a:lnTo>
                <a:lnTo>
                  <a:pt x="127126" y="313563"/>
                </a:lnTo>
                <a:lnTo>
                  <a:pt x="116331" y="332359"/>
                </a:lnTo>
                <a:lnTo>
                  <a:pt x="104140" y="351027"/>
                </a:lnTo>
                <a:lnTo>
                  <a:pt x="91058" y="370459"/>
                </a:lnTo>
                <a:lnTo>
                  <a:pt x="78867" y="385572"/>
                </a:lnTo>
                <a:lnTo>
                  <a:pt x="65531" y="398525"/>
                </a:lnTo>
                <a:lnTo>
                  <a:pt x="50419" y="41147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119111" y="1631441"/>
            <a:ext cx="12700" cy="10160"/>
          </a:xfrm>
          <a:custGeom>
            <a:avLst/>
            <a:gdLst/>
            <a:ahLst/>
            <a:cxnLst/>
            <a:rect l="l" t="t" r="r" b="b"/>
            <a:pathLst>
              <a:path w="12700" h="10160">
                <a:moveTo>
                  <a:pt x="12319" y="0"/>
                </a:moveTo>
                <a:lnTo>
                  <a:pt x="0" y="9652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26285" y="2089657"/>
            <a:ext cx="2863215" cy="60960"/>
          </a:xfrm>
          <a:custGeom>
            <a:avLst/>
            <a:gdLst/>
            <a:ahLst/>
            <a:cxnLst/>
            <a:rect l="l" t="t" r="r" b="b"/>
            <a:pathLst>
              <a:path w="2863215" h="60960">
                <a:moveTo>
                  <a:pt x="0" y="8636"/>
                </a:moveTo>
                <a:lnTo>
                  <a:pt x="12191" y="8636"/>
                </a:lnTo>
                <a:lnTo>
                  <a:pt x="12191" y="8636"/>
                </a:lnTo>
                <a:lnTo>
                  <a:pt x="26162" y="11557"/>
                </a:lnTo>
                <a:lnTo>
                  <a:pt x="40639" y="18415"/>
                </a:lnTo>
                <a:lnTo>
                  <a:pt x="56133" y="25908"/>
                </a:lnTo>
                <a:lnTo>
                  <a:pt x="72262" y="34543"/>
                </a:lnTo>
                <a:lnTo>
                  <a:pt x="87375" y="42164"/>
                </a:lnTo>
                <a:lnTo>
                  <a:pt x="101853" y="49657"/>
                </a:lnTo>
                <a:lnTo>
                  <a:pt x="117982" y="53975"/>
                </a:lnTo>
                <a:lnTo>
                  <a:pt x="134619" y="55118"/>
                </a:lnTo>
                <a:lnTo>
                  <a:pt x="152272" y="52959"/>
                </a:lnTo>
                <a:lnTo>
                  <a:pt x="168782" y="47498"/>
                </a:lnTo>
                <a:lnTo>
                  <a:pt x="185038" y="42164"/>
                </a:lnTo>
                <a:lnTo>
                  <a:pt x="201167" y="37846"/>
                </a:lnTo>
                <a:lnTo>
                  <a:pt x="217804" y="33528"/>
                </a:lnTo>
                <a:lnTo>
                  <a:pt x="234314" y="30226"/>
                </a:lnTo>
                <a:lnTo>
                  <a:pt x="251967" y="29210"/>
                </a:lnTo>
                <a:lnTo>
                  <a:pt x="269620" y="29210"/>
                </a:lnTo>
                <a:lnTo>
                  <a:pt x="286892" y="29210"/>
                </a:lnTo>
                <a:lnTo>
                  <a:pt x="307720" y="30226"/>
                </a:lnTo>
                <a:lnTo>
                  <a:pt x="327151" y="32766"/>
                </a:lnTo>
                <a:lnTo>
                  <a:pt x="348106" y="36703"/>
                </a:lnTo>
                <a:lnTo>
                  <a:pt x="370077" y="43180"/>
                </a:lnTo>
                <a:lnTo>
                  <a:pt x="390906" y="48641"/>
                </a:lnTo>
                <a:lnTo>
                  <a:pt x="410717" y="53975"/>
                </a:lnTo>
                <a:lnTo>
                  <a:pt x="427989" y="57658"/>
                </a:lnTo>
                <a:lnTo>
                  <a:pt x="444500" y="59817"/>
                </a:lnTo>
                <a:lnTo>
                  <a:pt x="461771" y="60833"/>
                </a:lnTo>
                <a:lnTo>
                  <a:pt x="481583" y="60833"/>
                </a:lnTo>
                <a:lnTo>
                  <a:pt x="502538" y="56134"/>
                </a:lnTo>
                <a:lnTo>
                  <a:pt x="521207" y="51181"/>
                </a:lnTo>
                <a:lnTo>
                  <a:pt x="538860" y="45339"/>
                </a:lnTo>
                <a:lnTo>
                  <a:pt x="553973" y="38862"/>
                </a:lnTo>
                <a:lnTo>
                  <a:pt x="571245" y="33528"/>
                </a:lnTo>
                <a:lnTo>
                  <a:pt x="591057" y="28067"/>
                </a:lnTo>
                <a:lnTo>
                  <a:pt x="609726" y="21209"/>
                </a:lnTo>
                <a:lnTo>
                  <a:pt x="632840" y="16256"/>
                </a:lnTo>
                <a:lnTo>
                  <a:pt x="656589" y="15113"/>
                </a:lnTo>
                <a:lnTo>
                  <a:pt x="656589" y="15113"/>
                </a:lnTo>
                <a:lnTo>
                  <a:pt x="681101" y="16256"/>
                </a:lnTo>
                <a:lnTo>
                  <a:pt x="702690" y="19431"/>
                </a:lnTo>
                <a:lnTo>
                  <a:pt x="723900" y="22352"/>
                </a:lnTo>
                <a:lnTo>
                  <a:pt x="743331" y="28067"/>
                </a:lnTo>
                <a:lnTo>
                  <a:pt x="762126" y="34543"/>
                </a:lnTo>
                <a:lnTo>
                  <a:pt x="781812" y="40005"/>
                </a:lnTo>
                <a:lnTo>
                  <a:pt x="801242" y="45339"/>
                </a:lnTo>
                <a:lnTo>
                  <a:pt x="822197" y="49657"/>
                </a:lnTo>
                <a:lnTo>
                  <a:pt x="844169" y="52959"/>
                </a:lnTo>
                <a:lnTo>
                  <a:pt x="867156" y="52959"/>
                </a:lnTo>
                <a:lnTo>
                  <a:pt x="890269" y="49657"/>
                </a:lnTo>
                <a:lnTo>
                  <a:pt x="910082" y="45339"/>
                </a:lnTo>
                <a:lnTo>
                  <a:pt x="929513" y="40005"/>
                </a:lnTo>
                <a:lnTo>
                  <a:pt x="947165" y="34543"/>
                </a:lnTo>
                <a:lnTo>
                  <a:pt x="966851" y="28067"/>
                </a:lnTo>
                <a:lnTo>
                  <a:pt x="989583" y="20574"/>
                </a:lnTo>
                <a:lnTo>
                  <a:pt x="1014729" y="12954"/>
                </a:lnTo>
                <a:lnTo>
                  <a:pt x="1038859" y="6477"/>
                </a:lnTo>
                <a:lnTo>
                  <a:pt x="1065148" y="2921"/>
                </a:lnTo>
                <a:lnTo>
                  <a:pt x="1090421" y="1143"/>
                </a:lnTo>
                <a:lnTo>
                  <a:pt x="1115567" y="0"/>
                </a:lnTo>
                <a:lnTo>
                  <a:pt x="1115567" y="0"/>
                </a:lnTo>
                <a:lnTo>
                  <a:pt x="1138682" y="1143"/>
                </a:lnTo>
                <a:lnTo>
                  <a:pt x="1162684" y="3937"/>
                </a:lnTo>
                <a:lnTo>
                  <a:pt x="1186814" y="7620"/>
                </a:lnTo>
                <a:lnTo>
                  <a:pt x="1210945" y="11557"/>
                </a:lnTo>
                <a:lnTo>
                  <a:pt x="1235075" y="18415"/>
                </a:lnTo>
                <a:lnTo>
                  <a:pt x="1259966" y="22352"/>
                </a:lnTo>
                <a:lnTo>
                  <a:pt x="1284097" y="27051"/>
                </a:lnTo>
                <a:lnTo>
                  <a:pt x="1309624" y="31368"/>
                </a:lnTo>
                <a:lnTo>
                  <a:pt x="1334515" y="32766"/>
                </a:lnTo>
                <a:lnTo>
                  <a:pt x="1360804" y="31368"/>
                </a:lnTo>
                <a:lnTo>
                  <a:pt x="1385951" y="29210"/>
                </a:lnTo>
                <a:lnTo>
                  <a:pt x="1408938" y="24892"/>
                </a:lnTo>
                <a:lnTo>
                  <a:pt x="1427734" y="19431"/>
                </a:lnTo>
                <a:lnTo>
                  <a:pt x="1447545" y="14097"/>
                </a:lnTo>
                <a:lnTo>
                  <a:pt x="1468374" y="9779"/>
                </a:lnTo>
                <a:lnTo>
                  <a:pt x="1492123" y="5080"/>
                </a:lnTo>
                <a:lnTo>
                  <a:pt x="1517395" y="2159"/>
                </a:lnTo>
                <a:lnTo>
                  <a:pt x="1543685" y="1143"/>
                </a:lnTo>
                <a:lnTo>
                  <a:pt x="1568830" y="1143"/>
                </a:lnTo>
                <a:lnTo>
                  <a:pt x="1568830" y="1143"/>
                </a:lnTo>
                <a:lnTo>
                  <a:pt x="1593977" y="2159"/>
                </a:lnTo>
                <a:lnTo>
                  <a:pt x="1617090" y="3937"/>
                </a:lnTo>
                <a:lnTo>
                  <a:pt x="1641220" y="8636"/>
                </a:lnTo>
                <a:lnTo>
                  <a:pt x="1664207" y="14097"/>
                </a:lnTo>
                <a:lnTo>
                  <a:pt x="1686940" y="20574"/>
                </a:lnTo>
                <a:lnTo>
                  <a:pt x="1710309" y="25908"/>
                </a:lnTo>
                <a:lnTo>
                  <a:pt x="1734057" y="31368"/>
                </a:lnTo>
                <a:lnTo>
                  <a:pt x="1754886" y="36703"/>
                </a:lnTo>
                <a:lnTo>
                  <a:pt x="1776856" y="42164"/>
                </a:lnTo>
                <a:lnTo>
                  <a:pt x="1797430" y="44323"/>
                </a:lnTo>
                <a:lnTo>
                  <a:pt x="1821941" y="45339"/>
                </a:lnTo>
                <a:lnTo>
                  <a:pt x="1847088" y="43180"/>
                </a:lnTo>
                <a:lnTo>
                  <a:pt x="1871979" y="37846"/>
                </a:lnTo>
                <a:lnTo>
                  <a:pt x="1897126" y="31368"/>
                </a:lnTo>
                <a:lnTo>
                  <a:pt x="1922652" y="24892"/>
                </a:lnTo>
                <a:lnTo>
                  <a:pt x="1945386" y="19431"/>
                </a:lnTo>
                <a:lnTo>
                  <a:pt x="1968373" y="15113"/>
                </a:lnTo>
                <a:lnTo>
                  <a:pt x="1991487" y="14097"/>
                </a:lnTo>
                <a:lnTo>
                  <a:pt x="2014474" y="15113"/>
                </a:lnTo>
                <a:lnTo>
                  <a:pt x="2035428" y="20574"/>
                </a:lnTo>
                <a:lnTo>
                  <a:pt x="2055876" y="25908"/>
                </a:lnTo>
                <a:lnTo>
                  <a:pt x="2075688" y="32766"/>
                </a:lnTo>
                <a:lnTo>
                  <a:pt x="2097659" y="38862"/>
                </a:lnTo>
                <a:lnTo>
                  <a:pt x="2118487" y="44323"/>
                </a:lnTo>
                <a:lnTo>
                  <a:pt x="2139061" y="48641"/>
                </a:lnTo>
                <a:lnTo>
                  <a:pt x="2158873" y="51181"/>
                </a:lnTo>
                <a:lnTo>
                  <a:pt x="2158873" y="51181"/>
                </a:lnTo>
                <a:lnTo>
                  <a:pt x="2178685" y="49657"/>
                </a:lnTo>
                <a:lnTo>
                  <a:pt x="2201672" y="46482"/>
                </a:lnTo>
                <a:lnTo>
                  <a:pt x="2224404" y="41021"/>
                </a:lnTo>
                <a:lnTo>
                  <a:pt x="2246756" y="35687"/>
                </a:lnTo>
                <a:lnTo>
                  <a:pt x="2268347" y="30226"/>
                </a:lnTo>
                <a:lnTo>
                  <a:pt x="2290317" y="25908"/>
                </a:lnTo>
                <a:lnTo>
                  <a:pt x="2310003" y="23749"/>
                </a:lnTo>
                <a:lnTo>
                  <a:pt x="2328799" y="23749"/>
                </a:lnTo>
                <a:lnTo>
                  <a:pt x="2347087" y="25908"/>
                </a:lnTo>
                <a:lnTo>
                  <a:pt x="2364740" y="29210"/>
                </a:lnTo>
                <a:lnTo>
                  <a:pt x="2383154" y="34543"/>
                </a:lnTo>
                <a:lnTo>
                  <a:pt x="2401824" y="40005"/>
                </a:lnTo>
                <a:lnTo>
                  <a:pt x="2420619" y="43180"/>
                </a:lnTo>
                <a:lnTo>
                  <a:pt x="2438907" y="45339"/>
                </a:lnTo>
                <a:lnTo>
                  <a:pt x="2457704" y="45339"/>
                </a:lnTo>
                <a:lnTo>
                  <a:pt x="2476373" y="43180"/>
                </a:lnTo>
                <a:lnTo>
                  <a:pt x="2494026" y="41021"/>
                </a:lnTo>
                <a:lnTo>
                  <a:pt x="2511298" y="35687"/>
                </a:lnTo>
                <a:lnTo>
                  <a:pt x="2528951" y="30226"/>
                </a:lnTo>
                <a:lnTo>
                  <a:pt x="2548763" y="23749"/>
                </a:lnTo>
                <a:lnTo>
                  <a:pt x="2569591" y="19431"/>
                </a:lnTo>
                <a:lnTo>
                  <a:pt x="2589403" y="16256"/>
                </a:lnTo>
                <a:lnTo>
                  <a:pt x="2607817" y="16256"/>
                </a:lnTo>
                <a:lnTo>
                  <a:pt x="2607817" y="16256"/>
                </a:lnTo>
                <a:lnTo>
                  <a:pt x="2625470" y="18415"/>
                </a:lnTo>
                <a:lnTo>
                  <a:pt x="2641600" y="21209"/>
                </a:lnTo>
                <a:lnTo>
                  <a:pt x="2659253" y="24892"/>
                </a:lnTo>
                <a:lnTo>
                  <a:pt x="2675763" y="28067"/>
                </a:lnTo>
                <a:lnTo>
                  <a:pt x="2692400" y="31368"/>
                </a:lnTo>
                <a:lnTo>
                  <a:pt x="2708529" y="34543"/>
                </a:lnTo>
                <a:lnTo>
                  <a:pt x="2724785" y="37846"/>
                </a:lnTo>
                <a:lnTo>
                  <a:pt x="2742438" y="40005"/>
                </a:lnTo>
                <a:lnTo>
                  <a:pt x="2760091" y="41021"/>
                </a:lnTo>
                <a:lnTo>
                  <a:pt x="2777743" y="41021"/>
                </a:lnTo>
                <a:lnTo>
                  <a:pt x="2796031" y="42164"/>
                </a:lnTo>
                <a:lnTo>
                  <a:pt x="2814828" y="42164"/>
                </a:lnTo>
                <a:lnTo>
                  <a:pt x="2833497" y="43180"/>
                </a:lnTo>
                <a:lnTo>
                  <a:pt x="2851150" y="43180"/>
                </a:lnTo>
                <a:lnTo>
                  <a:pt x="2863088" y="4318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08326" y="2319781"/>
            <a:ext cx="2065020" cy="50165"/>
          </a:xfrm>
          <a:custGeom>
            <a:avLst/>
            <a:gdLst/>
            <a:ahLst/>
            <a:cxnLst/>
            <a:rect l="l" t="t" r="r" b="b"/>
            <a:pathLst>
              <a:path w="2065020" h="50164">
                <a:moveTo>
                  <a:pt x="0" y="15112"/>
                </a:moveTo>
                <a:lnTo>
                  <a:pt x="0" y="15112"/>
                </a:lnTo>
                <a:lnTo>
                  <a:pt x="17272" y="10794"/>
                </a:lnTo>
                <a:lnTo>
                  <a:pt x="35941" y="9652"/>
                </a:lnTo>
                <a:lnTo>
                  <a:pt x="54737" y="11811"/>
                </a:lnTo>
                <a:lnTo>
                  <a:pt x="73406" y="15112"/>
                </a:lnTo>
                <a:lnTo>
                  <a:pt x="90678" y="19431"/>
                </a:lnTo>
                <a:lnTo>
                  <a:pt x="107315" y="24765"/>
                </a:lnTo>
                <a:lnTo>
                  <a:pt x="122681" y="30606"/>
                </a:lnTo>
                <a:lnTo>
                  <a:pt x="138937" y="32385"/>
                </a:lnTo>
                <a:lnTo>
                  <a:pt x="153289" y="31623"/>
                </a:lnTo>
                <a:lnTo>
                  <a:pt x="167767" y="26162"/>
                </a:lnTo>
                <a:lnTo>
                  <a:pt x="183896" y="18287"/>
                </a:lnTo>
                <a:lnTo>
                  <a:pt x="200533" y="12954"/>
                </a:lnTo>
                <a:lnTo>
                  <a:pt x="217805" y="6477"/>
                </a:lnTo>
                <a:lnTo>
                  <a:pt x="238633" y="2159"/>
                </a:lnTo>
                <a:lnTo>
                  <a:pt x="260604" y="0"/>
                </a:lnTo>
                <a:lnTo>
                  <a:pt x="260604" y="0"/>
                </a:lnTo>
                <a:lnTo>
                  <a:pt x="281559" y="1016"/>
                </a:lnTo>
                <a:lnTo>
                  <a:pt x="301244" y="4318"/>
                </a:lnTo>
                <a:lnTo>
                  <a:pt x="320802" y="9652"/>
                </a:lnTo>
                <a:lnTo>
                  <a:pt x="341630" y="16129"/>
                </a:lnTo>
                <a:lnTo>
                  <a:pt x="362458" y="21590"/>
                </a:lnTo>
                <a:lnTo>
                  <a:pt x="382270" y="29464"/>
                </a:lnTo>
                <a:lnTo>
                  <a:pt x="402081" y="35941"/>
                </a:lnTo>
                <a:lnTo>
                  <a:pt x="422656" y="41402"/>
                </a:lnTo>
                <a:lnTo>
                  <a:pt x="443484" y="44577"/>
                </a:lnTo>
                <a:lnTo>
                  <a:pt x="465455" y="44577"/>
                </a:lnTo>
                <a:lnTo>
                  <a:pt x="487425" y="41402"/>
                </a:lnTo>
                <a:lnTo>
                  <a:pt x="508000" y="35941"/>
                </a:lnTo>
                <a:lnTo>
                  <a:pt x="526669" y="30606"/>
                </a:lnTo>
                <a:lnTo>
                  <a:pt x="546100" y="23749"/>
                </a:lnTo>
                <a:lnTo>
                  <a:pt x="563753" y="17525"/>
                </a:lnTo>
                <a:lnTo>
                  <a:pt x="563753" y="17525"/>
                </a:lnTo>
                <a:lnTo>
                  <a:pt x="583565" y="11811"/>
                </a:lnTo>
                <a:lnTo>
                  <a:pt x="607695" y="8890"/>
                </a:lnTo>
                <a:lnTo>
                  <a:pt x="630682" y="6477"/>
                </a:lnTo>
                <a:lnTo>
                  <a:pt x="630682" y="6477"/>
                </a:lnTo>
                <a:lnTo>
                  <a:pt x="653796" y="8890"/>
                </a:lnTo>
                <a:lnTo>
                  <a:pt x="675386" y="11811"/>
                </a:lnTo>
                <a:lnTo>
                  <a:pt x="698754" y="17525"/>
                </a:lnTo>
                <a:lnTo>
                  <a:pt x="720344" y="23749"/>
                </a:lnTo>
                <a:lnTo>
                  <a:pt x="740156" y="29464"/>
                </a:lnTo>
                <a:lnTo>
                  <a:pt x="757809" y="34925"/>
                </a:lnTo>
                <a:lnTo>
                  <a:pt x="773938" y="39243"/>
                </a:lnTo>
                <a:lnTo>
                  <a:pt x="792734" y="43561"/>
                </a:lnTo>
                <a:lnTo>
                  <a:pt x="812546" y="47879"/>
                </a:lnTo>
                <a:lnTo>
                  <a:pt x="831977" y="50037"/>
                </a:lnTo>
                <a:lnTo>
                  <a:pt x="850646" y="48894"/>
                </a:lnTo>
                <a:lnTo>
                  <a:pt x="867283" y="46736"/>
                </a:lnTo>
                <a:lnTo>
                  <a:pt x="884809" y="43561"/>
                </a:lnTo>
                <a:lnTo>
                  <a:pt x="901065" y="39243"/>
                </a:lnTo>
                <a:lnTo>
                  <a:pt x="918337" y="33400"/>
                </a:lnTo>
                <a:lnTo>
                  <a:pt x="935990" y="29464"/>
                </a:lnTo>
                <a:lnTo>
                  <a:pt x="954659" y="24765"/>
                </a:lnTo>
                <a:lnTo>
                  <a:pt x="975614" y="22606"/>
                </a:lnTo>
                <a:lnTo>
                  <a:pt x="995426" y="20447"/>
                </a:lnTo>
                <a:lnTo>
                  <a:pt x="1015238" y="19431"/>
                </a:lnTo>
                <a:lnTo>
                  <a:pt x="1035685" y="18287"/>
                </a:lnTo>
                <a:lnTo>
                  <a:pt x="1055497" y="18287"/>
                </a:lnTo>
                <a:lnTo>
                  <a:pt x="1074928" y="20447"/>
                </a:lnTo>
                <a:lnTo>
                  <a:pt x="1092581" y="23749"/>
                </a:lnTo>
                <a:lnTo>
                  <a:pt x="1110234" y="28321"/>
                </a:lnTo>
                <a:lnTo>
                  <a:pt x="1127887" y="31623"/>
                </a:lnTo>
                <a:lnTo>
                  <a:pt x="1146175" y="35941"/>
                </a:lnTo>
                <a:lnTo>
                  <a:pt x="1168146" y="40259"/>
                </a:lnTo>
                <a:lnTo>
                  <a:pt x="1191260" y="43561"/>
                </a:lnTo>
                <a:lnTo>
                  <a:pt x="1216406" y="45719"/>
                </a:lnTo>
                <a:lnTo>
                  <a:pt x="1216406" y="45719"/>
                </a:lnTo>
                <a:lnTo>
                  <a:pt x="1242695" y="43561"/>
                </a:lnTo>
                <a:lnTo>
                  <a:pt x="1270000" y="39243"/>
                </a:lnTo>
                <a:lnTo>
                  <a:pt x="1296289" y="32385"/>
                </a:lnTo>
                <a:lnTo>
                  <a:pt x="1322577" y="24765"/>
                </a:lnTo>
                <a:lnTo>
                  <a:pt x="1348867" y="19431"/>
                </a:lnTo>
                <a:lnTo>
                  <a:pt x="1374139" y="13969"/>
                </a:lnTo>
                <a:lnTo>
                  <a:pt x="1398270" y="10794"/>
                </a:lnTo>
                <a:lnTo>
                  <a:pt x="1422400" y="10794"/>
                </a:lnTo>
                <a:lnTo>
                  <a:pt x="1422400" y="10794"/>
                </a:lnTo>
                <a:lnTo>
                  <a:pt x="1446149" y="13969"/>
                </a:lnTo>
                <a:lnTo>
                  <a:pt x="1469517" y="18287"/>
                </a:lnTo>
                <a:lnTo>
                  <a:pt x="1491107" y="23749"/>
                </a:lnTo>
                <a:lnTo>
                  <a:pt x="1514094" y="28321"/>
                </a:lnTo>
                <a:lnTo>
                  <a:pt x="1539367" y="31623"/>
                </a:lnTo>
                <a:lnTo>
                  <a:pt x="1562353" y="32385"/>
                </a:lnTo>
                <a:lnTo>
                  <a:pt x="1583309" y="31623"/>
                </a:lnTo>
                <a:lnTo>
                  <a:pt x="1601597" y="29464"/>
                </a:lnTo>
                <a:lnTo>
                  <a:pt x="1619250" y="27305"/>
                </a:lnTo>
                <a:lnTo>
                  <a:pt x="1636902" y="23749"/>
                </a:lnTo>
                <a:lnTo>
                  <a:pt x="1653413" y="20447"/>
                </a:lnTo>
                <a:lnTo>
                  <a:pt x="1668526" y="15112"/>
                </a:lnTo>
                <a:lnTo>
                  <a:pt x="1685925" y="10794"/>
                </a:lnTo>
                <a:lnTo>
                  <a:pt x="1705610" y="8890"/>
                </a:lnTo>
                <a:lnTo>
                  <a:pt x="1727581" y="8890"/>
                </a:lnTo>
                <a:lnTo>
                  <a:pt x="1727581" y="8890"/>
                </a:lnTo>
                <a:lnTo>
                  <a:pt x="1748536" y="9652"/>
                </a:lnTo>
                <a:lnTo>
                  <a:pt x="1769364" y="11811"/>
                </a:lnTo>
                <a:lnTo>
                  <a:pt x="1789938" y="16129"/>
                </a:lnTo>
                <a:lnTo>
                  <a:pt x="1810765" y="21590"/>
                </a:lnTo>
                <a:lnTo>
                  <a:pt x="1832737" y="24765"/>
                </a:lnTo>
                <a:lnTo>
                  <a:pt x="1854708" y="26162"/>
                </a:lnTo>
                <a:lnTo>
                  <a:pt x="1877695" y="26162"/>
                </a:lnTo>
                <a:lnTo>
                  <a:pt x="1877695" y="26162"/>
                </a:lnTo>
                <a:lnTo>
                  <a:pt x="1899665" y="23749"/>
                </a:lnTo>
                <a:lnTo>
                  <a:pt x="1921256" y="20447"/>
                </a:lnTo>
                <a:lnTo>
                  <a:pt x="1942592" y="18287"/>
                </a:lnTo>
                <a:lnTo>
                  <a:pt x="1960880" y="17525"/>
                </a:lnTo>
                <a:lnTo>
                  <a:pt x="1979676" y="17525"/>
                </a:lnTo>
                <a:lnTo>
                  <a:pt x="1995805" y="18287"/>
                </a:lnTo>
                <a:lnTo>
                  <a:pt x="2013458" y="19431"/>
                </a:lnTo>
                <a:lnTo>
                  <a:pt x="2029714" y="18287"/>
                </a:lnTo>
                <a:lnTo>
                  <a:pt x="2044064" y="16129"/>
                </a:lnTo>
                <a:lnTo>
                  <a:pt x="2055240" y="15112"/>
                </a:lnTo>
                <a:lnTo>
                  <a:pt x="2064893" y="1511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937639" y="2529204"/>
            <a:ext cx="2693670" cy="69215"/>
          </a:xfrm>
          <a:custGeom>
            <a:avLst/>
            <a:gdLst/>
            <a:ahLst/>
            <a:cxnLst/>
            <a:rect l="l" t="t" r="r" b="b"/>
            <a:pathLst>
              <a:path w="2693670" h="69214">
                <a:moveTo>
                  <a:pt x="0" y="43561"/>
                </a:moveTo>
                <a:lnTo>
                  <a:pt x="6477" y="30606"/>
                </a:lnTo>
                <a:lnTo>
                  <a:pt x="16637" y="25273"/>
                </a:lnTo>
                <a:lnTo>
                  <a:pt x="27431" y="25273"/>
                </a:lnTo>
                <a:lnTo>
                  <a:pt x="41783" y="29591"/>
                </a:lnTo>
                <a:lnTo>
                  <a:pt x="56896" y="38226"/>
                </a:lnTo>
                <a:lnTo>
                  <a:pt x="71374" y="46862"/>
                </a:lnTo>
                <a:lnTo>
                  <a:pt x="87503" y="55499"/>
                </a:lnTo>
                <a:lnTo>
                  <a:pt x="104775" y="61213"/>
                </a:lnTo>
                <a:lnTo>
                  <a:pt x="125984" y="62992"/>
                </a:lnTo>
                <a:lnTo>
                  <a:pt x="144780" y="61213"/>
                </a:lnTo>
                <a:lnTo>
                  <a:pt x="162052" y="56514"/>
                </a:lnTo>
                <a:lnTo>
                  <a:pt x="178181" y="52196"/>
                </a:lnTo>
                <a:lnTo>
                  <a:pt x="195834" y="46862"/>
                </a:lnTo>
                <a:lnTo>
                  <a:pt x="214630" y="42544"/>
                </a:lnTo>
                <a:lnTo>
                  <a:pt x="232918" y="40386"/>
                </a:lnTo>
                <a:lnTo>
                  <a:pt x="252730" y="38226"/>
                </a:lnTo>
                <a:lnTo>
                  <a:pt x="272542" y="38226"/>
                </a:lnTo>
                <a:lnTo>
                  <a:pt x="289813" y="40386"/>
                </a:lnTo>
                <a:lnTo>
                  <a:pt x="307467" y="44704"/>
                </a:lnTo>
                <a:lnTo>
                  <a:pt x="323977" y="50037"/>
                </a:lnTo>
                <a:lnTo>
                  <a:pt x="339471" y="55499"/>
                </a:lnTo>
                <a:lnTo>
                  <a:pt x="353568" y="61213"/>
                </a:lnTo>
                <a:lnTo>
                  <a:pt x="369062" y="64135"/>
                </a:lnTo>
                <a:lnTo>
                  <a:pt x="384175" y="67691"/>
                </a:lnTo>
                <a:lnTo>
                  <a:pt x="401447" y="68833"/>
                </a:lnTo>
                <a:lnTo>
                  <a:pt x="419100" y="67691"/>
                </a:lnTo>
                <a:lnTo>
                  <a:pt x="437769" y="65150"/>
                </a:lnTo>
                <a:lnTo>
                  <a:pt x="456565" y="60198"/>
                </a:lnTo>
                <a:lnTo>
                  <a:pt x="477393" y="53339"/>
                </a:lnTo>
                <a:lnTo>
                  <a:pt x="499363" y="45719"/>
                </a:lnTo>
                <a:lnTo>
                  <a:pt x="519811" y="40386"/>
                </a:lnTo>
                <a:lnTo>
                  <a:pt x="541782" y="37083"/>
                </a:lnTo>
                <a:lnTo>
                  <a:pt x="564896" y="34925"/>
                </a:lnTo>
                <a:lnTo>
                  <a:pt x="589026" y="34925"/>
                </a:lnTo>
                <a:lnTo>
                  <a:pt x="589026" y="34925"/>
                </a:lnTo>
                <a:lnTo>
                  <a:pt x="610997" y="37083"/>
                </a:lnTo>
                <a:lnTo>
                  <a:pt x="632587" y="40386"/>
                </a:lnTo>
                <a:lnTo>
                  <a:pt x="653415" y="43561"/>
                </a:lnTo>
                <a:lnTo>
                  <a:pt x="672211" y="47879"/>
                </a:lnTo>
                <a:lnTo>
                  <a:pt x="689483" y="52196"/>
                </a:lnTo>
                <a:lnTo>
                  <a:pt x="705993" y="56514"/>
                </a:lnTo>
                <a:lnTo>
                  <a:pt x="722503" y="60198"/>
                </a:lnTo>
                <a:lnTo>
                  <a:pt x="742315" y="62992"/>
                </a:lnTo>
                <a:lnTo>
                  <a:pt x="763905" y="65150"/>
                </a:lnTo>
                <a:lnTo>
                  <a:pt x="789178" y="66293"/>
                </a:lnTo>
                <a:lnTo>
                  <a:pt x="815467" y="65150"/>
                </a:lnTo>
                <a:lnTo>
                  <a:pt x="840994" y="62356"/>
                </a:lnTo>
                <a:lnTo>
                  <a:pt x="863727" y="56514"/>
                </a:lnTo>
                <a:lnTo>
                  <a:pt x="881253" y="50037"/>
                </a:lnTo>
                <a:lnTo>
                  <a:pt x="898906" y="42544"/>
                </a:lnTo>
                <a:lnTo>
                  <a:pt x="917321" y="34925"/>
                </a:lnTo>
                <a:lnTo>
                  <a:pt x="935990" y="28448"/>
                </a:lnTo>
                <a:lnTo>
                  <a:pt x="955802" y="22732"/>
                </a:lnTo>
                <a:lnTo>
                  <a:pt x="976376" y="17652"/>
                </a:lnTo>
                <a:lnTo>
                  <a:pt x="1000887" y="12954"/>
                </a:lnTo>
                <a:lnTo>
                  <a:pt x="1027049" y="9779"/>
                </a:lnTo>
                <a:lnTo>
                  <a:pt x="1054481" y="8000"/>
                </a:lnTo>
                <a:lnTo>
                  <a:pt x="1078230" y="8000"/>
                </a:lnTo>
                <a:lnTo>
                  <a:pt x="1098042" y="9017"/>
                </a:lnTo>
                <a:lnTo>
                  <a:pt x="1116330" y="9779"/>
                </a:lnTo>
                <a:lnTo>
                  <a:pt x="1136142" y="10794"/>
                </a:lnTo>
                <a:lnTo>
                  <a:pt x="1160272" y="12954"/>
                </a:lnTo>
                <a:lnTo>
                  <a:pt x="1185926" y="17652"/>
                </a:lnTo>
                <a:lnTo>
                  <a:pt x="1212088" y="24130"/>
                </a:lnTo>
                <a:lnTo>
                  <a:pt x="1234821" y="28448"/>
                </a:lnTo>
                <a:lnTo>
                  <a:pt x="1255649" y="32766"/>
                </a:lnTo>
                <a:lnTo>
                  <a:pt x="1273048" y="36068"/>
                </a:lnTo>
                <a:lnTo>
                  <a:pt x="1289558" y="38226"/>
                </a:lnTo>
                <a:lnTo>
                  <a:pt x="1307211" y="38226"/>
                </a:lnTo>
                <a:lnTo>
                  <a:pt x="1325880" y="34925"/>
                </a:lnTo>
                <a:lnTo>
                  <a:pt x="1348613" y="30606"/>
                </a:lnTo>
                <a:lnTo>
                  <a:pt x="1371600" y="26288"/>
                </a:lnTo>
                <a:lnTo>
                  <a:pt x="1393571" y="20955"/>
                </a:lnTo>
                <a:lnTo>
                  <a:pt x="1414526" y="15493"/>
                </a:lnTo>
                <a:lnTo>
                  <a:pt x="1414526" y="15493"/>
                </a:lnTo>
                <a:lnTo>
                  <a:pt x="1437513" y="9779"/>
                </a:lnTo>
                <a:lnTo>
                  <a:pt x="1460246" y="4318"/>
                </a:lnTo>
                <a:lnTo>
                  <a:pt x="1484630" y="1143"/>
                </a:lnTo>
                <a:lnTo>
                  <a:pt x="1510919" y="0"/>
                </a:lnTo>
                <a:lnTo>
                  <a:pt x="1510919" y="0"/>
                </a:lnTo>
                <a:lnTo>
                  <a:pt x="1538351" y="2158"/>
                </a:lnTo>
                <a:lnTo>
                  <a:pt x="1564639" y="5842"/>
                </a:lnTo>
                <a:lnTo>
                  <a:pt x="1588389" y="10794"/>
                </a:lnTo>
                <a:lnTo>
                  <a:pt x="1609216" y="15493"/>
                </a:lnTo>
                <a:lnTo>
                  <a:pt x="1628013" y="20955"/>
                </a:lnTo>
                <a:lnTo>
                  <a:pt x="1645285" y="25273"/>
                </a:lnTo>
                <a:lnTo>
                  <a:pt x="1664970" y="29591"/>
                </a:lnTo>
                <a:lnTo>
                  <a:pt x="1688084" y="33908"/>
                </a:lnTo>
                <a:lnTo>
                  <a:pt x="1714373" y="38226"/>
                </a:lnTo>
                <a:lnTo>
                  <a:pt x="1741043" y="41401"/>
                </a:lnTo>
                <a:lnTo>
                  <a:pt x="1766951" y="41401"/>
                </a:lnTo>
                <a:lnTo>
                  <a:pt x="1793239" y="38226"/>
                </a:lnTo>
                <a:lnTo>
                  <a:pt x="1821688" y="32766"/>
                </a:lnTo>
                <a:lnTo>
                  <a:pt x="1845690" y="25273"/>
                </a:lnTo>
                <a:lnTo>
                  <a:pt x="1866646" y="17652"/>
                </a:lnTo>
                <a:lnTo>
                  <a:pt x="1886077" y="12954"/>
                </a:lnTo>
                <a:lnTo>
                  <a:pt x="1907286" y="10794"/>
                </a:lnTo>
                <a:lnTo>
                  <a:pt x="1928876" y="9017"/>
                </a:lnTo>
                <a:lnTo>
                  <a:pt x="1950847" y="9017"/>
                </a:lnTo>
                <a:lnTo>
                  <a:pt x="1950847" y="9017"/>
                </a:lnTo>
                <a:lnTo>
                  <a:pt x="1973961" y="11937"/>
                </a:lnTo>
                <a:lnTo>
                  <a:pt x="1996948" y="19812"/>
                </a:lnTo>
                <a:lnTo>
                  <a:pt x="2018919" y="26288"/>
                </a:lnTo>
                <a:lnTo>
                  <a:pt x="2040889" y="33908"/>
                </a:lnTo>
                <a:lnTo>
                  <a:pt x="2062480" y="40386"/>
                </a:lnTo>
                <a:lnTo>
                  <a:pt x="2086610" y="44704"/>
                </a:lnTo>
                <a:lnTo>
                  <a:pt x="2109597" y="45719"/>
                </a:lnTo>
                <a:lnTo>
                  <a:pt x="2130552" y="45719"/>
                </a:lnTo>
                <a:lnTo>
                  <a:pt x="2149221" y="42544"/>
                </a:lnTo>
                <a:lnTo>
                  <a:pt x="2165477" y="37083"/>
                </a:lnTo>
                <a:lnTo>
                  <a:pt x="2186305" y="30606"/>
                </a:lnTo>
                <a:lnTo>
                  <a:pt x="2207133" y="22732"/>
                </a:lnTo>
                <a:lnTo>
                  <a:pt x="2229866" y="17652"/>
                </a:lnTo>
                <a:lnTo>
                  <a:pt x="2253234" y="14096"/>
                </a:lnTo>
                <a:lnTo>
                  <a:pt x="2274824" y="14096"/>
                </a:lnTo>
                <a:lnTo>
                  <a:pt x="2274824" y="14096"/>
                </a:lnTo>
                <a:lnTo>
                  <a:pt x="2295779" y="16637"/>
                </a:lnTo>
                <a:lnTo>
                  <a:pt x="2315591" y="21970"/>
                </a:lnTo>
                <a:lnTo>
                  <a:pt x="2334260" y="27431"/>
                </a:lnTo>
                <a:lnTo>
                  <a:pt x="2352675" y="31750"/>
                </a:lnTo>
                <a:lnTo>
                  <a:pt x="2373503" y="33908"/>
                </a:lnTo>
                <a:lnTo>
                  <a:pt x="2395474" y="33908"/>
                </a:lnTo>
                <a:lnTo>
                  <a:pt x="2418461" y="30606"/>
                </a:lnTo>
                <a:lnTo>
                  <a:pt x="2441575" y="25273"/>
                </a:lnTo>
                <a:lnTo>
                  <a:pt x="2464562" y="19812"/>
                </a:lnTo>
                <a:lnTo>
                  <a:pt x="2485136" y="15493"/>
                </a:lnTo>
                <a:lnTo>
                  <a:pt x="2504948" y="14096"/>
                </a:lnTo>
                <a:lnTo>
                  <a:pt x="2504948" y="14096"/>
                </a:lnTo>
                <a:lnTo>
                  <a:pt x="2522601" y="15493"/>
                </a:lnTo>
                <a:lnTo>
                  <a:pt x="2540254" y="17652"/>
                </a:lnTo>
                <a:lnTo>
                  <a:pt x="2557526" y="22732"/>
                </a:lnTo>
                <a:lnTo>
                  <a:pt x="2575052" y="29591"/>
                </a:lnTo>
                <a:lnTo>
                  <a:pt x="2593466" y="34925"/>
                </a:lnTo>
                <a:lnTo>
                  <a:pt x="2613279" y="37083"/>
                </a:lnTo>
                <a:lnTo>
                  <a:pt x="2633091" y="37083"/>
                </a:lnTo>
                <a:lnTo>
                  <a:pt x="2653919" y="37083"/>
                </a:lnTo>
                <a:lnTo>
                  <a:pt x="2670175" y="36068"/>
                </a:lnTo>
                <a:lnTo>
                  <a:pt x="2681351" y="34925"/>
                </a:lnTo>
                <a:lnTo>
                  <a:pt x="2693162" y="4038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079879" y="2783458"/>
            <a:ext cx="2190750" cy="50165"/>
          </a:xfrm>
          <a:custGeom>
            <a:avLst/>
            <a:gdLst/>
            <a:ahLst/>
            <a:cxnLst/>
            <a:rect l="l" t="t" r="r" b="b"/>
            <a:pathLst>
              <a:path w="2190750" h="50164">
                <a:moveTo>
                  <a:pt x="0" y="8635"/>
                </a:moveTo>
                <a:lnTo>
                  <a:pt x="14350" y="6731"/>
                </a:lnTo>
                <a:lnTo>
                  <a:pt x="26288" y="4571"/>
                </a:lnTo>
                <a:lnTo>
                  <a:pt x="43941" y="2412"/>
                </a:lnTo>
                <a:lnTo>
                  <a:pt x="64388" y="2412"/>
                </a:lnTo>
                <a:lnTo>
                  <a:pt x="83184" y="4571"/>
                </a:lnTo>
                <a:lnTo>
                  <a:pt x="101853" y="8635"/>
                </a:lnTo>
                <a:lnTo>
                  <a:pt x="118109" y="15366"/>
                </a:lnTo>
                <a:lnTo>
                  <a:pt x="118109" y="15366"/>
                </a:lnTo>
                <a:lnTo>
                  <a:pt x="134619" y="22987"/>
                </a:lnTo>
                <a:lnTo>
                  <a:pt x="150113" y="30606"/>
                </a:lnTo>
                <a:lnTo>
                  <a:pt x="166369" y="38100"/>
                </a:lnTo>
                <a:lnTo>
                  <a:pt x="182879" y="44957"/>
                </a:lnTo>
                <a:lnTo>
                  <a:pt x="200532" y="47116"/>
                </a:lnTo>
                <a:lnTo>
                  <a:pt x="218820" y="47116"/>
                </a:lnTo>
                <a:lnTo>
                  <a:pt x="218820" y="47116"/>
                </a:lnTo>
                <a:lnTo>
                  <a:pt x="236473" y="43560"/>
                </a:lnTo>
                <a:lnTo>
                  <a:pt x="256285" y="35940"/>
                </a:lnTo>
                <a:lnTo>
                  <a:pt x="274700" y="28447"/>
                </a:lnTo>
                <a:lnTo>
                  <a:pt x="293369" y="20827"/>
                </a:lnTo>
                <a:lnTo>
                  <a:pt x="313181" y="13207"/>
                </a:lnTo>
                <a:lnTo>
                  <a:pt x="332613" y="8635"/>
                </a:lnTo>
                <a:lnTo>
                  <a:pt x="353568" y="5714"/>
                </a:lnTo>
                <a:lnTo>
                  <a:pt x="374395" y="3556"/>
                </a:lnTo>
                <a:lnTo>
                  <a:pt x="396366" y="3556"/>
                </a:lnTo>
                <a:lnTo>
                  <a:pt x="416813" y="3556"/>
                </a:lnTo>
                <a:lnTo>
                  <a:pt x="440308" y="3556"/>
                </a:lnTo>
                <a:lnTo>
                  <a:pt x="461898" y="4571"/>
                </a:lnTo>
                <a:lnTo>
                  <a:pt x="482726" y="6731"/>
                </a:lnTo>
                <a:lnTo>
                  <a:pt x="502538" y="9651"/>
                </a:lnTo>
                <a:lnTo>
                  <a:pt x="502538" y="9651"/>
                </a:lnTo>
                <a:lnTo>
                  <a:pt x="524509" y="14350"/>
                </a:lnTo>
                <a:lnTo>
                  <a:pt x="548639" y="19684"/>
                </a:lnTo>
                <a:lnTo>
                  <a:pt x="571626" y="25145"/>
                </a:lnTo>
                <a:lnTo>
                  <a:pt x="592201" y="31622"/>
                </a:lnTo>
                <a:lnTo>
                  <a:pt x="592201" y="31622"/>
                </a:lnTo>
                <a:lnTo>
                  <a:pt x="613028" y="37083"/>
                </a:lnTo>
                <a:lnTo>
                  <a:pt x="637158" y="41401"/>
                </a:lnTo>
                <a:lnTo>
                  <a:pt x="660272" y="42417"/>
                </a:lnTo>
                <a:lnTo>
                  <a:pt x="681101" y="41401"/>
                </a:lnTo>
                <a:lnTo>
                  <a:pt x="699769" y="38100"/>
                </a:lnTo>
                <a:lnTo>
                  <a:pt x="717169" y="33781"/>
                </a:lnTo>
                <a:lnTo>
                  <a:pt x="739013" y="29463"/>
                </a:lnTo>
                <a:lnTo>
                  <a:pt x="763143" y="24129"/>
                </a:lnTo>
                <a:lnTo>
                  <a:pt x="785113" y="17525"/>
                </a:lnTo>
                <a:lnTo>
                  <a:pt x="803528" y="12191"/>
                </a:lnTo>
                <a:lnTo>
                  <a:pt x="822197" y="8635"/>
                </a:lnTo>
                <a:lnTo>
                  <a:pt x="839851" y="5714"/>
                </a:lnTo>
                <a:lnTo>
                  <a:pt x="859282" y="3556"/>
                </a:lnTo>
                <a:lnTo>
                  <a:pt x="882395" y="3556"/>
                </a:lnTo>
                <a:lnTo>
                  <a:pt x="882395" y="3556"/>
                </a:lnTo>
                <a:lnTo>
                  <a:pt x="907541" y="6731"/>
                </a:lnTo>
                <a:lnTo>
                  <a:pt x="932688" y="11048"/>
                </a:lnTo>
                <a:lnTo>
                  <a:pt x="958341" y="15366"/>
                </a:lnTo>
                <a:lnTo>
                  <a:pt x="979932" y="19684"/>
                </a:lnTo>
                <a:lnTo>
                  <a:pt x="998601" y="25145"/>
                </a:lnTo>
                <a:lnTo>
                  <a:pt x="1017015" y="30606"/>
                </a:lnTo>
                <a:lnTo>
                  <a:pt x="1034669" y="34925"/>
                </a:lnTo>
                <a:lnTo>
                  <a:pt x="1054481" y="41401"/>
                </a:lnTo>
                <a:lnTo>
                  <a:pt x="1073912" y="45973"/>
                </a:lnTo>
                <a:lnTo>
                  <a:pt x="1092581" y="48894"/>
                </a:lnTo>
                <a:lnTo>
                  <a:pt x="1111250" y="50037"/>
                </a:lnTo>
                <a:lnTo>
                  <a:pt x="1128902" y="50037"/>
                </a:lnTo>
                <a:lnTo>
                  <a:pt x="1148333" y="47878"/>
                </a:lnTo>
                <a:lnTo>
                  <a:pt x="1169289" y="45973"/>
                </a:lnTo>
                <a:lnTo>
                  <a:pt x="1190117" y="41401"/>
                </a:lnTo>
                <a:lnTo>
                  <a:pt x="1208912" y="34925"/>
                </a:lnTo>
                <a:lnTo>
                  <a:pt x="1227582" y="29463"/>
                </a:lnTo>
                <a:lnTo>
                  <a:pt x="1248156" y="24129"/>
                </a:lnTo>
                <a:lnTo>
                  <a:pt x="1271143" y="20827"/>
                </a:lnTo>
                <a:lnTo>
                  <a:pt x="1296288" y="19684"/>
                </a:lnTo>
                <a:lnTo>
                  <a:pt x="1319403" y="19684"/>
                </a:lnTo>
                <a:lnTo>
                  <a:pt x="1319403" y="19684"/>
                </a:lnTo>
                <a:lnTo>
                  <a:pt x="1343533" y="20827"/>
                </a:lnTo>
                <a:lnTo>
                  <a:pt x="1365122" y="24129"/>
                </a:lnTo>
                <a:lnTo>
                  <a:pt x="1388109" y="27304"/>
                </a:lnTo>
                <a:lnTo>
                  <a:pt x="1411223" y="30606"/>
                </a:lnTo>
                <a:lnTo>
                  <a:pt x="1434210" y="31622"/>
                </a:lnTo>
                <a:lnTo>
                  <a:pt x="1456182" y="32765"/>
                </a:lnTo>
                <a:lnTo>
                  <a:pt x="1479169" y="33781"/>
                </a:lnTo>
                <a:lnTo>
                  <a:pt x="1500123" y="33781"/>
                </a:lnTo>
                <a:lnTo>
                  <a:pt x="1517395" y="31622"/>
                </a:lnTo>
                <a:lnTo>
                  <a:pt x="1532890" y="27304"/>
                </a:lnTo>
                <a:lnTo>
                  <a:pt x="1550161" y="20827"/>
                </a:lnTo>
                <a:lnTo>
                  <a:pt x="1572133" y="15366"/>
                </a:lnTo>
                <a:lnTo>
                  <a:pt x="1595120" y="9651"/>
                </a:lnTo>
                <a:lnTo>
                  <a:pt x="1617091" y="5714"/>
                </a:lnTo>
                <a:lnTo>
                  <a:pt x="1638045" y="3556"/>
                </a:lnTo>
                <a:lnTo>
                  <a:pt x="1659635" y="3556"/>
                </a:lnTo>
                <a:lnTo>
                  <a:pt x="1679447" y="5714"/>
                </a:lnTo>
                <a:lnTo>
                  <a:pt x="1698117" y="9651"/>
                </a:lnTo>
                <a:lnTo>
                  <a:pt x="1716532" y="15366"/>
                </a:lnTo>
                <a:lnTo>
                  <a:pt x="1735200" y="20827"/>
                </a:lnTo>
                <a:lnTo>
                  <a:pt x="1757171" y="25145"/>
                </a:lnTo>
                <a:lnTo>
                  <a:pt x="1777999" y="26288"/>
                </a:lnTo>
                <a:lnTo>
                  <a:pt x="1797811" y="25145"/>
                </a:lnTo>
                <a:lnTo>
                  <a:pt x="1818385" y="20827"/>
                </a:lnTo>
                <a:lnTo>
                  <a:pt x="1839213" y="14350"/>
                </a:lnTo>
                <a:lnTo>
                  <a:pt x="1860169" y="7873"/>
                </a:lnTo>
                <a:lnTo>
                  <a:pt x="1879854" y="2412"/>
                </a:lnTo>
                <a:lnTo>
                  <a:pt x="1898649" y="0"/>
                </a:lnTo>
                <a:lnTo>
                  <a:pt x="1915921" y="0"/>
                </a:lnTo>
                <a:lnTo>
                  <a:pt x="1933574" y="3556"/>
                </a:lnTo>
                <a:lnTo>
                  <a:pt x="1949704" y="8635"/>
                </a:lnTo>
                <a:lnTo>
                  <a:pt x="1949704" y="8635"/>
                </a:lnTo>
                <a:lnTo>
                  <a:pt x="1965197" y="15366"/>
                </a:lnTo>
                <a:lnTo>
                  <a:pt x="1981834" y="20827"/>
                </a:lnTo>
                <a:lnTo>
                  <a:pt x="1999487" y="22987"/>
                </a:lnTo>
                <a:lnTo>
                  <a:pt x="1999487" y="22987"/>
                </a:lnTo>
                <a:lnTo>
                  <a:pt x="2017775" y="21843"/>
                </a:lnTo>
                <a:lnTo>
                  <a:pt x="2038731" y="18668"/>
                </a:lnTo>
                <a:lnTo>
                  <a:pt x="2058161" y="13207"/>
                </a:lnTo>
                <a:lnTo>
                  <a:pt x="2076831" y="7873"/>
                </a:lnTo>
                <a:lnTo>
                  <a:pt x="2095499" y="3556"/>
                </a:lnTo>
                <a:lnTo>
                  <a:pt x="2113915" y="1015"/>
                </a:lnTo>
                <a:lnTo>
                  <a:pt x="2132584" y="1015"/>
                </a:lnTo>
                <a:lnTo>
                  <a:pt x="2150236" y="3556"/>
                </a:lnTo>
                <a:lnTo>
                  <a:pt x="2167890" y="5714"/>
                </a:lnTo>
                <a:lnTo>
                  <a:pt x="2181986" y="6731"/>
                </a:lnTo>
                <a:lnTo>
                  <a:pt x="2190622" y="7873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72944" y="2997580"/>
            <a:ext cx="2966085" cy="48260"/>
          </a:xfrm>
          <a:custGeom>
            <a:avLst/>
            <a:gdLst/>
            <a:ahLst/>
            <a:cxnLst/>
            <a:rect l="l" t="t" r="r" b="b"/>
            <a:pathLst>
              <a:path w="2966085" h="48260">
                <a:moveTo>
                  <a:pt x="0" y="19431"/>
                </a:moveTo>
                <a:lnTo>
                  <a:pt x="9017" y="14097"/>
                </a:lnTo>
                <a:lnTo>
                  <a:pt x="23113" y="10794"/>
                </a:lnTo>
                <a:lnTo>
                  <a:pt x="39243" y="7619"/>
                </a:lnTo>
                <a:lnTo>
                  <a:pt x="59055" y="7619"/>
                </a:lnTo>
                <a:lnTo>
                  <a:pt x="77850" y="11937"/>
                </a:lnTo>
                <a:lnTo>
                  <a:pt x="96138" y="17272"/>
                </a:lnTo>
                <a:lnTo>
                  <a:pt x="113792" y="22732"/>
                </a:lnTo>
                <a:lnTo>
                  <a:pt x="132587" y="29591"/>
                </a:lnTo>
                <a:lnTo>
                  <a:pt x="152019" y="35687"/>
                </a:lnTo>
                <a:lnTo>
                  <a:pt x="169544" y="40386"/>
                </a:lnTo>
                <a:lnTo>
                  <a:pt x="188341" y="42163"/>
                </a:lnTo>
                <a:lnTo>
                  <a:pt x="208153" y="42163"/>
                </a:lnTo>
                <a:lnTo>
                  <a:pt x="225425" y="39243"/>
                </a:lnTo>
                <a:lnTo>
                  <a:pt x="241935" y="33528"/>
                </a:lnTo>
                <a:lnTo>
                  <a:pt x="256031" y="27050"/>
                </a:lnTo>
                <a:lnTo>
                  <a:pt x="271525" y="20955"/>
                </a:lnTo>
                <a:lnTo>
                  <a:pt x="289179" y="15112"/>
                </a:lnTo>
                <a:lnTo>
                  <a:pt x="308610" y="10794"/>
                </a:lnTo>
                <a:lnTo>
                  <a:pt x="331597" y="6476"/>
                </a:lnTo>
                <a:lnTo>
                  <a:pt x="354583" y="4318"/>
                </a:lnTo>
                <a:lnTo>
                  <a:pt x="378713" y="3301"/>
                </a:lnTo>
                <a:lnTo>
                  <a:pt x="378713" y="3301"/>
                </a:lnTo>
                <a:lnTo>
                  <a:pt x="402844" y="4318"/>
                </a:lnTo>
                <a:lnTo>
                  <a:pt x="426974" y="6476"/>
                </a:lnTo>
                <a:lnTo>
                  <a:pt x="450088" y="9779"/>
                </a:lnTo>
                <a:lnTo>
                  <a:pt x="473075" y="14097"/>
                </a:lnTo>
                <a:lnTo>
                  <a:pt x="494664" y="20955"/>
                </a:lnTo>
                <a:lnTo>
                  <a:pt x="516636" y="28067"/>
                </a:lnTo>
                <a:lnTo>
                  <a:pt x="534288" y="35687"/>
                </a:lnTo>
                <a:lnTo>
                  <a:pt x="549782" y="41020"/>
                </a:lnTo>
                <a:lnTo>
                  <a:pt x="565276" y="44323"/>
                </a:lnTo>
                <a:lnTo>
                  <a:pt x="581025" y="47879"/>
                </a:lnTo>
                <a:lnTo>
                  <a:pt x="598678" y="47879"/>
                </a:lnTo>
                <a:lnTo>
                  <a:pt x="618489" y="44323"/>
                </a:lnTo>
                <a:lnTo>
                  <a:pt x="640461" y="41020"/>
                </a:lnTo>
                <a:lnTo>
                  <a:pt x="665733" y="35687"/>
                </a:lnTo>
                <a:lnTo>
                  <a:pt x="693038" y="29591"/>
                </a:lnTo>
                <a:lnTo>
                  <a:pt x="720344" y="22732"/>
                </a:lnTo>
                <a:lnTo>
                  <a:pt x="742314" y="17272"/>
                </a:lnTo>
                <a:lnTo>
                  <a:pt x="761111" y="12954"/>
                </a:lnTo>
                <a:lnTo>
                  <a:pt x="779398" y="8636"/>
                </a:lnTo>
                <a:lnTo>
                  <a:pt x="802513" y="6476"/>
                </a:lnTo>
                <a:lnTo>
                  <a:pt x="826643" y="6476"/>
                </a:lnTo>
                <a:lnTo>
                  <a:pt x="826643" y="6476"/>
                </a:lnTo>
                <a:lnTo>
                  <a:pt x="852932" y="8636"/>
                </a:lnTo>
                <a:lnTo>
                  <a:pt x="880236" y="11937"/>
                </a:lnTo>
                <a:lnTo>
                  <a:pt x="908684" y="17272"/>
                </a:lnTo>
                <a:lnTo>
                  <a:pt x="934973" y="22732"/>
                </a:lnTo>
                <a:lnTo>
                  <a:pt x="961263" y="28067"/>
                </a:lnTo>
                <a:lnTo>
                  <a:pt x="989710" y="33528"/>
                </a:lnTo>
                <a:lnTo>
                  <a:pt x="1016000" y="39243"/>
                </a:lnTo>
                <a:lnTo>
                  <a:pt x="1042289" y="42163"/>
                </a:lnTo>
                <a:lnTo>
                  <a:pt x="1068578" y="43180"/>
                </a:lnTo>
                <a:lnTo>
                  <a:pt x="1097026" y="41020"/>
                </a:lnTo>
                <a:lnTo>
                  <a:pt x="1120013" y="38226"/>
                </a:lnTo>
                <a:lnTo>
                  <a:pt x="1138428" y="33528"/>
                </a:lnTo>
                <a:lnTo>
                  <a:pt x="1153795" y="28067"/>
                </a:lnTo>
                <a:lnTo>
                  <a:pt x="1168272" y="22732"/>
                </a:lnTo>
                <a:lnTo>
                  <a:pt x="1168272" y="22732"/>
                </a:lnTo>
                <a:lnTo>
                  <a:pt x="1186942" y="16256"/>
                </a:lnTo>
                <a:lnTo>
                  <a:pt x="1208532" y="9779"/>
                </a:lnTo>
                <a:lnTo>
                  <a:pt x="1235202" y="4318"/>
                </a:lnTo>
                <a:lnTo>
                  <a:pt x="1263650" y="1143"/>
                </a:lnTo>
                <a:lnTo>
                  <a:pt x="1292097" y="0"/>
                </a:lnTo>
                <a:lnTo>
                  <a:pt x="1314704" y="1143"/>
                </a:lnTo>
                <a:lnTo>
                  <a:pt x="1335658" y="3301"/>
                </a:lnTo>
                <a:lnTo>
                  <a:pt x="1354328" y="6476"/>
                </a:lnTo>
                <a:lnTo>
                  <a:pt x="1375283" y="10794"/>
                </a:lnTo>
                <a:lnTo>
                  <a:pt x="1396872" y="15112"/>
                </a:lnTo>
                <a:lnTo>
                  <a:pt x="1419225" y="20955"/>
                </a:lnTo>
                <a:lnTo>
                  <a:pt x="1439671" y="27050"/>
                </a:lnTo>
                <a:lnTo>
                  <a:pt x="1460627" y="32385"/>
                </a:lnTo>
                <a:lnTo>
                  <a:pt x="1481073" y="36703"/>
                </a:lnTo>
                <a:lnTo>
                  <a:pt x="1504442" y="39243"/>
                </a:lnTo>
                <a:lnTo>
                  <a:pt x="1527175" y="38226"/>
                </a:lnTo>
                <a:lnTo>
                  <a:pt x="1545844" y="34543"/>
                </a:lnTo>
                <a:lnTo>
                  <a:pt x="1566798" y="30606"/>
                </a:lnTo>
                <a:lnTo>
                  <a:pt x="1586610" y="23749"/>
                </a:lnTo>
                <a:lnTo>
                  <a:pt x="1603883" y="18415"/>
                </a:lnTo>
                <a:lnTo>
                  <a:pt x="1622552" y="12954"/>
                </a:lnTo>
                <a:lnTo>
                  <a:pt x="1645666" y="8636"/>
                </a:lnTo>
                <a:lnTo>
                  <a:pt x="1669669" y="5461"/>
                </a:lnTo>
                <a:lnTo>
                  <a:pt x="1694560" y="4318"/>
                </a:lnTo>
                <a:lnTo>
                  <a:pt x="1720088" y="4318"/>
                </a:lnTo>
                <a:lnTo>
                  <a:pt x="1744218" y="7619"/>
                </a:lnTo>
                <a:lnTo>
                  <a:pt x="1763014" y="12954"/>
                </a:lnTo>
                <a:lnTo>
                  <a:pt x="1778761" y="18415"/>
                </a:lnTo>
                <a:lnTo>
                  <a:pt x="1794256" y="23749"/>
                </a:lnTo>
                <a:lnTo>
                  <a:pt x="1810893" y="29591"/>
                </a:lnTo>
                <a:lnTo>
                  <a:pt x="1827403" y="34543"/>
                </a:lnTo>
                <a:lnTo>
                  <a:pt x="1847215" y="39243"/>
                </a:lnTo>
                <a:lnTo>
                  <a:pt x="1867789" y="42163"/>
                </a:lnTo>
                <a:lnTo>
                  <a:pt x="1890776" y="44323"/>
                </a:lnTo>
                <a:lnTo>
                  <a:pt x="1914906" y="43180"/>
                </a:lnTo>
                <a:lnTo>
                  <a:pt x="1941195" y="40386"/>
                </a:lnTo>
                <a:lnTo>
                  <a:pt x="1963166" y="34543"/>
                </a:lnTo>
                <a:lnTo>
                  <a:pt x="1980438" y="29591"/>
                </a:lnTo>
                <a:lnTo>
                  <a:pt x="1998091" y="23749"/>
                </a:lnTo>
                <a:lnTo>
                  <a:pt x="2020061" y="19431"/>
                </a:lnTo>
                <a:lnTo>
                  <a:pt x="2041906" y="17272"/>
                </a:lnTo>
                <a:lnTo>
                  <a:pt x="2063622" y="17272"/>
                </a:lnTo>
                <a:lnTo>
                  <a:pt x="2063622" y="17272"/>
                </a:lnTo>
                <a:lnTo>
                  <a:pt x="2085467" y="19431"/>
                </a:lnTo>
                <a:lnTo>
                  <a:pt x="2107438" y="23749"/>
                </a:lnTo>
                <a:lnTo>
                  <a:pt x="2130552" y="29591"/>
                </a:lnTo>
                <a:lnTo>
                  <a:pt x="2152522" y="34543"/>
                </a:lnTo>
                <a:lnTo>
                  <a:pt x="2174494" y="39243"/>
                </a:lnTo>
                <a:lnTo>
                  <a:pt x="2194941" y="41020"/>
                </a:lnTo>
                <a:lnTo>
                  <a:pt x="2217293" y="41020"/>
                </a:lnTo>
                <a:lnTo>
                  <a:pt x="2238883" y="38226"/>
                </a:lnTo>
                <a:lnTo>
                  <a:pt x="2259710" y="32385"/>
                </a:lnTo>
                <a:lnTo>
                  <a:pt x="2278126" y="27050"/>
                </a:lnTo>
                <a:lnTo>
                  <a:pt x="2296795" y="22732"/>
                </a:lnTo>
                <a:lnTo>
                  <a:pt x="2316607" y="19431"/>
                </a:lnTo>
                <a:lnTo>
                  <a:pt x="2336419" y="19431"/>
                </a:lnTo>
                <a:lnTo>
                  <a:pt x="2356231" y="20955"/>
                </a:lnTo>
                <a:lnTo>
                  <a:pt x="2373503" y="23749"/>
                </a:lnTo>
                <a:lnTo>
                  <a:pt x="2388997" y="29591"/>
                </a:lnTo>
                <a:lnTo>
                  <a:pt x="2405507" y="35687"/>
                </a:lnTo>
                <a:lnTo>
                  <a:pt x="2423922" y="40386"/>
                </a:lnTo>
                <a:lnTo>
                  <a:pt x="2443734" y="41020"/>
                </a:lnTo>
                <a:lnTo>
                  <a:pt x="2443734" y="41020"/>
                </a:lnTo>
                <a:lnTo>
                  <a:pt x="2465323" y="40386"/>
                </a:lnTo>
                <a:lnTo>
                  <a:pt x="2489835" y="35687"/>
                </a:lnTo>
                <a:lnTo>
                  <a:pt x="2512441" y="29591"/>
                </a:lnTo>
                <a:lnTo>
                  <a:pt x="2535555" y="24892"/>
                </a:lnTo>
                <a:lnTo>
                  <a:pt x="2556383" y="22732"/>
                </a:lnTo>
                <a:lnTo>
                  <a:pt x="2576195" y="22732"/>
                </a:lnTo>
                <a:lnTo>
                  <a:pt x="2576195" y="22732"/>
                </a:lnTo>
                <a:lnTo>
                  <a:pt x="2597022" y="27050"/>
                </a:lnTo>
                <a:lnTo>
                  <a:pt x="2615438" y="32385"/>
                </a:lnTo>
                <a:lnTo>
                  <a:pt x="2634107" y="36703"/>
                </a:lnTo>
                <a:lnTo>
                  <a:pt x="2652903" y="39243"/>
                </a:lnTo>
                <a:lnTo>
                  <a:pt x="2671191" y="39243"/>
                </a:lnTo>
                <a:lnTo>
                  <a:pt x="2688844" y="35687"/>
                </a:lnTo>
                <a:lnTo>
                  <a:pt x="2703322" y="30606"/>
                </a:lnTo>
                <a:lnTo>
                  <a:pt x="2716276" y="24892"/>
                </a:lnTo>
                <a:lnTo>
                  <a:pt x="2716276" y="24892"/>
                </a:lnTo>
                <a:lnTo>
                  <a:pt x="2729610" y="18415"/>
                </a:lnTo>
                <a:lnTo>
                  <a:pt x="2745740" y="11937"/>
                </a:lnTo>
                <a:lnTo>
                  <a:pt x="2766695" y="7619"/>
                </a:lnTo>
                <a:lnTo>
                  <a:pt x="2788666" y="6476"/>
                </a:lnTo>
                <a:lnTo>
                  <a:pt x="2808097" y="9779"/>
                </a:lnTo>
                <a:lnTo>
                  <a:pt x="2826766" y="15112"/>
                </a:lnTo>
                <a:lnTo>
                  <a:pt x="2845435" y="20955"/>
                </a:lnTo>
                <a:lnTo>
                  <a:pt x="2864866" y="24892"/>
                </a:lnTo>
                <a:lnTo>
                  <a:pt x="2883661" y="25907"/>
                </a:lnTo>
                <a:lnTo>
                  <a:pt x="2883661" y="25907"/>
                </a:lnTo>
                <a:lnTo>
                  <a:pt x="2900172" y="24892"/>
                </a:lnTo>
                <a:lnTo>
                  <a:pt x="2915666" y="22732"/>
                </a:lnTo>
                <a:lnTo>
                  <a:pt x="2930779" y="20955"/>
                </a:lnTo>
                <a:lnTo>
                  <a:pt x="2946272" y="19431"/>
                </a:lnTo>
                <a:lnTo>
                  <a:pt x="2959227" y="20955"/>
                </a:lnTo>
                <a:lnTo>
                  <a:pt x="2965704" y="2374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845564" y="3267964"/>
            <a:ext cx="2158365" cy="79375"/>
          </a:xfrm>
          <a:custGeom>
            <a:avLst/>
            <a:gdLst/>
            <a:ahLst/>
            <a:cxnLst/>
            <a:rect l="l" t="t" r="r" b="b"/>
            <a:pathLst>
              <a:path w="2158365" h="79375">
                <a:moveTo>
                  <a:pt x="0" y="0"/>
                </a:moveTo>
                <a:lnTo>
                  <a:pt x="0" y="0"/>
                </a:lnTo>
                <a:lnTo>
                  <a:pt x="6731" y="3302"/>
                </a:lnTo>
                <a:lnTo>
                  <a:pt x="16510" y="7239"/>
                </a:lnTo>
                <a:lnTo>
                  <a:pt x="28448" y="12954"/>
                </a:lnTo>
                <a:lnTo>
                  <a:pt x="48133" y="17272"/>
                </a:lnTo>
                <a:lnTo>
                  <a:pt x="70104" y="20574"/>
                </a:lnTo>
                <a:lnTo>
                  <a:pt x="93218" y="23749"/>
                </a:lnTo>
                <a:lnTo>
                  <a:pt x="118363" y="28067"/>
                </a:lnTo>
                <a:lnTo>
                  <a:pt x="141097" y="33528"/>
                </a:lnTo>
                <a:lnTo>
                  <a:pt x="163449" y="40005"/>
                </a:lnTo>
                <a:lnTo>
                  <a:pt x="181737" y="46482"/>
                </a:lnTo>
                <a:lnTo>
                  <a:pt x="202565" y="54356"/>
                </a:lnTo>
                <a:lnTo>
                  <a:pt x="220218" y="61976"/>
                </a:lnTo>
                <a:lnTo>
                  <a:pt x="238633" y="68453"/>
                </a:lnTo>
                <a:lnTo>
                  <a:pt x="259461" y="72771"/>
                </a:lnTo>
                <a:lnTo>
                  <a:pt x="282575" y="75946"/>
                </a:lnTo>
                <a:lnTo>
                  <a:pt x="307721" y="78105"/>
                </a:lnTo>
                <a:lnTo>
                  <a:pt x="330835" y="79248"/>
                </a:lnTo>
                <a:lnTo>
                  <a:pt x="330835" y="79248"/>
                </a:lnTo>
                <a:lnTo>
                  <a:pt x="355981" y="78105"/>
                </a:lnTo>
                <a:lnTo>
                  <a:pt x="379730" y="75946"/>
                </a:lnTo>
                <a:lnTo>
                  <a:pt x="405256" y="71628"/>
                </a:lnTo>
                <a:lnTo>
                  <a:pt x="427990" y="66293"/>
                </a:lnTo>
                <a:lnTo>
                  <a:pt x="450342" y="61976"/>
                </a:lnTo>
                <a:lnTo>
                  <a:pt x="471931" y="57658"/>
                </a:lnTo>
                <a:lnTo>
                  <a:pt x="498221" y="52197"/>
                </a:lnTo>
                <a:lnTo>
                  <a:pt x="523367" y="45339"/>
                </a:lnTo>
                <a:lnTo>
                  <a:pt x="545338" y="40005"/>
                </a:lnTo>
                <a:lnTo>
                  <a:pt x="564007" y="35687"/>
                </a:lnTo>
                <a:lnTo>
                  <a:pt x="583565" y="32385"/>
                </a:lnTo>
                <a:lnTo>
                  <a:pt x="606552" y="29210"/>
                </a:lnTo>
                <a:lnTo>
                  <a:pt x="632841" y="27051"/>
                </a:lnTo>
                <a:lnTo>
                  <a:pt x="659130" y="25908"/>
                </a:lnTo>
                <a:lnTo>
                  <a:pt x="685419" y="25908"/>
                </a:lnTo>
                <a:lnTo>
                  <a:pt x="707390" y="25908"/>
                </a:lnTo>
                <a:lnTo>
                  <a:pt x="727202" y="25908"/>
                </a:lnTo>
                <a:lnTo>
                  <a:pt x="727202" y="25908"/>
                </a:lnTo>
                <a:lnTo>
                  <a:pt x="746887" y="28067"/>
                </a:lnTo>
                <a:lnTo>
                  <a:pt x="769619" y="32385"/>
                </a:lnTo>
                <a:lnTo>
                  <a:pt x="794766" y="36703"/>
                </a:lnTo>
                <a:lnTo>
                  <a:pt x="821436" y="42545"/>
                </a:lnTo>
                <a:lnTo>
                  <a:pt x="844169" y="48641"/>
                </a:lnTo>
                <a:lnTo>
                  <a:pt x="867156" y="55499"/>
                </a:lnTo>
                <a:lnTo>
                  <a:pt x="886968" y="59436"/>
                </a:lnTo>
                <a:lnTo>
                  <a:pt x="906780" y="64135"/>
                </a:lnTo>
                <a:lnTo>
                  <a:pt x="929513" y="68453"/>
                </a:lnTo>
                <a:lnTo>
                  <a:pt x="952500" y="72771"/>
                </a:lnTo>
                <a:lnTo>
                  <a:pt x="973328" y="75946"/>
                </a:lnTo>
                <a:lnTo>
                  <a:pt x="992886" y="78105"/>
                </a:lnTo>
                <a:lnTo>
                  <a:pt x="1016254" y="79248"/>
                </a:lnTo>
                <a:lnTo>
                  <a:pt x="1042162" y="79248"/>
                </a:lnTo>
                <a:lnTo>
                  <a:pt x="1067308" y="75946"/>
                </a:lnTo>
                <a:lnTo>
                  <a:pt x="1089279" y="72771"/>
                </a:lnTo>
                <a:lnTo>
                  <a:pt x="1112393" y="68453"/>
                </a:lnTo>
                <a:lnTo>
                  <a:pt x="1136523" y="64135"/>
                </a:lnTo>
                <a:lnTo>
                  <a:pt x="1162685" y="58674"/>
                </a:lnTo>
                <a:lnTo>
                  <a:pt x="1187958" y="54356"/>
                </a:lnTo>
                <a:lnTo>
                  <a:pt x="1213104" y="48641"/>
                </a:lnTo>
                <a:lnTo>
                  <a:pt x="1237234" y="43561"/>
                </a:lnTo>
                <a:lnTo>
                  <a:pt x="1261364" y="38862"/>
                </a:lnTo>
                <a:lnTo>
                  <a:pt x="1287653" y="34543"/>
                </a:lnTo>
                <a:lnTo>
                  <a:pt x="1311783" y="30226"/>
                </a:lnTo>
                <a:lnTo>
                  <a:pt x="1334770" y="27051"/>
                </a:lnTo>
                <a:lnTo>
                  <a:pt x="1354328" y="24892"/>
                </a:lnTo>
                <a:lnTo>
                  <a:pt x="1376172" y="22733"/>
                </a:lnTo>
                <a:lnTo>
                  <a:pt x="1401445" y="22733"/>
                </a:lnTo>
                <a:lnTo>
                  <a:pt x="1429893" y="23749"/>
                </a:lnTo>
                <a:lnTo>
                  <a:pt x="1457198" y="24892"/>
                </a:lnTo>
                <a:lnTo>
                  <a:pt x="1480312" y="27051"/>
                </a:lnTo>
                <a:lnTo>
                  <a:pt x="1500124" y="29210"/>
                </a:lnTo>
                <a:lnTo>
                  <a:pt x="1518793" y="32385"/>
                </a:lnTo>
                <a:lnTo>
                  <a:pt x="1537208" y="35687"/>
                </a:lnTo>
                <a:lnTo>
                  <a:pt x="1559052" y="40005"/>
                </a:lnTo>
                <a:lnTo>
                  <a:pt x="1581023" y="45339"/>
                </a:lnTo>
                <a:lnTo>
                  <a:pt x="1604137" y="49657"/>
                </a:lnTo>
                <a:lnTo>
                  <a:pt x="1630426" y="53340"/>
                </a:lnTo>
                <a:lnTo>
                  <a:pt x="1655572" y="54356"/>
                </a:lnTo>
                <a:lnTo>
                  <a:pt x="1677543" y="54356"/>
                </a:lnTo>
                <a:lnTo>
                  <a:pt x="1696974" y="53340"/>
                </a:lnTo>
                <a:lnTo>
                  <a:pt x="1716786" y="52197"/>
                </a:lnTo>
                <a:lnTo>
                  <a:pt x="1736216" y="47498"/>
                </a:lnTo>
                <a:lnTo>
                  <a:pt x="1756028" y="43561"/>
                </a:lnTo>
                <a:lnTo>
                  <a:pt x="1775840" y="38862"/>
                </a:lnTo>
                <a:lnTo>
                  <a:pt x="1775840" y="38862"/>
                </a:lnTo>
                <a:lnTo>
                  <a:pt x="1799971" y="34543"/>
                </a:lnTo>
                <a:lnTo>
                  <a:pt x="1825116" y="30226"/>
                </a:lnTo>
                <a:lnTo>
                  <a:pt x="1848865" y="25908"/>
                </a:lnTo>
                <a:lnTo>
                  <a:pt x="1872361" y="22733"/>
                </a:lnTo>
                <a:lnTo>
                  <a:pt x="1894966" y="20574"/>
                </a:lnTo>
                <a:lnTo>
                  <a:pt x="1914778" y="19431"/>
                </a:lnTo>
                <a:lnTo>
                  <a:pt x="1933448" y="19431"/>
                </a:lnTo>
                <a:lnTo>
                  <a:pt x="1933448" y="19431"/>
                </a:lnTo>
                <a:lnTo>
                  <a:pt x="1952244" y="20574"/>
                </a:lnTo>
                <a:lnTo>
                  <a:pt x="1969515" y="23749"/>
                </a:lnTo>
                <a:lnTo>
                  <a:pt x="1988185" y="27051"/>
                </a:lnTo>
                <a:lnTo>
                  <a:pt x="2006600" y="29210"/>
                </a:lnTo>
                <a:lnTo>
                  <a:pt x="2026412" y="30226"/>
                </a:lnTo>
                <a:lnTo>
                  <a:pt x="2047621" y="31368"/>
                </a:lnTo>
                <a:lnTo>
                  <a:pt x="2069211" y="31368"/>
                </a:lnTo>
                <a:lnTo>
                  <a:pt x="2091182" y="32385"/>
                </a:lnTo>
                <a:lnTo>
                  <a:pt x="2112010" y="32385"/>
                </a:lnTo>
                <a:lnTo>
                  <a:pt x="2130806" y="32385"/>
                </a:lnTo>
                <a:lnTo>
                  <a:pt x="2145919" y="33528"/>
                </a:lnTo>
                <a:lnTo>
                  <a:pt x="2158111" y="3136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4" y="774134"/>
            <a:ext cx="411252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8008" y="792479"/>
            <a:ext cx="340232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4002404" cy="475615"/>
          </a:xfrm>
          <a:custGeom>
            <a:avLst/>
            <a:gdLst/>
            <a:ahLst/>
            <a:cxnLst/>
            <a:rect l="l" t="t" r="r" b="b"/>
            <a:pathLst>
              <a:path w="4002404" h="475615">
                <a:moveTo>
                  <a:pt x="4002024" y="0"/>
                </a:moveTo>
                <a:lnTo>
                  <a:pt x="0" y="0"/>
                </a:lnTo>
                <a:lnTo>
                  <a:pt x="0" y="475488"/>
                </a:lnTo>
                <a:lnTo>
                  <a:pt x="3922776" y="475488"/>
                </a:lnTo>
                <a:lnTo>
                  <a:pt x="4002024" y="396239"/>
                </a:lnTo>
                <a:lnTo>
                  <a:pt x="400202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4045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4002404" cy="475615"/>
          </a:xfrm>
          <a:custGeom>
            <a:avLst/>
            <a:gdLst/>
            <a:ahLst/>
            <a:cxnLst/>
            <a:rect l="l" t="t" r="r" b="b"/>
            <a:pathLst>
              <a:path w="4002404" h="475615">
                <a:moveTo>
                  <a:pt x="3922776" y="475488"/>
                </a:moveTo>
                <a:lnTo>
                  <a:pt x="3938651" y="412114"/>
                </a:lnTo>
                <a:lnTo>
                  <a:pt x="4002024" y="396239"/>
                </a:lnTo>
                <a:lnTo>
                  <a:pt x="3922776" y="475488"/>
                </a:lnTo>
                <a:lnTo>
                  <a:pt x="0" y="475488"/>
                </a:lnTo>
                <a:lnTo>
                  <a:pt x="0" y="0"/>
                </a:lnTo>
                <a:lnTo>
                  <a:pt x="4002024" y="0"/>
                </a:lnTo>
                <a:lnTo>
                  <a:pt x="400202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82422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12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Advancement </a:t>
            </a:r>
            <a:r>
              <a:rPr sz="1800" b="1" spc="-85" dirty="0">
                <a:solidFill>
                  <a:srgbClr val="FFFFFF"/>
                </a:solidFill>
                <a:latin typeface="Gill Sans MT"/>
                <a:cs typeface="Gill Sans MT"/>
              </a:rPr>
              <a:t>Over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Annelids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Distinct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head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0" dirty="0">
                <a:latin typeface="Arial Black"/>
                <a:cs typeface="Arial Black"/>
              </a:rPr>
              <a:t>all</a:t>
            </a:r>
            <a:r>
              <a:rPr sz="1500" spc="-204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species.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Jointed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appendages </a:t>
            </a:r>
            <a:r>
              <a:rPr sz="1500" spc="-160" dirty="0">
                <a:latin typeface="Arial Black"/>
                <a:cs typeface="Arial Black"/>
              </a:rPr>
              <a:t>serving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70" dirty="0">
                <a:latin typeface="Arial Black"/>
                <a:cs typeface="Arial Black"/>
              </a:rPr>
              <a:t>variety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11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functions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Jointed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exoskeleton </a:t>
            </a:r>
            <a:r>
              <a:rPr sz="1500" spc="-125" dirty="0">
                <a:latin typeface="Arial Black"/>
                <a:cs typeface="Arial Black"/>
              </a:rPr>
              <a:t>for </a:t>
            </a:r>
            <a:r>
              <a:rPr sz="1500" spc="-170" dirty="0">
                <a:latin typeface="Arial Black"/>
                <a:cs typeface="Arial Black"/>
              </a:rPr>
              <a:t>protection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204" dirty="0">
                <a:latin typeface="Arial Black"/>
                <a:cs typeface="Arial Black"/>
              </a:rPr>
              <a:t>muscle</a:t>
            </a:r>
            <a:r>
              <a:rPr sz="1500" spc="-210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attachment.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Striped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muscles </a:t>
            </a:r>
            <a:r>
              <a:rPr sz="1500" spc="-165" dirty="0">
                <a:latin typeface="Arial Black"/>
                <a:cs typeface="Arial Black"/>
              </a:rPr>
              <a:t>arranged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55" dirty="0">
                <a:latin typeface="Arial Black"/>
                <a:cs typeface="Arial Black"/>
              </a:rPr>
              <a:t>bundles </a:t>
            </a:r>
            <a:r>
              <a:rPr sz="1500" spc="-130" dirty="0">
                <a:latin typeface="Arial Black"/>
                <a:cs typeface="Arial Black"/>
              </a:rPr>
              <a:t>for </a:t>
            </a:r>
            <a:r>
              <a:rPr sz="1500" spc="-155" dirty="0">
                <a:latin typeface="Arial Black"/>
                <a:cs typeface="Arial Black"/>
              </a:rPr>
              <a:t>moving </a:t>
            </a:r>
            <a:r>
              <a:rPr sz="1500" spc="-175" dirty="0">
                <a:latin typeface="Arial Black"/>
                <a:cs typeface="Arial Black"/>
              </a:rPr>
              <a:t>particular</a:t>
            </a:r>
            <a:r>
              <a:rPr sz="1500" spc="-19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parts.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94992" y="1615947"/>
            <a:ext cx="1240790" cy="53975"/>
          </a:xfrm>
          <a:custGeom>
            <a:avLst/>
            <a:gdLst/>
            <a:ahLst/>
            <a:cxnLst/>
            <a:rect l="l" t="t" r="r" b="b"/>
            <a:pathLst>
              <a:path w="1240789" h="53975">
                <a:moveTo>
                  <a:pt x="19431" y="18414"/>
                </a:moveTo>
                <a:lnTo>
                  <a:pt x="19431" y="18414"/>
                </a:lnTo>
                <a:lnTo>
                  <a:pt x="0" y="1777"/>
                </a:lnTo>
                <a:lnTo>
                  <a:pt x="18034" y="0"/>
                </a:lnTo>
                <a:lnTo>
                  <a:pt x="18034" y="0"/>
                </a:lnTo>
                <a:lnTo>
                  <a:pt x="36068" y="3937"/>
                </a:lnTo>
                <a:lnTo>
                  <a:pt x="56895" y="10795"/>
                </a:lnTo>
                <a:lnTo>
                  <a:pt x="76326" y="17272"/>
                </a:lnTo>
                <a:lnTo>
                  <a:pt x="93980" y="23749"/>
                </a:lnTo>
                <a:lnTo>
                  <a:pt x="109474" y="30225"/>
                </a:lnTo>
                <a:lnTo>
                  <a:pt x="125983" y="34543"/>
                </a:lnTo>
                <a:lnTo>
                  <a:pt x="144780" y="36702"/>
                </a:lnTo>
                <a:lnTo>
                  <a:pt x="165226" y="35687"/>
                </a:lnTo>
                <a:lnTo>
                  <a:pt x="189356" y="31368"/>
                </a:lnTo>
                <a:lnTo>
                  <a:pt x="212344" y="25908"/>
                </a:lnTo>
                <a:lnTo>
                  <a:pt x="232918" y="21589"/>
                </a:lnTo>
                <a:lnTo>
                  <a:pt x="253745" y="17272"/>
                </a:lnTo>
                <a:lnTo>
                  <a:pt x="276859" y="13715"/>
                </a:lnTo>
                <a:lnTo>
                  <a:pt x="276859" y="13715"/>
                </a:lnTo>
                <a:lnTo>
                  <a:pt x="300989" y="15112"/>
                </a:lnTo>
                <a:lnTo>
                  <a:pt x="325119" y="19430"/>
                </a:lnTo>
                <a:lnTo>
                  <a:pt x="348106" y="23749"/>
                </a:lnTo>
                <a:lnTo>
                  <a:pt x="371220" y="30225"/>
                </a:lnTo>
                <a:lnTo>
                  <a:pt x="392811" y="35687"/>
                </a:lnTo>
                <a:lnTo>
                  <a:pt x="416179" y="40386"/>
                </a:lnTo>
                <a:lnTo>
                  <a:pt x="436625" y="42163"/>
                </a:lnTo>
                <a:lnTo>
                  <a:pt x="456438" y="42163"/>
                </a:lnTo>
                <a:lnTo>
                  <a:pt x="473075" y="40386"/>
                </a:lnTo>
                <a:lnTo>
                  <a:pt x="473075" y="40386"/>
                </a:lnTo>
                <a:lnTo>
                  <a:pt x="492506" y="36702"/>
                </a:lnTo>
                <a:lnTo>
                  <a:pt x="515874" y="31368"/>
                </a:lnTo>
                <a:lnTo>
                  <a:pt x="542925" y="24891"/>
                </a:lnTo>
                <a:lnTo>
                  <a:pt x="572769" y="18414"/>
                </a:lnTo>
                <a:lnTo>
                  <a:pt x="600075" y="15112"/>
                </a:lnTo>
                <a:lnTo>
                  <a:pt x="624967" y="15112"/>
                </a:lnTo>
                <a:lnTo>
                  <a:pt x="624967" y="15112"/>
                </a:lnTo>
                <a:lnTo>
                  <a:pt x="651256" y="18414"/>
                </a:lnTo>
                <a:lnTo>
                  <a:pt x="676401" y="22733"/>
                </a:lnTo>
                <a:lnTo>
                  <a:pt x="700532" y="27050"/>
                </a:lnTo>
                <a:lnTo>
                  <a:pt x="724662" y="31368"/>
                </a:lnTo>
                <a:lnTo>
                  <a:pt x="753109" y="32385"/>
                </a:lnTo>
                <a:lnTo>
                  <a:pt x="780542" y="31368"/>
                </a:lnTo>
                <a:lnTo>
                  <a:pt x="803529" y="28066"/>
                </a:lnTo>
                <a:lnTo>
                  <a:pt x="825500" y="24891"/>
                </a:lnTo>
                <a:lnTo>
                  <a:pt x="847089" y="21589"/>
                </a:lnTo>
                <a:lnTo>
                  <a:pt x="871601" y="19430"/>
                </a:lnTo>
                <a:lnTo>
                  <a:pt x="894207" y="18414"/>
                </a:lnTo>
                <a:lnTo>
                  <a:pt x="914019" y="20574"/>
                </a:lnTo>
                <a:lnTo>
                  <a:pt x="931671" y="23749"/>
                </a:lnTo>
                <a:lnTo>
                  <a:pt x="946784" y="28066"/>
                </a:lnTo>
                <a:lnTo>
                  <a:pt x="961263" y="33527"/>
                </a:lnTo>
                <a:lnTo>
                  <a:pt x="975232" y="39242"/>
                </a:lnTo>
                <a:lnTo>
                  <a:pt x="991743" y="43179"/>
                </a:lnTo>
                <a:lnTo>
                  <a:pt x="1013713" y="47498"/>
                </a:lnTo>
                <a:lnTo>
                  <a:pt x="1040002" y="52959"/>
                </a:lnTo>
                <a:lnTo>
                  <a:pt x="1067434" y="53975"/>
                </a:lnTo>
                <a:lnTo>
                  <a:pt x="1092581" y="52959"/>
                </a:lnTo>
                <a:lnTo>
                  <a:pt x="1114552" y="51180"/>
                </a:lnTo>
                <a:lnTo>
                  <a:pt x="1132967" y="46481"/>
                </a:lnTo>
                <a:lnTo>
                  <a:pt x="1151636" y="44323"/>
                </a:lnTo>
                <a:lnTo>
                  <a:pt x="1169289" y="43179"/>
                </a:lnTo>
                <a:lnTo>
                  <a:pt x="1186942" y="43179"/>
                </a:lnTo>
                <a:lnTo>
                  <a:pt x="1204214" y="45338"/>
                </a:lnTo>
                <a:lnTo>
                  <a:pt x="1220724" y="46481"/>
                </a:lnTo>
                <a:lnTo>
                  <a:pt x="1232662" y="47498"/>
                </a:lnTo>
                <a:lnTo>
                  <a:pt x="1240536" y="4533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42872" y="1865756"/>
            <a:ext cx="1463040" cy="62865"/>
          </a:xfrm>
          <a:custGeom>
            <a:avLst/>
            <a:gdLst/>
            <a:ahLst/>
            <a:cxnLst/>
            <a:rect l="l" t="t" r="r" b="b"/>
            <a:pathLst>
              <a:path w="1463039" h="62864">
                <a:moveTo>
                  <a:pt x="22351" y="42163"/>
                </a:moveTo>
                <a:lnTo>
                  <a:pt x="22351" y="42163"/>
                </a:lnTo>
                <a:lnTo>
                  <a:pt x="0" y="24891"/>
                </a:lnTo>
                <a:lnTo>
                  <a:pt x="9016" y="21336"/>
                </a:lnTo>
                <a:lnTo>
                  <a:pt x="23367" y="21336"/>
                </a:lnTo>
                <a:lnTo>
                  <a:pt x="23367" y="21336"/>
                </a:lnTo>
                <a:lnTo>
                  <a:pt x="41782" y="23875"/>
                </a:lnTo>
                <a:lnTo>
                  <a:pt x="60451" y="30352"/>
                </a:lnTo>
                <a:lnTo>
                  <a:pt x="81406" y="37464"/>
                </a:lnTo>
                <a:lnTo>
                  <a:pt x="102996" y="44322"/>
                </a:lnTo>
                <a:lnTo>
                  <a:pt x="125348" y="48259"/>
                </a:lnTo>
                <a:lnTo>
                  <a:pt x="147954" y="49783"/>
                </a:lnTo>
                <a:lnTo>
                  <a:pt x="172084" y="47243"/>
                </a:lnTo>
                <a:lnTo>
                  <a:pt x="195071" y="42163"/>
                </a:lnTo>
                <a:lnTo>
                  <a:pt x="218185" y="36448"/>
                </a:lnTo>
                <a:lnTo>
                  <a:pt x="240156" y="31368"/>
                </a:lnTo>
                <a:lnTo>
                  <a:pt x="263144" y="27812"/>
                </a:lnTo>
                <a:lnTo>
                  <a:pt x="285876" y="27812"/>
                </a:lnTo>
                <a:lnTo>
                  <a:pt x="306704" y="31368"/>
                </a:lnTo>
                <a:lnTo>
                  <a:pt x="325500" y="37464"/>
                </a:lnTo>
                <a:lnTo>
                  <a:pt x="340867" y="44322"/>
                </a:lnTo>
                <a:lnTo>
                  <a:pt x="354964" y="50799"/>
                </a:lnTo>
                <a:lnTo>
                  <a:pt x="370077" y="56260"/>
                </a:lnTo>
                <a:lnTo>
                  <a:pt x="390905" y="60578"/>
                </a:lnTo>
                <a:lnTo>
                  <a:pt x="414019" y="62737"/>
                </a:lnTo>
                <a:lnTo>
                  <a:pt x="437006" y="60578"/>
                </a:lnTo>
                <a:lnTo>
                  <a:pt x="458977" y="57276"/>
                </a:lnTo>
                <a:lnTo>
                  <a:pt x="480948" y="52958"/>
                </a:lnTo>
                <a:lnTo>
                  <a:pt x="502538" y="47243"/>
                </a:lnTo>
                <a:lnTo>
                  <a:pt x="524890" y="43306"/>
                </a:lnTo>
                <a:lnTo>
                  <a:pt x="547623" y="40004"/>
                </a:lnTo>
                <a:lnTo>
                  <a:pt x="570610" y="40004"/>
                </a:lnTo>
                <a:lnTo>
                  <a:pt x="570610" y="40004"/>
                </a:lnTo>
                <a:lnTo>
                  <a:pt x="595757" y="42163"/>
                </a:lnTo>
                <a:lnTo>
                  <a:pt x="618870" y="46100"/>
                </a:lnTo>
                <a:lnTo>
                  <a:pt x="643001" y="51942"/>
                </a:lnTo>
                <a:lnTo>
                  <a:pt x="665988" y="55117"/>
                </a:lnTo>
                <a:lnTo>
                  <a:pt x="688720" y="56260"/>
                </a:lnTo>
                <a:lnTo>
                  <a:pt x="709929" y="54101"/>
                </a:lnTo>
                <a:lnTo>
                  <a:pt x="731519" y="50799"/>
                </a:lnTo>
                <a:lnTo>
                  <a:pt x="756665" y="45465"/>
                </a:lnTo>
                <a:lnTo>
                  <a:pt x="782954" y="38607"/>
                </a:lnTo>
                <a:lnTo>
                  <a:pt x="804926" y="34670"/>
                </a:lnTo>
                <a:lnTo>
                  <a:pt x="826515" y="32511"/>
                </a:lnTo>
                <a:lnTo>
                  <a:pt x="850010" y="33527"/>
                </a:lnTo>
                <a:lnTo>
                  <a:pt x="870457" y="36448"/>
                </a:lnTo>
                <a:lnTo>
                  <a:pt x="891413" y="40004"/>
                </a:lnTo>
                <a:lnTo>
                  <a:pt x="912240" y="43306"/>
                </a:lnTo>
                <a:lnTo>
                  <a:pt x="935227" y="46100"/>
                </a:lnTo>
                <a:lnTo>
                  <a:pt x="959357" y="47243"/>
                </a:lnTo>
                <a:lnTo>
                  <a:pt x="959357" y="47243"/>
                </a:lnTo>
                <a:lnTo>
                  <a:pt x="986789" y="46100"/>
                </a:lnTo>
                <a:lnTo>
                  <a:pt x="1016253" y="42163"/>
                </a:lnTo>
                <a:lnTo>
                  <a:pt x="1046860" y="35686"/>
                </a:lnTo>
                <a:lnTo>
                  <a:pt x="1077467" y="27812"/>
                </a:lnTo>
                <a:lnTo>
                  <a:pt x="1102740" y="21336"/>
                </a:lnTo>
                <a:lnTo>
                  <a:pt x="1123569" y="15112"/>
                </a:lnTo>
                <a:lnTo>
                  <a:pt x="1144396" y="13715"/>
                </a:lnTo>
                <a:lnTo>
                  <a:pt x="1166367" y="13715"/>
                </a:lnTo>
                <a:lnTo>
                  <a:pt x="1184783" y="16255"/>
                </a:lnTo>
                <a:lnTo>
                  <a:pt x="1203452" y="18414"/>
                </a:lnTo>
                <a:lnTo>
                  <a:pt x="1224407" y="22351"/>
                </a:lnTo>
                <a:lnTo>
                  <a:pt x="1243838" y="23875"/>
                </a:lnTo>
                <a:lnTo>
                  <a:pt x="1263650" y="21336"/>
                </a:lnTo>
                <a:lnTo>
                  <a:pt x="1283461" y="17399"/>
                </a:lnTo>
                <a:lnTo>
                  <a:pt x="1305305" y="12953"/>
                </a:lnTo>
                <a:lnTo>
                  <a:pt x="1328039" y="7619"/>
                </a:lnTo>
                <a:lnTo>
                  <a:pt x="1351407" y="2920"/>
                </a:lnTo>
                <a:lnTo>
                  <a:pt x="1371980" y="0"/>
                </a:lnTo>
                <a:lnTo>
                  <a:pt x="1390650" y="0"/>
                </a:lnTo>
                <a:lnTo>
                  <a:pt x="1407286" y="762"/>
                </a:lnTo>
                <a:lnTo>
                  <a:pt x="1424939" y="4063"/>
                </a:lnTo>
                <a:lnTo>
                  <a:pt x="1442211" y="8636"/>
                </a:lnTo>
                <a:lnTo>
                  <a:pt x="1455165" y="10540"/>
                </a:lnTo>
                <a:lnTo>
                  <a:pt x="1463039" y="761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07642" y="2070988"/>
            <a:ext cx="1449705" cy="64135"/>
          </a:xfrm>
          <a:custGeom>
            <a:avLst/>
            <a:gdLst/>
            <a:ahLst/>
            <a:cxnLst/>
            <a:rect l="l" t="t" r="r" b="b"/>
            <a:pathLst>
              <a:path w="1449705" h="64135">
                <a:moveTo>
                  <a:pt x="0" y="15875"/>
                </a:moveTo>
                <a:lnTo>
                  <a:pt x="16637" y="22352"/>
                </a:lnTo>
                <a:lnTo>
                  <a:pt x="29971" y="28067"/>
                </a:lnTo>
                <a:lnTo>
                  <a:pt x="45084" y="34543"/>
                </a:lnTo>
                <a:lnTo>
                  <a:pt x="62356" y="42164"/>
                </a:lnTo>
                <a:lnTo>
                  <a:pt x="78866" y="47498"/>
                </a:lnTo>
                <a:lnTo>
                  <a:pt x="98678" y="51181"/>
                </a:lnTo>
                <a:lnTo>
                  <a:pt x="121412" y="47498"/>
                </a:lnTo>
                <a:lnTo>
                  <a:pt x="146938" y="42164"/>
                </a:lnTo>
                <a:lnTo>
                  <a:pt x="175387" y="34543"/>
                </a:lnTo>
                <a:lnTo>
                  <a:pt x="200532" y="27051"/>
                </a:lnTo>
                <a:lnTo>
                  <a:pt x="222122" y="22352"/>
                </a:lnTo>
                <a:lnTo>
                  <a:pt x="240919" y="21209"/>
                </a:lnTo>
                <a:lnTo>
                  <a:pt x="261746" y="24892"/>
                </a:lnTo>
                <a:lnTo>
                  <a:pt x="283718" y="32385"/>
                </a:lnTo>
                <a:lnTo>
                  <a:pt x="305307" y="43180"/>
                </a:lnTo>
                <a:lnTo>
                  <a:pt x="330834" y="52959"/>
                </a:lnTo>
                <a:lnTo>
                  <a:pt x="358266" y="59436"/>
                </a:lnTo>
                <a:lnTo>
                  <a:pt x="386714" y="62611"/>
                </a:lnTo>
                <a:lnTo>
                  <a:pt x="414019" y="63754"/>
                </a:lnTo>
                <a:lnTo>
                  <a:pt x="439293" y="60452"/>
                </a:lnTo>
                <a:lnTo>
                  <a:pt x="463041" y="55118"/>
                </a:lnTo>
                <a:lnTo>
                  <a:pt x="488569" y="49657"/>
                </a:lnTo>
                <a:lnTo>
                  <a:pt x="512318" y="43180"/>
                </a:lnTo>
                <a:lnTo>
                  <a:pt x="536447" y="37846"/>
                </a:lnTo>
                <a:lnTo>
                  <a:pt x="560577" y="36703"/>
                </a:lnTo>
                <a:lnTo>
                  <a:pt x="560577" y="36703"/>
                </a:lnTo>
                <a:lnTo>
                  <a:pt x="589407" y="37846"/>
                </a:lnTo>
                <a:lnTo>
                  <a:pt x="618489" y="42164"/>
                </a:lnTo>
                <a:lnTo>
                  <a:pt x="649096" y="45339"/>
                </a:lnTo>
                <a:lnTo>
                  <a:pt x="678688" y="48641"/>
                </a:lnTo>
                <a:lnTo>
                  <a:pt x="708532" y="51181"/>
                </a:lnTo>
                <a:lnTo>
                  <a:pt x="736981" y="49657"/>
                </a:lnTo>
                <a:lnTo>
                  <a:pt x="759968" y="47498"/>
                </a:lnTo>
                <a:lnTo>
                  <a:pt x="783082" y="43180"/>
                </a:lnTo>
                <a:lnTo>
                  <a:pt x="805688" y="36703"/>
                </a:lnTo>
                <a:lnTo>
                  <a:pt x="827658" y="29210"/>
                </a:lnTo>
                <a:lnTo>
                  <a:pt x="849630" y="23368"/>
                </a:lnTo>
                <a:lnTo>
                  <a:pt x="873759" y="21209"/>
                </a:lnTo>
                <a:lnTo>
                  <a:pt x="873759" y="21209"/>
                </a:lnTo>
                <a:lnTo>
                  <a:pt x="900049" y="22352"/>
                </a:lnTo>
                <a:lnTo>
                  <a:pt x="927353" y="27051"/>
                </a:lnTo>
                <a:lnTo>
                  <a:pt x="953643" y="32385"/>
                </a:lnTo>
                <a:lnTo>
                  <a:pt x="978915" y="38862"/>
                </a:lnTo>
                <a:lnTo>
                  <a:pt x="1006220" y="43180"/>
                </a:lnTo>
                <a:lnTo>
                  <a:pt x="1033652" y="46482"/>
                </a:lnTo>
                <a:lnTo>
                  <a:pt x="1063116" y="46482"/>
                </a:lnTo>
                <a:lnTo>
                  <a:pt x="1091564" y="42164"/>
                </a:lnTo>
                <a:lnTo>
                  <a:pt x="1115695" y="36703"/>
                </a:lnTo>
                <a:lnTo>
                  <a:pt x="1138682" y="29210"/>
                </a:lnTo>
                <a:lnTo>
                  <a:pt x="1161414" y="21209"/>
                </a:lnTo>
                <a:lnTo>
                  <a:pt x="1182624" y="15875"/>
                </a:lnTo>
                <a:lnTo>
                  <a:pt x="1206372" y="11557"/>
                </a:lnTo>
                <a:lnTo>
                  <a:pt x="1229740" y="10795"/>
                </a:lnTo>
                <a:lnTo>
                  <a:pt x="1229740" y="10795"/>
                </a:lnTo>
                <a:lnTo>
                  <a:pt x="1253616" y="12954"/>
                </a:lnTo>
                <a:lnTo>
                  <a:pt x="1276603" y="15875"/>
                </a:lnTo>
                <a:lnTo>
                  <a:pt x="1299590" y="19431"/>
                </a:lnTo>
                <a:lnTo>
                  <a:pt x="1320164" y="20574"/>
                </a:lnTo>
                <a:lnTo>
                  <a:pt x="1338833" y="19431"/>
                </a:lnTo>
                <a:lnTo>
                  <a:pt x="1358645" y="18415"/>
                </a:lnTo>
                <a:lnTo>
                  <a:pt x="1381759" y="15875"/>
                </a:lnTo>
                <a:lnTo>
                  <a:pt x="1402588" y="9779"/>
                </a:lnTo>
                <a:lnTo>
                  <a:pt x="1423415" y="3937"/>
                </a:lnTo>
                <a:lnTo>
                  <a:pt x="1439671" y="1143"/>
                </a:lnTo>
                <a:lnTo>
                  <a:pt x="1449451" y="0"/>
                </a:lnTo>
                <a:lnTo>
                  <a:pt x="1441831" y="508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49729" y="2325877"/>
            <a:ext cx="1348740" cy="75565"/>
          </a:xfrm>
          <a:custGeom>
            <a:avLst/>
            <a:gdLst/>
            <a:ahLst/>
            <a:cxnLst/>
            <a:rect l="l" t="t" r="r" b="b"/>
            <a:pathLst>
              <a:path w="1348739" h="75564">
                <a:moveTo>
                  <a:pt x="0" y="34925"/>
                </a:moveTo>
                <a:lnTo>
                  <a:pt x="12953" y="36068"/>
                </a:lnTo>
                <a:lnTo>
                  <a:pt x="27305" y="41401"/>
                </a:lnTo>
                <a:lnTo>
                  <a:pt x="42799" y="47878"/>
                </a:lnTo>
                <a:lnTo>
                  <a:pt x="42799" y="47878"/>
                </a:lnTo>
                <a:lnTo>
                  <a:pt x="61213" y="55498"/>
                </a:lnTo>
                <a:lnTo>
                  <a:pt x="82042" y="64515"/>
                </a:lnTo>
                <a:lnTo>
                  <a:pt x="105790" y="66293"/>
                </a:lnTo>
                <a:lnTo>
                  <a:pt x="130301" y="63372"/>
                </a:lnTo>
                <a:lnTo>
                  <a:pt x="151892" y="57657"/>
                </a:lnTo>
                <a:lnTo>
                  <a:pt x="173100" y="47878"/>
                </a:lnTo>
                <a:lnTo>
                  <a:pt x="191515" y="38226"/>
                </a:lnTo>
                <a:lnTo>
                  <a:pt x="212344" y="29590"/>
                </a:lnTo>
                <a:lnTo>
                  <a:pt x="233933" y="21970"/>
                </a:lnTo>
                <a:lnTo>
                  <a:pt x="257428" y="18414"/>
                </a:lnTo>
                <a:lnTo>
                  <a:pt x="277875" y="18414"/>
                </a:lnTo>
                <a:lnTo>
                  <a:pt x="295528" y="24129"/>
                </a:lnTo>
                <a:lnTo>
                  <a:pt x="313181" y="31750"/>
                </a:lnTo>
                <a:lnTo>
                  <a:pt x="329438" y="40385"/>
                </a:lnTo>
                <a:lnTo>
                  <a:pt x="347090" y="47878"/>
                </a:lnTo>
                <a:lnTo>
                  <a:pt x="365378" y="55498"/>
                </a:lnTo>
                <a:lnTo>
                  <a:pt x="383031" y="61975"/>
                </a:lnTo>
                <a:lnTo>
                  <a:pt x="406019" y="67309"/>
                </a:lnTo>
                <a:lnTo>
                  <a:pt x="429132" y="72008"/>
                </a:lnTo>
                <a:lnTo>
                  <a:pt x="451103" y="75310"/>
                </a:lnTo>
                <a:lnTo>
                  <a:pt x="475233" y="75310"/>
                </a:lnTo>
                <a:lnTo>
                  <a:pt x="502538" y="72008"/>
                </a:lnTo>
                <a:lnTo>
                  <a:pt x="525526" y="66293"/>
                </a:lnTo>
                <a:lnTo>
                  <a:pt x="551561" y="58673"/>
                </a:lnTo>
                <a:lnTo>
                  <a:pt x="578865" y="49021"/>
                </a:lnTo>
                <a:lnTo>
                  <a:pt x="604393" y="40385"/>
                </a:lnTo>
                <a:lnTo>
                  <a:pt x="628522" y="33908"/>
                </a:lnTo>
                <a:lnTo>
                  <a:pt x="652271" y="31750"/>
                </a:lnTo>
                <a:lnTo>
                  <a:pt x="673226" y="32765"/>
                </a:lnTo>
                <a:lnTo>
                  <a:pt x="696213" y="36068"/>
                </a:lnTo>
                <a:lnTo>
                  <a:pt x="721487" y="41401"/>
                </a:lnTo>
                <a:lnTo>
                  <a:pt x="749807" y="47878"/>
                </a:lnTo>
                <a:lnTo>
                  <a:pt x="777239" y="53339"/>
                </a:lnTo>
                <a:lnTo>
                  <a:pt x="799211" y="55498"/>
                </a:lnTo>
                <a:lnTo>
                  <a:pt x="823340" y="55498"/>
                </a:lnTo>
                <a:lnTo>
                  <a:pt x="847470" y="53339"/>
                </a:lnTo>
                <a:lnTo>
                  <a:pt x="870457" y="51181"/>
                </a:lnTo>
                <a:lnTo>
                  <a:pt x="894207" y="45719"/>
                </a:lnTo>
                <a:lnTo>
                  <a:pt x="919480" y="37083"/>
                </a:lnTo>
                <a:lnTo>
                  <a:pt x="943863" y="27050"/>
                </a:lnTo>
                <a:lnTo>
                  <a:pt x="969771" y="17271"/>
                </a:lnTo>
                <a:lnTo>
                  <a:pt x="996061" y="8635"/>
                </a:lnTo>
                <a:lnTo>
                  <a:pt x="1020190" y="3301"/>
                </a:lnTo>
                <a:lnTo>
                  <a:pt x="1042162" y="0"/>
                </a:lnTo>
                <a:lnTo>
                  <a:pt x="1060958" y="2539"/>
                </a:lnTo>
                <a:lnTo>
                  <a:pt x="1077087" y="6476"/>
                </a:lnTo>
                <a:lnTo>
                  <a:pt x="1092581" y="11175"/>
                </a:lnTo>
                <a:lnTo>
                  <a:pt x="1108837" y="19812"/>
                </a:lnTo>
                <a:lnTo>
                  <a:pt x="1128649" y="29590"/>
                </a:lnTo>
                <a:lnTo>
                  <a:pt x="1151636" y="39243"/>
                </a:lnTo>
                <a:lnTo>
                  <a:pt x="1176782" y="46862"/>
                </a:lnTo>
                <a:lnTo>
                  <a:pt x="1203070" y="51181"/>
                </a:lnTo>
                <a:lnTo>
                  <a:pt x="1227201" y="52196"/>
                </a:lnTo>
                <a:lnTo>
                  <a:pt x="1227201" y="52196"/>
                </a:lnTo>
                <a:lnTo>
                  <a:pt x="1252474" y="51181"/>
                </a:lnTo>
                <a:lnTo>
                  <a:pt x="1275461" y="46862"/>
                </a:lnTo>
                <a:lnTo>
                  <a:pt x="1296289" y="41401"/>
                </a:lnTo>
                <a:lnTo>
                  <a:pt x="1315084" y="36068"/>
                </a:lnTo>
                <a:lnTo>
                  <a:pt x="1332357" y="32765"/>
                </a:lnTo>
                <a:lnTo>
                  <a:pt x="1348486" y="3390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34664" y="23715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4" y="774134"/>
            <a:ext cx="411252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8008" y="792479"/>
            <a:ext cx="340232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4002404" cy="475615"/>
          </a:xfrm>
          <a:custGeom>
            <a:avLst/>
            <a:gdLst/>
            <a:ahLst/>
            <a:cxnLst/>
            <a:rect l="l" t="t" r="r" b="b"/>
            <a:pathLst>
              <a:path w="4002404" h="475615">
                <a:moveTo>
                  <a:pt x="4002024" y="0"/>
                </a:moveTo>
                <a:lnTo>
                  <a:pt x="0" y="0"/>
                </a:lnTo>
                <a:lnTo>
                  <a:pt x="0" y="475488"/>
                </a:lnTo>
                <a:lnTo>
                  <a:pt x="3922776" y="475488"/>
                </a:lnTo>
                <a:lnTo>
                  <a:pt x="4002024" y="396239"/>
                </a:lnTo>
                <a:lnTo>
                  <a:pt x="400202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4045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4002404" cy="475615"/>
          </a:xfrm>
          <a:custGeom>
            <a:avLst/>
            <a:gdLst/>
            <a:ahLst/>
            <a:cxnLst/>
            <a:rect l="l" t="t" r="r" b="b"/>
            <a:pathLst>
              <a:path w="4002404" h="475615">
                <a:moveTo>
                  <a:pt x="3922776" y="475488"/>
                </a:moveTo>
                <a:lnTo>
                  <a:pt x="3938651" y="412114"/>
                </a:lnTo>
                <a:lnTo>
                  <a:pt x="4002024" y="396239"/>
                </a:lnTo>
                <a:lnTo>
                  <a:pt x="3922776" y="475488"/>
                </a:lnTo>
                <a:lnTo>
                  <a:pt x="0" y="475488"/>
                </a:lnTo>
                <a:lnTo>
                  <a:pt x="0" y="0"/>
                </a:lnTo>
                <a:lnTo>
                  <a:pt x="4002024" y="0"/>
                </a:lnTo>
                <a:lnTo>
                  <a:pt x="400202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496809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212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Advancement </a:t>
            </a:r>
            <a:r>
              <a:rPr sz="1800" b="1" spc="-85" dirty="0">
                <a:solidFill>
                  <a:srgbClr val="FFFFFF"/>
                </a:solidFill>
                <a:latin typeface="Gill Sans MT"/>
                <a:cs typeface="Gill Sans MT"/>
              </a:rPr>
              <a:t>Over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Annelids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Special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respiratory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organs</a:t>
            </a:r>
            <a:r>
              <a:rPr sz="1500" spc="-10" dirty="0">
                <a:latin typeface="Arial Black"/>
                <a:cs typeface="Arial Black"/>
              </a:rPr>
              <a:t>, </a:t>
            </a:r>
            <a:r>
              <a:rPr sz="1500" spc="-200" dirty="0">
                <a:latin typeface="Arial Black"/>
                <a:cs typeface="Arial Black"/>
              </a:rPr>
              <a:t>such </a:t>
            </a:r>
            <a:r>
              <a:rPr sz="1500" spc="-204" dirty="0">
                <a:latin typeface="Arial Black"/>
                <a:cs typeface="Arial Black"/>
              </a:rPr>
              <a:t>as </a:t>
            </a:r>
            <a:r>
              <a:rPr sz="1500" spc="-150" dirty="0">
                <a:latin typeface="Arial Black"/>
                <a:cs typeface="Arial Black"/>
              </a:rPr>
              <a:t>gills, </a:t>
            </a:r>
            <a:r>
              <a:rPr sz="1500" spc="-195" dirty="0">
                <a:latin typeface="Arial Black"/>
                <a:cs typeface="Arial Black"/>
              </a:rPr>
              <a:t>tracheae, </a:t>
            </a:r>
            <a:r>
              <a:rPr sz="1500" spc="-130" dirty="0">
                <a:latin typeface="Arial Black"/>
                <a:cs typeface="Arial Black"/>
              </a:rPr>
              <a:t>book-lungs,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65" dirty="0">
                <a:latin typeface="Arial Black"/>
                <a:cs typeface="Arial Black"/>
              </a:rPr>
              <a:t>majority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140" dirty="0">
                <a:latin typeface="Arial Black"/>
                <a:cs typeface="Arial Black"/>
              </a:rPr>
              <a:t> </a:t>
            </a:r>
            <a:r>
              <a:rPr sz="1500" spc="-215" dirty="0">
                <a:latin typeface="Arial Black"/>
                <a:cs typeface="Arial Black"/>
              </a:rPr>
              <a:t>cases.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90" dirty="0">
                <a:latin typeface="Arial Black"/>
                <a:cs typeface="Arial Black"/>
              </a:rPr>
              <a:t>Well </a:t>
            </a:r>
            <a:r>
              <a:rPr sz="1500" spc="-160" dirty="0">
                <a:latin typeface="Arial Black"/>
                <a:cs typeface="Arial Black"/>
              </a:rPr>
              <a:t>developed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sense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organs, </a:t>
            </a:r>
            <a:r>
              <a:rPr sz="1500" spc="-200" dirty="0">
                <a:latin typeface="Arial Black"/>
                <a:cs typeface="Arial Black"/>
              </a:rPr>
              <a:t>such as </a:t>
            </a:r>
            <a:r>
              <a:rPr sz="1500" spc="-170" dirty="0">
                <a:latin typeface="Arial Black"/>
                <a:cs typeface="Arial Black"/>
              </a:rPr>
              <a:t>compound </a:t>
            </a:r>
            <a:r>
              <a:rPr sz="1500" spc="-185" dirty="0">
                <a:latin typeface="Arial Black"/>
                <a:cs typeface="Arial Black"/>
              </a:rPr>
              <a:t>eyes, </a:t>
            </a:r>
            <a:r>
              <a:rPr sz="1500" spc="-190" dirty="0">
                <a:latin typeface="Arial Black"/>
                <a:cs typeface="Arial Black"/>
              </a:rPr>
              <a:t>statocyst</a:t>
            </a:r>
            <a:r>
              <a:rPr sz="1500" u="heavy" spc="-190" dirty="0">
                <a:uFill>
                  <a:solidFill>
                    <a:srgbClr val="00AFEF"/>
                  </a:solidFill>
                </a:uFill>
                <a:latin typeface="Arial Black"/>
                <a:cs typeface="Arial Black"/>
              </a:rPr>
              <a:t>s</a:t>
            </a:r>
            <a:r>
              <a:rPr sz="1500" spc="-190" dirty="0">
                <a:latin typeface="Arial Black"/>
                <a:cs typeface="Arial Black"/>
              </a:rPr>
              <a:t>, </a:t>
            </a:r>
            <a:r>
              <a:rPr sz="1500" spc="-155" dirty="0">
                <a:latin typeface="Arial Black"/>
                <a:cs typeface="Arial Black"/>
              </a:rPr>
              <a:t>auditory</a:t>
            </a:r>
            <a:r>
              <a:rPr sz="1500" spc="-14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organs,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90" dirty="0">
                <a:latin typeface="Arial Black"/>
                <a:cs typeface="Arial Black"/>
              </a:rPr>
              <a:t>taste </a:t>
            </a:r>
            <a:r>
              <a:rPr sz="1500" spc="-180" dirty="0">
                <a:latin typeface="Arial Black"/>
                <a:cs typeface="Arial Black"/>
              </a:rPr>
              <a:t>receptors,</a:t>
            </a:r>
            <a:r>
              <a:rPr sz="1500" spc="-75" dirty="0">
                <a:latin typeface="Arial Black"/>
                <a:cs typeface="Arial Black"/>
              </a:rPr>
              <a:t> </a:t>
            </a:r>
            <a:r>
              <a:rPr sz="1500" spc="-204" dirty="0">
                <a:latin typeface="Arial Black"/>
                <a:cs typeface="Arial Black"/>
              </a:rPr>
              <a:t>etc.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Endocrine </a:t>
            </a:r>
            <a:r>
              <a:rPr sz="1500" b="1" spc="35" dirty="0">
                <a:solidFill>
                  <a:srgbClr val="CC0000"/>
                </a:solidFill>
                <a:latin typeface="Gill Sans MT"/>
                <a:cs typeface="Gill Sans MT"/>
              </a:rPr>
              <a:t>glands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65" dirty="0">
                <a:latin typeface="Arial Black"/>
                <a:cs typeface="Arial Black"/>
              </a:rPr>
              <a:t>pheromone </a:t>
            </a:r>
            <a:r>
              <a:rPr sz="1500" spc="-185" dirty="0">
                <a:latin typeface="Arial Black"/>
                <a:cs typeface="Arial Black"/>
              </a:rPr>
              <a:t>secretion </a:t>
            </a:r>
            <a:r>
              <a:rPr sz="1500" spc="-130" dirty="0">
                <a:latin typeface="Arial Black"/>
                <a:cs typeface="Arial Black"/>
              </a:rPr>
              <a:t>for</a:t>
            </a:r>
            <a:r>
              <a:rPr sz="1500" spc="-225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communication.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20514" y="1622170"/>
            <a:ext cx="2816860" cy="47625"/>
          </a:xfrm>
          <a:custGeom>
            <a:avLst/>
            <a:gdLst/>
            <a:ahLst/>
            <a:cxnLst/>
            <a:rect l="l" t="t" r="r" b="b"/>
            <a:pathLst>
              <a:path w="2816859" h="47625">
                <a:moveTo>
                  <a:pt x="6858" y="9651"/>
                </a:moveTo>
                <a:lnTo>
                  <a:pt x="6858" y="9651"/>
                </a:lnTo>
                <a:lnTo>
                  <a:pt x="0" y="5333"/>
                </a:lnTo>
                <a:lnTo>
                  <a:pt x="4699" y="0"/>
                </a:lnTo>
                <a:lnTo>
                  <a:pt x="17652" y="1015"/>
                </a:lnTo>
                <a:lnTo>
                  <a:pt x="35306" y="5333"/>
                </a:lnTo>
                <a:lnTo>
                  <a:pt x="52959" y="12953"/>
                </a:lnTo>
                <a:lnTo>
                  <a:pt x="71247" y="20447"/>
                </a:lnTo>
                <a:lnTo>
                  <a:pt x="88900" y="25907"/>
                </a:lnTo>
                <a:lnTo>
                  <a:pt x="106552" y="28066"/>
                </a:lnTo>
                <a:lnTo>
                  <a:pt x="126364" y="26924"/>
                </a:lnTo>
                <a:lnTo>
                  <a:pt x="149098" y="23749"/>
                </a:lnTo>
                <a:lnTo>
                  <a:pt x="172085" y="18287"/>
                </a:lnTo>
                <a:lnTo>
                  <a:pt x="191897" y="11811"/>
                </a:lnTo>
                <a:lnTo>
                  <a:pt x="209550" y="6476"/>
                </a:lnTo>
                <a:lnTo>
                  <a:pt x="227202" y="2158"/>
                </a:lnTo>
                <a:lnTo>
                  <a:pt x="246634" y="1015"/>
                </a:lnTo>
                <a:lnTo>
                  <a:pt x="267462" y="2158"/>
                </a:lnTo>
                <a:lnTo>
                  <a:pt x="285876" y="6476"/>
                </a:lnTo>
                <a:lnTo>
                  <a:pt x="301371" y="11811"/>
                </a:lnTo>
                <a:lnTo>
                  <a:pt x="315340" y="18287"/>
                </a:lnTo>
                <a:lnTo>
                  <a:pt x="329819" y="24764"/>
                </a:lnTo>
                <a:lnTo>
                  <a:pt x="344932" y="30225"/>
                </a:lnTo>
                <a:lnTo>
                  <a:pt x="360425" y="33781"/>
                </a:lnTo>
                <a:lnTo>
                  <a:pt x="376936" y="36702"/>
                </a:lnTo>
                <a:lnTo>
                  <a:pt x="397763" y="38862"/>
                </a:lnTo>
                <a:lnTo>
                  <a:pt x="424052" y="37718"/>
                </a:lnTo>
                <a:lnTo>
                  <a:pt x="450341" y="35560"/>
                </a:lnTo>
                <a:lnTo>
                  <a:pt x="475234" y="31241"/>
                </a:lnTo>
                <a:lnTo>
                  <a:pt x="499363" y="26924"/>
                </a:lnTo>
                <a:lnTo>
                  <a:pt x="522350" y="23749"/>
                </a:lnTo>
                <a:lnTo>
                  <a:pt x="547624" y="22605"/>
                </a:lnTo>
                <a:lnTo>
                  <a:pt x="570611" y="22605"/>
                </a:lnTo>
                <a:lnTo>
                  <a:pt x="570611" y="22605"/>
                </a:lnTo>
                <a:lnTo>
                  <a:pt x="592582" y="25907"/>
                </a:lnTo>
                <a:lnTo>
                  <a:pt x="613156" y="31241"/>
                </a:lnTo>
                <a:lnTo>
                  <a:pt x="636524" y="36702"/>
                </a:lnTo>
                <a:lnTo>
                  <a:pt x="655955" y="42417"/>
                </a:lnTo>
                <a:lnTo>
                  <a:pt x="675766" y="46354"/>
                </a:lnTo>
                <a:lnTo>
                  <a:pt x="696595" y="47498"/>
                </a:lnTo>
                <a:lnTo>
                  <a:pt x="717550" y="46354"/>
                </a:lnTo>
                <a:lnTo>
                  <a:pt x="739521" y="44576"/>
                </a:lnTo>
                <a:lnTo>
                  <a:pt x="762126" y="38862"/>
                </a:lnTo>
                <a:lnTo>
                  <a:pt x="784478" y="34543"/>
                </a:lnTo>
                <a:lnTo>
                  <a:pt x="802766" y="30225"/>
                </a:lnTo>
                <a:lnTo>
                  <a:pt x="802766" y="30225"/>
                </a:lnTo>
                <a:lnTo>
                  <a:pt x="823722" y="26924"/>
                </a:lnTo>
                <a:lnTo>
                  <a:pt x="845312" y="24764"/>
                </a:lnTo>
                <a:lnTo>
                  <a:pt x="868680" y="23749"/>
                </a:lnTo>
                <a:lnTo>
                  <a:pt x="892428" y="24764"/>
                </a:lnTo>
                <a:lnTo>
                  <a:pt x="916559" y="26924"/>
                </a:lnTo>
                <a:lnTo>
                  <a:pt x="937513" y="30225"/>
                </a:lnTo>
                <a:lnTo>
                  <a:pt x="955801" y="32765"/>
                </a:lnTo>
                <a:lnTo>
                  <a:pt x="975613" y="35560"/>
                </a:lnTo>
                <a:lnTo>
                  <a:pt x="998601" y="38862"/>
                </a:lnTo>
                <a:lnTo>
                  <a:pt x="1026413" y="39877"/>
                </a:lnTo>
                <a:lnTo>
                  <a:pt x="1054862" y="38862"/>
                </a:lnTo>
                <a:lnTo>
                  <a:pt x="1080008" y="36702"/>
                </a:lnTo>
                <a:lnTo>
                  <a:pt x="1107059" y="33781"/>
                </a:lnTo>
                <a:lnTo>
                  <a:pt x="1132205" y="30225"/>
                </a:lnTo>
                <a:lnTo>
                  <a:pt x="1154176" y="25907"/>
                </a:lnTo>
                <a:lnTo>
                  <a:pt x="1173988" y="21589"/>
                </a:lnTo>
                <a:lnTo>
                  <a:pt x="1196975" y="19430"/>
                </a:lnTo>
                <a:lnTo>
                  <a:pt x="1221105" y="19430"/>
                </a:lnTo>
                <a:lnTo>
                  <a:pt x="1221105" y="19430"/>
                </a:lnTo>
                <a:lnTo>
                  <a:pt x="1243838" y="20447"/>
                </a:lnTo>
                <a:lnTo>
                  <a:pt x="1267206" y="23749"/>
                </a:lnTo>
                <a:lnTo>
                  <a:pt x="1292098" y="28066"/>
                </a:lnTo>
                <a:lnTo>
                  <a:pt x="1316227" y="30225"/>
                </a:lnTo>
                <a:lnTo>
                  <a:pt x="1341374" y="31241"/>
                </a:lnTo>
                <a:lnTo>
                  <a:pt x="1365503" y="32765"/>
                </a:lnTo>
                <a:lnTo>
                  <a:pt x="1389634" y="32765"/>
                </a:lnTo>
                <a:lnTo>
                  <a:pt x="1410462" y="31241"/>
                </a:lnTo>
                <a:lnTo>
                  <a:pt x="1432433" y="29082"/>
                </a:lnTo>
                <a:lnTo>
                  <a:pt x="1455165" y="25907"/>
                </a:lnTo>
                <a:lnTo>
                  <a:pt x="1477137" y="22605"/>
                </a:lnTo>
                <a:lnTo>
                  <a:pt x="1495806" y="19430"/>
                </a:lnTo>
                <a:lnTo>
                  <a:pt x="1515618" y="16128"/>
                </a:lnTo>
                <a:lnTo>
                  <a:pt x="1538605" y="15112"/>
                </a:lnTo>
                <a:lnTo>
                  <a:pt x="1538605" y="15112"/>
                </a:lnTo>
                <a:lnTo>
                  <a:pt x="1562735" y="16128"/>
                </a:lnTo>
                <a:lnTo>
                  <a:pt x="1585468" y="18287"/>
                </a:lnTo>
                <a:lnTo>
                  <a:pt x="1608455" y="21589"/>
                </a:lnTo>
                <a:lnTo>
                  <a:pt x="1632585" y="24764"/>
                </a:lnTo>
                <a:lnTo>
                  <a:pt x="1660016" y="28066"/>
                </a:lnTo>
                <a:lnTo>
                  <a:pt x="1689481" y="28066"/>
                </a:lnTo>
                <a:lnTo>
                  <a:pt x="1717928" y="26924"/>
                </a:lnTo>
                <a:lnTo>
                  <a:pt x="1741043" y="24764"/>
                </a:lnTo>
                <a:lnTo>
                  <a:pt x="1760727" y="22605"/>
                </a:lnTo>
                <a:lnTo>
                  <a:pt x="1777364" y="20447"/>
                </a:lnTo>
                <a:lnTo>
                  <a:pt x="1792477" y="17272"/>
                </a:lnTo>
                <a:lnTo>
                  <a:pt x="1807972" y="15112"/>
                </a:lnTo>
                <a:lnTo>
                  <a:pt x="1824482" y="13969"/>
                </a:lnTo>
                <a:lnTo>
                  <a:pt x="1842897" y="13969"/>
                </a:lnTo>
                <a:lnTo>
                  <a:pt x="1842897" y="13969"/>
                </a:lnTo>
                <a:lnTo>
                  <a:pt x="1860550" y="15112"/>
                </a:lnTo>
                <a:lnTo>
                  <a:pt x="1879219" y="17272"/>
                </a:lnTo>
                <a:lnTo>
                  <a:pt x="1897634" y="19430"/>
                </a:lnTo>
                <a:lnTo>
                  <a:pt x="1916303" y="21589"/>
                </a:lnTo>
                <a:lnTo>
                  <a:pt x="1938274" y="23749"/>
                </a:lnTo>
                <a:lnTo>
                  <a:pt x="1960880" y="24764"/>
                </a:lnTo>
                <a:lnTo>
                  <a:pt x="1982851" y="24764"/>
                </a:lnTo>
                <a:lnTo>
                  <a:pt x="2003806" y="22605"/>
                </a:lnTo>
                <a:lnTo>
                  <a:pt x="2023617" y="19430"/>
                </a:lnTo>
                <a:lnTo>
                  <a:pt x="2041906" y="15112"/>
                </a:lnTo>
                <a:lnTo>
                  <a:pt x="2058542" y="10794"/>
                </a:lnTo>
                <a:lnTo>
                  <a:pt x="2076195" y="6476"/>
                </a:lnTo>
                <a:lnTo>
                  <a:pt x="2093721" y="5333"/>
                </a:lnTo>
                <a:lnTo>
                  <a:pt x="2111120" y="5333"/>
                </a:lnTo>
                <a:lnTo>
                  <a:pt x="2131949" y="6476"/>
                </a:lnTo>
                <a:lnTo>
                  <a:pt x="2151761" y="8636"/>
                </a:lnTo>
                <a:lnTo>
                  <a:pt x="2151761" y="8636"/>
                </a:lnTo>
                <a:lnTo>
                  <a:pt x="2172208" y="10794"/>
                </a:lnTo>
                <a:lnTo>
                  <a:pt x="2196718" y="11811"/>
                </a:lnTo>
                <a:lnTo>
                  <a:pt x="2219452" y="11811"/>
                </a:lnTo>
                <a:lnTo>
                  <a:pt x="2239264" y="8636"/>
                </a:lnTo>
                <a:lnTo>
                  <a:pt x="2257552" y="5333"/>
                </a:lnTo>
                <a:lnTo>
                  <a:pt x="2275205" y="2158"/>
                </a:lnTo>
                <a:lnTo>
                  <a:pt x="2291841" y="1015"/>
                </a:lnTo>
                <a:lnTo>
                  <a:pt x="2308352" y="1015"/>
                </a:lnTo>
                <a:lnTo>
                  <a:pt x="2324862" y="4317"/>
                </a:lnTo>
                <a:lnTo>
                  <a:pt x="2340737" y="7112"/>
                </a:lnTo>
                <a:lnTo>
                  <a:pt x="2358390" y="9651"/>
                </a:lnTo>
                <a:lnTo>
                  <a:pt x="2376042" y="8636"/>
                </a:lnTo>
                <a:lnTo>
                  <a:pt x="2393695" y="5333"/>
                </a:lnTo>
                <a:lnTo>
                  <a:pt x="2410967" y="2158"/>
                </a:lnTo>
                <a:lnTo>
                  <a:pt x="2427478" y="2158"/>
                </a:lnTo>
                <a:lnTo>
                  <a:pt x="2442591" y="3175"/>
                </a:lnTo>
                <a:lnTo>
                  <a:pt x="2460243" y="5333"/>
                </a:lnTo>
                <a:lnTo>
                  <a:pt x="2479040" y="8636"/>
                </a:lnTo>
                <a:lnTo>
                  <a:pt x="2499867" y="10794"/>
                </a:lnTo>
                <a:lnTo>
                  <a:pt x="2521839" y="10794"/>
                </a:lnTo>
                <a:lnTo>
                  <a:pt x="2543429" y="8636"/>
                </a:lnTo>
                <a:lnTo>
                  <a:pt x="2564257" y="6476"/>
                </a:lnTo>
                <a:lnTo>
                  <a:pt x="2583053" y="3175"/>
                </a:lnTo>
                <a:lnTo>
                  <a:pt x="2603881" y="3175"/>
                </a:lnTo>
                <a:lnTo>
                  <a:pt x="2623692" y="6476"/>
                </a:lnTo>
                <a:lnTo>
                  <a:pt x="2643124" y="10794"/>
                </a:lnTo>
                <a:lnTo>
                  <a:pt x="2664079" y="15112"/>
                </a:lnTo>
                <a:lnTo>
                  <a:pt x="2683510" y="18287"/>
                </a:lnTo>
                <a:lnTo>
                  <a:pt x="2706878" y="19430"/>
                </a:lnTo>
                <a:lnTo>
                  <a:pt x="2729484" y="19430"/>
                </a:lnTo>
                <a:lnTo>
                  <a:pt x="2752979" y="18287"/>
                </a:lnTo>
                <a:lnTo>
                  <a:pt x="2773426" y="17272"/>
                </a:lnTo>
                <a:lnTo>
                  <a:pt x="2791079" y="17272"/>
                </a:lnTo>
                <a:lnTo>
                  <a:pt x="2803016" y="17272"/>
                </a:lnTo>
                <a:lnTo>
                  <a:pt x="2816352" y="17272"/>
                </a:lnTo>
                <a:lnTo>
                  <a:pt x="2809875" y="20447"/>
                </a:lnTo>
                <a:lnTo>
                  <a:pt x="2799715" y="1511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38186" y="1639442"/>
            <a:ext cx="34290" cy="10160"/>
          </a:xfrm>
          <a:custGeom>
            <a:avLst/>
            <a:gdLst/>
            <a:ahLst/>
            <a:cxnLst/>
            <a:rect l="l" t="t" r="r" b="b"/>
            <a:pathLst>
              <a:path w="34290" h="10160">
                <a:moveTo>
                  <a:pt x="34163" y="0"/>
                </a:moveTo>
                <a:lnTo>
                  <a:pt x="26289" y="6476"/>
                </a:lnTo>
                <a:lnTo>
                  <a:pt x="14351" y="9651"/>
                </a:lnTo>
                <a:lnTo>
                  <a:pt x="0" y="965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81783" y="2318003"/>
            <a:ext cx="3992245" cy="113030"/>
          </a:xfrm>
          <a:custGeom>
            <a:avLst/>
            <a:gdLst/>
            <a:ahLst/>
            <a:cxnLst/>
            <a:rect l="l" t="t" r="r" b="b"/>
            <a:pathLst>
              <a:path w="3992245" h="113030">
                <a:moveTo>
                  <a:pt x="0" y="15112"/>
                </a:moveTo>
                <a:lnTo>
                  <a:pt x="0" y="15112"/>
                </a:lnTo>
                <a:lnTo>
                  <a:pt x="11176" y="15112"/>
                </a:lnTo>
                <a:lnTo>
                  <a:pt x="26670" y="14096"/>
                </a:lnTo>
                <a:lnTo>
                  <a:pt x="47243" y="11937"/>
                </a:lnTo>
                <a:lnTo>
                  <a:pt x="71247" y="11937"/>
                </a:lnTo>
                <a:lnTo>
                  <a:pt x="71247" y="11937"/>
                </a:lnTo>
                <a:lnTo>
                  <a:pt x="93218" y="15112"/>
                </a:lnTo>
                <a:lnTo>
                  <a:pt x="113030" y="21589"/>
                </a:lnTo>
                <a:lnTo>
                  <a:pt x="131445" y="30606"/>
                </a:lnTo>
                <a:lnTo>
                  <a:pt x="151257" y="42544"/>
                </a:lnTo>
                <a:lnTo>
                  <a:pt x="172847" y="54356"/>
                </a:lnTo>
                <a:lnTo>
                  <a:pt x="196215" y="61975"/>
                </a:lnTo>
                <a:lnTo>
                  <a:pt x="219964" y="66293"/>
                </a:lnTo>
                <a:lnTo>
                  <a:pt x="247396" y="65150"/>
                </a:lnTo>
                <a:lnTo>
                  <a:pt x="273685" y="58674"/>
                </a:lnTo>
                <a:lnTo>
                  <a:pt x="297053" y="51181"/>
                </a:lnTo>
                <a:lnTo>
                  <a:pt x="316484" y="43561"/>
                </a:lnTo>
                <a:lnTo>
                  <a:pt x="334137" y="38226"/>
                </a:lnTo>
                <a:lnTo>
                  <a:pt x="353949" y="34543"/>
                </a:lnTo>
                <a:lnTo>
                  <a:pt x="375539" y="37083"/>
                </a:lnTo>
                <a:lnTo>
                  <a:pt x="398907" y="42544"/>
                </a:lnTo>
                <a:lnTo>
                  <a:pt x="422656" y="52196"/>
                </a:lnTo>
                <a:lnTo>
                  <a:pt x="445770" y="62992"/>
                </a:lnTo>
                <a:lnTo>
                  <a:pt x="464439" y="72770"/>
                </a:lnTo>
                <a:lnTo>
                  <a:pt x="484251" y="79628"/>
                </a:lnTo>
                <a:lnTo>
                  <a:pt x="503682" y="86106"/>
                </a:lnTo>
                <a:lnTo>
                  <a:pt x="523494" y="89281"/>
                </a:lnTo>
                <a:lnTo>
                  <a:pt x="546481" y="91439"/>
                </a:lnTo>
                <a:lnTo>
                  <a:pt x="570230" y="89281"/>
                </a:lnTo>
                <a:lnTo>
                  <a:pt x="599821" y="83946"/>
                </a:lnTo>
                <a:lnTo>
                  <a:pt x="629666" y="75945"/>
                </a:lnTo>
                <a:lnTo>
                  <a:pt x="653796" y="69468"/>
                </a:lnTo>
                <a:lnTo>
                  <a:pt x="677926" y="62992"/>
                </a:lnTo>
                <a:lnTo>
                  <a:pt x="701675" y="61975"/>
                </a:lnTo>
                <a:lnTo>
                  <a:pt x="724027" y="62992"/>
                </a:lnTo>
                <a:lnTo>
                  <a:pt x="745617" y="67309"/>
                </a:lnTo>
                <a:lnTo>
                  <a:pt x="768604" y="72770"/>
                </a:lnTo>
                <a:lnTo>
                  <a:pt x="790575" y="79628"/>
                </a:lnTo>
                <a:lnTo>
                  <a:pt x="814705" y="88264"/>
                </a:lnTo>
                <a:lnTo>
                  <a:pt x="838835" y="96900"/>
                </a:lnTo>
                <a:lnTo>
                  <a:pt x="860425" y="104393"/>
                </a:lnTo>
                <a:lnTo>
                  <a:pt x="883793" y="108712"/>
                </a:lnTo>
                <a:lnTo>
                  <a:pt x="910082" y="112013"/>
                </a:lnTo>
                <a:lnTo>
                  <a:pt x="933831" y="113030"/>
                </a:lnTo>
                <a:lnTo>
                  <a:pt x="961263" y="109855"/>
                </a:lnTo>
                <a:lnTo>
                  <a:pt x="989711" y="104393"/>
                </a:lnTo>
                <a:lnTo>
                  <a:pt x="1016000" y="99059"/>
                </a:lnTo>
                <a:lnTo>
                  <a:pt x="1038225" y="92582"/>
                </a:lnTo>
                <a:lnTo>
                  <a:pt x="1057656" y="86106"/>
                </a:lnTo>
                <a:lnTo>
                  <a:pt x="1077468" y="79628"/>
                </a:lnTo>
                <a:lnTo>
                  <a:pt x="1100201" y="72770"/>
                </a:lnTo>
                <a:lnTo>
                  <a:pt x="1126490" y="67309"/>
                </a:lnTo>
                <a:lnTo>
                  <a:pt x="1159637" y="65150"/>
                </a:lnTo>
                <a:lnTo>
                  <a:pt x="1190244" y="66293"/>
                </a:lnTo>
                <a:lnTo>
                  <a:pt x="1216533" y="69468"/>
                </a:lnTo>
                <a:lnTo>
                  <a:pt x="1238377" y="74930"/>
                </a:lnTo>
                <a:lnTo>
                  <a:pt x="1257808" y="80644"/>
                </a:lnTo>
                <a:lnTo>
                  <a:pt x="1275461" y="84962"/>
                </a:lnTo>
                <a:lnTo>
                  <a:pt x="1294257" y="89281"/>
                </a:lnTo>
                <a:lnTo>
                  <a:pt x="1313688" y="92582"/>
                </a:lnTo>
                <a:lnTo>
                  <a:pt x="1334896" y="95757"/>
                </a:lnTo>
                <a:lnTo>
                  <a:pt x="1359789" y="97917"/>
                </a:lnTo>
                <a:lnTo>
                  <a:pt x="1388237" y="99059"/>
                </a:lnTo>
                <a:lnTo>
                  <a:pt x="1413383" y="99059"/>
                </a:lnTo>
                <a:lnTo>
                  <a:pt x="1435354" y="97917"/>
                </a:lnTo>
                <a:lnTo>
                  <a:pt x="1457325" y="95757"/>
                </a:lnTo>
                <a:lnTo>
                  <a:pt x="1481455" y="90424"/>
                </a:lnTo>
                <a:lnTo>
                  <a:pt x="1503426" y="86106"/>
                </a:lnTo>
                <a:lnTo>
                  <a:pt x="1523238" y="80644"/>
                </a:lnTo>
                <a:lnTo>
                  <a:pt x="1543685" y="74930"/>
                </a:lnTo>
                <a:lnTo>
                  <a:pt x="1568195" y="68452"/>
                </a:lnTo>
                <a:lnTo>
                  <a:pt x="1589786" y="60832"/>
                </a:lnTo>
                <a:lnTo>
                  <a:pt x="1614932" y="57657"/>
                </a:lnTo>
                <a:lnTo>
                  <a:pt x="1642364" y="56514"/>
                </a:lnTo>
                <a:lnTo>
                  <a:pt x="1667510" y="56514"/>
                </a:lnTo>
                <a:lnTo>
                  <a:pt x="1687321" y="58674"/>
                </a:lnTo>
                <a:lnTo>
                  <a:pt x="1704594" y="62992"/>
                </a:lnTo>
                <a:lnTo>
                  <a:pt x="1722246" y="68452"/>
                </a:lnTo>
                <a:lnTo>
                  <a:pt x="1741678" y="73787"/>
                </a:lnTo>
                <a:lnTo>
                  <a:pt x="1767332" y="79628"/>
                </a:lnTo>
                <a:lnTo>
                  <a:pt x="1794637" y="84962"/>
                </a:lnTo>
                <a:lnTo>
                  <a:pt x="1818767" y="90424"/>
                </a:lnTo>
                <a:lnTo>
                  <a:pt x="1838579" y="94742"/>
                </a:lnTo>
                <a:lnTo>
                  <a:pt x="1858010" y="97917"/>
                </a:lnTo>
                <a:lnTo>
                  <a:pt x="1876679" y="99059"/>
                </a:lnTo>
                <a:lnTo>
                  <a:pt x="1895475" y="97917"/>
                </a:lnTo>
                <a:lnTo>
                  <a:pt x="1920620" y="94742"/>
                </a:lnTo>
                <a:lnTo>
                  <a:pt x="1950212" y="90424"/>
                </a:lnTo>
                <a:lnTo>
                  <a:pt x="1977517" y="83946"/>
                </a:lnTo>
                <a:lnTo>
                  <a:pt x="2005965" y="75945"/>
                </a:lnTo>
                <a:lnTo>
                  <a:pt x="2035429" y="68452"/>
                </a:lnTo>
                <a:lnTo>
                  <a:pt x="2060702" y="61975"/>
                </a:lnTo>
                <a:lnTo>
                  <a:pt x="2086991" y="58674"/>
                </a:lnTo>
                <a:lnTo>
                  <a:pt x="2112899" y="58674"/>
                </a:lnTo>
                <a:lnTo>
                  <a:pt x="2139188" y="60832"/>
                </a:lnTo>
                <a:lnTo>
                  <a:pt x="2162556" y="67309"/>
                </a:lnTo>
                <a:lnTo>
                  <a:pt x="2199640" y="81787"/>
                </a:lnTo>
                <a:lnTo>
                  <a:pt x="2250059" y="95757"/>
                </a:lnTo>
                <a:lnTo>
                  <a:pt x="2268347" y="100075"/>
                </a:lnTo>
                <a:lnTo>
                  <a:pt x="2290318" y="102234"/>
                </a:lnTo>
                <a:lnTo>
                  <a:pt x="2316607" y="102234"/>
                </a:lnTo>
                <a:lnTo>
                  <a:pt x="2340737" y="100075"/>
                </a:lnTo>
                <a:lnTo>
                  <a:pt x="2367407" y="96900"/>
                </a:lnTo>
                <a:lnTo>
                  <a:pt x="2395855" y="92582"/>
                </a:lnTo>
                <a:lnTo>
                  <a:pt x="2422144" y="86740"/>
                </a:lnTo>
                <a:lnTo>
                  <a:pt x="2449449" y="79628"/>
                </a:lnTo>
                <a:lnTo>
                  <a:pt x="2476881" y="72008"/>
                </a:lnTo>
                <a:lnTo>
                  <a:pt x="2499487" y="65150"/>
                </a:lnTo>
                <a:lnTo>
                  <a:pt x="2524760" y="59817"/>
                </a:lnTo>
                <a:lnTo>
                  <a:pt x="2551049" y="58674"/>
                </a:lnTo>
                <a:lnTo>
                  <a:pt x="2551049" y="58674"/>
                </a:lnTo>
                <a:lnTo>
                  <a:pt x="2579751" y="60832"/>
                </a:lnTo>
                <a:lnTo>
                  <a:pt x="2609977" y="67309"/>
                </a:lnTo>
                <a:lnTo>
                  <a:pt x="2639568" y="75945"/>
                </a:lnTo>
                <a:lnTo>
                  <a:pt x="2666873" y="83946"/>
                </a:lnTo>
                <a:lnTo>
                  <a:pt x="2691384" y="89281"/>
                </a:lnTo>
                <a:lnTo>
                  <a:pt x="2714117" y="92582"/>
                </a:lnTo>
                <a:lnTo>
                  <a:pt x="2737485" y="93599"/>
                </a:lnTo>
                <a:lnTo>
                  <a:pt x="2759075" y="92582"/>
                </a:lnTo>
                <a:lnTo>
                  <a:pt x="2785364" y="89281"/>
                </a:lnTo>
                <a:lnTo>
                  <a:pt x="2811653" y="83946"/>
                </a:lnTo>
                <a:lnTo>
                  <a:pt x="2835783" y="77088"/>
                </a:lnTo>
                <a:lnTo>
                  <a:pt x="2856611" y="70993"/>
                </a:lnTo>
                <a:lnTo>
                  <a:pt x="2877566" y="65150"/>
                </a:lnTo>
                <a:lnTo>
                  <a:pt x="2898013" y="59817"/>
                </a:lnTo>
                <a:lnTo>
                  <a:pt x="2919984" y="56514"/>
                </a:lnTo>
                <a:lnTo>
                  <a:pt x="2941955" y="54356"/>
                </a:lnTo>
                <a:lnTo>
                  <a:pt x="2962783" y="53339"/>
                </a:lnTo>
                <a:lnTo>
                  <a:pt x="2984373" y="55499"/>
                </a:lnTo>
                <a:lnTo>
                  <a:pt x="3004185" y="57657"/>
                </a:lnTo>
                <a:lnTo>
                  <a:pt x="3022981" y="60832"/>
                </a:lnTo>
                <a:lnTo>
                  <a:pt x="3042793" y="65150"/>
                </a:lnTo>
                <a:lnTo>
                  <a:pt x="3063621" y="68452"/>
                </a:lnTo>
                <a:lnTo>
                  <a:pt x="3086354" y="70993"/>
                </a:lnTo>
                <a:lnTo>
                  <a:pt x="3110484" y="72008"/>
                </a:lnTo>
                <a:lnTo>
                  <a:pt x="3137027" y="70993"/>
                </a:lnTo>
                <a:lnTo>
                  <a:pt x="3164459" y="67309"/>
                </a:lnTo>
                <a:lnTo>
                  <a:pt x="3188208" y="60832"/>
                </a:lnTo>
                <a:lnTo>
                  <a:pt x="3212338" y="54356"/>
                </a:lnTo>
                <a:lnTo>
                  <a:pt x="3238627" y="46862"/>
                </a:lnTo>
                <a:lnTo>
                  <a:pt x="3262756" y="41401"/>
                </a:lnTo>
                <a:lnTo>
                  <a:pt x="3282188" y="33527"/>
                </a:lnTo>
                <a:lnTo>
                  <a:pt x="3298698" y="28447"/>
                </a:lnTo>
                <a:lnTo>
                  <a:pt x="3315207" y="22732"/>
                </a:lnTo>
                <a:lnTo>
                  <a:pt x="3330702" y="19431"/>
                </a:lnTo>
                <a:lnTo>
                  <a:pt x="3351656" y="19431"/>
                </a:lnTo>
                <a:lnTo>
                  <a:pt x="3374263" y="21589"/>
                </a:lnTo>
                <a:lnTo>
                  <a:pt x="3400552" y="25907"/>
                </a:lnTo>
                <a:lnTo>
                  <a:pt x="3424681" y="31750"/>
                </a:lnTo>
                <a:lnTo>
                  <a:pt x="3447796" y="36068"/>
                </a:lnTo>
                <a:lnTo>
                  <a:pt x="3469767" y="39243"/>
                </a:lnTo>
                <a:lnTo>
                  <a:pt x="3491611" y="41401"/>
                </a:lnTo>
                <a:lnTo>
                  <a:pt x="3513328" y="40386"/>
                </a:lnTo>
                <a:lnTo>
                  <a:pt x="3537330" y="36068"/>
                </a:lnTo>
                <a:lnTo>
                  <a:pt x="3560445" y="30606"/>
                </a:lnTo>
                <a:lnTo>
                  <a:pt x="3582416" y="23749"/>
                </a:lnTo>
                <a:lnTo>
                  <a:pt x="3605403" y="16256"/>
                </a:lnTo>
                <a:lnTo>
                  <a:pt x="3630676" y="10159"/>
                </a:lnTo>
                <a:lnTo>
                  <a:pt x="3651123" y="4318"/>
                </a:lnTo>
                <a:lnTo>
                  <a:pt x="3670935" y="1143"/>
                </a:lnTo>
                <a:lnTo>
                  <a:pt x="3689730" y="0"/>
                </a:lnTo>
                <a:lnTo>
                  <a:pt x="3706241" y="1143"/>
                </a:lnTo>
                <a:lnTo>
                  <a:pt x="3722751" y="4318"/>
                </a:lnTo>
                <a:lnTo>
                  <a:pt x="3737610" y="7619"/>
                </a:lnTo>
                <a:lnTo>
                  <a:pt x="3757676" y="14096"/>
                </a:lnTo>
                <a:lnTo>
                  <a:pt x="3778630" y="21589"/>
                </a:lnTo>
                <a:lnTo>
                  <a:pt x="3801237" y="30606"/>
                </a:lnTo>
                <a:lnTo>
                  <a:pt x="3824351" y="38226"/>
                </a:lnTo>
                <a:lnTo>
                  <a:pt x="3844163" y="42544"/>
                </a:lnTo>
                <a:lnTo>
                  <a:pt x="3862831" y="44703"/>
                </a:lnTo>
                <a:lnTo>
                  <a:pt x="3879342" y="44703"/>
                </a:lnTo>
                <a:lnTo>
                  <a:pt x="3896614" y="42544"/>
                </a:lnTo>
                <a:lnTo>
                  <a:pt x="3915410" y="40386"/>
                </a:lnTo>
                <a:lnTo>
                  <a:pt x="3933698" y="38226"/>
                </a:lnTo>
                <a:lnTo>
                  <a:pt x="3951351" y="34543"/>
                </a:lnTo>
                <a:lnTo>
                  <a:pt x="3967606" y="33527"/>
                </a:lnTo>
                <a:lnTo>
                  <a:pt x="3979799" y="32765"/>
                </a:lnTo>
                <a:lnTo>
                  <a:pt x="3992118" y="39243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3" y="774134"/>
            <a:ext cx="203076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8383" y="792479"/>
            <a:ext cx="1399793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920239" cy="475615"/>
          </a:xfrm>
          <a:custGeom>
            <a:avLst/>
            <a:gdLst/>
            <a:ahLst/>
            <a:cxnLst/>
            <a:rect l="l" t="t" r="r" b="b"/>
            <a:pathLst>
              <a:path w="1920239" h="475615">
                <a:moveTo>
                  <a:pt x="1920240" y="0"/>
                </a:moveTo>
                <a:lnTo>
                  <a:pt x="0" y="0"/>
                </a:lnTo>
                <a:lnTo>
                  <a:pt x="0" y="475488"/>
                </a:lnTo>
                <a:lnTo>
                  <a:pt x="1840992" y="475488"/>
                </a:lnTo>
                <a:lnTo>
                  <a:pt x="1920240" y="396239"/>
                </a:lnTo>
                <a:lnTo>
                  <a:pt x="192024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8667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920239" cy="475615"/>
          </a:xfrm>
          <a:custGeom>
            <a:avLst/>
            <a:gdLst/>
            <a:ahLst/>
            <a:cxnLst/>
            <a:rect l="l" t="t" r="r" b="b"/>
            <a:pathLst>
              <a:path w="1920239" h="475615">
                <a:moveTo>
                  <a:pt x="1840992" y="475488"/>
                </a:moveTo>
                <a:lnTo>
                  <a:pt x="1856867" y="412114"/>
                </a:lnTo>
                <a:lnTo>
                  <a:pt x="1920240" y="396239"/>
                </a:lnTo>
                <a:lnTo>
                  <a:pt x="1840992" y="475488"/>
                </a:lnTo>
                <a:lnTo>
                  <a:pt x="0" y="475488"/>
                </a:lnTo>
                <a:lnTo>
                  <a:pt x="0" y="0"/>
                </a:lnTo>
                <a:lnTo>
                  <a:pt x="1920240" y="0"/>
                </a:lnTo>
                <a:lnTo>
                  <a:pt x="192024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3930">
              <a:lnSpc>
                <a:spcPct val="100000"/>
              </a:lnSpc>
              <a:spcBef>
                <a:spcPts val="100"/>
              </a:spcBef>
            </a:pPr>
            <a:r>
              <a:rPr spc="-25" dirty="0"/>
              <a:t>Examples</a:t>
            </a:r>
          </a:p>
          <a:p>
            <a:pPr marL="511175"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895350" indent="-372110">
              <a:lnSpc>
                <a:spcPct val="100000"/>
              </a:lnSpc>
              <a:buFont typeface="Segoe UI Symbol"/>
              <a:buChar char="➢"/>
              <a:tabLst>
                <a:tab pos="895350" algn="l"/>
                <a:tab pos="895985" algn="l"/>
              </a:tabLst>
            </a:pPr>
            <a:r>
              <a:rPr sz="1500" b="0" spc="-190" dirty="0">
                <a:solidFill>
                  <a:srgbClr val="000000"/>
                </a:solidFill>
                <a:latin typeface="Arial Black"/>
                <a:cs typeface="Arial Black"/>
              </a:rPr>
              <a:t>Economically </a:t>
            </a:r>
            <a:r>
              <a:rPr sz="1500" b="0" spc="-165" dirty="0">
                <a:solidFill>
                  <a:srgbClr val="000000"/>
                </a:solidFill>
                <a:latin typeface="Arial Black"/>
                <a:cs typeface="Arial Black"/>
              </a:rPr>
              <a:t>important </a:t>
            </a:r>
            <a:r>
              <a:rPr sz="1500" b="0" spc="-190" dirty="0">
                <a:solidFill>
                  <a:srgbClr val="000000"/>
                </a:solidFill>
                <a:latin typeface="Arial Black"/>
                <a:cs typeface="Arial Black"/>
              </a:rPr>
              <a:t>insects </a:t>
            </a:r>
            <a:r>
              <a:rPr sz="1500" b="0" spc="5" dirty="0">
                <a:solidFill>
                  <a:srgbClr val="000000"/>
                </a:solidFill>
                <a:latin typeface="Arial Black"/>
                <a:cs typeface="Arial Black"/>
              </a:rPr>
              <a:t>– </a:t>
            </a:r>
            <a:r>
              <a:rPr sz="1500" b="0" spc="-130" dirty="0">
                <a:solidFill>
                  <a:srgbClr val="000000"/>
                </a:solidFill>
                <a:latin typeface="Arial Black"/>
                <a:cs typeface="Arial Black"/>
              </a:rPr>
              <a:t>Apis </a:t>
            </a:r>
            <a:r>
              <a:rPr sz="1500" b="0" spc="-145" dirty="0">
                <a:solidFill>
                  <a:srgbClr val="000000"/>
                </a:solidFill>
                <a:latin typeface="Arial Black"/>
                <a:cs typeface="Arial Black"/>
              </a:rPr>
              <a:t>(Honey </a:t>
            </a:r>
            <a:r>
              <a:rPr sz="1500" b="0" spc="-165" dirty="0">
                <a:solidFill>
                  <a:srgbClr val="000000"/>
                </a:solidFill>
                <a:latin typeface="Arial Black"/>
                <a:cs typeface="Arial Black"/>
              </a:rPr>
              <a:t>bee),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Bombyx </a:t>
            </a:r>
            <a:r>
              <a:rPr sz="1500" b="0" spc="-160" dirty="0">
                <a:solidFill>
                  <a:srgbClr val="000000"/>
                </a:solidFill>
                <a:latin typeface="Arial Black"/>
                <a:cs typeface="Arial Black"/>
              </a:rPr>
              <a:t>(Silkworm),</a:t>
            </a:r>
            <a:r>
              <a:rPr sz="1500" b="0" spc="-14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95" dirty="0">
                <a:solidFill>
                  <a:srgbClr val="000000"/>
                </a:solidFill>
                <a:latin typeface="Arial Black"/>
                <a:cs typeface="Arial Black"/>
              </a:rPr>
              <a:t>Laccifer</a:t>
            </a:r>
            <a:endParaRPr sz="1500">
              <a:latin typeface="Arial Black"/>
              <a:cs typeface="Arial Black"/>
            </a:endParaRPr>
          </a:p>
          <a:p>
            <a:pPr marL="846455">
              <a:lnSpc>
                <a:spcPct val="100000"/>
              </a:lnSpc>
            </a:pPr>
            <a:r>
              <a:rPr sz="1500" b="0" spc="-200" dirty="0">
                <a:solidFill>
                  <a:srgbClr val="000000"/>
                </a:solidFill>
                <a:latin typeface="Arial Black"/>
                <a:cs typeface="Arial Black"/>
              </a:rPr>
              <a:t>(Lac </a:t>
            </a:r>
            <a:r>
              <a:rPr sz="1500" b="0" spc="-175" dirty="0">
                <a:solidFill>
                  <a:srgbClr val="000000"/>
                </a:solidFill>
                <a:latin typeface="Arial Black"/>
                <a:cs typeface="Arial Black"/>
              </a:rPr>
              <a:t>insect),</a:t>
            </a:r>
            <a:r>
              <a:rPr sz="1500" b="0" spc="-8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Prawn.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47104" y="3255264"/>
            <a:ext cx="2026920" cy="16032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9327" y="3255264"/>
            <a:ext cx="2849880" cy="16032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33215" y="3255264"/>
            <a:ext cx="2849880" cy="16032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2061" y="1642363"/>
            <a:ext cx="1336040" cy="39370"/>
          </a:xfrm>
          <a:custGeom>
            <a:avLst/>
            <a:gdLst/>
            <a:ahLst/>
            <a:cxnLst/>
            <a:rect l="l" t="t" r="r" b="b"/>
            <a:pathLst>
              <a:path w="1336039" h="39369">
                <a:moveTo>
                  <a:pt x="0" y="8636"/>
                </a:moveTo>
                <a:lnTo>
                  <a:pt x="19812" y="8636"/>
                </a:lnTo>
                <a:lnTo>
                  <a:pt x="35306" y="10795"/>
                </a:lnTo>
                <a:lnTo>
                  <a:pt x="53975" y="15112"/>
                </a:lnTo>
                <a:lnTo>
                  <a:pt x="73406" y="20447"/>
                </a:lnTo>
                <a:lnTo>
                  <a:pt x="91058" y="25908"/>
                </a:lnTo>
                <a:lnTo>
                  <a:pt x="108712" y="29083"/>
                </a:lnTo>
                <a:lnTo>
                  <a:pt x="128524" y="31623"/>
                </a:lnTo>
                <a:lnTo>
                  <a:pt x="145795" y="32765"/>
                </a:lnTo>
                <a:lnTo>
                  <a:pt x="162051" y="30607"/>
                </a:lnTo>
                <a:lnTo>
                  <a:pt x="178562" y="26924"/>
                </a:lnTo>
                <a:lnTo>
                  <a:pt x="195199" y="21971"/>
                </a:lnTo>
                <a:lnTo>
                  <a:pt x="214630" y="17272"/>
                </a:lnTo>
                <a:lnTo>
                  <a:pt x="234442" y="13970"/>
                </a:lnTo>
                <a:lnTo>
                  <a:pt x="253111" y="13335"/>
                </a:lnTo>
                <a:lnTo>
                  <a:pt x="270763" y="13335"/>
                </a:lnTo>
                <a:lnTo>
                  <a:pt x="286893" y="15112"/>
                </a:lnTo>
                <a:lnTo>
                  <a:pt x="304545" y="18287"/>
                </a:lnTo>
                <a:lnTo>
                  <a:pt x="321182" y="21971"/>
                </a:lnTo>
                <a:lnTo>
                  <a:pt x="338455" y="26924"/>
                </a:lnTo>
                <a:lnTo>
                  <a:pt x="356107" y="31623"/>
                </a:lnTo>
                <a:lnTo>
                  <a:pt x="374395" y="34544"/>
                </a:lnTo>
                <a:lnTo>
                  <a:pt x="394207" y="36702"/>
                </a:lnTo>
                <a:lnTo>
                  <a:pt x="414019" y="36702"/>
                </a:lnTo>
                <a:lnTo>
                  <a:pt x="434848" y="35560"/>
                </a:lnTo>
                <a:lnTo>
                  <a:pt x="456564" y="33782"/>
                </a:lnTo>
                <a:lnTo>
                  <a:pt x="480949" y="29083"/>
                </a:lnTo>
                <a:lnTo>
                  <a:pt x="504698" y="25908"/>
                </a:lnTo>
                <a:lnTo>
                  <a:pt x="527050" y="24130"/>
                </a:lnTo>
                <a:lnTo>
                  <a:pt x="546480" y="21971"/>
                </a:lnTo>
                <a:lnTo>
                  <a:pt x="565276" y="24130"/>
                </a:lnTo>
                <a:lnTo>
                  <a:pt x="583946" y="25908"/>
                </a:lnTo>
                <a:lnTo>
                  <a:pt x="601217" y="30607"/>
                </a:lnTo>
                <a:lnTo>
                  <a:pt x="621029" y="34544"/>
                </a:lnTo>
                <a:lnTo>
                  <a:pt x="640841" y="37719"/>
                </a:lnTo>
                <a:lnTo>
                  <a:pt x="663448" y="39243"/>
                </a:lnTo>
                <a:lnTo>
                  <a:pt x="663448" y="39243"/>
                </a:lnTo>
                <a:lnTo>
                  <a:pt x="688721" y="37719"/>
                </a:lnTo>
                <a:lnTo>
                  <a:pt x="713232" y="34544"/>
                </a:lnTo>
                <a:lnTo>
                  <a:pt x="737997" y="30607"/>
                </a:lnTo>
                <a:lnTo>
                  <a:pt x="763270" y="24130"/>
                </a:lnTo>
                <a:lnTo>
                  <a:pt x="788415" y="17272"/>
                </a:lnTo>
                <a:lnTo>
                  <a:pt x="810387" y="13335"/>
                </a:lnTo>
                <a:lnTo>
                  <a:pt x="829817" y="12192"/>
                </a:lnTo>
                <a:lnTo>
                  <a:pt x="848487" y="12192"/>
                </a:lnTo>
                <a:lnTo>
                  <a:pt x="868299" y="12192"/>
                </a:lnTo>
                <a:lnTo>
                  <a:pt x="887095" y="15112"/>
                </a:lnTo>
                <a:lnTo>
                  <a:pt x="905763" y="18287"/>
                </a:lnTo>
                <a:lnTo>
                  <a:pt x="925576" y="21971"/>
                </a:lnTo>
                <a:lnTo>
                  <a:pt x="945007" y="24130"/>
                </a:lnTo>
                <a:lnTo>
                  <a:pt x="968121" y="21971"/>
                </a:lnTo>
                <a:lnTo>
                  <a:pt x="991108" y="19431"/>
                </a:lnTo>
                <a:lnTo>
                  <a:pt x="1013840" y="16129"/>
                </a:lnTo>
                <a:lnTo>
                  <a:pt x="1034668" y="12192"/>
                </a:lnTo>
                <a:lnTo>
                  <a:pt x="1055497" y="7493"/>
                </a:lnTo>
                <a:lnTo>
                  <a:pt x="1074292" y="4318"/>
                </a:lnTo>
                <a:lnTo>
                  <a:pt x="1092962" y="3175"/>
                </a:lnTo>
                <a:lnTo>
                  <a:pt x="1112774" y="3175"/>
                </a:lnTo>
                <a:lnTo>
                  <a:pt x="1132204" y="5334"/>
                </a:lnTo>
                <a:lnTo>
                  <a:pt x="1154176" y="7493"/>
                </a:lnTo>
                <a:lnTo>
                  <a:pt x="1175003" y="10795"/>
                </a:lnTo>
                <a:lnTo>
                  <a:pt x="1195959" y="10795"/>
                </a:lnTo>
                <a:lnTo>
                  <a:pt x="1216405" y="8636"/>
                </a:lnTo>
                <a:lnTo>
                  <a:pt x="1237361" y="6476"/>
                </a:lnTo>
                <a:lnTo>
                  <a:pt x="1259332" y="5334"/>
                </a:lnTo>
                <a:lnTo>
                  <a:pt x="1278001" y="4318"/>
                </a:lnTo>
                <a:lnTo>
                  <a:pt x="1295273" y="3175"/>
                </a:lnTo>
                <a:lnTo>
                  <a:pt x="1311910" y="2159"/>
                </a:lnTo>
                <a:lnTo>
                  <a:pt x="1325245" y="1015"/>
                </a:lnTo>
                <a:lnTo>
                  <a:pt x="133603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07153" y="1652016"/>
            <a:ext cx="409575" cy="29845"/>
          </a:xfrm>
          <a:custGeom>
            <a:avLst/>
            <a:gdLst/>
            <a:ahLst/>
            <a:cxnLst/>
            <a:rect l="l" t="t" r="r" b="b"/>
            <a:pathLst>
              <a:path w="409575" h="29844">
                <a:moveTo>
                  <a:pt x="0" y="9779"/>
                </a:moveTo>
                <a:lnTo>
                  <a:pt x="11811" y="18415"/>
                </a:lnTo>
                <a:lnTo>
                  <a:pt x="24130" y="24130"/>
                </a:lnTo>
                <a:lnTo>
                  <a:pt x="40259" y="27050"/>
                </a:lnTo>
                <a:lnTo>
                  <a:pt x="58674" y="29591"/>
                </a:lnTo>
                <a:lnTo>
                  <a:pt x="58674" y="29591"/>
                </a:lnTo>
                <a:lnTo>
                  <a:pt x="78867" y="28067"/>
                </a:lnTo>
                <a:lnTo>
                  <a:pt x="99695" y="24130"/>
                </a:lnTo>
                <a:lnTo>
                  <a:pt x="119125" y="18415"/>
                </a:lnTo>
                <a:lnTo>
                  <a:pt x="136779" y="14478"/>
                </a:lnTo>
                <a:lnTo>
                  <a:pt x="153288" y="7620"/>
                </a:lnTo>
                <a:lnTo>
                  <a:pt x="168401" y="3683"/>
                </a:lnTo>
                <a:lnTo>
                  <a:pt x="185038" y="0"/>
                </a:lnTo>
                <a:lnTo>
                  <a:pt x="201168" y="0"/>
                </a:lnTo>
                <a:lnTo>
                  <a:pt x="218821" y="2540"/>
                </a:lnTo>
                <a:lnTo>
                  <a:pt x="236474" y="5461"/>
                </a:lnTo>
                <a:lnTo>
                  <a:pt x="254888" y="8636"/>
                </a:lnTo>
                <a:lnTo>
                  <a:pt x="276860" y="9779"/>
                </a:lnTo>
                <a:lnTo>
                  <a:pt x="298831" y="9779"/>
                </a:lnTo>
                <a:lnTo>
                  <a:pt x="319659" y="8636"/>
                </a:lnTo>
                <a:lnTo>
                  <a:pt x="339471" y="7620"/>
                </a:lnTo>
                <a:lnTo>
                  <a:pt x="356743" y="7620"/>
                </a:lnTo>
                <a:lnTo>
                  <a:pt x="372872" y="7620"/>
                </a:lnTo>
                <a:lnTo>
                  <a:pt x="387350" y="9779"/>
                </a:lnTo>
                <a:lnTo>
                  <a:pt x="398525" y="10795"/>
                </a:lnTo>
                <a:lnTo>
                  <a:pt x="409321" y="1231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74082" y="1318386"/>
            <a:ext cx="267335" cy="90805"/>
          </a:xfrm>
          <a:custGeom>
            <a:avLst/>
            <a:gdLst/>
            <a:ahLst/>
            <a:cxnLst/>
            <a:rect l="l" t="t" r="r" b="b"/>
            <a:pathLst>
              <a:path w="267335" h="90805">
                <a:moveTo>
                  <a:pt x="16637" y="18669"/>
                </a:moveTo>
                <a:lnTo>
                  <a:pt x="16637" y="18669"/>
                </a:lnTo>
                <a:lnTo>
                  <a:pt x="0" y="78359"/>
                </a:lnTo>
                <a:lnTo>
                  <a:pt x="6476" y="88137"/>
                </a:lnTo>
                <a:lnTo>
                  <a:pt x="21970" y="90677"/>
                </a:lnTo>
                <a:lnTo>
                  <a:pt x="41782" y="87122"/>
                </a:lnTo>
                <a:lnTo>
                  <a:pt x="62356" y="80517"/>
                </a:lnTo>
                <a:lnTo>
                  <a:pt x="82168" y="73025"/>
                </a:lnTo>
                <a:lnTo>
                  <a:pt x="98678" y="65404"/>
                </a:lnTo>
                <a:lnTo>
                  <a:pt x="113791" y="58674"/>
                </a:lnTo>
                <a:lnTo>
                  <a:pt x="131444" y="52450"/>
                </a:lnTo>
                <a:lnTo>
                  <a:pt x="150875" y="45720"/>
                </a:lnTo>
                <a:lnTo>
                  <a:pt x="172084" y="38100"/>
                </a:lnTo>
                <a:lnTo>
                  <a:pt x="191515" y="32638"/>
                </a:lnTo>
                <a:lnTo>
                  <a:pt x="209168" y="27304"/>
                </a:lnTo>
                <a:lnTo>
                  <a:pt x="226821" y="21844"/>
                </a:lnTo>
                <a:lnTo>
                  <a:pt x="243077" y="14350"/>
                </a:lnTo>
                <a:lnTo>
                  <a:pt x="257428" y="6476"/>
                </a:lnTo>
                <a:lnTo>
                  <a:pt x="267207" y="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73598" y="13143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99098" y="1662810"/>
            <a:ext cx="1513205" cy="40640"/>
          </a:xfrm>
          <a:custGeom>
            <a:avLst/>
            <a:gdLst/>
            <a:ahLst/>
            <a:cxnLst/>
            <a:rect l="l" t="t" r="r" b="b"/>
            <a:pathLst>
              <a:path w="1513204" h="40639">
                <a:moveTo>
                  <a:pt x="6476" y="0"/>
                </a:moveTo>
                <a:lnTo>
                  <a:pt x="0" y="4317"/>
                </a:lnTo>
                <a:lnTo>
                  <a:pt x="0" y="4317"/>
                </a:lnTo>
                <a:lnTo>
                  <a:pt x="8636" y="5461"/>
                </a:lnTo>
                <a:lnTo>
                  <a:pt x="22605" y="6476"/>
                </a:lnTo>
                <a:lnTo>
                  <a:pt x="41401" y="7620"/>
                </a:lnTo>
                <a:lnTo>
                  <a:pt x="61087" y="7620"/>
                </a:lnTo>
                <a:lnTo>
                  <a:pt x="79501" y="7620"/>
                </a:lnTo>
                <a:lnTo>
                  <a:pt x="99313" y="8636"/>
                </a:lnTo>
                <a:lnTo>
                  <a:pt x="117983" y="8636"/>
                </a:lnTo>
                <a:lnTo>
                  <a:pt x="135254" y="10160"/>
                </a:lnTo>
                <a:lnTo>
                  <a:pt x="152908" y="11175"/>
                </a:lnTo>
                <a:lnTo>
                  <a:pt x="169545" y="12318"/>
                </a:lnTo>
                <a:lnTo>
                  <a:pt x="187198" y="14097"/>
                </a:lnTo>
                <a:lnTo>
                  <a:pt x="201167" y="15112"/>
                </a:lnTo>
                <a:lnTo>
                  <a:pt x="217804" y="16255"/>
                </a:lnTo>
                <a:lnTo>
                  <a:pt x="236092" y="16255"/>
                </a:lnTo>
                <a:lnTo>
                  <a:pt x="258063" y="16255"/>
                </a:lnTo>
                <a:lnTo>
                  <a:pt x="283210" y="17272"/>
                </a:lnTo>
                <a:lnTo>
                  <a:pt x="308483" y="19812"/>
                </a:lnTo>
                <a:lnTo>
                  <a:pt x="334772" y="21971"/>
                </a:lnTo>
                <a:lnTo>
                  <a:pt x="361061" y="22733"/>
                </a:lnTo>
                <a:lnTo>
                  <a:pt x="388365" y="23749"/>
                </a:lnTo>
                <a:lnTo>
                  <a:pt x="414654" y="24891"/>
                </a:lnTo>
                <a:lnTo>
                  <a:pt x="438785" y="24891"/>
                </a:lnTo>
                <a:lnTo>
                  <a:pt x="459613" y="24891"/>
                </a:lnTo>
                <a:lnTo>
                  <a:pt x="480187" y="23749"/>
                </a:lnTo>
                <a:lnTo>
                  <a:pt x="498855" y="23749"/>
                </a:lnTo>
                <a:lnTo>
                  <a:pt x="517651" y="24891"/>
                </a:lnTo>
                <a:lnTo>
                  <a:pt x="537082" y="26288"/>
                </a:lnTo>
                <a:lnTo>
                  <a:pt x="555751" y="26288"/>
                </a:lnTo>
                <a:lnTo>
                  <a:pt x="574548" y="26288"/>
                </a:lnTo>
                <a:lnTo>
                  <a:pt x="594359" y="26288"/>
                </a:lnTo>
                <a:lnTo>
                  <a:pt x="614045" y="27432"/>
                </a:lnTo>
                <a:lnTo>
                  <a:pt x="634619" y="28448"/>
                </a:lnTo>
                <a:lnTo>
                  <a:pt x="657605" y="28448"/>
                </a:lnTo>
                <a:lnTo>
                  <a:pt x="679576" y="28448"/>
                </a:lnTo>
                <a:lnTo>
                  <a:pt x="701548" y="28448"/>
                </a:lnTo>
                <a:lnTo>
                  <a:pt x="723519" y="28448"/>
                </a:lnTo>
                <a:lnTo>
                  <a:pt x="743330" y="28448"/>
                </a:lnTo>
                <a:lnTo>
                  <a:pt x="761746" y="28448"/>
                </a:lnTo>
                <a:lnTo>
                  <a:pt x="781557" y="28448"/>
                </a:lnTo>
                <a:lnTo>
                  <a:pt x="803528" y="28448"/>
                </a:lnTo>
                <a:lnTo>
                  <a:pt x="822959" y="28448"/>
                </a:lnTo>
                <a:lnTo>
                  <a:pt x="846327" y="29590"/>
                </a:lnTo>
                <a:lnTo>
                  <a:pt x="872235" y="29590"/>
                </a:lnTo>
                <a:lnTo>
                  <a:pt x="903224" y="29590"/>
                </a:lnTo>
                <a:lnTo>
                  <a:pt x="935608" y="29590"/>
                </a:lnTo>
                <a:lnTo>
                  <a:pt x="996060" y="29590"/>
                </a:lnTo>
                <a:lnTo>
                  <a:pt x="1068451" y="29590"/>
                </a:lnTo>
                <a:lnTo>
                  <a:pt x="1132840" y="29590"/>
                </a:lnTo>
                <a:lnTo>
                  <a:pt x="1154810" y="30607"/>
                </a:lnTo>
                <a:lnTo>
                  <a:pt x="1177925" y="31368"/>
                </a:lnTo>
                <a:lnTo>
                  <a:pt x="1199769" y="32385"/>
                </a:lnTo>
                <a:lnTo>
                  <a:pt x="1247012" y="32385"/>
                </a:lnTo>
                <a:lnTo>
                  <a:pt x="1270761" y="33527"/>
                </a:lnTo>
                <a:lnTo>
                  <a:pt x="1300606" y="34543"/>
                </a:lnTo>
                <a:lnTo>
                  <a:pt x="1333373" y="35687"/>
                </a:lnTo>
                <a:lnTo>
                  <a:pt x="1365123" y="37084"/>
                </a:lnTo>
                <a:lnTo>
                  <a:pt x="1393444" y="38226"/>
                </a:lnTo>
                <a:lnTo>
                  <a:pt x="1419732" y="39242"/>
                </a:lnTo>
                <a:lnTo>
                  <a:pt x="1442847" y="40386"/>
                </a:lnTo>
                <a:lnTo>
                  <a:pt x="1464436" y="40386"/>
                </a:lnTo>
                <a:lnTo>
                  <a:pt x="1484249" y="39242"/>
                </a:lnTo>
                <a:lnTo>
                  <a:pt x="1499743" y="35687"/>
                </a:lnTo>
                <a:lnTo>
                  <a:pt x="1508378" y="32385"/>
                </a:lnTo>
                <a:lnTo>
                  <a:pt x="1512697" y="2374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82432" y="1677923"/>
            <a:ext cx="227965" cy="33020"/>
          </a:xfrm>
          <a:custGeom>
            <a:avLst/>
            <a:gdLst/>
            <a:ahLst/>
            <a:cxnLst/>
            <a:rect l="l" t="t" r="r" b="b"/>
            <a:pathLst>
              <a:path w="227965" h="33019">
                <a:moveTo>
                  <a:pt x="0" y="0"/>
                </a:moveTo>
                <a:lnTo>
                  <a:pt x="16256" y="2159"/>
                </a:lnTo>
                <a:lnTo>
                  <a:pt x="38226" y="3683"/>
                </a:lnTo>
                <a:lnTo>
                  <a:pt x="62357" y="5841"/>
                </a:lnTo>
                <a:lnTo>
                  <a:pt x="84327" y="7620"/>
                </a:lnTo>
                <a:lnTo>
                  <a:pt x="105156" y="11175"/>
                </a:lnTo>
                <a:lnTo>
                  <a:pt x="124587" y="14477"/>
                </a:lnTo>
                <a:lnTo>
                  <a:pt x="142240" y="18414"/>
                </a:lnTo>
                <a:lnTo>
                  <a:pt x="142240" y="18414"/>
                </a:lnTo>
                <a:lnTo>
                  <a:pt x="158750" y="23113"/>
                </a:lnTo>
                <a:lnTo>
                  <a:pt x="177546" y="27050"/>
                </a:lnTo>
                <a:lnTo>
                  <a:pt x="199136" y="30607"/>
                </a:lnTo>
                <a:lnTo>
                  <a:pt x="217805" y="32765"/>
                </a:lnTo>
                <a:lnTo>
                  <a:pt x="227584" y="3175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933308" y="1699894"/>
            <a:ext cx="27940" cy="4445"/>
          </a:xfrm>
          <a:custGeom>
            <a:avLst/>
            <a:gdLst/>
            <a:ahLst/>
            <a:cxnLst/>
            <a:rect l="l" t="t" r="r" b="b"/>
            <a:pathLst>
              <a:path w="27940" h="4444">
                <a:moveTo>
                  <a:pt x="27432" y="1142"/>
                </a:moveTo>
                <a:lnTo>
                  <a:pt x="16637" y="3937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08836" y="1928875"/>
            <a:ext cx="778510" cy="23495"/>
          </a:xfrm>
          <a:custGeom>
            <a:avLst/>
            <a:gdLst/>
            <a:ahLst/>
            <a:cxnLst/>
            <a:rect l="l" t="t" r="r" b="b"/>
            <a:pathLst>
              <a:path w="778510" h="23494">
                <a:moveTo>
                  <a:pt x="0" y="22987"/>
                </a:moveTo>
                <a:lnTo>
                  <a:pt x="0" y="22987"/>
                </a:lnTo>
                <a:lnTo>
                  <a:pt x="8635" y="16256"/>
                </a:lnTo>
                <a:lnTo>
                  <a:pt x="19431" y="12954"/>
                </a:lnTo>
                <a:lnTo>
                  <a:pt x="34543" y="9779"/>
                </a:lnTo>
                <a:lnTo>
                  <a:pt x="52196" y="9779"/>
                </a:lnTo>
                <a:lnTo>
                  <a:pt x="52196" y="9779"/>
                </a:lnTo>
                <a:lnTo>
                  <a:pt x="73151" y="10795"/>
                </a:lnTo>
                <a:lnTo>
                  <a:pt x="94995" y="12954"/>
                </a:lnTo>
                <a:lnTo>
                  <a:pt x="120268" y="14097"/>
                </a:lnTo>
                <a:lnTo>
                  <a:pt x="147574" y="14097"/>
                </a:lnTo>
                <a:lnTo>
                  <a:pt x="200151" y="14097"/>
                </a:lnTo>
                <a:lnTo>
                  <a:pt x="219582" y="10795"/>
                </a:lnTo>
                <a:lnTo>
                  <a:pt x="236219" y="10795"/>
                </a:lnTo>
                <a:lnTo>
                  <a:pt x="252730" y="12954"/>
                </a:lnTo>
                <a:lnTo>
                  <a:pt x="271399" y="12954"/>
                </a:lnTo>
                <a:lnTo>
                  <a:pt x="297688" y="12954"/>
                </a:lnTo>
                <a:lnTo>
                  <a:pt x="326136" y="12954"/>
                </a:lnTo>
                <a:lnTo>
                  <a:pt x="353568" y="14097"/>
                </a:lnTo>
                <a:lnTo>
                  <a:pt x="379856" y="15112"/>
                </a:lnTo>
                <a:lnTo>
                  <a:pt x="405764" y="15112"/>
                </a:lnTo>
                <a:lnTo>
                  <a:pt x="432053" y="15112"/>
                </a:lnTo>
                <a:lnTo>
                  <a:pt x="459739" y="15112"/>
                </a:lnTo>
                <a:lnTo>
                  <a:pt x="482726" y="14097"/>
                </a:lnTo>
                <a:lnTo>
                  <a:pt x="503300" y="12954"/>
                </a:lnTo>
                <a:lnTo>
                  <a:pt x="521969" y="10795"/>
                </a:lnTo>
                <a:lnTo>
                  <a:pt x="541782" y="9779"/>
                </a:lnTo>
                <a:lnTo>
                  <a:pt x="560196" y="8636"/>
                </a:lnTo>
                <a:lnTo>
                  <a:pt x="578865" y="8636"/>
                </a:lnTo>
                <a:lnTo>
                  <a:pt x="596519" y="8636"/>
                </a:lnTo>
                <a:lnTo>
                  <a:pt x="615188" y="7620"/>
                </a:lnTo>
                <a:lnTo>
                  <a:pt x="635762" y="6477"/>
                </a:lnTo>
                <a:lnTo>
                  <a:pt x="654431" y="6477"/>
                </a:lnTo>
                <a:lnTo>
                  <a:pt x="675005" y="6477"/>
                </a:lnTo>
                <a:lnTo>
                  <a:pt x="698372" y="6477"/>
                </a:lnTo>
                <a:lnTo>
                  <a:pt x="722121" y="4699"/>
                </a:lnTo>
                <a:lnTo>
                  <a:pt x="744474" y="2159"/>
                </a:lnTo>
                <a:lnTo>
                  <a:pt x="763905" y="1143"/>
                </a:lnTo>
                <a:lnTo>
                  <a:pt x="778001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3" y="774134"/>
            <a:ext cx="2030763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48383" y="792479"/>
            <a:ext cx="1399793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920239" cy="475615"/>
          </a:xfrm>
          <a:custGeom>
            <a:avLst/>
            <a:gdLst/>
            <a:ahLst/>
            <a:cxnLst/>
            <a:rect l="l" t="t" r="r" b="b"/>
            <a:pathLst>
              <a:path w="1920239" h="475615">
                <a:moveTo>
                  <a:pt x="1920240" y="0"/>
                </a:moveTo>
                <a:lnTo>
                  <a:pt x="0" y="0"/>
                </a:lnTo>
                <a:lnTo>
                  <a:pt x="0" y="475488"/>
                </a:lnTo>
                <a:lnTo>
                  <a:pt x="1840992" y="475488"/>
                </a:lnTo>
                <a:lnTo>
                  <a:pt x="1920240" y="396239"/>
                </a:lnTo>
                <a:lnTo>
                  <a:pt x="192024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8667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1920239" cy="475615"/>
          </a:xfrm>
          <a:custGeom>
            <a:avLst/>
            <a:gdLst/>
            <a:ahLst/>
            <a:cxnLst/>
            <a:rect l="l" t="t" r="r" b="b"/>
            <a:pathLst>
              <a:path w="1920239" h="475615">
                <a:moveTo>
                  <a:pt x="1840992" y="475488"/>
                </a:moveTo>
                <a:lnTo>
                  <a:pt x="1856867" y="412114"/>
                </a:lnTo>
                <a:lnTo>
                  <a:pt x="1920240" y="396239"/>
                </a:lnTo>
                <a:lnTo>
                  <a:pt x="1840992" y="475488"/>
                </a:lnTo>
                <a:lnTo>
                  <a:pt x="0" y="475488"/>
                </a:lnTo>
                <a:lnTo>
                  <a:pt x="0" y="0"/>
                </a:lnTo>
                <a:lnTo>
                  <a:pt x="1920240" y="0"/>
                </a:lnTo>
                <a:lnTo>
                  <a:pt x="192024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368046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452755">
              <a:lnSpc>
                <a:spcPct val="100000"/>
              </a:lnSpc>
              <a:spcBef>
                <a:spcPts val="5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Vectors </a:t>
            </a:r>
            <a:r>
              <a:rPr sz="1500" spc="5" dirty="0">
                <a:latin typeface="Arial Black"/>
                <a:cs typeface="Arial Black"/>
              </a:rPr>
              <a:t>– </a:t>
            </a:r>
            <a:r>
              <a:rPr sz="1500" spc="-160" dirty="0">
                <a:latin typeface="Arial Black"/>
                <a:cs typeface="Arial Black"/>
              </a:rPr>
              <a:t>Anopheles, </a:t>
            </a:r>
            <a:r>
              <a:rPr sz="1500" spc="-175" dirty="0">
                <a:latin typeface="Arial Black"/>
                <a:cs typeface="Arial Black"/>
              </a:rPr>
              <a:t>Culex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21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Aedes.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3231" y="3005327"/>
            <a:ext cx="2724912" cy="1591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77128" y="2993135"/>
            <a:ext cx="2651760" cy="15910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14344" y="3005327"/>
            <a:ext cx="2386583" cy="15910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29410" y="1667255"/>
            <a:ext cx="387985" cy="6350"/>
          </a:xfrm>
          <a:custGeom>
            <a:avLst/>
            <a:gdLst/>
            <a:ahLst/>
            <a:cxnLst/>
            <a:rect l="l" t="t" r="r" b="b"/>
            <a:pathLst>
              <a:path w="387985" h="6350">
                <a:moveTo>
                  <a:pt x="0" y="0"/>
                </a:moveTo>
                <a:lnTo>
                  <a:pt x="7873" y="2158"/>
                </a:lnTo>
                <a:lnTo>
                  <a:pt x="16509" y="3301"/>
                </a:lnTo>
                <a:lnTo>
                  <a:pt x="29463" y="2158"/>
                </a:lnTo>
                <a:lnTo>
                  <a:pt x="46100" y="1142"/>
                </a:lnTo>
                <a:lnTo>
                  <a:pt x="63753" y="1142"/>
                </a:lnTo>
                <a:lnTo>
                  <a:pt x="83184" y="2158"/>
                </a:lnTo>
                <a:lnTo>
                  <a:pt x="107695" y="1142"/>
                </a:lnTo>
                <a:lnTo>
                  <a:pt x="130301" y="1142"/>
                </a:lnTo>
                <a:lnTo>
                  <a:pt x="151256" y="1142"/>
                </a:lnTo>
                <a:lnTo>
                  <a:pt x="151256" y="1142"/>
                </a:lnTo>
                <a:lnTo>
                  <a:pt x="170687" y="2158"/>
                </a:lnTo>
                <a:lnTo>
                  <a:pt x="194056" y="3301"/>
                </a:lnTo>
                <a:lnTo>
                  <a:pt x="221360" y="4317"/>
                </a:lnTo>
                <a:lnTo>
                  <a:pt x="250951" y="4317"/>
                </a:lnTo>
                <a:lnTo>
                  <a:pt x="279400" y="4317"/>
                </a:lnTo>
                <a:lnTo>
                  <a:pt x="306704" y="4317"/>
                </a:lnTo>
                <a:lnTo>
                  <a:pt x="332994" y="4317"/>
                </a:lnTo>
                <a:lnTo>
                  <a:pt x="352806" y="4317"/>
                </a:lnTo>
                <a:lnTo>
                  <a:pt x="369062" y="5841"/>
                </a:lnTo>
                <a:lnTo>
                  <a:pt x="381253" y="5841"/>
                </a:lnTo>
                <a:lnTo>
                  <a:pt x="387731" y="114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56230" y="1668398"/>
            <a:ext cx="706755" cy="14604"/>
          </a:xfrm>
          <a:custGeom>
            <a:avLst/>
            <a:gdLst/>
            <a:ahLst/>
            <a:cxnLst/>
            <a:rect l="l" t="t" r="r" b="b"/>
            <a:pathLst>
              <a:path w="706755" h="14605">
                <a:moveTo>
                  <a:pt x="61594" y="1015"/>
                </a:moveTo>
                <a:lnTo>
                  <a:pt x="61594" y="1015"/>
                </a:lnTo>
                <a:lnTo>
                  <a:pt x="0" y="3175"/>
                </a:lnTo>
                <a:lnTo>
                  <a:pt x="0" y="3175"/>
                </a:lnTo>
                <a:lnTo>
                  <a:pt x="11175" y="5714"/>
                </a:lnTo>
                <a:lnTo>
                  <a:pt x="27431" y="6858"/>
                </a:lnTo>
                <a:lnTo>
                  <a:pt x="49402" y="7874"/>
                </a:lnTo>
                <a:lnTo>
                  <a:pt x="75564" y="8636"/>
                </a:lnTo>
                <a:lnTo>
                  <a:pt x="101854" y="8636"/>
                </a:lnTo>
                <a:lnTo>
                  <a:pt x="126364" y="8636"/>
                </a:lnTo>
                <a:lnTo>
                  <a:pt x="126364" y="8636"/>
                </a:lnTo>
                <a:lnTo>
                  <a:pt x="150113" y="7874"/>
                </a:lnTo>
                <a:lnTo>
                  <a:pt x="176402" y="7874"/>
                </a:lnTo>
                <a:lnTo>
                  <a:pt x="201675" y="6858"/>
                </a:lnTo>
                <a:lnTo>
                  <a:pt x="227964" y="6858"/>
                </a:lnTo>
                <a:lnTo>
                  <a:pt x="257429" y="4699"/>
                </a:lnTo>
                <a:lnTo>
                  <a:pt x="286893" y="2159"/>
                </a:lnTo>
                <a:lnTo>
                  <a:pt x="317500" y="1015"/>
                </a:lnTo>
                <a:lnTo>
                  <a:pt x="344931" y="0"/>
                </a:lnTo>
                <a:lnTo>
                  <a:pt x="368300" y="0"/>
                </a:lnTo>
                <a:lnTo>
                  <a:pt x="384556" y="1015"/>
                </a:lnTo>
                <a:lnTo>
                  <a:pt x="399669" y="1015"/>
                </a:lnTo>
                <a:lnTo>
                  <a:pt x="419481" y="3175"/>
                </a:lnTo>
                <a:lnTo>
                  <a:pt x="446786" y="4699"/>
                </a:lnTo>
                <a:lnTo>
                  <a:pt x="477774" y="4699"/>
                </a:lnTo>
                <a:lnTo>
                  <a:pt x="509396" y="5714"/>
                </a:lnTo>
                <a:lnTo>
                  <a:pt x="538988" y="6858"/>
                </a:lnTo>
                <a:lnTo>
                  <a:pt x="561975" y="7874"/>
                </a:lnTo>
                <a:lnTo>
                  <a:pt x="582802" y="8636"/>
                </a:lnTo>
                <a:lnTo>
                  <a:pt x="601218" y="9651"/>
                </a:lnTo>
                <a:lnTo>
                  <a:pt x="619887" y="9651"/>
                </a:lnTo>
                <a:lnTo>
                  <a:pt x="638682" y="9651"/>
                </a:lnTo>
                <a:lnTo>
                  <a:pt x="654812" y="11811"/>
                </a:lnTo>
                <a:lnTo>
                  <a:pt x="671068" y="13335"/>
                </a:lnTo>
                <a:lnTo>
                  <a:pt x="685419" y="14350"/>
                </a:lnTo>
                <a:lnTo>
                  <a:pt x="685419" y="14350"/>
                </a:lnTo>
                <a:lnTo>
                  <a:pt x="696594" y="13335"/>
                </a:lnTo>
                <a:lnTo>
                  <a:pt x="706374" y="965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94455" y="1664461"/>
            <a:ext cx="382270" cy="10795"/>
          </a:xfrm>
          <a:custGeom>
            <a:avLst/>
            <a:gdLst/>
            <a:ahLst/>
            <a:cxnLst/>
            <a:rect l="l" t="t" r="r" b="b"/>
            <a:pathLst>
              <a:path w="382270" h="10794">
                <a:moveTo>
                  <a:pt x="18415" y="10795"/>
                </a:moveTo>
                <a:lnTo>
                  <a:pt x="18415" y="10795"/>
                </a:lnTo>
                <a:lnTo>
                  <a:pt x="0" y="7112"/>
                </a:lnTo>
                <a:lnTo>
                  <a:pt x="15113" y="6096"/>
                </a:lnTo>
                <a:lnTo>
                  <a:pt x="31369" y="7112"/>
                </a:lnTo>
                <a:lnTo>
                  <a:pt x="50038" y="8636"/>
                </a:lnTo>
                <a:lnTo>
                  <a:pt x="74168" y="8636"/>
                </a:lnTo>
                <a:lnTo>
                  <a:pt x="97282" y="6096"/>
                </a:lnTo>
                <a:lnTo>
                  <a:pt x="118110" y="4952"/>
                </a:lnTo>
                <a:lnTo>
                  <a:pt x="137922" y="4952"/>
                </a:lnTo>
                <a:lnTo>
                  <a:pt x="155575" y="3937"/>
                </a:lnTo>
                <a:lnTo>
                  <a:pt x="176022" y="2794"/>
                </a:lnTo>
                <a:lnTo>
                  <a:pt x="201295" y="2794"/>
                </a:lnTo>
                <a:lnTo>
                  <a:pt x="230759" y="3937"/>
                </a:lnTo>
                <a:lnTo>
                  <a:pt x="261366" y="3937"/>
                </a:lnTo>
                <a:lnTo>
                  <a:pt x="288798" y="3937"/>
                </a:lnTo>
                <a:lnTo>
                  <a:pt x="311785" y="4952"/>
                </a:lnTo>
                <a:lnTo>
                  <a:pt x="331597" y="6096"/>
                </a:lnTo>
                <a:lnTo>
                  <a:pt x="349250" y="6096"/>
                </a:lnTo>
                <a:lnTo>
                  <a:pt x="363220" y="6096"/>
                </a:lnTo>
                <a:lnTo>
                  <a:pt x="375158" y="4952"/>
                </a:lnTo>
                <a:lnTo>
                  <a:pt x="382016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56023" y="1625218"/>
            <a:ext cx="598805" cy="28575"/>
          </a:xfrm>
          <a:custGeom>
            <a:avLst/>
            <a:gdLst/>
            <a:ahLst/>
            <a:cxnLst/>
            <a:rect l="l" t="t" r="r" b="b"/>
            <a:pathLst>
              <a:path w="598804" h="28575">
                <a:moveTo>
                  <a:pt x="31623" y="28066"/>
                </a:moveTo>
                <a:lnTo>
                  <a:pt x="19812" y="26924"/>
                </a:lnTo>
                <a:lnTo>
                  <a:pt x="0" y="21589"/>
                </a:lnTo>
                <a:lnTo>
                  <a:pt x="9651" y="20446"/>
                </a:lnTo>
                <a:lnTo>
                  <a:pt x="25146" y="21589"/>
                </a:lnTo>
                <a:lnTo>
                  <a:pt x="43561" y="21589"/>
                </a:lnTo>
                <a:lnTo>
                  <a:pt x="65786" y="21589"/>
                </a:lnTo>
                <a:lnTo>
                  <a:pt x="85216" y="19430"/>
                </a:lnTo>
                <a:lnTo>
                  <a:pt x="104012" y="18287"/>
                </a:lnTo>
                <a:lnTo>
                  <a:pt x="128142" y="17271"/>
                </a:lnTo>
                <a:lnTo>
                  <a:pt x="156590" y="16128"/>
                </a:lnTo>
                <a:lnTo>
                  <a:pt x="180721" y="15112"/>
                </a:lnTo>
                <a:lnTo>
                  <a:pt x="208025" y="12953"/>
                </a:lnTo>
                <a:lnTo>
                  <a:pt x="239649" y="10794"/>
                </a:lnTo>
                <a:lnTo>
                  <a:pt x="268097" y="10794"/>
                </a:lnTo>
                <a:lnTo>
                  <a:pt x="298703" y="11810"/>
                </a:lnTo>
                <a:lnTo>
                  <a:pt x="330453" y="10794"/>
                </a:lnTo>
                <a:lnTo>
                  <a:pt x="357759" y="10794"/>
                </a:lnTo>
                <a:lnTo>
                  <a:pt x="386206" y="11810"/>
                </a:lnTo>
                <a:lnTo>
                  <a:pt x="413638" y="11810"/>
                </a:lnTo>
                <a:lnTo>
                  <a:pt x="440943" y="11810"/>
                </a:lnTo>
                <a:lnTo>
                  <a:pt x="465454" y="11810"/>
                </a:lnTo>
                <a:lnTo>
                  <a:pt x="487045" y="10794"/>
                </a:lnTo>
                <a:lnTo>
                  <a:pt x="506856" y="9651"/>
                </a:lnTo>
                <a:lnTo>
                  <a:pt x="528827" y="9651"/>
                </a:lnTo>
                <a:lnTo>
                  <a:pt x="547497" y="8635"/>
                </a:lnTo>
                <a:lnTo>
                  <a:pt x="563752" y="8635"/>
                </a:lnTo>
                <a:lnTo>
                  <a:pt x="579247" y="6476"/>
                </a:lnTo>
                <a:lnTo>
                  <a:pt x="591058" y="3175"/>
                </a:lnTo>
                <a:lnTo>
                  <a:pt x="598677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834128" y="16240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3" y="774134"/>
            <a:ext cx="203076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48383" y="792479"/>
            <a:ext cx="1399793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920239" cy="475615"/>
          </a:xfrm>
          <a:custGeom>
            <a:avLst/>
            <a:gdLst/>
            <a:ahLst/>
            <a:cxnLst/>
            <a:rect l="l" t="t" r="r" b="b"/>
            <a:pathLst>
              <a:path w="1920239" h="475615">
                <a:moveTo>
                  <a:pt x="1920240" y="0"/>
                </a:moveTo>
                <a:lnTo>
                  <a:pt x="0" y="0"/>
                </a:lnTo>
                <a:lnTo>
                  <a:pt x="0" y="475488"/>
                </a:lnTo>
                <a:lnTo>
                  <a:pt x="1840992" y="475488"/>
                </a:lnTo>
                <a:lnTo>
                  <a:pt x="1920240" y="396239"/>
                </a:lnTo>
                <a:lnTo>
                  <a:pt x="192024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8667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920239" cy="475615"/>
          </a:xfrm>
          <a:custGeom>
            <a:avLst/>
            <a:gdLst/>
            <a:ahLst/>
            <a:cxnLst/>
            <a:rect l="l" t="t" r="r" b="b"/>
            <a:pathLst>
              <a:path w="1920239" h="475615">
                <a:moveTo>
                  <a:pt x="1840992" y="475488"/>
                </a:moveTo>
                <a:lnTo>
                  <a:pt x="1856867" y="412114"/>
                </a:lnTo>
                <a:lnTo>
                  <a:pt x="1920240" y="396239"/>
                </a:lnTo>
                <a:lnTo>
                  <a:pt x="1840992" y="475488"/>
                </a:lnTo>
                <a:lnTo>
                  <a:pt x="0" y="475488"/>
                </a:lnTo>
                <a:lnTo>
                  <a:pt x="0" y="0"/>
                </a:lnTo>
                <a:lnTo>
                  <a:pt x="1920240" y="0"/>
                </a:lnTo>
                <a:lnTo>
                  <a:pt x="192024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21157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Gregarious </a:t>
            </a:r>
            <a:r>
              <a:rPr sz="1500" spc="-175" dirty="0">
                <a:latin typeface="Arial Black"/>
                <a:cs typeface="Arial Black"/>
              </a:rPr>
              <a:t>pest </a:t>
            </a:r>
            <a:r>
              <a:rPr sz="1500" spc="5" dirty="0">
                <a:latin typeface="Arial Black"/>
                <a:cs typeface="Arial Black"/>
              </a:rPr>
              <a:t>– </a:t>
            </a:r>
            <a:r>
              <a:rPr sz="1500" spc="-195" dirty="0">
                <a:latin typeface="Arial Black"/>
                <a:cs typeface="Arial Black"/>
              </a:rPr>
              <a:t>Locusta </a:t>
            </a:r>
            <a:r>
              <a:rPr sz="1500" spc="-175" dirty="0">
                <a:latin typeface="Arial Black"/>
                <a:cs typeface="Arial Black"/>
              </a:rPr>
              <a:t>(Locust) </a:t>
            </a:r>
            <a:r>
              <a:rPr sz="1500" spc="-150" dirty="0">
                <a:latin typeface="Arial Black"/>
                <a:cs typeface="Arial Black"/>
              </a:rPr>
              <a:t>Living </a:t>
            </a:r>
            <a:r>
              <a:rPr sz="1500" spc="-160" dirty="0">
                <a:latin typeface="Arial Black"/>
                <a:cs typeface="Arial Black"/>
              </a:rPr>
              <a:t>fossil </a:t>
            </a:r>
            <a:r>
              <a:rPr sz="1500" spc="5" dirty="0">
                <a:latin typeface="Arial Black"/>
                <a:cs typeface="Arial Black"/>
              </a:rPr>
              <a:t>– </a:t>
            </a:r>
            <a:r>
              <a:rPr sz="1500" spc="-170" dirty="0">
                <a:latin typeface="Arial Black"/>
                <a:cs typeface="Arial Black"/>
              </a:rPr>
              <a:t>Limulus </a:t>
            </a:r>
            <a:r>
              <a:rPr sz="1500" spc="-160" dirty="0">
                <a:latin typeface="Arial Black"/>
                <a:cs typeface="Arial Black"/>
              </a:rPr>
              <a:t>(King</a:t>
            </a:r>
            <a:r>
              <a:rPr sz="1500" spc="-170" dirty="0">
                <a:latin typeface="Arial Black"/>
                <a:cs typeface="Arial Black"/>
              </a:rPr>
              <a:t> crab).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2853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Arthropoda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499616" y="2447544"/>
            <a:ext cx="3291840" cy="2292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43271" y="2456033"/>
            <a:ext cx="4072128" cy="22836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11476" y="1656333"/>
            <a:ext cx="951230" cy="60325"/>
          </a:xfrm>
          <a:custGeom>
            <a:avLst/>
            <a:gdLst/>
            <a:ahLst/>
            <a:cxnLst/>
            <a:rect l="l" t="t" r="r" b="b"/>
            <a:pathLst>
              <a:path w="951230" h="60325">
                <a:moveTo>
                  <a:pt x="0" y="38862"/>
                </a:moveTo>
                <a:lnTo>
                  <a:pt x="0" y="38862"/>
                </a:lnTo>
                <a:lnTo>
                  <a:pt x="16510" y="37845"/>
                </a:lnTo>
                <a:lnTo>
                  <a:pt x="34162" y="38862"/>
                </a:lnTo>
                <a:lnTo>
                  <a:pt x="52959" y="40639"/>
                </a:lnTo>
                <a:lnTo>
                  <a:pt x="71247" y="45338"/>
                </a:lnTo>
                <a:lnTo>
                  <a:pt x="88900" y="50418"/>
                </a:lnTo>
                <a:lnTo>
                  <a:pt x="105537" y="56134"/>
                </a:lnTo>
                <a:lnTo>
                  <a:pt x="121666" y="60070"/>
                </a:lnTo>
                <a:lnTo>
                  <a:pt x="140335" y="60070"/>
                </a:lnTo>
                <a:lnTo>
                  <a:pt x="140335" y="60070"/>
                </a:lnTo>
                <a:lnTo>
                  <a:pt x="157734" y="55117"/>
                </a:lnTo>
                <a:lnTo>
                  <a:pt x="176403" y="46481"/>
                </a:lnTo>
                <a:lnTo>
                  <a:pt x="196215" y="36702"/>
                </a:lnTo>
                <a:lnTo>
                  <a:pt x="217043" y="27050"/>
                </a:lnTo>
                <a:lnTo>
                  <a:pt x="239014" y="18414"/>
                </a:lnTo>
                <a:lnTo>
                  <a:pt x="258445" y="12573"/>
                </a:lnTo>
                <a:lnTo>
                  <a:pt x="277241" y="9778"/>
                </a:lnTo>
                <a:lnTo>
                  <a:pt x="295910" y="12573"/>
                </a:lnTo>
                <a:lnTo>
                  <a:pt x="315341" y="18414"/>
                </a:lnTo>
                <a:lnTo>
                  <a:pt x="335153" y="24511"/>
                </a:lnTo>
                <a:lnTo>
                  <a:pt x="351663" y="30987"/>
                </a:lnTo>
                <a:lnTo>
                  <a:pt x="369316" y="36702"/>
                </a:lnTo>
                <a:lnTo>
                  <a:pt x="387731" y="39624"/>
                </a:lnTo>
                <a:lnTo>
                  <a:pt x="406400" y="39624"/>
                </a:lnTo>
                <a:lnTo>
                  <a:pt x="426212" y="37845"/>
                </a:lnTo>
                <a:lnTo>
                  <a:pt x="442468" y="33147"/>
                </a:lnTo>
                <a:lnTo>
                  <a:pt x="458978" y="27050"/>
                </a:lnTo>
                <a:lnTo>
                  <a:pt x="475615" y="21589"/>
                </a:lnTo>
                <a:lnTo>
                  <a:pt x="492887" y="18414"/>
                </a:lnTo>
                <a:lnTo>
                  <a:pt x="513715" y="16890"/>
                </a:lnTo>
                <a:lnTo>
                  <a:pt x="533527" y="19430"/>
                </a:lnTo>
                <a:lnTo>
                  <a:pt x="552196" y="23367"/>
                </a:lnTo>
                <a:lnTo>
                  <a:pt x="569849" y="30225"/>
                </a:lnTo>
                <a:lnTo>
                  <a:pt x="584581" y="35687"/>
                </a:lnTo>
                <a:lnTo>
                  <a:pt x="601218" y="39624"/>
                </a:lnTo>
                <a:lnTo>
                  <a:pt x="619887" y="41782"/>
                </a:lnTo>
                <a:lnTo>
                  <a:pt x="619887" y="41782"/>
                </a:lnTo>
                <a:lnTo>
                  <a:pt x="638683" y="40639"/>
                </a:lnTo>
                <a:lnTo>
                  <a:pt x="656971" y="36702"/>
                </a:lnTo>
                <a:lnTo>
                  <a:pt x="675767" y="29210"/>
                </a:lnTo>
                <a:lnTo>
                  <a:pt x="694436" y="20574"/>
                </a:lnTo>
                <a:lnTo>
                  <a:pt x="715010" y="11937"/>
                </a:lnTo>
                <a:lnTo>
                  <a:pt x="738378" y="3937"/>
                </a:lnTo>
                <a:lnTo>
                  <a:pt x="762127" y="1142"/>
                </a:lnTo>
                <a:lnTo>
                  <a:pt x="785114" y="0"/>
                </a:lnTo>
                <a:lnTo>
                  <a:pt x="808228" y="1142"/>
                </a:lnTo>
                <a:lnTo>
                  <a:pt x="829056" y="3937"/>
                </a:lnTo>
                <a:lnTo>
                  <a:pt x="850011" y="8254"/>
                </a:lnTo>
                <a:lnTo>
                  <a:pt x="868680" y="12573"/>
                </a:lnTo>
                <a:lnTo>
                  <a:pt x="885952" y="14731"/>
                </a:lnTo>
                <a:lnTo>
                  <a:pt x="903605" y="14731"/>
                </a:lnTo>
                <a:lnTo>
                  <a:pt x="919734" y="12573"/>
                </a:lnTo>
                <a:lnTo>
                  <a:pt x="935228" y="9778"/>
                </a:lnTo>
                <a:lnTo>
                  <a:pt x="950722" y="609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03829" y="1674748"/>
            <a:ext cx="1216660" cy="57150"/>
          </a:xfrm>
          <a:custGeom>
            <a:avLst/>
            <a:gdLst/>
            <a:ahLst/>
            <a:cxnLst/>
            <a:rect l="l" t="t" r="r" b="b"/>
            <a:pathLst>
              <a:path w="1216660" h="57150">
                <a:moveTo>
                  <a:pt x="0" y="0"/>
                </a:moveTo>
                <a:lnTo>
                  <a:pt x="10794" y="6096"/>
                </a:lnTo>
                <a:lnTo>
                  <a:pt x="21589" y="12573"/>
                </a:lnTo>
                <a:lnTo>
                  <a:pt x="34543" y="21209"/>
                </a:lnTo>
                <a:lnTo>
                  <a:pt x="52196" y="32003"/>
                </a:lnTo>
                <a:lnTo>
                  <a:pt x="74168" y="43179"/>
                </a:lnTo>
                <a:lnTo>
                  <a:pt x="96138" y="51815"/>
                </a:lnTo>
                <a:lnTo>
                  <a:pt x="119253" y="53975"/>
                </a:lnTo>
                <a:lnTo>
                  <a:pt x="144398" y="50291"/>
                </a:lnTo>
                <a:lnTo>
                  <a:pt x="168529" y="43179"/>
                </a:lnTo>
                <a:lnTo>
                  <a:pt x="187197" y="35560"/>
                </a:lnTo>
                <a:lnTo>
                  <a:pt x="205612" y="28066"/>
                </a:lnTo>
                <a:lnTo>
                  <a:pt x="227583" y="20447"/>
                </a:lnTo>
                <a:lnTo>
                  <a:pt x="249555" y="14732"/>
                </a:lnTo>
                <a:lnTo>
                  <a:pt x="273684" y="12573"/>
                </a:lnTo>
                <a:lnTo>
                  <a:pt x="273684" y="12573"/>
                </a:lnTo>
                <a:lnTo>
                  <a:pt x="294131" y="13588"/>
                </a:lnTo>
                <a:lnTo>
                  <a:pt x="313944" y="20447"/>
                </a:lnTo>
                <a:lnTo>
                  <a:pt x="332740" y="29083"/>
                </a:lnTo>
                <a:lnTo>
                  <a:pt x="352424" y="38862"/>
                </a:lnTo>
                <a:lnTo>
                  <a:pt x="372236" y="49275"/>
                </a:lnTo>
                <a:lnTo>
                  <a:pt x="393826" y="56134"/>
                </a:lnTo>
                <a:lnTo>
                  <a:pt x="419099" y="57150"/>
                </a:lnTo>
                <a:lnTo>
                  <a:pt x="445388" y="56134"/>
                </a:lnTo>
                <a:lnTo>
                  <a:pt x="465200" y="52832"/>
                </a:lnTo>
                <a:lnTo>
                  <a:pt x="487171" y="45338"/>
                </a:lnTo>
                <a:lnTo>
                  <a:pt x="510158" y="36702"/>
                </a:lnTo>
                <a:lnTo>
                  <a:pt x="530986" y="29083"/>
                </a:lnTo>
                <a:lnTo>
                  <a:pt x="553719" y="22225"/>
                </a:lnTo>
                <a:lnTo>
                  <a:pt x="576707" y="19430"/>
                </a:lnTo>
                <a:lnTo>
                  <a:pt x="599820" y="18287"/>
                </a:lnTo>
                <a:lnTo>
                  <a:pt x="621792" y="20447"/>
                </a:lnTo>
                <a:lnTo>
                  <a:pt x="643762" y="24384"/>
                </a:lnTo>
                <a:lnTo>
                  <a:pt x="661416" y="30861"/>
                </a:lnTo>
                <a:lnTo>
                  <a:pt x="675385" y="37719"/>
                </a:lnTo>
                <a:lnTo>
                  <a:pt x="688720" y="44196"/>
                </a:lnTo>
                <a:lnTo>
                  <a:pt x="704976" y="50291"/>
                </a:lnTo>
                <a:lnTo>
                  <a:pt x="727963" y="53975"/>
                </a:lnTo>
                <a:lnTo>
                  <a:pt x="754253" y="53975"/>
                </a:lnTo>
                <a:lnTo>
                  <a:pt x="784859" y="49275"/>
                </a:lnTo>
                <a:lnTo>
                  <a:pt x="813307" y="41655"/>
                </a:lnTo>
                <a:lnTo>
                  <a:pt x="837437" y="35560"/>
                </a:lnTo>
                <a:lnTo>
                  <a:pt x="856107" y="30225"/>
                </a:lnTo>
                <a:lnTo>
                  <a:pt x="872362" y="24384"/>
                </a:lnTo>
                <a:lnTo>
                  <a:pt x="888872" y="18287"/>
                </a:lnTo>
                <a:lnTo>
                  <a:pt x="905129" y="13588"/>
                </a:lnTo>
                <a:lnTo>
                  <a:pt x="923797" y="11811"/>
                </a:lnTo>
                <a:lnTo>
                  <a:pt x="943609" y="9651"/>
                </a:lnTo>
                <a:lnTo>
                  <a:pt x="965581" y="8636"/>
                </a:lnTo>
                <a:lnTo>
                  <a:pt x="989330" y="10795"/>
                </a:lnTo>
                <a:lnTo>
                  <a:pt x="1013841" y="14732"/>
                </a:lnTo>
                <a:lnTo>
                  <a:pt x="1033271" y="20447"/>
                </a:lnTo>
                <a:lnTo>
                  <a:pt x="1033271" y="20447"/>
                </a:lnTo>
                <a:lnTo>
                  <a:pt x="1051941" y="28066"/>
                </a:lnTo>
                <a:lnTo>
                  <a:pt x="1073911" y="34544"/>
                </a:lnTo>
                <a:lnTo>
                  <a:pt x="1095883" y="39497"/>
                </a:lnTo>
                <a:lnTo>
                  <a:pt x="1119632" y="41655"/>
                </a:lnTo>
                <a:lnTo>
                  <a:pt x="1119632" y="41655"/>
                </a:lnTo>
                <a:lnTo>
                  <a:pt x="1141983" y="40639"/>
                </a:lnTo>
                <a:lnTo>
                  <a:pt x="1163573" y="37719"/>
                </a:lnTo>
                <a:lnTo>
                  <a:pt x="1183385" y="33020"/>
                </a:lnTo>
                <a:lnTo>
                  <a:pt x="1199895" y="29083"/>
                </a:lnTo>
                <a:lnTo>
                  <a:pt x="1209674" y="26924"/>
                </a:lnTo>
                <a:lnTo>
                  <a:pt x="1216151" y="1828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9884" y="1149984"/>
            <a:ext cx="147954" cy="918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5396" y="1673225"/>
            <a:ext cx="842010" cy="17780"/>
          </a:xfrm>
          <a:custGeom>
            <a:avLst/>
            <a:gdLst/>
            <a:ahLst/>
            <a:cxnLst/>
            <a:rect l="l" t="t" r="r" b="b"/>
            <a:pathLst>
              <a:path w="842010" h="17780">
                <a:moveTo>
                  <a:pt x="0" y="7620"/>
                </a:moveTo>
                <a:lnTo>
                  <a:pt x="0" y="7620"/>
                </a:lnTo>
                <a:lnTo>
                  <a:pt x="11175" y="11175"/>
                </a:lnTo>
                <a:lnTo>
                  <a:pt x="33146" y="14097"/>
                </a:lnTo>
                <a:lnTo>
                  <a:pt x="56895" y="15112"/>
                </a:lnTo>
                <a:lnTo>
                  <a:pt x="83565" y="16256"/>
                </a:lnTo>
                <a:lnTo>
                  <a:pt x="114173" y="17652"/>
                </a:lnTo>
                <a:lnTo>
                  <a:pt x="141477" y="17652"/>
                </a:lnTo>
                <a:lnTo>
                  <a:pt x="165607" y="17652"/>
                </a:lnTo>
                <a:lnTo>
                  <a:pt x="185038" y="17652"/>
                </a:lnTo>
                <a:lnTo>
                  <a:pt x="203707" y="16256"/>
                </a:lnTo>
                <a:lnTo>
                  <a:pt x="223519" y="15112"/>
                </a:lnTo>
                <a:lnTo>
                  <a:pt x="241934" y="15112"/>
                </a:lnTo>
                <a:lnTo>
                  <a:pt x="267462" y="15112"/>
                </a:lnTo>
                <a:lnTo>
                  <a:pt x="297052" y="14097"/>
                </a:lnTo>
                <a:lnTo>
                  <a:pt x="326516" y="14097"/>
                </a:lnTo>
                <a:lnTo>
                  <a:pt x="359282" y="14097"/>
                </a:lnTo>
                <a:lnTo>
                  <a:pt x="396748" y="15112"/>
                </a:lnTo>
                <a:lnTo>
                  <a:pt x="429513" y="14097"/>
                </a:lnTo>
                <a:lnTo>
                  <a:pt x="455421" y="14097"/>
                </a:lnTo>
                <a:lnTo>
                  <a:pt x="482091" y="13335"/>
                </a:lnTo>
                <a:lnTo>
                  <a:pt x="510539" y="13335"/>
                </a:lnTo>
                <a:lnTo>
                  <a:pt x="536701" y="12319"/>
                </a:lnTo>
                <a:lnTo>
                  <a:pt x="559815" y="12319"/>
                </a:lnTo>
                <a:lnTo>
                  <a:pt x="585724" y="12319"/>
                </a:lnTo>
                <a:lnTo>
                  <a:pt x="614171" y="12319"/>
                </a:lnTo>
                <a:lnTo>
                  <a:pt x="643001" y="13335"/>
                </a:lnTo>
                <a:lnTo>
                  <a:pt x="676782" y="13335"/>
                </a:lnTo>
                <a:lnTo>
                  <a:pt x="709929" y="13335"/>
                </a:lnTo>
                <a:lnTo>
                  <a:pt x="737234" y="13335"/>
                </a:lnTo>
                <a:lnTo>
                  <a:pt x="763142" y="13335"/>
                </a:lnTo>
                <a:lnTo>
                  <a:pt x="790575" y="11175"/>
                </a:lnTo>
                <a:lnTo>
                  <a:pt x="813562" y="7620"/>
                </a:lnTo>
                <a:lnTo>
                  <a:pt x="832357" y="4699"/>
                </a:lnTo>
                <a:lnTo>
                  <a:pt x="84200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70475" y="1286636"/>
            <a:ext cx="361315" cy="127635"/>
          </a:xfrm>
          <a:custGeom>
            <a:avLst/>
            <a:gdLst/>
            <a:ahLst/>
            <a:cxnLst/>
            <a:rect l="l" t="t" r="r" b="b"/>
            <a:pathLst>
              <a:path w="361314" h="127634">
                <a:moveTo>
                  <a:pt x="11937" y="78104"/>
                </a:moveTo>
                <a:lnTo>
                  <a:pt x="11937" y="78104"/>
                </a:lnTo>
                <a:lnTo>
                  <a:pt x="0" y="109727"/>
                </a:lnTo>
                <a:lnTo>
                  <a:pt x="2159" y="121665"/>
                </a:lnTo>
                <a:lnTo>
                  <a:pt x="12953" y="127126"/>
                </a:lnTo>
                <a:lnTo>
                  <a:pt x="31623" y="126364"/>
                </a:lnTo>
                <a:lnTo>
                  <a:pt x="54737" y="119507"/>
                </a:lnTo>
                <a:lnTo>
                  <a:pt x="79501" y="110871"/>
                </a:lnTo>
                <a:lnTo>
                  <a:pt x="101853" y="101091"/>
                </a:lnTo>
                <a:lnTo>
                  <a:pt x="125602" y="92201"/>
                </a:lnTo>
                <a:lnTo>
                  <a:pt x="177419" y="73787"/>
                </a:lnTo>
                <a:lnTo>
                  <a:pt x="222123" y="56514"/>
                </a:lnTo>
                <a:lnTo>
                  <a:pt x="244094" y="46736"/>
                </a:lnTo>
                <a:lnTo>
                  <a:pt x="265684" y="39242"/>
                </a:lnTo>
                <a:lnTo>
                  <a:pt x="288036" y="30607"/>
                </a:lnTo>
                <a:lnTo>
                  <a:pt x="310641" y="21589"/>
                </a:lnTo>
                <a:lnTo>
                  <a:pt x="330453" y="12953"/>
                </a:lnTo>
                <a:lnTo>
                  <a:pt x="348107" y="5334"/>
                </a:lnTo>
                <a:lnTo>
                  <a:pt x="361061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35955" y="1837563"/>
            <a:ext cx="66167" cy="17564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92597" y="17840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76290" y="1840864"/>
            <a:ext cx="200533" cy="1723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36386" y="1715388"/>
            <a:ext cx="12065" cy="375285"/>
          </a:xfrm>
          <a:custGeom>
            <a:avLst/>
            <a:gdLst/>
            <a:ahLst/>
            <a:cxnLst/>
            <a:rect l="l" t="t" r="r" b="b"/>
            <a:pathLst>
              <a:path w="12064" h="375285">
                <a:moveTo>
                  <a:pt x="1142" y="13335"/>
                </a:moveTo>
                <a:lnTo>
                  <a:pt x="0" y="0"/>
                </a:lnTo>
                <a:lnTo>
                  <a:pt x="0" y="32004"/>
                </a:lnTo>
                <a:lnTo>
                  <a:pt x="0" y="56896"/>
                </a:lnTo>
                <a:lnTo>
                  <a:pt x="0" y="81661"/>
                </a:lnTo>
                <a:lnTo>
                  <a:pt x="1142" y="110109"/>
                </a:lnTo>
                <a:lnTo>
                  <a:pt x="3301" y="139319"/>
                </a:lnTo>
                <a:lnTo>
                  <a:pt x="5461" y="165226"/>
                </a:lnTo>
                <a:lnTo>
                  <a:pt x="7620" y="193675"/>
                </a:lnTo>
                <a:lnTo>
                  <a:pt x="10033" y="221742"/>
                </a:lnTo>
                <a:lnTo>
                  <a:pt x="11175" y="248031"/>
                </a:lnTo>
                <a:lnTo>
                  <a:pt x="11937" y="273939"/>
                </a:lnTo>
                <a:lnTo>
                  <a:pt x="11937" y="300228"/>
                </a:lnTo>
                <a:lnTo>
                  <a:pt x="11937" y="322961"/>
                </a:lnTo>
                <a:lnTo>
                  <a:pt x="11937" y="344551"/>
                </a:lnTo>
                <a:lnTo>
                  <a:pt x="11937" y="344551"/>
                </a:lnTo>
                <a:lnTo>
                  <a:pt x="5461" y="37515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28004" y="1858136"/>
            <a:ext cx="114427" cy="12890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35702" y="1668906"/>
            <a:ext cx="721995" cy="485775"/>
          </a:xfrm>
          <a:custGeom>
            <a:avLst/>
            <a:gdLst/>
            <a:ahLst/>
            <a:cxnLst/>
            <a:rect l="l" t="t" r="r" b="b"/>
            <a:pathLst>
              <a:path w="721995" h="485775">
                <a:moveTo>
                  <a:pt x="604393" y="94741"/>
                </a:moveTo>
                <a:lnTo>
                  <a:pt x="598677" y="83565"/>
                </a:lnTo>
                <a:lnTo>
                  <a:pt x="587883" y="71627"/>
                </a:lnTo>
                <a:lnTo>
                  <a:pt x="571373" y="57657"/>
                </a:lnTo>
                <a:lnTo>
                  <a:pt x="534288" y="34925"/>
                </a:lnTo>
                <a:lnTo>
                  <a:pt x="491363" y="18414"/>
                </a:lnTo>
                <a:lnTo>
                  <a:pt x="442087" y="8000"/>
                </a:lnTo>
                <a:lnTo>
                  <a:pt x="388493" y="1142"/>
                </a:lnTo>
                <a:lnTo>
                  <a:pt x="358901" y="0"/>
                </a:lnTo>
                <a:lnTo>
                  <a:pt x="289051" y="6857"/>
                </a:lnTo>
                <a:lnTo>
                  <a:pt x="231901" y="20574"/>
                </a:lnTo>
                <a:lnTo>
                  <a:pt x="184658" y="40386"/>
                </a:lnTo>
                <a:lnTo>
                  <a:pt x="163068" y="54355"/>
                </a:lnTo>
                <a:lnTo>
                  <a:pt x="143256" y="66293"/>
                </a:lnTo>
                <a:lnTo>
                  <a:pt x="106172" y="97916"/>
                </a:lnTo>
                <a:lnTo>
                  <a:pt x="69087" y="135000"/>
                </a:lnTo>
                <a:lnTo>
                  <a:pt x="40639" y="175005"/>
                </a:lnTo>
                <a:lnTo>
                  <a:pt x="20955" y="213105"/>
                </a:lnTo>
                <a:lnTo>
                  <a:pt x="6476" y="256412"/>
                </a:lnTo>
                <a:lnTo>
                  <a:pt x="0" y="299973"/>
                </a:lnTo>
                <a:lnTo>
                  <a:pt x="2159" y="320420"/>
                </a:lnTo>
                <a:lnTo>
                  <a:pt x="14097" y="361822"/>
                </a:lnTo>
                <a:lnTo>
                  <a:pt x="51435" y="407161"/>
                </a:lnTo>
                <a:lnTo>
                  <a:pt x="94361" y="434593"/>
                </a:lnTo>
                <a:lnTo>
                  <a:pt x="150113" y="458342"/>
                </a:lnTo>
                <a:lnTo>
                  <a:pt x="209169" y="475614"/>
                </a:lnTo>
                <a:lnTo>
                  <a:pt x="268224" y="481329"/>
                </a:lnTo>
                <a:lnTo>
                  <a:pt x="300989" y="482472"/>
                </a:lnTo>
                <a:lnTo>
                  <a:pt x="330453" y="484250"/>
                </a:lnTo>
                <a:lnTo>
                  <a:pt x="360045" y="485266"/>
                </a:lnTo>
                <a:lnTo>
                  <a:pt x="392049" y="484250"/>
                </a:lnTo>
                <a:lnTo>
                  <a:pt x="452120" y="475614"/>
                </a:lnTo>
                <a:lnTo>
                  <a:pt x="512318" y="460501"/>
                </a:lnTo>
                <a:lnTo>
                  <a:pt x="565912" y="442848"/>
                </a:lnTo>
                <a:lnTo>
                  <a:pt x="619633" y="419099"/>
                </a:lnTo>
                <a:lnTo>
                  <a:pt x="663448" y="394588"/>
                </a:lnTo>
                <a:lnTo>
                  <a:pt x="691896" y="362965"/>
                </a:lnTo>
                <a:lnTo>
                  <a:pt x="719327" y="313943"/>
                </a:lnTo>
                <a:lnTo>
                  <a:pt x="721487" y="291337"/>
                </a:lnTo>
                <a:lnTo>
                  <a:pt x="719327" y="261746"/>
                </a:lnTo>
                <a:lnTo>
                  <a:pt x="710692" y="232536"/>
                </a:lnTo>
                <a:lnTo>
                  <a:pt x="698373" y="206628"/>
                </a:lnTo>
                <a:lnTo>
                  <a:pt x="680085" y="181482"/>
                </a:lnTo>
                <a:lnTo>
                  <a:pt x="654812" y="158750"/>
                </a:lnTo>
                <a:lnTo>
                  <a:pt x="610870" y="129286"/>
                </a:lnTo>
                <a:lnTo>
                  <a:pt x="572388" y="110870"/>
                </a:lnTo>
                <a:lnTo>
                  <a:pt x="552958" y="103377"/>
                </a:lnTo>
                <a:lnTo>
                  <a:pt x="529971" y="97916"/>
                </a:lnTo>
                <a:lnTo>
                  <a:pt x="504698" y="9258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46877" y="18060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3994150" cy="616585"/>
            <a:chOff x="1212913" y="774134"/>
            <a:chExt cx="3994150" cy="616585"/>
          </a:xfrm>
        </p:grpSpPr>
        <p:sp>
          <p:nvSpPr>
            <p:cNvPr id="4" name="object 4"/>
            <p:cNvSpPr/>
            <p:nvPr/>
          </p:nvSpPr>
          <p:spPr>
            <a:xfrm>
              <a:off x="1234438" y="774134"/>
              <a:ext cx="3972309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8655" y="792479"/>
              <a:ext cx="35577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3862070" cy="475615"/>
            </a:xfrm>
            <a:custGeom>
              <a:avLst/>
              <a:gdLst/>
              <a:ahLst/>
              <a:cxnLst/>
              <a:rect l="l" t="t" r="r" b="b"/>
              <a:pathLst>
                <a:path w="3862070" h="475615">
                  <a:moveTo>
                    <a:pt x="386181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782568" y="475488"/>
                  </a:lnTo>
                  <a:lnTo>
                    <a:pt x="3861816" y="396239"/>
                  </a:lnTo>
                  <a:lnTo>
                    <a:pt x="386181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0024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3862070" cy="475615"/>
            </a:xfrm>
            <a:custGeom>
              <a:avLst/>
              <a:gdLst/>
              <a:ahLst/>
              <a:cxnLst/>
              <a:rect l="l" t="t" r="r" b="b"/>
              <a:pathLst>
                <a:path w="3862070" h="475615">
                  <a:moveTo>
                    <a:pt x="3782568" y="475488"/>
                  </a:moveTo>
                  <a:lnTo>
                    <a:pt x="3798443" y="412114"/>
                  </a:lnTo>
                  <a:lnTo>
                    <a:pt x="3861816" y="396239"/>
                  </a:lnTo>
                  <a:lnTo>
                    <a:pt x="378256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861816" y="0"/>
                  </a:lnTo>
                  <a:lnTo>
                    <a:pt x="386181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0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Fertilisation </a:t>
            </a:r>
            <a:r>
              <a:rPr spc="-30" dirty="0"/>
              <a:t>and</a:t>
            </a:r>
            <a:r>
              <a:rPr spc="10" dirty="0"/>
              <a:t> </a:t>
            </a:r>
            <a:r>
              <a:rPr spc="-30" dirty="0"/>
              <a:t>Development</a:t>
            </a:r>
          </a:p>
          <a:p>
            <a:pPr marL="6985">
              <a:lnSpc>
                <a:spcPct val="100000"/>
              </a:lnSpc>
              <a:spcBef>
                <a:spcPts val="50"/>
              </a:spcBef>
            </a:pPr>
            <a:endParaRPr sz="1900"/>
          </a:p>
          <a:p>
            <a:pPr marL="342265" indent="-323215">
              <a:lnSpc>
                <a:spcPct val="100000"/>
              </a:lnSpc>
              <a:buFont typeface="Segoe UI Symbol"/>
              <a:buChar char="➢"/>
              <a:tabLst>
                <a:tab pos="342265" algn="l"/>
                <a:tab pos="342900" algn="l"/>
              </a:tabLst>
            </a:pPr>
            <a:r>
              <a:rPr sz="1500" spc="-45" dirty="0">
                <a:solidFill>
                  <a:srgbClr val="000000"/>
                </a:solidFill>
                <a:latin typeface="Gill Sans MT"/>
                <a:cs typeface="Gill Sans MT"/>
              </a:rPr>
              <a:t>Fertilisation </a:t>
            </a:r>
            <a:r>
              <a:rPr sz="1500" spc="15" dirty="0">
                <a:solidFill>
                  <a:srgbClr val="000000"/>
                </a:solidFill>
                <a:latin typeface="Gill Sans MT"/>
                <a:cs typeface="Gill Sans MT"/>
              </a:rPr>
              <a:t>is</a:t>
            </a:r>
            <a:r>
              <a:rPr sz="1500" spc="-20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sz="1500" spc="-20" dirty="0">
                <a:solidFill>
                  <a:srgbClr val="CC0000"/>
                </a:solidFill>
              </a:rPr>
              <a:t>internal.</a:t>
            </a:r>
            <a:endParaRPr sz="1500">
              <a:latin typeface="Gill Sans MT"/>
              <a:cs typeface="Gill Sans MT"/>
            </a:endParaRPr>
          </a:p>
          <a:p>
            <a:pPr marL="342265" indent="-323215">
              <a:lnSpc>
                <a:spcPct val="100000"/>
              </a:lnSpc>
              <a:buFont typeface="Segoe UI Symbol"/>
              <a:buChar char="➢"/>
              <a:tabLst>
                <a:tab pos="342265" algn="l"/>
                <a:tab pos="342900" algn="l"/>
              </a:tabLst>
            </a:pPr>
            <a:r>
              <a:rPr sz="1500" spc="5" dirty="0">
                <a:solidFill>
                  <a:srgbClr val="000000"/>
                </a:solidFill>
                <a:latin typeface="Gill Sans MT"/>
                <a:cs typeface="Gill Sans MT"/>
              </a:rPr>
              <a:t>Scypha </a:t>
            </a:r>
            <a:r>
              <a:rPr sz="1500" spc="10" dirty="0">
                <a:solidFill>
                  <a:srgbClr val="000000"/>
                </a:solidFill>
                <a:latin typeface="Gill Sans MT"/>
                <a:cs typeface="Gill Sans MT"/>
              </a:rPr>
              <a:t>sponge </a:t>
            </a:r>
            <a:r>
              <a:rPr sz="1500" spc="15" dirty="0">
                <a:solidFill>
                  <a:srgbClr val="000000"/>
                </a:solidFill>
                <a:latin typeface="Gill Sans MT"/>
                <a:cs typeface="Gill Sans MT"/>
              </a:rPr>
              <a:t>is </a:t>
            </a:r>
            <a:r>
              <a:rPr sz="1500" spc="-35" dirty="0">
                <a:solidFill>
                  <a:srgbClr val="CC0000"/>
                </a:solidFill>
              </a:rPr>
              <a:t>protogynous </a:t>
            </a:r>
            <a:r>
              <a:rPr sz="1500" spc="-50" dirty="0">
                <a:solidFill>
                  <a:srgbClr val="000000"/>
                </a:solidFill>
                <a:latin typeface="Gill Sans MT"/>
                <a:cs typeface="Gill Sans MT"/>
              </a:rPr>
              <a:t>i.e. </a:t>
            </a:r>
            <a:r>
              <a:rPr sz="1500" dirty="0">
                <a:solidFill>
                  <a:srgbClr val="000000"/>
                </a:solidFill>
                <a:latin typeface="Gill Sans MT"/>
                <a:cs typeface="Gill Sans MT"/>
              </a:rPr>
              <a:t>ova </a:t>
            </a:r>
            <a:r>
              <a:rPr sz="1500" spc="-45" dirty="0">
                <a:solidFill>
                  <a:srgbClr val="000000"/>
                </a:solidFill>
                <a:latin typeface="Gill Sans MT"/>
                <a:cs typeface="Gill Sans MT"/>
              </a:rPr>
              <a:t>matures </a:t>
            </a:r>
            <a:r>
              <a:rPr sz="1500" spc="-60" dirty="0">
                <a:solidFill>
                  <a:srgbClr val="000000"/>
                </a:solidFill>
                <a:latin typeface="Gill Sans MT"/>
                <a:cs typeface="Gill Sans MT"/>
              </a:rPr>
              <a:t>earlier </a:t>
            </a:r>
            <a:r>
              <a:rPr sz="1500" spc="-25" dirty="0">
                <a:solidFill>
                  <a:srgbClr val="000000"/>
                </a:solidFill>
                <a:latin typeface="Gill Sans MT"/>
                <a:cs typeface="Gill Sans MT"/>
              </a:rPr>
              <a:t>than</a:t>
            </a:r>
            <a:r>
              <a:rPr sz="1500" spc="-185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sz="1500" spc="-35" dirty="0">
                <a:solidFill>
                  <a:srgbClr val="000000"/>
                </a:solidFill>
                <a:latin typeface="Gill Sans MT"/>
                <a:cs typeface="Gill Sans MT"/>
              </a:rPr>
              <a:t>spermatozoa.</a:t>
            </a:r>
            <a:endParaRPr sz="1500">
              <a:latin typeface="Gill Sans MT"/>
              <a:cs typeface="Gill Sans MT"/>
            </a:endParaRPr>
          </a:p>
          <a:p>
            <a:pPr marL="342265" indent="-323215">
              <a:lnSpc>
                <a:spcPct val="100000"/>
              </a:lnSpc>
              <a:buFont typeface="Segoe UI Symbol"/>
              <a:buChar char="➢"/>
              <a:tabLst>
                <a:tab pos="342265" algn="l"/>
                <a:tab pos="342900" algn="l"/>
              </a:tabLst>
            </a:pPr>
            <a:r>
              <a:rPr sz="1500" spc="-20" dirty="0">
                <a:solidFill>
                  <a:srgbClr val="000000"/>
                </a:solidFill>
                <a:latin typeface="Gill Sans MT"/>
                <a:cs typeface="Gill Sans MT"/>
              </a:rPr>
              <a:t>Flagella </a:t>
            </a:r>
            <a:r>
              <a:rPr sz="1500" spc="15" dirty="0">
                <a:solidFill>
                  <a:srgbClr val="000000"/>
                </a:solidFill>
                <a:latin typeface="Gill Sans MT"/>
                <a:cs typeface="Gill Sans MT"/>
              </a:rPr>
              <a:t>of </a:t>
            </a:r>
            <a:r>
              <a:rPr sz="1500" spc="-15" dirty="0">
                <a:solidFill>
                  <a:srgbClr val="000000"/>
                </a:solidFill>
                <a:latin typeface="Gill Sans MT"/>
                <a:cs typeface="Gill Sans MT"/>
              </a:rPr>
              <a:t>choanoc</a:t>
            </a:r>
            <a:r>
              <a:rPr sz="1500" u="heavy" spc="-15" dirty="0">
                <a:solidFill>
                  <a:srgbClr val="00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y</a:t>
            </a:r>
            <a:r>
              <a:rPr sz="1500" spc="-15" dirty="0">
                <a:solidFill>
                  <a:srgbClr val="000000"/>
                </a:solidFill>
                <a:latin typeface="Gill Sans MT"/>
                <a:cs typeface="Gill Sans MT"/>
              </a:rPr>
              <a:t>tes </a:t>
            </a:r>
            <a:r>
              <a:rPr sz="1500" spc="-25" dirty="0">
                <a:solidFill>
                  <a:srgbClr val="000000"/>
                </a:solidFill>
                <a:latin typeface="Gill Sans MT"/>
                <a:cs typeface="Gill Sans MT"/>
              </a:rPr>
              <a:t>captures </a:t>
            </a:r>
            <a:r>
              <a:rPr sz="1500" spc="-45" dirty="0">
                <a:solidFill>
                  <a:srgbClr val="000000"/>
                </a:solidFill>
                <a:latin typeface="Gill Sans MT"/>
                <a:cs typeface="Gill Sans MT"/>
              </a:rPr>
              <a:t>sperm </a:t>
            </a:r>
            <a:r>
              <a:rPr sz="1500" spc="5" dirty="0">
                <a:solidFill>
                  <a:srgbClr val="000000"/>
                </a:solidFill>
                <a:latin typeface="Gill Sans MT"/>
                <a:cs typeface="Gill Sans MT"/>
              </a:rPr>
              <a:t>and </a:t>
            </a:r>
            <a:r>
              <a:rPr sz="1500" spc="35" dirty="0">
                <a:solidFill>
                  <a:srgbClr val="000000"/>
                </a:solidFill>
                <a:latin typeface="Gill Sans MT"/>
                <a:cs typeface="Gill Sans MT"/>
              </a:rPr>
              <a:t>passes </a:t>
            </a:r>
            <a:r>
              <a:rPr sz="1500" spc="-65" dirty="0">
                <a:solidFill>
                  <a:srgbClr val="000000"/>
                </a:solidFill>
                <a:latin typeface="Gill Sans MT"/>
                <a:cs typeface="Gill Sans MT"/>
              </a:rPr>
              <a:t>it to</a:t>
            </a:r>
            <a:r>
              <a:rPr sz="1500" u="heavy" spc="-65" dirty="0">
                <a:solidFill>
                  <a:srgbClr val="00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u="heavy" spc="-100" dirty="0">
                <a:solidFill>
                  <a:srgbClr val="00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o</a:t>
            </a:r>
            <a:r>
              <a:rPr sz="1500" spc="-100" dirty="0">
                <a:solidFill>
                  <a:srgbClr val="000000"/>
                </a:solidFill>
                <a:latin typeface="Gill Sans MT"/>
                <a:cs typeface="Gill Sans MT"/>
              </a:rPr>
              <a:t>va</a:t>
            </a:r>
            <a:r>
              <a:rPr sz="1500" u="heavy" spc="-100" dirty="0">
                <a:solidFill>
                  <a:srgbClr val="00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spc="-100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sz="1500" spc="-10" dirty="0">
                <a:solidFill>
                  <a:srgbClr val="000000"/>
                </a:solidFill>
                <a:latin typeface="Gill Sans MT"/>
                <a:cs typeface="Gill Sans MT"/>
              </a:rPr>
              <a:t>developing</a:t>
            </a:r>
            <a:r>
              <a:rPr sz="1500" spc="-225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sz="1500" spc="-30" dirty="0">
                <a:solidFill>
                  <a:srgbClr val="000000"/>
                </a:solidFill>
                <a:latin typeface="Gill Sans MT"/>
                <a:cs typeface="Gill Sans MT"/>
              </a:rPr>
              <a:t>in</a:t>
            </a:r>
            <a:endParaRPr sz="1500">
              <a:latin typeface="Gill Sans MT"/>
              <a:cs typeface="Gill Sans MT"/>
            </a:endParaRPr>
          </a:p>
          <a:p>
            <a:pPr marL="342265">
              <a:lnSpc>
                <a:spcPct val="100000"/>
              </a:lnSpc>
              <a:spcBef>
                <a:spcPts val="5"/>
              </a:spcBef>
            </a:pPr>
            <a:r>
              <a:rPr sz="1500" spc="-40" dirty="0">
                <a:solidFill>
                  <a:srgbClr val="000000"/>
                </a:solidFill>
                <a:latin typeface="Gill Sans MT"/>
                <a:cs typeface="Gill Sans MT"/>
              </a:rPr>
              <a:t>mesenchyme.</a:t>
            </a:r>
            <a:endParaRPr sz="15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18688" y="2404872"/>
            <a:ext cx="5733415" cy="2639695"/>
            <a:chOff x="3218688" y="2404872"/>
            <a:chExt cx="5733415" cy="2639695"/>
          </a:xfrm>
        </p:grpSpPr>
        <p:sp>
          <p:nvSpPr>
            <p:cNvPr id="11" name="object 11"/>
            <p:cNvSpPr/>
            <p:nvPr/>
          </p:nvSpPr>
          <p:spPr>
            <a:xfrm>
              <a:off x="3218688" y="2404872"/>
              <a:ext cx="5733288" cy="26395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612892" y="3159379"/>
              <a:ext cx="666750" cy="280670"/>
            </a:xfrm>
            <a:custGeom>
              <a:avLst/>
              <a:gdLst/>
              <a:ahLst/>
              <a:cxnLst/>
              <a:rect l="l" t="t" r="r" b="b"/>
              <a:pathLst>
                <a:path w="666750" h="280670">
                  <a:moveTo>
                    <a:pt x="643636" y="56895"/>
                  </a:moveTo>
                  <a:lnTo>
                    <a:pt x="643636" y="56895"/>
                  </a:lnTo>
                  <a:lnTo>
                    <a:pt x="436625" y="0"/>
                  </a:lnTo>
                  <a:lnTo>
                    <a:pt x="418211" y="0"/>
                  </a:lnTo>
                  <a:lnTo>
                    <a:pt x="418211" y="0"/>
                  </a:lnTo>
                  <a:lnTo>
                    <a:pt x="232156" y="98678"/>
                  </a:lnTo>
                  <a:lnTo>
                    <a:pt x="235331" y="114934"/>
                  </a:lnTo>
                  <a:lnTo>
                    <a:pt x="242950" y="129286"/>
                  </a:lnTo>
                  <a:lnTo>
                    <a:pt x="253746" y="141224"/>
                  </a:lnTo>
                  <a:lnTo>
                    <a:pt x="267081" y="152400"/>
                  </a:lnTo>
                  <a:lnTo>
                    <a:pt x="282194" y="163194"/>
                  </a:lnTo>
                  <a:lnTo>
                    <a:pt x="298704" y="171831"/>
                  </a:lnTo>
                  <a:lnTo>
                    <a:pt x="315341" y="178307"/>
                  </a:lnTo>
                  <a:lnTo>
                    <a:pt x="332994" y="182625"/>
                  </a:lnTo>
                  <a:lnTo>
                    <a:pt x="349123" y="186944"/>
                  </a:lnTo>
                  <a:lnTo>
                    <a:pt x="365379" y="191262"/>
                  </a:lnTo>
                  <a:lnTo>
                    <a:pt x="384048" y="195580"/>
                  </a:lnTo>
                  <a:lnTo>
                    <a:pt x="402844" y="198755"/>
                  </a:lnTo>
                  <a:lnTo>
                    <a:pt x="423672" y="200913"/>
                  </a:lnTo>
                  <a:lnTo>
                    <a:pt x="445643" y="202056"/>
                  </a:lnTo>
                  <a:lnTo>
                    <a:pt x="466090" y="202056"/>
                  </a:lnTo>
                  <a:lnTo>
                    <a:pt x="466090" y="202056"/>
                  </a:lnTo>
                  <a:lnTo>
                    <a:pt x="487045" y="200913"/>
                  </a:lnTo>
                  <a:lnTo>
                    <a:pt x="505713" y="200913"/>
                  </a:lnTo>
                  <a:lnTo>
                    <a:pt x="522986" y="199897"/>
                  </a:lnTo>
                  <a:lnTo>
                    <a:pt x="540638" y="196595"/>
                  </a:lnTo>
                  <a:lnTo>
                    <a:pt x="558292" y="192277"/>
                  </a:lnTo>
                  <a:lnTo>
                    <a:pt x="578104" y="186944"/>
                  </a:lnTo>
                  <a:lnTo>
                    <a:pt x="595376" y="180467"/>
                  </a:lnTo>
                  <a:lnTo>
                    <a:pt x="613029" y="171831"/>
                  </a:lnTo>
                  <a:lnTo>
                    <a:pt x="628523" y="163194"/>
                  </a:lnTo>
                  <a:lnTo>
                    <a:pt x="642493" y="152400"/>
                  </a:lnTo>
                  <a:lnTo>
                    <a:pt x="653288" y="141224"/>
                  </a:lnTo>
                  <a:lnTo>
                    <a:pt x="661288" y="128269"/>
                  </a:lnTo>
                  <a:lnTo>
                    <a:pt x="666623" y="113156"/>
                  </a:lnTo>
                  <a:lnTo>
                    <a:pt x="666623" y="113156"/>
                  </a:lnTo>
                  <a:lnTo>
                    <a:pt x="623824" y="55499"/>
                  </a:lnTo>
                </a:path>
                <a:path w="666750" h="280670">
                  <a:moveTo>
                    <a:pt x="3175" y="248793"/>
                  </a:moveTo>
                  <a:lnTo>
                    <a:pt x="0" y="259587"/>
                  </a:lnTo>
                  <a:lnTo>
                    <a:pt x="1016" y="269367"/>
                  </a:lnTo>
                  <a:lnTo>
                    <a:pt x="9652" y="278002"/>
                  </a:lnTo>
                  <a:lnTo>
                    <a:pt x="22606" y="280162"/>
                  </a:lnTo>
                  <a:lnTo>
                    <a:pt x="39243" y="278002"/>
                  </a:lnTo>
                  <a:lnTo>
                    <a:pt x="56769" y="272922"/>
                  </a:lnTo>
                  <a:lnTo>
                    <a:pt x="74422" y="265430"/>
                  </a:lnTo>
                  <a:lnTo>
                    <a:pt x="94996" y="256794"/>
                  </a:lnTo>
                  <a:lnTo>
                    <a:pt x="119507" y="247776"/>
                  </a:lnTo>
                  <a:lnTo>
                    <a:pt x="141097" y="240156"/>
                  </a:lnTo>
                  <a:lnTo>
                    <a:pt x="165608" y="232663"/>
                  </a:lnTo>
                  <a:lnTo>
                    <a:pt x="190373" y="225044"/>
                  </a:lnTo>
                  <a:lnTo>
                    <a:pt x="214503" y="218567"/>
                  </a:lnTo>
                  <a:lnTo>
                    <a:pt x="234315" y="210693"/>
                  </a:lnTo>
                  <a:lnTo>
                    <a:pt x="250825" y="204596"/>
                  </a:lnTo>
                  <a:lnTo>
                    <a:pt x="261620" y="19443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64479" y="33387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768094" y="1633727"/>
            <a:ext cx="1691639" cy="31750"/>
          </a:xfrm>
          <a:custGeom>
            <a:avLst/>
            <a:gdLst/>
            <a:ahLst/>
            <a:cxnLst/>
            <a:rect l="l" t="t" r="r" b="b"/>
            <a:pathLst>
              <a:path w="1691639" h="31750">
                <a:moveTo>
                  <a:pt x="0" y="24892"/>
                </a:moveTo>
                <a:lnTo>
                  <a:pt x="0" y="24892"/>
                </a:lnTo>
                <a:lnTo>
                  <a:pt x="4953" y="29210"/>
                </a:lnTo>
                <a:lnTo>
                  <a:pt x="16129" y="31750"/>
                </a:lnTo>
                <a:lnTo>
                  <a:pt x="28320" y="31750"/>
                </a:lnTo>
                <a:lnTo>
                  <a:pt x="28320" y="31750"/>
                </a:lnTo>
                <a:lnTo>
                  <a:pt x="43561" y="30225"/>
                </a:lnTo>
                <a:lnTo>
                  <a:pt x="59689" y="28067"/>
                </a:lnTo>
                <a:lnTo>
                  <a:pt x="77343" y="25908"/>
                </a:lnTo>
                <a:lnTo>
                  <a:pt x="96012" y="23749"/>
                </a:lnTo>
                <a:lnTo>
                  <a:pt x="114807" y="23113"/>
                </a:lnTo>
                <a:lnTo>
                  <a:pt x="135255" y="23113"/>
                </a:lnTo>
                <a:lnTo>
                  <a:pt x="156210" y="23113"/>
                </a:lnTo>
                <a:lnTo>
                  <a:pt x="177037" y="21971"/>
                </a:lnTo>
                <a:lnTo>
                  <a:pt x="199008" y="21971"/>
                </a:lnTo>
                <a:lnTo>
                  <a:pt x="218439" y="21971"/>
                </a:lnTo>
                <a:lnTo>
                  <a:pt x="237236" y="23113"/>
                </a:lnTo>
                <a:lnTo>
                  <a:pt x="255905" y="21971"/>
                </a:lnTo>
                <a:lnTo>
                  <a:pt x="276732" y="20574"/>
                </a:lnTo>
                <a:lnTo>
                  <a:pt x="298704" y="19431"/>
                </a:lnTo>
                <a:lnTo>
                  <a:pt x="317119" y="17272"/>
                </a:lnTo>
                <a:lnTo>
                  <a:pt x="332613" y="17272"/>
                </a:lnTo>
                <a:lnTo>
                  <a:pt x="345567" y="18415"/>
                </a:lnTo>
                <a:lnTo>
                  <a:pt x="358520" y="18415"/>
                </a:lnTo>
                <a:lnTo>
                  <a:pt x="372872" y="18415"/>
                </a:lnTo>
                <a:lnTo>
                  <a:pt x="372872" y="18415"/>
                </a:lnTo>
                <a:lnTo>
                  <a:pt x="389508" y="17272"/>
                </a:lnTo>
                <a:lnTo>
                  <a:pt x="404622" y="17272"/>
                </a:lnTo>
                <a:lnTo>
                  <a:pt x="423291" y="17272"/>
                </a:lnTo>
                <a:lnTo>
                  <a:pt x="444245" y="18415"/>
                </a:lnTo>
                <a:lnTo>
                  <a:pt x="463931" y="18415"/>
                </a:lnTo>
                <a:lnTo>
                  <a:pt x="482726" y="18415"/>
                </a:lnTo>
                <a:lnTo>
                  <a:pt x="482726" y="18415"/>
                </a:lnTo>
                <a:lnTo>
                  <a:pt x="498856" y="17272"/>
                </a:lnTo>
                <a:lnTo>
                  <a:pt x="516128" y="17272"/>
                </a:lnTo>
                <a:lnTo>
                  <a:pt x="533781" y="18415"/>
                </a:lnTo>
                <a:lnTo>
                  <a:pt x="551433" y="18415"/>
                </a:lnTo>
                <a:lnTo>
                  <a:pt x="551433" y="18415"/>
                </a:lnTo>
                <a:lnTo>
                  <a:pt x="569087" y="17272"/>
                </a:lnTo>
                <a:lnTo>
                  <a:pt x="586358" y="16256"/>
                </a:lnTo>
                <a:lnTo>
                  <a:pt x="606170" y="16256"/>
                </a:lnTo>
                <a:lnTo>
                  <a:pt x="625982" y="17272"/>
                </a:lnTo>
                <a:lnTo>
                  <a:pt x="659764" y="17272"/>
                </a:lnTo>
                <a:lnTo>
                  <a:pt x="675258" y="16256"/>
                </a:lnTo>
                <a:lnTo>
                  <a:pt x="692531" y="16256"/>
                </a:lnTo>
                <a:lnTo>
                  <a:pt x="710183" y="16256"/>
                </a:lnTo>
                <a:lnTo>
                  <a:pt x="727837" y="16256"/>
                </a:lnTo>
                <a:lnTo>
                  <a:pt x="745108" y="15112"/>
                </a:lnTo>
                <a:lnTo>
                  <a:pt x="763905" y="15112"/>
                </a:lnTo>
                <a:lnTo>
                  <a:pt x="781557" y="15112"/>
                </a:lnTo>
                <a:lnTo>
                  <a:pt x="800226" y="15112"/>
                </a:lnTo>
                <a:lnTo>
                  <a:pt x="817499" y="15112"/>
                </a:lnTo>
                <a:lnTo>
                  <a:pt x="834008" y="15112"/>
                </a:lnTo>
                <a:lnTo>
                  <a:pt x="852805" y="15112"/>
                </a:lnTo>
                <a:lnTo>
                  <a:pt x="870076" y="16256"/>
                </a:lnTo>
                <a:lnTo>
                  <a:pt x="888745" y="16256"/>
                </a:lnTo>
                <a:lnTo>
                  <a:pt x="906018" y="16256"/>
                </a:lnTo>
                <a:lnTo>
                  <a:pt x="923670" y="16256"/>
                </a:lnTo>
                <a:lnTo>
                  <a:pt x="943101" y="17272"/>
                </a:lnTo>
                <a:lnTo>
                  <a:pt x="960755" y="17272"/>
                </a:lnTo>
                <a:lnTo>
                  <a:pt x="960755" y="17272"/>
                </a:lnTo>
                <a:lnTo>
                  <a:pt x="979551" y="16256"/>
                </a:lnTo>
                <a:lnTo>
                  <a:pt x="1000379" y="16256"/>
                </a:lnTo>
                <a:lnTo>
                  <a:pt x="1022350" y="16256"/>
                </a:lnTo>
                <a:lnTo>
                  <a:pt x="1045082" y="16256"/>
                </a:lnTo>
                <a:lnTo>
                  <a:pt x="1066292" y="16256"/>
                </a:lnTo>
                <a:lnTo>
                  <a:pt x="1085723" y="16256"/>
                </a:lnTo>
                <a:lnTo>
                  <a:pt x="1105535" y="17272"/>
                </a:lnTo>
                <a:lnTo>
                  <a:pt x="1126363" y="17272"/>
                </a:lnTo>
                <a:lnTo>
                  <a:pt x="1146937" y="17272"/>
                </a:lnTo>
                <a:lnTo>
                  <a:pt x="1167764" y="16256"/>
                </a:lnTo>
                <a:lnTo>
                  <a:pt x="1187577" y="16256"/>
                </a:lnTo>
                <a:lnTo>
                  <a:pt x="1207389" y="16256"/>
                </a:lnTo>
                <a:lnTo>
                  <a:pt x="1230122" y="16256"/>
                </a:lnTo>
                <a:lnTo>
                  <a:pt x="1253489" y="16256"/>
                </a:lnTo>
                <a:lnTo>
                  <a:pt x="1275080" y="16256"/>
                </a:lnTo>
                <a:lnTo>
                  <a:pt x="1299591" y="17272"/>
                </a:lnTo>
                <a:lnTo>
                  <a:pt x="1324356" y="17272"/>
                </a:lnTo>
                <a:lnTo>
                  <a:pt x="1346327" y="17272"/>
                </a:lnTo>
                <a:lnTo>
                  <a:pt x="1367282" y="18415"/>
                </a:lnTo>
                <a:lnTo>
                  <a:pt x="1386713" y="18415"/>
                </a:lnTo>
                <a:lnTo>
                  <a:pt x="1408683" y="18415"/>
                </a:lnTo>
                <a:lnTo>
                  <a:pt x="1430528" y="18415"/>
                </a:lnTo>
                <a:lnTo>
                  <a:pt x="1455801" y="18415"/>
                </a:lnTo>
                <a:lnTo>
                  <a:pt x="1480947" y="18415"/>
                </a:lnTo>
                <a:lnTo>
                  <a:pt x="1505077" y="18415"/>
                </a:lnTo>
                <a:lnTo>
                  <a:pt x="1527047" y="18415"/>
                </a:lnTo>
                <a:lnTo>
                  <a:pt x="1549019" y="19431"/>
                </a:lnTo>
                <a:lnTo>
                  <a:pt x="1571752" y="20574"/>
                </a:lnTo>
                <a:lnTo>
                  <a:pt x="1593722" y="20574"/>
                </a:lnTo>
                <a:lnTo>
                  <a:pt x="1614551" y="20574"/>
                </a:lnTo>
                <a:lnTo>
                  <a:pt x="1632204" y="20574"/>
                </a:lnTo>
                <a:lnTo>
                  <a:pt x="1648333" y="20574"/>
                </a:lnTo>
                <a:lnTo>
                  <a:pt x="1648333" y="20574"/>
                </a:lnTo>
                <a:lnTo>
                  <a:pt x="1662810" y="18415"/>
                </a:lnTo>
                <a:lnTo>
                  <a:pt x="1673606" y="15112"/>
                </a:lnTo>
                <a:lnTo>
                  <a:pt x="1681480" y="11937"/>
                </a:lnTo>
                <a:lnTo>
                  <a:pt x="1686941" y="7620"/>
                </a:lnTo>
                <a:lnTo>
                  <a:pt x="169125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21839" y="1856613"/>
            <a:ext cx="2237740" cy="69215"/>
          </a:xfrm>
          <a:custGeom>
            <a:avLst/>
            <a:gdLst/>
            <a:ahLst/>
            <a:cxnLst/>
            <a:rect l="l" t="t" r="r" b="b"/>
            <a:pathLst>
              <a:path w="2237740" h="69214">
                <a:moveTo>
                  <a:pt x="0" y="36702"/>
                </a:moveTo>
                <a:lnTo>
                  <a:pt x="0" y="36702"/>
                </a:lnTo>
                <a:lnTo>
                  <a:pt x="11937" y="38481"/>
                </a:lnTo>
                <a:lnTo>
                  <a:pt x="30607" y="41021"/>
                </a:lnTo>
                <a:lnTo>
                  <a:pt x="42799" y="41021"/>
                </a:lnTo>
                <a:lnTo>
                  <a:pt x="56896" y="44323"/>
                </a:lnTo>
                <a:lnTo>
                  <a:pt x="72390" y="48260"/>
                </a:lnTo>
                <a:lnTo>
                  <a:pt x="86360" y="52959"/>
                </a:lnTo>
                <a:lnTo>
                  <a:pt x="102997" y="55753"/>
                </a:lnTo>
                <a:lnTo>
                  <a:pt x="121285" y="57912"/>
                </a:lnTo>
                <a:lnTo>
                  <a:pt x="137922" y="57912"/>
                </a:lnTo>
                <a:lnTo>
                  <a:pt x="154432" y="55753"/>
                </a:lnTo>
                <a:lnTo>
                  <a:pt x="168529" y="51816"/>
                </a:lnTo>
                <a:lnTo>
                  <a:pt x="182880" y="46100"/>
                </a:lnTo>
                <a:lnTo>
                  <a:pt x="195834" y="40005"/>
                </a:lnTo>
                <a:lnTo>
                  <a:pt x="209169" y="33527"/>
                </a:lnTo>
                <a:lnTo>
                  <a:pt x="224282" y="28066"/>
                </a:lnTo>
                <a:lnTo>
                  <a:pt x="240792" y="24764"/>
                </a:lnTo>
                <a:lnTo>
                  <a:pt x="258445" y="23368"/>
                </a:lnTo>
                <a:lnTo>
                  <a:pt x="258445" y="23368"/>
                </a:lnTo>
                <a:lnTo>
                  <a:pt x="277876" y="24764"/>
                </a:lnTo>
                <a:lnTo>
                  <a:pt x="300990" y="28066"/>
                </a:lnTo>
                <a:lnTo>
                  <a:pt x="323977" y="33527"/>
                </a:lnTo>
                <a:lnTo>
                  <a:pt x="342773" y="38481"/>
                </a:lnTo>
                <a:lnTo>
                  <a:pt x="359283" y="45338"/>
                </a:lnTo>
                <a:lnTo>
                  <a:pt x="373380" y="52959"/>
                </a:lnTo>
                <a:lnTo>
                  <a:pt x="386588" y="59436"/>
                </a:lnTo>
                <a:lnTo>
                  <a:pt x="400685" y="64769"/>
                </a:lnTo>
                <a:lnTo>
                  <a:pt x="416179" y="68072"/>
                </a:lnTo>
                <a:lnTo>
                  <a:pt x="431292" y="69087"/>
                </a:lnTo>
                <a:lnTo>
                  <a:pt x="431292" y="69087"/>
                </a:lnTo>
                <a:lnTo>
                  <a:pt x="447421" y="66929"/>
                </a:lnTo>
                <a:lnTo>
                  <a:pt x="464058" y="62611"/>
                </a:lnTo>
                <a:lnTo>
                  <a:pt x="479552" y="57912"/>
                </a:lnTo>
                <a:lnTo>
                  <a:pt x="494665" y="53975"/>
                </a:lnTo>
                <a:lnTo>
                  <a:pt x="510159" y="49656"/>
                </a:lnTo>
                <a:lnTo>
                  <a:pt x="510159" y="49656"/>
                </a:lnTo>
                <a:lnTo>
                  <a:pt x="524510" y="43180"/>
                </a:lnTo>
                <a:lnTo>
                  <a:pt x="539623" y="37465"/>
                </a:lnTo>
                <a:lnTo>
                  <a:pt x="556260" y="33527"/>
                </a:lnTo>
                <a:lnTo>
                  <a:pt x="573786" y="28828"/>
                </a:lnTo>
                <a:lnTo>
                  <a:pt x="593217" y="26924"/>
                </a:lnTo>
                <a:lnTo>
                  <a:pt x="613029" y="24764"/>
                </a:lnTo>
                <a:lnTo>
                  <a:pt x="632460" y="23368"/>
                </a:lnTo>
                <a:lnTo>
                  <a:pt x="653415" y="24764"/>
                </a:lnTo>
                <a:lnTo>
                  <a:pt x="675386" y="26924"/>
                </a:lnTo>
                <a:lnTo>
                  <a:pt x="697357" y="30987"/>
                </a:lnTo>
                <a:lnTo>
                  <a:pt x="716026" y="34544"/>
                </a:lnTo>
                <a:lnTo>
                  <a:pt x="731520" y="37465"/>
                </a:lnTo>
                <a:lnTo>
                  <a:pt x="745617" y="42163"/>
                </a:lnTo>
                <a:lnTo>
                  <a:pt x="760730" y="45338"/>
                </a:lnTo>
                <a:lnTo>
                  <a:pt x="777240" y="47117"/>
                </a:lnTo>
                <a:lnTo>
                  <a:pt x="795909" y="48260"/>
                </a:lnTo>
                <a:lnTo>
                  <a:pt x="816864" y="48260"/>
                </a:lnTo>
                <a:lnTo>
                  <a:pt x="838454" y="48260"/>
                </a:lnTo>
                <a:lnTo>
                  <a:pt x="859663" y="47117"/>
                </a:lnTo>
                <a:lnTo>
                  <a:pt x="881253" y="44323"/>
                </a:lnTo>
                <a:lnTo>
                  <a:pt x="900049" y="40005"/>
                </a:lnTo>
                <a:lnTo>
                  <a:pt x="918337" y="35687"/>
                </a:lnTo>
                <a:lnTo>
                  <a:pt x="935990" y="30987"/>
                </a:lnTo>
                <a:lnTo>
                  <a:pt x="953643" y="28066"/>
                </a:lnTo>
                <a:lnTo>
                  <a:pt x="972312" y="25908"/>
                </a:lnTo>
                <a:lnTo>
                  <a:pt x="990727" y="21209"/>
                </a:lnTo>
                <a:lnTo>
                  <a:pt x="1009396" y="19050"/>
                </a:lnTo>
                <a:lnTo>
                  <a:pt x="1028192" y="17272"/>
                </a:lnTo>
                <a:lnTo>
                  <a:pt x="1047623" y="16128"/>
                </a:lnTo>
                <a:lnTo>
                  <a:pt x="1068451" y="16128"/>
                </a:lnTo>
                <a:lnTo>
                  <a:pt x="1068451" y="16128"/>
                </a:lnTo>
                <a:lnTo>
                  <a:pt x="1088263" y="17272"/>
                </a:lnTo>
                <a:lnTo>
                  <a:pt x="1106678" y="18287"/>
                </a:lnTo>
                <a:lnTo>
                  <a:pt x="1125347" y="20193"/>
                </a:lnTo>
                <a:lnTo>
                  <a:pt x="1144016" y="24764"/>
                </a:lnTo>
                <a:lnTo>
                  <a:pt x="1163574" y="32003"/>
                </a:lnTo>
                <a:lnTo>
                  <a:pt x="1181100" y="36702"/>
                </a:lnTo>
                <a:lnTo>
                  <a:pt x="1199896" y="40005"/>
                </a:lnTo>
                <a:lnTo>
                  <a:pt x="1217168" y="43180"/>
                </a:lnTo>
                <a:lnTo>
                  <a:pt x="1235837" y="45338"/>
                </a:lnTo>
                <a:lnTo>
                  <a:pt x="1256792" y="46100"/>
                </a:lnTo>
                <a:lnTo>
                  <a:pt x="1274064" y="46100"/>
                </a:lnTo>
                <a:lnTo>
                  <a:pt x="1290574" y="44323"/>
                </a:lnTo>
                <a:lnTo>
                  <a:pt x="1308227" y="42163"/>
                </a:lnTo>
                <a:lnTo>
                  <a:pt x="1326896" y="37465"/>
                </a:lnTo>
                <a:lnTo>
                  <a:pt x="1346454" y="33527"/>
                </a:lnTo>
                <a:lnTo>
                  <a:pt x="1363980" y="28828"/>
                </a:lnTo>
                <a:lnTo>
                  <a:pt x="1383792" y="25908"/>
                </a:lnTo>
                <a:lnTo>
                  <a:pt x="1404365" y="23368"/>
                </a:lnTo>
                <a:lnTo>
                  <a:pt x="1426718" y="23368"/>
                </a:lnTo>
                <a:lnTo>
                  <a:pt x="1449324" y="23368"/>
                </a:lnTo>
                <a:lnTo>
                  <a:pt x="1471295" y="23368"/>
                </a:lnTo>
                <a:lnTo>
                  <a:pt x="1491107" y="24764"/>
                </a:lnTo>
                <a:lnTo>
                  <a:pt x="1508760" y="26924"/>
                </a:lnTo>
                <a:lnTo>
                  <a:pt x="1525015" y="30987"/>
                </a:lnTo>
                <a:lnTo>
                  <a:pt x="1542542" y="35687"/>
                </a:lnTo>
                <a:lnTo>
                  <a:pt x="1558036" y="40005"/>
                </a:lnTo>
                <a:lnTo>
                  <a:pt x="1573149" y="44323"/>
                </a:lnTo>
                <a:lnTo>
                  <a:pt x="1588262" y="48260"/>
                </a:lnTo>
                <a:lnTo>
                  <a:pt x="1605914" y="51816"/>
                </a:lnTo>
                <a:lnTo>
                  <a:pt x="1625727" y="53975"/>
                </a:lnTo>
                <a:lnTo>
                  <a:pt x="1646682" y="52959"/>
                </a:lnTo>
                <a:lnTo>
                  <a:pt x="1669669" y="49656"/>
                </a:lnTo>
                <a:lnTo>
                  <a:pt x="1692402" y="43180"/>
                </a:lnTo>
                <a:lnTo>
                  <a:pt x="1713611" y="36702"/>
                </a:lnTo>
                <a:lnTo>
                  <a:pt x="1734058" y="28828"/>
                </a:lnTo>
                <a:lnTo>
                  <a:pt x="1753870" y="23368"/>
                </a:lnTo>
                <a:lnTo>
                  <a:pt x="1773301" y="19050"/>
                </a:lnTo>
                <a:lnTo>
                  <a:pt x="1794256" y="18287"/>
                </a:lnTo>
                <a:lnTo>
                  <a:pt x="1815084" y="18287"/>
                </a:lnTo>
                <a:lnTo>
                  <a:pt x="1833880" y="21209"/>
                </a:lnTo>
                <a:lnTo>
                  <a:pt x="1853692" y="25908"/>
                </a:lnTo>
                <a:lnTo>
                  <a:pt x="1872361" y="30987"/>
                </a:lnTo>
                <a:lnTo>
                  <a:pt x="1892935" y="33527"/>
                </a:lnTo>
                <a:lnTo>
                  <a:pt x="1915922" y="33527"/>
                </a:lnTo>
                <a:lnTo>
                  <a:pt x="1935734" y="30987"/>
                </a:lnTo>
                <a:lnTo>
                  <a:pt x="1954402" y="26924"/>
                </a:lnTo>
                <a:lnTo>
                  <a:pt x="1971675" y="22606"/>
                </a:lnTo>
                <a:lnTo>
                  <a:pt x="1990471" y="16128"/>
                </a:lnTo>
                <a:lnTo>
                  <a:pt x="2011299" y="10413"/>
                </a:lnTo>
                <a:lnTo>
                  <a:pt x="2030730" y="7493"/>
                </a:lnTo>
                <a:lnTo>
                  <a:pt x="2051685" y="3937"/>
                </a:lnTo>
                <a:lnTo>
                  <a:pt x="2071497" y="2921"/>
                </a:lnTo>
                <a:lnTo>
                  <a:pt x="2090927" y="2921"/>
                </a:lnTo>
                <a:lnTo>
                  <a:pt x="2113153" y="2921"/>
                </a:lnTo>
                <a:lnTo>
                  <a:pt x="2134743" y="1777"/>
                </a:lnTo>
                <a:lnTo>
                  <a:pt x="2156714" y="1777"/>
                </a:lnTo>
                <a:lnTo>
                  <a:pt x="2176526" y="762"/>
                </a:lnTo>
                <a:lnTo>
                  <a:pt x="2196338" y="0"/>
                </a:lnTo>
                <a:lnTo>
                  <a:pt x="2213610" y="0"/>
                </a:lnTo>
                <a:lnTo>
                  <a:pt x="2228088" y="0"/>
                </a:lnTo>
                <a:lnTo>
                  <a:pt x="2237740" y="7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80865" y="1871344"/>
            <a:ext cx="1694180" cy="39370"/>
          </a:xfrm>
          <a:custGeom>
            <a:avLst/>
            <a:gdLst/>
            <a:ahLst/>
            <a:cxnLst/>
            <a:rect l="l" t="t" r="r" b="b"/>
            <a:pathLst>
              <a:path w="1694179" h="39369">
                <a:moveTo>
                  <a:pt x="0" y="12191"/>
                </a:moveTo>
                <a:lnTo>
                  <a:pt x="10160" y="11175"/>
                </a:lnTo>
                <a:lnTo>
                  <a:pt x="10160" y="11175"/>
                </a:lnTo>
                <a:lnTo>
                  <a:pt x="22351" y="13334"/>
                </a:lnTo>
                <a:lnTo>
                  <a:pt x="35306" y="17271"/>
                </a:lnTo>
                <a:lnTo>
                  <a:pt x="49784" y="21970"/>
                </a:lnTo>
                <a:lnTo>
                  <a:pt x="63754" y="27431"/>
                </a:lnTo>
                <a:lnTo>
                  <a:pt x="78232" y="33527"/>
                </a:lnTo>
                <a:lnTo>
                  <a:pt x="93345" y="38226"/>
                </a:lnTo>
                <a:lnTo>
                  <a:pt x="110871" y="39242"/>
                </a:lnTo>
                <a:lnTo>
                  <a:pt x="130429" y="38226"/>
                </a:lnTo>
                <a:lnTo>
                  <a:pt x="150113" y="36067"/>
                </a:lnTo>
                <a:lnTo>
                  <a:pt x="168910" y="31368"/>
                </a:lnTo>
                <a:lnTo>
                  <a:pt x="184404" y="27431"/>
                </a:lnTo>
                <a:lnTo>
                  <a:pt x="199517" y="22732"/>
                </a:lnTo>
                <a:lnTo>
                  <a:pt x="217170" y="19812"/>
                </a:lnTo>
                <a:lnTo>
                  <a:pt x="233299" y="16255"/>
                </a:lnTo>
                <a:lnTo>
                  <a:pt x="248793" y="12191"/>
                </a:lnTo>
                <a:lnTo>
                  <a:pt x="264287" y="11175"/>
                </a:lnTo>
                <a:lnTo>
                  <a:pt x="280543" y="11175"/>
                </a:lnTo>
                <a:lnTo>
                  <a:pt x="297052" y="11175"/>
                </a:lnTo>
                <a:lnTo>
                  <a:pt x="297052" y="11175"/>
                </a:lnTo>
                <a:lnTo>
                  <a:pt x="315468" y="13334"/>
                </a:lnTo>
                <a:lnTo>
                  <a:pt x="332994" y="16255"/>
                </a:lnTo>
                <a:lnTo>
                  <a:pt x="350647" y="19812"/>
                </a:lnTo>
                <a:lnTo>
                  <a:pt x="368300" y="22732"/>
                </a:lnTo>
                <a:lnTo>
                  <a:pt x="385572" y="26288"/>
                </a:lnTo>
                <a:lnTo>
                  <a:pt x="404368" y="27431"/>
                </a:lnTo>
                <a:lnTo>
                  <a:pt x="420497" y="27431"/>
                </a:lnTo>
                <a:lnTo>
                  <a:pt x="437134" y="26288"/>
                </a:lnTo>
                <a:lnTo>
                  <a:pt x="454787" y="25272"/>
                </a:lnTo>
                <a:lnTo>
                  <a:pt x="474218" y="21970"/>
                </a:lnTo>
                <a:lnTo>
                  <a:pt x="495046" y="17271"/>
                </a:lnTo>
                <a:lnTo>
                  <a:pt x="515874" y="11175"/>
                </a:lnTo>
                <a:lnTo>
                  <a:pt x="536829" y="7874"/>
                </a:lnTo>
                <a:lnTo>
                  <a:pt x="556260" y="4317"/>
                </a:lnTo>
                <a:lnTo>
                  <a:pt x="577088" y="3555"/>
                </a:lnTo>
                <a:lnTo>
                  <a:pt x="600201" y="2539"/>
                </a:lnTo>
                <a:lnTo>
                  <a:pt x="621030" y="2539"/>
                </a:lnTo>
                <a:lnTo>
                  <a:pt x="621030" y="2539"/>
                </a:lnTo>
                <a:lnTo>
                  <a:pt x="638683" y="4317"/>
                </a:lnTo>
                <a:lnTo>
                  <a:pt x="654176" y="8636"/>
                </a:lnTo>
                <a:lnTo>
                  <a:pt x="670051" y="13334"/>
                </a:lnTo>
                <a:lnTo>
                  <a:pt x="687705" y="18795"/>
                </a:lnTo>
                <a:lnTo>
                  <a:pt x="704214" y="21970"/>
                </a:lnTo>
                <a:lnTo>
                  <a:pt x="725043" y="22732"/>
                </a:lnTo>
                <a:lnTo>
                  <a:pt x="748157" y="22732"/>
                </a:lnTo>
                <a:lnTo>
                  <a:pt x="773302" y="20954"/>
                </a:lnTo>
                <a:lnTo>
                  <a:pt x="797433" y="16255"/>
                </a:lnTo>
                <a:lnTo>
                  <a:pt x="820547" y="11175"/>
                </a:lnTo>
                <a:lnTo>
                  <a:pt x="840994" y="6476"/>
                </a:lnTo>
                <a:lnTo>
                  <a:pt x="858647" y="3555"/>
                </a:lnTo>
                <a:lnTo>
                  <a:pt x="876300" y="1396"/>
                </a:lnTo>
                <a:lnTo>
                  <a:pt x="894714" y="0"/>
                </a:lnTo>
                <a:lnTo>
                  <a:pt x="915543" y="0"/>
                </a:lnTo>
                <a:lnTo>
                  <a:pt x="915543" y="0"/>
                </a:lnTo>
                <a:lnTo>
                  <a:pt x="936371" y="2539"/>
                </a:lnTo>
                <a:lnTo>
                  <a:pt x="957961" y="5461"/>
                </a:lnTo>
                <a:lnTo>
                  <a:pt x="975613" y="11175"/>
                </a:lnTo>
                <a:lnTo>
                  <a:pt x="993267" y="16255"/>
                </a:lnTo>
                <a:lnTo>
                  <a:pt x="1012698" y="18795"/>
                </a:lnTo>
                <a:lnTo>
                  <a:pt x="1035050" y="19812"/>
                </a:lnTo>
                <a:lnTo>
                  <a:pt x="1055624" y="19812"/>
                </a:lnTo>
                <a:lnTo>
                  <a:pt x="1073150" y="17271"/>
                </a:lnTo>
                <a:lnTo>
                  <a:pt x="1089787" y="13334"/>
                </a:lnTo>
                <a:lnTo>
                  <a:pt x="1105915" y="10032"/>
                </a:lnTo>
                <a:lnTo>
                  <a:pt x="1123569" y="6476"/>
                </a:lnTo>
                <a:lnTo>
                  <a:pt x="1140840" y="5461"/>
                </a:lnTo>
                <a:lnTo>
                  <a:pt x="1140840" y="5461"/>
                </a:lnTo>
                <a:lnTo>
                  <a:pt x="1158494" y="6476"/>
                </a:lnTo>
                <a:lnTo>
                  <a:pt x="1172972" y="11175"/>
                </a:lnTo>
                <a:lnTo>
                  <a:pt x="1188085" y="16255"/>
                </a:lnTo>
                <a:lnTo>
                  <a:pt x="1204595" y="18795"/>
                </a:lnTo>
                <a:lnTo>
                  <a:pt x="1223390" y="19812"/>
                </a:lnTo>
                <a:lnTo>
                  <a:pt x="1244981" y="18795"/>
                </a:lnTo>
                <a:lnTo>
                  <a:pt x="1267206" y="17271"/>
                </a:lnTo>
                <a:lnTo>
                  <a:pt x="1290955" y="14096"/>
                </a:lnTo>
                <a:lnTo>
                  <a:pt x="1316227" y="12191"/>
                </a:lnTo>
                <a:lnTo>
                  <a:pt x="1339214" y="10032"/>
                </a:lnTo>
                <a:lnTo>
                  <a:pt x="1357630" y="7874"/>
                </a:lnTo>
                <a:lnTo>
                  <a:pt x="1376299" y="7874"/>
                </a:lnTo>
                <a:lnTo>
                  <a:pt x="1393952" y="11175"/>
                </a:lnTo>
                <a:lnTo>
                  <a:pt x="1410589" y="16255"/>
                </a:lnTo>
                <a:lnTo>
                  <a:pt x="1426718" y="21970"/>
                </a:lnTo>
                <a:lnTo>
                  <a:pt x="1443355" y="27431"/>
                </a:lnTo>
                <a:lnTo>
                  <a:pt x="1462024" y="30606"/>
                </a:lnTo>
                <a:lnTo>
                  <a:pt x="1480693" y="32384"/>
                </a:lnTo>
                <a:lnTo>
                  <a:pt x="1501267" y="32384"/>
                </a:lnTo>
                <a:lnTo>
                  <a:pt x="1524254" y="32384"/>
                </a:lnTo>
                <a:lnTo>
                  <a:pt x="1545209" y="32384"/>
                </a:lnTo>
                <a:lnTo>
                  <a:pt x="1563877" y="32384"/>
                </a:lnTo>
                <a:lnTo>
                  <a:pt x="1580134" y="30606"/>
                </a:lnTo>
                <a:lnTo>
                  <a:pt x="1595627" y="28447"/>
                </a:lnTo>
                <a:lnTo>
                  <a:pt x="1610995" y="25272"/>
                </a:lnTo>
                <a:lnTo>
                  <a:pt x="1627251" y="23748"/>
                </a:lnTo>
                <a:lnTo>
                  <a:pt x="1642364" y="23748"/>
                </a:lnTo>
                <a:lnTo>
                  <a:pt x="1657858" y="23748"/>
                </a:lnTo>
                <a:lnTo>
                  <a:pt x="1671955" y="22732"/>
                </a:lnTo>
                <a:lnTo>
                  <a:pt x="1685163" y="21970"/>
                </a:lnTo>
                <a:lnTo>
                  <a:pt x="1694180" y="18795"/>
                </a:lnTo>
                <a:lnTo>
                  <a:pt x="1684147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259195" y="1863216"/>
            <a:ext cx="1306830" cy="41910"/>
            <a:chOff x="6259195" y="1863216"/>
            <a:chExt cx="1306830" cy="41910"/>
          </a:xfrm>
        </p:grpSpPr>
        <p:sp>
          <p:nvSpPr>
            <p:cNvPr id="18" name="object 18"/>
            <p:cNvSpPr/>
            <p:nvPr/>
          </p:nvSpPr>
          <p:spPr>
            <a:xfrm>
              <a:off x="6268720" y="1872741"/>
              <a:ext cx="1287780" cy="20955"/>
            </a:xfrm>
            <a:custGeom>
              <a:avLst/>
              <a:gdLst/>
              <a:ahLst/>
              <a:cxnLst/>
              <a:rect l="l" t="t" r="r" b="b"/>
              <a:pathLst>
                <a:path w="1287779" h="20955">
                  <a:moveTo>
                    <a:pt x="18414" y="2159"/>
                  </a:moveTo>
                  <a:lnTo>
                    <a:pt x="18414" y="2159"/>
                  </a:lnTo>
                  <a:lnTo>
                    <a:pt x="10794" y="0"/>
                  </a:lnTo>
                  <a:lnTo>
                    <a:pt x="0" y="1143"/>
                  </a:lnTo>
                  <a:lnTo>
                    <a:pt x="15112" y="2921"/>
                  </a:lnTo>
                  <a:lnTo>
                    <a:pt x="31750" y="4064"/>
                  </a:lnTo>
                  <a:lnTo>
                    <a:pt x="70992" y="4064"/>
                  </a:lnTo>
                  <a:lnTo>
                    <a:pt x="92963" y="4064"/>
                  </a:lnTo>
                  <a:lnTo>
                    <a:pt x="117093" y="5080"/>
                  </a:lnTo>
                  <a:lnTo>
                    <a:pt x="141096" y="4064"/>
                  </a:lnTo>
                  <a:lnTo>
                    <a:pt x="167385" y="4064"/>
                  </a:lnTo>
                  <a:lnTo>
                    <a:pt x="195833" y="4064"/>
                  </a:lnTo>
                  <a:lnTo>
                    <a:pt x="223265" y="5080"/>
                  </a:lnTo>
                  <a:lnTo>
                    <a:pt x="250571" y="6477"/>
                  </a:lnTo>
                  <a:lnTo>
                    <a:pt x="278002" y="5080"/>
                  </a:lnTo>
                  <a:lnTo>
                    <a:pt x="303149" y="4064"/>
                  </a:lnTo>
                  <a:lnTo>
                    <a:pt x="323976" y="4064"/>
                  </a:lnTo>
                  <a:lnTo>
                    <a:pt x="344931" y="4064"/>
                  </a:lnTo>
                  <a:lnTo>
                    <a:pt x="344931" y="4064"/>
                  </a:lnTo>
                  <a:lnTo>
                    <a:pt x="367537" y="5080"/>
                  </a:lnTo>
                  <a:lnTo>
                    <a:pt x="394970" y="5080"/>
                  </a:lnTo>
                  <a:lnTo>
                    <a:pt x="422275" y="5080"/>
                  </a:lnTo>
                  <a:lnTo>
                    <a:pt x="450723" y="6477"/>
                  </a:lnTo>
                  <a:lnTo>
                    <a:pt x="478535" y="6477"/>
                  </a:lnTo>
                  <a:lnTo>
                    <a:pt x="502538" y="7239"/>
                  </a:lnTo>
                  <a:lnTo>
                    <a:pt x="525272" y="7239"/>
                  </a:lnTo>
                  <a:lnTo>
                    <a:pt x="545083" y="7239"/>
                  </a:lnTo>
                  <a:lnTo>
                    <a:pt x="563752" y="8636"/>
                  </a:lnTo>
                  <a:lnTo>
                    <a:pt x="586866" y="9779"/>
                  </a:lnTo>
                  <a:lnTo>
                    <a:pt x="609473" y="9779"/>
                  </a:lnTo>
                  <a:lnTo>
                    <a:pt x="636904" y="10795"/>
                  </a:lnTo>
                  <a:lnTo>
                    <a:pt x="665352" y="10795"/>
                  </a:lnTo>
                  <a:lnTo>
                    <a:pt x="690879" y="11937"/>
                  </a:lnTo>
                  <a:lnTo>
                    <a:pt x="715009" y="12700"/>
                  </a:lnTo>
                  <a:lnTo>
                    <a:pt x="735837" y="14859"/>
                  </a:lnTo>
                  <a:lnTo>
                    <a:pt x="753109" y="15875"/>
                  </a:lnTo>
                  <a:lnTo>
                    <a:pt x="753109" y="15875"/>
                  </a:lnTo>
                  <a:lnTo>
                    <a:pt x="774064" y="15875"/>
                  </a:lnTo>
                  <a:lnTo>
                    <a:pt x="800353" y="15875"/>
                  </a:lnTo>
                  <a:lnTo>
                    <a:pt x="830960" y="15875"/>
                  </a:lnTo>
                  <a:lnTo>
                    <a:pt x="864743" y="15875"/>
                  </a:lnTo>
                  <a:lnTo>
                    <a:pt x="952246" y="15875"/>
                  </a:lnTo>
                  <a:lnTo>
                    <a:pt x="975613" y="17399"/>
                  </a:lnTo>
                  <a:lnTo>
                    <a:pt x="1001522" y="18415"/>
                  </a:lnTo>
                  <a:lnTo>
                    <a:pt x="1032509" y="18415"/>
                  </a:lnTo>
                  <a:lnTo>
                    <a:pt x="1066037" y="18415"/>
                  </a:lnTo>
                  <a:lnTo>
                    <a:pt x="1098041" y="19558"/>
                  </a:lnTo>
                  <a:lnTo>
                    <a:pt x="1129664" y="20574"/>
                  </a:lnTo>
                  <a:lnTo>
                    <a:pt x="1162811" y="20574"/>
                  </a:lnTo>
                  <a:lnTo>
                    <a:pt x="1191259" y="20574"/>
                  </a:lnTo>
                  <a:lnTo>
                    <a:pt x="1215008" y="20574"/>
                  </a:lnTo>
                  <a:lnTo>
                    <a:pt x="1235963" y="20574"/>
                  </a:lnTo>
                  <a:lnTo>
                    <a:pt x="1254632" y="20574"/>
                  </a:lnTo>
                  <a:lnTo>
                    <a:pt x="1270888" y="18415"/>
                  </a:lnTo>
                  <a:lnTo>
                    <a:pt x="1281937" y="14859"/>
                  </a:lnTo>
                  <a:lnTo>
                    <a:pt x="1287399" y="7239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546340" y="18950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577213" y="2321051"/>
            <a:ext cx="1080770" cy="19685"/>
          </a:xfrm>
          <a:custGeom>
            <a:avLst/>
            <a:gdLst/>
            <a:ahLst/>
            <a:cxnLst/>
            <a:rect l="l" t="t" r="r" b="b"/>
            <a:pathLst>
              <a:path w="1080770" h="19685">
                <a:moveTo>
                  <a:pt x="5842" y="19431"/>
                </a:moveTo>
                <a:lnTo>
                  <a:pt x="0" y="13970"/>
                </a:lnTo>
                <a:lnTo>
                  <a:pt x="0" y="13970"/>
                </a:lnTo>
                <a:lnTo>
                  <a:pt x="16637" y="15113"/>
                </a:lnTo>
                <a:lnTo>
                  <a:pt x="33146" y="16510"/>
                </a:lnTo>
                <a:lnTo>
                  <a:pt x="52578" y="17272"/>
                </a:lnTo>
                <a:lnTo>
                  <a:pt x="72389" y="17272"/>
                </a:lnTo>
                <a:lnTo>
                  <a:pt x="92963" y="18288"/>
                </a:lnTo>
                <a:lnTo>
                  <a:pt x="117348" y="18288"/>
                </a:lnTo>
                <a:lnTo>
                  <a:pt x="141097" y="18288"/>
                </a:lnTo>
                <a:lnTo>
                  <a:pt x="167386" y="18288"/>
                </a:lnTo>
                <a:lnTo>
                  <a:pt x="196976" y="18288"/>
                </a:lnTo>
                <a:lnTo>
                  <a:pt x="251713" y="18288"/>
                </a:lnTo>
                <a:lnTo>
                  <a:pt x="275081" y="18288"/>
                </a:lnTo>
                <a:lnTo>
                  <a:pt x="298831" y="17272"/>
                </a:lnTo>
                <a:lnTo>
                  <a:pt x="320039" y="16510"/>
                </a:lnTo>
                <a:lnTo>
                  <a:pt x="363600" y="16510"/>
                </a:lnTo>
                <a:lnTo>
                  <a:pt x="391032" y="15113"/>
                </a:lnTo>
                <a:lnTo>
                  <a:pt x="421639" y="13970"/>
                </a:lnTo>
                <a:lnTo>
                  <a:pt x="451104" y="12954"/>
                </a:lnTo>
                <a:lnTo>
                  <a:pt x="477393" y="11811"/>
                </a:lnTo>
                <a:lnTo>
                  <a:pt x="497205" y="11811"/>
                </a:lnTo>
                <a:lnTo>
                  <a:pt x="514857" y="11811"/>
                </a:lnTo>
                <a:lnTo>
                  <a:pt x="532130" y="9652"/>
                </a:lnTo>
                <a:lnTo>
                  <a:pt x="550799" y="8636"/>
                </a:lnTo>
                <a:lnTo>
                  <a:pt x="568070" y="9652"/>
                </a:lnTo>
                <a:lnTo>
                  <a:pt x="586867" y="10795"/>
                </a:lnTo>
                <a:lnTo>
                  <a:pt x="606679" y="10795"/>
                </a:lnTo>
                <a:lnTo>
                  <a:pt x="625348" y="10795"/>
                </a:lnTo>
                <a:lnTo>
                  <a:pt x="648335" y="10795"/>
                </a:lnTo>
                <a:lnTo>
                  <a:pt x="675767" y="10795"/>
                </a:lnTo>
                <a:lnTo>
                  <a:pt x="698373" y="10795"/>
                </a:lnTo>
                <a:lnTo>
                  <a:pt x="724662" y="9652"/>
                </a:lnTo>
                <a:lnTo>
                  <a:pt x="750951" y="8636"/>
                </a:lnTo>
                <a:lnTo>
                  <a:pt x="776605" y="7874"/>
                </a:lnTo>
                <a:lnTo>
                  <a:pt x="802767" y="5334"/>
                </a:lnTo>
                <a:lnTo>
                  <a:pt x="828801" y="4318"/>
                </a:lnTo>
                <a:lnTo>
                  <a:pt x="853948" y="4318"/>
                </a:lnTo>
                <a:lnTo>
                  <a:pt x="871601" y="8636"/>
                </a:lnTo>
                <a:lnTo>
                  <a:pt x="888111" y="9652"/>
                </a:lnTo>
                <a:lnTo>
                  <a:pt x="906526" y="9652"/>
                </a:lnTo>
                <a:lnTo>
                  <a:pt x="925194" y="9652"/>
                </a:lnTo>
                <a:lnTo>
                  <a:pt x="947166" y="9652"/>
                </a:lnTo>
                <a:lnTo>
                  <a:pt x="967739" y="10795"/>
                </a:lnTo>
                <a:lnTo>
                  <a:pt x="986409" y="12954"/>
                </a:lnTo>
                <a:lnTo>
                  <a:pt x="1005205" y="13970"/>
                </a:lnTo>
                <a:lnTo>
                  <a:pt x="1024889" y="13970"/>
                </a:lnTo>
                <a:lnTo>
                  <a:pt x="1043686" y="13970"/>
                </a:lnTo>
                <a:lnTo>
                  <a:pt x="1058799" y="13970"/>
                </a:lnTo>
                <a:lnTo>
                  <a:pt x="1058799" y="13970"/>
                </a:lnTo>
                <a:lnTo>
                  <a:pt x="1069594" y="12954"/>
                </a:lnTo>
                <a:lnTo>
                  <a:pt x="1079627" y="10795"/>
                </a:lnTo>
                <a:lnTo>
                  <a:pt x="108077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3498088" y="1421129"/>
            <a:ext cx="451484" cy="182880"/>
            <a:chOff x="3498088" y="1421129"/>
            <a:chExt cx="451484" cy="182880"/>
          </a:xfrm>
        </p:grpSpPr>
        <p:sp>
          <p:nvSpPr>
            <p:cNvPr id="22" name="object 22"/>
            <p:cNvSpPr/>
            <p:nvPr/>
          </p:nvSpPr>
          <p:spPr>
            <a:xfrm>
              <a:off x="3507613" y="1430654"/>
              <a:ext cx="403860" cy="158750"/>
            </a:xfrm>
            <a:custGeom>
              <a:avLst/>
              <a:gdLst/>
              <a:ahLst/>
              <a:cxnLst/>
              <a:rect l="l" t="t" r="r" b="b"/>
              <a:pathLst>
                <a:path w="403860" h="158750">
                  <a:moveTo>
                    <a:pt x="4317" y="84328"/>
                  </a:moveTo>
                  <a:lnTo>
                    <a:pt x="4317" y="84328"/>
                  </a:lnTo>
                  <a:lnTo>
                    <a:pt x="0" y="104140"/>
                  </a:lnTo>
                  <a:lnTo>
                    <a:pt x="19431" y="100838"/>
                  </a:lnTo>
                  <a:lnTo>
                    <a:pt x="37084" y="93345"/>
                  </a:lnTo>
                  <a:lnTo>
                    <a:pt x="57912" y="85344"/>
                  </a:lnTo>
                  <a:lnTo>
                    <a:pt x="78739" y="76708"/>
                  </a:lnTo>
                  <a:lnTo>
                    <a:pt x="99695" y="66294"/>
                  </a:lnTo>
                  <a:lnTo>
                    <a:pt x="121285" y="56642"/>
                  </a:lnTo>
                  <a:lnTo>
                    <a:pt x="144652" y="46863"/>
                  </a:lnTo>
                  <a:lnTo>
                    <a:pt x="166242" y="37084"/>
                  </a:lnTo>
                  <a:lnTo>
                    <a:pt x="185038" y="28194"/>
                  </a:lnTo>
                  <a:lnTo>
                    <a:pt x="185038" y="28194"/>
                  </a:lnTo>
                  <a:lnTo>
                    <a:pt x="201549" y="20574"/>
                  </a:lnTo>
                  <a:lnTo>
                    <a:pt x="216662" y="13081"/>
                  </a:lnTo>
                  <a:lnTo>
                    <a:pt x="229997" y="6604"/>
                  </a:lnTo>
                  <a:lnTo>
                    <a:pt x="239649" y="0"/>
                  </a:lnTo>
                </a:path>
                <a:path w="403860" h="158750">
                  <a:moveTo>
                    <a:pt x="268097" y="6604"/>
                  </a:moveTo>
                  <a:lnTo>
                    <a:pt x="260223" y="3302"/>
                  </a:lnTo>
                </a:path>
                <a:path w="403860" h="158750">
                  <a:moveTo>
                    <a:pt x="113664" y="155194"/>
                  </a:moveTo>
                  <a:lnTo>
                    <a:pt x="124840" y="158496"/>
                  </a:lnTo>
                  <a:lnTo>
                    <a:pt x="134620" y="158496"/>
                  </a:lnTo>
                  <a:lnTo>
                    <a:pt x="149733" y="156337"/>
                  </a:lnTo>
                  <a:lnTo>
                    <a:pt x="165226" y="153035"/>
                  </a:lnTo>
                  <a:lnTo>
                    <a:pt x="181737" y="148717"/>
                  </a:lnTo>
                  <a:lnTo>
                    <a:pt x="199009" y="143383"/>
                  </a:lnTo>
                  <a:lnTo>
                    <a:pt x="216662" y="138684"/>
                  </a:lnTo>
                  <a:lnTo>
                    <a:pt x="236474" y="133223"/>
                  </a:lnTo>
                  <a:lnTo>
                    <a:pt x="255142" y="128270"/>
                  </a:lnTo>
                  <a:lnTo>
                    <a:pt x="275716" y="120269"/>
                  </a:lnTo>
                  <a:lnTo>
                    <a:pt x="298703" y="113792"/>
                  </a:lnTo>
                  <a:lnTo>
                    <a:pt x="320675" y="107315"/>
                  </a:lnTo>
                  <a:lnTo>
                    <a:pt x="342646" y="102997"/>
                  </a:lnTo>
                  <a:lnTo>
                    <a:pt x="361061" y="98679"/>
                  </a:lnTo>
                  <a:lnTo>
                    <a:pt x="377571" y="93980"/>
                  </a:lnTo>
                  <a:lnTo>
                    <a:pt x="391667" y="91186"/>
                  </a:lnTo>
                  <a:lnTo>
                    <a:pt x="403860" y="8902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81120" y="1501520"/>
              <a:ext cx="68325" cy="10248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3995165" y="1290573"/>
            <a:ext cx="1573530" cy="426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95416" y="14023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5145405"/>
            <a:chOff x="0" y="0"/>
            <a:chExt cx="9144000" cy="514540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9144000" cy="51450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113776" y="152399"/>
              <a:ext cx="609600" cy="1828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50263" y="1667255"/>
              <a:ext cx="6062980" cy="1240790"/>
            </a:xfrm>
            <a:custGeom>
              <a:avLst/>
              <a:gdLst/>
              <a:ahLst/>
              <a:cxnLst/>
              <a:rect l="l" t="t" r="r" b="b"/>
              <a:pathLst>
                <a:path w="6062980" h="1240789">
                  <a:moveTo>
                    <a:pt x="6062472" y="0"/>
                  </a:moveTo>
                  <a:lnTo>
                    <a:pt x="0" y="0"/>
                  </a:lnTo>
                  <a:lnTo>
                    <a:pt x="0" y="1240536"/>
                  </a:lnTo>
                  <a:lnTo>
                    <a:pt x="6062472" y="1240536"/>
                  </a:lnTo>
                  <a:lnTo>
                    <a:pt x="6062472" y="0"/>
                  </a:lnTo>
                  <a:close/>
                </a:path>
              </a:pathLst>
            </a:custGeom>
            <a:solidFill>
              <a:srgbClr val="FFFFFF">
                <a:alpha val="62744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47773" y="1952320"/>
            <a:ext cx="527685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780" dirty="0">
                <a:solidFill>
                  <a:srgbClr val="000000"/>
                </a:solidFill>
                <a:latin typeface="Century Gothic"/>
                <a:cs typeface="Century Gothic"/>
              </a:rPr>
              <a:t>Nothing </a:t>
            </a:r>
            <a:r>
              <a:rPr sz="4000" spc="-415" dirty="0">
                <a:solidFill>
                  <a:srgbClr val="000000"/>
                </a:solidFill>
                <a:latin typeface="Century Gothic"/>
                <a:cs typeface="Century Gothic"/>
              </a:rPr>
              <a:t>is </a:t>
            </a:r>
            <a:r>
              <a:rPr sz="4000" spc="-860" dirty="0">
                <a:solidFill>
                  <a:srgbClr val="000000"/>
                </a:solidFill>
                <a:latin typeface="Century Gothic"/>
                <a:cs typeface="Century Gothic"/>
              </a:rPr>
              <a:t>impossible </a:t>
            </a:r>
            <a:r>
              <a:rPr sz="4000" spc="-450" dirty="0">
                <a:solidFill>
                  <a:srgbClr val="000000"/>
                </a:solidFill>
                <a:latin typeface="Century Gothic"/>
                <a:cs typeface="Century Gothic"/>
              </a:rPr>
              <a:t>for</a:t>
            </a:r>
            <a:r>
              <a:rPr sz="4000" spc="-415" dirty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sz="4000" spc="-740" dirty="0">
                <a:solidFill>
                  <a:srgbClr val="000000"/>
                </a:solidFill>
                <a:latin typeface="Century Gothic"/>
                <a:cs typeface="Century Gothic"/>
              </a:rPr>
              <a:t>believers.</a:t>
            </a:r>
            <a:endParaRPr sz="4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Animal 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Kingdom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98320" y="768091"/>
            <a:ext cx="5786120" cy="1398905"/>
            <a:chOff x="1798320" y="768091"/>
            <a:chExt cx="5786120" cy="1398905"/>
          </a:xfrm>
        </p:grpSpPr>
        <p:sp>
          <p:nvSpPr>
            <p:cNvPr id="6" name="object 6"/>
            <p:cNvSpPr/>
            <p:nvPr/>
          </p:nvSpPr>
          <p:spPr>
            <a:xfrm>
              <a:off x="1819654" y="768091"/>
              <a:ext cx="5764532" cy="13982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02892" y="781811"/>
              <a:ext cx="5654040" cy="1283335"/>
            </a:xfrm>
            <a:custGeom>
              <a:avLst/>
              <a:gdLst/>
              <a:ahLst/>
              <a:cxnLst/>
              <a:rect l="l" t="t" r="r" b="b"/>
              <a:pathLst>
                <a:path w="5654040" h="1283335">
                  <a:moveTo>
                    <a:pt x="5654039" y="0"/>
                  </a:moveTo>
                  <a:lnTo>
                    <a:pt x="0" y="0"/>
                  </a:lnTo>
                  <a:lnTo>
                    <a:pt x="0" y="1283208"/>
                  </a:lnTo>
                  <a:lnTo>
                    <a:pt x="5440172" y="1283208"/>
                  </a:lnTo>
                  <a:lnTo>
                    <a:pt x="5654039" y="1069339"/>
                  </a:lnTo>
                  <a:lnTo>
                    <a:pt x="56540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43064" y="1851151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5" h="213994">
                  <a:moveTo>
                    <a:pt x="213867" y="0"/>
                  </a:moveTo>
                  <a:lnTo>
                    <a:pt x="42799" y="42799"/>
                  </a:lnTo>
                  <a:lnTo>
                    <a:pt x="0" y="213868"/>
                  </a:lnTo>
                  <a:lnTo>
                    <a:pt x="21386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02892" y="781811"/>
              <a:ext cx="5654040" cy="1283335"/>
            </a:xfrm>
            <a:custGeom>
              <a:avLst/>
              <a:gdLst/>
              <a:ahLst/>
              <a:cxnLst/>
              <a:rect l="l" t="t" r="r" b="b"/>
              <a:pathLst>
                <a:path w="5654040" h="1283335">
                  <a:moveTo>
                    <a:pt x="5440172" y="1283208"/>
                  </a:moveTo>
                  <a:lnTo>
                    <a:pt x="5482971" y="1112139"/>
                  </a:lnTo>
                  <a:lnTo>
                    <a:pt x="5654039" y="1069339"/>
                  </a:lnTo>
                  <a:lnTo>
                    <a:pt x="5440172" y="1283208"/>
                  </a:lnTo>
                  <a:lnTo>
                    <a:pt x="0" y="1283208"/>
                  </a:lnTo>
                  <a:lnTo>
                    <a:pt x="0" y="0"/>
                  </a:lnTo>
                  <a:lnTo>
                    <a:pt x="5654039" y="0"/>
                  </a:lnTo>
                  <a:lnTo>
                    <a:pt x="5654039" y="10693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57626" y="939749"/>
            <a:ext cx="354774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70" dirty="0">
                <a:solidFill>
                  <a:srgbClr val="FFFFFF"/>
                </a:solidFill>
                <a:latin typeface="Gill Sans MT"/>
                <a:cs typeface="Gill Sans MT"/>
              </a:rPr>
              <a:t>Ec</a:t>
            </a:r>
            <a:r>
              <a:rPr sz="4000" spc="-65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4000" spc="-80" dirty="0">
                <a:solidFill>
                  <a:srgbClr val="FFFFFF"/>
                </a:solidFill>
                <a:latin typeface="Gill Sans MT"/>
                <a:cs typeface="Gill Sans MT"/>
              </a:rPr>
              <a:t>inodermata</a:t>
            </a:r>
            <a:endParaRPr sz="40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35351" y="2307335"/>
            <a:ext cx="4273296" cy="25694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7591" y="792479"/>
              <a:ext cx="24147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252221"/>
            <a:ext cx="3387090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Gill Sans MT"/>
              <a:cs typeface="Gill Sans MT"/>
            </a:endParaRPr>
          </a:p>
          <a:p>
            <a:pPr marL="211454">
              <a:lnSpc>
                <a:spcPct val="100000"/>
              </a:lnSpc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General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Characters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This </a:t>
            </a:r>
            <a:r>
              <a:rPr sz="1500" spc="-75" dirty="0">
                <a:latin typeface="Lucida Sans"/>
                <a:cs typeface="Lucida Sans"/>
              </a:rPr>
              <a:t>phylum </a:t>
            </a:r>
            <a:r>
              <a:rPr sz="1500" spc="-65" dirty="0">
                <a:latin typeface="Lucida Sans"/>
                <a:cs typeface="Lucida Sans"/>
              </a:rPr>
              <a:t>includes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spiny</a:t>
            </a:r>
            <a:r>
              <a:rPr sz="1500" b="1" spc="-30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skinned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animals.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90615" y="719327"/>
            <a:ext cx="3160776" cy="4285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86963" y="1645919"/>
            <a:ext cx="1142365" cy="53340"/>
          </a:xfrm>
          <a:custGeom>
            <a:avLst/>
            <a:gdLst/>
            <a:ahLst/>
            <a:cxnLst/>
            <a:rect l="l" t="t" r="r" b="b"/>
            <a:pathLst>
              <a:path w="1142364" h="53339">
                <a:moveTo>
                  <a:pt x="0" y="0"/>
                </a:moveTo>
                <a:lnTo>
                  <a:pt x="0" y="0"/>
                </a:lnTo>
                <a:lnTo>
                  <a:pt x="9651" y="4317"/>
                </a:lnTo>
                <a:lnTo>
                  <a:pt x="27304" y="7619"/>
                </a:lnTo>
                <a:lnTo>
                  <a:pt x="38100" y="11937"/>
                </a:lnTo>
                <a:lnTo>
                  <a:pt x="49275" y="20827"/>
                </a:lnTo>
                <a:lnTo>
                  <a:pt x="63626" y="29463"/>
                </a:lnTo>
                <a:lnTo>
                  <a:pt x="79883" y="37083"/>
                </a:lnTo>
                <a:lnTo>
                  <a:pt x="98551" y="43561"/>
                </a:lnTo>
                <a:lnTo>
                  <a:pt x="118363" y="46862"/>
                </a:lnTo>
                <a:lnTo>
                  <a:pt x="136778" y="47878"/>
                </a:lnTo>
                <a:lnTo>
                  <a:pt x="155448" y="45719"/>
                </a:lnTo>
                <a:lnTo>
                  <a:pt x="173100" y="41020"/>
                </a:lnTo>
                <a:lnTo>
                  <a:pt x="190753" y="36067"/>
                </a:lnTo>
                <a:lnTo>
                  <a:pt x="208025" y="30606"/>
                </a:lnTo>
                <a:lnTo>
                  <a:pt x="226695" y="25907"/>
                </a:lnTo>
                <a:lnTo>
                  <a:pt x="242950" y="22732"/>
                </a:lnTo>
                <a:lnTo>
                  <a:pt x="260603" y="20827"/>
                </a:lnTo>
                <a:lnTo>
                  <a:pt x="278257" y="18668"/>
                </a:lnTo>
                <a:lnTo>
                  <a:pt x="295528" y="20827"/>
                </a:lnTo>
                <a:lnTo>
                  <a:pt x="314198" y="22732"/>
                </a:lnTo>
                <a:lnTo>
                  <a:pt x="331850" y="25907"/>
                </a:lnTo>
                <a:lnTo>
                  <a:pt x="348488" y="31368"/>
                </a:lnTo>
                <a:lnTo>
                  <a:pt x="365760" y="37083"/>
                </a:lnTo>
                <a:lnTo>
                  <a:pt x="381888" y="41020"/>
                </a:lnTo>
                <a:lnTo>
                  <a:pt x="398525" y="45719"/>
                </a:lnTo>
                <a:lnTo>
                  <a:pt x="415036" y="48640"/>
                </a:lnTo>
                <a:lnTo>
                  <a:pt x="431546" y="49656"/>
                </a:lnTo>
                <a:lnTo>
                  <a:pt x="448817" y="48640"/>
                </a:lnTo>
                <a:lnTo>
                  <a:pt x="466471" y="47878"/>
                </a:lnTo>
                <a:lnTo>
                  <a:pt x="483742" y="45719"/>
                </a:lnTo>
                <a:lnTo>
                  <a:pt x="501396" y="42163"/>
                </a:lnTo>
                <a:lnTo>
                  <a:pt x="518033" y="39242"/>
                </a:lnTo>
                <a:lnTo>
                  <a:pt x="534542" y="36067"/>
                </a:lnTo>
                <a:lnTo>
                  <a:pt x="550799" y="32384"/>
                </a:lnTo>
                <a:lnTo>
                  <a:pt x="566927" y="29463"/>
                </a:lnTo>
                <a:lnTo>
                  <a:pt x="584581" y="27304"/>
                </a:lnTo>
                <a:lnTo>
                  <a:pt x="603250" y="27304"/>
                </a:lnTo>
                <a:lnTo>
                  <a:pt x="622808" y="28448"/>
                </a:lnTo>
                <a:lnTo>
                  <a:pt x="642492" y="31368"/>
                </a:lnTo>
                <a:lnTo>
                  <a:pt x="659129" y="36067"/>
                </a:lnTo>
                <a:lnTo>
                  <a:pt x="674624" y="41020"/>
                </a:lnTo>
                <a:lnTo>
                  <a:pt x="689737" y="46862"/>
                </a:lnTo>
                <a:lnTo>
                  <a:pt x="706247" y="49656"/>
                </a:lnTo>
                <a:lnTo>
                  <a:pt x="723519" y="51815"/>
                </a:lnTo>
                <a:lnTo>
                  <a:pt x="744474" y="51815"/>
                </a:lnTo>
                <a:lnTo>
                  <a:pt x="764286" y="49656"/>
                </a:lnTo>
                <a:lnTo>
                  <a:pt x="783971" y="46862"/>
                </a:lnTo>
                <a:lnTo>
                  <a:pt x="803783" y="42163"/>
                </a:lnTo>
                <a:lnTo>
                  <a:pt x="825373" y="38226"/>
                </a:lnTo>
                <a:lnTo>
                  <a:pt x="844169" y="34543"/>
                </a:lnTo>
                <a:lnTo>
                  <a:pt x="862838" y="32384"/>
                </a:lnTo>
                <a:lnTo>
                  <a:pt x="880110" y="32384"/>
                </a:lnTo>
                <a:lnTo>
                  <a:pt x="895603" y="34543"/>
                </a:lnTo>
                <a:lnTo>
                  <a:pt x="909701" y="38226"/>
                </a:lnTo>
                <a:lnTo>
                  <a:pt x="925195" y="43561"/>
                </a:lnTo>
                <a:lnTo>
                  <a:pt x="940688" y="48640"/>
                </a:lnTo>
                <a:lnTo>
                  <a:pt x="959358" y="51815"/>
                </a:lnTo>
                <a:lnTo>
                  <a:pt x="980948" y="52958"/>
                </a:lnTo>
                <a:lnTo>
                  <a:pt x="980948" y="52958"/>
                </a:lnTo>
                <a:lnTo>
                  <a:pt x="1000760" y="51815"/>
                </a:lnTo>
                <a:lnTo>
                  <a:pt x="1019428" y="48640"/>
                </a:lnTo>
                <a:lnTo>
                  <a:pt x="1036701" y="44703"/>
                </a:lnTo>
                <a:lnTo>
                  <a:pt x="1054353" y="39242"/>
                </a:lnTo>
                <a:lnTo>
                  <a:pt x="1072007" y="36067"/>
                </a:lnTo>
                <a:lnTo>
                  <a:pt x="1090802" y="34543"/>
                </a:lnTo>
                <a:lnTo>
                  <a:pt x="1111250" y="36067"/>
                </a:lnTo>
                <a:lnTo>
                  <a:pt x="1128902" y="37083"/>
                </a:lnTo>
                <a:lnTo>
                  <a:pt x="1141857" y="37083"/>
                </a:lnTo>
              </a:path>
              <a:path w="1142364" h="53339">
                <a:moveTo>
                  <a:pt x="1136523" y="39242"/>
                </a:moveTo>
                <a:lnTo>
                  <a:pt x="1121028" y="30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1563" y="1892553"/>
            <a:ext cx="808355" cy="50165"/>
          </a:xfrm>
          <a:custGeom>
            <a:avLst/>
            <a:gdLst/>
            <a:ahLst/>
            <a:cxnLst/>
            <a:rect l="l" t="t" r="r" b="b"/>
            <a:pathLst>
              <a:path w="808355" h="50164">
                <a:moveTo>
                  <a:pt x="0" y="0"/>
                </a:moveTo>
                <a:lnTo>
                  <a:pt x="0" y="0"/>
                </a:lnTo>
                <a:lnTo>
                  <a:pt x="10795" y="3175"/>
                </a:lnTo>
                <a:lnTo>
                  <a:pt x="21590" y="8636"/>
                </a:lnTo>
                <a:lnTo>
                  <a:pt x="33909" y="16129"/>
                </a:lnTo>
                <a:lnTo>
                  <a:pt x="47243" y="23749"/>
                </a:lnTo>
                <a:lnTo>
                  <a:pt x="59055" y="31242"/>
                </a:lnTo>
                <a:lnTo>
                  <a:pt x="73406" y="37719"/>
                </a:lnTo>
                <a:lnTo>
                  <a:pt x="91821" y="44196"/>
                </a:lnTo>
                <a:lnTo>
                  <a:pt x="110490" y="47498"/>
                </a:lnTo>
                <a:lnTo>
                  <a:pt x="129286" y="49657"/>
                </a:lnTo>
                <a:lnTo>
                  <a:pt x="129286" y="49657"/>
                </a:lnTo>
                <a:lnTo>
                  <a:pt x="146938" y="46355"/>
                </a:lnTo>
                <a:lnTo>
                  <a:pt x="162687" y="43180"/>
                </a:lnTo>
                <a:lnTo>
                  <a:pt x="181483" y="38862"/>
                </a:lnTo>
                <a:lnTo>
                  <a:pt x="199136" y="32385"/>
                </a:lnTo>
                <a:lnTo>
                  <a:pt x="216788" y="25908"/>
                </a:lnTo>
                <a:lnTo>
                  <a:pt x="234061" y="19050"/>
                </a:lnTo>
                <a:lnTo>
                  <a:pt x="249555" y="12954"/>
                </a:lnTo>
                <a:lnTo>
                  <a:pt x="249555" y="12954"/>
                </a:lnTo>
                <a:lnTo>
                  <a:pt x="264668" y="8636"/>
                </a:lnTo>
                <a:lnTo>
                  <a:pt x="284480" y="5334"/>
                </a:lnTo>
                <a:lnTo>
                  <a:pt x="303149" y="4318"/>
                </a:lnTo>
                <a:lnTo>
                  <a:pt x="322961" y="4318"/>
                </a:lnTo>
                <a:lnTo>
                  <a:pt x="341630" y="7493"/>
                </a:lnTo>
                <a:lnTo>
                  <a:pt x="358902" y="11430"/>
                </a:lnTo>
                <a:lnTo>
                  <a:pt x="376555" y="17272"/>
                </a:lnTo>
                <a:lnTo>
                  <a:pt x="391668" y="22606"/>
                </a:lnTo>
                <a:lnTo>
                  <a:pt x="407162" y="28067"/>
                </a:lnTo>
                <a:lnTo>
                  <a:pt x="422275" y="32385"/>
                </a:lnTo>
                <a:lnTo>
                  <a:pt x="437769" y="34544"/>
                </a:lnTo>
                <a:lnTo>
                  <a:pt x="456565" y="35560"/>
                </a:lnTo>
                <a:lnTo>
                  <a:pt x="456565" y="35560"/>
                </a:lnTo>
                <a:lnTo>
                  <a:pt x="476250" y="34544"/>
                </a:lnTo>
                <a:lnTo>
                  <a:pt x="495808" y="31242"/>
                </a:lnTo>
                <a:lnTo>
                  <a:pt x="515493" y="25908"/>
                </a:lnTo>
                <a:lnTo>
                  <a:pt x="533908" y="20193"/>
                </a:lnTo>
                <a:lnTo>
                  <a:pt x="552577" y="13970"/>
                </a:lnTo>
                <a:lnTo>
                  <a:pt x="569213" y="8636"/>
                </a:lnTo>
                <a:lnTo>
                  <a:pt x="587883" y="6477"/>
                </a:lnTo>
                <a:lnTo>
                  <a:pt x="607313" y="6477"/>
                </a:lnTo>
                <a:lnTo>
                  <a:pt x="627126" y="9271"/>
                </a:lnTo>
                <a:lnTo>
                  <a:pt x="646938" y="15113"/>
                </a:lnTo>
                <a:lnTo>
                  <a:pt x="664210" y="20193"/>
                </a:lnTo>
                <a:lnTo>
                  <a:pt x="680847" y="24765"/>
                </a:lnTo>
                <a:lnTo>
                  <a:pt x="696213" y="28067"/>
                </a:lnTo>
                <a:lnTo>
                  <a:pt x="709168" y="29083"/>
                </a:lnTo>
                <a:lnTo>
                  <a:pt x="721487" y="25908"/>
                </a:lnTo>
              </a:path>
              <a:path w="808355" h="50164">
                <a:moveTo>
                  <a:pt x="778383" y="26924"/>
                </a:moveTo>
                <a:lnTo>
                  <a:pt x="790194" y="31242"/>
                </a:lnTo>
                <a:lnTo>
                  <a:pt x="807847" y="3022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939285" y="1294383"/>
            <a:ext cx="384175" cy="159385"/>
            <a:chOff x="3939285" y="1294383"/>
            <a:chExt cx="384175" cy="159385"/>
          </a:xfrm>
        </p:grpSpPr>
        <p:sp>
          <p:nvSpPr>
            <p:cNvPr id="13" name="object 13"/>
            <p:cNvSpPr/>
            <p:nvPr/>
          </p:nvSpPr>
          <p:spPr>
            <a:xfrm>
              <a:off x="3948810" y="1303908"/>
              <a:ext cx="358140" cy="140335"/>
            </a:xfrm>
            <a:custGeom>
              <a:avLst/>
              <a:gdLst/>
              <a:ahLst/>
              <a:cxnLst/>
              <a:rect l="l" t="t" r="r" b="b"/>
              <a:pathLst>
                <a:path w="358139" h="140334">
                  <a:moveTo>
                    <a:pt x="0" y="67310"/>
                  </a:moveTo>
                  <a:lnTo>
                    <a:pt x="7619" y="77088"/>
                  </a:lnTo>
                  <a:lnTo>
                    <a:pt x="13080" y="86740"/>
                  </a:lnTo>
                  <a:lnTo>
                    <a:pt x="18414" y="98678"/>
                  </a:lnTo>
                  <a:lnTo>
                    <a:pt x="24891" y="111632"/>
                  </a:lnTo>
                  <a:lnTo>
                    <a:pt x="31368" y="124967"/>
                  </a:lnTo>
                  <a:lnTo>
                    <a:pt x="40386" y="135762"/>
                  </a:lnTo>
                  <a:lnTo>
                    <a:pt x="53339" y="140080"/>
                  </a:lnTo>
                  <a:lnTo>
                    <a:pt x="53339" y="140080"/>
                  </a:lnTo>
                  <a:lnTo>
                    <a:pt x="68834" y="138937"/>
                  </a:lnTo>
                  <a:lnTo>
                    <a:pt x="89280" y="131444"/>
                  </a:lnTo>
                  <a:lnTo>
                    <a:pt x="111633" y="120650"/>
                  </a:lnTo>
                  <a:lnTo>
                    <a:pt x="135381" y="107695"/>
                  </a:lnTo>
                  <a:lnTo>
                    <a:pt x="159512" y="94361"/>
                  </a:lnTo>
                  <a:lnTo>
                    <a:pt x="180466" y="82423"/>
                  </a:lnTo>
                  <a:lnTo>
                    <a:pt x="195961" y="74549"/>
                  </a:lnTo>
                  <a:lnTo>
                    <a:pt x="209930" y="68452"/>
                  </a:lnTo>
                  <a:lnTo>
                    <a:pt x="224281" y="61594"/>
                  </a:lnTo>
                  <a:lnTo>
                    <a:pt x="238378" y="53975"/>
                  </a:lnTo>
                  <a:lnTo>
                    <a:pt x="254888" y="46481"/>
                  </a:lnTo>
                  <a:lnTo>
                    <a:pt x="276860" y="35687"/>
                  </a:lnTo>
                  <a:lnTo>
                    <a:pt x="298830" y="23367"/>
                  </a:lnTo>
                  <a:lnTo>
                    <a:pt x="318262" y="14731"/>
                  </a:lnTo>
                  <a:lnTo>
                    <a:pt x="335914" y="7238"/>
                  </a:lnTo>
                  <a:lnTo>
                    <a:pt x="348868" y="2159"/>
                  </a:lnTo>
                  <a:lnTo>
                    <a:pt x="35788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22952" y="132016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4647" y="792479"/>
              <a:ext cx="22806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252221"/>
            <a:ext cx="292417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Gill Sans MT"/>
              <a:cs typeface="Gill Sans MT"/>
            </a:endParaRPr>
          </a:p>
          <a:p>
            <a:pPr marL="278765">
              <a:lnSpc>
                <a:spcPct val="100000"/>
              </a:lnSpc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 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Habitat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Exclusively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marine</a:t>
            </a:r>
            <a:r>
              <a:rPr sz="1500" b="1" spc="-1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animals.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77967" y="2624327"/>
            <a:ext cx="3874008" cy="2340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599564" y="1651000"/>
            <a:ext cx="1525905" cy="87630"/>
            <a:chOff x="1599564" y="1651000"/>
            <a:chExt cx="1525905" cy="87630"/>
          </a:xfrm>
        </p:grpSpPr>
        <p:sp>
          <p:nvSpPr>
            <p:cNvPr id="11" name="object 11"/>
            <p:cNvSpPr/>
            <p:nvPr/>
          </p:nvSpPr>
          <p:spPr>
            <a:xfrm>
              <a:off x="1609089" y="1660525"/>
              <a:ext cx="1504315" cy="68580"/>
            </a:xfrm>
            <a:custGeom>
              <a:avLst/>
              <a:gdLst/>
              <a:ahLst/>
              <a:cxnLst/>
              <a:rect l="l" t="t" r="r" b="b"/>
              <a:pathLst>
                <a:path w="1504314" h="68580">
                  <a:moveTo>
                    <a:pt x="0" y="6731"/>
                  </a:moveTo>
                  <a:lnTo>
                    <a:pt x="8635" y="0"/>
                  </a:lnTo>
                  <a:lnTo>
                    <a:pt x="21716" y="3175"/>
                  </a:lnTo>
                  <a:lnTo>
                    <a:pt x="30353" y="9651"/>
                  </a:lnTo>
                  <a:lnTo>
                    <a:pt x="39242" y="16510"/>
                  </a:lnTo>
                  <a:lnTo>
                    <a:pt x="50037" y="24002"/>
                  </a:lnTo>
                  <a:lnTo>
                    <a:pt x="65532" y="32765"/>
                  </a:lnTo>
                  <a:lnTo>
                    <a:pt x="82168" y="40259"/>
                  </a:lnTo>
                  <a:lnTo>
                    <a:pt x="98297" y="46354"/>
                  </a:lnTo>
                  <a:lnTo>
                    <a:pt x="113791" y="52197"/>
                  </a:lnTo>
                  <a:lnTo>
                    <a:pt x="129285" y="53975"/>
                  </a:lnTo>
                  <a:lnTo>
                    <a:pt x="146558" y="53975"/>
                  </a:lnTo>
                  <a:lnTo>
                    <a:pt x="166370" y="52197"/>
                  </a:lnTo>
                  <a:lnTo>
                    <a:pt x="186182" y="48895"/>
                  </a:lnTo>
                  <a:lnTo>
                    <a:pt x="207772" y="44196"/>
                  </a:lnTo>
                  <a:lnTo>
                    <a:pt x="228599" y="40259"/>
                  </a:lnTo>
                  <a:lnTo>
                    <a:pt x="247396" y="35560"/>
                  </a:lnTo>
                  <a:lnTo>
                    <a:pt x="264667" y="31623"/>
                  </a:lnTo>
                  <a:lnTo>
                    <a:pt x="281178" y="25908"/>
                  </a:lnTo>
                  <a:lnTo>
                    <a:pt x="298830" y="22987"/>
                  </a:lnTo>
                  <a:lnTo>
                    <a:pt x="318261" y="19431"/>
                  </a:lnTo>
                  <a:lnTo>
                    <a:pt x="337058" y="16510"/>
                  </a:lnTo>
                  <a:lnTo>
                    <a:pt x="355727" y="15366"/>
                  </a:lnTo>
                  <a:lnTo>
                    <a:pt x="374141" y="16510"/>
                  </a:lnTo>
                  <a:lnTo>
                    <a:pt x="392810" y="19431"/>
                  </a:lnTo>
                  <a:lnTo>
                    <a:pt x="410464" y="24002"/>
                  </a:lnTo>
                  <a:lnTo>
                    <a:pt x="426973" y="29463"/>
                  </a:lnTo>
                  <a:lnTo>
                    <a:pt x="444246" y="35560"/>
                  </a:lnTo>
                  <a:lnTo>
                    <a:pt x="460883" y="42418"/>
                  </a:lnTo>
                  <a:lnTo>
                    <a:pt x="460883" y="42418"/>
                  </a:lnTo>
                  <a:lnTo>
                    <a:pt x="477011" y="48895"/>
                  </a:lnTo>
                  <a:lnTo>
                    <a:pt x="494665" y="53975"/>
                  </a:lnTo>
                  <a:lnTo>
                    <a:pt x="512317" y="58674"/>
                  </a:lnTo>
                  <a:lnTo>
                    <a:pt x="531748" y="62611"/>
                  </a:lnTo>
                  <a:lnTo>
                    <a:pt x="551560" y="66166"/>
                  </a:lnTo>
                  <a:lnTo>
                    <a:pt x="571372" y="67310"/>
                  </a:lnTo>
                  <a:lnTo>
                    <a:pt x="592201" y="68325"/>
                  </a:lnTo>
                  <a:lnTo>
                    <a:pt x="592201" y="68325"/>
                  </a:lnTo>
                  <a:lnTo>
                    <a:pt x="612012" y="67310"/>
                  </a:lnTo>
                  <a:lnTo>
                    <a:pt x="633603" y="66166"/>
                  </a:lnTo>
                  <a:lnTo>
                    <a:pt x="654558" y="62611"/>
                  </a:lnTo>
                  <a:lnTo>
                    <a:pt x="674370" y="57531"/>
                  </a:lnTo>
                  <a:lnTo>
                    <a:pt x="696341" y="52832"/>
                  </a:lnTo>
                  <a:lnTo>
                    <a:pt x="716787" y="48895"/>
                  </a:lnTo>
                  <a:lnTo>
                    <a:pt x="737742" y="44196"/>
                  </a:lnTo>
                  <a:lnTo>
                    <a:pt x="757554" y="40259"/>
                  </a:lnTo>
                  <a:lnTo>
                    <a:pt x="775842" y="34544"/>
                  </a:lnTo>
                  <a:lnTo>
                    <a:pt x="793496" y="31623"/>
                  </a:lnTo>
                  <a:lnTo>
                    <a:pt x="813308" y="28066"/>
                  </a:lnTo>
                  <a:lnTo>
                    <a:pt x="833120" y="26924"/>
                  </a:lnTo>
                  <a:lnTo>
                    <a:pt x="833120" y="26924"/>
                  </a:lnTo>
                  <a:lnTo>
                    <a:pt x="852932" y="28066"/>
                  </a:lnTo>
                  <a:lnTo>
                    <a:pt x="871601" y="31623"/>
                  </a:lnTo>
                  <a:lnTo>
                    <a:pt x="890016" y="34544"/>
                  </a:lnTo>
                  <a:lnTo>
                    <a:pt x="909828" y="38862"/>
                  </a:lnTo>
                  <a:lnTo>
                    <a:pt x="927354" y="44196"/>
                  </a:lnTo>
                  <a:lnTo>
                    <a:pt x="944753" y="50037"/>
                  </a:lnTo>
                  <a:lnTo>
                    <a:pt x="963422" y="53975"/>
                  </a:lnTo>
                  <a:lnTo>
                    <a:pt x="980693" y="57531"/>
                  </a:lnTo>
                  <a:lnTo>
                    <a:pt x="999362" y="59689"/>
                  </a:lnTo>
                  <a:lnTo>
                    <a:pt x="1020317" y="61849"/>
                  </a:lnTo>
                  <a:lnTo>
                    <a:pt x="1042289" y="61849"/>
                  </a:lnTo>
                  <a:lnTo>
                    <a:pt x="1065276" y="58674"/>
                  </a:lnTo>
                  <a:lnTo>
                    <a:pt x="1085849" y="54990"/>
                  </a:lnTo>
                  <a:lnTo>
                    <a:pt x="1105661" y="52197"/>
                  </a:lnTo>
                  <a:lnTo>
                    <a:pt x="1123315" y="47878"/>
                  </a:lnTo>
                  <a:lnTo>
                    <a:pt x="1140841" y="43561"/>
                  </a:lnTo>
                  <a:lnTo>
                    <a:pt x="1158112" y="40259"/>
                  </a:lnTo>
                  <a:lnTo>
                    <a:pt x="1175766" y="36702"/>
                  </a:lnTo>
                  <a:lnTo>
                    <a:pt x="1194180" y="33782"/>
                  </a:lnTo>
                  <a:lnTo>
                    <a:pt x="1211834" y="32765"/>
                  </a:lnTo>
                  <a:lnTo>
                    <a:pt x="1229105" y="32765"/>
                  </a:lnTo>
                  <a:lnTo>
                    <a:pt x="1247774" y="34544"/>
                  </a:lnTo>
                  <a:lnTo>
                    <a:pt x="1265428" y="37719"/>
                  </a:lnTo>
                  <a:lnTo>
                    <a:pt x="1280922" y="42418"/>
                  </a:lnTo>
                  <a:lnTo>
                    <a:pt x="1296035" y="47878"/>
                  </a:lnTo>
                  <a:lnTo>
                    <a:pt x="1311529" y="52197"/>
                  </a:lnTo>
                  <a:lnTo>
                    <a:pt x="1329943" y="53975"/>
                  </a:lnTo>
                  <a:lnTo>
                    <a:pt x="1350772" y="53975"/>
                  </a:lnTo>
                  <a:lnTo>
                    <a:pt x="1369441" y="52197"/>
                  </a:lnTo>
                  <a:lnTo>
                    <a:pt x="1387855" y="48895"/>
                  </a:lnTo>
                  <a:lnTo>
                    <a:pt x="1404366" y="45338"/>
                  </a:lnTo>
                  <a:lnTo>
                    <a:pt x="1421003" y="43561"/>
                  </a:lnTo>
                  <a:lnTo>
                    <a:pt x="1434973" y="42418"/>
                  </a:lnTo>
                  <a:lnTo>
                    <a:pt x="1449451" y="42418"/>
                  </a:lnTo>
                  <a:lnTo>
                    <a:pt x="1463421" y="44196"/>
                  </a:lnTo>
                  <a:lnTo>
                    <a:pt x="1477898" y="46354"/>
                  </a:lnTo>
                  <a:lnTo>
                    <a:pt x="1489710" y="47878"/>
                  </a:lnTo>
                  <a:lnTo>
                    <a:pt x="1504187" y="4787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25088" y="169506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2454655" y="1387093"/>
            <a:ext cx="274955" cy="94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74670" y="559180"/>
            <a:ext cx="1378585" cy="38735"/>
          </a:xfrm>
          <a:custGeom>
            <a:avLst/>
            <a:gdLst/>
            <a:ahLst/>
            <a:cxnLst/>
            <a:rect l="l" t="t" r="r" b="b"/>
            <a:pathLst>
              <a:path w="1378585" h="38734">
                <a:moveTo>
                  <a:pt x="0" y="1142"/>
                </a:moveTo>
                <a:lnTo>
                  <a:pt x="0" y="1142"/>
                </a:lnTo>
                <a:lnTo>
                  <a:pt x="14097" y="6476"/>
                </a:lnTo>
                <a:lnTo>
                  <a:pt x="25146" y="7619"/>
                </a:lnTo>
                <a:lnTo>
                  <a:pt x="39243" y="11175"/>
                </a:lnTo>
                <a:lnTo>
                  <a:pt x="53593" y="17271"/>
                </a:lnTo>
                <a:lnTo>
                  <a:pt x="68706" y="21589"/>
                </a:lnTo>
                <a:lnTo>
                  <a:pt x="84201" y="24129"/>
                </a:lnTo>
                <a:lnTo>
                  <a:pt x="101854" y="25272"/>
                </a:lnTo>
                <a:lnTo>
                  <a:pt x="119506" y="25272"/>
                </a:lnTo>
                <a:lnTo>
                  <a:pt x="137922" y="23113"/>
                </a:lnTo>
                <a:lnTo>
                  <a:pt x="158750" y="19430"/>
                </a:lnTo>
                <a:lnTo>
                  <a:pt x="181483" y="16255"/>
                </a:lnTo>
                <a:lnTo>
                  <a:pt x="204851" y="12953"/>
                </a:lnTo>
                <a:lnTo>
                  <a:pt x="225298" y="11175"/>
                </a:lnTo>
                <a:lnTo>
                  <a:pt x="244094" y="11175"/>
                </a:lnTo>
                <a:lnTo>
                  <a:pt x="244094" y="11175"/>
                </a:lnTo>
                <a:lnTo>
                  <a:pt x="262381" y="14096"/>
                </a:lnTo>
                <a:lnTo>
                  <a:pt x="281178" y="18414"/>
                </a:lnTo>
                <a:lnTo>
                  <a:pt x="300990" y="23113"/>
                </a:lnTo>
                <a:lnTo>
                  <a:pt x="321818" y="27431"/>
                </a:lnTo>
                <a:lnTo>
                  <a:pt x="342773" y="32512"/>
                </a:lnTo>
                <a:lnTo>
                  <a:pt x="365379" y="36829"/>
                </a:lnTo>
                <a:lnTo>
                  <a:pt x="389890" y="38226"/>
                </a:lnTo>
                <a:lnTo>
                  <a:pt x="389890" y="38226"/>
                </a:lnTo>
                <a:lnTo>
                  <a:pt x="414655" y="36829"/>
                </a:lnTo>
                <a:lnTo>
                  <a:pt x="437769" y="34670"/>
                </a:lnTo>
                <a:lnTo>
                  <a:pt x="458597" y="29590"/>
                </a:lnTo>
                <a:lnTo>
                  <a:pt x="479552" y="23113"/>
                </a:lnTo>
                <a:lnTo>
                  <a:pt x="500380" y="17271"/>
                </a:lnTo>
                <a:lnTo>
                  <a:pt x="520954" y="12953"/>
                </a:lnTo>
                <a:lnTo>
                  <a:pt x="538607" y="9778"/>
                </a:lnTo>
                <a:lnTo>
                  <a:pt x="555117" y="7619"/>
                </a:lnTo>
                <a:lnTo>
                  <a:pt x="570230" y="6476"/>
                </a:lnTo>
                <a:lnTo>
                  <a:pt x="586740" y="2920"/>
                </a:lnTo>
                <a:lnTo>
                  <a:pt x="605155" y="1142"/>
                </a:lnTo>
                <a:lnTo>
                  <a:pt x="621665" y="1142"/>
                </a:lnTo>
                <a:lnTo>
                  <a:pt x="639318" y="1904"/>
                </a:lnTo>
                <a:lnTo>
                  <a:pt x="656971" y="5460"/>
                </a:lnTo>
                <a:lnTo>
                  <a:pt x="674243" y="8635"/>
                </a:lnTo>
                <a:lnTo>
                  <a:pt x="691515" y="11937"/>
                </a:lnTo>
                <a:lnTo>
                  <a:pt x="712851" y="14096"/>
                </a:lnTo>
                <a:lnTo>
                  <a:pt x="731519" y="16255"/>
                </a:lnTo>
                <a:lnTo>
                  <a:pt x="750951" y="17271"/>
                </a:lnTo>
                <a:lnTo>
                  <a:pt x="770763" y="17271"/>
                </a:lnTo>
                <a:lnTo>
                  <a:pt x="770763" y="17271"/>
                </a:lnTo>
                <a:lnTo>
                  <a:pt x="791337" y="15112"/>
                </a:lnTo>
                <a:lnTo>
                  <a:pt x="811021" y="14096"/>
                </a:lnTo>
                <a:lnTo>
                  <a:pt x="829818" y="11937"/>
                </a:lnTo>
                <a:lnTo>
                  <a:pt x="849249" y="8635"/>
                </a:lnTo>
                <a:lnTo>
                  <a:pt x="867918" y="6476"/>
                </a:lnTo>
                <a:lnTo>
                  <a:pt x="885570" y="1904"/>
                </a:lnTo>
                <a:lnTo>
                  <a:pt x="902207" y="1142"/>
                </a:lnTo>
                <a:lnTo>
                  <a:pt x="919480" y="0"/>
                </a:lnTo>
                <a:lnTo>
                  <a:pt x="935990" y="1142"/>
                </a:lnTo>
                <a:lnTo>
                  <a:pt x="951103" y="1142"/>
                </a:lnTo>
                <a:lnTo>
                  <a:pt x="966596" y="2920"/>
                </a:lnTo>
                <a:lnTo>
                  <a:pt x="984250" y="7619"/>
                </a:lnTo>
                <a:lnTo>
                  <a:pt x="1001903" y="11175"/>
                </a:lnTo>
                <a:lnTo>
                  <a:pt x="1020191" y="14096"/>
                </a:lnTo>
                <a:lnTo>
                  <a:pt x="1038987" y="15112"/>
                </a:lnTo>
                <a:lnTo>
                  <a:pt x="1057656" y="16255"/>
                </a:lnTo>
                <a:lnTo>
                  <a:pt x="1078230" y="17271"/>
                </a:lnTo>
                <a:lnTo>
                  <a:pt x="1098042" y="18414"/>
                </a:lnTo>
                <a:lnTo>
                  <a:pt x="1116711" y="18414"/>
                </a:lnTo>
                <a:lnTo>
                  <a:pt x="1116711" y="18414"/>
                </a:lnTo>
                <a:lnTo>
                  <a:pt x="1135126" y="17271"/>
                </a:lnTo>
                <a:lnTo>
                  <a:pt x="1153795" y="16255"/>
                </a:lnTo>
                <a:lnTo>
                  <a:pt x="1172464" y="16255"/>
                </a:lnTo>
                <a:lnTo>
                  <a:pt x="1189101" y="15112"/>
                </a:lnTo>
                <a:lnTo>
                  <a:pt x="1205230" y="15112"/>
                </a:lnTo>
                <a:lnTo>
                  <a:pt x="1220343" y="14096"/>
                </a:lnTo>
                <a:lnTo>
                  <a:pt x="1236980" y="14096"/>
                </a:lnTo>
                <a:lnTo>
                  <a:pt x="1253490" y="14096"/>
                </a:lnTo>
                <a:lnTo>
                  <a:pt x="1271143" y="14096"/>
                </a:lnTo>
                <a:lnTo>
                  <a:pt x="1288795" y="15112"/>
                </a:lnTo>
                <a:lnTo>
                  <a:pt x="1306068" y="16255"/>
                </a:lnTo>
                <a:lnTo>
                  <a:pt x="1325880" y="16255"/>
                </a:lnTo>
                <a:lnTo>
                  <a:pt x="1344549" y="16255"/>
                </a:lnTo>
                <a:lnTo>
                  <a:pt x="1363980" y="16255"/>
                </a:lnTo>
                <a:lnTo>
                  <a:pt x="1378077" y="16255"/>
                </a:lnTo>
              </a:path>
              <a:path w="1378585" h="38734">
                <a:moveTo>
                  <a:pt x="1357503" y="20573"/>
                </a:moveTo>
                <a:lnTo>
                  <a:pt x="1343152" y="97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3455" y="792479"/>
              <a:ext cx="154609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2860675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body </a:t>
            </a:r>
            <a:r>
              <a:rPr sz="1500" spc="-50" dirty="0">
                <a:latin typeface="Lucida Sans"/>
                <a:cs typeface="Lucida Sans"/>
              </a:rPr>
              <a:t>has </a:t>
            </a:r>
            <a:r>
              <a:rPr sz="1500" spc="-65" dirty="0">
                <a:latin typeface="Lucida Sans"/>
                <a:cs typeface="Lucida Sans"/>
              </a:rPr>
              <a:t>various</a:t>
            </a:r>
            <a:r>
              <a:rPr sz="1500" spc="-3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shapes: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u="heavy" spc="-4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star-like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65" dirty="0">
                <a:latin typeface="Lucida Sans"/>
                <a:cs typeface="Lucida Sans"/>
              </a:rPr>
              <a:t>cylindrical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55" dirty="0">
                <a:latin typeface="Lucida Sans"/>
                <a:cs typeface="Lucida Sans"/>
              </a:rPr>
              <a:t>melon-like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45" dirty="0">
                <a:latin typeface="Lucida Sans"/>
                <a:cs typeface="Lucida Sans"/>
              </a:rPr>
              <a:t>disc-like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45" dirty="0">
                <a:latin typeface="Lucida Sans"/>
                <a:cs typeface="Lucida Sans"/>
              </a:rPr>
              <a:t>flower-like.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unsegmented.</a:t>
            </a:r>
            <a:endParaRPr sz="15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477511" y="2258567"/>
            <a:ext cx="4526280" cy="2749550"/>
            <a:chOff x="4477511" y="2258567"/>
            <a:chExt cx="4526280" cy="2749550"/>
          </a:xfrm>
        </p:grpSpPr>
        <p:sp>
          <p:nvSpPr>
            <p:cNvPr id="11" name="object 11"/>
            <p:cNvSpPr/>
            <p:nvPr/>
          </p:nvSpPr>
          <p:spPr>
            <a:xfrm>
              <a:off x="4477511" y="2258567"/>
              <a:ext cx="1941576" cy="13319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477511" y="3651503"/>
              <a:ext cx="1941576" cy="13563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449567" y="2258567"/>
              <a:ext cx="2554224" cy="27492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813811" y="1641475"/>
            <a:ext cx="883285" cy="64135"/>
            <a:chOff x="2813811" y="1641475"/>
            <a:chExt cx="883285" cy="64135"/>
          </a:xfrm>
        </p:grpSpPr>
        <p:sp>
          <p:nvSpPr>
            <p:cNvPr id="15" name="object 15"/>
            <p:cNvSpPr/>
            <p:nvPr/>
          </p:nvSpPr>
          <p:spPr>
            <a:xfrm>
              <a:off x="2823336" y="1651000"/>
              <a:ext cx="864235" cy="41910"/>
            </a:xfrm>
            <a:custGeom>
              <a:avLst/>
              <a:gdLst/>
              <a:ahLst/>
              <a:cxnLst/>
              <a:rect l="l" t="t" r="r" b="b"/>
              <a:pathLst>
                <a:path w="864235" h="41910">
                  <a:moveTo>
                    <a:pt x="0" y="4318"/>
                  </a:moveTo>
                  <a:lnTo>
                    <a:pt x="12192" y="0"/>
                  </a:lnTo>
                  <a:lnTo>
                    <a:pt x="12192" y="0"/>
                  </a:lnTo>
                  <a:lnTo>
                    <a:pt x="29463" y="2159"/>
                  </a:lnTo>
                  <a:lnTo>
                    <a:pt x="39624" y="5714"/>
                  </a:lnTo>
                  <a:lnTo>
                    <a:pt x="50418" y="10795"/>
                  </a:lnTo>
                  <a:lnTo>
                    <a:pt x="62230" y="17652"/>
                  </a:lnTo>
                  <a:lnTo>
                    <a:pt x="77724" y="20574"/>
                  </a:lnTo>
                  <a:lnTo>
                    <a:pt x="95376" y="21589"/>
                  </a:lnTo>
                  <a:lnTo>
                    <a:pt x="114045" y="20574"/>
                  </a:lnTo>
                  <a:lnTo>
                    <a:pt x="133476" y="17652"/>
                  </a:lnTo>
                  <a:lnTo>
                    <a:pt x="152273" y="11937"/>
                  </a:lnTo>
                  <a:lnTo>
                    <a:pt x="172085" y="7620"/>
                  </a:lnTo>
                  <a:lnTo>
                    <a:pt x="189356" y="5714"/>
                  </a:lnTo>
                  <a:lnTo>
                    <a:pt x="207010" y="5714"/>
                  </a:lnTo>
                  <a:lnTo>
                    <a:pt x="223519" y="7620"/>
                  </a:lnTo>
                  <a:lnTo>
                    <a:pt x="238632" y="11937"/>
                  </a:lnTo>
                  <a:lnTo>
                    <a:pt x="255269" y="19431"/>
                  </a:lnTo>
                  <a:lnTo>
                    <a:pt x="273557" y="25273"/>
                  </a:lnTo>
                  <a:lnTo>
                    <a:pt x="291211" y="28066"/>
                  </a:lnTo>
                  <a:lnTo>
                    <a:pt x="308863" y="30225"/>
                  </a:lnTo>
                  <a:lnTo>
                    <a:pt x="327532" y="29210"/>
                  </a:lnTo>
                  <a:lnTo>
                    <a:pt x="346963" y="26288"/>
                  </a:lnTo>
                  <a:lnTo>
                    <a:pt x="367919" y="21589"/>
                  </a:lnTo>
                  <a:lnTo>
                    <a:pt x="388365" y="17652"/>
                  </a:lnTo>
                  <a:lnTo>
                    <a:pt x="407162" y="12953"/>
                  </a:lnTo>
                  <a:lnTo>
                    <a:pt x="424814" y="11937"/>
                  </a:lnTo>
                  <a:lnTo>
                    <a:pt x="442467" y="11937"/>
                  </a:lnTo>
                  <a:lnTo>
                    <a:pt x="460755" y="12953"/>
                  </a:lnTo>
                  <a:lnTo>
                    <a:pt x="476250" y="17652"/>
                  </a:lnTo>
                  <a:lnTo>
                    <a:pt x="491363" y="21589"/>
                  </a:lnTo>
                  <a:lnTo>
                    <a:pt x="509015" y="25273"/>
                  </a:lnTo>
                  <a:lnTo>
                    <a:pt x="526668" y="28066"/>
                  </a:lnTo>
                  <a:lnTo>
                    <a:pt x="547497" y="31369"/>
                  </a:lnTo>
                  <a:lnTo>
                    <a:pt x="567309" y="32765"/>
                  </a:lnTo>
                  <a:lnTo>
                    <a:pt x="587883" y="31369"/>
                  </a:lnTo>
                  <a:lnTo>
                    <a:pt x="609853" y="29210"/>
                  </a:lnTo>
                  <a:lnTo>
                    <a:pt x="630682" y="26288"/>
                  </a:lnTo>
                  <a:lnTo>
                    <a:pt x="651510" y="25273"/>
                  </a:lnTo>
                  <a:lnTo>
                    <a:pt x="668909" y="25273"/>
                  </a:lnTo>
                  <a:lnTo>
                    <a:pt x="684276" y="27432"/>
                  </a:lnTo>
                  <a:lnTo>
                    <a:pt x="699770" y="30225"/>
                  </a:lnTo>
                  <a:lnTo>
                    <a:pt x="716026" y="34925"/>
                  </a:lnTo>
                  <a:lnTo>
                    <a:pt x="735838" y="37846"/>
                  </a:lnTo>
                  <a:lnTo>
                    <a:pt x="755650" y="40386"/>
                  </a:lnTo>
                  <a:lnTo>
                    <a:pt x="778255" y="41401"/>
                  </a:lnTo>
                  <a:lnTo>
                    <a:pt x="801370" y="41401"/>
                  </a:lnTo>
                  <a:lnTo>
                    <a:pt x="822198" y="40386"/>
                  </a:lnTo>
                  <a:lnTo>
                    <a:pt x="839851" y="40386"/>
                  </a:lnTo>
                  <a:lnTo>
                    <a:pt x="853948" y="40386"/>
                  </a:lnTo>
                  <a:lnTo>
                    <a:pt x="863980" y="4140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96969" y="16957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2022982" y="2120138"/>
            <a:ext cx="823594" cy="13335"/>
          </a:xfrm>
          <a:custGeom>
            <a:avLst/>
            <a:gdLst/>
            <a:ahLst/>
            <a:cxnLst/>
            <a:rect l="l" t="t" r="r" b="b"/>
            <a:pathLst>
              <a:path w="823594" h="13335">
                <a:moveTo>
                  <a:pt x="0" y="4318"/>
                </a:moveTo>
                <a:lnTo>
                  <a:pt x="0" y="4318"/>
                </a:lnTo>
                <a:lnTo>
                  <a:pt x="12318" y="6477"/>
                </a:lnTo>
                <a:lnTo>
                  <a:pt x="26289" y="8636"/>
                </a:lnTo>
                <a:lnTo>
                  <a:pt x="42925" y="10794"/>
                </a:lnTo>
                <a:lnTo>
                  <a:pt x="62356" y="11811"/>
                </a:lnTo>
                <a:lnTo>
                  <a:pt x="81025" y="11811"/>
                </a:lnTo>
                <a:lnTo>
                  <a:pt x="99822" y="12954"/>
                </a:lnTo>
                <a:lnTo>
                  <a:pt x="119253" y="12954"/>
                </a:lnTo>
                <a:lnTo>
                  <a:pt x="119253" y="12954"/>
                </a:lnTo>
                <a:lnTo>
                  <a:pt x="137922" y="11811"/>
                </a:lnTo>
                <a:lnTo>
                  <a:pt x="154431" y="11811"/>
                </a:lnTo>
                <a:lnTo>
                  <a:pt x="173228" y="11811"/>
                </a:lnTo>
                <a:lnTo>
                  <a:pt x="194818" y="11811"/>
                </a:lnTo>
                <a:lnTo>
                  <a:pt x="218948" y="11811"/>
                </a:lnTo>
                <a:lnTo>
                  <a:pt x="238760" y="11811"/>
                </a:lnTo>
                <a:lnTo>
                  <a:pt x="255269" y="11811"/>
                </a:lnTo>
                <a:lnTo>
                  <a:pt x="272923" y="11811"/>
                </a:lnTo>
                <a:lnTo>
                  <a:pt x="289179" y="9652"/>
                </a:lnTo>
                <a:lnTo>
                  <a:pt x="310006" y="9652"/>
                </a:lnTo>
                <a:lnTo>
                  <a:pt x="330581" y="10794"/>
                </a:lnTo>
                <a:lnTo>
                  <a:pt x="351409" y="10794"/>
                </a:lnTo>
                <a:lnTo>
                  <a:pt x="372237" y="9652"/>
                </a:lnTo>
                <a:lnTo>
                  <a:pt x="393192" y="8636"/>
                </a:lnTo>
                <a:lnTo>
                  <a:pt x="415163" y="8636"/>
                </a:lnTo>
                <a:lnTo>
                  <a:pt x="459105" y="8636"/>
                </a:lnTo>
                <a:lnTo>
                  <a:pt x="477393" y="8636"/>
                </a:lnTo>
                <a:lnTo>
                  <a:pt x="497205" y="8636"/>
                </a:lnTo>
                <a:lnTo>
                  <a:pt x="514858" y="9652"/>
                </a:lnTo>
                <a:lnTo>
                  <a:pt x="533146" y="9652"/>
                </a:lnTo>
                <a:lnTo>
                  <a:pt x="550799" y="9652"/>
                </a:lnTo>
                <a:lnTo>
                  <a:pt x="570611" y="9652"/>
                </a:lnTo>
                <a:lnTo>
                  <a:pt x="592201" y="10794"/>
                </a:lnTo>
                <a:lnTo>
                  <a:pt x="612013" y="9652"/>
                </a:lnTo>
                <a:lnTo>
                  <a:pt x="630428" y="9652"/>
                </a:lnTo>
                <a:lnTo>
                  <a:pt x="648081" y="8636"/>
                </a:lnTo>
                <a:lnTo>
                  <a:pt x="665734" y="8636"/>
                </a:lnTo>
                <a:lnTo>
                  <a:pt x="687324" y="8636"/>
                </a:lnTo>
                <a:lnTo>
                  <a:pt x="709549" y="7493"/>
                </a:lnTo>
                <a:lnTo>
                  <a:pt x="728344" y="7493"/>
                </a:lnTo>
                <a:lnTo>
                  <a:pt x="744474" y="8636"/>
                </a:lnTo>
                <a:lnTo>
                  <a:pt x="758571" y="7493"/>
                </a:lnTo>
                <a:lnTo>
                  <a:pt x="772922" y="5334"/>
                </a:lnTo>
                <a:lnTo>
                  <a:pt x="788035" y="3556"/>
                </a:lnTo>
                <a:lnTo>
                  <a:pt x="802513" y="1016"/>
                </a:lnTo>
                <a:lnTo>
                  <a:pt x="814705" y="0"/>
                </a:lnTo>
                <a:lnTo>
                  <a:pt x="823341" y="10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37460" y="2323083"/>
            <a:ext cx="843280" cy="13335"/>
          </a:xfrm>
          <a:custGeom>
            <a:avLst/>
            <a:gdLst/>
            <a:ahLst/>
            <a:cxnLst/>
            <a:rect l="l" t="t" r="r" b="b"/>
            <a:pathLst>
              <a:path w="843280" h="13335">
                <a:moveTo>
                  <a:pt x="0" y="0"/>
                </a:moveTo>
                <a:lnTo>
                  <a:pt x="0" y="0"/>
                </a:lnTo>
                <a:lnTo>
                  <a:pt x="12953" y="3301"/>
                </a:lnTo>
                <a:lnTo>
                  <a:pt x="23749" y="4317"/>
                </a:lnTo>
                <a:lnTo>
                  <a:pt x="39243" y="6857"/>
                </a:lnTo>
                <a:lnTo>
                  <a:pt x="55752" y="7619"/>
                </a:lnTo>
                <a:lnTo>
                  <a:pt x="74168" y="7619"/>
                </a:lnTo>
                <a:lnTo>
                  <a:pt x="94995" y="8635"/>
                </a:lnTo>
                <a:lnTo>
                  <a:pt x="119125" y="7619"/>
                </a:lnTo>
                <a:lnTo>
                  <a:pt x="141096" y="6857"/>
                </a:lnTo>
                <a:lnTo>
                  <a:pt x="160527" y="3301"/>
                </a:lnTo>
                <a:lnTo>
                  <a:pt x="178181" y="3301"/>
                </a:lnTo>
                <a:lnTo>
                  <a:pt x="194690" y="3301"/>
                </a:lnTo>
                <a:lnTo>
                  <a:pt x="212344" y="3301"/>
                </a:lnTo>
                <a:lnTo>
                  <a:pt x="228600" y="3301"/>
                </a:lnTo>
                <a:lnTo>
                  <a:pt x="245871" y="3301"/>
                </a:lnTo>
                <a:lnTo>
                  <a:pt x="263525" y="2158"/>
                </a:lnTo>
                <a:lnTo>
                  <a:pt x="282194" y="2158"/>
                </a:lnTo>
                <a:lnTo>
                  <a:pt x="303021" y="2158"/>
                </a:lnTo>
                <a:lnTo>
                  <a:pt x="322833" y="3301"/>
                </a:lnTo>
                <a:lnTo>
                  <a:pt x="340106" y="3301"/>
                </a:lnTo>
                <a:lnTo>
                  <a:pt x="353440" y="3301"/>
                </a:lnTo>
                <a:lnTo>
                  <a:pt x="353440" y="3301"/>
                </a:lnTo>
                <a:lnTo>
                  <a:pt x="367538" y="6857"/>
                </a:lnTo>
                <a:lnTo>
                  <a:pt x="384047" y="4317"/>
                </a:lnTo>
                <a:lnTo>
                  <a:pt x="405002" y="3301"/>
                </a:lnTo>
                <a:lnTo>
                  <a:pt x="425831" y="3301"/>
                </a:lnTo>
                <a:lnTo>
                  <a:pt x="446405" y="6857"/>
                </a:lnTo>
                <a:lnTo>
                  <a:pt x="467232" y="8635"/>
                </a:lnTo>
                <a:lnTo>
                  <a:pt x="485901" y="8635"/>
                </a:lnTo>
                <a:lnTo>
                  <a:pt x="501395" y="6857"/>
                </a:lnTo>
                <a:lnTo>
                  <a:pt x="517651" y="6857"/>
                </a:lnTo>
                <a:lnTo>
                  <a:pt x="536320" y="7619"/>
                </a:lnTo>
                <a:lnTo>
                  <a:pt x="553593" y="7619"/>
                </a:lnTo>
                <a:lnTo>
                  <a:pt x="569087" y="7619"/>
                </a:lnTo>
                <a:lnTo>
                  <a:pt x="585724" y="7619"/>
                </a:lnTo>
                <a:lnTo>
                  <a:pt x="604012" y="6857"/>
                </a:lnTo>
                <a:lnTo>
                  <a:pt x="623824" y="8635"/>
                </a:lnTo>
                <a:lnTo>
                  <a:pt x="643636" y="9778"/>
                </a:lnTo>
                <a:lnTo>
                  <a:pt x="662051" y="10794"/>
                </a:lnTo>
                <a:lnTo>
                  <a:pt x="680719" y="10794"/>
                </a:lnTo>
                <a:lnTo>
                  <a:pt x="698372" y="10794"/>
                </a:lnTo>
                <a:lnTo>
                  <a:pt x="715644" y="10794"/>
                </a:lnTo>
                <a:lnTo>
                  <a:pt x="733297" y="11937"/>
                </a:lnTo>
                <a:lnTo>
                  <a:pt x="749807" y="12953"/>
                </a:lnTo>
                <a:lnTo>
                  <a:pt x="767080" y="12953"/>
                </a:lnTo>
                <a:lnTo>
                  <a:pt x="784732" y="12953"/>
                </a:lnTo>
                <a:lnTo>
                  <a:pt x="800988" y="10794"/>
                </a:lnTo>
                <a:lnTo>
                  <a:pt x="816482" y="9778"/>
                </a:lnTo>
                <a:lnTo>
                  <a:pt x="816482" y="9778"/>
                </a:lnTo>
                <a:lnTo>
                  <a:pt x="829437" y="10794"/>
                </a:lnTo>
                <a:lnTo>
                  <a:pt x="843026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24126" y="2542413"/>
            <a:ext cx="730250" cy="24130"/>
          </a:xfrm>
          <a:custGeom>
            <a:avLst/>
            <a:gdLst/>
            <a:ahLst/>
            <a:cxnLst/>
            <a:rect l="l" t="t" r="r" b="b"/>
            <a:pathLst>
              <a:path w="730250" h="24130">
                <a:moveTo>
                  <a:pt x="0" y="0"/>
                </a:moveTo>
                <a:lnTo>
                  <a:pt x="0" y="0"/>
                </a:lnTo>
                <a:lnTo>
                  <a:pt x="14350" y="2159"/>
                </a:lnTo>
                <a:lnTo>
                  <a:pt x="29463" y="2159"/>
                </a:lnTo>
                <a:lnTo>
                  <a:pt x="44576" y="3556"/>
                </a:lnTo>
                <a:lnTo>
                  <a:pt x="59055" y="4699"/>
                </a:lnTo>
                <a:lnTo>
                  <a:pt x="73025" y="5715"/>
                </a:lnTo>
                <a:lnTo>
                  <a:pt x="87503" y="9017"/>
                </a:lnTo>
                <a:lnTo>
                  <a:pt x="101473" y="10033"/>
                </a:lnTo>
                <a:lnTo>
                  <a:pt x="119125" y="10794"/>
                </a:lnTo>
                <a:lnTo>
                  <a:pt x="137922" y="10794"/>
                </a:lnTo>
                <a:lnTo>
                  <a:pt x="157606" y="10794"/>
                </a:lnTo>
                <a:lnTo>
                  <a:pt x="179578" y="10794"/>
                </a:lnTo>
                <a:lnTo>
                  <a:pt x="203326" y="10794"/>
                </a:lnTo>
                <a:lnTo>
                  <a:pt x="226822" y="10794"/>
                </a:lnTo>
                <a:lnTo>
                  <a:pt x="245110" y="13335"/>
                </a:lnTo>
                <a:lnTo>
                  <a:pt x="264922" y="14350"/>
                </a:lnTo>
                <a:lnTo>
                  <a:pt x="283718" y="14350"/>
                </a:lnTo>
                <a:lnTo>
                  <a:pt x="303149" y="14350"/>
                </a:lnTo>
                <a:lnTo>
                  <a:pt x="323976" y="14350"/>
                </a:lnTo>
                <a:lnTo>
                  <a:pt x="345948" y="14350"/>
                </a:lnTo>
                <a:lnTo>
                  <a:pt x="367919" y="15493"/>
                </a:lnTo>
                <a:lnTo>
                  <a:pt x="385572" y="16510"/>
                </a:lnTo>
                <a:lnTo>
                  <a:pt x="385572" y="16510"/>
                </a:lnTo>
                <a:lnTo>
                  <a:pt x="403860" y="17653"/>
                </a:lnTo>
                <a:lnTo>
                  <a:pt x="422656" y="18668"/>
                </a:lnTo>
                <a:lnTo>
                  <a:pt x="440309" y="19812"/>
                </a:lnTo>
                <a:lnTo>
                  <a:pt x="456438" y="20828"/>
                </a:lnTo>
                <a:lnTo>
                  <a:pt x="471931" y="20828"/>
                </a:lnTo>
                <a:lnTo>
                  <a:pt x="488188" y="20828"/>
                </a:lnTo>
                <a:lnTo>
                  <a:pt x="505841" y="20828"/>
                </a:lnTo>
                <a:lnTo>
                  <a:pt x="522350" y="19812"/>
                </a:lnTo>
                <a:lnTo>
                  <a:pt x="539623" y="19812"/>
                </a:lnTo>
                <a:lnTo>
                  <a:pt x="558292" y="22987"/>
                </a:lnTo>
                <a:lnTo>
                  <a:pt x="573405" y="24130"/>
                </a:lnTo>
                <a:lnTo>
                  <a:pt x="585724" y="24130"/>
                </a:lnTo>
                <a:lnTo>
                  <a:pt x="599059" y="22987"/>
                </a:lnTo>
                <a:lnTo>
                  <a:pt x="612013" y="21971"/>
                </a:lnTo>
                <a:lnTo>
                  <a:pt x="627507" y="21971"/>
                </a:lnTo>
                <a:lnTo>
                  <a:pt x="644779" y="21971"/>
                </a:lnTo>
                <a:lnTo>
                  <a:pt x="662432" y="20828"/>
                </a:lnTo>
                <a:lnTo>
                  <a:pt x="678942" y="19812"/>
                </a:lnTo>
                <a:lnTo>
                  <a:pt x="696213" y="18668"/>
                </a:lnTo>
                <a:lnTo>
                  <a:pt x="710565" y="18668"/>
                </a:lnTo>
                <a:lnTo>
                  <a:pt x="721360" y="18668"/>
                </a:lnTo>
                <a:lnTo>
                  <a:pt x="729996" y="176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36317" y="2790444"/>
            <a:ext cx="875665" cy="18415"/>
          </a:xfrm>
          <a:custGeom>
            <a:avLst/>
            <a:gdLst/>
            <a:ahLst/>
            <a:cxnLst/>
            <a:rect l="l" t="t" r="r" b="b"/>
            <a:pathLst>
              <a:path w="875664" h="18414">
                <a:moveTo>
                  <a:pt x="0" y="0"/>
                </a:moveTo>
                <a:lnTo>
                  <a:pt x="0" y="0"/>
                </a:lnTo>
                <a:lnTo>
                  <a:pt x="9779" y="6477"/>
                </a:lnTo>
                <a:lnTo>
                  <a:pt x="20574" y="9652"/>
                </a:lnTo>
                <a:lnTo>
                  <a:pt x="33527" y="10794"/>
                </a:lnTo>
                <a:lnTo>
                  <a:pt x="50037" y="10794"/>
                </a:lnTo>
                <a:lnTo>
                  <a:pt x="68833" y="10794"/>
                </a:lnTo>
                <a:lnTo>
                  <a:pt x="88645" y="10794"/>
                </a:lnTo>
                <a:lnTo>
                  <a:pt x="109474" y="11811"/>
                </a:lnTo>
                <a:lnTo>
                  <a:pt x="126745" y="12954"/>
                </a:lnTo>
                <a:lnTo>
                  <a:pt x="144399" y="13969"/>
                </a:lnTo>
                <a:lnTo>
                  <a:pt x="161670" y="15112"/>
                </a:lnTo>
                <a:lnTo>
                  <a:pt x="178181" y="15112"/>
                </a:lnTo>
                <a:lnTo>
                  <a:pt x="219582" y="15112"/>
                </a:lnTo>
                <a:lnTo>
                  <a:pt x="231901" y="17272"/>
                </a:lnTo>
                <a:lnTo>
                  <a:pt x="247014" y="18287"/>
                </a:lnTo>
                <a:lnTo>
                  <a:pt x="265683" y="18287"/>
                </a:lnTo>
                <a:lnTo>
                  <a:pt x="286893" y="16129"/>
                </a:lnTo>
                <a:lnTo>
                  <a:pt x="308609" y="15112"/>
                </a:lnTo>
                <a:lnTo>
                  <a:pt x="328294" y="16129"/>
                </a:lnTo>
                <a:lnTo>
                  <a:pt x="347725" y="16129"/>
                </a:lnTo>
                <a:lnTo>
                  <a:pt x="367538" y="16129"/>
                </a:lnTo>
                <a:lnTo>
                  <a:pt x="387350" y="16129"/>
                </a:lnTo>
                <a:lnTo>
                  <a:pt x="406145" y="15112"/>
                </a:lnTo>
                <a:lnTo>
                  <a:pt x="423418" y="13969"/>
                </a:lnTo>
                <a:lnTo>
                  <a:pt x="438912" y="11811"/>
                </a:lnTo>
                <a:lnTo>
                  <a:pt x="453263" y="10794"/>
                </a:lnTo>
                <a:lnTo>
                  <a:pt x="470534" y="10794"/>
                </a:lnTo>
                <a:lnTo>
                  <a:pt x="493649" y="10794"/>
                </a:lnTo>
                <a:lnTo>
                  <a:pt x="517651" y="10794"/>
                </a:lnTo>
                <a:lnTo>
                  <a:pt x="539623" y="11811"/>
                </a:lnTo>
                <a:lnTo>
                  <a:pt x="558419" y="11811"/>
                </a:lnTo>
                <a:lnTo>
                  <a:pt x="576707" y="11811"/>
                </a:lnTo>
                <a:lnTo>
                  <a:pt x="612013" y="11811"/>
                </a:lnTo>
                <a:lnTo>
                  <a:pt x="629284" y="11811"/>
                </a:lnTo>
                <a:lnTo>
                  <a:pt x="648081" y="11811"/>
                </a:lnTo>
                <a:lnTo>
                  <a:pt x="667765" y="10794"/>
                </a:lnTo>
                <a:lnTo>
                  <a:pt x="689482" y="10794"/>
                </a:lnTo>
                <a:lnTo>
                  <a:pt x="711326" y="12954"/>
                </a:lnTo>
                <a:lnTo>
                  <a:pt x="732282" y="13969"/>
                </a:lnTo>
                <a:lnTo>
                  <a:pt x="752094" y="13969"/>
                </a:lnTo>
                <a:lnTo>
                  <a:pt x="770763" y="11811"/>
                </a:lnTo>
                <a:lnTo>
                  <a:pt x="787019" y="10794"/>
                </a:lnTo>
                <a:lnTo>
                  <a:pt x="804290" y="10794"/>
                </a:lnTo>
                <a:lnTo>
                  <a:pt x="819784" y="8636"/>
                </a:lnTo>
                <a:lnTo>
                  <a:pt x="833119" y="7493"/>
                </a:lnTo>
                <a:lnTo>
                  <a:pt x="842771" y="7493"/>
                </a:lnTo>
                <a:lnTo>
                  <a:pt x="861568" y="7493"/>
                </a:lnTo>
                <a:lnTo>
                  <a:pt x="875538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04769" y="30506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015866" y="902080"/>
            <a:ext cx="2048510" cy="1196340"/>
            <a:chOff x="4015866" y="902080"/>
            <a:chExt cx="2048510" cy="1196340"/>
          </a:xfrm>
        </p:grpSpPr>
        <p:sp>
          <p:nvSpPr>
            <p:cNvPr id="23" name="object 23"/>
            <p:cNvSpPr/>
            <p:nvPr/>
          </p:nvSpPr>
          <p:spPr>
            <a:xfrm>
              <a:off x="4512817" y="939291"/>
              <a:ext cx="293370" cy="338455"/>
            </a:xfrm>
            <a:custGeom>
              <a:avLst/>
              <a:gdLst/>
              <a:ahLst/>
              <a:cxnLst/>
              <a:rect l="l" t="t" r="r" b="b"/>
              <a:pathLst>
                <a:path w="293370" h="338455">
                  <a:moveTo>
                    <a:pt x="76708" y="7874"/>
                  </a:moveTo>
                  <a:lnTo>
                    <a:pt x="76708" y="7874"/>
                  </a:lnTo>
                  <a:lnTo>
                    <a:pt x="87503" y="6858"/>
                  </a:lnTo>
                  <a:lnTo>
                    <a:pt x="100457" y="0"/>
                  </a:lnTo>
                  <a:lnTo>
                    <a:pt x="100457" y="0"/>
                  </a:lnTo>
                  <a:lnTo>
                    <a:pt x="6477" y="163068"/>
                  </a:lnTo>
                  <a:lnTo>
                    <a:pt x="6477" y="163068"/>
                  </a:lnTo>
                  <a:lnTo>
                    <a:pt x="21971" y="149098"/>
                  </a:lnTo>
                  <a:lnTo>
                    <a:pt x="38100" y="138303"/>
                  </a:lnTo>
                  <a:lnTo>
                    <a:pt x="57912" y="130683"/>
                  </a:lnTo>
                  <a:lnTo>
                    <a:pt x="77724" y="127381"/>
                  </a:lnTo>
                  <a:lnTo>
                    <a:pt x="94996" y="130683"/>
                  </a:lnTo>
                  <a:lnTo>
                    <a:pt x="109093" y="137160"/>
                  </a:lnTo>
                  <a:lnTo>
                    <a:pt x="120269" y="146939"/>
                  </a:lnTo>
                  <a:lnTo>
                    <a:pt x="126746" y="162052"/>
                  </a:lnTo>
                  <a:lnTo>
                    <a:pt x="128905" y="182499"/>
                  </a:lnTo>
                  <a:lnTo>
                    <a:pt x="128905" y="204470"/>
                  </a:lnTo>
                  <a:lnTo>
                    <a:pt x="128905" y="204470"/>
                  </a:lnTo>
                  <a:lnTo>
                    <a:pt x="116967" y="260985"/>
                  </a:lnTo>
                  <a:lnTo>
                    <a:pt x="111506" y="276098"/>
                  </a:lnTo>
                  <a:lnTo>
                    <a:pt x="102870" y="289433"/>
                  </a:lnTo>
                  <a:lnTo>
                    <a:pt x="29464" y="329438"/>
                  </a:lnTo>
                  <a:lnTo>
                    <a:pt x="29464" y="329438"/>
                  </a:lnTo>
                  <a:lnTo>
                    <a:pt x="0" y="278257"/>
                  </a:lnTo>
                  <a:lnTo>
                    <a:pt x="0" y="278257"/>
                  </a:lnTo>
                  <a:lnTo>
                    <a:pt x="1016" y="260985"/>
                  </a:lnTo>
                  <a:lnTo>
                    <a:pt x="5334" y="243332"/>
                  </a:lnTo>
                  <a:lnTo>
                    <a:pt x="13970" y="226060"/>
                  </a:lnTo>
                  <a:lnTo>
                    <a:pt x="26924" y="213106"/>
                  </a:lnTo>
                  <a:lnTo>
                    <a:pt x="41402" y="207772"/>
                  </a:lnTo>
                  <a:lnTo>
                    <a:pt x="41402" y="207772"/>
                  </a:lnTo>
                  <a:lnTo>
                    <a:pt x="54356" y="209169"/>
                  </a:lnTo>
                  <a:lnTo>
                    <a:pt x="66548" y="217424"/>
                  </a:lnTo>
                  <a:lnTo>
                    <a:pt x="77724" y="233680"/>
                  </a:lnTo>
                  <a:lnTo>
                    <a:pt x="85344" y="251968"/>
                  </a:lnTo>
                  <a:lnTo>
                    <a:pt x="89662" y="271780"/>
                  </a:lnTo>
                  <a:lnTo>
                    <a:pt x="89662" y="271780"/>
                  </a:lnTo>
                  <a:lnTo>
                    <a:pt x="91821" y="291211"/>
                  </a:lnTo>
                  <a:lnTo>
                    <a:pt x="92837" y="310007"/>
                  </a:lnTo>
                  <a:lnTo>
                    <a:pt x="94234" y="327279"/>
                  </a:lnTo>
                  <a:lnTo>
                    <a:pt x="98298" y="338074"/>
                  </a:lnTo>
                </a:path>
                <a:path w="293370" h="338455">
                  <a:moveTo>
                    <a:pt x="260604" y="13335"/>
                  </a:moveTo>
                  <a:lnTo>
                    <a:pt x="262763" y="24130"/>
                  </a:lnTo>
                  <a:lnTo>
                    <a:pt x="262763" y="38481"/>
                  </a:lnTo>
                  <a:lnTo>
                    <a:pt x="261747" y="56896"/>
                  </a:lnTo>
                  <a:lnTo>
                    <a:pt x="258064" y="78486"/>
                  </a:lnTo>
                  <a:lnTo>
                    <a:pt x="254889" y="100457"/>
                  </a:lnTo>
                  <a:lnTo>
                    <a:pt x="251587" y="120904"/>
                  </a:lnTo>
                  <a:lnTo>
                    <a:pt x="247269" y="140462"/>
                  </a:lnTo>
                  <a:lnTo>
                    <a:pt x="242951" y="157734"/>
                  </a:lnTo>
                  <a:lnTo>
                    <a:pt x="239395" y="175006"/>
                  </a:lnTo>
                  <a:lnTo>
                    <a:pt x="236474" y="192659"/>
                  </a:lnTo>
                  <a:lnTo>
                    <a:pt x="234315" y="209169"/>
                  </a:lnTo>
                  <a:lnTo>
                    <a:pt x="231775" y="226060"/>
                  </a:lnTo>
                  <a:lnTo>
                    <a:pt x="230759" y="247015"/>
                  </a:lnTo>
                  <a:lnTo>
                    <a:pt x="231775" y="267462"/>
                  </a:lnTo>
                  <a:lnTo>
                    <a:pt x="235458" y="288417"/>
                  </a:lnTo>
                  <a:lnTo>
                    <a:pt x="241935" y="305689"/>
                  </a:lnTo>
                  <a:lnTo>
                    <a:pt x="250571" y="320802"/>
                  </a:lnTo>
                  <a:lnTo>
                    <a:pt x="263906" y="329438"/>
                  </a:lnTo>
                  <a:lnTo>
                    <a:pt x="279019" y="331597"/>
                  </a:lnTo>
                  <a:lnTo>
                    <a:pt x="293370" y="327279"/>
                  </a:lnTo>
                </a:path>
                <a:path w="293370" h="338455">
                  <a:moveTo>
                    <a:pt x="195834" y="162052"/>
                  </a:moveTo>
                  <a:lnTo>
                    <a:pt x="211962" y="156591"/>
                  </a:lnTo>
                  <a:lnTo>
                    <a:pt x="230759" y="153416"/>
                  </a:lnTo>
                  <a:lnTo>
                    <a:pt x="250571" y="14909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28285" y="1084198"/>
              <a:ext cx="276098" cy="18542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382642" y="902080"/>
              <a:ext cx="1681226" cy="11958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25391" y="1784603"/>
              <a:ext cx="247015" cy="280670"/>
            </a:xfrm>
            <a:custGeom>
              <a:avLst/>
              <a:gdLst/>
              <a:ahLst/>
              <a:cxnLst/>
              <a:rect l="l" t="t" r="r" b="b"/>
              <a:pathLst>
                <a:path w="247014" h="280669">
                  <a:moveTo>
                    <a:pt x="242950" y="46736"/>
                  </a:moveTo>
                  <a:lnTo>
                    <a:pt x="246507" y="33400"/>
                  </a:lnTo>
                  <a:lnTo>
                    <a:pt x="242950" y="21971"/>
                  </a:lnTo>
                  <a:lnTo>
                    <a:pt x="191897" y="0"/>
                  </a:lnTo>
                  <a:lnTo>
                    <a:pt x="191897" y="0"/>
                  </a:lnTo>
                  <a:lnTo>
                    <a:pt x="73406" y="34544"/>
                  </a:lnTo>
                  <a:lnTo>
                    <a:pt x="54737" y="51054"/>
                  </a:lnTo>
                  <a:lnTo>
                    <a:pt x="42799" y="67310"/>
                  </a:lnTo>
                  <a:lnTo>
                    <a:pt x="38481" y="84582"/>
                  </a:lnTo>
                  <a:lnTo>
                    <a:pt x="40259" y="100075"/>
                  </a:lnTo>
                  <a:lnTo>
                    <a:pt x="48133" y="114046"/>
                  </a:lnTo>
                  <a:lnTo>
                    <a:pt x="63627" y="125984"/>
                  </a:lnTo>
                  <a:lnTo>
                    <a:pt x="82423" y="136779"/>
                  </a:lnTo>
                  <a:lnTo>
                    <a:pt x="101854" y="147574"/>
                  </a:lnTo>
                  <a:lnTo>
                    <a:pt x="119507" y="157353"/>
                  </a:lnTo>
                  <a:lnTo>
                    <a:pt x="137160" y="169545"/>
                  </a:lnTo>
                  <a:lnTo>
                    <a:pt x="153288" y="182118"/>
                  </a:lnTo>
                  <a:lnTo>
                    <a:pt x="167767" y="196469"/>
                  </a:lnTo>
                  <a:lnTo>
                    <a:pt x="176403" y="213868"/>
                  </a:lnTo>
                  <a:lnTo>
                    <a:pt x="178562" y="230378"/>
                  </a:lnTo>
                  <a:lnTo>
                    <a:pt x="173100" y="243332"/>
                  </a:lnTo>
                  <a:lnTo>
                    <a:pt x="160909" y="255270"/>
                  </a:lnTo>
                  <a:lnTo>
                    <a:pt x="144653" y="264922"/>
                  </a:lnTo>
                  <a:lnTo>
                    <a:pt x="127000" y="271780"/>
                  </a:lnTo>
                  <a:lnTo>
                    <a:pt x="109728" y="274701"/>
                  </a:lnTo>
                  <a:lnTo>
                    <a:pt x="93218" y="276860"/>
                  </a:lnTo>
                  <a:lnTo>
                    <a:pt x="72262" y="279273"/>
                  </a:lnTo>
                  <a:lnTo>
                    <a:pt x="48133" y="280416"/>
                  </a:lnTo>
                  <a:lnTo>
                    <a:pt x="25527" y="280416"/>
                  </a:lnTo>
                  <a:lnTo>
                    <a:pt x="7874" y="276860"/>
                  </a:lnTo>
                  <a:lnTo>
                    <a:pt x="0" y="26962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280788" y="1903222"/>
              <a:ext cx="138175" cy="15265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443856" y="1898903"/>
              <a:ext cx="158368" cy="1515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942592" y="3004438"/>
            <a:ext cx="1207770" cy="520700"/>
            <a:chOff x="1942592" y="3004438"/>
            <a:chExt cx="1207770" cy="520700"/>
          </a:xfrm>
        </p:grpSpPr>
        <p:sp>
          <p:nvSpPr>
            <p:cNvPr id="30" name="object 30"/>
            <p:cNvSpPr/>
            <p:nvPr/>
          </p:nvSpPr>
          <p:spPr>
            <a:xfrm>
              <a:off x="1952117" y="3013963"/>
              <a:ext cx="1098550" cy="483234"/>
            </a:xfrm>
            <a:custGeom>
              <a:avLst/>
              <a:gdLst/>
              <a:ahLst/>
              <a:cxnLst/>
              <a:rect l="l" t="t" r="r" b="b"/>
              <a:pathLst>
                <a:path w="1098550" h="483235">
                  <a:moveTo>
                    <a:pt x="31368" y="0"/>
                  </a:moveTo>
                  <a:lnTo>
                    <a:pt x="41401" y="16510"/>
                  </a:lnTo>
                  <a:lnTo>
                    <a:pt x="50037" y="29210"/>
                  </a:lnTo>
                  <a:lnTo>
                    <a:pt x="61849" y="41402"/>
                  </a:lnTo>
                  <a:lnTo>
                    <a:pt x="77343" y="49022"/>
                  </a:lnTo>
                  <a:lnTo>
                    <a:pt x="96138" y="52959"/>
                  </a:lnTo>
                  <a:lnTo>
                    <a:pt x="116585" y="53975"/>
                  </a:lnTo>
                  <a:lnTo>
                    <a:pt x="116585" y="53975"/>
                  </a:lnTo>
                  <a:lnTo>
                    <a:pt x="141096" y="52197"/>
                  </a:lnTo>
                  <a:lnTo>
                    <a:pt x="167385" y="46482"/>
                  </a:lnTo>
                  <a:lnTo>
                    <a:pt x="195833" y="41402"/>
                  </a:lnTo>
                  <a:lnTo>
                    <a:pt x="220725" y="36703"/>
                  </a:lnTo>
                  <a:lnTo>
                    <a:pt x="244728" y="34925"/>
                  </a:lnTo>
                  <a:lnTo>
                    <a:pt x="265683" y="32766"/>
                  </a:lnTo>
                  <a:lnTo>
                    <a:pt x="285495" y="29210"/>
                  </a:lnTo>
                  <a:lnTo>
                    <a:pt x="301625" y="29210"/>
                  </a:lnTo>
                  <a:lnTo>
                    <a:pt x="318262" y="34925"/>
                  </a:lnTo>
                  <a:lnTo>
                    <a:pt x="334771" y="38862"/>
                  </a:lnTo>
                  <a:lnTo>
                    <a:pt x="352425" y="42545"/>
                  </a:lnTo>
                  <a:lnTo>
                    <a:pt x="374014" y="44323"/>
                  </a:lnTo>
                  <a:lnTo>
                    <a:pt x="400684" y="44323"/>
                  </a:lnTo>
                  <a:lnTo>
                    <a:pt x="427989" y="43561"/>
                  </a:lnTo>
                  <a:lnTo>
                    <a:pt x="451738" y="42545"/>
                  </a:lnTo>
                  <a:lnTo>
                    <a:pt x="471550" y="38862"/>
                  </a:lnTo>
                  <a:lnTo>
                    <a:pt x="488822" y="36703"/>
                  </a:lnTo>
                  <a:lnTo>
                    <a:pt x="507619" y="35687"/>
                  </a:lnTo>
                  <a:lnTo>
                    <a:pt x="526288" y="35687"/>
                  </a:lnTo>
                  <a:lnTo>
                    <a:pt x="544702" y="35687"/>
                  </a:lnTo>
                  <a:lnTo>
                    <a:pt x="562356" y="34925"/>
                  </a:lnTo>
                  <a:lnTo>
                    <a:pt x="578865" y="34925"/>
                  </a:lnTo>
                  <a:lnTo>
                    <a:pt x="578865" y="34925"/>
                  </a:lnTo>
                  <a:lnTo>
                    <a:pt x="593216" y="35687"/>
                  </a:lnTo>
                  <a:lnTo>
                    <a:pt x="610488" y="37846"/>
                  </a:lnTo>
                  <a:lnTo>
                    <a:pt x="630301" y="38862"/>
                  </a:lnTo>
                  <a:lnTo>
                    <a:pt x="653414" y="38862"/>
                  </a:lnTo>
                  <a:lnTo>
                    <a:pt x="678560" y="36703"/>
                  </a:lnTo>
                  <a:lnTo>
                    <a:pt x="698372" y="35687"/>
                  </a:lnTo>
                  <a:lnTo>
                    <a:pt x="718946" y="35687"/>
                  </a:lnTo>
                  <a:lnTo>
                    <a:pt x="739775" y="34925"/>
                  </a:lnTo>
                  <a:lnTo>
                    <a:pt x="758189" y="32766"/>
                  </a:lnTo>
                  <a:lnTo>
                    <a:pt x="775843" y="29210"/>
                  </a:lnTo>
                  <a:lnTo>
                    <a:pt x="794512" y="29210"/>
                  </a:lnTo>
                  <a:lnTo>
                    <a:pt x="812164" y="29210"/>
                  </a:lnTo>
                  <a:lnTo>
                    <a:pt x="828675" y="28067"/>
                  </a:lnTo>
                  <a:lnTo>
                    <a:pt x="828675" y="28067"/>
                  </a:lnTo>
                  <a:lnTo>
                    <a:pt x="845946" y="29210"/>
                  </a:lnTo>
                  <a:lnTo>
                    <a:pt x="864743" y="30607"/>
                  </a:lnTo>
                  <a:lnTo>
                    <a:pt x="882395" y="32766"/>
                  </a:lnTo>
                  <a:lnTo>
                    <a:pt x="899668" y="32766"/>
                  </a:lnTo>
                  <a:lnTo>
                    <a:pt x="918337" y="32766"/>
                  </a:lnTo>
                  <a:lnTo>
                    <a:pt x="942466" y="33909"/>
                  </a:lnTo>
                  <a:lnTo>
                    <a:pt x="968756" y="33909"/>
                  </a:lnTo>
                  <a:lnTo>
                    <a:pt x="968756" y="33909"/>
                  </a:lnTo>
                  <a:lnTo>
                    <a:pt x="995044" y="32766"/>
                  </a:lnTo>
                  <a:lnTo>
                    <a:pt x="1020190" y="30607"/>
                  </a:lnTo>
                  <a:lnTo>
                    <a:pt x="1043939" y="29210"/>
                  </a:lnTo>
                  <a:lnTo>
                    <a:pt x="1064895" y="29210"/>
                  </a:lnTo>
                  <a:lnTo>
                    <a:pt x="1083564" y="29210"/>
                  </a:lnTo>
                  <a:lnTo>
                    <a:pt x="1098041" y="29210"/>
                  </a:lnTo>
                </a:path>
                <a:path w="1098550" h="483235">
                  <a:moveTo>
                    <a:pt x="114807" y="113792"/>
                  </a:moveTo>
                  <a:lnTo>
                    <a:pt x="111632" y="121666"/>
                  </a:lnTo>
                  <a:lnTo>
                    <a:pt x="105790" y="131445"/>
                  </a:lnTo>
                  <a:lnTo>
                    <a:pt x="98297" y="144399"/>
                  </a:lnTo>
                  <a:lnTo>
                    <a:pt x="86359" y="157353"/>
                  </a:lnTo>
                  <a:lnTo>
                    <a:pt x="0" y="268224"/>
                  </a:lnTo>
                  <a:lnTo>
                    <a:pt x="0" y="268224"/>
                  </a:lnTo>
                  <a:lnTo>
                    <a:pt x="9651" y="264922"/>
                  </a:lnTo>
                  <a:lnTo>
                    <a:pt x="22606" y="258445"/>
                  </a:lnTo>
                  <a:lnTo>
                    <a:pt x="37083" y="249809"/>
                  </a:lnTo>
                  <a:lnTo>
                    <a:pt x="53212" y="245110"/>
                  </a:lnTo>
                  <a:lnTo>
                    <a:pt x="69850" y="245110"/>
                  </a:lnTo>
                  <a:lnTo>
                    <a:pt x="85343" y="249809"/>
                  </a:lnTo>
                  <a:lnTo>
                    <a:pt x="100456" y="258445"/>
                  </a:lnTo>
                  <a:lnTo>
                    <a:pt x="113791" y="269240"/>
                  </a:lnTo>
                  <a:lnTo>
                    <a:pt x="124587" y="281178"/>
                  </a:lnTo>
                  <a:lnTo>
                    <a:pt x="131063" y="296291"/>
                  </a:lnTo>
                  <a:lnTo>
                    <a:pt x="134238" y="314706"/>
                  </a:lnTo>
                  <a:lnTo>
                    <a:pt x="134238" y="332232"/>
                  </a:lnTo>
                  <a:lnTo>
                    <a:pt x="134238" y="332232"/>
                  </a:lnTo>
                  <a:lnTo>
                    <a:pt x="116585" y="397510"/>
                  </a:lnTo>
                  <a:lnTo>
                    <a:pt x="107950" y="414782"/>
                  </a:lnTo>
                  <a:lnTo>
                    <a:pt x="13969" y="402082"/>
                  </a:lnTo>
                  <a:lnTo>
                    <a:pt x="13969" y="402082"/>
                  </a:lnTo>
                  <a:lnTo>
                    <a:pt x="17271" y="382270"/>
                  </a:lnTo>
                  <a:lnTo>
                    <a:pt x="22606" y="364998"/>
                  </a:lnTo>
                  <a:lnTo>
                    <a:pt x="33527" y="353187"/>
                  </a:lnTo>
                  <a:lnTo>
                    <a:pt x="47878" y="351028"/>
                  </a:lnTo>
                  <a:lnTo>
                    <a:pt x="47878" y="351028"/>
                  </a:lnTo>
                  <a:lnTo>
                    <a:pt x="64388" y="357124"/>
                  </a:lnTo>
                  <a:lnTo>
                    <a:pt x="78485" y="370459"/>
                  </a:lnTo>
                  <a:lnTo>
                    <a:pt x="90296" y="385572"/>
                  </a:lnTo>
                  <a:lnTo>
                    <a:pt x="100456" y="402082"/>
                  </a:lnTo>
                  <a:lnTo>
                    <a:pt x="105790" y="421513"/>
                  </a:lnTo>
                  <a:lnTo>
                    <a:pt x="111632" y="440690"/>
                  </a:lnTo>
                  <a:lnTo>
                    <a:pt x="114807" y="460502"/>
                  </a:lnTo>
                  <a:lnTo>
                    <a:pt x="120268" y="477774"/>
                  </a:lnTo>
                  <a:lnTo>
                    <a:pt x="127762" y="483108"/>
                  </a:lnTo>
                  <a:lnTo>
                    <a:pt x="137540" y="477774"/>
                  </a:lnTo>
                  <a:lnTo>
                    <a:pt x="149732" y="46482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36267" y="3339972"/>
              <a:ext cx="127000" cy="15049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292477" y="3350767"/>
              <a:ext cx="102235" cy="12776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440940" y="3208400"/>
              <a:ext cx="425450" cy="307340"/>
            </a:xfrm>
            <a:custGeom>
              <a:avLst/>
              <a:gdLst/>
              <a:ahLst/>
              <a:cxnLst/>
              <a:rect l="l" t="t" r="r" b="b"/>
              <a:pathLst>
                <a:path w="425450" h="307339">
                  <a:moveTo>
                    <a:pt x="47243" y="196596"/>
                  </a:moveTo>
                  <a:lnTo>
                    <a:pt x="47243" y="196596"/>
                  </a:lnTo>
                  <a:lnTo>
                    <a:pt x="54102" y="189992"/>
                  </a:lnTo>
                  <a:lnTo>
                    <a:pt x="54102" y="180340"/>
                  </a:lnTo>
                  <a:lnTo>
                    <a:pt x="47243" y="170561"/>
                  </a:lnTo>
                  <a:lnTo>
                    <a:pt x="37465" y="165227"/>
                  </a:lnTo>
                  <a:lnTo>
                    <a:pt x="37465" y="165227"/>
                  </a:lnTo>
                  <a:lnTo>
                    <a:pt x="0" y="213868"/>
                  </a:lnTo>
                  <a:lnTo>
                    <a:pt x="0" y="213868"/>
                  </a:lnTo>
                  <a:lnTo>
                    <a:pt x="1524" y="233553"/>
                  </a:lnTo>
                  <a:lnTo>
                    <a:pt x="8001" y="248412"/>
                  </a:lnTo>
                  <a:lnTo>
                    <a:pt x="17653" y="258064"/>
                  </a:lnTo>
                  <a:lnTo>
                    <a:pt x="28448" y="262763"/>
                  </a:lnTo>
                  <a:lnTo>
                    <a:pt x="39624" y="260604"/>
                  </a:lnTo>
                  <a:lnTo>
                    <a:pt x="51943" y="251968"/>
                  </a:lnTo>
                  <a:lnTo>
                    <a:pt x="61595" y="236855"/>
                  </a:lnTo>
                  <a:lnTo>
                    <a:pt x="70231" y="214884"/>
                  </a:lnTo>
                  <a:lnTo>
                    <a:pt x="77089" y="189992"/>
                  </a:lnTo>
                  <a:lnTo>
                    <a:pt x="79248" y="159512"/>
                  </a:lnTo>
                  <a:lnTo>
                    <a:pt x="79248" y="129159"/>
                  </a:lnTo>
                  <a:lnTo>
                    <a:pt x="79248" y="129159"/>
                  </a:lnTo>
                  <a:lnTo>
                    <a:pt x="70231" y="23749"/>
                  </a:lnTo>
                  <a:lnTo>
                    <a:pt x="71374" y="11175"/>
                  </a:lnTo>
                  <a:lnTo>
                    <a:pt x="78105" y="27305"/>
                  </a:lnTo>
                  <a:lnTo>
                    <a:pt x="81407" y="45720"/>
                  </a:lnTo>
                  <a:lnTo>
                    <a:pt x="84582" y="68072"/>
                  </a:lnTo>
                  <a:lnTo>
                    <a:pt x="87884" y="92075"/>
                  </a:lnTo>
                  <a:lnTo>
                    <a:pt x="89027" y="117348"/>
                  </a:lnTo>
                  <a:lnTo>
                    <a:pt x="90043" y="138937"/>
                  </a:lnTo>
                  <a:lnTo>
                    <a:pt x="90043" y="162687"/>
                  </a:lnTo>
                  <a:lnTo>
                    <a:pt x="92202" y="189992"/>
                  </a:lnTo>
                  <a:lnTo>
                    <a:pt x="95758" y="217424"/>
                  </a:lnTo>
                  <a:lnTo>
                    <a:pt x="99822" y="244475"/>
                  </a:lnTo>
                  <a:lnTo>
                    <a:pt x="106553" y="266065"/>
                  </a:lnTo>
                  <a:lnTo>
                    <a:pt x="113030" y="284353"/>
                  </a:lnTo>
                  <a:lnTo>
                    <a:pt x="124206" y="298450"/>
                  </a:lnTo>
                  <a:lnTo>
                    <a:pt x="140462" y="307086"/>
                  </a:lnTo>
                  <a:lnTo>
                    <a:pt x="161290" y="306324"/>
                  </a:lnTo>
                </a:path>
                <a:path w="425450" h="307339">
                  <a:moveTo>
                    <a:pt x="371221" y="162687"/>
                  </a:moveTo>
                  <a:lnTo>
                    <a:pt x="371221" y="162687"/>
                  </a:lnTo>
                  <a:lnTo>
                    <a:pt x="343789" y="142112"/>
                  </a:lnTo>
                  <a:lnTo>
                    <a:pt x="329819" y="147574"/>
                  </a:lnTo>
                  <a:lnTo>
                    <a:pt x="317881" y="158750"/>
                  </a:lnTo>
                  <a:lnTo>
                    <a:pt x="309245" y="173862"/>
                  </a:lnTo>
                  <a:lnTo>
                    <a:pt x="303530" y="191135"/>
                  </a:lnTo>
                  <a:lnTo>
                    <a:pt x="303530" y="208787"/>
                  </a:lnTo>
                  <a:lnTo>
                    <a:pt x="303530" y="208787"/>
                  </a:lnTo>
                  <a:lnTo>
                    <a:pt x="307848" y="228219"/>
                  </a:lnTo>
                  <a:lnTo>
                    <a:pt x="315468" y="245491"/>
                  </a:lnTo>
                  <a:lnTo>
                    <a:pt x="326517" y="259587"/>
                  </a:lnTo>
                  <a:lnTo>
                    <a:pt x="339852" y="269240"/>
                  </a:lnTo>
                  <a:lnTo>
                    <a:pt x="354965" y="272542"/>
                  </a:lnTo>
                  <a:lnTo>
                    <a:pt x="354965" y="272542"/>
                  </a:lnTo>
                  <a:lnTo>
                    <a:pt x="371221" y="266700"/>
                  </a:lnTo>
                  <a:lnTo>
                    <a:pt x="385572" y="254127"/>
                  </a:lnTo>
                  <a:lnTo>
                    <a:pt x="395732" y="232156"/>
                  </a:lnTo>
                  <a:lnTo>
                    <a:pt x="398526" y="203073"/>
                  </a:lnTo>
                  <a:lnTo>
                    <a:pt x="398526" y="169545"/>
                  </a:lnTo>
                  <a:lnTo>
                    <a:pt x="395732" y="135636"/>
                  </a:lnTo>
                  <a:lnTo>
                    <a:pt x="373761" y="13970"/>
                  </a:lnTo>
                  <a:lnTo>
                    <a:pt x="373761" y="0"/>
                  </a:lnTo>
                  <a:lnTo>
                    <a:pt x="382397" y="21590"/>
                  </a:lnTo>
                  <a:lnTo>
                    <a:pt x="386715" y="44577"/>
                  </a:lnTo>
                  <a:lnTo>
                    <a:pt x="389890" y="70485"/>
                  </a:lnTo>
                  <a:lnTo>
                    <a:pt x="392430" y="94234"/>
                  </a:lnTo>
                  <a:lnTo>
                    <a:pt x="394589" y="116205"/>
                  </a:lnTo>
                  <a:lnTo>
                    <a:pt x="397510" y="141097"/>
                  </a:lnTo>
                  <a:lnTo>
                    <a:pt x="402209" y="170561"/>
                  </a:lnTo>
                  <a:lnTo>
                    <a:pt x="406527" y="195453"/>
                  </a:lnTo>
                  <a:lnTo>
                    <a:pt x="409702" y="221361"/>
                  </a:lnTo>
                  <a:lnTo>
                    <a:pt x="413004" y="247269"/>
                  </a:lnTo>
                  <a:lnTo>
                    <a:pt x="415163" y="268224"/>
                  </a:lnTo>
                  <a:lnTo>
                    <a:pt x="419481" y="287655"/>
                  </a:lnTo>
                  <a:lnTo>
                    <a:pt x="425196" y="29845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09189" y="3357625"/>
              <a:ext cx="98552" cy="14249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046857" y="3223513"/>
              <a:ext cx="93980" cy="281305"/>
            </a:xfrm>
            <a:custGeom>
              <a:avLst/>
              <a:gdLst/>
              <a:ahLst/>
              <a:cxnLst/>
              <a:rect l="l" t="t" r="r" b="b"/>
              <a:pathLst>
                <a:path w="93980" h="281304">
                  <a:moveTo>
                    <a:pt x="0" y="24765"/>
                  </a:moveTo>
                  <a:lnTo>
                    <a:pt x="1143" y="16129"/>
                  </a:lnTo>
                  <a:lnTo>
                    <a:pt x="2159" y="34543"/>
                  </a:lnTo>
                  <a:lnTo>
                    <a:pt x="3301" y="55372"/>
                  </a:lnTo>
                  <a:lnTo>
                    <a:pt x="3301" y="75946"/>
                  </a:lnTo>
                  <a:lnTo>
                    <a:pt x="3301" y="98933"/>
                  </a:lnTo>
                  <a:lnTo>
                    <a:pt x="3301" y="123825"/>
                  </a:lnTo>
                  <a:lnTo>
                    <a:pt x="3301" y="153289"/>
                  </a:lnTo>
                  <a:lnTo>
                    <a:pt x="3301" y="153289"/>
                  </a:lnTo>
                  <a:lnTo>
                    <a:pt x="4318" y="182499"/>
                  </a:lnTo>
                  <a:lnTo>
                    <a:pt x="5461" y="213868"/>
                  </a:lnTo>
                  <a:lnTo>
                    <a:pt x="7238" y="240792"/>
                  </a:lnTo>
                  <a:lnTo>
                    <a:pt x="10794" y="259587"/>
                  </a:lnTo>
                </a:path>
                <a:path w="93980" h="281304">
                  <a:moveTo>
                    <a:pt x="62230" y="13335"/>
                  </a:moveTo>
                  <a:lnTo>
                    <a:pt x="62230" y="0"/>
                  </a:lnTo>
                  <a:lnTo>
                    <a:pt x="67691" y="14351"/>
                  </a:lnTo>
                  <a:lnTo>
                    <a:pt x="72009" y="33401"/>
                  </a:lnTo>
                  <a:lnTo>
                    <a:pt x="75565" y="58674"/>
                  </a:lnTo>
                  <a:lnTo>
                    <a:pt x="77469" y="84582"/>
                  </a:lnTo>
                  <a:lnTo>
                    <a:pt x="78486" y="113030"/>
                  </a:lnTo>
                  <a:lnTo>
                    <a:pt x="79629" y="137922"/>
                  </a:lnTo>
                  <a:lnTo>
                    <a:pt x="79629" y="160909"/>
                  </a:lnTo>
                  <a:lnTo>
                    <a:pt x="79629" y="184658"/>
                  </a:lnTo>
                  <a:lnTo>
                    <a:pt x="80644" y="210947"/>
                  </a:lnTo>
                  <a:lnTo>
                    <a:pt x="81787" y="231140"/>
                  </a:lnTo>
                  <a:lnTo>
                    <a:pt x="81787" y="231140"/>
                  </a:lnTo>
                  <a:lnTo>
                    <a:pt x="83185" y="251587"/>
                  </a:lnTo>
                  <a:lnTo>
                    <a:pt x="87503" y="271399"/>
                  </a:lnTo>
                  <a:lnTo>
                    <a:pt x="93980" y="28117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6166484" y="916050"/>
            <a:ext cx="307975" cy="319405"/>
            <a:chOff x="6166484" y="916050"/>
            <a:chExt cx="307975" cy="319405"/>
          </a:xfrm>
        </p:grpSpPr>
        <p:sp>
          <p:nvSpPr>
            <p:cNvPr id="37" name="object 37"/>
            <p:cNvSpPr/>
            <p:nvPr/>
          </p:nvSpPr>
          <p:spPr>
            <a:xfrm>
              <a:off x="6176009" y="925575"/>
              <a:ext cx="167640" cy="300355"/>
            </a:xfrm>
            <a:custGeom>
              <a:avLst/>
              <a:gdLst/>
              <a:ahLst/>
              <a:cxnLst/>
              <a:rect l="l" t="t" r="r" b="b"/>
              <a:pathLst>
                <a:path w="167639" h="300355">
                  <a:moveTo>
                    <a:pt x="162687" y="50800"/>
                  </a:moveTo>
                  <a:lnTo>
                    <a:pt x="167386" y="37846"/>
                  </a:lnTo>
                  <a:lnTo>
                    <a:pt x="166242" y="23749"/>
                  </a:lnTo>
                  <a:lnTo>
                    <a:pt x="123443" y="0"/>
                  </a:lnTo>
                  <a:lnTo>
                    <a:pt x="101473" y="2159"/>
                  </a:lnTo>
                  <a:lnTo>
                    <a:pt x="80644" y="9778"/>
                  </a:lnTo>
                  <a:lnTo>
                    <a:pt x="62991" y="19431"/>
                  </a:lnTo>
                  <a:lnTo>
                    <a:pt x="48894" y="32385"/>
                  </a:lnTo>
                  <a:lnTo>
                    <a:pt x="37084" y="47498"/>
                  </a:lnTo>
                  <a:lnTo>
                    <a:pt x="29082" y="64135"/>
                  </a:lnTo>
                  <a:lnTo>
                    <a:pt x="28448" y="84582"/>
                  </a:lnTo>
                  <a:lnTo>
                    <a:pt x="33400" y="106299"/>
                  </a:lnTo>
                  <a:lnTo>
                    <a:pt x="42417" y="128524"/>
                  </a:lnTo>
                  <a:lnTo>
                    <a:pt x="52197" y="147955"/>
                  </a:lnTo>
                  <a:lnTo>
                    <a:pt x="64388" y="166370"/>
                  </a:lnTo>
                  <a:lnTo>
                    <a:pt x="77342" y="186562"/>
                  </a:lnTo>
                  <a:lnTo>
                    <a:pt x="89280" y="209550"/>
                  </a:lnTo>
                  <a:lnTo>
                    <a:pt x="101473" y="228981"/>
                  </a:lnTo>
                  <a:lnTo>
                    <a:pt x="106934" y="246252"/>
                  </a:lnTo>
                  <a:lnTo>
                    <a:pt x="106934" y="262889"/>
                  </a:lnTo>
                  <a:lnTo>
                    <a:pt x="100456" y="276860"/>
                  </a:lnTo>
                  <a:lnTo>
                    <a:pt x="87122" y="286638"/>
                  </a:lnTo>
                  <a:lnTo>
                    <a:pt x="70865" y="294132"/>
                  </a:lnTo>
                  <a:lnTo>
                    <a:pt x="30225" y="299974"/>
                  </a:lnTo>
                  <a:lnTo>
                    <a:pt x="11811" y="297814"/>
                  </a:lnTo>
                  <a:lnTo>
                    <a:pt x="0" y="288798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55460" y="1060449"/>
              <a:ext cx="118744" cy="14719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6538341" y="1060449"/>
            <a:ext cx="163449" cy="1634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0" name="object 40"/>
          <p:cNvGrpSpPr/>
          <p:nvPr/>
        </p:nvGrpSpPr>
        <p:grpSpPr>
          <a:xfrm>
            <a:off x="6837553" y="907414"/>
            <a:ext cx="627380" cy="311150"/>
            <a:chOff x="6837553" y="907414"/>
            <a:chExt cx="627380" cy="311150"/>
          </a:xfrm>
        </p:grpSpPr>
        <p:sp>
          <p:nvSpPr>
            <p:cNvPr id="41" name="object 41"/>
            <p:cNvSpPr/>
            <p:nvPr/>
          </p:nvSpPr>
          <p:spPr>
            <a:xfrm>
              <a:off x="6837553" y="999616"/>
              <a:ext cx="108585" cy="20701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961505" y="916939"/>
              <a:ext cx="72390" cy="292100"/>
            </a:xfrm>
            <a:custGeom>
              <a:avLst/>
              <a:gdLst/>
              <a:ahLst/>
              <a:cxnLst/>
              <a:rect l="l" t="t" r="r" b="b"/>
              <a:pathLst>
                <a:path w="72390" h="292100">
                  <a:moveTo>
                    <a:pt x="58293" y="7620"/>
                  </a:moveTo>
                  <a:lnTo>
                    <a:pt x="65913" y="0"/>
                  </a:lnTo>
                  <a:lnTo>
                    <a:pt x="72390" y="12954"/>
                  </a:lnTo>
                  <a:lnTo>
                    <a:pt x="68452" y="31369"/>
                  </a:lnTo>
                  <a:lnTo>
                    <a:pt x="46100" y="169291"/>
                  </a:lnTo>
                  <a:lnTo>
                    <a:pt x="46100" y="197358"/>
                  </a:lnTo>
                  <a:lnTo>
                    <a:pt x="30988" y="291973"/>
                  </a:lnTo>
                </a:path>
                <a:path w="72390" h="292100">
                  <a:moveTo>
                    <a:pt x="0" y="183642"/>
                  </a:moveTo>
                  <a:lnTo>
                    <a:pt x="14350" y="175768"/>
                  </a:lnTo>
                  <a:lnTo>
                    <a:pt x="30988" y="170307"/>
                  </a:lnTo>
                  <a:lnTo>
                    <a:pt x="50800" y="16637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074789" y="1058290"/>
              <a:ext cx="113283" cy="15049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215124" y="1058290"/>
              <a:ext cx="249808" cy="16014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6121400" y="1342643"/>
            <a:ext cx="1691639" cy="699135"/>
            <a:chOff x="6121400" y="1342643"/>
            <a:chExt cx="1691639" cy="699135"/>
          </a:xfrm>
        </p:grpSpPr>
        <p:sp>
          <p:nvSpPr>
            <p:cNvPr id="46" name="object 46"/>
            <p:cNvSpPr/>
            <p:nvPr/>
          </p:nvSpPr>
          <p:spPr>
            <a:xfrm>
              <a:off x="6161786" y="1342643"/>
              <a:ext cx="1651254" cy="64363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130925" y="1760473"/>
              <a:ext cx="6985" cy="271780"/>
            </a:xfrm>
            <a:custGeom>
              <a:avLst/>
              <a:gdLst/>
              <a:ahLst/>
              <a:cxnLst/>
              <a:rect l="l" t="t" r="r" b="b"/>
              <a:pathLst>
                <a:path w="6985" h="271780">
                  <a:moveTo>
                    <a:pt x="5079" y="0"/>
                  </a:moveTo>
                  <a:lnTo>
                    <a:pt x="5079" y="0"/>
                  </a:lnTo>
                  <a:lnTo>
                    <a:pt x="5079" y="19812"/>
                  </a:lnTo>
                  <a:lnTo>
                    <a:pt x="5079" y="38100"/>
                  </a:lnTo>
                  <a:lnTo>
                    <a:pt x="6603" y="64388"/>
                  </a:lnTo>
                  <a:lnTo>
                    <a:pt x="6603" y="94614"/>
                  </a:lnTo>
                  <a:lnTo>
                    <a:pt x="6603" y="94614"/>
                  </a:lnTo>
                  <a:lnTo>
                    <a:pt x="5079" y="125984"/>
                  </a:lnTo>
                  <a:lnTo>
                    <a:pt x="5079" y="159766"/>
                  </a:lnTo>
                  <a:lnTo>
                    <a:pt x="0" y="260985"/>
                  </a:lnTo>
                  <a:lnTo>
                    <a:pt x="0" y="27178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133337" y="1845563"/>
              <a:ext cx="107950" cy="154812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283070" y="1847087"/>
              <a:ext cx="102615" cy="16408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3198241" y="3315080"/>
            <a:ext cx="408940" cy="176530"/>
            <a:chOff x="3198241" y="3315080"/>
            <a:chExt cx="408940" cy="176530"/>
          </a:xfrm>
        </p:grpSpPr>
        <p:sp>
          <p:nvSpPr>
            <p:cNvPr id="51" name="object 51"/>
            <p:cNvSpPr/>
            <p:nvPr/>
          </p:nvSpPr>
          <p:spPr>
            <a:xfrm>
              <a:off x="3198241" y="3315080"/>
              <a:ext cx="286131" cy="17640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508883" y="3317239"/>
              <a:ext cx="97916" cy="146938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2011807" y="3620896"/>
            <a:ext cx="154940" cy="382905"/>
          </a:xfrm>
          <a:custGeom>
            <a:avLst/>
            <a:gdLst/>
            <a:ahLst/>
            <a:cxnLst/>
            <a:rect l="l" t="t" r="r" b="b"/>
            <a:pathLst>
              <a:path w="154939" h="382904">
                <a:moveTo>
                  <a:pt x="108838" y="4698"/>
                </a:moveTo>
                <a:lnTo>
                  <a:pt x="108838" y="4698"/>
                </a:lnTo>
                <a:lnTo>
                  <a:pt x="117475" y="0"/>
                </a:lnTo>
                <a:lnTo>
                  <a:pt x="109855" y="18795"/>
                </a:lnTo>
                <a:lnTo>
                  <a:pt x="97917" y="36067"/>
                </a:lnTo>
                <a:lnTo>
                  <a:pt x="84709" y="52196"/>
                </a:lnTo>
                <a:lnTo>
                  <a:pt x="72390" y="67309"/>
                </a:lnTo>
                <a:lnTo>
                  <a:pt x="61594" y="81406"/>
                </a:lnTo>
                <a:lnTo>
                  <a:pt x="50800" y="96900"/>
                </a:lnTo>
                <a:lnTo>
                  <a:pt x="39624" y="112013"/>
                </a:lnTo>
                <a:lnTo>
                  <a:pt x="27812" y="125983"/>
                </a:lnTo>
                <a:lnTo>
                  <a:pt x="27812" y="125983"/>
                </a:lnTo>
                <a:lnTo>
                  <a:pt x="10160" y="151256"/>
                </a:lnTo>
                <a:lnTo>
                  <a:pt x="10160" y="151256"/>
                </a:lnTo>
                <a:lnTo>
                  <a:pt x="27812" y="143636"/>
                </a:lnTo>
                <a:lnTo>
                  <a:pt x="48260" y="134619"/>
                </a:lnTo>
                <a:lnTo>
                  <a:pt x="71374" y="129285"/>
                </a:lnTo>
                <a:lnTo>
                  <a:pt x="93344" y="128142"/>
                </a:lnTo>
                <a:lnTo>
                  <a:pt x="112013" y="131825"/>
                </a:lnTo>
                <a:lnTo>
                  <a:pt x="127507" y="139318"/>
                </a:lnTo>
                <a:lnTo>
                  <a:pt x="140462" y="152272"/>
                </a:lnTo>
                <a:lnTo>
                  <a:pt x="149098" y="169544"/>
                </a:lnTo>
                <a:lnTo>
                  <a:pt x="153797" y="190118"/>
                </a:lnTo>
                <a:lnTo>
                  <a:pt x="154812" y="215010"/>
                </a:lnTo>
                <a:lnTo>
                  <a:pt x="151256" y="240156"/>
                </a:lnTo>
                <a:lnTo>
                  <a:pt x="143637" y="268236"/>
                </a:lnTo>
                <a:lnTo>
                  <a:pt x="132587" y="293433"/>
                </a:lnTo>
                <a:lnTo>
                  <a:pt x="100837" y="335559"/>
                </a:lnTo>
                <a:lnTo>
                  <a:pt x="77850" y="353199"/>
                </a:lnTo>
                <a:lnTo>
                  <a:pt x="77850" y="353199"/>
                </a:lnTo>
                <a:lnTo>
                  <a:pt x="30606" y="368312"/>
                </a:lnTo>
                <a:lnTo>
                  <a:pt x="30606" y="368312"/>
                </a:lnTo>
                <a:lnTo>
                  <a:pt x="0" y="331596"/>
                </a:lnTo>
                <a:lnTo>
                  <a:pt x="0" y="306400"/>
                </a:lnTo>
                <a:lnTo>
                  <a:pt x="5842" y="281190"/>
                </a:lnTo>
                <a:lnTo>
                  <a:pt x="16637" y="260680"/>
                </a:lnTo>
                <a:lnTo>
                  <a:pt x="28448" y="244474"/>
                </a:lnTo>
                <a:lnTo>
                  <a:pt x="41782" y="234695"/>
                </a:lnTo>
                <a:lnTo>
                  <a:pt x="56261" y="231139"/>
                </a:lnTo>
                <a:lnTo>
                  <a:pt x="70612" y="235838"/>
                </a:lnTo>
                <a:lnTo>
                  <a:pt x="83566" y="245617"/>
                </a:lnTo>
                <a:lnTo>
                  <a:pt x="93344" y="263918"/>
                </a:lnTo>
                <a:lnTo>
                  <a:pt x="99822" y="285876"/>
                </a:lnTo>
                <a:lnTo>
                  <a:pt x="102997" y="308559"/>
                </a:lnTo>
                <a:lnTo>
                  <a:pt x="106680" y="330517"/>
                </a:lnTo>
                <a:lnTo>
                  <a:pt x="110998" y="352120"/>
                </a:lnTo>
                <a:lnTo>
                  <a:pt x="117475" y="372998"/>
                </a:lnTo>
                <a:lnTo>
                  <a:pt x="128269" y="382714"/>
                </a:lnTo>
                <a:lnTo>
                  <a:pt x="143637" y="37804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4" name="object 54"/>
          <p:cNvGrpSpPr/>
          <p:nvPr/>
        </p:nvGrpSpPr>
        <p:grpSpPr>
          <a:xfrm>
            <a:off x="2242439" y="3839590"/>
            <a:ext cx="322580" cy="246379"/>
            <a:chOff x="2242439" y="3839590"/>
            <a:chExt cx="322580" cy="246379"/>
          </a:xfrm>
        </p:grpSpPr>
        <p:sp>
          <p:nvSpPr>
            <p:cNvPr id="55" name="object 55"/>
            <p:cNvSpPr/>
            <p:nvPr/>
          </p:nvSpPr>
          <p:spPr>
            <a:xfrm>
              <a:off x="2242439" y="3839590"/>
              <a:ext cx="98933" cy="194792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381377" y="3882847"/>
              <a:ext cx="183261" cy="20265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2686685" y="3675507"/>
            <a:ext cx="314960" cy="367030"/>
            <a:chOff x="2686685" y="3675507"/>
            <a:chExt cx="314960" cy="367030"/>
          </a:xfrm>
        </p:grpSpPr>
        <p:sp>
          <p:nvSpPr>
            <p:cNvPr id="58" name="object 58"/>
            <p:cNvSpPr/>
            <p:nvPr/>
          </p:nvSpPr>
          <p:spPr>
            <a:xfrm>
              <a:off x="2696210" y="3685032"/>
              <a:ext cx="182880" cy="330200"/>
            </a:xfrm>
            <a:custGeom>
              <a:avLst/>
              <a:gdLst/>
              <a:ahLst/>
              <a:cxnLst/>
              <a:rect l="l" t="t" r="r" b="b"/>
              <a:pathLst>
                <a:path w="182880" h="330200">
                  <a:moveTo>
                    <a:pt x="23113" y="7492"/>
                  </a:moveTo>
                  <a:lnTo>
                    <a:pt x="25272" y="0"/>
                  </a:lnTo>
                  <a:lnTo>
                    <a:pt x="27685" y="8635"/>
                  </a:lnTo>
                  <a:lnTo>
                    <a:pt x="27685" y="24129"/>
                  </a:lnTo>
                  <a:lnTo>
                    <a:pt x="26669" y="41401"/>
                  </a:lnTo>
                  <a:lnTo>
                    <a:pt x="26669" y="59689"/>
                  </a:lnTo>
                  <a:lnTo>
                    <a:pt x="24129" y="84962"/>
                  </a:lnTo>
                  <a:lnTo>
                    <a:pt x="21970" y="110870"/>
                  </a:lnTo>
                  <a:lnTo>
                    <a:pt x="18795" y="138175"/>
                  </a:lnTo>
                  <a:lnTo>
                    <a:pt x="16637" y="165226"/>
                  </a:lnTo>
                  <a:lnTo>
                    <a:pt x="13334" y="193306"/>
                  </a:lnTo>
                  <a:lnTo>
                    <a:pt x="0" y="293382"/>
                  </a:lnTo>
                  <a:lnTo>
                    <a:pt x="0" y="293382"/>
                  </a:lnTo>
                  <a:lnTo>
                    <a:pt x="1142" y="277177"/>
                  </a:lnTo>
                  <a:lnTo>
                    <a:pt x="2158" y="258457"/>
                  </a:lnTo>
                  <a:lnTo>
                    <a:pt x="6857" y="236867"/>
                  </a:lnTo>
                  <a:lnTo>
                    <a:pt x="14096" y="218147"/>
                  </a:lnTo>
                  <a:lnTo>
                    <a:pt x="24129" y="203022"/>
                  </a:lnTo>
                  <a:lnTo>
                    <a:pt x="38481" y="193306"/>
                  </a:lnTo>
                  <a:lnTo>
                    <a:pt x="53975" y="191147"/>
                  </a:lnTo>
                  <a:lnTo>
                    <a:pt x="53975" y="191147"/>
                  </a:lnTo>
                  <a:lnTo>
                    <a:pt x="71246" y="194386"/>
                  </a:lnTo>
                  <a:lnTo>
                    <a:pt x="86359" y="204101"/>
                  </a:lnTo>
                  <a:lnTo>
                    <a:pt x="98678" y="218147"/>
                  </a:lnTo>
                  <a:lnTo>
                    <a:pt x="107314" y="236867"/>
                  </a:lnTo>
                  <a:lnTo>
                    <a:pt x="108331" y="258457"/>
                  </a:lnTo>
                  <a:lnTo>
                    <a:pt x="101853" y="278256"/>
                  </a:lnTo>
                  <a:lnTo>
                    <a:pt x="31750" y="330098"/>
                  </a:lnTo>
                  <a:lnTo>
                    <a:pt x="18795" y="326135"/>
                  </a:lnTo>
                  <a:lnTo>
                    <a:pt x="13334" y="312826"/>
                  </a:lnTo>
                  <a:lnTo>
                    <a:pt x="14096" y="295541"/>
                  </a:lnTo>
                  <a:lnTo>
                    <a:pt x="20954" y="278256"/>
                  </a:lnTo>
                </a:path>
                <a:path w="182880" h="330200">
                  <a:moveTo>
                    <a:pt x="170687" y="183641"/>
                  </a:moveTo>
                  <a:lnTo>
                    <a:pt x="176402" y="192227"/>
                  </a:lnTo>
                  <a:lnTo>
                    <a:pt x="179704" y="204101"/>
                  </a:lnTo>
                  <a:lnTo>
                    <a:pt x="181863" y="219227"/>
                  </a:lnTo>
                  <a:lnTo>
                    <a:pt x="182879" y="239026"/>
                  </a:lnTo>
                  <a:lnTo>
                    <a:pt x="182879" y="263867"/>
                  </a:lnTo>
                  <a:lnTo>
                    <a:pt x="180720" y="287985"/>
                  </a:lnTo>
                  <a:lnTo>
                    <a:pt x="175387" y="32038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917825" y="3878529"/>
              <a:ext cx="83819" cy="163410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3074416" y="3901566"/>
            <a:ext cx="80263" cy="149009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14497" y="3887165"/>
            <a:ext cx="112267" cy="15081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62"/>
          <p:cNvGrpSpPr/>
          <p:nvPr/>
        </p:nvGrpSpPr>
        <p:grpSpPr>
          <a:xfrm>
            <a:off x="3376421" y="3679825"/>
            <a:ext cx="321945" cy="368300"/>
            <a:chOff x="3376421" y="3679825"/>
            <a:chExt cx="321945" cy="368300"/>
          </a:xfrm>
        </p:grpSpPr>
        <p:sp>
          <p:nvSpPr>
            <p:cNvPr id="63" name="object 63"/>
            <p:cNvSpPr/>
            <p:nvPr/>
          </p:nvSpPr>
          <p:spPr>
            <a:xfrm>
              <a:off x="3385946" y="3689350"/>
              <a:ext cx="154940" cy="344170"/>
            </a:xfrm>
            <a:custGeom>
              <a:avLst/>
              <a:gdLst/>
              <a:ahLst/>
              <a:cxnLst/>
              <a:rect l="l" t="t" r="r" b="b"/>
              <a:pathLst>
                <a:path w="154939" h="344170">
                  <a:moveTo>
                    <a:pt x="0" y="233629"/>
                  </a:moveTo>
                  <a:lnTo>
                    <a:pt x="9016" y="247662"/>
                  </a:lnTo>
                  <a:lnTo>
                    <a:pt x="9778" y="266382"/>
                  </a:lnTo>
                  <a:lnTo>
                    <a:pt x="9778" y="287985"/>
                  </a:lnTo>
                  <a:lnTo>
                    <a:pt x="9778" y="287985"/>
                  </a:lnTo>
                  <a:lnTo>
                    <a:pt x="1142" y="322897"/>
                  </a:lnTo>
                </a:path>
                <a:path w="154939" h="344170">
                  <a:moveTo>
                    <a:pt x="3301" y="171704"/>
                  </a:moveTo>
                  <a:lnTo>
                    <a:pt x="5841" y="163830"/>
                  </a:lnTo>
                  <a:lnTo>
                    <a:pt x="13335" y="156590"/>
                  </a:lnTo>
                </a:path>
                <a:path w="154939" h="344170">
                  <a:moveTo>
                    <a:pt x="66675" y="80645"/>
                  </a:moveTo>
                  <a:lnTo>
                    <a:pt x="65912" y="63373"/>
                  </a:lnTo>
                  <a:lnTo>
                    <a:pt x="65912" y="46736"/>
                  </a:lnTo>
                  <a:lnTo>
                    <a:pt x="65912" y="46736"/>
                  </a:lnTo>
                  <a:lnTo>
                    <a:pt x="68072" y="29464"/>
                  </a:lnTo>
                  <a:lnTo>
                    <a:pt x="75691" y="13970"/>
                  </a:lnTo>
                  <a:lnTo>
                    <a:pt x="86487" y="4318"/>
                  </a:lnTo>
                  <a:lnTo>
                    <a:pt x="101980" y="0"/>
                  </a:lnTo>
                  <a:lnTo>
                    <a:pt x="118490" y="2159"/>
                  </a:lnTo>
                  <a:lnTo>
                    <a:pt x="131444" y="10033"/>
                  </a:lnTo>
                  <a:lnTo>
                    <a:pt x="141097" y="25146"/>
                  </a:lnTo>
                  <a:lnTo>
                    <a:pt x="149098" y="44577"/>
                  </a:lnTo>
                  <a:lnTo>
                    <a:pt x="153415" y="66167"/>
                  </a:lnTo>
                  <a:lnTo>
                    <a:pt x="154431" y="88137"/>
                  </a:lnTo>
                  <a:lnTo>
                    <a:pt x="153415" y="107568"/>
                  </a:lnTo>
                  <a:lnTo>
                    <a:pt x="150113" y="158750"/>
                  </a:lnTo>
                  <a:lnTo>
                    <a:pt x="145795" y="201942"/>
                  </a:lnTo>
                  <a:lnTo>
                    <a:pt x="141097" y="241185"/>
                  </a:lnTo>
                  <a:lnTo>
                    <a:pt x="138937" y="259549"/>
                  </a:lnTo>
                  <a:lnTo>
                    <a:pt x="136143" y="281508"/>
                  </a:lnTo>
                  <a:lnTo>
                    <a:pt x="121665" y="34414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461765" y="3865562"/>
              <a:ext cx="236093" cy="182130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346198" y="4170845"/>
            <a:ext cx="461645" cy="328930"/>
            <a:chOff x="2346198" y="4170845"/>
            <a:chExt cx="461645" cy="328930"/>
          </a:xfrm>
        </p:grpSpPr>
        <p:sp>
          <p:nvSpPr>
            <p:cNvPr id="66" name="object 66"/>
            <p:cNvSpPr/>
            <p:nvPr/>
          </p:nvSpPr>
          <p:spPr>
            <a:xfrm>
              <a:off x="2355723" y="4180370"/>
              <a:ext cx="144780" cy="309880"/>
            </a:xfrm>
            <a:custGeom>
              <a:avLst/>
              <a:gdLst/>
              <a:ahLst/>
              <a:cxnLst/>
              <a:rect l="l" t="t" r="r" b="b"/>
              <a:pathLst>
                <a:path w="144780" h="309879">
                  <a:moveTo>
                    <a:pt x="144652" y="0"/>
                  </a:moveTo>
                  <a:lnTo>
                    <a:pt x="129158" y="4317"/>
                  </a:lnTo>
                  <a:lnTo>
                    <a:pt x="111887" y="12242"/>
                  </a:lnTo>
                  <a:lnTo>
                    <a:pt x="93218" y="24841"/>
                  </a:lnTo>
                  <a:lnTo>
                    <a:pt x="75564" y="39242"/>
                  </a:lnTo>
                  <a:lnTo>
                    <a:pt x="37337" y="108724"/>
                  </a:lnTo>
                  <a:lnTo>
                    <a:pt x="40639" y="128168"/>
                  </a:lnTo>
                  <a:lnTo>
                    <a:pt x="45974" y="146519"/>
                  </a:lnTo>
                  <a:lnTo>
                    <a:pt x="56768" y="162725"/>
                  </a:lnTo>
                  <a:lnTo>
                    <a:pt x="71246" y="178206"/>
                  </a:lnTo>
                  <a:lnTo>
                    <a:pt x="84200" y="192239"/>
                  </a:lnTo>
                  <a:lnTo>
                    <a:pt x="97916" y="206286"/>
                  </a:lnTo>
                  <a:lnTo>
                    <a:pt x="107568" y="221399"/>
                  </a:lnTo>
                  <a:lnTo>
                    <a:pt x="111887" y="238683"/>
                  </a:lnTo>
                  <a:lnTo>
                    <a:pt x="107568" y="257047"/>
                  </a:lnTo>
                  <a:lnTo>
                    <a:pt x="96393" y="270357"/>
                  </a:lnTo>
                  <a:lnTo>
                    <a:pt x="79120" y="280085"/>
                  </a:lnTo>
                  <a:lnTo>
                    <a:pt x="0" y="309600"/>
                  </a:lnTo>
                  <a:lnTo>
                    <a:pt x="11049" y="302767"/>
                  </a:lnTo>
                  <a:lnTo>
                    <a:pt x="28320" y="288721"/>
                  </a:lnTo>
                  <a:lnTo>
                    <a:pt x="49275" y="27144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541270" y="4290364"/>
              <a:ext cx="103250" cy="183934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688844" y="4316285"/>
              <a:ext cx="118744" cy="183210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2990214" y="4179493"/>
            <a:ext cx="349885" cy="334645"/>
            <a:chOff x="2990214" y="4179493"/>
            <a:chExt cx="349885" cy="334645"/>
          </a:xfrm>
        </p:grpSpPr>
        <p:sp>
          <p:nvSpPr>
            <p:cNvPr id="70" name="object 70"/>
            <p:cNvSpPr/>
            <p:nvPr/>
          </p:nvSpPr>
          <p:spPr>
            <a:xfrm>
              <a:off x="2999739" y="4189018"/>
              <a:ext cx="93345" cy="294640"/>
            </a:xfrm>
            <a:custGeom>
              <a:avLst/>
              <a:gdLst/>
              <a:ahLst/>
              <a:cxnLst/>
              <a:rect l="l" t="t" r="r" b="b"/>
              <a:pathLst>
                <a:path w="93344" h="294639">
                  <a:moveTo>
                    <a:pt x="92837" y="22669"/>
                  </a:moveTo>
                  <a:lnTo>
                    <a:pt x="92837" y="22669"/>
                  </a:lnTo>
                  <a:lnTo>
                    <a:pt x="72009" y="0"/>
                  </a:lnTo>
                  <a:lnTo>
                    <a:pt x="56896" y="7556"/>
                  </a:lnTo>
                  <a:lnTo>
                    <a:pt x="40259" y="22669"/>
                  </a:lnTo>
                  <a:lnTo>
                    <a:pt x="26924" y="39230"/>
                  </a:lnTo>
                  <a:lnTo>
                    <a:pt x="15112" y="60477"/>
                  </a:lnTo>
                  <a:lnTo>
                    <a:pt x="6477" y="87833"/>
                  </a:lnTo>
                  <a:lnTo>
                    <a:pt x="1016" y="114109"/>
                  </a:lnTo>
                  <a:lnTo>
                    <a:pt x="0" y="144360"/>
                  </a:lnTo>
                  <a:lnTo>
                    <a:pt x="3175" y="196557"/>
                  </a:lnTo>
                  <a:lnTo>
                    <a:pt x="13970" y="234353"/>
                  </a:lnTo>
                  <a:lnTo>
                    <a:pt x="30607" y="266039"/>
                  </a:lnTo>
                  <a:lnTo>
                    <a:pt x="40259" y="282232"/>
                  </a:lnTo>
                  <a:lnTo>
                    <a:pt x="54356" y="29411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114039" y="4292523"/>
              <a:ext cx="123825" cy="193649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3261613" y="4322762"/>
              <a:ext cx="78105" cy="190779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3" name="object 73"/>
          <p:cNvGrpSpPr/>
          <p:nvPr/>
        </p:nvGrpSpPr>
        <p:grpSpPr>
          <a:xfrm>
            <a:off x="3558285" y="4156811"/>
            <a:ext cx="694690" cy="352425"/>
            <a:chOff x="3558285" y="4156811"/>
            <a:chExt cx="694690" cy="352425"/>
          </a:xfrm>
        </p:grpSpPr>
        <p:sp>
          <p:nvSpPr>
            <p:cNvPr id="74" name="object 74"/>
            <p:cNvSpPr/>
            <p:nvPr/>
          </p:nvSpPr>
          <p:spPr>
            <a:xfrm>
              <a:off x="3558285" y="4352289"/>
              <a:ext cx="213105" cy="147929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3794251" y="4166336"/>
              <a:ext cx="68580" cy="288925"/>
            </a:xfrm>
            <a:custGeom>
              <a:avLst/>
              <a:gdLst/>
              <a:ahLst/>
              <a:cxnLst/>
              <a:rect l="l" t="t" r="r" b="b"/>
              <a:pathLst>
                <a:path w="68579" h="288925">
                  <a:moveTo>
                    <a:pt x="5714" y="83159"/>
                  </a:moveTo>
                  <a:lnTo>
                    <a:pt x="5714" y="83159"/>
                  </a:lnTo>
                  <a:lnTo>
                    <a:pt x="0" y="30238"/>
                  </a:lnTo>
                  <a:lnTo>
                    <a:pt x="0" y="10795"/>
                  </a:lnTo>
                  <a:lnTo>
                    <a:pt x="2159" y="0"/>
                  </a:lnTo>
                  <a:lnTo>
                    <a:pt x="7874" y="14033"/>
                  </a:lnTo>
                  <a:lnTo>
                    <a:pt x="10033" y="37795"/>
                  </a:lnTo>
                  <a:lnTo>
                    <a:pt x="10033" y="68402"/>
                  </a:lnTo>
                  <a:lnTo>
                    <a:pt x="7874" y="104038"/>
                  </a:lnTo>
                  <a:lnTo>
                    <a:pt x="6858" y="136791"/>
                  </a:lnTo>
                  <a:lnTo>
                    <a:pt x="5714" y="165950"/>
                  </a:lnTo>
                  <a:lnTo>
                    <a:pt x="5714" y="190080"/>
                  </a:lnTo>
                  <a:lnTo>
                    <a:pt x="4699" y="209511"/>
                  </a:lnTo>
                  <a:lnTo>
                    <a:pt x="4699" y="224993"/>
                  </a:lnTo>
                  <a:lnTo>
                    <a:pt x="4699" y="224993"/>
                  </a:lnTo>
                  <a:lnTo>
                    <a:pt x="5714" y="238671"/>
                  </a:lnTo>
                  <a:lnTo>
                    <a:pt x="5714" y="252717"/>
                  </a:lnTo>
                  <a:lnTo>
                    <a:pt x="5714" y="252717"/>
                  </a:lnTo>
                  <a:lnTo>
                    <a:pt x="6858" y="237591"/>
                  </a:lnTo>
                  <a:lnTo>
                    <a:pt x="10033" y="220319"/>
                  </a:lnTo>
                  <a:lnTo>
                    <a:pt x="16510" y="204114"/>
                  </a:lnTo>
                  <a:lnTo>
                    <a:pt x="26670" y="193319"/>
                  </a:lnTo>
                  <a:lnTo>
                    <a:pt x="40639" y="192239"/>
                  </a:lnTo>
                  <a:lnTo>
                    <a:pt x="51815" y="198716"/>
                  </a:lnTo>
                  <a:lnTo>
                    <a:pt x="60451" y="211670"/>
                  </a:lnTo>
                  <a:lnTo>
                    <a:pt x="65912" y="226796"/>
                  </a:lnTo>
                  <a:lnTo>
                    <a:pt x="68072" y="245160"/>
                  </a:lnTo>
                  <a:lnTo>
                    <a:pt x="63753" y="266039"/>
                  </a:lnTo>
                  <a:lnTo>
                    <a:pt x="39624" y="288721"/>
                  </a:lnTo>
                  <a:lnTo>
                    <a:pt x="23368" y="288721"/>
                  </a:lnTo>
                  <a:lnTo>
                    <a:pt x="12192" y="278993"/>
                  </a:lnTo>
                  <a:lnTo>
                    <a:pt x="10033" y="260642"/>
                  </a:lnTo>
                  <a:lnTo>
                    <a:pt x="14350" y="23543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911091" y="4296854"/>
              <a:ext cx="174117" cy="180682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4139056" y="4330128"/>
              <a:ext cx="104139" cy="170180"/>
            </a:xfrm>
            <a:custGeom>
              <a:avLst/>
              <a:gdLst/>
              <a:ahLst/>
              <a:cxnLst/>
              <a:rect l="l" t="t" r="r" b="b"/>
              <a:pathLst>
                <a:path w="104139" h="170179">
                  <a:moveTo>
                    <a:pt x="39623" y="0"/>
                  </a:moveTo>
                  <a:lnTo>
                    <a:pt x="18795" y="6489"/>
                  </a:lnTo>
                  <a:lnTo>
                    <a:pt x="0" y="36004"/>
                  </a:lnTo>
                  <a:lnTo>
                    <a:pt x="0" y="59042"/>
                  </a:lnTo>
                  <a:lnTo>
                    <a:pt x="0" y="59042"/>
                  </a:lnTo>
                  <a:lnTo>
                    <a:pt x="8000" y="80289"/>
                  </a:lnTo>
                  <a:lnTo>
                    <a:pt x="19812" y="103327"/>
                  </a:lnTo>
                  <a:lnTo>
                    <a:pt x="32130" y="122770"/>
                  </a:lnTo>
                  <a:lnTo>
                    <a:pt x="38607" y="137883"/>
                  </a:lnTo>
                  <a:lnTo>
                    <a:pt x="26288" y="143281"/>
                  </a:lnTo>
                  <a:lnTo>
                    <a:pt x="12318" y="137883"/>
                  </a:lnTo>
                  <a:lnTo>
                    <a:pt x="3682" y="130327"/>
                  </a:lnTo>
                  <a:lnTo>
                    <a:pt x="4698" y="121691"/>
                  </a:lnTo>
                </a:path>
                <a:path w="104139" h="170179">
                  <a:moveTo>
                    <a:pt x="92201" y="167411"/>
                  </a:moveTo>
                  <a:lnTo>
                    <a:pt x="104139" y="16957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/>
          <p:nvPr/>
        </p:nvSpPr>
        <p:spPr>
          <a:xfrm>
            <a:off x="3387216" y="4334649"/>
            <a:ext cx="105791" cy="158013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78279" y="792479"/>
              <a:ext cx="2076449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20280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2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Symmetry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65" dirty="0">
                <a:latin typeface="Lucida Sans"/>
                <a:cs typeface="Lucida Sans"/>
              </a:rPr>
              <a:t>symmetry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radial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the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adults</a:t>
            </a:r>
            <a:r>
              <a:rPr sz="1500" b="1" spc="-30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bilateral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the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larvae.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65" dirty="0">
                <a:latin typeface="Lucida Sans"/>
                <a:cs typeface="Lucida Sans"/>
              </a:rPr>
              <a:t>radial sy</a:t>
            </a:r>
            <a:r>
              <a:rPr sz="1500" u="heavy" spc="-6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m</a:t>
            </a:r>
            <a:r>
              <a:rPr sz="1500" spc="-65" dirty="0">
                <a:latin typeface="Lucida Sans"/>
                <a:cs typeface="Lucida Sans"/>
              </a:rPr>
              <a:t>metry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spc="-60" dirty="0">
                <a:latin typeface="Lucida Sans"/>
                <a:cs typeface="Lucida Sans"/>
              </a:rPr>
              <a:t>the </a:t>
            </a:r>
            <a:r>
              <a:rPr sz="1500" spc="-65" dirty="0">
                <a:latin typeface="Lucida Sans"/>
                <a:cs typeface="Lucida Sans"/>
              </a:rPr>
              <a:t>adult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pentamerous</a:t>
            </a:r>
            <a:r>
              <a:rPr sz="1500" spc="-30" dirty="0">
                <a:latin typeface="Lucida Sans"/>
                <a:cs typeface="Lucida Sans"/>
              </a:rPr>
              <a:t>, </a:t>
            </a:r>
            <a:r>
              <a:rPr sz="1500" spc="-110" dirty="0">
                <a:latin typeface="Lucida Sans"/>
                <a:cs typeface="Lucida Sans"/>
              </a:rPr>
              <a:t>i.e., </a:t>
            </a:r>
            <a:r>
              <a:rPr sz="1500" spc="-55" dirty="0">
                <a:latin typeface="Lucida Sans"/>
                <a:cs typeface="Lucida Sans"/>
              </a:rPr>
              <a:t>body </a:t>
            </a:r>
            <a:r>
              <a:rPr sz="1500" spc="-60" dirty="0">
                <a:latin typeface="Lucida Sans"/>
                <a:cs typeface="Lucida Sans"/>
              </a:rPr>
              <a:t>parts are arranged</a:t>
            </a:r>
            <a:r>
              <a:rPr sz="1500" spc="-2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</a:pPr>
            <a:r>
              <a:rPr sz="1500" spc="-50" dirty="0">
                <a:latin typeface="Lucida Sans"/>
                <a:cs typeface="Lucida Sans"/>
              </a:rPr>
              <a:t>fives </a:t>
            </a:r>
            <a:r>
              <a:rPr sz="1500" spc="-80" dirty="0">
                <a:latin typeface="Lucida Sans"/>
                <a:cs typeface="Lucida Sans"/>
              </a:rPr>
              <a:t>or </a:t>
            </a:r>
            <a:r>
              <a:rPr sz="1500" spc="-75" dirty="0">
                <a:latin typeface="Lucida Sans"/>
                <a:cs typeface="Lucida Sans"/>
              </a:rPr>
              <a:t>multiples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28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five.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16894" y="2572511"/>
            <a:ext cx="2551617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45536" y="1654809"/>
            <a:ext cx="1911985" cy="53975"/>
          </a:xfrm>
          <a:custGeom>
            <a:avLst/>
            <a:gdLst/>
            <a:ahLst/>
            <a:cxnLst/>
            <a:rect l="l" t="t" r="r" b="b"/>
            <a:pathLst>
              <a:path w="1911985" h="53975">
                <a:moveTo>
                  <a:pt x="0" y="1142"/>
                </a:moveTo>
                <a:lnTo>
                  <a:pt x="14477" y="0"/>
                </a:lnTo>
                <a:lnTo>
                  <a:pt x="14477" y="0"/>
                </a:lnTo>
                <a:lnTo>
                  <a:pt x="26288" y="3937"/>
                </a:lnTo>
                <a:lnTo>
                  <a:pt x="41782" y="12573"/>
                </a:lnTo>
                <a:lnTo>
                  <a:pt x="58419" y="21589"/>
                </a:lnTo>
                <a:lnTo>
                  <a:pt x="75692" y="29210"/>
                </a:lnTo>
                <a:lnTo>
                  <a:pt x="93218" y="35687"/>
                </a:lnTo>
                <a:lnTo>
                  <a:pt x="112775" y="39624"/>
                </a:lnTo>
                <a:lnTo>
                  <a:pt x="133985" y="40639"/>
                </a:lnTo>
                <a:lnTo>
                  <a:pt x="156590" y="39624"/>
                </a:lnTo>
                <a:lnTo>
                  <a:pt x="178562" y="36702"/>
                </a:lnTo>
                <a:lnTo>
                  <a:pt x="198374" y="30987"/>
                </a:lnTo>
                <a:lnTo>
                  <a:pt x="215645" y="27050"/>
                </a:lnTo>
                <a:lnTo>
                  <a:pt x="234442" y="22351"/>
                </a:lnTo>
                <a:lnTo>
                  <a:pt x="254254" y="19430"/>
                </a:lnTo>
                <a:lnTo>
                  <a:pt x="272923" y="18414"/>
                </a:lnTo>
                <a:lnTo>
                  <a:pt x="292735" y="18414"/>
                </a:lnTo>
                <a:lnTo>
                  <a:pt x="311023" y="20574"/>
                </a:lnTo>
                <a:lnTo>
                  <a:pt x="327660" y="24511"/>
                </a:lnTo>
                <a:lnTo>
                  <a:pt x="345948" y="30225"/>
                </a:lnTo>
                <a:lnTo>
                  <a:pt x="365760" y="36702"/>
                </a:lnTo>
                <a:lnTo>
                  <a:pt x="384556" y="42799"/>
                </a:lnTo>
                <a:lnTo>
                  <a:pt x="403225" y="48640"/>
                </a:lnTo>
                <a:lnTo>
                  <a:pt x="420496" y="51435"/>
                </a:lnTo>
                <a:lnTo>
                  <a:pt x="440308" y="52959"/>
                </a:lnTo>
                <a:lnTo>
                  <a:pt x="458977" y="52959"/>
                </a:lnTo>
                <a:lnTo>
                  <a:pt x="479551" y="51435"/>
                </a:lnTo>
                <a:lnTo>
                  <a:pt x="502538" y="50418"/>
                </a:lnTo>
                <a:lnTo>
                  <a:pt x="525652" y="47498"/>
                </a:lnTo>
                <a:lnTo>
                  <a:pt x="549782" y="42799"/>
                </a:lnTo>
                <a:lnTo>
                  <a:pt x="571754" y="37846"/>
                </a:lnTo>
                <a:lnTo>
                  <a:pt x="592582" y="33147"/>
                </a:lnTo>
                <a:lnTo>
                  <a:pt x="612013" y="29210"/>
                </a:lnTo>
                <a:lnTo>
                  <a:pt x="631825" y="25526"/>
                </a:lnTo>
                <a:lnTo>
                  <a:pt x="650239" y="23367"/>
                </a:lnTo>
                <a:lnTo>
                  <a:pt x="667892" y="23367"/>
                </a:lnTo>
                <a:lnTo>
                  <a:pt x="667892" y="23367"/>
                </a:lnTo>
                <a:lnTo>
                  <a:pt x="686562" y="24511"/>
                </a:lnTo>
                <a:lnTo>
                  <a:pt x="705230" y="25526"/>
                </a:lnTo>
                <a:lnTo>
                  <a:pt x="724662" y="28066"/>
                </a:lnTo>
                <a:lnTo>
                  <a:pt x="743458" y="32003"/>
                </a:lnTo>
                <a:lnTo>
                  <a:pt x="762126" y="36702"/>
                </a:lnTo>
                <a:lnTo>
                  <a:pt x="780541" y="40639"/>
                </a:lnTo>
                <a:lnTo>
                  <a:pt x="800353" y="45338"/>
                </a:lnTo>
                <a:lnTo>
                  <a:pt x="822325" y="49275"/>
                </a:lnTo>
                <a:lnTo>
                  <a:pt x="842137" y="52959"/>
                </a:lnTo>
                <a:lnTo>
                  <a:pt x="861822" y="53975"/>
                </a:lnTo>
                <a:lnTo>
                  <a:pt x="883538" y="52959"/>
                </a:lnTo>
                <a:lnTo>
                  <a:pt x="907541" y="51435"/>
                </a:lnTo>
                <a:lnTo>
                  <a:pt x="929513" y="48640"/>
                </a:lnTo>
                <a:lnTo>
                  <a:pt x="949325" y="45338"/>
                </a:lnTo>
                <a:lnTo>
                  <a:pt x="971296" y="41783"/>
                </a:lnTo>
                <a:lnTo>
                  <a:pt x="992886" y="37846"/>
                </a:lnTo>
                <a:lnTo>
                  <a:pt x="1013840" y="33147"/>
                </a:lnTo>
                <a:lnTo>
                  <a:pt x="1033907" y="29210"/>
                </a:lnTo>
                <a:lnTo>
                  <a:pt x="1053338" y="25526"/>
                </a:lnTo>
                <a:lnTo>
                  <a:pt x="1074292" y="24511"/>
                </a:lnTo>
                <a:lnTo>
                  <a:pt x="1095883" y="24511"/>
                </a:lnTo>
                <a:lnTo>
                  <a:pt x="1115695" y="25526"/>
                </a:lnTo>
                <a:lnTo>
                  <a:pt x="1134364" y="25526"/>
                </a:lnTo>
                <a:lnTo>
                  <a:pt x="1154176" y="25526"/>
                </a:lnTo>
                <a:lnTo>
                  <a:pt x="1172972" y="27050"/>
                </a:lnTo>
                <a:lnTo>
                  <a:pt x="1192402" y="29210"/>
                </a:lnTo>
                <a:lnTo>
                  <a:pt x="1211072" y="32003"/>
                </a:lnTo>
                <a:lnTo>
                  <a:pt x="1229740" y="35687"/>
                </a:lnTo>
                <a:lnTo>
                  <a:pt x="1249552" y="36702"/>
                </a:lnTo>
                <a:lnTo>
                  <a:pt x="1270127" y="37846"/>
                </a:lnTo>
                <a:lnTo>
                  <a:pt x="1270127" y="37846"/>
                </a:lnTo>
                <a:lnTo>
                  <a:pt x="1295273" y="36702"/>
                </a:lnTo>
                <a:lnTo>
                  <a:pt x="1319402" y="34543"/>
                </a:lnTo>
                <a:lnTo>
                  <a:pt x="1343533" y="30987"/>
                </a:lnTo>
                <a:lnTo>
                  <a:pt x="1368805" y="29210"/>
                </a:lnTo>
                <a:lnTo>
                  <a:pt x="1392554" y="27050"/>
                </a:lnTo>
                <a:lnTo>
                  <a:pt x="1414779" y="23367"/>
                </a:lnTo>
                <a:lnTo>
                  <a:pt x="1435353" y="21589"/>
                </a:lnTo>
                <a:lnTo>
                  <a:pt x="1455165" y="20574"/>
                </a:lnTo>
                <a:lnTo>
                  <a:pt x="1474977" y="20574"/>
                </a:lnTo>
                <a:lnTo>
                  <a:pt x="1492250" y="21589"/>
                </a:lnTo>
                <a:lnTo>
                  <a:pt x="1510918" y="22351"/>
                </a:lnTo>
                <a:lnTo>
                  <a:pt x="1531874" y="22351"/>
                </a:lnTo>
                <a:lnTo>
                  <a:pt x="1553845" y="24511"/>
                </a:lnTo>
                <a:lnTo>
                  <a:pt x="1575815" y="25526"/>
                </a:lnTo>
                <a:lnTo>
                  <a:pt x="1597405" y="27050"/>
                </a:lnTo>
                <a:lnTo>
                  <a:pt x="1618614" y="27050"/>
                </a:lnTo>
                <a:lnTo>
                  <a:pt x="1639062" y="27050"/>
                </a:lnTo>
                <a:lnTo>
                  <a:pt x="1662176" y="27050"/>
                </a:lnTo>
                <a:lnTo>
                  <a:pt x="1683003" y="25526"/>
                </a:lnTo>
                <a:lnTo>
                  <a:pt x="1702815" y="23367"/>
                </a:lnTo>
                <a:lnTo>
                  <a:pt x="1721230" y="20574"/>
                </a:lnTo>
                <a:lnTo>
                  <a:pt x="1741042" y="16890"/>
                </a:lnTo>
                <a:lnTo>
                  <a:pt x="1761871" y="14731"/>
                </a:lnTo>
                <a:lnTo>
                  <a:pt x="1781302" y="14731"/>
                </a:lnTo>
                <a:lnTo>
                  <a:pt x="1800098" y="15875"/>
                </a:lnTo>
                <a:lnTo>
                  <a:pt x="1817624" y="16890"/>
                </a:lnTo>
                <a:lnTo>
                  <a:pt x="1834896" y="18414"/>
                </a:lnTo>
                <a:lnTo>
                  <a:pt x="1854708" y="19430"/>
                </a:lnTo>
                <a:lnTo>
                  <a:pt x="1873503" y="20574"/>
                </a:lnTo>
                <a:lnTo>
                  <a:pt x="1890014" y="20574"/>
                </a:lnTo>
                <a:lnTo>
                  <a:pt x="1902967" y="20574"/>
                </a:lnTo>
                <a:lnTo>
                  <a:pt x="1911603" y="22351"/>
                </a:lnTo>
                <a:lnTo>
                  <a:pt x="1909445" y="14731"/>
                </a:lnTo>
                <a:lnTo>
                  <a:pt x="1904111" y="2552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05070" y="1654809"/>
            <a:ext cx="1786889" cy="53340"/>
          </a:xfrm>
          <a:custGeom>
            <a:avLst/>
            <a:gdLst/>
            <a:ahLst/>
            <a:cxnLst/>
            <a:rect l="l" t="t" r="r" b="b"/>
            <a:pathLst>
              <a:path w="1786890" h="53339">
                <a:moveTo>
                  <a:pt x="0" y="30225"/>
                </a:moveTo>
                <a:lnTo>
                  <a:pt x="12191" y="25526"/>
                </a:lnTo>
                <a:lnTo>
                  <a:pt x="12191" y="25526"/>
                </a:lnTo>
                <a:lnTo>
                  <a:pt x="25145" y="27050"/>
                </a:lnTo>
                <a:lnTo>
                  <a:pt x="40639" y="30987"/>
                </a:lnTo>
                <a:lnTo>
                  <a:pt x="59308" y="37846"/>
                </a:lnTo>
                <a:lnTo>
                  <a:pt x="77724" y="43941"/>
                </a:lnTo>
                <a:lnTo>
                  <a:pt x="99694" y="49275"/>
                </a:lnTo>
                <a:lnTo>
                  <a:pt x="123825" y="52959"/>
                </a:lnTo>
                <a:lnTo>
                  <a:pt x="150113" y="52959"/>
                </a:lnTo>
                <a:lnTo>
                  <a:pt x="173100" y="51435"/>
                </a:lnTo>
                <a:lnTo>
                  <a:pt x="193675" y="49275"/>
                </a:lnTo>
                <a:lnTo>
                  <a:pt x="212343" y="46481"/>
                </a:lnTo>
                <a:lnTo>
                  <a:pt x="229996" y="43941"/>
                </a:lnTo>
                <a:lnTo>
                  <a:pt x="247268" y="41783"/>
                </a:lnTo>
                <a:lnTo>
                  <a:pt x="263778" y="39624"/>
                </a:lnTo>
                <a:lnTo>
                  <a:pt x="279272" y="36702"/>
                </a:lnTo>
                <a:lnTo>
                  <a:pt x="294385" y="33147"/>
                </a:lnTo>
                <a:lnTo>
                  <a:pt x="312038" y="30225"/>
                </a:lnTo>
                <a:lnTo>
                  <a:pt x="329691" y="28066"/>
                </a:lnTo>
                <a:lnTo>
                  <a:pt x="352425" y="28066"/>
                </a:lnTo>
                <a:lnTo>
                  <a:pt x="375412" y="30225"/>
                </a:lnTo>
                <a:lnTo>
                  <a:pt x="395224" y="33147"/>
                </a:lnTo>
                <a:lnTo>
                  <a:pt x="415035" y="36702"/>
                </a:lnTo>
                <a:lnTo>
                  <a:pt x="436625" y="39624"/>
                </a:lnTo>
                <a:lnTo>
                  <a:pt x="456818" y="41783"/>
                </a:lnTo>
                <a:lnTo>
                  <a:pt x="476250" y="43941"/>
                </a:lnTo>
                <a:lnTo>
                  <a:pt x="498220" y="46481"/>
                </a:lnTo>
                <a:lnTo>
                  <a:pt x="524509" y="48640"/>
                </a:lnTo>
                <a:lnTo>
                  <a:pt x="551814" y="48640"/>
                </a:lnTo>
                <a:lnTo>
                  <a:pt x="551814" y="48640"/>
                </a:lnTo>
                <a:lnTo>
                  <a:pt x="581405" y="46481"/>
                </a:lnTo>
                <a:lnTo>
                  <a:pt x="611885" y="42799"/>
                </a:lnTo>
                <a:lnTo>
                  <a:pt x="645794" y="38862"/>
                </a:lnTo>
                <a:lnTo>
                  <a:pt x="677417" y="33147"/>
                </a:lnTo>
                <a:lnTo>
                  <a:pt x="704850" y="29210"/>
                </a:lnTo>
                <a:lnTo>
                  <a:pt x="727201" y="24511"/>
                </a:lnTo>
                <a:lnTo>
                  <a:pt x="744474" y="21589"/>
                </a:lnTo>
                <a:lnTo>
                  <a:pt x="760602" y="20574"/>
                </a:lnTo>
                <a:lnTo>
                  <a:pt x="776096" y="19430"/>
                </a:lnTo>
                <a:lnTo>
                  <a:pt x="791590" y="18414"/>
                </a:lnTo>
                <a:lnTo>
                  <a:pt x="810259" y="18414"/>
                </a:lnTo>
                <a:lnTo>
                  <a:pt x="830833" y="18414"/>
                </a:lnTo>
                <a:lnTo>
                  <a:pt x="853820" y="19430"/>
                </a:lnTo>
                <a:lnTo>
                  <a:pt x="876934" y="21589"/>
                </a:lnTo>
                <a:lnTo>
                  <a:pt x="899921" y="24511"/>
                </a:lnTo>
                <a:lnTo>
                  <a:pt x="920876" y="27050"/>
                </a:lnTo>
                <a:lnTo>
                  <a:pt x="941704" y="28066"/>
                </a:lnTo>
                <a:lnTo>
                  <a:pt x="962278" y="29210"/>
                </a:lnTo>
                <a:lnTo>
                  <a:pt x="986663" y="30225"/>
                </a:lnTo>
                <a:lnTo>
                  <a:pt x="1010412" y="30225"/>
                </a:lnTo>
                <a:lnTo>
                  <a:pt x="1032382" y="30225"/>
                </a:lnTo>
                <a:lnTo>
                  <a:pt x="1052194" y="29210"/>
                </a:lnTo>
                <a:lnTo>
                  <a:pt x="1072006" y="29210"/>
                </a:lnTo>
                <a:lnTo>
                  <a:pt x="1095755" y="28066"/>
                </a:lnTo>
                <a:lnTo>
                  <a:pt x="1117727" y="25526"/>
                </a:lnTo>
                <a:lnTo>
                  <a:pt x="1117727" y="25526"/>
                </a:lnTo>
                <a:lnTo>
                  <a:pt x="1139697" y="21589"/>
                </a:lnTo>
                <a:lnTo>
                  <a:pt x="1160526" y="16890"/>
                </a:lnTo>
                <a:lnTo>
                  <a:pt x="1181480" y="14731"/>
                </a:lnTo>
                <a:lnTo>
                  <a:pt x="1200150" y="13715"/>
                </a:lnTo>
                <a:lnTo>
                  <a:pt x="1200150" y="13715"/>
                </a:lnTo>
                <a:lnTo>
                  <a:pt x="1217421" y="14731"/>
                </a:lnTo>
                <a:lnTo>
                  <a:pt x="1233677" y="15875"/>
                </a:lnTo>
                <a:lnTo>
                  <a:pt x="1250188" y="18414"/>
                </a:lnTo>
                <a:lnTo>
                  <a:pt x="1265681" y="19430"/>
                </a:lnTo>
                <a:lnTo>
                  <a:pt x="1284477" y="20574"/>
                </a:lnTo>
                <a:lnTo>
                  <a:pt x="1304925" y="21589"/>
                </a:lnTo>
                <a:lnTo>
                  <a:pt x="1329054" y="21589"/>
                </a:lnTo>
                <a:lnTo>
                  <a:pt x="1352041" y="21589"/>
                </a:lnTo>
                <a:lnTo>
                  <a:pt x="1377314" y="20574"/>
                </a:lnTo>
                <a:lnTo>
                  <a:pt x="1399285" y="18414"/>
                </a:lnTo>
                <a:lnTo>
                  <a:pt x="1418716" y="13715"/>
                </a:lnTo>
                <a:lnTo>
                  <a:pt x="1418716" y="13715"/>
                </a:lnTo>
                <a:lnTo>
                  <a:pt x="1436369" y="9778"/>
                </a:lnTo>
                <a:lnTo>
                  <a:pt x="1454022" y="7238"/>
                </a:lnTo>
                <a:lnTo>
                  <a:pt x="1474469" y="5079"/>
                </a:lnTo>
                <a:lnTo>
                  <a:pt x="1493265" y="5079"/>
                </a:lnTo>
                <a:lnTo>
                  <a:pt x="1493265" y="5079"/>
                </a:lnTo>
                <a:lnTo>
                  <a:pt x="1511934" y="8254"/>
                </a:lnTo>
                <a:lnTo>
                  <a:pt x="1529206" y="13715"/>
                </a:lnTo>
                <a:lnTo>
                  <a:pt x="1546859" y="18414"/>
                </a:lnTo>
                <a:lnTo>
                  <a:pt x="1565528" y="21589"/>
                </a:lnTo>
                <a:lnTo>
                  <a:pt x="1582165" y="24511"/>
                </a:lnTo>
                <a:lnTo>
                  <a:pt x="1599819" y="27050"/>
                </a:lnTo>
                <a:lnTo>
                  <a:pt x="1617090" y="29210"/>
                </a:lnTo>
                <a:lnTo>
                  <a:pt x="1636902" y="30225"/>
                </a:lnTo>
                <a:lnTo>
                  <a:pt x="1659508" y="30225"/>
                </a:lnTo>
                <a:lnTo>
                  <a:pt x="1680463" y="30225"/>
                </a:lnTo>
                <a:lnTo>
                  <a:pt x="1680463" y="30225"/>
                </a:lnTo>
                <a:lnTo>
                  <a:pt x="1699132" y="29210"/>
                </a:lnTo>
                <a:lnTo>
                  <a:pt x="1716404" y="29210"/>
                </a:lnTo>
                <a:lnTo>
                  <a:pt x="1733041" y="29210"/>
                </a:lnTo>
                <a:lnTo>
                  <a:pt x="1746250" y="25526"/>
                </a:lnTo>
                <a:lnTo>
                  <a:pt x="1753870" y="22351"/>
                </a:lnTo>
              </a:path>
              <a:path w="1786890" h="53339">
                <a:moveTo>
                  <a:pt x="1786635" y="7238"/>
                </a:moveTo>
                <a:lnTo>
                  <a:pt x="177800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22061" y="717549"/>
            <a:ext cx="1804542" cy="7760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50664" y="1901063"/>
            <a:ext cx="1149985" cy="19685"/>
          </a:xfrm>
          <a:custGeom>
            <a:avLst/>
            <a:gdLst/>
            <a:ahLst/>
            <a:cxnLst/>
            <a:rect l="l" t="t" r="r" b="b"/>
            <a:pathLst>
              <a:path w="1149985" h="19685">
                <a:moveTo>
                  <a:pt x="0" y="0"/>
                </a:moveTo>
                <a:lnTo>
                  <a:pt x="7620" y="4318"/>
                </a:lnTo>
                <a:lnTo>
                  <a:pt x="23113" y="6477"/>
                </a:lnTo>
                <a:lnTo>
                  <a:pt x="42925" y="7493"/>
                </a:lnTo>
                <a:lnTo>
                  <a:pt x="60198" y="8636"/>
                </a:lnTo>
                <a:lnTo>
                  <a:pt x="77850" y="9652"/>
                </a:lnTo>
                <a:lnTo>
                  <a:pt x="96520" y="10413"/>
                </a:lnTo>
                <a:lnTo>
                  <a:pt x="116966" y="11556"/>
                </a:lnTo>
                <a:lnTo>
                  <a:pt x="141477" y="11556"/>
                </a:lnTo>
                <a:lnTo>
                  <a:pt x="164211" y="12573"/>
                </a:lnTo>
                <a:lnTo>
                  <a:pt x="186182" y="14097"/>
                </a:lnTo>
                <a:lnTo>
                  <a:pt x="207010" y="15112"/>
                </a:lnTo>
                <a:lnTo>
                  <a:pt x="228600" y="16256"/>
                </a:lnTo>
                <a:lnTo>
                  <a:pt x="268224" y="16256"/>
                </a:lnTo>
                <a:lnTo>
                  <a:pt x="289051" y="16256"/>
                </a:lnTo>
                <a:lnTo>
                  <a:pt x="311023" y="15112"/>
                </a:lnTo>
                <a:lnTo>
                  <a:pt x="335152" y="15112"/>
                </a:lnTo>
                <a:lnTo>
                  <a:pt x="357886" y="15112"/>
                </a:lnTo>
                <a:lnTo>
                  <a:pt x="380873" y="16256"/>
                </a:lnTo>
                <a:lnTo>
                  <a:pt x="405002" y="16256"/>
                </a:lnTo>
                <a:lnTo>
                  <a:pt x="430275" y="17272"/>
                </a:lnTo>
                <a:lnTo>
                  <a:pt x="452247" y="17272"/>
                </a:lnTo>
                <a:lnTo>
                  <a:pt x="469773" y="18415"/>
                </a:lnTo>
                <a:lnTo>
                  <a:pt x="486028" y="18415"/>
                </a:lnTo>
                <a:lnTo>
                  <a:pt x="506857" y="19431"/>
                </a:lnTo>
                <a:lnTo>
                  <a:pt x="529971" y="19431"/>
                </a:lnTo>
                <a:lnTo>
                  <a:pt x="555116" y="19431"/>
                </a:lnTo>
                <a:lnTo>
                  <a:pt x="581406" y="19431"/>
                </a:lnTo>
                <a:lnTo>
                  <a:pt x="609853" y="19431"/>
                </a:lnTo>
                <a:lnTo>
                  <a:pt x="637286" y="19431"/>
                </a:lnTo>
                <a:lnTo>
                  <a:pt x="663448" y="19431"/>
                </a:lnTo>
                <a:lnTo>
                  <a:pt x="689737" y="19431"/>
                </a:lnTo>
                <a:lnTo>
                  <a:pt x="715010" y="19431"/>
                </a:lnTo>
                <a:lnTo>
                  <a:pt x="734822" y="18415"/>
                </a:lnTo>
                <a:lnTo>
                  <a:pt x="753490" y="17272"/>
                </a:lnTo>
                <a:lnTo>
                  <a:pt x="775081" y="17272"/>
                </a:lnTo>
                <a:lnTo>
                  <a:pt x="801370" y="17272"/>
                </a:lnTo>
                <a:lnTo>
                  <a:pt x="828801" y="17272"/>
                </a:lnTo>
                <a:lnTo>
                  <a:pt x="857250" y="17272"/>
                </a:lnTo>
                <a:lnTo>
                  <a:pt x="886713" y="16256"/>
                </a:lnTo>
                <a:lnTo>
                  <a:pt x="914019" y="15112"/>
                </a:lnTo>
                <a:lnTo>
                  <a:pt x="941832" y="15112"/>
                </a:lnTo>
                <a:lnTo>
                  <a:pt x="966977" y="15112"/>
                </a:lnTo>
                <a:lnTo>
                  <a:pt x="992886" y="15112"/>
                </a:lnTo>
                <a:lnTo>
                  <a:pt x="1037971" y="15112"/>
                </a:lnTo>
                <a:lnTo>
                  <a:pt x="1058799" y="16256"/>
                </a:lnTo>
                <a:lnTo>
                  <a:pt x="1080770" y="17272"/>
                </a:lnTo>
                <a:lnTo>
                  <a:pt x="1101216" y="17272"/>
                </a:lnTo>
                <a:lnTo>
                  <a:pt x="1121028" y="17272"/>
                </a:lnTo>
                <a:lnTo>
                  <a:pt x="1138682" y="16256"/>
                </a:lnTo>
                <a:lnTo>
                  <a:pt x="1149477" y="15112"/>
                </a:lnTo>
                <a:lnTo>
                  <a:pt x="1143000" y="96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14160" y="1910714"/>
            <a:ext cx="1586865" cy="41910"/>
          </a:xfrm>
          <a:custGeom>
            <a:avLst/>
            <a:gdLst/>
            <a:ahLst/>
            <a:cxnLst/>
            <a:rect l="l" t="t" r="r" b="b"/>
            <a:pathLst>
              <a:path w="1586865" h="41910">
                <a:moveTo>
                  <a:pt x="0" y="0"/>
                </a:moveTo>
                <a:lnTo>
                  <a:pt x="0" y="0"/>
                </a:lnTo>
                <a:lnTo>
                  <a:pt x="6476" y="2920"/>
                </a:lnTo>
                <a:lnTo>
                  <a:pt x="15493" y="5460"/>
                </a:lnTo>
                <a:lnTo>
                  <a:pt x="28448" y="6603"/>
                </a:lnTo>
                <a:lnTo>
                  <a:pt x="46100" y="6603"/>
                </a:lnTo>
                <a:lnTo>
                  <a:pt x="66675" y="6603"/>
                </a:lnTo>
                <a:lnTo>
                  <a:pt x="91059" y="7619"/>
                </a:lnTo>
                <a:lnTo>
                  <a:pt x="114808" y="7619"/>
                </a:lnTo>
                <a:lnTo>
                  <a:pt x="137922" y="7619"/>
                </a:lnTo>
                <a:lnTo>
                  <a:pt x="159892" y="7619"/>
                </a:lnTo>
                <a:lnTo>
                  <a:pt x="182879" y="7619"/>
                </a:lnTo>
                <a:lnTo>
                  <a:pt x="206628" y="7619"/>
                </a:lnTo>
                <a:lnTo>
                  <a:pt x="235076" y="7619"/>
                </a:lnTo>
                <a:lnTo>
                  <a:pt x="263525" y="7619"/>
                </a:lnTo>
                <a:lnTo>
                  <a:pt x="288036" y="7619"/>
                </a:lnTo>
                <a:lnTo>
                  <a:pt x="312165" y="7619"/>
                </a:lnTo>
                <a:lnTo>
                  <a:pt x="338074" y="7619"/>
                </a:lnTo>
                <a:lnTo>
                  <a:pt x="362585" y="8762"/>
                </a:lnTo>
                <a:lnTo>
                  <a:pt x="387730" y="9778"/>
                </a:lnTo>
                <a:lnTo>
                  <a:pt x="413638" y="10921"/>
                </a:lnTo>
                <a:lnTo>
                  <a:pt x="435610" y="10921"/>
                </a:lnTo>
                <a:lnTo>
                  <a:pt x="462280" y="11937"/>
                </a:lnTo>
                <a:lnTo>
                  <a:pt x="489585" y="10921"/>
                </a:lnTo>
                <a:lnTo>
                  <a:pt x="514477" y="9778"/>
                </a:lnTo>
                <a:lnTo>
                  <a:pt x="542924" y="9778"/>
                </a:lnTo>
                <a:lnTo>
                  <a:pt x="570230" y="9778"/>
                </a:lnTo>
                <a:lnTo>
                  <a:pt x="594360" y="10921"/>
                </a:lnTo>
                <a:lnTo>
                  <a:pt x="620648" y="11937"/>
                </a:lnTo>
                <a:lnTo>
                  <a:pt x="649096" y="11937"/>
                </a:lnTo>
                <a:lnTo>
                  <a:pt x="673227" y="13081"/>
                </a:lnTo>
                <a:lnTo>
                  <a:pt x="693038" y="13081"/>
                </a:lnTo>
                <a:lnTo>
                  <a:pt x="712850" y="13081"/>
                </a:lnTo>
                <a:lnTo>
                  <a:pt x="734440" y="13081"/>
                </a:lnTo>
                <a:lnTo>
                  <a:pt x="754253" y="14096"/>
                </a:lnTo>
                <a:lnTo>
                  <a:pt x="778383" y="16256"/>
                </a:lnTo>
                <a:lnTo>
                  <a:pt x="804671" y="17398"/>
                </a:lnTo>
                <a:lnTo>
                  <a:pt x="829817" y="18414"/>
                </a:lnTo>
                <a:lnTo>
                  <a:pt x="856107" y="18414"/>
                </a:lnTo>
                <a:lnTo>
                  <a:pt x="884555" y="18414"/>
                </a:lnTo>
                <a:lnTo>
                  <a:pt x="909700" y="19557"/>
                </a:lnTo>
                <a:lnTo>
                  <a:pt x="939291" y="19557"/>
                </a:lnTo>
                <a:lnTo>
                  <a:pt x="966596" y="20573"/>
                </a:lnTo>
                <a:lnTo>
                  <a:pt x="990727" y="21716"/>
                </a:lnTo>
                <a:lnTo>
                  <a:pt x="1012697" y="21716"/>
                </a:lnTo>
                <a:lnTo>
                  <a:pt x="1032510" y="21716"/>
                </a:lnTo>
                <a:lnTo>
                  <a:pt x="1051940" y="21716"/>
                </a:lnTo>
                <a:lnTo>
                  <a:pt x="1072768" y="21716"/>
                </a:lnTo>
                <a:lnTo>
                  <a:pt x="1099058" y="21716"/>
                </a:lnTo>
                <a:lnTo>
                  <a:pt x="1128648" y="20573"/>
                </a:lnTo>
                <a:lnTo>
                  <a:pt x="1155954" y="20573"/>
                </a:lnTo>
                <a:lnTo>
                  <a:pt x="1185798" y="20573"/>
                </a:lnTo>
                <a:lnTo>
                  <a:pt x="1216406" y="20573"/>
                </a:lnTo>
                <a:lnTo>
                  <a:pt x="1241679" y="19557"/>
                </a:lnTo>
                <a:lnTo>
                  <a:pt x="1270127" y="20573"/>
                </a:lnTo>
                <a:lnTo>
                  <a:pt x="1300734" y="21716"/>
                </a:lnTo>
                <a:lnTo>
                  <a:pt x="1327022" y="21716"/>
                </a:lnTo>
                <a:lnTo>
                  <a:pt x="1348613" y="21716"/>
                </a:lnTo>
                <a:lnTo>
                  <a:pt x="1370838" y="21716"/>
                </a:lnTo>
                <a:lnTo>
                  <a:pt x="1393570" y="21716"/>
                </a:lnTo>
                <a:lnTo>
                  <a:pt x="1414398" y="21716"/>
                </a:lnTo>
                <a:lnTo>
                  <a:pt x="1438529" y="24129"/>
                </a:lnTo>
                <a:lnTo>
                  <a:pt x="1463802" y="24891"/>
                </a:lnTo>
                <a:lnTo>
                  <a:pt x="1487932" y="26034"/>
                </a:lnTo>
                <a:lnTo>
                  <a:pt x="1507363" y="27050"/>
                </a:lnTo>
                <a:lnTo>
                  <a:pt x="1526032" y="28193"/>
                </a:lnTo>
                <a:lnTo>
                  <a:pt x="1543685" y="27050"/>
                </a:lnTo>
                <a:lnTo>
                  <a:pt x="1560194" y="27050"/>
                </a:lnTo>
                <a:lnTo>
                  <a:pt x="1575435" y="27050"/>
                </a:lnTo>
                <a:lnTo>
                  <a:pt x="1586484" y="23113"/>
                </a:lnTo>
                <a:lnTo>
                  <a:pt x="1586484" y="10921"/>
                </a:lnTo>
              </a:path>
              <a:path w="1586865" h="41910">
                <a:moveTo>
                  <a:pt x="1567814" y="38988"/>
                </a:moveTo>
                <a:lnTo>
                  <a:pt x="1559179" y="414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28189" y="2113788"/>
            <a:ext cx="1434465" cy="19685"/>
          </a:xfrm>
          <a:custGeom>
            <a:avLst/>
            <a:gdLst/>
            <a:ahLst/>
            <a:cxnLst/>
            <a:rect l="l" t="t" r="r" b="b"/>
            <a:pathLst>
              <a:path w="1434464" h="19685">
                <a:moveTo>
                  <a:pt x="0" y="0"/>
                </a:moveTo>
                <a:lnTo>
                  <a:pt x="0" y="0"/>
                </a:lnTo>
                <a:lnTo>
                  <a:pt x="4318" y="6477"/>
                </a:lnTo>
                <a:lnTo>
                  <a:pt x="18668" y="8636"/>
                </a:lnTo>
                <a:lnTo>
                  <a:pt x="38481" y="9779"/>
                </a:lnTo>
                <a:lnTo>
                  <a:pt x="59055" y="9779"/>
                </a:lnTo>
                <a:lnTo>
                  <a:pt x="79883" y="11937"/>
                </a:lnTo>
                <a:lnTo>
                  <a:pt x="101854" y="14097"/>
                </a:lnTo>
                <a:lnTo>
                  <a:pt x="122682" y="14097"/>
                </a:lnTo>
                <a:lnTo>
                  <a:pt x="139319" y="11937"/>
                </a:lnTo>
                <a:lnTo>
                  <a:pt x="157607" y="11937"/>
                </a:lnTo>
                <a:lnTo>
                  <a:pt x="179578" y="10794"/>
                </a:lnTo>
                <a:lnTo>
                  <a:pt x="201549" y="8636"/>
                </a:lnTo>
                <a:lnTo>
                  <a:pt x="223520" y="8000"/>
                </a:lnTo>
                <a:lnTo>
                  <a:pt x="242951" y="8000"/>
                </a:lnTo>
                <a:lnTo>
                  <a:pt x="262763" y="8636"/>
                </a:lnTo>
                <a:lnTo>
                  <a:pt x="283337" y="9779"/>
                </a:lnTo>
                <a:lnTo>
                  <a:pt x="308864" y="9779"/>
                </a:lnTo>
                <a:lnTo>
                  <a:pt x="336169" y="9779"/>
                </a:lnTo>
                <a:lnTo>
                  <a:pt x="362458" y="9779"/>
                </a:lnTo>
                <a:lnTo>
                  <a:pt x="384048" y="8636"/>
                </a:lnTo>
                <a:lnTo>
                  <a:pt x="408559" y="9779"/>
                </a:lnTo>
                <a:lnTo>
                  <a:pt x="431292" y="9779"/>
                </a:lnTo>
                <a:lnTo>
                  <a:pt x="454660" y="9779"/>
                </a:lnTo>
                <a:lnTo>
                  <a:pt x="475234" y="8636"/>
                </a:lnTo>
                <a:lnTo>
                  <a:pt x="495046" y="8636"/>
                </a:lnTo>
                <a:lnTo>
                  <a:pt x="511556" y="9779"/>
                </a:lnTo>
                <a:lnTo>
                  <a:pt x="528828" y="10794"/>
                </a:lnTo>
                <a:lnTo>
                  <a:pt x="550799" y="12954"/>
                </a:lnTo>
                <a:lnTo>
                  <a:pt x="572389" y="14097"/>
                </a:lnTo>
                <a:lnTo>
                  <a:pt x="593598" y="14097"/>
                </a:lnTo>
                <a:lnTo>
                  <a:pt x="613029" y="14097"/>
                </a:lnTo>
                <a:lnTo>
                  <a:pt x="636143" y="15112"/>
                </a:lnTo>
                <a:lnTo>
                  <a:pt x="661289" y="16256"/>
                </a:lnTo>
                <a:lnTo>
                  <a:pt x="685419" y="16256"/>
                </a:lnTo>
                <a:lnTo>
                  <a:pt x="704088" y="15112"/>
                </a:lnTo>
                <a:lnTo>
                  <a:pt x="721487" y="16256"/>
                </a:lnTo>
                <a:lnTo>
                  <a:pt x="737997" y="18415"/>
                </a:lnTo>
                <a:lnTo>
                  <a:pt x="755269" y="19431"/>
                </a:lnTo>
                <a:lnTo>
                  <a:pt x="777240" y="19431"/>
                </a:lnTo>
                <a:lnTo>
                  <a:pt x="803529" y="19431"/>
                </a:lnTo>
                <a:lnTo>
                  <a:pt x="803529" y="19431"/>
                </a:lnTo>
                <a:lnTo>
                  <a:pt x="830834" y="18415"/>
                </a:lnTo>
                <a:lnTo>
                  <a:pt x="859282" y="18415"/>
                </a:lnTo>
                <a:lnTo>
                  <a:pt x="889127" y="18415"/>
                </a:lnTo>
                <a:lnTo>
                  <a:pt x="917575" y="18415"/>
                </a:lnTo>
                <a:lnTo>
                  <a:pt x="947166" y="18415"/>
                </a:lnTo>
                <a:lnTo>
                  <a:pt x="976630" y="18415"/>
                </a:lnTo>
                <a:lnTo>
                  <a:pt x="1004062" y="16256"/>
                </a:lnTo>
                <a:lnTo>
                  <a:pt x="1031367" y="14097"/>
                </a:lnTo>
                <a:lnTo>
                  <a:pt x="1060958" y="12954"/>
                </a:lnTo>
                <a:lnTo>
                  <a:pt x="1089406" y="12954"/>
                </a:lnTo>
                <a:lnTo>
                  <a:pt x="1114552" y="10794"/>
                </a:lnTo>
                <a:lnTo>
                  <a:pt x="1134364" y="9779"/>
                </a:lnTo>
                <a:lnTo>
                  <a:pt x="1154811" y="10794"/>
                </a:lnTo>
                <a:lnTo>
                  <a:pt x="1178306" y="10794"/>
                </a:lnTo>
                <a:lnTo>
                  <a:pt x="1204214" y="10794"/>
                </a:lnTo>
                <a:lnTo>
                  <a:pt x="1228344" y="10794"/>
                </a:lnTo>
                <a:lnTo>
                  <a:pt x="1252727" y="9779"/>
                </a:lnTo>
                <a:lnTo>
                  <a:pt x="1276604" y="10794"/>
                </a:lnTo>
                <a:lnTo>
                  <a:pt x="1298448" y="9779"/>
                </a:lnTo>
                <a:lnTo>
                  <a:pt x="1318260" y="9779"/>
                </a:lnTo>
                <a:lnTo>
                  <a:pt x="1339850" y="9779"/>
                </a:lnTo>
                <a:lnTo>
                  <a:pt x="1360805" y="8636"/>
                </a:lnTo>
                <a:lnTo>
                  <a:pt x="1378458" y="9779"/>
                </a:lnTo>
                <a:lnTo>
                  <a:pt x="1392809" y="10794"/>
                </a:lnTo>
                <a:lnTo>
                  <a:pt x="1406906" y="10794"/>
                </a:lnTo>
                <a:lnTo>
                  <a:pt x="1421257" y="11937"/>
                </a:lnTo>
                <a:lnTo>
                  <a:pt x="1434211" y="11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61871" y="792479"/>
              <a:ext cx="26433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36384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Level 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Organisation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70" dirty="0">
                <a:latin typeface="Lucida Sans"/>
                <a:cs typeface="Lucida Sans"/>
              </a:rPr>
              <a:t>echinoderms </a:t>
            </a:r>
            <a:r>
              <a:rPr sz="1500" spc="-40" dirty="0">
                <a:latin typeface="Lucida Sans"/>
                <a:cs typeface="Lucida Sans"/>
              </a:rPr>
              <a:t>have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organ-system</a:t>
            </a:r>
            <a:r>
              <a:rPr sz="1500" b="1" spc="-3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level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spc="-75" dirty="0">
                <a:latin typeface="Lucida Sans"/>
                <a:cs typeface="Lucida Sans"/>
              </a:rPr>
              <a:t>organization.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All </a:t>
            </a:r>
            <a:r>
              <a:rPr sz="1500" spc="-55" dirty="0">
                <a:latin typeface="Lucida Sans"/>
                <a:cs typeface="Lucida Sans"/>
              </a:rPr>
              <a:t>systems </a:t>
            </a:r>
            <a:r>
              <a:rPr sz="1500" spc="-40" dirty="0">
                <a:latin typeface="Lucida Sans"/>
                <a:cs typeface="Lucida Sans"/>
              </a:rPr>
              <a:t>have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radial</a:t>
            </a:r>
            <a:r>
              <a:rPr sz="1500" b="1" spc="-20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arrangement.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58794" y="1632966"/>
            <a:ext cx="1626870" cy="62865"/>
          </a:xfrm>
          <a:custGeom>
            <a:avLst/>
            <a:gdLst/>
            <a:ahLst/>
            <a:cxnLst/>
            <a:rect l="l" t="t" r="r" b="b"/>
            <a:pathLst>
              <a:path w="1626870" h="62864">
                <a:moveTo>
                  <a:pt x="17271" y="12954"/>
                </a:moveTo>
                <a:lnTo>
                  <a:pt x="17271" y="12954"/>
                </a:lnTo>
                <a:lnTo>
                  <a:pt x="0" y="0"/>
                </a:lnTo>
                <a:lnTo>
                  <a:pt x="6476" y="5461"/>
                </a:lnTo>
                <a:lnTo>
                  <a:pt x="17271" y="14097"/>
                </a:lnTo>
                <a:lnTo>
                  <a:pt x="30606" y="23113"/>
                </a:lnTo>
                <a:lnTo>
                  <a:pt x="46100" y="32766"/>
                </a:lnTo>
                <a:lnTo>
                  <a:pt x="61213" y="41402"/>
                </a:lnTo>
                <a:lnTo>
                  <a:pt x="76707" y="46482"/>
                </a:lnTo>
                <a:lnTo>
                  <a:pt x="94995" y="50037"/>
                </a:lnTo>
                <a:lnTo>
                  <a:pt x="114807" y="51181"/>
                </a:lnTo>
                <a:lnTo>
                  <a:pt x="114807" y="51181"/>
                </a:lnTo>
                <a:lnTo>
                  <a:pt x="134619" y="48641"/>
                </a:lnTo>
                <a:lnTo>
                  <a:pt x="154050" y="45338"/>
                </a:lnTo>
                <a:lnTo>
                  <a:pt x="172719" y="41402"/>
                </a:lnTo>
                <a:lnTo>
                  <a:pt x="192531" y="35687"/>
                </a:lnTo>
                <a:lnTo>
                  <a:pt x="210946" y="30225"/>
                </a:lnTo>
                <a:lnTo>
                  <a:pt x="229615" y="24892"/>
                </a:lnTo>
                <a:lnTo>
                  <a:pt x="246252" y="20574"/>
                </a:lnTo>
                <a:lnTo>
                  <a:pt x="264540" y="16256"/>
                </a:lnTo>
                <a:lnTo>
                  <a:pt x="283336" y="11937"/>
                </a:lnTo>
                <a:lnTo>
                  <a:pt x="302005" y="10795"/>
                </a:lnTo>
                <a:lnTo>
                  <a:pt x="320801" y="11937"/>
                </a:lnTo>
                <a:lnTo>
                  <a:pt x="339089" y="14097"/>
                </a:lnTo>
                <a:lnTo>
                  <a:pt x="356742" y="17272"/>
                </a:lnTo>
                <a:lnTo>
                  <a:pt x="375411" y="21590"/>
                </a:lnTo>
                <a:lnTo>
                  <a:pt x="394842" y="25908"/>
                </a:lnTo>
                <a:lnTo>
                  <a:pt x="414654" y="31369"/>
                </a:lnTo>
                <a:lnTo>
                  <a:pt x="433450" y="37846"/>
                </a:lnTo>
                <a:lnTo>
                  <a:pt x="453263" y="44704"/>
                </a:lnTo>
                <a:lnTo>
                  <a:pt x="475233" y="48641"/>
                </a:lnTo>
                <a:lnTo>
                  <a:pt x="495680" y="51181"/>
                </a:lnTo>
                <a:lnTo>
                  <a:pt x="517651" y="50037"/>
                </a:lnTo>
                <a:lnTo>
                  <a:pt x="541781" y="47498"/>
                </a:lnTo>
                <a:lnTo>
                  <a:pt x="564768" y="45338"/>
                </a:lnTo>
                <a:lnTo>
                  <a:pt x="584580" y="43561"/>
                </a:lnTo>
                <a:lnTo>
                  <a:pt x="601852" y="38862"/>
                </a:lnTo>
                <a:lnTo>
                  <a:pt x="621664" y="34925"/>
                </a:lnTo>
                <a:lnTo>
                  <a:pt x="644778" y="29210"/>
                </a:lnTo>
                <a:lnTo>
                  <a:pt x="668908" y="24892"/>
                </a:lnTo>
                <a:lnTo>
                  <a:pt x="690879" y="21590"/>
                </a:lnTo>
                <a:lnTo>
                  <a:pt x="711326" y="19431"/>
                </a:lnTo>
                <a:lnTo>
                  <a:pt x="731138" y="18415"/>
                </a:lnTo>
                <a:lnTo>
                  <a:pt x="750951" y="18415"/>
                </a:lnTo>
                <a:lnTo>
                  <a:pt x="750951" y="18415"/>
                </a:lnTo>
                <a:lnTo>
                  <a:pt x="769619" y="20574"/>
                </a:lnTo>
                <a:lnTo>
                  <a:pt x="786891" y="24892"/>
                </a:lnTo>
                <a:lnTo>
                  <a:pt x="804544" y="29210"/>
                </a:lnTo>
                <a:lnTo>
                  <a:pt x="821181" y="36703"/>
                </a:lnTo>
                <a:lnTo>
                  <a:pt x="840613" y="43561"/>
                </a:lnTo>
                <a:lnTo>
                  <a:pt x="862583" y="50037"/>
                </a:lnTo>
                <a:lnTo>
                  <a:pt x="885570" y="55118"/>
                </a:lnTo>
                <a:lnTo>
                  <a:pt x="908557" y="58674"/>
                </a:lnTo>
                <a:lnTo>
                  <a:pt x="932688" y="58674"/>
                </a:lnTo>
                <a:lnTo>
                  <a:pt x="955801" y="56134"/>
                </a:lnTo>
                <a:lnTo>
                  <a:pt x="977772" y="53975"/>
                </a:lnTo>
                <a:lnTo>
                  <a:pt x="998219" y="50037"/>
                </a:lnTo>
                <a:lnTo>
                  <a:pt x="1019175" y="45338"/>
                </a:lnTo>
                <a:lnTo>
                  <a:pt x="1040002" y="41402"/>
                </a:lnTo>
                <a:lnTo>
                  <a:pt x="1058798" y="36703"/>
                </a:lnTo>
                <a:lnTo>
                  <a:pt x="1077467" y="32766"/>
                </a:lnTo>
                <a:lnTo>
                  <a:pt x="1095882" y="31369"/>
                </a:lnTo>
                <a:lnTo>
                  <a:pt x="1114552" y="31369"/>
                </a:lnTo>
                <a:lnTo>
                  <a:pt x="1134364" y="32766"/>
                </a:lnTo>
                <a:lnTo>
                  <a:pt x="1152652" y="34925"/>
                </a:lnTo>
                <a:lnTo>
                  <a:pt x="1169289" y="37846"/>
                </a:lnTo>
                <a:lnTo>
                  <a:pt x="1184402" y="42545"/>
                </a:lnTo>
                <a:lnTo>
                  <a:pt x="1198752" y="47498"/>
                </a:lnTo>
                <a:lnTo>
                  <a:pt x="1212850" y="53340"/>
                </a:lnTo>
                <a:lnTo>
                  <a:pt x="1230502" y="57658"/>
                </a:lnTo>
                <a:lnTo>
                  <a:pt x="1251330" y="59817"/>
                </a:lnTo>
                <a:lnTo>
                  <a:pt x="1274317" y="59817"/>
                </a:lnTo>
                <a:lnTo>
                  <a:pt x="1296034" y="58674"/>
                </a:lnTo>
                <a:lnTo>
                  <a:pt x="1318259" y="56134"/>
                </a:lnTo>
                <a:lnTo>
                  <a:pt x="1336675" y="53975"/>
                </a:lnTo>
                <a:lnTo>
                  <a:pt x="1352803" y="51181"/>
                </a:lnTo>
                <a:lnTo>
                  <a:pt x="1370456" y="48641"/>
                </a:lnTo>
                <a:lnTo>
                  <a:pt x="1390268" y="46482"/>
                </a:lnTo>
                <a:lnTo>
                  <a:pt x="1413382" y="46482"/>
                </a:lnTo>
                <a:lnTo>
                  <a:pt x="1434972" y="47498"/>
                </a:lnTo>
                <a:lnTo>
                  <a:pt x="1454784" y="50037"/>
                </a:lnTo>
                <a:lnTo>
                  <a:pt x="1473453" y="53340"/>
                </a:lnTo>
                <a:lnTo>
                  <a:pt x="1491106" y="57658"/>
                </a:lnTo>
                <a:lnTo>
                  <a:pt x="1508378" y="60833"/>
                </a:lnTo>
                <a:lnTo>
                  <a:pt x="1523872" y="62737"/>
                </a:lnTo>
                <a:lnTo>
                  <a:pt x="1540382" y="62737"/>
                </a:lnTo>
                <a:lnTo>
                  <a:pt x="1559178" y="61975"/>
                </a:lnTo>
                <a:lnTo>
                  <a:pt x="1577466" y="60833"/>
                </a:lnTo>
                <a:lnTo>
                  <a:pt x="1597278" y="58674"/>
                </a:lnTo>
                <a:lnTo>
                  <a:pt x="1614931" y="55118"/>
                </a:lnTo>
                <a:lnTo>
                  <a:pt x="1626869" y="52197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571619" y="1279270"/>
            <a:ext cx="297815" cy="177800"/>
            <a:chOff x="4571619" y="1279270"/>
            <a:chExt cx="297815" cy="177800"/>
          </a:xfrm>
        </p:grpSpPr>
        <p:sp>
          <p:nvSpPr>
            <p:cNvPr id="12" name="object 12"/>
            <p:cNvSpPr/>
            <p:nvPr/>
          </p:nvSpPr>
          <p:spPr>
            <a:xfrm>
              <a:off x="4581144" y="1288795"/>
              <a:ext cx="271780" cy="158750"/>
            </a:xfrm>
            <a:custGeom>
              <a:avLst/>
              <a:gdLst/>
              <a:ahLst/>
              <a:cxnLst/>
              <a:rect l="l" t="t" r="r" b="b"/>
              <a:pathLst>
                <a:path w="271779" h="158750">
                  <a:moveTo>
                    <a:pt x="0" y="80010"/>
                  </a:moveTo>
                  <a:lnTo>
                    <a:pt x="4317" y="95503"/>
                  </a:lnTo>
                  <a:lnTo>
                    <a:pt x="8000" y="108457"/>
                  </a:lnTo>
                  <a:lnTo>
                    <a:pt x="10159" y="123825"/>
                  </a:lnTo>
                  <a:lnTo>
                    <a:pt x="14096" y="137922"/>
                  </a:lnTo>
                  <a:lnTo>
                    <a:pt x="20954" y="150875"/>
                  </a:lnTo>
                  <a:lnTo>
                    <a:pt x="29590" y="158495"/>
                  </a:lnTo>
                  <a:lnTo>
                    <a:pt x="29590" y="158495"/>
                  </a:lnTo>
                  <a:lnTo>
                    <a:pt x="41401" y="156337"/>
                  </a:lnTo>
                  <a:lnTo>
                    <a:pt x="56895" y="149860"/>
                  </a:lnTo>
                  <a:lnTo>
                    <a:pt x="77850" y="139064"/>
                  </a:lnTo>
                  <a:lnTo>
                    <a:pt x="100837" y="125729"/>
                  </a:lnTo>
                  <a:lnTo>
                    <a:pt x="120650" y="113791"/>
                  </a:lnTo>
                  <a:lnTo>
                    <a:pt x="135762" y="102997"/>
                  </a:lnTo>
                  <a:lnTo>
                    <a:pt x="150113" y="93344"/>
                  </a:lnTo>
                  <a:lnTo>
                    <a:pt x="164210" y="85725"/>
                  </a:lnTo>
                  <a:lnTo>
                    <a:pt x="177545" y="76707"/>
                  </a:lnTo>
                  <a:lnTo>
                    <a:pt x="177545" y="76707"/>
                  </a:lnTo>
                  <a:lnTo>
                    <a:pt x="195198" y="64897"/>
                  </a:lnTo>
                  <a:lnTo>
                    <a:pt x="213486" y="51942"/>
                  </a:lnTo>
                  <a:lnTo>
                    <a:pt x="231139" y="37464"/>
                  </a:lnTo>
                  <a:lnTo>
                    <a:pt x="246252" y="25907"/>
                  </a:lnTo>
                  <a:lnTo>
                    <a:pt x="258571" y="15112"/>
                  </a:lnTo>
                  <a:lnTo>
                    <a:pt x="267207" y="6476"/>
                  </a:lnTo>
                  <a:lnTo>
                    <a:pt x="271525" y="0"/>
                  </a:lnTo>
                </a:path>
              </a:pathLst>
            </a:custGeom>
            <a:ln w="190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69180" y="13060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087877" y="1895475"/>
            <a:ext cx="1581150" cy="52705"/>
          </a:xfrm>
          <a:custGeom>
            <a:avLst/>
            <a:gdLst/>
            <a:ahLst/>
            <a:cxnLst/>
            <a:rect l="l" t="t" r="r" b="b"/>
            <a:pathLst>
              <a:path w="1581150" h="52705">
                <a:moveTo>
                  <a:pt x="0" y="5715"/>
                </a:moveTo>
                <a:lnTo>
                  <a:pt x="0" y="5715"/>
                </a:lnTo>
                <a:lnTo>
                  <a:pt x="20955" y="7493"/>
                </a:lnTo>
                <a:lnTo>
                  <a:pt x="38227" y="9651"/>
                </a:lnTo>
                <a:lnTo>
                  <a:pt x="58039" y="14350"/>
                </a:lnTo>
                <a:lnTo>
                  <a:pt x="75565" y="20828"/>
                </a:lnTo>
                <a:lnTo>
                  <a:pt x="91059" y="28448"/>
                </a:lnTo>
                <a:lnTo>
                  <a:pt x="105156" y="35941"/>
                </a:lnTo>
                <a:lnTo>
                  <a:pt x="118491" y="39624"/>
                </a:lnTo>
                <a:lnTo>
                  <a:pt x="132461" y="40640"/>
                </a:lnTo>
                <a:lnTo>
                  <a:pt x="132461" y="40640"/>
                </a:lnTo>
                <a:lnTo>
                  <a:pt x="149098" y="39624"/>
                </a:lnTo>
                <a:lnTo>
                  <a:pt x="166370" y="35941"/>
                </a:lnTo>
                <a:lnTo>
                  <a:pt x="186182" y="30606"/>
                </a:lnTo>
                <a:lnTo>
                  <a:pt x="204850" y="24130"/>
                </a:lnTo>
                <a:lnTo>
                  <a:pt x="223266" y="17272"/>
                </a:lnTo>
                <a:lnTo>
                  <a:pt x="240919" y="11175"/>
                </a:lnTo>
                <a:lnTo>
                  <a:pt x="259587" y="5715"/>
                </a:lnTo>
                <a:lnTo>
                  <a:pt x="280035" y="2540"/>
                </a:lnTo>
                <a:lnTo>
                  <a:pt x="300989" y="0"/>
                </a:lnTo>
                <a:lnTo>
                  <a:pt x="322961" y="0"/>
                </a:lnTo>
                <a:lnTo>
                  <a:pt x="344932" y="2540"/>
                </a:lnTo>
                <a:lnTo>
                  <a:pt x="364744" y="5715"/>
                </a:lnTo>
                <a:lnTo>
                  <a:pt x="383032" y="9651"/>
                </a:lnTo>
                <a:lnTo>
                  <a:pt x="399669" y="15493"/>
                </a:lnTo>
                <a:lnTo>
                  <a:pt x="416179" y="19431"/>
                </a:lnTo>
                <a:lnTo>
                  <a:pt x="432435" y="25146"/>
                </a:lnTo>
                <a:lnTo>
                  <a:pt x="449961" y="30606"/>
                </a:lnTo>
                <a:lnTo>
                  <a:pt x="469773" y="35941"/>
                </a:lnTo>
                <a:lnTo>
                  <a:pt x="489585" y="39624"/>
                </a:lnTo>
                <a:lnTo>
                  <a:pt x="511175" y="40640"/>
                </a:lnTo>
                <a:lnTo>
                  <a:pt x="533146" y="38100"/>
                </a:lnTo>
                <a:lnTo>
                  <a:pt x="554101" y="33781"/>
                </a:lnTo>
                <a:lnTo>
                  <a:pt x="574929" y="28448"/>
                </a:lnTo>
                <a:lnTo>
                  <a:pt x="594360" y="21971"/>
                </a:lnTo>
                <a:lnTo>
                  <a:pt x="615314" y="15493"/>
                </a:lnTo>
                <a:lnTo>
                  <a:pt x="636143" y="11175"/>
                </a:lnTo>
                <a:lnTo>
                  <a:pt x="658113" y="9651"/>
                </a:lnTo>
                <a:lnTo>
                  <a:pt x="658113" y="9651"/>
                </a:lnTo>
                <a:lnTo>
                  <a:pt x="677926" y="11175"/>
                </a:lnTo>
                <a:lnTo>
                  <a:pt x="696213" y="14350"/>
                </a:lnTo>
                <a:lnTo>
                  <a:pt x="716026" y="19431"/>
                </a:lnTo>
                <a:lnTo>
                  <a:pt x="735457" y="26288"/>
                </a:lnTo>
                <a:lnTo>
                  <a:pt x="756412" y="32766"/>
                </a:lnTo>
                <a:lnTo>
                  <a:pt x="775081" y="40640"/>
                </a:lnTo>
                <a:lnTo>
                  <a:pt x="793876" y="45719"/>
                </a:lnTo>
                <a:lnTo>
                  <a:pt x="811149" y="51054"/>
                </a:lnTo>
                <a:lnTo>
                  <a:pt x="827659" y="52197"/>
                </a:lnTo>
                <a:lnTo>
                  <a:pt x="847471" y="50037"/>
                </a:lnTo>
                <a:lnTo>
                  <a:pt x="866901" y="45719"/>
                </a:lnTo>
                <a:lnTo>
                  <a:pt x="885571" y="41401"/>
                </a:lnTo>
                <a:lnTo>
                  <a:pt x="904367" y="35941"/>
                </a:lnTo>
                <a:lnTo>
                  <a:pt x="919861" y="31623"/>
                </a:lnTo>
                <a:lnTo>
                  <a:pt x="937133" y="27305"/>
                </a:lnTo>
                <a:lnTo>
                  <a:pt x="955801" y="24130"/>
                </a:lnTo>
                <a:lnTo>
                  <a:pt x="974598" y="24130"/>
                </a:lnTo>
                <a:lnTo>
                  <a:pt x="974598" y="24130"/>
                </a:lnTo>
                <a:lnTo>
                  <a:pt x="994029" y="25146"/>
                </a:lnTo>
                <a:lnTo>
                  <a:pt x="1014857" y="28448"/>
                </a:lnTo>
                <a:lnTo>
                  <a:pt x="1036827" y="33781"/>
                </a:lnTo>
                <a:lnTo>
                  <a:pt x="1057656" y="39624"/>
                </a:lnTo>
                <a:lnTo>
                  <a:pt x="1078230" y="43561"/>
                </a:lnTo>
                <a:lnTo>
                  <a:pt x="1101598" y="44576"/>
                </a:lnTo>
                <a:lnTo>
                  <a:pt x="1126489" y="43561"/>
                </a:lnTo>
                <a:lnTo>
                  <a:pt x="1150620" y="39624"/>
                </a:lnTo>
                <a:lnTo>
                  <a:pt x="1173607" y="32766"/>
                </a:lnTo>
                <a:lnTo>
                  <a:pt x="1195577" y="25146"/>
                </a:lnTo>
                <a:lnTo>
                  <a:pt x="1218564" y="19431"/>
                </a:lnTo>
                <a:lnTo>
                  <a:pt x="1240536" y="15493"/>
                </a:lnTo>
                <a:lnTo>
                  <a:pt x="1261491" y="13335"/>
                </a:lnTo>
                <a:lnTo>
                  <a:pt x="1280922" y="13335"/>
                </a:lnTo>
                <a:lnTo>
                  <a:pt x="1299591" y="16510"/>
                </a:lnTo>
                <a:lnTo>
                  <a:pt x="1319402" y="20828"/>
                </a:lnTo>
                <a:lnTo>
                  <a:pt x="1338834" y="25146"/>
                </a:lnTo>
                <a:lnTo>
                  <a:pt x="1358646" y="28448"/>
                </a:lnTo>
                <a:lnTo>
                  <a:pt x="1381633" y="30606"/>
                </a:lnTo>
                <a:lnTo>
                  <a:pt x="1407922" y="30606"/>
                </a:lnTo>
                <a:lnTo>
                  <a:pt x="1433195" y="28448"/>
                </a:lnTo>
                <a:lnTo>
                  <a:pt x="1458341" y="25146"/>
                </a:lnTo>
                <a:lnTo>
                  <a:pt x="1483614" y="22987"/>
                </a:lnTo>
                <a:lnTo>
                  <a:pt x="1507363" y="20828"/>
                </a:lnTo>
                <a:lnTo>
                  <a:pt x="1528572" y="20828"/>
                </a:lnTo>
                <a:lnTo>
                  <a:pt x="1545844" y="24130"/>
                </a:lnTo>
                <a:lnTo>
                  <a:pt x="1560195" y="29463"/>
                </a:lnTo>
                <a:lnTo>
                  <a:pt x="1572133" y="38100"/>
                </a:lnTo>
                <a:lnTo>
                  <a:pt x="1580769" y="5003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1537335" cy="616585"/>
            <a:chOff x="1213103" y="774134"/>
            <a:chExt cx="1537335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151564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14855" y="792479"/>
              <a:ext cx="95173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405255" cy="475615"/>
            </a:xfrm>
            <a:custGeom>
              <a:avLst/>
              <a:gdLst/>
              <a:ahLst/>
              <a:cxnLst/>
              <a:rect l="l" t="t" r="r" b="b"/>
              <a:pathLst>
                <a:path w="1405255" h="475615">
                  <a:moveTo>
                    <a:pt x="140512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325880" y="475488"/>
                  </a:lnTo>
                  <a:lnTo>
                    <a:pt x="1405128" y="396239"/>
                  </a:lnTo>
                  <a:lnTo>
                    <a:pt x="140512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4355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405255" cy="475615"/>
            </a:xfrm>
            <a:custGeom>
              <a:avLst/>
              <a:gdLst/>
              <a:ahLst/>
              <a:cxnLst/>
              <a:rect l="l" t="t" r="r" b="b"/>
              <a:pathLst>
                <a:path w="1405255" h="475615">
                  <a:moveTo>
                    <a:pt x="1325880" y="475488"/>
                  </a:moveTo>
                  <a:lnTo>
                    <a:pt x="1341755" y="412114"/>
                  </a:lnTo>
                  <a:lnTo>
                    <a:pt x="1405128" y="396239"/>
                  </a:lnTo>
                  <a:lnTo>
                    <a:pt x="132588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405128" y="0"/>
                  </a:lnTo>
                  <a:lnTo>
                    <a:pt x="140512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252221"/>
            <a:ext cx="3751579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-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Gill Sans MT"/>
              <a:cs typeface="Gill Sans MT"/>
            </a:endParaRPr>
          </a:p>
          <a:p>
            <a:pPr marL="419100">
              <a:lnSpc>
                <a:spcPct val="100000"/>
              </a:lnSpc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Head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body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lacks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head</a:t>
            </a:r>
            <a:r>
              <a:rPr sz="1500" b="1" spc="-30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70" dirty="0">
                <a:latin typeface="Lucida Sans"/>
                <a:cs typeface="Lucida Sans"/>
              </a:rPr>
              <a:t>all </a:t>
            </a:r>
            <a:r>
              <a:rPr sz="1500" spc="-75" dirty="0">
                <a:latin typeface="Lucida Sans"/>
                <a:cs typeface="Lucida Sans"/>
              </a:rPr>
              <a:t>echinoderms.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72711" y="2273807"/>
            <a:ext cx="4736592" cy="2706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413126" y="1655444"/>
            <a:ext cx="1644014" cy="66675"/>
            <a:chOff x="2413126" y="1655444"/>
            <a:chExt cx="1644014" cy="66675"/>
          </a:xfrm>
        </p:grpSpPr>
        <p:sp>
          <p:nvSpPr>
            <p:cNvPr id="11" name="object 11"/>
            <p:cNvSpPr/>
            <p:nvPr/>
          </p:nvSpPr>
          <p:spPr>
            <a:xfrm>
              <a:off x="2422651" y="1664969"/>
              <a:ext cx="1624965" cy="47625"/>
            </a:xfrm>
            <a:custGeom>
              <a:avLst/>
              <a:gdLst/>
              <a:ahLst/>
              <a:cxnLst/>
              <a:rect l="l" t="t" r="r" b="b"/>
              <a:pathLst>
                <a:path w="1624964" h="47625">
                  <a:moveTo>
                    <a:pt x="0" y="0"/>
                  </a:moveTo>
                  <a:lnTo>
                    <a:pt x="0" y="0"/>
                  </a:lnTo>
                  <a:lnTo>
                    <a:pt x="12192" y="7112"/>
                  </a:lnTo>
                  <a:lnTo>
                    <a:pt x="22987" y="15748"/>
                  </a:lnTo>
                  <a:lnTo>
                    <a:pt x="35941" y="24764"/>
                  </a:lnTo>
                  <a:lnTo>
                    <a:pt x="51435" y="34162"/>
                  </a:lnTo>
                  <a:lnTo>
                    <a:pt x="69087" y="40639"/>
                  </a:lnTo>
                  <a:lnTo>
                    <a:pt x="87375" y="45338"/>
                  </a:lnTo>
                  <a:lnTo>
                    <a:pt x="107187" y="47498"/>
                  </a:lnTo>
                  <a:lnTo>
                    <a:pt x="127000" y="45338"/>
                  </a:lnTo>
                  <a:lnTo>
                    <a:pt x="146431" y="40639"/>
                  </a:lnTo>
                  <a:lnTo>
                    <a:pt x="164084" y="35559"/>
                  </a:lnTo>
                  <a:lnTo>
                    <a:pt x="181737" y="30861"/>
                  </a:lnTo>
                  <a:lnTo>
                    <a:pt x="201168" y="26924"/>
                  </a:lnTo>
                  <a:lnTo>
                    <a:pt x="220980" y="21208"/>
                  </a:lnTo>
                  <a:lnTo>
                    <a:pt x="241808" y="15748"/>
                  </a:lnTo>
                  <a:lnTo>
                    <a:pt x="262763" y="11811"/>
                  </a:lnTo>
                  <a:lnTo>
                    <a:pt x="284734" y="8636"/>
                  </a:lnTo>
                  <a:lnTo>
                    <a:pt x="303022" y="6095"/>
                  </a:lnTo>
                  <a:lnTo>
                    <a:pt x="321818" y="6095"/>
                  </a:lnTo>
                  <a:lnTo>
                    <a:pt x="321818" y="6095"/>
                  </a:lnTo>
                  <a:lnTo>
                    <a:pt x="341630" y="7112"/>
                  </a:lnTo>
                  <a:lnTo>
                    <a:pt x="361061" y="9651"/>
                  </a:lnTo>
                  <a:lnTo>
                    <a:pt x="382270" y="12573"/>
                  </a:lnTo>
                  <a:lnTo>
                    <a:pt x="400558" y="18287"/>
                  </a:lnTo>
                  <a:lnTo>
                    <a:pt x="419354" y="23367"/>
                  </a:lnTo>
                  <a:lnTo>
                    <a:pt x="438023" y="28066"/>
                  </a:lnTo>
                  <a:lnTo>
                    <a:pt x="458597" y="32003"/>
                  </a:lnTo>
                  <a:lnTo>
                    <a:pt x="481584" y="35559"/>
                  </a:lnTo>
                  <a:lnTo>
                    <a:pt x="504698" y="36702"/>
                  </a:lnTo>
                  <a:lnTo>
                    <a:pt x="529844" y="35559"/>
                  </a:lnTo>
                  <a:lnTo>
                    <a:pt x="557276" y="33019"/>
                  </a:lnTo>
                  <a:lnTo>
                    <a:pt x="585597" y="29844"/>
                  </a:lnTo>
                  <a:lnTo>
                    <a:pt x="613029" y="25907"/>
                  </a:lnTo>
                  <a:lnTo>
                    <a:pt x="637159" y="20446"/>
                  </a:lnTo>
                  <a:lnTo>
                    <a:pt x="659130" y="15748"/>
                  </a:lnTo>
                  <a:lnTo>
                    <a:pt x="677418" y="13588"/>
                  </a:lnTo>
                  <a:lnTo>
                    <a:pt x="696214" y="11811"/>
                  </a:lnTo>
                  <a:lnTo>
                    <a:pt x="717042" y="9651"/>
                  </a:lnTo>
                  <a:lnTo>
                    <a:pt x="740156" y="9651"/>
                  </a:lnTo>
                  <a:lnTo>
                    <a:pt x="765302" y="10794"/>
                  </a:lnTo>
                  <a:lnTo>
                    <a:pt x="786892" y="12573"/>
                  </a:lnTo>
                  <a:lnTo>
                    <a:pt x="805561" y="14731"/>
                  </a:lnTo>
                  <a:lnTo>
                    <a:pt x="823214" y="17271"/>
                  </a:lnTo>
                  <a:lnTo>
                    <a:pt x="840867" y="20446"/>
                  </a:lnTo>
                  <a:lnTo>
                    <a:pt x="861440" y="24764"/>
                  </a:lnTo>
                  <a:lnTo>
                    <a:pt x="884809" y="28066"/>
                  </a:lnTo>
                  <a:lnTo>
                    <a:pt x="909701" y="30861"/>
                  </a:lnTo>
                  <a:lnTo>
                    <a:pt x="934847" y="33019"/>
                  </a:lnTo>
                  <a:lnTo>
                    <a:pt x="962278" y="34162"/>
                  </a:lnTo>
                  <a:lnTo>
                    <a:pt x="989584" y="33019"/>
                  </a:lnTo>
                  <a:lnTo>
                    <a:pt x="1015873" y="32003"/>
                  </a:lnTo>
                  <a:lnTo>
                    <a:pt x="1043177" y="29082"/>
                  </a:lnTo>
                  <a:lnTo>
                    <a:pt x="1069848" y="25907"/>
                  </a:lnTo>
                  <a:lnTo>
                    <a:pt x="1094739" y="22225"/>
                  </a:lnTo>
                  <a:lnTo>
                    <a:pt x="1117727" y="20446"/>
                  </a:lnTo>
                  <a:lnTo>
                    <a:pt x="1140840" y="19430"/>
                  </a:lnTo>
                  <a:lnTo>
                    <a:pt x="1160526" y="20446"/>
                  </a:lnTo>
                  <a:lnTo>
                    <a:pt x="1178940" y="22225"/>
                  </a:lnTo>
                  <a:lnTo>
                    <a:pt x="1196594" y="25907"/>
                  </a:lnTo>
                  <a:lnTo>
                    <a:pt x="1213103" y="29844"/>
                  </a:lnTo>
                  <a:lnTo>
                    <a:pt x="1230376" y="35559"/>
                  </a:lnTo>
                  <a:lnTo>
                    <a:pt x="1248028" y="39496"/>
                  </a:lnTo>
                  <a:lnTo>
                    <a:pt x="1266825" y="43179"/>
                  </a:lnTo>
                  <a:lnTo>
                    <a:pt x="1285113" y="44195"/>
                  </a:lnTo>
                  <a:lnTo>
                    <a:pt x="1304925" y="45338"/>
                  </a:lnTo>
                  <a:lnTo>
                    <a:pt x="1328039" y="44195"/>
                  </a:lnTo>
                  <a:lnTo>
                    <a:pt x="1349883" y="43179"/>
                  </a:lnTo>
                  <a:lnTo>
                    <a:pt x="1369695" y="39496"/>
                  </a:lnTo>
                  <a:lnTo>
                    <a:pt x="1369695" y="39496"/>
                  </a:lnTo>
                  <a:lnTo>
                    <a:pt x="1389126" y="36702"/>
                  </a:lnTo>
                  <a:lnTo>
                    <a:pt x="1411097" y="33019"/>
                  </a:lnTo>
                  <a:lnTo>
                    <a:pt x="1429893" y="30861"/>
                  </a:lnTo>
                  <a:lnTo>
                    <a:pt x="1447164" y="29082"/>
                  </a:lnTo>
                  <a:lnTo>
                    <a:pt x="1465834" y="29082"/>
                  </a:lnTo>
                  <a:lnTo>
                    <a:pt x="1465834" y="29082"/>
                  </a:lnTo>
                  <a:lnTo>
                    <a:pt x="1485646" y="30861"/>
                  </a:lnTo>
                  <a:lnTo>
                    <a:pt x="1507617" y="34162"/>
                  </a:lnTo>
                  <a:lnTo>
                    <a:pt x="1528190" y="36702"/>
                  </a:lnTo>
                  <a:lnTo>
                    <a:pt x="1547876" y="37718"/>
                  </a:lnTo>
                  <a:lnTo>
                    <a:pt x="1565528" y="39496"/>
                  </a:lnTo>
                  <a:lnTo>
                    <a:pt x="1582165" y="40639"/>
                  </a:lnTo>
                  <a:lnTo>
                    <a:pt x="1599438" y="41655"/>
                  </a:lnTo>
                  <a:lnTo>
                    <a:pt x="1613408" y="41655"/>
                  </a:lnTo>
                  <a:lnTo>
                    <a:pt x="1624584" y="40639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021327" y="170560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1817370" cy="616585"/>
            <a:chOff x="1213103" y="774134"/>
            <a:chExt cx="1817370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1796041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67967" y="792479"/>
              <a:ext cx="172593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8554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06296" y="475488"/>
                  </a:lnTo>
                  <a:lnTo>
                    <a:pt x="1685544" y="396239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397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06296" y="475488"/>
                  </a:moveTo>
                  <a:lnTo>
                    <a:pt x="1622171" y="412114"/>
                  </a:lnTo>
                  <a:lnTo>
                    <a:pt x="1685544" y="396239"/>
                  </a:lnTo>
                  <a:lnTo>
                    <a:pt x="160629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685544" y="0"/>
                  </a:lnTo>
                  <a:lnTo>
                    <a:pt x="168554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96531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20" dirty="0">
                <a:solidFill>
                  <a:srgbClr val="FFFFFF"/>
                </a:solidFill>
                <a:latin typeface="Gill Sans MT"/>
                <a:cs typeface="Gill Sans MT"/>
              </a:rPr>
              <a:t>Appendages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Peculiar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tube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feet (podia) </a:t>
            </a:r>
            <a:r>
              <a:rPr sz="1500" spc="-60" dirty="0">
                <a:latin typeface="Lucida Sans"/>
                <a:cs typeface="Lucida Sans"/>
              </a:rPr>
              <a:t>are developed</a:t>
            </a:r>
            <a:r>
              <a:rPr sz="1500" spc="-35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for </a:t>
            </a:r>
            <a:r>
              <a:rPr sz="1500" spc="-85" dirty="0">
                <a:latin typeface="Lucida Sans"/>
                <a:cs typeface="Lucida Sans"/>
              </a:rPr>
              <a:t>locomotion.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tube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feet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generally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protrude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out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</a:t>
            </a:r>
            <a:r>
              <a:rPr sz="1500" u="heavy" spc="-7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hrough</a:t>
            </a:r>
            <a:r>
              <a:rPr sz="1500" u="heavy" spc="-11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special</a:t>
            </a:r>
            <a:r>
              <a:rPr sz="1500" u="heavy" spc="-11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radial</a:t>
            </a:r>
            <a:r>
              <a:rPr sz="1500" u="heavy" spc="-10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7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ambula</a:t>
            </a:r>
            <a:r>
              <a:rPr sz="1500" spc="-75" dirty="0">
                <a:latin typeface="Lucida Sans"/>
                <a:cs typeface="Lucida Sans"/>
              </a:rPr>
              <a:t>cra.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They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extended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retracted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hydraulic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pressure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of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fluid</a:t>
            </a:r>
            <a:r>
              <a:rPr sz="1500" b="1" spc="-114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them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-65" dirty="0">
                <a:latin typeface="Lucida Sans"/>
                <a:cs typeface="Lucida Sans"/>
              </a:rPr>
              <a:t>contractions </a:t>
            </a:r>
            <a:r>
              <a:rPr sz="1500" spc="-70" dirty="0">
                <a:latin typeface="Lucida Sans"/>
                <a:cs typeface="Lucida Sans"/>
              </a:rPr>
              <a:t>of their</a:t>
            </a:r>
            <a:r>
              <a:rPr sz="1500" spc="-229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muscles.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86855" y="2663951"/>
            <a:ext cx="2855976" cy="232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64457" y="1644141"/>
            <a:ext cx="2005330" cy="44450"/>
          </a:xfrm>
          <a:custGeom>
            <a:avLst/>
            <a:gdLst/>
            <a:ahLst/>
            <a:cxnLst/>
            <a:rect l="l" t="t" r="r" b="b"/>
            <a:pathLst>
              <a:path w="2005329" h="44450">
                <a:moveTo>
                  <a:pt x="0" y="5461"/>
                </a:moveTo>
                <a:lnTo>
                  <a:pt x="10159" y="1143"/>
                </a:lnTo>
                <a:lnTo>
                  <a:pt x="18795" y="0"/>
                </a:lnTo>
                <a:lnTo>
                  <a:pt x="18795" y="0"/>
                </a:lnTo>
                <a:lnTo>
                  <a:pt x="30606" y="1143"/>
                </a:lnTo>
                <a:lnTo>
                  <a:pt x="46100" y="4318"/>
                </a:lnTo>
                <a:lnTo>
                  <a:pt x="62737" y="9779"/>
                </a:lnTo>
                <a:lnTo>
                  <a:pt x="80263" y="15112"/>
                </a:lnTo>
                <a:lnTo>
                  <a:pt x="96519" y="20574"/>
                </a:lnTo>
                <a:lnTo>
                  <a:pt x="113029" y="27051"/>
                </a:lnTo>
                <a:lnTo>
                  <a:pt x="130301" y="31750"/>
                </a:lnTo>
                <a:lnTo>
                  <a:pt x="151256" y="34544"/>
                </a:lnTo>
                <a:lnTo>
                  <a:pt x="171068" y="36703"/>
                </a:lnTo>
                <a:lnTo>
                  <a:pt x="191896" y="36703"/>
                </a:lnTo>
                <a:lnTo>
                  <a:pt x="213867" y="34544"/>
                </a:lnTo>
                <a:lnTo>
                  <a:pt x="239140" y="31750"/>
                </a:lnTo>
                <a:lnTo>
                  <a:pt x="264287" y="25908"/>
                </a:lnTo>
                <a:lnTo>
                  <a:pt x="290194" y="20574"/>
                </a:lnTo>
                <a:lnTo>
                  <a:pt x="316483" y="16256"/>
                </a:lnTo>
                <a:lnTo>
                  <a:pt x="343788" y="10795"/>
                </a:lnTo>
                <a:lnTo>
                  <a:pt x="369442" y="7620"/>
                </a:lnTo>
                <a:lnTo>
                  <a:pt x="394588" y="4318"/>
                </a:lnTo>
                <a:lnTo>
                  <a:pt x="419480" y="2159"/>
                </a:lnTo>
                <a:lnTo>
                  <a:pt x="442467" y="2159"/>
                </a:lnTo>
                <a:lnTo>
                  <a:pt x="465581" y="4318"/>
                </a:lnTo>
                <a:lnTo>
                  <a:pt x="488568" y="6477"/>
                </a:lnTo>
                <a:lnTo>
                  <a:pt x="509396" y="9779"/>
                </a:lnTo>
                <a:lnTo>
                  <a:pt x="529970" y="13335"/>
                </a:lnTo>
                <a:lnTo>
                  <a:pt x="550798" y="16256"/>
                </a:lnTo>
                <a:lnTo>
                  <a:pt x="573913" y="20574"/>
                </a:lnTo>
                <a:lnTo>
                  <a:pt x="598042" y="25908"/>
                </a:lnTo>
                <a:lnTo>
                  <a:pt x="622172" y="30607"/>
                </a:lnTo>
                <a:lnTo>
                  <a:pt x="644143" y="33909"/>
                </a:lnTo>
                <a:lnTo>
                  <a:pt x="664971" y="34544"/>
                </a:lnTo>
                <a:lnTo>
                  <a:pt x="683640" y="34544"/>
                </a:lnTo>
                <a:lnTo>
                  <a:pt x="704214" y="35687"/>
                </a:lnTo>
                <a:lnTo>
                  <a:pt x="728344" y="35687"/>
                </a:lnTo>
                <a:lnTo>
                  <a:pt x="756792" y="34544"/>
                </a:lnTo>
                <a:lnTo>
                  <a:pt x="783081" y="32766"/>
                </a:lnTo>
                <a:lnTo>
                  <a:pt x="809370" y="30607"/>
                </a:lnTo>
                <a:lnTo>
                  <a:pt x="832357" y="27051"/>
                </a:lnTo>
                <a:lnTo>
                  <a:pt x="853185" y="24892"/>
                </a:lnTo>
                <a:lnTo>
                  <a:pt x="873759" y="21971"/>
                </a:lnTo>
                <a:lnTo>
                  <a:pt x="895730" y="20574"/>
                </a:lnTo>
                <a:lnTo>
                  <a:pt x="916558" y="19431"/>
                </a:lnTo>
                <a:lnTo>
                  <a:pt x="939672" y="18415"/>
                </a:lnTo>
                <a:lnTo>
                  <a:pt x="961643" y="18415"/>
                </a:lnTo>
                <a:lnTo>
                  <a:pt x="983614" y="19431"/>
                </a:lnTo>
                <a:lnTo>
                  <a:pt x="1003045" y="20574"/>
                </a:lnTo>
                <a:lnTo>
                  <a:pt x="1022857" y="21971"/>
                </a:lnTo>
                <a:lnTo>
                  <a:pt x="1043685" y="24130"/>
                </a:lnTo>
                <a:lnTo>
                  <a:pt x="1063497" y="25908"/>
                </a:lnTo>
                <a:lnTo>
                  <a:pt x="1063497" y="25908"/>
                </a:lnTo>
                <a:lnTo>
                  <a:pt x="1086103" y="29210"/>
                </a:lnTo>
                <a:lnTo>
                  <a:pt x="1111757" y="34544"/>
                </a:lnTo>
                <a:lnTo>
                  <a:pt x="1138046" y="40386"/>
                </a:lnTo>
                <a:lnTo>
                  <a:pt x="1163954" y="43180"/>
                </a:lnTo>
                <a:lnTo>
                  <a:pt x="1191259" y="44323"/>
                </a:lnTo>
                <a:lnTo>
                  <a:pt x="1218691" y="43180"/>
                </a:lnTo>
                <a:lnTo>
                  <a:pt x="1245996" y="41402"/>
                </a:lnTo>
                <a:lnTo>
                  <a:pt x="1271142" y="39243"/>
                </a:lnTo>
                <a:lnTo>
                  <a:pt x="1290954" y="35687"/>
                </a:lnTo>
                <a:lnTo>
                  <a:pt x="1309751" y="33909"/>
                </a:lnTo>
                <a:lnTo>
                  <a:pt x="1327022" y="31750"/>
                </a:lnTo>
                <a:lnTo>
                  <a:pt x="1343532" y="29210"/>
                </a:lnTo>
                <a:lnTo>
                  <a:pt x="1361185" y="28067"/>
                </a:lnTo>
                <a:lnTo>
                  <a:pt x="1378839" y="27051"/>
                </a:lnTo>
                <a:lnTo>
                  <a:pt x="1398269" y="27051"/>
                </a:lnTo>
                <a:lnTo>
                  <a:pt x="1419097" y="28067"/>
                </a:lnTo>
                <a:lnTo>
                  <a:pt x="1441830" y="30607"/>
                </a:lnTo>
                <a:lnTo>
                  <a:pt x="1466341" y="33909"/>
                </a:lnTo>
                <a:lnTo>
                  <a:pt x="1487931" y="36703"/>
                </a:lnTo>
                <a:lnTo>
                  <a:pt x="1509140" y="37846"/>
                </a:lnTo>
                <a:lnTo>
                  <a:pt x="1528571" y="39243"/>
                </a:lnTo>
                <a:lnTo>
                  <a:pt x="1552702" y="39243"/>
                </a:lnTo>
                <a:lnTo>
                  <a:pt x="1575815" y="37846"/>
                </a:lnTo>
                <a:lnTo>
                  <a:pt x="1597405" y="36703"/>
                </a:lnTo>
                <a:lnTo>
                  <a:pt x="1618233" y="34544"/>
                </a:lnTo>
                <a:lnTo>
                  <a:pt x="1636902" y="31750"/>
                </a:lnTo>
                <a:lnTo>
                  <a:pt x="1655317" y="29210"/>
                </a:lnTo>
                <a:lnTo>
                  <a:pt x="1671827" y="28067"/>
                </a:lnTo>
                <a:lnTo>
                  <a:pt x="1689480" y="28067"/>
                </a:lnTo>
                <a:lnTo>
                  <a:pt x="1706117" y="28067"/>
                </a:lnTo>
                <a:lnTo>
                  <a:pt x="1723770" y="28067"/>
                </a:lnTo>
                <a:lnTo>
                  <a:pt x="1742058" y="29210"/>
                </a:lnTo>
                <a:lnTo>
                  <a:pt x="1761870" y="30607"/>
                </a:lnTo>
                <a:lnTo>
                  <a:pt x="1781682" y="30607"/>
                </a:lnTo>
                <a:lnTo>
                  <a:pt x="1802256" y="31750"/>
                </a:lnTo>
                <a:lnTo>
                  <a:pt x="1821941" y="31750"/>
                </a:lnTo>
                <a:lnTo>
                  <a:pt x="1842896" y="30607"/>
                </a:lnTo>
                <a:lnTo>
                  <a:pt x="1864867" y="30607"/>
                </a:lnTo>
                <a:lnTo>
                  <a:pt x="1886457" y="30607"/>
                </a:lnTo>
                <a:lnTo>
                  <a:pt x="1907285" y="31750"/>
                </a:lnTo>
                <a:lnTo>
                  <a:pt x="1928240" y="32766"/>
                </a:lnTo>
                <a:lnTo>
                  <a:pt x="1948052" y="33909"/>
                </a:lnTo>
                <a:lnTo>
                  <a:pt x="1966721" y="33909"/>
                </a:lnTo>
                <a:lnTo>
                  <a:pt x="1983993" y="32766"/>
                </a:lnTo>
                <a:lnTo>
                  <a:pt x="1998090" y="30607"/>
                </a:lnTo>
                <a:lnTo>
                  <a:pt x="2004821" y="27051"/>
                </a:lnTo>
                <a:lnTo>
                  <a:pt x="1999488" y="2197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57571" y="1358391"/>
            <a:ext cx="264160" cy="100330"/>
          </a:xfrm>
          <a:custGeom>
            <a:avLst/>
            <a:gdLst/>
            <a:ahLst/>
            <a:cxnLst/>
            <a:rect l="l" t="t" r="r" b="b"/>
            <a:pathLst>
              <a:path w="264160" h="100330">
                <a:moveTo>
                  <a:pt x="0" y="64008"/>
                </a:moveTo>
                <a:lnTo>
                  <a:pt x="2539" y="81661"/>
                </a:lnTo>
                <a:lnTo>
                  <a:pt x="6476" y="92456"/>
                </a:lnTo>
                <a:lnTo>
                  <a:pt x="15493" y="98933"/>
                </a:lnTo>
                <a:lnTo>
                  <a:pt x="27431" y="100076"/>
                </a:lnTo>
                <a:lnTo>
                  <a:pt x="43941" y="95758"/>
                </a:lnTo>
                <a:lnTo>
                  <a:pt x="65531" y="85979"/>
                </a:lnTo>
                <a:lnTo>
                  <a:pt x="87883" y="74803"/>
                </a:lnTo>
                <a:lnTo>
                  <a:pt x="107314" y="66548"/>
                </a:lnTo>
                <a:lnTo>
                  <a:pt x="128269" y="57912"/>
                </a:lnTo>
                <a:lnTo>
                  <a:pt x="147700" y="48895"/>
                </a:lnTo>
                <a:lnTo>
                  <a:pt x="166369" y="41402"/>
                </a:lnTo>
                <a:lnTo>
                  <a:pt x="184023" y="33782"/>
                </a:lnTo>
                <a:lnTo>
                  <a:pt x="203834" y="24130"/>
                </a:lnTo>
                <a:lnTo>
                  <a:pt x="223265" y="16510"/>
                </a:lnTo>
                <a:lnTo>
                  <a:pt x="240918" y="9652"/>
                </a:lnTo>
                <a:lnTo>
                  <a:pt x="255269" y="4318"/>
                </a:lnTo>
                <a:lnTo>
                  <a:pt x="263905" y="0"/>
                </a:lnTo>
              </a:path>
              <a:path w="264160" h="100330">
                <a:moveTo>
                  <a:pt x="230124" y="21590"/>
                </a:moveTo>
                <a:lnTo>
                  <a:pt x="218186" y="3492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76120" y="1868804"/>
            <a:ext cx="1408430" cy="52705"/>
          </a:xfrm>
          <a:custGeom>
            <a:avLst/>
            <a:gdLst/>
            <a:ahLst/>
            <a:cxnLst/>
            <a:rect l="l" t="t" r="r" b="b"/>
            <a:pathLst>
              <a:path w="1408429" h="52705">
                <a:moveTo>
                  <a:pt x="0" y="0"/>
                </a:moveTo>
                <a:lnTo>
                  <a:pt x="0" y="0"/>
                </a:lnTo>
                <a:lnTo>
                  <a:pt x="3556" y="7620"/>
                </a:lnTo>
                <a:lnTo>
                  <a:pt x="16510" y="15494"/>
                </a:lnTo>
                <a:lnTo>
                  <a:pt x="27305" y="23114"/>
                </a:lnTo>
                <a:lnTo>
                  <a:pt x="40640" y="29591"/>
                </a:lnTo>
                <a:lnTo>
                  <a:pt x="55753" y="35687"/>
                </a:lnTo>
                <a:lnTo>
                  <a:pt x="74422" y="42545"/>
                </a:lnTo>
                <a:lnTo>
                  <a:pt x="91693" y="47879"/>
                </a:lnTo>
                <a:lnTo>
                  <a:pt x="110490" y="51181"/>
                </a:lnTo>
                <a:lnTo>
                  <a:pt x="129159" y="52197"/>
                </a:lnTo>
                <a:lnTo>
                  <a:pt x="148590" y="52197"/>
                </a:lnTo>
                <a:lnTo>
                  <a:pt x="174117" y="49022"/>
                </a:lnTo>
                <a:lnTo>
                  <a:pt x="198247" y="43561"/>
                </a:lnTo>
                <a:lnTo>
                  <a:pt x="219202" y="38227"/>
                </a:lnTo>
                <a:lnTo>
                  <a:pt x="236474" y="33909"/>
                </a:lnTo>
                <a:lnTo>
                  <a:pt x="252984" y="29591"/>
                </a:lnTo>
                <a:lnTo>
                  <a:pt x="270256" y="25908"/>
                </a:lnTo>
                <a:lnTo>
                  <a:pt x="287909" y="24130"/>
                </a:lnTo>
                <a:lnTo>
                  <a:pt x="305181" y="23114"/>
                </a:lnTo>
                <a:lnTo>
                  <a:pt x="322834" y="23114"/>
                </a:lnTo>
                <a:lnTo>
                  <a:pt x="340487" y="21971"/>
                </a:lnTo>
                <a:lnTo>
                  <a:pt x="358140" y="20574"/>
                </a:lnTo>
                <a:lnTo>
                  <a:pt x="374650" y="19431"/>
                </a:lnTo>
                <a:lnTo>
                  <a:pt x="390906" y="19431"/>
                </a:lnTo>
                <a:lnTo>
                  <a:pt x="407035" y="19431"/>
                </a:lnTo>
                <a:lnTo>
                  <a:pt x="407035" y="19431"/>
                </a:lnTo>
                <a:lnTo>
                  <a:pt x="423672" y="21971"/>
                </a:lnTo>
                <a:lnTo>
                  <a:pt x="439166" y="25273"/>
                </a:lnTo>
                <a:lnTo>
                  <a:pt x="455294" y="30607"/>
                </a:lnTo>
                <a:lnTo>
                  <a:pt x="472948" y="35687"/>
                </a:lnTo>
                <a:lnTo>
                  <a:pt x="491363" y="40386"/>
                </a:lnTo>
                <a:lnTo>
                  <a:pt x="510031" y="43561"/>
                </a:lnTo>
                <a:lnTo>
                  <a:pt x="528828" y="46482"/>
                </a:lnTo>
                <a:lnTo>
                  <a:pt x="549656" y="47879"/>
                </a:lnTo>
                <a:lnTo>
                  <a:pt x="570484" y="47879"/>
                </a:lnTo>
                <a:lnTo>
                  <a:pt x="570484" y="47879"/>
                </a:lnTo>
                <a:lnTo>
                  <a:pt x="594360" y="44323"/>
                </a:lnTo>
                <a:lnTo>
                  <a:pt x="618744" y="40386"/>
                </a:lnTo>
                <a:lnTo>
                  <a:pt x="645032" y="36703"/>
                </a:lnTo>
                <a:lnTo>
                  <a:pt x="669925" y="33909"/>
                </a:lnTo>
                <a:lnTo>
                  <a:pt x="692912" y="30607"/>
                </a:lnTo>
                <a:lnTo>
                  <a:pt x="716026" y="27051"/>
                </a:lnTo>
                <a:lnTo>
                  <a:pt x="737997" y="25273"/>
                </a:lnTo>
                <a:lnTo>
                  <a:pt x="758825" y="23114"/>
                </a:lnTo>
                <a:lnTo>
                  <a:pt x="779399" y="20574"/>
                </a:lnTo>
                <a:lnTo>
                  <a:pt x="802767" y="20574"/>
                </a:lnTo>
                <a:lnTo>
                  <a:pt x="802767" y="20574"/>
                </a:lnTo>
                <a:lnTo>
                  <a:pt x="826516" y="21971"/>
                </a:lnTo>
                <a:lnTo>
                  <a:pt x="849503" y="24130"/>
                </a:lnTo>
                <a:lnTo>
                  <a:pt x="871474" y="27051"/>
                </a:lnTo>
                <a:lnTo>
                  <a:pt x="893444" y="31750"/>
                </a:lnTo>
                <a:lnTo>
                  <a:pt x="914400" y="35687"/>
                </a:lnTo>
                <a:lnTo>
                  <a:pt x="934847" y="39243"/>
                </a:lnTo>
                <a:lnTo>
                  <a:pt x="953516" y="40386"/>
                </a:lnTo>
                <a:lnTo>
                  <a:pt x="973328" y="39243"/>
                </a:lnTo>
                <a:lnTo>
                  <a:pt x="992759" y="39243"/>
                </a:lnTo>
                <a:lnTo>
                  <a:pt x="1015111" y="36703"/>
                </a:lnTo>
                <a:lnTo>
                  <a:pt x="1035685" y="34544"/>
                </a:lnTo>
                <a:lnTo>
                  <a:pt x="1056513" y="32766"/>
                </a:lnTo>
                <a:lnTo>
                  <a:pt x="1078484" y="29591"/>
                </a:lnTo>
                <a:lnTo>
                  <a:pt x="1099439" y="27051"/>
                </a:lnTo>
                <a:lnTo>
                  <a:pt x="1119886" y="25908"/>
                </a:lnTo>
                <a:lnTo>
                  <a:pt x="1138555" y="25908"/>
                </a:lnTo>
                <a:lnTo>
                  <a:pt x="1158367" y="28448"/>
                </a:lnTo>
                <a:lnTo>
                  <a:pt x="1178941" y="30607"/>
                </a:lnTo>
                <a:lnTo>
                  <a:pt x="1201293" y="32766"/>
                </a:lnTo>
                <a:lnTo>
                  <a:pt x="1221740" y="34544"/>
                </a:lnTo>
                <a:lnTo>
                  <a:pt x="1242695" y="35687"/>
                </a:lnTo>
                <a:lnTo>
                  <a:pt x="1262126" y="36703"/>
                </a:lnTo>
                <a:lnTo>
                  <a:pt x="1281938" y="38227"/>
                </a:lnTo>
                <a:lnTo>
                  <a:pt x="1301750" y="38227"/>
                </a:lnTo>
                <a:lnTo>
                  <a:pt x="1320419" y="38227"/>
                </a:lnTo>
                <a:lnTo>
                  <a:pt x="1339088" y="39243"/>
                </a:lnTo>
                <a:lnTo>
                  <a:pt x="1357883" y="40386"/>
                </a:lnTo>
                <a:lnTo>
                  <a:pt x="1375156" y="41402"/>
                </a:lnTo>
                <a:lnTo>
                  <a:pt x="1391284" y="41402"/>
                </a:lnTo>
                <a:lnTo>
                  <a:pt x="1401445" y="40386"/>
                </a:lnTo>
                <a:lnTo>
                  <a:pt x="1407921" y="3390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34155" y="1870963"/>
            <a:ext cx="1015365" cy="17780"/>
          </a:xfrm>
          <a:custGeom>
            <a:avLst/>
            <a:gdLst/>
            <a:ahLst/>
            <a:cxnLst/>
            <a:rect l="l" t="t" r="r" b="b"/>
            <a:pathLst>
              <a:path w="1015364" h="17780">
                <a:moveTo>
                  <a:pt x="7493" y="0"/>
                </a:moveTo>
                <a:lnTo>
                  <a:pt x="0" y="3683"/>
                </a:lnTo>
                <a:lnTo>
                  <a:pt x="0" y="3683"/>
                </a:lnTo>
                <a:lnTo>
                  <a:pt x="17272" y="7620"/>
                </a:lnTo>
                <a:lnTo>
                  <a:pt x="33782" y="11175"/>
                </a:lnTo>
                <a:lnTo>
                  <a:pt x="52578" y="14477"/>
                </a:lnTo>
                <a:lnTo>
                  <a:pt x="73406" y="14477"/>
                </a:lnTo>
                <a:lnTo>
                  <a:pt x="94996" y="13335"/>
                </a:lnTo>
                <a:lnTo>
                  <a:pt x="119126" y="13335"/>
                </a:lnTo>
                <a:lnTo>
                  <a:pt x="141097" y="13335"/>
                </a:lnTo>
                <a:lnTo>
                  <a:pt x="161925" y="14477"/>
                </a:lnTo>
                <a:lnTo>
                  <a:pt x="181737" y="15112"/>
                </a:lnTo>
                <a:lnTo>
                  <a:pt x="201549" y="15112"/>
                </a:lnTo>
                <a:lnTo>
                  <a:pt x="223139" y="15112"/>
                </a:lnTo>
                <a:lnTo>
                  <a:pt x="245110" y="17272"/>
                </a:lnTo>
                <a:lnTo>
                  <a:pt x="266065" y="17272"/>
                </a:lnTo>
                <a:lnTo>
                  <a:pt x="286893" y="17272"/>
                </a:lnTo>
                <a:lnTo>
                  <a:pt x="286893" y="17272"/>
                </a:lnTo>
                <a:lnTo>
                  <a:pt x="308483" y="15112"/>
                </a:lnTo>
                <a:lnTo>
                  <a:pt x="329692" y="14477"/>
                </a:lnTo>
                <a:lnTo>
                  <a:pt x="350266" y="14477"/>
                </a:lnTo>
                <a:lnTo>
                  <a:pt x="371094" y="14477"/>
                </a:lnTo>
                <a:lnTo>
                  <a:pt x="393065" y="14477"/>
                </a:lnTo>
                <a:lnTo>
                  <a:pt x="414020" y="13335"/>
                </a:lnTo>
                <a:lnTo>
                  <a:pt x="434467" y="14477"/>
                </a:lnTo>
                <a:lnTo>
                  <a:pt x="455422" y="14477"/>
                </a:lnTo>
                <a:lnTo>
                  <a:pt x="477393" y="14477"/>
                </a:lnTo>
                <a:lnTo>
                  <a:pt x="499364" y="13335"/>
                </a:lnTo>
                <a:lnTo>
                  <a:pt x="519811" y="12319"/>
                </a:lnTo>
                <a:lnTo>
                  <a:pt x="540639" y="11175"/>
                </a:lnTo>
                <a:lnTo>
                  <a:pt x="562610" y="11175"/>
                </a:lnTo>
                <a:lnTo>
                  <a:pt x="586740" y="13335"/>
                </a:lnTo>
                <a:lnTo>
                  <a:pt x="608711" y="13335"/>
                </a:lnTo>
                <a:lnTo>
                  <a:pt x="629666" y="11175"/>
                </a:lnTo>
                <a:lnTo>
                  <a:pt x="650113" y="11175"/>
                </a:lnTo>
                <a:lnTo>
                  <a:pt x="671068" y="12319"/>
                </a:lnTo>
                <a:lnTo>
                  <a:pt x="693039" y="12319"/>
                </a:lnTo>
                <a:lnTo>
                  <a:pt x="712724" y="11175"/>
                </a:lnTo>
                <a:lnTo>
                  <a:pt x="733298" y="11175"/>
                </a:lnTo>
                <a:lnTo>
                  <a:pt x="753110" y="9779"/>
                </a:lnTo>
                <a:lnTo>
                  <a:pt x="773938" y="9017"/>
                </a:lnTo>
                <a:lnTo>
                  <a:pt x="792734" y="7620"/>
                </a:lnTo>
                <a:lnTo>
                  <a:pt x="812546" y="7620"/>
                </a:lnTo>
                <a:lnTo>
                  <a:pt x="831977" y="9017"/>
                </a:lnTo>
                <a:lnTo>
                  <a:pt x="851789" y="11175"/>
                </a:lnTo>
                <a:lnTo>
                  <a:pt x="871601" y="12319"/>
                </a:lnTo>
                <a:lnTo>
                  <a:pt x="889889" y="13335"/>
                </a:lnTo>
                <a:lnTo>
                  <a:pt x="909701" y="13335"/>
                </a:lnTo>
                <a:lnTo>
                  <a:pt x="931672" y="13335"/>
                </a:lnTo>
                <a:lnTo>
                  <a:pt x="953643" y="14477"/>
                </a:lnTo>
                <a:lnTo>
                  <a:pt x="975233" y="15112"/>
                </a:lnTo>
                <a:lnTo>
                  <a:pt x="992886" y="15112"/>
                </a:lnTo>
                <a:lnTo>
                  <a:pt x="1004697" y="15112"/>
                </a:lnTo>
                <a:lnTo>
                  <a:pt x="1014857" y="1727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03750" y="2126233"/>
            <a:ext cx="2140585" cy="42545"/>
          </a:xfrm>
          <a:custGeom>
            <a:avLst/>
            <a:gdLst/>
            <a:ahLst/>
            <a:cxnLst/>
            <a:rect l="l" t="t" r="r" b="b"/>
            <a:pathLst>
              <a:path w="2140584" h="42544">
                <a:moveTo>
                  <a:pt x="0" y="0"/>
                </a:moveTo>
                <a:lnTo>
                  <a:pt x="0" y="0"/>
                </a:lnTo>
                <a:lnTo>
                  <a:pt x="20827" y="2158"/>
                </a:lnTo>
                <a:lnTo>
                  <a:pt x="37084" y="7492"/>
                </a:lnTo>
                <a:lnTo>
                  <a:pt x="56769" y="10794"/>
                </a:lnTo>
                <a:lnTo>
                  <a:pt x="77724" y="11810"/>
                </a:lnTo>
                <a:lnTo>
                  <a:pt x="99695" y="12953"/>
                </a:lnTo>
                <a:lnTo>
                  <a:pt x="121665" y="12953"/>
                </a:lnTo>
                <a:lnTo>
                  <a:pt x="143637" y="11810"/>
                </a:lnTo>
                <a:lnTo>
                  <a:pt x="166242" y="10794"/>
                </a:lnTo>
                <a:lnTo>
                  <a:pt x="189357" y="7492"/>
                </a:lnTo>
                <a:lnTo>
                  <a:pt x="209169" y="5333"/>
                </a:lnTo>
                <a:lnTo>
                  <a:pt x="227837" y="2158"/>
                </a:lnTo>
                <a:lnTo>
                  <a:pt x="245490" y="0"/>
                </a:lnTo>
                <a:lnTo>
                  <a:pt x="262763" y="0"/>
                </a:lnTo>
                <a:lnTo>
                  <a:pt x="262763" y="0"/>
                </a:lnTo>
                <a:lnTo>
                  <a:pt x="281432" y="3175"/>
                </a:lnTo>
                <a:lnTo>
                  <a:pt x="301244" y="5333"/>
                </a:lnTo>
                <a:lnTo>
                  <a:pt x="321817" y="7492"/>
                </a:lnTo>
                <a:lnTo>
                  <a:pt x="341629" y="10794"/>
                </a:lnTo>
                <a:lnTo>
                  <a:pt x="362076" y="11810"/>
                </a:lnTo>
                <a:lnTo>
                  <a:pt x="380873" y="11810"/>
                </a:lnTo>
                <a:lnTo>
                  <a:pt x="400685" y="13969"/>
                </a:lnTo>
                <a:lnTo>
                  <a:pt x="423672" y="15493"/>
                </a:lnTo>
                <a:lnTo>
                  <a:pt x="449961" y="15493"/>
                </a:lnTo>
                <a:lnTo>
                  <a:pt x="449961" y="15493"/>
                </a:lnTo>
                <a:lnTo>
                  <a:pt x="476250" y="13969"/>
                </a:lnTo>
                <a:lnTo>
                  <a:pt x="503554" y="12953"/>
                </a:lnTo>
                <a:lnTo>
                  <a:pt x="530987" y="11810"/>
                </a:lnTo>
                <a:lnTo>
                  <a:pt x="556133" y="9651"/>
                </a:lnTo>
                <a:lnTo>
                  <a:pt x="579247" y="8635"/>
                </a:lnTo>
                <a:lnTo>
                  <a:pt x="579247" y="8635"/>
                </a:lnTo>
                <a:lnTo>
                  <a:pt x="602996" y="9651"/>
                </a:lnTo>
                <a:lnTo>
                  <a:pt x="626363" y="11810"/>
                </a:lnTo>
                <a:lnTo>
                  <a:pt x="650113" y="15493"/>
                </a:lnTo>
                <a:lnTo>
                  <a:pt x="672464" y="18414"/>
                </a:lnTo>
                <a:lnTo>
                  <a:pt x="696213" y="21970"/>
                </a:lnTo>
                <a:lnTo>
                  <a:pt x="722502" y="22987"/>
                </a:lnTo>
                <a:lnTo>
                  <a:pt x="751966" y="22987"/>
                </a:lnTo>
                <a:lnTo>
                  <a:pt x="782954" y="20573"/>
                </a:lnTo>
                <a:lnTo>
                  <a:pt x="812419" y="18414"/>
                </a:lnTo>
                <a:lnTo>
                  <a:pt x="839851" y="15493"/>
                </a:lnTo>
                <a:lnTo>
                  <a:pt x="862457" y="12953"/>
                </a:lnTo>
                <a:lnTo>
                  <a:pt x="882269" y="10794"/>
                </a:lnTo>
                <a:lnTo>
                  <a:pt x="897763" y="9651"/>
                </a:lnTo>
                <a:lnTo>
                  <a:pt x="914400" y="9651"/>
                </a:lnTo>
                <a:lnTo>
                  <a:pt x="930528" y="9651"/>
                </a:lnTo>
                <a:lnTo>
                  <a:pt x="945641" y="11810"/>
                </a:lnTo>
                <a:lnTo>
                  <a:pt x="961136" y="13969"/>
                </a:lnTo>
                <a:lnTo>
                  <a:pt x="977646" y="17271"/>
                </a:lnTo>
                <a:lnTo>
                  <a:pt x="996441" y="21970"/>
                </a:lnTo>
                <a:lnTo>
                  <a:pt x="1018032" y="25907"/>
                </a:lnTo>
                <a:lnTo>
                  <a:pt x="1042542" y="31622"/>
                </a:lnTo>
                <a:lnTo>
                  <a:pt x="1068451" y="34925"/>
                </a:lnTo>
                <a:lnTo>
                  <a:pt x="1098296" y="35940"/>
                </a:lnTo>
                <a:lnTo>
                  <a:pt x="1127887" y="35940"/>
                </a:lnTo>
                <a:lnTo>
                  <a:pt x="1154049" y="35940"/>
                </a:lnTo>
                <a:lnTo>
                  <a:pt x="1177925" y="34925"/>
                </a:lnTo>
                <a:lnTo>
                  <a:pt x="1201927" y="31622"/>
                </a:lnTo>
                <a:lnTo>
                  <a:pt x="1226058" y="28066"/>
                </a:lnTo>
                <a:lnTo>
                  <a:pt x="1250188" y="25907"/>
                </a:lnTo>
                <a:lnTo>
                  <a:pt x="1274317" y="25145"/>
                </a:lnTo>
                <a:lnTo>
                  <a:pt x="1296289" y="27050"/>
                </a:lnTo>
                <a:lnTo>
                  <a:pt x="1315085" y="29209"/>
                </a:lnTo>
                <a:lnTo>
                  <a:pt x="1333373" y="31622"/>
                </a:lnTo>
                <a:lnTo>
                  <a:pt x="1353185" y="33781"/>
                </a:lnTo>
                <a:lnTo>
                  <a:pt x="1375155" y="38100"/>
                </a:lnTo>
                <a:lnTo>
                  <a:pt x="1400302" y="41401"/>
                </a:lnTo>
                <a:lnTo>
                  <a:pt x="1423415" y="42417"/>
                </a:lnTo>
                <a:lnTo>
                  <a:pt x="1448180" y="41401"/>
                </a:lnTo>
                <a:lnTo>
                  <a:pt x="1474470" y="38862"/>
                </a:lnTo>
                <a:lnTo>
                  <a:pt x="1500759" y="35940"/>
                </a:lnTo>
                <a:lnTo>
                  <a:pt x="1522729" y="33781"/>
                </a:lnTo>
                <a:lnTo>
                  <a:pt x="1542541" y="31622"/>
                </a:lnTo>
                <a:lnTo>
                  <a:pt x="1563370" y="30225"/>
                </a:lnTo>
                <a:lnTo>
                  <a:pt x="1585340" y="30225"/>
                </a:lnTo>
                <a:lnTo>
                  <a:pt x="1604772" y="30225"/>
                </a:lnTo>
                <a:lnTo>
                  <a:pt x="1624584" y="30225"/>
                </a:lnTo>
                <a:lnTo>
                  <a:pt x="1624584" y="30225"/>
                </a:lnTo>
                <a:lnTo>
                  <a:pt x="1644396" y="32765"/>
                </a:lnTo>
                <a:lnTo>
                  <a:pt x="1664208" y="34925"/>
                </a:lnTo>
                <a:lnTo>
                  <a:pt x="1685163" y="38100"/>
                </a:lnTo>
                <a:lnTo>
                  <a:pt x="1705610" y="38862"/>
                </a:lnTo>
                <a:lnTo>
                  <a:pt x="1729739" y="40258"/>
                </a:lnTo>
                <a:lnTo>
                  <a:pt x="1756028" y="40258"/>
                </a:lnTo>
                <a:lnTo>
                  <a:pt x="1782317" y="40258"/>
                </a:lnTo>
                <a:lnTo>
                  <a:pt x="1803146" y="38862"/>
                </a:lnTo>
                <a:lnTo>
                  <a:pt x="1820799" y="35940"/>
                </a:lnTo>
                <a:lnTo>
                  <a:pt x="1837054" y="33781"/>
                </a:lnTo>
                <a:lnTo>
                  <a:pt x="1854708" y="30225"/>
                </a:lnTo>
                <a:lnTo>
                  <a:pt x="1871979" y="29209"/>
                </a:lnTo>
                <a:lnTo>
                  <a:pt x="1888489" y="28066"/>
                </a:lnTo>
                <a:lnTo>
                  <a:pt x="1906143" y="27050"/>
                </a:lnTo>
                <a:lnTo>
                  <a:pt x="1924811" y="27050"/>
                </a:lnTo>
                <a:lnTo>
                  <a:pt x="1943227" y="27050"/>
                </a:lnTo>
                <a:lnTo>
                  <a:pt x="1961896" y="29209"/>
                </a:lnTo>
                <a:lnTo>
                  <a:pt x="1978152" y="32765"/>
                </a:lnTo>
                <a:lnTo>
                  <a:pt x="1996821" y="33781"/>
                </a:lnTo>
                <a:lnTo>
                  <a:pt x="2017776" y="34925"/>
                </a:lnTo>
                <a:lnTo>
                  <a:pt x="2039747" y="34925"/>
                </a:lnTo>
                <a:lnTo>
                  <a:pt x="2062733" y="34925"/>
                </a:lnTo>
                <a:lnTo>
                  <a:pt x="2083689" y="34925"/>
                </a:lnTo>
                <a:lnTo>
                  <a:pt x="2083689" y="34925"/>
                </a:lnTo>
                <a:lnTo>
                  <a:pt x="2101977" y="33781"/>
                </a:lnTo>
                <a:lnTo>
                  <a:pt x="2118486" y="32765"/>
                </a:lnTo>
                <a:lnTo>
                  <a:pt x="2130425" y="31622"/>
                </a:lnTo>
                <a:lnTo>
                  <a:pt x="2140457" y="2920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238375" y="1027683"/>
            <a:ext cx="1673225" cy="679450"/>
            <a:chOff x="2238375" y="1027683"/>
            <a:chExt cx="1673225" cy="679450"/>
          </a:xfrm>
        </p:grpSpPr>
        <p:sp>
          <p:nvSpPr>
            <p:cNvPr id="17" name="object 17"/>
            <p:cNvSpPr/>
            <p:nvPr/>
          </p:nvSpPr>
          <p:spPr>
            <a:xfrm>
              <a:off x="2247900" y="1141221"/>
              <a:ext cx="1505585" cy="556260"/>
            </a:xfrm>
            <a:custGeom>
              <a:avLst/>
              <a:gdLst/>
              <a:ahLst/>
              <a:cxnLst/>
              <a:rect l="l" t="t" r="r" b="b"/>
              <a:pathLst>
                <a:path w="1505585" h="556260">
                  <a:moveTo>
                    <a:pt x="2158" y="293497"/>
                  </a:moveTo>
                  <a:lnTo>
                    <a:pt x="2158" y="304291"/>
                  </a:lnTo>
                  <a:lnTo>
                    <a:pt x="2158" y="315087"/>
                  </a:lnTo>
                  <a:lnTo>
                    <a:pt x="2158" y="327278"/>
                  </a:lnTo>
                  <a:lnTo>
                    <a:pt x="2158" y="340994"/>
                  </a:lnTo>
                  <a:lnTo>
                    <a:pt x="2158" y="340994"/>
                  </a:lnTo>
                  <a:lnTo>
                    <a:pt x="3175" y="356488"/>
                  </a:lnTo>
                  <a:lnTo>
                    <a:pt x="4318" y="372617"/>
                  </a:lnTo>
                  <a:lnTo>
                    <a:pt x="4318" y="388874"/>
                  </a:lnTo>
                  <a:lnTo>
                    <a:pt x="4952" y="405002"/>
                  </a:lnTo>
                  <a:lnTo>
                    <a:pt x="6095" y="420497"/>
                  </a:lnTo>
                  <a:lnTo>
                    <a:pt x="7112" y="434593"/>
                  </a:lnTo>
                  <a:lnTo>
                    <a:pt x="7112" y="449706"/>
                  </a:lnTo>
                  <a:lnTo>
                    <a:pt x="7112" y="465836"/>
                  </a:lnTo>
                  <a:lnTo>
                    <a:pt x="6095" y="482473"/>
                  </a:lnTo>
                  <a:lnTo>
                    <a:pt x="6095" y="495426"/>
                  </a:lnTo>
                  <a:lnTo>
                    <a:pt x="7112" y="506222"/>
                  </a:lnTo>
                  <a:lnTo>
                    <a:pt x="9651" y="513714"/>
                  </a:lnTo>
                  <a:lnTo>
                    <a:pt x="13969" y="520191"/>
                  </a:lnTo>
                  <a:lnTo>
                    <a:pt x="21589" y="527050"/>
                  </a:lnTo>
                  <a:lnTo>
                    <a:pt x="32766" y="530987"/>
                  </a:lnTo>
                  <a:lnTo>
                    <a:pt x="44576" y="534669"/>
                  </a:lnTo>
                  <a:lnTo>
                    <a:pt x="57912" y="535686"/>
                  </a:lnTo>
                  <a:lnTo>
                    <a:pt x="70866" y="535686"/>
                  </a:lnTo>
                  <a:lnTo>
                    <a:pt x="87375" y="536828"/>
                  </a:lnTo>
                  <a:lnTo>
                    <a:pt x="105791" y="538606"/>
                  </a:lnTo>
                  <a:lnTo>
                    <a:pt x="127762" y="540765"/>
                  </a:lnTo>
                  <a:lnTo>
                    <a:pt x="149732" y="542163"/>
                  </a:lnTo>
                  <a:lnTo>
                    <a:pt x="170561" y="543305"/>
                  </a:lnTo>
                  <a:lnTo>
                    <a:pt x="190373" y="544322"/>
                  </a:lnTo>
                  <a:lnTo>
                    <a:pt x="208787" y="545464"/>
                  </a:lnTo>
                  <a:lnTo>
                    <a:pt x="228600" y="547242"/>
                  </a:lnTo>
                  <a:lnTo>
                    <a:pt x="249427" y="548386"/>
                  </a:lnTo>
                  <a:lnTo>
                    <a:pt x="271399" y="549782"/>
                  </a:lnTo>
                  <a:lnTo>
                    <a:pt x="289051" y="549782"/>
                  </a:lnTo>
                  <a:lnTo>
                    <a:pt x="305181" y="550799"/>
                  </a:lnTo>
                  <a:lnTo>
                    <a:pt x="322580" y="550799"/>
                  </a:lnTo>
                  <a:lnTo>
                    <a:pt x="340106" y="551941"/>
                  </a:lnTo>
                  <a:lnTo>
                    <a:pt x="359918" y="550799"/>
                  </a:lnTo>
                  <a:lnTo>
                    <a:pt x="380873" y="549782"/>
                  </a:lnTo>
                  <a:lnTo>
                    <a:pt x="399542" y="549782"/>
                  </a:lnTo>
                  <a:lnTo>
                    <a:pt x="415798" y="550799"/>
                  </a:lnTo>
                  <a:lnTo>
                    <a:pt x="432307" y="551941"/>
                  </a:lnTo>
                  <a:lnTo>
                    <a:pt x="449580" y="551941"/>
                  </a:lnTo>
                  <a:lnTo>
                    <a:pt x="470535" y="550799"/>
                  </a:lnTo>
                  <a:lnTo>
                    <a:pt x="490219" y="551941"/>
                  </a:lnTo>
                  <a:lnTo>
                    <a:pt x="511175" y="552957"/>
                  </a:lnTo>
                  <a:lnTo>
                    <a:pt x="532002" y="552957"/>
                  </a:lnTo>
                  <a:lnTo>
                    <a:pt x="552576" y="554101"/>
                  </a:lnTo>
                  <a:lnTo>
                    <a:pt x="573405" y="552957"/>
                  </a:lnTo>
                  <a:lnTo>
                    <a:pt x="595376" y="551941"/>
                  </a:lnTo>
                  <a:lnTo>
                    <a:pt x="617347" y="551941"/>
                  </a:lnTo>
                  <a:lnTo>
                    <a:pt x="637920" y="552957"/>
                  </a:lnTo>
                  <a:lnTo>
                    <a:pt x="658749" y="554101"/>
                  </a:lnTo>
                  <a:lnTo>
                    <a:pt x="679576" y="554101"/>
                  </a:lnTo>
                  <a:lnTo>
                    <a:pt x="701548" y="554101"/>
                  </a:lnTo>
                  <a:lnTo>
                    <a:pt x="723519" y="554863"/>
                  </a:lnTo>
                  <a:lnTo>
                    <a:pt x="746632" y="554863"/>
                  </a:lnTo>
                  <a:lnTo>
                    <a:pt x="768223" y="554863"/>
                  </a:lnTo>
                  <a:lnTo>
                    <a:pt x="791210" y="554863"/>
                  </a:lnTo>
                  <a:lnTo>
                    <a:pt x="814324" y="554863"/>
                  </a:lnTo>
                  <a:lnTo>
                    <a:pt x="837311" y="554863"/>
                  </a:lnTo>
                  <a:lnTo>
                    <a:pt x="837311" y="554863"/>
                  </a:lnTo>
                  <a:lnTo>
                    <a:pt x="859282" y="554101"/>
                  </a:lnTo>
                  <a:lnTo>
                    <a:pt x="879856" y="554101"/>
                  </a:lnTo>
                  <a:lnTo>
                    <a:pt x="901064" y="554863"/>
                  </a:lnTo>
                  <a:lnTo>
                    <a:pt x="919352" y="555878"/>
                  </a:lnTo>
                  <a:lnTo>
                    <a:pt x="938149" y="554863"/>
                  </a:lnTo>
                  <a:lnTo>
                    <a:pt x="953262" y="554863"/>
                  </a:lnTo>
                  <a:lnTo>
                    <a:pt x="968756" y="554101"/>
                  </a:lnTo>
                  <a:lnTo>
                    <a:pt x="987425" y="554101"/>
                  </a:lnTo>
                  <a:lnTo>
                    <a:pt x="1005839" y="554101"/>
                  </a:lnTo>
                  <a:lnTo>
                    <a:pt x="1026667" y="554101"/>
                  </a:lnTo>
                  <a:lnTo>
                    <a:pt x="1047496" y="552957"/>
                  </a:lnTo>
                  <a:lnTo>
                    <a:pt x="1068451" y="551941"/>
                  </a:lnTo>
                  <a:lnTo>
                    <a:pt x="1088263" y="550799"/>
                  </a:lnTo>
                  <a:lnTo>
                    <a:pt x="1107694" y="550799"/>
                  </a:lnTo>
                  <a:lnTo>
                    <a:pt x="1129664" y="550799"/>
                  </a:lnTo>
                  <a:lnTo>
                    <a:pt x="1151636" y="549782"/>
                  </a:lnTo>
                  <a:lnTo>
                    <a:pt x="1173607" y="549782"/>
                  </a:lnTo>
                  <a:lnTo>
                    <a:pt x="1194053" y="548386"/>
                  </a:lnTo>
                  <a:lnTo>
                    <a:pt x="1217422" y="546100"/>
                  </a:lnTo>
                  <a:lnTo>
                    <a:pt x="1240154" y="545464"/>
                  </a:lnTo>
                  <a:lnTo>
                    <a:pt x="1263141" y="545464"/>
                  </a:lnTo>
                  <a:lnTo>
                    <a:pt x="1284097" y="545464"/>
                  </a:lnTo>
                  <a:lnTo>
                    <a:pt x="1304544" y="544322"/>
                  </a:lnTo>
                  <a:lnTo>
                    <a:pt x="1325499" y="542163"/>
                  </a:lnTo>
                  <a:lnTo>
                    <a:pt x="1344167" y="540765"/>
                  </a:lnTo>
                  <a:lnTo>
                    <a:pt x="1361439" y="540765"/>
                  </a:lnTo>
                  <a:lnTo>
                    <a:pt x="1376934" y="539623"/>
                  </a:lnTo>
                  <a:lnTo>
                    <a:pt x="1392427" y="539623"/>
                  </a:lnTo>
                  <a:lnTo>
                    <a:pt x="1408684" y="538606"/>
                  </a:lnTo>
                  <a:lnTo>
                    <a:pt x="1425194" y="537463"/>
                  </a:lnTo>
                  <a:lnTo>
                    <a:pt x="1440688" y="536828"/>
                  </a:lnTo>
                  <a:lnTo>
                    <a:pt x="1453641" y="534669"/>
                  </a:lnTo>
                  <a:lnTo>
                    <a:pt x="1464437" y="532129"/>
                  </a:lnTo>
                  <a:lnTo>
                    <a:pt x="1472311" y="529971"/>
                  </a:lnTo>
                  <a:lnTo>
                    <a:pt x="1482089" y="527050"/>
                  </a:lnTo>
                  <a:lnTo>
                    <a:pt x="1486789" y="519175"/>
                  </a:lnTo>
                  <a:lnTo>
                    <a:pt x="1490726" y="510539"/>
                  </a:lnTo>
                  <a:lnTo>
                    <a:pt x="1492885" y="499744"/>
                  </a:lnTo>
                  <a:lnTo>
                    <a:pt x="1494282" y="488950"/>
                  </a:lnTo>
                  <a:lnTo>
                    <a:pt x="1496440" y="474852"/>
                  </a:lnTo>
                  <a:lnTo>
                    <a:pt x="1498600" y="458724"/>
                  </a:lnTo>
                  <a:lnTo>
                    <a:pt x="1501902" y="441071"/>
                  </a:lnTo>
                  <a:lnTo>
                    <a:pt x="1504061" y="423417"/>
                  </a:lnTo>
                  <a:lnTo>
                    <a:pt x="1505077" y="405002"/>
                  </a:lnTo>
                  <a:lnTo>
                    <a:pt x="1504061" y="388874"/>
                  </a:lnTo>
                  <a:lnTo>
                    <a:pt x="1504061" y="373761"/>
                  </a:lnTo>
                  <a:lnTo>
                    <a:pt x="1505077" y="357124"/>
                  </a:lnTo>
                  <a:lnTo>
                    <a:pt x="1505077" y="340994"/>
                  </a:lnTo>
                  <a:lnTo>
                    <a:pt x="1505077" y="324738"/>
                  </a:lnTo>
                  <a:lnTo>
                    <a:pt x="1505077" y="306450"/>
                  </a:lnTo>
                  <a:lnTo>
                    <a:pt x="1504061" y="288036"/>
                  </a:lnTo>
                  <a:lnTo>
                    <a:pt x="838454" y="230504"/>
                  </a:lnTo>
                  <a:lnTo>
                    <a:pt x="814324" y="228980"/>
                  </a:lnTo>
                  <a:lnTo>
                    <a:pt x="793369" y="228980"/>
                  </a:lnTo>
                  <a:lnTo>
                    <a:pt x="773938" y="228980"/>
                  </a:lnTo>
                  <a:lnTo>
                    <a:pt x="753110" y="230504"/>
                  </a:lnTo>
                  <a:lnTo>
                    <a:pt x="728980" y="231521"/>
                  </a:lnTo>
                  <a:lnTo>
                    <a:pt x="703707" y="231521"/>
                  </a:lnTo>
                  <a:lnTo>
                    <a:pt x="676401" y="230504"/>
                  </a:lnTo>
                  <a:lnTo>
                    <a:pt x="649097" y="231521"/>
                  </a:lnTo>
                  <a:lnTo>
                    <a:pt x="618108" y="231521"/>
                  </a:lnTo>
                  <a:lnTo>
                    <a:pt x="589661" y="231521"/>
                  </a:lnTo>
                  <a:lnTo>
                    <a:pt x="565912" y="231521"/>
                  </a:lnTo>
                  <a:lnTo>
                    <a:pt x="541782" y="231521"/>
                  </a:lnTo>
                  <a:lnTo>
                    <a:pt x="517651" y="231521"/>
                  </a:lnTo>
                  <a:lnTo>
                    <a:pt x="494538" y="233679"/>
                  </a:lnTo>
                  <a:lnTo>
                    <a:pt x="475869" y="233679"/>
                  </a:lnTo>
                  <a:lnTo>
                    <a:pt x="458597" y="233679"/>
                  </a:lnTo>
                  <a:lnTo>
                    <a:pt x="458597" y="233679"/>
                  </a:lnTo>
                  <a:lnTo>
                    <a:pt x="78486" y="262889"/>
                  </a:lnTo>
                  <a:lnTo>
                    <a:pt x="61213" y="266064"/>
                  </a:lnTo>
                  <a:lnTo>
                    <a:pt x="61213" y="266064"/>
                  </a:lnTo>
                  <a:lnTo>
                    <a:pt x="6095" y="278002"/>
                  </a:lnTo>
                  <a:lnTo>
                    <a:pt x="0" y="273685"/>
                  </a:lnTo>
                </a:path>
                <a:path w="1505585" h="556260">
                  <a:moveTo>
                    <a:pt x="911860" y="96900"/>
                  </a:moveTo>
                  <a:lnTo>
                    <a:pt x="917194" y="114173"/>
                  </a:lnTo>
                  <a:lnTo>
                    <a:pt x="919352" y="130301"/>
                  </a:lnTo>
                  <a:lnTo>
                    <a:pt x="921512" y="152018"/>
                  </a:lnTo>
                  <a:lnTo>
                    <a:pt x="922655" y="173862"/>
                  </a:lnTo>
                  <a:lnTo>
                    <a:pt x="924813" y="191262"/>
                  </a:lnTo>
                  <a:lnTo>
                    <a:pt x="932307" y="199898"/>
                  </a:lnTo>
                  <a:lnTo>
                    <a:pt x="945642" y="198754"/>
                  </a:lnTo>
                  <a:lnTo>
                    <a:pt x="962913" y="190118"/>
                  </a:lnTo>
                  <a:lnTo>
                    <a:pt x="981710" y="177164"/>
                  </a:lnTo>
                  <a:lnTo>
                    <a:pt x="1001522" y="164211"/>
                  </a:lnTo>
                  <a:lnTo>
                    <a:pt x="1021334" y="150875"/>
                  </a:lnTo>
                  <a:lnTo>
                    <a:pt x="1040002" y="137160"/>
                  </a:lnTo>
                  <a:lnTo>
                    <a:pt x="1056259" y="124967"/>
                  </a:lnTo>
                  <a:lnTo>
                    <a:pt x="1074927" y="113029"/>
                  </a:lnTo>
                  <a:lnTo>
                    <a:pt x="1094739" y="100075"/>
                  </a:lnTo>
                  <a:lnTo>
                    <a:pt x="1114552" y="88264"/>
                  </a:lnTo>
                  <a:lnTo>
                    <a:pt x="1133983" y="74929"/>
                  </a:lnTo>
                  <a:lnTo>
                    <a:pt x="1153795" y="62356"/>
                  </a:lnTo>
                  <a:lnTo>
                    <a:pt x="1170304" y="48640"/>
                  </a:lnTo>
                  <a:lnTo>
                    <a:pt x="1186561" y="36702"/>
                  </a:lnTo>
                  <a:lnTo>
                    <a:pt x="1202054" y="25273"/>
                  </a:lnTo>
                  <a:lnTo>
                    <a:pt x="1217422" y="14097"/>
                  </a:lnTo>
                  <a:lnTo>
                    <a:pt x="1230376" y="5461"/>
                  </a:lnTo>
                  <a:lnTo>
                    <a:pt x="1240154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00247" y="11606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488055" y="1037208"/>
              <a:ext cx="414020" cy="275590"/>
            </a:xfrm>
            <a:custGeom>
              <a:avLst/>
              <a:gdLst/>
              <a:ahLst/>
              <a:cxnLst/>
              <a:rect l="l" t="t" r="r" b="b"/>
              <a:pathLst>
                <a:path w="414020" h="275590">
                  <a:moveTo>
                    <a:pt x="0" y="263525"/>
                  </a:moveTo>
                  <a:lnTo>
                    <a:pt x="0" y="263525"/>
                  </a:lnTo>
                  <a:lnTo>
                    <a:pt x="16510" y="271144"/>
                  </a:lnTo>
                  <a:lnTo>
                    <a:pt x="30607" y="274319"/>
                  </a:lnTo>
                  <a:lnTo>
                    <a:pt x="50419" y="275463"/>
                  </a:lnTo>
                  <a:lnTo>
                    <a:pt x="72390" y="274319"/>
                  </a:lnTo>
                  <a:lnTo>
                    <a:pt x="91059" y="270382"/>
                  </a:lnTo>
                  <a:lnTo>
                    <a:pt x="106172" y="263525"/>
                  </a:lnTo>
                  <a:lnTo>
                    <a:pt x="118491" y="253873"/>
                  </a:lnTo>
                  <a:lnTo>
                    <a:pt x="130302" y="243331"/>
                  </a:lnTo>
                  <a:lnTo>
                    <a:pt x="141097" y="233299"/>
                  </a:lnTo>
                  <a:lnTo>
                    <a:pt x="154432" y="222503"/>
                  </a:lnTo>
                  <a:lnTo>
                    <a:pt x="169545" y="210565"/>
                  </a:lnTo>
                  <a:lnTo>
                    <a:pt x="184023" y="199770"/>
                  </a:lnTo>
                  <a:lnTo>
                    <a:pt x="199390" y="184657"/>
                  </a:lnTo>
                  <a:lnTo>
                    <a:pt x="215646" y="169163"/>
                  </a:lnTo>
                  <a:lnTo>
                    <a:pt x="232156" y="153797"/>
                  </a:lnTo>
                  <a:lnTo>
                    <a:pt x="250571" y="136398"/>
                  </a:lnTo>
                  <a:lnTo>
                    <a:pt x="269240" y="118110"/>
                  </a:lnTo>
                  <a:lnTo>
                    <a:pt x="286893" y="104012"/>
                  </a:lnTo>
                  <a:lnTo>
                    <a:pt x="301371" y="92201"/>
                  </a:lnTo>
                  <a:lnTo>
                    <a:pt x="314325" y="81406"/>
                  </a:lnTo>
                  <a:lnTo>
                    <a:pt x="326136" y="69468"/>
                  </a:lnTo>
                  <a:lnTo>
                    <a:pt x="338455" y="59436"/>
                  </a:lnTo>
                  <a:lnTo>
                    <a:pt x="352425" y="47498"/>
                  </a:lnTo>
                  <a:lnTo>
                    <a:pt x="369062" y="33527"/>
                  </a:lnTo>
                  <a:lnTo>
                    <a:pt x="387731" y="18795"/>
                  </a:lnTo>
                  <a:lnTo>
                    <a:pt x="404241" y="6095"/>
                  </a:lnTo>
                  <a:lnTo>
                    <a:pt x="414020" y="0"/>
                  </a:lnTo>
                  <a:lnTo>
                    <a:pt x="411861" y="723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3981069" y="2623947"/>
            <a:ext cx="1062735" cy="10605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65757" y="2454401"/>
            <a:ext cx="1823339" cy="17329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2119" y="792479"/>
              <a:ext cx="17228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624579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Germ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Layers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These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triploblastic</a:t>
            </a:r>
            <a:r>
              <a:rPr sz="1500" b="1" spc="-1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animals.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Lucida Sans"/>
                <a:cs typeface="Lucida Sans"/>
              </a:rPr>
              <a:t>Body</a:t>
            </a:r>
            <a:r>
              <a:rPr sz="1500" spc="-3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develops </a:t>
            </a:r>
            <a:r>
              <a:rPr sz="1500" spc="-85" dirty="0">
                <a:latin typeface="Lucida Sans"/>
                <a:cs typeface="Lucida Sans"/>
              </a:rPr>
              <a:t>from </a:t>
            </a:r>
            <a:r>
              <a:rPr sz="1500" spc="-65" dirty="0">
                <a:latin typeface="Lucida Sans"/>
                <a:cs typeface="Lucida Sans"/>
              </a:rPr>
              <a:t>three </a:t>
            </a:r>
            <a:r>
              <a:rPr sz="1500" spc="-75" dirty="0">
                <a:latin typeface="Lucida Sans"/>
                <a:cs typeface="Lucida Sans"/>
              </a:rPr>
              <a:t>germ </a:t>
            </a:r>
            <a:r>
              <a:rPr sz="1500" spc="-65" dirty="0">
                <a:latin typeface="Lucida Sans"/>
                <a:cs typeface="Lucida Sans"/>
              </a:rPr>
              <a:t>layers: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Ectoderm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Mesoderm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Endoderm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53385" y="1625980"/>
            <a:ext cx="1040130" cy="42545"/>
          </a:xfrm>
          <a:custGeom>
            <a:avLst/>
            <a:gdLst/>
            <a:ahLst/>
            <a:cxnLst/>
            <a:rect l="l" t="t" r="r" b="b"/>
            <a:pathLst>
              <a:path w="1040129" h="42544">
                <a:moveTo>
                  <a:pt x="0" y="3175"/>
                </a:moveTo>
                <a:lnTo>
                  <a:pt x="0" y="3175"/>
                </a:lnTo>
                <a:lnTo>
                  <a:pt x="14731" y="5333"/>
                </a:lnTo>
                <a:lnTo>
                  <a:pt x="24891" y="10794"/>
                </a:lnTo>
                <a:lnTo>
                  <a:pt x="37083" y="18287"/>
                </a:lnTo>
                <a:lnTo>
                  <a:pt x="50037" y="25907"/>
                </a:lnTo>
                <a:lnTo>
                  <a:pt x="65531" y="32384"/>
                </a:lnTo>
                <a:lnTo>
                  <a:pt x="83184" y="37718"/>
                </a:lnTo>
                <a:lnTo>
                  <a:pt x="100456" y="42037"/>
                </a:lnTo>
                <a:lnTo>
                  <a:pt x="119125" y="42037"/>
                </a:lnTo>
                <a:lnTo>
                  <a:pt x="119125" y="42037"/>
                </a:lnTo>
                <a:lnTo>
                  <a:pt x="136397" y="37718"/>
                </a:lnTo>
                <a:lnTo>
                  <a:pt x="155194" y="34543"/>
                </a:lnTo>
                <a:lnTo>
                  <a:pt x="175006" y="30606"/>
                </a:lnTo>
                <a:lnTo>
                  <a:pt x="191134" y="24764"/>
                </a:lnTo>
                <a:lnTo>
                  <a:pt x="207771" y="21589"/>
                </a:lnTo>
                <a:lnTo>
                  <a:pt x="222122" y="18287"/>
                </a:lnTo>
                <a:lnTo>
                  <a:pt x="237236" y="16128"/>
                </a:lnTo>
                <a:lnTo>
                  <a:pt x="256666" y="16128"/>
                </a:lnTo>
                <a:lnTo>
                  <a:pt x="275336" y="18287"/>
                </a:lnTo>
                <a:lnTo>
                  <a:pt x="291972" y="20446"/>
                </a:lnTo>
                <a:lnTo>
                  <a:pt x="308482" y="23748"/>
                </a:lnTo>
                <a:lnTo>
                  <a:pt x="326136" y="28066"/>
                </a:lnTo>
                <a:lnTo>
                  <a:pt x="342391" y="32384"/>
                </a:lnTo>
                <a:lnTo>
                  <a:pt x="361061" y="36702"/>
                </a:lnTo>
                <a:lnTo>
                  <a:pt x="378332" y="39242"/>
                </a:lnTo>
                <a:lnTo>
                  <a:pt x="397128" y="41401"/>
                </a:lnTo>
                <a:lnTo>
                  <a:pt x="415797" y="41401"/>
                </a:lnTo>
                <a:lnTo>
                  <a:pt x="432053" y="36702"/>
                </a:lnTo>
                <a:lnTo>
                  <a:pt x="450722" y="33400"/>
                </a:lnTo>
                <a:lnTo>
                  <a:pt x="468375" y="28066"/>
                </a:lnTo>
                <a:lnTo>
                  <a:pt x="485647" y="21589"/>
                </a:lnTo>
                <a:lnTo>
                  <a:pt x="503300" y="15112"/>
                </a:lnTo>
                <a:lnTo>
                  <a:pt x="520953" y="9651"/>
                </a:lnTo>
                <a:lnTo>
                  <a:pt x="540765" y="5333"/>
                </a:lnTo>
                <a:lnTo>
                  <a:pt x="558038" y="2158"/>
                </a:lnTo>
                <a:lnTo>
                  <a:pt x="575690" y="0"/>
                </a:lnTo>
                <a:lnTo>
                  <a:pt x="593216" y="0"/>
                </a:lnTo>
                <a:lnTo>
                  <a:pt x="609472" y="2158"/>
                </a:lnTo>
                <a:lnTo>
                  <a:pt x="625982" y="3937"/>
                </a:lnTo>
                <a:lnTo>
                  <a:pt x="642238" y="8635"/>
                </a:lnTo>
                <a:lnTo>
                  <a:pt x="657732" y="13969"/>
                </a:lnTo>
                <a:lnTo>
                  <a:pt x="672845" y="19430"/>
                </a:lnTo>
                <a:lnTo>
                  <a:pt x="689356" y="23748"/>
                </a:lnTo>
                <a:lnTo>
                  <a:pt x="708151" y="25907"/>
                </a:lnTo>
                <a:lnTo>
                  <a:pt x="728599" y="26923"/>
                </a:lnTo>
                <a:lnTo>
                  <a:pt x="747394" y="25907"/>
                </a:lnTo>
                <a:lnTo>
                  <a:pt x="766063" y="22605"/>
                </a:lnTo>
                <a:lnTo>
                  <a:pt x="783716" y="18287"/>
                </a:lnTo>
                <a:lnTo>
                  <a:pt x="799973" y="12953"/>
                </a:lnTo>
                <a:lnTo>
                  <a:pt x="818641" y="8635"/>
                </a:lnTo>
                <a:lnTo>
                  <a:pt x="836294" y="7492"/>
                </a:lnTo>
                <a:lnTo>
                  <a:pt x="853948" y="7492"/>
                </a:lnTo>
                <a:lnTo>
                  <a:pt x="872236" y="9651"/>
                </a:lnTo>
                <a:lnTo>
                  <a:pt x="891031" y="11810"/>
                </a:lnTo>
                <a:lnTo>
                  <a:pt x="910843" y="15112"/>
                </a:lnTo>
                <a:lnTo>
                  <a:pt x="926973" y="18287"/>
                </a:lnTo>
                <a:lnTo>
                  <a:pt x="943228" y="19430"/>
                </a:lnTo>
                <a:lnTo>
                  <a:pt x="959738" y="18287"/>
                </a:lnTo>
                <a:lnTo>
                  <a:pt x="976376" y="15112"/>
                </a:lnTo>
                <a:lnTo>
                  <a:pt x="992886" y="9651"/>
                </a:lnTo>
                <a:lnTo>
                  <a:pt x="1009014" y="6476"/>
                </a:lnTo>
                <a:lnTo>
                  <a:pt x="1021334" y="3937"/>
                </a:lnTo>
                <a:lnTo>
                  <a:pt x="1029969" y="3175"/>
                </a:lnTo>
                <a:lnTo>
                  <a:pt x="1040002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354704" y="1856485"/>
            <a:ext cx="1293495" cy="80010"/>
            <a:chOff x="3354704" y="1856485"/>
            <a:chExt cx="1293495" cy="80010"/>
          </a:xfrm>
        </p:grpSpPr>
        <p:sp>
          <p:nvSpPr>
            <p:cNvPr id="12" name="object 12"/>
            <p:cNvSpPr/>
            <p:nvPr/>
          </p:nvSpPr>
          <p:spPr>
            <a:xfrm>
              <a:off x="3364229" y="1866010"/>
              <a:ext cx="1274445" cy="60960"/>
            </a:xfrm>
            <a:custGeom>
              <a:avLst/>
              <a:gdLst/>
              <a:ahLst/>
              <a:cxnLst/>
              <a:rect l="l" t="t" r="r" b="b"/>
              <a:pathLst>
                <a:path w="1274445" h="60960">
                  <a:moveTo>
                    <a:pt x="11811" y="32385"/>
                  </a:moveTo>
                  <a:lnTo>
                    <a:pt x="11811" y="32385"/>
                  </a:lnTo>
                  <a:lnTo>
                    <a:pt x="0" y="8636"/>
                  </a:lnTo>
                  <a:lnTo>
                    <a:pt x="7493" y="0"/>
                  </a:lnTo>
                  <a:lnTo>
                    <a:pt x="7493" y="0"/>
                  </a:lnTo>
                  <a:lnTo>
                    <a:pt x="17272" y="1904"/>
                  </a:lnTo>
                  <a:lnTo>
                    <a:pt x="29464" y="7620"/>
                  </a:lnTo>
                  <a:lnTo>
                    <a:pt x="41402" y="16255"/>
                  </a:lnTo>
                  <a:lnTo>
                    <a:pt x="53594" y="25908"/>
                  </a:lnTo>
                  <a:lnTo>
                    <a:pt x="65532" y="34543"/>
                  </a:lnTo>
                  <a:lnTo>
                    <a:pt x="78486" y="42163"/>
                  </a:lnTo>
                  <a:lnTo>
                    <a:pt x="93853" y="49783"/>
                  </a:lnTo>
                  <a:lnTo>
                    <a:pt x="111506" y="56261"/>
                  </a:lnTo>
                  <a:lnTo>
                    <a:pt x="130302" y="59436"/>
                  </a:lnTo>
                  <a:lnTo>
                    <a:pt x="149733" y="60579"/>
                  </a:lnTo>
                  <a:lnTo>
                    <a:pt x="172720" y="57276"/>
                  </a:lnTo>
                  <a:lnTo>
                    <a:pt x="197993" y="54101"/>
                  </a:lnTo>
                  <a:lnTo>
                    <a:pt x="220980" y="48260"/>
                  </a:lnTo>
                  <a:lnTo>
                    <a:pt x="242950" y="44323"/>
                  </a:lnTo>
                  <a:lnTo>
                    <a:pt x="262382" y="40005"/>
                  </a:lnTo>
                  <a:lnTo>
                    <a:pt x="284353" y="35687"/>
                  </a:lnTo>
                  <a:lnTo>
                    <a:pt x="306324" y="32385"/>
                  </a:lnTo>
                  <a:lnTo>
                    <a:pt x="328295" y="31368"/>
                  </a:lnTo>
                  <a:lnTo>
                    <a:pt x="348742" y="31368"/>
                  </a:lnTo>
                  <a:lnTo>
                    <a:pt x="367538" y="33527"/>
                  </a:lnTo>
                  <a:lnTo>
                    <a:pt x="386207" y="36449"/>
                  </a:lnTo>
                  <a:lnTo>
                    <a:pt x="402463" y="41020"/>
                  </a:lnTo>
                  <a:lnTo>
                    <a:pt x="421132" y="45465"/>
                  </a:lnTo>
                  <a:lnTo>
                    <a:pt x="439928" y="50800"/>
                  </a:lnTo>
                  <a:lnTo>
                    <a:pt x="458216" y="52958"/>
                  </a:lnTo>
                  <a:lnTo>
                    <a:pt x="479171" y="54101"/>
                  </a:lnTo>
                  <a:lnTo>
                    <a:pt x="498856" y="54101"/>
                  </a:lnTo>
                  <a:lnTo>
                    <a:pt x="518668" y="51943"/>
                  </a:lnTo>
                  <a:lnTo>
                    <a:pt x="540639" y="47243"/>
                  </a:lnTo>
                  <a:lnTo>
                    <a:pt x="562229" y="41020"/>
                  </a:lnTo>
                  <a:lnTo>
                    <a:pt x="582041" y="34543"/>
                  </a:lnTo>
                  <a:lnTo>
                    <a:pt x="598678" y="30225"/>
                  </a:lnTo>
                  <a:lnTo>
                    <a:pt x="615950" y="27812"/>
                  </a:lnTo>
                  <a:lnTo>
                    <a:pt x="636778" y="27050"/>
                  </a:lnTo>
                  <a:lnTo>
                    <a:pt x="659892" y="27050"/>
                  </a:lnTo>
                  <a:lnTo>
                    <a:pt x="681736" y="27812"/>
                  </a:lnTo>
                  <a:lnTo>
                    <a:pt x="705866" y="31368"/>
                  </a:lnTo>
                  <a:lnTo>
                    <a:pt x="729996" y="35687"/>
                  </a:lnTo>
                  <a:lnTo>
                    <a:pt x="753110" y="41020"/>
                  </a:lnTo>
                  <a:lnTo>
                    <a:pt x="771779" y="46100"/>
                  </a:lnTo>
                  <a:lnTo>
                    <a:pt x="790194" y="50800"/>
                  </a:lnTo>
                  <a:lnTo>
                    <a:pt x="807847" y="52958"/>
                  </a:lnTo>
                  <a:lnTo>
                    <a:pt x="826516" y="52958"/>
                  </a:lnTo>
                  <a:lnTo>
                    <a:pt x="847090" y="51943"/>
                  </a:lnTo>
                  <a:lnTo>
                    <a:pt x="866775" y="48260"/>
                  </a:lnTo>
                  <a:lnTo>
                    <a:pt x="887349" y="44323"/>
                  </a:lnTo>
                  <a:lnTo>
                    <a:pt x="906018" y="38607"/>
                  </a:lnTo>
                  <a:lnTo>
                    <a:pt x="923671" y="33527"/>
                  </a:lnTo>
                  <a:lnTo>
                    <a:pt x="941324" y="30225"/>
                  </a:lnTo>
                  <a:lnTo>
                    <a:pt x="957580" y="28829"/>
                  </a:lnTo>
                  <a:lnTo>
                    <a:pt x="976249" y="30225"/>
                  </a:lnTo>
                  <a:lnTo>
                    <a:pt x="997204" y="34543"/>
                  </a:lnTo>
                  <a:lnTo>
                    <a:pt x="1017651" y="38607"/>
                  </a:lnTo>
                  <a:lnTo>
                    <a:pt x="1037844" y="45465"/>
                  </a:lnTo>
                  <a:lnTo>
                    <a:pt x="1055116" y="50800"/>
                  </a:lnTo>
                  <a:lnTo>
                    <a:pt x="1071626" y="55118"/>
                  </a:lnTo>
                  <a:lnTo>
                    <a:pt x="1087882" y="58419"/>
                  </a:lnTo>
                  <a:lnTo>
                    <a:pt x="1104392" y="59436"/>
                  </a:lnTo>
                  <a:lnTo>
                    <a:pt x="1104392" y="59436"/>
                  </a:lnTo>
                  <a:lnTo>
                    <a:pt x="1122045" y="58419"/>
                  </a:lnTo>
                  <a:lnTo>
                    <a:pt x="1143000" y="56261"/>
                  </a:lnTo>
                  <a:lnTo>
                    <a:pt x="1163447" y="52958"/>
                  </a:lnTo>
                  <a:lnTo>
                    <a:pt x="1184402" y="49783"/>
                  </a:lnTo>
                  <a:lnTo>
                    <a:pt x="1204214" y="46100"/>
                  </a:lnTo>
                  <a:lnTo>
                    <a:pt x="1226058" y="44323"/>
                  </a:lnTo>
                  <a:lnTo>
                    <a:pt x="1245489" y="42163"/>
                  </a:lnTo>
                  <a:lnTo>
                    <a:pt x="1263142" y="38607"/>
                  </a:lnTo>
                  <a:lnTo>
                    <a:pt x="1273937" y="3746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47183" y="18983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008758" y="2084958"/>
            <a:ext cx="887730" cy="68580"/>
          </a:xfrm>
          <a:custGeom>
            <a:avLst/>
            <a:gdLst/>
            <a:ahLst/>
            <a:cxnLst/>
            <a:rect l="l" t="t" r="r" b="b"/>
            <a:pathLst>
              <a:path w="887730" h="68580">
                <a:moveTo>
                  <a:pt x="7620" y="14350"/>
                </a:moveTo>
                <a:lnTo>
                  <a:pt x="7620" y="14350"/>
                </a:lnTo>
                <a:lnTo>
                  <a:pt x="0" y="7492"/>
                </a:lnTo>
                <a:lnTo>
                  <a:pt x="3937" y="0"/>
                </a:lnTo>
                <a:lnTo>
                  <a:pt x="3937" y="0"/>
                </a:lnTo>
                <a:lnTo>
                  <a:pt x="22733" y="1015"/>
                </a:lnTo>
                <a:lnTo>
                  <a:pt x="36068" y="6857"/>
                </a:lnTo>
                <a:lnTo>
                  <a:pt x="51181" y="14350"/>
                </a:lnTo>
                <a:lnTo>
                  <a:pt x="66675" y="24129"/>
                </a:lnTo>
                <a:lnTo>
                  <a:pt x="83185" y="30606"/>
                </a:lnTo>
                <a:lnTo>
                  <a:pt x="100838" y="34925"/>
                </a:lnTo>
                <a:lnTo>
                  <a:pt x="118110" y="35940"/>
                </a:lnTo>
                <a:lnTo>
                  <a:pt x="136779" y="34925"/>
                </a:lnTo>
                <a:lnTo>
                  <a:pt x="155194" y="33781"/>
                </a:lnTo>
                <a:lnTo>
                  <a:pt x="173863" y="32765"/>
                </a:lnTo>
                <a:lnTo>
                  <a:pt x="192659" y="31622"/>
                </a:lnTo>
                <a:lnTo>
                  <a:pt x="210947" y="31622"/>
                </a:lnTo>
                <a:lnTo>
                  <a:pt x="230759" y="33781"/>
                </a:lnTo>
                <a:lnTo>
                  <a:pt x="249555" y="37464"/>
                </a:lnTo>
                <a:lnTo>
                  <a:pt x="268224" y="41401"/>
                </a:lnTo>
                <a:lnTo>
                  <a:pt x="285496" y="46735"/>
                </a:lnTo>
                <a:lnTo>
                  <a:pt x="304165" y="52196"/>
                </a:lnTo>
                <a:lnTo>
                  <a:pt x="322961" y="57531"/>
                </a:lnTo>
                <a:lnTo>
                  <a:pt x="340233" y="62229"/>
                </a:lnTo>
                <a:lnTo>
                  <a:pt x="356743" y="66166"/>
                </a:lnTo>
                <a:lnTo>
                  <a:pt x="372999" y="68325"/>
                </a:lnTo>
                <a:lnTo>
                  <a:pt x="390652" y="68325"/>
                </a:lnTo>
                <a:lnTo>
                  <a:pt x="408305" y="65531"/>
                </a:lnTo>
                <a:lnTo>
                  <a:pt x="426974" y="60832"/>
                </a:lnTo>
                <a:lnTo>
                  <a:pt x="445389" y="54356"/>
                </a:lnTo>
                <a:lnTo>
                  <a:pt x="464058" y="47878"/>
                </a:lnTo>
                <a:lnTo>
                  <a:pt x="483870" y="42417"/>
                </a:lnTo>
                <a:lnTo>
                  <a:pt x="503301" y="40258"/>
                </a:lnTo>
                <a:lnTo>
                  <a:pt x="525272" y="40258"/>
                </a:lnTo>
                <a:lnTo>
                  <a:pt x="545084" y="41401"/>
                </a:lnTo>
                <a:lnTo>
                  <a:pt x="562356" y="41401"/>
                </a:lnTo>
                <a:lnTo>
                  <a:pt x="577850" y="43560"/>
                </a:lnTo>
                <a:lnTo>
                  <a:pt x="593344" y="45719"/>
                </a:lnTo>
                <a:lnTo>
                  <a:pt x="612013" y="48894"/>
                </a:lnTo>
                <a:lnTo>
                  <a:pt x="629285" y="52196"/>
                </a:lnTo>
                <a:lnTo>
                  <a:pt x="646938" y="55752"/>
                </a:lnTo>
                <a:lnTo>
                  <a:pt x="665353" y="55752"/>
                </a:lnTo>
                <a:lnTo>
                  <a:pt x="684022" y="51053"/>
                </a:lnTo>
                <a:lnTo>
                  <a:pt x="702691" y="46735"/>
                </a:lnTo>
                <a:lnTo>
                  <a:pt x="718947" y="40258"/>
                </a:lnTo>
                <a:lnTo>
                  <a:pt x="736600" y="34925"/>
                </a:lnTo>
                <a:lnTo>
                  <a:pt x="754253" y="31622"/>
                </a:lnTo>
                <a:lnTo>
                  <a:pt x="770763" y="28447"/>
                </a:lnTo>
                <a:lnTo>
                  <a:pt x="770763" y="28447"/>
                </a:lnTo>
                <a:lnTo>
                  <a:pt x="787019" y="24129"/>
                </a:lnTo>
                <a:lnTo>
                  <a:pt x="805688" y="18668"/>
                </a:lnTo>
                <a:lnTo>
                  <a:pt x="824484" y="14350"/>
                </a:lnTo>
                <a:lnTo>
                  <a:pt x="844931" y="9651"/>
                </a:lnTo>
                <a:lnTo>
                  <a:pt x="863600" y="7492"/>
                </a:lnTo>
                <a:lnTo>
                  <a:pt x="877697" y="7492"/>
                </a:lnTo>
                <a:lnTo>
                  <a:pt x="887476" y="8635"/>
                </a:lnTo>
                <a:lnTo>
                  <a:pt x="875538" y="21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17395" y="2305557"/>
            <a:ext cx="883919" cy="62230"/>
          </a:xfrm>
          <a:custGeom>
            <a:avLst/>
            <a:gdLst/>
            <a:ahLst/>
            <a:cxnLst/>
            <a:rect l="l" t="t" r="r" b="b"/>
            <a:pathLst>
              <a:path w="883919" h="62230">
                <a:moveTo>
                  <a:pt x="0" y="15113"/>
                </a:moveTo>
                <a:lnTo>
                  <a:pt x="0" y="15113"/>
                </a:lnTo>
                <a:lnTo>
                  <a:pt x="8636" y="19558"/>
                </a:lnTo>
                <a:lnTo>
                  <a:pt x="18796" y="27051"/>
                </a:lnTo>
                <a:lnTo>
                  <a:pt x="31750" y="35687"/>
                </a:lnTo>
                <a:lnTo>
                  <a:pt x="46100" y="45720"/>
                </a:lnTo>
                <a:lnTo>
                  <a:pt x="62356" y="54356"/>
                </a:lnTo>
                <a:lnTo>
                  <a:pt x="79629" y="59817"/>
                </a:lnTo>
                <a:lnTo>
                  <a:pt x="98298" y="61976"/>
                </a:lnTo>
                <a:lnTo>
                  <a:pt x="118110" y="59817"/>
                </a:lnTo>
                <a:lnTo>
                  <a:pt x="137922" y="57658"/>
                </a:lnTo>
                <a:lnTo>
                  <a:pt x="156591" y="54356"/>
                </a:lnTo>
                <a:lnTo>
                  <a:pt x="173862" y="50038"/>
                </a:lnTo>
                <a:lnTo>
                  <a:pt x="190500" y="44704"/>
                </a:lnTo>
                <a:lnTo>
                  <a:pt x="207772" y="40386"/>
                </a:lnTo>
                <a:lnTo>
                  <a:pt x="227584" y="36830"/>
                </a:lnTo>
                <a:lnTo>
                  <a:pt x="246253" y="33528"/>
                </a:lnTo>
                <a:lnTo>
                  <a:pt x="264668" y="30353"/>
                </a:lnTo>
                <a:lnTo>
                  <a:pt x="284480" y="29210"/>
                </a:lnTo>
                <a:lnTo>
                  <a:pt x="304165" y="30353"/>
                </a:lnTo>
                <a:lnTo>
                  <a:pt x="326136" y="33528"/>
                </a:lnTo>
                <a:lnTo>
                  <a:pt x="348106" y="37846"/>
                </a:lnTo>
                <a:lnTo>
                  <a:pt x="368681" y="43561"/>
                </a:lnTo>
                <a:lnTo>
                  <a:pt x="388874" y="47625"/>
                </a:lnTo>
                <a:lnTo>
                  <a:pt x="408305" y="51181"/>
                </a:lnTo>
                <a:lnTo>
                  <a:pt x="424815" y="52197"/>
                </a:lnTo>
                <a:lnTo>
                  <a:pt x="442087" y="49022"/>
                </a:lnTo>
                <a:lnTo>
                  <a:pt x="459740" y="43561"/>
                </a:lnTo>
                <a:lnTo>
                  <a:pt x="477393" y="37846"/>
                </a:lnTo>
                <a:lnTo>
                  <a:pt x="493649" y="32512"/>
                </a:lnTo>
                <a:lnTo>
                  <a:pt x="511175" y="27051"/>
                </a:lnTo>
                <a:lnTo>
                  <a:pt x="526288" y="20574"/>
                </a:lnTo>
                <a:lnTo>
                  <a:pt x="542925" y="18415"/>
                </a:lnTo>
                <a:lnTo>
                  <a:pt x="561594" y="19558"/>
                </a:lnTo>
                <a:lnTo>
                  <a:pt x="581025" y="24892"/>
                </a:lnTo>
                <a:lnTo>
                  <a:pt x="600837" y="30353"/>
                </a:lnTo>
                <a:lnTo>
                  <a:pt x="620649" y="36830"/>
                </a:lnTo>
                <a:lnTo>
                  <a:pt x="641604" y="42545"/>
                </a:lnTo>
                <a:lnTo>
                  <a:pt x="661288" y="44704"/>
                </a:lnTo>
                <a:lnTo>
                  <a:pt x="679704" y="43561"/>
                </a:lnTo>
                <a:lnTo>
                  <a:pt x="697357" y="38989"/>
                </a:lnTo>
                <a:lnTo>
                  <a:pt x="712469" y="32512"/>
                </a:lnTo>
                <a:lnTo>
                  <a:pt x="727963" y="27051"/>
                </a:lnTo>
                <a:lnTo>
                  <a:pt x="744474" y="23114"/>
                </a:lnTo>
                <a:lnTo>
                  <a:pt x="761111" y="19558"/>
                </a:lnTo>
                <a:lnTo>
                  <a:pt x="779399" y="18415"/>
                </a:lnTo>
                <a:lnTo>
                  <a:pt x="799211" y="17399"/>
                </a:lnTo>
                <a:lnTo>
                  <a:pt x="818007" y="16256"/>
                </a:lnTo>
                <a:lnTo>
                  <a:pt x="835279" y="15113"/>
                </a:lnTo>
                <a:lnTo>
                  <a:pt x="852805" y="12954"/>
                </a:lnTo>
                <a:lnTo>
                  <a:pt x="869061" y="9779"/>
                </a:lnTo>
                <a:lnTo>
                  <a:pt x="883412" y="6477"/>
                </a:lnTo>
                <a:lnTo>
                  <a:pt x="88023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11679" y="2550032"/>
            <a:ext cx="933450" cy="74930"/>
          </a:xfrm>
          <a:custGeom>
            <a:avLst/>
            <a:gdLst/>
            <a:ahLst/>
            <a:cxnLst/>
            <a:rect l="l" t="t" r="r" b="b"/>
            <a:pathLst>
              <a:path w="933450" h="74930">
                <a:moveTo>
                  <a:pt x="0" y="10795"/>
                </a:moveTo>
                <a:lnTo>
                  <a:pt x="0" y="10795"/>
                </a:lnTo>
                <a:lnTo>
                  <a:pt x="14350" y="17272"/>
                </a:lnTo>
                <a:lnTo>
                  <a:pt x="24511" y="24892"/>
                </a:lnTo>
                <a:lnTo>
                  <a:pt x="37464" y="35687"/>
                </a:lnTo>
                <a:lnTo>
                  <a:pt x="49275" y="47879"/>
                </a:lnTo>
                <a:lnTo>
                  <a:pt x="61594" y="59817"/>
                </a:lnTo>
                <a:lnTo>
                  <a:pt x="74549" y="68453"/>
                </a:lnTo>
                <a:lnTo>
                  <a:pt x="91058" y="73787"/>
                </a:lnTo>
                <a:lnTo>
                  <a:pt x="109727" y="74930"/>
                </a:lnTo>
                <a:lnTo>
                  <a:pt x="109727" y="74930"/>
                </a:lnTo>
                <a:lnTo>
                  <a:pt x="128143" y="70612"/>
                </a:lnTo>
                <a:lnTo>
                  <a:pt x="148970" y="62992"/>
                </a:lnTo>
                <a:lnTo>
                  <a:pt x="168782" y="54356"/>
                </a:lnTo>
                <a:lnTo>
                  <a:pt x="188213" y="46863"/>
                </a:lnTo>
                <a:lnTo>
                  <a:pt x="207009" y="44323"/>
                </a:lnTo>
                <a:lnTo>
                  <a:pt x="225678" y="45339"/>
                </a:lnTo>
                <a:lnTo>
                  <a:pt x="242950" y="49022"/>
                </a:lnTo>
                <a:lnTo>
                  <a:pt x="260603" y="52197"/>
                </a:lnTo>
                <a:lnTo>
                  <a:pt x="279400" y="57658"/>
                </a:lnTo>
                <a:lnTo>
                  <a:pt x="298831" y="61976"/>
                </a:lnTo>
                <a:lnTo>
                  <a:pt x="320039" y="66293"/>
                </a:lnTo>
                <a:lnTo>
                  <a:pt x="340868" y="67310"/>
                </a:lnTo>
                <a:lnTo>
                  <a:pt x="359282" y="66293"/>
                </a:lnTo>
                <a:lnTo>
                  <a:pt x="374395" y="61976"/>
                </a:lnTo>
                <a:lnTo>
                  <a:pt x="390906" y="52197"/>
                </a:lnTo>
                <a:lnTo>
                  <a:pt x="411861" y="42164"/>
                </a:lnTo>
                <a:lnTo>
                  <a:pt x="432688" y="33528"/>
                </a:lnTo>
                <a:lnTo>
                  <a:pt x="454659" y="28448"/>
                </a:lnTo>
                <a:lnTo>
                  <a:pt x="475233" y="25908"/>
                </a:lnTo>
                <a:lnTo>
                  <a:pt x="475233" y="25908"/>
                </a:lnTo>
                <a:lnTo>
                  <a:pt x="494919" y="28448"/>
                </a:lnTo>
                <a:lnTo>
                  <a:pt x="516889" y="33528"/>
                </a:lnTo>
                <a:lnTo>
                  <a:pt x="537844" y="41402"/>
                </a:lnTo>
                <a:lnTo>
                  <a:pt x="557276" y="49022"/>
                </a:lnTo>
                <a:lnTo>
                  <a:pt x="577088" y="55499"/>
                </a:lnTo>
                <a:lnTo>
                  <a:pt x="600075" y="56515"/>
                </a:lnTo>
                <a:lnTo>
                  <a:pt x="623188" y="52197"/>
                </a:lnTo>
                <a:lnTo>
                  <a:pt x="647319" y="43180"/>
                </a:lnTo>
                <a:lnTo>
                  <a:pt x="669925" y="32385"/>
                </a:lnTo>
                <a:lnTo>
                  <a:pt x="694436" y="21590"/>
                </a:lnTo>
                <a:lnTo>
                  <a:pt x="713867" y="11938"/>
                </a:lnTo>
                <a:lnTo>
                  <a:pt x="732536" y="4318"/>
                </a:lnTo>
                <a:lnTo>
                  <a:pt x="751332" y="0"/>
                </a:lnTo>
                <a:lnTo>
                  <a:pt x="770763" y="0"/>
                </a:lnTo>
                <a:lnTo>
                  <a:pt x="770763" y="0"/>
                </a:lnTo>
                <a:lnTo>
                  <a:pt x="791590" y="4318"/>
                </a:lnTo>
                <a:lnTo>
                  <a:pt x="810387" y="8636"/>
                </a:lnTo>
                <a:lnTo>
                  <a:pt x="830199" y="12954"/>
                </a:lnTo>
                <a:lnTo>
                  <a:pt x="849883" y="17272"/>
                </a:lnTo>
                <a:lnTo>
                  <a:pt x="867282" y="19431"/>
                </a:lnTo>
                <a:lnTo>
                  <a:pt x="884555" y="18415"/>
                </a:lnTo>
                <a:lnTo>
                  <a:pt x="901064" y="17272"/>
                </a:lnTo>
                <a:lnTo>
                  <a:pt x="915415" y="17272"/>
                </a:lnTo>
                <a:lnTo>
                  <a:pt x="925576" y="17272"/>
                </a:lnTo>
                <a:lnTo>
                  <a:pt x="933069" y="3022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3994150" cy="616585"/>
            <a:chOff x="1212913" y="774134"/>
            <a:chExt cx="3994150" cy="616585"/>
          </a:xfrm>
        </p:grpSpPr>
        <p:sp>
          <p:nvSpPr>
            <p:cNvPr id="4" name="object 4"/>
            <p:cNvSpPr/>
            <p:nvPr/>
          </p:nvSpPr>
          <p:spPr>
            <a:xfrm>
              <a:off x="1234438" y="774134"/>
              <a:ext cx="3972309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38655" y="792479"/>
              <a:ext cx="35577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3862070" cy="475615"/>
            </a:xfrm>
            <a:custGeom>
              <a:avLst/>
              <a:gdLst/>
              <a:ahLst/>
              <a:cxnLst/>
              <a:rect l="l" t="t" r="r" b="b"/>
              <a:pathLst>
                <a:path w="3862070" h="475615">
                  <a:moveTo>
                    <a:pt x="386181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782568" y="475488"/>
                  </a:lnTo>
                  <a:lnTo>
                    <a:pt x="3861816" y="396239"/>
                  </a:lnTo>
                  <a:lnTo>
                    <a:pt x="386181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0024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3862070" cy="475615"/>
            </a:xfrm>
            <a:custGeom>
              <a:avLst/>
              <a:gdLst/>
              <a:ahLst/>
              <a:cxnLst/>
              <a:rect l="l" t="t" r="r" b="b"/>
              <a:pathLst>
                <a:path w="3862070" h="475615">
                  <a:moveTo>
                    <a:pt x="3782568" y="475488"/>
                  </a:moveTo>
                  <a:lnTo>
                    <a:pt x="3798443" y="412114"/>
                  </a:lnTo>
                  <a:lnTo>
                    <a:pt x="3861816" y="396239"/>
                  </a:lnTo>
                  <a:lnTo>
                    <a:pt x="378256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861816" y="0"/>
                  </a:lnTo>
                  <a:lnTo>
                    <a:pt x="386181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7165975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Fertilisation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Development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indirect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having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larval stage, </a:t>
            </a:r>
            <a:r>
              <a:rPr sz="1500" b="1" dirty="0">
                <a:latin typeface="Gill Sans MT"/>
                <a:cs typeface="Gill Sans MT"/>
              </a:rPr>
              <a:t>which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5" dirty="0">
                <a:latin typeface="Gill Sans MT"/>
                <a:cs typeface="Gill Sans MT"/>
              </a:rPr>
              <a:t>morphologically</a:t>
            </a:r>
            <a:r>
              <a:rPr sz="1500" b="1" spc="-155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distinct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55" dirty="0">
                <a:latin typeface="Gill Sans MT"/>
                <a:cs typeface="Gill Sans MT"/>
              </a:rPr>
              <a:t>from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60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adult.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Larvae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ciliated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fre</a:t>
            </a:r>
            <a:r>
              <a:rPr sz="1500" b="1" u="heavy" spc="-1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</a:t>
            </a:r>
            <a:r>
              <a:rPr sz="1500" b="1" u="heavy" spc="-1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s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wimming.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Larval </a:t>
            </a:r>
            <a:r>
              <a:rPr sz="1500" b="1" spc="20" dirty="0">
                <a:latin typeface="Gill Sans MT"/>
                <a:cs typeface="Gill Sans MT"/>
              </a:rPr>
              <a:t>stages</a:t>
            </a:r>
            <a:r>
              <a:rPr sz="1500" b="1" spc="-8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amphiblastula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parenchymula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rhagon.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32252" y="1630552"/>
            <a:ext cx="2917190" cy="62230"/>
          </a:xfrm>
          <a:custGeom>
            <a:avLst/>
            <a:gdLst/>
            <a:ahLst/>
            <a:cxnLst/>
            <a:rect l="l" t="t" r="r" b="b"/>
            <a:pathLst>
              <a:path w="2917190" h="62230">
                <a:moveTo>
                  <a:pt x="0" y="0"/>
                </a:moveTo>
                <a:lnTo>
                  <a:pt x="9652" y="5461"/>
                </a:lnTo>
                <a:lnTo>
                  <a:pt x="21844" y="7620"/>
                </a:lnTo>
                <a:lnTo>
                  <a:pt x="30607" y="8636"/>
                </a:lnTo>
                <a:lnTo>
                  <a:pt x="40640" y="10795"/>
                </a:lnTo>
                <a:lnTo>
                  <a:pt x="51435" y="14097"/>
                </a:lnTo>
                <a:lnTo>
                  <a:pt x="62611" y="19431"/>
                </a:lnTo>
                <a:lnTo>
                  <a:pt x="75565" y="27050"/>
                </a:lnTo>
                <a:lnTo>
                  <a:pt x="91059" y="36068"/>
                </a:lnTo>
                <a:lnTo>
                  <a:pt x="105029" y="41021"/>
                </a:lnTo>
                <a:lnTo>
                  <a:pt x="119507" y="43561"/>
                </a:lnTo>
                <a:lnTo>
                  <a:pt x="134620" y="40005"/>
                </a:lnTo>
                <a:lnTo>
                  <a:pt x="151130" y="32385"/>
                </a:lnTo>
                <a:lnTo>
                  <a:pt x="167386" y="24130"/>
                </a:lnTo>
                <a:lnTo>
                  <a:pt x="182880" y="16256"/>
                </a:lnTo>
                <a:lnTo>
                  <a:pt x="198247" y="9779"/>
                </a:lnTo>
                <a:lnTo>
                  <a:pt x="215646" y="5461"/>
                </a:lnTo>
                <a:lnTo>
                  <a:pt x="234315" y="3301"/>
                </a:lnTo>
                <a:lnTo>
                  <a:pt x="250444" y="5461"/>
                </a:lnTo>
                <a:lnTo>
                  <a:pt x="268097" y="9779"/>
                </a:lnTo>
                <a:lnTo>
                  <a:pt x="284734" y="16256"/>
                </a:lnTo>
                <a:lnTo>
                  <a:pt x="300228" y="25273"/>
                </a:lnTo>
                <a:lnTo>
                  <a:pt x="314198" y="32385"/>
                </a:lnTo>
                <a:lnTo>
                  <a:pt x="328676" y="41021"/>
                </a:lnTo>
                <a:lnTo>
                  <a:pt x="342646" y="46482"/>
                </a:lnTo>
                <a:lnTo>
                  <a:pt x="358140" y="49657"/>
                </a:lnTo>
                <a:lnTo>
                  <a:pt x="376809" y="51181"/>
                </a:lnTo>
                <a:lnTo>
                  <a:pt x="395224" y="48641"/>
                </a:lnTo>
                <a:lnTo>
                  <a:pt x="412877" y="45720"/>
                </a:lnTo>
                <a:lnTo>
                  <a:pt x="430530" y="40005"/>
                </a:lnTo>
                <a:lnTo>
                  <a:pt x="448818" y="33909"/>
                </a:lnTo>
                <a:lnTo>
                  <a:pt x="468630" y="29210"/>
                </a:lnTo>
                <a:lnTo>
                  <a:pt x="486283" y="25273"/>
                </a:lnTo>
                <a:lnTo>
                  <a:pt x="502539" y="21590"/>
                </a:lnTo>
                <a:lnTo>
                  <a:pt x="518033" y="20574"/>
                </a:lnTo>
                <a:lnTo>
                  <a:pt x="534162" y="21590"/>
                </a:lnTo>
                <a:lnTo>
                  <a:pt x="551815" y="24130"/>
                </a:lnTo>
                <a:lnTo>
                  <a:pt x="569468" y="27050"/>
                </a:lnTo>
                <a:lnTo>
                  <a:pt x="588137" y="32385"/>
                </a:lnTo>
                <a:lnTo>
                  <a:pt x="606552" y="38862"/>
                </a:lnTo>
                <a:lnTo>
                  <a:pt x="625221" y="44704"/>
                </a:lnTo>
                <a:lnTo>
                  <a:pt x="644017" y="49657"/>
                </a:lnTo>
                <a:lnTo>
                  <a:pt x="662305" y="52197"/>
                </a:lnTo>
                <a:lnTo>
                  <a:pt x="681101" y="52197"/>
                </a:lnTo>
                <a:lnTo>
                  <a:pt x="696214" y="51181"/>
                </a:lnTo>
                <a:lnTo>
                  <a:pt x="710565" y="48641"/>
                </a:lnTo>
                <a:lnTo>
                  <a:pt x="729361" y="44704"/>
                </a:lnTo>
                <a:lnTo>
                  <a:pt x="750951" y="40005"/>
                </a:lnTo>
                <a:lnTo>
                  <a:pt x="771779" y="36068"/>
                </a:lnTo>
                <a:lnTo>
                  <a:pt x="791591" y="31369"/>
                </a:lnTo>
                <a:lnTo>
                  <a:pt x="810260" y="29210"/>
                </a:lnTo>
                <a:lnTo>
                  <a:pt x="830072" y="27050"/>
                </a:lnTo>
                <a:lnTo>
                  <a:pt x="847344" y="25908"/>
                </a:lnTo>
                <a:lnTo>
                  <a:pt x="866139" y="25908"/>
                </a:lnTo>
                <a:lnTo>
                  <a:pt x="884809" y="25908"/>
                </a:lnTo>
                <a:lnTo>
                  <a:pt x="903224" y="27050"/>
                </a:lnTo>
                <a:lnTo>
                  <a:pt x="921893" y="29210"/>
                </a:lnTo>
                <a:lnTo>
                  <a:pt x="941705" y="32385"/>
                </a:lnTo>
                <a:lnTo>
                  <a:pt x="957961" y="37846"/>
                </a:lnTo>
                <a:lnTo>
                  <a:pt x="974471" y="43561"/>
                </a:lnTo>
                <a:lnTo>
                  <a:pt x="992886" y="48641"/>
                </a:lnTo>
                <a:lnTo>
                  <a:pt x="1013713" y="52197"/>
                </a:lnTo>
                <a:lnTo>
                  <a:pt x="1035685" y="54356"/>
                </a:lnTo>
                <a:lnTo>
                  <a:pt x="1035685" y="54356"/>
                </a:lnTo>
                <a:lnTo>
                  <a:pt x="1054354" y="53340"/>
                </a:lnTo>
                <a:lnTo>
                  <a:pt x="1073150" y="49657"/>
                </a:lnTo>
                <a:lnTo>
                  <a:pt x="1090422" y="44704"/>
                </a:lnTo>
                <a:lnTo>
                  <a:pt x="1109091" y="37846"/>
                </a:lnTo>
                <a:lnTo>
                  <a:pt x="1127887" y="31369"/>
                </a:lnTo>
                <a:lnTo>
                  <a:pt x="1144016" y="27050"/>
                </a:lnTo>
                <a:lnTo>
                  <a:pt x="1159510" y="24130"/>
                </a:lnTo>
                <a:lnTo>
                  <a:pt x="1176782" y="21590"/>
                </a:lnTo>
                <a:lnTo>
                  <a:pt x="1194435" y="19431"/>
                </a:lnTo>
                <a:lnTo>
                  <a:pt x="1213104" y="17272"/>
                </a:lnTo>
                <a:lnTo>
                  <a:pt x="1231900" y="17272"/>
                </a:lnTo>
                <a:lnTo>
                  <a:pt x="1250188" y="17272"/>
                </a:lnTo>
                <a:lnTo>
                  <a:pt x="1267841" y="18415"/>
                </a:lnTo>
                <a:lnTo>
                  <a:pt x="1285494" y="21590"/>
                </a:lnTo>
                <a:lnTo>
                  <a:pt x="1304925" y="27050"/>
                </a:lnTo>
                <a:lnTo>
                  <a:pt x="1324737" y="32385"/>
                </a:lnTo>
                <a:lnTo>
                  <a:pt x="1344549" y="40005"/>
                </a:lnTo>
                <a:lnTo>
                  <a:pt x="1362964" y="46482"/>
                </a:lnTo>
                <a:lnTo>
                  <a:pt x="1380489" y="52197"/>
                </a:lnTo>
                <a:lnTo>
                  <a:pt x="1399286" y="56134"/>
                </a:lnTo>
                <a:lnTo>
                  <a:pt x="1416939" y="59817"/>
                </a:lnTo>
                <a:lnTo>
                  <a:pt x="1434211" y="61975"/>
                </a:lnTo>
                <a:lnTo>
                  <a:pt x="1452880" y="61975"/>
                </a:lnTo>
                <a:lnTo>
                  <a:pt x="1471676" y="59817"/>
                </a:lnTo>
                <a:lnTo>
                  <a:pt x="1489964" y="56134"/>
                </a:lnTo>
                <a:lnTo>
                  <a:pt x="1506601" y="52197"/>
                </a:lnTo>
                <a:lnTo>
                  <a:pt x="1522730" y="46482"/>
                </a:lnTo>
                <a:lnTo>
                  <a:pt x="1541526" y="40005"/>
                </a:lnTo>
                <a:lnTo>
                  <a:pt x="1562354" y="33909"/>
                </a:lnTo>
                <a:lnTo>
                  <a:pt x="1584325" y="30225"/>
                </a:lnTo>
                <a:lnTo>
                  <a:pt x="1603756" y="27050"/>
                </a:lnTo>
                <a:lnTo>
                  <a:pt x="1623568" y="22733"/>
                </a:lnTo>
                <a:lnTo>
                  <a:pt x="1644396" y="18415"/>
                </a:lnTo>
                <a:lnTo>
                  <a:pt x="1662811" y="15112"/>
                </a:lnTo>
                <a:lnTo>
                  <a:pt x="1684020" y="15112"/>
                </a:lnTo>
                <a:lnTo>
                  <a:pt x="1684020" y="15112"/>
                </a:lnTo>
                <a:lnTo>
                  <a:pt x="1703451" y="17272"/>
                </a:lnTo>
                <a:lnTo>
                  <a:pt x="1723263" y="20574"/>
                </a:lnTo>
                <a:lnTo>
                  <a:pt x="1741932" y="24130"/>
                </a:lnTo>
                <a:lnTo>
                  <a:pt x="1760347" y="28067"/>
                </a:lnTo>
                <a:lnTo>
                  <a:pt x="1779016" y="36068"/>
                </a:lnTo>
                <a:lnTo>
                  <a:pt x="1796669" y="42545"/>
                </a:lnTo>
                <a:lnTo>
                  <a:pt x="1815464" y="47498"/>
                </a:lnTo>
                <a:lnTo>
                  <a:pt x="1833752" y="52197"/>
                </a:lnTo>
                <a:lnTo>
                  <a:pt x="1853564" y="54356"/>
                </a:lnTo>
                <a:lnTo>
                  <a:pt x="1875155" y="55118"/>
                </a:lnTo>
                <a:lnTo>
                  <a:pt x="1896364" y="54356"/>
                </a:lnTo>
                <a:lnTo>
                  <a:pt x="1913763" y="52197"/>
                </a:lnTo>
                <a:lnTo>
                  <a:pt x="1930273" y="48641"/>
                </a:lnTo>
                <a:lnTo>
                  <a:pt x="1946402" y="45720"/>
                </a:lnTo>
                <a:lnTo>
                  <a:pt x="1964055" y="41021"/>
                </a:lnTo>
                <a:lnTo>
                  <a:pt x="1981708" y="36703"/>
                </a:lnTo>
                <a:lnTo>
                  <a:pt x="2000504" y="32385"/>
                </a:lnTo>
                <a:lnTo>
                  <a:pt x="2018792" y="29210"/>
                </a:lnTo>
                <a:lnTo>
                  <a:pt x="2037588" y="28067"/>
                </a:lnTo>
                <a:lnTo>
                  <a:pt x="2058416" y="28067"/>
                </a:lnTo>
                <a:lnTo>
                  <a:pt x="2076831" y="30225"/>
                </a:lnTo>
                <a:lnTo>
                  <a:pt x="2094484" y="33909"/>
                </a:lnTo>
                <a:lnTo>
                  <a:pt x="2114169" y="38862"/>
                </a:lnTo>
                <a:lnTo>
                  <a:pt x="2135886" y="44704"/>
                </a:lnTo>
                <a:lnTo>
                  <a:pt x="2157095" y="49657"/>
                </a:lnTo>
                <a:lnTo>
                  <a:pt x="2174367" y="54356"/>
                </a:lnTo>
                <a:lnTo>
                  <a:pt x="2191639" y="58674"/>
                </a:lnTo>
                <a:lnTo>
                  <a:pt x="2211451" y="60833"/>
                </a:lnTo>
                <a:lnTo>
                  <a:pt x="2231263" y="61975"/>
                </a:lnTo>
                <a:lnTo>
                  <a:pt x="2251075" y="61975"/>
                </a:lnTo>
                <a:lnTo>
                  <a:pt x="2251075" y="61975"/>
                </a:lnTo>
                <a:lnTo>
                  <a:pt x="2269744" y="60833"/>
                </a:lnTo>
                <a:lnTo>
                  <a:pt x="2288413" y="57276"/>
                </a:lnTo>
                <a:lnTo>
                  <a:pt x="2306828" y="52197"/>
                </a:lnTo>
                <a:lnTo>
                  <a:pt x="2326640" y="46482"/>
                </a:lnTo>
                <a:lnTo>
                  <a:pt x="2348230" y="41021"/>
                </a:lnTo>
                <a:lnTo>
                  <a:pt x="2368042" y="36703"/>
                </a:lnTo>
                <a:lnTo>
                  <a:pt x="2386711" y="32385"/>
                </a:lnTo>
                <a:lnTo>
                  <a:pt x="2405126" y="32385"/>
                </a:lnTo>
                <a:lnTo>
                  <a:pt x="2423795" y="36068"/>
                </a:lnTo>
                <a:lnTo>
                  <a:pt x="2443607" y="40005"/>
                </a:lnTo>
                <a:lnTo>
                  <a:pt x="2464562" y="45720"/>
                </a:lnTo>
                <a:lnTo>
                  <a:pt x="2484247" y="52197"/>
                </a:lnTo>
                <a:lnTo>
                  <a:pt x="2502662" y="56134"/>
                </a:lnTo>
                <a:lnTo>
                  <a:pt x="2524633" y="57276"/>
                </a:lnTo>
                <a:lnTo>
                  <a:pt x="2545461" y="56134"/>
                </a:lnTo>
                <a:lnTo>
                  <a:pt x="2563876" y="52197"/>
                </a:lnTo>
                <a:lnTo>
                  <a:pt x="2582545" y="44704"/>
                </a:lnTo>
                <a:lnTo>
                  <a:pt x="2600198" y="36703"/>
                </a:lnTo>
                <a:lnTo>
                  <a:pt x="2617470" y="29210"/>
                </a:lnTo>
                <a:lnTo>
                  <a:pt x="2634107" y="24130"/>
                </a:lnTo>
                <a:lnTo>
                  <a:pt x="2650617" y="21590"/>
                </a:lnTo>
                <a:lnTo>
                  <a:pt x="2668270" y="22733"/>
                </a:lnTo>
                <a:lnTo>
                  <a:pt x="2686939" y="27050"/>
                </a:lnTo>
                <a:lnTo>
                  <a:pt x="2705354" y="31369"/>
                </a:lnTo>
                <a:lnTo>
                  <a:pt x="2724023" y="36068"/>
                </a:lnTo>
                <a:lnTo>
                  <a:pt x="2741295" y="36703"/>
                </a:lnTo>
                <a:lnTo>
                  <a:pt x="2758948" y="33909"/>
                </a:lnTo>
                <a:lnTo>
                  <a:pt x="2775204" y="29210"/>
                </a:lnTo>
                <a:lnTo>
                  <a:pt x="2791714" y="25908"/>
                </a:lnTo>
                <a:lnTo>
                  <a:pt x="2807208" y="24130"/>
                </a:lnTo>
                <a:lnTo>
                  <a:pt x="2823464" y="21590"/>
                </a:lnTo>
                <a:lnTo>
                  <a:pt x="2842133" y="21590"/>
                </a:lnTo>
                <a:lnTo>
                  <a:pt x="2842133" y="21590"/>
                </a:lnTo>
                <a:lnTo>
                  <a:pt x="2860548" y="22733"/>
                </a:lnTo>
                <a:lnTo>
                  <a:pt x="2879217" y="22733"/>
                </a:lnTo>
                <a:lnTo>
                  <a:pt x="2894711" y="22733"/>
                </a:lnTo>
                <a:lnTo>
                  <a:pt x="2907665" y="24130"/>
                </a:lnTo>
                <a:lnTo>
                  <a:pt x="2916682" y="2527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999101" y="1253870"/>
            <a:ext cx="332740" cy="231140"/>
            <a:chOff x="4999101" y="1253870"/>
            <a:chExt cx="332740" cy="231140"/>
          </a:xfrm>
        </p:grpSpPr>
        <p:sp>
          <p:nvSpPr>
            <p:cNvPr id="12" name="object 12"/>
            <p:cNvSpPr/>
            <p:nvPr/>
          </p:nvSpPr>
          <p:spPr>
            <a:xfrm>
              <a:off x="5008626" y="1263395"/>
              <a:ext cx="313690" cy="212090"/>
            </a:xfrm>
            <a:custGeom>
              <a:avLst/>
              <a:gdLst/>
              <a:ahLst/>
              <a:cxnLst/>
              <a:rect l="l" t="t" r="r" b="b"/>
              <a:pathLst>
                <a:path w="313689" h="212090">
                  <a:moveTo>
                    <a:pt x="0" y="157352"/>
                  </a:moveTo>
                  <a:lnTo>
                    <a:pt x="0" y="157352"/>
                  </a:lnTo>
                  <a:lnTo>
                    <a:pt x="7874" y="172719"/>
                  </a:lnTo>
                  <a:lnTo>
                    <a:pt x="13335" y="188975"/>
                  </a:lnTo>
                  <a:lnTo>
                    <a:pt x="21971" y="203326"/>
                  </a:lnTo>
                  <a:lnTo>
                    <a:pt x="37464" y="211962"/>
                  </a:lnTo>
                  <a:lnTo>
                    <a:pt x="56896" y="211962"/>
                  </a:lnTo>
                  <a:lnTo>
                    <a:pt x="73406" y="205486"/>
                  </a:lnTo>
                  <a:lnTo>
                    <a:pt x="86360" y="195452"/>
                  </a:lnTo>
                  <a:lnTo>
                    <a:pt x="100837" y="182499"/>
                  </a:lnTo>
                  <a:lnTo>
                    <a:pt x="116332" y="166242"/>
                  </a:lnTo>
                  <a:lnTo>
                    <a:pt x="132461" y="151129"/>
                  </a:lnTo>
                  <a:lnTo>
                    <a:pt x="149098" y="136778"/>
                  </a:lnTo>
                  <a:lnTo>
                    <a:pt x="165608" y="121665"/>
                  </a:lnTo>
                  <a:lnTo>
                    <a:pt x="181863" y="107568"/>
                  </a:lnTo>
                  <a:lnTo>
                    <a:pt x="196976" y="93217"/>
                  </a:lnTo>
                  <a:lnTo>
                    <a:pt x="215646" y="78104"/>
                  </a:lnTo>
                  <a:lnTo>
                    <a:pt x="235458" y="61467"/>
                  </a:lnTo>
                  <a:lnTo>
                    <a:pt x="250951" y="50037"/>
                  </a:lnTo>
                  <a:lnTo>
                    <a:pt x="264922" y="37718"/>
                  </a:lnTo>
                  <a:lnTo>
                    <a:pt x="280415" y="26924"/>
                  </a:lnTo>
                  <a:lnTo>
                    <a:pt x="293750" y="17272"/>
                  </a:lnTo>
                  <a:lnTo>
                    <a:pt x="304546" y="7492"/>
                  </a:lnTo>
                  <a:lnTo>
                    <a:pt x="313182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94503" y="12950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4814951" y="21410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33877" y="2299080"/>
            <a:ext cx="686435" cy="210185"/>
          </a:xfrm>
          <a:custGeom>
            <a:avLst/>
            <a:gdLst/>
            <a:ahLst/>
            <a:cxnLst/>
            <a:rect l="l" t="t" r="r" b="b"/>
            <a:pathLst>
              <a:path w="686435" h="210185">
                <a:moveTo>
                  <a:pt x="0" y="131825"/>
                </a:moveTo>
                <a:lnTo>
                  <a:pt x="2159" y="140716"/>
                </a:lnTo>
                <a:lnTo>
                  <a:pt x="6223" y="155575"/>
                </a:lnTo>
                <a:lnTo>
                  <a:pt x="12953" y="172847"/>
                </a:lnTo>
                <a:lnTo>
                  <a:pt x="20574" y="190119"/>
                </a:lnTo>
                <a:lnTo>
                  <a:pt x="33527" y="204469"/>
                </a:lnTo>
                <a:lnTo>
                  <a:pt x="50037" y="209931"/>
                </a:lnTo>
                <a:lnTo>
                  <a:pt x="67690" y="207772"/>
                </a:lnTo>
                <a:lnTo>
                  <a:pt x="85344" y="201294"/>
                </a:lnTo>
                <a:lnTo>
                  <a:pt x="108076" y="190119"/>
                </a:lnTo>
                <a:lnTo>
                  <a:pt x="136525" y="178562"/>
                </a:lnTo>
                <a:lnTo>
                  <a:pt x="161671" y="165226"/>
                </a:lnTo>
                <a:lnTo>
                  <a:pt x="184658" y="153416"/>
                </a:lnTo>
                <a:lnTo>
                  <a:pt x="209931" y="142875"/>
                </a:lnTo>
                <a:lnTo>
                  <a:pt x="239395" y="129667"/>
                </a:lnTo>
                <a:lnTo>
                  <a:pt x="267843" y="118744"/>
                </a:lnTo>
                <a:lnTo>
                  <a:pt x="295275" y="109093"/>
                </a:lnTo>
                <a:lnTo>
                  <a:pt x="325120" y="99313"/>
                </a:lnTo>
                <a:lnTo>
                  <a:pt x="355726" y="89662"/>
                </a:lnTo>
                <a:lnTo>
                  <a:pt x="385190" y="78486"/>
                </a:lnTo>
                <a:lnTo>
                  <a:pt x="412623" y="68706"/>
                </a:lnTo>
                <a:lnTo>
                  <a:pt x="437769" y="61213"/>
                </a:lnTo>
                <a:lnTo>
                  <a:pt x="465200" y="53340"/>
                </a:lnTo>
                <a:lnTo>
                  <a:pt x="491489" y="48260"/>
                </a:lnTo>
                <a:lnTo>
                  <a:pt x="514476" y="43561"/>
                </a:lnTo>
                <a:lnTo>
                  <a:pt x="535051" y="39243"/>
                </a:lnTo>
                <a:lnTo>
                  <a:pt x="557276" y="34925"/>
                </a:lnTo>
                <a:lnTo>
                  <a:pt x="577850" y="30606"/>
                </a:lnTo>
                <a:lnTo>
                  <a:pt x="600837" y="24130"/>
                </a:lnTo>
                <a:lnTo>
                  <a:pt x="622808" y="18668"/>
                </a:lnTo>
                <a:lnTo>
                  <a:pt x="642620" y="13335"/>
                </a:lnTo>
                <a:lnTo>
                  <a:pt x="658876" y="7874"/>
                </a:lnTo>
                <a:lnTo>
                  <a:pt x="673988" y="3556"/>
                </a:lnTo>
                <a:lnTo>
                  <a:pt x="686181" y="0"/>
                </a:lnTo>
              </a:path>
              <a:path w="686435" h="210185">
                <a:moveTo>
                  <a:pt x="683006" y="28829"/>
                </a:moveTo>
                <a:lnTo>
                  <a:pt x="671068" y="3822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52291" y="2582798"/>
            <a:ext cx="541020" cy="211454"/>
          </a:xfrm>
          <a:custGeom>
            <a:avLst/>
            <a:gdLst/>
            <a:ahLst/>
            <a:cxnLst/>
            <a:rect l="l" t="t" r="r" b="b"/>
            <a:pathLst>
              <a:path w="541020" h="211455">
                <a:moveTo>
                  <a:pt x="0" y="103250"/>
                </a:moveTo>
                <a:lnTo>
                  <a:pt x="0" y="118363"/>
                </a:lnTo>
                <a:lnTo>
                  <a:pt x="0" y="136779"/>
                </a:lnTo>
                <a:lnTo>
                  <a:pt x="0" y="136779"/>
                </a:lnTo>
                <a:lnTo>
                  <a:pt x="2159" y="158750"/>
                </a:lnTo>
                <a:lnTo>
                  <a:pt x="7493" y="180339"/>
                </a:lnTo>
                <a:lnTo>
                  <a:pt x="17653" y="198627"/>
                </a:lnTo>
                <a:lnTo>
                  <a:pt x="28448" y="208406"/>
                </a:lnTo>
                <a:lnTo>
                  <a:pt x="44577" y="210947"/>
                </a:lnTo>
                <a:lnTo>
                  <a:pt x="66929" y="204469"/>
                </a:lnTo>
                <a:lnTo>
                  <a:pt x="90678" y="192531"/>
                </a:lnTo>
                <a:lnTo>
                  <a:pt x="115950" y="178181"/>
                </a:lnTo>
                <a:lnTo>
                  <a:pt x="135762" y="165226"/>
                </a:lnTo>
                <a:lnTo>
                  <a:pt x="155448" y="153288"/>
                </a:lnTo>
                <a:lnTo>
                  <a:pt x="178562" y="139954"/>
                </a:lnTo>
                <a:lnTo>
                  <a:pt x="203708" y="127000"/>
                </a:lnTo>
                <a:lnTo>
                  <a:pt x="225679" y="117348"/>
                </a:lnTo>
                <a:lnTo>
                  <a:pt x="248412" y="105029"/>
                </a:lnTo>
                <a:lnTo>
                  <a:pt x="273558" y="93599"/>
                </a:lnTo>
                <a:lnTo>
                  <a:pt x="299847" y="82804"/>
                </a:lnTo>
                <a:lnTo>
                  <a:pt x="322961" y="73025"/>
                </a:lnTo>
                <a:lnTo>
                  <a:pt x="345948" y="64388"/>
                </a:lnTo>
                <a:lnTo>
                  <a:pt x="368935" y="55752"/>
                </a:lnTo>
                <a:lnTo>
                  <a:pt x="390906" y="48260"/>
                </a:lnTo>
                <a:lnTo>
                  <a:pt x="413638" y="40258"/>
                </a:lnTo>
                <a:lnTo>
                  <a:pt x="437007" y="32766"/>
                </a:lnTo>
                <a:lnTo>
                  <a:pt x="455422" y="26288"/>
                </a:lnTo>
                <a:lnTo>
                  <a:pt x="471550" y="17652"/>
                </a:lnTo>
                <a:lnTo>
                  <a:pt x="490347" y="10794"/>
                </a:lnTo>
                <a:lnTo>
                  <a:pt x="508000" y="5714"/>
                </a:lnTo>
                <a:lnTo>
                  <a:pt x="522350" y="2158"/>
                </a:lnTo>
                <a:lnTo>
                  <a:pt x="532003" y="1016"/>
                </a:lnTo>
              </a:path>
              <a:path w="541020" h="211455">
                <a:moveTo>
                  <a:pt x="541020" y="0"/>
                </a:moveTo>
                <a:lnTo>
                  <a:pt x="520192" y="469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19935" y="2572003"/>
            <a:ext cx="1169670" cy="19050"/>
          </a:xfrm>
          <a:custGeom>
            <a:avLst/>
            <a:gdLst/>
            <a:ahLst/>
            <a:cxnLst/>
            <a:rect l="l" t="t" r="r" b="b"/>
            <a:pathLst>
              <a:path w="1169670" h="19050">
                <a:moveTo>
                  <a:pt x="0" y="3175"/>
                </a:moveTo>
                <a:lnTo>
                  <a:pt x="14350" y="2158"/>
                </a:lnTo>
                <a:lnTo>
                  <a:pt x="28447" y="2158"/>
                </a:lnTo>
                <a:lnTo>
                  <a:pt x="43941" y="4318"/>
                </a:lnTo>
                <a:lnTo>
                  <a:pt x="63372" y="4318"/>
                </a:lnTo>
                <a:lnTo>
                  <a:pt x="86359" y="4318"/>
                </a:lnTo>
                <a:lnTo>
                  <a:pt x="110489" y="5714"/>
                </a:lnTo>
                <a:lnTo>
                  <a:pt x="132460" y="6476"/>
                </a:lnTo>
                <a:lnTo>
                  <a:pt x="149732" y="6476"/>
                </a:lnTo>
                <a:lnTo>
                  <a:pt x="165226" y="6476"/>
                </a:lnTo>
                <a:lnTo>
                  <a:pt x="181737" y="6476"/>
                </a:lnTo>
                <a:lnTo>
                  <a:pt x="201548" y="7493"/>
                </a:lnTo>
                <a:lnTo>
                  <a:pt x="222122" y="8636"/>
                </a:lnTo>
                <a:lnTo>
                  <a:pt x="244094" y="9651"/>
                </a:lnTo>
                <a:lnTo>
                  <a:pt x="267081" y="10794"/>
                </a:lnTo>
                <a:lnTo>
                  <a:pt x="288035" y="11811"/>
                </a:lnTo>
                <a:lnTo>
                  <a:pt x="307466" y="12953"/>
                </a:lnTo>
                <a:lnTo>
                  <a:pt x="327278" y="12953"/>
                </a:lnTo>
                <a:lnTo>
                  <a:pt x="346963" y="12953"/>
                </a:lnTo>
                <a:lnTo>
                  <a:pt x="366775" y="12953"/>
                </a:lnTo>
                <a:lnTo>
                  <a:pt x="387731" y="12953"/>
                </a:lnTo>
                <a:lnTo>
                  <a:pt x="409320" y="12953"/>
                </a:lnTo>
                <a:lnTo>
                  <a:pt x="431291" y="14350"/>
                </a:lnTo>
                <a:lnTo>
                  <a:pt x="455421" y="15493"/>
                </a:lnTo>
                <a:lnTo>
                  <a:pt x="479551" y="15493"/>
                </a:lnTo>
                <a:lnTo>
                  <a:pt x="501522" y="14350"/>
                </a:lnTo>
                <a:lnTo>
                  <a:pt x="520953" y="14350"/>
                </a:lnTo>
                <a:lnTo>
                  <a:pt x="541782" y="14350"/>
                </a:lnTo>
                <a:lnTo>
                  <a:pt x="563752" y="14350"/>
                </a:lnTo>
                <a:lnTo>
                  <a:pt x="586739" y="15493"/>
                </a:lnTo>
                <a:lnTo>
                  <a:pt x="612013" y="16509"/>
                </a:lnTo>
                <a:lnTo>
                  <a:pt x="659129" y="16509"/>
                </a:lnTo>
                <a:lnTo>
                  <a:pt x="678560" y="17652"/>
                </a:lnTo>
                <a:lnTo>
                  <a:pt x="698372" y="17652"/>
                </a:lnTo>
                <a:lnTo>
                  <a:pt x="716026" y="15493"/>
                </a:lnTo>
                <a:lnTo>
                  <a:pt x="733297" y="14350"/>
                </a:lnTo>
                <a:lnTo>
                  <a:pt x="750951" y="15493"/>
                </a:lnTo>
                <a:lnTo>
                  <a:pt x="768603" y="16509"/>
                </a:lnTo>
                <a:lnTo>
                  <a:pt x="787272" y="16509"/>
                </a:lnTo>
                <a:lnTo>
                  <a:pt x="805688" y="17652"/>
                </a:lnTo>
                <a:lnTo>
                  <a:pt x="823340" y="17652"/>
                </a:lnTo>
                <a:lnTo>
                  <a:pt x="840994" y="17652"/>
                </a:lnTo>
                <a:lnTo>
                  <a:pt x="859663" y="17652"/>
                </a:lnTo>
                <a:lnTo>
                  <a:pt x="879094" y="18668"/>
                </a:lnTo>
                <a:lnTo>
                  <a:pt x="897763" y="16509"/>
                </a:lnTo>
                <a:lnTo>
                  <a:pt x="918337" y="14350"/>
                </a:lnTo>
                <a:lnTo>
                  <a:pt x="938148" y="12953"/>
                </a:lnTo>
                <a:lnTo>
                  <a:pt x="954658" y="12953"/>
                </a:lnTo>
                <a:lnTo>
                  <a:pt x="974470" y="14350"/>
                </a:lnTo>
                <a:lnTo>
                  <a:pt x="997203" y="11811"/>
                </a:lnTo>
                <a:lnTo>
                  <a:pt x="1022350" y="10794"/>
                </a:lnTo>
                <a:lnTo>
                  <a:pt x="1048639" y="11811"/>
                </a:lnTo>
                <a:lnTo>
                  <a:pt x="1074927" y="10794"/>
                </a:lnTo>
                <a:lnTo>
                  <a:pt x="1095883" y="10794"/>
                </a:lnTo>
                <a:lnTo>
                  <a:pt x="1111250" y="11811"/>
                </a:lnTo>
                <a:lnTo>
                  <a:pt x="1124203" y="9651"/>
                </a:lnTo>
                <a:lnTo>
                  <a:pt x="1135126" y="10794"/>
                </a:lnTo>
                <a:lnTo>
                  <a:pt x="1144015" y="11811"/>
                </a:lnTo>
                <a:lnTo>
                  <a:pt x="1160271" y="11811"/>
                </a:lnTo>
                <a:lnTo>
                  <a:pt x="1168145" y="8636"/>
                </a:lnTo>
                <a:lnTo>
                  <a:pt x="1169289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01139" y="2783585"/>
            <a:ext cx="1209675" cy="34925"/>
          </a:xfrm>
          <a:custGeom>
            <a:avLst/>
            <a:gdLst/>
            <a:ahLst/>
            <a:cxnLst/>
            <a:rect l="l" t="t" r="r" b="b"/>
            <a:pathLst>
              <a:path w="1209675" h="34925">
                <a:moveTo>
                  <a:pt x="0" y="0"/>
                </a:moveTo>
                <a:lnTo>
                  <a:pt x="0" y="0"/>
                </a:lnTo>
                <a:lnTo>
                  <a:pt x="5842" y="4699"/>
                </a:lnTo>
                <a:lnTo>
                  <a:pt x="24130" y="6857"/>
                </a:lnTo>
                <a:lnTo>
                  <a:pt x="38227" y="7619"/>
                </a:lnTo>
                <a:lnTo>
                  <a:pt x="55880" y="8762"/>
                </a:lnTo>
                <a:lnTo>
                  <a:pt x="73533" y="11175"/>
                </a:lnTo>
                <a:lnTo>
                  <a:pt x="91186" y="13335"/>
                </a:lnTo>
                <a:lnTo>
                  <a:pt x="108838" y="15493"/>
                </a:lnTo>
                <a:lnTo>
                  <a:pt x="126111" y="15493"/>
                </a:lnTo>
                <a:lnTo>
                  <a:pt x="126111" y="15493"/>
                </a:lnTo>
                <a:lnTo>
                  <a:pt x="145796" y="14477"/>
                </a:lnTo>
                <a:lnTo>
                  <a:pt x="165608" y="14477"/>
                </a:lnTo>
                <a:lnTo>
                  <a:pt x="185038" y="14477"/>
                </a:lnTo>
                <a:lnTo>
                  <a:pt x="204850" y="13335"/>
                </a:lnTo>
                <a:lnTo>
                  <a:pt x="226822" y="13335"/>
                </a:lnTo>
                <a:lnTo>
                  <a:pt x="249936" y="13335"/>
                </a:lnTo>
                <a:lnTo>
                  <a:pt x="272542" y="13335"/>
                </a:lnTo>
                <a:lnTo>
                  <a:pt x="296672" y="13335"/>
                </a:lnTo>
                <a:lnTo>
                  <a:pt x="343916" y="13335"/>
                </a:lnTo>
                <a:lnTo>
                  <a:pt x="364744" y="14477"/>
                </a:lnTo>
                <a:lnTo>
                  <a:pt x="384175" y="13335"/>
                </a:lnTo>
                <a:lnTo>
                  <a:pt x="401828" y="12318"/>
                </a:lnTo>
                <a:lnTo>
                  <a:pt x="419481" y="11175"/>
                </a:lnTo>
                <a:lnTo>
                  <a:pt x="440309" y="11175"/>
                </a:lnTo>
                <a:lnTo>
                  <a:pt x="461263" y="12318"/>
                </a:lnTo>
                <a:lnTo>
                  <a:pt x="508381" y="12318"/>
                </a:lnTo>
                <a:lnTo>
                  <a:pt x="529971" y="13335"/>
                </a:lnTo>
                <a:lnTo>
                  <a:pt x="549783" y="13335"/>
                </a:lnTo>
                <a:lnTo>
                  <a:pt x="568198" y="14477"/>
                </a:lnTo>
                <a:lnTo>
                  <a:pt x="586867" y="15493"/>
                </a:lnTo>
                <a:lnTo>
                  <a:pt x="609854" y="15493"/>
                </a:lnTo>
                <a:lnTo>
                  <a:pt x="655955" y="15493"/>
                </a:lnTo>
                <a:lnTo>
                  <a:pt x="679069" y="17652"/>
                </a:lnTo>
                <a:lnTo>
                  <a:pt x="705358" y="18795"/>
                </a:lnTo>
                <a:lnTo>
                  <a:pt x="731519" y="18795"/>
                </a:lnTo>
                <a:lnTo>
                  <a:pt x="757809" y="18795"/>
                </a:lnTo>
                <a:lnTo>
                  <a:pt x="785241" y="19812"/>
                </a:lnTo>
                <a:lnTo>
                  <a:pt x="813688" y="20955"/>
                </a:lnTo>
                <a:lnTo>
                  <a:pt x="842137" y="20955"/>
                </a:lnTo>
                <a:lnTo>
                  <a:pt x="894334" y="20955"/>
                </a:lnTo>
                <a:lnTo>
                  <a:pt x="916559" y="23113"/>
                </a:lnTo>
                <a:lnTo>
                  <a:pt x="938276" y="25273"/>
                </a:lnTo>
                <a:lnTo>
                  <a:pt x="959104" y="26288"/>
                </a:lnTo>
                <a:lnTo>
                  <a:pt x="975613" y="28448"/>
                </a:lnTo>
                <a:lnTo>
                  <a:pt x="995044" y="28448"/>
                </a:lnTo>
                <a:lnTo>
                  <a:pt x="1016000" y="28448"/>
                </a:lnTo>
                <a:lnTo>
                  <a:pt x="1034669" y="27431"/>
                </a:lnTo>
                <a:lnTo>
                  <a:pt x="1054481" y="28448"/>
                </a:lnTo>
                <a:lnTo>
                  <a:pt x="1074293" y="30606"/>
                </a:lnTo>
                <a:lnTo>
                  <a:pt x="1095883" y="31750"/>
                </a:lnTo>
                <a:lnTo>
                  <a:pt x="1116838" y="32765"/>
                </a:lnTo>
                <a:lnTo>
                  <a:pt x="1135507" y="33908"/>
                </a:lnTo>
                <a:lnTo>
                  <a:pt x="1153922" y="34925"/>
                </a:lnTo>
                <a:lnTo>
                  <a:pt x="1173607" y="34925"/>
                </a:lnTo>
                <a:lnTo>
                  <a:pt x="1189101" y="34925"/>
                </a:lnTo>
                <a:lnTo>
                  <a:pt x="1189101" y="34925"/>
                </a:lnTo>
                <a:lnTo>
                  <a:pt x="1202436" y="31750"/>
                </a:lnTo>
                <a:lnTo>
                  <a:pt x="1209675" y="28448"/>
                </a:lnTo>
                <a:lnTo>
                  <a:pt x="1191260" y="2628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18792" y="3016250"/>
            <a:ext cx="687070" cy="43180"/>
          </a:xfrm>
          <a:custGeom>
            <a:avLst/>
            <a:gdLst/>
            <a:ahLst/>
            <a:cxnLst/>
            <a:rect l="l" t="t" r="r" b="b"/>
            <a:pathLst>
              <a:path w="687069" h="43180">
                <a:moveTo>
                  <a:pt x="0" y="41021"/>
                </a:moveTo>
                <a:lnTo>
                  <a:pt x="10794" y="43180"/>
                </a:lnTo>
                <a:lnTo>
                  <a:pt x="22732" y="43180"/>
                </a:lnTo>
                <a:lnTo>
                  <a:pt x="43941" y="43180"/>
                </a:lnTo>
                <a:lnTo>
                  <a:pt x="68833" y="43180"/>
                </a:lnTo>
                <a:lnTo>
                  <a:pt x="96138" y="43180"/>
                </a:lnTo>
                <a:lnTo>
                  <a:pt x="122427" y="42037"/>
                </a:lnTo>
                <a:lnTo>
                  <a:pt x="143382" y="42037"/>
                </a:lnTo>
                <a:lnTo>
                  <a:pt x="165226" y="42037"/>
                </a:lnTo>
                <a:lnTo>
                  <a:pt x="187197" y="41021"/>
                </a:lnTo>
                <a:lnTo>
                  <a:pt x="207771" y="39878"/>
                </a:lnTo>
                <a:lnTo>
                  <a:pt x="233299" y="39243"/>
                </a:lnTo>
                <a:lnTo>
                  <a:pt x="259587" y="37084"/>
                </a:lnTo>
                <a:lnTo>
                  <a:pt x="283337" y="34543"/>
                </a:lnTo>
                <a:lnTo>
                  <a:pt x="303530" y="33400"/>
                </a:lnTo>
                <a:lnTo>
                  <a:pt x="324103" y="34543"/>
                </a:lnTo>
                <a:lnTo>
                  <a:pt x="345947" y="34543"/>
                </a:lnTo>
                <a:lnTo>
                  <a:pt x="367919" y="34543"/>
                </a:lnTo>
                <a:lnTo>
                  <a:pt x="393826" y="35941"/>
                </a:lnTo>
                <a:lnTo>
                  <a:pt x="423799" y="35941"/>
                </a:lnTo>
                <a:lnTo>
                  <a:pt x="448563" y="35941"/>
                </a:lnTo>
                <a:lnTo>
                  <a:pt x="476376" y="32385"/>
                </a:lnTo>
                <a:lnTo>
                  <a:pt x="504825" y="30606"/>
                </a:lnTo>
                <a:lnTo>
                  <a:pt x="528827" y="28448"/>
                </a:lnTo>
                <a:lnTo>
                  <a:pt x="547624" y="29463"/>
                </a:lnTo>
                <a:lnTo>
                  <a:pt x="561594" y="31242"/>
                </a:lnTo>
                <a:lnTo>
                  <a:pt x="574928" y="31242"/>
                </a:lnTo>
                <a:lnTo>
                  <a:pt x="589026" y="30606"/>
                </a:lnTo>
                <a:lnTo>
                  <a:pt x="605155" y="30606"/>
                </a:lnTo>
                <a:lnTo>
                  <a:pt x="621791" y="28448"/>
                </a:lnTo>
                <a:lnTo>
                  <a:pt x="621791" y="28448"/>
                </a:lnTo>
                <a:lnTo>
                  <a:pt x="638301" y="24765"/>
                </a:lnTo>
                <a:lnTo>
                  <a:pt x="653414" y="21590"/>
                </a:lnTo>
                <a:lnTo>
                  <a:pt x="664590" y="18668"/>
                </a:lnTo>
                <a:lnTo>
                  <a:pt x="670051" y="5334"/>
                </a:lnTo>
                <a:lnTo>
                  <a:pt x="674369" y="0"/>
                </a:lnTo>
                <a:lnTo>
                  <a:pt x="686562" y="5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2877311" y="2940430"/>
            <a:ext cx="331470" cy="90170"/>
            <a:chOff x="2877311" y="2940430"/>
            <a:chExt cx="331470" cy="90170"/>
          </a:xfrm>
        </p:grpSpPr>
        <p:sp>
          <p:nvSpPr>
            <p:cNvPr id="21" name="object 21"/>
            <p:cNvSpPr/>
            <p:nvPr/>
          </p:nvSpPr>
          <p:spPr>
            <a:xfrm>
              <a:off x="2886836" y="2955416"/>
              <a:ext cx="276225" cy="65405"/>
            </a:xfrm>
            <a:custGeom>
              <a:avLst/>
              <a:gdLst/>
              <a:ahLst/>
              <a:cxnLst/>
              <a:rect l="l" t="t" r="r" b="b"/>
              <a:pathLst>
                <a:path w="276225" h="65405">
                  <a:moveTo>
                    <a:pt x="15493" y="0"/>
                  </a:moveTo>
                  <a:lnTo>
                    <a:pt x="15493" y="0"/>
                  </a:lnTo>
                  <a:lnTo>
                    <a:pt x="0" y="33781"/>
                  </a:lnTo>
                  <a:lnTo>
                    <a:pt x="0" y="47879"/>
                  </a:lnTo>
                  <a:lnTo>
                    <a:pt x="10032" y="58674"/>
                  </a:lnTo>
                  <a:lnTo>
                    <a:pt x="25145" y="64007"/>
                  </a:lnTo>
                  <a:lnTo>
                    <a:pt x="46100" y="65150"/>
                  </a:lnTo>
                  <a:lnTo>
                    <a:pt x="70104" y="62230"/>
                  </a:lnTo>
                  <a:lnTo>
                    <a:pt x="92075" y="57531"/>
                  </a:lnTo>
                  <a:lnTo>
                    <a:pt x="120523" y="53212"/>
                  </a:lnTo>
                  <a:lnTo>
                    <a:pt x="148970" y="50037"/>
                  </a:lnTo>
                  <a:lnTo>
                    <a:pt x="173100" y="47879"/>
                  </a:lnTo>
                  <a:lnTo>
                    <a:pt x="198374" y="45719"/>
                  </a:lnTo>
                  <a:lnTo>
                    <a:pt x="222123" y="41401"/>
                  </a:lnTo>
                  <a:lnTo>
                    <a:pt x="244348" y="38100"/>
                  </a:lnTo>
                  <a:lnTo>
                    <a:pt x="262000" y="34925"/>
                  </a:lnTo>
                  <a:lnTo>
                    <a:pt x="273938" y="25907"/>
                  </a:lnTo>
                  <a:lnTo>
                    <a:pt x="276098" y="16129"/>
                  </a:lnTo>
                  <a:lnTo>
                    <a:pt x="269620" y="6476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208654" y="294995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34895" y="792479"/>
              <a:ext cx="14942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48919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Epidermis is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single-layered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295" dirty="0">
                <a:latin typeface="Lucida Sans"/>
                <a:cs typeface="Lucida Sans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ciliated.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overlies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thick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dermis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containing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mesodermal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endoskeleton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calcareous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plates.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u="heavy" spc="-6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latter often </a:t>
            </a:r>
            <a:r>
              <a:rPr sz="1500" u="heavy" spc="-4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hav</a:t>
            </a:r>
            <a:r>
              <a:rPr sz="1500" spc="-40" dirty="0">
                <a:latin typeface="Lucida Sans"/>
                <a:cs typeface="Lucida Sans"/>
              </a:rPr>
              <a:t>e </a:t>
            </a:r>
            <a:r>
              <a:rPr sz="1500" b="1" spc="-210" dirty="0">
                <a:solidFill>
                  <a:srgbClr val="CC0000"/>
                </a:solidFill>
                <a:latin typeface="Gill Sans MT"/>
                <a:cs typeface="Gill Sans MT"/>
              </a:rPr>
              <a:t>sp </a:t>
            </a:r>
            <a:r>
              <a:rPr sz="1500" b="1" spc="-175" dirty="0">
                <a:solidFill>
                  <a:srgbClr val="CC0000"/>
                </a:solidFill>
                <a:latin typeface="Gill Sans MT"/>
                <a:cs typeface="Gill Sans MT"/>
              </a:rPr>
              <a:t>i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nes,</a:t>
            </a:r>
            <a:r>
              <a:rPr sz="1500" b="1" spc="-3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hence </a:t>
            </a:r>
            <a:r>
              <a:rPr sz="1500" spc="-65" dirty="0">
                <a:latin typeface="Lucida Sans"/>
                <a:cs typeface="Lucida Sans"/>
              </a:rPr>
              <a:t>Echinodermata.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555943" y="2521678"/>
            <a:ext cx="3225710" cy="25319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620391" y="1613788"/>
            <a:ext cx="2280285" cy="81915"/>
            <a:chOff x="2620391" y="1613788"/>
            <a:chExt cx="2280285" cy="81915"/>
          </a:xfrm>
        </p:grpSpPr>
        <p:sp>
          <p:nvSpPr>
            <p:cNvPr id="12" name="object 12"/>
            <p:cNvSpPr/>
            <p:nvPr/>
          </p:nvSpPr>
          <p:spPr>
            <a:xfrm>
              <a:off x="2629916" y="1623313"/>
              <a:ext cx="2261235" cy="62865"/>
            </a:xfrm>
            <a:custGeom>
              <a:avLst/>
              <a:gdLst/>
              <a:ahLst/>
              <a:cxnLst/>
              <a:rect l="l" t="t" r="r" b="b"/>
              <a:pathLst>
                <a:path w="2261235" h="62864">
                  <a:moveTo>
                    <a:pt x="15112" y="15112"/>
                  </a:moveTo>
                  <a:lnTo>
                    <a:pt x="15112" y="15112"/>
                  </a:lnTo>
                  <a:lnTo>
                    <a:pt x="0" y="0"/>
                  </a:lnTo>
                  <a:lnTo>
                    <a:pt x="9778" y="1143"/>
                  </a:lnTo>
                  <a:lnTo>
                    <a:pt x="21970" y="7620"/>
                  </a:lnTo>
                  <a:lnTo>
                    <a:pt x="36067" y="17272"/>
                  </a:lnTo>
                  <a:lnTo>
                    <a:pt x="50418" y="29210"/>
                  </a:lnTo>
                  <a:lnTo>
                    <a:pt x="65531" y="40005"/>
                  </a:lnTo>
                  <a:lnTo>
                    <a:pt x="83184" y="50037"/>
                  </a:lnTo>
                  <a:lnTo>
                    <a:pt x="99440" y="56134"/>
                  </a:lnTo>
                  <a:lnTo>
                    <a:pt x="117093" y="58674"/>
                  </a:lnTo>
                  <a:lnTo>
                    <a:pt x="117093" y="58674"/>
                  </a:lnTo>
                  <a:lnTo>
                    <a:pt x="133603" y="57276"/>
                  </a:lnTo>
                  <a:lnTo>
                    <a:pt x="150113" y="53975"/>
                  </a:lnTo>
                  <a:lnTo>
                    <a:pt x="167385" y="48640"/>
                  </a:lnTo>
                  <a:lnTo>
                    <a:pt x="184784" y="41401"/>
                  </a:lnTo>
                  <a:lnTo>
                    <a:pt x="184784" y="41401"/>
                  </a:lnTo>
                  <a:lnTo>
                    <a:pt x="203453" y="35687"/>
                  </a:lnTo>
                  <a:lnTo>
                    <a:pt x="225425" y="31750"/>
                  </a:lnTo>
                  <a:lnTo>
                    <a:pt x="245236" y="28067"/>
                  </a:lnTo>
                  <a:lnTo>
                    <a:pt x="265048" y="25908"/>
                  </a:lnTo>
                  <a:lnTo>
                    <a:pt x="283336" y="25908"/>
                  </a:lnTo>
                  <a:lnTo>
                    <a:pt x="283336" y="25908"/>
                  </a:lnTo>
                  <a:lnTo>
                    <a:pt x="303148" y="28067"/>
                  </a:lnTo>
                  <a:lnTo>
                    <a:pt x="321944" y="31750"/>
                  </a:lnTo>
                  <a:lnTo>
                    <a:pt x="340232" y="35687"/>
                  </a:lnTo>
                  <a:lnTo>
                    <a:pt x="361188" y="41401"/>
                  </a:lnTo>
                  <a:lnTo>
                    <a:pt x="380872" y="46482"/>
                  </a:lnTo>
                  <a:lnTo>
                    <a:pt x="400684" y="51181"/>
                  </a:lnTo>
                  <a:lnTo>
                    <a:pt x="421639" y="55118"/>
                  </a:lnTo>
                  <a:lnTo>
                    <a:pt x="442086" y="58674"/>
                  </a:lnTo>
                  <a:lnTo>
                    <a:pt x="465581" y="61975"/>
                  </a:lnTo>
                  <a:lnTo>
                    <a:pt x="488188" y="62611"/>
                  </a:lnTo>
                  <a:lnTo>
                    <a:pt x="488188" y="62611"/>
                  </a:lnTo>
                  <a:lnTo>
                    <a:pt x="512317" y="60833"/>
                  </a:lnTo>
                  <a:lnTo>
                    <a:pt x="536447" y="57276"/>
                  </a:lnTo>
                  <a:lnTo>
                    <a:pt x="562736" y="53339"/>
                  </a:lnTo>
                  <a:lnTo>
                    <a:pt x="587882" y="47498"/>
                  </a:lnTo>
                  <a:lnTo>
                    <a:pt x="613156" y="43561"/>
                  </a:lnTo>
                  <a:lnTo>
                    <a:pt x="637285" y="36702"/>
                  </a:lnTo>
                  <a:lnTo>
                    <a:pt x="660272" y="34544"/>
                  </a:lnTo>
                  <a:lnTo>
                    <a:pt x="679069" y="33527"/>
                  </a:lnTo>
                  <a:lnTo>
                    <a:pt x="695197" y="34544"/>
                  </a:lnTo>
                  <a:lnTo>
                    <a:pt x="710310" y="35687"/>
                  </a:lnTo>
                  <a:lnTo>
                    <a:pt x="729107" y="37846"/>
                  </a:lnTo>
                  <a:lnTo>
                    <a:pt x="752094" y="40005"/>
                  </a:lnTo>
                  <a:lnTo>
                    <a:pt x="775081" y="44323"/>
                  </a:lnTo>
                  <a:lnTo>
                    <a:pt x="798194" y="47498"/>
                  </a:lnTo>
                  <a:lnTo>
                    <a:pt x="822324" y="50037"/>
                  </a:lnTo>
                  <a:lnTo>
                    <a:pt x="848613" y="51181"/>
                  </a:lnTo>
                  <a:lnTo>
                    <a:pt x="874903" y="48640"/>
                  </a:lnTo>
                  <a:lnTo>
                    <a:pt x="898651" y="45338"/>
                  </a:lnTo>
                  <a:lnTo>
                    <a:pt x="920876" y="41401"/>
                  </a:lnTo>
                  <a:lnTo>
                    <a:pt x="942467" y="36702"/>
                  </a:lnTo>
                  <a:lnTo>
                    <a:pt x="963421" y="31750"/>
                  </a:lnTo>
                  <a:lnTo>
                    <a:pt x="986408" y="25908"/>
                  </a:lnTo>
                  <a:lnTo>
                    <a:pt x="1011682" y="21589"/>
                  </a:lnTo>
                  <a:lnTo>
                    <a:pt x="1034669" y="19431"/>
                  </a:lnTo>
                  <a:lnTo>
                    <a:pt x="1055243" y="19431"/>
                  </a:lnTo>
                  <a:lnTo>
                    <a:pt x="1073911" y="20574"/>
                  </a:lnTo>
                  <a:lnTo>
                    <a:pt x="1090548" y="22733"/>
                  </a:lnTo>
                  <a:lnTo>
                    <a:pt x="1090548" y="22733"/>
                  </a:lnTo>
                  <a:lnTo>
                    <a:pt x="1108074" y="27050"/>
                  </a:lnTo>
                  <a:lnTo>
                    <a:pt x="1129664" y="32765"/>
                  </a:lnTo>
                  <a:lnTo>
                    <a:pt x="1152779" y="35687"/>
                  </a:lnTo>
                  <a:lnTo>
                    <a:pt x="1175766" y="36702"/>
                  </a:lnTo>
                  <a:lnTo>
                    <a:pt x="1175766" y="36702"/>
                  </a:lnTo>
                  <a:lnTo>
                    <a:pt x="1198880" y="35687"/>
                  </a:lnTo>
                  <a:lnTo>
                    <a:pt x="1225169" y="33527"/>
                  </a:lnTo>
                  <a:lnTo>
                    <a:pt x="1250314" y="30225"/>
                  </a:lnTo>
                  <a:lnTo>
                    <a:pt x="1272285" y="27050"/>
                  </a:lnTo>
                  <a:lnTo>
                    <a:pt x="1290700" y="24892"/>
                  </a:lnTo>
                  <a:lnTo>
                    <a:pt x="1308226" y="22733"/>
                  </a:lnTo>
                  <a:lnTo>
                    <a:pt x="1324483" y="20574"/>
                  </a:lnTo>
                  <a:lnTo>
                    <a:pt x="1342135" y="19431"/>
                  </a:lnTo>
                  <a:lnTo>
                    <a:pt x="1359788" y="22733"/>
                  </a:lnTo>
                  <a:lnTo>
                    <a:pt x="1377442" y="25908"/>
                  </a:lnTo>
                  <a:lnTo>
                    <a:pt x="1395730" y="30225"/>
                  </a:lnTo>
                  <a:lnTo>
                    <a:pt x="1414525" y="34544"/>
                  </a:lnTo>
                  <a:lnTo>
                    <a:pt x="1435354" y="36702"/>
                  </a:lnTo>
                  <a:lnTo>
                    <a:pt x="1458468" y="37846"/>
                  </a:lnTo>
                  <a:lnTo>
                    <a:pt x="1458468" y="37846"/>
                  </a:lnTo>
                  <a:lnTo>
                    <a:pt x="1483233" y="35687"/>
                  </a:lnTo>
                  <a:lnTo>
                    <a:pt x="1513078" y="32765"/>
                  </a:lnTo>
                  <a:lnTo>
                    <a:pt x="1542669" y="28067"/>
                  </a:lnTo>
                  <a:lnTo>
                    <a:pt x="1568958" y="21589"/>
                  </a:lnTo>
                  <a:lnTo>
                    <a:pt x="1593087" y="18414"/>
                  </a:lnTo>
                  <a:lnTo>
                    <a:pt x="1616074" y="18414"/>
                  </a:lnTo>
                  <a:lnTo>
                    <a:pt x="1616074" y="18414"/>
                  </a:lnTo>
                  <a:lnTo>
                    <a:pt x="1639823" y="21589"/>
                  </a:lnTo>
                  <a:lnTo>
                    <a:pt x="1663192" y="27050"/>
                  </a:lnTo>
                  <a:lnTo>
                    <a:pt x="1687068" y="32765"/>
                  </a:lnTo>
                  <a:lnTo>
                    <a:pt x="1711070" y="34544"/>
                  </a:lnTo>
                  <a:lnTo>
                    <a:pt x="1735200" y="34544"/>
                  </a:lnTo>
                  <a:lnTo>
                    <a:pt x="1760473" y="34544"/>
                  </a:lnTo>
                  <a:lnTo>
                    <a:pt x="1788921" y="32765"/>
                  </a:lnTo>
                  <a:lnTo>
                    <a:pt x="1816226" y="29210"/>
                  </a:lnTo>
                  <a:lnTo>
                    <a:pt x="1843658" y="25908"/>
                  </a:lnTo>
                  <a:lnTo>
                    <a:pt x="1868805" y="22733"/>
                  </a:lnTo>
                  <a:lnTo>
                    <a:pt x="1889633" y="21589"/>
                  </a:lnTo>
                  <a:lnTo>
                    <a:pt x="1909063" y="22733"/>
                  </a:lnTo>
                  <a:lnTo>
                    <a:pt x="1930019" y="24892"/>
                  </a:lnTo>
                  <a:lnTo>
                    <a:pt x="1951989" y="27050"/>
                  </a:lnTo>
                  <a:lnTo>
                    <a:pt x="1977135" y="28067"/>
                  </a:lnTo>
                  <a:lnTo>
                    <a:pt x="2002408" y="30225"/>
                  </a:lnTo>
                  <a:lnTo>
                    <a:pt x="2029713" y="31750"/>
                  </a:lnTo>
                  <a:lnTo>
                    <a:pt x="2060320" y="32765"/>
                  </a:lnTo>
                  <a:lnTo>
                    <a:pt x="2086609" y="31750"/>
                  </a:lnTo>
                  <a:lnTo>
                    <a:pt x="2111756" y="30225"/>
                  </a:lnTo>
                  <a:lnTo>
                    <a:pt x="2137029" y="28067"/>
                  </a:lnTo>
                  <a:lnTo>
                    <a:pt x="2160016" y="24892"/>
                  </a:lnTo>
                  <a:lnTo>
                    <a:pt x="2179447" y="21589"/>
                  </a:lnTo>
                  <a:lnTo>
                    <a:pt x="2198243" y="18414"/>
                  </a:lnTo>
                  <a:lnTo>
                    <a:pt x="2215896" y="16256"/>
                  </a:lnTo>
                  <a:lnTo>
                    <a:pt x="2234564" y="14097"/>
                  </a:lnTo>
                  <a:lnTo>
                    <a:pt x="2250821" y="11937"/>
                  </a:lnTo>
                  <a:lnTo>
                    <a:pt x="2260854" y="1193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90770" y="16330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473960" y="1846325"/>
            <a:ext cx="5788406" cy="414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58484" y="920495"/>
            <a:ext cx="1571370" cy="79438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4068698" y="2067432"/>
            <a:ext cx="1731010" cy="60960"/>
            <a:chOff x="4068698" y="2067432"/>
            <a:chExt cx="1731010" cy="60960"/>
          </a:xfrm>
        </p:grpSpPr>
        <p:sp>
          <p:nvSpPr>
            <p:cNvPr id="17" name="object 17"/>
            <p:cNvSpPr/>
            <p:nvPr/>
          </p:nvSpPr>
          <p:spPr>
            <a:xfrm>
              <a:off x="4078223" y="2088133"/>
              <a:ext cx="1711960" cy="30480"/>
            </a:xfrm>
            <a:custGeom>
              <a:avLst/>
              <a:gdLst/>
              <a:ahLst/>
              <a:cxnLst/>
              <a:rect l="l" t="t" r="r" b="b"/>
              <a:pathLst>
                <a:path w="1711960" h="30480">
                  <a:moveTo>
                    <a:pt x="0" y="30225"/>
                  </a:moveTo>
                  <a:lnTo>
                    <a:pt x="11175" y="28066"/>
                  </a:lnTo>
                  <a:lnTo>
                    <a:pt x="29845" y="30225"/>
                  </a:lnTo>
                  <a:lnTo>
                    <a:pt x="54737" y="30225"/>
                  </a:lnTo>
                  <a:lnTo>
                    <a:pt x="81025" y="29082"/>
                  </a:lnTo>
                  <a:lnTo>
                    <a:pt x="105155" y="28066"/>
                  </a:lnTo>
                  <a:lnTo>
                    <a:pt x="127126" y="25907"/>
                  </a:lnTo>
                  <a:lnTo>
                    <a:pt x="149098" y="23367"/>
                  </a:lnTo>
                  <a:lnTo>
                    <a:pt x="167766" y="22225"/>
                  </a:lnTo>
                  <a:lnTo>
                    <a:pt x="186436" y="23367"/>
                  </a:lnTo>
                  <a:lnTo>
                    <a:pt x="208152" y="25907"/>
                  </a:lnTo>
                  <a:lnTo>
                    <a:pt x="232155" y="26923"/>
                  </a:lnTo>
                  <a:lnTo>
                    <a:pt x="253111" y="25907"/>
                  </a:lnTo>
                  <a:lnTo>
                    <a:pt x="276860" y="25907"/>
                  </a:lnTo>
                  <a:lnTo>
                    <a:pt x="302387" y="26923"/>
                  </a:lnTo>
                  <a:lnTo>
                    <a:pt x="325500" y="26923"/>
                  </a:lnTo>
                  <a:lnTo>
                    <a:pt x="348106" y="26923"/>
                  </a:lnTo>
                  <a:lnTo>
                    <a:pt x="373761" y="25907"/>
                  </a:lnTo>
                  <a:lnTo>
                    <a:pt x="397510" y="25907"/>
                  </a:lnTo>
                  <a:lnTo>
                    <a:pt x="423799" y="24764"/>
                  </a:lnTo>
                  <a:lnTo>
                    <a:pt x="449961" y="23367"/>
                  </a:lnTo>
                  <a:lnTo>
                    <a:pt x="473075" y="22225"/>
                  </a:lnTo>
                  <a:lnTo>
                    <a:pt x="500379" y="21589"/>
                  </a:lnTo>
                  <a:lnTo>
                    <a:pt x="530351" y="21589"/>
                  </a:lnTo>
                  <a:lnTo>
                    <a:pt x="556260" y="21589"/>
                  </a:lnTo>
                  <a:lnTo>
                    <a:pt x="584708" y="21589"/>
                  </a:lnTo>
                  <a:lnTo>
                    <a:pt x="614552" y="20446"/>
                  </a:lnTo>
                  <a:lnTo>
                    <a:pt x="640461" y="20446"/>
                  </a:lnTo>
                  <a:lnTo>
                    <a:pt x="669289" y="21589"/>
                  </a:lnTo>
                  <a:lnTo>
                    <a:pt x="699897" y="19431"/>
                  </a:lnTo>
                  <a:lnTo>
                    <a:pt x="726186" y="17271"/>
                  </a:lnTo>
                  <a:lnTo>
                    <a:pt x="747776" y="17271"/>
                  </a:lnTo>
                  <a:lnTo>
                    <a:pt x="769747" y="17271"/>
                  </a:lnTo>
                  <a:lnTo>
                    <a:pt x="793876" y="19431"/>
                  </a:lnTo>
                  <a:lnTo>
                    <a:pt x="815721" y="19431"/>
                  </a:lnTo>
                  <a:lnTo>
                    <a:pt x="842010" y="19431"/>
                  </a:lnTo>
                  <a:lnTo>
                    <a:pt x="870458" y="17271"/>
                  </a:lnTo>
                  <a:lnTo>
                    <a:pt x="897889" y="15112"/>
                  </a:lnTo>
                  <a:lnTo>
                    <a:pt x="927353" y="13969"/>
                  </a:lnTo>
                  <a:lnTo>
                    <a:pt x="959103" y="13969"/>
                  </a:lnTo>
                  <a:lnTo>
                    <a:pt x="988567" y="12572"/>
                  </a:lnTo>
                  <a:lnTo>
                    <a:pt x="1013078" y="12572"/>
                  </a:lnTo>
                  <a:lnTo>
                    <a:pt x="1035685" y="13969"/>
                  </a:lnTo>
                  <a:lnTo>
                    <a:pt x="1058799" y="15112"/>
                  </a:lnTo>
                  <a:lnTo>
                    <a:pt x="1081786" y="15112"/>
                  </a:lnTo>
                  <a:lnTo>
                    <a:pt x="1102360" y="15112"/>
                  </a:lnTo>
                  <a:lnTo>
                    <a:pt x="1123568" y="13969"/>
                  </a:lnTo>
                  <a:lnTo>
                    <a:pt x="1171828" y="13969"/>
                  </a:lnTo>
                  <a:lnTo>
                    <a:pt x="1289939" y="13969"/>
                  </a:lnTo>
                  <a:lnTo>
                    <a:pt x="1312926" y="12572"/>
                  </a:lnTo>
                  <a:lnTo>
                    <a:pt x="1337055" y="13969"/>
                  </a:lnTo>
                  <a:lnTo>
                    <a:pt x="1362964" y="16128"/>
                  </a:lnTo>
                  <a:lnTo>
                    <a:pt x="1385315" y="17271"/>
                  </a:lnTo>
                  <a:lnTo>
                    <a:pt x="1405763" y="19431"/>
                  </a:lnTo>
                  <a:lnTo>
                    <a:pt x="1429892" y="19431"/>
                  </a:lnTo>
                  <a:lnTo>
                    <a:pt x="1455165" y="19431"/>
                  </a:lnTo>
                  <a:lnTo>
                    <a:pt x="1481454" y="19431"/>
                  </a:lnTo>
                  <a:lnTo>
                    <a:pt x="1508760" y="19431"/>
                  </a:lnTo>
                  <a:lnTo>
                    <a:pt x="1534033" y="17271"/>
                  </a:lnTo>
                  <a:lnTo>
                    <a:pt x="1561338" y="15112"/>
                  </a:lnTo>
                  <a:lnTo>
                    <a:pt x="1587627" y="12572"/>
                  </a:lnTo>
                  <a:lnTo>
                    <a:pt x="1608454" y="12572"/>
                  </a:lnTo>
                  <a:lnTo>
                    <a:pt x="1625091" y="13969"/>
                  </a:lnTo>
                  <a:lnTo>
                    <a:pt x="1640204" y="13969"/>
                  </a:lnTo>
                  <a:lnTo>
                    <a:pt x="1655699" y="15112"/>
                  </a:lnTo>
                  <a:lnTo>
                    <a:pt x="1670812" y="16128"/>
                  </a:lnTo>
                  <a:lnTo>
                    <a:pt x="1685163" y="13969"/>
                  </a:lnTo>
                  <a:lnTo>
                    <a:pt x="1685163" y="13969"/>
                  </a:lnTo>
                  <a:lnTo>
                    <a:pt x="1697101" y="10794"/>
                  </a:lnTo>
                  <a:lnTo>
                    <a:pt x="1706752" y="7492"/>
                  </a:lnTo>
                  <a:lnTo>
                    <a:pt x="1711452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96152" y="20769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34895" y="792479"/>
              <a:ext cx="14942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30504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Muscles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sm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o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oth</a:t>
            </a: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lie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below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dermis.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Minute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pincer-like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structures,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called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pedicellariae,</a:t>
            </a:r>
            <a:r>
              <a:rPr sz="1500" b="1" spc="-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project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through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skin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many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</a:pPr>
            <a:r>
              <a:rPr sz="1500" spc="-75" dirty="0">
                <a:latin typeface="Lucida Sans"/>
                <a:cs typeface="Lucida Sans"/>
              </a:rPr>
              <a:t>echinoderms.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They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keep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body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surface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clear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debris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organisms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opening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closing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</a:pPr>
            <a:r>
              <a:rPr sz="1500" spc="-70" dirty="0">
                <a:latin typeface="Lucida Sans"/>
                <a:cs typeface="Lucida Sans"/>
              </a:rPr>
              <a:t>suddenly.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48583" y="2825495"/>
            <a:ext cx="5696712" cy="2133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39944" y="16537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7786" y="1864867"/>
            <a:ext cx="2226945" cy="94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12132" y="1882013"/>
            <a:ext cx="1150620" cy="93345"/>
          </a:xfrm>
          <a:custGeom>
            <a:avLst/>
            <a:gdLst/>
            <a:ahLst/>
            <a:cxnLst/>
            <a:rect l="l" t="t" r="r" b="b"/>
            <a:pathLst>
              <a:path w="1150620" h="93344">
                <a:moveTo>
                  <a:pt x="0" y="7493"/>
                </a:moveTo>
                <a:lnTo>
                  <a:pt x="8000" y="0"/>
                </a:lnTo>
                <a:lnTo>
                  <a:pt x="25272" y="2794"/>
                </a:lnTo>
                <a:lnTo>
                  <a:pt x="37083" y="10795"/>
                </a:lnTo>
                <a:lnTo>
                  <a:pt x="49783" y="20193"/>
                </a:lnTo>
                <a:lnTo>
                  <a:pt x="62737" y="32004"/>
                </a:lnTo>
                <a:lnTo>
                  <a:pt x="75691" y="44196"/>
                </a:lnTo>
                <a:lnTo>
                  <a:pt x="86867" y="55118"/>
                </a:lnTo>
                <a:lnTo>
                  <a:pt x="96519" y="67310"/>
                </a:lnTo>
                <a:lnTo>
                  <a:pt x="107695" y="78105"/>
                </a:lnTo>
                <a:lnTo>
                  <a:pt x="120650" y="87756"/>
                </a:lnTo>
                <a:lnTo>
                  <a:pt x="133984" y="93218"/>
                </a:lnTo>
                <a:lnTo>
                  <a:pt x="150240" y="93218"/>
                </a:lnTo>
                <a:lnTo>
                  <a:pt x="167512" y="87756"/>
                </a:lnTo>
                <a:lnTo>
                  <a:pt x="185038" y="80263"/>
                </a:lnTo>
                <a:lnTo>
                  <a:pt x="202691" y="69087"/>
                </a:lnTo>
                <a:lnTo>
                  <a:pt x="218185" y="56134"/>
                </a:lnTo>
                <a:lnTo>
                  <a:pt x="231139" y="46355"/>
                </a:lnTo>
                <a:lnTo>
                  <a:pt x="243458" y="36703"/>
                </a:lnTo>
                <a:lnTo>
                  <a:pt x="256412" y="28067"/>
                </a:lnTo>
                <a:lnTo>
                  <a:pt x="268223" y="19431"/>
                </a:lnTo>
                <a:lnTo>
                  <a:pt x="280542" y="11557"/>
                </a:lnTo>
                <a:lnTo>
                  <a:pt x="295655" y="8636"/>
                </a:lnTo>
                <a:lnTo>
                  <a:pt x="313308" y="9651"/>
                </a:lnTo>
                <a:lnTo>
                  <a:pt x="331977" y="13969"/>
                </a:lnTo>
                <a:lnTo>
                  <a:pt x="350646" y="21209"/>
                </a:lnTo>
                <a:lnTo>
                  <a:pt x="366902" y="32004"/>
                </a:lnTo>
                <a:lnTo>
                  <a:pt x="382396" y="42037"/>
                </a:lnTo>
                <a:lnTo>
                  <a:pt x="396366" y="53212"/>
                </a:lnTo>
                <a:lnTo>
                  <a:pt x="409701" y="63754"/>
                </a:lnTo>
                <a:lnTo>
                  <a:pt x="422020" y="72390"/>
                </a:lnTo>
                <a:lnTo>
                  <a:pt x="434975" y="80263"/>
                </a:lnTo>
                <a:lnTo>
                  <a:pt x="451103" y="84200"/>
                </a:lnTo>
                <a:lnTo>
                  <a:pt x="468756" y="85598"/>
                </a:lnTo>
                <a:lnTo>
                  <a:pt x="486409" y="84200"/>
                </a:lnTo>
                <a:lnTo>
                  <a:pt x="505078" y="78105"/>
                </a:lnTo>
                <a:lnTo>
                  <a:pt x="522477" y="69087"/>
                </a:lnTo>
                <a:lnTo>
                  <a:pt x="538606" y="60452"/>
                </a:lnTo>
                <a:lnTo>
                  <a:pt x="551941" y="50800"/>
                </a:lnTo>
                <a:lnTo>
                  <a:pt x="564895" y="41021"/>
                </a:lnTo>
                <a:lnTo>
                  <a:pt x="580389" y="30987"/>
                </a:lnTo>
                <a:lnTo>
                  <a:pt x="595883" y="22352"/>
                </a:lnTo>
                <a:lnTo>
                  <a:pt x="612013" y="18287"/>
                </a:lnTo>
                <a:lnTo>
                  <a:pt x="627506" y="18287"/>
                </a:lnTo>
                <a:lnTo>
                  <a:pt x="643001" y="22352"/>
                </a:lnTo>
                <a:lnTo>
                  <a:pt x="655954" y="29844"/>
                </a:lnTo>
                <a:lnTo>
                  <a:pt x="667892" y="39878"/>
                </a:lnTo>
                <a:lnTo>
                  <a:pt x="679068" y="49656"/>
                </a:lnTo>
                <a:lnTo>
                  <a:pt x="690244" y="61594"/>
                </a:lnTo>
                <a:lnTo>
                  <a:pt x="703198" y="71628"/>
                </a:lnTo>
                <a:lnTo>
                  <a:pt x="717550" y="79121"/>
                </a:lnTo>
                <a:lnTo>
                  <a:pt x="734821" y="82042"/>
                </a:lnTo>
                <a:lnTo>
                  <a:pt x="751077" y="80263"/>
                </a:lnTo>
                <a:lnTo>
                  <a:pt x="766444" y="74549"/>
                </a:lnTo>
                <a:lnTo>
                  <a:pt x="783081" y="65912"/>
                </a:lnTo>
                <a:lnTo>
                  <a:pt x="798194" y="55118"/>
                </a:lnTo>
                <a:lnTo>
                  <a:pt x="811529" y="46355"/>
                </a:lnTo>
                <a:lnTo>
                  <a:pt x="824483" y="38862"/>
                </a:lnTo>
                <a:lnTo>
                  <a:pt x="838834" y="33400"/>
                </a:lnTo>
                <a:lnTo>
                  <a:pt x="852931" y="30987"/>
                </a:lnTo>
                <a:lnTo>
                  <a:pt x="866266" y="33400"/>
                </a:lnTo>
                <a:lnTo>
                  <a:pt x="878458" y="39878"/>
                </a:lnTo>
                <a:lnTo>
                  <a:pt x="890396" y="50800"/>
                </a:lnTo>
                <a:lnTo>
                  <a:pt x="902207" y="63754"/>
                </a:lnTo>
                <a:lnTo>
                  <a:pt x="915542" y="74549"/>
                </a:lnTo>
                <a:lnTo>
                  <a:pt x="928496" y="82042"/>
                </a:lnTo>
                <a:lnTo>
                  <a:pt x="945006" y="84200"/>
                </a:lnTo>
                <a:lnTo>
                  <a:pt x="963802" y="81280"/>
                </a:lnTo>
                <a:lnTo>
                  <a:pt x="981075" y="73406"/>
                </a:lnTo>
                <a:lnTo>
                  <a:pt x="997584" y="62611"/>
                </a:lnTo>
                <a:lnTo>
                  <a:pt x="1012697" y="50800"/>
                </a:lnTo>
                <a:lnTo>
                  <a:pt x="1026032" y="39878"/>
                </a:lnTo>
                <a:lnTo>
                  <a:pt x="1038987" y="29844"/>
                </a:lnTo>
                <a:lnTo>
                  <a:pt x="1053464" y="23749"/>
                </a:lnTo>
                <a:lnTo>
                  <a:pt x="1066418" y="21209"/>
                </a:lnTo>
                <a:lnTo>
                  <a:pt x="1078610" y="24765"/>
                </a:lnTo>
                <a:lnTo>
                  <a:pt x="1088643" y="32004"/>
                </a:lnTo>
                <a:lnTo>
                  <a:pt x="1099439" y="43180"/>
                </a:lnTo>
                <a:lnTo>
                  <a:pt x="1108202" y="55118"/>
                </a:lnTo>
                <a:lnTo>
                  <a:pt x="1118234" y="67310"/>
                </a:lnTo>
                <a:lnTo>
                  <a:pt x="1130045" y="74549"/>
                </a:lnTo>
                <a:lnTo>
                  <a:pt x="1141983" y="76962"/>
                </a:lnTo>
                <a:lnTo>
                  <a:pt x="1150619" y="734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5474208" y="1426082"/>
            <a:ext cx="316230" cy="258445"/>
            <a:chOff x="5474208" y="1426082"/>
            <a:chExt cx="316230" cy="258445"/>
          </a:xfrm>
        </p:grpSpPr>
        <p:sp>
          <p:nvSpPr>
            <p:cNvPr id="15" name="object 15"/>
            <p:cNvSpPr/>
            <p:nvPr/>
          </p:nvSpPr>
          <p:spPr>
            <a:xfrm>
              <a:off x="5483733" y="1451736"/>
              <a:ext cx="283845" cy="222885"/>
            </a:xfrm>
            <a:custGeom>
              <a:avLst/>
              <a:gdLst/>
              <a:ahLst/>
              <a:cxnLst/>
              <a:rect l="l" t="t" r="r" b="b"/>
              <a:pathLst>
                <a:path w="283845" h="222885">
                  <a:moveTo>
                    <a:pt x="0" y="222885"/>
                  </a:moveTo>
                  <a:lnTo>
                    <a:pt x="0" y="222885"/>
                  </a:lnTo>
                  <a:lnTo>
                    <a:pt x="12318" y="215391"/>
                  </a:lnTo>
                  <a:lnTo>
                    <a:pt x="24129" y="199898"/>
                  </a:lnTo>
                  <a:lnTo>
                    <a:pt x="37083" y="185800"/>
                  </a:lnTo>
                  <a:lnTo>
                    <a:pt x="52577" y="171831"/>
                  </a:lnTo>
                  <a:lnTo>
                    <a:pt x="69087" y="157352"/>
                  </a:lnTo>
                  <a:lnTo>
                    <a:pt x="84200" y="146938"/>
                  </a:lnTo>
                  <a:lnTo>
                    <a:pt x="98678" y="137922"/>
                  </a:lnTo>
                  <a:lnTo>
                    <a:pt x="111632" y="128270"/>
                  </a:lnTo>
                  <a:lnTo>
                    <a:pt x="123825" y="118490"/>
                  </a:lnTo>
                  <a:lnTo>
                    <a:pt x="136778" y="108712"/>
                  </a:lnTo>
                  <a:lnTo>
                    <a:pt x="149732" y="98678"/>
                  </a:lnTo>
                  <a:lnTo>
                    <a:pt x="162432" y="90042"/>
                  </a:lnTo>
                  <a:lnTo>
                    <a:pt x="174243" y="82550"/>
                  </a:lnTo>
                  <a:lnTo>
                    <a:pt x="174243" y="82550"/>
                  </a:lnTo>
                  <a:lnTo>
                    <a:pt x="187197" y="73533"/>
                  </a:lnTo>
                  <a:lnTo>
                    <a:pt x="202691" y="62737"/>
                  </a:lnTo>
                  <a:lnTo>
                    <a:pt x="220344" y="51181"/>
                  </a:lnTo>
                  <a:lnTo>
                    <a:pt x="237616" y="37846"/>
                  </a:lnTo>
                  <a:lnTo>
                    <a:pt x="251713" y="27050"/>
                  </a:lnTo>
                  <a:lnTo>
                    <a:pt x="264921" y="16637"/>
                  </a:lnTo>
                  <a:lnTo>
                    <a:pt x="276097" y="6476"/>
                  </a:lnTo>
                  <a:lnTo>
                    <a:pt x="28371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678043" y="1426082"/>
              <a:ext cx="111887" cy="1536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5893689" y="1045209"/>
            <a:ext cx="398780" cy="426084"/>
            <a:chOff x="5893689" y="1045209"/>
            <a:chExt cx="398780" cy="426084"/>
          </a:xfrm>
        </p:grpSpPr>
        <p:sp>
          <p:nvSpPr>
            <p:cNvPr id="18" name="object 18"/>
            <p:cNvSpPr/>
            <p:nvPr/>
          </p:nvSpPr>
          <p:spPr>
            <a:xfrm>
              <a:off x="5893689" y="1246758"/>
              <a:ext cx="282828" cy="18643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78931" y="1054734"/>
              <a:ext cx="104139" cy="407034"/>
            </a:xfrm>
            <a:custGeom>
              <a:avLst/>
              <a:gdLst/>
              <a:ahLst/>
              <a:cxnLst/>
              <a:rect l="l" t="t" r="r" b="b"/>
              <a:pathLst>
                <a:path w="104139" h="407034">
                  <a:moveTo>
                    <a:pt x="9017" y="68072"/>
                  </a:moveTo>
                  <a:lnTo>
                    <a:pt x="9017" y="68072"/>
                  </a:lnTo>
                  <a:lnTo>
                    <a:pt x="0" y="11556"/>
                  </a:lnTo>
                  <a:lnTo>
                    <a:pt x="0" y="0"/>
                  </a:lnTo>
                  <a:lnTo>
                    <a:pt x="2159" y="17272"/>
                  </a:lnTo>
                  <a:lnTo>
                    <a:pt x="4699" y="39624"/>
                  </a:lnTo>
                  <a:lnTo>
                    <a:pt x="7874" y="65531"/>
                  </a:lnTo>
                  <a:lnTo>
                    <a:pt x="11811" y="88518"/>
                  </a:lnTo>
                  <a:lnTo>
                    <a:pt x="16510" y="107950"/>
                  </a:lnTo>
                  <a:lnTo>
                    <a:pt x="20828" y="127762"/>
                  </a:lnTo>
                  <a:lnTo>
                    <a:pt x="24511" y="146176"/>
                  </a:lnTo>
                  <a:lnTo>
                    <a:pt x="29464" y="164464"/>
                  </a:lnTo>
                  <a:lnTo>
                    <a:pt x="35306" y="189737"/>
                  </a:lnTo>
                  <a:lnTo>
                    <a:pt x="40640" y="216662"/>
                  </a:lnTo>
                  <a:lnTo>
                    <a:pt x="43942" y="242950"/>
                  </a:lnTo>
                  <a:lnTo>
                    <a:pt x="48260" y="270001"/>
                  </a:lnTo>
                  <a:lnTo>
                    <a:pt x="53594" y="298068"/>
                  </a:lnTo>
                  <a:lnTo>
                    <a:pt x="59055" y="321817"/>
                  </a:lnTo>
                  <a:lnTo>
                    <a:pt x="65913" y="344804"/>
                  </a:lnTo>
                  <a:lnTo>
                    <a:pt x="70231" y="363219"/>
                  </a:lnTo>
                  <a:lnTo>
                    <a:pt x="73406" y="379729"/>
                  </a:lnTo>
                  <a:lnTo>
                    <a:pt x="75565" y="394842"/>
                  </a:lnTo>
                  <a:lnTo>
                    <a:pt x="75565" y="406780"/>
                  </a:lnTo>
                </a:path>
                <a:path w="104139" h="407034">
                  <a:moveTo>
                    <a:pt x="41783" y="191897"/>
                  </a:moveTo>
                  <a:lnTo>
                    <a:pt x="39243" y="183261"/>
                  </a:lnTo>
                  <a:lnTo>
                    <a:pt x="39243" y="183261"/>
                  </a:lnTo>
                  <a:lnTo>
                    <a:pt x="42799" y="171323"/>
                  </a:lnTo>
                  <a:lnTo>
                    <a:pt x="52959" y="157987"/>
                  </a:lnTo>
                  <a:lnTo>
                    <a:pt x="68072" y="151511"/>
                  </a:lnTo>
                  <a:lnTo>
                    <a:pt x="83185" y="153669"/>
                  </a:lnTo>
                  <a:lnTo>
                    <a:pt x="97536" y="164464"/>
                  </a:lnTo>
                  <a:lnTo>
                    <a:pt x="104013" y="181101"/>
                  </a:lnTo>
                  <a:lnTo>
                    <a:pt x="104013" y="181101"/>
                  </a:lnTo>
                  <a:lnTo>
                    <a:pt x="47117" y="25920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66815" y="12379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381750" y="843914"/>
            <a:ext cx="915035" cy="515620"/>
            <a:chOff x="6381750" y="843914"/>
            <a:chExt cx="915035" cy="515620"/>
          </a:xfrm>
        </p:grpSpPr>
        <p:sp>
          <p:nvSpPr>
            <p:cNvPr id="22" name="object 22"/>
            <p:cNvSpPr/>
            <p:nvPr/>
          </p:nvSpPr>
          <p:spPr>
            <a:xfrm>
              <a:off x="6391275" y="929131"/>
              <a:ext cx="196215" cy="420370"/>
            </a:xfrm>
            <a:custGeom>
              <a:avLst/>
              <a:gdLst/>
              <a:ahLst/>
              <a:cxnLst/>
              <a:rect l="l" t="t" r="r" b="b"/>
              <a:pathLst>
                <a:path w="196215" h="420369">
                  <a:moveTo>
                    <a:pt x="196215" y="61849"/>
                  </a:moveTo>
                  <a:lnTo>
                    <a:pt x="195199" y="43561"/>
                  </a:lnTo>
                  <a:lnTo>
                    <a:pt x="158750" y="0"/>
                  </a:lnTo>
                  <a:lnTo>
                    <a:pt x="140461" y="2158"/>
                  </a:lnTo>
                  <a:lnTo>
                    <a:pt x="123825" y="11049"/>
                  </a:lnTo>
                  <a:lnTo>
                    <a:pt x="98678" y="53212"/>
                  </a:lnTo>
                  <a:lnTo>
                    <a:pt x="90042" y="85978"/>
                  </a:lnTo>
                  <a:lnTo>
                    <a:pt x="87502" y="103631"/>
                  </a:lnTo>
                  <a:lnTo>
                    <a:pt x="86487" y="125602"/>
                  </a:lnTo>
                  <a:lnTo>
                    <a:pt x="86487" y="147954"/>
                  </a:lnTo>
                  <a:lnTo>
                    <a:pt x="85344" y="169799"/>
                  </a:lnTo>
                  <a:lnTo>
                    <a:pt x="85344" y="193675"/>
                  </a:lnTo>
                  <a:lnTo>
                    <a:pt x="87502" y="217677"/>
                  </a:lnTo>
                  <a:lnTo>
                    <a:pt x="90042" y="241172"/>
                  </a:lnTo>
                  <a:lnTo>
                    <a:pt x="93217" y="267462"/>
                  </a:lnTo>
                  <a:lnTo>
                    <a:pt x="94361" y="292607"/>
                  </a:lnTo>
                  <a:lnTo>
                    <a:pt x="95376" y="315340"/>
                  </a:lnTo>
                  <a:lnTo>
                    <a:pt x="96520" y="335788"/>
                  </a:lnTo>
                  <a:lnTo>
                    <a:pt x="96520" y="359917"/>
                  </a:lnTo>
                  <a:lnTo>
                    <a:pt x="97536" y="381126"/>
                  </a:lnTo>
                  <a:lnTo>
                    <a:pt x="98678" y="399922"/>
                  </a:lnTo>
                  <a:lnTo>
                    <a:pt x="95376" y="415036"/>
                  </a:lnTo>
                  <a:lnTo>
                    <a:pt x="87502" y="420369"/>
                  </a:lnTo>
                  <a:lnTo>
                    <a:pt x="77850" y="417194"/>
                  </a:lnTo>
                  <a:lnTo>
                    <a:pt x="64897" y="405256"/>
                  </a:lnTo>
                </a:path>
                <a:path w="196215" h="420369">
                  <a:moveTo>
                    <a:pt x="0" y="242188"/>
                  </a:moveTo>
                  <a:lnTo>
                    <a:pt x="14477" y="231393"/>
                  </a:lnTo>
                  <a:lnTo>
                    <a:pt x="30607" y="223900"/>
                  </a:lnTo>
                  <a:lnTo>
                    <a:pt x="48260" y="217677"/>
                  </a:lnTo>
                  <a:lnTo>
                    <a:pt x="67055" y="20726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504559" y="1053464"/>
              <a:ext cx="113030" cy="16344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654291" y="1027556"/>
              <a:ext cx="118744" cy="14033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747002" y="853439"/>
              <a:ext cx="123189" cy="297815"/>
            </a:xfrm>
            <a:custGeom>
              <a:avLst/>
              <a:gdLst/>
              <a:ahLst/>
              <a:cxnLst/>
              <a:rect l="l" t="t" r="r" b="b"/>
              <a:pathLst>
                <a:path w="123190" h="297815">
                  <a:moveTo>
                    <a:pt x="0" y="72771"/>
                  </a:moveTo>
                  <a:lnTo>
                    <a:pt x="0" y="72771"/>
                  </a:lnTo>
                  <a:lnTo>
                    <a:pt x="2540" y="57276"/>
                  </a:lnTo>
                  <a:lnTo>
                    <a:pt x="5715" y="38862"/>
                  </a:lnTo>
                  <a:lnTo>
                    <a:pt x="12192" y="21589"/>
                  </a:lnTo>
                  <a:lnTo>
                    <a:pt x="22351" y="6476"/>
                  </a:lnTo>
                  <a:lnTo>
                    <a:pt x="36322" y="0"/>
                  </a:lnTo>
                  <a:lnTo>
                    <a:pt x="36322" y="0"/>
                  </a:lnTo>
                  <a:lnTo>
                    <a:pt x="49656" y="2159"/>
                  </a:lnTo>
                  <a:lnTo>
                    <a:pt x="61595" y="14097"/>
                  </a:lnTo>
                  <a:lnTo>
                    <a:pt x="71247" y="33528"/>
                  </a:lnTo>
                  <a:lnTo>
                    <a:pt x="80264" y="59436"/>
                  </a:lnTo>
                  <a:lnTo>
                    <a:pt x="86741" y="84328"/>
                  </a:lnTo>
                  <a:lnTo>
                    <a:pt x="91058" y="107696"/>
                  </a:lnTo>
                  <a:lnTo>
                    <a:pt x="94361" y="127126"/>
                  </a:lnTo>
                  <a:lnTo>
                    <a:pt x="98932" y="144399"/>
                  </a:lnTo>
                  <a:lnTo>
                    <a:pt x="104394" y="163830"/>
                  </a:lnTo>
                  <a:lnTo>
                    <a:pt x="110871" y="183642"/>
                  </a:lnTo>
                  <a:lnTo>
                    <a:pt x="117348" y="203073"/>
                  </a:lnTo>
                  <a:lnTo>
                    <a:pt x="121666" y="224662"/>
                  </a:lnTo>
                  <a:lnTo>
                    <a:pt x="122808" y="246253"/>
                  </a:lnTo>
                  <a:lnTo>
                    <a:pt x="122808" y="269367"/>
                  </a:lnTo>
                  <a:lnTo>
                    <a:pt x="118491" y="287655"/>
                  </a:lnTo>
                  <a:lnTo>
                    <a:pt x="108712" y="297434"/>
                  </a:lnTo>
                  <a:lnTo>
                    <a:pt x="96774" y="295275"/>
                  </a:lnTo>
                  <a:lnTo>
                    <a:pt x="83566" y="285114"/>
                  </a:lnTo>
                </a:path>
                <a:path w="123190" h="297815">
                  <a:moveTo>
                    <a:pt x="46100" y="196596"/>
                  </a:moveTo>
                  <a:lnTo>
                    <a:pt x="62611" y="182499"/>
                  </a:lnTo>
                  <a:lnTo>
                    <a:pt x="83566" y="170307"/>
                  </a:lnTo>
                  <a:lnTo>
                    <a:pt x="106552" y="15735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898766" y="882141"/>
              <a:ext cx="397890" cy="2217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1928241" y="2721355"/>
            <a:ext cx="1088644" cy="13834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27960" y="2309622"/>
            <a:ext cx="4128770" cy="102235"/>
          </a:xfrm>
          <a:custGeom>
            <a:avLst/>
            <a:gdLst/>
            <a:ahLst/>
            <a:cxnLst/>
            <a:rect l="l" t="t" r="r" b="b"/>
            <a:pathLst>
              <a:path w="4128770" h="102235">
                <a:moveTo>
                  <a:pt x="0" y="21589"/>
                </a:moveTo>
                <a:lnTo>
                  <a:pt x="0" y="21589"/>
                </a:lnTo>
                <a:lnTo>
                  <a:pt x="4318" y="15112"/>
                </a:lnTo>
                <a:lnTo>
                  <a:pt x="17271" y="16256"/>
                </a:lnTo>
                <a:lnTo>
                  <a:pt x="24764" y="19431"/>
                </a:lnTo>
                <a:lnTo>
                  <a:pt x="34925" y="23749"/>
                </a:lnTo>
                <a:lnTo>
                  <a:pt x="43561" y="27431"/>
                </a:lnTo>
                <a:lnTo>
                  <a:pt x="54356" y="25907"/>
                </a:lnTo>
                <a:lnTo>
                  <a:pt x="64388" y="20574"/>
                </a:lnTo>
                <a:lnTo>
                  <a:pt x="74168" y="12953"/>
                </a:lnTo>
                <a:lnTo>
                  <a:pt x="85216" y="9778"/>
                </a:lnTo>
                <a:lnTo>
                  <a:pt x="98170" y="9778"/>
                </a:lnTo>
                <a:lnTo>
                  <a:pt x="107187" y="11937"/>
                </a:lnTo>
                <a:lnTo>
                  <a:pt x="114807" y="16256"/>
                </a:lnTo>
                <a:lnTo>
                  <a:pt x="122681" y="21589"/>
                </a:lnTo>
                <a:lnTo>
                  <a:pt x="130301" y="25907"/>
                </a:lnTo>
                <a:lnTo>
                  <a:pt x="137794" y="29209"/>
                </a:lnTo>
                <a:lnTo>
                  <a:pt x="146431" y="30225"/>
                </a:lnTo>
                <a:lnTo>
                  <a:pt x="154050" y="28066"/>
                </a:lnTo>
                <a:lnTo>
                  <a:pt x="163068" y="22732"/>
                </a:lnTo>
                <a:lnTo>
                  <a:pt x="172719" y="16256"/>
                </a:lnTo>
                <a:lnTo>
                  <a:pt x="182499" y="9778"/>
                </a:lnTo>
                <a:lnTo>
                  <a:pt x="192531" y="4318"/>
                </a:lnTo>
                <a:lnTo>
                  <a:pt x="205866" y="1143"/>
                </a:lnTo>
                <a:lnTo>
                  <a:pt x="219963" y="0"/>
                </a:lnTo>
                <a:lnTo>
                  <a:pt x="235331" y="1143"/>
                </a:lnTo>
                <a:lnTo>
                  <a:pt x="250570" y="5460"/>
                </a:lnTo>
                <a:lnTo>
                  <a:pt x="265938" y="10794"/>
                </a:lnTo>
                <a:lnTo>
                  <a:pt x="281431" y="18795"/>
                </a:lnTo>
                <a:lnTo>
                  <a:pt x="297688" y="24891"/>
                </a:lnTo>
                <a:lnTo>
                  <a:pt x="313816" y="31368"/>
                </a:lnTo>
                <a:lnTo>
                  <a:pt x="329311" y="36068"/>
                </a:lnTo>
                <a:lnTo>
                  <a:pt x="345947" y="38226"/>
                </a:lnTo>
                <a:lnTo>
                  <a:pt x="362076" y="37083"/>
                </a:lnTo>
                <a:lnTo>
                  <a:pt x="378713" y="33527"/>
                </a:lnTo>
                <a:lnTo>
                  <a:pt x="395986" y="30225"/>
                </a:lnTo>
                <a:lnTo>
                  <a:pt x="413638" y="27431"/>
                </a:lnTo>
                <a:lnTo>
                  <a:pt x="432307" y="24891"/>
                </a:lnTo>
                <a:lnTo>
                  <a:pt x="449961" y="24891"/>
                </a:lnTo>
                <a:lnTo>
                  <a:pt x="468375" y="25907"/>
                </a:lnTo>
                <a:lnTo>
                  <a:pt x="488061" y="29209"/>
                </a:lnTo>
                <a:lnTo>
                  <a:pt x="505713" y="36068"/>
                </a:lnTo>
                <a:lnTo>
                  <a:pt x="521207" y="43306"/>
                </a:lnTo>
                <a:lnTo>
                  <a:pt x="536320" y="51181"/>
                </a:lnTo>
                <a:lnTo>
                  <a:pt x="551814" y="58674"/>
                </a:lnTo>
                <a:lnTo>
                  <a:pt x="565912" y="65150"/>
                </a:lnTo>
                <a:lnTo>
                  <a:pt x="583183" y="70612"/>
                </a:lnTo>
                <a:lnTo>
                  <a:pt x="602995" y="75945"/>
                </a:lnTo>
                <a:lnTo>
                  <a:pt x="622807" y="77088"/>
                </a:lnTo>
                <a:lnTo>
                  <a:pt x="622807" y="77088"/>
                </a:lnTo>
                <a:lnTo>
                  <a:pt x="641476" y="75945"/>
                </a:lnTo>
                <a:lnTo>
                  <a:pt x="658749" y="69468"/>
                </a:lnTo>
                <a:lnTo>
                  <a:pt x="677418" y="62991"/>
                </a:lnTo>
                <a:lnTo>
                  <a:pt x="694055" y="55499"/>
                </a:lnTo>
                <a:lnTo>
                  <a:pt x="710183" y="50037"/>
                </a:lnTo>
                <a:lnTo>
                  <a:pt x="727837" y="45719"/>
                </a:lnTo>
                <a:lnTo>
                  <a:pt x="746632" y="42163"/>
                </a:lnTo>
                <a:lnTo>
                  <a:pt x="766444" y="41401"/>
                </a:lnTo>
                <a:lnTo>
                  <a:pt x="785876" y="41401"/>
                </a:lnTo>
                <a:lnTo>
                  <a:pt x="804544" y="42163"/>
                </a:lnTo>
                <a:lnTo>
                  <a:pt x="823213" y="43306"/>
                </a:lnTo>
                <a:lnTo>
                  <a:pt x="840613" y="45719"/>
                </a:lnTo>
                <a:lnTo>
                  <a:pt x="858138" y="49021"/>
                </a:lnTo>
                <a:lnTo>
                  <a:pt x="874776" y="53339"/>
                </a:lnTo>
                <a:lnTo>
                  <a:pt x="889888" y="59816"/>
                </a:lnTo>
                <a:lnTo>
                  <a:pt x="904239" y="66293"/>
                </a:lnTo>
                <a:lnTo>
                  <a:pt x="918337" y="71627"/>
                </a:lnTo>
                <a:lnTo>
                  <a:pt x="933831" y="74929"/>
                </a:lnTo>
                <a:lnTo>
                  <a:pt x="952119" y="75945"/>
                </a:lnTo>
                <a:lnTo>
                  <a:pt x="969771" y="75945"/>
                </a:lnTo>
                <a:lnTo>
                  <a:pt x="989583" y="73787"/>
                </a:lnTo>
                <a:lnTo>
                  <a:pt x="1008252" y="68452"/>
                </a:lnTo>
                <a:lnTo>
                  <a:pt x="1008252" y="68452"/>
                </a:lnTo>
                <a:lnTo>
                  <a:pt x="1026667" y="61975"/>
                </a:lnTo>
                <a:lnTo>
                  <a:pt x="1046479" y="56514"/>
                </a:lnTo>
                <a:lnTo>
                  <a:pt x="1065149" y="51181"/>
                </a:lnTo>
                <a:lnTo>
                  <a:pt x="1080262" y="45719"/>
                </a:lnTo>
                <a:lnTo>
                  <a:pt x="1095755" y="42163"/>
                </a:lnTo>
                <a:lnTo>
                  <a:pt x="1114552" y="40385"/>
                </a:lnTo>
                <a:lnTo>
                  <a:pt x="1136523" y="40385"/>
                </a:lnTo>
                <a:lnTo>
                  <a:pt x="1158113" y="40385"/>
                </a:lnTo>
                <a:lnTo>
                  <a:pt x="1178940" y="40385"/>
                </a:lnTo>
                <a:lnTo>
                  <a:pt x="1198752" y="41401"/>
                </a:lnTo>
                <a:lnTo>
                  <a:pt x="1216025" y="42163"/>
                </a:lnTo>
                <a:lnTo>
                  <a:pt x="1232535" y="45719"/>
                </a:lnTo>
                <a:lnTo>
                  <a:pt x="1248028" y="50037"/>
                </a:lnTo>
                <a:lnTo>
                  <a:pt x="1263141" y="55499"/>
                </a:lnTo>
                <a:lnTo>
                  <a:pt x="1278636" y="60832"/>
                </a:lnTo>
                <a:lnTo>
                  <a:pt x="1294129" y="66293"/>
                </a:lnTo>
                <a:lnTo>
                  <a:pt x="1311402" y="71627"/>
                </a:lnTo>
                <a:lnTo>
                  <a:pt x="1330198" y="74929"/>
                </a:lnTo>
                <a:lnTo>
                  <a:pt x="1330198" y="74929"/>
                </a:lnTo>
                <a:lnTo>
                  <a:pt x="1347851" y="74929"/>
                </a:lnTo>
                <a:lnTo>
                  <a:pt x="1368298" y="71627"/>
                </a:lnTo>
                <a:lnTo>
                  <a:pt x="1388110" y="68452"/>
                </a:lnTo>
                <a:lnTo>
                  <a:pt x="1405763" y="62991"/>
                </a:lnTo>
                <a:lnTo>
                  <a:pt x="1423035" y="57657"/>
                </a:lnTo>
                <a:lnTo>
                  <a:pt x="1440688" y="53339"/>
                </a:lnTo>
                <a:lnTo>
                  <a:pt x="1459356" y="49021"/>
                </a:lnTo>
                <a:lnTo>
                  <a:pt x="1479930" y="45719"/>
                </a:lnTo>
                <a:lnTo>
                  <a:pt x="1499742" y="43306"/>
                </a:lnTo>
                <a:lnTo>
                  <a:pt x="1519554" y="42163"/>
                </a:lnTo>
                <a:lnTo>
                  <a:pt x="1538986" y="42163"/>
                </a:lnTo>
                <a:lnTo>
                  <a:pt x="1557654" y="44703"/>
                </a:lnTo>
                <a:lnTo>
                  <a:pt x="1576451" y="49021"/>
                </a:lnTo>
                <a:lnTo>
                  <a:pt x="1595881" y="54356"/>
                </a:lnTo>
                <a:lnTo>
                  <a:pt x="1618106" y="58674"/>
                </a:lnTo>
                <a:lnTo>
                  <a:pt x="1637538" y="61975"/>
                </a:lnTo>
                <a:lnTo>
                  <a:pt x="1656334" y="64134"/>
                </a:lnTo>
                <a:lnTo>
                  <a:pt x="1675002" y="66293"/>
                </a:lnTo>
                <a:lnTo>
                  <a:pt x="1695577" y="66293"/>
                </a:lnTo>
                <a:lnTo>
                  <a:pt x="1718944" y="62991"/>
                </a:lnTo>
                <a:lnTo>
                  <a:pt x="1738376" y="58674"/>
                </a:lnTo>
                <a:lnTo>
                  <a:pt x="1758188" y="52196"/>
                </a:lnTo>
                <a:lnTo>
                  <a:pt x="1778000" y="45719"/>
                </a:lnTo>
                <a:lnTo>
                  <a:pt x="1798574" y="40385"/>
                </a:lnTo>
                <a:lnTo>
                  <a:pt x="1816100" y="38226"/>
                </a:lnTo>
                <a:lnTo>
                  <a:pt x="1831593" y="37083"/>
                </a:lnTo>
                <a:lnTo>
                  <a:pt x="1831593" y="37083"/>
                </a:lnTo>
                <a:lnTo>
                  <a:pt x="1846706" y="38226"/>
                </a:lnTo>
                <a:lnTo>
                  <a:pt x="1864360" y="40385"/>
                </a:lnTo>
                <a:lnTo>
                  <a:pt x="1882775" y="43306"/>
                </a:lnTo>
                <a:lnTo>
                  <a:pt x="1901443" y="47878"/>
                </a:lnTo>
                <a:lnTo>
                  <a:pt x="1919097" y="53339"/>
                </a:lnTo>
                <a:lnTo>
                  <a:pt x="1937512" y="58674"/>
                </a:lnTo>
                <a:lnTo>
                  <a:pt x="1955164" y="62991"/>
                </a:lnTo>
                <a:lnTo>
                  <a:pt x="1973834" y="67309"/>
                </a:lnTo>
                <a:lnTo>
                  <a:pt x="1993264" y="71627"/>
                </a:lnTo>
                <a:lnTo>
                  <a:pt x="2011934" y="74929"/>
                </a:lnTo>
                <a:lnTo>
                  <a:pt x="2028571" y="71627"/>
                </a:lnTo>
                <a:lnTo>
                  <a:pt x="2045080" y="68452"/>
                </a:lnTo>
                <a:lnTo>
                  <a:pt x="2061337" y="62991"/>
                </a:lnTo>
                <a:lnTo>
                  <a:pt x="2078989" y="57657"/>
                </a:lnTo>
                <a:lnTo>
                  <a:pt x="2096262" y="52196"/>
                </a:lnTo>
                <a:lnTo>
                  <a:pt x="2113915" y="47878"/>
                </a:lnTo>
                <a:lnTo>
                  <a:pt x="2131567" y="45719"/>
                </a:lnTo>
                <a:lnTo>
                  <a:pt x="2150237" y="45719"/>
                </a:lnTo>
                <a:lnTo>
                  <a:pt x="2168652" y="46862"/>
                </a:lnTo>
                <a:lnTo>
                  <a:pt x="2185162" y="49021"/>
                </a:lnTo>
                <a:lnTo>
                  <a:pt x="2201672" y="52196"/>
                </a:lnTo>
                <a:lnTo>
                  <a:pt x="2216785" y="56514"/>
                </a:lnTo>
                <a:lnTo>
                  <a:pt x="2232279" y="60832"/>
                </a:lnTo>
                <a:lnTo>
                  <a:pt x="2249931" y="64134"/>
                </a:lnTo>
                <a:lnTo>
                  <a:pt x="2270505" y="67309"/>
                </a:lnTo>
                <a:lnTo>
                  <a:pt x="2290317" y="69468"/>
                </a:lnTo>
                <a:lnTo>
                  <a:pt x="2309749" y="70612"/>
                </a:lnTo>
                <a:lnTo>
                  <a:pt x="2328417" y="69468"/>
                </a:lnTo>
                <a:lnTo>
                  <a:pt x="2346071" y="66293"/>
                </a:lnTo>
                <a:lnTo>
                  <a:pt x="2365502" y="60832"/>
                </a:lnTo>
                <a:lnTo>
                  <a:pt x="2387854" y="56514"/>
                </a:lnTo>
                <a:lnTo>
                  <a:pt x="2411603" y="54356"/>
                </a:lnTo>
                <a:lnTo>
                  <a:pt x="2434971" y="55499"/>
                </a:lnTo>
                <a:lnTo>
                  <a:pt x="2455544" y="59816"/>
                </a:lnTo>
                <a:lnTo>
                  <a:pt x="2473198" y="66293"/>
                </a:lnTo>
                <a:lnTo>
                  <a:pt x="2490851" y="73787"/>
                </a:lnTo>
                <a:lnTo>
                  <a:pt x="2509139" y="79628"/>
                </a:lnTo>
                <a:lnTo>
                  <a:pt x="2527935" y="81406"/>
                </a:lnTo>
                <a:lnTo>
                  <a:pt x="2547619" y="79628"/>
                </a:lnTo>
                <a:lnTo>
                  <a:pt x="2564891" y="73787"/>
                </a:lnTo>
                <a:lnTo>
                  <a:pt x="2582544" y="64134"/>
                </a:lnTo>
                <a:lnTo>
                  <a:pt x="2600198" y="55499"/>
                </a:lnTo>
                <a:lnTo>
                  <a:pt x="2617469" y="47878"/>
                </a:lnTo>
                <a:lnTo>
                  <a:pt x="2634106" y="43306"/>
                </a:lnTo>
                <a:lnTo>
                  <a:pt x="2651379" y="41401"/>
                </a:lnTo>
                <a:lnTo>
                  <a:pt x="2669031" y="41401"/>
                </a:lnTo>
                <a:lnTo>
                  <a:pt x="2686685" y="42163"/>
                </a:lnTo>
                <a:lnTo>
                  <a:pt x="2705354" y="45719"/>
                </a:lnTo>
                <a:lnTo>
                  <a:pt x="2723768" y="50037"/>
                </a:lnTo>
                <a:lnTo>
                  <a:pt x="2744597" y="54356"/>
                </a:lnTo>
                <a:lnTo>
                  <a:pt x="2764028" y="57657"/>
                </a:lnTo>
                <a:lnTo>
                  <a:pt x="2782697" y="60832"/>
                </a:lnTo>
                <a:lnTo>
                  <a:pt x="2799334" y="64134"/>
                </a:lnTo>
                <a:lnTo>
                  <a:pt x="2815843" y="67309"/>
                </a:lnTo>
                <a:lnTo>
                  <a:pt x="2834640" y="68452"/>
                </a:lnTo>
                <a:lnTo>
                  <a:pt x="2852928" y="67309"/>
                </a:lnTo>
                <a:lnTo>
                  <a:pt x="2870580" y="65150"/>
                </a:lnTo>
                <a:lnTo>
                  <a:pt x="2882518" y="62991"/>
                </a:lnTo>
                <a:lnTo>
                  <a:pt x="2890392" y="60832"/>
                </a:lnTo>
                <a:lnTo>
                  <a:pt x="2898013" y="62991"/>
                </a:lnTo>
                <a:lnTo>
                  <a:pt x="2905505" y="77088"/>
                </a:lnTo>
                <a:lnTo>
                  <a:pt x="2914141" y="86868"/>
                </a:lnTo>
                <a:lnTo>
                  <a:pt x="2927477" y="93599"/>
                </a:lnTo>
                <a:lnTo>
                  <a:pt x="2943987" y="95503"/>
                </a:lnTo>
                <a:lnTo>
                  <a:pt x="2961259" y="92582"/>
                </a:lnTo>
                <a:lnTo>
                  <a:pt x="2977515" y="86868"/>
                </a:lnTo>
                <a:lnTo>
                  <a:pt x="2995167" y="82550"/>
                </a:lnTo>
                <a:lnTo>
                  <a:pt x="3014979" y="78104"/>
                </a:lnTo>
                <a:lnTo>
                  <a:pt x="3035808" y="75945"/>
                </a:lnTo>
                <a:lnTo>
                  <a:pt x="3056763" y="75945"/>
                </a:lnTo>
                <a:lnTo>
                  <a:pt x="3076575" y="75945"/>
                </a:lnTo>
                <a:lnTo>
                  <a:pt x="3096005" y="78104"/>
                </a:lnTo>
                <a:lnTo>
                  <a:pt x="3117850" y="81406"/>
                </a:lnTo>
                <a:lnTo>
                  <a:pt x="3136265" y="86868"/>
                </a:lnTo>
                <a:lnTo>
                  <a:pt x="3152775" y="92582"/>
                </a:lnTo>
                <a:lnTo>
                  <a:pt x="3168268" y="97916"/>
                </a:lnTo>
                <a:lnTo>
                  <a:pt x="3184905" y="101218"/>
                </a:lnTo>
                <a:lnTo>
                  <a:pt x="3204717" y="102234"/>
                </a:lnTo>
                <a:lnTo>
                  <a:pt x="3204717" y="102234"/>
                </a:lnTo>
                <a:lnTo>
                  <a:pt x="3226308" y="100075"/>
                </a:lnTo>
                <a:lnTo>
                  <a:pt x="3247136" y="95503"/>
                </a:lnTo>
                <a:lnTo>
                  <a:pt x="3268091" y="88264"/>
                </a:lnTo>
                <a:lnTo>
                  <a:pt x="3286379" y="79628"/>
                </a:lnTo>
                <a:lnTo>
                  <a:pt x="3306191" y="69468"/>
                </a:lnTo>
                <a:lnTo>
                  <a:pt x="3324860" y="61975"/>
                </a:lnTo>
                <a:lnTo>
                  <a:pt x="3342131" y="58674"/>
                </a:lnTo>
                <a:lnTo>
                  <a:pt x="3359785" y="57657"/>
                </a:lnTo>
                <a:lnTo>
                  <a:pt x="3359785" y="57657"/>
                </a:lnTo>
                <a:lnTo>
                  <a:pt x="3378200" y="58674"/>
                </a:lnTo>
                <a:lnTo>
                  <a:pt x="3395853" y="61975"/>
                </a:lnTo>
                <a:lnTo>
                  <a:pt x="3413505" y="67309"/>
                </a:lnTo>
                <a:lnTo>
                  <a:pt x="3432175" y="73787"/>
                </a:lnTo>
                <a:lnTo>
                  <a:pt x="3450590" y="78104"/>
                </a:lnTo>
                <a:lnTo>
                  <a:pt x="3470402" y="81406"/>
                </a:lnTo>
                <a:lnTo>
                  <a:pt x="3492373" y="82550"/>
                </a:lnTo>
                <a:lnTo>
                  <a:pt x="3515360" y="81406"/>
                </a:lnTo>
                <a:lnTo>
                  <a:pt x="3539490" y="77088"/>
                </a:lnTo>
                <a:lnTo>
                  <a:pt x="3561461" y="69468"/>
                </a:lnTo>
                <a:lnTo>
                  <a:pt x="3579749" y="62991"/>
                </a:lnTo>
                <a:lnTo>
                  <a:pt x="3596386" y="56514"/>
                </a:lnTo>
                <a:lnTo>
                  <a:pt x="3615054" y="52196"/>
                </a:lnTo>
                <a:lnTo>
                  <a:pt x="3633851" y="52196"/>
                </a:lnTo>
                <a:lnTo>
                  <a:pt x="3633851" y="52196"/>
                </a:lnTo>
                <a:lnTo>
                  <a:pt x="3651123" y="54356"/>
                </a:lnTo>
                <a:lnTo>
                  <a:pt x="3667633" y="58674"/>
                </a:lnTo>
                <a:lnTo>
                  <a:pt x="3684904" y="65150"/>
                </a:lnTo>
                <a:lnTo>
                  <a:pt x="3701415" y="73787"/>
                </a:lnTo>
                <a:lnTo>
                  <a:pt x="3718052" y="80644"/>
                </a:lnTo>
                <a:lnTo>
                  <a:pt x="3735324" y="83565"/>
                </a:lnTo>
                <a:lnTo>
                  <a:pt x="3753992" y="83565"/>
                </a:lnTo>
                <a:lnTo>
                  <a:pt x="3774948" y="79628"/>
                </a:lnTo>
                <a:lnTo>
                  <a:pt x="3794379" y="73787"/>
                </a:lnTo>
                <a:lnTo>
                  <a:pt x="3813048" y="66293"/>
                </a:lnTo>
                <a:lnTo>
                  <a:pt x="3831843" y="58674"/>
                </a:lnTo>
                <a:lnTo>
                  <a:pt x="3850131" y="54356"/>
                </a:lnTo>
                <a:lnTo>
                  <a:pt x="3867785" y="53339"/>
                </a:lnTo>
                <a:lnTo>
                  <a:pt x="3883279" y="55499"/>
                </a:lnTo>
                <a:lnTo>
                  <a:pt x="3896233" y="59816"/>
                </a:lnTo>
                <a:lnTo>
                  <a:pt x="3909567" y="66293"/>
                </a:lnTo>
                <a:lnTo>
                  <a:pt x="3921379" y="73787"/>
                </a:lnTo>
                <a:lnTo>
                  <a:pt x="3933316" y="80644"/>
                </a:lnTo>
                <a:lnTo>
                  <a:pt x="3947033" y="84708"/>
                </a:lnTo>
                <a:lnTo>
                  <a:pt x="3964304" y="85725"/>
                </a:lnTo>
                <a:lnTo>
                  <a:pt x="3982974" y="84708"/>
                </a:lnTo>
                <a:lnTo>
                  <a:pt x="4001389" y="80644"/>
                </a:lnTo>
                <a:lnTo>
                  <a:pt x="4017899" y="73787"/>
                </a:lnTo>
                <a:lnTo>
                  <a:pt x="4017899" y="73787"/>
                </a:lnTo>
                <a:lnTo>
                  <a:pt x="4036314" y="65150"/>
                </a:lnTo>
                <a:lnTo>
                  <a:pt x="4058539" y="59816"/>
                </a:lnTo>
                <a:lnTo>
                  <a:pt x="4076954" y="57657"/>
                </a:lnTo>
                <a:lnTo>
                  <a:pt x="4094606" y="60832"/>
                </a:lnTo>
                <a:lnTo>
                  <a:pt x="4109719" y="67309"/>
                </a:lnTo>
                <a:lnTo>
                  <a:pt x="4120515" y="75945"/>
                </a:lnTo>
                <a:lnTo>
                  <a:pt x="4128389" y="8140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6939026" y="2328163"/>
            <a:ext cx="1182370" cy="56515"/>
            <a:chOff x="6939026" y="2328163"/>
            <a:chExt cx="1182370" cy="56515"/>
          </a:xfrm>
        </p:grpSpPr>
        <p:sp>
          <p:nvSpPr>
            <p:cNvPr id="30" name="object 30"/>
            <p:cNvSpPr/>
            <p:nvPr/>
          </p:nvSpPr>
          <p:spPr>
            <a:xfrm>
              <a:off x="6948551" y="2344292"/>
              <a:ext cx="1149985" cy="30480"/>
            </a:xfrm>
            <a:custGeom>
              <a:avLst/>
              <a:gdLst/>
              <a:ahLst/>
              <a:cxnLst/>
              <a:rect l="l" t="t" r="r" b="b"/>
              <a:pathLst>
                <a:path w="1149984" h="30480">
                  <a:moveTo>
                    <a:pt x="0" y="29463"/>
                  </a:moveTo>
                  <a:lnTo>
                    <a:pt x="15494" y="30480"/>
                  </a:lnTo>
                  <a:lnTo>
                    <a:pt x="33147" y="30480"/>
                  </a:lnTo>
                  <a:lnTo>
                    <a:pt x="54101" y="30480"/>
                  </a:lnTo>
                  <a:lnTo>
                    <a:pt x="74549" y="30480"/>
                  </a:lnTo>
                  <a:lnTo>
                    <a:pt x="97663" y="29463"/>
                  </a:lnTo>
                  <a:lnTo>
                    <a:pt x="121666" y="28320"/>
                  </a:lnTo>
                  <a:lnTo>
                    <a:pt x="145796" y="26162"/>
                  </a:lnTo>
                  <a:lnTo>
                    <a:pt x="166750" y="24003"/>
                  </a:lnTo>
                  <a:lnTo>
                    <a:pt x="189356" y="22987"/>
                  </a:lnTo>
                  <a:lnTo>
                    <a:pt x="212471" y="22987"/>
                  </a:lnTo>
                  <a:lnTo>
                    <a:pt x="234442" y="22987"/>
                  </a:lnTo>
                  <a:lnTo>
                    <a:pt x="260730" y="21843"/>
                  </a:lnTo>
                  <a:lnTo>
                    <a:pt x="291338" y="20828"/>
                  </a:lnTo>
                  <a:lnTo>
                    <a:pt x="318643" y="19685"/>
                  </a:lnTo>
                  <a:lnTo>
                    <a:pt x="341629" y="19685"/>
                  </a:lnTo>
                  <a:lnTo>
                    <a:pt x="365759" y="19685"/>
                  </a:lnTo>
                  <a:lnTo>
                    <a:pt x="388874" y="18668"/>
                  </a:lnTo>
                  <a:lnTo>
                    <a:pt x="411479" y="18668"/>
                  </a:lnTo>
                  <a:lnTo>
                    <a:pt x="434975" y="17525"/>
                  </a:lnTo>
                  <a:lnTo>
                    <a:pt x="460121" y="16510"/>
                  </a:lnTo>
                  <a:lnTo>
                    <a:pt x="488569" y="15367"/>
                  </a:lnTo>
                  <a:lnTo>
                    <a:pt x="515874" y="14350"/>
                  </a:lnTo>
                  <a:lnTo>
                    <a:pt x="540766" y="14350"/>
                  </a:lnTo>
                  <a:lnTo>
                    <a:pt x="568071" y="14350"/>
                  </a:lnTo>
                  <a:lnTo>
                    <a:pt x="596519" y="14350"/>
                  </a:lnTo>
                  <a:lnTo>
                    <a:pt x="626491" y="13207"/>
                  </a:lnTo>
                  <a:lnTo>
                    <a:pt x="654939" y="13207"/>
                  </a:lnTo>
                  <a:lnTo>
                    <a:pt x="682244" y="13207"/>
                  </a:lnTo>
                  <a:lnTo>
                    <a:pt x="711707" y="13207"/>
                  </a:lnTo>
                  <a:lnTo>
                    <a:pt x="742315" y="14350"/>
                  </a:lnTo>
                  <a:lnTo>
                    <a:pt x="769747" y="15367"/>
                  </a:lnTo>
                  <a:lnTo>
                    <a:pt x="798195" y="15367"/>
                  </a:lnTo>
                  <a:lnTo>
                    <a:pt x="828801" y="15367"/>
                  </a:lnTo>
                  <a:lnTo>
                    <a:pt x="857250" y="15367"/>
                  </a:lnTo>
                  <a:lnTo>
                    <a:pt x="884554" y="15367"/>
                  </a:lnTo>
                  <a:lnTo>
                    <a:pt x="911859" y="14350"/>
                  </a:lnTo>
                  <a:lnTo>
                    <a:pt x="940307" y="15367"/>
                  </a:lnTo>
                  <a:lnTo>
                    <a:pt x="965962" y="16510"/>
                  </a:lnTo>
                  <a:lnTo>
                    <a:pt x="995426" y="16510"/>
                  </a:lnTo>
                  <a:lnTo>
                    <a:pt x="1026032" y="17525"/>
                  </a:lnTo>
                  <a:lnTo>
                    <a:pt x="1051305" y="18668"/>
                  </a:lnTo>
                  <a:lnTo>
                    <a:pt x="1075308" y="18668"/>
                  </a:lnTo>
                  <a:lnTo>
                    <a:pt x="1098042" y="18668"/>
                  </a:lnTo>
                  <a:lnTo>
                    <a:pt x="1098042" y="18668"/>
                  </a:lnTo>
                  <a:lnTo>
                    <a:pt x="1118870" y="15367"/>
                  </a:lnTo>
                  <a:lnTo>
                    <a:pt x="1133348" y="11049"/>
                  </a:lnTo>
                  <a:lnTo>
                    <a:pt x="1143000" y="5714"/>
                  </a:lnTo>
                  <a:lnTo>
                    <a:pt x="1149857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21142" y="23376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332990" cy="616585"/>
            <a:chOff x="1213103" y="774134"/>
            <a:chExt cx="2332990" cy="616585"/>
          </a:xfrm>
        </p:grpSpPr>
        <p:sp>
          <p:nvSpPr>
            <p:cNvPr id="3" name="object 3"/>
            <p:cNvSpPr/>
            <p:nvPr/>
          </p:nvSpPr>
          <p:spPr>
            <a:xfrm>
              <a:off x="1234430" y="774134"/>
              <a:ext cx="231116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7527" y="792479"/>
              <a:ext cx="16619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00910" cy="475615"/>
            </a:xfrm>
            <a:custGeom>
              <a:avLst/>
              <a:gdLst/>
              <a:ahLst/>
              <a:cxnLst/>
              <a:rect l="l" t="t" r="r" b="b"/>
              <a:pathLst>
                <a:path w="2200910" h="475615">
                  <a:moveTo>
                    <a:pt x="220065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21408" y="475488"/>
                  </a:lnTo>
                  <a:lnTo>
                    <a:pt x="2200656" y="396239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3908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00910" cy="475615"/>
            </a:xfrm>
            <a:custGeom>
              <a:avLst/>
              <a:gdLst/>
              <a:ahLst/>
              <a:cxnLst/>
              <a:rect l="l" t="t" r="r" b="b"/>
              <a:pathLst>
                <a:path w="2200910" h="475615">
                  <a:moveTo>
                    <a:pt x="2121408" y="475488"/>
                  </a:moveTo>
                  <a:lnTo>
                    <a:pt x="2137283" y="412114"/>
                  </a:lnTo>
                  <a:lnTo>
                    <a:pt x="2200656" y="396239"/>
                  </a:lnTo>
                  <a:lnTo>
                    <a:pt x="212140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00656" y="0"/>
                  </a:lnTo>
                  <a:lnTo>
                    <a:pt x="220065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33666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Cavity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5" dirty="0">
                <a:latin typeface="Lucida Sans"/>
                <a:cs typeface="Lucida Sans"/>
              </a:rPr>
              <a:t>A</a:t>
            </a:r>
            <a:r>
              <a:rPr sz="1500" spc="-305" dirty="0">
                <a:latin typeface="Lucida Sans"/>
                <a:cs typeface="Lucida Sans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true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coelom </a:t>
            </a:r>
            <a:r>
              <a:rPr sz="1500" spc="-70" dirty="0">
                <a:latin typeface="Lucida Sans"/>
                <a:cs typeface="Lucida Sans"/>
              </a:rPr>
              <a:t>lined </a:t>
            </a:r>
            <a:r>
              <a:rPr sz="1500" spc="-35" dirty="0">
                <a:latin typeface="Lucida Sans"/>
                <a:cs typeface="Lucida Sans"/>
              </a:rPr>
              <a:t>by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ciliated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mesothelium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spc="-70" dirty="0">
                <a:latin typeface="Lucida Sans"/>
                <a:cs typeface="Lucida Sans"/>
              </a:rPr>
              <a:t>present.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65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enterocoelous</a:t>
            </a:r>
            <a:r>
              <a:rPr sz="1500" spc="-30" dirty="0">
                <a:latin typeface="Lucida Sans"/>
                <a:cs typeface="Lucida Sans"/>
              </a:rPr>
              <a:t>,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contains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fluid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with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free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amoeboid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cells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called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coelomocytes.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120" dirty="0">
                <a:latin typeface="Lucida Sans"/>
                <a:cs typeface="Lucida Sans"/>
              </a:rPr>
              <a:t>coelomic </a:t>
            </a:r>
            <a:r>
              <a:rPr sz="1500" spc="-75" dirty="0">
                <a:latin typeface="Lucida Sans"/>
                <a:cs typeface="Lucida Sans"/>
              </a:rPr>
              <a:t>fluid </a:t>
            </a:r>
            <a:r>
              <a:rPr sz="1500" spc="-50" dirty="0">
                <a:latin typeface="Lucida Sans"/>
                <a:cs typeface="Lucida Sans"/>
              </a:rPr>
              <a:t>plays </a:t>
            </a:r>
            <a:r>
              <a:rPr sz="1500" spc="-55" dirty="0">
                <a:latin typeface="Lucida Sans"/>
                <a:cs typeface="Lucida Sans"/>
              </a:rPr>
              <a:t>an </a:t>
            </a:r>
            <a:r>
              <a:rPr sz="1500" spc="-70" dirty="0">
                <a:latin typeface="Lucida Sans"/>
                <a:cs typeface="Lucida Sans"/>
              </a:rPr>
              <a:t>important </a:t>
            </a:r>
            <a:r>
              <a:rPr sz="1500" spc="-75" dirty="0">
                <a:latin typeface="Lucida Sans"/>
                <a:cs typeface="Lucida Sans"/>
              </a:rPr>
              <a:t>role in </a:t>
            </a:r>
            <a:r>
              <a:rPr sz="1500" spc="-70" dirty="0">
                <a:latin typeface="Lucida Sans"/>
                <a:cs typeface="Lucida Sans"/>
              </a:rPr>
              <a:t>food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spc="-45" dirty="0">
                <a:latin typeface="Lucida Sans"/>
                <a:cs typeface="Lucida Sans"/>
              </a:rPr>
              <a:t>gas</a:t>
            </a:r>
            <a:r>
              <a:rPr sz="1500" spc="-204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transport.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91911" y="2901695"/>
            <a:ext cx="3338169" cy="2060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86254" y="1639697"/>
            <a:ext cx="3529965" cy="43815"/>
          </a:xfrm>
          <a:custGeom>
            <a:avLst/>
            <a:gdLst/>
            <a:ahLst/>
            <a:cxnLst/>
            <a:rect l="l" t="t" r="r" b="b"/>
            <a:pathLst>
              <a:path w="3529965" h="43814">
                <a:moveTo>
                  <a:pt x="0" y="11811"/>
                </a:moveTo>
                <a:lnTo>
                  <a:pt x="0" y="11811"/>
                </a:lnTo>
                <a:lnTo>
                  <a:pt x="7619" y="15366"/>
                </a:lnTo>
                <a:lnTo>
                  <a:pt x="16256" y="19430"/>
                </a:lnTo>
                <a:lnTo>
                  <a:pt x="28447" y="26162"/>
                </a:lnTo>
                <a:lnTo>
                  <a:pt x="43561" y="33781"/>
                </a:lnTo>
                <a:lnTo>
                  <a:pt x="59055" y="38862"/>
                </a:lnTo>
                <a:lnTo>
                  <a:pt x="76707" y="42417"/>
                </a:lnTo>
                <a:lnTo>
                  <a:pt x="92201" y="43561"/>
                </a:lnTo>
                <a:lnTo>
                  <a:pt x="108331" y="39877"/>
                </a:lnTo>
                <a:lnTo>
                  <a:pt x="124968" y="34798"/>
                </a:lnTo>
                <a:lnTo>
                  <a:pt x="140462" y="28066"/>
                </a:lnTo>
                <a:lnTo>
                  <a:pt x="157733" y="19430"/>
                </a:lnTo>
                <a:lnTo>
                  <a:pt x="177419" y="14350"/>
                </a:lnTo>
                <a:lnTo>
                  <a:pt x="197231" y="8636"/>
                </a:lnTo>
                <a:lnTo>
                  <a:pt x="215645" y="5334"/>
                </a:lnTo>
                <a:lnTo>
                  <a:pt x="234314" y="4317"/>
                </a:lnTo>
                <a:lnTo>
                  <a:pt x="250951" y="7492"/>
                </a:lnTo>
                <a:lnTo>
                  <a:pt x="267081" y="14350"/>
                </a:lnTo>
                <a:lnTo>
                  <a:pt x="282575" y="20447"/>
                </a:lnTo>
                <a:lnTo>
                  <a:pt x="297052" y="28066"/>
                </a:lnTo>
                <a:lnTo>
                  <a:pt x="311022" y="34798"/>
                </a:lnTo>
                <a:lnTo>
                  <a:pt x="328294" y="38862"/>
                </a:lnTo>
                <a:lnTo>
                  <a:pt x="348106" y="39877"/>
                </a:lnTo>
                <a:lnTo>
                  <a:pt x="370077" y="39877"/>
                </a:lnTo>
                <a:lnTo>
                  <a:pt x="389889" y="37718"/>
                </a:lnTo>
                <a:lnTo>
                  <a:pt x="408558" y="34798"/>
                </a:lnTo>
                <a:lnTo>
                  <a:pt x="425831" y="31241"/>
                </a:lnTo>
                <a:lnTo>
                  <a:pt x="443483" y="26924"/>
                </a:lnTo>
                <a:lnTo>
                  <a:pt x="463295" y="21589"/>
                </a:lnTo>
                <a:lnTo>
                  <a:pt x="479551" y="17272"/>
                </a:lnTo>
                <a:lnTo>
                  <a:pt x="496824" y="12953"/>
                </a:lnTo>
                <a:lnTo>
                  <a:pt x="515493" y="10794"/>
                </a:lnTo>
                <a:lnTo>
                  <a:pt x="535305" y="11811"/>
                </a:lnTo>
                <a:lnTo>
                  <a:pt x="556259" y="14350"/>
                </a:lnTo>
                <a:lnTo>
                  <a:pt x="574928" y="17272"/>
                </a:lnTo>
                <a:lnTo>
                  <a:pt x="592201" y="21589"/>
                </a:lnTo>
                <a:lnTo>
                  <a:pt x="608711" y="26924"/>
                </a:lnTo>
                <a:lnTo>
                  <a:pt x="625347" y="31241"/>
                </a:lnTo>
                <a:lnTo>
                  <a:pt x="642619" y="33781"/>
                </a:lnTo>
                <a:lnTo>
                  <a:pt x="659130" y="34798"/>
                </a:lnTo>
                <a:lnTo>
                  <a:pt x="677926" y="34798"/>
                </a:lnTo>
                <a:lnTo>
                  <a:pt x="697357" y="31241"/>
                </a:lnTo>
                <a:lnTo>
                  <a:pt x="716026" y="26924"/>
                </a:lnTo>
                <a:lnTo>
                  <a:pt x="734821" y="21589"/>
                </a:lnTo>
                <a:lnTo>
                  <a:pt x="751332" y="17272"/>
                </a:lnTo>
                <a:lnTo>
                  <a:pt x="767461" y="15366"/>
                </a:lnTo>
                <a:lnTo>
                  <a:pt x="784859" y="15366"/>
                </a:lnTo>
                <a:lnTo>
                  <a:pt x="801369" y="17272"/>
                </a:lnTo>
                <a:lnTo>
                  <a:pt x="817880" y="20447"/>
                </a:lnTo>
                <a:lnTo>
                  <a:pt x="832993" y="26162"/>
                </a:lnTo>
                <a:lnTo>
                  <a:pt x="847470" y="30225"/>
                </a:lnTo>
                <a:lnTo>
                  <a:pt x="861440" y="34798"/>
                </a:lnTo>
                <a:lnTo>
                  <a:pt x="878077" y="38862"/>
                </a:lnTo>
                <a:lnTo>
                  <a:pt x="896365" y="42417"/>
                </a:lnTo>
                <a:lnTo>
                  <a:pt x="914019" y="43561"/>
                </a:lnTo>
                <a:lnTo>
                  <a:pt x="930656" y="43561"/>
                </a:lnTo>
                <a:lnTo>
                  <a:pt x="930656" y="43561"/>
                </a:lnTo>
                <a:lnTo>
                  <a:pt x="942467" y="42417"/>
                </a:lnTo>
                <a:lnTo>
                  <a:pt x="958976" y="41401"/>
                </a:lnTo>
                <a:lnTo>
                  <a:pt x="970914" y="36702"/>
                </a:lnTo>
                <a:lnTo>
                  <a:pt x="983107" y="34798"/>
                </a:lnTo>
                <a:lnTo>
                  <a:pt x="993267" y="33781"/>
                </a:lnTo>
                <a:lnTo>
                  <a:pt x="1006220" y="33781"/>
                </a:lnTo>
                <a:lnTo>
                  <a:pt x="1020571" y="33781"/>
                </a:lnTo>
                <a:lnTo>
                  <a:pt x="1034669" y="33781"/>
                </a:lnTo>
                <a:lnTo>
                  <a:pt x="1050163" y="34798"/>
                </a:lnTo>
                <a:lnTo>
                  <a:pt x="1068451" y="35940"/>
                </a:lnTo>
                <a:lnTo>
                  <a:pt x="1089406" y="34798"/>
                </a:lnTo>
                <a:lnTo>
                  <a:pt x="1110233" y="33781"/>
                </a:lnTo>
                <a:lnTo>
                  <a:pt x="1127506" y="31241"/>
                </a:lnTo>
                <a:lnTo>
                  <a:pt x="1144015" y="28066"/>
                </a:lnTo>
                <a:lnTo>
                  <a:pt x="1161669" y="24002"/>
                </a:lnTo>
                <a:lnTo>
                  <a:pt x="1178306" y="19430"/>
                </a:lnTo>
                <a:lnTo>
                  <a:pt x="1195577" y="17272"/>
                </a:lnTo>
                <a:lnTo>
                  <a:pt x="1214246" y="17272"/>
                </a:lnTo>
                <a:lnTo>
                  <a:pt x="1231519" y="19430"/>
                </a:lnTo>
                <a:lnTo>
                  <a:pt x="1247013" y="22605"/>
                </a:lnTo>
                <a:lnTo>
                  <a:pt x="1261490" y="29082"/>
                </a:lnTo>
                <a:lnTo>
                  <a:pt x="1276603" y="33781"/>
                </a:lnTo>
                <a:lnTo>
                  <a:pt x="1293114" y="35940"/>
                </a:lnTo>
                <a:lnTo>
                  <a:pt x="1310386" y="34798"/>
                </a:lnTo>
                <a:lnTo>
                  <a:pt x="1325880" y="32638"/>
                </a:lnTo>
                <a:lnTo>
                  <a:pt x="1340993" y="28066"/>
                </a:lnTo>
                <a:lnTo>
                  <a:pt x="1356487" y="22605"/>
                </a:lnTo>
                <a:lnTo>
                  <a:pt x="1371981" y="18287"/>
                </a:lnTo>
                <a:lnTo>
                  <a:pt x="1388109" y="12953"/>
                </a:lnTo>
                <a:lnTo>
                  <a:pt x="1405763" y="8636"/>
                </a:lnTo>
                <a:lnTo>
                  <a:pt x="1422400" y="6476"/>
                </a:lnTo>
                <a:lnTo>
                  <a:pt x="1438528" y="6476"/>
                </a:lnTo>
                <a:lnTo>
                  <a:pt x="1453642" y="8636"/>
                </a:lnTo>
                <a:lnTo>
                  <a:pt x="1470279" y="11811"/>
                </a:lnTo>
                <a:lnTo>
                  <a:pt x="1487932" y="17272"/>
                </a:lnTo>
                <a:lnTo>
                  <a:pt x="1504442" y="21589"/>
                </a:lnTo>
                <a:lnTo>
                  <a:pt x="1522095" y="24002"/>
                </a:lnTo>
                <a:lnTo>
                  <a:pt x="1541525" y="26162"/>
                </a:lnTo>
                <a:lnTo>
                  <a:pt x="1561337" y="24002"/>
                </a:lnTo>
                <a:lnTo>
                  <a:pt x="1580769" y="21589"/>
                </a:lnTo>
                <a:lnTo>
                  <a:pt x="1599437" y="17272"/>
                </a:lnTo>
                <a:lnTo>
                  <a:pt x="1616074" y="12953"/>
                </a:lnTo>
                <a:lnTo>
                  <a:pt x="1632584" y="7492"/>
                </a:lnTo>
                <a:lnTo>
                  <a:pt x="1648841" y="4317"/>
                </a:lnTo>
                <a:lnTo>
                  <a:pt x="1666494" y="1015"/>
                </a:lnTo>
                <a:lnTo>
                  <a:pt x="1684782" y="0"/>
                </a:lnTo>
                <a:lnTo>
                  <a:pt x="1703578" y="1015"/>
                </a:lnTo>
                <a:lnTo>
                  <a:pt x="1721104" y="3175"/>
                </a:lnTo>
                <a:lnTo>
                  <a:pt x="1737741" y="7492"/>
                </a:lnTo>
                <a:lnTo>
                  <a:pt x="1753870" y="12953"/>
                </a:lnTo>
                <a:lnTo>
                  <a:pt x="1772666" y="17272"/>
                </a:lnTo>
                <a:lnTo>
                  <a:pt x="1789937" y="20447"/>
                </a:lnTo>
                <a:lnTo>
                  <a:pt x="1809749" y="21589"/>
                </a:lnTo>
                <a:lnTo>
                  <a:pt x="1829561" y="20447"/>
                </a:lnTo>
                <a:lnTo>
                  <a:pt x="1852168" y="18287"/>
                </a:lnTo>
                <a:lnTo>
                  <a:pt x="1876679" y="15366"/>
                </a:lnTo>
                <a:lnTo>
                  <a:pt x="1897253" y="11811"/>
                </a:lnTo>
                <a:lnTo>
                  <a:pt x="1914779" y="8636"/>
                </a:lnTo>
                <a:lnTo>
                  <a:pt x="1932432" y="5334"/>
                </a:lnTo>
                <a:lnTo>
                  <a:pt x="1951228" y="4317"/>
                </a:lnTo>
                <a:lnTo>
                  <a:pt x="1970658" y="4317"/>
                </a:lnTo>
                <a:lnTo>
                  <a:pt x="1988311" y="6476"/>
                </a:lnTo>
                <a:lnTo>
                  <a:pt x="2004821" y="10794"/>
                </a:lnTo>
                <a:lnTo>
                  <a:pt x="2023236" y="16128"/>
                </a:lnTo>
                <a:lnTo>
                  <a:pt x="2043048" y="21589"/>
                </a:lnTo>
                <a:lnTo>
                  <a:pt x="2063877" y="26924"/>
                </a:lnTo>
                <a:lnTo>
                  <a:pt x="2082292" y="30225"/>
                </a:lnTo>
                <a:lnTo>
                  <a:pt x="2099818" y="32638"/>
                </a:lnTo>
                <a:lnTo>
                  <a:pt x="2122932" y="32638"/>
                </a:lnTo>
                <a:lnTo>
                  <a:pt x="2149221" y="31241"/>
                </a:lnTo>
                <a:lnTo>
                  <a:pt x="2174367" y="29082"/>
                </a:lnTo>
                <a:lnTo>
                  <a:pt x="2198497" y="24002"/>
                </a:lnTo>
                <a:lnTo>
                  <a:pt x="2221610" y="20447"/>
                </a:lnTo>
                <a:lnTo>
                  <a:pt x="2243200" y="18287"/>
                </a:lnTo>
                <a:lnTo>
                  <a:pt x="2264029" y="17272"/>
                </a:lnTo>
                <a:lnTo>
                  <a:pt x="2283841" y="16128"/>
                </a:lnTo>
                <a:lnTo>
                  <a:pt x="2303653" y="16128"/>
                </a:lnTo>
                <a:lnTo>
                  <a:pt x="2322322" y="17272"/>
                </a:lnTo>
                <a:lnTo>
                  <a:pt x="2343911" y="18287"/>
                </a:lnTo>
                <a:lnTo>
                  <a:pt x="2363723" y="20447"/>
                </a:lnTo>
                <a:lnTo>
                  <a:pt x="2382139" y="24002"/>
                </a:lnTo>
                <a:lnTo>
                  <a:pt x="2400808" y="29082"/>
                </a:lnTo>
                <a:lnTo>
                  <a:pt x="2421762" y="33781"/>
                </a:lnTo>
                <a:lnTo>
                  <a:pt x="2444749" y="37718"/>
                </a:lnTo>
                <a:lnTo>
                  <a:pt x="2465323" y="41401"/>
                </a:lnTo>
                <a:lnTo>
                  <a:pt x="2487548" y="42417"/>
                </a:lnTo>
                <a:lnTo>
                  <a:pt x="2510282" y="42417"/>
                </a:lnTo>
                <a:lnTo>
                  <a:pt x="2535809" y="41401"/>
                </a:lnTo>
                <a:lnTo>
                  <a:pt x="2557398" y="38862"/>
                </a:lnTo>
                <a:lnTo>
                  <a:pt x="2578354" y="35940"/>
                </a:lnTo>
                <a:lnTo>
                  <a:pt x="2598166" y="33781"/>
                </a:lnTo>
                <a:lnTo>
                  <a:pt x="2620136" y="31241"/>
                </a:lnTo>
                <a:lnTo>
                  <a:pt x="2641727" y="26924"/>
                </a:lnTo>
                <a:lnTo>
                  <a:pt x="2663952" y="22605"/>
                </a:lnTo>
                <a:lnTo>
                  <a:pt x="2685542" y="20447"/>
                </a:lnTo>
                <a:lnTo>
                  <a:pt x="2708656" y="20447"/>
                </a:lnTo>
                <a:lnTo>
                  <a:pt x="2730627" y="21589"/>
                </a:lnTo>
                <a:lnTo>
                  <a:pt x="2749296" y="22605"/>
                </a:lnTo>
                <a:lnTo>
                  <a:pt x="2766568" y="26162"/>
                </a:lnTo>
                <a:lnTo>
                  <a:pt x="2783205" y="28066"/>
                </a:lnTo>
                <a:lnTo>
                  <a:pt x="2801493" y="29082"/>
                </a:lnTo>
                <a:lnTo>
                  <a:pt x="2823464" y="30225"/>
                </a:lnTo>
                <a:lnTo>
                  <a:pt x="2847594" y="30225"/>
                </a:lnTo>
                <a:lnTo>
                  <a:pt x="2870581" y="29082"/>
                </a:lnTo>
                <a:lnTo>
                  <a:pt x="2891535" y="26924"/>
                </a:lnTo>
                <a:lnTo>
                  <a:pt x="2909823" y="22605"/>
                </a:lnTo>
                <a:lnTo>
                  <a:pt x="2927477" y="19430"/>
                </a:lnTo>
                <a:lnTo>
                  <a:pt x="2947289" y="15366"/>
                </a:lnTo>
                <a:lnTo>
                  <a:pt x="2969260" y="10794"/>
                </a:lnTo>
                <a:lnTo>
                  <a:pt x="2994152" y="7492"/>
                </a:lnTo>
                <a:lnTo>
                  <a:pt x="3017520" y="5334"/>
                </a:lnTo>
                <a:lnTo>
                  <a:pt x="3038094" y="5334"/>
                </a:lnTo>
                <a:lnTo>
                  <a:pt x="3038094" y="5334"/>
                </a:lnTo>
                <a:lnTo>
                  <a:pt x="3057779" y="7492"/>
                </a:lnTo>
                <a:lnTo>
                  <a:pt x="3075432" y="10794"/>
                </a:lnTo>
                <a:lnTo>
                  <a:pt x="3092069" y="14350"/>
                </a:lnTo>
                <a:lnTo>
                  <a:pt x="3106039" y="17272"/>
                </a:lnTo>
                <a:lnTo>
                  <a:pt x="3122295" y="20447"/>
                </a:lnTo>
                <a:lnTo>
                  <a:pt x="3139947" y="24002"/>
                </a:lnTo>
                <a:lnTo>
                  <a:pt x="3159760" y="26924"/>
                </a:lnTo>
                <a:lnTo>
                  <a:pt x="3182747" y="28066"/>
                </a:lnTo>
                <a:lnTo>
                  <a:pt x="3182747" y="28066"/>
                </a:lnTo>
                <a:lnTo>
                  <a:pt x="3205860" y="26924"/>
                </a:lnTo>
                <a:lnTo>
                  <a:pt x="3228467" y="24002"/>
                </a:lnTo>
                <a:lnTo>
                  <a:pt x="3249675" y="21589"/>
                </a:lnTo>
                <a:lnTo>
                  <a:pt x="3271266" y="18287"/>
                </a:lnTo>
                <a:lnTo>
                  <a:pt x="3291078" y="17272"/>
                </a:lnTo>
                <a:lnTo>
                  <a:pt x="3308350" y="16128"/>
                </a:lnTo>
                <a:lnTo>
                  <a:pt x="3326003" y="17272"/>
                </a:lnTo>
                <a:lnTo>
                  <a:pt x="3343655" y="19430"/>
                </a:lnTo>
                <a:lnTo>
                  <a:pt x="3360293" y="20447"/>
                </a:lnTo>
                <a:lnTo>
                  <a:pt x="3377565" y="20447"/>
                </a:lnTo>
                <a:lnTo>
                  <a:pt x="3394836" y="20447"/>
                </a:lnTo>
                <a:lnTo>
                  <a:pt x="3413505" y="20447"/>
                </a:lnTo>
                <a:lnTo>
                  <a:pt x="3432302" y="20447"/>
                </a:lnTo>
                <a:lnTo>
                  <a:pt x="3450971" y="20447"/>
                </a:lnTo>
                <a:lnTo>
                  <a:pt x="3471799" y="21589"/>
                </a:lnTo>
                <a:lnTo>
                  <a:pt x="3491610" y="22605"/>
                </a:lnTo>
                <a:lnTo>
                  <a:pt x="3507867" y="24002"/>
                </a:lnTo>
                <a:lnTo>
                  <a:pt x="3519043" y="24002"/>
                </a:lnTo>
                <a:lnTo>
                  <a:pt x="3529837" y="240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898395" y="1859025"/>
            <a:ext cx="1169035" cy="46990"/>
            <a:chOff x="1898395" y="1859025"/>
            <a:chExt cx="1169035" cy="46990"/>
          </a:xfrm>
        </p:grpSpPr>
        <p:sp>
          <p:nvSpPr>
            <p:cNvPr id="13" name="object 13"/>
            <p:cNvSpPr/>
            <p:nvPr/>
          </p:nvSpPr>
          <p:spPr>
            <a:xfrm>
              <a:off x="1907920" y="1868550"/>
              <a:ext cx="1149985" cy="27940"/>
            </a:xfrm>
            <a:custGeom>
              <a:avLst/>
              <a:gdLst/>
              <a:ahLst/>
              <a:cxnLst/>
              <a:rect l="l" t="t" r="r" b="b"/>
              <a:pathLst>
                <a:path w="1149985" h="27939">
                  <a:moveTo>
                    <a:pt x="0" y="0"/>
                  </a:moveTo>
                  <a:lnTo>
                    <a:pt x="0" y="0"/>
                  </a:lnTo>
                  <a:lnTo>
                    <a:pt x="2159" y="7620"/>
                  </a:lnTo>
                  <a:lnTo>
                    <a:pt x="15112" y="15112"/>
                  </a:lnTo>
                  <a:lnTo>
                    <a:pt x="29591" y="17272"/>
                  </a:lnTo>
                  <a:lnTo>
                    <a:pt x="49022" y="18414"/>
                  </a:lnTo>
                  <a:lnTo>
                    <a:pt x="69850" y="19812"/>
                  </a:lnTo>
                  <a:lnTo>
                    <a:pt x="91821" y="19812"/>
                  </a:lnTo>
                  <a:lnTo>
                    <a:pt x="112649" y="19812"/>
                  </a:lnTo>
                  <a:lnTo>
                    <a:pt x="134239" y="19812"/>
                  </a:lnTo>
                  <a:lnTo>
                    <a:pt x="156591" y="20955"/>
                  </a:lnTo>
                  <a:lnTo>
                    <a:pt x="177165" y="23113"/>
                  </a:lnTo>
                  <a:lnTo>
                    <a:pt x="197993" y="23749"/>
                  </a:lnTo>
                  <a:lnTo>
                    <a:pt x="217805" y="23749"/>
                  </a:lnTo>
                  <a:lnTo>
                    <a:pt x="239776" y="24892"/>
                  </a:lnTo>
                  <a:lnTo>
                    <a:pt x="260604" y="26289"/>
                  </a:lnTo>
                  <a:lnTo>
                    <a:pt x="281178" y="26289"/>
                  </a:lnTo>
                  <a:lnTo>
                    <a:pt x="302006" y="24892"/>
                  </a:lnTo>
                  <a:lnTo>
                    <a:pt x="321818" y="23749"/>
                  </a:lnTo>
                  <a:lnTo>
                    <a:pt x="341630" y="23113"/>
                  </a:lnTo>
                  <a:lnTo>
                    <a:pt x="360045" y="21971"/>
                  </a:lnTo>
                  <a:lnTo>
                    <a:pt x="375158" y="21971"/>
                  </a:lnTo>
                  <a:lnTo>
                    <a:pt x="389509" y="23113"/>
                  </a:lnTo>
                  <a:lnTo>
                    <a:pt x="405003" y="23113"/>
                  </a:lnTo>
                  <a:lnTo>
                    <a:pt x="425831" y="21971"/>
                  </a:lnTo>
                  <a:lnTo>
                    <a:pt x="445643" y="20955"/>
                  </a:lnTo>
                  <a:lnTo>
                    <a:pt x="466217" y="21971"/>
                  </a:lnTo>
                  <a:lnTo>
                    <a:pt x="488188" y="23113"/>
                  </a:lnTo>
                  <a:lnTo>
                    <a:pt x="509016" y="24892"/>
                  </a:lnTo>
                  <a:lnTo>
                    <a:pt x="528828" y="24892"/>
                  </a:lnTo>
                  <a:lnTo>
                    <a:pt x="546481" y="23749"/>
                  </a:lnTo>
                  <a:lnTo>
                    <a:pt x="563753" y="24892"/>
                  </a:lnTo>
                  <a:lnTo>
                    <a:pt x="581025" y="24892"/>
                  </a:lnTo>
                  <a:lnTo>
                    <a:pt x="598678" y="24892"/>
                  </a:lnTo>
                  <a:lnTo>
                    <a:pt x="618490" y="26289"/>
                  </a:lnTo>
                  <a:lnTo>
                    <a:pt x="639318" y="24892"/>
                  </a:lnTo>
                  <a:lnTo>
                    <a:pt x="664210" y="23749"/>
                  </a:lnTo>
                  <a:lnTo>
                    <a:pt x="688721" y="23749"/>
                  </a:lnTo>
                  <a:lnTo>
                    <a:pt x="712851" y="23113"/>
                  </a:lnTo>
                  <a:lnTo>
                    <a:pt x="733298" y="23113"/>
                  </a:lnTo>
                  <a:lnTo>
                    <a:pt x="755269" y="23749"/>
                  </a:lnTo>
                  <a:lnTo>
                    <a:pt x="780542" y="24892"/>
                  </a:lnTo>
                  <a:lnTo>
                    <a:pt x="808990" y="23749"/>
                  </a:lnTo>
                  <a:lnTo>
                    <a:pt x="837311" y="23749"/>
                  </a:lnTo>
                  <a:lnTo>
                    <a:pt x="862584" y="24892"/>
                  </a:lnTo>
                  <a:lnTo>
                    <a:pt x="885571" y="24892"/>
                  </a:lnTo>
                  <a:lnTo>
                    <a:pt x="907542" y="24892"/>
                  </a:lnTo>
                  <a:lnTo>
                    <a:pt x="924814" y="26289"/>
                  </a:lnTo>
                  <a:lnTo>
                    <a:pt x="939292" y="27431"/>
                  </a:lnTo>
                  <a:lnTo>
                    <a:pt x="939292" y="27431"/>
                  </a:lnTo>
                  <a:lnTo>
                    <a:pt x="956945" y="26289"/>
                  </a:lnTo>
                  <a:lnTo>
                    <a:pt x="977392" y="26289"/>
                  </a:lnTo>
                  <a:lnTo>
                    <a:pt x="1003681" y="24892"/>
                  </a:lnTo>
                  <a:lnTo>
                    <a:pt x="1027811" y="24892"/>
                  </a:lnTo>
                  <a:lnTo>
                    <a:pt x="1046480" y="23749"/>
                  </a:lnTo>
                  <a:lnTo>
                    <a:pt x="1062736" y="23113"/>
                  </a:lnTo>
                  <a:lnTo>
                    <a:pt x="1080389" y="23749"/>
                  </a:lnTo>
                  <a:lnTo>
                    <a:pt x="1096899" y="24892"/>
                  </a:lnTo>
                  <a:lnTo>
                    <a:pt x="1096899" y="24892"/>
                  </a:lnTo>
                  <a:lnTo>
                    <a:pt x="1112393" y="23113"/>
                  </a:lnTo>
                  <a:lnTo>
                    <a:pt x="1127506" y="20955"/>
                  </a:lnTo>
                  <a:lnTo>
                    <a:pt x="1140841" y="18414"/>
                  </a:lnTo>
                  <a:lnTo>
                    <a:pt x="1149477" y="1447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058540" y="18761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698370" y="2102230"/>
            <a:ext cx="942975" cy="30480"/>
          </a:xfrm>
          <a:custGeom>
            <a:avLst/>
            <a:gdLst/>
            <a:ahLst/>
            <a:cxnLst/>
            <a:rect l="l" t="t" r="r" b="b"/>
            <a:pathLst>
              <a:path w="942975" h="30480">
                <a:moveTo>
                  <a:pt x="0" y="2159"/>
                </a:moveTo>
                <a:lnTo>
                  <a:pt x="8001" y="0"/>
                </a:lnTo>
                <a:lnTo>
                  <a:pt x="8001" y="0"/>
                </a:lnTo>
                <a:lnTo>
                  <a:pt x="18796" y="6476"/>
                </a:lnTo>
                <a:lnTo>
                  <a:pt x="34290" y="15112"/>
                </a:lnTo>
                <a:lnTo>
                  <a:pt x="54102" y="22732"/>
                </a:lnTo>
                <a:lnTo>
                  <a:pt x="77089" y="28067"/>
                </a:lnTo>
                <a:lnTo>
                  <a:pt x="99822" y="30225"/>
                </a:lnTo>
                <a:lnTo>
                  <a:pt x="120650" y="28067"/>
                </a:lnTo>
                <a:lnTo>
                  <a:pt x="139319" y="24892"/>
                </a:lnTo>
                <a:lnTo>
                  <a:pt x="158750" y="21590"/>
                </a:lnTo>
                <a:lnTo>
                  <a:pt x="178562" y="18668"/>
                </a:lnTo>
                <a:lnTo>
                  <a:pt x="196215" y="14097"/>
                </a:lnTo>
                <a:lnTo>
                  <a:pt x="213487" y="11937"/>
                </a:lnTo>
                <a:lnTo>
                  <a:pt x="233299" y="11937"/>
                </a:lnTo>
                <a:lnTo>
                  <a:pt x="253111" y="12954"/>
                </a:lnTo>
                <a:lnTo>
                  <a:pt x="275081" y="12954"/>
                </a:lnTo>
                <a:lnTo>
                  <a:pt x="294894" y="14097"/>
                </a:lnTo>
                <a:lnTo>
                  <a:pt x="313563" y="16256"/>
                </a:lnTo>
                <a:lnTo>
                  <a:pt x="331978" y="17272"/>
                </a:lnTo>
                <a:lnTo>
                  <a:pt x="351790" y="18668"/>
                </a:lnTo>
                <a:lnTo>
                  <a:pt x="371221" y="18668"/>
                </a:lnTo>
                <a:lnTo>
                  <a:pt x="371221" y="18668"/>
                </a:lnTo>
                <a:lnTo>
                  <a:pt x="392049" y="17272"/>
                </a:lnTo>
                <a:lnTo>
                  <a:pt x="414020" y="15112"/>
                </a:lnTo>
                <a:lnTo>
                  <a:pt x="435991" y="11937"/>
                </a:lnTo>
                <a:lnTo>
                  <a:pt x="457962" y="8255"/>
                </a:lnTo>
                <a:lnTo>
                  <a:pt x="476631" y="5461"/>
                </a:lnTo>
                <a:lnTo>
                  <a:pt x="495427" y="1143"/>
                </a:lnTo>
                <a:lnTo>
                  <a:pt x="514858" y="1143"/>
                </a:lnTo>
                <a:lnTo>
                  <a:pt x="535686" y="1143"/>
                </a:lnTo>
                <a:lnTo>
                  <a:pt x="535686" y="1143"/>
                </a:lnTo>
                <a:lnTo>
                  <a:pt x="556260" y="5461"/>
                </a:lnTo>
                <a:lnTo>
                  <a:pt x="577088" y="9779"/>
                </a:lnTo>
                <a:lnTo>
                  <a:pt x="596900" y="11937"/>
                </a:lnTo>
                <a:lnTo>
                  <a:pt x="616712" y="11937"/>
                </a:lnTo>
                <a:lnTo>
                  <a:pt x="637540" y="10794"/>
                </a:lnTo>
                <a:lnTo>
                  <a:pt x="658114" y="9779"/>
                </a:lnTo>
                <a:lnTo>
                  <a:pt x="677926" y="6476"/>
                </a:lnTo>
                <a:lnTo>
                  <a:pt x="677926" y="6476"/>
                </a:lnTo>
                <a:lnTo>
                  <a:pt x="699897" y="4318"/>
                </a:lnTo>
                <a:lnTo>
                  <a:pt x="721868" y="1143"/>
                </a:lnTo>
                <a:lnTo>
                  <a:pt x="745998" y="0"/>
                </a:lnTo>
                <a:lnTo>
                  <a:pt x="745998" y="0"/>
                </a:lnTo>
                <a:lnTo>
                  <a:pt x="767969" y="1143"/>
                </a:lnTo>
                <a:lnTo>
                  <a:pt x="787400" y="2159"/>
                </a:lnTo>
                <a:lnTo>
                  <a:pt x="806069" y="5461"/>
                </a:lnTo>
                <a:lnTo>
                  <a:pt x="823722" y="8255"/>
                </a:lnTo>
                <a:lnTo>
                  <a:pt x="837819" y="10794"/>
                </a:lnTo>
                <a:lnTo>
                  <a:pt x="852170" y="11937"/>
                </a:lnTo>
                <a:lnTo>
                  <a:pt x="869823" y="11937"/>
                </a:lnTo>
                <a:lnTo>
                  <a:pt x="888111" y="11937"/>
                </a:lnTo>
                <a:lnTo>
                  <a:pt x="888111" y="11937"/>
                </a:lnTo>
                <a:lnTo>
                  <a:pt x="907923" y="10794"/>
                </a:lnTo>
                <a:lnTo>
                  <a:pt x="928497" y="9779"/>
                </a:lnTo>
                <a:lnTo>
                  <a:pt x="942848" y="72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56914" y="2306319"/>
            <a:ext cx="2112645" cy="53340"/>
          </a:xfrm>
          <a:custGeom>
            <a:avLst/>
            <a:gdLst/>
            <a:ahLst/>
            <a:cxnLst/>
            <a:rect l="l" t="t" r="r" b="b"/>
            <a:pathLst>
              <a:path w="2112645" h="53339">
                <a:moveTo>
                  <a:pt x="0" y="33528"/>
                </a:moveTo>
                <a:lnTo>
                  <a:pt x="14350" y="40386"/>
                </a:lnTo>
                <a:lnTo>
                  <a:pt x="31623" y="45339"/>
                </a:lnTo>
                <a:lnTo>
                  <a:pt x="54737" y="51181"/>
                </a:lnTo>
                <a:lnTo>
                  <a:pt x="78866" y="53340"/>
                </a:lnTo>
                <a:lnTo>
                  <a:pt x="105156" y="52197"/>
                </a:lnTo>
                <a:lnTo>
                  <a:pt x="137160" y="49022"/>
                </a:lnTo>
                <a:lnTo>
                  <a:pt x="174244" y="44323"/>
                </a:lnTo>
                <a:lnTo>
                  <a:pt x="208025" y="40386"/>
                </a:lnTo>
                <a:lnTo>
                  <a:pt x="235458" y="35687"/>
                </a:lnTo>
                <a:lnTo>
                  <a:pt x="261747" y="31368"/>
                </a:lnTo>
                <a:lnTo>
                  <a:pt x="288036" y="27051"/>
                </a:lnTo>
                <a:lnTo>
                  <a:pt x="311023" y="23749"/>
                </a:lnTo>
                <a:lnTo>
                  <a:pt x="332994" y="21590"/>
                </a:lnTo>
                <a:lnTo>
                  <a:pt x="354584" y="20955"/>
                </a:lnTo>
                <a:lnTo>
                  <a:pt x="379095" y="21590"/>
                </a:lnTo>
                <a:lnTo>
                  <a:pt x="400685" y="25908"/>
                </a:lnTo>
                <a:lnTo>
                  <a:pt x="421513" y="30226"/>
                </a:lnTo>
                <a:lnTo>
                  <a:pt x="439927" y="34543"/>
                </a:lnTo>
                <a:lnTo>
                  <a:pt x="458597" y="39243"/>
                </a:lnTo>
                <a:lnTo>
                  <a:pt x="475234" y="44323"/>
                </a:lnTo>
                <a:lnTo>
                  <a:pt x="494664" y="49022"/>
                </a:lnTo>
                <a:lnTo>
                  <a:pt x="515874" y="52197"/>
                </a:lnTo>
                <a:lnTo>
                  <a:pt x="537463" y="53340"/>
                </a:lnTo>
                <a:lnTo>
                  <a:pt x="565150" y="52197"/>
                </a:lnTo>
                <a:lnTo>
                  <a:pt x="593598" y="50037"/>
                </a:lnTo>
                <a:lnTo>
                  <a:pt x="618871" y="46862"/>
                </a:lnTo>
                <a:lnTo>
                  <a:pt x="649477" y="43561"/>
                </a:lnTo>
                <a:lnTo>
                  <a:pt x="679958" y="39243"/>
                </a:lnTo>
                <a:lnTo>
                  <a:pt x="707389" y="34543"/>
                </a:lnTo>
                <a:lnTo>
                  <a:pt x="735838" y="31368"/>
                </a:lnTo>
                <a:lnTo>
                  <a:pt x="760984" y="30226"/>
                </a:lnTo>
                <a:lnTo>
                  <a:pt x="781558" y="30226"/>
                </a:lnTo>
                <a:lnTo>
                  <a:pt x="781558" y="30226"/>
                </a:lnTo>
                <a:lnTo>
                  <a:pt x="803910" y="32385"/>
                </a:lnTo>
                <a:lnTo>
                  <a:pt x="826515" y="35687"/>
                </a:lnTo>
                <a:lnTo>
                  <a:pt x="852805" y="40386"/>
                </a:lnTo>
                <a:lnTo>
                  <a:pt x="879475" y="43561"/>
                </a:lnTo>
                <a:lnTo>
                  <a:pt x="901064" y="46862"/>
                </a:lnTo>
                <a:lnTo>
                  <a:pt x="920876" y="50037"/>
                </a:lnTo>
                <a:lnTo>
                  <a:pt x="940308" y="52197"/>
                </a:lnTo>
                <a:lnTo>
                  <a:pt x="960120" y="53340"/>
                </a:lnTo>
                <a:lnTo>
                  <a:pt x="984250" y="53340"/>
                </a:lnTo>
                <a:lnTo>
                  <a:pt x="1010538" y="52197"/>
                </a:lnTo>
                <a:lnTo>
                  <a:pt x="1034669" y="50037"/>
                </a:lnTo>
                <a:lnTo>
                  <a:pt x="1055497" y="49022"/>
                </a:lnTo>
                <a:lnTo>
                  <a:pt x="1075309" y="47879"/>
                </a:lnTo>
                <a:lnTo>
                  <a:pt x="1094739" y="44323"/>
                </a:lnTo>
                <a:lnTo>
                  <a:pt x="1116711" y="42545"/>
                </a:lnTo>
                <a:lnTo>
                  <a:pt x="1141857" y="40386"/>
                </a:lnTo>
                <a:lnTo>
                  <a:pt x="1168146" y="38227"/>
                </a:lnTo>
                <a:lnTo>
                  <a:pt x="1192276" y="35687"/>
                </a:lnTo>
                <a:lnTo>
                  <a:pt x="1216406" y="34543"/>
                </a:lnTo>
                <a:lnTo>
                  <a:pt x="1236980" y="35687"/>
                </a:lnTo>
                <a:lnTo>
                  <a:pt x="1255649" y="36703"/>
                </a:lnTo>
                <a:lnTo>
                  <a:pt x="1273302" y="38227"/>
                </a:lnTo>
                <a:lnTo>
                  <a:pt x="1291971" y="40386"/>
                </a:lnTo>
                <a:lnTo>
                  <a:pt x="1315085" y="42545"/>
                </a:lnTo>
                <a:lnTo>
                  <a:pt x="1337690" y="44323"/>
                </a:lnTo>
                <a:lnTo>
                  <a:pt x="1359662" y="47879"/>
                </a:lnTo>
                <a:lnTo>
                  <a:pt x="1382776" y="51181"/>
                </a:lnTo>
                <a:lnTo>
                  <a:pt x="1404747" y="50037"/>
                </a:lnTo>
                <a:lnTo>
                  <a:pt x="1424177" y="47879"/>
                </a:lnTo>
                <a:lnTo>
                  <a:pt x="1447546" y="46862"/>
                </a:lnTo>
                <a:lnTo>
                  <a:pt x="1473835" y="45339"/>
                </a:lnTo>
                <a:lnTo>
                  <a:pt x="1497584" y="43561"/>
                </a:lnTo>
                <a:lnTo>
                  <a:pt x="1523873" y="41402"/>
                </a:lnTo>
                <a:lnTo>
                  <a:pt x="1550543" y="39243"/>
                </a:lnTo>
                <a:lnTo>
                  <a:pt x="1575689" y="38227"/>
                </a:lnTo>
                <a:lnTo>
                  <a:pt x="1599438" y="38227"/>
                </a:lnTo>
                <a:lnTo>
                  <a:pt x="1621789" y="36703"/>
                </a:lnTo>
                <a:lnTo>
                  <a:pt x="1643380" y="36703"/>
                </a:lnTo>
                <a:lnTo>
                  <a:pt x="1664208" y="36703"/>
                </a:lnTo>
                <a:lnTo>
                  <a:pt x="1686178" y="38227"/>
                </a:lnTo>
                <a:lnTo>
                  <a:pt x="1707769" y="38227"/>
                </a:lnTo>
                <a:lnTo>
                  <a:pt x="1731899" y="36703"/>
                </a:lnTo>
                <a:lnTo>
                  <a:pt x="1756028" y="35687"/>
                </a:lnTo>
                <a:lnTo>
                  <a:pt x="1781302" y="33528"/>
                </a:lnTo>
                <a:lnTo>
                  <a:pt x="1805432" y="31368"/>
                </a:lnTo>
                <a:lnTo>
                  <a:pt x="1830577" y="28067"/>
                </a:lnTo>
                <a:lnTo>
                  <a:pt x="1859026" y="24892"/>
                </a:lnTo>
                <a:lnTo>
                  <a:pt x="1889633" y="20955"/>
                </a:lnTo>
                <a:lnTo>
                  <a:pt x="1918462" y="16256"/>
                </a:lnTo>
                <a:lnTo>
                  <a:pt x="1944370" y="14097"/>
                </a:lnTo>
                <a:lnTo>
                  <a:pt x="1967357" y="10795"/>
                </a:lnTo>
                <a:lnTo>
                  <a:pt x="1986152" y="8636"/>
                </a:lnTo>
                <a:lnTo>
                  <a:pt x="2003678" y="6477"/>
                </a:lnTo>
                <a:lnTo>
                  <a:pt x="2019935" y="5461"/>
                </a:lnTo>
                <a:lnTo>
                  <a:pt x="2036190" y="5461"/>
                </a:lnTo>
                <a:lnTo>
                  <a:pt x="2053716" y="5461"/>
                </a:lnTo>
                <a:lnTo>
                  <a:pt x="2070353" y="4318"/>
                </a:lnTo>
                <a:lnTo>
                  <a:pt x="2084705" y="3302"/>
                </a:lnTo>
                <a:lnTo>
                  <a:pt x="2094484" y="0"/>
                </a:lnTo>
              </a:path>
              <a:path w="2112645" h="53339">
                <a:moveTo>
                  <a:pt x="2107438" y="10795"/>
                </a:moveTo>
                <a:lnTo>
                  <a:pt x="2112137" y="209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3369310" cy="616585"/>
            <a:chOff x="1212913" y="774134"/>
            <a:chExt cx="3369310" cy="616585"/>
          </a:xfrm>
        </p:grpSpPr>
        <p:sp>
          <p:nvSpPr>
            <p:cNvPr id="3" name="object 3"/>
            <p:cNvSpPr/>
            <p:nvPr/>
          </p:nvSpPr>
          <p:spPr>
            <a:xfrm>
              <a:off x="1234429" y="774134"/>
              <a:ext cx="3347486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6087" y="792479"/>
              <a:ext cx="287807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237230" cy="475615"/>
            </a:xfrm>
            <a:custGeom>
              <a:avLst/>
              <a:gdLst/>
              <a:ahLst/>
              <a:cxnLst/>
              <a:rect l="l" t="t" r="r" b="b"/>
              <a:pathLst>
                <a:path w="3237229" h="475615">
                  <a:moveTo>
                    <a:pt x="323697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157728" y="475488"/>
                  </a:lnTo>
                  <a:lnTo>
                    <a:pt x="3236976" y="396239"/>
                  </a:lnTo>
                  <a:lnTo>
                    <a:pt x="323697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7540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237230" cy="475615"/>
            </a:xfrm>
            <a:custGeom>
              <a:avLst/>
              <a:gdLst/>
              <a:ahLst/>
              <a:cxnLst/>
              <a:rect l="l" t="t" r="r" b="b"/>
              <a:pathLst>
                <a:path w="3237229" h="475615">
                  <a:moveTo>
                    <a:pt x="3157728" y="475488"/>
                  </a:moveTo>
                  <a:lnTo>
                    <a:pt x="3173603" y="412114"/>
                  </a:lnTo>
                  <a:lnTo>
                    <a:pt x="3236976" y="396239"/>
                  </a:lnTo>
                  <a:lnTo>
                    <a:pt x="315772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236976" y="0"/>
                  </a:lnTo>
                  <a:lnTo>
                    <a:pt x="3236976" y="396239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379334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Water 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Vascular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5" dirty="0">
                <a:latin typeface="Lucida Sans"/>
                <a:cs typeface="Lucida Sans"/>
              </a:rPr>
              <a:t>A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part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larval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coelom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modified</a:t>
            </a:r>
            <a:r>
              <a:rPr sz="1500" spc="-17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into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unique</a:t>
            </a:r>
            <a:r>
              <a:rPr sz="1500" spc="-125" dirty="0">
                <a:solidFill>
                  <a:srgbClr val="CC0000"/>
                </a:solidFill>
                <a:latin typeface="Lucida Sans"/>
                <a:cs typeface="Lucida Sans"/>
              </a:rPr>
              <a:t> </a:t>
            </a:r>
            <a:r>
              <a:rPr sz="1500" b="1" u="heavy" spc="10" dirty="0">
                <a:solidFill>
                  <a:srgbClr val="CC0000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water-filled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-20" dirty="0">
                <a:solidFill>
                  <a:srgbClr val="CC0000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ambulacra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</a:t>
            </a:r>
            <a:r>
              <a:rPr sz="1500" b="1" spc="-8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or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Water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Vascular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System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dirty="0">
                <a:latin typeface="Lucida Sans"/>
                <a:cs typeface="Lucida Sans"/>
              </a:rPr>
              <a:t>with</a:t>
            </a:r>
            <a:r>
              <a:rPr sz="1500" u="heavy" spc="-200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5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tube</a:t>
            </a:r>
            <a:r>
              <a:rPr sz="1500" u="heavy" spc="-95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50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feet</a:t>
            </a:r>
            <a:r>
              <a:rPr sz="1500" u="heavy" spc="-120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70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to</a:t>
            </a:r>
            <a:r>
              <a:rPr sz="1500" u="heavy" spc="-85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5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help</a:t>
            </a:r>
            <a:r>
              <a:rPr sz="1500" u="heavy" spc="-100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75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in</a:t>
            </a:r>
            <a:r>
              <a:rPr sz="1500" u="heavy" spc="-110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80" dirty="0">
                <a:uFill>
                  <a:solidFill>
                    <a:srgbClr val="00AFEF"/>
                  </a:solidFill>
                </a:uFill>
                <a:latin typeface="Lucida Sans"/>
                <a:cs typeface="Lucida Sans"/>
              </a:rPr>
              <a:t>locomot</a:t>
            </a:r>
            <a:r>
              <a:rPr sz="1500" spc="-80" dirty="0">
                <a:latin typeface="Lucida Sans"/>
                <a:cs typeface="Lucida Sans"/>
              </a:rPr>
              <a:t>ion.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5" dirty="0">
                <a:latin typeface="Lucida Sans"/>
                <a:cs typeface="Lucida Sans"/>
              </a:rPr>
              <a:t>A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perforated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plate,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termed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madreporite</a:t>
            </a:r>
            <a:r>
              <a:rPr sz="1500" spc="-45" dirty="0">
                <a:latin typeface="Lucida Sans"/>
                <a:cs typeface="Lucida Sans"/>
              </a:rPr>
              <a:t>,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permits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entry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water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into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ambulacral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-70" dirty="0">
                <a:latin typeface="Lucida Sans"/>
                <a:cs typeface="Lucida Sans"/>
              </a:rPr>
              <a:t>system.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899654" y="2198750"/>
            <a:ext cx="249047" cy="165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04309" y="1020698"/>
            <a:ext cx="81280" cy="6350"/>
          </a:xfrm>
          <a:custGeom>
            <a:avLst/>
            <a:gdLst/>
            <a:ahLst/>
            <a:cxnLst/>
            <a:rect l="l" t="t" r="r" b="b"/>
            <a:pathLst>
              <a:path w="81279" h="6350">
                <a:moveTo>
                  <a:pt x="0" y="0"/>
                </a:moveTo>
                <a:lnTo>
                  <a:pt x="0" y="0"/>
                </a:lnTo>
                <a:lnTo>
                  <a:pt x="17652" y="2794"/>
                </a:lnTo>
                <a:lnTo>
                  <a:pt x="37464" y="4952"/>
                </a:lnTo>
                <a:lnTo>
                  <a:pt x="60451" y="6096"/>
                </a:lnTo>
                <a:lnTo>
                  <a:pt x="81025" y="177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771644" y="828293"/>
            <a:ext cx="519430" cy="416559"/>
            <a:chOff x="4771644" y="828293"/>
            <a:chExt cx="519430" cy="416559"/>
          </a:xfrm>
        </p:grpSpPr>
        <p:sp>
          <p:nvSpPr>
            <p:cNvPr id="13" name="object 13"/>
            <p:cNvSpPr/>
            <p:nvPr/>
          </p:nvSpPr>
          <p:spPr>
            <a:xfrm>
              <a:off x="4781169" y="837818"/>
              <a:ext cx="109855" cy="250190"/>
            </a:xfrm>
            <a:custGeom>
              <a:avLst/>
              <a:gdLst/>
              <a:ahLst/>
              <a:cxnLst/>
              <a:rect l="l" t="t" r="r" b="b"/>
              <a:pathLst>
                <a:path w="109854" h="250190">
                  <a:moveTo>
                    <a:pt x="0" y="19812"/>
                  </a:moveTo>
                  <a:lnTo>
                    <a:pt x="9016" y="26288"/>
                  </a:lnTo>
                  <a:lnTo>
                    <a:pt x="12191" y="41401"/>
                  </a:lnTo>
                  <a:lnTo>
                    <a:pt x="14350" y="61849"/>
                  </a:lnTo>
                  <a:lnTo>
                    <a:pt x="15493" y="82803"/>
                  </a:lnTo>
                  <a:lnTo>
                    <a:pt x="16509" y="103250"/>
                  </a:lnTo>
                  <a:lnTo>
                    <a:pt x="16509" y="127000"/>
                  </a:lnTo>
                  <a:lnTo>
                    <a:pt x="16509" y="151129"/>
                  </a:lnTo>
                  <a:lnTo>
                    <a:pt x="18668" y="174878"/>
                  </a:lnTo>
                  <a:lnTo>
                    <a:pt x="22225" y="196850"/>
                  </a:lnTo>
                  <a:lnTo>
                    <a:pt x="24383" y="217804"/>
                  </a:lnTo>
                  <a:lnTo>
                    <a:pt x="26288" y="236092"/>
                  </a:lnTo>
                  <a:lnTo>
                    <a:pt x="27304" y="249808"/>
                  </a:lnTo>
                  <a:lnTo>
                    <a:pt x="34162" y="237870"/>
                  </a:lnTo>
                  <a:lnTo>
                    <a:pt x="41020" y="219582"/>
                  </a:lnTo>
                  <a:lnTo>
                    <a:pt x="49656" y="200151"/>
                  </a:lnTo>
                  <a:lnTo>
                    <a:pt x="58292" y="177037"/>
                  </a:lnTo>
                  <a:lnTo>
                    <a:pt x="66928" y="154050"/>
                  </a:lnTo>
                  <a:lnTo>
                    <a:pt x="73405" y="135635"/>
                  </a:lnTo>
                  <a:lnTo>
                    <a:pt x="80263" y="116204"/>
                  </a:lnTo>
                  <a:lnTo>
                    <a:pt x="89915" y="94233"/>
                  </a:lnTo>
                  <a:lnTo>
                    <a:pt x="97916" y="73025"/>
                  </a:lnTo>
                  <a:lnTo>
                    <a:pt x="104393" y="50037"/>
                  </a:lnTo>
                  <a:lnTo>
                    <a:pt x="108711" y="29463"/>
                  </a:lnTo>
                  <a:lnTo>
                    <a:pt x="109727" y="12191"/>
                  </a:lnTo>
                  <a:lnTo>
                    <a:pt x="109727" y="0"/>
                  </a:lnTo>
                  <a:lnTo>
                    <a:pt x="106552" y="749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890008" y="904239"/>
              <a:ext cx="253491" cy="1799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46167" y="943228"/>
              <a:ext cx="135890" cy="292100"/>
            </a:xfrm>
            <a:custGeom>
              <a:avLst/>
              <a:gdLst/>
              <a:ahLst/>
              <a:cxnLst/>
              <a:rect l="l" t="t" r="r" b="b"/>
              <a:pathLst>
                <a:path w="135889" h="292100">
                  <a:moveTo>
                    <a:pt x="57912" y="0"/>
                  </a:moveTo>
                  <a:lnTo>
                    <a:pt x="57912" y="0"/>
                  </a:lnTo>
                  <a:lnTo>
                    <a:pt x="61975" y="6477"/>
                  </a:lnTo>
                  <a:lnTo>
                    <a:pt x="61975" y="17653"/>
                  </a:lnTo>
                  <a:lnTo>
                    <a:pt x="56896" y="61975"/>
                  </a:lnTo>
                  <a:lnTo>
                    <a:pt x="57912" y="80264"/>
                  </a:lnTo>
                  <a:lnTo>
                    <a:pt x="61975" y="95758"/>
                  </a:lnTo>
                  <a:lnTo>
                    <a:pt x="70866" y="106553"/>
                  </a:lnTo>
                  <a:lnTo>
                    <a:pt x="84200" y="111252"/>
                  </a:lnTo>
                  <a:lnTo>
                    <a:pt x="84200" y="111252"/>
                  </a:lnTo>
                  <a:lnTo>
                    <a:pt x="98298" y="108712"/>
                  </a:lnTo>
                  <a:lnTo>
                    <a:pt x="110490" y="100075"/>
                  </a:lnTo>
                  <a:lnTo>
                    <a:pt x="120269" y="87122"/>
                  </a:lnTo>
                  <a:lnTo>
                    <a:pt x="127762" y="70612"/>
                  </a:lnTo>
                  <a:lnTo>
                    <a:pt x="133223" y="52197"/>
                  </a:lnTo>
                  <a:lnTo>
                    <a:pt x="135382" y="38227"/>
                  </a:lnTo>
                  <a:lnTo>
                    <a:pt x="135382" y="38227"/>
                  </a:lnTo>
                  <a:lnTo>
                    <a:pt x="131445" y="80264"/>
                  </a:lnTo>
                  <a:lnTo>
                    <a:pt x="132080" y="109855"/>
                  </a:lnTo>
                  <a:lnTo>
                    <a:pt x="133223" y="138303"/>
                  </a:lnTo>
                  <a:lnTo>
                    <a:pt x="133223" y="161671"/>
                  </a:lnTo>
                  <a:lnTo>
                    <a:pt x="131445" y="183642"/>
                  </a:lnTo>
                  <a:lnTo>
                    <a:pt x="127762" y="205612"/>
                  </a:lnTo>
                  <a:lnTo>
                    <a:pt x="44704" y="291973"/>
                  </a:lnTo>
                  <a:lnTo>
                    <a:pt x="44704" y="291973"/>
                  </a:lnTo>
                  <a:lnTo>
                    <a:pt x="0" y="250952"/>
                  </a:lnTo>
                  <a:lnTo>
                    <a:pt x="6096" y="236600"/>
                  </a:lnTo>
                  <a:lnTo>
                    <a:pt x="17272" y="21920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403341" y="789431"/>
            <a:ext cx="583565" cy="473075"/>
            <a:chOff x="5403341" y="789431"/>
            <a:chExt cx="583565" cy="473075"/>
          </a:xfrm>
        </p:grpSpPr>
        <p:sp>
          <p:nvSpPr>
            <p:cNvPr id="17" name="object 17"/>
            <p:cNvSpPr/>
            <p:nvPr/>
          </p:nvSpPr>
          <p:spPr>
            <a:xfrm>
              <a:off x="5403341" y="789431"/>
              <a:ext cx="417575" cy="35560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836665" y="810767"/>
              <a:ext cx="40640" cy="442595"/>
            </a:xfrm>
            <a:custGeom>
              <a:avLst/>
              <a:gdLst/>
              <a:ahLst/>
              <a:cxnLst/>
              <a:rect l="l" t="t" r="r" b="b"/>
              <a:pathLst>
                <a:path w="40639" h="442594">
                  <a:moveTo>
                    <a:pt x="37464" y="29463"/>
                  </a:moveTo>
                  <a:lnTo>
                    <a:pt x="37464" y="14096"/>
                  </a:lnTo>
                  <a:lnTo>
                    <a:pt x="39624" y="0"/>
                  </a:lnTo>
                  <a:lnTo>
                    <a:pt x="40639" y="9778"/>
                  </a:lnTo>
                  <a:lnTo>
                    <a:pt x="40639" y="31622"/>
                  </a:lnTo>
                  <a:lnTo>
                    <a:pt x="40639" y="31622"/>
                  </a:lnTo>
                  <a:lnTo>
                    <a:pt x="37464" y="128904"/>
                  </a:lnTo>
                  <a:lnTo>
                    <a:pt x="36322" y="165988"/>
                  </a:lnTo>
                  <a:lnTo>
                    <a:pt x="35306" y="196595"/>
                  </a:lnTo>
                  <a:lnTo>
                    <a:pt x="34162" y="225043"/>
                  </a:lnTo>
                  <a:lnTo>
                    <a:pt x="32004" y="254126"/>
                  </a:lnTo>
                  <a:lnTo>
                    <a:pt x="29463" y="279400"/>
                  </a:lnTo>
                  <a:lnTo>
                    <a:pt x="29463" y="303783"/>
                  </a:lnTo>
                  <a:lnTo>
                    <a:pt x="30607" y="328675"/>
                  </a:lnTo>
                  <a:lnTo>
                    <a:pt x="29463" y="350646"/>
                  </a:lnTo>
                  <a:lnTo>
                    <a:pt x="28448" y="372236"/>
                  </a:lnTo>
                  <a:lnTo>
                    <a:pt x="25526" y="392048"/>
                  </a:lnTo>
                  <a:lnTo>
                    <a:pt x="21971" y="409320"/>
                  </a:lnTo>
                  <a:lnTo>
                    <a:pt x="9017" y="438784"/>
                  </a:lnTo>
                  <a:lnTo>
                    <a:pt x="0" y="442086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856604" y="968628"/>
              <a:ext cx="103378" cy="10477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986779" y="10278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101079" y="730630"/>
            <a:ext cx="372745" cy="481965"/>
            <a:chOff x="6101079" y="730630"/>
            <a:chExt cx="372745" cy="481965"/>
          </a:xfrm>
        </p:grpSpPr>
        <p:sp>
          <p:nvSpPr>
            <p:cNvPr id="22" name="object 22"/>
            <p:cNvSpPr/>
            <p:nvPr/>
          </p:nvSpPr>
          <p:spPr>
            <a:xfrm>
              <a:off x="6120383" y="740155"/>
              <a:ext cx="179070" cy="462915"/>
            </a:xfrm>
            <a:custGeom>
              <a:avLst/>
              <a:gdLst/>
              <a:ahLst/>
              <a:cxnLst/>
              <a:rect l="l" t="t" r="r" b="b"/>
              <a:pathLst>
                <a:path w="179070" h="462915">
                  <a:moveTo>
                    <a:pt x="177418" y="41147"/>
                  </a:moveTo>
                  <a:lnTo>
                    <a:pt x="178562" y="28193"/>
                  </a:lnTo>
                  <a:lnTo>
                    <a:pt x="178562" y="28193"/>
                  </a:lnTo>
                  <a:lnTo>
                    <a:pt x="141477" y="0"/>
                  </a:lnTo>
                  <a:lnTo>
                    <a:pt x="123825" y="4063"/>
                  </a:lnTo>
                  <a:lnTo>
                    <a:pt x="109346" y="16255"/>
                  </a:lnTo>
                  <a:lnTo>
                    <a:pt x="97536" y="32765"/>
                  </a:lnTo>
                  <a:lnTo>
                    <a:pt x="88518" y="51180"/>
                  </a:lnTo>
                  <a:lnTo>
                    <a:pt x="82041" y="71754"/>
                  </a:lnTo>
                  <a:lnTo>
                    <a:pt x="78739" y="95503"/>
                  </a:lnTo>
                  <a:lnTo>
                    <a:pt x="76580" y="126364"/>
                  </a:lnTo>
                  <a:lnTo>
                    <a:pt x="73405" y="162051"/>
                  </a:lnTo>
                  <a:lnTo>
                    <a:pt x="70865" y="193039"/>
                  </a:lnTo>
                  <a:lnTo>
                    <a:pt x="67944" y="221868"/>
                  </a:lnTo>
                  <a:lnTo>
                    <a:pt x="65786" y="245237"/>
                  </a:lnTo>
                  <a:lnTo>
                    <a:pt x="64769" y="268223"/>
                  </a:lnTo>
                  <a:lnTo>
                    <a:pt x="60070" y="294513"/>
                  </a:lnTo>
                  <a:lnTo>
                    <a:pt x="56768" y="322579"/>
                  </a:lnTo>
                  <a:lnTo>
                    <a:pt x="53593" y="346328"/>
                  </a:lnTo>
                  <a:lnTo>
                    <a:pt x="50291" y="365759"/>
                  </a:lnTo>
                  <a:lnTo>
                    <a:pt x="45974" y="384555"/>
                  </a:lnTo>
                  <a:lnTo>
                    <a:pt x="45974" y="384555"/>
                  </a:lnTo>
                  <a:lnTo>
                    <a:pt x="13207" y="462660"/>
                  </a:lnTo>
                  <a:lnTo>
                    <a:pt x="0" y="45935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101079" y="966088"/>
              <a:ext cx="63754" cy="659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18046" y="921511"/>
              <a:ext cx="101218" cy="15836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351650" y="915415"/>
              <a:ext cx="122047" cy="16230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6524497" y="746886"/>
            <a:ext cx="519430" cy="335915"/>
            <a:chOff x="6524497" y="746886"/>
            <a:chExt cx="519430" cy="335915"/>
          </a:xfrm>
        </p:grpSpPr>
        <p:sp>
          <p:nvSpPr>
            <p:cNvPr id="27" name="object 27"/>
            <p:cNvSpPr/>
            <p:nvPr/>
          </p:nvSpPr>
          <p:spPr>
            <a:xfrm>
              <a:off x="6534022" y="756411"/>
              <a:ext cx="85725" cy="287020"/>
            </a:xfrm>
            <a:custGeom>
              <a:avLst/>
              <a:gdLst/>
              <a:ahLst/>
              <a:cxnLst/>
              <a:rect l="l" t="t" r="r" b="b"/>
              <a:pathLst>
                <a:path w="85725" h="287019">
                  <a:moveTo>
                    <a:pt x="0" y="56896"/>
                  </a:moveTo>
                  <a:lnTo>
                    <a:pt x="0" y="56896"/>
                  </a:lnTo>
                  <a:lnTo>
                    <a:pt x="5715" y="40259"/>
                  </a:lnTo>
                  <a:lnTo>
                    <a:pt x="11049" y="25908"/>
                  </a:lnTo>
                  <a:lnTo>
                    <a:pt x="19684" y="12953"/>
                  </a:lnTo>
                  <a:lnTo>
                    <a:pt x="35178" y="3301"/>
                  </a:lnTo>
                  <a:lnTo>
                    <a:pt x="50673" y="0"/>
                  </a:lnTo>
                  <a:lnTo>
                    <a:pt x="50673" y="0"/>
                  </a:lnTo>
                  <a:lnTo>
                    <a:pt x="66928" y="3301"/>
                  </a:lnTo>
                  <a:lnTo>
                    <a:pt x="79121" y="14097"/>
                  </a:lnTo>
                  <a:lnTo>
                    <a:pt x="84581" y="32765"/>
                  </a:lnTo>
                  <a:lnTo>
                    <a:pt x="85217" y="54356"/>
                  </a:lnTo>
                  <a:lnTo>
                    <a:pt x="83438" y="77342"/>
                  </a:lnTo>
                  <a:lnTo>
                    <a:pt x="80263" y="99060"/>
                  </a:lnTo>
                  <a:lnTo>
                    <a:pt x="75565" y="121665"/>
                  </a:lnTo>
                  <a:lnTo>
                    <a:pt x="70484" y="146938"/>
                  </a:lnTo>
                  <a:lnTo>
                    <a:pt x="61468" y="214884"/>
                  </a:lnTo>
                  <a:lnTo>
                    <a:pt x="61468" y="237616"/>
                  </a:lnTo>
                  <a:lnTo>
                    <a:pt x="62610" y="260603"/>
                  </a:lnTo>
                  <a:lnTo>
                    <a:pt x="62610" y="279400"/>
                  </a:lnTo>
                  <a:lnTo>
                    <a:pt x="56769" y="286892"/>
                  </a:lnTo>
                </a:path>
                <a:path w="85725" h="287019">
                  <a:moveTo>
                    <a:pt x="5715" y="203453"/>
                  </a:moveTo>
                  <a:lnTo>
                    <a:pt x="5715" y="203453"/>
                  </a:lnTo>
                  <a:lnTo>
                    <a:pt x="18669" y="198754"/>
                  </a:lnTo>
                  <a:lnTo>
                    <a:pt x="34162" y="192277"/>
                  </a:lnTo>
                  <a:lnTo>
                    <a:pt x="50673" y="18465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648322" y="922527"/>
              <a:ext cx="395604" cy="15989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7135114" y="10450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60776" y="1655698"/>
            <a:ext cx="1102995" cy="37465"/>
          </a:xfrm>
          <a:custGeom>
            <a:avLst/>
            <a:gdLst/>
            <a:ahLst/>
            <a:cxnLst/>
            <a:rect l="l" t="t" r="r" b="b"/>
            <a:pathLst>
              <a:path w="1102995" h="37464">
                <a:moveTo>
                  <a:pt x="0" y="0"/>
                </a:moveTo>
                <a:lnTo>
                  <a:pt x="0" y="0"/>
                </a:lnTo>
                <a:lnTo>
                  <a:pt x="11811" y="4317"/>
                </a:lnTo>
                <a:lnTo>
                  <a:pt x="24130" y="7492"/>
                </a:lnTo>
                <a:lnTo>
                  <a:pt x="39243" y="9651"/>
                </a:lnTo>
                <a:lnTo>
                  <a:pt x="56896" y="9651"/>
                </a:lnTo>
                <a:lnTo>
                  <a:pt x="74422" y="11175"/>
                </a:lnTo>
                <a:lnTo>
                  <a:pt x="92837" y="11175"/>
                </a:lnTo>
                <a:lnTo>
                  <a:pt x="111506" y="11175"/>
                </a:lnTo>
                <a:lnTo>
                  <a:pt x="130302" y="13335"/>
                </a:lnTo>
                <a:lnTo>
                  <a:pt x="149733" y="14097"/>
                </a:lnTo>
                <a:lnTo>
                  <a:pt x="167386" y="14097"/>
                </a:lnTo>
                <a:lnTo>
                  <a:pt x="183896" y="15112"/>
                </a:lnTo>
                <a:lnTo>
                  <a:pt x="201549" y="15112"/>
                </a:lnTo>
                <a:lnTo>
                  <a:pt x="220218" y="15112"/>
                </a:lnTo>
                <a:lnTo>
                  <a:pt x="239775" y="16255"/>
                </a:lnTo>
                <a:lnTo>
                  <a:pt x="257302" y="17272"/>
                </a:lnTo>
                <a:lnTo>
                  <a:pt x="274574" y="18414"/>
                </a:lnTo>
                <a:lnTo>
                  <a:pt x="292227" y="19812"/>
                </a:lnTo>
                <a:lnTo>
                  <a:pt x="310642" y="19812"/>
                </a:lnTo>
                <a:lnTo>
                  <a:pt x="330454" y="19812"/>
                </a:lnTo>
                <a:lnTo>
                  <a:pt x="348106" y="20827"/>
                </a:lnTo>
                <a:lnTo>
                  <a:pt x="364236" y="20827"/>
                </a:lnTo>
                <a:lnTo>
                  <a:pt x="380873" y="20827"/>
                </a:lnTo>
                <a:lnTo>
                  <a:pt x="397383" y="22987"/>
                </a:lnTo>
                <a:lnTo>
                  <a:pt x="415036" y="23749"/>
                </a:lnTo>
                <a:lnTo>
                  <a:pt x="434848" y="24891"/>
                </a:lnTo>
                <a:lnTo>
                  <a:pt x="454279" y="24891"/>
                </a:lnTo>
                <a:lnTo>
                  <a:pt x="475106" y="24891"/>
                </a:lnTo>
                <a:lnTo>
                  <a:pt x="497078" y="27050"/>
                </a:lnTo>
                <a:lnTo>
                  <a:pt x="520192" y="28448"/>
                </a:lnTo>
                <a:lnTo>
                  <a:pt x="540639" y="29463"/>
                </a:lnTo>
                <a:lnTo>
                  <a:pt x="561594" y="30607"/>
                </a:lnTo>
                <a:lnTo>
                  <a:pt x="582422" y="31623"/>
                </a:lnTo>
                <a:lnTo>
                  <a:pt x="604393" y="31623"/>
                </a:lnTo>
                <a:lnTo>
                  <a:pt x="628523" y="32385"/>
                </a:lnTo>
                <a:lnTo>
                  <a:pt x="651256" y="33527"/>
                </a:lnTo>
                <a:lnTo>
                  <a:pt x="674624" y="33527"/>
                </a:lnTo>
                <a:lnTo>
                  <a:pt x="696213" y="33527"/>
                </a:lnTo>
                <a:lnTo>
                  <a:pt x="720344" y="33527"/>
                </a:lnTo>
                <a:lnTo>
                  <a:pt x="743331" y="33527"/>
                </a:lnTo>
                <a:lnTo>
                  <a:pt x="766445" y="33527"/>
                </a:lnTo>
                <a:lnTo>
                  <a:pt x="790575" y="33527"/>
                </a:lnTo>
                <a:lnTo>
                  <a:pt x="815721" y="34544"/>
                </a:lnTo>
                <a:lnTo>
                  <a:pt x="840867" y="35940"/>
                </a:lnTo>
                <a:lnTo>
                  <a:pt x="864615" y="37084"/>
                </a:lnTo>
                <a:lnTo>
                  <a:pt x="888111" y="37084"/>
                </a:lnTo>
                <a:lnTo>
                  <a:pt x="911860" y="37084"/>
                </a:lnTo>
                <a:lnTo>
                  <a:pt x="934847" y="37084"/>
                </a:lnTo>
                <a:lnTo>
                  <a:pt x="957961" y="37084"/>
                </a:lnTo>
                <a:lnTo>
                  <a:pt x="979932" y="37084"/>
                </a:lnTo>
                <a:lnTo>
                  <a:pt x="1001776" y="37084"/>
                </a:lnTo>
                <a:lnTo>
                  <a:pt x="1021334" y="37084"/>
                </a:lnTo>
                <a:lnTo>
                  <a:pt x="1041019" y="37084"/>
                </a:lnTo>
                <a:lnTo>
                  <a:pt x="1058672" y="37084"/>
                </a:lnTo>
                <a:lnTo>
                  <a:pt x="1058672" y="37084"/>
                </a:lnTo>
                <a:lnTo>
                  <a:pt x="1071626" y="34544"/>
                </a:lnTo>
                <a:lnTo>
                  <a:pt x="1082802" y="33527"/>
                </a:lnTo>
                <a:lnTo>
                  <a:pt x="1095756" y="32385"/>
                </a:lnTo>
                <a:lnTo>
                  <a:pt x="1102614" y="2590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442961" y="1230121"/>
            <a:ext cx="408305" cy="271145"/>
          </a:xfrm>
          <a:custGeom>
            <a:avLst/>
            <a:gdLst/>
            <a:ahLst/>
            <a:cxnLst/>
            <a:rect l="l" t="t" r="r" b="b"/>
            <a:pathLst>
              <a:path w="408304" h="271144">
                <a:moveTo>
                  <a:pt x="0" y="191897"/>
                </a:moveTo>
                <a:lnTo>
                  <a:pt x="0" y="191897"/>
                </a:lnTo>
                <a:lnTo>
                  <a:pt x="1143" y="181482"/>
                </a:lnTo>
                <a:lnTo>
                  <a:pt x="4318" y="174625"/>
                </a:lnTo>
                <a:lnTo>
                  <a:pt x="12954" y="184403"/>
                </a:lnTo>
                <a:lnTo>
                  <a:pt x="14351" y="202056"/>
                </a:lnTo>
                <a:lnTo>
                  <a:pt x="16510" y="223647"/>
                </a:lnTo>
                <a:lnTo>
                  <a:pt x="18415" y="244093"/>
                </a:lnTo>
                <a:lnTo>
                  <a:pt x="20574" y="261365"/>
                </a:lnTo>
                <a:lnTo>
                  <a:pt x="22987" y="271144"/>
                </a:lnTo>
                <a:lnTo>
                  <a:pt x="22987" y="271144"/>
                </a:lnTo>
                <a:lnTo>
                  <a:pt x="38227" y="258572"/>
                </a:lnTo>
                <a:lnTo>
                  <a:pt x="50419" y="241935"/>
                </a:lnTo>
                <a:lnTo>
                  <a:pt x="68707" y="224662"/>
                </a:lnTo>
                <a:lnTo>
                  <a:pt x="86360" y="208534"/>
                </a:lnTo>
                <a:lnTo>
                  <a:pt x="101854" y="196596"/>
                </a:lnTo>
                <a:lnTo>
                  <a:pt x="113792" y="186943"/>
                </a:lnTo>
                <a:lnTo>
                  <a:pt x="125984" y="178942"/>
                </a:lnTo>
                <a:lnTo>
                  <a:pt x="140081" y="170306"/>
                </a:lnTo>
                <a:lnTo>
                  <a:pt x="155575" y="159512"/>
                </a:lnTo>
                <a:lnTo>
                  <a:pt x="173228" y="149478"/>
                </a:lnTo>
                <a:lnTo>
                  <a:pt x="193675" y="137540"/>
                </a:lnTo>
                <a:lnTo>
                  <a:pt x="213487" y="126111"/>
                </a:lnTo>
                <a:lnTo>
                  <a:pt x="235077" y="112775"/>
                </a:lnTo>
                <a:lnTo>
                  <a:pt x="258445" y="99440"/>
                </a:lnTo>
                <a:lnTo>
                  <a:pt x="279019" y="89026"/>
                </a:lnTo>
                <a:lnTo>
                  <a:pt x="298831" y="77088"/>
                </a:lnTo>
                <a:lnTo>
                  <a:pt x="317500" y="67310"/>
                </a:lnTo>
                <a:lnTo>
                  <a:pt x="335915" y="57276"/>
                </a:lnTo>
                <a:lnTo>
                  <a:pt x="351409" y="47625"/>
                </a:lnTo>
                <a:lnTo>
                  <a:pt x="351409" y="47625"/>
                </a:lnTo>
                <a:lnTo>
                  <a:pt x="366903" y="37846"/>
                </a:lnTo>
                <a:lnTo>
                  <a:pt x="382016" y="27050"/>
                </a:lnTo>
                <a:lnTo>
                  <a:pt x="395351" y="16255"/>
                </a:lnTo>
                <a:lnTo>
                  <a:pt x="403987" y="6476"/>
                </a:lnTo>
                <a:lnTo>
                  <a:pt x="408305" y="0"/>
                </a:lnTo>
                <a:lnTo>
                  <a:pt x="400685" y="761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637283" y="1845817"/>
            <a:ext cx="1879600" cy="67310"/>
          </a:xfrm>
          <a:custGeom>
            <a:avLst/>
            <a:gdLst/>
            <a:ahLst/>
            <a:cxnLst/>
            <a:rect l="l" t="t" r="r" b="b"/>
            <a:pathLst>
              <a:path w="1879600" h="67310">
                <a:moveTo>
                  <a:pt x="3937" y="26923"/>
                </a:moveTo>
                <a:lnTo>
                  <a:pt x="3937" y="26923"/>
                </a:lnTo>
                <a:lnTo>
                  <a:pt x="0" y="21970"/>
                </a:lnTo>
                <a:lnTo>
                  <a:pt x="9652" y="26923"/>
                </a:lnTo>
                <a:lnTo>
                  <a:pt x="21590" y="34925"/>
                </a:lnTo>
                <a:lnTo>
                  <a:pt x="38100" y="43179"/>
                </a:lnTo>
                <a:lnTo>
                  <a:pt x="54737" y="50672"/>
                </a:lnTo>
                <a:lnTo>
                  <a:pt x="70866" y="57530"/>
                </a:lnTo>
                <a:lnTo>
                  <a:pt x="87503" y="62991"/>
                </a:lnTo>
                <a:lnTo>
                  <a:pt x="105791" y="66166"/>
                </a:lnTo>
                <a:lnTo>
                  <a:pt x="125603" y="67309"/>
                </a:lnTo>
                <a:lnTo>
                  <a:pt x="147574" y="65150"/>
                </a:lnTo>
                <a:lnTo>
                  <a:pt x="168402" y="61848"/>
                </a:lnTo>
                <a:lnTo>
                  <a:pt x="188214" y="58292"/>
                </a:lnTo>
                <a:lnTo>
                  <a:pt x="208788" y="53212"/>
                </a:lnTo>
                <a:lnTo>
                  <a:pt x="231775" y="46735"/>
                </a:lnTo>
                <a:lnTo>
                  <a:pt x="254889" y="39242"/>
                </a:lnTo>
                <a:lnTo>
                  <a:pt x="280035" y="32384"/>
                </a:lnTo>
                <a:lnTo>
                  <a:pt x="305308" y="26923"/>
                </a:lnTo>
                <a:lnTo>
                  <a:pt x="329311" y="22605"/>
                </a:lnTo>
                <a:lnTo>
                  <a:pt x="351282" y="19811"/>
                </a:lnTo>
                <a:lnTo>
                  <a:pt x="373253" y="19811"/>
                </a:lnTo>
                <a:lnTo>
                  <a:pt x="373253" y="19811"/>
                </a:lnTo>
                <a:lnTo>
                  <a:pt x="393827" y="20827"/>
                </a:lnTo>
                <a:lnTo>
                  <a:pt x="415798" y="22605"/>
                </a:lnTo>
                <a:lnTo>
                  <a:pt x="436626" y="25907"/>
                </a:lnTo>
                <a:lnTo>
                  <a:pt x="456438" y="29463"/>
                </a:lnTo>
                <a:lnTo>
                  <a:pt x="477012" y="33400"/>
                </a:lnTo>
                <a:lnTo>
                  <a:pt x="497840" y="39242"/>
                </a:lnTo>
                <a:lnTo>
                  <a:pt x="518668" y="44195"/>
                </a:lnTo>
                <a:lnTo>
                  <a:pt x="539623" y="46735"/>
                </a:lnTo>
                <a:lnTo>
                  <a:pt x="560070" y="44195"/>
                </a:lnTo>
                <a:lnTo>
                  <a:pt x="583184" y="43179"/>
                </a:lnTo>
                <a:lnTo>
                  <a:pt x="610489" y="41020"/>
                </a:lnTo>
                <a:lnTo>
                  <a:pt x="634619" y="38100"/>
                </a:lnTo>
                <a:lnTo>
                  <a:pt x="657733" y="33400"/>
                </a:lnTo>
                <a:lnTo>
                  <a:pt x="680720" y="28447"/>
                </a:lnTo>
                <a:lnTo>
                  <a:pt x="701548" y="23748"/>
                </a:lnTo>
                <a:lnTo>
                  <a:pt x="718947" y="18287"/>
                </a:lnTo>
                <a:lnTo>
                  <a:pt x="737616" y="15112"/>
                </a:lnTo>
                <a:lnTo>
                  <a:pt x="756285" y="12191"/>
                </a:lnTo>
                <a:lnTo>
                  <a:pt x="774700" y="7492"/>
                </a:lnTo>
                <a:lnTo>
                  <a:pt x="794512" y="3175"/>
                </a:lnTo>
                <a:lnTo>
                  <a:pt x="814324" y="0"/>
                </a:lnTo>
                <a:lnTo>
                  <a:pt x="835152" y="0"/>
                </a:lnTo>
                <a:lnTo>
                  <a:pt x="856107" y="1015"/>
                </a:lnTo>
                <a:lnTo>
                  <a:pt x="877697" y="2158"/>
                </a:lnTo>
                <a:lnTo>
                  <a:pt x="898525" y="4317"/>
                </a:lnTo>
                <a:lnTo>
                  <a:pt x="919353" y="7492"/>
                </a:lnTo>
                <a:lnTo>
                  <a:pt x="942467" y="11175"/>
                </a:lnTo>
                <a:lnTo>
                  <a:pt x="961898" y="15112"/>
                </a:lnTo>
                <a:lnTo>
                  <a:pt x="978408" y="20827"/>
                </a:lnTo>
                <a:lnTo>
                  <a:pt x="995045" y="25907"/>
                </a:lnTo>
                <a:lnTo>
                  <a:pt x="1013714" y="31241"/>
                </a:lnTo>
                <a:lnTo>
                  <a:pt x="1036447" y="37083"/>
                </a:lnTo>
                <a:lnTo>
                  <a:pt x="1063752" y="39242"/>
                </a:lnTo>
                <a:lnTo>
                  <a:pt x="1091184" y="38100"/>
                </a:lnTo>
                <a:lnTo>
                  <a:pt x="1116330" y="38100"/>
                </a:lnTo>
                <a:lnTo>
                  <a:pt x="1140460" y="37083"/>
                </a:lnTo>
                <a:lnTo>
                  <a:pt x="1163447" y="34925"/>
                </a:lnTo>
                <a:lnTo>
                  <a:pt x="1183259" y="31241"/>
                </a:lnTo>
                <a:lnTo>
                  <a:pt x="1203833" y="28447"/>
                </a:lnTo>
                <a:lnTo>
                  <a:pt x="1225042" y="24764"/>
                </a:lnTo>
                <a:lnTo>
                  <a:pt x="1245616" y="21970"/>
                </a:lnTo>
                <a:lnTo>
                  <a:pt x="1268603" y="18287"/>
                </a:lnTo>
                <a:lnTo>
                  <a:pt x="1291590" y="16128"/>
                </a:lnTo>
                <a:lnTo>
                  <a:pt x="1315720" y="13969"/>
                </a:lnTo>
                <a:lnTo>
                  <a:pt x="1339850" y="13969"/>
                </a:lnTo>
                <a:lnTo>
                  <a:pt x="1365123" y="15112"/>
                </a:lnTo>
                <a:lnTo>
                  <a:pt x="1384935" y="17271"/>
                </a:lnTo>
                <a:lnTo>
                  <a:pt x="1402207" y="20827"/>
                </a:lnTo>
                <a:lnTo>
                  <a:pt x="1417320" y="22605"/>
                </a:lnTo>
                <a:lnTo>
                  <a:pt x="1433830" y="24764"/>
                </a:lnTo>
                <a:lnTo>
                  <a:pt x="1453642" y="26923"/>
                </a:lnTo>
                <a:lnTo>
                  <a:pt x="1475613" y="29463"/>
                </a:lnTo>
                <a:lnTo>
                  <a:pt x="1498600" y="31241"/>
                </a:lnTo>
                <a:lnTo>
                  <a:pt x="1524889" y="31241"/>
                </a:lnTo>
                <a:lnTo>
                  <a:pt x="1554480" y="30606"/>
                </a:lnTo>
                <a:lnTo>
                  <a:pt x="1580769" y="29463"/>
                </a:lnTo>
                <a:lnTo>
                  <a:pt x="1601216" y="28447"/>
                </a:lnTo>
                <a:lnTo>
                  <a:pt x="1621028" y="26923"/>
                </a:lnTo>
                <a:lnTo>
                  <a:pt x="1641983" y="25907"/>
                </a:lnTo>
                <a:lnTo>
                  <a:pt x="1641983" y="25907"/>
                </a:lnTo>
                <a:lnTo>
                  <a:pt x="1663827" y="25907"/>
                </a:lnTo>
                <a:lnTo>
                  <a:pt x="1689100" y="24764"/>
                </a:lnTo>
                <a:lnTo>
                  <a:pt x="1712087" y="23748"/>
                </a:lnTo>
                <a:lnTo>
                  <a:pt x="1734058" y="23748"/>
                </a:lnTo>
                <a:lnTo>
                  <a:pt x="1734058" y="23748"/>
                </a:lnTo>
                <a:lnTo>
                  <a:pt x="1752473" y="24764"/>
                </a:lnTo>
                <a:lnTo>
                  <a:pt x="1770126" y="25907"/>
                </a:lnTo>
                <a:lnTo>
                  <a:pt x="1786636" y="28447"/>
                </a:lnTo>
                <a:lnTo>
                  <a:pt x="1803908" y="29463"/>
                </a:lnTo>
                <a:lnTo>
                  <a:pt x="1822704" y="30606"/>
                </a:lnTo>
                <a:lnTo>
                  <a:pt x="1839214" y="30606"/>
                </a:lnTo>
                <a:lnTo>
                  <a:pt x="1853183" y="31241"/>
                </a:lnTo>
                <a:lnTo>
                  <a:pt x="1866519" y="31241"/>
                </a:lnTo>
                <a:lnTo>
                  <a:pt x="1879473" y="3060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633601" y="2092325"/>
            <a:ext cx="1576705" cy="36830"/>
          </a:xfrm>
          <a:custGeom>
            <a:avLst/>
            <a:gdLst/>
            <a:ahLst/>
            <a:cxnLst/>
            <a:rect l="l" t="t" r="r" b="b"/>
            <a:pathLst>
              <a:path w="1576705" h="36830">
                <a:moveTo>
                  <a:pt x="0" y="0"/>
                </a:moveTo>
                <a:lnTo>
                  <a:pt x="0" y="0"/>
                </a:lnTo>
                <a:lnTo>
                  <a:pt x="8636" y="2921"/>
                </a:lnTo>
                <a:lnTo>
                  <a:pt x="17653" y="9779"/>
                </a:lnTo>
                <a:lnTo>
                  <a:pt x="28448" y="19431"/>
                </a:lnTo>
                <a:lnTo>
                  <a:pt x="42925" y="27050"/>
                </a:lnTo>
                <a:lnTo>
                  <a:pt x="58419" y="33528"/>
                </a:lnTo>
                <a:lnTo>
                  <a:pt x="76707" y="35687"/>
                </a:lnTo>
                <a:lnTo>
                  <a:pt x="97662" y="34671"/>
                </a:lnTo>
                <a:lnTo>
                  <a:pt x="119506" y="31750"/>
                </a:lnTo>
                <a:lnTo>
                  <a:pt x="141478" y="25907"/>
                </a:lnTo>
                <a:lnTo>
                  <a:pt x="162432" y="20193"/>
                </a:lnTo>
                <a:lnTo>
                  <a:pt x="181863" y="14097"/>
                </a:lnTo>
                <a:lnTo>
                  <a:pt x="200532" y="10541"/>
                </a:lnTo>
                <a:lnTo>
                  <a:pt x="219329" y="9779"/>
                </a:lnTo>
                <a:lnTo>
                  <a:pt x="237617" y="9779"/>
                </a:lnTo>
                <a:lnTo>
                  <a:pt x="255269" y="10541"/>
                </a:lnTo>
                <a:lnTo>
                  <a:pt x="270382" y="14097"/>
                </a:lnTo>
                <a:lnTo>
                  <a:pt x="284861" y="20193"/>
                </a:lnTo>
                <a:lnTo>
                  <a:pt x="300228" y="25907"/>
                </a:lnTo>
                <a:lnTo>
                  <a:pt x="315468" y="30225"/>
                </a:lnTo>
                <a:lnTo>
                  <a:pt x="334137" y="33528"/>
                </a:lnTo>
                <a:lnTo>
                  <a:pt x="352551" y="35687"/>
                </a:lnTo>
                <a:lnTo>
                  <a:pt x="373380" y="35687"/>
                </a:lnTo>
                <a:lnTo>
                  <a:pt x="397510" y="35687"/>
                </a:lnTo>
                <a:lnTo>
                  <a:pt x="422656" y="36830"/>
                </a:lnTo>
                <a:lnTo>
                  <a:pt x="444626" y="36830"/>
                </a:lnTo>
                <a:lnTo>
                  <a:pt x="462280" y="36830"/>
                </a:lnTo>
                <a:lnTo>
                  <a:pt x="462280" y="36830"/>
                </a:lnTo>
                <a:lnTo>
                  <a:pt x="480694" y="34671"/>
                </a:lnTo>
                <a:lnTo>
                  <a:pt x="501523" y="32512"/>
                </a:lnTo>
                <a:lnTo>
                  <a:pt x="525653" y="31750"/>
                </a:lnTo>
                <a:lnTo>
                  <a:pt x="547624" y="31750"/>
                </a:lnTo>
                <a:lnTo>
                  <a:pt x="564896" y="31750"/>
                </a:lnTo>
                <a:lnTo>
                  <a:pt x="581406" y="31750"/>
                </a:lnTo>
                <a:lnTo>
                  <a:pt x="596900" y="31750"/>
                </a:lnTo>
                <a:lnTo>
                  <a:pt x="612013" y="31750"/>
                </a:lnTo>
                <a:lnTo>
                  <a:pt x="629666" y="32512"/>
                </a:lnTo>
                <a:lnTo>
                  <a:pt x="649097" y="34671"/>
                </a:lnTo>
                <a:lnTo>
                  <a:pt x="670051" y="35687"/>
                </a:lnTo>
                <a:lnTo>
                  <a:pt x="692023" y="36830"/>
                </a:lnTo>
                <a:lnTo>
                  <a:pt x="716026" y="35687"/>
                </a:lnTo>
                <a:lnTo>
                  <a:pt x="737997" y="33528"/>
                </a:lnTo>
                <a:lnTo>
                  <a:pt x="758951" y="31750"/>
                </a:lnTo>
                <a:lnTo>
                  <a:pt x="779399" y="29210"/>
                </a:lnTo>
                <a:lnTo>
                  <a:pt x="801751" y="27050"/>
                </a:lnTo>
                <a:lnTo>
                  <a:pt x="825500" y="25907"/>
                </a:lnTo>
                <a:lnTo>
                  <a:pt x="850773" y="25907"/>
                </a:lnTo>
                <a:lnTo>
                  <a:pt x="876300" y="25907"/>
                </a:lnTo>
                <a:lnTo>
                  <a:pt x="901192" y="25907"/>
                </a:lnTo>
                <a:lnTo>
                  <a:pt x="924179" y="27050"/>
                </a:lnTo>
                <a:lnTo>
                  <a:pt x="945007" y="29210"/>
                </a:lnTo>
                <a:lnTo>
                  <a:pt x="965581" y="31750"/>
                </a:lnTo>
                <a:lnTo>
                  <a:pt x="987932" y="33528"/>
                </a:lnTo>
                <a:lnTo>
                  <a:pt x="1009523" y="35687"/>
                </a:lnTo>
                <a:lnTo>
                  <a:pt x="1032510" y="36830"/>
                </a:lnTo>
                <a:lnTo>
                  <a:pt x="1032510" y="36830"/>
                </a:lnTo>
                <a:lnTo>
                  <a:pt x="1058799" y="34671"/>
                </a:lnTo>
                <a:lnTo>
                  <a:pt x="1088390" y="30225"/>
                </a:lnTo>
                <a:lnTo>
                  <a:pt x="1118235" y="27050"/>
                </a:lnTo>
                <a:lnTo>
                  <a:pt x="1146683" y="24892"/>
                </a:lnTo>
                <a:lnTo>
                  <a:pt x="1173988" y="21336"/>
                </a:lnTo>
                <a:lnTo>
                  <a:pt x="1197737" y="20193"/>
                </a:lnTo>
                <a:lnTo>
                  <a:pt x="1219708" y="19431"/>
                </a:lnTo>
                <a:lnTo>
                  <a:pt x="1238504" y="19431"/>
                </a:lnTo>
                <a:lnTo>
                  <a:pt x="1254633" y="21336"/>
                </a:lnTo>
                <a:lnTo>
                  <a:pt x="1272286" y="23749"/>
                </a:lnTo>
                <a:lnTo>
                  <a:pt x="1289939" y="24892"/>
                </a:lnTo>
                <a:lnTo>
                  <a:pt x="1311910" y="24892"/>
                </a:lnTo>
                <a:lnTo>
                  <a:pt x="1335659" y="22732"/>
                </a:lnTo>
                <a:lnTo>
                  <a:pt x="1361186" y="20193"/>
                </a:lnTo>
                <a:lnTo>
                  <a:pt x="1384935" y="17272"/>
                </a:lnTo>
                <a:lnTo>
                  <a:pt x="1409065" y="14097"/>
                </a:lnTo>
                <a:lnTo>
                  <a:pt x="1431036" y="11937"/>
                </a:lnTo>
                <a:lnTo>
                  <a:pt x="1449832" y="10541"/>
                </a:lnTo>
                <a:lnTo>
                  <a:pt x="1464945" y="12954"/>
                </a:lnTo>
                <a:lnTo>
                  <a:pt x="1478153" y="17272"/>
                </a:lnTo>
                <a:lnTo>
                  <a:pt x="1492250" y="20193"/>
                </a:lnTo>
                <a:lnTo>
                  <a:pt x="1507744" y="22732"/>
                </a:lnTo>
                <a:lnTo>
                  <a:pt x="1524254" y="23749"/>
                </a:lnTo>
                <a:lnTo>
                  <a:pt x="1540510" y="22732"/>
                </a:lnTo>
                <a:lnTo>
                  <a:pt x="1556004" y="21336"/>
                </a:lnTo>
                <a:lnTo>
                  <a:pt x="1566799" y="20193"/>
                </a:lnTo>
                <a:lnTo>
                  <a:pt x="1576451" y="2133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614932" y="2356230"/>
            <a:ext cx="489584" cy="39370"/>
          </a:xfrm>
          <a:custGeom>
            <a:avLst/>
            <a:gdLst/>
            <a:ahLst/>
            <a:cxnLst/>
            <a:rect l="l" t="t" r="r" b="b"/>
            <a:pathLst>
              <a:path w="489585" h="39369">
                <a:moveTo>
                  <a:pt x="0" y="0"/>
                </a:moveTo>
                <a:lnTo>
                  <a:pt x="6858" y="6476"/>
                </a:lnTo>
                <a:lnTo>
                  <a:pt x="15493" y="16256"/>
                </a:lnTo>
                <a:lnTo>
                  <a:pt x="27305" y="25907"/>
                </a:lnTo>
                <a:lnTo>
                  <a:pt x="43180" y="34925"/>
                </a:lnTo>
                <a:lnTo>
                  <a:pt x="62611" y="38862"/>
                </a:lnTo>
                <a:lnTo>
                  <a:pt x="82423" y="38862"/>
                </a:lnTo>
                <a:lnTo>
                  <a:pt x="82423" y="38862"/>
                </a:lnTo>
                <a:lnTo>
                  <a:pt x="100837" y="36068"/>
                </a:lnTo>
                <a:lnTo>
                  <a:pt x="119506" y="30225"/>
                </a:lnTo>
                <a:lnTo>
                  <a:pt x="137160" y="22732"/>
                </a:lnTo>
                <a:lnTo>
                  <a:pt x="154431" y="16256"/>
                </a:lnTo>
                <a:lnTo>
                  <a:pt x="170942" y="11937"/>
                </a:lnTo>
                <a:lnTo>
                  <a:pt x="188594" y="7619"/>
                </a:lnTo>
                <a:lnTo>
                  <a:pt x="207391" y="3301"/>
                </a:lnTo>
                <a:lnTo>
                  <a:pt x="226822" y="1143"/>
                </a:lnTo>
                <a:lnTo>
                  <a:pt x="248793" y="0"/>
                </a:lnTo>
                <a:lnTo>
                  <a:pt x="268224" y="0"/>
                </a:lnTo>
                <a:lnTo>
                  <a:pt x="285876" y="3301"/>
                </a:lnTo>
                <a:lnTo>
                  <a:pt x="301370" y="8636"/>
                </a:lnTo>
                <a:lnTo>
                  <a:pt x="315341" y="15112"/>
                </a:lnTo>
                <a:lnTo>
                  <a:pt x="330835" y="19431"/>
                </a:lnTo>
                <a:lnTo>
                  <a:pt x="349504" y="20574"/>
                </a:lnTo>
                <a:lnTo>
                  <a:pt x="370078" y="19431"/>
                </a:lnTo>
                <a:lnTo>
                  <a:pt x="390906" y="16256"/>
                </a:lnTo>
                <a:lnTo>
                  <a:pt x="411861" y="11937"/>
                </a:lnTo>
                <a:lnTo>
                  <a:pt x="431673" y="7619"/>
                </a:lnTo>
                <a:lnTo>
                  <a:pt x="450342" y="5461"/>
                </a:lnTo>
                <a:lnTo>
                  <a:pt x="466598" y="5461"/>
                </a:lnTo>
                <a:lnTo>
                  <a:pt x="480949" y="7619"/>
                </a:lnTo>
                <a:lnTo>
                  <a:pt x="489585" y="977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210942" y="2208148"/>
            <a:ext cx="1052576" cy="32893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3795267" y="1845944"/>
            <a:ext cx="5107940" cy="3049270"/>
            <a:chOff x="3795267" y="1845944"/>
            <a:chExt cx="5107940" cy="3049270"/>
          </a:xfrm>
        </p:grpSpPr>
        <p:sp>
          <p:nvSpPr>
            <p:cNvPr id="37" name="object 37"/>
            <p:cNvSpPr/>
            <p:nvPr/>
          </p:nvSpPr>
          <p:spPr>
            <a:xfrm>
              <a:off x="5169407" y="2392679"/>
              <a:ext cx="3733799" cy="25024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26679" y="2378963"/>
              <a:ext cx="342900" cy="174625"/>
            </a:xfrm>
            <a:custGeom>
              <a:avLst/>
              <a:gdLst/>
              <a:ahLst/>
              <a:cxnLst/>
              <a:rect l="l" t="t" r="r" b="b"/>
              <a:pathLst>
                <a:path w="342900" h="174625">
                  <a:moveTo>
                    <a:pt x="284352" y="33782"/>
                  </a:moveTo>
                  <a:lnTo>
                    <a:pt x="284352" y="33782"/>
                  </a:lnTo>
                  <a:lnTo>
                    <a:pt x="296672" y="29464"/>
                  </a:lnTo>
                  <a:lnTo>
                    <a:pt x="300990" y="20828"/>
                  </a:lnTo>
                  <a:lnTo>
                    <a:pt x="202311" y="0"/>
                  </a:lnTo>
                  <a:lnTo>
                    <a:pt x="182499" y="0"/>
                  </a:lnTo>
                  <a:lnTo>
                    <a:pt x="162687" y="0"/>
                  </a:lnTo>
                  <a:lnTo>
                    <a:pt x="141097" y="0"/>
                  </a:lnTo>
                  <a:lnTo>
                    <a:pt x="141097" y="0"/>
                  </a:lnTo>
                  <a:lnTo>
                    <a:pt x="0" y="71628"/>
                  </a:lnTo>
                  <a:lnTo>
                    <a:pt x="0" y="71628"/>
                  </a:lnTo>
                  <a:lnTo>
                    <a:pt x="1016" y="83820"/>
                  </a:lnTo>
                  <a:lnTo>
                    <a:pt x="6096" y="93218"/>
                  </a:lnTo>
                  <a:lnTo>
                    <a:pt x="15113" y="102870"/>
                  </a:lnTo>
                  <a:lnTo>
                    <a:pt x="25908" y="112649"/>
                  </a:lnTo>
                  <a:lnTo>
                    <a:pt x="39243" y="122428"/>
                  </a:lnTo>
                  <a:lnTo>
                    <a:pt x="53213" y="131318"/>
                  </a:lnTo>
                  <a:lnTo>
                    <a:pt x="67691" y="138937"/>
                  </a:lnTo>
                  <a:lnTo>
                    <a:pt x="83185" y="145415"/>
                  </a:lnTo>
                  <a:lnTo>
                    <a:pt x="100456" y="150749"/>
                  </a:lnTo>
                  <a:lnTo>
                    <a:pt x="118110" y="157607"/>
                  </a:lnTo>
                  <a:lnTo>
                    <a:pt x="134239" y="163830"/>
                  </a:lnTo>
                  <a:lnTo>
                    <a:pt x="151892" y="169545"/>
                  </a:lnTo>
                  <a:lnTo>
                    <a:pt x="169545" y="173862"/>
                  </a:lnTo>
                  <a:lnTo>
                    <a:pt x="188214" y="174625"/>
                  </a:lnTo>
                  <a:lnTo>
                    <a:pt x="208788" y="173862"/>
                  </a:lnTo>
                  <a:lnTo>
                    <a:pt x="229616" y="172720"/>
                  </a:lnTo>
                  <a:lnTo>
                    <a:pt x="251587" y="169545"/>
                  </a:lnTo>
                  <a:lnTo>
                    <a:pt x="269240" y="165989"/>
                  </a:lnTo>
                  <a:lnTo>
                    <a:pt x="284352" y="159766"/>
                  </a:lnTo>
                  <a:lnTo>
                    <a:pt x="298830" y="151892"/>
                  </a:lnTo>
                  <a:lnTo>
                    <a:pt x="311785" y="144272"/>
                  </a:lnTo>
                  <a:lnTo>
                    <a:pt x="323976" y="135636"/>
                  </a:lnTo>
                  <a:lnTo>
                    <a:pt x="334772" y="124841"/>
                  </a:lnTo>
                  <a:lnTo>
                    <a:pt x="340233" y="110871"/>
                  </a:lnTo>
                  <a:lnTo>
                    <a:pt x="342392" y="95377"/>
                  </a:lnTo>
                  <a:lnTo>
                    <a:pt x="339090" y="80645"/>
                  </a:lnTo>
                  <a:lnTo>
                    <a:pt x="228600" y="1079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795267" y="1845944"/>
              <a:ext cx="3646424" cy="77393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209539" y="2711195"/>
              <a:ext cx="117475" cy="259715"/>
            </a:xfrm>
            <a:custGeom>
              <a:avLst/>
              <a:gdLst/>
              <a:ahLst/>
              <a:cxnLst/>
              <a:rect l="l" t="t" r="r" b="b"/>
              <a:pathLst>
                <a:path w="117475" h="259714">
                  <a:moveTo>
                    <a:pt x="0" y="34925"/>
                  </a:moveTo>
                  <a:lnTo>
                    <a:pt x="0" y="34925"/>
                  </a:lnTo>
                  <a:lnTo>
                    <a:pt x="2159" y="21589"/>
                  </a:lnTo>
                  <a:lnTo>
                    <a:pt x="8636" y="10794"/>
                  </a:lnTo>
                  <a:lnTo>
                    <a:pt x="19812" y="2158"/>
                  </a:lnTo>
                  <a:lnTo>
                    <a:pt x="35940" y="0"/>
                  </a:lnTo>
                  <a:lnTo>
                    <a:pt x="35940" y="0"/>
                  </a:lnTo>
                  <a:lnTo>
                    <a:pt x="51435" y="5460"/>
                  </a:lnTo>
                  <a:lnTo>
                    <a:pt x="65532" y="15493"/>
                  </a:lnTo>
                  <a:lnTo>
                    <a:pt x="76708" y="30225"/>
                  </a:lnTo>
                  <a:lnTo>
                    <a:pt x="84200" y="49021"/>
                  </a:lnTo>
                  <a:lnTo>
                    <a:pt x="87502" y="69468"/>
                  </a:lnTo>
                  <a:lnTo>
                    <a:pt x="88519" y="90423"/>
                  </a:lnTo>
                  <a:lnTo>
                    <a:pt x="87502" y="115188"/>
                  </a:lnTo>
                  <a:lnTo>
                    <a:pt x="86360" y="141096"/>
                  </a:lnTo>
                  <a:lnTo>
                    <a:pt x="85344" y="169163"/>
                  </a:lnTo>
                  <a:lnTo>
                    <a:pt x="85344" y="195452"/>
                  </a:lnTo>
                  <a:lnTo>
                    <a:pt x="85344" y="220344"/>
                  </a:lnTo>
                  <a:lnTo>
                    <a:pt x="85344" y="245490"/>
                  </a:lnTo>
                </a:path>
                <a:path w="117475" h="259714">
                  <a:moveTo>
                    <a:pt x="116967" y="259587"/>
                  </a:moveTo>
                  <a:lnTo>
                    <a:pt x="110489" y="256285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1381125" y="2233675"/>
            <a:ext cx="3872865" cy="2557780"/>
            <a:chOff x="1381125" y="2233675"/>
            <a:chExt cx="3872865" cy="2557780"/>
          </a:xfrm>
        </p:grpSpPr>
        <p:sp>
          <p:nvSpPr>
            <p:cNvPr id="42" name="object 42"/>
            <p:cNvSpPr/>
            <p:nvPr/>
          </p:nvSpPr>
          <p:spPr>
            <a:xfrm>
              <a:off x="2161031" y="3051047"/>
              <a:ext cx="2563368" cy="174040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606039" y="3707002"/>
              <a:ext cx="2159000" cy="809625"/>
            </a:xfrm>
            <a:custGeom>
              <a:avLst/>
              <a:gdLst/>
              <a:ahLst/>
              <a:cxnLst/>
              <a:rect l="l" t="t" r="r" b="b"/>
              <a:pathLst>
                <a:path w="2159000" h="809625">
                  <a:moveTo>
                    <a:pt x="1534668" y="505053"/>
                  </a:moveTo>
                  <a:lnTo>
                    <a:pt x="1534668" y="505053"/>
                  </a:lnTo>
                  <a:lnTo>
                    <a:pt x="1531365" y="521614"/>
                  </a:lnTo>
                  <a:lnTo>
                    <a:pt x="1531365" y="521614"/>
                  </a:lnTo>
                  <a:lnTo>
                    <a:pt x="1544701" y="525576"/>
                  </a:lnTo>
                  <a:lnTo>
                    <a:pt x="1557020" y="527011"/>
                  </a:lnTo>
                  <a:lnTo>
                    <a:pt x="1569974" y="527011"/>
                  </a:lnTo>
                  <a:lnTo>
                    <a:pt x="1583309" y="528091"/>
                  </a:lnTo>
                  <a:lnTo>
                    <a:pt x="1596263" y="529170"/>
                  </a:lnTo>
                  <a:lnTo>
                    <a:pt x="1607058" y="529170"/>
                  </a:lnTo>
                  <a:lnTo>
                    <a:pt x="1617852" y="529170"/>
                  </a:lnTo>
                  <a:lnTo>
                    <a:pt x="1631188" y="530250"/>
                  </a:lnTo>
                  <a:lnTo>
                    <a:pt x="1643380" y="530250"/>
                  </a:lnTo>
                  <a:lnTo>
                    <a:pt x="1656334" y="531329"/>
                  </a:lnTo>
                  <a:lnTo>
                    <a:pt x="1668526" y="532409"/>
                  </a:lnTo>
                  <a:lnTo>
                    <a:pt x="1680464" y="533133"/>
                  </a:lnTo>
                  <a:lnTo>
                    <a:pt x="1693418" y="534212"/>
                  </a:lnTo>
                  <a:lnTo>
                    <a:pt x="1706752" y="535292"/>
                  </a:lnTo>
                  <a:lnTo>
                    <a:pt x="1717548" y="535292"/>
                  </a:lnTo>
                  <a:lnTo>
                    <a:pt x="1729739" y="535292"/>
                  </a:lnTo>
                  <a:lnTo>
                    <a:pt x="1742059" y="536727"/>
                  </a:lnTo>
                  <a:lnTo>
                    <a:pt x="1755013" y="536727"/>
                  </a:lnTo>
                  <a:lnTo>
                    <a:pt x="1769364" y="537806"/>
                  </a:lnTo>
                  <a:lnTo>
                    <a:pt x="1782318" y="537806"/>
                  </a:lnTo>
                  <a:lnTo>
                    <a:pt x="1796669" y="537806"/>
                  </a:lnTo>
                  <a:lnTo>
                    <a:pt x="1810765" y="538886"/>
                  </a:lnTo>
                  <a:lnTo>
                    <a:pt x="1824101" y="539965"/>
                  </a:lnTo>
                  <a:lnTo>
                    <a:pt x="1838071" y="541045"/>
                  </a:lnTo>
                  <a:lnTo>
                    <a:pt x="1851152" y="542124"/>
                  </a:lnTo>
                  <a:lnTo>
                    <a:pt x="1863344" y="542124"/>
                  </a:lnTo>
                  <a:lnTo>
                    <a:pt x="1876298" y="542124"/>
                  </a:lnTo>
                  <a:lnTo>
                    <a:pt x="1888489" y="541045"/>
                  </a:lnTo>
                  <a:lnTo>
                    <a:pt x="1900809" y="541045"/>
                  </a:lnTo>
                  <a:lnTo>
                    <a:pt x="1912620" y="542124"/>
                  </a:lnTo>
                  <a:lnTo>
                    <a:pt x="1924558" y="542124"/>
                  </a:lnTo>
                  <a:lnTo>
                    <a:pt x="1937893" y="542848"/>
                  </a:lnTo>
                  <a:lnTo>
                    <a:pt x="1950847" y="542848"/>
                  </a:lnTo>
                  <a:lnTo>
                    <a:pt x="1963039" y="542848"/>
                  </a:lnTo>
                  <a:lnTo>
                    <a:pt x="1977136" y="542848"/>
                  </a:lnTo>
                  <a:lnTo>
                    <a:pt x="1992630" y="542848"/>
                  </a:lnTo>
                  <a:lnTo>
                    <a:pt x="2005584" y="543928"/>
                  </a:lnTo>
                  <a:lnTo>
                    <a:pt x="2019935" y="543928"/>
                  </a:lnTo>
                  <a:lnTo>
                    <a:pt x="2032889" y="543928"/>
                  </a:lnTo>
                  <a:lnTo>
                    <a:pt x="2044827" y="543928"/>
                  </a:lnTo>
                  <a:lnTo>
                    <a:pt x="2057400" y="545376"/>
                  </a:lnTo>
                  <a:lnTo>
                    <a:pt x="2068195" y="546455"/>
                  </a:lnTo>
                </a:path>
                <a:path w="2159000" h="809625">
                  <a:moveTo>
                    <a:pt x="3175" y="774331"/>
                  </a:moveTo>
                  <a:lnTo>
                    <a:pt x="0" y="782256"/>
                  </a:lnTo>
                  <a:lnTo>
                    <a:pt x="0" y="782256"/>
                  </a:lnTo>
                  <a:lnTo>
                    <a:pt x="7493" y="791972"/>
                  </a:lnTo>
                  <a:lnTo>
                    <a:pt x="19431" y="796290"/>
                  </a:lnTo>
                  <a:lnTo>
                    <a:pt x="34925" y="799528"/>
                  </a:lnTo>
                  <a:lnTo>
                    <a:pt x="51435" y="800608"/>
                  </a:lnTo>
                  <a:lnTo>
                    <a:pt x="68707" y="801687"/>
                  </a:lnTo>
                  <a:lnTo>
                    <a:pt x="87503" y="802767"/>
                  </a:lnTo>
                  <a:lnTo>
                    <a:pt x="107187" y="803846"/>
                  </a:lnTo>
                  <a:lnTo>
                    <a:pt x="125984" y="803846"/>
                  </a:lnTo>
                  <a:lnTo>
                    <a:pt x="143256" y="803846"/>
                  </a:lnTo>
                  <a:lnTo>
                    <a:pt x="160909" y="803846"/>
                  </a:lnTo>
                  <a:lnTo>
                    <a:pt x="179197" y="803846"/>
                  </a:lnTo>
                  <a:lnTo>
                    <a:pt x="199009" y="804926"/>
                  </a:lnTo>
                  <a:lnTo>
                    <a:pt x="215646" y="806005"/>
                  </a:lnTo>
                  <a:lnTo>
                    <a:pt x="232918" y="806005"/>
                  </a:lnTo>
                  <a:lnTo>
                    <a:pt x="250571" y="807085"/>
                  </a:lnTo>
                  <a:lnTo>
                    <a:pt x="268224" y="807085"/>
                  </a:lnTo>
                  <a:lnTo>
                    <a:pt x="283591" y="808164"/>
                  </a:lnTo>
                  <a:lnTo>
                    <a:pt x="294513" y="809256"/>
                  </a:lnTo>
                  <a:lnTo>
                    <a:pt x="302006" y="803846"/>
                  </a:lnTo>
                </a:path>
                <a:path w="2159000" h="809625">
                  <a:moveTo>
                    <a:pt x="2074672" y="38100"/>
                  </a:moveTo>
                  <a:lnTo>
                    <a:pt x="2074672" y="38100"/>
                  </a:lnTo>
                  <a:lnTo>
                    <a:pt x="1728724" y="0"/>
                  </a:lnTo>
                  <a:lnTo>
                    <a:pt x="1712087" y="0"/>
                  </a:lnTo>
                  <a:lnTo>
                    <a:pt x="1696974" y="0"/>
                  </a:lnTo>
                  <a:lnTo>
                    <a:pt x="1679321" y="0"/>
                  </a:lnTo>
                  <a:lnTo>
                    <a:pt x="1679321" y="0"/>
                  </a:lnTo>
                  <a:lnTo>
                    <a:pt x="1559814" y="128143"/>
                  </a:lnTo>
                  <a:lnTo>
                    <a:pt x="1559814" y="144653"/>
                  </a:lnTo>
                  <a:lnTo>
                    <a:pt x="1559814" y="144653"/>
                  </a:lnTo>
                  <a:lnTo>
                    <a:pt x="1564513" y="160909"/>
                  </a:lnTo>
                  <a:lnTo>
                    <a:pt x="1569974" y="177088"/>
                  </a:lnTo>
                  <a:lnTo>
                    <a:pt x="1576451" y="192570"/>
                  </a:lnTo>
                  <a:lnTo>
                    <a:pt x="1585468" y="206616"/>
                  </a:lnTo>
                  <a:lnTo>
                    <a:pt x="1596263" y="220649"/>
                  </a:lnTo>
                  <a:lnTo>
                    <a:pt x="1608074" y="232524"/>
                  </a:lnTo>
                  <a:lnTo>
                    <a:pt x="1620393" y="242252"/>
                  </a:lnTo>
                  <a:lnTo>
                    <a:pt x="1633347" y="249085"/>
                  </a:lnTo>
                  <a:lnTo>
                    <a:pt x="1646301" y="254495"/>
                  </a:lnTo>
                  <a:lnTo>
                    <a:pt x="1660652" y="259892"/>
                  </a:lnTo>
                  <a:lnTo>
                    <a:pt x="1676146" y="263131"/>
                  </a:lnTo>
                  <a:lnTo>
                    <a:pt x="1692275" y="264210"/>
                  </a:lnTo>
                  <a:lnTo>
                    <a:pt x="1709927" y="263131"/>
                  </a:lnTo>
                  <a:lnTo>
                    <a:pt x="1726564" y="260972"/>
                  </a:lnTo>
                  <a:lnTo>
                    <a:pt x="1742059" y="257733"/>
                  </a:lnTo>
                  <a:lnTo>
                    <a:pt x="1758188" y="255574"/>
                  </a:lnTo>
                  <a:lnTo>
                    <a:pt x="1774444" y="253415"/>
                  </a:lnTo>
                  <a:lnTo>
                    <a:pt x="1792097" y="250888"/>
                  </a:lnTo>
                  <a:lnTo>
                    <a:pt x="1810765" y="249809"/>
                  </a:lnTo>
                  <a:lnTo>
                    <a:pt x="1830577" y="250888"/>
                  </a:lnTo>
                  <a:lnTo>
                    <a:pt x="1850009" y="253415"/>
                  </a:lnTo>
                  <a:lnTo>
                    <a:pt x="1868677" y="256654"/>
                  </a:lnTo>
                  <a:lnTo>
                    <a:pt x="1887474" y="260972"/>
                  </a:lnTo>
                  <a:lnTo>
                    <a:pt x="1902587" y="265290"/>
                  </a:lnTo>
                  <a:lnTo>
                    <a:pt x="1918081" y="269608"/>
                  </a:lnTo>
                  <a:lnTo>
                    <a:pt x="1934210" y="272846"/>
                  </a:lnTo>
                  <a:lnTo>
                    <a:pt x="1951863" y="277164"/>
                  </a:lnTo>
                  <a:lnTo>
                    <a:pt x="1969515" y="279336"/>
                  </a:lnTo>
                  <a:lnTo>
                    <a:pt x="1987169" y="280416"/>
                  </a:lnTo>
                  <a:lnTo>
                    <a:pt x="2003425" y="281495"/>
                  </a:lnTo>
                  <a:lnTo>
                    <a:pt x="2019935" y="282575"/>
                  </a:lnTo>
                  <a:lnTo>
                    <a:pt x="2036190" y="282575"/>
                  </a:lnTo>
                  <a:lnTo>
                    <a:pt x="2053717" y="281495"/>
                  </a:lnTo>
                  <a:lnTo>
                    <a:pt x="2071370" y="279336"/>
                  </a:lnTo>
                  <a:lnTo>
                    <a:pt x="2088642" y="273926"/>
                  </a:lnTo>
                  <a:lnTo>
                    <a:pt x="2103120" y="267449"/>
                  </a:lnTo>
                  <a:lnTo>
                    <a:pt x="2116074" y="258813"/>
                  </a:lnTo>
                  <a:lnTo>
                    <a:pt x="2127250" y="248005"/>
                  </a:lnTo>
                  <a:lnTo>
                    <a:pt x="2135886" y="235051"/>
                  </a:lnTo>
                  <a:lnTo>
                    <a:pt x="2142744" y="221729"/>
                  </a:lnTo>
                  <a:lnTo>
                    <a:pt x="2149221" y="207695"/>
                  </a:lnTo>
                  <a:lnTo>
                    <a:pt x="2154555" y="193649"/>
                  </a:lnTo>
                  <a:lnTo>
                    <a:pt x="2156714" y="178168"/>
                  </a:lnTo>
                  <a:lnTo>
                    <a:pt x="2157857" y="161925"/>
                  </a:lnTo>
                  <a:lnTo>
                    <a:pt x="2158873" y="146431"/>
                  </a:lnTo>
                  <a:lnTo>
                    <a:pt x="2158873" y="146431"/>
                  </a:lnTo>
                  <a:lnTo>
                    <a:pt x="2073529" y="3378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395342" y="3496563"/>
              <a:ext cx="178943" cy="10401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169155" y="4084967"/>
              <a:ext cx="258445" cy="23495"/>
            </a:xfrm>
            <a:custGeom>
              <a:avLst/>
              <a:gdLst/>
              <a:ahLst/>
              <a:cxnLst/>
              <a:rect l="l" t="t" r="r" b="b"/>
              <a:pathLst>
                <a:path w="258445" h="23495">
                  <a:moveTo>
                    <a:pt x="254127" y="0"/>
                  </a:moveTo>
                  <a:lnTo>
                    <a:pt x="258445" y="5410"/>
                  </a:lnTo>
                  <a:lnTo>
                    <a:pt x="258445" y="5410"/>
                  </a:lnTo>
                  <a:lnTo>
                    <a:pt x="0" y="2305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359276" y="2233675"/>
              <a:ext cx="934593" cy="28829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86479" y="2239136"/>
              <a:ext cx="734060" cy="7641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838572" y="2753867"/>
              <a:ext cx="182117" cy="237236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049901" y="2846450"/>
              <a:ext cx="204088" cy="12192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631439" y="2659506"/>
              <a:ext cx="1383411" cy="40322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124329" y="2783966"/>
              <a:ext cx="384175" cy="27305"/>
            </a:xfrm>
            <a:custGeom>
              <a:avLst/>
              <a:gdLst/>
              <a:ahLst/>
              <a:cxnLst/>
              <a:rect l="l" t="t" r="r" b="b"/>
              <a:pathLst>
                <a:path w="384175" h="27305">
                  <a:moveTo>
                    <a:pt x="83184" y="27305"/>
                  </a:moveTo>
                  <a:lnTo>
                    <a:pt x="67690" y="27305"/>
                  </a:lnTo>
                  <a:lnTo>
                    <a:pt x="50418" y="27305"/>
                  </a:lnTo>
                  <a:lnTo>
                    <a:pt x="29463" y="27305"/>
                  </a:lnTo>
                  <a:lnTo>
                    <a:pt x="29463" y="27305"/>
                  </a:lnTo>
                  <a:lnTo>
                    <a:pt x="0" y="22987"/>
                  </a:lnTo>
                  <a:lnTo>
                    <a:pt x="0" y="22987"/>
                  </a:lnTo>
                  <a:lnTo>
                    <a:pt x="24129" y="19812"/>
                  </a:lnTo>
                  <a:lnTo>
                    <a:pt x="52577" y="18668"/>
                  </a:lnTo>
                  <a:lnTo>
                    <a:pt x="86359" y="16509"/>
                  </a:lnTo>
                  <a:lnTo>
                    <a:pt x="120268" y="14350"/>
                  </a:lnTo>
                  <a:lnTo>
                    <a:pt x="147573" y="13334"/>
                  </a:lnTo>
                  <a:lnTo>
                    <a:pt x="169544" y="13334"/>
                  </a:lnTo>
                  <a:lnTo>
                    <a:pt x="189356" y="13334"/>
                  </a:lnTo>
                  <a:lnTo>
                    <a:pt x="211327" y="14350"/>
                  </a:lnTo>
                  <a:lnTo>
                    <a:pt x="231901" y="13334"/>
                  </a:lnTo>
                  <a:lnTo>
                    <a:pt x="256285" y="13334"/>
                  </a:lnTo>
                  <a:lnTo>
                    <a:pt x="282575" y="13334"/>
                  </a:lnTo>
                  <a:lnTo>
                    <a:pt x="307466" y="12192"/>
                  </a:lnTo>
                  <a:lnTo>
                    <a:pt x="329819" y="10794"/>
                  </a:lnTo>
                  <a:lnTo>
                    <a:pt x="352425" y="10794"/>
                  </a:lnTo>
                  <a:lnTo>
                    <a:pt x="372237" y="10794"/>
                  </a:lnTo>
                  <a:lnTo>
                    <a:pt x="384175" y="9651"/>
                  </a:lnTo>
                  <a:lnTo>
                    <a:pt x="379856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072005" y="2729102"/>
              <a:ext cx="154686" cy="15366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381125" y="2602991"/>
              <a:ext cx="413257" cy="31000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823593" y="2736595"/>
              <a:ext cx="155829" cy="1591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64310" y="2940684"/>
              <a:ext cx="183515" cy="272161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672336" y="3061334"/>
              <a:ext cx="109855" cy="144018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805940" y="3058794"/>
              <a:ext cx="129921" cy="14757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946909" y="2957829"/>
              <a:ext cx="86360" cy="241300"/>
            </a:xfrm>
            <a:custGeom>
              <a:avLst/>
              <a:gdLst/>
              <a:ahLst/>
              <a:cxnLst/>
              <a:rect l="l" t="t" r="r" b="b"/>
              <a:pathLst>
                <a:path w="86360" h="241300">
                  <a:moveTo>
                    <a:pt x="31622" y="0"/>
                  </a:moveTo>
                  <a:lnTo>
                    <a:pt x="31622" y="0"/>
                  </a:lnTo>
                  <a:lnTo>
                    <a:pt x="19684" y="108712"/>
                  </a:lnTo>
                  <a:lnTo>
                    <a:pt x="18668" y="132461"/>
                  </a:lnTo>
                  <a:lnTo>
                    <a:pt x="19684" y="154050"/>
                  </a:lnTo>
                  <a:lnTo>
                    <a:pt x="21843" y="172466"/>
                  </a:lnTo>
                  <a:lnTo>
                    <a:pt x="26162" y="190119"/>
                  </a:lnTo>
                  <a:lnTo>
                    <a:pt x="34162" y="208787"/>
                  </a:lnTo>
                  <a:lnTo>
                    <a:pt x="43814" y="226060"/>
                  </a:lnTo>
                  <a:lnTo>
                    <a:pt x="55752" y="237998"/>
                  </a:lnTo>
                  <a:lnTo>
                    <a:pt x="69087" y="241173"/>
                  </a:lnTo>
                  <a:lnTo>
                    <a:pt x="76581" y="231520"/>
                  </a:lnTo>
                  <a:lnTo>
                    <a:pt x="78739" y="212725"/>
                  </a:lnTo>
                </a:path>
                <a:path w="86360" h="241300">
                  <a:moveTo>
                    <a:pt x="0" y="73025"/>
                  </a:moveTo>
                  <a:lnTo>
                    <a:pt x="19684" y="73025"/>
                  </a:lnTo>
                  <a:lnTo>
                    <a:pt x="36956" y="73025"/>
                  </a:lnTo>
                  <a:lnTo>
                    <a:pt x="58927" y="73025"/>
                  </a:lnTo>
                  <a:lnTo>
                    <a:pt x="86359" y="6731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93202" y="1295148"/>
            <a:ext cx="3965539" cy="36480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1213103" y="774134"/>
            <a:ext cx="2948305" cy="616585"/>
            <a:chOff x="1213103" y="774134"/>
            <a:chExt cx="2948305" cy="616585"/>
          </a:xfrm>
        </p:grpSpPr>
        <p:sp>
          <p:nvSpPr>
            <p:cNvPr id="6" name="object 6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84959" y="792479"/>
              <a:ext cx="2222754" cy="598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220825" y="840104"/>
            <a:ext cx="365887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digestive </a:t>
            </a:r>
            <a:r>
              <a:rPr sz="1500" spc="-60" dirty="0">
                <a:latin typeface="Lucida Sans"/>
                <a:cs typeface="Lucida Sans"/>
              </a:rPr>
              <a:t>tract is </a:t>
            </a:r>
            <a:r>
              <a:rPr sz="1500" spc="-65" dirty="0">
                <a:latin typeface="Lucida Sans"/>
                <a:cs typeface="Lucida Sans"/>
              </a:rPr>
              <a:t>usually</a:t>
            </a:r>
            <a:r>
              <a:rPr sz="1500" spc="-330" dirty="0">
                <a:latin typeface="Lucida Sans"/>
                <a:cs typeface="Lucida Sans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complete.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incomplete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brittle</a:t>
            </a:r>
            <a:r>
              <a:rPr sz="1500" b="1" spc="-1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stars.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999103" y="1634744"/>
            <a:ext cx="833755" cy="53975"/>
            <a:chOff x="3999103" y="1634744"/>
            <a:chExt cx="833755" cy="53975"/>
          </a:xfrm>
        </p:grpSpPr>
        <p:sp>
          <p:nvSpPr>
            <p:cNvPr id="14" name="object 14"/>
            <p:cNvSpPr/>
            <p:nvPr/>
          </p:nvSpPr>
          <p:spPr>
            <a:xfrm>
              <a:off x="4008628" y="1644269"/>
              <a:ext cx="803910" cy="34925"/>
            </a:xfrm>
            <a:custGeom>
              <a:avLst/>
              <a:gdLst/>
              <a:ahLst/>
              <a:cxnLst/>
              <a:rect l="l" t="t" r="r" b="b"/>
              <a:pathLst>
                <a:path w="803910" h="34925">
                  <a:moveTo>
                    <a:pt x="1524" y="26924"/>
                  </a:moveTo>
                  <a:lnTo>
                    <a:pt x="0" y="9651"/>
                  </a:lnTo>
                  <a:lnTo>
                    <a:pt x="0" y="0"/>
                  </a:lnTo>
                  <a:lnTo>
                    <a:pt x="0" y="0"/>
                  </a:lnTo>
                  <a:lnTo>
                    <a:pt x="6858" y="3175"/>
                  </a:lnTo>
                  <a:lnTo>
                    <a:pt x="22351" y="11175"/>
                  </a:lnTo>
                  <a:lnTo>
                    <a:pt x="39624" y="18287"/>
                  </a:lnTo>
                  <a:lnTo>
                    <a:pt x="57276" y="23749"/>
                  </a:lnTo>
                  <a:lnTo>
                    <a:pt x="75692" y="24764"/>
                  </a:lnTo>
                  <a:lnTo>
                    <a:pt x="93345" y="24764"/>
                  </a:lnTo>
                  <a:lnTo>
                    <a:pt x="112013" y="22987"/>
                  </a:lnTo>
                  <a:lnTo>
                    <a:pt x="129286" y="19430"/>
                  </a:lnTo>
                  <a:lnTo>
                    <a:pt x="146938" y="16128"/>
                  </a:lnTo>
                  <a:lnTo>
                    <a:pt x="162433" y="12953"/>
                  </a:lnTo>
                  <a:lnTo>
                    <a:pt x="177546" y="9651"/>
                  </a:lnTo>
                  <a:lnTo>
                    <a:pt x="194056" y="7492"/>
                  </a:lnTo>
                  <a:lnTo>
                    <a:pt x="211709" y="6476"/>
                  </a:lnTo>
                  <a:lnTo>
                    <a:pt x="211709" y="6476"/>
                  </a:lnTo>
                  <a:lnTo>
                    <a:pt x="228981" y="7492"/>
                  </a:lnTo>
                  <a:lnTo>
                    <a:pt x="247776" y="9651"/>
                  </a:lnTo>
                  <a:lnTo>
                    <a:pt x="267588" y="12953"/>
                  </a:lnTo>
                  <a:lnTo>
                    <a:pt x="292735" y="16128"/>
                  </a:lnTo>
                  <a:lnTo>
                    <a:pt x="319024" y="19430"/>
                  </a:lnTo>
                  <a:lnTo>
                    <a:pt x="343788" y="20827"/>
                  </a:lnTo>
                  <a:lnTo>
                    <a:pt x="369443" y="20827"/>
                  </a:lnTo>
                  <a:lnTo>
                    <a:pt x="369443" y="20827"/>
                  </a:lnTo>
                  <a:lnTo>
                    <a:pt x="395732" y="19430"/>
                  </a:lnTo>
                  <a:lnTo>
                    <a:pt x="419862" y="17271"/>
                  </a:lnTo>
                  <a:lnTo>
                    <a:pt x="442468" y="15112"/>
                  </a:lnTo>
                  <a:lnTo>
                    <a:pt x="465582" y="13969"/>
                  </a:lnTo>
                  <a:lnTo>
                    <a:pt x="489712" y="13969"/>
                  </a:lnTo>
                  <a:lnTo>
                    <a:pt x="511556" y="13969"/>
                  </a:lnTo>
                  <a:lnTo>
                    <a:pt x="529971" y="15112"/>
                  </a:lnTo>
                  <a:lnTo>
                    <a:pt x="547624" y="17271"/>
                  </a:lnTo>
                  <a:lnTo>
                    <a:pt x="566293" y="19430"/>
                  </a:lnTo>
                  <a:lnTo>
                    <a:pt x="588263" y="24764"/>
                  </a:lnTo>
                  <a:lnTo>
                    <a:pt x="612013" y="30606"/>
                  </a:lnTo>
                  <a:lnTo>
                    <a:pt x="637667" y="33400"/>
                  </a:lnTo>
                  <a:lnTo>
                    <a:pt x="664972" y="34543"/>
                  </a:lnTo>
                  <a:lnTo>
                    <a:pt x="694436" y="34543"/>
                  </a:lnTo>
                  <a:lnTo>
                    <a:pt x="719709" y="34543"/>
                  </a:lnTo>
                  <a:lnTo>
                    <a:pt x="741299" y="34543"/>
                  </a:lnTo>
                  <a:lnTo>
                    <a:pt x="741299" y="34543"/>
                  </a:lnTo>
                  <a:lnTo>
                    <a:pt x="758951" y="33400"/>
                  </a:lnTo>
                  <a:lnTo>
                    <a:pt x="777621" y="31622"/>
                  </a:lnTo>
                  <a:lnTo>
                    <a:pt x="792099" y="29463"/>
                  </a:lnTo>
                  <a:lnTo>
                    <a:pt x="803910" y="28066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832350" y="16758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934336" y="1894839"/>
            <a:ext cx="2113280" cy="50165"/>
          </a:xfrm>
          <a:custGeom>
            <a:avLst/>
            <a:gdLst/>
            <a:ahLst/>
            <a:cxnLst/>
            <a:rect l="l" t="t" r="r" b="b"/>
            <a:pathLst>
              <a:path w="2113279" h="50164">
                <a:moveTo>
                  <a:pt x="0" y="0"/>
                </a:moveTo>
                <a:lnTo>
                  <a:pt x="0" y="0"/>
                </a:lnTo>
                <a:lnTo>
                  <a:pt x="6476" y="4571"/>
                </a:lnTo>
                <a:lnTo>
                  <a:pt x="12954" y="12191"/>
                </a:lnTo>
                <a:lnTo>
                  <a:pt x="22732" y="19431"/>
                </a:lnTo>
                <a:lnTo>
                  <a:pt x="36068" y="25145"/>
                </a:lnTo>
                <a:lnTo>
                  <a:pt x="52577" y="28320"/>
                </a:lnTo>
                <a:lnTo>
                  <a:pt x="70993" y="29463"/>
                </a:lnTo>
                <a:lnTo>
                  <a:pt x="70993" y="29463"/>
                </a:lnTo>
                <a:lnTo>
                  <a:pt x="90677" y="28320"/>
                </a:lnTo>
                <a:lnTo>
                  <a:pt x="110489" y="25145"/>
                </a:lnTo>
                <a:lnTo>
                  <a:pt x="131444" y="19431"/>
                </a:lnTo>
                <a:lnTo>
                  <a:pt x="150875" y="15366"/>
                </a:lnTo>
                <a:lnTo>
                  <a:pt x="169544" y="9651"/>
                </a:lnTo>
                <a:lnTo>
                  <a:pt x="186181" y="5714"/>
                </a:lnTo>
                <a:lnTo>
                  <a:pt x="202692" y="3556"/>
                </a:lnTo>
                <a:lnTo>
                  <a:pt x="222123" y="3556"/>
                </a:lnTo>
                <a:lnTo>
                  <a:pt x="257429" y="3556"/>
                </a:lnTo>
                <a:lnTo>
                  <a:pt x="273557" y="4571"/>
                </a:lnTo>
                <a:lnTo>
                  <a:pt x="289051" y="6731"/>
                </a:lnTo>
                <a:lnTo>
                  <a:pt x="306324" y="8635"/>
                </a:lnTo>
                <a:lnTo>
                  <a:pt x="323976" y="12191"/>
                </a:lnTo>
                <a:lnTo>
                  <a:pt x="343788" y="15366"/>
                </a:lnTo>
                <a:lnTo>
                  <a:pt x="365379" y="18287"/>
                </a:lnTo>
                <a:lnTo>
                  <a:pt x="389508" y="20827"/>
                </a:lnTo>
                <a:lnTo>
                  <a:pt x="416179" y="21843"/>
                </a:lnTo>
                <a:lnTo>
                  <a:pt x="442087" y="21843"/>
                </a:lnTo>
                <a:lnTo>
                  <a:pt x="468375" y="20827"/>
                </a:lnTo>
                <a:lnTo>
                  <a:pt x="493521" y="19431"/>
                </a:lnTo>
                <a:lnTo>
                  <a:pt x="513333" y="16509"/>
                </a:lnTo>
                <a:lnTo>
                  <a:pt x="532130" y="14350"/>
                </a:lnTo>
                <a:lnTo>
                  <a:pt x="549401" y="11048"/>
                </a:lnTo>
                <a:lnTo>
                  <a:pt x="565912" y="8635"/>
                </a:lnTo>
                <a:lnTo>
                  <a:pt x="584707" y="6731"/>
                </a:lnTo>
                <a:lnTo>
                  <a:pt x="602361" y="4571"/>
                </a:lnTo>
                <a:lnTo>
                  <a:pt x="622807" y="2412"/>
                </a:lnTo>
                <a:lnTo>
                  <a:pt x="645921" y="1396"/>
                </a:lnTo>
                <a:lnTo>
                  <a:pt x="667765" y="1396"/>
                </a:lnTo>
                <a:lnTo>
                  <a:pt x="667765" y="1396"/>
                </a:lnTo>
                <a:lnTo>
                  <a:pt x="689482" y="4571"/>
                </a:lnTo>
                <a:lnTo>
                  <a:pt x="710311" y="8635"/>
                </a:lnTo>
                <a:lnTo>
                  <a:pt x="730123" y="13207"/>
                </a:lnTo>
                <a:lnTo>
                  <a:pt x="752094" y="17271"/>
                </a:lnTo>
                <a:lnTo>
                  <a:pt x="776224" y="20827"/>
                </a:lnTo>
                <a:lnTo>
                  <a:pt x="800354" y="24002"/>
                </a:lnTo>
                <a:lnTo>
                  <a:pt x="826643" y="25145"/>
                </a:lnTo>
                <a:lnTo>
                  <a:pt x="854963" y="26161"/>
                </a:lnTo>
                <a:lnTo>
                  <a:pt x="882395" y="26161"/>
                </a:lnTo>
                <a:lnTo>
                  <a:pt x="902843" y="25145"/>
                </a:lnTo>
                <a:lnTo>
                  <a:pt x="922655" y="22986"/>
                </a:lnTo>
                <a:lnTo>
                  <a:pt x="943610" y="18287"/>
                </a:lnTo>
                <a:lnTo>
                  <a:pt x="962279" y="16509"/>
                </a:lnTo>
                <a:lnTo>
                  <a:pt x="981075" y="14350"/>
                </a:lnTo>
                <a:lnTo>
                  <a:pt x="1001902" y="9651"/>
                </a:lnTo>
                <a:lnTo>
                  <a:pt x="1025651" y="6731"/>
                </a:lnTo>
                <a:lnTo>
                  <a:pt x="1048639" y="5714"/>
                </a:lnTo>
                <a:lnTo>
                  <a:pt x="1071752" y="5714"/>
                </a:lnTo>
                <a:lnTo>
                  <a:pt x="1091183" y="6731"/>
                </a:lnTo>
                <a:lnTo>
                  <a:pt x="1108837" y="8635"/>
                </a:lnTo>
                <a:lnTo>
                  <a:pt x="1124331" y="13207"/>
                </a:lnTo>
                <a:lnTo>
                  <a:pt x="1138301" y="18287"/>
                </a:lnTo>
                <a:lnTo>
                  <a:pt x="1153795" y="22986"/>
                </a:lnTo>
                <a:lnTo>
                  <a:pt x="1170432" y="26161"/>
                </a:lnTo>
                <a:lnTo>
                  <a:pt x="1192021" y="29463"/>
                </a:lnTo>
                <a:lnTo>
                  <a:pt x="1217168" y="31622"/>
                </a:lnTo>
                <a:lnTo>
                  <a:pt x="1246758" y="32638"/>
                </a:lnTo>
                <a:lnTo>
                  <a:pt x="1275080" y="33781"/>
                </a:lnTo>
                <a:lnTo>
                  <a:pt x="1305052" y="32638"/>
                </a:lnTo>
                <a:lnTo>
                  <a:pt x="1335659" y="32638"/>
                </a:lnTo>
                <a:lnTo>
                  <a:pt x="1364107" y="31622"/>
                </a:lnTo>
                <a:lnTo>
                  <a:pt x="1390396" y="30479"/>
                </a:lnTo>
                <a:lnTo>
                  <a:pt x="1414399" y="28320"/>
                </a:lnTo>
                <a:lnTo>
                  <a:pt x="1436370" y="26161"/>
                </a:lnTo>
                <a:lnTo>
                  <a:pt x="1457325" y="26161"/>
                </a:lnTo>
                <a:lnTo>
                  <a:pt x="1478914" y="28320"/>
                </a:lnTo>
                <a:lnTo>
                  <a:pt x="1499742" y="31622"/>
                </a:lnTo>
                <a:lnTo>
                  <a:pt x="1521714" y="34925"/>
                </a:lnTo>
                <a:lnTo>
                  <a:pt x="1542668" y="37083"/>
                </a:lnTo>
                <a:lnTo>
                  <a:pt x="1565655" y="39496"/>
                </a:lnTo>
                <a:lnTo>
                  <a:pt x="1588389" y="40639"/>
                </a:lnTo>
                <a:lnTo>
                  <a:pt x="1609216" y="40639"/>
                </a:lnTo>
                <a:lnTo>
                  <a:pt x="1631188" y="39496"/>
                </a:lnTo>
                <a:lnTo>
                  <a:pt x="1649857" y="38100"/>
                </a:lnTo>
                <a:lnTo>
                  <a:pt x="1669668" y="35940"/>
                </a:lnTo>
                <a:lnTo>
                  <a:pt x="1689100" y="32638"/>
                </a:lnTo>
                <a:lnTo>
                  <a:pt x="1711071" y="31622"/>
                </a:lnTo>
                <a:lnTo>
                  <a:pt x="1733041" y="30479"/>
                </a:lnTo>
                <a:lnTo>
                  <a:pt x="1755013" y="30479"/>
                </a:lnTo>
                <a:lnTo>
                  <a:pt x="1774443" y="30479"/>
                </a:lnTo>
                <a:lnTo>
                  <a:pt x="1792097" y="30479"/>
                </a:lnTo>
                <a:lnTo>
                  <a:pt x="1809750" y="32638"/>
                </a:lnTo>
                <a:lnTo>
                  <a:pt x="1826260" y="34925"/>
                </a:lnTo>
                <a:lnTo>
                  <a:pt x="1842515" y="38100"/>
                </a:lnTo>
                <a:lnTo>
                  <a:pt x="1858645" y="40639"/>
                </a:lnTo>
                <a:lnTo>
                  <a:pt x="1876298" y="43560"/>
                </a:lnTo>
                <a:lnTo>
                  <a:pt x="1895093" y="45719"/>
                </a:lnTo>
                <a:lnTo>
                  <a:pt x="1913763" y="48894"/>
                </a:lnTo>
                <a:lnTo>
                  <a:pt x="1934337" y="50037"/>
                </a:lnTo>
                <a:lnTo>
                  <a:pt x="1955164" y="50037"/>
                </a:lnTo>
                <a:lnTo>
                  <a:pt x="1974977" y="50037"/>
                </a:lnTo>
                <a:lnTo>
                  <a:pt x="1997964" y="48894"/>
                </a:lnTo>
                <a:lnTo>
                  <a:pt x="2021077" y="45719"/>
                </a:lnTo>
                <a:lnTo>
                  <a:pt x="2044064" y="43560"/>
                </a:lnTo>
                <a:lnTo>
                  <a:pt x="2062479" y="41401"/>
                </a:lnTo>
                <a:lnTo>
                  <a:pt x="2075814" y="39496"/>
                </a:lnTo>
                <a:lnTo>
                  <a:pt x="2085466" y="40639"/>
                </a:lnTo>
              </a:path>
              <a:path w="2113279" h="50164">
                <a:moveTo>
                  <a:pt x="2112899" y="41401"/>
                </a:moveTo>
                <a:lnTo>
                  <a:pt x="2109597" y="4889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910451" y="1419732"/>
            <a:ext cx="395605" cy="175895"/>
            <a:chOff x="6910451" y="1419732"/>
            <a:chExt cx="395605" cy="175895"/>
          </a:xfrm>
        </p:grpSpPr>
        <p:sp>
          <p:nvSpPr>
            <p:cNvPr id="18" name="object 18"/>
            <p:cNvSpPr/>
            <p:nvPr/>
          </p:nvSpPr>
          <p:spPr>
            <a:xfrm>
              <a:off x="6919976" y="1429257"/>
              <a:ext cx="376555" cy="156845"/>
            </a:xfrm>
            <a:custGeom>
              <a:avLst/>
              <a:gdLst/>
              <a:ahLst/>
              <a:cxnLst/>
              <a:rect l="l" t="t" r="r" b="b"/>
              <a:pathLst>
                <a:path w="376554" h="156844">
                  <a:moveTo>
                    <a:pt x="223520" y="1904"/>
                  </a:moveTo>
                  <a:lnTo>
                    <a:pt x="223520" y="1904"/>
                  </a:lnTo>
                  <a:lnTo>
                    <a:pt x="180721" y="0"/>
                  </a:lnTo>
                  <a:lnTo>
                    <a:pt x="166750" y="0"/>
                  </a:lnTo>
                  <a:lnTo>
                    <a:pt x="166750" y="0"/>
                  </a:lnTo>
                  <a:lnTo>
                    <a:pt x="0" y="101980"/>
                  </a:lnTo>
                  <a:lnTo>
                    <a:pt x="0" y="114935"/>
                  </a:lnTo>
                  <a:lnTo>
                    <a:pt x="5460" y="126745"/>
                  </a:lnTo>
                  <a:lnTo>
                    <a:pt x="12953" y="136525"/>
                  </a:lnTo>
                  <a:lnTo>
                    <a:pt x="21971" y="145541"/>
                  </a:lnTo>
                  <a:lnTo>
                    <a:pt x="34163" y="150875"/>
                  </a:lnTo>
                  <a:lnTo>
                    <a:pt x="47244" y="155193"/>
                  </a:lnTo>
                  <a:lnTo>
                    <a:pt x="60198" y="156337"/>
                  </a:lnTo>
                  <a:lnTo>
                    <a:pt x="60198" y="156337"/>
                  </a:lnTo>
                  <a:lnTo>
                    <a:pt x="74549" y="154177"/>
                  </a:lnTo>
                  <a:lnTo>
                    <a:pt x="91058" y="150875"/>
                  </a:lnTo>
                  <a:lnTo>
                    <a:pt x="109854" y="147319"/>
                  </a:lnTo>
                  <a:lnTo>
                    <a:pt x="127126" y="143382"/>
                  </a:lnTo>
                  <a:lnTo>
                    <a:pt x="144779" y="138683"/>
                  </a:lnTo>
                  <a:lnTo>
                    <a:pt x="160908" y="135381"/>
                  </a:lnTo>
                  <a:lnTo>
                    <a:pt x="176402" y="134365"/>
                  </a:lnTo>
                  <a:lnTo>
                    <a:pt x="191897" y="135381"/>
                  </a:lnTo>
                  <a:lnTo>
                    <a:pt x="209169" y="137540"/>
                  </a:lnTo>
                  <a:lnTo>
                    <a:pt x="224663" y="142239"/>
                  </a:lnTo>
                  <a:lnTo>
                    <a:pt x="239775" y="145541"/>
                  </a:lnTo>
                  <a:lnTo>
                    <a:pt x="255270" y="148716"/>
                  </a:lnTo>
                  <a:lnTo>
                    <a:pt x="270382" y="150875"/>
                  </a:lnTo>
                  <a:lnTo>
                    <a:pt x="286893" y="152018"/>
                  </a:lnTo>
                  <a:lnTo>
                    <a:pt x="304546" y="152018"/>
                  </a:lnTo>
                  <a:lnTo>
                    <a:pt x="320801" y="149860"/>
                  </a:lnTo>
                  <a:lnTo>
                    <a:pt x="335152" y="146557"/>
                  </a:lnTo>
                  <a:lnTo>
                    <a:pt x="347091" y="141224"/>
                  </a:lnTo>
                  <a:lnTo>
                    <a:pt x="356743" y="132461"/>
                  </a:lnTo>
                  <a:lnTo>
                    <a:pt x="363600" y="121412"/>
                  </a:lnTo>
                  <a:lnTo>
                    <a:pt x="369062" y="111632"/>
                  </a:lnTo>
                  <a:lnTo>
                    <a:pt x="373379" y="100837"/>
                  </a:lnTo>
                  <a:lnTo>
                    <a:pt x="375539" y="90042"/>
                  </a:lnTo>
                  <a:lnTo>
                    <a:pt x="376554" y="77850"/>
                  </a:lnTo>
                  <a:lnTo>
                    <a:pt x="376554" y="65150"/>
                  </a:lnTo>
                  <a:lnTo>
                    <a:pt x="376554" y="65150"/>
                  </a:lnTo>
                  <a:lnTo>
                    <a:pt x="308864" y="18414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86422" y="14357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4984241" y="2273807"/>
            <a:ext cx="572135" cy="276225"/>
          </a:xfrm>
          <a:custGeom>
            <a:avLst/>
            <a:gdLst/>
            <a:ahLst/>
            <a:cxnLst/>
            <a:rect l="l" t="t" r="r" b="b"/>
            <a:pathLst>
              <a:path w="572135" h="276225">
                <a:moveTo>
                  <a:pt x="454406" y="59817"/>
                </a:moveTo>
                <a:lnTo>
                  <a:pt x="454406" y="59817"/>
                </a:lnTo>
                <a:lnTo>
                  <a:pt x="257429" y="0"/>
                </a:lnTo>
                <a:lnTo>
                  <a:pt x="236600" y="0"/>
                </a:lnTo>
                <a:lnTo>
                  <a:pt x="236600" y="0"/>
                </a:lnTo>
                <a:lnTo>
                  <a:pt x="0" y="130683"/>
                </a:lnTo>
                <a:lnTo>
                  <a:pt x="0" y="130683"/>
                </a:lnTo>
                <a:lnTo>
                  <a:pt x="3683" y="144780"/>
                </a:lnTo>
                <a:lnTo>
                  <a:pt x="10160" y="157734"/>
                </a:lnTo>
                <a:lnTo>
                  <a:pt x="19812" y="171831"/>
                </a:lnTo>
                <a:lnTo>
                  <a:pt x="34290" y="184023"/>
                </a:lnTo>
                <a:lnTo>
                  <a:pt x="50419" y="195834"/>
                </a:lnTo>
                <a:lnTo>
                  <a:pt x="70231" y="205613"/>
                </a:lnTo>
                <a:lnTo>
                  <a:pt x="86741" y="213233"/>
                </a:lnTo>
                <a:lnTo>
                  <a:pt x="100837" y="220726"/>
                </a:lnTo>
                <a:lnTo>
                  <a:pt x="114173" y="225806"/>
                </a:lnTo>
                <a:lnTo>
                  <a:pt x="127127" y="231521"/>
                </a:lnTo>
                <a:lnTo>
                  <a:pt x="141478" y="236982"/>
                </a:lnTo>
                <a:lnTo>
                  <a:pt x="157734" y="242316"/>
                </a:lnTo>
                <a:lnTo>
                  <a:pt x="177546" y="248793"/>
                </a:lnTo>
                <a:lnTo>
                  <a:pt x="197358" y="255270"/>
                </a:lnTo>
                <a:lnTo>
                  <a:pt x="219329" y="261112"/>
                </a:lnTo>
                <a:lnTo>
                  <a:pt x="240919" y="266065"/>
                </a:lnTo>
                <a:lnTo>
                  <a:pt x="263144" y="270764"/>
                </a:lnTo>
                <a:lnTo>
                  <a:pt x="282575" y="272923"/>
                </a:lnTo>
                <a:lnTo>
                  <a:pt x="301371" y="272923"/>
                </a:lnTo>
                <a:lnTo>
                  <a:pt x="319024" y="275082"/>
                </a:lnTo>
                <a:lnTo>
                  <a:pt x="337312" y="276225"/>
                </a:lnTo>
                <a:lnTo>
                  <a:pt x="361442" y="276225"/>
                </a:lnTo>
                <a:lnTo>
                  <a:pt x="384556" y="276225"/>
                </a:lnTo>
                <a:lnTo>
                  <a:pt x="404368" y="275082"/>
                </a:lnTo>
                <a:lnTo>
                  <a:pt x="421640" y="271907"/>
                </a:lnTo>
                <a:lnTo>
                  <a:pt x="438150" y="268224"/>
                </a:lnTo>
                <a:lnTo>
                  <a:pt x="455422" y="265049"/>
                </a:lnTo>
                <a:lnTo>
                  <a:pt x="469773" y="259588"/>
                </a:lnTo>
                <a:lnTo>
                  <a:pt x="485267" y="254254"/>
                </a:lnTo>
                <a:lnTo>
                  <a:pt x="500380" y="248793"/>
                </a:lnTo>
                <a:lnTo>
                  <a:pt x="515874" y="241300"/>
                </a:lnTo>
                <a:lnTo>
                  <a:pt x="529971" y="232664"/>
                </a:lnTo>
                <a:lnTo>
                  <a:pt x="544322" y="222885"/>
                </a:lnTo>
                <a:lnTo>
                  <a:pt x="554101" y="212090"/>
                </a:lnTo>
                <a:lnTo>
                  <a:pt x="561975" y="199898"/>
                </a:lnTo>
                <a:lnTo>
                  <a:pt x="567436" y="186182"/>
                </a:lnTo>
                <a:lnTo>
                  <a:pt x="570611" y="169672"/>
                </a:lnTo>
                <a:lnTo>
                  <a:pt x="571754" y="150114"/>
                </a:lnTo>
                <a:lnTo>
                  <a:pt x="568452" y="132842"/>
                </a:lnTo>
                <a:lnTo>
                  <a:pt x="484250" y="56515"/>
                </a:lnTo>
                <a:lnTo>
                  <a:pt x="463296" y="51181"/>
                </a:lnTo>
                <a:lnTo>
                  <a:pt x="441452" y="47879"/>
                </a:lnTo>
                <a:lnTo>
                  <a:pt x="418338" y="41402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42534" y="2683509"/>
            <a:ext cx="542290" cy="363220"/>
          </a:xfrm>
          <a:custGeom>
            <a:avLst/>
            <a:gdLst/>
            <a:ahLst/>
            <a:cxnLst/>
            <a:rect l="l" t="t" r="r" b="b"/>
            <a:pathLst>
              <a:path w="542289" h="363219">
                <a:moveTo>
                  <a:pt x="457580" y="58674"/>
                </a:moveTo>
                <a:lnTo>
                  <a:pt x="457580" y="58674"/>
                </a:lnTo>
                <a:lnTo>
                  <a:pt x="344931" y="14731"/>
                </a:lnTo>
                <a:lnTo>
                  <a:pt x="329438" y="11937"/>
                </a:lnTo>
                <a:lnTo>
                  <a:pt x="315467" y="9778"/>
                </a:lnTo>
                <a:lnTo>
                  <a:pt x="299974" y="7619"/>
                </a:lnTo>
                <a:lnTo>
                  <a:pt x="283337" y="3937"/>
                </a:lnTo>
                <a:lnTo>
                  <a:pt x="269366" y="1143"/>
                </a:lnTo>
                <a:lnTo>
                  <a:pt x="252729" y="0"/>
                </a:lnTo>
                <a:lnTo>
                  <a:pt x="234061" y="0"/>
                </a:lnTo>
                <a:lnTo>
                  <a:pt x="213487" y="0"/>
                </a:lnTo>
                <a:lnTo>
                  <a:pt x="213487" y="0"/>
                </a:lnTo>
                <a:lnTo>
                  <a:pt x="0" y="188975"/>
                </a:lnTo>
                <a:lnTo>
                  <a:pt x="0" y="210693"/>
                </a:lnTo>
                <a:lnTo>
                  <a:pt x="3301" y="232282"/>
                </a:lnTo>
                <a:lnTo>
                  <a:pt x="7619" y="255269"/>
                </a:lnTo>
                <a:lnTo>
                  <a:pt x="15239" y="273684"/>
                </a:lnTo>
                <a:lnTo>
                  <a:pt x="24891" y="291211"/>
                </a:lnTo>
                <a:lnTo>
                  <a:pt x="37084" y="306450"/>
                </a:lnTo>
                <a:lnTo>
                  <a:pt x="49022" y="319405"/>
                </a:lnTo>
                <a:lnTo>
                  <a:pt x="62356" y="329056"/>
                </a:lnTo>
                <a:lnTo>
                  <a:pt x="76707" y="337693"/>
                </a:lnTo>
                <a:lnTo>
                  <a:pt x="90804" y="345694"/>
                </a:lnTo>
                <a:lnTo>
                  <a:pt x="106934" y="352170"/>
                </a:lnTo>
                <a:lnTo>
                  <a:pt x="123570" y="356107"/>
                </a:lnTo>
                <a:lnTo>
                  <a:pt x="141224" y="359663"/>
                </a:lnTo>
                <a:lnTo>
                  <a:pt x="162051" y="362965"/>
                </a:lnTo>
                <a:lnTo>
                  <a:pt x="182625" y="362965"/>
                </a:lnTo>
                <a:lnTo>
                  <a:pt x="182625" y="362965"/>
                </a:lnTo>
                <a:lnTo>
                  <a:pt x="203835" y="359663"/>
                </a:lnTo>
                <a:lnTo>
                  <a:pt x="222123" y="356107"/>
                </a:lnTo>
                <a:lnTo>
                  <a:pt x="240918" y="352170"/>
                </a:lnTo>
                <a:lnTo>
                  <a:pt x="260730" y="345694"/>
                </a:lnTo>
                <a:lnTo>
                  <a:pt x="281177" y="338836"/>
                </a:lnTo>
                <a:lnTo>
                  <a:pt x="302132" y="333375"/>
                </a:lnTo>
                <a:lnTo>
                  <a:pt x="320420" y="328040"/>
                </a:lnTo>
                <a:lnTo>
                  <a:pt x="339216" y="321563"/>
                </a:lnTo>
                <a:lnTo>
                  <a:pt x="356869" y="313944"/>
                </a:lnTo>
                <a:lnTo>
                  <a:pt x="375538" y="308609"/>
                </a:lnTo>
                <a:lnTo>
                  <a:pt x="393953" y="302132"/>
                </a:lnTo>
                <a:lnTo>
                  <a:pt x="410463" y="295528"/>
                </a:lnTo>
                <a:lnTo>
                  <a:pt x="426974" y="289813"/>
                </a:lnTo>
                <a:lnTo>
                  <a:pt x="444245" y="284480"/>
                </a:lnTo>
                <a:lnTo>
                  <a:pt x="459739" y="278002"/>
                </a:lnTo>
                <a:lnTo>
                  <a:pt x="474217" y="271525"/>
                </a:lnTo>
                <a:lnTo>
                  <a:pt x="488188" y="262889"/>
                </a:lnTo>
                <a:lnTo>
                  <a:pt x="500506" y="253111"/>
                </a:lnTo>
                <a:lnTo>
                  <a:pt x="511301" y="241934"/>
                </a:lnTo>
                <a:lnTo>
                  <a:pt x="519938" y="231139"/>
                </a:lnTo>
                <a:lnTo>
                  <a:pt x="527430" y="219328"/>
                </a:lnTo>
                <a:lnTo>
                  <a:pt x="533907" y="206375"/>
                </a:lnTo>
                <a:lnTo>
                  <a:pt x="539750" y="188975"/>
                </a:lnTo>
                <a:lnTo>
                  <a:pt x="541909" y="169290"/>
                </a:lnTo>
                <a:lnTo>
                  <a:pt x="541909" y="169290"/>
                </a:lnTo>
                <a:lnTo>
                  <a:pt x="523113" y="96519"/>
                </a:lnTo>
                <a:lnTo>
                  <a:pt x="511301" y="85725"/>
                </a:lnTo>
                <a:lnTo>
                  <a:pt x="496824" y="75945"/>
                </a:lnTo>
                <a:lnTo>
                  <a:pt x="480313" y="68452"/>
                </a:lnTo>
                <a:lnTo>
                  <a:pt x="458724" y="6299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728204" y="3716401"/>
            <a:ext cx="710565" cy="46990"/>
          </a:xfrm>
          <a:custGeom>
            <a:avLst/>
            <a:gdLst/>
            <a:ahLst/>
            <a:cxnLst/>
            <a:rect l="l" t="t" r="r" b="b"/>
            <a:pathLst>
              <a:path w="710565" h="46989">
                <a:moveTo>
                  <a:pt x="0" y="0"/>
                </a:moveTo>
                <a:lnTo>
                  <a:pt x="0" y="0"/>
                </a:lnTo>
                <a:lnTo>
                  <a:pt x="8636" y="3175"/>
                </a:lnTo>
                <a:lnTo>
                  <a:pt x="11811" y="9652"/>
                </a:lnTo>
                <a:lnTo>
                  <a:pt x="16510" y="18288"/>
                </a:lnTo>
                <a:lnTo>
                  <a:pt x="21590" y="26924"/>
                </a:lnTo>
                <a:lnTo>
                  <a:pt x="31369" y="34925"/>
                </a:lnTo>
                <a:lnTo>
                  <a:pt x="44957" y="39878"/>
                </a:lnTo>
                <a:lnTo>
                  <a:pt x="62229" y="41021"/>
                </a:lnTo>
                <a:lnTo>
                  <a:pt x="82042" y="39878"/>
                </a:lnTo>
                <a:lnTo>
                  <a:pt x="100838" y="37084"/>
                </a:lnTo>
                <a:lnTo>
                  <a:pt x="118110" y="31242"/>
                </a:lnTo>
                <a:lnTo>
                  <a:pt x="133223" y="24765"/>
                </a:lnTo>
                <a:lnTo>
                  <a:pt x="148717" y="18288"/>
                </a:lnTo>
                <a:lnTo>
                  <a:pt x="161671" y="12954"/>
                </a:lnTo>
                <a:lnTo>
                  <a:pt x="175005" y="10795"/>
                </a:lnTo>
                <a:lnTo>
                  <a:pt x="187198" y="13970"/>
                </a:lnTo>
                <a:lnTo>
                  <a:pt x="197993" y="19431"/>
                </a:lnTo>
                <a:lnTo>
                  <a:pt x="208788" y="25908"/>
                </a:lnTo>
                <a:lnTo>
                  <a:pt x="220979" y="31242"/>
                </a:lnTo>
                <a:lnTo>
                  <a:pt x="233934" y="37719"/>
                </a:lnTo>
                <a:lnTo>
                  <a:pt x="249427" y="44577"/>
                </a:lnTo>
                <a:lnTo>
                  <a:pt x="266065" y="46736"/>
                </a:lnTo>
                <a:lnTo>
                  <a:pt x="266065" y="46736"/>
                </a:lnTo>
                <a:lnTo>
                  <a:pt x="283337" y="45720"/>
                </a:lnTo>
                <a:lnTo>
                  <a:pt x="299847" y="42418"/>
                </a:lnTo>
                <a:lnTo>
                  <a:pt x="317119" y="37719"/>
                </a:lnTo>
                <a:lnTo>
                  <a:pt x="334772" y="31242"/>
                </a:lnTo>
                <a:lnTo>
                  <a:pt x="348106" y="22606"/>
                </a:lnTo>
                <a:lnTo>
                  <a:pt x="358901" y="17272"/>
                </a:lnTo>
                <a:lnTo>
                  <a:pt x="371094" y="16129"/>
                </a:lnTo>
                <a:lnTo>
                  <a:pt x="382016" y="19431"/>
                </a:lnTo>
                <a:lnTo>
                  <a:pt x="392811" y="24765"/>
                </a:lnTo>
                <a:lnTo>
                  <a:pt x="406019" y="32385"/>
                </a:lnTo>
                <a:lnTo>
                  <a:pt x="418973" y="39878"/>
                </a:lnTo>
                <a:lnTo>
                  <a:pt x="434467" y="45720"/>
                </a:lnTo>
                <a:lnTo>
                  <a:pt x="449579" y="45720"/>
                </a:lnTo>
                <a:lnTo>
                  <a:pt x="462915" y="41021"/>
                </a:lnTo>
                <a:lnTo>
                  <a:pt x="475869" y="34925"/>
                </a:lnTo>
                <a:lnTo>
                  <a:pt x="488188" y="25908"/>
                </a:lnTo>
                <a:lnTo>
                  <a:pt x="498221" y="17272"/>
                </a:lnTo>
                <a:lnTo>
                  <a:pt x="505460" y="11811"/>
                </a:lnTo>
                <a:lnTo>
                  <a:pt x="521970" y="18288"/>
                </a:lnTo>
                <a:lnTo>
                  <a:pt x="529971" y="25908"/>
                </a:lnTo>
                <a:lnTo>
                  <a:pt x="540766" y="33782"/>
                </a:lnTo>
                <a:lnTo>
                  <a:pt x="552957" y="39878"/>
                </a:lnTo>
                <a:lnTo>
                  <a:pt x="567054" y="42418"/>
                </a:lnTo>
                <a:lnTo>
                  <a:pt x="582422" y="38862"/>
                </a:lnTo>
                <a:lnTo>
                  <a:pt x="596519" y="33782"/>
                </a:lnTo>
                <a:lnTo>
                  <a:pt x="609853" y="25908"/>
                </a:lnTo>
                <a:lnTo>
                  <a:pt x="622807" y="17272"/>
                </a:lnTo>
                <a:lnTo>
                  <a:pt x="632460" y="8636"/>
                </a:lnTo>
                <a:lnTo>
                  <a:pt x="639318" y="2159"/>
                </a:lnTo>
                <a:lnTo>
                  <a:pt x="652272" y="2159"/>
                </a:lnTo>
                <a:lnTo>
                  <a:pt x="659892" y="4318"/>
                </a:lnTo>
                <a:lnTo>
                  <a:pt x="669925" y="5334"/>
                </a:lnTo>
                <a:lnTo>
                  <a:pt x="683260" y="6477"/>
                </a:lnTo>
                <a:lnTo>
                  <a:pt x="695198" y="6477"/>
                </a:lnTo>
                <a:lnTo>
                  <a:pt x="710311" y="533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8419210" y="3570096"/>
            <a:ext cx="132715" cy="69215"/>
            <a:chOff x="8419210" y="3570096"/>
            <a:chExt cx="132715" cy="69215"/>
          </a:xfrm>
        </p:grpSpPr>
        <p:sp>
          <p:nvSpPr>
            <p:cNvPr id="24" name="object 24"/>
            <p:cNvSpPr/>
            <p:nvPr/>
          </p:nvSpPr>
          <p:spPr>
            <a:xfrm>
              <a:off x="8428735" y="3579621"/>
              <a:ext cx="108585" cy="50165"/>
            </a:xfrm>
            <a:custGeom>
              <a:avLst/>
              <a:gdLst/>
              <a:ahLst/>
              <a:cxnLst/>
              <a:rect l="l" t="t" r="r" b="b"/>
              <a:pathLst>
                <a:path w="108584" h="50164">
                  <a:moveTo>
                    <a:pt x="1143" y="5333"/>
                  </a:moveTo>
                  <a:lnTo>
                    <a:pt x="1143" y="5333"/>
                  </a:lnTo>
                  <a:lnTo>
                    <a:pt x="0" y="18287"/>
                  </a:lnTo>
                  <a:lnTo>
                    <a:pt x="0" y="28066"/>
                  </a:lnTo>
                  <a:lnTo>
                    <a:pt x="0" y="28066"/>
                  </a:lnTo>
                  <a:lnTo>
                    <a:pt x="1143" y="36702"/>
                  </a:lnTo>
                  <a:lnTo>
                    <a:pt x="2159" y="50037"/>
                  </a:lnTo>
                  <a:lnTo>
                    <a:pt x="19812" y="46354"/>
                  </a:lnTo>
                  <a:lnTo>
                    <a:pt x="33909" y="41020"/>
                  </a:lnTo>
                  <a:lnTo>
                    <a:pt x="52578" y="34924"/>
                  </a:lnTo>
                  <a:lnTo>
                    <a:pt x="71247" y="26288"/>
                  </a:lnTo>
                  <a:lnTo>
                    <a:pt x="86360" y="13969"/>
                  </a:lnTo>
                  <a:lnTo>
                    <a:pt x="100457" y="5333"/>
                  </a:lnTo>
                  <a:lnTo>
                    <a:pt x="108331" y="0"/>
                  </a:lnTo>
                </a:path>
              </a:pathLst>
            </a:custGeom>
            <a:ln w="190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551544" y="35968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637790" cy="616585"/>
            <a:chOff x="1212913" y="774134"/>
            <a:chExt cx="2637790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615972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97151" y="792479"/>
              <a:ext cx="188137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05710" cy="475615"/>
            </a:xfrm>
            <a:custGeom>
              <a:avLst/>
              <a:gdLst/>
              <a:ahLst/>
              <a:cxnLst/>
              <a:rect l="l" t="t" r="r" b="b"/>
              <a:pathLst>
                <a:path w="2505710" h="475615">
                  <a:moveTo>
                    <a:pt x="250545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426208" y="475488"/>
                  </a:lnTo>
                  <a:lnTo>
                    <a:pt x="2505456" y="396239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388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05710" cy="475615"/>
            </a:xfrm>
            <a:custGeom>
              <a:avLst/>
              <a:gdLst/>
              <a:ahLst/>
              <a:cxnLst/>
              <a:rect l="l" t="t" r="r" b="b"/>
              <a:pathLst>
                <a:path w="2505710" h="475615">
                  <a:moveTo>
                    <a:pt x="2426208" y="475488"/>
                  </a:moveTo>
                  <a:lnTo>
                    <a:pt x="2442083" y="412114"/>
                  </a:lnTo>
                  <a:lnTo>
                    <a:pt x="2505456" y="396239"/>
                  </a:lnTo>
                  <a:lnTo>
                    <a:pt x="242620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05456" y="0"/>
                  </a:lnTo>
                  <a:lnTo>
                    <a:pt x="250545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363210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Gas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Exchange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are </a:t>
            </a:r>
            <a:r>
              <a:rPr sz="1500" spc="-50" dirty="0">
                <a:latin typeface="Lucida Sans"/>
                <a:cs typeface="Lucida Sans"/>
              </a:rPr>
              <a:t>variety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spc="-65" dirty="0">
                <a:latin typeface="Lucida Sans"/>
                <a:cs typeface="Lucida Sans"/>
              </a:rPr>
              <a:t>respiratory</a:t>
            </a:r>
            <a:r>
              <a:rPr sz="1500" spc="-3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structures.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55" dirty="0">
                <a:latin typeface="Lucida Sans"/>
                <a:cs typeface="Lucida Sans"/>
              </a:rPr>
              <a:t>Gills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called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dermal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branchiae</a:t>
            </a:r>
            <a:r>
              <a:rPr sz="1500" spc="-25" dirty="0">
                <a:latin typeface="Lucida Sans"/>
                <a:cs typeface="Lucida Sans"/>
              </a:rPr>
              <a:t>,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or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papulae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starfishes.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Genital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bursae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70" dirty="0">
                <a:latin typeface="Lucida Sans"/>
                <a:cs typeface="Lucida Sans"/>
              </a:rPr>
              <a:t>brittle</a:t>
            </a:r>
            <a:r>
              <a:rPr sz="1500" spc="-24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stars.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Peristomial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gills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254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sea-urchins.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Cloacal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trees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sea-cucumbers.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Tube-feet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all.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75888" y="3276600"/>
            <a:ext cx="5196840" cy="1706880"/>
            <a:chOff x="3675888" y="3276600"/>
            <a:chExt cx="5196840" cy="1706880"/>
          </a:xfrm>
        </p:grpSpPr>
        <p:sp>
          <p:nvSpPr>
            <p:cNvPr id="11" name="object 11"/>
            <p:cNvSpPr/>
            <p:nvPr/>
          </p:nvSpPr>
          <p:spPr>
            <a:xfrm>
              <a:off x="6281927" y="3276600"/>
              <a:ext cx="2590431" cy="170688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75888" y="3276600"/>
              <a:ext cx="2566416" cy="170688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814826" y="1015999"/>
            <a:ext cx="99060" cy="13335"/>
          </a:xfrm>
          <a:custGeom>
            <a:avLst/>
            <a:gdLst/>
            <a:ahLst/>
            <a:cxnLst/>
            <a:rect l="l" t="t" r="r" b="b"/>
            <a:pathLst>
              <a:path w="99060" h="13334">
                <a:moveTo>
                  <a:pt x="0" y="4318"/>
                </a:moveTo>
                <a:lnTo>
                  <a:pt x="5714" y="12191"/>
                </a:lnTo>
                <a:lnTo>
                  <a:pt x="22987" y="12953"/>
                </a:lnTo>
                <a:lnTo>
                  <a:pt x="22987" y="12953"/>
                </a:lnTo>
                <a:lnTo>
                  <a:pt x="41783" y="12191"/>
                </a:lnTo>
                <a:lnTo>
                  <a:pt x="59309" y="11175"/>
                </a:lnTo>
                <a:lnTo>
                  <a:pt x="73406" y="8636"/>
                </a:lnTo>
                <a:lnTo>
                  <a:pt x="83185" y="6476"/>
                </a:lnTo>
                <a:lnTo>
                  <a:pt x="98551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4030979" y="827150"/>
            <a:ext cx="491490" cy="394970"/>
            <a:chOff x="4030979" y="827150"/>
            <a:chExt cx="491490" cy="394970"/>
          </a:xfrm>
        </p:grpSpPr>
        <p:sp>
          <p:nvSpPr>
            <p:cNvPr id="15" name="object 15"/>
            <p:cNvSpPr/>
            <p:nvPr/>
          </p:nvSpPr>
          <p:spPr>
            <a:xfrm>
              <a:off x="4040504" y="974597"/>
              <a:ext cx="31115" cy="141605"/>
            </a:xfrm>
            <a:custGeom>
              <a:avLst/>
              <a:gdLst/>
              <a:ahLst/>
              <a:cxnLst/>
              <a:rect l="l" t="t" r="r" b="b"/>
              <a:pathLst>
                <a:path w="31114" h="141605">
                  <a:moveTo>
                    <a:pt x="25908" y="0"/>
                  </a:moveTo>
                  <a:lnTo>
                    <a:pt x="25908" y="0"/>
                  </a:lnTo>
                  <a:lnTo>
                    <a:pt x="29591" y="7620"/>
                  </a:lnTo>
                  <a:lnTo>
                    <a:pt x="0" y="105790"/>
                  </a:lnTo>
                  <a:lnTo>
                    <a:pt x="0" y="105790"/>
                  </a:lnTo>
                  <a:lnTo>
                    <a:pt x="1143" y="120650"/>
                  </a:lnTo>
                  <a:lnTo>
                    <a:pt x="7620" y="133858"/>
                  </a:lnTo>
                  <a:lnTo>
                    <a:pt x="18669" y="141477"/>
                  </a:lnTo>
                  <a:lnTo>
                    <a:pt x="30607" y="139318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073270" y="92278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07687" y="970787"/>
              <a:ext cx="239013" cy="16128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392929" y="836675"/>
              <a:ext cx="105410" cy="375920"/>
            </a:xfrm>
            <a:custGeom>
              <a:avLst/>
              <a:gdLst/>
              <a:ahLst/>
              <a:cxnLst/>
              <a:rect l="l" t="t" r="r" b="b"/>
              <a:pathLst>
                <a:path w="105410" h="375919">
                  <a:moveTo>
                    <a:pt x="24130" y="58674"/>
                  </a:moveTo>
                  <a:lnTo>
                    <a:pt x="24130" y="58674"/>
                  </a:lnTo>
                  <a:lnTo>
                    <a:pt x="30607" y="43942"/>
                  </a:lnTo>
                  <a:lnTo>
                    <a:pt x="34925" y="29590"/>
                  </a:lnTo>
                  <a:lnTo>
                    <a:pt x="41783" y="14477"/>
                  </a:lnTo>
                  <a:lnTo>
                    <a:pt x="48260" y="0"/>
                  </a:lnTo>
                  <a:lnTo>
                    <a:pt x="51562" y="19812"/>
                  </a:lnTo>
                  <a:lnTo>
                    <a:pt x="48260" y="41401"/>
                  </a:lnTo>
                  <a:lnTo>
                    <a:pt x="44704" y="66294"/>
                  </a:lnTo>
                  <a:lnTo>
                    <a:pt x="41783" y="90424"/>
                  </a:lnTo>
                  <a:lnTo>
                    <a:pt x="39624" y="114173"/>
                  </a:lnTo>
                  <a:lnTo>
                    <a:pt x="38481" y="133603"/>
                  </a:lnTo>
                  <a:lnTo>
                    <a:pt x="36068" y="151257"/>
                  </a:lnTo>
                  <a:lnTo>
                    <a:pt x="31750" y="166370"/>
                  </a:lnTo>
                  <a:lnTo>
                    <a:pt x="28448" y="182499"/>
                  </a:lnTo>
                  <a:lnTo>
                    <a:pt x="26289" y="199136"/>
                  </a:lnTo>
                  <a:lnTo>
                    <a:pt x="23114" y="218567"/>
                  </a:lnTo>
                  <a:lnTo>
                    <a:pt x="19812" y="240157"/>
                  </a:lnTo>
                  <a:lnTo>
                    <a:pt x="10160" y="304292"/>
                  </a:lnTo>
                  <a:lnTo>
                    <a:pt x="10160" y="330581"/>
                  </a:lnTo>
                  <a:lnTo>
                    <a:pt x="10160" y="355346"/>
                  </a:lnTo>
                  <a:lnTo>
                    <a:pt x="0" y="375920"/>
                  </a:lnTo>
                </a:path>
                <a:path w="105410" h="375919">
                  <a:moveTo>
                    <a:pt x="7620" y="195834"/>
                  </a:moveTo>
                  <a:lnTo>
                    <a:pt x="15494" y="183642"/>
                  </a:lnTo>
                  <a:lnTo>
                    <a:pt x="24130" y="172847"/>
                  </a:lnTo>
                  <a:lnTo>
                    <a:pt x="34925" y="160909"/>
                  </a:lnTo>
                  <a:lnTo>
                    <a:pt x="49403" y="152019"/>
                  </a:lnTo>
                  <a:lnTo>
                    <a:pt x="65912" y="150113"/>
                  </a:lnTo>
                  <a:lnTo>
                    <a:pt x="65912" y="150113"/>
                  </a:lnTo>
                  <a:lnTo>
                    <a:pt x="81025" y="152019"/>
                  </a:lnTo>
                  <a:lnTo>
                    <a:pt x="93218" y="160909"/>
                  </a:lnTo>
                  <a:lnTo>
                    <a:pt x="102997" y="176022"/>
                  </a:lnTo>
                  <a:lnTo>
                    <a:pt x="105156" y="193421"/>
                  </a:lnTo>
                  <a:lnTo>
                    <a:pt x="105156" y="193421"/>
                  </a:lnTo>
                  <a:lnTo>
                    <a:pt x="41783" y="248793"/>
                  </a:lnTo>
                  <a:lnTo>
                    <a:pt x="30607" y="248793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22215" y="108153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4699634" y="878077"/>
            <a:ext cx="179070" cy="244475"/>
          </a:xfrm>
          <a:custGeom>
            <a:avLst/>
            <a:gdLst/>
            <a:ahLst/>
            <a:cxnLst/>
            <a:rect l="l" t="t" r="r" b="b"/>
            <a:pathLst>
              <a:path w="179070" h="244475">
                <a:moveTo>
                  <a:pt x="178562" y="25908"/>
                </a:moveTo>
                <a:lnTo>
                  <a:pt x="173862" y="15112"/>
                </a:lnTo>
                <a:lnTo>
                  <a:pt x="167386" y="6476"/>
                </a:lnTo>
                <a:lnTo>
                  <a:pt x="154177" y="0"/>
                </a:lnTo>
                <a:lnTo>
                  <a:pt x="138937" y="0"/>
                </a:lnTo>
                <a:lnTo>
                  <a:pt x="120268" y="5461"/>
                </a:lnTo>
                <a:lnTo>
                  <a:pt x="101600" y="14097"/>
                </a:lnTo>
                <a:lnTo>
                  <a:pt x="85343" y="24892"/>
                </a:lnTo>
                <a:lnTo>
                  <a:pt x="70992" y="38226"/>
                </a:lnTo>
                <a:lnTo>
                  <a:pt x="59054" y="51943"/>
                </a:lnTo>
                <a:lnTo>
                  <a:pt x="48260" y="69469"/>
                </a:lnTo>
                <a:lnTo>
                  <a:pt x="37084" y="91059"/>
                </a:lnTo>
                <a:lnTo>
                  <a:pt x="27431" y="112775"/>
                </a:lnTo>
                <a:lnTo>
                  <a:pt x="20954" y="136144"/>
                </a:lnTo>
                <a:lnTo>
                  <a:pt x="17272" y="157734"/>
                </a:lnTo>
                <a:lnTo>
                  <a:pt x="16255" y="178181"/>
                </a:lnTo>
                <a:lnTo>
                  <a:pt x="18414" y="198755"/>
                </a:lnTo>
                <a:lnTo>
                  <a:pt x="23749" y="216026"/>
                </a:lnTo>
                <a:lnTo>
                  <a:pt x="33909" y="231140"/>
                </a:lnTo>
                <a:lnTo>
                  <a:pt x="47243" y="241935"/>
                </a:lnTo>
                <a:lnTo>
                  <a:pt x="64515" y="244475"/>
                </a:lnTo>
                <a:lnTo>
                  <a:pt x="64515" y="244475"/>
                </a:lnTo>
                <a:lnTo>
                  <a:pt x="85343" y="237998"/>
                </a:lnTo>
                <a:lnTo>
                  <a:pt x="105155" y="223647"/>
                </a:lnTo>
                <a:lnTo>
                  <a:pt x="123570" y="205232"/>
                </a:lnTo>
                <a:lnTo>
                  <a:pt x="137540" y="185800"/>
                </a:lnTo>
                <a:lnTo>
                  <a:pt x="147700" y="165988"/>
                </a:lnTo>
                <a:lnTo>
                  <a:pt x="153035" y="147700"/>
                </a:lnTo>
                <a:lnTo>
                  <a:pt x="155193" y="129286"/>
                </a:lnTo>
                <a:lnTo>
                  <a:pt x="156337" y="108712"/>
                </a:lnTo>
                <a:lnTo>
                  <a:pt x="157734" y="88900"/>
                </a:lnTo>
                <a:lnTo>
                  <a:pt x="157734" y="88900"/>
                </a:lnTo>
                <a:lnTo>
                  <a:pt x="127888" y="28448"/>
                </a:lnTo>
                <a:lnTo>
                  <a:pt x="112775" y="34544"/>
                </a:lnTo>
                <a:lnTo>
                  <a:pt x="97281" y="44704"/>
                </a:lnTo>
                <a:lnTo>
                  <a:pt x="81787" y="57658"/>
                </a:lnTo>
                <a:lnTo>
                  <a:pt x="66675" y="71374"/>
                </a:lnTo>
                <a:lnTo>
                  <a:pt x="54355" y="84582"/>
                </a:lnTo>
                <a:lnTo>
                  <a:pt x="43561" y="99060"/>
                </a:lnTo>
                <a:lnTo>
                  <a:pt x="0" y="154432"/>
                </a:lnTo>
                <a:lnTo>
                  <a:pt x="10794" y="143383"/>
                </a:lnTo>
                <a:lnTo>
                  <a:pt x="24891" y="136144"/>
                </a:lnTo>
                <a:lnTo>
                  <a:pt x="40386" y="133604"/>
                </a:lnTo>
                <a:lnTo>
                  <a:pt x="56895" y="137922"/>
                </a:lnTo>
                <a:lnTo>
                  <a:pt x="74549" y="147700"/>
                </a:lnTo>
                <a:lnTo>
                  <a:pt x="90804" y="160909"/>
                </a:lnTo>
                <a:lnTo>
                  <a:pt x="106299" y="174244"/>
                </a:lnTo>
                <a:lnTo>
                  <a:pt x="119252" y="187960"/>
                </a:lnTo>
                <a:lnTo>
                  <a:pt x="128904" y="198755"/>
                </a:lnTo>
                <a:lnTo>
                  <a:pt x="138937" y="201295"/>
                </a:lnTo>
                <a:lnTo>
                  <a:pt x="148716" y="19443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89829" y="918463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41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87671" y="11092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88077" y="881887"/>
            <a:ext cx="181356" cy="2390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43220" y="890523"/>
            <a:ext cx="151637" cy="21958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61025" y="885824"/>
            <a:ext cx="141477" cy="2225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51905" y="852423"/>
            <a:ext cx="242189" cy="24041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4768977" y="1178940"/>
            <a:ext cx="988060" cy="82550"/>
            <a:chOff x="4768977" y="1178940"/>
            <a:chExt cx="988060" cy="82550"/>
          </a:xfrm>
        </p:grpSpPr>
        <p:sp>
          <p:nvSpPr>
            <p:cNvPr id="28" name="object 28"/>
            <p:cNvSpPr/>
            <p:nvPr/>
          </p:nvSpPr>
          <p:spPr>
            <a:xfrm>
              <a:off x="4778502" y="1188465"/>
              <a:ext cx="967740" cy="50800"/>
            </a:xfrm>
            <a:custGeom>
              <a:avLst/>
              <a:gdLst/>
              <a:ahLst/>
              <a:cxnLst/>
              <a:rect l="l" t="t" r="r" b="b"/>
              <a:pathLst>
                <a:path w="967739" h="50800">
                  <a:moveTo>
                    <a:pt x="0" y="0"/>
                  </a:moveTo>
                  <a:lnTo>
                    <a:pt x="11937" y="14350"/>
                  </a:lnTo>
                  <a:lnTo>
                    <a:pt x="26288" y="24130"/>
                  </a:lnTo>
                  <a:lnTo>
                    <a:pt x="45720" y="32004"/>
                  </a:lnTo>
                  <a:lnTo>
                    <a:pt x="68834" y="35306"/>
                  </a:lnTo>
                  <a:lnTo>
                    <a:pt x="96138" y="35306"/>
                  </a:lnTo>
                  <a:lnTo>
                    <a:pt x="124587" y="32004"/>
                  </a:lnTo>
                  <a:lnTo>
                    <a:pt x="151892" y="27305"/>
                  </a:lnTo>
                  <a:lnTo>
                    <a:pt x="175006" y="21971"/>
                  </a:lnTo>
                  <a:lnTo>
                    <a:pt x="196976" y="18669"/>
                  </a:lnTo>
                  <a:lnTo>
                    <a:pt x="218948" y="14350"/>
                  </a:lnTo>
                  <a:lnTo>
                    <a:pt x="240792" y="11175"/>
                  </a:lnTo>
                  <a:lnTo>
                    <a:pt x="263525" y="11175"/>
                  </a:lnTo>
                  <a:lnTo>
                    <a:pt x="263525" y="11175"/>
                  </a:lnTo>
                  <a:lnTo>
                    <a:pt x="285876" y="13588"/>
                  </a:lnTo>
                  <a:lnTo>
                    <a:pt x="305308" y="17653"/>
                  </a:lnTo>
                  <a:lnTo>
                    <a:pt x="325120" y="22987"/>
                  </a:lnTo>
                  <a:lnTo>
                    <a:pt x="343408" y="28448"/>
                  </a:lnTo>
                  <a:lnTo>
                    <a:pt x="360045" y="33147"/>
                  </a:lnTo>
                  <a:lnTo>
                    <a:pt x="380873" y="35306"/>
                  </a:lnTo>
                  <a:lnTo>
                    <a:pt x="403987" y="35306"/>
                  </a:lnTo>
                  <a:lnTo>
                    <a:pt x="426974" y="33147"/>
                  </a:lnTo>
                  <a:lnTo>
                    <a:pt x="448563" y="29463"/>
                  </a:lnTo>
                  <a:lnTo>
                    <a:pt x="471550" y="26288"/>
                  </a:lnTo>
                  <a:lnTo>
                    <a:pt x="493522" y="24130"/>
                  </a:lnTo>
                  <a:lnTo>
                    <a:pt x="515493" y="21971"/>
                  </a:lnTo>
                  <a:lnTo>
                    <a:pt x="540765" y="19812"/>
                  </a:lnTo>
                  <a:lnTo>
                    <a:pt x="568071" y="16510"/>
                  </a:lnTo>
                  <a:lnTo>
                    <a:pt x="592201" y="14350"/>
                  </a:lnTo>
                  <a:lnTo>
                    <a:pt x="614934" y="12192"/>
                  </a:lnTo>
                  <a:lnTo>
                    <a:pt x="638301" y="12192"/>
                  </a:lnTo>
                  <a:lnTo>
                    <a:pt x="638301" y="12192"/>
                  </a:lnTo>
                  <a:lnTo>
                    <a:pt x="662051" y="15494"/>
                  </a:lnTo>
                  <a:lnTo>
                    <a:pt x="686181" y="19812"/>
                  </a:lnTo>
                  <a:lnTo>
                    <a:pt x="709168" y="24130"/>
                  </a:lnTo>
                  <a:lnTo>
                    <a:pt x="732282" y="29463"/>
                  </a:lnTo>
                  <a:lnTo>
                    <a:pt x="758571" y="35306"/>
                  </a:lnTo>
                  <a:lnTo>
                    <a:pt x="783717" y="40259"/>
                  </a:lnTo>
                  <a:lnTo>
                    <a:pt x="805688" y="43561"/>
                  </a:lnTo>
                  <a:lnTo>
                    <a:pt x="828421" y="46100"/>
                  </a:lnTo>
                  <a:lnTo>
                    <a:pt x="853948" y="48260"/>
                  </a:lnTo>
                  <a:lnTo>
                    <a:pt x="874395" y="49275"/>
                  </a:lnTo>
                  <a:lnTo>
                    <a:pt x="896747" y="49275"/>
                  </a:lnTo>
                  <a:lnTo>
                    <a:pt x="919480" y="49275"/>
                  </a:lnTo>
                  <a:lnTo>
                    <a:pt x="942467" y="49275"/>
                  </a:lnTo>
                  <a:lnTo>
                    <a:pt x="958723" y="48260"/>
                  </a:lnTo>
                  <a:lnTo>
                    <a:pt x="967739" y="47117"/>
                  </a:lnTo>
                  <a:lnTo>
                    <a:pt x="956563" y="50419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57037" y="125183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2438907" y="1628775"/>
            <a:ext cx="2665730" cy="32384"/>
          </a:xfrm>
          <a:custGeom>
            <a:avLst/>
            <a:gdLst/>
            <a:ahLst/>
            <a:cxnLst/>
            <a:rect l="l" t="t" r="r" b="b"/>
            <a:pathLst>
              <a:path w="2665729" h="32385">
                <a:moveTo>
                  <a:pt x="0" y="0"/>
                </a:moveTo>
                <a:lnTo>
                  <a:pt x="0" y="9651"/>
                </a:lnTo>
                <a:lnTo>
                  <a:pt x="0" y="9651"/>
                </a:lnTo>
                <a:lnTo>
                  <a:pt x="2793" y="18287"/>
                </a:lnTo>
                <a:lnTo>
                  <a:pt x="11811" y="19431"/>
                </a:lnTo>
                <a:lnTo>
                  <a:pt x="22606" y="18287"/>
                </a:lnTo>
                <a:lnTo>
                  <a:pt x="37084" y="17272"/>
                </a:lnTo>
                <a:lnTo>
                  <a:pt x="53593" y="16128"/>
                </a:lnTo>
                <a:lnTo>
                  <a:pt x="69850" y="15112"/>
                </a:lnTo>
                <a:lnTo>
                  <a:pt x="87503" y="13970"/>
                </a:lnTo>
                <a:lnTo>
                  <a:pt x="103631" y="15112"/>
                </a:lnTo>
                <a:lnTo>
                  <a:pt x="119125" y="16128"/>
                </a:lnTo>
                <a:lnTo>
                  <a:pt x="136779" y="16128"/>
                </a:lnTo>
                <a:lnTo>
                  <a:pt x="155448" y="16128"/>
                </a:lnTo>
                <a:lnTo>
                  <a:pt x="174879" y="16128"/>
                </a:lnTo>
                <a:lnTo>
                  <a:pt x="193675" y="16128"/>
                </a:lnTo>
                <a:lnTo>
                  <a:pt x="211328" y="16128"/>
                </a:lnTo>
                <a:lnTo>
                  <a:pt x="227456" y="18287"/>
                </a:lnTo>
                <a:lnTo>
                  <a:pt x="242950" y="19431"/>
                </a:lnTo>
                <a:lnTo>
                  <a:pt x="258064" y="21589"/>
                </a:lnTo>
                <a:lnTo>
                  <a:pt x="275717" y="22606"/>
                </a:lnTo>
                <a:lnTo>
                  <a:pt x="291973" y="23749"/>
                </a:lnTo>
                <a:lnTo>
                  <a:pt x="309625" y="23749"/>
                </a:lnTo>
                <a:lnTo>
                  <a:pt x="327152" y="23749"/>
                </a:lnTo>
                <a:lnTo>
                  <a:pt x="345567" y="23749"/>
                </a:lnTo>
                <a:lnTo>
                  <a:pt x="364236" y="23749"/>
                </a:lnTo>
                <a:lnTo>
                  <a:pt x="380873" y="23749"/>
                </a:lnTo>
                <a:lnTo>
                  <a:pt x="397383" y="23749"/>
                </a:lnTo>
                <a:lnTo>
                  <a:pt x="412496" y="23749"/>
                </a:lnTo>
                <a:lnTo>
                  <a:pt x="429768" y="23749"/>
                </a:lnTo>
                <a:lnTo>
                  <a:pt x="446405" y="23749"/>
                </a:lnTo>
                <a:lnTo>
                  <a:pt x="465074" y="23749"/>
                </a:lnTo>
                <a:lnTo>
                  <a:pt x="482727" y="23749"/>
                </a:lnTo>
                <a:lnTo>
                  <a:pt x="500380" y="23749"/>
                </a:lnTo>
                <a:lnTo>
                  <a:pt x="518668" y="23749"/>
                </a:lnTo>
                <a:lnTo>
                  <a:pt x="536321" y="23749"/>
                </a:lnTo>
                <a:lnTo>
                  <a:pt x="555117" y="24764"/>
                </a:lnTo>
                <a:lnTo>
                  <a:pt x="573405" y="24764"/>
                </a:lnTo>
                <a:lnTo>
                  <a:pt x="592201" y="24764"/>
                </a:lnTo>
                <a:lnTo>
                  <a:pt x="609854" y="24764"/>
                </a:lnTo>
                <a:lnTo>
                  <a:pt x="628523" y="24764"/>
                </a:lnTo>
                <a:lnTo>
                  <a:pt x="646938" y="24764"/>
                </a:lnTo>
                <a:lnTo>
                  <a:pt x="665607" y="24764"/>
                </a:lnTo>
                <a:lnTo>
                  <a:pt x="684276" y="24764"/>
                </a:lnTo>
                <a:lnTo>
                  <a:pt x="704850" y="24764"/>
                </a:lnTo>
                <a:lnTo>
                  <a:pt x="726821" y="23749"/>
                </a:lnTo>
                <a:lnTo>
                  <a:pt x="747649" y="23749"/>
                </a:lnTo>
                <a:lnTo>
                  <a:pt x="767461" y="23749"/>
                </a:lnTo>
                <a:lnTo>
                  <a:pt x="785876" y="23749"/>
                </a:lnTo>
                <a:lnTo>
                  <a:pt x="802386" y="23749"/>
                </a:lnTo>
                <a:lnTo>
                  <a:pt x="818642" y="23749"/>
                </a:lnTo>
                <a:lnTo>
                  <a:pt x="836294" y="22606"/>
                </a:lnTo>
                <a:lnTo>
                  <a:pt x="853947" y="20447"/>
                </a:lnTo>
                <a:lnTo>
                  <a:pt x="870457" y="18287"/>
                </a:lnTo>
                <a:lnTo>
                  <a:pt x="886587" y="17272"/>
                </a:lnTo>
                <a:lnTo>
                  <a:pt x="902843" y="18287"/>
                </a:lnTo>
                <a:lnTo>
                  <a:pt x="920495" y="18287"/>
                </a:lnTo>
                <a:lnTo>
                  <a:pt x="940307" y="18287"/>
                </a:lnTo>
                <a:lnTo>
                  <a:pt x="958595" y="18287"/>
                </a:lnTo>
                <a:lnTo>
                  <a:pt x="978407" y="19431"/>
                </a:lnTo>
                <a:lnTo>
                  <a:pt x="998219" y="20447"/>
                </a:lnTo>
                <a:lnTo>
                  <a:pt x="1017016" y="21589"/>
                </a:lnTo>
                <a:lnTo>
                  <a:pt x="1037844" y="20447"/>
                </a:lnTo>
                <a:lnTo>
                  <a:pt x="1059433" y="20447"/>
                </a:lnTo>
                <a:lnTo>
                  <a:pt x="1080262" y="19431"/>
                </a:lnTo>
                <a:lnTo>
                  <a:pt x="1101217" y="19431"/>
                </a:lnTo>
                <a:lnTo>
                  <a:pt x="1122045" y="19431"/>
                </a:lnTo>
                <a:lnTo>
                  <a:pt x="1140841" y="19431"/>
                </a:lnTo>
                <a:lnTo>
                  <a:pt x="1159129" y="19431"/>
                </a:lnTo>
                <a:lnTo>
                  <a:pt x="1176782" y="19431"/>
                </a:lnTo>
                <a:lnTo>
                  <a:pt x="1196594" y="20447"/>
                </a:lnTo>
                <a:lnTo>
                  <a:pt x="1216025" y="20447"/>
                </a:lnTo>
                <a:lnTo>
                  <a:pt x="1234820" y="19431"/>
                </a:lnTo>
                <a:lnTo>
                  <a:pt x="1252346" y="19431"/>
                </a:lnTo>
                <a:lnTo>
                  <a:pt x="1270762" y="18287"/>
                </a:lnTo>
                <a:lnTo>
                  <a:pt x="1290574" y="18287"/>
                </a:lnTo>
                <a:lnTo>
                  <a:pt x="1310386" y="18287"/>
                </a:lnTo>
                <a:lnTo>
                  <a:pt x="1329817" y="19431"/>
                </a:lnTo>
                <a:lnTo>
                  <a:pt x="1349629" y="19431"/>
                </a:lnTo>
                <a:lnTo>
                  <a:pt x="1370457" y="19431"/>
                </a:lnTo>
                <a:lnTo>
                  <a:pt x="1392428" y="20447"/>
                </a:lnTo>
                <a:lnTo>
                  <a:pt x="1416558" y="20447"/>
                </a:lnTo>
                <a:lnTo>
                  <a:pt x="1438529" y="20447"/>
                </a:lnTo>
                <a:lnTo>
                  <a:pt x="1459103" y="21589"/>
                </a:lnTo>
                <a:lnTo>
                  <a:pt x="1477771" y="22606"/>
                </a:lnTo>
                <a:lnTo>
                  <a:pt x="1496441" y="23749"/>
                </a:lnTo>
                <a:lnTo>
                  <a:pt x="1513078" y="23749"/>
                </a:lnTo>
                <a:lnTo>
                  <a:pt x="1529207" y="24764"/>
                </a:lnTo>
                <a:lnTo>
                  <a:pt x="1546859" y="24764"/>
                </a:lnTo>
                <a:lnTo>
                  <a:pt x="1565656" y="24764"/>
                </a:lnTo>
                <a:lnTo>
                  <a:pt x="1586103" y="26162"/>
                </a:lnTo>
                <a:lnTo>
                  <a:pt x="1607058" y="27304"/>
                </a:lnTo>
                <a:lnTo>
                  <a:pt x="1627505" y="27304"/>
                </a:lnTo>
                <a:lnTo>
                  <a:pt x="1647317" y="27304"/>
                </a:lnTo>
                <a:lnTo>
                  <a:pt x="1665986" y="27304"/>
                </a:lnTo>
                <a:lnTo>
                  <a:pt x="1685797" y="27304"/>
                </a:lnTo>
                <a:lnTo>
                  <a:pt x="1704594" y="27304"/>
                </a:lnTo>
                <a:lnTo>
                  <a:pt x="1727200" y="27304"/>
                </a:lnTo>
                <a:lnTo>
                  <a:pt x="1751711" y="28066"/>
                </a:lnTo>
                <a:lnTo>
                  <a:pt x="1776603" y="28066"/>
                </a:lnTo>
                <a:lnTo>
                  <a:pt x="1801749" y="28066"/>
                </a:lnTo>
                <a:lnTo>
                  <a:pt x="1825117" y="28066"/>
                </a:lnTo>
                <a:lnTo>
                  <a:pt x="1845691" y="28066"/>
                </a:lnTo>
                <a:lnTo>
                  <a:pt x="1865503" y="28066"/>
                </a:lnTo>
                <a:lnTo>
                  <a:pt x="1882013" y="30225"/>
                </a:lnTo>
                <a:lnTo>
                  <a:pt x="1896109" y="31241"/>
                </a:lnTo>
                <a:lnTo>
                  <a:pt x="1911604" y="32385"/>
                </a:lnTo>
                <a:lnTo>
                  <a:pt x="1931034" y="32385"/>
                </a:lnTo>
                <a:lnTo>
                  <a:pt x="1953006" y="31241"/>
                </a:lnTo>
                <a:lnTo>
                  <a:pt x="1975993" y="30225"/>
                </a:lnTo>
                <a:lnTo>
                  <a:pt x="1996947" y="29083"/>
                </a:lnTo>
                <a:lnTo>
                  <a:pt x="2016379" y="29083"/>
                </a:lnTo>
                <a:lnTo>
                  <a:pt x="2036064" y="28066"/>
                </a:lnTo>
                <a:lnTo>
                  <a:pt x="2057019" y="27304"/>
                </a:lnTo>
                <a:lnTo>
                  <a:pt x="2076831" y="27304"/>
                </a:lnTo>
                <a:lnTo>
                  <a:pt x="2097659" y="27304"/>
                </a:lnTo>
                <a:lnTo>
                  <a:pt x="2117090" y="27304"/>
                </a:lnTo>
                <a:lnTo>
                  <a:pt x="2136902" y="28066"/>
                </a:lnTo>
                <a:lnTo>
                  <a:pt x="2157857" y="29083"/>
                </a:lnTo>
                <a:lnTo>
                  <a:pt x="2177669" y="29083"/>
                </a:lnTo>
                <a:lnTo>
                  <a:pt x="2197354" y="28066"/>
                </a:lnTo>
                <a:lnTo>
                  <a:pt x="2216785" y="28066"/>
                </a:lnTo>
                <a:lnTo>
                  <a:pt x="2236597" y="27304"/>
                </a:lnTo>
                <a:lnTo>
                  <a:pt x="2257171" y="27304"/>
                </a:lnTo>
                <a:lnTo>
                  <a:pt x="2277999" y="28066"/>
                </a:lnTo>
                <a:lnTo>
                  <a:pt x="2298954" y="29083"/>
                </a:lnTo>
                <a:lnTo>
                  <a:pt x="2319782" y="28066"/>
                </a:lnTo>
                <a:lnTo>
                  <a:pt x="2341372" y="27304"/>
                </a:lnTo>
                <a:lnTo>
                  <a:pt x="2362327" y="24764"/>
                </a:lnTo>
                <a:lnTo>
                  <a:pt x="2384297" y="23749"/>
                </a:lnTo>
                <a:lnTo>
                  <a:pt x="2408428" y="23749"/>
                </a:lnTo>
                <a:lnTo>
                  <a:pt x="2432431" y="23749"/>
                </a:lnTo>
                <a:lnTo>
                  <a:pt x="2454402" y="24764"/>
                </a:lnTo>
                <a:lnTo>
                  <a:pt x="2475357" y="27304"/>
                </a:lnTo>
                <a:lnTo>
                  <a:pt x="2494026" y="28066"/>
                </a:lnTo>
                <a:lnTo>
                  <a:pt x="2510282" y="28066"/>
                </a:lnTo>
                <a:lnTo>
                  <a:pt x="2528570" y="27304"/>
                </a:lnTo>
                <a:lnTo>
                  <a:pt x="2545207" y="28066"/>
                </a:lnTo>
                <a:lnTo>
                  <a:pt x="2563876" y="29083"/>
                </a:lnTo>
                <a:lnTo>
                  <a:pt x="2585847" y="29083"/>
                </a:lnTo>
                <a:lnTo>
                  <a:pt x="2585847" y="29083"/>
                </a:lnTo>
                <a:lnTo>
                  <a:pt x="2606675" y="28066"/>
                </a:lnTo>
                <a:lnTo>
                  <a:pt x="2627249" y="28066"/>
                </a:lnTo>
                <a:lnTo>
                  <a:pt x="2643759" y="28066"/>
                </a:lnTo>
                <a:lnTo>
                  <a:pt x="2656713" y="26162"/>
                </a:lnTo>
                <a:lnTo>
                  <a:pt x="2665730" y="2476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76323" y="1861947"/>
            <a:ext cx="734060" cy="29845"/>
          </a:xfrm>
          <a:custGeom>
            <a:avLst/>
            <a:gdLst/>
            <a:ahLst/>
            <a:cxnLst/>
            <a:rect l="l" t="t" r="r" b="b"/>
            <a:pathLst>
              <a:path w="734060" h="29844">
                <a:moveTo>
                  <a:pt x="0" y="6476"/>
                </a:moveTo>
                <a:lnTo>
                  <a:pt x="5460" y="0"/>
                </a:lnTo>
                <a:lnTo>
                  <a:pt x="24129" y="3682"/>
                </a:lnTo>
                <a:lnTo>
                  <a:pt x="35306" y="8636"/>
                </a:lnTo>
                <a:lnTo>
                  <a:pt x="48259" y="15112"/>
                </a:lnTo>
                <a:lnTo>
                  <a:pt x="62610" y="20954"/>
                </a:lnTo>
                <a:lnTo>
                  <a:pt x="80009" y="25907"/>
                </a:lnTo>
                <a:lnTo>
                  <a:pt x="98678" y="27431"/>
                </a:lnTo>
                <a:lnTo>
                  <a:pt x="117347" y="25907"/>
                </a:lnTo>
                <a:lnTo>
                  <a:pt x="134619" y="21971"/>
                </a:lnTo>
                <a:lnTo>
                  <a:pt x="150875" y="19812"/>
                </a:lnTo>
                <a:lnTo>
                  <a:pt x="170687" y="16637"/>
                </a:lnTo>
                <a:lnTo>
                  <a:pt x="190500" y="12318"/>
                </a:lnTo>
                <a:lnTo>
                  <a:pt x="209169" y="7619"/>
                </a:lnTo>
                <a:lnTo>
                  <a:pt x="228981" y="5461"/>
                </a:lnTo>
                <a:lnTo>
                  <a:pt x="248793" y="5461"/>
                </a:lnTo>
                <a:lnTo>
                  <a:pt x="269366" y="6476"/>
                </a:lnTo>
                <a:lnTo>
                  <a:pt x="288035" y="8636"/>
                </a:lnTo>
                <a:lnTo>
                  <a:pt x="306450" y="12318"/>
                </a:lnTo>
                <a:lnTo>
                  <a:pt x="326135" y="16637"/>
                </a:lnTo>
                <a:lnTo>
                  <a:pt x="348106" y="21971"/>
                </a:lnTo>
                <a:lnTo>
                  <a:pt x="369062" y="27431"/>
                </a:lnTo>
                <a:lnTo>
                  <a:pt x="389889" y="29590"/>
                </a:lnTo>
                <a:lnTo>
                  <a:pt x="389889" y="29590"/>
                </a:lnTo>
                <a:lnTo>
                  <a:pt x="408304" y="28448"/>
                </a:lnTo>
                <a:lnTo>
                  <a:pt x="425957" y="25907"/>
                </a:lnTo>
                <a:lnTo>
                  <a:pt x="445769" y="22732"/>
                </a:lnTo>
                <a:lnTo>
                  <a:pt x="464057" y="19812"/>
                </a:lnTo>
                <a:lnTo>
                  <a:pt x="482853" y="17272"/>
                </a:lnTo>
                <a:lnTo>
                  <a:pt x="501522" y="15112"/>
                </a:lnTo>
                <a:lnTo>
                  <a:pt x="519175" y="14097"/>
                </a:lnTo>
                <a:lnTo>
                  <a:pt x="537463" y="14097"/>
                </a:lnTo>
                <a:lnTo>
                  <a:pt x="555116" y="15112"/>
                </a:lnTo>
                <a:lnTo>
                  <a:pt x="572769" y="17272"/>
                </a:lnTo>
                <a:lnTo>
                  <a:pt x="591565" y="20954"/>
                </a:lnTo>
                <a:lnTo>
                  <a:pt x="612013" y="24891"/>
                </a:lnTo>
                <a:lnTo>
                  <a:pt x="632968" y="27431"/>
                </a:lnTo>
                <a:lnTo>
                  <a:pt x="652399" y="28448"/>
                </a:lnTo>
                <a:lnTo>
                  <a:pt x="671068" y="28448"/>
                </a:lnTo>
                <a:lnTo>
                  <a:pt x="689737" y="28448"/>
                </a:lnTo>
                <a:lnTo>
                  <a:pt x="705993" y="28448"/>
                </a:lnTo>
                <a:lnTo>
                  <a:pt x="719327" y="28448"/>
                </a:lnTo>
                <a:lnTo>
                  <a:pt x="733678" y="27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01339" y="1851151"/>
            <a:ext cx="826769" cy="40640"/>
          </a:xfrm>
          <a:custGeom>
            <a:avLst/>
            <a:gdLst/>
            <a:ahLst/>
            <a:cxnLst/>
            <a:rect l="l" t="t" r="r" b="b"/>
            <a:pathLst>
              <a:path w="826770" h="40639">
                <a:moveTo>
                  <a:pt x="4699" y="21971"/>
                </a:moveTo>
                <a:lnTo>
                  <a:pt x="4699" y="21971"/>
                </a:lnTo>
                <a:lnTo>
                  <a:pt x="0" y="0"/>
                </a:lnTo>
                <a:lnTo>
                  <a:pt x="0" y="0"/>
                </a:lnTo>
                <a:lnTo>
                  <a:pt x="15494" y="10795"/>
                </a:lnTo>
                <a:lnTo>
                  <a:pt x="29463" y="17272"/>
                </a:lnTo>
                <a:lnTo>
                  <a:pt x="48260" y="21971"/>
                </a:lnTo>
                <a:lnTo>
                  <a:pt x="65532" y="24892"/>
                </a:lnTo>
                <a:lnTo>
                  <a:pt x="84200" y="25908"/>
                </a:lnTo>
                <a:lnTo>
                  <a:pt x="102997" y="23749"/>
                </a:lnTo>
                <a:lnTo>
                  <a:pt x="122682" y="21971"/>
                </a:lnTo>
                <a:lnTo>
                  <a:pt x="143637" y="18414"/>
                </a:lnTo>
                <a:lnTo>
                  <a:pt x="161289" y="15112"/>
                </a:lnTo>
                <a:lnTo>
                  <a:pt x="176402" y="13335"/>
                </a:lnTo>
                <a:lnTo>
                  <a:pt x="190753" y="12319"/>
                </a:lnTo>
                <a:lnTo>
                  <a:pt x="204850" y="15112"/>
                </a:lnTo>
                <a:lnTo>
                  <a:pt x="218186" y="19431"/>
                </a:lnTo>
                <a:lnTo>
                  <a:pt x="233299" y="23749"/>
                </a:lnTo>
                <a:lnTo>
                  <a:pt x="247650" y="30607"/>
                </a:lnTo>
                <a:lnTo>
                  <a:pt x="264160" y="33527"/>
                </a:lnTo>
                <a:lnTo>
                  <a:pt x="281432" y="36702"/>
                </a:lnTo>
                <a:lnTo>
                  <a:pt x="281432" y="36702"/>
                </a:lnTo>
                <a:lnTo>
                  <a:pt x="298831" y="36702"/>
                </a:lnTo>
                <a:lnTo>
                  <a:pt x="320039" y="35687"/>
                </a:lnTo>
                <a:lnTo>
                  <a:pt x="341630" y="32766"/>
                </a:lnTo>
                <a:lnTo>
                  <a:pt x="360299" y="29591"/>
                </a:lnTo>
                <a:lnTo>
                  <a:pt x="379095" y="27432"/>
                </a:lnTo>
                <a:lnTo>
                  <a:pt x="395224" y="25908"/>
                </a:lnTo>
                <a:lnTo>
                  <a:pt x="395224" y="25908"/>
                </a:lnTo>
                <a:lnTo>
                  <a:pt x="411861" y="27432"/>
                </a:lnTo>
                <a:lnTo>
                  <a:pt x="426974" y="29591"/>
                </a:lnTo>
                <a:lnTo>
                  <a:pt x="441325" y="32766"/>
                </a:lnTo>
                <a:lnTo>
                  <a:pt x="456438" y="36702"/>
                </a:lnTo>
                <a:lnTo>
                  <a:pt x="474090" y="39243"/>
                </a:lnTo>
                <a:lnTo>
                  <a:pt x="493902" y="39243"/>
                </a:lnTo>
                <a:lnTo>
                  <a:pt x="512318" y="38226"/>
                </a:lnTo>
                <a:lnTo>
                  <a:pt x="530987" y="39243"/>
                </a:lnTo>
                <a:lnTo>
                  <a:pt x="548639" y="36702"/>
                </a:lnTo>
                <a:lnTo>
                  <a:pt x="566927" y="32766"/>
                </a:lnTo>
                <a:lnTo>
                  <a:pt x="584581" y="31750"/>
                </a:lnTo>
                <a:lnTo>
                  <a:pt x="602234" y="30607"/>
                </a:lnTo>
                <a:lnTo>
                  <a:pt x="602234" y="30607"/>
                </a:lnTo>
                <a:lnTo>
                  <a:pt x="619887" y="31750"/>
                </a:lnTo>
                <a:lnTo>
                  <a:pt x="636143" y="35687"/>
                </a:lnTo>
                <a:lnTo>
                  <a:pt x="652652" y="38226"/>
                </a:lnTo>
                <a:lnTo>
                  <a:pt x="669925" y="39243"/>
                </a:lnTo>
                <a:lnTo>
                  <a:pt x="688594" y="40386"/>
                </a:lnTo>
                <a:lnTo>
                  <a:pt x="709549" y="40386"/>
                </a:lnTo>
                <a:lnTo>
                  <a:pt x="729361" y="40386"/>
                </a:lnTo>
                <a:lnTo>
                  <a:pt x="749173" y="40386"/>
                </a:lnTo>
                <a:lnTo>
                  <a:pt x="765301" y="40386"/>
                </a:lnTo>
                <a:lnTo>
                  <a:pt x="765301" y="40386"/>
                </a:lnTo>
                <a:lnTo>
                  <a:pt x="781558" y="39243"/>
                </a:lnTo>
                <a:lnTo>
                  <a:pt x="799211" y="39243"/>
                </a:lnTo>
                <a:lnTo>
                  <a:pt x="815721" y="39243"/>
                </a:lnTo>
                <a:lnTo>
                  <a:pt x="826515" y="3822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3020441" y="1869058"/>
            <a:ext cx="478155" cy="41910"/>
            <a:chOff x="3020441" y="1869058"/>
            <a:chExt cx="478155" cy="41910"/>
          </a:xfrm>
        </p:grpSpPr>
        <p:sp>
          <p:nvSpPr>
            <p:cNvPr id="34" name="object 34"/>
            <p:cNvSpPr/>
            <p:nvPr/>
          </p:nvSpPr>
          <p:spPr>
            <a:xfrm>
              <a:off x="3029966" y="1878583"/>
              <a:ext cx="459105" cy="22860"/>
            </a:xfrm>
            <a:custGeom>
              <a:avLst/>
              <a:gdLst/>
              <a:ahLst/>
              <a:cxnLst/>
              <a:rect l="l" t="t" r="r" b="b"/>
              <a:pathLst>
                <a:path w="459104" h="22860">
                  <a:moveTo>
                    <a:pt x="0" y="6095"/>
                  </a:moveTo>
                  <a:lnTo>
                    <a:pt x="16256" y="14731"/>
                  </a:lnTo>
                  <a:lnTo>
                    <a:pt x="32765" y="20446"/>
                  </a:lnTo>
                  <a:lnTo>
                    <a:pt x="53720" y="22606"/>
                  </a:lnTo>
                  <a:lnTo>
                    <a:pt x="76707" y="22606"/>
                  </a:lnTo>
                  <a:lnTo>
                    <a:pt x="99440" y="19431"/>
                  </a:lnTo>
                  <a:lnTo>
                    <a:pt x="119125" y="15875"/>
                  </a:lnTo>
                  <a:lnTo>
                    <a:pt x="137921" y="11811"/>
                  </a:lnTo>
                  <a:lnTo>
                    <a:pt x="157733" y="6095"/>
                  </a:lnTo>
                  <a:lnTo>
                    <a:pt x="177545" y="2159"/>
                  </a:lnTo>
                  <a:lnTo>
                    <a:pt x="196976" y="0"/>
                  </a:lnTo>
                  <a:lnTo>
                    <a:pt x="196976" y="0"/>
                  </a:lnTo>
                  <a:lnTo>
                    <a:pt x="214629" y="635"/>
                  </a:lnTo>
                  <a:lnTo>
                    <a:pt x="231139" y="5334"/>
                  </a:lnTo>
                  <a:lnTo>
                    <a:pt x="248411" y="10794"/>
                  </a:lnTo>
                  <a:lnTo>
                    <a:pt x="263906" y="14731"/>
                  </a:lnTo>
                  <a:lnTo>
                    <a:pt x="283336" y="18287"/>
                  </a:lnTo>
                  <a:lnTo>
                    <a:pt x="304164" y="19431"/>
                  </a:lnTo>
                  <a:lnTo>
                    <a:pt x="325119" y="18287"/>
                  </a:lnTo>
                  <a:lnTo>
                    <a:pt x="347091" y="17271"/>
                  </a:lnTo>
                  <a:lnTo>
                    <a:pt x="370078" y="13969"/>
                  </a:lnTo>
                  <a:lnTo>
                    <a:pt x="392048" y="9270"/>
                  </a:lnTo>
                  <a:lnTo>
                    <a:pt x="412622" y="4317"/>
                  </a:lnTo>
                  <a:lnTo>
                    <a:pt x="433450" y="2159"/>
                  </a:lnTo>
                  <a:lnTo>
                    <a:pt x="433450" y="2159"/>
                  </a:lnTo>
                  <a:lnTo>
                    <a:pt x="448944" y="3175"/>
                  </a:lnTo>
                  <a:lnTo>
                    <a:pt x="458723" y="609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487547" y="18817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4698746" y="1861057"/>
            <a:ext cx="772795" cy="64769"/>
            <a:chOff x="4698746" y="1861057"/>
            <a:chExt cx="772795" cy="64769"/>
          </a:xfrm>
        </p:grpSpPr>
        <p:sp>
          <p:nvSpPr>
            <p:cNvPr id="37" name="object 37"/>
            <p:cNvSpPr/>
            <p:nvPr/>
          </p:nvSpPr>
          <p:spPr>
            <a:xfrm>
              <a:off x="4708271" y="1870582"/>
              <a:ext cx="753745" cy="45720"/>
            </a:xfrm>
            <a:custGeom>
              <a:avLst/>
              <a:gdLst/>
              <a:ahLst/>
              <a:cxnLst/>
              <a:rect l="l" t="t" r="r" b="b"/>
              <a:pathLst>
                <a:path w="753745" h="45719">
                  <a:moveTo>
                    <a:pt x="0" y="0"/>
                  </a:moveTo>
                  <a:lnTo>
                    <a:pt x="0" y="0"/>
                  </a:lnTo>
                  <a:lnTo>
                    <a:pt x="11175" y="2539"/>
                  </a:lnTo>
                  <a:lnTo>
                    <a:pt x="20954" y="10160"/>
                  </a:lnTo>
                  <a:lnTo>
                    <a:pt x="32765" y="19812"/>
                  </a:lnTo>
                  <a:lnTo>
                    <a:pt x="44703" y="27431"/>
                  </a:lnTo>
                  <a:lnTo>
                    <a:pt x="56895" y="33527"/>
                  </a:lnTo>
                  <a:lnTo>
                    <a:pt x="73151" y="39242"/>
                  </a:lnTo>
                  <a:lnTo>
                    <a:pt x="91820" y="41147"/>
                  </a:lnTo>
                  <a:lnTo>
                    <a:pt x="111632" y="41147"/>
                  </a:lnTo>
                  <a:lnTo>
                    <a:pt x="130301" y="39242"/>
                  </a:lnTo>
                  <a:lnTo>
                    <a:pt x="151256" y="38226"/>
                  </a:lnTo>
                  <a:lnTo>
                    <a:pt x="176021" y="34924"/>
                  </a:lnTo>
                  <a:lnTo>
                    <a:pt x="199516" y="31368"/>
                  </a:lnTo>
                  <a:lnTo>
                    <a:pt x="219963" y="29590"/>
                  </a:lnTo>
                  <a:lnTo>
                    <a:pt x="239775" y="27431"/>
                  </a:lnTo>
                  <a:lnTo>
                    <a:pt x="261746" y="27431"/>
                  </a:lnTo>
                  <a:lnTo>
                    <a:pt x="284861" y="29590"/>
                  </a:lnTo>
                  <a:lnTo>
                    <a:pt x="306450" y="32511"/>
                  </a:lnTo>
                  <a:lnTo>
                    <a:pt x="328421" y="37083"/>
                  </a:lnTo>
                  <a:lnTo>
                    <a:pt x="352425" y="40385"/>
                  </a:lnTo>
                  <a:lnTo>
                    <a:pt x="375538" y="43306"/>
                  </a:lnTo>
                  <a:lnTo>
                    <a:pt x="398525" y="44703"/>
                  </a:lnTo>
                  <a:lnTo>
                    <a:pt x="398525" y="44703"/>
                  </a:lnTo>
                  <a:lnTo>
                    <a:pt x="422655" y="43306"/>
                  </a:lnTo>
                  <a:lnTo>
                    <a:pt x="447928" y="41147"/>
                  </a:lnTo>
                  <a:lnTo>
                    <a:pt x="471677" y="37083"/>
                  </a:lnTo>
                  <a:lnTo>
                    <a:pt x="493902" y="32511"/>
                  </a:lnTo>
                  <a:lnTo>
                    <a:pt x="514476" y="28447"/>
                  </a:lnTo>
                  <a:lnTo>
                    <a:pt x="533145" y="26288"/>
                  </a:lnTo>
                  <a:lnTo>
                    <a:pt x="551941" y="26288"/>
                  </a:lnTo>
                  <a:lnTo>
                    <a:pt x="568451" y="28447"/>
                  </a:lnTo>
                  <a:lnTo>
                    <a:pt x="585724" y="32511"/>
                  </a:lnTo>
                  <a:lnTo>
                    <a:pt x="602995" y="37083"/>
                  </a:lnTo>
                  <a:lnTo>
                    <a:pt x="620649" y="41147"/>
                  </a:lnTo>
                  <a:lnTo>
                    <a:pt x="639444" y="43306"/>
                  </a:lnTo>
                  <a:lnTo>
                    <a:pt x="657732" y="44703"/>
                  </a:lnTo>
                  <a:lnTo>
                    <a:pt x="678941" y="45719"/>
                  </a:lnTo>
                  <a:lnTo>
                    <a:pt x="678941" y="45719"/>
                  </a:lnTo>
                  <a:lnTo>
                    <a:pt x="700658" y="44703"/>
                  </a:lnTo>
                  <a:lnTo>
                    <a:pt x="722502" y="43306"/>
                  </a:lnTo>
                  <a:lnTo>
                    <a:pt x="741299" y="42163"/>
                  </a:lnTo>
                  <a:lnTo>
                    <a:pt x="753490" y="4114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62905" y="19011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507485" y="2081783"/>
            <a:ext cx="1032510" cy="66675"/>
            <a:chOff x="3507485" y="2081783"/>
            <a:chExt cx="1032510" cy="66675"/>
          </a:xfrm>
        </p:grpSpPr>
        <p:sp>
          <p:nvSpPr>
            <p:cNvPr id="40" name="object 40"/>
            <p:cNvSpPr/>
            <p:nvPr/>
          </p:nvSpPr>
          <p:spPr>
            <a:xfrm>
              <a:off x="3517010" y="2091308"/>
              <a:ext cx="984250" cy="47625"/>
            </a:xfrm>
            <a:custGeom>
              <a:avLst/>
              <a:gdLst/>
              <a:ahLst/>
              <a:cxnLst/>
              <a:rect l="l" t="t" r="r" b="b"/>
              <a:pathLst>
                <a:path w="984250" h="47625">
                  <a:moveTo>
                    <a:pt x="0" y="7619"/>
                  </a:moveTo>
                  <a:lnTo>
                    <a:pt x="6858" y="0"/>
                  </a:lnTo>
                  <a:lnTo>
                    <a:pt x="6858" y="0"/>
                  </a:lnTo>
                  <a:lnTo>
                    <a:pt x="15493" y="1777"/>
                  </a:lnTo>
                  <a:lnTo>
                    <a:pt x="23113" y="7619"/>
                  </a:lnTo>
                  <a:lnTo>
                    <a:pt x="38226" y="17271"/>
                  </a:lnTo>
                  <a:lnTo>
                    <a:pt x="56896" y="24891"/>
                  </a:lnTo>
                  <a:lnTo>
                    <a:pt x="78866" y="30606"/>
                  </a:lnTo>
                  <a:lnTo>
                    <a:pt x="99822" y="32384"/>
                  </a:lnTo>
                  <a:lnTo>
                    <a:pt x="120650" y="32384"/>
                  </a:lnTo>
                  <a:lnTo>
                    <a:pt x="143763" y="32384"/>
                  </a:lnTo>
                  <a:lnTo>
                    <a:pt x="161036" y="29209"/>
                  </a:lnTo>
                  <a:lnTo>
                    <a:pt x="176402" y="24891"/>
                  </a:lnTo>
                  <a:lnTo>
                    <a:pt x="190880" y="21589"/>
                  </a:lnTo>
                  <a:lnTo>
                    <a:pt x="204850" y="19050"/>
                  </a:lnTo>
                  <a:lnTo>
                    <a:pt x="218186" y="18414"/>
                  </a:lnTo>
                  <a:lnTo>
                    <a:pt x="233299" y="19050"/>
                  </a:lnTo>
                  <a:lnTo>
                    <a:pt x="249554" y="21589"/>
                  </a:lnTo>
                  <a:lnTo>
                    <a:pt x="268224" y="24891"/>
                  </a:lnTo>
                  <a:lnTo>
                    <a:pt x="287019" y="27050"/>
                  </a:lnTo>
                  <a:lnTo>
                    <a:pt x="305688" y="28066"/>
                  </a:lnTo>
                  <a:lnTo>
                    <a:pt x="325119" y="31368"/>
                  </a:lnTo>
                  <a:lnTo>
                    <a:pt x="341756" y="33527"/>
                  </a:lnTo>
                  <a:lnTo>
                    <a:pt x="360425" y="34543"/>
                  </a:lnTo>
                  <a:lnTo>
                    <a:pt x="381000" y="35687"/>
                  </a:lnTo>
                  <a:lnTo>
                    <a:pt x="401827" y="36702"/>
                  </a:lnTo>
                  <a:lnTo>
                    <a:pt x="420497" y="34543"/>
                  </a:lnTo>
                  <a:lnTo>
                    <a:pt x="435610" y="31368"/>
                  </a:lnTo>
                  <a:lnTo>
                    <a:pt x="452247" y="29209"/>
                  </a:lnTo>
                  <a:lnTo>
                    <a:pt x="468756" y="27050"/>
                  </a:lnTo>
                  <a:lnTo>
                    <a:pt x="483869" y="24891"/>
                  </a:lnTo>
                  <a:lnTo>
                    <a:pt x="501523" y="24891"/>
                  </a:lnTo>
                  <a:lnTo>
                    <a:pt x="520318" y="25907"/>
                  </a:lnTo>
                  <a:lnTo>
                    <a:pt x="537590" y="25907"/>
                  </a:lnTo>
                  <a:lnTo>
                    <a:pt x="554101" y="28066"/>
                  </a:lnTo>
                  <a:lnTo>
                    <a:pt x="570611" y="31368"/>
                  </a:lnTo>
                  <a:lnTo>
                    <a:pt x="586866" y="35687"/>
                  </a:lnTo>
                  <a:lnTo>
                    <a:pt x="603376" y="40004"/>
                  </a:lnTo>
                  <a:lnTo>
                    <a:pt x="620013" y="44322"/>
                  </a:lnTo>
                  <a:lnTo>
                    <a:pt x="638301" y="46481"/>
                  </a:lnTo>
                  <a:lnTo>
                    <a:pt x="658113" y="47497"/>
                  </a:lnTo>
                  <a:lnTo>
                    <a:pt x="677544" y="46481"/>
                  </a:lnTo>
                  <a:lnTo>
                    <a:pt x="699515" y="43179"/>
                  </a:lnTo>
                  <a:lnTo>
                    <a:pt x="718312" y="40004"/>
                  </a:lnTo>
                  <a:lnTo>
                    <a:pt x="736980" y="36702"/>
                  </a:lnTo>
                  <a:lnTo>
                    <a:pt x="753237" y="34543"/>
                  </a:lnTo>
                  <a:lnTo>
                    <a:pt x="769747" y="33527"/>
                  </a:lnTo>
                  <a:lnTo>
                    <a:pt x="787400" y="32384"/>
                  </a:lnTo>
                  <a:lnTo>
                    <a:pt x="803910" y="31368"/>
                  </a:lnTo>
                  <a:lnTo>
                    <a:pt x="821181" y="31368"/>
                  </a:lnTo>
                  <a:lnTo>
                    <a:pt x="840993" y="32384"/>
                  </a:lnTo>
                  <a:lnTo>
                    <a:pt x="859789" y="34543"/>
                  </a:lnTo>
                  <a:lnTo>
                    <a:pt x="875918" y="35687"/>
                  </a:lnTo>
                  <a:lnTo>
                    <a:pt x="893190" y="36702"/>
                  </a:lnTo>
                  <a:lnTo>
                    <a:pt x="909827" y="37845"/>
                  </a:lnTo>
                  <a:lnTo>
                    <a:pt x="927480" y="38862"/>
                  </a:lnTo>
                  <a:lnTo>
                    <a:pt x="943990" y="40004"/>
                  </a:lnTo>
                  <a:lnTo>
                    <a:pt x="959103" y="38862"/>
                  </a:lnTo>
                  <a:lnTo>
                    <a:pt x="971296" y="37845"/>
                  </a:lnTo>
                  <a:lnTo>
                    <a:pt x="984250" y="3670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539487" y="213131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2067686" y="2103247"/>
            <a:ext cx="1143000" cy="33655"/>
          </a:xfrm>
          <a:custGeom>
            <a:avLst/>
            <a:gdLst/>
            <a:ahLst/>
            <a:cxnLst/>
            <a:rect l="l" t="t" r="r" b="b"/>
            <a:pathLst>
              <a:path w="1143000" h="33655">
                <a:moveTo>
                  <a:pt x="0" y="1015"/>
                </a:moveTo>
                <a:lnTo>
                  <a:pt x="0" y="1015"/>
                </a:lnTo>
                <a:lnTo>
                  <a:pt x="4318" y="7112"/>
                </a:lnTo>
                <a:lnTo>
                  <a:pt x="10794" y="11810"/>
                </a:lnTo>
                <a:lnTo>
                  <a:pt x="22732" y="16128"/>
                </a:lnTo>
                <a:lnTo>
                  <a:pt x="39243" y="20446"/>
                </a:lnTo>
                <a:lnTo>
                  <a:pt x="58674" y="23749"/>
                </a:lnTo>
                <a:lnTo>
                  <a:pt x="81025" y="24764"/>
                </a:lnTo>
                <a:lnTo>
                  <a:pt x="101600" y="23749"/>
                </a:lnTo>
                <a:lnTo>
                  <a:pt x="120268" y="20446"/>
                </a:lnTo>
                <a:lnTo>
                  <a:pt x="140081" y="16128"/>
                </a:lnTo>
                <a:lnTo>
                  <a:pt x="158369" y="10794"/>
                </a:lnTo>
                <a:lnTo>
                  <a:pt x="178181" y="6476"/>
                </a:lnTo>
                <a:lnTo>
                  <a:pt x="195833" y="2158"/>
                </a:lnTo>
                <a:lnTo>
                  <a:pt x="212470" y="0"/>
                </a:lnTo>
                <a:lnTo>
                  <a:pt x="228981" y="0"/>
                </a:lnTo>
                <a:lnTo>
                  <a:pt x="246252" y="4318"/>
                </a:lnTo>
                <a:lnTo>
                  <a:pt x="266064" y="7112"/>
                </a:lnTo>
                <a:lnTo>
                  <a:pt x="283337" y="11810"/>
                </a:lnTo>
                <a:lnTo>
                  <a:pt x="298831" y="17271"/>
                </a:lnTo>
                <a:lnTo>
                  <a:pt x="314325" y="22606"/>
                </a:lnTo>
                <a:lnTo>
                  <a:pt x="331596" y="28066"/>
                </a:lnTo>
                <a:lnTo>
                  <a:pt x="352425" y="32384"/>
                </a:lnTo>
                <a:lnTo>
                  <a:pt x="375538" y="33400"/>
                </a:lnTo>
                <a:lnTo>
                  <a:pt x="396367" y="33400"/>
                </a:lnTo>
                <a:lnTo>
                  <a:pt x="396367" y="33400"/>
                </a:lnTo>
                <a:lnTo>
                  <a:pt x="416940" y="32384"/>
                </a:lnTo>
                <a:lnTo>
                  <a:pt x="436752" y="31241"/>
                </a:lnTo>
                <a:lnTo>
                  <a:pt x="456564" y="28066"/>
                </a:lnTo>
                <a:lnTo>
                  <a:pt x="474852" y="24764"/>
                </a:lnTo>
                <a:lnTo>
                  <a:pt x="493649" y="21589"/>
                </a:lnTo>
                <a:lnTo>
                  <a:pt x="511175" y="18668"/>
                </a:lnTo>
                <a:lnTo>
                  <a:pt x="529589" y="16128"/>
                </a:lnTo>
                <a:lnTo>
                  <a:pt x="550418" y="15112"/>
                </a:lnTo>
                <a:lnTo>
                  <a:pt x="568070" y="16128"/>
                </a:lnTo>
                <a:lnTo>
                  <a:pt x="584707" y="18668"/>
                </a:lnTo>
                <a:lnTo>
                  <a:pt x="600201" y="21589"/>
                </a:lnTo>
                <a:lnTo>
                  <a:pt x="614933" y="24764"/>
                </a:lnTo>
                <a:lnTo>
                  <a:pt x="631444" y="28066"/>
                </a:lnTo>
                <a:lnTo>
                  <a:pt x="649096" y="30225"/>
                </a:lnTo>
                <a:lnTo>
                  <a:pt x="669925" y="31241"/>
                </a:lnTo>
                <a:lnTo>
                  <a:pt x="690499" y="32384"/>
                </a:lnTo>
                <a:lnTo>
                  <a:pt x="710311" y="30225"/>
                </a:lnTo>
                <a:lnTo>
                  <a:pt x="728980" y="28066"/>
                </a:lnTo>
                <a:lnTo>
                  <a:pt x="748792" y="24764"/>
                </a:lnTo>
                <a:lnTo>
                  <a:pt x="765048" y="21589"/>
                </a:lnTo>
                <a:lnTo>
                  <a:pt x="782701" y="18668"/>
                </a:lnTo>
                <a:lnTo>
                  <a:pt x="799973" y="15112"/>
                </a:lnTo>
                <a:lnTo>
                  <a:pt x="818642" y="12953"/>
                </a:lnTo>
                <a:lnTo>
                  <a:pt x="839596" y="10794"/>
                </a:lnTo>
                <a:lnTo>
                  <a:pt x="858265" y="10794"/>
                </a:lnTo>
                <a:lnTo>
                  <a:pt x="875538" y="12953"/>
                </a:lnTo>
                <a:lnTo>
                  <a:pt x="892048" y="16128"/>
                </a:lnTo>
                <a:lnTo>
                  <a:pt x="909701" y="19431"/>
                </a:lnTo>
                <a:lnTo>
                  <a:pt x="928496" y="20446"/>
                </a:lnTo>
                <a:lnTo>
                  <a:pt x="944626" y="20446"/>
                </a:lnTo>
                <a:lnTo>
                  <a:pt x="962279" y="19431"/>
                </a:lnTo>
                <a:lnTo>
                  <a:pt x="978535" y="17271"/>
                </a:lnTo>
                <a:lnTo>
                  <a:pt x="995044" y="12953"/>
                </a:lnTo>
                <a:lnTo>
                  <a:pt x="1011682" y="9651"/>
                </a:lnTo>
                <a:lnTo>
                  <a:pt x="1028954" y="8254"/>
                </a:lnTo>
                <a:lnTo>
                  <a:pt x="1044448" y="8254"/>
                </a:lnTo>
                <a:lnTo>
                  <a:pt x="1059561" y="9651"/>
                </a:lnTo>
                <a:lnTo>
                  <a:pt x="1074927" y="11810"/>
                </a:lnTo>
                <a:lnTo>
                  <a:pt x="1090421" y="13969"/>
                </a:lnTo>
                <a:lnTo>
                  <a:pt x="1106677" y="16128"/>
                </a:lnTo>
                <a:lnTo>
                  <a:pt x="1122171" y="18668"/>
                </a:lnTo>
                <a:lnTo>
                  <a:pt x="1133983" y="17271"/>
                </a:lnTo>
                <a:lnTo>
                  <a:pt x="1142619" y="151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64408" y="21054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668267" y="2325623"/>
            <a:ext cx="923290" cy="40640"/>
          </a:xfrm>
          <a:custGeom>
            <a:avLst/>
            <a:gdLst/>
            <a:ahLst/>
            <a:cxnLst/>
            <a:rect l="l" t="t" r="r" b="b"/>
            <a:pathLst>
              <a:path w="923289" h="40639">
                <a:moveTo>
                  <a:pt x="0" y="2539"/>
                </a:moveTo>
                <a:lnTo>
                  <a:pt x="9779" y="0"/>
                </a:lnTo>
                <a:lnTo>
                  <a:pt x="9779" y="0"/>
                </a:lnTo>
                <a:lnTo>
                  <a:pt x="25146" y="8636"/>
                </a:lnTo>
                <a:lnTo>
                  <a:pt x="38227" y="16256"/>
                </a:lnTo>
                <a:lnTo>
                  <a:pt x="55753" y="23113"/>
                </a:lnTo>
                <a:lnTo>
                  <a:pt x="76708" y="27050"/>
                </a:lnTo>
                <a:lnTo>
                  <a:pt x="96520" y="28448"/>
                </a:lnTo>
                <a:lnTo>
                  <a:pt x="115951" y="27050"/>
                </a:lnTo>
                <a:lnTo>
                  <a:pt x="134620" y="24130"/>
                </a:lnTo>
                <a:lnTo>
                  <a:pt x="152273" y="19812"/>
                </a:lnTo>
                <a:lnTo>
                  <a:pt x="169545" y="15112"/>
                </a:lnTo>
                <a:lnTo>
                  <a:pt x="187198" y="9779"/>
                </a:lnTo>
                <a:lnTo>
                  <a:pt x="204470" y="7619"/>
                </a:lnTo>
                <a:lnTo>
                  <a:pt x="223266" y="6476"/>
                </a:lnTo>
                <a:lnTo>
                  <a:pt x="240792" y="6476"/>
                </a:lnTo>
                <a:lnTo>
                  <a:pt x="259207" y="9779"/>
                </a:lnTo>
                <a:lnTo>
                  <a:pt x="276860" y="16256"/>
                </a:lnTo>
                <a:lnTo>
                  <a:pt x="294513" y="24130"/>
                </a:lnTo>
                <a:lnTo>
                  <a:pt x="311023" y="30606"/>
                </a:lnTo>
                <a:lnTo>
                  <a:pt x="328295" y="33908"/>
                </a:lnTo>
                <a:lnTo>
                  <a:pt x="347091" y="36068"/>
                </a:lnTo>
                <a:lnTo>
                  <a:pt x="366903" y="36068"/>
                </a:lnTo>
                <a:lnTo>
                  <a:pt x="385191" y="34925"/>
                </a:lnTo>
                <a:lnTo>
                  <a:pt x="403987" y="34925"/>
                </a:lnTo>
                <a:lnTo>
                  <a:pt x="421513" y="33908"/>
                </a:lnTo>
                <a:lnTo>
                  <a:pt x="439166" y="31750"/>
                </a:lnTo>
                <a:lnTo>
                  <a:pt x="457581" y="28448"/>
                </a:lnTo>
                <a:lnTo>
                  <a:pt x="475234" y="27050"/>
                </a:lnTo>
                <a:lnTo>
                  <a:pt x="492506" y="25273"/>
                </a:lnTo>
                <a:lnTo>
                  <a:pt x="512318" y="23113"/>
                </a:lnTo>
                <a:lnTo>
                  <a:pt x="532130" y="21970"/>
                </a:lnTo>
                <a:lnTo>
                  <a:pt x="554101" y="24130"/>
                </a:lnTo>
                <a:lnTo>
                  <a:pt x="573532" y="26035"/>
                </a:lnTo>
                <a:lnTo>
                  <a:pt x="592201" y="28448"/>
                </a:lnTo>
                <a:lnTo>
                  <a:pt x="613029" y="30606"/>
                </a:lnTo>
                <a:lnTo>
                  <a:pt x="636143" y="32766"/>
                </a:lnTo>
                <a:lnTo>
                  <a:pt x="657733" y="32766"/>
                </a:lnTo>
                <a:lnTo>
                  <a:pt x="678942" y="30606"/>
                </a:lnTo>
                <a:lnTo>
                  <a:pt x="698373" y="29591"/>
                </a:lnTo>
                <a:lnTo>
                  <a:pt x="717169" y="28448"/>
                </a:lnTo>
                <a:lnTo>
                  <a:pt x="735838" y="27050"/>
                </a:lnTo>
                <a:lnTo>
                  <a:pt x="753110" y="27050"/>
                </a:lnTo>
                <a:lnTo>
                  <a:pt x="770763" y="27050"/>
                </a:lnTo>
                <a:lnTo>
                  <a:pt x="788035" y="29591"/>
                </a:lnTo>
                <a:lnTo>
                  <a:pt x="804545" y="31750"/>
                </a:lnTo>
                <a:lnTo>
                  <a:pt x="821182" y="34925"/>
                </a:lnTo>
                <a:lnTo>
                  <a:pt x="837692" y="37083"/>
                </a:lnTo>
                <a:lnTo>
                  <a:pt x="853948" y="38226"/>
                </a:lnTo>
                <a:lnTo>
                  <a:pt x="871220" y="39243"/>
                </a:lnTo>
                <a:lnTo>
                  <a:pt x="889889" y="40386"/>
                </a:lnTo>
                <a:lnTo>
                  <a:pt x="889889" y="40386"/>
                </a:lnTo>
                <a:lnTo>
                  <a:pt x="906526" y="39243"/>
                </a:lnTo>
                <a:lnTo>
                  <a:pt x="918337" y="38226"/>
                </a:lnTo>
                <a:lnTo>
                  <a:pt x="923036" y="3276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2051304" y="2284856"/>
            <a:ext cx="1318895" cy="70485"/>
            <a:chOff x="2051304" y="2284856"/>
            <a:chExt cx="1318895" cy="70485"/>
          </a:xfrm>
        </p:grpSpPr>
        <p:sp>
          <p:nvSpPr>
            <p:cNvPr id="46" name="object 46"/>
            <p:cNvSpPr/>
            <p:nvPr/>
          </p:nvSpPr>
          <p:spPr>
            <a:xfrm>
              <a:off x="2060829" y="2294381"/>
              <a:ext cx="1296670" cy="51435"/>
            </a:xfrm>
            <a:custGeom>
              <a:avLst/>
              <a:gdLst/>
              <a:ahLst/>
              <a:cxnLst/>
              <a:rect l="l" t="t" r="r" b="b"/>
              <a:pathLst>
                <a:path w="1296670" h="51435">
                  <a:moveTo>
                    <a:pt x="4698" y="20447"/>
                  </a:moveTo>
                  <a:lnTo>
                    <a:pt x="4698" y="20447"/>
                  </a:lnTo>
                  <a:lnTo>
                    <a:pt x="0" y="0"/>
                  </a:lnTo>
                  <a:lnTo>
                    <a:pt x="8000" y="2159"/>
                  </a:lnTo>
                  <a:lnTo>
                    <a:pt x="17652" y="10794"/>
                  </a:lnTo>
                  <a:lnTo>
                    <a:pt x="30987" y="21590"/>
                  </a:lnTo>
                  <a:lnTo>
                    <a:pt x="47243" y="30225"/>
                  </a:lnTo>
                  <a:lnTo>
                    <a:pt x="67056" y="36703"/>
                  </a:lnTo>
                  <a:lnTo>
                    <a:pt x="87883" y="37718"/>
                  </a:lnTo>
                  <a:lnTo>
                    <a:pt x="108457" y="35560"/>
                  </a:lnTo>
                  <a:lnTo>
                    <a:pt x="127126" y="30225"/>
                  </a:lnTo>
                  <a:lnTo>
                    <a:pt x="144779" y="25908"/>
                  </a:lnTo>
                  <a:lnTo>
                    <a:pt x="161289" y="21590"/>
                  </a:lnTo>
                  <a:lnTo>
                    <a:pt x="178562" y="19431"/>
                  </a:lnTo>
                  <a:lnTo>
                    <a:pt x="195833" y="20447"/>
                  </a:lnTo>
                  <a:lnTo>
                    <a:pt x="212470" y="24765"/>
                  </a:lnTo>
                  <a:lnTo>
                    <a:pt x="227964" y="30225"/>
                  </a:lnTo>
                  <a:lnTo>
                    <a:pt x="243077" y="37718"/>
                  </a:lnTo>
                  <a:lnTo>
                    <a:pt x="261746" y="43180"/>
                  </a:lnTo>
                  <a:lnTo>
                    <a:pt x="282701" y="46355"/>
                  </a:lnTo>
                  <a:lnTo>
                    <a:pt x="302387" y="46355"/>
                  </a:lnTo>
                  <a:lnTo>
                    <a:pt x="302387" y="46355"/>
                  </a:lnTo>
                  <a:lnTo>
                    <a:pt x="325119" y="43180"/>
                  </a:lnTo>
                  <a:lnTo>
                    <a:pt x="348488" y="38862"/>
                  </a:lnTo>
                  <a:lnTo>
                    <a:pt x="370077" y="33781"/>
                  </a:lnTo>
                  <a:lnTo>
                    <a:pt x="387731" y="30225"/>
                  </a:lnTo>
                  <a:lnTo>
                    <a:pt x="404368" y="29083"/>
                  </a:lnTo>
                  <a:lnTo>
                    <a:pt x="422020" y="29083"/>
                  </a:lnTo>
                  <a:lnTo>
                    <a:pt x="438150" y="31242"/>
                  </a:lnTo>
                  <a:lnTo>
                    <a:pt x="454406" y="36703"/>
                  </a:lnTo>
                  <a:lnTo>
                    <a:pt x="473075" y="41021"/>
                  </a:lnTo>
                  <a:lnTo>
                    <a:pt x="488569" y="46355"/>
                  </a:lnTo>
                  <a:lnTo>
                    <a:pt x="501522" y="49656"/>
                  </a:lnTo>
                  <a:lnTo>
                    <a:pt x="514857" y="51054"/>
                  </a:lnTo>
                  <a:lnTo>
                    <a:pt x="530987" y="51054"/>
                  </a:lnTo>
                  <a:lnTo>
                    <a:pt x="530987" y="51054"/>
                  </a:lnTo>
                  <a:lnTo>
                    <a:pt x="548639" y="48514"/>
                  </a:lnTo>
                  <a:lnTo>
                    <a:pt x="567054" y="44196"/>
                  </a:lnTo>
                  <a:lnTo>
                    <a:pt x="586866" y="36703"/>
                  </a:lnTo>
                  <a:lnTo>
                    <a:pt x="605535" y="29083"/>
                  </a:lnTo>
                  <a:lnTo>
                    <a:pt x="624332" y="24765"/>
                  </a:lnTo>
                  <a:lnTo>
                    <a:pt x="640460" y="22606"/>
                  </a:lnTo>
                  <a:lnTo>
                    <a:pt x="658113" y="22606"/>
                  </a:lnTo>
                  <a:lnTo>
                    <a:pt x="673607" y="25908"/>
                  </a:lnTo>
                  <a:lnTo>
                    <a:pt x="687704" y="30225"/>
                  </a:lnTo>
                  <a:lnTo>
                    <a:pt x="703071" y="34543"/>
                  </a:lnTo>
                  <a:lnTo>
                    <a:pt x="720725" y="36703"/>
                  </a:lnTo>
                  <a:lnTo>
                    <a:pt x="740156" y="36703"/>
                  </a:lnTo>
                  <a:lnTo>
                    <a:pt x="756793" y="33781"/>
                  </a:lnTo>
                  <a:lnTo>
                    <a:pt x="773302" y="28067"/>
                  </a:lnTo>
                  <a:lnTo>
                    <a:pt x="789558" y="23749"/>
                  </a:lnTo>
                  <a:lnTo>
                    <a:pt x="805052" y="19431"/>
                  </a:lnTo>
                  <a:lnTo>
                    <a:pt x="821182" y="16129"/>
                  </a:lnTo>
                  <a:lnTo>
                    <a:pt x="838834" y="16129"/>
                  </a:lnTo>
                  <a:lnTo>
                    <a:pt x="838834" y="16129"/>
                  </a:lnTo>
                  <a:lnTo>
                    <a:pt x="853947" y="17272"/>
                  </a:lnTo>
                  <a:lnTo>
                    <a:pt x="870584" y="20447"/>
                  </a:lnTo>
                  <a:lnTo>
                    <a:pt x="887094" y="24765"/>
                  </a:lnTo>
                  <a:lnTo>
                    <a:pt x="904747" y="28067"/>
                  </a:lnTo>
                  <a:lnTo>
                    <a:pt x="924178" y="29083"/>
                  </a:lnTo>
                  <a:lnTo>
                    <a:pt x="945007" y="28067"/>
                  </a:lnTo>
                  <a:lnTo>
                    <a:pt x="965581" y="26924"/>
                  </a:lnTo>
                  <a:lnTo>
                    <a:pt x="985393" y="24765"/>
                  </a:lnTo>
                  <a:lnTo>
                    <a:pt x="1003045" y="21590"/>
                  </a:lnTo>
                  <a:lnTo>
                    <a:pt x="1018539" y="21590"/>
                  </a:lnTo>
                  <a:lnTo>
                    <a:pt x="1033907" y="23749"/>
                  </a:lnTo>
                  <a:lnTo>
                    <a:pt x="1048003" y="29083"/>
                  </a:lnTo>
                  <a:lnTo>
                    <a:pt x="1063497" y="35560"/>
                  </a:lnTo>
                  <a:lnTo>
                    <a:pt x="1080770" y="38862"/>
                  </a:lnTo>
                  <a:lnTo>
                    <a:pt x="1098422" y="39878"/>
                  </a:lnTo>
                  <a:lnTo>
                    <a:pt x="1117091" y="38862"/>
                  </a:lnTo>
                  <a:lnTo>
                    <a:pt x="1133347" y="38862"/>
                  </a:lnTo>
                  <a:lnTo>
                    <a:pt x="1148841" y="37718"/>
                  </a:lnTo>
                  <a:lnTo>
                    <a:pt x="1163954" y="35560"/>
                  </a:lnTo>
                  <a:lnTo>
                    <a:pt x="1177925" y="34543"/>
                  </a:lnTo>
                  <a:lnTo>
                    <a:pt x="1191641" y="34543"/>
                  </a:lnTo>
                  <a:lnTo>
                    <a:pt x="1206372" y="34543"/>
                  </a:lnTo>
                  <a:lnTo>
                    <a:pt x="1226184" y="35560"/>
                  </a:lnTo>
                  <a:lnTo>
                    <a:pt x="1244981" y="35560"/>
                  </a:lnTo>
                  <a:lnTo>
                    <a:pt x="1262507" y="33781"/>
                  </a:lnTo>
                  <a:lnTo>
                    <a:pt x="1278762" y="30225"/>
                  </a:lnTo>
                  <a:lnTo>
                    <a:pt x="1290955" y="28067"/>
                  </a:lnTo>
                  <a:lnTo>
                    <a:pt x="1296416" y="2260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370199" y="232562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3424173" y="2545333"/>
            <a:ext cx="1118235" cy="53340"/>
          </a:xfrm>
          <a:custGeom>
            <a:avLst/>
            <a:gdLst/>
            <a:ahLst/>
            <a:cxnLst/>
            <a:rect l="l" t="t" r="r" b="b"/>
            <a:pathLst>
              <a:path w="1118235" h="53339">
                <a:moveTo>
                  <a:pt x="0" y="0"/>
                </a:moveTo>
                <a:lnTo>
                  <a:pt x="0" y="0"/>
                </a:lnTo>
                <a:lnTo>
                  <a:pt x="9778" y="11810"/>
                </a:lnTo>
                <a:lnTo>
                  <a:pt x="18414" y="22606"/>
                </a:lnTo>
                <a:lnTo>
                  <a:pt x="30606" y="32765"/>
                </a:lnTo>
                <a:lnTo>
                  <a:pt x="46862" y="39877"/>
                </a:lnTo>
                <a:lnTo>
                  <a:pt x="62356" y="45719"/>
                </a:lnTo>
                <a:lnTo>
                  <a:pt x="78866" y="47497"/>
                </a:lnTo>
                <a:lnTo>
                  <a:pt x="97536" y="46354"/>
                </a:lnTo>
                <a:lnTo>
                  <a:pt x="120268" y="45719"/>
                </a:lnTo>
                <a:lnTo>
                  <a:pt x="147574" y="43560"/>
                </a:lnTo>
                <a:lnTo>
                  <a:pt x="173862" y="39877"/>
                </a:lnTo>
                <a:lnTo>
                  <a:pt x="200151" y="37718"/>
                </a:lnTo>
                <a:lnTo>
                  <a:pt x="226440" y="34543"/>
                </a:lnTo>
                <a:lnTo>
                  <a:pt x="247396" y="33400"/>
                </a:lnTo>
                <a:lnTo>
                  <a:pt x="264922" y="33400"/>
                </a:lnTo>
                <a:lnTo>
                  <a:pt x="283717" y="33400"/>
                </a:lnTo>
                <a:lnTo>
                  <a:pt x="302005" y="34543"/>
                </a:lnTo>
                <a:lnTo>
                  <a:pt x="322961" y="37718"/>
                </a:lnTo>
                <a:lnTo>
                  <a:pt x="343408" y="41401"/>
                </a:lnTo>
                <a:lnTo>
                  <a:pt x="365378" y="43560"/>
                </a:lnTo>
                <a:lnTo>
                  <a:pt x="388492" y="44576"/>
                </a:lnTo>
                <a:lnTo>
                  <a:pt x="412623" y="44576"/>
                </a:lnTo>
                <a:lnTo>
                  <a:pt x="435610" y="43560"/>
                </a:lnTo>
                <a:lnTo>
                  <a:pt x="457580" y="42417"/>
                </a:lnTo>
                <a:lnTo>
                  <a:pt x="479551" y="37718"/>
                </a:lnTo>
                <a:lnTo>
                  <a:pt x="503300" y="34543"/>
                </a:lnTo>
                <a:lnTo>
                  <a:pt x="523113" y="32765"/>
                </a:lnTo>
                <a:lnTo>
                  <a:pt x="540765" y="30225"/>
                </a:lnTo>
                <a:lnTo>
                  <a:pt x="556895" y="29082"/>
                </a:lnTo>
                <a:lnTo>
                  <a:pt x="574548" y="29082"/>
                </a:lnTo>
                <a:lnTo>
                  <a:pt x="591185" y="31241"/>
                </a:lnTo>
                <a:lnTo>
                  <a:pt x="608838" y="35559"/>
                </a:lnTo>
                <a:lnTo>
                  <a:pt x="623951" y="41401"/>
                </a:lnTo>
                <a:lnTo>
                  <a:pt x="640461" y="46354"/>
                </a:lnTo>
                <a:lnTo>
                  <a:pt x="658876" y="49656"/>
                </a:lnTo>
                <a:lnTo>
                  <a:pt x="678561" y="52196"/>
                </a:lnTo>
                <a:lnTo>
                  <a:pt x="698373" y="53212"/>
                </a:lnTo>
                <a:lnTo>
                  <a:pt x="718185" y="52196"/>
                </a:lnTo>
                <a:lnTo>
                  <a:pt x="737997" y="49656"/>
                </a:lnTo>
                <a:lnTo>
                  <a:pt x="761746" y="44576"/>
                </a:lnTo>
                <a:lnTo>
                  <a:pt x="788035" y="38862"/>
                </a:lnTo>
                <a:lnTo>
                  <a:pt x="812546" y="35559"/>
                </a:lnTo>
                <a:lnTo>
                  <a:pt x="835278" y="33400"/>
                </a:lnTo>
                <a:lnTo>
                  <a:pt x="857123" y="32765"/>
                </a:lnTo>
                <a:lnTo>
                  <a:pt x="880237" y="32765"/>
                </a:lnTo>
                <a:lnTo>
                  <a:pt x="902842" y="35559"/>
                </a:lnTo>
                <a:lnTo>
                  <a:pt x="925195" y="39877"/>
                </a:lnTo>
                <a:lnTo>
                  <a:pt x="946785" y="42417"/>
                </a:lnTo>
                <a:lnTo>
                  <a:pt x="970279" y="43560"/>
                </a:lnTo>
                <a:lnTo>
                  <a:pt x="994028" y="43560"/>
                </a:lnTo>
                <a:lnTo>
                  <a:pt x="1016000" y="42417"/>
                </a:lnTo>
                <a:lnTo>
                  <a:pt x="1038987" y="41401"/>
                </a:lnTo>
                <a:lnTo>
                  <a:pt x="1061974" y="41401"/>
                </a:lnTo>
                <a:lnTo>
                  <a:pt x="1084706" y="41401"/>
                </a:lnTo>
                <a:lnTo>
                  <a:pt x="1104518" y="41401"/>
                </a:lnTo>
                <a:lnTo>
                  <a:pt x="1117853" y="424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2037333" y="2519172"/>
            <a:ext cx="1101090" cy="56515"/>
            <a:chOff x="2037333" y="2519172"/>
            <a:chExt cx="1101090" cy="56515"/>
          </a:xfrm>
        </p:grpSpPr>
        <p:sp>
          <p:nvSpPr>
            <p:cNvPr id="50" name="object 50"/>
            <p:cNvSpPr/>
            <p:nvPr/>
          </p:nvSpPr>
          <p:spPr>
            <a:xfrm>
              <a:off x="2046858" y="2528697"/>
              <a:ext cx="1059815" cy="37465"/>
            </a:xfrm>
            <a:custGeom>
              <a:avLst/>
              <a:gdLst/>
              <a:ahLst/>
              <a:cxnLst/>
              <a:rect l="l" t="t" r="r" b="b"/>
              <a:pathLst>
                <a:path w="1059814" h="37464">
                  <a:moveTo>
                    <a:pt x="0" y="0"/>
                  </a:moveTo>
                  <a:lnTo>
                    <a:pt x="13970" y="9016"/>
                  </a:lnTo>
                  <a:lnTo>
                    <a:pt x="28448" y="19812"/>
                  </a:lnTo>
                  <a:lnTo>
                    <a:pt x="46101" y="28447"/>
                  </a:lnTo>
                  <a:lnTo>
                    <a:pt x="64770" y="32765"/>
                  </a:lnTo>
                  <a:lnTo>
                    <a:pt x="81026" y="32765"/>
                  </a:lnTo>
                  <a:lnTo>
                    <a:pt x="99695" y="30606"/>
                  </a:lnTo>
                  <a:lnTo>
                    <a:pt x="115951" y="27431"/>
                  </a:lnTo>
                  <a:lnTo>
                    <a:pt x="132461" y="24129"/>
                  </a:lnTo>
                  <a:lnTo>
                    <a:pt x="148971" y="21970"/>
                  </a:lnTo>
                  <a:lnTo>
                    <a:pt x="165227" y="19812"/>
                  </a:lnTo>
                  <a:lnTo>
                    <a:pt x="183896" y="15493"/>
                  </a:lnTo>
                  <a:lnTo>
                    <a:pt x="204851" y="12953"/>
                  </a:lnTo>
                  <a:lnTo>
                    <a:pt x="223139" y="11937"/>
                  </a:lnTo>
                  <a:lnTo>
                    <a:pt x="240792" y="12953"/>
                  </a:lnTo>
                  <a:lnTo>
                    <a:pt x="259588" y="16637"/>
                  </a:lnTo>
                  <a:lnTo>
                    <a:pt x="279019" y="20954"/>
                  </a:lnTo>
                  <a:lnTo>
                    <a:pt x="298831" y="22732"/>
                  </a:lnTo>
                  <a:lnTo>
                    <a:pt x="316357" y="24129"/>
                  </a:lnTo>
                  <a:lnTo>
                    <a:pt x="335153" y="22732"/>
                  </a:lnTo>
                  <a:lnTo>
                    <a:pt x="354584" y="21970"/>
                  </a:lnTo>
                  <a:lnTo>
                    <a:pt x="373253" y="17652"/>
                  </a:lnTo>
                  <a:lnTo>
                    <a:pt x="392049" y="14096"/>
                  </a:lnTo>
                  <a:lnTo>
                    <a:pt x="409321" y="10794"/>
                  </a:lnTo>
                  <a:lnTo>
                    <a:pt x="426974" y="9778"/>
                  </a:lnTo>
                  <a:lnTo>
                    <a:pt x="444627" y="9778"/>
                  </a:lnTo>
                  <a:lnTo>
                    <a:pt x="460756" y="11937"/>
                  </a:lnTo>
                  <a:lnTo>
                    <a:pt x="477393" y="14096"/>
                  </a:lnTo>
                  <a:lnTo>
                    <a:pt x="491744" y="19812"/>
                  </a:lnTo>
                  <a:lnTo>
                    <a:pt x="506857" y="22732"/>
                  </a:lnTo>
                  <a:lnTo>
                    <a:pt x="524129" y="24129"/>
                  </a:lnTo>
                  <a:lnTo>
                    <a:pt x="543941" y="24129"/>
                  </a:lnTo>
                  <a:lnTo>
                    <a:pt x="565912" y="22732"/>
                  </a:lnTo>
                  <a:lnTo>
                    <a:pt x="586740" y="22732"/>
                  </a:lnTo>
                  <a:lnTo>
                    <a:pt x="607314" y="22732"/>
                  </a:lnTo>
                  <a:lnTo>
                    <a:pt x="625983" y="22732"/>
                  </a:lnTo>
                  <a:lnTo>
                    <a:pt x="643636" y="22732"/>
                  </a:lnTo>
                  <a:lnTo>
                    <a:pt x="662432" y="24129"/>
                  </a:lnTo>
                  <a:lnTo>
                    <a:pt x="678561" y="25272"/>
                  </a:lnTo>
                  <a:lnTo>
                    <a:pt x="695198" y="27431"/>
                  </a:lnTo>
                  <a:lnTo>
                    <a:pt x="710311" y="31750"/>
                  </a:lnTo>
                  <a:lnTo>
                    <a:pt x="726821" y="34925"/>
                  </a:lnTo>
                  <a:lnTo>
                    <a:pt x="743331" y="36068"/>
                  </a:lnTo>
                  <a:lnTo>
                    <a:pt x="760984" y="36068"/>
                  </a:lnTo>
                  <a:lnTo>
                    <a:pt x="777240" y="34925"/>
                  </a:lnTo>
                  <a:lnTo>
                    <a:pt x="793369" y="32765"/>
                  </a:lnTo>
                  <a:lnTo>
                    <a:pt x="810006" y="30606"/>
                  </a:lnTo>
                  <a:lnTo>
                    <a:pt x="827659" y="29590"/>
                  </a:lnTo>
                  <a:lnTo>
                    <a:pt x="844169" y="28447"/>
                  </a:lnTo>
                  <a:lnTo>
                    <a:pt x="860425" y="29590"/>
                  </a:lnTo>
                  <a:lnTo>
                    <a:pt x="874776" y="31750"/>
                  </a:lnTo>
                  <a:lnTo>
                    <a:pt x="891286" y="33908"/>
                  </a:lnTo>
                  <a:lnTo>
                    <a:pt x="908558" y="36068"/>
                  </a:lnTo>
                  <a:lnTo>
                    <a:pt x="926211" y="37083"/>
                  </a:lnTo>
                  <a:lnTo>
                    <a:pt x="944626" y="37083"/>
                  </a:lnTo>
                  <a:lnTo>
                    <a:pt x="944626" y="37083"/>
                  </a:lnTo>
                  <a:lnTo>
                    <a:pt x="962279" y="36068"/>
                  </a:lnTo>
                  <a:lnTo>
                    <a:pt x="979551" y="34925"/>
                  </a:lnTo>
                  <a:lnTo>
                    <a:pt x="997204" y="33908"/>
                  </a:lnTo>
                  <a:lnTo>
                    <a:pt x="1013714" y="34925"/>
                  </a:lnTo>
                  <a:lnTo>
                    <a:pt x="1027811" y="34925"/>
                  </a:lnTo>
                  <a:lnTo>
                    <a:pt x="1041146" y="33908"/>
                  </a:lnTo>
                  <a:lnTo>
                    <a:pt x="1050798" y="32765"/>
                  </a:lnTo>
                  <a:lnTo>
                    <a:pt x="1057656" y="29590"/>
                  </a:lnTo>
                  <a:lnTo>
                    <a:pt x="1059815" y="1981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138297" y="25496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2061972" y="2773172"/>
            <a:ext cx="803910" cy="39370"/>
          </a:xfrm>
          <a:custGeom>
            <a:avLst/>
            <a:gdLst/>
            <a:ahLst/>
            <a:cxnLst/>
            <a:rect l="l" t="t" r="r" b="b"/>
            <a:pathLst>
              <a:path w="803910" h="39369">
                <a:moveTo>
                  <a:pt x="0" y="1015"/>
                </a:moveTo>
                <a:lnTo>
                  <a:pt x="12191" y="0"/>
                </a:lnTo>
                <a:lnTo>
                  <a:pt x="12191" y="0"/>
                </a:lnTo>
                <a:lnTo>
                  <a:pt x="25145" y="4699"/>
                </a:lnTo>
                <a:lnTo>
                  <a:pt x="39623" y="14350"/>
                </a:lnTo>
                <a:lnTo>
                  <a:pt x="54736" y="24129"/>
                </a:lnTo>
                <a:lnTo>
                  <a:pt x="70230" y="31622"/>
                </a:lnTo>
                <a:lnTo>
                  <a:pt x="90042" y="34925"/>
                </a:lnTo>
                <a:lnTo>
                  <a:pt x="111632" y="34925"/>
                </a:lnTo>
                <a:lnTo>
                  <a:pt x="133857" y="32765"/>
                </a:lnTo>
                <a:lnTo>
                  <a:pt x="157606" y="29463"/>
                </a:lnTo>
                <a:lnTo>
                  <a:pt x="185038" y="24129"/>
                </a:lnTo>
                <a:lnTo>
                  <a:pt x="212344" y="19431"/>
                </a:lnTo>
                <a:lnTo>
                  <a:pt x="237616" y="17652"/>
                </a:lnTo>
                <a:lnTo>
                  <a:pt x="259587" y="17652"/>
                </a:lnTo>
                <a:lnTo>
                  <a:pt x="281558" y="19431"/>
                </a:lnTo>
                <a:lnTo>
                  <a:pt x="302386" y="22987"/>
                </a:lnTo>
                <a:lnTo>
                  <a:pt x="322960" y="27304"/>
                </a:lnTo>
                <a:lnTo>
                  <a:pt x="341629" y="31622"/>
                </a:lnTo>
                <a:lnTo>
                  <a:pt x="362457" y="33781"/>
                </a:lnTo>
                <a:lnTo>
                  <a:pt x="384428" y="34925"/>
                </a:lnTo>
                <a:lnTo>
                  <a:pt x="409701" y="34925"/>
                </a:lnTo>
                <a:lnTo>
                  <a:pt x="437006" y="32765"/>
                </a:lnTo>
                <a:lnTo>
                  <a:pt x="463295" y="29463"/>
                </a:lnTo>
                <a:lnTo>
                  <a:pt x="485266" y="27304"/>
                </a:lnTo>
                <a:lnTo>
                  <a:pt x="506094" y="25145"/>
                </a:lnTo>
                <a:lnTo>
                  <a:pt x="527684" y="24129"/>
                </a:lnTo>
                <a:lnTo>
                  <a:pt x="527684" y="24129"/>
                </a:lnTo>
                <a:lnTo>
                  <a:pt x="548639" y="25145"/>
                </a:lnTo>
                <a:lnTo>
                  <a:pt x="568451" y="27304"/>
                </a:lnTo>
                <a:lnTo>
                  <a:pt x="587120" y="29463"/>
                </a:lnTo>
                <a:lnTo>
                  <a:pt x="604392" y="32765"/>
                </a:lnTo>
                <a:lnTo>
                  <a:pt x="624204" y="35940"/>
                </a:lnTo>
                <a:lnTo>
                  <a:pt x="647319" y="38100"/>
                </a:lnTo>
                <a:lnTo>
                  <a:pt x="666750" y="39243"/>
                </a:lnTo>
                <a:lnTo>
                  <a:pt x="685419" y="38100"/>
                </a:lnTo>
                <a:lnTo>
                  <a:pt x="707389" y="35940"/>
                </a:lnTo>
                <a:lnTo>
                  <a:pt x="730376" y="33781"/>
                </a:lnTo>
                <a:lnTo>
                  <a:pt x="753490" y="33781"/>
                </a:lnTo>
                <a:lnTo>
                  <a:pt x="773302" y="34925"/>
                </a:lnTo>
                <a:lnTo>
                  <a:pt x="773302" y="34925"/>
                </a:lnTo>
                <a:lnTo>
                  <a:pt x="790575" y="33781"/>
                </a:lnTo>
                <a:lnTo>
                  <a:pt x="803909" y="32765"/>
                </a:lnTo>
                <a:lnTo>
                  <a:pt x="803909" y="32765"/>
                </a:lnTo>
                <a:lnTo>
                  <a:pt x="795908" y="18287"/>
                </a:lnTo>
                <a:lnTo>
                  <a:pt x="799210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4777613" y="2080767"/>
            <a:ext cx="3430904" cy="1086485"/>
            <a:chOff x="4777613" y="2080767"/>
            <a:chExt cx="3430904" cy="1086485"/>
          </a:xfrm>
        </p:grpSpPr>
        <p:sp>
          <p:nvSpPr>
            <p:cNvPr id="54" name="object 54"/>
            <p:cNvSpPr/>
            <p:nvPr/>
          </p:nvSpPr>
          <p:spPr>
            <a:xfrm>
              <a:off x="4777613" y="2080767"/>
              <a:ext cx="1972056" cy="56006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649466" y="268096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756908" y="2700654"/>
              <a:ext cx="1451102" cy="4664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820670" cy="616585"/>
            <a:chOff x="1213103" y="774134"/>
            <a:chExt cx="28206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7" y="774134"/>
              <a:ext cx="2798850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38655" y="792479"/>
              <a:ext cx="23873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883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09088" y="475488"/>
                  </a:lnTo>
                  <a:lnTo>
                    <a:pt x="2688336" y="396239"/>
                  </a:lnTo>
                  <a:lnTo>
                    <a:pt x="26883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267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09088" y="475488"/>
                  </a:moveTo>
                  <a:lnTo>
                    <a:pt x="2624963" y="412114"/>
                  </a:lnTo>
                  <a:lnTo>
                    <a:pt x="2688336" y="396239"/>
                  </a:lnTo>
                  <a:lnTo>
                    <a:pt x="26090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688336" y="0"/>
                  </a:lnTo>
                  <a:lnTo>
                    <a:pt x="26883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56450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circulatory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system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greatly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reduced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55" dirty="0">
                <a:latin typeface="Lucida Sans"/>
                <a:cs typeface="Lucida Sans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open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type.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Blood </a:t>
            </a:r>
            <a:r>
              <a:rPr sz="1500" spc="-65" dirty="0">
                <a:latin typeface="Lucida Sans"/>
                <a:cs typeface="Lucida Sans"/>
              </a:rPr>
              <a:t>often lacks </a:t>
            </a:r>
            <a:r>
              <a:rPr sz="1500" spc="-30" dirty="0">
                <a:latin typeface="Lucida Sans"/>
                <a:cs typeface="Lucida Sans"/>
              </a:rPr>
              <a:t>a </a:t>
            </a:r>
            <a:r>
              <a:rPr sz="1500" spc="-65" dirty="0">
                <a:latin typeface="Lucida Sans"/>
                <a:cs typeface="Lucida Sans"/>
              </a:rPr>
              <a:t>respiratory</a:t>
            </a:r>
            <a:r>
              <a:rPr sz="1500" spc="-34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pigment.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is</a:t>
            </a:r>
            <a:r>
              <a:rPr sz="1500" spc="-60" dirty="0">
                <a:solidFill>
                  <a:srgbClr val="CC0000"/>
                </a:solidFill>
                <a:latin typeface="Lucida Sans"/>
                <a:cs typeface="Lucida Sans"/>
              </a:rPr>
              <a:t> </a:t>
            </a:r>
            <a:r>
              <a:rPr sz="1500" b="1" u="heavy" spc="-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no 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hea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rt </a:t>
            </a:r>
            <a:r>
              <a:rPr sz="1500" spc="-80" dirty="0">
                <a:latin typeface="Lucida Sans"/>
                <a:cs typeface="Lucida Sans"/>
              </a:rPr>
              <a:t>or </a:t>
            </a:r>
            <a:r>
              <a:rPr sz="1500" spc="-75" dirty="0">
                <a:latin typeface="Lucida Sans"/>
                <a:cs typeface="Lucida Sans"/>
              </a:rPr>
              <a:t>pumping</a:t>
            </a:r>
            <a:r>
              <a:rPr sz="1500" spc="-3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vessel.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circulatory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system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has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little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role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gas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transport.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470528" y="2350642"/>
            <a:ext cx="5585460" cy="2724785"/>
            <a:chOff x="3470528" y="2350642"/>
            <a:chExt cx="5585460" cy="2724785"/>
          </a:xfrm>
        </p:grpSpPr>
        <p:sp>
          <p:nvSpPr>
            <p:cNvPr id="11" name="object 11"/>
            <p:cNvSpPr/>
            <p:nvPr/>
          </p:nvSpPr>
          <p:spPr>
            <a:xfrm>
              <a:off x="4785359" y="2359151"/>
              <a:ext cx="4270247" cy="27157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53939" y="4539995"/>
              <a:ext cx="280670" cy="259079"/>
            </a:xfrm>
            <a:custGeom>
              <a:avLst/>
              <a:gdLst/>
              <a:ahLst/>
              <a:cxnLst/>
              <a:rect l="l" t="t" r="r" b="b"/>
              <a:pathLst>
                <a:path w="280670" h="259079">
                  <a:moveTo>
                    <a:pt x="280415" y="0"/>
                  </a:moveTo>
                  <a:lnTo>
                    <a:pt x="0" y="0"/>
                  </a:lnTo>
                  <a:lnTo>
                    <a:pt x="0" y="259079"/>
                  </a:lnTo>
                  <a:lnTo>
                    <a:pt x="280415" y="259079"/>
                  </a:lnTo>
                  <a:lnTo>
                    <a:pt x="2804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853939" y="4539995"/>
              <a:ext cx="280670" cy="259079"/>
            </a:xfrm>
            <a:custGeom>
              <a:avLst/>
              <a:gdLst/>
              <a:ahLst/>
              <a:cxnLst/>
              <a:rect l="l" t="t" r="r" b="b"/>
              <a:pathLst>
                <a:path w="280670" h="259079">
                  <a:moveTo>
                    <a:pt x="0" y="259079"/>
                  </a:moveTo>
                  <a:lnTo>
                    <a:pt x="280415" y="259079"/>
                  </a:lnTo>
                  <a:lnTo>
                    <a:pt x="280415" y="0"/>
                  </a:lnTo>
                  <a:lnTo>
                    <a:pt x="0" y="0"/>
                  </a:lnTo>
                  <a:lnTo>
                    <a:pt x="0" y="25907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80053" y="2363342"/>
              <a:ext cx="2461260" cy="29209"/>
            </a:xfrm>
            <a:custGeom>
              <a:avLst/>
              <a:gdLst/>
              <a:ahLst/>
              <a:cxnLst/>
              <a:rect l="l" t="t" r="r" b="b"/>
              <a:pathLst>
                <a:path w="2461260" h="29210">
                  <a:moveTo>
                    <a:pt x="-9525" y="14605"/>
                  </a:moveTo>
                  <a:lnTo>
                    <a:pt x="2470784" y="14605"/>
                  </a:lnTo>
                </a:path>
              </a:pathLst>
            </a:custGeom>
            <a:ln w="4826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957950" y="23601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970532" y="1634744"/>
            <a:ext cx="2906395" cy="62865"/>
          </a:xfrm>
          <a:custGeom>
            <a:avLst/>
            <a:gdLst/>
            <a:ahLst/>
            <a:cxnLst/>
            <a:rect l="l" t="t" r="r" b="b"/>
            <a:pathLst>
              <a:path w="2906395" h="62864">
                <a:moveTo>
                  <a:pt x="0" y="11937"/>
                </a:moveTo>
                <a:lnTo>
                  <a:pt x="0" y="11937"/>
                </a:lnTo>
                <a:lnTo>
                  <a:pt x="6476" y="4317"/>
                </a:lnTo>
                <a:lnTo>
                  <a:pt x="12954" y="0"/>
                </a:lnTo>
                <a:lnTo>
                  <a:pt x="21970" y="3301"/>
                </a:lnTo>
                <a:lnTo>
                  <a:pt x="33909" y="8635"/>
                </a:lnTo>
                <a:lnTo>
                  <a:pt x="47243" y="16255"/>
                </a:lnTo>
                <a:lnTo>
                  <a:pt x="61213" y="23749"/>
                </a:lnTo>
                <a:lnTo>
                  <a:pt x="76707" y="32765"/>
                </a:lnTo>
                <a:lnTo>
                  <a:pt x="89662" y="40385"/>
                </a:lnTo>
                <a:lnTo>
                  <a:pt x="104012" y="45338"/>
                </a:lnTo>
                <a:lnTo>
                  <a:pt x="119506" y="47878"/>
                </a:lnTo>
                <a:lnTo>
                  <a:pt x="135762" y="49021"/>
                </a:lnTo>
                <a:lnTo>
                  <a:pt x="153416" y="50037"/>
                </a:lnTo>
                <a:lnTo>
                  <a:pt x="171704" y="50037"/>
                </a:lnTo>
                <a:lnTo>
                  <a:pt x="189356" y="47878"/>
                </a:lnTo>
                <a:lnTo>
                  <a:pt x="207010" y="45338"/>
                </a:lnTo>
                <a:lnTo>
                  <a:pt x="225425" y="42544"/>
                </a:lnTo>
                <a:lnTo>
                  <a:pt x="245237" y="39242"/>
                </a:lnTo>
                <a:lnTo>
                  <a:pt x="266065" y="34543"/>
                </a:lnTo>
                <a:lnTo>
                  <a:pt x="286893" y="28066"/>
                </a:lnTo>
                <a:lnTo>
                  <a:pt x="307848" y="23749"/>
                </a:lnTo>
                <a:lnTo>
                  <a:pt x="328294" y="19430"/>
                </a:lnTo>
                <a:lnTo>
                  <a:pt x="350266" y="18414"/>
                </a:lnTo>
                <a:lnTo>
                  <a:pt x="374395" y="18414"/>
                </a:lnTo>
                <a:lnTo>
                  <a:pt x="397510" y="21970"/>
                </a:lnTo>
                <a:lnTo>
                  <a:pt x="418338" y="25907"/>
                </a:lnTo>
                <a:lnTo>
                  <a:pt x="438150" y="30606"/>
                </a:lnTo>
                <a:lnTo>
                  <a:pt x="458724" y="36702"/>
                </a:lnTo>
                <a:lnTo>
                  <a:pt x="478409" y="42544"/>
                </a:lnTo>
                <a:lnTo>
                  <a:pt x="499363" y="47878"/>
                </a:lnTo>
                <a:lnTo>
                  <a:pt x="521335" y="52958"/>
                </a:lnTo>
                <a:lnTo>
                  <a:pt x="543941" y="57657"/>
                </a:lnTo>
                <a:lnTo>
                  <a:pt x="569213" y="60451"/>
                </a:lnTo>
                <a:lnTo>
                  <a:pt x="595884" y="62610"/>
                </a:lnTo>
                <a:lnTo>
                  <a:pt x="624332" y="62610"/>
                </a:lnTo>
                <a:lnTo>
                  <a:pt x="653415" y="60451"/>
                </a:lnTo>
                <a:lnTo>
                  <a:pt x="678942" y="57657"/>
                </a:lnTo>
                <a:lnTo>
                  <a:pt x="701675" y="53975"/>
                </a:lnTo>
                <a:lnTo>
                  <a:pt x="722503" y="51180"/>
                </a:lnTo>
                <a:lnTo>
                  <a:pt x="744474" y="46481"/>
                </a:lnTo>
                <a:lnTo>
                  <a:pt x="768604" y="43179"/>
                </a:lnTo>
                <a:lnTo>
                  <a:pt x="794893" y="40385"/>
                </a:lnTo>
                <a:lnTo>
                  <a:pt x="823341" y="35687"/>
                </a:lnTo>
                <a:lnTo>
                  <a:pt x="852932" y="32765"/>
                </a:lnTo>
                <a:lnTo>
                  <a:pt x="880237" y="29209"/>
                </a:lnTo>
                <a:lnTo>
                  <a:pt x="905382" y="28066"/>
                </a:lnTo>
                <a:lnTo>
                  <a:pt x="931672" y="28066"/>
                </a:lnTo>
                <a:lnTo>
                  <a:pt x="956944" y="29209"/>
                </a:lnTo>
                <a:lnTo>
                  <a:pt x="981075" y="33527"/>
                </a:lnTo>
                <a:lnTo>
                  <a:pt x="1003045" y="37845"/>
                </a:lnTo>
                <a:lnTo>
                  <a:pt x="1022731" y="41401"/>
                </a:lnTo>
                <a:lnTo>
                  <a:pt x="1041145" y="44322"/>
                </a:lnTo>
                <a:lnTo>
                  <a:pt x="1060958" y="46481"/>
                </a:lnTo>
                <a:lnTo>
                  <a:pt x="1083945" y="49021"/>
                </a:lnTo>
                <a:lnTo>
                  <a:pt x="1109853" y="51815"/>
                </a:lnTo>
                <a:lnTo>
                  <a:pt x="1136523" y="53975"/>
                </a:lnTo>
                <a:lnTo>
                  <a:pt x="1160653" y="52958"/>
                </a:lnTo>
                <a:lnTo>
                  <a:pt x="1182243" y="51815"/>
                </a:lnTo>
                <a:lnTo>
                  <a:pt x="1204214" y="50037"/>
                </a:lnTo>
                <a:lnTo>
                  <a:pt x="1227328" y="47878"/>
                </a:lnTo>
                <a:lnTo>
                  <a:pt x="1252474" y="44322"/>
                </a:lnTo>
                <a:lnTo>
                  <a:pt x="1278763" y="40385"/>
                </a:lnTo>
                <a:lnTo>
                  <a:pt x="1306068" y="35687"/>
                </a:lnTo>
                <a:lnTo>
                  <a:pt x="1330197" y="30606"/>
                </a:lnTo>
                <a:lnTo>
                  <a:pt x="1350009" y="28066"/>
                </a:lnTo>
                <a:lnTo>
                  <a:pt x="1367282" y="27050"/>
                </a:lnTo>
                <a:lnTo>
                  <a:pt x="1383919" y="24891"/>
                </a:lnTo>
                <a:lnTo>
                  <a:pt x="1404746" y="22732"/>
                </a:lnTo>
                <a:lnTo>
                  <a:pt x="1425320" y="21970"/>
                </a:lnTo>
                <a:lnTo>
                  <a:pt x="1446530" y="21970"/>
                </a:lnTo>
                <a:lnTo>
                  <a:pt x="1466342" y="23749"/>
                </a:lnTo>
                <a:lnTo>
                  <a:pt x="1486789" y="25907"/>
                </a:lnTo>
                <a:lnTo>
                  <a:pt x="1505584" y="29209"/>
                </a:lnTo>
                <a:lnTo>
                  <a:pt x="1505584" y="29209"/>
                </a:lnTo>
                <a:lnTo>
                  <a:pt x="1525016" y="32765"/>
                </a:lnTo>
                <a:lnTo>
                  <a:pt x="1546987" y="35687"/>
                </a:lnTo>
                <a:lnTo>
                  <a:pt x="1567815" y="37845"/>
                </a:lnTo>
                <a:lnTo>
                  <a:pt x="1590929" y="39242"/>
                </a:lnTo>
                <a:lnTo>
                  <a:pt x="1612772" y="40385"/>
                </a:lnTo>
                <a:lnTo>
                  <a:pt x="1634744" y="40385"/>
                </a:lnTo>
                <a:lnTo>
                  <a:pt x="1658493" y="40385"/>
                </a:lnTo>
                <a:lnTo>
                  <a:pt x="1658493" y="40385"/>
                </a:lnTo>
                <a:lnTo>
                  <a:pt x="1683766" y="37845"/>
                </a:lnTo>
                <a:lnTo>
                  <a:pt x="1708277" y="35687"/>
                </a:lnTo>
                <a:lnTo>
                  <a:pt x="1733042" y="32765"/>
                </a:lnTo>
                <a:lnTo>
                  <a:pt x="1757171" y="29209"/>
                </a:lnTo>
                <a:lnTo>
                  <a:pt x="1781302" y="27050"/>
                </a:lnTo>
                <a:lnTo>
                  <a:pt x="1803272" y="23749"/>
                </a:lnTo>
                <a:lnTo>
                  <a:pt x="1822704" y="22732"/>
                </a:lnTo>
                <a:lnTo>
                  <a:pt x="1841372" y="21970"/>
                </a:lnTo>
                <a:lnTo>
                  <a:pt x="1859026" y="21970"/>
                </a:lnTo>
                <a:lnTo>
                  <a:pt x="1859026" y="21970"/>
                </a:lnTo>
                <a:lnTo>
                  <a:pt x="1877821" y="22732"/>
                </a:lnTo>
                <a:lnTo>
                  <a:pt x="1895094" y="24891"/>
                </a:lnTo>
                <a:lnTo>
                  <a:pt x="1912746" y="28066"/>
                </a:lnTo>
                <a:lnTo>
                  <a:pt x="1930400" y="32765"/>
                </a:lnTo>
                <a:lnTo>
                  <a:pt x="1950212" y="34543"/>
                </a:lnTo>
                <a:lnTo>
                  <a:pt x="1972818" y="36702"/>
                </a:lnTo>
                <a:lnTo>
                  <a:pt x="1994789" y="37845"/>
                </a:lnTo>
                <a:lnTo>
                  <a:pt x="2016759" y="39242"/>
                </a:lnTo>
                <a:lnTo>
                  <a:pt x="2039746" y="37845"/>
                </a:lnTo>
                <a:lnTo>
                  <a:pt x="2060702" y="37845"/>
                </a:lnTo>
                <a:lnTo>
                  <a:pt x="2076831" y="37845"/>
                </a:lnTo>
                <a:lnTo>
                  <a:pt x="2095627" y="35687"/>
                </a:lnTo>
                <a:lnTo>
                  <a:pt x="2117597" y="33527"/>
                </a:lnTo>
                <a:lnTo>
                  <a:pt x="2139188" y="30606"/>
                </a:lnTo>
                <a:lnTo>
                  <a:pt x="2161159" y="28066"/>
                </a:lnTo>
                <a:lnTo>
                  <a:pt x="2179828" y="27050"/>
                </a:lnTo>
                <a:lnTo>
                  <a:pt x="2198497" y="27050"/>
                </a:lnTo>
                <a:lnTo>
                  <a:pt x="2198497" y="27050"/>
                </a:lnTo>
                <a:lnTo>
                  <a:pt x="2217293" y="28066"/>
                </a:lnTo>
                <a:lnTo>
                  <a:pt x="2237740" y="30606"/>
                </a:lnTo>
                <a:lnTo>
                  <a:pt x="2258695" y="33527"/>
                </a:lnTo>
                <a:lnTo>
                  <a:pt x="2279142" y="36702"/>
                </a:lnTo>
                <a:lnTo>
                  <a:pt x="2300478" y="40385"/>
                </a:lnTo>
                <a:lnTo>
                  <a:pt x="2321306" y="42544"/>
                </a:lnTo>
                <a:lnTo>
                  <a:pt x="2340737" y="44322"/>
                </a:lnTo>
                <a:lnTo>
                  <a:pt x="2357247" y="45338"/>
                </a:lnTo>
                <a:lnTo>
                  <a:pt x="2373503" y="45338"/>
                </a:lnTo>
                <a:lnTo>
                  <a:pt x="2390013" y="44322"/>
                </a:lnTo>
                <a:lnTo>
                  <a:pt x="2408428" y="43179"/>
                </a:lnTo>
                <a:lnTo>
                  <a:pt x="2429256" y="41401"/>
                </a:lnTo>
                <a:lnTo>
                  <a:pt x="2449068" y="37845"/>
                </a:lnTo>
                <a:lnTo>
                  <a:pt x="2468880" y="34543"/>
                </a:lnTo>
                <a:lnTo>
                  <a:pt x="2488692" y="30606"/>
                </a:lnTo>
                <a:lnTo>
                  <a:pt x="2507488" y="28066"/>
                </a:lnTo>
                <a:lnTo>
                  <a:pt x="2526919" y="27050"/>
                </a:lnTo>
                <a:lnTo>
                  <a:pt x="2545588" y="28066"/>
                </a:lnTo>
                <a:lnTo>
                  <a:pt x="2563241" y="30606"/>
                </a:lnTo>
                <a:lnTo>
                  <a:pt x="2579370" y="34543"/>
                </a:lnTo>
                <a:lnTo>
                  <a:pt x="2595626" y="37845"/>
                </a:lnTo>
                <a:lnTo>
                  <a:pt x="2613279" y="39242"/>
                </a:lnTo>
                <a:lnTo>
                  <a:pt x="2631947" y="39242"/>
                </a:lnTo>
                <a:lnTo>
                  <a:pt x="2653919" y="37845"/>
                </a:lnTo>
                <a:lnTo>
                  <a:pt x="2675890" y="36702"/>
                </a:lnTo>
                <a:lnTo>
                  <a:pt x="2696464" y="34543"/>
                </a:lnTo>
                <a:lnTo>
                  <a:pt x="2717292" y="30606"/>
                </a:lnTo>
                <a:lnTo>
                  <a:pt x="2736088" y="28066"/>
                </a:lnTo>
                <a:lnTo>
                  <a:pt x="2754757" y="25907"/>
                </a:lnTo>
                <a:lnTo>
                  <a:pt x="2773172" y="25907"/>
                </a:lnTo>
                <a:lnTo>
                  <a:pt x="2792857" y="29209"/>
                </a:lnTo>
                <a:lnTo>
                  <a:pt x="2813812" y="35687"/>
                </a:lnTo>
                <a:lnTo>
                  <a:pt x="2834640" y="40385"/>
                </a:lnTo>
                <a:lnTo>
                  <a:pt x="2854071" y="42544"/>
                </a:lnTo>
                <a:lnTo>
                  <a:pt x="2872867" y="43179"/>
                </a:lnTo>
                <a:lnTo>
                  <a:pt x="2889377" y="42544"/>
                </a:lnTo>
                <a:lnTo>
                  <a:pt x="2900172" y="41401"/>
                </a:lnTo>
                <a:lnTo>
                  <a:pt x="2905887" y="3670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16853" y="1387093"/>
            <a:ext cx="996315" cy="290830"/>
          </a:xfrm>
          <a:custGeom>
            <a:avLst/>
            <a:gdLst/>
            <a:ahLst/>
            <a:cxnLst/>
            <a:rect l="l" t="t" r="r" b="b"/>
            <a:pathLst>
              <a:path w="996315" h="290830">
                <a:moveTo>
                  <a:pt x="11811" y="59689"/>
                </a:moveTo>
                <a:lnTo>
                  <a:pt x="11811" y="59689"/>
                </a:lnTo>
                <a:lnTo>
                  <a:pt x="21590" y="70612"/>
                </a:lnTo>
                <a:lnTo>
                  <a:pt x="22987" y="85725"/>
                </a:lnTo>
                <a:lnTo>
                  <a:pt x="0" y="204088"/>
                </a:lnTo>
                <a:lnTo>
                  <a:pt x="2159" y="220344"/>
                </a:lnTo>
                <a:lnTo>
                  <a:pt x="6476" y="236854"/>
                </a:lnTo>
                <a:lnTo>
                  <a:pt x="16510" y="250951"/>
                </a:lnTo>
                <a:lnTo>
                  <a:pt x="29463" y="261746"/>
                </a:lnTo>
                <a:lnTo>
                  <a:pt x="45720" y="270382"/>
                </a:lnTo>
                <a:lnTo>
                  <a:pt x="66548" y="276859"/>
                </a:lnTo>
                <a:lnTo>
                  <a:pt x="90678" y="282193"/>
                </a:lnTo>
                <a:lnTo>
                  <a:pt x="114808" y="284352"/>
                </a:lnTo>
                <a:lnTo>
                  <a:pt x="158750" y="284352"/>
                </a:lnTo>
                <a:lnTo>
                  <a:pt x="178181" y="284352"/>
                </a:lnTo>
                <a:lnTo>
                  <a:pt x="197993" y="284352"/>
                </a:lnTo>
                <a:lnTo>
                  <a:pt x="218821" y="284352"/>
                </a:lnTo>
                <a:lnTo>
                  <a:pt x="240792" y="285495"/>
                </a:lnTo>
                <a:lnTo>
                  <a:pt x="262382" y="285495"/>
                </a:lnTo>
                <a:lnTo>
                  <a:pt x="286893" y="285495"/>
                </a:lnTo>
                <a:lnTo>
                  <a:pt x="308483" y="285495"/>
                </a:lnTo>
                <a:lnTo>
                  <a:pt x="331470" y="285495"/>
                </a:lnTo>
                <a:lnTo>
                  <a:pt x="354584" y="285495"/>
                </a:lnTo>
                <a:lnTo>
                  <a:pt x="378713" y="285495"/>
                </a:lnTo>
                <a:lnTo>
                  <a:pt x="402844" y="285495"/>
                </a:lnTo>
                <a:lnTo>
                  <a:pt x="425831" y="285495"/>
                </a:lnTo>
                <a:lnTo>
                  <a:pt x="448563" y="286892"/>
                </a:lnTo>
                <a:lnTo>
                  <a:pt x="472948" y="286892"/>
                </a:lnTo>
                <a:lnTo>
                  <a:pt x="495681" y="288035"/>
                </a:lnTo>
                <a:lnTo>
                  <a:pt x="517651" y="288035"/>
                </a:lnTo>
                <a:lnTo>
                  <a:pt x="540638" y="288035"/>
                </a:lnTo>
                <a:lnTo>
                  <a:pt x="585724" y="288035"/>
                </a:lnTo>
                <a:lnTo>
                  <a:pt x="608711" y="289051"/>
                </a:lnTo>
                <a:lnTo>
                  <a:pt x="633603" y="290194"/>
                </a:lnTo>
                <a:lnTo>
                  <a:pt x="658749" y="290194"/>
                </a:lnTo>
                <a:lnTo>
                  <a:pt x="684276" y="290194"/>
                </a:lnTo>
                <a:lnTo>
                  <a:pt x="708025" y="290194"/>
                </a:lnTo>
                <a:lnTo>
                  <a:pt x="732154" y="290194"/>
                </a:lnTo>
                <a:lnTo>
                  <a:pt x="756285" y="290829"/>
                </a:lnTo>
                <a:lnTo>
                  <a:pt x="779399" y="290829"/>
                </a:lnTo>
                <a:lnTo>
                  <a:pt x="800226" y="290829"/>
                </a:lnTo>
                <a:lnTo>
                  <a:pt x="821054" y="290829"/>
                </a:lnTo>
                <a:lnTo>
                  <a:pt x="842010" y="290829"/>
                </a:lnTo>
                <a:lnTo>
                  <a:pt x="842010" y="290829"/>
                </a:lnTo>
                <a:lnTo>
                  <a:pt x="860298" y="290194"/>
                </a:lnTo>
                <a:lnTo>
                  <a:pt x="877951" y="288035"/>
                </a:lnTo>
                <a:lnTo>
                  <a:pt x="894206" y="284352"/>
                </a:lnTo>
                <a:lnTo>
                  <a:pt x="910717" y="280415"/>
                </a:lnTo>
                <a:lnTo>
                  <a:pt x="928370" y="270382"/>
                </a:lnTo>
                <a:lnTo>
                  <a:pt x="945642" y="260603"/>
                </a:lnTo>
                <a:lnTo>
                  <a:pt x="961136" y="248792"/>
                </a:lnTo>
                <a:lnTo>
                  <a:pt x="972312" y="235838"/>
                </a:lnTo>
                <a:lnTo>
                  <a:pt x="980948" y="219201"/>
                </a:lnTo>
                <a:lnTo>
                  <a:pt x="986409" y="203072"/>
                </a:lnTo>
                <a:lnTo>
                  <a:pt x="990726" y="186816"/>
                </a:lnTo>
                <a:lnTo>
                  <a:pt x="993901" y="169163"/>
                </a:lnTo>
                <a:lnTo>
                  <a:pt x="996061" y="150875"/>
                </a:lnTo>
                <a:lnTo>
                  <a:pt x="996061" y="133603"/>
                </a:lnTo>
                <a:lnTo>
                  <a:pt x="992886" y="117347"/>
                </a:lnTo>
                <a:lnTo>
                  <a:pt x="812165" y="25907"/>
                </a:lnTo>
                <a:lnTo>
                  <a:pt x="790194" y="22987"/>
                </a:lnTo>
                <a:lnTo>
                  <a:pt x="770763" y="21970"/>
                </a:lnTo>
                <a:lnTo>
                  <a:pt x="749807" y="20574"/>
                </a:lnTo>
                <a:lnTo>
                  <a:pt x="727837" y="18414"/>
                </a:lnTo>
                <a:lnTo>
                  <a:pt x="705866" y="16128"/>
                </a:lnTo>
                <a:lnTo>
                  <a:pt x="685419" y="13969"/>
                </a:lnTo>
                <a:lnTo>
                  <a:pt x="665607" y="12953"/>
                </a:lnTo>
                <a:lnTo>
                  <a:pt x="645795" y="11810"/>
                </a:lnTo>
                <a:lnTo>
                  <a:pt x="625983" y="11810"/>
                </a:lnTo>
                <a:lnTo>
                  <a:pt x="608711" y="11810"/>
                </a:lnTo>
                <a:lnTo>
                  <a:pt x="588899" y="10794"/>
                </a:lnTo>
                <a:lnTo>
                  <a:pt x="566928" y="9651"/>
                </a:lnTo>
                <a:lnTo>
                  <a:pt x="540638" y="7492"/>
                </a:lnTo>
                <a:lnTo>
                  <a:pt x="515493" y="5333"/>
                </a:lnTo>
                <a:lnTo>
                  <a:pt x="493522" y="5333"/>
                </a:lnTo>
                <a:lnTo>
                  <a:pt x="472948" y="5333"/>
                </a:lnTo>
                <a:lnTo>
                  <a:pt x="452120" y="4317"/>
                </a:lnTo>
                <a:lnTo>
                  <a:pt x="433450" y="2158"/>
                </a:lnTo>
                <a:lnTo>
                  <a:pt x="413893" y="1015"/>
                </a:lnTo>
                <a:lnTo>
                  <a:pt x="392684" y="1015"/>
                </a:lnTo>
                <a:lnTo>
                  <a:pt x="207645" y="0"/>
                </a:lnTo>
                <a:lnTo>
                  <a:pt x="182880" y="0"/>
                </a:lnTo>
                <a:lnTo>
                  <a:pt x="182880" y="0"/>
                </a:lnTo>
                <a:lnTo>
                  <a:pt x="18287" y="68452"/>
                </a:lnTo>
                <a:lnTo>
                  <a:pt x="19431" y="857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094354" y="1861819"/>
            <a:ext cx="1373505" cy="58419"/>
            <a:chOff x="3094354" y="1861819"/>
            <a:chExt cx="1373505" cy="58419"/>
          </a:xfrm>
        </p:grpSpPr>
        <p:sp>
          <p:nvSpPr>
            <p:cNvPr id="19" name="object 19"/>
            <p:cNvSpPr/>
            <p:nvPr/>
          </p:nvSpPr>
          <p:spPr>
            <a:xfrm>
              <a:off x="3103879" y="1871344"/>
              <a:ext cx="1343660" cy="39370"/>
            </a:xfrm>
            <a:custGeom>
              <a:avLst/>
              <a:gdLst/>
              <a:ahLst/>
              <a:cxnLst/>
              <a:rect l="l" t="t" r="r" b="b"/>
              <a:pathLst>
                <a:path w="1343660" h="39369">
                  <a:moveTo>
                    <a:pt x="0" y="0"/>
                  </a:moveTo>
                  <a:lnTo>
                    <a:pt x="0" y="0"/>
                  </a:lnTo>
                  <a:lnTo>
                    <a:pt x="10794" y="5333"/>
                  </a:lnTo>
                  <a:lnTo>
                    <a:pt x="20446" y="13207"/>
                  </a:lnTo>
                  <a:lnTo>
                    <a:pt x="33781" y="21843"/>
                  </a:lnTo>
                  <a:lnTo>
                    <a:pt x="48894" y="28320"/>
                  </a:lnTo>
                  <a:lnTo>
                    <a:pt x="65531" y="30479"/>
                  </a:lnTo>
                  <a:lnTo>
                    <a:pt x="83184" y="29463"/>
                  </a:lnTo>
                  <a:lnTo>
                    <a:pt x="101853" y="27304"/>
                  </a:lnTo>
                  <a:lnTo>
                    <a:pt x="122300" y="22605"/>
                  </a:lnTo>
                  <a:lnTo>
                    <a:pt x="144271" y="18668"/>
                  </a:lnTo>
                  <a:lnTo>
                    <a:pt x="167385" y="13969"/>
                  </a:lnTo>
                  <a:lnTo>
                    <a:pt x="189356" y="11049"/>
                  </a:lnTo>
                  <a:lnTo>
                    <a:pt x="209804" y="7874"/>
                  </a:lnTo>
                  <a:lnTo>
                    <a:pt x="229996" y="5333"/>
                  </a:lnTo>
                  <a:lnTo>
                    <a:pt x="247269" y="4317"/>
                  </a:lnTo>
                  <a:lnTo>
                    <a:pt x="264541" y="6476"/>
                  </a:lnTo>
                  <a:lnTo>
                    <a:pt x="281178" y="10032"/>
                  </a:lnTo>
                  <a:lnTo>
                    <a:pt x="296544" y="16128"/>
                  </a:lnTo>
                  <a:lnTo>
                    <a:pt x="314197" y="22605"/>
                  </a:lnTo>
                  <a:lnTo>
                    <a:pt x="332994" y="28320"/>
                  </a:lnTo>
                  <a:lnTo>
                    <a:pt x="352424" y="32384"/>
                  </a:lnTo>
                  <a:lnTo>
                    <a:pt x="373253" y="34797"/>
                  </a:lnTo>
                  <a:lnTo>
                    <a:pt x="396367" y="34797"/>
                  </a:lnTo>
                  <a:lnTo>
                    <a:pt x="396367" y="34797"/>
                  </a:lnTo>
                  <a:lnTo>
                    <a:pt x="421131" y="33400"/>
                  </a:lnTo>
                  <a:lnTo>
                    <a:pt x="448564" y="32384"/>
                  </a:lnTo>
                  <a:lnTo>
                    <a:pt x="475106" y="29463"/>
                  </a:lnTo>
                  <a:lnTo>
                    <a:pt x="500380" y="27304"/>
                  </a:lnTo>
                  <a:lnTo>
                    <a:pt x="522985" y="25145"/>
                  </a:lnTo>
                  <a:lnTo>
                    <a:pt x="544957" y="22605"/>
                  </a:lnTo>
                  <a:lnTo>
                    <a:pt x="564769" y="22605"/>
                  </a:lnTo>
                  <a:lnTo>
                    <a:pt x="584581" y="25145"/>
                  </a:lnTo>
                  <a:lnTo>
                    <a:pt x="604011" y="28320"/>
                  </a:lnTo>
                  <a:lnTo>
                    <a:pt x="622807" y="32384"/>
                  </a:lnTo>
                  <a:lnTo>
                    <a:pt x="643635" y="34797"/>
                  </a:lnTo>
                  <a:lnTo>
                    <a:pt x="665607" y="34797"/>
                  </a:lnTo>
                  <a:lnTo>
                    <a:pt x="690498" y="33400"/>
                  </a:lnTo>
                  <a:lnTo>
                    <a:pt x="716025" y="33400"/>
                  </a:lnTo>
                  <a:lnTo>
                    <a:pt x="738632" y="32384"/>
                  </a:lnTo>
                  <a:lnTo>
                    <a:pt x="758444" y="30479"/>
                  </a:lnTo>
                  <a:lnTo>
                    <a:pt x="777240" y="26161"/>
                  </a:lnTo>
                  <a:lnTo>
                    <a:pt x="795908" y="21843"/>
                  </a:lnTo>
                  <a:lnTo>
                    <a:pt x="815720" y="17271"/>
                  </a:lnTo>
                  <a:lnTo>
                    <a:pt x="837310" y="13207"/>
                  </a:lnTo>
                  <a:lnTo>
                    <a:pt x="858139" y="12191"/>
                  </a:lnTo>
                  <a:lnTo>
                    <a:pt x="879094" y="13207"/>
                  </a:lnTo>
                  <a:lnTo>
                    <a:pt x="897382" y="17271"/>
                  </a:lnTo>
                  <a:lnTo>
                    <a:pt x="917574" y="21843"/>
                  </a:lnTo>
                  <a:lnTo>
                    <a:pt x="933449" y="25145"/>
                  </a:lnTo>
                  <a:lnTo>
                    <a:pt x="952119" y="28320"/>
                  </a:lnTo>
                  <a:lnTo>
                    <a:pt x="974470" y="29463"/>
                  </a:lnTo>
                  <a:lnTo>
                    <a:pt x="998219" y="28320"/>
                  </a:lnTo>
                  <a:lnTo>
                    <a:pt x="1022349" y="26161"/>
                  </a:lnTo>
                  <a:lnTo>
                    <a:pt x="1043305" y="23748"/>
                  </a:lnTo>
                  <a:lnTo>
                    <a:pt x="1061593" y="20827"/>
                  </a:lnTo>
                  <a:lnTo>
                    <a:pt x="1079245" y="18668"/>
                  </a:lnTo>
                  <a:lnTo>
                    <a:pt x="1095756" y="18668"/>
                  </a:lnTo>
                  <a:lnTo>
                    <a:pt x="1114552" y="19684"/>
                  </a:lnTo>
                  <a:lnTo>
                    <a:pt x="1131061" y="21843"/>
                  </a:lnTo>
                  <a:lnTo>
                    <a:pt x="1146936" y="25145"/>
                  </a:lnTo>
                  <a:lnTo>
                    <a:pt x="1162431" y="29463"/>
                  </a:lnTo>
                  <a:lnTo>
                    <a:pt x="1177924" y="33400"/>
                  </a:lnTo>
                  <a:lnTo>
                    <a:pt x="1197736" y="37083"/>
                  </a:lnTo>
                  <a:lnTo>
                    <a:pt x="1217168" y="39242"/>
                  </a:lnTo>
                  <a:lnTo>
                    <a:pt x="1236980" y="39242"/>
                  </a:lnTo>
                  <a:lnTo>
                    <a:pt x="1256665" y="39242"/>
                  </a:lnTo>
                  <a:lnTo>
                    <a:pt x="1274318" y="39242"/>
                  </a:lnTo>
                  <a:lnTo>
                    <a:pt x="1291590" y="37083"/>
                  </a:lnTo>
                  <a:lnTo>
                    <a:pt x="1307083" y="37083"/>
                  </a:lnTo>
                  <a:lnTo>
                    <a:pt x="1307083" y="37083"/>
                  </a:lnTo>
                  <a:lnTo>
                    <a:pt x="1321181" y="35940"/>
                  </a:lnTo>
                  <a:lnTo>
                    <a:pt x="1334516" y="33400"/>
                  </a:lnTo>
                  <a:lnTo>
                    <a:pt x="1343152" y="31241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67859" y="18986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295522" y="2094356"/>
            <a:ext cx="1243330" cy="43815"/>
            <a:chOff x="3295522" y="2094356"/>
            <a:chExt cx="1243330" cy="43815"/>
          </a:xfrm>
        </p:grpSpPr>
        <p:sp>
          <p:nvSpPr>
            <p:cNvPr id="22" name="object 22"/>
            <p:cNvSpPr/>
            <p:nvPr/>
          </p:nvSpPr>
          <p:spPr>
            <a:xfrm>
              <a:off x="3305047" y="2103881"/>
              <a:ext cx="1222375" cy="24765"/>
            </a:xfrm>
            <a:custGeom>
              <a:avLst/>
              <a:gdLst/>
              <a:ahLst/>
              <a:cxnLst/>
              <a:rect l="l" t="t" r="r" b="b"/>
              <a:pathLst>
                <a:path w="1222375" h="24764">
                  <a:moveTo>
                    <a:pt x="46100" y="4318"/>
                  </a:moveTo>
                  <a:lnTo>
                    <a:pt x="42925" y="12954"/>
                  </a:lnTo>
                  <a:lnTo>
                    <a:pt x="23113" y="12954"/>
                  </a:lnTo>
                  <a:lnTo>
                    <a:pt x="10160" y="12954"/>
                  </a:lnTo>
                  <a:lnTo>
                    <a:pt x="0" y="10794"/>
                  </a:lnTo>
                  <a:lnTo>
                    <a:pt x="23113" y="12954"/>
                  </a:lnTo>
                  <a:lnTo>
                    <a:pt x="48260" y="12954"/>
                  </a:lnTo>
                  <a:lnTo>
                    <a:pt x="75691" y="11811"/>
                  </a:lnTo>
                  <a:lnTo>
                    <a:pt x="100837" y="9652"/>
                  </a:lnTo>
                  <a:lnTo>
                    <a:pt x="121665" y="9652"/>
                  </a:lnTo>
                  <a:lnTo>
                    <a:pt x="121665" y="9652"/>
                  </a:lnTo>
                  <a:lnTo>
                    <a:pt x="141477" y="11811"/>
                  </a:lnTo>
                  <a:lnTo>
                    <a:pt x="166369" y="13969"/>
                  </a:lnTo>
                  <a:lnTo>
                    <a:pt x="192659" y="16129"/>
                  </a:lnTo>
                  <a:lnTo>
                    <a:pt x="218948" y="17272"/>
                  </a:lnTo>
                  <a:lnTo>
                    <a:pt x="240918" y="16129"/>
                  </a:lnTo>
                  <a:lnTo>
                    <a:pt x="259587" y="18668"/>
                  </a:lnTo>
                  <a:lnTo>
                    <a:pt x="275843" y="18668"/>
                  </a:lnTo>
                  <a:lnTo>
                    <a:pt x="292353" y="17272"/>
                  </a:lnTo>
                  <a:lnTo>
                    <a:pt x="334137" y="17272"/>
                  </a:lnTo>
                  <a:lnTo>
                    <a:pt x="360044" y="16129"/>
                  </a:lnTo>
                  <a:lnTo>
                    <a:pt x="386714" y="15112"/>
                  </a:lnTo>
                  <a:lnTo>
                    <a:pt x="409701" y="16129"/>
                  </a:lnTo>
                  <a:lnTo>
                    <a:pt x="430656" y="17272"/>
                  </a:lnTo>
                  <a:lnTo>
                    <a:pt x="450088" y="17272"/>
                  </a:lnTo>
                  <a:lnTo>
                    <a:pt x="467613" y="17272"/>
                  </a:lnTo>
                  <a:lnTo>
                    <a:pt x="485266" y="18668"/>
                  </a:lnTo>
                  <a:lnTo>
                    <a:pt x="503681" y="18668"/>
                  </a:lnTo>
                  <a:lnTo>
                    <a:pt x="522350" y="16129"/>
                  </a:lnTo>
                  <a:lnTo>
                    <a:pt x="547624" y="12954"/>
                  </a:lnTo>
                  <a:lnTo>
                    <a:pt x="574928" y="9652"/>
                  </a:lnTo>
                  <a:lnTo>
                    <a:pt x="600201" y="8255"/>
                  </a:lnTo>
                  <a:lnTo>
                    <a:pt x="629665" y="8255"/>
                  </a:lnTo>
                  <a:lnTo>
                    <a:pt x="659256" y="7112"/>
                  </a:lnTo>
                  <a:lnTo>
                    <a:pt x="685418" y="8255"/>
                  </a:lnTo>
                  <a:lnTo>
                    <a:pt x="716406" y="8255"/>
                  </a:lnTo>
                  <a:lnTo>
                    <a:pt x="747776" y="8255"/>
                  </a:lnTo>
                  <a:lnTo>
                    <a:pt x="776224" y="7112"/>
                  </a:lnTo>
                  <a:lnTo>
                    <a:pt x="805688" y="7112"/>
                  </a:lnTo>
                  <a:lnTo>
                    <a:pt x="837691" y="7112"/>
                  </a:lnTo>
                  <a:lnTo>
                    <a:pt x="865124" y="7112"/>
                  </a:lnTo>
                  <a:lnTo>
                    <a:pt x="887856" y="6477"/>
                  </a:lnTo>
                  <a:lnTo>
                    <a:pt x="909701" y="6477"/>
                  </a:lnTo>
                  <a:lnTo>
                    <a:pt x="930655" y="7112"/>
                  </a:lnTo>
                  <a:lnTo>
                    <a:pt x="952626" y="8255"/>
                  </a:lnTo>
                  <a:lnTo>
                    <a:pt x="978915" y="9652"/>
                  </a:lnTo>
                  <a:lnTo>
                    <a:pt x="1008379" y="13969"/>
                  </a:lnTo>
                  <a:lnTo>
                    <a:pt x="1032510" y="19431"/>
                  </a:lnTo>
                  <a:lnTo>
                    <a:pt x="1058799" y="23749"/>
                  </a:lnTo>
                  <a:lnTo>
                    <a:pt x="1085088" y="24765"/>
                  </a:lnTo>
                  <a:lnTo>
                    <a:pt x="1108075" y="23749"/>
                  </a:lnTo>
                  <a:lnTo>
                    <a:pt x="1127887" y="22606"/>
                  </a:lnTo>
                  <a:lnTo>
                    <a:pt x="1146302" y="21590"/>
                  </a:lnTo>
                  <a:lnTo>
                    <a:pt x="1162812" y="21590"/>
                  </a:lnTo>
                  <a:lnTo>
                    <a:pt x="1176909" y="22606"/>
                  </a:lnTo>
                  <a:lnTo>
                    <a:pt x="1192402" y="19431"/>
                  </a:lnTo>
                  <a:lnTo>
                    <a:pt x="1204214" y="13969"/>
                  </a:lnTo>
                  <a:lnTo>
                    <a:pt x="1213230" y="10794"/>
                  </a:lnTo>
                  <a:lnTo>
                    <a:pt x="122186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538852" y="211785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737614" y="2364485"/>
            <a:ext cx="1597660" cy="20955"/>
          </a:xfrm>
          <a:custGeom>
            <a:avLst/>
            <a:gdLst/>
            <a:ahLst/>
            <a:cxnLst/>
            <a:rect l="l" t="t" r="r" b="b"/>
            <a:pathLst>
              <a:path w="1597660" h="20955">
                <a:moveTo>
                  <a:pt x="-9525" y="10287"/>
                </a:moveTo>
                <a:lnTo>
                  <a:pt x="1606931" y="10287"/>
                </a:lnTo>
              </a:path>
            </a:pathLst>
          </a:custGeom>
          <a:ln w="39624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592070" cy="616585"/>
            <a:chOff x="1212913" y="774134"/>
            <a:chExt cx="25920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570252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99031" y="792479"/>
              <a:ext cx="22349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9990" cy="475615"/>
            </a:xfrm>
            <a:custGeom>
              <a:avLst/>
              <a:gdLst/>
              <a:ahLst/>
              <a:cxnLst/>
              <a:rect l="l" t="t" r="r" b="b"/>
              <a:pathLst>
                <a:path w="2459990" h="475615">
                  <a:moveTo>
                    <a:pt x="24597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80488" y="475488"/>
                  </a:lnTo>
                  <a:lnTo>
                    <a:pt x="2459736" y="396239"/>
                  </a:lnTo>
                  <a:lnTo>
                    <a:pt x="24597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81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9990" cy="475615"/>
            </a:xfrm>
            <a:custGeom>
              <a:avLst/>
              <a:gdLst/>
              <a:ahLst/>
              <a:cxnLst/>
              <a:rect l="l" t="t" r="r" b="b"/>
              <a:pathLst>
                <a:path w="2459990" h="475615">
                  <a:moveTo>
                    <a:pt x="2380488" y="475488"/>
                  </a:moveTo>
                  <a:lnTo>
                    <a:pt x="2396363" y="412114"/>
                  </a:lnTo>
                  <a:lnTo>
                    <a:pt x="2459736" y="396239"/>
                  </a:lnTo>
                  <a:lnTo>
                    <a:pt x="23804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9736" y="0"/>
                  </a:lnTo>
                  <a:lnTo>
                    <a:pt x="24597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56577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are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no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specialised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excretory</a:t>
            </a:r>
            <a:r>
              <a:rPr sz="1500" b="1" spc="-2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organs.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Nitrogenous </a:t>
            </a:r>
            <a:r>
              <a:rPr sz="1500" spc="-15" dirty="0">
                <a:latin typeface="Lucida Sans"/>
                <a:cs typeface="Lucida Sans"/>
              </a:rPr>
              <a:t>waste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ammonia</a:t>
            </a:r>
            <a:r>
              <a:rPr sz="1500" b="1" spc="-2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(ammonotelism).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diffuses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out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via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gills,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bursae,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respiratory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trees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tube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feet.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09238" y="1021333"/>
            <a:ext cx="90170" cy="11430"/>
          </a:xfrm>
          <a:custGeom>
            <a:avLst/>
            <a:gdLst/>
            <a:ahLst/>
            <a:cxnLst/>
            <a:rect l="l" t="t" r="r" b="b"/>
            <a:pathLst>
              <a:path w="90170" h="11430">
                <a:moveTo>
                  <a:pt x="0" y="0"/>
                </a:moveTo>
                <a:lnTo>
                  <a:pt x="0" y="0"/>
                </a:lnTo>
                <a:lnTo>
                  <a:pt x="8000" y="10032"/>
                </a:lnTo>
                <a:lnTo>
                  <a:pt x="25273" y="11049"/>
                </a:lnTo>
                <a:lnTo>
                  <a:pt x="46100" y="11049"/>
                </a:lnTo>
                <a:lnTo>
                  <a:pt x="65912" y="10032"/>
                </a:lnTo>
                <a:lnTo>
                  <a:pt x="81407" y="7492"/>
                </a:lnTo>
                <a:lnTo>
                  <a:pt x="90042" y="3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54602" y="902969"/>
            <a:ext cx="189357" cy="2279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351654" y="823848"/>
            <a:ext cx="411480" cy="419100"/>
            <a:chOff x="4351654" y="823848"/>
            <a:chExt cx="411480" cy="419100"/>
          </a:xfrm>
        </p:grpSpPr>
        <p:sp>
          <p:nvSpPr>
            <p:cNvPr id="13" name="object 13"/>
            <p:cNvSpPr/>
            <p:nvPr/>
          </p:nvSpPr>
          <p:spPr>
            <a:xfrm>
              <a:off x="4361179" y="928750"/>
              <a:ext cx="18415" cy="149860"/>
            </a:xfrm>
            <a:custGeom>
              <a:avLst/>
              <a:gdLst/>
              <a:ahLst/>
              <a:cxnLst/>
              <a:rect l="l" t="t" r="r" b="b"/>
              <a:pathLst>
                <a:path w="18414" h="149859">
                  <a:moveTo>
                    <a:pt x="12192" y="40386"/>
                  </a:moveTo>
                  <a:lnTo>
                    <a:pt x="12192" y="40386"/>
                  </a:lnTo>
                  <a:lnTo>
                    <a:pt x="0" y="130683"/>
                  </a:lnTo>
                  <a:lnTo>
                    <a:pt x="0" y="149351"/>
                  </a:lnTo>
                </a:path>
                <a:path w="18414" h="149859">
                  <a:moveTo>
                    <a:pt x="10795" y="17652"/>
                  </a:moveTo>
                  <a:lnTo>
                    <a:pt x="13335" y="9017"/>
                  </a:lnTo>
                  <a:lnTo>
                    <a:pt x="1828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20742" y="958468"/>
              <a:ext cx="181737" cy="16878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19624" y="833373"/>
              <a:ext cx="46990" cy="400050"/>
            </a:xfrm>
            <a:custGeom>
              <a:avLst/>
              <a:gdLst/>
              <a:ahLst/>
              <a:cxnLst/>
              <a:rect l="l" t="t" r="r" b="b"/>
              <a:pathLst>
                <a:path w="46989" h="400050">
                  <a:moveTo>
                    <a:pt x="44703" y="14350"/>
                  </a:moveTo>
                  <a:lnTo>
                    <a:pt x="46862" y="0"/>
                  </a:lnTo>
                  <a:lnTo>
                    <a:pt x="44703" y="26288"/>
                  </a:lnTo>
                  <a:lnTo>
                    <a:pt x="42799" y="46736"/>
                  </a:lnTo>
                  <a:lnTo>
                    <a:pt x="39242" y="70865"/>
                  </a:lnTo>
                  <a:lnTo>
                    <a:pt x="37084" y="95376"/>
                  </a:lnTo>
                  <a:lnTo>
                    <a:pt x="34925" y="118363"/>
                  </a:lnTo>
                  <a:lnTo>
                    <a:pt x="32765" y="142494"/>
                  </a:lnTo>
                  <a:lnTo>
                    <a:pt x="29210" y="170561"/>
                  </a:lnTo>
                  <a:lnTo>
                    <a:pt x="26288" y="195452"/>
                  </a:lnTo>
                  <a:lnTo>
                    <a:pt x="24129" y="216280"/>
                  </a:lnTo>
                  <a:lnTo>
                    <a:pt x="24129" y="237236"/>
                  </a:lnTo>
                  <a:lnTo>
                    <a:pt x="24129" y="256286"/>
                  </a:lnTo>
                  <a:lnTo>
                    <a:pt x="24129" y="274700"/>
                  </a:lnTo>
                  <a:lnTo>
                    <a:pt x="21971" y="292353"/>
                  </a:lnTo>
                  <a:lnTo>
                    <a:pt x="20574" y="308483"/>
                  </a:lnTo>
                  <a:lnTo>
                    <a:pt x="19430" y="327913"/>
                  </a:lnTo>
                  <a:lnTo>
                    <a:pt x="0" y="39992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23053" y="968501"/>
              <a:ext cx="139700" cy="12890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863846" y="742441"/>
            <a:ext cx="400685" cy="449580"/>
            <a:chOff x="4863846" y="742441"/>
            <a:chExt cx="400685" cy="449580"/>
          </a:xfrm>
        </p:grpSpPr>
        <p:sp>
          <p:nvSpPr>
            <p:cNvPr id="18" name="object 18"/>
            <p:cNvSpPr/>
            <p:nvPr/>
          </p:nvSpPr>
          <p:spPr>
            <a:xfrm>
              <a:off x="4873371" y="751966"/>
              <a:ext cx="216535" cy="430530"/>
            </a:xfrm>
            <a:custGeom>
              <a:avLst/>
              <a:gdLst/>
              <a:ahLst/>
              <a:cxnLst/>
              <a:rect l="l" t="t" r="r" b="b"/>
              <a:pathLst>
                <a:path w="216535" h="430530">
                  <a:moveTo>
                    <a:pt x="216026" y="14097"/>
                  </a:moveTo>
                  <a:lnTo>
                    <a:pt x="210312" y="5461"/>
                  </a:lnTo>
                  <a:lnTo>
                    <a:pt x="196214" y="1143"/>
                  </a:lnTo>
                  <a:lnTo>
                    <a:pt x="176402" y="0"/>
                  </a:lnTo>
                  <a:lnTo>
                    <a:pt x="155575" y="1143"/>
                  </a:lnTo>
                  <a:lnTo>
                    <a:pt x="74549" y="19812"/>
                  </a:lnTo>
                  <a:lnTo>
                    <a:pt x="75691" y="40386"/>
                  </a:lnTo>
                  <a:lnTo>
                    <a:pt x="76707" y="54356"/>
                  </a:lnTo>
                  <a:lnTo>
                    <a:pt x="68071" y="94742"/>
                  </a:lnTo>
                  <a:lnTo>
                    <a:pt x="59436" y="117348"/>
                  </a:lnTo>
                  <a:lnTo>
                    <a:pt x="51562" y="138303"/>
                  </a:lnTo>
                  <a:lnTo>
                    <a:pt x="42925" y="162052"/>
                  </a:lnTo>
                  <a:lnTo>
                    <a:pt x="32765" y="186817"/>
                  </a:lnTo>
                  <a:lnTo>
                    <a:pt x="24129" y="210693"/>
                  </a:lnTo>
                  <a:lnTo>
                    <a:pt x="16637" y="235458"/>
                  </a:lnTo>
                  <a:lnTo>
                    <a:pt x="10159" y="262890"/>
                  </a:lnTo>
                  <a:lnTo>
                    <a:pt x="4444" y="285877"/>
                  </a:lnTo>
                  <a:lnTo>
                    <a:pt x="1524" y="309626"/>
                  </a:lnTo>
                  <a:lnTo>
                    <a:pt x="0" y="330200"/>
                  </a:lnTo>
                  <a:lnTo>
                    <a:pt x="2539" y="349631"/>
                  </a:lnTo>
                  <a:lnTo>
                    <a:pt x="6603" y="369443"/>
                  </a:lnTo>
                  <a:lnTo>
                    <a:pt x="14477" y="386715"/>
                  </a:lnTo>
                  <a:lnTo>
                    <a:pt x="27431" y="402844"/>
                  </a:lnTo>
                  <a:lnTo>
                    <a:pt x="45084" y="416941"/>
                  </a:lnTo>
                  <a:lnTo>
                    <a:pt x="63373" y="425577"/>
                  </a:lnTo>
                  <a:lnTo>
                    <a:pt x="82168" y="430276"/>
                  </a:lnTo>
                  <a:lnTo>
                    <a:pt x="99821" y="429133"/>
                  </a:lnTo>
                  <a:lnTo>
                    <a:pt x="114173" y="41910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92827" y="861948"/>
              <a:ext cx="171323" cy="23647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5351907" y="926972"/>
            <a:ext cx="3175" cy="17780"/>
          </a:xfrm>
          <a:custGeom>
            <a:avLst/>
            <a:gdLst/>
            <a:ahLst/>
            <a:cxnLst/>
            <a:rect l="l" t="t" r="r" b="b"/>
            <a:pathLst>
              <a:path w="3175" h="17780">
                <a:moveTo>
                  <a:pt x="0" y="0"/>
                </a:moveTo>
                <a:lnTo>
                  <a:pt x="3175" y="7492"/>
                </a:lnTo>
                <a:lnTo>
                  <a:pt x="0" y="172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35270" y="1064894"/>
            <a:ext cx="20320" cy="16510"/>
          </a:xfrm>
          <a:custGeom>
            <a:avLst/>
            <a:gdLst/>
            <a:ahLst/>
            <a:cxnLst/>
            <a:rect l="l" t="t" r="r" b="b"/>
            <a:pathLst>
              <a:path w="20320" h="16509">
                <a:moveTo>
                  <a:pt x="0" y="16128"/>
                </a:moveTo>
                <a:lnTo>
                  <a:pt x="9016" y="10794"/>
                </a:lnTo>
                <a:lnTo>
                  <a:pt x="1981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19801" y="864107"/>
            <a:ext cx="179959" cy="2124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65038" y="864107"/>
            <a:ext cx="113284" cy="20701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942457" y="740282"/>
            <a:ext cx="472440" cy="424180"/>
            <a:chOff x="5942457" y="740282"/>
            <a:chExt cx="472440" cy="424180"/>
          </a:xfrm>
        </p:grpSpPr>
        <p:sp>
          <p:nvSpPr>
            <p:cNvPr id="25" name="object 25"/>
            <p:cNvSpPr/>
            <p:nvPr/>
          </p:nvSpPr>
          <p:spPr>
            <a:xfrm>
              <a:off x="5942457" y="860932"/>
              <a:ext cx="125221" cy="2026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103366" y="863091"/>
              <a:ext cx="149351" cy="17995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52972" y="749807"/>
              <a:ext cx="152400" cy="405130"/>
            </a:xfrm>
            <a:custGeom>
              <a:avLst/>
              <a:gdLst/>
              <a:ahLst/>
              <a:cxnLst/>
              <a:rect l="l" t="t" r="r" b="b"/>
              <a:pathLst>
                <a:path w="152400" h="405130">
                  <a:moveTo>
                    <a:pt x="41782" y="4317"/>
                  </a:moveTo>
                  <a:lnTo>
                    <a:pt x="51435" y="0"/>
                  </a:lnTo>
                  <a:lnTo>
                    <a:pt x="63753" y="1142"/>
                  </a:lnTo>
                  <a:lnTo>
                    <a:pt x="77724" y="8636"/>
                  </a:lnTo>
                  <a:lnTo>
                    <a:pt x="92201" y="19812"/>
                  </a:lnTo>
                  <a:lnTo>
                    <a:pt x="105155" y="38226"/>
                  </a:lnTo>
                  <a:lnTo>
                    <a:pt x="118363" y="58674"/>
                  </a:lnTo>
                  <a:lnTo>
                    <a:pt x="130301" y="77469"/>
                  </a:lnTo>
                  <a:lnTo>
                    <a:pt x="140080" y="97916"/>
                  </a:lnTo>
                  <a:lnTo>
                    <a:pt x="146812" y="116331"/>
                  </a:lnTo>
                  <a:lnTo>
                    <a:pt x="150113" y="134619"/>
                  </a:lnTo>
                  <a:lnTo>
                    <a:pt x="152273" y="156590"/>
                  </a:lnTo>
                  <a:lnTo>
                    <a:pt x="148970" y="178942"/>
                  </a:lnTo>
                  <a:lnTo>
                    <a:pt x="143637" y="201929"/>
                  </a:lnTo>
                  <a:lnTo>
                    <a:pt x="136778" y="221487"/>
                  </a:lnTo>
                  <a:lnTo>
                    <a:pt x="130301" y="238760"/>
                  </a:lnTo>
                  <a:lnTo>
                    <a:pt x="122427" y="255269"/>
                  </a:lnTo>
                  <a:lnTo>
                    <a:pt x="122427" y="255269"/>
                  </a:lnTo>
                  <a:lnTo>
                    <a:pt x="77724" y="317245"/>
                  </a:lnTo>
                  <a:lnTo>
                    <a:pt x="60451" y="339089"/>
                  </a:lnTo>
                  <a:lnTo>
                    <a:pt x="8636" y="396748"/>
                  </a:lnTo>
                  <a:lnTo>
                    <a:pt x="0" y="405002"/>
                  </a:lnTo>
                </a:path>
                <a:path w="152400" h="405130">
                  <a:moveTo>
                    <a:pt x="21970" y="395731"/>
                  </a:moveTo>
                  <a:lnTo>
                    <a:pt x="15493" y="40182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1884679" y="1650238"/>
            <a:ext cx="3204845" cy="59055"/>
          </a:xfrm>
          <a:custGeom>
            <a:avLst/>
            <a:gdLst/>
            <a:ahLst/>
            <a:cxnLst/>
            <a:rect l="l" t="t" r="r" b="b"/>
            <a:pathLst>
              <a:path w="3204845" h="59055">
                <a:moveTo>
                  <a:pt x="0" y="20447"/>
                </a:moveTo>
                <a:lnTo>
                  <a:pt x="0" y="20447"/>
                </a:lnTo>
                <a:lnTo>
                  <a:pt x="3301" y="7493"/>
                </a:lnTo>
                <a:lnTo>
                  <a:pt x="10794" y="0"/>
                </a:lnTo>
                <a:lnTo>
                  <a:pt x="10794" y="0"/>
                </a:lnTo>
                <a:lnTo>
                  <a:pt x="19812" y="2159"/>
                </a:lnTo>
                <a:lnTo>
                  <a:pt x="32765" y="6476"/>
                </a:lnTo>
                <a:lnTo>
                  <a:pt x="48259" y="16128"/>
                </a:lnTo>
                <a:lnTo>
                  <a:pt x="63372" y="26924"/>
                </a:lnTo>
                <a:lnTo>
                  <a:pt x="81025" y="36702"/>
                </a:lnTo>
                <a:lnTo>
                  <a:pt x="97281" y="45338"/>
                </a:lnTo>
                <a:lnTo>
                  <a:pt x="113792" y="50037"/>
                </a:lnTo>
                <a:lnTo>
                  <a:pt x="131444" y="51053"/>
                </a:lnTo>
                <a:lnTo>
                  <a:pt x="149097" y="51053"/>
                </a:lnTo>
                <a:lnTo>
                  <a:pt x="167386" y="50037"/>
                </a:lnTo>
                <a:lnTo>
                  <a:pt x="186181" y="47498"/>
                </a:lnTo>
                <a:lnTo>
                  <a:pt x="203453" y="44196"/>
                </a:lnTo>
                <a:lnTo>
                  <a:pt x="221106" y="40259"/>
                </a:lnTo>
                <a:lnTo>
                  <a:pt x="237617" y="33782"/>
                </a:lnTo>
                <a:lnTo>
                  <a:pt x="253111" y="25908"/>
                </a:lnTo>
                <a:lnTo>
                  <a:pt x="268224" y="19431"/>
                </a:lnTo>
                <a:lnTo>
                  <a:pt x="284480" y="13335"/>
                </a:lnTo>
                <a:lnTo>
                  <a:pt x="303149" y="8636"/>
                </a:lnTo>
                <a:lnTo>
                  <a:pt x="325119" y="7493"/>
                </a:lnTo>
                <a:lnTo>
                  <a:pt x="347090" y="7493"/>
                </a:lnTo>
                <a:lnTo>
                  <a:pt x="367538" y="10795"/>
                </a:lnTo>
                <a:lnTo>
                  <a:pt x="385190" y="18287"/>
                </a:lnTo>
                <a:lnTo>
                  <a:pt x="401827" y="25908"/>
                </a:lnTo>
                <a:lnTo>
                  <a:pt x="416940" y="33782"/>
                </a:lnTo>
                <a:lnTo>
                  <a:pt x="432434" y="41401"/>
                </a:lnTo>
                <a:lnTo>
                  <a:pt x="451103" y="48895"/>
                </a:lnTo>
                <a:lnTo>
                  <a:pt x="468375" y="53975"/>
                </a:lnTo>
                <a:lnTo>
                  <a:pt x="488188" y="57531"/>
                </a:lnTo>
                <a:lnTo>
                  <a:pt x="508000" y="57531"/>
                </a:lnTo>
                <a:lnTo>
                  <a:pt x="528827" y="54990"/>
                </a:lnTo>
                <a:lnTo>
                  <a:pt x="548639" y="52197"/>
                </a:lnTo>
                <a:lnTo>
                  <a:pt x="565912" y="47498"/>
                </a:lnTo>
                <a:lnTo>
                  <a:pt x="585724" y="43180"/>
                </a:lnTo>
                <a:lnTo>
                  <a:pt x="605536" y="38100"/>
                </a:lnTo>
                <a:lnTo>
                  <a:pt x="624967" y="32765"/>
                </a:lnTo>
                <a:lnTo>
                  <a:pt x="643763" y="28066"/>
                </a:lnTo>
                <a:lnTo>
                  <a:pt x="661415" y="25146"/>
                </a:lnTo>
                <a:lnTo>
                  <a:pt x="681101" y="25146"/>
                </a:lnTo>
                <a:lnTo>
                  <a:pt x="701675" y="28066"/>
                </a:lnTo>
                <a:lnTo>
                  <a:pt x="721487" y="33782"/>
                </a:lnTo>
                <a:lnTo>
                  <a:pt x="738758" y="39243"/>
                </a:lnTo>
                <a:lnTo>
                  <a:pt x="756412" y="43180"/>
                </a:lnTo>
                <a:lnTo>
                  <a:pt x="774064" y="46355"/>
                </a:lnTo>
                <a:lnTo>
                  <a:pt x="792733" y="47498"/>
                </a:lnTo>
                <a:lnTo>
                  <a:pt x="811149" y="45338"/>
                </a:lnTo>
                <a:lnTo>
                  <a:pt x="830961" y="41401"/>
                </a:lnTo>
                <a:lnTo>
                  <a:pt x="850772" y="35560"/>
                </a:lnTo>
                <a:lnTo>
                  <a:pt x="870203" y="30607"/>
                </a:lnTo>
                <a:lnTo>
                  <a:pt x="890015" y="24130"/>
                </a:lnTo>
                <a:lnTo>
                  <a:pt x="907542" y="18287"/>
                </a:lnTo>
                <a:lnTo>
                  <a:pt x="925957" y="15494"/>
                </a:lnTo>
                <a:lnTo>
                  <a:pt x="944626" y="13335"/>
                </a:lnTo>
                <a:lnTo>
                  <a:pt x="961263" y="16128"/>
                </a:lnTo>
                <a:lnTo>
                  <a:pt x="976757" y="19431"/>
                </a:lnTo>
                <a:lnTo>
                  <a:pt x="990726" y="25146"/>
                </a:lnTo>
                <a:lnTo>
                  <a:pt x="1005205" y="31623"/>
                </a:lnTo>
                <a:lnTo>
                  <a:pt x="1021333" y="36702"/>
                </a:lnTo>
                <a:lnTo>
                  <a:pt x="1038987" y="40259"/>
                </a:lnTo>
                <a:lnTo>
                  <a:pt x="1057402" y="40259"/>
                </a:lnTo>
                <a:lnTo>
                  <a:pt x="1073912" y="36702"/>
                </a:lnTo>
                <a:lnTo>
                  <a:pt x="1087246" y="35560"/>
                </a:lnTo>
                <a:lnTo>
                  <a:pt x="1102359" y="36702"/>
                </a:lnTo>
                <a:lnTo>
                  <a:pt x="1109852" y="39243"/>
                </a:lnTo>
                <a:lnTo>
                  <a:pt x="1121028" y="42418"/>
                </a:lnTo>
                <a:lnTo>
                  <a:pt x="1134364" y="47498"/>
                </a:lnTo>
                <a:lnTo>
                  <a:pt x="1145158" y="52197"/>
                </a:lnTo>
                <a:lnTo>
                  <a:pt x="1159256" y="54990"/>
                </a:lnTo>
                <a:lnTo>
                  <a:pt x="1176908" y="57531"/>
                </a:lnTo>
                <a:lnTo>
                  <a:pt x="1196720" y="58674"/>
                </a:lnTo>
                <a:lnTo>
                  <a:pt x="1216533" y="56514"/>
                </a:lnTo>
                <a:lnTo>
                  <a:pt x="1237361" y="51053"/>
                </a:lnTo>
                <a:lnTo>
                  <a:pt x="1257934" y="44196"/>
                </a:lnTo>
                <a:lnTo>
                  <a:pt x="1277620" y="35560"/>
                </a:lnTo>
                <a:lnTo>
                  <a:pt x="1298194" y="28066"/>
                </a:lnTo>
                <a:lnTo>
                  <a:pt x="1315846" y="21971"/>
                </a:lnTo>
                <a:lnTo>
                  <a:pt x="1332357" y="16128"/>
                </a:lnTo>
                <a:lnTo>
                  <a:pt x="1350009" y="15494"/>
                </a:lnTo>
                <a:lnTo>
                  <a:pt x="1366265" y="17272"/>
                </a:lnTo>
                <a:lnTo>
                  <a:pt x="1383919" y="22987"/>
                </a:lnTo>
                <a:lnTo>
                  <a:pt x="1399032" y="30607"/>
                </a:lnTo>
                <a:lnTo>
                  <a:pt x="1414525" y="38100"/>
                </a:lnTo>
                <a:lnTo>
                  <a:pt x="1429893" y="45338"/>
                </a:lnTo>
                <a:lnTo>
                  <a:pt x="1446148" y="51053"/>
                </a:lnTo>
                <a:lnTo>
                  <a:pt x="1464818" y="53975"/>
                </a:lnTo>
                <a:lnTo>
                  <a:pt x="1484630" y="54990"/>
                </a:lnTo>
                <a:lnTo>
                  <a:pt x="1500885" y="53975"/>
                </a:lnTo>
                <a:lnTo>
                  <a:pt x="1517395" y="51053"/>
                </a:lnTo>
                <a:lnTo>
                  <a:pt x="1532890" y="47498"/>
                </a:lnTo>
                <a:lnTo>
                  <a:pt x="1548003" y="43180"/>
                </a:lnTo>
                <a:lnTo>
                  <a:pt x="1564640" y="36702"/>
                </a:lnTo>
                <a:lnTo>
                  <a:pt x="1582928" y="30607"/>
                </a:lnTo>
                <a:lnTo>
                  <a:pt x="1599565" y="24130"/>
                </a:lnTo>
                <a:lnTo>
                  <a:pt x="1616074" y="18287"/>
                </a:lnTo>
                <a:lnTo>
                  <a:pt x="1633346" y="16128"/>
                </a:lnTo>
                <a:lnTo>
                  <a:pt x="1650999" y="15494"/>
                </a:lnTo>
                <a:lnTo>
                  <a:pt x="1668271" y="18287"/>
                </a:lnTo>
                <a:lnTo>
                  <a:pt x="1682622" y="22987"/>
                </a:lnTo>
                <a:lnTo>
                  <a:pt x="1696720" y="29083"/>
                </a:lnTo>
                <a:lnTo>
                  <a:pt x="1711070" y="36702"/>
                </a:lnTo>
                <a:lnTo>
                  <a:pt x="1725168" y="43180"/>
                </a:lnTo>
                <a:lnTo>
                  <a:pt x="1741678" y="47498"/>
                </a:lnTo>
                <a:lnTo>
                  <a:pt x="1759331" y="50037"/>
                </a:lnTo>
                <a:lnTo>
                  <a:pt x="1776983" y="50037"/>
                </a:lnTo>
                <a:lnTo>
                  <a:pt x="1795398" y="50037"/>
                </a:lnTo>
                <a:lnTo>
                  <a:pt x="1815210" y="47498"/>
                </a:lnTo>
                <a:lnTo>
                  <a:pt x="1834895" y="44196"/>
                </a:lnTo>
                <a:lnTo>
                  <a:pt x="1854454" y="40259"/>
                </a:lnTo>
                <a:lnTo>
                  <a:pt x="1871980" y="33782"/>
                </a:lnTo>
                <a:lnTo>
                  <a:pt x="1889633" y="26924"/>
                </a:lnTo>
                <a:lnTo>
                  <a:pt x="1908047" y="19431"/>
                </a:lnTo>
                <a:lnTo>
                  <a:pt x="1925700" y="13335"/>
                </a:lnTo>
                <a:lnTo>
                  <a:pt x="1943354" y="8636"/>
                </a:lnTo>
                <a:lnTo>
                  <a:pt x="1963166" y="7493"/>
                </a:lnTo>
                <a:lnTo>
                  <a:pt x="1980437" y="8636"/>
                </a:lnTo>
                <a:lnTo>
                  <a:pt x="1996947" y="13335"/>
                </a:lnTo>
                <a:lnTo>
                  <a:pt x="2011045" y="19431"/>
                </a:lnTo>
                <a:lnTo>
                  <a:pt x="2025395" y="25908"/>
                </a:lnTo>
                <a:lnTo>
                  <a:pt x="2040508" y="32765"/>
                </a:lnTo>
                <a:lnTo>
                  <a:pt x="2056003" y="38100"/>
                </a:lnTo>
                <a:lnTo>
                  <a:pt x="2074671" y="41401"/>
                </a:lnTo>
                <a:lnTo>
                  <a:pt x="2093468" y="42418"/>
                </a:lnTo>
                <a:lnTo>
                  <a:pt x="2109597" y="41401"/>
                </a:lnTo>
                <a:lnTo>
                  <a:pt x="2123694" y="40259"/>
                </a:lnTo>
                <a:lnTo>
                  <a:pt x="2137029" y="40259"/>
                </a:lnTo>
                <a:lnTo>
                  <a:pt x="2148205" y="41401"/>
                </a:lnTo>
                <a:lnTo>
                  <a:pt x="2160016" y="43180"/>
                </a:lnTo>
                <a:lnTo>
                  <a:pt x="2172335" y="46355"/>
                </a:lnTo>
                <a:lnTo>
                  <a:pt x="2185289" y="48895"/>
                </a:lnTo>
                <a:lnTo>
                  <a:pt x="2199259" y="48895"/>
                </a:lnTo>
                <a:lnTo>
                  <a:pt x="2215896" y="46355"/>
                </a:lnTo>
                <a:lnTo>
                  <a:pt x="2236723" y="43180"/>
                </a:lnTo>
                <a:lnTo>
                  <a:pt x="2255393" y="39243"/>
                </a:lnTo>
                <a:lnTo>
                  <a:pt x="2273808" y="32765"/>
                </a:lnTo>
                <a:lnTo>
                  <a:pt x="2292477" y="25908"/>
                </a:lnTo>
                <a:lnTo>
                  <a:pt x="2311272" y="19431"/>
                </a:lnTo>
                <a:lnTo>
                  <a:pt x="2332100" y="15494"/>
                </a:lnTo>
                <a:lnTo>
                  <a:pt x="2352674" y="13335"/>
                </a:lnTo>
                <a:lnTo>
                  <a:pt x="2372486" y="13335"/>
                </a:lnTo>
                <a:lnTo>
                  <a:pt x="2390012" y="17272"/>
                </a:lnTo>
                <a:lnTo>
                  <a:pt x="2406649" y="24130"/>
                </a:lnTo>
                <a:lnTo>
                  <a:pt x="2424937" y="31623"/>
                </a:lnTo>
                <a:lnTo>
                  <a:pt x="2442591" y="39243"/>
                </a:lnTo>
                <a:lnTo>
                  <a:pt x="2462403" y="45338"/>
                </a:lnTo>
                <a:lnTo>
                  <a:pt x="2482977" y="51053"/>
                </a:lnTo>
                <a:lnTo>
                  <a:pt x="2503805" y="53975"/>
                </a:lnTo>
                <a:lnTo>
                  <a:pt x="2524760" y="53975"/>
                </a:lnTo>
                <a:lnTo>
                  <a:pt x="2543429" y="51053"/>
                </a:lnTo>
                <a:lnTo>
                  <a:pt x="2563241" y="46355"/>
                </a:lnTo>
                <a:lnTo>
                  <a:pt x="2581656" y="42418"/>
                </a:lnTo>
                <a:lnTo>
                  <a:pt x="2600324" y="39243"/>
                </a:lnTo>
                <a:lnTo>
                  <a:pt x="2617597" y="35560"/>
                </a:lnTo>
                <a:lnTo>
                  <a:pt x="2634107" y="32765"/>
                </a:lnTo>
                <a:lnTo>
                  <a:pt x="2650362" y="30607"/>
                </a:lnTo>
                <a:lnTo>
                  <a:pt x="2666872" y="29083"/>
                </a:lnTo>
                <a:lnTo>
                  <a:pt x="2682367" y="30607"/>
                </a:lnTo>
                <a:lnTo>
                  <a:pt x="2698622" y="33782"/>
                </a:lnTo>
                <a:lnTo>
                  <a:pt x="2715133" y="39243"/>
                </a:lnTo>
                <a:lnTo>
                  <a:pt x="2732785" y="46355"/>
                </a:lnTo>
                <a:lnTo>
                  <a:pt x="2751200" y="52832"/>
                </a:lnTo>
                <a:lnTo>
                  <a:pt x="2773172" y="56514"/>
                </a:lnTo>
                <a:lnTo>
                  <a:pt x="2797174" y="57531"/>
                </a:lnTo>
                <a:lnTo>
                  <a:pt x="2821305" y="54990"/>
                </a:lnTo>
                <a:lnTo>
                  <a:pt x="2845435" y="51053"/>
                </a:lnTo>
                <a:lnTo>
                  <a:pt x="2867024" y="45338"/>
                </a:lnTo>
                <a:lnTo>
                  <a:pt x="2887218" y="41401"/>
                </a:lnTo>
                <a:lnTo>
                  <a:pt x="2902331" y="35560"/>
                </a:lnTo>
                <a:lnTo>
                  <a:pt x="2902331" y="35560"/>
                </a:lnTo>
                <a:lnTo>
                  <a:pt x="2916809" y="31623"/>
                </a:lnTo>
                <a:lnTo>
                  <a:pt x="2931922" y="26924"/>
                </a:lnTo>
                <a:lnTo>
                  <a:pt x="2948432" y="25146"/>
                </a:lnTo>
                <a:lnTo>
                  <a:pt x="2965704" y="25146"/>
                </a:lnTo>
                <a:lnTo>
                  <a:pt x="2983357" y="26924"/>
                </a:lnTo>
                <a:lnTo>
                  <a:pt x="2998850" y="30607"/>
                </a:lnTo>
                <a:lnTo>
                  <a:pt x="3013964" y="33782"/>
                </a:lnTo>
                <a:lnTo>
                  <a:pt x="3032633" y="34544"/>
                </a:lnTo>
                <a:lnTo>
                  <a:pt x="3053587" y="34544"/>
                </a:lnTo>
                <a:lnTo>
                  <a:pt x="3075559" y="32765"/>
                </a:lnTo>
                <a:lnTo>
                  <a:pt x="3096006" y="29083"/>
                </a:lnTo>
                <a:lnTo>
                  <a:pt x="3114802" y="25146"/>
                </a:lnTo>
                <a:lnTo>
                  <a:pt x="3133471" y="21971"/>
                </a:lnTo>
                <a:lnTo>
                  <a:pt x="3150743" y="21971"/>
                </a:lnTo>
                <a:lnTo>
                  <a:pt x="3166236" y="25146"/>
                </a:lnTo>
                <a:lnTo>
                  <a:pt x="3181349" y="30607"/>
                </a:lnTo>
                <a:lnTo>
                  <a:pt x="3194685" y="34544"/>
                </a:lnTo>
                <a:lnTo>
                  <a:pt x="3204718" y="367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4501769" y="1355851"/>
            <a:ext cx="247650" cy="88900"/>
            <a:chOff x="4501769" y="1355851"/>
            <a:chExt cx="247650" cy="88900"/>
          </a:xfrm>
        </p:grpSpPr>
        <p:sp>
          <p:nvSpPr>
            <p:cNvPr id="30" name="object 30"/>
            <p:cNvSpPr/>
            <p:nvPr/>
          </p:nvSpPr>
          <p:spPr>
            <a:xfrm>
              <a:off x="4511294" y="1365376"/>
              <a:ext cx="228600" cy="69850"/>
            </a:xfrm>
            <a:custGeom>
              <a:avLst/>
              <a:gdLst/>
              <a:ahLst/>
              <a:cxnLst/>
              <a:rect l="l" t="t" r="r" b="b"/>
              <a:pathLst>
                <a:path w="228600" h="69850">
                  <a:moveTo>
                    <a:pt x="3175" y="38226"/>
                  </a:moveTo>
                  <a:lnTo>
                    <a:pt x="0" y="55499"/>
                  </a:lnTo>
                  <a:lnTo>
                    <a:pt x="5333" y="65277"/>
                  </a:lnTo>
                  <a:lnTo>
                    <a:pt x="17271" y="69850"/>
                  </a:lnTo>
                  <a:lnTo>
                    <a:pt x="38100" y="67691"/>
                  </a:lnTo>
                  <a:lnTo>
                    <a:pt x="62229" y="62357"/>
                  </a:lnTo>
                  <a:lnTo>
                    <a:pt x="85343" y="55499"/>
                  </a:lnTo>
                  <a:lnTo>
                    <a:pt x="107314" y="48260"/>
                  </a:lnTo>
                  <a:lnTo>
                    <a:pt x="128904" y="41783"/>
                  </a:lnTo>
                  <a:lnTo>
                    <a:pt x="147573" y="34925"/>
                  </a:lnTo>
                  <a:lnTo>
                    <a:pt x="166242" y="29591"/>
                  </a:lnTo>
                  <a:lnTo>
                    <a:pt x="182498" y="24130"/>
                  </a:lnTo>
                  <a:lnTo>
                    <a:pt x="197992" y="16637"/>
                  </a:lnTo>
                  <a:lnTo>
                    <a:pt x="211962" y="9779"/>
                  </a:lnTo>
                  <a:lnTo>
                    <a:pt x="223138" y="4699"/>
                  </a:lnTo>
                  <a:lnTo>
                    <a:pt x="22860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739894" y="13895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607819" y="1863344"/>
            <a:ext cx="1543050" cy="44450"/>
          </a:xfrm>
          <a:custGeom>
            <a:avLst/>
            <a:gdLst/>
            <a:ahLst/>
            <a:cxnLst/>
            <a:rect l="l" t="t" r="r" b="b"/>
            <a:pathLst>
              <a:path w="1543050" h="44450">
                <a:moveTo>
                  <a:pt x="0" y="0"/>
                </a:moveTo>
                <a:lnTo>
                  <a:pt x="0" y="0"/>
                </a:lnTo>
                <a:lnTo>
                  <a:pt x="13335" y="9651"/>
                </a:lnTo>
                <a:lnTo>
                  <a:pt x="26035" y="17271"/>
                </a:lnTo>
                <a:lnTo>
                  <a:pt x="43561" y="25907"/>
                </a:lnTo>
                <a:lnTo>
                  <a:pt x="64516" y="32384"/>
                </a:lnTo>
                <a:lnTo>
                  <a:pt x="84328" y="37464"/>
                </a:lnTo>
                <a:lnTo>
                  <a:pt x="102616" y="39623"/>
                </a:lnTo>
                <a:lnTo>
                  <a:pt x="118110" y="42036"/>
                </a:lnTo>
                <a:lnTo>
                  <a:pt x="132206" y="44195"/>
                </a:lnTo>
                <a:lnTo>
                  <a:pt x="149860" y="43179"/>
                </a:lnTo>
                <a:lnTo>
                  <a:pt x="170687" y="37464"/>
                </a:lnTo>
                <a:lnTo>
                  <a:pt x="192278" y="33400"/>
                </a:lnTo>
                <a:lnTo>
                  <a:pt x="214630" y="28066"/>
                </a:lnTo>
                <a:lnTo>
                  <a:pt x="237236" y="23367"/>
                </a:lnTo>
                <a:lnTo>
                  <a:pt x="258191" y="17271"/>
                </a:lnTo>
                <a:lnTo>
                  <a:pt x="276860" y="13969"/>
                </a:lnTo>
                <a:lnTo>
                  <a:pt x="294131" y="12572"/>
                </a:lnTo>
                <a:lnTo>
                  <a:pt x="312928" y="12572"/>
                </a:lnTo>
                <a:lnTo>
                  <a:pt x="312928" y="12572"/>
                </a:lnTo>
                <a:lnTo>
                  <a:pt x="331597" y="13969"/>
                </a:lnTo>
                <a:lnTo>
                  <a:pt x="351409" y="14731"/>
                </a:lnTo>
                <a:lnTo>
                  <a:pt x="370078" y="17271"/>
                </a:lnTo>
                <a:lnTo>
                  <a:pt x="388493" y="20192"/>
                </a:lnTo>
                <a:lnTo>
                  <a:pt x="407162" y="25907"/>
                </a:lnTo>
                <a:lnTo>
                  <a:pt x="425957" y="28066"/>
                </a:lnTo>
                <a:lnTo>
                  <a:pt x="445388" y="32384"/>
                </a:lnTo>
                <a:lnTo>
                  <a:pt x="465200" y="36702"/>
                </a:lnTo>
                <a:lnTo>
                  <a:pt x="487172" y="38480"/>
                </a:lnTo>
                <a:lnTo>
                  <a:pt x="510159" y="39623"/>
                </a:lnTo>
                <a:lnTo>
                  <a:pt x="532892" y="38480"/>
                </a:lnTo>
                <a:lnTo>
                  <a:pt x="554863" y="36702"/>
                </a:lnTo>
                <a:lnTo>
                  <a:pt x="576834" y="33400"/>
                </a:lnTo>
                <a:lnTo>
                  <a:pt x="597662" y="29844"/>
                </a:lnTo>
                <a:lnTo>
                  <a:pt x="617093" y="25907"/>
                </a:lnTo>
                <a:lnTo>
                  <a:pt x="636905" y="22351"/>
                </a:lnTo>
                <a:lnTo>
                  <a:pt x="655574" y="18287"/>
                </a:lnTo>
                <a:lnTo>
                  <a:pt x="671068" y="14731"/>
                </a:lnTo>
                <a:lnTo>
                  <a:pt x="688340" y="11556"/>
                </a:lnTo>
                <a:lnTo>
                  <a:pt x="705993" y="8635"/>
                </a:lnTo>
                <a:lnTo>
                  <a:pt x="724788" y="4952"/>
                </a:lnTo>
                <a:lnTo>
                  <a:pt x="742315" y="2793"/>
                </a:lnTo>
                <a:lnTo>
                  <a:pt x="760730" y="1777"/>
                </a:lnTo>
                <a:lnTo>
                  <a:pt x="781557" y="1777"/>
                </a:lnTo>
                <a:lnTo>
                  <a:pt x="802132" y="1777"/>
                </a:lnTo>
                <a:lnTo>
                  <a:pt x="822960" y="1777"/>
                </a:lnTo>
                <a:lnTo>
                  <a:pt x="840613" y="2793"/>
                </a:lnTo>
                <a:lnTo>
                  <a:pt x="856107" y="6095"/>
                </a:lnTo>
                <a:lnTo>
                  <a:pt x="873379" y="8635"/>
                </a:lnTo>
                <a:lnTo>
                  <a:pt x="892175" y="10413"/>
                </a:lnTo>
                <a:lnTo>
                  <a:pt x="914146" y="12572"/>
                </a:lnTo>
                <a:lnTo>
                  <a:pt x="938276" y="14731"/>
                </a:lnTo>
                <a:lnTo>
                  <a:pt x="960882" y="16128"/>
                </a:lnTo>
                <a:lnTo>
                  <a:pt x="981837" y="16128"/>
                </a:lnTo>
                <a:lnTo>
                  <a:pt x="1000506" y="14731"/>
                </a:lnTo>
                <a:lnTo>
                  <a:pt x="1019175" y="13969"/>
                </a:lnTo>
                <a:lnTo>
                  <a:pt x="1035431" y="12572"/>
                </a:lnTo>
                <a:lnTo>
                  <a:pt x="1051941" y="12572"/>
                </a:lnTo>
                <a:lnTo>
                  <a:pt x="1051941" y="12572"/>
                </a:lnTo>
                <a:lnTo>
                  <a:pt x="1070737" y="11556"/>
                </a:lnTo>
                <a:lnTo>
                  <a:pt x="1092327" y="10413"/>
                </a:lnTo>
                <a:lnTo>
                  <a:pt x="1117473" y="9651"/>
                </a:lnTo>
                <a:lnTo>
                  <a:pt x="1139444" y="8635"/>
                </a:lnTo>
                <a:lnTo>
                  <a:pt x="1157097" y="6095"/>
                </a:lnTo>
                <a:lnTo>
                  <a:pt x="1173353" y="3937"/>
                </a:lnTo>
                <a:lnTo>
                  <a:pt x="1190879" y="2793"/>
                </a:lnTo>
                <a:lnTo>
                  <a:pt x="1209675" y="1777"/>
                </a:lnTo>
                <a:lnTo>
                  <a:pt x="1230122" y="1777"/>
                </a:lnTo>
                <a:lnTo>
                  <a:pt x="1251077" y="1777"/>
                </a:lnTo>
                <a:lnTo>
                  <a:pt x="1271270" y="1777"/>
                </a:lnTo>
                <a:lnTo>
                  <a:pt x="1290701" y="1777"/>
                </a:lnTo>
                <a:lnTo>
                  <a:pt x="1308354" y="1777"/>
                </a:lnTo>
                <a:lnTo>
                  <a:pt x="1328039" y="3937"/>
                </a:lnTo>
                <a:lnTo>
                  <a:pt x="1350772" y="6095"/>
                </a:lnTo>
                <a:lnTo>
                  <a:pt x="1372743" y="8635"/>
                </a:lnTo>
                <a:lnTo>
                  <a:pt x="1372743" y="8635"/>
                </a:lnTo>
                <a:lnTo>
                  <a:pt x="1396873" y="11556"/>
                </a:lnTo>
                <a:lnTo>
                  <a:pt x="1419860" y="12572"/>
                </a:lnTo>
                <a:lnTo>
                  <a:pt x="1440815" y="13969"/>
                </a:lnTo>
                <a:lnTo>
                  <a:pt x="1460246" y="14731"/>
                </a:lnTo>
                <a:lnTo>
                  <a:pt x="1480058" y="16128"/>
                </a:lnTo>
                <a:lnTo>
                  <a:pt x="1497711" y="14731"/>
                </a:lnTo>
                <a:lnTo>
                  <a:pt x="1514221" y="13969"/>
                </a:lnTo>
                <a:lnTo>
                  <a:pt x="1528191" y="13969"/>
                </a:lnTo>
                <a:lnTo>
                  <a:pt x="1542669" y="115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3440810" y="1853819"/>
            <a:ext cx="806450" cy="48895"/>
            <a:chOff x="3440810" y="1853819"/>
            <a:chExt cx="806450" cy="48895"/>
          </a:xfrm>
        </p:grpSpPr>
        <p:sp>
          <p:nvSpPr>
            <p:cNvPr id="34" name="object 34"/>
            <p:cNvSpPr/>
            <p:nvPr/>
          </p:nvSpPr>
          <p:spPr>
            <a:xfrm>
              <a:off x="3450335" y="1871980"/>
              <a:ext cx="787400" cy="21590"/>
            </a:xfrm>
            <a:custGeom>
              <a:avLst/>
              <a:gdLst/>
              <a:ahLst/>
              <a:cxnLst/>
              <a:rect l="l" t="t" r="r" b="b"/>
              <a:pathLst>
                <a:path w="787400" h="21589">
                  <a:moveTo>
                    <a:pt x="0" y="7493"/>
                  </a:moveTo>
                  <a:lnTo>
                    <a:pt x="10794" y="9652"/>
                  </a:lnTo>
                  <a:lnTo>
                    <a:pt x="28448" y="11557"/>
                  </a:lnTo>
                  <a:lnTo>
                    <a:pt x="51435" y="13716"/>
                  </a:lnTo>
                  <a:lnTo>
                    <a:pt x="74167" y="13716"/>
                  </a:lnTo>
                  <a:lnTo>
                    <a:pt x="97536" y="14732"/>
                  </a:lnTo>
                  <a:lnTo>
                    <a:pt x="121285" y="17272"/>
                  </a:lnTo>
                  <a:lnTo>
                    <a:pt x="144399" y="19431"/>
                  </a:lnTo>
                  <a:lnTo>
                    <a:pt x="167386" y="20193"/>
                  </a:lnTo>
                  <a:lnTo>
                    <a:pt x="190500" y="20193"/>
                  </a:lnTo>
                  <a:lnTo>
                    <a:pt x="213487" y="20193"/>
                  </a:lnTo>
                  <a:lnTo>
                    <a:pt x="230759" y="21209"/>
                  </a:lnTo>
                  <a:lnTo>
                    <a:pt x="248412" y="20193"/>
                  </a:lnTo>
                  <a:lnTo>
                    <a:pt x="264922" y="20193"/>
                  </a:lnTo>
                  <a:lnTo>
                    <a:pt x="282575" y="19431"/>
                  </a:lnTo>
                  <a:lnTo>
                    <a:pt x="303149" y="17272"/>
                  </a:lnTo>
                  <a:lnTo>
                    <a:pt x="325119" y="16129"/>
                  </a:lnTo>
                  <a:lnTo>
                    <a:pt x="344550" y="16129"/>
                  </a:lnTo>
                  <a:lnTo>
                    <a:pt x="362203" y="13716"/>
                  </a:lnTo>
                  <a:lnTo>
                    <a:pt x="380873" y="11557"/>
                  </a:lnTo>
                  <a:lnTo>
                    <a:pt x="398525" y="10795"/>
                  </a:lnTo>
                  <a:lnTo>
                    <a:pt x="416940" y="8636"/>
                  </a:lnTo>
                  <a:lnTo>
                    <a:pt x="435610" y="6096"/>
                  </a:lnTo>
                  <a:lnTo>
                    <a:pt x="452119" y="6096"/>
                  </a:lnTo>
                  <a:lnTo>
                    <a:pt x="472693" y="6096"/>
                  </a:lnTo>
                  <a:lnTo>
                    <a:pt x="501141" y="6096"/>
                  </a:lnTo>
                  <a:lnTo>
                    <a:pt x="532129" y="6096"/>
                  </a:lnTo>
                  <a:lnTo>
                    <a:pt x="561593" y="5334"/>
                  </a:lnTo>
                  <a:lnTo>
                    <a:pt x="587883" y="3937"/>
                  </a:lnTo>
                  <a:lnTo>
                    <a:pt x="609853" y="3937"/>
                  </a:lnTo>
                  <a:lnTo>
                    <a:pt x="628268" y="3937"/>
                  </a:lnTo>
                  <a:lnTo>
                    <a:pt x="665606" y="3937"/>
                  </a:lnTo>
                  <a:lnTo>
                    <a:pt x="686180" y="5334"/>
                  </a:lnTo>
                  <a:lnTo>
                    <a:pt x="708151" y="6096"/>
                  </a:lnTo>
                  <a:lnTo>
                    <a:pt x="728979" y="6096"/>
                  </a:lnTo>
                  <a:lnTo>
                    <a:pt x="748791" y="6096"/>
                  </a:lnTo>
                  <a:lnTo>
                    <a:pt x="748791" y="6096"/>
                  </a:lnTo>
                  <a:lnTo>
                    <a:pt x="766444" y="5334"/>
                  </a:lnTo>
                  <a:lnTo>
                    <a:pt x="779399" y="2921"/>
                  </a:lnTo>
                  <a:lnTo>
                    <a:pt x="78701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229734" y="186334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2212975" y="2104135"/>
            <a:ext cx="1170940" cy="65405"/>
          </a:xfrm>
          <a:custGeom>
            <a:avLst/>
            <a:gdLst/>
            <a:ahLst/>
            <a:cxnLst/>
            <a:rect l="l" t="t" r="r" b="b"/>
            <a:pathLst>
              <a:path w="1170939" h="65405">
                <a:moveTo>
                  <a:pt x="9017" y="3301"/>
                </a:moveTo>
                <a:lnTo>
                  <a:pt x="9017" y="3301"/>
                </a:lnTo>
                <a:lnTo>
                  <a:pt x="0" y="0"/>
                </a:lnTo>
                <a:lnTo>
                  <a:pt x="0" y="0"/>
                </a:lnTo>
                <a:lnTo>
                  <a:pt x="9017" y="2158"/>
                </a:lnTo>
                <a:lnTo>
                  <a:pt x="25273" y="10794"/>
                </a:lnTo>
                <a:lnTo>
                  <a:pt x="40386" y="19431"/>
                </a:lnTo>
                <a:lnTo>
                  <a:pt x="55880" y="28067"/>
                </a:lnTo>
                <a:lnTo>
                  <a:pt x="72389" y="36702"/>
                </a:lnTo>
                <a:lnTo>
                  <a:pt x="90043" y="42544"/>
                </a:lnTo>
                <a:lnTo>
                  <a:pt x="108838" y="44704"/>
                </a:lnTo>
                <a:lnTo>
                  <a:pt x="128269" y="43561"/>
                </a:lnTo>
                <a:lnTo>
                  <a:pt x="144780" y="40005"/>
                </a:lnTo>
                <a:lnTo>
                  <a:pt x="159893" y="34925"/>
                </a:lnTo>
                <a:lnTo>
                  <a:pt x="176402" y="28067"/>
                </a:lnTo>
                <a:lnTo>
                  <a:pt x="194056" y="21589"/>
                </a:lnTo>
                <a:lnTo>
                  <a:pt x="212470" y="16637"/>
                </a:lnTo>
                <a:lnTo>
                  <a:pt x="230124" y="11937"/>
                </a:lnTo>
                <a:lnTo>
                  <a:pt x="247776" y="9779"/>
                </a:lnTo>
                <a:lnTo>
                  <a:pt x="267588" y="8636"/>
                </a:lnTo>
                <a:lnTo>
                  <a:pt x="288036" y="8636"/>
                </a:lnTo>
                <a:lnTo>
                  <a:pt x="308991" y="9779"/>
                </a:lnTo>
                <a:lnTo>
                  <a:pt x="327279" y="10794"/>
                </a:lnTo>
                <a:lnTo>
                  <a:pt x="346075" y="14096"/>
                </a:lnTo>
                <a:lnTo>
                  <a:pt x="363600" y="20574"/>
                </a:lnTo>
                <a:lnTo>
                  <a:pt x="380238" y="28067"/>
                </a:lnTo>
                <a:lnTo>
                  <a:pt x="397510" y="37845"/>
                </a:lnTo>
                <a:lnTo>
                  <a:pt x="412623" y="46481"/>
                </a:lnTo>
                <a:lnTo>
                  <a:pt x="428117" y="54356"/>
                </a:lnTo>
                <a:lnTo>
                  <a:pt x="442468" y="60832"/>
                </a:lnTo>
                <a:lnTo>
                  <a:pt x="457581" y="64135"/>
                </a:lnTo>
                <a:lnTo>
                  <a:pt x="474218" y="65150"/>
                </a:lnTo>
                <a:lnTo>
                  <a:pt x="474218" y="65150"/>
                </a:lnTo>
                <a:lnTo>
                  <a:pt x="494030" y="64135"/>
                </a:lnTo>
                <a:lnTo>
                  <a:pt x="514476" y="60832"/>
                </a:lnTo>
                <a:lnTo>
                  <a:pt x="536829" y="54356"/>
                </a:lnTo>
                <a:lnTo>
                  <a:pt x="557276" y="46481"/>
                </a:lnTo>
                <a:lnTo>
                  <a:pt x="577088" y="38862"/>
                </a:lnTo>
                <a:lnTo>
                  <a:pt x="596519" y="32385"/>
                </a:lnTo>
                <a:lnTo>
                  <a:pt x="615314" y="28067"/>
                </a:lnTo>
                <a:lnTo>
                  <a:pt x="633983" y="23749"/>
                </a:lnTo>
                <a:lnTo>
                  <a:pt x="653414" y="21589"/>
                </a:lnTo>
                <a:lnTo>
                  <a:pt x="673226" y="20574"/>
                </a:lnTo>
                <a:lnTo>
                  <a:pt x="695579" y="20574"/>
                </a:lnTo>
                <a:lnTo>
                  <a:pt x="715010" y="20574"/>
                </a:lnTo>
                <a:lnTo>
                  <a:pt x="734822" y="22732"/>
                </a:lnTo>
                <a:lnTo>
                  <a:pt x="753237" y="25907"/>
                </a:lnTo>
                <a:lnTo>
                  <a:pt x="770763" y="31368"/>
                </a:lnTo>
                <a:lnTo>
                  <a:pt x="787400" y="38862"/>
                </a:lnTo>
                <a:lnTo>
                  <a:pt x="802513" y="46481"/>
                </a:lnTo>
                <a:lnTo>
                  <a:pt x="819023" y="53339"/>
                </a:lnTo>
                <a:lnTo>
                  <a:pt x="835660" y="59817"/>
                </a:lnTo>
                <a:lnTo>
                  <a:pt x="852932" y="62992"/>
                </a:lnTo>
                <a:lnTo>
                  <a:pt x="871601" y="64135"/>
                </a:lnTo>
                <a:lnTo>
                  <a:pt x="888238" y="61975"/>
                </a:lnTo>
                <a:lnTo>
                  <a:pt x="903351" y="55499"/>
                </a:lnTo>
                <a:lnTo>
                  <a:pt x="920876" y="47498"/>
                </a:lnTo>
                <a:lnTo>
                  <a:pt x="938276" y="40005"/>
                </a:lnTo>
                <a:lnTo>
                  <a:pt x="956944" y="33527"/>
                </a:lnTo>
                <a:lnTo>
                  <a:pt x="975613" y="29210"/>
                </a:lnTo>
                <a:lnTo>
                  <a:pt x="994410" y="28067"/>
                </a:lnTo>
                <a:lnTo>
                  <a:pt x="1012698" y="29210"/>
                </a:lnTo>
                <a:lnTo>
                  <a:pt x="1029335" y="33527"/>
                </a:lnTo>
                <a:lnTo>
                  <a:pt x="1045845" y="40005"/>
                </a:lnTo>
                <a:lnTo>
                  <a:pt x="1060958" y="46481"/>
                </a:lnTo>
                <a:lnTo>
                  <a:pt x="1075436" y="53339"/>
                </a:lnTo>
                <a:lnTo>
                  <a:pt x="1090549" y="57657"/>
                </a:lnTo>
                <a:lnTo>
                  <a:pt x="1104900" y="57657"/>
                </a:lnTo>
                <a:lnTo>
                  <a:pt x="1118997" y="52196"/>
                </a:lnTo>
                <a:lnTo>
                  <a:pt x="1132204" y="47498"/>
                </a:lnTo>
                <a:lnTo>
                  <a:pt x="1145159" y="41401"/>
                </a:lnTo>
                <a:lnTo>
                  <a:pt x="1157477" y="36702"/>
                </a:lnTo>
                <a:lnTo>
                  <a:pt x="1170432" y="388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509390" y="2090800"/>
            <a:ext cx="532130" cy="63500"/>
          </a:xfrm>
          <a:custGeom>
            <a:avLst/>
            <a:gdLst/>
            <a:ahLst/>
            <a:cxnLst/>
            <a:rect l="l" t="t" r="r" b="b"/>
            <a:pathLst>
              <a:path w="532129" h="63500">
                <a:moveTo>
                  <a:pt x="7620" y="34925"/>
                </a:moveTo>
                <a:lnTo>
                  <a:pt x="7620" y="34925"/>
                </a:lnTo>
                <a:lnTo>
                  <a:pt x="0" y="29972"/>
                </a:lnTo>
                <a:lnTo>
                  <a:pt x="0" y="29972"/>
                </a:lnTo>
                <a:lnTo>
                  <a:pt x="6476" y="21971"/>
                </a:lnTo>
                <a:lnTo>
                  <a:pt x="17272" y="24130"/>
                </a:lnTo>
                <a:lnTo>
                  <a:pt x="30607" y="29972"/>
                </a:lnTo>
                <a:lnTo>
                  <a:pt x="47117" y="38227"/>
                </a:lnTo>
                <a:lnTo>
                  <a:pt x="64388" y="46862"/>
                </a:lnTo>
                <a:lnTo>
                  <a:pt x="81025" y="54737"/>
                </a:lnTo>
                <a:lnTo>
                  <a:pt x="97536" y="59817"/>
                </a:lnTo>
                <a:lnTo>
                  <a:pt x="114808" y="62992"/>
                </a:lnTo>
                <a:lnTo>
                  <a:pt x="132461" y="62992"/>
                </a:lnTo>
                <a:lnTo>
                  <a:pt x="132461" y="62992"/>
                </a:lnTo>
                <a:lnTo>
                  <a:pt x="152273" y="59817"/>
                </a:lnTo>
                <a:lnTo>
                  <a:pt x="170687" y="55880"/>
                </a:lnTo>
                <a:lnTo>
                  <a:pt x="188341" y="49403"/>
                </a:lnTo>
                <a:lnTo>
                  <a:pt x="207010" y="40386"/>
                </a:lnTo>
                <a:lnTo>
                  <a:pt x="224662" y="30606"/>
                </a:lnTo>
                <a:lnTo>
                  <a:pt x="241935" y="21971"/>
                </a:lnTo>
                <a:lnTo>
                  <a:pt x="258063" y="13335"/>
                </a:lnTo>
                <a:lnTo>
                  <a:pt x="274700" y="6858"/>
                </a:lnTo>
                <a:lnTo>
                  <a:pt x="291211" y="2159"/>
                </a:lnTo>
                <a:lnTo>
                  <a:pt x="308863" y="0"/>
                </a:lnTo>
                <a:lnTo>
                  <a:pt x="329438" y="0"/>
                </a:lnTo>
                <a:lnTo>
                  <a:pt x="349250" y="2159"/>
                </a:lnTo>
                <a:lnTo>
                  <a:pt x="369062" y="8000"/>
                </a:lnTo>
                <a:lnTo>
                  <a:pt x="387350" y="15493"/>
                </a:lnTo>
                <a:lnTo>
                  <a:pt x="405003" y="20955"/>
                </a:lnTo>
                <a:lnTo>
                  <a:pt x="422656" y="26289"/>
                </a:lnTo>
                <a:lnTo>
                  <a:pt x="440944" y="29972"/>
                </a:lnTo>
                <a:lnTo>
                  <a:pt x="460756" y="31750"/>
                </a:lnTo>
                <a:lnTo>
                  <a:pt x="478409" y="29972"/>
                </a:lnTo>
                <a:lnTo>
                  <a:pt x="492887" y="27431"/>
                </a:lnTo>
                <a:lnTo>
                  <a:pt x="501523" y="25273"/>
                </a:lnTo>
                <a:lnTo>
                  <a:pt x="517651" y="26289"/>
                </a:lnTo>
                <a:lnTo>
                  <a:pt x="532130" y="2413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94251" y="2095500"/>
            <a:ext cx="2302510" cy="88900"/>
          </a:xfrm>
          <a:custGeom>
            <a:avLst/>
            <a:gdLst/>
            <a:ahLst/>
            <a:cxnLst/>
            <a:rect l="l" t="t" r="r" b="b"/>
            <a:pathLst>
              <a:path w="2302509" h="88900">
                <a:moveTo>
                  <a:pt x="0" y="0"/>
                </a:moveTo>
                <a:lnTo>
                  <a:pt x="0" y="0"/>
                </a:lnTo>
                <a:lnTo>
                  <a:pt x="15366" y="6476"/>
                </a:lnTo>
                <a:lnTo>
                  <a:pt x="28321" y="13716"/>
                </a:lnTo>
                <a:lnTo>
                  <a:pt x="42799" y="23749"/>
                </a:lnTo>
                <a:lnTo>
                  <a:pt x="56769" y="33528"/>
                </a:lnTo>
                <a:lnTo>
                  <a:pt x="71247" y="42163"/>
                </a:lnTo>
                <a:lnTo>
                  <a:pt x="88900" y="53340"/>
                </a:lnTo>
                <a:lnTo>
                  <a:pt x="109727" y="61975"/>
                </a:lnTo>
                <a:lnTo>
                  <a:pt x="129159" y="68453"/>
                </a:lnTo>
                <a:lnTo>
                  <a:pt x="148971" y="70612"/>
                </a:lnTo>
                <a:lnTo>
                  <a:pt x="166624" y="66929"/>
                </a:lnTo>
                <a:lnTo>
                  <a:pt x="183134" y="59817"/>
                </a:lnTo>
                <a:lnTo>
                  <a:pt x="202564" y="50037"/>
                </a:lnTo>
                <a:lnTo>
                  <a:pt x="222376" y="40005"/>
                </a:lnTo>
                <a:lnTo>
                  <a:pt x="242950" y="30225"/>
                </a:lnTo>
                <a:lnTo>
                  <a:pt x="264160" y="22732"/>
                </a:lnTo>
                <a:lnTo>
                  <a:pt x="284734" y="16256"/>
                </a:lnTo>
                <a:lnTo>
                  <a:pt x="306704" y="13716"/>
                </a:lnTo>
                <a:lnTo>
                  <a:pt x="326136" y="13716"/>
                </a:lnTo>
                <a:lnTo>
                  <a:pt x="345948" y="17272"/>
                </a:lnTo>
                <a:lnTo>
                  <a:pt x="365760" y="21590"/>
                </a:lnTo>
                <a:lnTo>
                  <a:pt x="385445" y="25907"/>
                </a:lnTo>
                <a:lnTo>
                  <a:pt x="403098" y="29210"/>
                </a:lnTo>
                <a:lnTo>
                  <a:pt x="420370" y="32385"/>
                </a:lnTo>
                <a:lnTo>
                  <a:pt x="440182" y="34543"/>
                </a:lnTo>
                <a:lnTo>
                  <a:pt x="462152" y="37846"/>
                </a:lnTo>
                <a:lnTo>
                  <a:pt x="487425" y="40005"/>
                </a:lnTo>
                <a:lnTo>
                  <a:pt x="510413" y="41021"/>
                </a:lnTo>
                <a:lnTo>
                  <a:pt x="530987" y="40005"/>
                </a:lnTo>
                <a:lnTo>
                  <a:pt x="551814" y="36703"/>
                </a:lnTo>
                <a:lnTo>
                  <a:pt x="573786" y="31368"/>
                </a:lnTo>
                <a:lnTo>
                  <a:pt x="596773" y="22732"/>
                </a:lnTo>
                <a:lnTo>
                  <a:pt x="620902" y="13716"/>
                </a:lnTo>
                <a:lnTo>
                  <a:pt x="644016" y="5461"/>
                </a:lnTo>
                <a:lnTo>
                  <a:pt x="667003" y="1143"/>
                </a:lnTo>
                <a:lnTo>
                  <a:pt x="686435" y="1143"/>
                </a:lnTo>
                <a:lnTo>
                  <a:pt x="686435" y="1143"/>
                </a:lnTo>
                <a:lnTo>
                  <a:pt x="704088" y="5461"/>
                </a:lnTo>
                <a:lnTo>
                  <a:pt x="721740" y="13716"/>
                </a:lnTo>
                <a:lnTo>
                  <a:pt x="739394" y="23749"/>
                </a:lnTo>
                <a:lnTo>
                  <a:pt x="756665" y="34543"/>
                </a:lnTo>
                <a:lnTo>
                  <a:pt x="776477" y="44704"/>
                </a:lnTo>
                <a:lnTo>
                  <a:pt x="796289" y="53975"/>
                </a:lnTo>
                <a:lnTo>
                  <a:pt x="816737" y="60832"/>
                </a:lnTo>
                <a:lnTo>
                  <a:pt x="837691" y="64135"/>
                </a:lnTo>
                <a:lnTo>
                  <a:pt x="837691" y="64135"/>
                </a:lnTo>
                <a:lnTo>
                  <a:pt x="860678" y="62992"/>
                </a:lnTo>
                <a:lnTo>
                  <a:pt x="884427" y="56134"/>
                </a:lnTo>
                <a:lnTo>
                  <a:pt x="908938" y="46481"/>
                </a:lnTo>
                <a:lnTo>
                  <a:pt x="930528" y="36703"/>
                </a:lnTo>
                <a:lnTo>
                  <a:pt x="950340" y="29210"/>
                </a:lnTo>
                <a:lnTo>
                  <a:pt x="967613" y="23749"/>
                </a:lnTo>
                <a:lnTo>
                  <a:pt x="984123" y="20574"/>
                </a:lnTo>
                <a:lnTo>
                  <a:pt x="1000760" y="20574"/>
                </a:lnTo>
                <a:lnTo>
                  <a:pt x="1018413" y="23749"/>
                </a:lnTo>
                <a:lnTo>
                  <a:pt x="1036065" y="29210"/>
                </a:lnTo>
                <a:lnTo>
                  <a:pt x="1055497" y="36703"/>
                </a:lnTo>
                <a:lnTo>
                  <a:pt x="1074165" y="44704"/>
                </a:lnTo>
                <a:lnTo>
                  <a:pt x="1092962" y="51181"/>
                </a:lnTo>
                <a:lnTo>
                  <a:pt x="1111250" y="55118"/>
                </a:lnTo>
                <a:lnTo>
                  <a:pt x="1131062" y="57276"/>
                </a:lnTo>
                <a:lnTo>
                  <a:pt x="1154049" y="55118"/>
                </a:lnTo>
                <a:lnTo>
                  <a:pt x="1175003" y="51181"/>
                </a:lnTo>
                <a:lnTo>
                  <a:pt x="1195832" y="44704"/>
                </a:lnTo>
                <a:lnTo>
                  <a:pt x="1214247" y="34543"/>
                </a:lnTo>
                <a:lnTo>
                  <a:pt x="1235075" y="25273"/>
                </a:lnTo>
                <a:lnTo>
                  <a:pt x="1255649" y="17272"/>
                </a:lnTo>
                <a:lnTo>
                  <a:pt x="1275461" y="12954"/>
                </a:lnTo>
                <a:lnTo>
                  <a:pt x="1293114" y="11937"/>
                </a:lnTo>
                <a:lnTo>
                  <a:pt x="1309624" y="14731"/>
                </a:lnTo>
                <a:lnTo>
                  <a:pt x="1326896" y="20574"/>
                </a:lnTo>
                <a:lnTo>
                  <a:pt x="1341247" y="28067"/>
                </a:lnTo>
                <a:lnTo>
                  <a:pt x="1353185" y="36703"/>
                </a:lnTo>
                <a:lnTo>
                  <a:pt x="1367536" y="45338"/>
                </a:lnTo>
                <a:lnTo>
                  <a:pt x="1383791" y="52197"/>
                </a:lnTo>
                <a:lnTo>
                  <a:pt x="1402461" y="55118"/>
                </a:lnTo>
                <a:lnTo>
                  <a:pt x="1423415" y="55118"/>
                </a:lnTo>
                <a:lnTo>
                  <a:pt x="1446402" y="51181"/>
                </a:lnTo>
                <a:lnTo>
                  <a:pt x="1469136" y="45338"/>
                </a:lnTo>
                <a:lnTo>
                  <a:pt x="1489202" y="40005"/>
                </a:lnTo>
                <a:lnTo>
                  <a:pt x="1507616" y="34543"/>
                </a:lnTo>
                <a:lnTo>
                  <a:pt x="1526286" y="31368"/>
                </a:lnTo>
                <a:lnTo>
                  <a:pt x="1543685" y="32385"/>
                </a:lnTo>
                <a:lnTo>
                  <a:pt x="1560195" y="37846"/>
                </a:lnTo>
                <a:lnTo>
                  <a:pt x="1576704" y="45338"/>
                </a:lnTo>
                <a:lnTo>
                  <a:pt x="1593341" y="53975"/>
                </a:lnTo>
                <a:lnTo>
                  <a:pt x="1612773" y="60832"/>
                </a:lnTo>
                <a:lnTo>
                  <a:pt x="1634744" y="62992"/>
                </a:lnTo>
                <a:lnTo>
                  <a:pt x="1658874" y="59817"/>
                </a:lnTo>
                <a:lnTo>
                  <a:pt x="1682623" y="53975"/>
                </a:lnTo>
                <a:lnTo>
                  <a:pt x="1705990" y="47498"/>
                </a:lnTo>
                <a:lnTo>
                  <a:pt x="1725422" y="43561"/>
                </a:lnTo>
                <a:lnTo>
                  <a:pt x="1743075" y="43561"/>
                </a:lnTo>
                <a:lnTo>
                  <a:pt x="1758569" y="46481"/>
                </a:lnTo>
                <a:lnTo>
                  <a:pt x="1771523" y="52197"/>
                </a:lnTo>
                <a:lnTo>
                  <a:pt x="1784477" y="59817"/>
                </a:lnTo>
                <a:lnTo>
                  <a:pt x="1800987" y="68453"/>
                </a:lnTo>
                <a:lnTo>
                  <a:pt x="1816481" y="72771"/>
                </a:lnTo>
                <a:lnTo>
                  <a:pt x="1835277" y="73787"/>
                </a:lnTo>
                <a:lnTo>
                  <a:pt x="1856866" y="72771"/>
                </a:lnTo>
                <a:lnTo>
                  <a:pt x="1880235" y="68453"/>
                </a:lnTo>
                <a:lnTo>
                  <a:pt x="1903984" y="60832"/>
                </a:lnTo>
                <a:lnTo>
                  <a:pt x="1923414" y="55118"/>
                </a:lnTo>
                <a:lnTo>
                  <a:pt x="1942084" y="52197"/>
                </a:lnTo>
                <a:lnTo>
                  <a:pt x="1959737" y="53340"/>
                </a:lnTo>
                <a:lnTo>
                  <a:pt x="1975231" y="58293"/>
                </a:lnTo>
                <a:lnTo>
                  <a:pt x="1991868" y="68453"/>
                </a:lnTo>
                <a:lnTo>
                  <a:pt x="2009139" y="77088"/>
                </a:lnTo>
                <a:lnTo>
                  <a:pt x="2029968" y="82423"/>
                </a:lnTo>
                <a:lnTo>
                  <a:pt x="2053716" y="83566"/>
                </a:lnTo>
                <a:lnTo>
                  <a:pt x="2053716" y="83566"/>
                </a:lnTo>
                <a:lnTo>
                  <a:pt x="2082546" y="78105"/>
                </a:lnTo>
                <a:lnTo>
                  <a:pt x="2112010" y="70612"/>
                </a:lnTo>
                <a:lnTo>
                  <a:pt x="2140458" y="61975"/>
                </a:lnTo>
                <a:lnTo>
                  <a:pt x="2164588" y="55118"/>
                </a:lnTo>
                <a:lnTo>
                  <a:pt x="2185543" y="52197"/>
                </a:lnTo>
                <a:lnTo>
                  <a:pt x="2202815" y="51181"/>
                </a:lnTo>
                <a:lnTo>
                  <a:pt x="2219325" y="53340"/>
                </a:lnTo>
                <a:lnTo>
                  <a:pt x="2235962" y="57276"/>
                </a:lnTo>
                <a:lnTo>
                  <a:pt x="2251075" y="62992"/>
                </a:lnTo>
                <a:lnTo>
                  <a:pt x="2267204" y="68453"/>
                </a:lnTo>
                <a:lnTo>
                  <a:pt x="2282698" y="70612"/>
                </a:lnTo>
                <a:lnTo>
                  <a:pt x="2294635" y="70612"/>
                </a:lnTo>
                <a:lnTo>
                  <a:pt x="2302509" y="66929"/>
                </a:lnTo>
              </a:path>
              <a:path w="2302509" h="88900">
                <a:moveTo>
                  <a:pt x="2276221" y="81406"/>
                </a:moveTo>
                <a:lnTo>
                  <a:pt x="2264282" y="889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27935" cy="616585"/>
            <a:chOff x="1213103" y="774134"/>
            <a:chExt cx="2527935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50624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29511" y="792479"/>
              <a:ext cx="21099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395855" cy="475615"/>
            </a:xfrm>
            <a:custGeom>
              <a:avLst/>
              <a:gdLst/>
              <a:ahLst/>
              <a:cxnLst/>
              <a:rect l="l" t="t" r="r" b="b"/>
              <a:pathLst>
                <a:path w="2395854" h="475615">
                  <a:moveTo>
                    <a:pt x="239572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16479" y="475488"/>
                  </a:lnTo>
                  <a:lnTo>
                    <a:pt x="2395728" y="396239"/>
                  </a:lnTo>
                  <a:lnTo>
                    <a:pt x="239572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3415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395855" cy="475615"/>
            </a:xfrm>
            <a:custGeom>
              <a:avLst/>
              <a:gdLst/>
              <a:ahLst/>
              <a:cxnLst/>
              <a:rect l="l" t="t" r="r" b="b"/>
              <a:pathLst>
                <a:path w="2395854" h="475615">
                  <a:moveTo>
                    <a:pt x="2316479" y="475488"/>
                  </a:moveTo>
                  <a:lnTo>
                    <a:pt x="2332354" y="412114"/>
                  </a:lnTo>
                  <a:lnTo>
                    <a:pt x="2395728" y="396239"/>
                  </a:lnTo>
                  <a:lnTo>
                    <a:pt x="2316479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395728" y="0"/>
                  </a:lnTo>
                  <a:lnTo>
                    <a:pt x="239572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94169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nervous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system </a:t>
            </a:r>
            <a:r>
              <a:rPr sz="1500" spc="-65" dirty="0">
                <a:latin typeface="Lucida Sans"/>
                <a:cs typeface="Lucida Sans"/>
              </a:rPr>
              <a:t>includes</a:t>
            </a:r>
            <a:r>
              <a:rPr sz="1500" spc="-17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55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nerve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ring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radial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nerve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-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c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ords.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is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no</a:t>
            </a:r>
            <a:r>
              <a:rPr sz="1500" b="1" spc="-1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brain.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Lucida Sans"/>
                <a:cs typeface="Lucida Sans"/>
              </a:rPr>
              <a:t>Sense </a:t>
            </a:r>
            <a:r>
              <a:rPr sz="1500" spc="-65" dirty="0">
                <a:latin typeface="Lucida Sans"/>
                <a:cs typeface="Lucida Sans"/>
              </a:rPr>
              <a:t>organs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27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simple.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968240" y="2648711"/>
            <a:ext cx="2588260" cy="2307590"/>
            <a:chOff x="4968240" y="2648711"/>
            <a:chExt cx="2588260" cy="2307590"/>
          </a:xfrm>
        </p:grpSpPr>
        <p:sp>
          <p:nvSpPr>
            <p:cNvPr id="11" name="object 11"/>
            <p:cNvSpPr/>
            <p:nvPr/>
          </p:nvSpPr>
          <p:spPr>
            <a:xfrm>
              <a:off x="5098135" y="2692824"/>
              <a:ext cx="2457951" cy="21570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72812" y="2653283"/>
              <a:ext cx="990600" cy="314325"/>
            </a:xfrm>
            <a:custGeom>
              <a:avLst/>
              <a:gdLst/>
              <a:ahLst/>
              <a:cxnLst/>
              <a:rect l="l" t="t" r="r" b="b"/>
              <a:pathLst>
                <a:path w="990600" h="314325">
                  <a:moveTo>
                    <a:pt x="990600" y="0"/>
                  </a:moveTo>
                  <a:lnTo>
                    <a:pt x="0" y="0"/>
                  </a:lnTo>
                  <a:lnTo>
                    <a:pt x="0" y="313944"/>
                  </a:lnTo>
                  <a:lnTo>
                    <a:pt x="990600" y="313944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72812" y="2653283"/>
              <a:ext cx="990600" cy="314325"/>
            </a:xfrm>
            <a:custGeom>
              <a:avLst/>
              <a:gdLst/>
              <a:ahLst/>
              <a:cxnLst/>
              <a:rect l="l" t="t" r="r" b="b"/>
              <a:pathLst>
                <a:path w="990600" h="314325">
                  <a:moveTo>
                    <a:pt x="0" y="313944"/>
                  </a:moveTo>
                  <a:lnTo>
                    <a:pt x="990600" y="313944"/>
                  </a:lnTo>
                  <a:lnTo>
                    <a:pt x="990600" y="0"/>
                  </a:lnTo>
                  <a:lnTo>
                    <a:pt x="0" y="0"/>
                  </a:lnTo>
                  <a:lnTo>
                    <a:pt x="0" y="313944"/>
                  </a:lnTo>
                  <a:close/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984496" y="3685412"/>
              <a:ext cx="1309370" cy="1261110"/>
            </a:xfrm>
            <a:custGeom>
              <a:avLst/>
              <a:gdLst/>
              <a:ahLst/>
              <a:cxnLst/>
              <a:rect l="l" t="t" r="r" b="b"/>
              <a:pathLst>
                <a:path w="1309370" h="1261110">
                  <a:moveTo>
                    <a:pt x="596773" y="94615"/>
                  </a:moveTo>
                  <a:lnTo>
                    <a:pt x="592454" y="84963"/>
                  </a:lnTo>
                  <a:lnTo>
                    <a:pt x="394207" y="1016"/>
                  </a:lnTo>
                  <a:lnTo>
                    <a:pt x="371093" y="1016"/>
                  </a:lnTo>
                  <a:lnTo>
                    <a:pt x="346328" y="0"/>
                  </a:lnTo>
                  <a:lnTo>
                    <a:pt x="322833" y="1016"/>
                  </a:lnTo>
                  <a:lnTo>
                    <a:pt x="302387" y="2159"/>
                  </a:lnTo>
                  <a:lnTo>
                    <a:pt x="282575" y="4318"/>
                  </a:lnTo>
                  <a:lnTo>
                    <a:pt x="263143" y="8636"/>
                  </a:lnTo>
                  <a:lnTo>
                    <a:pt x="238632" y="14351"/>
                  </a:lnTo>
                  <a:lnTo>
                    <a:pt x="217042" y="20447"/>
                  </a:lnTo>
                  <a:lnTo>
                    <a:pt x="197230" y="27305"/>
                  </a:lnTo>
                  <a:lnTo>
                    <a:pt x="179577" y="32766"/>
                  </a:lnTo>
                  <a:lnTo>
                    <a:pt x="161289" y="40259"/>
                  </a:lnTo>
                  <a:lnTo>
                    <a:pt x="104012" y="75184"/>
                  </a:lnTo>
                  <a:lnTo>
                    <a:pt x="88900" y="89281"/>
                  </a:lnTo>
                  <a:lnTo>
                    <a:pt x="75564" y="102235"/>
                  </a:lnTo>
                  <a:lnTo>
                    <a:pt x="63626" y="115189"/>
                  </a:lnTo>
                  <a:lnTo>
                    <a:pt x="52450" y="130302"/>
                  </a:lnTo>
                  <a:lnTo>
                    <a:pt x="41655" y="145796"/>
                  </a:lnTo>
                  <a:lnTo>
                    <a:pt x="30861" y="161925"/>
                  </a:lnTo>
                  <a:lnTo>
                    <a:pt x="19812" y="178181"/>
                  </a:lnTo>
                  <a:lnTo>
                    <a:pt x="11049" y="194360"/>
                  </a:lnTo>
                  <a:lnTo>
                    <a:pt x="5714" y="210921"/>
                  </a:lnTo>
                  <a:lnTo>
                    <a:pt x="2412" y="227114"/>
                  </a:lnTo>
                  <a:lnTo>
                    <a:pt x="0" y="245478"/>
                  </a:lnTo>
                  <a:lnTo>
                    <a:pt x="0" y="263118"/>
                  </a:lnTo>
                  <a:lnTo>
                    <a:pt x="1015" y="281482"/>
                  </a:lnTo>
                  <a:lnTo>
                    <a:pt x="2412" y="300926"/>
                  </a:lnTo>
                  <a:lnTo>
                    <a:pt x="4571" y="318198"/>
                  </a:lnTo>
                  <a:lnTo>
                    <a:pt x="8636" y="334759"/>
                  </a:lnTo>
                  <a:lnTo>
                    <a:pt x="16509" y="352044"/>
                  </a:lnTo>
                  <a:lnTo>
                    <a:pt x="26288" y="367157"/>
                  </a:lnTo>
                  <a:lnTo>
                    <a:pt x="36321" y="381203"/>
                  </a:lnTo>
                  <a:lnTo>
                    <a:pt x="47116" y="394157"/>
                  </a:lnTo>
                  <a:lnTo>
                    <a:pt x="60451" y="407123"/>
                  </a:lnTo>
                  <a:lnTo>
                    <a:pt x="75564" y="419366"/>
                  </a:lnTo>
                  <a:lnTo>
                    <a:pt x="91058" y="429082"/>
                  </a:lnTo>
                  <a:lnTo>
                    <a:pt x="107568" y="437718"/>
                  </a:lnTo>
                  <a:lnTo>
                    <a:pt x="125983" y="444195"/>
                  </a:lnTo>
                  <a:lnTo>
                    <a:pt x="145795" y="449605"/>
                  </a:lnTo>
                  <a:lnTo>
                    <a:pt x="167386" y="453199"/>
                  </a:lnTo>
                  <a:lnTo>
                    <a:pt x="189611" y="454279"/>
                  </a:lnTo>
                  <a:lnTo>
                    <a:pt x="213487" y="455358"/>
                  </a:lnTo>
                  <a:lnTo>
                    <a:pt x="237489" y="455358"/>
                  </a:lnTo>
                  <a:lnTo>
                    <a:pt x="260603" y="455358"/>
                  </a:lnTo>
                  <a:lnTo>
                    <a:pt x="278891" y="456082"/>
                  </a:lnTo>
                  <a:lnTo>
                    <a:pt x="296544" y="457161"/>
                  </a:lnTo>
                  <a:lnTo>
                    <a:pt x="314198" y="458241"/>
                  </a:lnTo>
                  <a:lnTo>
                    <a:pt x="331850" y="461835"/>
                  </a:lnTo>
                  <a:lnTo>
                    <a:pt x="349503" y="463994"/>
                  </a:lnTo>
                  <a:lnTo>
                    <a:pt x="367918" y="467245"/>
                  </a:lnTo>
                  <a:lnTo>
                    <a:pt x="385571" y="470484"/>
                  </a:lnTo>
                  <a:lnTo>
                    <a:pt x="405256" y="475881"/>
                  </a:lnTo>
                  <a:lnTo>
                    <a:pt x="426846" y="481279"/>
                  </a:lnTo>
                  <a:lnTo>
                    <a:pt x="450341" y="485597"/>
                  </a:lnTo>
                  <a:lnTo>
                    <a:pt x="470788" y="488835"/>
                  </a:lnTo>
                  <a:lnTo>
                    <a:pt x="491743" y="490994"/>
                  </a:lnTo>
                  <a:lnTo>
                    <a:pt x="512571" y="492074"/>
                  </a:lnTo>
                  <a:lnTo>
                    <a:pt x="533526" y="492074"/>
                  </a:lnTo>
                  <a:lnTo>
                    <a:pt x="552957" y="489915"/>
                  </a:lnTo>
                  <a:lnTo>
                    <a:pt x="568451" y="485597"/>
                  </a:lnTo>
                  <a:lnTo>
                    <a:pt x="581405" y="479120"/>
                  </a:lnTo>
                  <a:lnTo>
                    <a:pt x="595756" y="470484"/>
                  </a:lnTo>
                  <a:lnTo>
                    <a:pt x="607567" y="458241"/>
                  </a:lnTo>
                  <a:lnTo>
                    <a:pt x="619887" y="446354"/>
                  </a:lnTo>
                  <a:lnTo>
                    <a:pt x="631698" y="433400"/>
                  </a:lnTo>
                  <a:lnTo>
                    <a:pt x="644016" y="419366"/>
                  </a:lnTo>
                  <a:lnTo>
                    <a:pt x="652652" y="402805"/>
                  </a:lnTo>
                  <a:lnTo>
                    <a:pt x="660145" y="385521"/>
                  </a:lnTo>
                  <a:lnTo>
                    <a:pt x="666623" y="366077"/>
                  </a:lnTo>
                  <a:lnTo>
                    <a:pt x="673480" y="344474"/>
                  </a:lnTo>
                  <a:lnTo>
                    <a:pt x="678941" y="326123"/>
                  </a:lnTo>
                  <a:lnTo>
                    <a:pt x="683259" y="307759"/>
                  </a:lnTo>
                  <a:lnTo>
                    <a:pt x="685418" y="286880"/>
                  </a:lnTo>
                  <a:lnTo>
                    <a:pt x="685418" y="265277"/>
                  </a:lnTo>
                  <a:lnTo>
                    <a:pt x="685418" y="265277"/>
                  </a:lnTo>
                  <a:lnTo>
                    <a:pt x="672464" y="201917"/>
                  </a:lnTo>
                  <a:lnTo>
                    <a:pt x="663828" y="183515"/>
                  </a:lnTo>
                  <a:lnTo>
                    <a:pt x="653668" y="170561"/>
                  </a:lnTo>
                  <a:lnTo>
                    <a:pt x="644016" y="158750"/>
                  </a:lnTo>
                  <a:lnTo>
                    <a:pt x="631698" y="148590"/>
                  </a:lnTo>
                  <a:lnTo>
                    <a:pt x="631698" y="148590"/>
                  </a:lnTo>
                  <a:lnTo>
                    <a:pt x="608711" y="131318"/>
                  </a:lnTo>
                </a:path>
                <a:path w="1309370" h="1261110">
                  <a:moveTo>
                    <a:pt x="1127887" y="624560"/>
                  </a:moveTo>
                  <a:lnTo>
                    <a:pt x="1137539" y="619163"/>
                  </a:lnTo>
                  <a:lnTo>
                    <a:pt x="1144396" y="609434"/>
                  </a:lnTo>
                  <a:lnTo>
                    <a:pt x="1147571" y="597204"/>
                  </a:lnTo>
                  <a:lnTo>
                    <a:pt x="1147571" y="597204"/>
                  </a:lnTo>
                  <a:lnTo>
                    <a:pt x="1094739" y="525564"/>
                  </a:lnTo>
                  <a:lnTo>
                    <a:pt x="1074165" y="511517"/>
                  </a:lnTo>
                  <a:lnTo>
                    <a:pt x="1054353" y="502881"/>
                  </a:lnTo>
                  <a:lnTo>
                    <a:pt x="1033906" y="497484"/>
                  </a:lnTo>
                  <a:lnTo>
                    <a:pt x="1014094" y="493166"/>
                  </a:lnTo>
                  <a:lnTo>
                    <a:pt x="992886" y="489915"/>
                  </a:lnTo>
                  <a:lnTo>
                    <a:pt x="971168" y="489915"/>
                  </a:lnTo>
                  <a:lnTo>
                    <a:pt x="949325" y="490994"/>
                  </a:lnTo>
                  <a:lnTo>
                    <a:pt x="925194" y="493166"/>
                  </a:lnTo>
                  <a:lnTo>
                    <a:pt x="899921" y="497484"/>
                  </a:lnTo>
                  <a:lnTo>
                    <a:pt x="877315" y="501802"/>
                  </a:lnTo>
                  <a:lnTo>
                    <a:pt x="856361" y="507199"/>
                  </a:lnTo>
                  <a:lnTo>
                    <a:pt x="835532" y="510438"/>
                  </a:lnTo>
                  <a:lnTo>
                    <a:pt x="812418" y="515835"/>
                  </a:lnTo>
                  <a:lnTo>
                    <a:pt x="787273" y="519074"/>
                  </a:lnTo>
                  <a:lnTo>
                    <a:pt x="762126" y="521601"/>
                  </a:lnTo>
                  <a:lnTo>
                    <a:pt x="674624" y="527723"/>
                  </a:lnTo>
                  <a:lnTo>
                    <a:pt x="651509" y="528802"/>
                  </a:lnTo>
                  <a:lnTo>
                    <a:pt x="629538" y="528802"/>
                  </a:lnTo>
                  <a:lnTo>
                    <a:pt x="609726" y="530237"/>
                  </a:lnTo>
                  <a:lnTo>
                    <a:pt x="591438" y="532396"/>
                  </a:lnTo>
                  <a:lnTo>
                    <a:pt x="570611" y="533476"/>
                  </a:lnTo>
                  <a:lnTo>
                    <a:pt x="548639" y="533476"/>
                  </a:lnTo>
                  <a:lnTo>
                    <a:pt x="526668" y="532396"/>
                  </a:lnTo>
                  <a:lnTo>
                    <a:pt x="507238" y="531317"/>
                  </a:lnTo>
                  <a:lnTo>
                    <a:pt x="485266" y="526643"/>
                  </a:lnTo>
                  <a:lnTo>
                    <a:pt x="459993" y="522681"/>
                  </a:lnTo>
                  <a:lnTo>
                    <a:pt x="431545" y="519074"/>
                  </a:lnTo>
                  <a:lnTo>
                    <a:pt x="407415" y="514045"/>
                  </a:lnTo>
                  <a:lnTo>
                    <a:pt x="383286" y="509358"/>
                  </a:lnTo>
                  <a:lnTo>
                    <a:pt x="357124" y="505396"/>
                  </a:lnTo>
                  <a:lnTo>
                    <a:pt x="332993" y="501802"/>
                  </a:lnTo>
                  <a:lnTo>
                    <a:pt x="312038" y="499643"/>
                  </a:lnTo>
                  <a:lnTo>
                    <a:pt x="293369" y="498563"/>
                  </a:lnTo>
                  <a:lnTo>
                    <a:pt x="274954" y="497484"/>
                  </a:lnTo>
                  <a:lnTo>
                    <a:pt x="252983" y="497484"/>
                  </a:lnTo>
                  <a:lnTo>
                    <a:pt x="232155" y="498563"/>
                  </a:lnTo>
                  <a:lnTo>
                    <a:pt x="212343" y="500722"/>
                  </a:lnTo>
                  <a:lnTo>
                    <a:pt x="190753" y="505396"/>
                  </a:lnTo>
                  <a:lnTo>
                    <a:pt x="170941" y="512965"/>
                  </a:lnTo>
                  <a:lnTo>
                    <a:pt x="153288" y="523760"/>
                  </a:lnTo>
                  <a:lnTo>
                    <a:pt x="136778" y="533476"/>
                  </a:lnTo>
                  <a:lnTo>
                    <a:pt x="121665" y="543915"/>
                  </a:lnTo>
                  <a:lnTo>
                    <a:pt x="79882" y="599719"/>
                  </a:lnTo>
                  <a:lnTo>
                    <a:pt x="70103" y="619163"/>
                  </a:lnTo>
                  <a:lnTo>
                    <a:pt x="59308" y="638606"/>
                  </a:lnTo>
                  <a:lnTo>
                    <a:pt x="51434" y="655878"/>
                  </a:lnTo>
                  <a:lnTo>
                    <a:pt x="45974" y="672439"/>
                  </a:lnTo>
                  <a:lnTo>
                    <a:pt x="41655" y="687565"/>
                  </a:lnTo>
                  <a:lnTo>
                    <a:pt x="38480" y="703046"/>
                  </a:lnTo>
                  <a:lnTo>
                    <a:pt x="34162" y="717804"/>
                  </a:lnTo>
                  <a:lnTo>
                    <a:pt x="28448" y="731837"/>
                  </a:lnTo>
                  <a:lnTo>
                    <a:pt x="28448" y="731837"/>
                  </a:lnTo>
                  <a:lnTo>
                    <a:pt x="19812" y="799515"/>
                  </a:lnTo>
                  <a:lnTo>
                    <a:pt x="19812" y="824357"/>
                  </a:lnTo>
                  <a:lnTo>
                    <a:pt x="22225" y="848474"/>
                  </a:lnTo>
                  <a:lnTo>
                    <a:pt x="25145" y="870077"/>
                  </a:lnTo>
                  <a:lnTo>
                    <a:pt x="29463" y="888441"/>
                  </a:lnTo>
                  <a:lnTo>
                    <a:pt x="34162" y="904646"/>
                  </a:lnTo>
                  <a:lnTo>
                    <a:pt x="39496" y="921194"/>
                  </a:lnTo>
                  <a:lnTo>
                    <a:pt x="44957" y="938479"/>
                  </a:lnTo>
                  <a:lnTo>
                    <a:pt x="51434" y="954684"/>
                  </a:lnTo>
                  <a:lnTo>
                    <a:pt x="61467" y="971956"/>
                  </a:lnTo>
                  <a:lnTo>
                    <a:pt x="74421" y="987437"/>
                  </a:lnTo>
                  <a:lnTo>
                    <a:pt x="87756" y="1002563"/>
                  </a:lnTo>
                  <a:lnTo>
                    <a:pt x="101853" y="1019835"/>
                  </a:lnTo>
                  <a:lnTo>
                    <a:pt x="120523" y="1034961"/>
                  </a:lnTo>
                  <a:lnTo>
                    <a:pt x="139953" y="1049362"/>
                  </a:lnTo>
                  <a:lnTo>
                    <a:pt x="159765" y="1061237"/>
                  </a:lnTo>
                  <a:lnTo>
                    <a:pt x="180720" y="1074204"/>
                  </a:lnTo>
                  <a:lnTo>
                    <a:pt x="200405" y="1083195"/>
                  </a:lnTo>
                  <a:lnTo>
                    <a:pt x="218058" y="1089685"/>
                  </a:lnTo>
                  <a:lnTo>
                    <a:pt x="235712" y="1093635"/>
                  </a:lnTo>
                  <a:lnTo>
                    <a:pt x="256286" y="1097965"/>
                  </a:lnTo>
                  <a:lnTo>
                    <a:pt x="278891" y="1101559"/>
                  </a:lnTo>
                  <a:lnTo>
                    <a:pt x="300227" y="1104442"/>
                  </a:lnTo>
                  <a:lnTo>
                    <a:pt x="322199" y="1106957"/>
                  </a:lnTo>
                  <a:lnTo>
                    <a:pt x="344804" y="1109116"/>
                  </a:lnTo>
                  <a:lnTo>
                    <a:pt x="368934" y="1110195"/>
                  </a:lnTo>
                  <a:lnTo>
                    <a:pt x="394207" y="1111999"/>
                  </a:lnTo>
                  <a:lnTo>
                    <a:pt x="422528" y="1113078"/>
                  </a:lnTo>
                  <a:lnTo>
                    <a:pt x="452119" y="1114158"/>
                  </a:lnTo>
                  <a:lnTo>
                    <a:pt x="480567" y="1115606"/>
                  </a:lnTo>
                  <a:lnTo>
                    <a:pt x="507238" y="1117765"/>
                  </a:lnTo>
                  <a:lnTo>
                    <a:pt x="532383" y="1119555"/>
                  </a:lnTo>
                  <a:lnTo>
                    <a:pt x="558291" y="1123886"/>
                  </a:lnTo>
                  <a:lnTo>
                    <a:pt x="581405" y="1127480"/>
                  </a:lnTo>
                  <a:lnTo>
                    <a:pt x="605408" y="1131443"/>
                  </a:lnTo>
                  <a:lnTo>
                    <a:pt x="627379" y="1137196"/>
                  </a:lnTo>
                  <a:lnTo>
                    <a:pt x="650113" y="1144765"/>
                  </a:lnTo>
                  <a:lnTo>
                    <a:pt x="671321" y="1153401"/>
                  </a:lnTo>
                  <a:lnTo>
                    <a:pt x="690117" y="1162037"/>
                  </a:lnTo>
                  <a:lnTo>
                    <a:pt x="710564" y="1170686"/>
                  </a:lnTo>
                  <a:lnTo>
                    <a:pt x="732536" y="1181481"/>
                  </a:lnTo>
                  <a:lnTo>
                    <a:pt x="753109" y="1190117"/>
                  </a:lnTo>
                  <a:lnTo>
                    <a:pt x="774318" y="1198041"/>
                  </a:lnTo>
                  <a:lnTo>
                    <a:pt x="794765" y="1205598"/>
                  </a:lnTo>
                  <a:lnTo>
                    <a:pt x="816737" y="1212075"/>
                  </a:lnTo>
                  <a:lnTo>
                    <a:pt x="842009" y="1218565"/>
                  </a:lnTo>
                  <a:lnTo>
                    <a:pt x="868299" y="1225042"/>
                  </a:lnTo>
                  <a:lnTo>
                    <a:pt x="894588" y="1230439"/>
                  </a:lnTo>
                  <a:lnTo>
                    <a:pt x="918717" y="1237284"/>
                  </a:lnTo>
                  <a:lnTo>
                    <a:pt x="939545" y="1242682"/>
                  </a:lnTo>
                  <a:lnTo>
                    <a:pt x="957961" y="1248079"/>
                  </a:lnTo>
                  <a:lnTo>
                    <a:pt x="975487" y="1251318"/>
                  </a:lnTo>
                  <a:lnTo>
                    <a:pt x="992886" y="1254556"/>
                  </a:lnTo>
                  <a:lnTo>
                    <a:pt x="1015111" y="1258874"/>
                  </a:lnTo>
                  <a:lnTo>
                    <a:pt x="1037843" y="1261046"/>
                  </a:lnTo>
                  <a:lnTo>
                    <a:pt x="1058671" y="1261046"/>
                  </a:lnTo>
                  <a:lnTo>
                    <a:pt x="1075308" y="1259954"/>
                  </a:lnTo>
                  <a:lnTo>
                    <a:pt x="1093596" y="1257795"/>
                  </a:lnTo>
                  <a:lnTo>
                    <a:pt x="1114552" y="1252397"/>
                  </a:lnTo>
                  <a:lnTo>
                    <a:pt x="1131062" y="1245920"/>
                  </a:lnTo>
                  <a:lnTo>
                    <a:pt x="1147571" y="1240523"/>
                  </a:lnTo>
                  <a:lnTo>
                    <a:pt x="1161668" y="1233678"/>
                  </a:lnTo>
                  <a:lnTo>
                    <a:pt x="1177163" y="1223962"/>
                  </a:lnTo>
                  <a:lnTo>
                    <a:pt x="1193291" y="1214234"/>
                  </a:lnTo>
                  <a:lnTo>
                    <a:pt x="1208786" y="1203439"/>
                  </a:lnTo>
                  <a:lnTo>
                    <a:pt x="1220724" y="1190117"/>
                  </a:lnTo>
                  <a:lnTo>
                    <a:pt x="1231900" y="1178242"/>
                  </a:lnTo>
                  <a:lnTo>
                    <a:pt x="1241552" y="1165275"/>
                  </a:lnTo>
                  <a:lnTo>
                    <a:pt x="1251330" y="1154480"/>
                  </a:lnTo>
                  <a:lnTo>
                    <a:pt x="1261364" y="1143685"/>
                  </a:lnTo>
                  <a:lnTo>
                    <a:pt x="1270000" y="1129284"/>
                  </a:lnTo>
                  <a:lnTo>
                    <a:pt x="1278001" y="1111999"/>
                  </a:lnTo>
                  <a:lnTo>
                    <a:pt x="1283334" y="1094714"/>
                  </a:lnTo>
                  <a:lnTo>
                    <a:pt x="1287652" y="1076363"/>
                  </a:lnTo>
                  <a:lnTo>
                    <a:pt x="1287652" y="1076363"/>
                  </a:lnTo>
                  <a:lnTo>
                    <a:pt x="1293114" y="1054760"/>
                  </a:lnTo>
                  <a:lnTo>
                    <a:pt x="1299590" y="1031722"/>
                  </a:lnTo>
                  <a:lnTo>
                    <a:pt x="1305305" y="1006881"/>
                  </a:lnTo>
                  <a:lnTo>
                    <a:pt x="1308227" y="979525"/>
                  </a:lnTo>
                  <a:lnTo>
                    <a:pt x="1309242" y="951077"/>
                  </a:lnTo>
                  <a:lnTo>
                    <a:pt x="1309242" y="925156"/>
                  </a:lnTo>
                  <a:lnTo>
                    <a:pt x="1309242" y="925156"/>
                  </a:lnTo>
                  <a:lnTo>
                    <a:pt x="1297431" y="822198"/>
                  </a:lnTo>
                  <a:lnTo>
                    <a:pt x="1290954" y="799515"/>
                  </a:lnTo>
                  <a:lnTo>
                    <a:pt x="1281938" y="779716"/>
                  </a:lnTo>
                  <a:lnTo>
                    <a:pt x="1275841" y="763524"/>
                  </a:lnTo>
                  <a:lnTo>
                    <a:pt x="1266825" y="748398"/>
                  </a:lnTo>
                  <a:lnTo>
                    <a:pt x="1208786" y="673519"/>
                  </a:lnTo>
                  <a:lnTo>
                    <a:pt x="1191514" y="655154"/>
                  </a:lnTo>
                  <a:lnTo>
                    <a:pt x="1175003" y="641121"/>
                  </a:lnTo>
                  <a:lnTo>
                    <a:pt x="1158366" y="629958"/>
                  </a:lnTo>
                  <a:lnTo>
                    <a:pt x="1141856" y="620242"/>
                  </a:lnTo>
                  <a:lnTo>
                    <a:pt x="1126743" y="61268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996820" y="1631950"/>
            <a:ext cx="1163320" cy="56515"/>
          </a:xfrm>
          <a:custGeom>
            <a:avLst/>
            <a:gdLst/>
            <a:ahLst/>
            <a:cxnLst/>
            <a:rect l="l" t="t" r="r" b="b"/>
            <a:pathLst>
              <a:path w="1163320" h="56514">
                <a:moveTo>
                  <a:pt x="5334" y="9651"/>
                </a:moveTo>
                <a:lnTo>
                  <a:pt x="5334" y="9651"/>
                </a:lnTo>
                <a:lnTo>
                  <a:pt x="0" y="4318"/>
                </a:lnTo>
                <a:lnTo>
                  <a:pt x="11176" y="2159"/>
                </a:lnTo>
                <a:lnTo>
                  <a:pt x="11176" y="2159"/>
                </a:lnTo>
                <a:lnTo>
                  <a:pt x="21971" y="5334"/>
                </a:lnTo>
                <a:lnTo>
                  <a:pt x="35941" y="9651"/>
                </a:lnTo>
                <a:lnTo>
                  <a:pt x="53593" y="15112"/>
                </a:lnTo>
                <a:lnTo>
                  <a:pt x="72009" y="21589"/>
                </a:lnTo>
                <a:lnTo>
                  <a:pt x="91821" y="25908"/>
                </a:lnTo>
                <a:lnTo>
                  <a:pt x="110490" y="29083"/>
                </a:lnTo>
                <a:lnTo>
                  <a:pt x="128905" y="31241"/>
                </a:lnTo>
                <a:lnTo>
                  <a:pt x="148971" y="32765"/>
                </a:lnTo>
                <a:lnTo>
                  <a:pt x="167386" y="32765"/>
                </a:lnTo>
                <a:lnTo>
                  <a:pt x="167386" y="32765"/>
                </a:lnTo>
                <a:lnTo>
                  <a:pt x="185039" y="31241"/>
                </a:lnTo>
                <a:lnTo>
                  <a:pt x="202311" y="29083"/>
                </a:lnTo>
                <a:lnTo>
                  <a:pt x="219964" y="25908"/>
                </a:lnTo>
                <a:lnTo>
                  <a:pt x="236474" y="21589"/>
                </a:lnTo>
                <a:lnTo>
                  <a:pt x="253111" y="16128"/>
                </a:lnTo>
                <a:lnTo>
                  <a:pt x="268224" y="12953"/>
                </a:lnTo>
                <a:lnTo>
                  <a:pt x="284734" y="8636"/>
                </a:lnTo>
                <a:lnTo>
                  <a:pt x="300990" y="4318"/>
                </a:lnTo>
                <a:lnTo>
                  <a:pt x="318643" y="1015"/>
                </a:lnTo>
                <a:lnTo>
                  <a:pt x="338328" y="0"/>
                </a:lnTo>
                <a:lnTo>
                  <a:pt x="356743" y="0"/>
                </a:lnTo>
                <a:lnTo>
                  <a:pt x="375412" y="2159"/>
                </a:lnTo>
                <a:lnTo>
                  <a:pt x="394208" y="6476"/>
                </a:lnTo>
                <a:lnTo>
                  <a:pt x="411861" y="12953"/>
                </a:lnTo>
                <a:lnTo>
                  <a:pt x="427990" y="19431"/>
                </a:lnTo>
                <a:lnTo>
                  <a:pt x="443103" y="26924"/>
                </a:lnTo>
                <a:lnTo>
                  <a:pt x="459740" y="34925"/>
                </a:lnTo>
                <a:lnTo>
                  <a:pt x="477393" y="40004"/>
                </a:lnTo>
                <a:lnTo>
                  <a:pt x="496062" y="44576"/>
                </a:lnTo>
                <a:lnTo>
                  <a:pt x="518795" y="46482"/>
                </a:lnTo>
                <a:lnTo>
                  <a:pt x="542925" y="47498"/>
                </a:lnTo>
                <a:lnTo>
                  <a:pt x="562610" y="48640"/>
                </a:lnTo>
                <a:lnTo>
                  <a:pt x="582422" y="46482"/>
                </a:lnTo>
                <a:lnTo>
                  <a:pt x="601853" y="44576"/>
                </a:lnTo>
                <a:lnTo>
                  <a:pt x="623189" y="41401"/>
                </a:lnTo>
                <a:lnTo>
                  <a:pt x="643636" y="37846"/>
                </a:lnTo>
                <a:lnTo>
                  <a:pt x="664591" y="34925"/>
                </a:lnTo>
                <a:lnTo>
                  <a:pt x="684403" y="30225"/>
                </a:lnTo>
                <a:lnTo>
                  <a:pt x="702691" y="28066"/>
                </a:lnTo>
                <a:lnTo>
                  <a:pt x="722503" y="26924"/>
                </a:lnTo>
                <a:lnTo>
                  <a:pt x="740156" y="26924"/>
                </a:lnTo>
                <a:lnTo>
                  <a:pt x="756285" y="28066"/>
                </a:lnTo>
                <a:lnTo>
                  <a:pt x="773938" y="29083"/>
                </a:lnTo>
                <a:lnTo>
                  <a:pt x="790575" y="31241"/>
                </a:lnTo>
                <a:lnTo>
                  <a:pt x="807847" y="36702"/>
                </a:lnTo>
                <a:lnTo>
                  <a:pt x="825500" y="42418"/>
                </a:lnTo>
                <a:lnTo>
                  <a:pt x="846328" y="47498"/>
                </a:lnTo>
                <a:lnTo>
                  <a:pt x="868299" y="52197"/>
                </a:lnTo>
                <a:lnTo>
                  <a:pt x="888873" y="55118"/>
                </a:lnTo>
                <a:lnTo>
                  <a:pt x="910844" y="56134"/>
                </a:lnTo>
                <a:lnTo>
                  <a:pt x="930529" y="55118"/>
                </a:lnTo>
                <a:lnTo>
                  <a:pt x="949325" y="52197"/>
                </a:lnTo>
                <a:lnTo>
                  <a:pt x="966978" y="46482"/>
                </a:lnTo>
                <a:lnTo>
                  <a:pt x="984250" y="41401"/>
                </a:lnTo>
                <a:lnTo>
                  <a:pt x="1002919" y="34925"/>
                </a:lnTo>
                <a:lnTo>
                  <a:pt x="1021334" y="29083"/>
                </a:lnTo>
                <a:lnTo>
                  <a:pt x="1040003" y="28066"/>
                </a:lnTo>
                <a:lnTo>
                  <a:pt x="1057275" y="28066"/>
                </a:lnTo>
                <a:lnTo>
                  <a:pt x="1076071" y="29083"/>
                </a:lnTo>
                <a:lnTo>
                  <a:pt x="1097280" y="30225"/>
                </a:lnTo>
                <a:lnTo>
                  <a:pt x="1115568" y="30225"/>
                </a:lnTo>
                <a:lnTo>
                  <a:pt x="1133221" y="30225"/>
                </a:lnTo>
                <a:lnTo>
                  <a:pt x="1146175" y="30225"/>
                </a:lnTo>
                <a:lnTo>
                  <a:pt x="1155192" y="28066"/>
                </a:lnTo>
                <a:lnTo>
                  <a:pt x="1162812" y="2590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11752" y="1638426"/>
            <a:ext cx="1037590" cy="28575"/>
          </a:xfrm>
          <a:custGeom>
            <a:avLst/>
            <a:gdLst/>
            <a:ahLst/>
            <a:cxnLst/>
            <a:rect l="l" t="t" r="r" b="b"/>
            <a:pathLst>
              <a:path w="1037589" h="28575">
                <a:moveTo>
                  <a:pt x="0" y="8636"/>
                </a:moveTo>
                <a:lnTo>
                  <a:pt x="0" y="8636"/>
                </a:lnTo>
                <a:lnTo>
                  <a:pt x="11175" y="7493"/>
                </a:lnTo>
                <a:lnTo>
                  <a:pt x="22351" y="5334"/>
                </a:lnTo>
                <a:lnTo>
                  <a:pt x="36449" y="4318"/>
                </a:lnTo>
                <a:lnTo>
                  <a:pt x="54737" y="3175"/>
                </a:lnTo>
                <a:lnTo>
                  <a:pt x="75692" y="2159"/>
                </a:lnTo>
                <a:lnTo>
                  <a:pt x="97662" y="1016"/>
                </a:lnTo>
                <a:lnTo>
                  <a:pt x="117475" y="0"/>
                </a:lnTo>
                <a:lnTo>
                  <a:pt x="137160" y="0"/>
                </a:lnTo>
                <a:lnTo>
                  <a:pt x="154432" y="0"/>
                </a:lnTo>
                <a:lnTo>
                  <a:pt x="171069" y="0"/>
                </a:lnTo>
                <a:lnTo>
                  <a:pt x="188722" y="0"/>
                </a:lnTo>
                <a:lnTo>
                  <a:pt x="209550" y="1016"/>
                </a:lnTo>
                <a:lnTo>
                  <a:pt x="230124" y="1016"/>
                </a:lnTo>
                <a:lnTo>
                  <a:pt x="250951" y="1016"/>
                </a:lnTo>
                <a:lnTo>
                  <a:pt x="270383" y="1016"/>
                </a:lnTo>
                <a:lnTo>
                  <a:pt x="292735" y="1016"/>
                </a:lnTo>
                <a:lnTo>
                  <a:pt x="314325" y="1016"/>
                </a:lnTo>
                <a:lnTo>
                  <a:pt x="336296" y="2159"/>
                </a:lnTo>
                <a:lnTo>
                  <a:pt x="356108" y="3175"/>
                </a:lnTo>
                <a:lnTo>
                  <a:pt x="372237" y="4318"/>
                </a:lnTo>
                <a:lnTo>
                  <a:pt x="389889" y="4318"/>
                </a:lnTo>
                <a:lnTo>
                  <a:pt x="407543" y="5334"/>
                </a:lnTo>
                <a:lnTo>
                  <a:pt x="426974" y="6476"/>
                </a:lnTo>
                <a:lnTo>
                  <a:pt x="450469" y="6476"/>
                </a:lnTo>
                <a:lnTo>
                  <a:pt x="475234" y="7493"/>
                </a:lnTo>
                <a:lnTo>
                  <a:pt x="496188" y="8636"/>
                </a:lnTo>
                <a:lnTo>
                  <a:pt x="514858" y="9651"/>
                </a:lnTo>
                <a:lnTo>
                  <a:pt x="532511" y="9651"/>
                </a:lnTo>
                <a:lnTo>
                  <a:pt x="549783" y="10795"/>
                </a:lnTo>
                <a:lnTo>
                  <a:pt x="570611" y="11811"/>
                </a:lnTo>
                <a:lnTo>
                  <a:pt x="592582" y="12954"/>
                </a:lnTo>
                <a:lnTo>
                  <a:pt x="615696" y="12954"/>
                </a:lnTo>
                <a:lnTo>
                  <a:pt x="638301" y="12954"/>
                </a:lnTo>
                <a:lnTo>
                  <a:pt x="663956" y="12954"/>
                </a:lnTo>
                <a:lnTo>
                  <a:pt x="685546" y="12954"/>
                </a:lnTo>
                <a:lnTo>
                  <a:pt x="704214" y="12954"/>
                </a:lnTo>
                <a:lnTo>
                  <a:pt x="724788" y="12954"/>
                </a:lnTo>
                <a:lnTo>
                  <a:pt x="744855" y="13970"/>
                </a:lnTo>
                <a:lnTo>
                  <a:pt x="766826" y="13970"/>
                </a:lnTo>
                <a:lnTo>
                  <a:pt x="789559" y="13970"/>
                </a:lnTo>
                <a:lnTo>
                  <a:pt x="813688" y="15112"/>
                </a:lnTo>
                <a:lnTo>
                  <a:pt x="839977" y="16510"/>
                </a:lnTo>
                <a:lnTo>
                  <a:pt x="866267" y="17652"/>
                </a:lnTo>
                <a:lnTo>
                  <a:pt x="890270" y="18287"/>
                </a:lnTo>
                <a:lnTo>
                  <a:pt x="913384" y="19431"/>
                </a:lnTo>
                <a:lnTo>
                  <a:pt x="933196" y="21589"/>
                </a:lnTo>
                <a:lnTo>
                  <a:pt x="952626" y="22606"/>
                </a:lnTo>
                <a:lnTo>
                  <a:pt x="970280" y="24764"/>
                </a:lnTo>
                <a:lnTo>
                  <a:pt x="987933" y="26288"/>
                </a:lnTo>
                <a:lnTo>
                  <a:pt x="1005586" y="28448"/>
                </a:lnTo>
                <a:lnTo>
                  <a:pt x="1005586" y="28448"/>
                </a:lnTo>
                <a:lnTo>
                  <a:pt x="1018539" y="26288"/>
                </a:lnTo>
                <a:lnTo>
                  <a:pt x="1028192" y="24764"/>
                </a:lnTo>
                <a:lnTo>
                  <a:pt x="1037209" y="2158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76220" y="1881758"/>
            <a:ext cx="777240" cy="10160"/>
          </a:xfrm>
          <a:custGeom>
            <a:avLst/>
            <a:gdLst/>
            <a:ahLst/>
            <a:cxnLst/>
            <a:rect l="l" t="t" r="r" b="b"/>
            <a:pathLst>
              <a:path w="777239" h="10160">
                <a:moveTo>
                  <a:pt x="0" y="1142"/>
                </a:moveTo>
                <a:lnTo>
                  <a:pt x="17272" y="1142"/>
                </a:lnTo>
                <a:lnTo>
                  <a:pt x="32766" y="0"/>
                </a:lnTo>
                <a:lnTo>
                  <a:pt x="51054" y="0"/>
                </a:lnTo>
                <a:lnTo>
                  <a:pt x="74041" y="1142"/>
                </a:lnTo>
                <a:lnTo>
                  <a:pt x="93853" y="1142"/>
                </a:lnTo>
                <a:lnTo>
                  <a:pt x="113665" y="0"/>
                </a:lnTo>
                <a:lnTo>
                  <a:pt x="133477" y="0"/>
                </a:lnTo>
                <a:lnTo>
                  <a:pt x="152908" y="0"/>
                </a:lnTo>
                <a:lnTo>
                  <a:pt x="171704" y="0"/>
                </a:lnTo>
                <a:lnTo>
                  <a:pt x="191516" y="1142"/>
                </a:lnTo>
                <a:lnTo>
                  <a:pt x="211962" y="2159"/>
                </a:lnTo>
                <a:lnTo>
                  <a:pt x="231775" y="2159"/>
                </a:lnTo>
                <a:lnTo>
                  <a:pt x="252603" y="2920"/>
                </a:lnTo>
                <a:lnTo>
                  <a:pt x="270256" y="5079"/>
                </a:lnTo>
                <a:lnTo>
                  <a:pt x="286512" y="6095"/>
                </a:lnTo>
                <a:lnTo>
                  <a:pt x="306324" y="5079"/>
                </a:lnTo>
                <a:lnTo>
                  <a:pt x="326136" y="2920"/>
                </a:lnTo>
                <a:lnTo>
                  <a:pt x="348106" y="2920"/>
                </a:lnTo>
                <a:lnTo>
                  <a:pt x="369697" y="6095"/>
                </a:lnTo>
                <a:lnTo>
                  <a:pt x="391668" y="7619"/>
                </a:lnTo>
                <a:lnTo>
                  <a:pt x="411480" y="7619"/>
                </a:lnTo>
                <a:lnTo>
                  <a:pt x="426847" y="6095"/>
                </a:lnTo>
                <a:lnTo>
                  <a:pt x="443103" y="6095"/>
                </a:lnTo>
                <a:lnTo>
                  <a:pt x="460756" y="7619"/>
                </a:lnTo>
                <a:lnTo>
                  <a:pt x="480187" y="7619"/>
                </a:lnTo>
                <a:lnTo>
                  <a:pt x="502539" y="5079"/>
                </a:lnTo>
                <a:lnTo>
                  <a:pt x="520827" y="5079"/>
                </a:lnTo>
                <a:lnTo>
                  <a:pt x="541782" y="5079"/>
                </a:lnTo>
                <a:lnTo>
                  <a:pt x="561594" y="5079"/>
                </a:lnTo>
                <a:lnTo>
                  <a:pt x="581025" y="6095"/>
                </a:lnTo>
                <a:lnTo>
                  <a:pt x="600837" y="6095"/>
                </a:lnTo>
                <a:lnTo>
                  <a:pt x="623824" y="7619"/>
                </a:lnTo>
                <a:lnTo>
                  <a:pt x="645795" y="5079"/>
                </a:lnTo>
                <a:lnTo>
                  <a:pt x="664083" y="5079"/>
                </a:lnTo>
                <a:lnTo>
                  <a:pt x="681736" y="6095"/>
                </a:lnTo>
                <a:lnTo>
                  <a:pt x="699389" y="7619"/>
                </a:lnTo>
                <a:lnTo>
                  <a:pt x="717042" y="8636"/>
                </a:lnTo>
                <a:lnTo>
                  <a:pt x="734314" y="9778"/>
                </a:lnTo>
                <a:lnTo>
                  <a:pt x="751967" y="9778"/>
                </a:lnTo>
                <a:lnTo>
                  <a:pt x="751967" y="9778"/>
                </a:lnTo>
                <a:lnTo>
                  <a:pt x="766064" y="8636"/>
                </a:lnTo>
                <a:lnTo>
                  <a:pt x="776859" y="863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2153539" y="2119629"/>
            <a:ext cx="1386205" cy="70485"/>
            <a:chOff x="2153539" y="2119629"/>
            <a:chExt cx="1386205" cy="70485"/>
          </a:xfrm>
        </p:grpSpPr>
        <p:sp>
          <p:nvSpPr>
            <p:cNvPr id="19" name="object 19"/>
            <p:cNvSpPr/>
            <p:nvPr/>
          </p:nvSpPr>
          <p:spPr>
            <a:xfrm>
              <a:off x="2163064" y="2129154"/>
              <a:ext cx="1337310" cy="51435"/>
            </a:xfrm>
            <a:custGeom>
              <a:avLst/>
              <a:gdLst/>
              <a:ahLst/>
              <a:cxnLst/>
              <a:rect l="l" t="t" r="r" b="b"/>
              <a:pathLst>
                <a:path w="1337310" h="51435">
                  <a:moveTo>
                    <a:pt x="0" y="11049"/>
                  </a:moveTo>
                  <a:lnTo>
                    <a:pt x="7619" y="15112"/>
                  </a:lnTo>
                  <a:lnTo>
                    <a:pt x="17653" y="21589"/>
                  </a:lnTo>
                  <a:lnTo>
                    <a:pt x="30987" y="29463"/>
                  </a:lnTo>
                  <a:lnTo>
                    <a:pt x="47243" y="39116"/>
                  </a:lnTo>
                  <a:lnTo>
                    <a:pt x="67056" y="46736"/>
                  </a:lnTo>
                  <a:lnTo>
                    <a:pt x="89027" y="51054"/>
                  </a:lnTo>
                  <a:lnTo>
                    <a:pt x="109474" y="51054"/>
                  </a:lnTo>
                  <a:lnTo>
                    <a:pt x="133604" y="50037"/>
                  </a:lnTo>
                  <a:lnTo>
                    <a:pt x="157734" y="45719"/>
                  </a:lnTo>
                  <a:lnTo>
                    <a:pt x="180721" y="39116"/>
                  </a:lnTo>
                  <a:lnTo>
                    <a:pt x="200533" y="31623"/>
                  </a:lnTo>
                  <a:lnTo>
                    <a:pt x="218948" y="25907"/>
                  </a:lnTo>
                  <a:lnTo>
                    <a:pt x="240919" y="22606"/>
                  </a:lnTo>
                  <a:lnTo>
                    <a:pt x="265049" y="20827"/>
                  </a:lnTo>
                  <a:lnTo>
                    <a:pt x="285877" y="20827"/>
                  </a:lnTo>
                  <a:lnTo>
                    <a:pt x="305308" y="21589"/>
                  </a:lnTo>
                  <a:lnTo>
                    <a:pt x="324104" y="21589"/>
                  </a:lnTo>
                  <a:lnTo>
                    <a:pt x="342773" y="24764"/>
                  </a:lnTo>
                  <a:lnTo>
                    <a:pt x="361442" y="29463"/>
                  </a:lnTo>
                  <a:lnTo>
                    <a:pt x="381000" y="35941"/>
                  </a:lnTo>
                  <a:lnTo>
                    <a:pt x="404368" y="42418"/>
                  </a:lnTo>
                  <a:lnTo>
                    <a:pt x="431673" y="47879"/>
                  </a:lnTo>
                  <a:lnTo>
                    <a:pt x="463042" y="50037"/>
                  </a:lnTo>
                  <a:lnTo>
                    <a:pt x="491490" y="48894"/>
                  </a:lnTo>
                  <a:lnTo>
                    <a:pt x="517017" y="46736"/>
                  </a:lnTo>
                  <a:lnTo>
                    <a:pt x="544322" y="42418"/>
                  </a:lnTo>
                  <a:lnTo>
                    <a:pt x="570611" y="36956"/>
                  </a:lnTo>
                  <a:lnTo>
                    <a:pt x="594360" y="30480"/>
                  </a:lnTo>
                  <a:lnTo>
                    <a:pt x="621792" y="24764"/>
                  </a:lnTo>
                  <a:lnTo>
                    <a:pt x="652780" y="19685"/>
                  </a:lnTo>
                  <a:lnTo>
                    <a:pt x="679069" y="17525"/>
                  </a:lnTo>
                  <a:lnTo>
                    <a:pt x="703199" y="17525"/>
                  </a:lnTo>
                  <a:lnTo>
                    <a:pt x="724788" y="17525"/>
                  </a:lnTo>
                  <a:lnTo>
                    <a:pt x="745998" y="17525"/>
                  </a:lnTo>
                  <a:lnTo>
                    <a:pt x="765429" y="17525"/>
                  </a:lnTo>
                  <a:lnTo>
                    <a:pt x="787400" y="17525"/>
                  </a:lnTo>
                  <a:lnTo>
                    <a:pt x="811530" y="19685"/>
                  </a:lnTo>
                  <a:lnTo>
                    <a:pt x="836676" y="21589"/>
                  </a:lnTo>
                  <a:lnTo>
                    <a:pt x="858647" y="22606"/>
                  </a:lnTo>
                  <a:lnTo>
                    <a:pt x="881380" y="21589"/>
                  </a:lnTo>
                  <a:lnTo>
                    <a:pt x="905510" y="18668"/>
                  </a:lnTo>
                  <a:lnTo>
                    <a:pt x="929640" y="15112"/>
                  </a:lnTo>
                  <a:lnTo>
                    <a:pt x="954786" y="12954"/>
                  </a:lnTo>
                  <a:lnTo>
                    <a:pt x="979932" y="11049"/>
                  </a:lnTo>
                  <a:lnTo>
                    <a:pt x="1001903" y="7493"/>
                  </a:lnTo>
                  <a:lnTo>
                    <a:pt x="1025017" y="5333"/>
                  </a:lnTo>
                  <a:lnTo>
                    <a:pt x="1046607" y="3175"/>
                  </a:lnTo>
                  <a:lnTo>
                    <a:pt x="1066419" y="1016"/>
                  </a:lnTo>
                  <a:lnTo>
                    <a:pt x="1085088" y="0"/>
                  </a:lnTo>
                  <a:lnTo>
                    <a:pt x="1104519" y="0"/>
                  </a:lnTo>
                  <a:lnTo>
                    <a:pt x="1126871" y="0"/>
                  </a:lnTo>
                  <a:lnTo>
                    <a:pt x="1126871" y="0"/>
                  </a:lnTo>
                  <a:lnTo>
                    <a:pt x="1147318" y="2158"/>
                  </a:lnTo>
                  <a:lnTo>
                    <a:pt x="1168273" y="6476"/>
                  </a:lnTo>
                  <a:lnTo>
                    <a:pt x="1189101" y="11049"/>
                  </a:lnTo>
                  <a:lnTo>
                    <a:pt x="1212214" y="16129"/>
                  </a:lnTo>
                  <a:lnTo>
                    <a:pt x="1237361" y="19685"/>
                  </a:lnTo>
                  <a:lnTo>
                    <a:pt x="1262252" y="21589"/>
                  </a:lnTo>
                  <a:lnTo>
                    <a:pt x="1285621" y="22606"/>
                  </a:lnTo>
                  <a:lnTo>
                    <a:pt x="1308353" y="21589"/>
                  </a:lnTo>
                  <a:lnTo>
                    <a:pt x="1325880" y="19685"/>
                  </a:lnTo>
                  <a:lnTo>
                    <a:pt x="1336802" y="12954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39363" y="213563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3293110" cy="616585"/>
            <a:chOff x="1213103" y="774134"/>
            <a:chExt cx="3293110" cy="616585"/>
          </a:xfrm>
        </p:grpSpPr>
        <p:sp>
          <p:nvSpPr>
            <p:cNvPr id="3" name="object 3"/>
            <p:cNvSpPr/>
            <p:nvPr/>
          </p:nvSpPr>
          <p:spPr>
            <a:xfrm>
              <a:off x="1234433" y="774134"/>
              <a:ext cx="327127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1431" y="792479"/>
              <a:ext cx="26372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161030" cy="475615"/>
            </a:xfrm>
            <a:custGeom>
              <a:avLst/>
              <a:gdLst/>
              <a:ahLst/>
              <a:cxnLst/>
              <a:rect l="l" t="t" r="r" b="b"/>
              <a:pathLst>
                <a:path w="3161029" h="475615">
                  <a:moveTo>
                    <a:pt x="316077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081528" y="475488"/>
                  </a:lnTo>
                  <a:lnTo>
                    <a:pt x="3160776" y="396239"/>
                  </a:lnTo>
                  <a:lnTo>
                    <a:pt x="316077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9920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161030" cy="475615"/>
            </a:xfrm>
            <a:custGeom>
              <a:avLst/>
              <a:gdLst/>
              <a:ahLst/>
              <a:cxnLst/>
              <a:rect l="l" t="t" r="r" b="b"/>
              <a:pathLst>
                <a:path w="3161029" h="475615">
                  <a:moveTo>
                    <a:pt x="3081528" y="475488"/>
                  </a:moveTo>
                  <a:lnTo>
                    <a:pt x="3097403" y="412114"/>
                  </a:lnTo>
                  <a:lnTo>
                    <a:pt x="3160776" y="396239"/>
                  </a:lnTo>
                  <a:lnTo>
                    <a:pt x="308152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160776" y="0"/>
                  </a:lnTo>
                  <a:lnTo>
                    <a:pt x="316077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602354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Sexes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18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separate.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Males </a:t>
            </a:r>
            <a:r>
              <a:rPr sz="1500" spc="-60" dirty="0">
                <a:latin typeface="Lucida Sans"/>
                <a:cs typeface="Lucida Sans"/>
              </a:rPr>
              <a:t>and females are </a:t>
            </a:r>
            <a:r>
              <a:rPr sz="1500" spc="-70" dirty="0">
                <a:latin typeface="Lucida Sans"/>
                <a:cs typeface="Lucida Sans"/>
              </a:rPr>
              <a:t>alike</a:t>
            </a:r>
            <a:r>
              <a:rPr sz="1500" spc="-35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externally.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Copulation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does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not</a:t>
            </a:r>
            <a:r>
              <a:rPr sz="1500" b="1" spc="-1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occur.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53128" y="2383534"/>
            <a:ext cx="4462272" cy="26193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375280" y="1626997"/>
            <a:ext cx="812165" cy="58419"/>
            <a:chOff x="2375280" y="1626997"/>
            <a:chExt cx="812165" cy="58419"/>
          </a:xfrm>
        </p:grpSpPr>
        <p:sp>
          <p:nvSpPr>
            <p:cNvPr id="12" name="object 12"/>
            <p:cNvSpPr/>
            <p:nvPr/>
          </p:nvSpPr>
          <p:spPr>
            <a:xfrm>
              <a:off x="2384805" y="1636522"/>
              <a:ext cx="793115" cy="39370"/>
            </a:xfrm>
            <a:custGeom>
              <a:avLst/>
              <a:gdLst/>
              <a:ahLst/>
              <a:cxnLst/>
              <a:rect l="l" t="t" r="r" b="b"/>
              <a:pathLst>
                <a:path w="793114" h="39369">
                  <a:moveTo>
                    <a:pt x="2158" y="7492"/>
                  </a:moveTo>
                  <a:lnTo>
                    <a:pt x="2158" y="74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175" y="11937"/>
                  </a:lnTo>
                  <a:lnTo>
                    <a:pt x="20827" y="20574"/>
                  </a:lnTo>
                  <a:lnTo>
                    <a:pt x="36321" y="30225"/>
                  </a:lnTo>
                  <a:lnTo>
                    <a:pt x="55752" y="37084"/>
                  </a:lnTo>
                  <a:lnTo>
                    <a:pt x="72262" y="39242"/>
                  </a:lnTo>
                  <a:lnTo>
                    <a:pt x="72262" y="39242"/>
                  </a:lnTo>
                  <a:lnTo>
                    <a:pt x="87756" y="37084"/>
                  </a:lnTo>
                  <a:lnTo>
                    <a:pt x="104012" y="33527"/>
                  </a:lnTo>
                  <a:lnTo>
                    <a:pt x="121666" y="27304"/>
                  </a:lnTo>
                  <a:lnTo>
                    <a:pt x="141477" y="21589"/>
                  </a:lnTo>
                  <a:lnTo>
                    <a:pt x="158750" y="17652"/>
                  </a:lnTo>
                  <a:lnTo>
                    <a:pt x="177419" y="14097"/>
                  </a:lnTo>
                  <a:lnTo>
                    <a:pt x="194056" y="12953"/>
                  </a:lnTo>
                  <a:lnTo>
                    <a:pt x="209423" y="15112"/>
                  </a:lnTo>
                  <a:lnTo>
                    <a:pt x="225679" y="19430"/>
                  </a:lnTo>
                  <a:lnTo>
                    <a:pt x="241935" y="25907"/>
                  </a:lnTo>
                  <a:lnTo>
                    <a:pt x="258444" y="32385"/>
                  </a:lnTo>
                  <a:lnTo>
                    <a:pt x="279273" y="37084"/>
                  </a:lnTo>
                  <a:lnTo>
                    <a:pt x="301244" y="38100"/>
                  </a:lnTo>
                  <a:lnTo>
                    <a:pt x="322199" y="37084"/>
                  </a:lnTo>
                  <a:lnTo>
                    <a:pt x="340487" y="33527"/>
                  </a:lnTo>
                  <a:lnTo>
                    <a:pt x="359282" y="29463"/>
                  </a:lnTo>
                  <a:lnTo>
                    <a:pt x="377951" y="23749"/>
                  </a:lnTo>
                  <a:lnTo>
                    <a:pt x="396620" y="20574"/>
                  </a:lnTo>
                  <a:lnTo>
                    <a:pt x="416179" y="18668"/>
                  </a:lnTo>
                  <a:lnTo>
                    <a:pt x="434848" y="16255"/>
                  </a:lnTo>
                  <a:lnTo>
                    <a:pt x="451357" y="16255"/>
                  </a:lnTo>
                  <a:lnTo>
                    <a:pt x="469773" y="18668"/>
                  </a:lnTo>
                  <a:lnTo>
                    <a:pt x="489585" y="22732"/>
                  </a:lnTo>
                  <a:lnTo>
                    <a:pt x="510413" y="27304"/>
                  </a:lnTo>
                  <a:lnTo>
                    <a:pt x="529844" y="30225"/>
                  </a:lnTo>
                  <a:lnTo>
                    <a:pt x="549656" y="30225"/>
                  </a:lnTo>
                  <a:lnTo>
                    <a:pt x="568451" y="29463"/>
                  </a:lnTo>
                  <a:lnTo>
                    <a:pt x="589280" y="25907"/>
                  </a:lnTo>
                  <a:lnTo>
                    <a:pt x="610107" y="21589"/>
                  </a:lnTo>
                  <a:lnTo>
                    <a:pt x="629538" y="18668"/>
                  </a:lnTo>
                  <a:lnTo>
                    <a:pt x="649351" y="16255"/>
                  </a:lnTo>
                  <a:lnTo>
                    <a:pt x="667004" y="15112"/>
                  </a:lnTo>
                  <a:lnTo>
                    <a:pt x="684276" y="15112"/>
                  </a:lnTo>
                  <a:lnTo>
                    <a:pt x="704088" y="17652"/>
                  </a:lnTo>
                  <a:lnTo>
                    <a:pt x="722883" y="20574"/>
                  </a:lnTo>
                  <a:lnTo>
                    <a:pt x="742314" y="21589"/>
                  </a:lnTo>
                  <a:lnTo>
                    <a:pt x="762126" y="21589"/>
                  </a:lnTo>
                  <a:lnTo>
                    <a:pt x="779780" y="20574"/>
                  </a:lnTo>
                  <a:lnTo>
                    <a:pt x="792988" y="1943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77793" y="165163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3330828" y="1852548"/>
            <a:ext cx="1150620" cy="31115"/>
          </a:xfrm>
          <a:custGeom>
            <a:avLst/>
            <a:gdLst/>
            <a:ahLst/>
            <a:cxnLst/>
            <a:rect l="l" t="t" r="r" b="b"/>
            <a:pathLst>
              <a:path w="1150620" h="31114">
                <a:moveTo>
                  <a:pt x="0" y="10033"/>
                </a:moveTo>
                <a:lnTo>
                  <a:pt x="13335" y="2539"/>
                </a:lnTo>
                <a:lnTo>
                  <a:pt x="27432" y="0"/>
                </a:lnTo>
                <a:lnTo>
                  <a:pt x="44958" y="0"/>
                </a:lnTo>
                <a:lnTo>
                  <a:pt x="44958" y="0"/>
                </a:lnTo>
                <a:lnTo>
                  <a:pt x="61595" y="3175"/>
                </a:lnTo>
                <a:lnTo>
                  <a:pt x="77724" y="8636"/>
                </a:lnTo>
                <a:lnTo>
                  <a:pt x="93980" y="15112"/>
                </a:lnTo>
                <a:lnTo>
                  <a:pt x="111633" y="20827"/>
                </a:lnTo>
                <a:lnTo>
                  <a:pt x="132461" y="23749"/>
                </a:lnTo>
                <a:lnTo>
                  <a:pt x="154432" y="23749"/>
                </a:lnTo>
                <a:lnTo>
                  <a:pt x="176403" y="20827"/>
                </a:lnTo>
                <a:lnTo>
                  <a:pt x="196976" y="17272"/>
                </a:lnTo>
                <a:lnTo>
                  <a:pt x="214630" y="16128"/>
                </a:lnTo>
                <a:lnTo>
                  <a:pt x="231140" y="17272"/>
                </a:lnTo>
                <a:lnTo>
                  <a:pt x="245237" y="20827"/>
                </a:lnTo>
                <a:lnTo>
                  <a:pt x="259587" y="25146"/>
                </a:lnTo>
                <a:lnTo>
                  <a:pt x="276098" y="28448"/>
                </a:lnTo>
                <a:lnTo>
                  <a:pt x="295529" y="30607"/>
                </a:lnTo>
                <a:lnTo>
                  <a:pt x="295529" y="30607"/>
                </a:lnTo>
                <a:lnTo>
                  <a:pt x="317500" y="29463"/>
                </a:lnTo>
                <a:lnTo>
                  <a:pt x="340613" y="25908"/>
                </a:lnTo>
                <a:lnTo>
                  <a:pt x="365760" y="21589"/>
                </a:lnTo>
                <a:lnTo>
                  <a:pt x="389890" y="18669"/>
                </a:lnTo>
                <a:lnTo>
                  <a:pt x="410463" y="17272"/>
                </a:lnTo>
                <a:lnTo>
                  <a:pt x="428117" y="18669"/>
                </a:lnTo>
                <a:lnTo>
                  <a:pt x="443484" y="21589"/>
                </a:lnTo>
                <a:lnTo>
                  <a:pt x="458597" y="25146"/>
                </a:lnTo>
                <a:lnTo>
                  <a:pt x="476250" y="27304"/>
                </a:lnTo>
                <a:lnTo>
                  <a:pt x="497205" y="27304"/>
                </a:lnTo>
                <a:lnTo>
                  <a:pt x="521970" y="23749"/>
                </a:lnTo>
                <a:lnTo>
                  <a:pt x="543306" y="18669"/>
                </a:lnTo>
                <a:lnTo>
                  <a:pt x="563118" y="12191"/>
                </a:lnTo>
                <a:lnTo>
                  <a:pt x="582549" y="5334"/>
                </a:lnTo>
                <a:lnTo>
                  <a:pt x="604520" y="2539"/>
                </a:lnTo>
                <a:lnTo>
                  <a:pt x="622808" y="1397"/>
                </a:lnTo>
                <a:lnTo>
                  <a:pt x="622808" y="1397"/>
                </a:lnTo>
                <a:lnTo>
                  <a:pt x="640461" y="3175"/>
                </a:lnTo>
                <a:lnTo>
                  <a:pt x="658113" y="10033"/>
                </a:lnTo>
                <a:lnTo>
                  <a:pt x="676783" y="16128"/>
                </a:lnTo>
                <a:lnTo>
                  <a:pt x="695198" y="22605"/>
                </a:lnTo>
                <a:lnTo>
                  <a:pt x="712851" y="25908"/>
                </a:lnTo>
                <a:lnTo>
                  <a:pt x="732663" y="27304"/>
                </a:lnTo>
                <a:lnTo>
                  <a:pt x="752094" y="25908"/>
                </a:lnTo>
                <a:lnTo>
                  <a:pt x="772922" y="25146"/>
                </a:lnTo>
                <a:lnTo>
                  <a:pt x="796036" y="22605"/>
                </a:lnTo>
                <a:lnTo>
                  <a:pt x="819023" y="20827"/>
                </a:lnTo>
                <a:lnTo>
                  <a:pt x="843153" y="19812"/>
                </a:lnTo>
                <a:lnTo>
                  <a:pt x="867283" y="19812"/>
                </a:lnTo>
                <a:lnTo>
                  <a:pt x="867283" y="19812"/>
                </a:lnTo>
                <a:lnTo>
                  <a:pt x="893191" y="20827"/>
                </a:lnTo>
                <a:lnTo>
                  <a:pt x="918718" y="21589"/>
                </a:lnTo>
                <a:lnTo>
                  <a:pt x="943991" y="23749"/>
                </a:lnTo>
                <a:lnTo>
                  <a:pt x="965581" y="23749"/>
                </a:lnTo>
                <a:lnTo>
                  <a:pt x="985393" y="23749"/>
                </a:lnTo>
                <a:lnTo>
                  <a:pt x="1005078" y="23749"/>
                </a:lnTo>
                <a:lnTo>
                  <a:pt x="1028192" y="22605"/>
                </a:lnTo>
                <a:lnTo>
                  <a:pt x="1050798" y="21589"/>
                </a:lnTo>
                <a:lnTo>
                  <a:pt x="1072134" y="19812"/>
                </a:lnTo>
                <a:lnTo>
                  <a:pt x="1088263" y="15112"/>
                </a:lnTo>
                <a:lnTo>
                  <a:pt x="1104900" y="12953"/>
                </a:lnTo>
                <a:lnTo>
                  <a:pt x="1120394" y="10033"/>
                </a:lnTo>
                <a:lnTo>
                  <a:pt x="1135126" y="7492"/>
                </a:lnTo>
                <a:lnTo>
                  <a:pt x="1150620" y="5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49394" y="18439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19215" y="819911"/>
            <a:ext cx="3075822" cy="3432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3597" y="4300727"/>
            <a:ext cx="2469402" cy="387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13103" y="774134"/>
            <a:ext cx="2238375" cy="616585"/>
            <a:chOff x="1213103" y="774134"/>
            <a:chExt cx="2238375" cy="616585"/>
          </a:xfrm>
        </p:grpSpPr>
        <p:sp>
          <p:nvSpPr>
            <p:cNvPr id="8" name="object 8"/>
            <p:cNvSpPr/>
            <p:nvPr/>
          </p:nvSpPr>
          <p:spPr>
            <a:xfrm>
              <a:off x="1234436" y="774134"/>
              <a:ext cx="2216664" cy="586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39823" y="792479"/>
              <a:ext cx="1399794" cy="598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7675" y="787907"/>
              <a:ext cx="2106295" cy="475615"/>
            </a:xfrm>
            <a:custGeom>
              <a:avLst/>
              <a:gdLst/>
              <a:ahLst/>
              <a:cxnLst/>
              <a:rect l="l" t="t" r="r" b="b"/>
              <a:pathLst>
                <a:path w="2106295" h="475615">
                  <a:moveTo>
                    <a:pt x="210616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26920" y="475488"/>
                  </a:lnTo>
                  <a:lnTo>
                    <a:pt x="2106168" y="396239"/>
                  </a:lnTo>
                  <a:lnTo>
                    <a:pt x="210616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244596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7675" y="787907"/>
              <a:ext cx="2106295" cy="475615"/>
            </a:xfrm>
            <a:custGeom>
              <a:avLst/>
              <a:gdLst/>
              <a:ahLst/>
              <a:cxnLst/>
              <a:rect l="l" t="t" r="r" b="b"/>
              <a:pathLst>
                <a:path w="2106295" h="475615">
                  <a:moveTo>
                    <a:pt x="2026920" y="475488"/>
                  </a:moveTo>
                  <a:lnTo>
                    <a:pt x="2042795" y="412114"/>
                  </a:lnTo>
                  <a:lnTo>
                    <a:pt x="2106168" y="396239"/>
                  </a:lnTo>
                  <a:lnTo>
                    <a:pt x="202692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06168" y="0"/>
                  </a:lnTo>
                  <a:lnTo>
                    <a:pt x="210616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220825" y="840104"/>
            <a:ext cx="354584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356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Spongilla </a:t>
            </a:r>
            <a:r>
              <a:rPr sz="1500" b="1" spc="-25" dirty="0">
                <a:latin typeface="Gill Sans MT"/>
                <a:cs typeface="Gill Sans MT"/>
              </a:rPr>
              <a:t>(freshwater</a:t>
            </a:r>
            <a:r>
              <a:rPr sz="1500" b="1" spc="-100" dirty="0">
                <a:latin typeface="Gill Sans MT"/>
                <a:cs typeface="Gill Sans MT"/>
              </a:rPr>
              <a:t> </a:t>
            </a:r>
            <a:r>
              <a:rPr sz="1500" b="1" dirty="0">
                <a:latin typeface="Gill Sans MT"/>
                <a:cs typeface="Gill Sans MT"/>
              </a:rPr>
              <a:t>sponge)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Euspongia </a:t>
            </a:r>
            <a:r>
              <a:rPr sz="1500" b="1" spc="-70" dirty="0">
                <a:latin typeface="Gill Sans MT"/>
                <a:cs typeface="Gill Sans MT"/>
              </a:rPr>
              <a:t>(common </a:t>
            </a:r>
            <a:r>
              <a:rPr sz="1500" b="1" spc="-20" dirty="0">
                <a:latin typeface="Gill Sans MT"/>
                <a:cs typeface="Gill Sans MT"/>
              </a:rPr>
              <a:t>bath</a:t>
            </a:r>
            <a:r>
              <a:rPr sz="1500" b="1" spc="-100" dirty="0">
                <a:latin typeface="Gill Sans MT"/>
                <a:cs typeface="Gill Sans MT"/>
              </a:rPr>
              <a:t> </a:t>
            </a:r>
            <a:r>
              <a:rPr sz="1500" b="1" spc="-5" dirty="0">
                <a:latin typeface="Gill Sans MT"/>
                <a:cs typeface="Gill Sans MT"/>
              </a:rPr>
              <a:t>sponge)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Sycon </a:t>
            </a:r>
            <a:r>
              <a:rPr sz="1500" b="1" spc="-30" dirty="0">
                <a:latin typeface="Gill Sans MT"/>
                <a:cs typeface="Gill Sans MT"/>
              </a:rPr>
              <a:t>(crown </a:t>
            </a:r>
            <a:r>
              <a:rPr sz="1500" b="1" spc="10" dirty="0">
                <a:latin typeface="Gill Sans MT"/>
                <a:cs typeface="Gill Sans MT"/>
              </a:rPr>
              <a:t>sponge </a:t>
            </a:r>
            <a:r>
              <a:rPr sz="1500" b="1" spc="-80" dirty="0">
                <a:latin typeface="Gill Sans MT"/>
                <a:cs typeface="Gill Sans MT"/>
              </a:rPr>
              <a:t>or </a:t>
            </a:r>
            <a:r>
              <a:rPr sz="1500" b="1" spc="-45" dirty="0">
                <a:latin typeface="Gill Sans MT"/>
                <a:cs typeface="Gill Sans MT"/>
              </a:rPr>
              <a:t>urn</a:t>
            </a:r>
            <a:r>
              <a:rPr sz="1500" b="1" spc="-75" dirty="0">
                <a:latin typeface="Gill Sans MT"/>
                <a:cs typeface="Gill Sans MT"/>
              </a:rPr>
              <a:t> </a:t>
            </a:r>
            <a:r>
              <a:rPr sz="1500" b="1" dirty="0">
                <a:latin typeface="Gill Sans MT"/>
                <a:cs typeface="Gill Sans MT"/>
              </a:rPr>
              <a:t>sponge)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02613" y="1645666"/>
            <a:ext cx="676275" cy="25400"/>
          </a:xfrm>
          <a:custGeom>
            <a:avLst/>
            <a:gdLst/>
            <a:ahLst/>
            <a:cxnLst/>
            <a:rect l="l" t="t" r="r" b="b"/>
            <a:pathLst>
              <a:path w="676275" h="25400">
                <a:moveTo>
                  <a:pt x="28448" y="21590"/>
                </a:moveTo>
                <a:lnTo>
                  <a:pt x="28448" y="21590"/>
                </a:lnTo>
                <a:lnTo>
                  <a:pt x="19812" y="24892"/>
                </a:lnTo>
                <a:lnTo>
                  <a:pt x="19812" y="24892"/>
                </a:lnTo>
                <a:lnTo>
                  <a:pt x="0" y="18796"/>
                </a:lnTo>
                <a:lnTo>
                  <a:pt x="17653" y="16256"/>
                </a:lnTo>
                <a:lnTo>
                  <a:pt x="31750" y="16256"/>
                </a:lnTo>
                <a:lnTo>
                  <a:pt x="49403" y="16256"/>
                </a:lnTo>
                <a:lnTo>
                  <a:pt x="67056" y="17272"/>
                </a:lnTo>
                <a:lnTo>
                  <a:pt x="85343" y="18796"/>
                </a:lnTo>
                <a:lnTo>
                  <a:pt x="104139" y="18796"/>
                </a:lnTo>
                <a:lnTo>
                  <a:pt x="122809" y="18796"/>
                </a:lnTo>
                <a:lnTo>
                  <a:pt x="141224" y="18796"/>
                </a:lnTo>
                <a:lnTo>
                  <a:pt x="159893" y="18796"/>
                </a:lnTo>
                <a:lnTo>
                  <a:pt x="177545" y="21590"/>
                </a:lnTo>
                <a:lnTo>
                  <a:pt x="194056" y="21590"/>
                </a:lnTo>
                <a:lnTo>
                  <a:pt x="209169" y="20955"/>
                </a:lnTo>
                <a:lnTo>
                  <a:pt x="225425" y="18796"/>
                </a:lnTo>
                <a:lnTo>
                  <a:pt x="241935" y="15112"/>
                </a:lnTo>
                <a:lnTo>
                  <a:pt x="260731" y="14097"/>
                </a:lnTo>
                <a:lnTo>
                  <a:pt x="277241" y="12954"/>
                </a:lnTo>
                <a:lnTo>
                  <a:pt x="295656" y="12954"/>
                </a:lnTo>
                <a:lnTo>
                  <a:pt x="313181" y="10795"/>
                </a:lnTo>
                <a:lnTo>
                  <a:pt x="326263" y="10160"/>
                </a:lnTo>
                <a:lnTo>
                  <a:pt x="337312" y="9017"/>
                </a:lnTo>
                <a:lnTo>
                  <a:pt x="349250" y="7620"/>
                </a:lnTo>
                <a:lnTo>
                  <a:pt x="365760" y="9017"/>
                </a:lnTo>
                <a:lnTo>
                  <a:pt x="382016" y="9017"/>
                </a:lnTo>
                <a:lnTo>
                  <a:pt x="399669" y="7620"/>
                </a:lnTo>
                <a:lnTo>
                  <a:pt x="418338" y="7620"/>
                </a:lnTo>
                <a:lnTo>
                  <a:pt x="438150" y="9017"/>
                </a:lnTo>
                <a:lnTo>
                  <a:pt x="458724" y="10160"/>
                </a:lnTo>
                <a:lnTo>
                  <a:pt x="458724" y="10160"/>
                </a:lnTo>
                <a:lnTo>
                  <a:pt x="479551" y="9017"/>
                </a:lnTo>
                <a:lnTo>
                  <a:pt x="499363" y="7620"/>
                </a:lnTo>
                <a:lnTo>
                  <a:pt x="519175" y="6477"/>
                </a:lnTo>
                <a:lnTo>
                  <a:pt x="559435" y="6477"/>
                </a:lnTo>
                <a:lnTo>
                  <a:pt x="577088" y="6477"/>
                </a:lnTo>
                <a:lnTo>
                  <a:pt x="593725" y="7620"/>
                </a:lnTo>
                <a:lnTo>
                  <a:pt x="608838" y="9017"/>
                </a:lnTo>
                <a:lnTo>
                  <a:pt x="626110" y="9017"/>
                </a:lnTo>
                <a:lnTo>
                  <a:pt x="643763" y="9017"/>
                </a:lnTo>
                <a:lnTo>
                  <a:pt x="657098" y="9017"/>
                </a:lnTo>
                <a:lnTo>
                  <a:pt x="671068" y="7620"/>
                </a:lnTo>
                <a:lnTo>
                  <a:pt x="67576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2314" y="1634870"/>
            <a:ext cx="1581150" cy="57785"/>
          </a:xfrm>
          <a:custGeom>
            <a:avLst/>
            <a:gdLst/>
            <a:ahLst/>
            <a:cxnLst/>
            <a:rect l="l" t="t" r="r" b="b"/>
            <a:pathLst>
              <a:path w="1581150" h="57785">
                <a:moveTo>
                  <a:pt x="0" y="0"/>
                </a:moveTo>
                <a:lnTo>
                  <a:pt x="13335" y="6476"/>
                </a:lnTo>
                <a:lnTo>
                  <a:pt x="24130" y="12953"/>
                </a:lnTo>
                <a:lnTo>
                  <a:pt x="36449" y="20954"/>
                </a:lnTo>
                <a:lnTo>
                  <a:pt x="51562" y="28066"/>
                </a:lnTo>
                <a:lnTo>
                  <a:pt x="69215" y="34543"/>
                </a:lnTo>
                <a:lnTo>
                  <a:pt x="86487" y="36702"/>
                </a:lnTo>
                <a:lnTo>
                  <a:pt x="106299" y="36702"/>
                </a:lnTo>
                <a:lnTo>
                  <a:pt x="126111" y="34543"/>
                </a:lnTo>
                <a:lnTo>
                  <a:pt x="146938" y="31750"/>
                </a:lnTo>
                <a:lnTo>
                  <a:pt x="166750" y="25907"/>
                </a:lnTo>
                <a:lnTo>
                  <a:pt x="184404" y="20954"/>
                </a:lnTo>
                <a:lnTo>
                  <a:pt x="199136" y="15112"/>
                </a:lnTo>
                <a:lnTo>
                  <a:pt x="215646" y="9778"/>
                </a:lnTo>
                <a:lnTo>
                  <a:pt x="232283" y="5461"/>
                </a:lnTo>
                <a:lnTo>
                  <a:pt x="249936" y="3301"/>
                </a:lnTo>
                <a:lnTo>
                  <a:pt x="268605" y="3301"/>
                </a:lnTo>
                <a:lnTo>
                  <a:pt x="289179" y="5461"/>
                </a:lnTo>
                <a:lnTo>
                  <a:pt x="308991" y="8636"/>
                </a:lnTo>
                <a:lnTo>
                  <a:pt x="326517" y="14097"/>
                </a:lnTo>
                <a:lnTo>
                  <a:pt x="342773" y="21589"/>
                </a:lnTo>
                <a:lnTo>
                  <a:pt x="359283" y="31750"/>
                </a:lnTo>
                <a:lnTo>
                  <a:pt x="375538" y="38226"/>
                </a:lnTo>
                <a:lnTo>
                  <a:pt x="396367" y="42163"/>
                </a:lnTo>
                <a:lnTo>
                  <a:pt x="419481" y="43179"/>
                </a:lnTo>
                <a:lnTo>
                  <a:pt x="443611" y="44323"/>
                </a:lnTo>
                <a:lnTo>
                  <a:pt x="466598" y="44323"/>
                </a:lnTo>
                <a:lnTo>
                  <a:pt x="488569" y="41401"/>
                </a:lnTo>
                <a:lnTo>
                  <a:pt x="506984" y="36702"/>
                </a:lnTo>
                <a:lnTo>
                  <a:pt x="525653" y="33527"/>
                </a:lnTo>
                <a:lnTo>
                  <a:pt x="541909" y="31750"/>
                </a:lnTo>
                <a:lnTo>
                  <a:pt x="558419" y="27050"/>
                </a:lnTo>
                <a:lnTo>
                  <a:pt x="577088" y="24891"/>
                </a:lnTo>
                <a:lnTo>
                  <a:pt x="596900" y="24891"/>
                </a:lnTo>
                <a:lnTo>
                  <a:pt x="616331" y="25907"/>
                </a:lnTo>
                <a:lnTo>
                  <a:pt x="635127" y="27050"/>
                </a:lnTo>
                <a:lnTo>
                  <a:pt x="652780" y="29590"/>
                </a:lnTo>
                <a:lnTo>
                  <a:pt x="671068" y="34543"/>
                </a:lnTo>
                <a:lnTo>
                  <a:pt x="690880" y="40386"/>
                </a:lnTo>
                <a:lnTo>
                  <a:pt x="710692" y="45338"/>
                </a:lnTo>
                <a:lnTo>
                  <a:pt x="731519" y="50037"/>
                </a:lnTo>
                <a:lnTo>
                  <a:pt x="751332" y="52958"/>
                </a:lnTo>
                <a:lnTo>
                  <a:pt x="770763" y="54355"/>
                </a:lnTo>
                <a:lnTo>
                  <a:pt x="788415" y="54355"/>
                </a:lnTo>
                <a:lnTo>
                  <a:pt x="806069" y="51815"/>
                </a:lnTo>
                <a:lnTo>
                  <a:pt x="826643" y="49022"/>
                </a:lnTo>
                <a:lnTo>
                  <a:pt x="846455" y="45338"/>
                </a:lnTo>
                <a:lnTo>
                  <a:pt x="866266" y="41401"/>
                </a:lnTo>
                <a:lnTo>
                  <a:pt x="884555" y="36702"/>
                </a:lnTo>
                <a:lnTo>
                  <a:pt x="903351" y="33527"/>
                </a:lnTo>
                <a:lnTo>
                  <a:pt x="920876" y="31750"/>
                </a:lnTo>
                <a:lnTo>
                  <a:pt x="939673" y="31750"/>
                </a:lnTo>
                <a:lnTo>
                  <a:pt x="959103" y="33527"/>
                </a:lnTo>
                <a:lnTo>
                  <a:pt x="976757" y="35687"/>
                </a:lnTo>
                <a:lnTo>
                  <a:pt x="994410" y="39242"/>
                </a:lnTo>
                <a:lnTo>
                  <a:pt x="1012698" y="42163"/>
                </a:lnTo>
                <a:lnTo>
                  <a:pt x="1030351" y="46862"/>
                </a:lnTo>
                <a:lnTo>
                  <a:pt x="1050163" y="50800"/>
                </a:lnTo>
                <a:lnTo>
                  <a:pt x="1069594" y="55499"/>
                </a:lnTo>
                <a:lnTo>
                  <a:pt x="1088389" y="57657"/>
                </a:lnTo>
                <a:lnTo>
                  <a:pt x="1088389" y="57657"/>
                </a:lnTo>
                <a:lnTo>
                  <a:pt x="1107059" y="56514"/>
                </a:lnTo>
                <a:lnTo>
                  <a:pt x="1124712" y="54355"/>
                </a:lnTo>
                <a:lnTo>
                  <a:pt x="1141984" y="50037"/>
                </a:lnTo>
                <a:lnTo>
                  <a:pt x="1159637" y="45338"/>
                </a:lnTo>
                <a:lnTo>
                  <a:pt x="1178306" y="40386"/>
                </a:lnTo>
                <a:lnTo>
                  <a:pt x="1197102" y="35687"/>
                </a:lnTo>
                <a:lnTo>
                  <a:pt x="1216533" y="33527"/>
                </a:lnTo>
                <a:lnTo>
                  <a:pt x="1236345" y="33527"/>
                </a:lnTo>
                <a:lnTo>
                  <a:pt x="1252855" y="35687"/>
                </a:lnTo>
                <a:lnTo>
                  <a:pt x="1269111" y="39242"/>
                </a:lnTo>
                <a:lnTo>
                  <a:pt x="1285239" y="42163"/>
                </a:lnTo>
                <a:lnTo>
                  <a:pt x="1302893" y="43179"/>
                </a:lnTo>
                <a:lnTo>
                  <a:pt x="1323721" y="42163"/>
                </a:lnTo>
                <a:lnTo>
                  <a:pt x="1344676" y="39242"/>
                </a:lnTo>
                <a:lnTo>
                  <a:pt x="1363345" y="34543"/>
                </a:lnTo>
                <a:lnTo>
                  <a:pt x="1382140" y="29590"/>
                </a:lnTo>
                <a:lnTo>
                  <a:pt x="1399413" y="25907"/>
                </a:lnTo>
                <a:lnTo>
                  <a:pt x="1417065" y="24891"/>
                </a:lnTo>
                <a:lnTo>
                  <a:pt x="1433195" y="25907"/>
                </a:lnTo>
                <a:lnTo>
                  <a:pt x="1450848" y="28066"/>
                </a:lnTo>
                <a:lnTo>
                  <a:pt x="1469263" y="32385"/>
                </a:lnTo>
                <a:lnTo>
                  <a:pt x="1489075" y="34543"/>
                </a:lnTo>
                <a:lnTo>
                  <a:pt x="1509902" y="36702"/>
                </a:lnTo>
                <a:lnTo>
                  <a:pt x="1530731" y="38226"/>
                </a:lnTo>
                <a:lnTo>
                  <a:pt x="1548384" y="38226"/>
                </a:lnTo>
                <a:lnTo>
                  <a:pt x="1560322" y="36702"/>
                </a:lnTo>
                <a:lnTo>
                  <a:pt x="1572133" y="29590"/>
                </a:lnTo>
                <a:lnTo>
                  <a:pt x="1581150" y="2095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42409" y="14304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30216" y="1573021"/>
            <a:ext cx="10795" cy="1270"/>
          </a:xfrm>
          <a:custGeom>
            <a:avLst/>
            <a:gdLst/>
            <a:ahLst/>
            <a:cxnLst/>
            <a:rect l="l" t="t" r="r" b="b"/>
            <a:pathLst>
              <a:path w="10795" h="1269">
                <a:moveTo>
                  <a:pt x="10795" y="1015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4294251" y="1393951"/>
            <a:ext cx="182245" cy="266700"/>
            <a:chOff x="4294251" y="1393951"/>
            <a:chExt cx="182245" cy="266700"/>
          </a:xfrm>
        </p:grpSpPr>
        <p:sp>
          <p:nvSpPr>
            <p:cNvPr id="19" name="object 19"/>
            <p:cNvSpPr/>
            <p:nvPr/>
          </p:nvSpPr>
          <p:spPr>
            <a:xfrm>
              <a:off x="4303776" y="1403476"/>
              <a:ext cx="163195" cy="247650"/>
            </a:xfrm>
            <a:custGeom>
              <a:avLst/>
              <a:gdLst/>
              <a:ahLst/>
              <a:cxnLst/>
              <a:rect l="l" t="t" r="r" b="b"/>
              <a:pathLst>
                <a:path w="163195" h="247650">
                  <a:moveTo>
                    <a:pt x="112649" y="11811"/>
                  </a:moveTo>
                  <a:lnTo>
                    <a:pt x="112649" y="11811"/>
                  </a:lnTo>
                  <a:lnTo>
                    <a:pt x="94996" y="0"/>
                  </a:lnTo>
                  <a:lnTo>
                    <a:pt x="94996" y="0"/>
                  </a:lnTo>
                  <a:lnTo>
                    <a:pt x="6476" y="124841"/>
                  </a:lnTo>
                  <a:lnTo>
                    <a:pt x="6476" y="124841"/>
                  </a:lnTo>
                  <a:lnTo>
                    <a:pt x="8636" y="141097"/>
                  </a:lnTo>
                  <a:lnTo>
                    <a:pt x="11811" y="158750"/>
                  </a:lnTo>
                  <a:lnTo>
                    <a:pt x="18669" y="174879"/>
                  </a:lnTo>
                  <a:lnTo>
                    <a:pt x="28448" y="189992"/>
                  </a:lnTo>
                  <a:lnTo>
                    <a:pt x="43814" y="199771"/>
                  </a:lnTo>
                  <a:lnTo>
                    <a:pt x="61213" y="202946"/>
                  </a:lnTo>
                  <a:lnTo>
                    <a:pt x="61213" y="202946"/>
                  </a:lnTo>
                  <a:lnTo>
                    <a:pt x="78486" y="200787"/>
                  </a:lnTo>
                  <a:lnTo>
                    <a:pt x="94996" y="195452"/>
                  </a:lnTo>
                  <a:lnTo>
                    <a:pt x="106934" y="187833"/>
                  </a:lnTo>
                  <a:lnTo>
                    <a:pt x="117983" y="178181"/>
                  </a:lnTo>
                  <a:lnTo>
                    <a:pt x="128143" y="166243"/>
                  </a:lnTo>
                  <a:lnTo>
                    <a:pt x="136778" y="151892"/>
                  </a:lnTo>
                  <a:lnTo>
                    <a:pt x="144272" y="134620"/>
                  </a:lnTo>
                  <a:lnTo>
                    <a:pt x="149733" y="117348"/>
                  </a:lnTo>
                  <a:lnTo>
                    <a:pt x="154050" y="100075"/>
                  </a:lnTo>
                  <a:lnTo>
                    <a:pt x="156590" y="80645"/>
                  </a:lnTo>
                  <a:lnTo>
                    <a:pt x="13970" y="124841"/>
                  </a:lnTo>
                  <a:lnTo>
                    <a:pt x="18669" y="112649"/>
                  </a:lnTo>
                  <a:lnTo>
                    <a:pt x="29463" y="100075"/>
                  </a:lnTo>
                  <a:lnTo>
                    <a:pt x="43814" y="86741"/>
                  </a:lnTo>
                  <a:lnTo>
                    <a:pt x="57912" y="81661"/>
                  </a:lnTo>
                  <a:lnTo>
                    <a:pt x="70865" y="82804"/>
                  </a:lnTo>
                  <a:lnTo>
                    <a:pt x="83058" y="89281"/>
                  </a:lnTo>
                  <a:lnTo>
                    <a:pt x="96138" y="101092"/>
                  </a:lnTo>
                  <a:lnTo>
                    <a:pt x="105790" y="114046"/>
                  </a:lnTo>
                  <a:lnTo>
                    <a:pt x="115824" y="127000"/>
                  </a:lnTo>
                  <a:lnTo>
                    <a:pt x="127000" y="138937"/>
                  </a:lnTo>
                  <a:lnTo>
                    <a:pt x="137795" y="149733"/>
                  </a:lnTo>
                  <a:lnTo>
                    <a:pt x="148589" y="160527"/>
                  </a:lnTo>
                  <a:lnTo>
                    <a:pt x="157607" y="168401"/>
                  </a:lnTo>
                  <a:lnTo>
                    <a:pt x="162687" y="172338"/>
                  </a:lnTo>
                </a:path>
                <a:path w="163195" h="247650">
                  <a:moveTo>
                    <a:pt x="0" y="247650"/>
                  </a:moveTo>
                  <a:lnTo>
                    <a:pt x="23749" y="245491"/>
                  </a:lnTo>
                  <a:lnTo>
                    <a:pt x="41401" y="241173"/>
                  </a:lnTo>
                  <a:lnTo>
                    <a:pt x="60071" y="236855"/>
                  </a:lnTo>
                  <a:lnTo>
                    <a:pt x="78486" y="232537"/>
                  </a:lnTo>
                  <a:lnTo>
                    <a:pt x="97154" y="228219"/>
                  </a:lnTo>
                  <a:lnTo>
                    <a:pt x="110489" y="22491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19600" y="163702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587119" y="1876805"/>
            <a:ext cx="829310" cy="38735"/>
          </a:xfrm>
          <a:custGeom>
            <a:avLst/>
            <a:gdLst/>
            <a:ahLst/>
            <a:cxnLst/>
            <a:rect l="l" t="t" r="r" b="b"/>
            <a:pathLst>
              <a:path w="829310" h="38735">
                <a:moveTo>
                  <a:pt x="0" y="10794"/>
                </a:moveTo>
                <a:lnTo>
                  <a:pt x="0" y="10794"/>
                </a:lnTo>
                <a:lnTo>
                  <a:pt x="12318" y="12318"/>
                </a:lnTo>
                <a:lnTo>
                  <a:pt x="24511" y="16255"/>
                </a:lnTo>
                <a:lnTo>
                  <a:pt x="40767" y="20954"/>
                </a:lnTo>
                <a:lnTo>
                  <a:pt x="56895" y="24891"/>
                </a:lnTo>
                <a:lnTo>
                  <a:pt x="74549" y="29590"/>
                </a:lnTo>
                <a:lnTo>
                  <a:pt x="94361" y="30606"/>
                </a:lnTo>
                <a:lnTo>
                  <a:pt x="114173" y="30606"/>
                </a:lnTo>
                <a:lnTo>
                  <a:pt x="132587" y="27050"/>
                </a:lnTo>
                <a:lnTo>
                  <a:pt x="151256" y="23113"/>
                </a:lnTo>
                <a:lnTo>
                  <a:pt x="171069" y="18795"/>
                </a:lnTo>
                <a:lnTo>
                  <a:pt x="191897" y="13334"/>
                </a:lnTo>
                <a:lnTo>
                  <a:pt x="211328" y="7619"/>
                </a:lnTo>
                <a:lnTo>
                  <a:pt x="228981" y="3682"/>
                </a:lnTo>
                <a:lnTo>
                  <a:pt x="245618" y="0"/>
                </a:lnTo>
                <a:lnTo>
                  <a:pt x="261747" y="0"/>
                </a:lnTo>
                <a:lnTo>
                  <a:pt x="261747" y="0"/>
                </a:lnTo>
                <a:lnTo>
                  <a:pt x="278383" y="1523"/>
                </a:lnTo>
                <a:lnTo>
                  <a:pt x="292735" y="5841"/>
                </a:lnTo>
                <a:lnTo>
                  <a:pt x="306831" y="10794"/>
                </a:lnTo>
                <a:lnTo>
                  <a:pt x="321182" y="17271"/>
                </a:lnTo>
                <a:lnTo>
                  <a:pt x="336295" y="24891"/>
                </a:lnTo>
                <a:lnTo>
                  <a:pt x="351789" y="30606"/>
                </a:lnTo>
                <a:lnTo>
                  <a:pt x="369062" y="34543"/>
                </a:lnTo>
                <a:lnTo>
                  <a:pt x="386714" y="36702"/>
                </a:lnTo>
                <a:lnTo>
                  <a:pt x="407543" y="35686"/>
                </a:lnTo>
                <a:lnTo>
                  <a:pt x="429513" y="32765"/>
                </a:lnTo>
                <a:lnTo>
                  <a:pt x="449325" y="27050"/>
                </a:lnTo>
                <a:lnTo>
                  <a:pt x="468756" y="23113"/>
                </a:lnTo>
                <a:lnTo>
                  <a:pt x="486410" y="19811"/>
                </a:lnTo>
                <a:lnTo>
                  <a:pt x="503681" y="17271"/>
                </a:lnTo>
                <a:lnTo>
                  <a:pt x="522478" y="16255"/>
                </a:lnTo>
                <a:lnTo>
                  <a:pt x="539750" y="16255"/>
                </a:lnTo>
                <a:lnTo>
                  <a:pt x="558419" y="18795"/>
                </a:lnTo>
                <a:lnTo>
                  <a:pt x="576072" y="21970"/>
                </a:lnTo>
                <a:lnTo>
                  <a:pt x="593725" y="25907"/>
                </a:lnTo>
                <a:lnTo>
                  <a:pt x="612013" y="31749"/>
                </a:lnTo>
                <a:lnTo>
                  <a:pt x="630808" y="35686"/>
                </a:lnTo>
                <a:lnTo>
                  <a:pt x="648462" y="36702"/>
                </a:lnTo>
                <a:lnTo>
                  <a:pt x="667131" y="36702"/>
                </a:lnTo>
                <a:lnTo>
                  <a:pt x="684403" y="34543"/>
                </a:lnTo>
                <a:lnTo>
                  <a:pt x="700913" y="31749"/>
                </a:lnTo>
                <a:lnTo>
                  <a:pt x="716153" y="29590"/>
                </a:lnTo>
                <a:lnTo>
                  <a:pt x="730504" y="28447"/>
                </a:lnTo>
                <a:lnTo>
                  <a:pt x="745998" y="28447"/>
                </a:lnTo>
                <a:lnTo>
                  <a:pt x="759968" y="30606"/>
                </a:lnTo>
                <a:lnTo>
                  <a:pt x="775462" y="32765"/>
                </a:lnTo>
                <a:lnTo>
                  <a:pt x="790575" y="35686"/>
                </a:lnTo>
                <a:lnTo>
                  <a:pt x="806069" y="36702"/>
                </a:lnTo>
                <a:lnTo>
                  <a:pt x="818007" y="38226"/>
                </a:lnTo>
                <a:lnTo>
                  <a:pt x="829182" y="38226"/>
                </a:lnTo>
                <a:lnTo>
                  <a:pt x="824864" y="30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02357" y="1863089"/>
            <a:ext cx="1868170" cy="33020"/>
          </a:xfrm>
          <a:custGeom>
            <a:avLst/>
            <a:gdLst/>
            <a:ahLst/>
            <a:cxnLst/>
            <a:rect l="l" t="t" r="r" b="b"/>
            <a:pathLst>
              <a:path w="1868170" h="33019">
                <a:moveTo>
                  <a:pt x="0" y="26035"/>
                </a:moveTo>
                <a:lnTo>
                  <a:pt x="14097" y="29210"/>
                </a:lnTo>
                <a:lnTo>
                  <a:pt x="25907" y="28194"/>
                </a:lnTo>
                <a:lnTo>
                  <a:pt x="42544" y="28194"/>
                </a:lnTo>
                <a:lnTo>
                  <a:pt x="61213" y="29210"/>
                </a:lnTo>
                <a:lnTo>
                  <a:pt x="80644" y="29972"/>
                </a:lnTo>
                <a:lnTo>
                  <a:pt x="100456" y="30988"/>
                </a:lnTo>
                <a:lnTo>
                  <a:pt x="122809" y="30988"/>
                </a:lnTo>
                <a:lnTo>
                  <a:pt x="141097" y="32512"/>
                </a:lnTo>
                <a:lnTo>
                  <a:pt x="159893" y="32512"/>
                </a:lnTo>
                <a:lnTo>
                  <a:pt x="179705" y="32512"/>
                </a:lnTo>
                <a:lnTo>
                  <a:pt x="200151" y="32512"/>
                </a:lnTo>
                <a:lnTo>
                  <a:pt x="217805" y="32512"/>
                </a:lnTo>
                <a:lnTo>
                  <a:pt x="234315" y="32512"/>
                </a:lnTo>
                <a:lnTo>
                  <a:pt x="251713" y="32512"/>
                </a:lnTo>
                <a:lnTo>
                  <a:pt x="271399" y="32512"/>
                </a:lnTo>
                <a:lnTo>
                  <a:pt x="292354" y="32512"/>
                </a:lnTo>
                <a:lnTo>
                  <a:pt x="312800" y="32512"/>
                </a:lnTo>
                <a:lnTo>
                  <a:pt x="333756" y="32512"/>
                </a:lnTo>
                <a:lnTo>
                  <a:pt x="354584" y="30988"/>
                </a:lnTo>
                <a:lnTo>
                  <a:pt x="375538" y="29210"/>
                </a:lnTo>
                <a:lnTo>
                  <a:pt x="398525" y="28194"/>
                </a:lnTo>
                <a:lnTo>
                  <a:pt x="421640" y="28194"/>
                </a:lnTo>
                <a:lnTo>
                  <a:pt x="443230" y="27050"/>
                </a:lnTo>
                <a:lnTo>
                  <a:pt x="465455" y="27050"/>
                </a:lnTo>
                <a:lnTo>
                  <a:pt x="486029" y="26035"/>
                </a:lnTo>
                <a:lnTo>
                  <a:pt x="503681" y="23495"/>
                </a:lnTo>
                <a:lnTo>
                  <a:pt x="523113" y="20574"/>
                </a:lnTo>
                <a:lnTo>
                  <a:pt x="543941" y="19558"/>
                </a:lnTo>
                <a:lnTo>
                  <a:pt x="563753" y="19558"/>
                </a:lnTo>
                <a:lnTo>
                  <a:pt x="584707" y="18414"/>
                </a:lnTo>
                <a:lnTo>
                  <a:pt x="624967" y="18414"/>
                </a:lnTo>
                <a:lnTo>
                  <a:pt x="643636" y="17399"/>
                </a:lnTo>
                <a:lnTo>
                  <a:pt x="664591" y="17399"/>
                </a:lnTo>
                <a:lnTo>
                  <a:pt x="707390" y="17399"/>
                </a:lnTo>
                <a:lnTo>
                  <a:pt x="726820" y="17399"/>
                </a:lnTo>
                <a:lnTo>
                  <a:pt x="747776" y="17399"/>
                </a:lnTo>
                <a:lnTo>
                  <a:pt x="769746" y="15875"/>
                </a:lnTo>
                <a:lnTo>
                  <a:pt x="792733" y="15875"/>
                </a:lnTo>
                <a:lnTo>
                  <a:pt x="815467" y="15875"/>
                </a:lnTo>
                <a:lnTo>
                  <a:pt x="837438" y="15875"/>
                </a:lnTo>
                <a:lnTo>
                  <a:pt x="861441" y="15875"/>
                </a:lnTo>
                <a:lnTo>
                  <a:pt x="885570" y="15875"/>
                </a:lnTo>
                <a:lnTo>
                  <a:pt x="909701" y="15239"/>
                </a:lnTo>
                <a:lnTo>
                  <a:pt x="934973" y="15239"/>
                </a:lnTo>
                <a:lnTo>
                  <a:pt x="960119" y="15239"/>
                </a:lnTo>
                <a:lnTo>
                  <a:pt x="983233" y="15239"/>
                </a:lnTo>
                <a:lnTo>
                  <a:pt x="1006220" y="15239"/>
                </a:lnTo>
                <a:lnTo>
                  <a:pt x="1006220" y="15239"/>
                </a:lnTo>
                <a:lnTo>
                  <a:pt x="1030351" y="15875"/>
                </a:lnTo>
                <a:lnTo>
                  <a:pt x="1054100" y="17399"/>
                </a:lnTo>
                <a:lnTo>
                  <a:pt x="1078610" y="15875"/>
                </a:lnTo>
                <a:lnTo>
                  <a:pt x="1102359" y="15875"/>
                </a:lnTo>
                <a:lnTo>
                  <a:pt x="1126490" y="17399"/>
                </a:lnTo>
                <a:lnTo>
                  <a:pt x="1151635" y="15875"/>
                </a:lnTo>
                <a:lnTo>
                  <a:pt x="1174750" y="15239"/>
                </a:lnTo>
                <a:lnTo>
                  <a:pt x="1195196" y="15239"/>
                </a:lnTo>
                <a:lnTo>
                  <a:pt x="1213993" y="17399"/>
                </a:lnTo>
                <a:lnTo>
                  <a:pt x="1232662" y="18414"/>
                </a:lnTo>
                <a:lnTo>
                  <a:pt x="1250315" y="18414"/>
                </a:lnTo>
                <a:lnTo>
                  <a:pt x="1269745" y="18414"/>
                </a:lnTo>
                <a:lnTo>
                  <a:pt x="1292097" y="17399"/>
                </a:lnTo>
                <a:lnTo>
                  <a:pt x="1314704" y="17399"/>
                </a:lnTo>
                <a:lnTo>
                  <a:pt x="1336675" y="15875"/>
                </a:lnTo>
                <a:lnTo>
                  <a:pt x="1352931" y="15875"/>
                </a:lnTo>
                <a:lnTo>
                  <a:pt x="1368425" y="15875"/>
                </a:lnTo>
                <a:lnTo>
                  <a:pt x="1387094" y="15875"/>
                </a:lnTo>
                <a:lnTo>
                  <a:pt x="1406906" y="15239"/>
                </a:lnTo>
                <a:lnTo>
                  <a:pt x="1425194" y="15239"/>
                </a:lnTo>
                <a:lnTo>
                  <a:pt x="1441831" y="15239"/>
                </a:lnTo>
                <a:lnTo>
                  <a:pt x="1461643" y="13716"/>
                </a:lnTo>
                <a:lnTo>
                  <a:pt x="1482090" y="12700"/>
                </a:lnTo>
                <a:lnTo>
                  <a:pt x="1503045" y="12700"/>
                </a:lnTo>
                <a:lnTo>
                  <a:pt x="1523872" y="12700"/>
                </a:lnTo>
                <a:lnTo>
                  <a:pt x="1543684" y="12700"/>
                </a:lnTo>
                <a:lnTo>
                  <a:pt x="1563496" y="12700"/>
                </a:lnTo>
                <a:lnTo>
                  <a:pt x="1585087" y="13716"/>
                </a:lnTo>
                <a:lnTo>
                  <a:pt x="1608073" y="13716"/>
                </a:lnTo>
                <a:lnTo>
                  <a:pt x="1630045" y="13716"/>
                </a:lnTo>
                <a:lnTo>
                  <a:pt x="1652016" y="15239"/>
                </a:lnTo>
                <a:lnTo>
                  <a:pt x="1675130" y="17399"/>
                </a:lnTo>
                <a:lnTo>
                  <a:pt x="1696720" y="18414"/>
                </a:lnTo>
                <a:lnTo>
                  <a:pt x="1720088" y="18414"/>
                </a:lnTo>
                <a:lnTo>
                  <a:pt x="1741678" y="17399"/>
                </a:lnTo>
                <a:lnTo>
                  <a:pt x="1761490" y="17399"/>
                </a:lnTo>
                <a:lnTo>
                  <a:pt x="1778762" y="18414"/>
                </a:lnTo>
                <a:lnTo>
                  <a:pt x="1797558" y="19558"/>
                </a:lnTo>
                <a:lnTo>
                  <a:pt x="1816227" y="19558"/>
                </a:lnTo>
                <a:lnTo>
                  <a:pt x="1816227" y="19558"/>
                </a:lnTo>
                <a:lnTo>
                  <a:pt x="1833880" y="18414"/>
                </a:lnTo>
                <a:lnTo>
                  <a:pt x="1848231" y="15239"/>
                </a:lnTo>
                <a:lnTo>
                  <a:pt x="1856867" y="11557"/>
                </a:lnTo>
                <a:lnTo>
                  <a:pt x="1862328" y="7238"/>
                </a:lnTo>
                <a:lnTo>
                  <a:pt x="186766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640198" y="1676145"/>
            <a:ext cx="210565" cy="1746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20107" y="16943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15789" y="18063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95119" y="2108326"/>
            <a:ext cx="332105" cy="30480"/>
          </a:xfrm>
          <a:custGeom>
            <a:avLst/>
            <a:gdLst/>
            <a:ahLst/>
            <a:cxnLst/>
            <a:rect l="l" t="t" r="r" b="b"/>
            <a:pathLst>
              <a:path w="332105" h="30480">
                <a:moveTo>
                  <a:pt x="0" y="0"/>
                </a:moveTo>
                <a:lnTo>
                  <a:pt x="0" y="0"/>
                </a:lnTo>
                <a:lnTo>
                  <a:pt x="7493" y="5334"/>
                </a:lnTo>
                <a:lnTo>
                  <a:pt x="15493" y="13335"/>
                </a:lnTo>
                <a:lnTo>
                  <a:pt x="26289" y="22606"/>
                </a:lnTo>
                <a:lnTo>
                  <a:pt x="39243" y="29083"/>
                </a:lnTo>
                <a:lnTo>
                  <a:pt x="54737" y="30226"/>
                </a:lnTo>
                <a:lnTo>
                  <a:pt x="54737" y="30226"/>
                </a:lnTo>
                <a:lnTo>
                  <a:pt x="71247" y="29083"/>
                </a:lnTo>
                <a:lnTo>
                  <a:pt x="88900" y="25908"/>
                </a:lnTo>
                <a:lnTo>
                  <a:pt x="103631" y="21590"/>
                </a:lnTo>
                <a:lnTo>
                  <a:pt x="119125" y="15113"/>
                </a:lnTo>
                <a:lnTo>
                  <a:pt x="135636" y="7493"/>
                </a:lnTo>
                <a:lnTo>
                  <a:pt x="153288" y="2921"/>
                </a:lnTo>
                <a:lnTo>
                  <a:pt x="173100" y="1016"/>
                </a:lnTo>
                <a:lnTo>
                  <a:pt x="191516" y="1778"/>
                </a:lnTo>
                <a:lnTo>
                  <a:pt x="209169" y="6477"/>
                </a:lnTo>
                <a:lnTo>
                  <a:pt x="226441" y="13335"/>
                </a:lnTo>
                <a:lnTo>
                  <a:pt x="246253" y="18288"/>
                </a:lnTo>
                <a:lnTo>
                  <a:pt x="266065" y="21590"/>
                </a:lnTo>
                <a:lnTo>
                  <a:pt x="284734" y="22606"/>
                </a:lnTo>
                <a:lnTo>
                  <a:pt x="298831" y="22606"/>
                </a:lnTo>
                <a:lnTo>
                  <a:pt x="308482" y="21590"/>
                </a:lnTo>
                <a:lnTo>
                  <a:pt x="319659" y="19431"/>
                </a:lnTo>
                <a:lnTo>
                  <a:pt x="331850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57295" y="2108326"/>
            <a:ext cx="777875" cy="35560"/>
          </a:xfrm>
          <a:custGeom>
            <a:avLst/>
            <a:gdLst/>
            <a:ahLst/>
            <a:cxnLst/>
            <a:rect l="l" t="t" r="r" b="b"/>
            <a:pathLst>
              <a:path w="777875" h="35560">
                <a:moveTo>
                  <a:pt x="1015" y="35560"/>
                </a:moveTo>
                <a:lnTo>
                  <a:pt x="1015" y="35560"/>
                </a:lnTo>
                <a:lnTo>
                  <a:pt x="0" y="8636"/>
                </a:lnTo>
                <a:lnTo>
                  <a:pt x="0" y="8636"/>
                </a:lnTo>
                <a:lnTo>
                  <a:pt x="10794" y="13335"/>
                </a:lnTo>
                <a:lnTo>
                  <a:pt x="22987" y="22606"/>
                </a:lnTo>
                <a:lnTo>
                  <a:pt x="39242" y="30226"/>
                </a:lnTo>
                <a:lnTo>
                  <a:pt x="61467" y="33401"/>
                </a:lnTo>
                <a:lnTo>
                  <a:pt x="87375" y="33401"/>
                </a:lnTo>
                <a:lnTo>
                  <a:pt x="112649" y="30226"/>
                </a:lnTo>
                <a:lnTo>
                  <a:pt x="136016" y="25908"/>
                </a:lnTo>
                <a:lnTo>
                  <a:pt x="157606" y="19431"/>
                </a:lnTo>
                <a:lnTo>
                  <a:pt x="180720" y="13335"/>
                </a:lnTo>
                <a:lnTo>
                  <a:pt x="202691" y="7493"/>
                </a:lnTo>
                <a:lnTo>
                  <a:pt x="225297" y="4318"/>
                </a:lnTo>
                <a:lnTo>
                  <a:pt x="248665" y="1778"/>
                </a:lnTo>
                <a:lnTo>
                  <a:pt x="270255" y="1016"/>
                </a:lnTo>
                <a:lnTo>
                  <a:pt x="289051" y="0"/>
                </a:lnTo>
                <a:lnTo>
                  <a:pt x="306704" y="0"/>
                </a:lnTo>
                <a:lnTo>
                  <a:pt x="324992" y="0"/>
                </a:lnTo>
                <a:lnTo>
                  <a:pt x="342645" y="1016"/>
                </a:lnTo>
                <a:lnTo>
                  <a:pt x="361441" y="2921"/>
                </a:lnTo>
                <a:lnTo>
                  <a:pt x="377951" y="6477"/>
                </a:lnTo>
                <a:lnTo>
                  <a:pt x="393064" y="11811"/>
                </a:lnTo>
                <a:lnTo>
                  <a:pt x="409320" y="16129"/>
                </a:lnTo>
                <a:lnTo>
                  <a:pt x="426974" y="20447"/>
                </a:lnTo>
                <a:lnTo>
                  <a:pt x="445642" y="24765"/>
                </a:lnTo>
                <a:lnTo>
                  <a:pt x="463295" y="26924"/>
                </a:lnTo>
                <a:lnTo>
                  <a:pt x="478408" y="26924"/>
                </a:lnTo>
                <a:lnTo>
                  <a:pt x="493902" y="26924"/>
                </a:lnTo>
                <a:lnTo>
                  <a:pt x="511175" y="26924"/>
                </a:lnTo>
                <a:lnTo>
                  <a:pt x="529843" y="24765"/>
                </a:lnTo>
                <a:lnTo>
                  <a:pt x="549655" y="21590"/>
                </a:lnTo>
                <a:lnTo>
                  <a:pt x="568070" y="17272"/>
                </a:lnTo>
                <a:lnTo>
                  <a:pt x="585724" y="13970"/>
                </a:lnTo>
                <a:lnTo>
                  <a:pt x="604392" y="10795"/>
                </a:lnTo>
                <a:lnTo>
                  <a:pt x="623062" y="9652"/>
                </a:lnTo>
                <a:lnTo>
                  <a:pt x="641476" y="11811"/>
                </a:lnTo>
                <a:lnTo>
                  <a:pt x="659129" y="16129"/>
                </a:lnTo>
                <a:lnTo>
                  <a:pt x="676782" y="21590"/>
                </a:lnTo>
                <a:lnTo>
                  <a:pt x="694435" y="24765"/>
                </a:lnTo>
                <a:lnTo>
                  <a:pt x="712724" y="28067"/>
                </a:lnTo>
                <a:lnTo>
                  <a:pt x="730376" y="31623"/>
                </a:lnTo>
                <a:lnTo>
                  <a:pt x="749172" y="32766"/>
                </a:lnTo>
                <a:lnTo>
                  <a:pt x="765301" y="32766"/>
                </a:lnTo>
                <a:lnTo>
                  <a:pt x="777620" y="32766"/>
                </a:lnTo>
              </a:path>
              <a:path w="777875" h="35560">
                <a:moveTo>
                  <a:pt x="777620" y="26924"/>
                </a:moveTo>
                <a:lnTo>
                  <a:pt x="765301" y="247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941195" y="2251075"/>
            <a:ext cx="209550" cy="1483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2208402" y="2088006"/>
            <a:ext cx="1069340" cy="504825"/>
            <a:chOff x="2208402" y="2088006"/>
            <a:chExt cx="1069340" cy="504825"/>
          </a:xfrm>
        </p:grpSpPr>
        <p:sp>
          <p:nvSpPr>
            <p:cNvPr id="30" name="object 30"/>
            <p:cNvSpPr/>
            <p:nvPr/>
          </p:nvSpPr>
          <p:spPr>
            <a:xfrm>
              <a:off x="2208402" y="2088006"/>
              <a:ext cx="1032764" cy="5043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277742" y="24276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236851" y="2840354"/>
            <a:ext cx="526415" cy="332740"/>
            <a:chOff x="2236851" y="2840354"/>
            <a:chExt cx="526415" cy="332740"/>
          </a:xfrm>
        </p:grpSpPr>
        <p:sp>
          <p:nvSpPr>
            <p:cNvPr id="33" name="object 33"/>
            <p:cNvSpPr/>
            <p:nvPr/>
          </p:nvSpPr>
          <p:spPr>
            <a:xfrm>
              <a:off x="2246376" y="2849879"/>
              <a:ext cx="507365" cy="313690"/>
            </a:xfrm>
            <a:custGeom>
              <a:avLst/>
              <a:gdLst/>
              <a:ahLst/>
              <a:cxnLst/>
              <a:rect l="l" t="t" r="r" b="b"/>
              <a:pathLst>
                <a:path w="507364" h="313689">
                  <a:moveTo>
                    <a:pt x="217043" y="30606"/>
                  </a:moveTo>
                  <a:lnTo>
                    <a:pt x="217043" y="30606"/>
                  </a:lnTo>
                  <a:lnTo>
                    <a:pt x="217043" y="46862"/>
                  </a:lnTo>
                  <a:lnTo>
                    <a:pt x="218059" y="55499"/>
                  </a:lnTo>
                  <a:lnTo>
                    <a:pt x="218059" y="55499"/>
                  </a:lnTo>
                  <a:lnTo>
                    <a:pt x="170942" y="0"/>
                  </a:lnTo>
                  <a:lnTo>
                    <a:pt x="154431" y="0"/>
                  </a:lnTo>
                  <a:lnTo>
                    <a:pt x="136779" y="4699"/>
                  </a:lnTo>
                  <a:lnTo>
                    <a:pt x="104012" y="17271"/>
                  </a:lnTo>
                  <a:lnTo>
                    <a:pt x="91059" y="25273"/>
                  </a:lnTo>
                  <a:lnTo>
                    <a:pt x="91059" y="25273"/>
                  </a:lnTo>
                  <a:lnTo>
                    <a:pt x="0" y="204469"/>
                  </a:lnTo>
                  <a:lnTo>
                    <a:pt x="0" y="224662"/>
                  </a:lnTo>
                  <a:lnTo>
                    <a:pt x="0" y="224662"/>
                  </a:lnTo>
                  <a:lnTo>
                    <a:pt x="4699" y="243331"/>
                  </a:lnTo>
                  <a:lnTo>
                    <a:pt x="10794" y="262127"/>
                  </a:lnTo>
                  <a:lnTo>
                    <a:pt x="21971" y="275844"/>
                  </a:lnTo>
                  <a:lnTo>
                    <a:pt x="38100" y="286893"/>
                  </a:lnTo>
                  <a:lnTo>
                    <a:pt x="59309" y="295529"/>
                  </a:lnTo>
                  <a:lnTo>
                    <a:pt x="82042" y="302132"/>
                  </a:lnTo>
                  <a:lnTo>
                    <a:pt x="106553" y="304292"/>
                  </a:lnTo>
                  <a:lnTo>
                    <a:pt x="125984" y="298831"/>
                  </a:lnTo>
                </a:path>
                <a:path w="507364" h="313689">
                  <a:moveTo>
                    <a:pt x="233299" y="279400"/>
                  </a:moveTo>
                  <a:lnTo>
                    <a:pt x="232156" y="290194"/>
                  </a:lnTo>
                  <a:lnTo>
                    <a:pt x="232156" y="290194"/>
                  </a:lnTo>
                  <a:lnTo>
                    <a:pt x="234315" y="307467"/>
                  </a:lnTo>
                  <a:lnTo>
                    <a:pt x="241935" y="313181"/>
                  </a:lnTo>
                  <a:lnTo>
                    <a:pt x="256286" y="313181"/>
                  </a:lnTo>
                  <a:lnTo>
                    <a:pt x="256286" y="313181"/>
                  </a:lnTo>
                  <a:lnTo>
                    <a:pt x="272796" y="307467"/>
                  </a:lnTo>
                  <a:lnTo>
                    <a:pt x="290068" y="297688"/>
                  </a:lnTo>
                  <a:lnTo>
                    <a:pt x="306705" y="284733"/>
                  </a:lnTo>
                  <a:lnTo>
                    <a:pt x="321056" y="271780"/>
                  </a:lnTo>
                  <a:lnTo>
                    <a:pt x="332994" y="258571"/>
                  </a:lnTo>
                  <a:lnTo>
                    <a:pt x="344805" y="243331"/>
                  </a:lnTo>
                  <a:lnTo>
                    <a:pt x="355981" y="229362"/>
                  </a:lnTo>
                  <a:lnTo>
                    <a:pt x="367919" y="212089"/>
                  </a:lnTo>
                  <a:lnTo>
                    <a:pt x="379094" y="191135"/>
                  </a:lnTo>
                  <a:lnTo>
                    <a:pt x="388747" y="170687"/>
                  </a:lnTo>
                  <a:lnTo>
                    <a:pt x="396367" y="151256"/>
                  </a:lnTo>
                  <a:lnTo>
                    <a:pt x="403098" y="133985"/>
                  </a:lnTo>
                  <a:lnTo>
                    <a:pt x="408178" y="118491"/>
                  </a:lnTo>
                  <a:lnTo>
                    <a:pt x="412876" y="104393"/>
                  </a:lnTo>
                  <a:lnTo>
                    <a:pt x="416179" y="88900"/>
                  </a:lnTo>
                  <a:lnTo>
                    <a:pt x="418338" y="70612"/>
                  </a:lnTo>
                  <a:lnTo>
                    <a:pt x="419354" y="52196"/>
                  </a:lnTo>
                  <a:lnTo>
                    <a:pt x="418338" y="34925"/>
                  </a:lnTo>
                  <a:lnTo>
                    <a:pt x="390906" y="8636"/>
                  </a:lnTo>
                  <a:lnTo>
                    <a:pt x="390906" y="8636"/>
                  </a:lnTo>
                  <a:lnTo>
                    <a:pt x="326136" y="187960"/>
                  </a:lnTo>
                  <a:lnTo>
                    <a:pt x="326136" y="209550"/>
                  </a:lnTo>
                  <a:lnTo>
                    <a:pt x="326136" y="209550"/>
                  </a:lnTo>
                  <a:lnTo>
                    <a:pt x="328675" y="230377"/>
                  </a:lnTo>
                  <a:lnTo>
                    <a:pt x="332994" y="248793"/>
                  </a:lnTo>
                  <a:lnTo>
                    <a:pt x="339471" y="262889"/>
                  </a:lnTo>
                  <a:lnTo>
                    <a:pt x="349504" y="273938"/>
                  </a:lnTo>
                  <a:lnTo>
                    <a:pt x="363600" y="279400"/>
                  </a:lnTo>
                  <a:lnTo>
                    <a:pt x="379730" y="276860"/>
                  </a:lnTo>
                  <a:lnTo>
                    <a:pt x="393065" y="269367"/>
                  </a:lnTo>
                  <a:lnTo>
                    <a:pt x="407416" y="254126"/>
                  </a:lnTo>
                </a:path>
                <a:path w="507364" h="313689">
                  <a:moveTo>
                    <a:pt x="481584" y="159893"/>
                  </a:moveTo>
                  <a:lnTo>
                    <a:pt x="476250" y="181482"/>
                  </a:lnTo>
                  <a:lnTo>
                    <a:pt x="474091" y="203454"/>
                  </a:lnTo>
                  <a:lnTo>
                    <a:pt x="474091" y="225806"/>
                  </a:lnTo>
                  <a:lnTo>
                    <a:pt x="474091" y="225806"/>
                  </a:lnTo>
                  <a:lnTo>
                    <a:pt x="478790" y="246633"/>
                  </a:lnTo>
                  <a:lnTo>
                    <a:pt x="487425" y="262889"/>
                  </a:lnTo>
                  <a:lnTo>
                    <a:pt x="498221" y="268224"/>
                  </a:lnTo>
                  <a:lnTo>
                    <a:pt x="507238" y="25857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756408" y="29020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2814954" y="2996945"/>
            <a:ext cx="389255" cy="151765"/>
            <a:chOff x="2814954" y="2996945"/>
            <a:chExt cx="389255" cy="151765"/>
          </a:xfrm>
        </p:grpSpPr>
        <p:sp>
          <p:nvSpPr>
            <p:cNvPr id="36" name="object 36"/>
            <p:cNvSpPr/>
            <p:nvPr/>
          </p:nvSpPr>
          <p:spPr>
            <a:xfrm>
              <a:off x="2944240" y="3000247"/>
              <a:ext cx="111886" cy="11988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814954" y="2999104"/>
              <a:ext cx="104775" cy="11226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081019" y="2996945"/>
              <a:ext cx="123062" cy="15151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3270377" y="2799333"/>
            <a:ext cx="2863850" cy="1885314"/>
            <a:chOff x="3270377" y="2799333"/>
            <a:chExt cx="2863850" cy="1885314"/>
          </a:xfrm>
        </p:grpSpPr>
        <p:sp>
          <p:nvSpPr>
            <p:cNvPr id="40" name="object 40"/>
            <p:cNvSpPr/>
            <p:nvPr/>
          </p:nvSpPr>
          <p:spPr>
            <a:xfrm>
              <a:off x="3279902" y="2847085"/>
              <a:ext cx="1362075" cy="320040"/>
            </a:xfrm>
            <a:custGeom>
              <a:avLst/>
              <a:gdLst/>
              <a:ahLst/>
              <a:cxnLst/>
              <a:rect l="l" t="t" r="r" b="b"/>
              <a:pathLst>
                <a:path w="1362075" h="320039">
                  <a:moveTo>
                    <a:pt x="10033" y="227456"/>
                  </a:moveTo>
                  <a:lnTo>
                    <a:pt x="0" y="227456"/>
                  </a:lnTo>
                  <a:lnTo>
                    <a:pt x="0" y="227456"/>
                  </a:lnTo>
                  <a:lnTo>
                    <a:pt x="21971" y="228600"/>
                  </a:lnTo>
                  <a:lnTo>
                    <a:pt x="41783" y="229615"/>
                  </a:lnTo>
                  <a:lnTo>
                    <a:pt x="62230" y="231012"/>
                  </a:lnTo>
                  <a:lnTo>
                    <a:pt x="85725" y="232156"/>
                  </a:lnTo>
                  <a:lnTo>
                    <a:pt x="107314" y="233171"/>
                  </a:lnTo>
                  <a:lnTo>
                    <a:pt x="128143" y="234314"/>
                  </a:lnTo>
                  <a:lnTo>
                    <a:pt x="146558" y="235331"/>
                  </a:lnTo>
                  <a:lnTo>
                    <a:pt x="164211" y="236474"/>
                  </a:lnTo>
                  <a:lnTo>
                    <a:pt x="180721" y="237489"/>
                  </a:lnTo>
                  <a:lnTo>
                    <a:pt x="190373" y="237489"/>
                  </a:lnTo>
                </a:path>
                <a:path w="1362075" h="320039">
                  <a:moveTo>
                    <a:pt x="121665" y="163702"/>
                  </a:moveTo>
                  <a:lnTo>
                    <a:pt x="121665" y="163702"/>
                  </a:lnTo>
                  <a:lnTo>
                    <a:pt x="123825" y="179196"/>
                  </a:lnTo>
                  <a:lnTo>
                    <a:pt x="130301" y="189992"/>
                  </a:lnTo>
                  <a:lnTo>
                    <a:pt x="143637" y="201549"/>
                  </a:lnTo>
                  <a:lnTo>
                    <a:pt x="159893" y="210185"/>
                  </a:lnTo>
                  <a:lnTo>
                    <a:pt x="178562" y="215900"/>
                  </a:lnTo>
                  <a:lnTo>
                    <a:pt x="195072" y="219963"/>
                  </a:lnTo>
                  <a:lnTo>
                    <a:pt x="210185" y="224536"/>
                  </a:lnTo>
                  <a:lnTo>
                    <a:pt x="224662" y="227456"/>
                  </a:lnTo>
                  <a:lnTo>
                    <a:pt x="232156" y="232156"/>
                  </a:lnTo>
                  <a:lnTo>
                    <a:pt x="232156" y="232156"/>
                  </a:lnTo>
                  <a:lnTo>
                    <a:pt x="163068" y="310261"/>
                  </a:lnTo>
                  <a:lnTo>
                    <a:pt x="172085" y="320039"/>
                  </a:lnTo>
                </a:path>
                <a:path w="1362075" h="320039">
                  <a:moveTo>
                    <a:pt x="1345692" y="0"/>
                  </a:moveTo>
                  <a:lnTo>
                    <a:pt x="1328420" y="6476"/>
                  </a:lnTo>
                  <a:lnTo>
                    <a:pt x="1312926" y="12573"/>
                  </a:lnTo>
                  <a:lnTo>
                    <a:pt x="1296289" y="22225"/>
                  </a:lnTo>
                  <a:lnTo>
                    <a:pt x="1273302" y="77724"/>
                  </a:lnTo>
                  <a:lnTo>
                    <a:pt x="1279778" y="98551"/>
                  </a:lnTo>
                  <a:lnTo>
                    <a:pt x="1290955" y="113664"/>
                  </a:lnTo>
                  <a:lnTo>
                    <a:pt x="1308227" y="129158"/>
                  </a:lnTo>
                  <a:lnTo>
                    <a:pt x="1326896" y="145414"/>
                  </a:lnTo>
                  <a:lnTo>
                    <a:pt x="1343152" y="159385"/>
                  </a:lnTo>
                  <a:lnTo>
                    <a:pt x="1355344" y="173481"/>
                  </a:lnTo>
                  <a:lnTo>
                    <a:pt x="1361821" y="188975"/>
                  </a:lnTo>
                  <a:lnTo>
                    <a:pt x="1361821" y="203707"/>
                  </a:lnTo>
                  <a:lnTo>
                    <a:pt x="1357502" y="217043"/>
                  </a:lnTo>
                  <a:lnTo>
                    <a:pt x="1347851" y="228600"/>
                  </a:lnTo>
                  <a:lnTo>
                    <a:pt x="1298575" y="26136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643374" y="2799333"/>
              <a:ext cx="786638" cy="86144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483987" y="2869945"/>
              <a:ext cx="240411" cy="14503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525262" y="345833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563747" y="2837560"/>
              <a:ext cx="2569972" cy="184671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56072" y="4022978"/>
              <a:ext cx="183261" cy="15838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887720" y="3859022"/>
              <a:ext cx="154940" cy="311150"/>
            </a:xfrm>
            <a:custGeom>
              <a:avLst/>
              <a:gdLst/>
              <a:ahLst/>
              <a:cxnLst/>
              <a:rect l="l" t="t" r="r" b="b"/>
              <a:pathLst>
                <a:path w="154939" h="311150">
                  <a:moveTo>
                    <a:pt x="14350" y="199770"/>
                  </a:moveTo>
                  <a:lnTo>
                    <a:pt x="11175" y="210565"/>
                  </a:lnTo>
                  <a:lnTo>
                    <a:pt x="0" y="304164"/>
                  </a:lnTo>
                </a:path>
                <a:path w="154939" h="311150">
                  <a:moveTo>
                    <a:pt x="17652" y="122732"/>
                  </a:moveTo>
                  <a:lnTo>
                    <a:pt x="17652" y="109766"/>
                  </a:lnTo>
                </a:path>
                <a:path w="154939" h="311150">
                  <a:moveTo>
                    <a:pt x="123825" y="211645"/>
                  </a:moveTo>
                  <a:lnTo>
                    <a:pt x="119125" y="198691"/>
                  </a:lnTo>
                  <a:lnTo>
                    <a:pt x="98678" y="184645"/>
                  </a:lnTo>
                  <a:lnTo>
                    <a:pt x="84581" y="187883"/>
                  </a:lnTo>
                  <a:lnTo>
                    <a:pt x="61594" y="241172"/>
                  </a:lnTo>
                  <a:lnTo>
                    <a:pt x="63372" y="260603"/>
                  </a:lnTo>
                  <a:lnTo>
                    <a:pt x="70230" y="279323"/>
                  </a:lnTo>
                  <a:lnTo>
                    <a:pt x="78866" y="295173"/>
                  </a:lnTo>
                  <a:lnTo>
                    <a:pt x="90042" y="306323"/>
                  </a:lnTo>
                  <a:lnTo>
                    <a:pt x="104393" y="310641"/>
                  </a:lnTo>
                  <a:lnTo>
                    <a:pt x="104393" y="310641"/>
                  </a:lnTo>
                  <a:lnTo>
                    <a:pt x="119125" y="306323"/>
                  </a:lnTo>
                  <a:lnTo>
                    <a:pt x="130301" y="293369"/>
                  </a:lnTo>
                  <a:lnTo>
                    <a:pt x="136778" y="272491"/>
                  </a:lnTo>
                  <a:lnTo>
                    <a:pt x="140462" y="247649"/>
                  </a:lnTo>
                  <a:lnTo>
                    <a:pt x="142620" y="222453"/>
                  </a:lnTo>
                  <a:lnTo>
                    <a:pt x="143637" y="199770"/>
                  </a:lnTo>
                  <a:lnTo>
                    <a:pt x="144779" y="178168"/>
                  </a:lnTo>
                  <a:lnTo>
                    <a:pt x="145795" y="156209"/>
                  </a:lnTo>
                  <a:lnTo>
                    <a:pt x="145795" y="96443"/>
                  </a:lnTo>
                  <a:lnTo>
                    <a:pt x="146938" y="74853"/>
                  </a:lnTo>
                  <a:lnTo>
                    <a:pt x="146938" y="51092"/>
                  </a:lnTo>
                  <a:lnTo>
                    <a:pt x="146938" y="51092"/>
                  </a:lnTo>
                  <a:lnTo>
                    <a:pt x="144779" y="0"/>
                  </a:lnTo>
                  <a:lnTo>
                    <a:pt x="141477" y="13969"/>
                  </a:lnTo>
                  <a:lnTo>
                    <a:pt x="136778" y="34531"/>
                  </a:lnTo>
                  <a:lnTo>
                    <a:pt x="133603" y="58648"/>
                  </a:lnTo>
                  <a:lnTo>
                    <a:pt x="131825" y="81330"/>
                  </a:lnTo>
                  <a:lnTo>
                    <a:pt x="128142" y="103289"/>
                  </a:lnTo>
                  <a:lnTo>
                    <a:pt x="127126" y="127050"/>
                  </a:lnTo>
                  <a:lnTo>
                    <a:pt x="124967" y="148653"/>
                  </a:lnTo>
                  <a:lnTo>
                    <a:pt x="124967" y="170611"/>
                  </a:lnTo>
                  <a:lnTo>
                    <a:pt x="127126" y="195452"/>
                  </a:lnTo>
                  <a:lnTo>
                    <a:pt x="130301" y="220281"/>
                  </a:lnTo>
                  <a:lnTo>
                    <a:pt x="134619" y="247649"/>
                  </a:lnTo>
                  <a:lnTo>
                    <a:pt x="140462" y="271411"/>
                  </a:lnTo>
                  <a:lnTo>
                    <a:pt x="146938" y="293369"/>
                  </a:lnTo>
                  <a:lnTo>
                    <a:pt x="154431" y="30848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73902" y="414591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404870" y="4258589"/>
              <a:ext cx="64769" cy="398780"/>
            </a:xfrm>
            <a:custGeom>
              <a:avLst/>
              <a:gdLst/>
              <a:ahLst/>
              <a:cxnLst/>
              <a:rect l="l" t="t" r="r" b="b"/>
              <a:pathLst>
                <a:path w="64770" h="398779">
                  <a:moveTo>
                    <a:pt x="62610" y="22682"/>
                  </a:moveTo>
                  <a:lnTo>
                    <a:pt x="62610" y="22682"/>
                  </a:lnTo>
                  <a:lnTo>
                    <a:pt x="64388" y="10795"/>
                  </a:lnTo>
                  <a:lnTo>
                    <a:pt x="64388" y="0"/>
                  </a:lnTo>
                  <a:lnTo>
                    <a:pt x="56768" y="12953"/>
                  </a:lnTo>
                  <a:lnTo>
                    <a:pt x="48132" y="29159"/>
                  </a:lnTo>
                  <a:lnTo>
                    <a:pt x="39242" y="46799"/>
                  </a:lnTo>
                  <a:lnTo>
                    <a:pt x="30606" y="67678"/>
                  </a:lnTo>
                  <a:lnTo>
                    <a:pt x="22987" y="88201"/>
                  </a:lnTo>
                  <a:lnTo>
                    <a:pt x="16509" y="111963"/>
                  </a:lnTo>
                  <a:lnTo>
                    <a:pt x="10794" y="135724"/>
                  </a:lnTo>
                  <a:lnTo>
                    <a:pt x="7492" y="157683"/>
                  </a:lnTo>
                  <a:lnTo>
                    <a:pt x="4317" y="178917"/>
                  </a:lnTo>
                  <a:lnTo>
                    <a:pt x="2158" y="198716"/>
                  </a:lnTo>
                  <a:lnTo>
                    <a:pt x="1015" y="218160"/>
                  </a:lnTo>
                  <a:lnTo>
                    <a:pt x="0" y="240118"/>
                  </a:lnTo>
                  <a:lnTo>
                    <a:pt x="0" y="264960"/>
                  </a:lnTo>
                  <a:lnTo>
                    <a:pt x="2158" y="287997"/>
                  </a:lnTo>
                  <a:lnTo>
                    <a:pt x="6476" y="310680"/>
                  </a:lnTo>
                  <a:lnTo>
                    <a:pt x="14350" y="333362"/>
                  </a:lnTo>
                  <a:lnTo>
                    <a:pt x="22987" y="354241"/>
                  </a:lnTo>
                  <a:lnTo>
                    <a:pt x="30606" y="373684"/>
                  </a:lnTo>
                  <a:lnTo>
                    <a:pt x="40258" y="390956"/>
                  </a:lnTo>
                  <a:lnTo>
                    <a:pt x="55752" y="39852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268855" cy="616585"/>
            <a:chOff x="1213103" y="774134"/>
            <a:chExt cx="2268855" cy="616585"/>
          </a:xfrm>
        </p:grpSpPr>
        <p:sp>
          <p:nvSpPr>
            <p:cNvPr id="3" name="object 3"/>
            <p:cNvSpPr/>
            <p:nvPr/>
          </p:nvSpPr>
          <p:spPr>
            <a:xfrm>
              <a:off x="1234430" y="774134"/>
              <a:ext cx="2247156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39239" y="792479"/>
              <a:ext cx="1634489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136775" cy="475615"/>
            </a:xfrm>
            <a:custGeom>
              <a:avLst/>
              <a:gdLst/>
              <a:ahLst/>
              <a:cxnLst/>
              <a:rect l="l" t="t" r="r" b="b"/>
              <a:pathLst>
                <a:path w="2136775" h="475615">
                  <a:moveTo>
                    <a:pt x="213664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57400" y="475488"/>
                  </a:lnTo>
                  <a:lnTo>
                    <a:pt x="2136648" y="396239"/>
                  </a:lnTo>
                  <a:lnTo>
                    <a:pt x="213664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507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136775" cy="475615"/>
            </a:xfrm>
            <a:custGeom>
              <a:avLst/>
              <a:gdLst/>
              <a:ahLst/>
              <a:cxnLst/>
              <a:rect l="l" t="t" r="r" b="b"/>
              <a:pathLst>
                <a:path w="2136775" h="475615">
                  <a:moveTo>
                    <a:pt x="2057400" y="475488"/>
                  </a:moveTo>
                  <a:lnTo>
                    <a:pt x="2073275" y="412114"/>
                  </a:lnTo>
                  <a:lnTo>
                    <a:pt x="2136648" y="396239"/>
                  </a:lnTo>
                  <a:lnTo>
                    <a:pt x="205740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36648" y="0"/>
                  </a:lnTo>
                  <a:lnTo>
                    <a:pt x="213664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98475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23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Fertilisation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Fertilization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spc="-55" dirty="0">
                <a:latin typeface="Lucida Sans"/>
                <a:cs typeface="Lucida Sans"/>
              </a:rPr>
              <a:t>generally</a:t>
            </a:r>
            <a:r>
              <a:rPr sz="1500" spc="-235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Many </a:t>
            </a:r>
            <a:r>
              <a:rPr sz="1500" spc="-70" dirty="0">
                <a:latin typeface="Lucida Sans"/>
                <a:cs typeface="Lucida Sans"/>
              </a:rPr>
              <a:t>echinoderms </a:t>
            </a:r>
            <a:r>
              <a:rPr sz="1500" spc="-40" dirty="0">
                <a:latin typeface="Lucida Sans"/>
                <a:cs typeface="Lucida Sans"/>
              </a:rPr>
              <a:t>have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good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power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of</a:t>
            </a:r>
            <a:r>
              <a:rPr sz="1500" b="1" spc="-28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regeneration.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57070" y="1642236"/>
            <a:ext cx="2339340" cy="69215"/>
            <a:chOff x="1957070" y="1642236"/>
            <a:chExt cx="2339340" cy="69215"/>
          </a:xfrm>
        </p:grpSpPr>
        <p:sp>
          <p:nvSpPr>
            <p:cNvPr id="11" name="object 11"/>
            <p:cNvSpPr/>
            <p:nvPr/>
          </p:nvSpPr>
          <p:spPr>
            <a:xfrm>
              <a:off x="1966595" y="1651761"/>
              <a:ext cx="2320290" cy="50165"/>
            </a:xfrm>
            <a:custGeom>
              <a:avLst/>
              <a:gdLst/>
              <a:ahLst/>
              <a:cxnLst/>
              <a:rect l="l" t="t" r="r" b="b"/>
              <a:pathLst>
                <a:path w="2320290" h="50164">
                  <a:moveTo>
                    <a:pt x="0" y="8636"/>
                  </a:moveTo>
                  <a:lnTo>
                    <a:pt x="9652" y="5461"/>
                  </a:lnTo>
                  <a:lnTo>
                    <a:pt x="9652" y="5461"/>
                  </a:lnTo>
                  <a:lnTo>
                    <a:pt x="19431" y="7620"/>
                  </a:lnTo>
                  <a:lnTo>
                    <a:pt x="32766" y="13335"/>
                  </a:lnTo>
                  <a:lnTo>
                    <a:pt x="46736" y="21971"/>
                  </a:lnTo>
                  <a:lnTo>
                    <a:pt x="63373" y="29210"/>
                  </a:lnTo>
                  <a:lnTo>
                    <a:pt x="81025" y="36829"/>
                  </a:lnTo>
                  <a:lnTo>
                    <a:pt x="97536" y="42545"/>
                  </a:lnTo>
                  <a:lnTo>
                    <a:pt x="113792" y="46482"/>
                  </a:lnTo>
                  <a:lnTo>
                    <a:pt x="132461" y="50037"/>
                  </a:lnTo>
                  <a:lnTo>
                    <a:pt x="155448" y="50037"/>
                  </a:lnTo>
                  <a:lnTo>
                    <a:pt x="181737" y="46482"/>
                  </a:lnTo>
                  <a:lnTo>
                    <a:pt x="207010" y="41401"/>
                  </a:lnTo>
                  <a:lnTo>
                    <a:pt x="227837" y="34671"/>
                  </a:lnTo>
                  <a:lnTo>
                    <a:pt x="245110" y="27050"/>
                  </a:lnTo>
                  <a:lnTo>
                    <a:pt x="260223" y="21971"/>
                  </a:lnTo>
                  <a:lnTo>
                    <a:pt x="279019" y="17272"/>
                  </a:lnTo>
                  <a:lnTo>
                    <a:pt x="298831" y="11937"/>
                  </a:lnTo>
                  <a:lnTo>
                    <a:pt x="318516" y="7620"/>
                  </a:lnTo>
                  <a:lnTo>
                    <a:pt x="337312" y="5461"/>
                  </a:lnTo>
                  <a:lnTo>
                    <a:pt x="355981" y="5461"/>
                  </a:lnTo>
                  <a:lnTo>
                    <a:pt x="374396" y="7620"/>
                  </a:lnTo>
                  <a:lnTo>
                    <a:pt x="390525" y="10795"/>
                  </a:lnTo>
                  <a:lnTo>
                    <a:pt x="406019" y="15494"/>
                  </a:lnTo>
                  <a:lnTo>
                    <a:pt x="423672" y="19558"/>
                  </a:lnTo>
                  <a:lnTo>
                    <a:pt x="443484" y="24129"/>
                  </a:lnTo>
                  <a:lnTo>
                    <a:pt x="466217" y="28194"/>
                  </a:lnTo>
                  <a:lnTo>
                    <a:pt x="490347" y="31750"/>
                  </a:lnTo>
                  <a:lnTo>
                    <a:pt x="515493" y="34671"/>
                  </a:lnTo>
                  <a:lnTo>
                    <a:pt x="538480" y="34671"/>
                  </a:lnTo>
                  <a:lnTo>
                    <a:pt x="560451" y="33909"/>
                  </a:lnTo>
                  <a:lnTo>
                    <a:pt x="580263" y="32765"/>
                  </a:lnTo>
                  <a:lnTo>
                    <a:pt x="597916" y="31750"/>
                  </a:lnTo>
                  <a:lnTo>
                    <a:pt x="615188" y="29210"/>
                  </a:lnTo>
                  <a:lnTo>
                    <a:pt x="635000" y="25273"/>
                  </a:lnTo>
                  <a:lnTo>
                    <a:pt x="654812" y="21971"/>
                  </a:lnTo>
                  <a:lnTo>
                    <a:pt x="673227" y="18414"/>
                  </a:lnTo>
                  <a:lnTo>
                    <a:pt x="691896" y="15494"/>
                  </a:lnTo>
                  <a:lnTo>
                    <a:pt x="711707" y="10795"/>
                  </a:lnTo>
                  <a:lnTo>
                    <a:pt x="733298" y="7620"/>
                  </a:lnTo>
                  <a:lnTo>
                    <a:pt x="758444" y="6476"/>
                  </a:lnTo>
                  <a:lnTo>
                    <a:pt x="781557" y="6476"/>
                  </a:lnTo>
                  <a:lnTo>
                    <a:pt x="781557" y="6476"/>
                  </a:lnTo>
                  <a:lnTo>
                    <a:pt x="804544" y="9778"/>
                  </a:lnTo>
                  <a:lnTo>
                    <a:pt x="827659" y="15494"/>
                  </a:lnTo>
                  <a:lnTo>
                    <a:pt x="850646" y="20574"/>
                  </a:lnTo>
                  <a:lnTo>
                    <a:pt x="872236" y="26035"/>
                  </a:lnTo>
                  <a:lnTo>
                    <a:pt x="895604" y="29210"/>
                  </a:lnTo>
                  <a:lnTo>
                    <a:pt x="919353" y="32765"/>
                  </a:lnTo>
                  <a:lnTo>
                    <a:pt x="945642" y="33909"/>
                  </a:lnTo>
                  <a:lnTo>
                    <a:pt x="971931" y="32765"/>
                  </a:lnTo>
                  <a:lnTo>
                    <a:pt x="996442" y="30607"/>
                  </a:lnTo>
                  <a:lnTo>
                    <a:pt x="1020191" y="27050"/>
                  </a:lnTo>
                  <a:lnTo>
                    <a:pt x="1041146" y="24129"/>
                  </a:lnTo>
                  <a:lnTo>
                    <a:pt x="1058418" y="19558"/>
                  </a:lnTo>
                  <a:lnTo>
                    <a:pt x="1074928" y="16256"/>
                  </a:lnTo>
                  <a:lnTo>
                    <a:pt x="1091438" y="11937"/>
                  </a:lnTo>
                  <a:lnTo>
                    <a:pt x="1110234" y="9778"/>
                  </a:lnTo>
                  <a:lnTo>
                    <a:pt x="1131824" y="7620"/>
                  </a:lnTo>
                  <a:lnTo>
                    <a:pt x="1152652" y="7620"/>
                  </a:lnTo>
                  <a:lnTo>
                    <a:pt x="1172464" y="8636"/>
                  </a:lnTo>
                  <a:lnTo>
                    <a:pt x="1191260" y="9778"/>
                  </a:lnTo>
                  <a:lnTo>
                    <a:pt x="1211072" y="13335"/>
                  </a:lnTo>
                  <a:lnTo>
                    <a:pt x="1228344" y="18414"/>
                  </a:lnTo>
                  <a:lnTo>
                    <a:pt x="1247013" y="21971"/>
                  </a:lnTo>
                  <a:lnTo>
                    <a:pt x="1266825" y="24129"/>
                  </a:lnTo>
                  <a:lnTo>
                    <a:pt x="1287271" y="24129"/>
                  </a:lnTo>
                  <a:lnTo>
                    <a:pt x="1309243" y="21971"/>
                  </a:lnTo>
                  <a:lnTo>
                    <a:pt x="1331214" y="17272"/>
                  </a:lnTo>
                  <a:lnTo>
                    <a:pt x="1352169" y="11937"/>
                  </a:lnTo>
                  <a:lnTo>
                    <a:pt x="1371600" y="7620"/>
                  </a:lnTo>
                  <a:lnTo>
                    <a:pt x="1389253" y="4699"/>
                  </a:lnTo>
                  <a:lnTo>
                    <a:pt x="1406906" y="2159"/>
                  </a:lnTo>
                  <a:lnTo>
                    <a:pt x="1424432" y="2159"/>
                  </a:lnTo>
                  <a:lnTo>
                    <a:pt x="1440688" y="4699"/>
                  </a:lnTo>
                  <a:lnTo>
                    <a:pt x="1456944" y="7620"/>
                  </a:lnTo>
                  <a:lnTo>
                    <a:pt x="1472310" y="11937"/>
                  </a:lnTo>
                  <a:lnTo>
                    <a:pt x="1487805" y="17272"/>
                  </a:lnTo>
                  <a:lnTo>
                    <a:pt x="1507617" y="19558"/>
                  </a:lnTo>
                  <a:lnTo>
                    <a:pt x="1530350" y="19558"/>
                  </a:lnTo>
                  <a:lnTo>
                    <a:pt x="1553718" y="17272"/>
                  </a:lnTo>
                  <a:lnTo>
                    <a:pt x="1575308" y="13335"/>
                  </a:lnTo>
                  <a:lnTo>
                    <a:pt x="1596263" y="9778"/>
                  </a:lnTo>
                  <a:lnTo>
                    <a:pt x="1612772" y="7620"/>
                  </a:lnTo>
                  <a:lnTo>
                    <a:pt x="1627885" y="7620"/>
                  </a:lnTo>
                  <a:lnTo>
                    <a:pt x="1641983" y="9778"/>
                  </a:lnTo>
                  <a:lnTo>
                    <a:pt x="1656333" y="15494"/>
                  </a:lnTo>
                  <a:lnTo>
                    <a:pt x="1671446" y="20574"/>
                  </a:lnTo>
                  <a:lnTo>
                    <a:pt x="1691258" y="25273"/>
                  </a:lnTo>
                  <a:lnTo>
                    <a:pt x="1712468" y="27050"/>
                  </a:lnTo>
                  <a:lnTo>
                    <a:pt x="1734058" y="28194"/>
                  </a:lnTo>
                  <a:lnTo>
                    <a:pt x="1755013" y="27050"/>
                  </a:lnTo>
                  <a:lnTo>
                    <a:pt x="1776983" y="25273"/>
                  </a:lnTo>
                  <a:lnTo>
                    <a:pt x="1796669" y="23113"/>
                  </a:lnTo>
                  <a:lnTo>
                    <a:pt x="1815083" y="20574"/>
                  </a:lnTo>
                  <a:lnTo>
                    <a:pt x="1833753" y="19558"/>
                  </a:lnTo>
                  <a:lnTo>
                    <a:pt x="1852549" y="21971"/>
                  </a:lnTo>
                  <a:lnTo>
                    <a:pt x="1871980" y="25273"/>
                  </a:lnTo>
                  <a:lnTo>
                    <a:pt x="1889633" y="29210"/>
                  </a:lnTo>
                  <a:lnTo>
                    <a:pt x="1906143" y="31750"/>
                  </a:lnTo>
                  <a:lnTo>
                    <a:pt x="1922399" y="31750"/>
                  </a:lnTo>
                  <a:lnTo>
                    <a:pt x="1922399" y="31750"/>
                  </a:lnTo>
                  <a:lnTo>
                    <a:pt x="1940052" y="30607"/>
                  </a:lnTo>
                  <a:lnTo>
                    <a:pt x="1963039" y="29210"/>
                  </a:lnTo>
                  <a:lnTo>
                    <a:pt x="1984629" y="25273"/>
                  </a:lnTo>
                  <a:lnTo>
                    <a:pt x="2005583" y="20574"/>
                  </a:lnTo>
                  <a:lnTo>
                    <a:pt x="2025269" y="17272"/>
                  </a:lnTo>
                  <a:lnTo>
                    <a:pt x="2045081" y="16256"/>
                  </a:lnTo>
                  <a:lnTo>
                    <a:pt x="2064893" y="17272"/>
                  </a:lnTo>
                  <a:lnTo>
                    <a:pt x="2082165" y="19558"/>
                  </a:lnTo>
                  <a:lnTo>
                    <a:pt x="2101977" y="20574"/>
                  </a:lnTo>
                  <a:lnTo>
                    <a:pt x="2121789" y="21971"/>
                  </a:lnTo>
                  <a:lnTo>
                    <a:pt x="2141220" y="20574"/>
                  </a:lnTo>
                  <a:lnTo>
                    <a:pt x="2163191" y="20574"/>
                  </a:lnTo>
                  <a:lnTo>
                    <a:pt x="2183003" y="20574"/>
                  </a:lnTo>
                  <a:lnTo>
                    <a:pt x="2202815" y="19558"/>
                  </a:lnTo>
                  <a:lnTo>
                    <a:pt x="2222627" y="17272"/>
                  </a:lnTo>
                  <a:lnTo>
                    <a:pt x="2242058" y="16256"/>
                  </a:lnTo>
                  <a:lnTo>
                    <a:pt x="2260727" y="16256"/>
                  </a:lnTo>
                  <a:lnTo>
                    <a:pt x="2279522" y="16256"/>
                  </a:lnTo>
                  <a:lnTo>
                    <a:pt x="2297176" y="16256"/>
                  </a:lnTo>
                  <a:lnTo>
                    <a:pt x="2311146" y="13335"/>
                  </a:lnTo>
                  <a:lnTo>
                    <a:pt x="2319782" y="10795"/>
                  </a:lnTo>
                  <a:lnTo>
                    <a:pt x="231444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91076" y="165544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648205" y="1874900"/>
            <a:ext cx="4916805" cy="2595880"/>
            <a:chOff x="1648205" y="1874900"/>
            <a:chExt cx="4916805" cy="2595880"/>
          </a:xfrm>
        </p:grpSpPr>
        <p:sp>
          <p:nvSpPr>
            <p:cNvPr id="14" name="object 14"/>
            <p:cNvSpPr/>
            <p:nvPr/>
          </p:nvSpPr>
          <p:spPr>
            <a:xfrm>
              <a:off x="1657730" y="1884425"/>
              <a:ext cx="2413000" cy="640715"/>
            </a:xfrm>
            <a:custGeom>
              <a:avLst/>
              <a:gdLst/>
              <a:ahLst/>
              <a:cxnLst/>
              <a:rect l="l" t="t" r="r" b="b"/>
              <a:pathLst>
                <a:path w="2413000" h="640714">
                  <a:moveTo>
                    <a:pt x="5714" y="23749"/>
                  </a:moveTo>
                  <a:lnTo>
                    <a:pt x="5714" y="23749"/>
                  </a:lnTo>
                  <a:lnTo>
                    <a:pt x="0" y="15112"/>
                  </a:lnTo>
                  <a:lnTo>
                    <a:pt x="0" y="15112"/>
                  </a:lnTo>
                  <a:lnTo>
                    <a:pt x="11811" y="19050"/>
                  </a:lnTo>
                  <a:lnTo>
                    <a:pt x="24383" y="27686"/>
                  </a:lnTo>
                  <a:lnTo>
                    <a:pt x="38481" y="37718"/>
                  </a:lnTo>
                  <a:lnTo>
                    <a:pt x="54737" y="45339"/>
                  </a:lnTo>
                  <a:lnTo>
                    <a:pt x="72262" y="51054"/>
                  </a:lnTo>
                  <a:lnTo>
                    <a:pt x="89916" y="52831"/>
                  </a:lnTo>
                  <a:lnTo>
                    <a:pt x="108712" y="52831"/>
                  </a:lnTo>
                  <a:lnTo>
                    <a:pt x="127000" y="51816"/>
                  </a:lnTo>
                  <a:lnTo>
                    <a:pt x="145795" y="50037"/>
                  </a:lnTo>
                  <a:lnTo>
                    <a:pt x="165607" y="47498"/>
                  </a:lnTo>
                  <a:lnTo>
                    <a:pt x="186055" y="44196"/>
                  </a:lnTo>
                  <a:lnTo>
                    <a:pt x="208025" y="41021"/>
                  </a:lnTo>
                  <a:lnTo>
                    <a:pt x="227837" y="38862"/>
                  </a:lnTo>
                  <a:lnTo>
                    <a:pt x="249808" y="37718"/>
                  </a:lnTo>
                  <a:lnTo>
                    <a:pt x="271399" y="36703"/>
                  </a:lnTo>
                  <a:lnTo>
                    <a:pt x="293750" y="35560"/>
                  </a:lnTo>
                  <a:lnTo>
                    <a:pt x="293750" y="35560"/>
                  </a:lnTo>
                  <a:lnTo>
                    <a:pt x="316356" y="36703"/>
                  </a:lnTo>
                  <a:lnTo>
                    <a:pt x="337312" y="38862"/>
                  </a:lnTo>
                  <a:lnTo>
                    <a:pt x="359282" y="41021"/>
                  </a:lnTo>
                  <a:lnTo>
                    <a:pt x="381888" y="43180"/>
                  </a:lnTo>
                  <a:lnTo>
                    <a:pt x="407416" y="45339"/>
                  </a:lnTo>
                  <a:lnTo>
                    <a:pt x="431292" y="45339"/>
                  </a:lnTo>
                  <a:lnTo>
                    <a:pt x="457454" y="42037"/>
                  </a:lnTo>
                  <a:lnTo>
                    <a:pt x="488442" y="36703"/>
                  </a:lnTo>
                  <a:lnTo>
                    <a:pt x="519049" y="29845"/>
                  </a:lnTo>
                  <a:lnTo>
                    <a:pt x="545338" y="23749"/>
                  </a:lnTo>
                  <a:lnTo>
                    <a:pt x="569087" y="20066"/>
                  </a:lnTo>
                  <a:lnTo>
                    <a:pt x="592455" y="17272"/>
                  </a:lnTo>
                  <a:lnTo>
                    <a:pt x="610869" y="15112"/>
                  </a:lnTo>
                  <a:lnTo>
                    <a:pt x="629538" y="15112"/>
                  </a:lnTo>
                  <a:lnTo>
                    <a:pt x="649351" y="15112"/>
                  </a:lnTo>
                  <a:lnTo>
                    <a:pt x="672083" y="13970"/>
                  </a:lnTo>
                  <a:lnTo>
                    <a:pt x="693293" y="13970"/>
                  </a:lnTo>
                  <a:lnTo>
                    <a:pt x="693293" y="13970"/>
                  </a:lnTo>
                  <a:lnTo>
                    <a:pt x="713867" y="15112"/>
                  </a:lnTo>
                  <a:lnTo>
                    <a:pt x="733679" y="17272"/>
                  </a:lnTo>
                  <a:lnTo>
                    <a:pt x="754126" y="20066"/>
                  </a:lnTo>
                  <a:lnTo>
                    <a:pt x="775081" y="23749"/>
                  </a:lnTo>
                  <a:lnTo>
                    <a:pt x="795908" y="24765"/>
                  </a:lnTo>
                  <a:lnTo>
                    <a:pt x="820038" y="24765"/>
                  </a:lnTo>
                  <a:lnTo>
                    <a:pt x="847344" y="23749"/>
                  </a:lnTo>
                  <a:lnTo>
                    <a:pt x="875792" y="22606"/>
                  </a:lnTo>
                  <a:lnTo>
                    <a:pt x="897763" y="20066"/>
                  </a:lnTo>
                  <a:lnTo>
                    <a:pt x="920876" y="16129"/>
                  </a:lnTo>
                  <a:lnTo>
                    <a:pt x="945007" y="11811"/>
                  </a:lnTo>
                  <a:lnTo>
                    <a:pt x="966596" y="7493"/>
                  </a:lnTo>
                  <a:lnTo>
                    <a:pt x="986408" y="2794"/>
                  </a:lnTo>
                  <a:lnTo>
                    <a:pt x="1003935" y="0"/>
                  </a:lnTo>
                  <a:lnTo>
                    <a:pt x="1020571" y="0"/>
                  </a:lnTo>
                  <a:lnTo>
                    <a:pt x="1037082" y="0"/>
                  </a:lnTo>
                  <a:lnTo>
                    <a:pt x="1055496" y="0"/>
                  </a:lnTo>
                  <a:lnTo>
                    <a:pt x="1074166" y="635"/>
                  </a:lnTo>
                  <a:lnTo>
                    <a:pt x="1092962" y="2794"/>
                  </a:lnTo>
                  <a:lnTo>
                    <a:pt x="1111250" y="6476"/>
                  </a:lnTo>
                  <a:lnTo>
                    <a:pt x="1130045" y="11811"/>
                  </a:lnTo>
                  <a:lnTo>
                    <a:pt x="1151636" y="15112"/>
                  </a:lnTo>
                  <a:lnTo>
                    <a:pt x="1175004" y="16129"/>
                  </a:lnTo>
                  <a:lnTo>
                    <a:pt x="1198752" y="17272"/>
                  </a:lnTo>
                  <a:lnTo>
                    <a:pt x="1222883" y="15112"/>
                  </a:lnTo>
                  <a:lnTo>
                    <a:pt x="1247013" y="13970"/>
                  </a:lnTo>
                  <a:lnTo>
                    <a:pt x="1293114" y="13970"/>
                  </a:lnTo>
                  <a:lnTo>
                    <a:pt x="1313942" y="12954"/>
                  </a:lnTo>
                  <a:lnTo>
                    <a:pt x="1335913" y="10414"/>
                  </a:lnTo>
                  <a:lnTo>
                    <a:pt x="1354327" y="9271"/>
                  </a:lnTo>
                  <a:lnTo>
                    <a:pt x="1370838" y="8636"/>
                  </a:lnTo>
                  <a:lnTo>
                    <a:pt x="1387094" y="6476"/>
                  </a:lnTo>
                  <a:lnTo>
                    <a:pt x="1405763" y="3937"/>
                  </a:lnTo>
                  <a:lnTo>
                    <a:pt x="1424432" y="3937"/>
                  </a:lnTo>
                  <a:lnTo>
                    <a:pt x="1424432" y="3937"/>
                  </a:lnTo>
                  <a:lnTo>
                    <a:pt x="1441704" y="6476"/>
                  </a:lnTo>
                  <a:lnTo>
                    <a:pt x="1459357" y="8636"/>
                  </a:lnTo>
                  <a:lnTo>
                    <a:pt x="1475994" y="11811"/>
                  </a:lnTo>
                  <a:lnTo>
                    <a:pt x="1493646" y="12954"/>
                  </a:lnTo>
                  <a:lnTo>
                    <a:pt x="1513077" y="13970"/>
                  </a:lnTo>
                  <a:lnTo>
                    <a:pt x="1536064" y="13970"/>
                  </a:lnTo>
                  <a:lnTo>
                    <a:pt x="1558036" y="15112"/>
                  </a:lnTo>
                  <a:lnTo>
                    <a:pt x="1577848" y="13970"/>
                  </a:lnTo>
                  <a:lnTo>
                    <a:pt x="1593342" y="11811"/>
                  </a:lnTo>
                  <a:lnTo>
                    <a:pt x="1602994" y="7493"/>
                  </a:lnTo>
                  <a:lnTo>
                    <a:pt x="1617091" y="6476"/>
                  </a:lnTo>
                </a:path>
                <a:path w="2413000" h="640714">
                  <a:moveTo>
                    <a:pt x="2350389" y="279654"/>
                  </a:moveTo>
                  <a:lnTo>
                    <a:pt x="2350389" y="279654"/>
                  </a:lnTo>
                  <a:lnTo>
                    <a:pt x="2312289" y="215900"/>
                  </a:lnTo>
                  <a:lnTo>
                    <a:pt x="2312289" y="215900"/>
                  </a:lnTo>
                  <a:lnTo>
                    <a:pt x="2212467" y="302768"/>
                  </a:lnTo>
                  <a:lnTo>
                    <a:pt x="2210308" y="321056"/>
                  </a:lnTo>
                  <a:lnTo>
                    <a:pt x="2210308" y="321056"/>
                  </a:lnTo>
                  <a:lnTo>
                    <a:pt x="2213610" y="339852"/>
                  </a:lnTo>
                  <a:lnTo>
                    <a:pt x="2222627" y="353822"/>
                  </a:lnTo>
                  <a:lnTo>
                    <a:pt x="2234819" y="364617"/>
                  </a:lnTo>
                  <a:lnTo>
                    <a:pt x="2251074" y="370078"/>
                  </a:lnTo>
                  <a:lnTo>
                    <a:pt x="2266188" y="371094"/>
                  </a:lnTo>
                  <a:lnTo>
                    <a:pt x="2278380" y="367156"/>
                  </a:lnTo>
                  <a:lnTo>
                    <a:pt x="2283841" y="361442"/>
                  </a:lnTo>
                  <a:lnTo>
                    <a:pt x="2273046" y="349885"/>
                  </a:lnTo>
                  <a:lnTo>
                    <a:pt x="2200656" y="407797"/>
                  </a:lnTo>
                  <a:lnTo>
                    <a:pt x="2202815" y="428752"/>
                  </a:lnTo>
                  <a:lnTo>
                    <a:pt x="2210308" y="448183"/>
                  </a:lnTo>
                  <a:lnTo>
                    <a:pt x="2221484" y="463677"/>
                  </a:lnTo>
                  <a:lnTo>
                    <a:pt x="2234819" y="474472"/>
                  </a:lnTo>
                  <a:lnTo>
                    <a:pt x="2251074" y="480949"/>
                  </a:lnTo>
                  <a:lnTo>
                    <a:pt x="2270886" y="484124"/>
                  </a:lnTo>
                  <a:lnTo>
                    <a:pt x="2290572" y="486283"/>
                  </a:lnTo>
                  <a:lnTo>
                    <a:pt x="2307971" y="481965"/>
                  </a:lnTo>
                </a:path>
                <a:path w="2413000" h="640714">
                  <a:moveTo>
                    <a:pt x="2412999" y="378714"/>
                  </a:moveTo>
                  <a:lnTo>
                    <a:pt x="2406522" y="375793"/>
                  </a:lnTo>
                  <a:lnTo>
                    <a:pt x="2406522" y="375793"/>
                  </a:lnTo>
                  <a:lnTo>
                    <a:pt x="2360422" y="428752"/>
                  </a:lnTo>
                  <a:lnTo>
                    <a:pt x="2368042" y="444246"/>
                  </a:lnTo>
                  <a:lnTo>
                    <a:pt x="2379853" y="452881"/>
                  </a:lnTo>
                  <a:lnTo>
                    <a:pt x="2394331" y="452881"/>
                  </a:lnTo>
                  <a:lnTo>
                    <a:pt x="2405507" y="444246"/>
                  </a:lnTo>
                  <a:lnTo>
                    <a:pt x="2411984" y="429768"/>
                  </a:lnTo>
                  <a:lnTo>
                    <a:pt x="2412999" y="417575"/>
                  </a:lnTo>
                  <a:lnTo>
                    <a:pt x="2406522" y="423291"/>
                  </a:lnTo>
                  <a:lnTo>
                    <a:pt x="2403347" y="440563"/>
                  </a:lnTo>
                  <a:lnTo>
                    <a:pt x="2403347" y="465836"/>
                  </a:lnTo>
                  <a:lnTo>
                    <a:pt x="2404364" y="490600"/>
                  </a:lnTo>
                  <a:lnTo>
                    <a:pt x="2407285" y="513715"/>
                  </a:lnTo>
                  <a:lnTo>
                    <a:pt x="2410841" y="534162"/>
                  </a:lnTo>
                  <a:lnTo>
                    <a:pt x="2411984" y="556133"/>
                  </a:lnTo>
                  <a:lnTo>
                    <a:pt x="2412999" y="576707"/>
                  </a:lnTo>
                  <a:lnTo>
                    <a:pt x="2410841" y="596773"/>
                  </a:lnTo>
                  <a:lnTo>
                    <a:pt x="2358263" y="640334"/>
                  </a:lnTo>
                  <a:lnTo>
                    <a:pt x="2337435" y="638175"/>
                  </a:lnTo>
                  <a:lnTo>
                    <a:pt x="2320163" y="631698"/>
                  </a:lnTo>
                  <a:lnTo>
                    <a:pt x="2306828" y="622046"/>
                  </a:lnTo>
                  <a:lnTo>
                    <a:pt x="2302510" y="59931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10052" y="302552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91585" y="3058159"/>
              <a:ext cx="92455" cy="15303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425700" y="1881377"/>
              <a:ext cx="4138929" cy="258940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6652386" y="2794507"/>
            <a:ext cx="703580" cy="201295"/>
          </a:xfrm>
          <a:custGeom>
            <a:avLst/>
            <a:gdLst/>
            <a:ahLst/>
            <a:cxnLst/>
            <a:rect l="l" t="t" r="r" b="b"/>
            <a:pathLst>
              <a:path w="703579" h="201294">
                <a:moveTo>
                  <a:pt x="105029" y="1016"/>
                </a:moveTo>
                <a:lnTo>
                  <a:pt x="127000" y="0"/>
                </a:lnTo>
                <a:lnTo>
                  <a:pt x="146812" y="0"/>
                </a:lnTo>
                <a:lnTo>
                  <a:pt x="168402" y="1016"/>
                </a:lnTo>
                <a:lnTo>
                  <a:pt x="191770" y="2159"/>
                </a:lnTo>
                <a:lnTo>
                  <a:pt x="211201" y="4318"/>
                </a:lnTo>
                <a:lnTo>
                  <a:pt x="231013" y="6477"/>
                </a:lnTo>
                <a:lnTo>
                  <a:pt x="255143" y="8636"/>
                </a:lnTo>
                <a:lnTo>
                  <a:pt x="282575" y="9652"/>
                </a:lnTo>
                <a:lnTo>
                  <a:pt x="306705" y="8636"/>
                </a:lnTo>
                <a:lnTo>
                  <a:pt x="329692" y="7493"/>
                </a:lnTo>
                <a:lnTo>
                  <a:pt x="353441" y="7493"/>
                </a:lnTo>
                <a:lnTo>
                  <a:pt x="378968" y="10795"/>
                </a:lnTo>
                <a:lnTo>
                  <a:pt x="401701" y="18288"/>
                </a:lnTo>
                <a:lnTo>
                  <a:pt x="421513" y="25908"/>
                </a:lnTo>
                <a:lnTo>
                  <a:pt x="421513" y="25908"/>
                </a:lnTo>
                <a:lnTo>
                  <a:pt x="437642" y="32385"/>
                </a:lnTo>
                <a:lnTo>
                  <a:pt x="455295" y="36703"/>
                </a:lnTo>
                <a:lnTo>
                  <a:pt x="475107" y="41021"/>
                </a:lnTo>
                <a:lnTo>
                  <a:pt x="493522" y="45720"/>
                </a:lnTo>
                <a:lnTo>
                  <a:pt x="512191" y="48514"/>
                </a:lnTo>
                <a:lnTo>
                  <a:pt x="530987" y="52197"/>
                </a:lnTo>
                <a:lnTo>
                  <a:pt x="549656" y="53213"/>
                </a:lnTo>
                <a:lnTo>
                  <a:pt x="571627" y="53213"/>
                </a:lnTo>
                <a:lnTo>
                  <a:pt x="597535" y="54356"/>
                </a:lnTo>
                <a:lnTo>
                  <a:pt x="624840" y="60833"/>
                </a:lnTo>
                <a:lnTo>
                  <a:pt x="648335" y="69468"/>
                </a:lnTo>
                <a:lnTo>
                  <a:pt x="667766" y="75565"/>
                </a:lnTo>
                <a:lnTo>
                  <a:pt x="682117" y="81280"/>
                </a:lnTo>
                <a:lnTo>
                  <a:pt x="691896" y="88900"/>
                </a:lnTo>
              </a:path>
              <a:path w="703579" h="201294">
                <a:moveTo>
                  <a:pt x="703072" y="116967"/>
                </a:moveTo>
                <a:lnTo>
                  <a:pt x="697230" y="128143"/>
                </a:lnTo>
                <a:lnTo>
                  <a:pt x="636016" y="151892"/>
                </a:lnTo>
              </a:path>
              <a:path w="703579" h="201294">
                <a:moveTo>
                  <a:pt x="487426" y="177800"/>
                </a:moveTo>
                <a:lnTo>
                  <a:pt x="487426" y="177800"/>
                </a:lnTo>
                <a:lnTo>
                  <a:pt x="391922" y="189992"/>
                </a:lnTo>
                <a:lnTo>
                  <a:pt x="361442" y="192151"/>
                </a:lnTo>
                <a:lnTo>
                  <a:pt x="336169" y="192151"/>
                </a:lnTo>
                <a:lnTo>
                  <a:pt x="315341" y="188976"/>
                </a:lnTo>
              </a:path>
              <a:path w="703579" h="201294">
                <a:moveTo>
                  <a:pt x="166243" y="198628"/>
                </a:moveTo>
                <a:lnTo>
                  <a:pt x="154432" y="198628"/>
                </a:lnTo>
                <a:lnTo>
                  <a:pt x="141097" y="198628"/>
                </a:lnTo>
                <a:lnTo>
                  <a:pt x="123444" y="197612"/>
                </a:lnTo>
                <a:lnTo>
                  <a:pt x="102870" y="197612"/>
                </a:lnTo>
                <a:lnTo>
                  <a:pt x="77724" y="198628"/>
                </a:lnTo>
                <a:lnTo>
                  <a:pt x="49276" y="199771"/>
                </a:lnTo>
                <a:lnTo>
                  <a:pt x="21844" y="200787"/>
                </a:lnTo>
                <a:lnTo>
                  <a:pt x="0" y="1986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247265" cy="616585"/>
            <a:chOff x="1213103" y="774134"/>
            <a:chExt cx="2247265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222580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47799" y="792479"/>
              <a:ext cx="179603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115820" cy="475615"/>
            </a:xfrm>
            <a:custGeom>
              <a:avLst/>
              <a:gdLst/>
              <a:ahLst/>
              <a:cxnLst/>
              <a:rect l="l" t="t" r="r" b="b"/>
              <a:pathLst>
                <a:path w="2115820" h="475615">
                  <a:moveTo>
                    <a:pt x="211531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36064" y="475488"/>
                  </a:lnTo>
                  <a:lnTo>
                    <a:pt x="2115312" y="396239"/>
                  </a:lnTo>
                  <a:lnTo>
                    <a:pt x="211531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5373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115820" cy="475615"/>
            </a:xfrm>
            <a:custGeom>
              <a:avLst/>
              <a:gdLst/>
              <a:ahLst/>
              <a:cxnLst/>
              <a:rect l="l" t="t" r="r" b="b"/>
              <a:pathLst>
                <a:path w="2115820" h="475615">
                  <a:moveTo>
                    <a:pt x="2036064" y="475488"/>
                  </a:moveTo>
                  <a:lnTo>
                    <a:pt x="2051939" y="412114"/>
                  </a:lnTo>
                  <a:lnTo>
                    <a:pt x="2115312" y="396239"/>
                  </a:lnTo>
                  <a:lnTo>
                    <a:pt x="203606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15312" y="0"/>
                  </a:lnTo>
                  <a:lnTo>
                    <a:pt x="211531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809740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15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Development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Life</a:t>
            </a:r>
            <a:r>
              <a:rPr sz="1500" spc="-36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history includes </a:t>
            </a:r>
            <a:r>
              <a:rPr sz="1500" spc="-30" dirty="0">
                <a:latin typeface="Lucida Sans"/>
                <a:cs typeface="Lucida Sans"/>
              </a:rPr>
              <a:t>a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ciliated, bilaterally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symmetrical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larva, </a:t>
            </a:r>
            <a:r>
              <a:rPr sz="1500" spc="-55" dirty="0">
                <a:latin typeface="Lucida Sans"/>
                <a:cs typeface="Lucida Sans"/>
              </a:rPr>
              <a:t>that </a:t>
            </a:r>
            <a:r>
              <a:rPr sz="1500" spc="-65" dirty="0">
                <a:latin typeface="Lucida Sans"/>
                <a:cs typeface="Lucida Sans"/>
              </a:rPr>
              <a:t>undergoes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</a:pPr>
            <a:r>
              <a:rPr sz="1500" spc="-70" dirty="0">
                <a:latin typeface="Lucida Sans"/>
                <a:cs typeface="Lucida Sans"/>
              </a:rPr>
              <a:t>metamorphosis </a:t>
            </a:r>
            <a:r>
              <a:rPr sz="1500" spc="-75" dirty="0">
                <a:latin typeface="Lucida Sans"/>
                <a:cs typeface="Lucida Sans"/>
              </a:rPr>
              <a:t>to </a:t>
            </a:r>
            <a:r>
              <a:rPr sz="1500" spc="-55" dirty="0">
                <a:latin typeface="Lucida Sans"/>
                <a:cs typeface="Lucida Sans"/>
              </a:rPr>
              <a:t>change </a:t>
            </a:r>
            <a:r>
              <a:rPr sz="1500" spc="-75" dirty="0">
                <a:latin typeface="Lucida Sans"/>
                <a:cs typeface="Lucida Sans"/>
              </a:rPr>
              <a:t>into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35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radial </a:t>
            </a:r>
            <a:r>
              <a:rPr sz="1500" spc="-80" dirty="0">
                <a:latin typeface="Lucida Sans"/>
                <a:cs typeface="Lucida Sans"/>
              </a:rPr>
              <a:t>adult.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Larva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named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Bipinnaria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21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starfishes,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Ophiopluteus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70" dirty="0">
                <a:latin typeface="Lucida Sans"/>
                <a:cs typeface="Lucida Sans"/>
              </a:rPr>
              <a:t>brittle</a:t>
            </a:r>
            <a:r>
              <a:rPr sz="1500" spc="-24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stars,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Echinopluteus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20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sea-urchins,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Auricularia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sea-cucumbers,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Crinoidea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60" dirty="0">
                <a:latin typeface="Lucida Sans"/>
                <a:cs typeface="Lucida Sans"/>
              </a:rPr>
              <a:t>feather</a:t>
            </a:r>
            <a:r>
              <a:rPr sz="1500" spc="-2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stars.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04057" y="1635378"/>
            <a:ext cx="560705" cy="39370"/>
          </a:xfrm>
          <a:custGeom>
            <a:avLst/>
            <a:gdLst/>
            <a:ahLst/>
            <a:cxnLst/>
            <a:rect l="l" t="t" r="r" b="b"/>
            <a:pathLst>
              <a:path w="560704" h="39369">
                <a:moveTo>
                  <a:pt x="0" y="0"/>
                </a:moveTo>
                <a:lnTo>
                  <a:pt x="0" y="0"/>
                </a:lnTo>
                <a:lnTo>
                  <a:pt x="10794" y="1016"/>
                </a:lnTo>
                <a:lnTo>
                  <a:pt x="21589" y="3175"/>
                </a:lnTo>
                <a:lnTo>
                  <a:pt x="33908" y="7493"/>
                </a:lnTo>
                <a:lnTo>
                  <a:pt x="48259" y="13970"/>
                </a:lnTo>
                <a:lnTo>
                  <a:pt x="62356" y="22606"/>
                </a:lnTo>
                <a:lnTo>
                  <a:pt x="78485" y="32385"/>
                </a:lnTo>
                <a:lnTo>
                  <a:pt x="96138" y="38100"/>
                </a:lnTo>
                <a:lnTo>
                  <a:pt x="113791" y="38100"/>
                </a:lnTo>
                <a:lnTo>
                  <a:pt x="131444" y="34544"/>
                </a:lnTo>
                <a:lnTo>
                  <a:pt x="149732" y="28448"/>
                </a:lnTo>
                <a:lnTo>
                  <a:pt x="168528" y="23749"/>
                </a:lnTo>
                <a:lnTo>
                  <a:pt x="188340" y="21590"/>
                </a:lnTo>
                <a:lnTo>
                  <a:pt x="207771" y="22606"/>
                </a:lnTo>
                <a:lnTo>
                  <a:pt x="226440" y="26924"/>
                </a:lnTo>
                <a:lnTo>
                  <a:pt x="244093" y="33400"/>
                </a:lnTo>
                <a:lnTo>
                  <a:pt x="260603" y="38100"/>
                </a:lnTo>
                <a:lnTo>
                  <a:pt x="276859" y="39243"/>
                </a:lnTo>
                <a:lnTo>
                  <a:pt x="276859" y="39243"/>
                </a:lnTo>
                <a:lnTo>
                  <a:pt x="293115" y="35560"/>
                </a:lnTo>
                <a:lnTo>
                  <a:pt x="309625" y="28448"/>
                </a:lnTo>
                <a:lnTo>
                  <a:pt x="326135" y="20447"/>
                </a:lnTo>
                <a:lnTo>
                  <a:pt x="344931" y="13970"/>
                </a:lnTo>
                <a:lnTo>
                  <a:pt x="362584" y="8636"/>
                </a:lnTo>
                <a:lnTo>
                  <a:pt x="380872" y="6477"/>
                </a:lnTo>
                <a:lnTo>
                  <a:pt x="397509" y="6477"/>
                </a:lnTo>
                <a:lnTo>
                  <a:pt x="412622" y="11811"/>
                </a:lnTo>
                <a:lnTo>
                  <a:pt x="428116" y="19812"/>
                </a:lnTo>
                <a:lnTo>
                  <a:pt x="441070" y="26924"/>
                </a:lnTo>
                <a:lnTo>
                  <a:pt x="455421" y="32385"/>
                </a:lnTo>
                <a:lnTo>
                  <a:pt x="471931" y="33400"/>
                </a:lnTo>
                <a:lnTo>
                  <a:pt x="489203" y="32385"/>
                </a:lnTo>
                <a:lnTo>
                  <a:pt x="506602" y="28448"/>
                </a:lnTo>
                <a:lnTo>
                  <a:pt x="524128" y="25908"/>
                </a:lnTo>
                <a:lnTo>
                  <a:pt x="538606" y="25908"/>
                </a:lnTo>
                <a:lnTo>
                  <a:pt x="550417" y="28448"/>
                </a:lnTo>
                <a:lnTo>
                  <a:pt x="560577" y="306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45355" y="1644014"/>
            <a:ext cx="2252980" cy="50165"/>
          </a:xfrm>
          <a:custGeom>
            <a:avLst/>
            <a:gdLst/>
            <a:ahLst/>
            <a:cxnLst/>
            <a:rect l="l" t="t" r="r" b="b"/>
            <a:pathLst>
              <a:path w="2252979" h="50164">
                <a:moveTo>
                  <a:pt x="8636" y="17272"/>
                </a:moveTo>
                <a:lnTo>
                  <a:pt x="0" y="13970"/>
                </a:lnTo>
                <a:lnTo>
                  <a:pt x="0" y="13970"/>
                </a:lnTo>
                <a:lnTo>
                  <a:pt x="2159" y="5334"/>
                </a:lnTo>
                <a:lnTo>
                  <a:pt x="11811" y="1016"/>
                </a:lnTo>
                <a:lnTo>
                  <a:pt x="25908" y="0"/>
                </a:lnTo>
                <a:lnTo>
                  <a:pt x="41402" y="4318"/>
                </a:lnTo>
                <a:lnTo>
                  <a:pt x="57912" y="11175"/>
                </a:lnTo>
                <a:lnTo>
                  <a:pt x="72009" y="18287"/>
                </a:lnTo>
                <a:lnTo>
                  <a:pt x="85344" y="25908"/>
                </a:lnTo>
                <a:lnTo>
                  <a:pt x="98298" y="31623"/>
                </a:lnTo>
                <a:lnTo>
                  <a:pt x="112649" y="35560"/>
                </a:lnTo>
                <a:lnTo>
                  <a:pt x="130302" y="38100"/>
                </a:lnTo>
                <a:lnTo>
                  <a:pt x="149733" y="35560"/>
                </a:lnTo>
                <a:lnTo>
                  <a:pt x="172720" y="31623"/>
                </a:lnTo>
                <a:lnTo>
                  <a:pt x="194691" y="25908"/>
                </a:lnTo>
                <a:lnTo>
                  <a:pt x="215646" y="19812"/>
                </a:lnTo>
                <a:lnTo>
                  <a:pt x="234315" y="15112"/>
                </a:lnTo>
                <a:lnTo>
                  <a:pt x="253746" y="11175"/>
                </a:lnTo>
                <a:lnTo>
                  <a:pt x="271399" y="6476"/>
                </a:lnTo>
                <a:lnTo>
                  <a:pt x="287909" y="4318"/>
                </a:lnTo>
                <a:lnTo>
                  <a:pt x="305181" y="5334"/>
                </a:lnTo>
                <a:lnTo>
                  <a:pt x="326136" y="8636"/>
                </a:lnTo>
                <a:lnTo>
                  <a:pt x="348107" y="13970"/>
                </a:lnTo>
                <a:lnTo>
                  <a:pt x="367538" y="19812"/>
                </a:lnTo>
                <a:lnTo>
                  <a:pt x="385191" y="25908"/>
                </a:lnTo>
                <a:lnTo>
                  <a:pt x="400685" y="31623"/>
                </a:lnTo>
                <a:lnTo>
                  <a:pt x="415798" y="37084"/>
                </a:lnTo>
                <a:lnTo>
                  <a:pt x="432308" y="41021"/>
                </a:lnTo>
                <a:lnTo>
                  <a:pt x="449580" y="44576"/>
                </a:lnTo>
                <a:lnTo>
                  <a:pt x="468376" y="45720"/>
                </a:lnTo>
                <a:lnTo>
                  <a:pt x="489204" y="43180"/>
                </a:lnTo>
                <a:lnTo>
                  <a:pt x="510032" y="39243"/>
                </a:lnTo>
                <a:lnTo>
                  <a:pt x="530987" y="30607"/>
                </a:lnTo>
                <a:lnTo>
                  <a:pt x="550418" y="22606"/>
                </a:lnTo>
                <a:lnTo>
                  <a:pt x="569087" y="13970"/>
                </a:lnTo>
                <a:lnTo>
                  <a:pt x="588899" y="7493"/>
                </a:lnTo>
                <a:lnTo>
                  <a:pt x="609473" y="4318"/>
                </a:lnTo>
                <a:lnTo>
                  <a:pt x="631698" y="3175"/>
                </a:lnTo>
                <a:lnTo>
                  <a:pt x="631698" y="3175"/>
                </a:lnTo>
                <a:lnTo>
                  <a:pt x="650113" y="4318"/>
                </a:lnTo>
                <a:lnTo>
                  <a:pt x="665226" y="8636"/>
                </a:lnTo>
                <a:lnTo>
                  <a:pt x="679704" y="13970"/>
                </a:lnTo>
                <a:lnTo>
                  <a:pt x="697230" y="19812"/>
                </a:lnTo>
                <a:lnTo>
                  <a:pt x="716026" y="24764"/>
                </a:lnTo>
                <a:lnTo>
                  <a:pt x="733298" y="26924"/>
                </a:lnTo>
                <a:lnTo>
                  <a:pt x="750951" y="25908"/>
                </a:lnTo>
                <a:lnTo>
                  <a:pt x="766064" y="19812"/>
                </a:lnTo>
                <a:lnTo>
                  <a:pt x="781558" y="12954"/>
                </a:lnTo>
                <a:lnTo>
                  <a:pt x="796671" y="6476"/>
                </a:lnTo>
                <a:lnTo>
                  <a:pt x="813181" y="3175"/>
                </a:lnTo>
                <a:lnTo>
                  <a:pt x="829818" y="3175"/>
                </a:lnTo>
                <a:lnTo>
                  <a:pt x="829818" y="3175"/>
                </a:lnTo>
                <a:lnTo>
                  <a:pt x="846328" y="7493"/>
                </a:lnTo>
                <a:lnTo>
                  <a:pt x="861441" y="16129"/>
                </a:lnTo>
                <a:lnTo>
                  <a:pt x="876554" y="25908"/>
                </a:lnTo>
                <a:lnTo>
                  <a:pt x="896366" y="30607"/>
                </a:lnTo>
                <a:lnTo>
                  <a:pt x="919353" y="31623"/>
                </a:lnTo>
                <a:lnTo>
                  <a:pt x="940308" y="28448"/>
                </a:lnTo>
                <a:lnTo>
                  <a:pt x="961136" y="22606"/>
                </a:lnTo>
                <a:lnTo>
                  <a:pt x="981710" y="18287"/>
                </a:lnTo>
                <a:lnTo>
                  <a:pt x="1001522" y="19812"/>
                </a:lnTo>
                <a:lnTo>
                  <a:pt x="1017016" y="25908"/>
                </a:lnTo>
                <a:lnTo>
                  <a:pt x="1029970" y="32385"/>
                </a:lnTo>
                <a:lnTo>
                  <a:pt x="1043178" y="39243"/>
                </a:lnTo>
                <a:lnTo>
                  <a:pt x="1059815" y="43180"/>
                </a:lnTo>
                <a:lnTo>
                  <a:pt x="1078103" y="44576"/>
                </a:lnTo>
                <a:lnTo>
                  <a:pt x="1097915" y="42037"/>
                </a:lnTo>
                <a:lnTo>
                  <a:pt x="1116711" y="35560"/>
                </a:lnTo>
                <a:lnTo>
                  <a:pt x="1134999" y="29463"/>
                </a:lnTo>
                <a:lnTo>
                  <a:pt x="1153795" y="23749"/>
                </a:lnTo>
                <a:lnTo>
                  <a:pt x="1172464" y="22606"/>
                </a:lnTo>
                <a:lnTo>
                  <a:pt x="1190879" y="25908"/>
                </a:lnTo>
                <a:lnTo>
                  <a:pt x="1209548" y="32385"/>
                </a:lnTo>
                <a:lnTo>
                  <a:pt x="1226058" y="40259"/>
                </a:lnTo>
                <a:lnTo>
                  <a:pt x="1240155" y="46736"/>
                </a:lnTo>
                <a:lnTo>
                  <a:pt x="1255649" y="49657"/>
                </a:lnTo>
                <a:lnTo>
                  <a:pt x="1273302" y="49657"/>
                </a:lnTo>
                <a:lnTo>
                  <a:pt x="1273302" y="49657"/>
                </a:lnTo>
                <a:lnTo>
                  <a:pt x="1292733" y="46736"/>
                </a:lnTo>
                <a:lnTo>
                  <a:pt x="1313561" y="41021"/>
                </a:lnTo>
                <a:lnTo>
                  <a:pt x="1334135" y="34544"/>
                </a:lnTo>
                <a:lnTo>
                  <a:pt x="1352804" y="29463"/>
                </a:lnTo>
                <a:lnTo>
                  <a:pt x="1374140" y="25908"/>
                </a:lnTo>
                <a:lnTo>
                  <a:pt x="1393571" y="25908"/>
                </a:lnTo>
                <a:lnTo>
                  <a:pt x="1413383" y="31623"/>
                </a:lnTo>
                <a:lnTo>
                  <a:pt x="1432052" y="39243"/>
                </a:lnTo>
                <a:lnTo>
                  <a:pt x="1451483" y="45720"/>
                </a:lnTo>
                <a:lnTo>
                  <a:pt x="1473454" y="49657"/>
                </a:lnTo>
                <a:lnTo>
                  <a:pt x="1494282" y="48895"/>
                </a:lnTo>
                <a:lnTo>
                  <a:pt x="1514094" y="44576"/>
                </a:lnTo>
                <a:lnTo>
                  <a:pt x="1531366" y="39243"/>
                </a:lnTo>
                <a:lnTo>
                  <a:pt x="1546860" y="32385"/>
                </a:lnTo>
                <a:lnTo>
                  <a:pt x="1563116" y="24764"/>
                </a:lnTo>
                <a:lnTo>
                  <a:pt x="1563116" y="24764"/>
                </a:lnTo>
                <a:lnTo>
                  <a:pt x="1578610" y="18287"/>
                </a:lnTo>
                <a:lnTo>
                  <a:pt x="1596263" y="13970"/>
                </a:lnTo>
                <a:lnTo>
                  <a:pt x="1613535" y="12954"/>
                </a:lnTo>
                <a:lnTo>
                  <a:pt x="1630045" y="16129"/>
                </a:lnTo>
                <a:lnTo>
                  <a:pt x="1647317" y="23749"/>
                </a:lnTo>
                <a:lnTo>
                  <a:pt x="1668145" y="31623"/>
                </a:lnTo>
                <a:lnTo>
                  <a:pt x="1687957" y="34544"/>
                </a:lnTo>
                <a:lnTo>
                  <a:pt x="1706753" y="33400"/>
                </a:lnTo>
                <a:lnTo>
                  <a:pt x="1725041" y="29463"/>
                </a:lnTo>
                <a:lnTo>
                  <a:pt x="1743837" y="21971"/>
                </a:lnTo>
                <a:lnTo>
                  <a:pt x="1762506" y="12954"/>
                </a:lnTo>
                <a:lnTo>
                  <a:pt x="1778762" y="7493"/>
                </a:lnTo>
                <a:lnTo>
                  <a:pt x="1794256" y="6476"/>
                </a:lnTo>
                <a:lnTo>
                  <a:pt x="1794256" y="6476"/>
                </a:lnTo>
                <a:lnTo>
                  <a:pt x="1807210" y="11175"/>
                </a:lnTo>
                <a:lnTo>
                  <a:pt x="1818259" y="18287"/>
                </a:lnTo>
                <a:lnTo>
                  <a:pt x="1829435" y="29463"/>
                </a:lnTo>
                <a:lnTo>
                  <a:pt x="1844548" y="37084"/>
                </a:lnTo>
                <a:lnTo>
                  <a:pt x="1861820" y="40259"/>
                </a:lnTo>
                <a:lnTo>
                  <a:pt x="1861820" y="40259"/>
                </a:lnTo>
                <a:lnTo>
                  <a:pt x="1880616" y="38100"/>
                </a:lnTo>
                <a:lnTo>
                  <a:pt x="1900428" y="31623"/>
                </a:lnTo>
                <a:lnTo>
                  <a:pt x="1920240" y="22606"/>
                </a:lnTo>
                <a:lnTo>
                  <a:pt x="1940052" y="12954"/>
                </a:lnTo>
                <a:lnTo>
                  <a:pt x="1955165" y="7493"/>
                </a:lnTo>
                <a:lnTo>
                  <a:pt x="1968500" y="6476"/>
                </a:lnTo>
                <a:lnTo>
                  <a:pt x="1980311" y="10033"/>
                </a:lnTo>
                <a:lnTo>
                  <a:pt x="1993265" y="16129"/>
                </a:lnTo>
                <a:lnTo>
                  <a:pt x="2008759" y="24764"/>
                </a:lnTo>
                <a:lnTo>
                  <a:pt x="2025269" y="31623"/>
                </a:lnTo>
                <a:lnTo>
                  <a:pt x="2042922" y="33400"/>
                </a:lnTo>
                <a:lnTo>
                  <a:pt x="2059178" y="32385"/>
                </a:lnTo>
                <a:lnTo>
                  <a:pt x="2075307" y="28448"/>
                </a:lnTo>
                <a:lnTo>
                  <a:pt x="2092960" y="21971"/>
                </a:lnTo>
                <a:lnTo>
                  <a:pt x="2109597" y="13970"/>
                </a:lnTo>
                <a:lnTo>
                  <a:pt x="2126107" y="6476"/>
                </a:lnTo>
                <a:lnTo>
                  <a:pt x="2140204" y="1016"/>
                </a:lnTo>
                <a:lnTo>
                  <a:pt x="2153539" y="0"/>
                </a:lnTo>
                <a:lnTo>
                  <a:pt x="2167509" y="4318"/>
                </a:lnTo>
                <a:lnTo>
                  <a:pt x="2180844" y="11811"/>
                </a:lnTo>
                <a:lnTo>
                  <a:pt x="2193798" y="21971"/>
                </a:lnTo>
                <a:lnTo>
                  <a:pt x="2209292" y="26924"/>
                </a:lnTo>
                <a:lnTo>
                  <a:pt x="2225421" y="29463"/>
                </a:lnTo>
                <a:lnTo>
                  <a:pt x="2240915" y="26924"/>
                </a:lnTo>
                <a:lnTo>
                  <a:pt x="2252853" y="237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69989" y="1654047"/>
            <a:ext cx="782955" cy="53340"/>
          </a:xfrm>
          <a:custGeom>
            <a:avLst/>
            <a:gdLst/>
            <a:ahLst/>
            <a:cxnLst/>
            <a:rect l="l" t="t" r="r" b="b"/>
            <a:pathLst>
              <a:path w="782954" h="53339">
                <a:moveTo>
                  <a:pt x="0" y="9778"/>
                </a:moveTo>
                <a:lnTo>
                  <a:pt x="0" y="0"/>
                </a:lnTo>
                <a:lnTo>
                  <a:pt x="0" y="0"/>
                </a:lnTo>
                <a:lnTo>
                  <a:pt x="11937" y="7238"/>
                </a:lnTo>
                <a:lnTo>
                  <a:pt x="22732" y="18414"/>
                </a:lnTo>
                <a:lnTo>
                  <a:pt x="36067" y="30225"/>
                </a:lnTo>
                <a:lnTo>
                  <a:pt x="50037" y="39624"/>
                </a:lnTo>
                <a:lnTo>
                  <a:pt x="65531" y="45338"/>
                </a:lnTo>
                <a:lnTo>
                  <a:pt x="81787" y="45338"/>
                </a:lnTo>
                <a:lnTo>
                  <a:pt x="81787" y="45338"/>
                </a:lnTo>
                <a:lnTo>
                  <a:pt x="98297" y="42799"/>
                </a:lnTo>
                <a:lnTo>
                  <a:pt x="114807" y="38862"/>
                </a:lnTo>
                <a:lnTo>
                  <a:pt x="130301" y="33147"/>
                </a:lnTo>
                <a:lnTo>
                  <a:pt x="146557" y="27050"/>
                </a:lnTo>
                <a:lnTo>
                  <a:pt x="164845" y="20574"/>
                </a:lnTo>
                <a:lnTo>
                  <a:pt x="183641" y="15875"/>
                </a:lnTo>
                <a:lnTo>
                  <a:pt x="202310" y="14731"/>
                </a:lnTo>
                <a:lnTo>
                  <a:pt x="220725" y="15875"/>
                </a:lnTo>
                <a:lnTo>
                  <a:pt x="238378" y="19430"/>
                </a:lnTo>
                <a:lnTo>
                  <a:pt x="258190" y="25526"/>
                </a:lnTo>
                <a:lnTo>
                  <a:pt x="277875" y="30987"/>
                </a:lnTo>
                <a:lnTo>
                  <a:pt x="298830" y="33147"/>
                </a:lnTo>
                <a:lnTo>
                  <a:pt x="320420" y="32003"/>
                </a:lnTo>
                <a:lnTo>
                  <a:pt x="343788" y="28066"/>
                </a:lnTo>
                <a:lnTo>
                  <a:pt x="367537" y="22351"/>
                </a:lnTo>
                <a:lnTo>
                  <a:pt x="388492" y="16890"/>
                </a:lnTo>
                <a:lnTo>
                  <a:pt x="405764" y="12573"/>
                </a:lnTo>
                <a:lnTo>
                  <a:pt x="422275" y="8254"/>
                </a:lnTo>
                <a:lnTo>
                  <a:pt x="438911" y="7238"/>
                </a:lnTo>
                <a:lnTo>
                  <a:pt x="438911" y="7238"/>
                </a:lnTo>
                <a:lnTo>
                  <a:pt x="456437" y="8254"/>
                </a:lnTo>
                <a:lnTo>
                  <a:pt x="471550" y="12573"/>
                </a:lnTo>
                <a:lnTo>
                  <a:pt x="486028" y="19430"/>
                </a:lnTo>
                <a:lnTo>
                  <a:pt x="501522" y="24511"/>
                </a:lnTo>
                <a:lnTo>
                  <a:pt x="517651" y="29210"/>
                </a:lnTo>
                <a:lnTo>
                  <a:pt x="534924" y="30987"/>
                </a:lnTo>
                <a:lnTo>
                  <a:pt x="558418" y="30225"/>
                </a:lnTo>
                <a:lnTo>
                  <a:pt x="582167" y="27050"/>
                </a:lnTo>
                <a:lnTo>
                  <a:pt x="605535" y="23367"/>
                </a:lnTo>
                <a:lnTo>
                  <a:pt x="626109" y="22351"/>
                </a:lnTo>
                <a:lnTo>
                  <a:pt x="644778" y="23367"/>
                </a:lnTo>
                <a:lnTo>
                  <a:pt x="660272" y="25526"/>
                </a:lnTo>
                <a:lnTo>
                  <a:pt x="675385" y="30987"/>
                </a:lnTo>
                <a:lnTo>
                  <a:pt x="691514" y="38862"/>
                </a:lnTo>
                <a:lnTo>
                  <a:pt x="710310" y="42799"/>
                </a:lnTo>
                <a:lnTo>
                  <a:pt x="732281" y="45338"/>
                </a:lnTo>
                <a:lnTo>
                  <a:pt x="752093" y="45338"/>
                </a:lnTo>
                <a:lnTo>
                  <a:pt x="752093" y="45338"/>
                </a:lnTo>
                <a:lnTo>
                  <a:pt x="769365" y="42799"/>
                </a:lnTo>
                <a:lnTo>
                  <a:pt x="782701" y="40639"/>
                </a:lnTo>
              </a:path>
              <a:path w="782954" h="53339">
                <a:moveTo>
                  <a:pt x="741933" y="45338"/>
                </a:moveTo>
                <a:lnTo>
                  <a:pt x="723645" y="50418"/>
                </a:lnTo>
                <a:lnTo>
                  <a:pt x="708151" y="529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208398" y="1850389"/>
            <a:ext cx="941705" cy="87630"/>
            <a:chOff x="4208398" y="1850389"/>
            <a:chExt cx="941705" cy="87630"/>
          </a:xfrm>
        </p:grpSpPr>
        <p:sp>
          <p:nvSpPr>
            <p:cNvPr id="14" name="object 14"/>
            <p:cNvSpPr/>
            <p:nvPr/>
          </p:nvSpPr>
          <p:spPr>
            <a:xfrm>
              <a:off x="4217923" y="1859914"/>
              <a:ext cx="922655" cy="56515"/>
            </a:xfrm>
            <a:custGeom>
              <a:avLst/>
              <a:gdLst/>
              <a:ahLst/>
              <a:cxnLst/>
              <a:rect l="l" t="t" r="r" b="b"/>
              <a:pathLst>
                <a:path w="922654" h="56514">
                  <a:moveTo>
                    <a:pt x="16255" y="11175"/>
                  </a:moveTo>
                  <a:lnTo>
                    <a:pt x="16255" y="111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430" y="9779"/>
                  </a:lnTo>
                  <a:lnTo>
                    <a:pt x="38226" y="18414"/>
                  </a:lnTo>
                  <a:lnTo>
                    <a:pt x="59054" y="27050"/>
                  </a:lnTo>
                  <a:lnTo>
                    <a:pt x="79628" y="30607"/>
                  </a:lnTo>
                  <a:lnTo>
                    <a:pt x="100456" y="29591"/>
                  </a:lnTo>
                  <a:lnTo>
                    <a:pt x="119252" y="21971"/>
                  </a:lnTo>
                  <a:lnTo>
                    <a:pt x="137922" y="14097"/>
                  </a:lnTo>
                  <a:lnTo>
                    <a:pt x="155193" y="8636"/>
                  </a:lnTo>
                  <a:lnTo>
                    <a:pt x="175005" y="6476"/>
                  </a:lnTo>
                  <a:lnTo>
                    <a:pt x="195834" y="9779"/>
                  </a:lnTo>
                  <a:lnTo>
                    <a:pt x="213487" y="16256"/>
                  </a:lnTo>
                  <a:lnTo>
                    <a:pt x="229742" y="23113"/>
                  </a:lnTo>
                  <a:lnTo>
                    <a:pt x="246252" y="29591"/>
                  </a:lnTo>
                  <a:lnTo>
                    <a:pt x="262509" y="31750"/>
                  </a:lnTo>
                  <a:lnTo>
                    <a:pt x="284479" y="30607"/>
                  </a:lnTo>
                  <a:lnTo>
                    <a:pt x="307466" y="27050"/>
                  </a:lnTo>
                  <a:lnTo>
                    <a:pt x="329438" y="19812"/>
                  </a:lnTo>
                  <a:lnTo>
                    <a:pt x="350012" y="13335"/>
                  </a:lnTo>
                  <a:lnTo>
                    <a:pt x="371221" y="11175"/>
                  </a:lnTo>
                  <a:lnTo>
                    <a:pt x="371221" y="11175"/>
                  </a:lnTo>
                  <a:lnTo>
                    <a:pt x="388492" y="12319"/>
                  </a:lnTo>
                  <a:lnTo>
                    <a:pt x="403987" y="16256"/>
                  </a:lnTo>
                  <a:lnTo>
                    <a:pt x="419100" y="21971"/>
                  </a:lnTo>
                  <a:lnTo>
                    <a:pt x="433070" y="29591"/>
                  </a:lnTo>
                  <a:lnTo>
                    <a:pt x="447548" y="34925"/>
                  </a:lnTo>
                  <a:lnTo>
                    <a:pt x="465200" y="38227"/>
                  </a:lnTo>
                  <a:lnTo>
                    <a:pt x="485013" y="38227"/>
                  </a:lnTo>
                  <a:lnTo>
                    <a:pt x="504443" y="33528"/>
                  </a:lnTo>
                  <a:lnTo>
                    <a:pt x="524255" y="28448"/>
                  </a:lnTo>
                  <a:lnTo>
                    <a:pt x="541781" y="23113"/>
                  </a:lnTo>
                  <a:lnTo>
                    <a:pt x="559435" y="18414"/>
                  </a:lnTo>
                  <a:lnTo>
                    <a:pt x="574548" y="17653"/>
                  </a:lnTo>
                  <a:lnTo>
                    <a:pt x="574548" y="17653"/>
                  </a:lnTo>
                  <a:lnTo>
                    <a:pt x="590803" y="20955"/>
                  </a:lnTo>
                  <a:lnTo>
                    <a:pt x="608456" y="28448"/>
                  </a:lnTo>
                  <a:lnTo>
                    <a:pt x="626110" y="36068"/>
                  </a:lnTo>
                  <a:lnTo>
                    <a:pt x="643763" y="43307"/>
                  </a:lnTo>
                  <a:lnTo>
                    <a:pt x="662051" y="47879"/>
                  </a:lnTo>
                  <a:lnTo>
                    <a:pt x="681863" y="50038"/>
                  </a:lnTo>
                  <a:lnTo>
                    <a:pt x="702690" y="49022"/>
                  </a:lnTo>
                  <a:lnTo>
                    <a:pt x="724662" y="44704"/>
                  </a:lnTo>
                  <a:lnTo>
                    <a:pt x="749553" y="41148"/>
                  </a:lnTo>
                  <a:lnTo>
                    <a:pt x="772922" y="39243"/>
                  </a:lnTo>
                  <a:lnTo>
                    <a:pt x="792352" y="39243"/>
                  </a:lnTo>
                  <a:lnTo>
                    <a:pt x="810005" y="41148"/>
                  </a:lnTo>
                  <a:lnTo>
                    <a:pt x="826642" y="45720"/>
                  </a:lnTo>
                  <a:lnTo>
                    <a:pt x="845312" y="50800"/>
                  </a:lnTo>
                  <a:lnTo>
                    <a:pt x="863726" y="54356"/>
                  </a:lnTo>
                  <a:lnTo>
                    <a:pt x="883412" y="55499"/>
                  </a:lnTo>
                  <a:lnTo>
                    <a:pt x="902208" y="54356"/>
                  </a:lnTo>
                  <a:lnTo>
                    <a:pt x="916177" y="52959"/>
                  </a:lnTo>
                  <a:lnTo>
                    <a:pt x="922654" y="5651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141721" y="192836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1967992" y="2302001"/>
            <a:ext cx="952500" cy="39370"/>
          </a:xfrm>
          <a:custGeom>
            <a:avLst/>
            <a:gdLst/>
            <a:ahLst/>
            <a:cxnLst/>
            <a:rect l="l" t="t" r="r" b="b"/>
            <a:pathLst>
              <a:path w="952500" h="39369">
                <a:moveTo>
                  <a:pt x="16128" y="15113"/>
                </a:moveTo>
                <a:lnTo>
                  <a:pt x="16128" y="15113"/>
                </a:lnTo>
                <a:lnTo>
                  <a:pt x="0" y="3302"/>
                </a:lnTo>
                <a:lnTo>
                  <a:pt x="13334" y="0"/>
                </a:lnTo>
                <a:lnTo>
                  <a:pt x="13334" y="0"/>
                </a:lnTo>
                <a:lnTo>
                  <a:pt x="26288" y="1143"/>
                </a:lnTo>
                <a:lnTo>
                  <a:pt x="41782" y="4318"/>
                </a:lnTo>
                <a:lnTo>
                  <a:pt x="56895" y="8636"/>
                </a:lnTo>
                <a:lnTo>
                  <a:pt x="71246" y="14097"/>
                </a:lnTo>
                <a:lnTo>
                  <a:pt x="86359" y="18415"/>
                </a:lnTo>
                <a:lnTo>
                  <a:pt x="100710" y="20574"/>
                </a:lnTo>
                <a:lnTo>
                  <a:pt x="115188" y="18415"/>
                </a:lnTo>
                <a:lnTo>
                  <a:pt x="129158" y="16256"/>
                </a:lnTo>
                <a:lnTo>
                  <a:pt x="144271" y="15113"/>
                </a:lnTo>
                <a:lnTo>
                  <a:pt x="159765" y="15113"/>
                </a:lnTo>
                <a:lnTo>
                  <a:pt x="177037" y="17272"/>
                </a:lnTo>
                <a:lnTo>
                  <a:pt x="193675" y="19431"/>
                </a:lnTo>
                <a:lnTo>
                  <a:pt x="210184" y="22733"/>
                </a:lnTo>
                <a:lnTo>
                  <a:pt x="226821" y="27051"/>
                </a:lnTo>
                <a:lnTo>
                  <a:pt x="240791" y="31369"/>
                </a:lnTo>
                <a:lnTo>
                  <a:pt x="256285" y="35687"/>
                </a:lnTo>
                <a:lnTo>
                  <a:pt x="273557" y="38989"/>
                </a:lnTo>
                <a:lnTo>
                  <a:pt x="290068" y="38989"/>
                </a:lnTo>
                <a:lnTo>
                  <a:pt x="305307" y="34671"/>
                </a:lnTo>
                <a:lnTo>
                  <a:pt x="319658" y="29210"/>
                </a:lnTo>
                <a:lnTo>
                  <a:pt x="334771" y="25273"/>
                </a:lnTo>
                <a:lnTo>
                  <a:pt x="352425" y="18415"/>
                </a:lnTo>
                <a:lnTo>
                  <a:pt x="371856" y="10795"/>
                </a:lnTo>
                <a:lnTo>
                  <a:pt x="389508" y="5461"/>
                </a:lnTo>
                <a:lnTo>
                  <a:pt x="406019" y="4318"/>
                </a:lnTo>
                <a:lnTo>
                  <a:pt x="422656" y="5461"/>
                </a:lnTo>
                <a:lnTo>
                  <a:pt x="439165" y="9779"/>
                </a:lnTo>
                <a:lnTo>
                  <a:pt x="454278" y="15113"/>
                </a:lnTo>
                <a:lnTo>
                  <a:pt x="471931" y="19431"/>
                </a:lnTo>
                <a:lnTo>
                  <a:pt x="488188" y="22733"/>
                </a:lnTo>
                <a:lnTo>
                  <a:pt x="504697" y="25273"/>
                </a:lnTo>
                <a:lnTo>
                  <a:pt x="519810" y="20574"/>
                </a:lnTo>
                <a:lnTo>
                  <a:pt x="537463" y="16256"/>
                </a:lnTo>
                <a:lnTo>
                  <a:pt x="556132" y="12954"/>
                </a:lnTo>
                <a:lnTo>
                  <a:pt x="575563" y="11938"/>
                </a:lnTo>
                <a:lnTo>
                  <a:pt x="594359" y="11938"/>
                </a:lnTo>
                <a:lnTo>
                  <a:pt x="613028" y="14097"/>
                </a:lnTo>
                <a:lnTo>
                  <a:pt x="630301" y="17272"/>
                </a:lnTo>
                <a:lnTo>
                  <a:pt x="650113" y="20574"/>
                </a:lnTo>
                <a:lnTo>
                  <a:pt x="666622" y="25273"/>
                </a:lnTo>
                <a:lnTo>
                  <a:pt x="683259" y="29210"/>
                </a:lnTo>
                <a:lnTo>
                  <a:pt x="699769" y="32385"/>
                </a:lnTo>
                <a:lnTo>
                  <a:pt x="717041" y="33909"/>
                </a:lnTo>
                <a:lnTo>
                  <a:pt x="733297" y="31369"/>
                </a:lnTo>
                <a:lnTo>
                  <a:pt x="748791" y="28067"/>
                </a:lnTo>
                <a:lnTo>
                  <a:pt x="762762" y="25908"/>
                </a:lnTo>
                <a:lnTo>
                  <a:pt x="777239" y="25273"/>
                </a:lnTo>
                <a:lnTo>
                  <a:pt x="793750" y="25908"/>
                </a:lnTo>
                <a:lnTo>
                  <a:pt x="810006" y="28067"/>
                </a:lnTo>
                <a:lnTo>
                  <a:pt x="825500" y="30226"/>
                </a:lnTo>
                <a:lnTo>
                  <a:pt x="842009" y="31369"/>
                </a:lnTo>
                <a:lnTo>
                  <a:pt x="856107" y="29210"/>
                </a:lnTo>
                <a:lnTo>
                  <a:pt x="870457" y="22733"/>
                </a:lnTo>
                <a:lnTo>
                  <a:pt x="884427" y="18415"/>
                </a:lnTo>
                <a:lnTo>
                  <a:pt x="897763" y="18415"/>
                </a:lnTo>
                <a:lnTo>
                  <a:pt x="909701" y="22733"/>
                </a:lnTo>
                <a:lnTo>
                  <a:pt x="920495" y="30226"/>
                </a:lnTo>
                <a:lnTo>
                  <a:pt x="932688" y="35687"/>
                </a:lnTo>
                <a:lnTo>
                  <a:pt x="942847" y="37846"/>
                </a:lnTo>
                <a:lnTo>
                  <a:pt x="952500" y="389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63369" y="2544317"/>
            <a:ext cx="1155065" cy="33655"/>
          </a:xfrm>
          <a:custGeom>
            <a:avLst/>
            <a:gdLst/>
            <a:ahLst/>
            <a:cxnLst/>
            <a:rect l="l" t="t" r="r" b="b"/>
            <a:pathLst>
              <a:path w="1155064" h="33655">
                <a:moveTo>
                  <a:pt x="0" y="8636"/>
                </a:moveTo>
                <a:lnTo>
                  <a:pt x="0" y="8636"/>
                </a:lnTo>
                <a:lnTo>
                  <a:pt x="12954" y="8636"/>
                </a:lnTo>
                <a:lnTo>
                  <a:pt x="24892" y="8636"/>
                </a:lnTo>
                <a:lnTo>
                  <a:pt x="40258" y="10794"/>
                </a:lnTo>
                <a:lnTo>
                  <a:pt x="55753" y="15112"/>
                </a:lnTo>
                <a:lnTo>
                  <a:pt x="70866" y="20574"/>
                </a:lnTo>
                <a:lnTo>
                  <a:pt x="86360" y="25907"/>
                </a:lnTo>
                <a:lnTo>
                  <a:pt x="100456" y="30225"/>
                </a:lnTo>
                <a:lnTo>
                  <a:pt x="114807" y="32766"/>
                </a:lnTo>
                <a:lnTo>
                  <a:pt x="130301" y="32766"/>
                </a:lnTo>
                <a:lnTo>
                  <a:pt x="146557" y="29210"/>
                </a:lnTo>
                <a:lnTo>
                  <a:pt x="162051" y="23749"/>
                </a:lnTo>
                <a:lnTo>
                  <a:pt x="177164" y="17272"/>
                </a:lnTo>
                <a:lnTo>
                  <a:pt x="192278" y="12954"/>
                </a:lnTo>
                <a:lnTo>
                  <a:pt x="208787" y="8636"/>
                </a:lnTo>
                <a:lnTo>
                  <a:pt x="227456" y="5461"/>
                </a:lnTo>
                <a:lnTo>
                  <a:pt x="246253" y="3301"/>
                </a:lnTo>
                <a:lnTo>
                  <a:pt x="265683" y="1143"/>
                </a:lnTo>
                <a:lnTo>
                  <a:pt x="285495" y="3301"/>
                </a:lnTo>
                <a:lnTo>
                  <a:pt x="302006" y="5461"/>
                </a:lnTo>
                <a:lnTo>
                  <a:pt x="317500" y="8636"/>
                </a:lnTo>
                <a:lnTo>
                  <a:pt x="331597" y="12954"/>
                </a:lnTo>
                <a:lnTo>
                  <a:pt x="345948" y="18414"/>
                </a:lnTo>
                <a:lnTo>
                  <a:pt x="358901" y="22732"/>
                </a:lnTo>
                <a:lnTo>
                  <a:pt x="375412" y="27050"/>
                </a:lnTo>
                <a:lnTo>
                  <a:pt x="393826" y="29210"/>
                </a:lnTo>
                <a:lnTo>
                  <a:pt x="413638" y="29210"/>
                </a:lnTo>
                <a:lnTo>
                  <a:pt x="431292" y="25907"/>
                </a:lnTo>
                <a:lnTo>
                  <a:pt x="446786" y="20574"/>
                </a:lnTo>
                <a:lnTo>
                  <a:pt x="461899" y="14097"/>
                </a:lnTo>
                <a:lnTo>
                  <a:pt x="476250" y="8636"/>
                </a:lnTo>
                <a:lnTo>
                  <a:pt x="491363" y="4318"/>
                </a:lnTo>
                <a:lnTo>
                  <a:pt x="507619" y="1143"/>
                </a:lnTo>
                <a:lnTo>
                  <a:pt x="526288" y="1143"/>
                </a:lnTo>
                <a:lnTo>
                  <a:pt x="545083" y="5461"/>
                </a:lnTo>
                <a:lnTo>
                  <a:pt x="562356" y="9779"/>
                </a:lnTo>
                <a:lnTo>
                  <a:pt x="578866" y="14097"/>
                </a:lnTo>
                <a:lnTo>
                  <a:pt x="595376" y="19431"/>
                </a:lnTo>
                <a:lnTo>
                  <a:pt x="613029" y="22732"/>
                </a:lnTo>
                <a:lnTo>
                  <a:pt x="632841" y="23749"/>
                </a:lnTo>
                <a:lnTo>
                  <a:pt x="653414" y="22732"/>
                </a:lnTo>
                <a:lnTo>
                  <a:pt x="672083" y="19431"/>
                </a:lnTo>
                <a:lnTo>
                  <a:pt x="689737" y="14097"/>
                </a:lnTo>
                <a:lnTo>
                  <a:pt x="705993" y="7619"/>
                </a:lnTo>
                <a:lnTo>
                  <a:pt x="721106" y="1143"/>
                </a:lnTo>
                <a:lnTo>
                  <a:pt x="739775" y="0"/>
                </a:lnTo>
                <a:lnTo>
                  <a:pt x="758570" y="1143"/>
                </a:lnTo>
                <a:lnTo>
                  <a:pt x="775081" y="6095"/>
                </a:lnTo>
                <a:lnTo>
                  <a:pt x="791210" y="12954"/>
                </a:lnTo>
                <a:lnTo>
                  <a:pt x="807847" y="21589"/>
                </a:lnTo>
                <a:lnTo>
                  <a:pt x="825119" y="29210"/>
                </a:lnTo>
                <a:lnTo>
                  <a:pt x="843788" y="33528"/>
                </a:lnTo>
                <a:lnTo>
                  <a:pt x="862583" y="33528"/>
                </a:lnTo>
                <a:lnTo>
                  <a:pt x="880872" y="30225"/>
                </a:lnTo>
                <a:lnTo>
                  <a:pt x="899668" y="27050"/>
                </a:lnTo>
                <a:lnTo>
                  <a:pt x="917320" y="22732"/>
                </a:lnTo>
                <a:lnTo>
                  <a:pt x="935608" y="19431"/>
                </a:lnTo>
                <a:lnTo>
                  <a:pt x="954405" y="17272"/>
                </a:lnTo>
                <a:lnTo>
                  <a:pt x="973074" y="16256"/>
                </a:lnTo>
                <a:lnTo>
                  <a:pt x="990345" y="14097"/>
                </a:lnTo>
                <a:lnTo>
                  <a:pt x="1010157" y="10794"/>
                </a:lnTo>
                <a:lnTo>
                  <a:pt x="1032510" y="8636"/>
                </a:lnTo>
                <a:lnTo>
                  <a:pt x="1050798" y="8636"/>
                </a:lnTo>
                <a:lnTo>
                  <a:pt x="1067435" y="10794"/>
                </a:lnTo>
                <a:lnTo>
                  <a:pt x="1081405" y="14097"/>
                </a:lnTo>
                <a:lnTo>
                  <a:pt x="1095883" y="18414"/>
                </a:lnTo>
                <a:lnTo>
                  <a:pt x="1110995" y="20574"/>
                </a:lnTo>
                <a:lnTo>
                  <a:pt x="1129664" y="20574"/>
                </a:lnTo>
                <a:lnTo>
                  <a:pt x="1145158" y="16256"/>
                </a:lnTo>
                <a:lnTo>
                  <a:pt x="1154811" y="1193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07235" y="2771139"/>
            <a:ext cx="1276985" cy="52705"/>
          </a:xfrm>
          <a:custGeom>
            <a:avLst/>
            <a:gdLst/>
            <a:ahLst/>
            <a:cxnLst/>
            <a:rect l="l" t="t" r="r" b="b"/>
            <a:pathLst>
              <a:path w="1276985" h="52705">
                <a:moveTo>
                  <a:pt x="0" y="0"/>
                </a:moveTo>
                <a:lnTo>
                  <a:pt x="0" y="0"/>
                </a:lnTo>
                <a:lnTo>
                  <a:pt x="14350" y="1015"/>
                </a:lnTo>
                <a:lnTo>
                  <a:pt x="26288" y="3556"/>
                </a:lnTo>
                <a:lnTo>
                  <a:pt x="41782" y="7492"/>
                </a:lnTo>
                <a:lnTo>
                  <a:pt x="56133" y="14350"/>
                </a:lnTo>
                <a:lnTo>
                  <a:pt x="71246" y="19431"/>
                </a:lnTo>
                <a:lnTo>
                  <a:pt x="87756" y="24129"/>
                </a:lnTo>
                <a:lnTo>
                  <a:pt x="105028" y="25145"/>
                </a:lnTo>
                <a:lnTo>
                  <a:pt x="120522" y="22986"/>
                </a:lnTo>
                <a:lnTo>
                  <a:pt x="135635" y="17652"/>
                </a:lnTo>
                <a:lnTo>
                  <a:pt x="151129" y="10794"/>
                </a:lnTo>
                <a:lnTo>
                  <a:pt x="166242" y="5714"/>
                </a:lnTo>
                <a:lnTo>
                  <a:pt x="183895" y="3556"/>
                </a:lnTo>
                <a:lnTo>
                  <a:pt x="200532" y="3556"/>
                </a:lnTo>
                <a:lnTo>
                  <a:pt x="217042" y="5714"/>
                </a:lnTo>
                <a:lnTo>
                  <a:pt x="235457" y="8635"/>
                </a:lnTo>
                <a:lnTo>
                  <a:pt x="252983" y="13334"/>
                </a:lnTo>
                <a:lnTo>
                  <a:pt x="269620" y="17652"/>
                </a:lnTo>
                <a:lnTo>
                  <a:pt x="284733" y="22986"/>
                </a:lnTo>
                <a:lnTo>
                  <a:pt x="302387" y="27304"/>
                </a:lnTo>
                <a:lnTo>
                  <a:pt x="323976" y="28447"/>
                </a:lnTo>
                <a:lnTo>
                  <a:pt x="346328" y="27304"/>
                </a:lnTo>
                <a:lnTo>
                  <a:pt x="364616" y="24129"/>
                </a:lnTo>
                <a:lnTo>
                  <a:pt x="382269" y="18668"/>
                </a:lnTo>
                <a:lnTo>
                  <a:pt x="398525" y="13334"/>
                </a:lnTo>
                <a:lnTo>
                  <a:pt x="417194" y="9651"/>
                </a:lnTo>
                <a:lnTo>
                  <a:pt x="433450" y="9651"/>
                </a:lnTo>
                <a:lnTo>
                  <a:pt x="451103" y="13334"/>
                </a:lnTo>
                <a:lnTo>
                  <a:pt x="470788" y="18668"/>
                </a:lnTo>
                <a:lnTo>
                  <a:pt x="489584" y="25145"/>
                </a:lnTo>
                <a:lnTo>
                  <a:pt x="507872" y="30606"/>
                </a:lnTo>
                <a:lnTo>
                  <a:pt x="527684" y="34925"/>
                </a:lnTo>
                <a:lnTo>
                  <a:pt x="546481" y="37083"/>
                </a:lnTo>
                <a:lnTo>
                  <a:pt x="564769" y="37083"/>
                </a:lnTo>
                <a:lnTo>
                  <a:pt x="582421" y="34925"/>
                </a:lnTo>
                <a:lnTo>
                  <a:pt x="600075" y="31622"/>
                </a:lnTo>
                <a:lnTo>
                  <a:pt x="618489" y="27304"/>
                </a:lnTo>
                <a:lnTo>
                  <a:pt x="635000" y="22986"/>
                </a:lnTo>
                <a:lnTo>
                  <a:pt x="651509" y="21970"/>
                </a:lnTo>
                <a:lnTo>
                  <a:pt x="669163" y="24129"/>
                </a:lnTo>
                <a:lnTo>
                  <a:pt x="686434" y="28447"/>
                </a:lnTo>
                <a:lnTo>
                  <a:pt x="706246" y="33781"/>
                </a:lnTo>
                <a:lnTo>
                  <a:pt x="723519" y="39242"/>
                </a:lnTo>
                <a:lnTo>
                  <a:pt x="740156" y="43560"/>
                </a:lnTo>
                <a:lnTo>
                  <a:pt x="755650" y="44576"/>
                </a:lnTo>
                <a:lnTo>
                  <a:pt x="769619" y="42417"/>
                </a:lnTo>
                <a:lnTo>
                  <a:pt x="785113" y="39242"/>
                </a:lnTo>
                <a:lnTo>
                  <a:pt x="801623" y="35940"/>
                </a:lnTo>
                <a:lnTo>
                  <a:pt x="821182" y="33781"/>
                </a:lnTo>
                <a:lnTo>
                  <a:pt x="840866" y="33781"/>
                </a:lnTo>
                <a:lnTo>
                  <a:pt x="860425" y="38100"/>
                </a:lnTo>
                <a:lnTo>
                  <a:pt x="879094" y="43560"/>
                </a:lnTo>
                <a:lnTo>
                  <a:pt x="898906" y="48894"/>
                </a:lnTo>
                <a:lnTo>
                  <a:pt x="917575" y="52196"/>
                </a:lnTo>
                <a:lnTo>
                  <a:pt x="937006" y="47878"/>
                </a:lnTo>
                <a:lnTo>
                  <a:pt x="955801" y="42417"/>
                </a:lnTo>
                <a:lnTo>
                  <a:pt x="974470" y="35940"/>
                </a:lnTo>
                <a:lnTo>
                  <a:pt x="991742" y="29463"/>
                </a:lnTo>
                <a:lnTo>
                  <a:pt x="1008379" y="26288"/>
                </a:lnTo>
                <a:lnTo>
                  <a:pt x="1024889" y="25145"/>
                </a:lnTo>
                <a:lnTo>
                  <a:pt x="1041400" y="26288"/>
                </a:lnTo>
                <a:lnTo>
                  <a:pt x="1058671" y="28447"/>
                </a:lnTo>
                <a:lnTo>
                  <a:pt x="1077467" y="29463"/>
                </a:lnTo>
                <a:lnTo>
                  <a:pt x="1093596" y="28447"/>
                </a:lnTo>
                <a:lnTo>
                  <a:pt x="1109090" y="25145"/>
                </a:lnTo>
                <a:lnTo>
                  <a:pt x="1124584" y="22986"/>
                </a:lnTo>
                <a:lnTo>
                  <a:pt x="1141857" y="20446"/>
                </a:lnTo>
                <a:lnTo>
                  <a:pt x="1160652" y="19431"/>
                </a:lnTo>
                <a:lnTo>
                  <a:pt x="1181481" y="21970"/>
                </a:lnTo>
                <a:lnTo>
                  <a:pt x="1200150" y="25145"/>
                </a:lnTo>
                <a:lnTo>
                  <a:pt x="1219581" y="28447"/>
                </a:lnTo>
                <a:lnTo>
                  <a:pt x="1237233" y="28447"/>
                </a:lnTo>
                <a:lnTo>
                  <a:pt x="1252347" y="26288"/>
                </a:lnTo>
                <a:lnTo>
                  <a:pt x="1264665" y="22986"/>
                </a:lnTo>
                <a:lnTo>
                  <a:pt x="1276477" y="2298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978786" y="2989706"/>
            <a:ext cx="1052195" cy="67310"/>
          </a:xfrm>
          <a:custGeom>
            <a:avLst/>
            <a:gdLst/>
            <a:ahLst/>
            <a:cxnLst/>
            <a:rect l="l" t="t" r="r" b="b"/>
            <a:pathLst>
              <a:path w="1052195" h="67310">
                <a:moveTo>
                  <a:pt x="12192" y="34543"/>
                </a:moveTo>
                <a:lnTo>
                  <a:pt x="12192" y="34543"/>
                </a:lnTo>
                <a:lnTo>
                  <a:pt x="0" y="16129"/>
                </a:lnTo>
                <a:lnTo>
                  <a:pt x="0" y="16129"/>
                </a:lnTo>
                <a:lnTo>
                  <a:pt x="3556" y="7493"/>
                </a:lnTo>
                <a:lnTo>
                  <a:pt x="10032" y="2159"/>
                </a:lnTo>
                <a:lnTo>
                  <a:pt x="19812" y="0"/>
                </a:lnTo>
                <a:lnTo>
                  <a:pt x="19812" y="0"/>
                </a:lnTo>
                <a:lnTo>
                  <a:pt x="32004" y="1016"/>
                </a:lnTo>
                <a:lnTo>
                  <a:pt x="44957" y="4318"/>
                </a:lnTo>
                <a:lnTo>
                  <a:pt x="60451" y="10794"/>
                </a:lnTo>
                <a:lnTo>
                  <a:pt x="77724" y="18287"/>
                </a:lnTo>
                <a:lnTo>
                  <a:pt x="94233" y="25908"/>
                </a:lnTo>
                <a:lnTo>
                  <a:pt x="111632" y="30225"/>
                </a:lnTo>
                <a:lnTo>
                  <a:pt x="130301" y="30225"/>
                </a:lnTo>
                <a:lnTo>
                  <a:pt x="148970" y="25908"/>
                </a:lnTo>
                <a:lnTo>
                  <a:pt x="166243" y="19431"/>
                </a:lnTo>
                <a:lnTo>
                  <a:pt x="181737" y="12954"/>
                </a:lnTo>
                <a:lnTo>
                  <a:pt x="197231" y="8636"/>
                </a:lnTo>
                <a:lnTo>
                  <a:pt x="213487" y="5334"/>
                </a:lnTo>
                <a:lnTo>
                  <a:pt x="229996" y="4318"/>
                </a:lnTo>
                <a:lnTo>
                  <a:pt x="247269" y="5334"/>
                </a:lnTo>
                <a:lnTo>
                  <a:pt x="264921" y="8636"/>
                </a:lnTo>
                <a:lnTo>
                  <a:pt x="281431" y="15112"/>
                </a:lnTo>
                <a:lnTo>
                  <a:pt x="298069" y="21590"/>
                </a:lnTo>
                <a:lnTo>
                  <a:pt x="313181" y="28321"/>
                </a:lnTo>
                <a:lnTo>
                  <a:pt x="328675" y="33400"/>
                </a:lnTo>
                <a:lnTo>
                  <a:pt x="346963" y="35941"/>
                </a:lnTo>
                <a:lnTo>
                  <a:pt x="367919" y="32385"/>
                </a:lnTo>
                <a:lnTo>
                  <a:pt x="386588" y="28321"/>
                </a:lnTo>
                <a:lnTo>
                  <a:pt x="403860" y="23749"/>
                </a:lnTo>
                <a:lnTo>
                  <a:pt x="421513" y="20447"/>
                </a:lnTo>
                <a:lnTo>
                  <a:pt x="439165" y="20447"/>
                </a:lnTo>
                <a:lnTo>
                  <a:pt x="456819" y="22606"/>
                </a:lnTo>
                <a:lnTo>
                  <a:pt x="472948" y="29083"/>
                </a:lnTo>
                <a:lnTo>
                  <a:pt x="490346" y="37084"/>
                </a:lnTo>
                <a:lnTo>
                  <a:pt x="509015" y="44577"/>
                </a:lnTo>
                <a:lnTo>
                  <a:pt x="527685" y="49656"/>
                </a:lnTo>
                <a:lnTo>
                  <a:pt x="546481" y="54356"/>
                </a:lnTo>
                <a:lnTo>
                  <a:pt x="562610" y="55372"/>
                </a:lnTo>
                <a:lnTo>
                  <a:pt x="579246" y="54356"/>
                </a:lnTo>
                <a:lnTo>
                  <a:pt x="596900" y="48514"/>
                </a:lnTo>
                <a:lnTo>
                  <a:pt x="615569" y="42037"/>
                </a:lnTo>
                <a:lnTo>
                  <a:pt x="635000" y="38862"/>
                </a:lnTo>
                <a:lnTo>
                  <a:pt x="652652" y="38862"/>
                </a:lnTo>
                <a:lnTo>
                  <a:pt x="670306" y="41021"/>
                </a:lnTo>
                <a:lnTo>
                  <a:pt x="686435" y="46736"/>
                </a:lnTo>
                <a:lnTo>
                  <a:pt x="700913" y="55372"/>
                </a:lnTo>
                <a:lnTo>
                  <a:pt x="714882" y="62992"/>
                </a:lnTo>
                <a:lnTo>
                  <a:pt x="730376" y="66929"/>
                </a:lnTo>
                <a:lnTo>
                  <a:pt x="746632" y="66929"/>
                </a:lnTo>
                <a:lnTo>
                  <a:pt x="746632" y="66929"/>
                </a:lnTo>
                <a:lnTo>
                  <a:pt x="764286" y="64008"/>
                </a:lnTo>
                <a:lnTo>
                  <a:pt x="780795" y="59309"/>
                </a:lnTo>
                <a:lnTo>
                  <a:pt x="797051" y="52197"/>
                </a:lnTo>
                <a:lnTo>
                  <a:pt x="814705" y="46736"/>
                </a:lnTo>
                <a:lnTo>
                  <a:pt x="832993" y="44577"/>
                </a:lnTo>
                <a:lnTo>
                  <a:pt x="850645" y="44577"/>
                </a:lnTo>
                <a:lnTo>
                  <a:pt x="868299" y="44577"/>
                </a:lnTo>
                <a:lnTo>
                  <a:pt x="885951" y="44577"/>
                </a:lnTo>
                <a:lnTo>
                  <a:pt x="903224" y="41021"/>
                </a:lnTo>
                <a:lnTo>
                  <a:pt x="921893" y="33400"/>
                </a:lnTo>
                <a:lnTo>
                  <a:pt x="940688" y="25908"/>
                </a:lnTo>
                <a:lnTo>
                  <a:pt x="960501" y="22606"/>
                </a:lnTo>
                <a:lnTo>
                  <a:pt x="978788" y="22606"/>
                </a:lnTo>
                <a:lnTo>
                  <a:pt x="997585" y="24765"/>
                </a:lnTo>
                <a:lnTo>
                  <a:pt x="1015111" y="28321"/>
                </a:lnTo>
                <a:lnTo>
                  <a:pt x="1031367" y="28321"/>
                </a:lnTo>
                <a:lnTo>
                  <a:pt x="1044701" y="24765"/>
                </a:lnTo>
                <a:lnTo>
                  <a:pt x="1052195" y="2159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2501645" y="3239642"/>
            <a:ext cx="1336675" cy="311150"/>
            <a:chOff x="2501645" y="3239642"/>
            <a:chExt cx="1336675" cy="311150"/>
          </a:xfrm>
        </p:grpSpPr>
        <p:sp>
          <p:nvSpPr>
            <p:cNvPr id="21" name="object 21"/>
            <p:cNvSpPr/>
            <p:nvPr/>
          </p:nvSpPr>
          <p:spPr>
            <a:xfrm>
              <a:off x="2501645" y="3239642"/>
              <a:ext cx="1329436" cy="3110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837812" y="35098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952113" y="3286125"/>
            <a:ext cx="651510" cy="287655"/>
            <a:chOff x="3952113" y="3286125"/>
            <a:chExt cx="651510" cy="287655"/>
          </a:xfrm>
        </p:grpSpPr>
        <p:sp>
          <p:nvSpPr>
            <p:cNvPr id="24" name="object 24"/>
            <p:cNvSpPr/>
            <p:nvPr/>
          </p:nvSpPr>
          <p:spPr>
            <a:xfrm>
              <a:off x="3961638" y="3295650"/>
              <a:ext cx="66040" cy="243840"/>
            </a:xfrm>
            <a:custGeom>
              <a:avLst/>
              <a:gdLst/>
              <a:ahLst/>
              <a:cxnLst/>
              <a:rect l="l" t="t" r="r" b="b"/>
              <a:pathLst>
                <a:path w="66039" h="243839">
                  <a:moveTo>
                    <a:pt x="7620" y="7619"/>
                  </a:moveTo>
                  <a:lnTo>
                    <a:pt x="7620" y="7619"/>
                  </a:lnTo>
                  <a:lnTo>
                    <a:pt x="14350" y="0"/>
                  </a:lnTo>
                  <a:lnTo>
                    <a:pt x="25146" y="5461"/>
                  </a:lnTo>
                  <a:lnTo>
                    <a:pt x="27304" y="17272"/>
                  </a:lnTo>
                  <a:lnTo>
                    <a:pt x="27304" y="17272"/>
                  </a:lnTo>
                  <a:lnTo>
                    <a:pt x="2159" y="123825"/>
                  </a:lnTo>
                  <a:lnTo>
                    <a:pt x="0" y="147574"/>
                  </a:lnTo>
                  <a:lnTo>
                    <a:pt x="1015" y="168148"/>
                  </a:lnTo>
                  <a:lnTo>
                    <a:pt x="5461" y="185800"/>
                  </a:lnTo>
                  <a:lnTo>
                    <a:pt x="12953" y="201930"/>
                  </a:lnTo>
                  <a:lnTo>
                    <a:pt x="24129" y="216407"/>
                  </a:lnTo>
                  <a:lnTo>
                    <a:pt x="34925" y="228219"/>
                  </a:lnTo>
                  <a:lnTo>
                    <a:pt x="49022" y="237998"/>
                  </a:lnTo>
                  <a:lnTo>
                    <a:pt x="65532" y="24333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051808" y="3379723"/>
              <a:ext cx="375792" cy="1731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73956" y="3381628"/>
              <a:ext cx="120650" cy="182880"/>
            </a:xfrm>
            <a:custGeom>
              <a:avLst/>
              <a:gdLst/>
              <a:ahLst/>
              <a:cxnLst/>
              <a:rect l="l" t="t" r="r" b="b"/>
              <a:pathLst>
                <a:path w="120650" h="182879">
                  <a:moveTo>
                    <a:pt x="69088" y="24892"/>
                  </a:moveTo>
                  <a:lnTo>
                    <a:pt x="69088" y="24892"/>
                  </a:lnTo>
                  <a:lnTo>
                    <a:pt x="46101" y="0"/>
                  </a:lnTo>
                  <a:lnTo>
                    <a:pt x="29464" y="4318"/>
                  </a:lnTo>
                  <a:lnTo>
                    <a:pt x="0" y="44323"/>
                  </a:lnTo>
                  <a:lnTo>
                    <a:pt x="0" y="44323"/>
                  </a:lnTo>
                  <a:lnTo>
                    <a:pt x="6477" y="60960"/>
                  </a:lnTo>
                  <a:lnTo>
                    <a:pt x="20828" y="72390"/>
                  </a:lnTo>
                  <a:lnTo>
                    <a:pt x="39624" y="80010"/>
                  </a:lnTo>
                  <a:lnTo>
                    <a:pt x="57912" y="80010"/>
                  </a:lnTo>
                  <a:lnTo>
                    <a:pt x="57912" y="80010"/>
                  </a:lnTo>
                  <a:lnTo>
                    <a:pt x="73406" y="70231"/>
                  </a:lnTo>
                  <a:lnTo>
                    <a:pt x="83058" y="55118"/>
                  </a:lnTo>
                  <a:lnTo>
                    <a:pt x="86741" y="36830"/>
                  </a:lnTo>
                  <a:lnTo>
                    <a:pt x="86741" y="27051"/>
                  </a:lnTo>
                  <a:lnTo>
                    <a:pt x="88900" y="51181"/>
                  </a:lnTo>
                  <a:lnTo>
                    <a:pt x="91821" y="72390"/>
                  </a:lnTo>
                  <a:lnTo>
                    <a:pt x="96393" y="94361"/>
                  </a:lnTo>
                  <a:lnTo>
                    <a:pt x="100711" y="117094"/>
                  </a:lnTo>
                  <a:lnTo>
                    <a:pt x="105029" y="137922"/>
                  </a:lnTo>
                  <a:lnTo>
                    <a:pt x="109347" y="157353"/>
                  </a:lnTo>
                  <a:lnTo>
                    <a:pt x="112649" y="169672"/>
                  </a:lnTo>
                </a:path>
                <a:path w="120650" h="182879">
                  <a:moveTo>
                    <a:pt x="120142" y="182626"/>
                  </a:moveTo>
                  <a:lnTo>
                    <a:pt x="119507" y="17068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387600" cy="616585"/>
            <a:chOff x="1213103" y="774134"/>
            <a:chExt cx="2387600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366027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56359" y="792479"/>
              <a:ext cx="21191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55520" cy="475615"/>
            </a:xfrm>
            <a:custGeom>
              <a:avLst/>
              <a:gdLst/>
              <a:ahLst/>
              <a:cxnLst/>
              <a:rect l="l" t="t" r="r" b="b"/>
              <a:pathLst>
                <a:path w="2255520" h="475615">
                  <a:moveTo>
                    <a:pt x="225552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76272" y="475488"/>
                  </a:lnTo>
                  <a:lnTo>
                    <a:pt x="2255520" y="396239"/>
                  </a:lnTo>
                  <a:lnTo>
                    <a:pt x="225552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9394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55520" cy="475615"/>
            </a:xfrm>
            <a:custGeom>
              <a:avLst/>
              <a:gdLst/>
              <a:ahLst/>
              <a:cxnLst/>
              <a:rect l="l" t="t" r="r" b="b"/>
              <a:pathLst>
                <a:path w="2255520" h="475615">
                  <a:moveTo>
                    <a:pt x="2176272" y="475488"/>
                  </a:moveTo>
                  <a:lnTo>
                    <a:pt x="2192147" y="412114"/>
                  </a:lnTo>
                  <a:lnTo>
                    <a:pt x="2255520" y="396239"/>
                  </a:lnTo>
                  <a:lnTo>
                    <a:pt x="217627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55520" y="0"/>
                  </a:lnTo>
                  <a:lnTo>
                    <a:pt x="225552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31215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Unique</a:t>
            </a:r>
            <a:r>
              <a:rPr dirty="0"/>
              <a:t> </a:t>
            </a:r>
            <a:r>
              <a:rPr spc="-30" dirty="0"/>
              <a:t>Features</a:t>
            </a:r>
          </a:p>
          <a:p>
            <a:pPr marL="570865">
              <a:lnSpc>
                <a:spcPct val="100000"/>
              </a:lnSpc>
              <a:spcBef>
                <a:spcPts val="30"/>
              </a:spcBef>
            </a:pPr>
            <a:endParaRPr sz="1900"/>
          </a:p>
          <a:p>
            <a:pPr marL="906144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906144" algn="l"/>
                <a:tab pos="906780" algn="l"/>
              </a:tabLst>
            </a:pPr>
            <a:r>
              <a:rPr sz="1500" spc="-30" dirty="0">
                <a:solidFill>
                  <a:srgbClr val="CC0000"/>
                </a:solidFill>
              </a:rPr>
              <a:t>Bilateral</a:t>
            </a:r>
            <a:r>
              <a:rPr sz="1500" spc="-35" dirty="0">
                <a:solidFill>
                  <a:srgbClr val="CC0000"/>
                </a:solidFill>
              </a:rPr>
              <a:t> symmetry</a:t>
            </a:r>
            <a:r>
              <a:rPr sz="1500" spc="-85" dirty="0">
                <a:solidFill>
                  <a:srgbClr val="CC0000"/>
                </a:solidFill>
              </a:rPr>
              <a:t> </a:t>
            </a:r>
            <a:r>
              <a:rPr sz="1500" b="0" spc="-75" dirty="0">
                <a:solidFill>
                  <a:srgbClr val="000000"/>
                </a:solidFill>
                <a:latin typeface="Lucida Sans"/>
                <a:cs typeface="Lucida Sans"/>
              </a:rPr>
              <a:t>in</a:t>
            </a:r>
            <a:r>
              <a:rPr sz="1500" b="0" spc="-114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the</a:t>
            </a:r>
            <a:r>
              <a:rPr sz="1500" b="0" spc="-9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50" dirty="0">
                <a:solidFill>
                  <a:srgbClr val="000000"/>
                </a:solidFill>
                <a:latin typeface="Lucida Sans"/>
                <a:cs typeface="Lucida Sans"/>
              </a:rPr>
              <a:t>larva</a:t>
            </a:r>
            <a:r>
              <a:rPr sz="1500" b="0" spc="-8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and</a:t>
            </a:r>
            <a:r>
              <a:rPr sz="1500" b="0" spc="-10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spc="-15" dirty="0">
                <a:solidFill>
                  <a:srgbClr val="CC0000"/>
                </a:solidFill>
              </a:rPr>
              <a:t>radial</a:t>
            </a:r>
            <a:r>
              <a:rPr sz="1500" spc="-35" dirty="0">
                <a:solidFill>
                  <a:srgbClr val="CC0000"/>
                </a:solidFill>
              </a:rPr>
              <a:t> symmetry</a:t>
            </a:r>
            <a:r>
              <a:rPr sz="1500" spc="-80" dirty="0">
                <a:solidFill>
                  <a:srgbClr val="CC0000"/>
                </a:solidFill>
              </a:rPr>
              <a:t> </a:t>
            </a:r>
            <a:r>
              <a:rPr sz="1500" b="0" spc="-75" dirty="0">
                <a:solidFill>
                  <a:srgbClr val="000000"/>
                </a:solidFill>
                <a:latin typeface="Lucida Sans"/>
                <a:cs typeface="Lucida Sans"/>
              </a:rPr>
              <a:t>in</a:t>
            </a:r>
            <a:r>
              <a:rPr sz="1500" b="0" spc="-114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the</a:t>
            </a:r>
            <a:r>
              <a:rPr sz="1500" b="0" spc="-9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80" dirty="0">
                <a:solidFill>
                  <a:srgbClr val="000000"/>
                </a:solidFill>
                <a:latin typeface="Lucida Sans"/>
                <a:cs typeface="Lucida Sans"/>
              </a:rPr>
              <a:t>adult.</a:t>
            </a:r>
            <a:endParaRPr sz="1500">
              <a:latin typeface="Lucida Sans"/>
              <a:cs typeface="Lucida Sans"/>
            </a:endParaRPr>
          </a:p>
          <a:p>
            <a:pPr marL="906144" indent="-323215">
              <a:lnSpc>
                <a:spcPct val="100000"/>
              </a:lnSpc>
              <a:buFont typeface="Segoe UI Symbol"/>
              <a:buChar char="➢"/>
              <a:tabLst>
                <a:tab pos="906144" algn="l"/>
                <a:tab pos="906780" algn="l"/>
              </a:tabLst>
            </a:pP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Demarcation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of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the </a:t>
            </a: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body</a:t>
            </a:r>
            <a:r>
              <a:rPr sz="1500" b="0" spc="-36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surface </a:t>
            </a:r>
            <a:r>
              <a:rPr sz="1500" b="0" spc="-75" dirty="0">
                <a:solidFill>
                  <a:srgbClr val="000000"/>
                </a:solidFill>
                <a:latin typeface="Lucida Sans"/>
                <a:cs typeface="Lucida Sans"/>
              </a:rPr>
              <a:t>into 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alternating </a:t>
            </a:r>
            <a:r>
              <a:rPr sz="1500" spc="-20" dirty="0">
                <a:solidFill>
                  <a:srgbClr val="CC0000"/>
                </a:solidFill>
              </a:rPr>
              <a:t>ambulacral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and </a:t>
            </a:r>
            <a:r>
              <a:rPr sz="1500" spc="-30" dirty="0">
                <a:solidFill>
                  <a:srgbClr val="CC0000"/>
                </a:solidFill>
              </a:rPr>
              <a:t>interambulacral</a:t>
            </a:r>
            <a:endParaRPr sz="1500">
              <a:latin typeface="Lucida Sans"/>
              <a:cs typeface="Lucida Sans"/>
            </a:endParaRPr>
          </a:p>
          <a:p>
            <a:pPr marL="906144">
              <a:lnSpc>
                <a:spcPct val="100000"/>
              </a:lnSpc>
            </a:pP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areas.</a:t>
            </a:r>
            <a:endParaRPr sz="1500">
              <a:latin typeface="Lucida Sans"/>
              <a:cs typeface="Lucida Sans"/>
            </a:endParaRPr>
          </a:p>
          <a:p>
            <a:pPr marL="906144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906144" algn="l"/>
                <a:tab pos="906780" algn="l"/>
              </a:tabLst>
            </a:pP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Mesodermal</a:t>
            </a:r>
            <a:r>
              <a:rPr sz="1500" b="0" spc="-12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spc="-15" dirty="0">
                <a:solidFill>
                  <a:srgbClr val="CC0000"/>
                </a:solidFill>
              </a:rPr>
              <a:t>endoskeleton</a:t>
            </a:r>
            <a:r>
              <a:rPr sz="1500" spc="-70" dirty="0">
                <a:solidFill>
                  <a:srgbClr val="CC0000"/>
                </a:solidFill>
              </a:rPr>
              <a:t>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of</a:t>
            </a:r>
            <a:r>
              <a:rPr sz="1500" b="0" spc="-8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calcareous</a:t>
            </a:r>
            <a:r>
              <a:rPr sz="1500" b="0" spc="-12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plates,</a:t>
            </a:r>
            <a:r>
              <a:rPr sz="1500" b="0" spc="-10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usua</a:t>
            </a:r>
            <a:r>
              <a:rPr sz="1500" b="0" u="heavy" spc="-65" dirty="0">
                <a:solidFill>
                  <a:srgbClr val="000000"/>
                </a:solidFill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lly</a:t>
            </a:r>
            <a:r>
              <a:rPr sz="1500" b="0" spc="-9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25" dirty="0">
                <a:solidFill>
                  <a:srgbClr val="000000"/>
                </a:solidFill>
                <a:latin typeface="Lucida Sans"/>
                <a:cs typeface="Lucida Sans"/>
              </a:rPr>
              <a:t>with</a:t>
            </a:r>
            <a:r>
              <a:rPr sz="1500" b="0" spc="-114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spines.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34870" y="1625345"/>
            <a:ext cx="1694180" cy="60960"/>
          </a:xfrm>
          <a:custGeom>
            <a:avLst/>
            <a:gdLst/>
            <a:ahLst/>
            <a:cxnLst/>
            <a:rect l="l" t="t" r="r" b="b"/>
            <a:pathLst>
              <a:path w="1694179" h="60960">
                <a:moveTo>
                  <a:pt x="16510" y="0"/>
                </a:moveTo>
                <a:lnTo>
                  <a:pt x="16510" y="0"/>
                </a:lnTo>
                <a:lnTo>
                  <a:pt x="0" y="9778"/>
                </a:lnTo>
                <a:lnTo>
                  <a:pt x="0" y="9778"/>
                </a:lnTo>
                <a:lnTo>
                  <a:pt x="13335" y="12953"/>
                </a:lnTo>
                <a:lnTo>
                  <a:pt x="24130" y="18414"/>
                </a:lnTo>
                <a:lnTo>
                  <a:pt x="38481" y="24891"/>
                </a:lnTo>
                <a:lnTo>
                  <a:pt x="50418" y="31368"/>
                </a:lnTo>
                <a:lnTo>
                  <a:pt x="62230" y="36702"/>
                </a:lnTo>
                <a:lnTo>
                  <a:pt x="75946" y="44323"/>
                </a:lnTo>
                <a:lnTo>
                  <a:pt x="90678" y="51180"/>
                </a:lnTo>
                <a:lnTo>
                  <a:pt x="106172" y="56514"/>
                </a:lnTo>
                <a:lnTo>
                  <a:pt x="123825" y="59816"/>
                </a:lnTo>
                <a:lnTo>
                  <a:pt x="142494" y="60451"/>
                </a:lnTo>
                <a:lnTo>
                  <a:pt x="142494" y="60451"/>
                </a:lnTo>
                <a:lnTo>
                  <a:pt x="161290" y="59816"/>
                </a:lnTo>
                <a:lnTo>
                  <a:pt x="179578" y="56514"/>
                </a:lnTo>
                <a:lnTo>
                  <a:pt x="196215" y="51815"/>
                </a:lnTo>
                <a:lnTo>
                  <a:pt x="211328" y="46481"/>
                </a:lnTo>
                <a:lnTo>
                  <a:pt x="226822" y="41401"/>
                </a:lnTo>
                <a:lnTo>
                  <a:pt x="226822" y="41401"/>
                </a:lnTo>
                <a:lnTo>
                  <a:pt x="242316" y="34543"/>
                </a:lnTo>
                <a:lnTo>
                  <a:pt x="258445" y="30606"/>
                </a:lnTo>
                <a:lnTo>
                  <a:pt x="274955" y="25907"/>
                </a:lnTo>
                <a:lnTo>
                  <a:pt x="291211" y="21589"/>
                </a:lnTo>
                <a:lnTo>
                  <a:pt x="308864" y="17272"/>
                </a:lnTo>
                <a:lnTo>
                  <a:pt x="327533" y="14097"/>
                </a:lnTo>
                <a:lnTo>
                  <a:pt x="347345" y="12953"/>
                </a:lnTo>
                <a:lnTo>
                  <a:pt x="367919" y="14097"/>
                </a:lnTo>
                <a:lnTo>
                  <a:pt x="387731" y="16255"/>
                </a:lnTo>
                <a:lnTo>
                  <a:pt x="407162" y="18414"/>
                </a:lnTo>
                <a:lnTo>
                  <a:pt x="428371" y="21589"/>
                </a:lnTo>
                <a:lnTo>
                  <a:pt x="447040" y="24891"/>
                </a:lnTo>
                <a:lnTo>
                  <a:pt x="464439" y="28066"/>
                </a:lnTo>
                <a:lnTo>
                  <a:pt x="480568" y="31368"/>
                </a:lnTo>
                <a:lnTo>
                  <a:pt x="499237" y="34543"/>
                </a:lnTo>
                <a:lnTo>
                  <a:pt x="519049" y="36702"/>
                </a:lnTo>
                <a:lnTo>
                  <a:pt x="535305" y="41401"/>
                </a:lnTo>
                <a:lnTo>
                  <a:pt x="552958" y="42163"/>
                </a:lnTo>
                <a:lnTo>
                  <a:pt x="570611" y="43179"/>
                </a:lnTo>
                <a:lnTo>
                  <a:pt x="587121" y="45338"/>
                </a:lnTo>
                <a:lnTo>
                  <a:pt x="605536" y="46481"/>
                </a:lnTo>
                <a:lnTo>
                  <a:pt x="624205" y="46481"/>
                </a:lnTo>
                <a:lnTo>
                  <a:pt x="644017" y="45338"/>
                </a:lnTo>
                <a:lnTo>
                  <a:pt x="664591" y="42163"/>
                </a:lnTo>
                <a:lnTo>
                  <a:pt x="683260" y="36702"/>
                </a:lnTo>
                <a:lnTo>
                  <a:pt x="703072" y="32385"/>
                </a:lnTo>
                <a:lnTo>
                  <a:pt x="720344" y="28066"/>
                </a:lnTo>
                <a:lnTo>
                  <a:pt x="737997" y="23749"/>
                </a:lnTo>
                <a:lnTo>
                  <a:pt x="755650" y="19430"/>
                </a:lnTo>
                <a:lnTo>
                  <a:pt x="775462" y="16255"/>
                </a:lnTo>
                <a:lnTo>
                  <a:pt x="798068" y="15112"/>
                </a:lnTo>
                <a:lnTo>
                  <a:pt x="820039" y="14097"/>
                </a:lnTo>
                <a:lnTo>
                  <a:pt x="842010" y="15112"/>
                </a:lnTo>
                <a:lnTo>
                  <a:pt x="863981" y="17272"/>
                </a:lnTo>
                <a:lnTo>
                  <a:pt x="886968" y="21589"/>
                </a:lnTo>
                <a:lnTo>
                  <a:pt x="906399" y="27050"/>
                </a:lnTo>
                <a:lnTo>
                  <a:pt x="926211" y="32385"/>
                </a:lnTo>
                <a:lnTo>
                  <a:pt x="946023" y="37845"/>
                </a:lnTo>
                <a:lnTo>
                  <a:pt x="963295" y="43179"/>
                </a:lnTo>
                <a:lnTo>
                  <a:pt x="980948" y="47878"/>
                </a:lnTo>
                <a:lnTo>
                  <a:pt x="997585" y="51180"/>
                </a:lnTo>
                <a:lnTo>
                  <a:pt x="1014095" y="53975"/>
                </a:lnTo>
                <a:lnTo>
                  <a:pt x="1030351" y="56514"/>
                </a:lnTo>
                <a:lnTo>
                  <a:pt x="1049020" y="56514"/>
                </a:lnTo>
                <a:lnTo>
                  <a:pt x="1068832" y="55117"/>
                </a:lnTo>
                <a:lnTo>
                  <a:pt x="1087501" y="52958"/>
                </a:lnTo>
                <a:lnTo>
                  <a:pt x="1104773" y="49022"/>
                </a:lnTo>
                <a:lnTo>
                  <a:pt x="1123569" y="44323"/>
                </a:lnTo>
                <a:lnTo>
                  <a:pt x="1140841" y="39242"/>
                </a:lnTo>
                <a:lnTo>
                  <a:pt x="1157351" y="34543"/>
                </a:lnTo>
                <a:lnTo>
                  <a:pt x="1174623" y="30606"/>
                </a:lnTo>
                <a:lnTo>
                  <a:pt x="1191260" y="24891"/>
                </a:lnTo>
                <a:lnTo>
                  <a:pt x="1208913" y="20574"/>
                </a:lnTo>
                <a:lnTo>
                  <a:pt x="1226439" y="16255"/>
                </a:lnTo>
                <a:lnTo>
                  <a:pt x="1245235" y="12953"/>
                </a:lnTo>
                <a:lnTo>
                  <a:pt x="1264666" y="10794"/>
                </a:lnTo>
                <a:lnTo>
                  <a:pt x="1283335" y="8636"/>
                </a:lnTo>
                <a:lnTo>
                  <a:pt x="1302131" y="7619"/>
                </a:lnTo>
                <a:lnTo>
                  <a:pt x="1320419" y="7619"/>
                </a:lnTo>
                <a:lnTo>
                  <a:pt x="1320419" y="7619"/>
                </a:lnTo>
                <a:lnTo>
                  <a:pt x="1338072" y="9778"/>
                </a:lnTo>
                <a:lnTo>
                  <a:pt x="1354328" y="14097"/>
                </a:lnTo>
                <a:lnTo>
                  <a:pt x="1368679" y="18414"/>
                </a:lnTo>
                <a:lnTo>
                  <a:pt x="1384173" y="22732"/>
                </a:lnTo>
                <a:lnTo>
                  <a:pt x="1400429" y="28066"/>
                </a:lnTo>
                <a:lnTo>
                  <a:pt x="1417701" y="32385"/>
                </a:lnTo>
                <a:lnTo>
                  <a:pt x="1435354" y="35687"/>
                </a:lnTo>
                <a:lnTo>
                  <a:pt x="1454023" y="36702"/>
                </a:lnTo>
                <a:lnTo>
                  <a:pt x="1470533" y="34543"/>
                </a:lnTo>
                <a:lnTo>
                  <a:pt x="1488186" y="31368"/>
                </a:lnTo>
                <a:lnTo>
                  <a:pt x="1506601" y="27050"/>
                </a:lnTo>
                <a:lnTo>
                  <a:pt x="1525270" y="22732"/>
                </a:lnTo>
                <a:lnTo>
                  <a:pt x="1545082" y="18414"/>
                </a:lnTo>
                <a:lnTo>
                  <a:pt x="1563497" y="15112"/>
                </a:lnTo>
                <a:lnTo>
                  <a:pt x="1582166" y="12953"/>
                </a:lnTo>
                <a:lnTo>
                  <a:pt x="1600962" y="11937"/>
                </a:lnTo>
                <a:lnTo>
                  <a:pt x="1619250" y="11937"/>
                </a:lnTo>
                <a:lnTo>
                  <a:pt x="1636903" y="14097"/>
                </a:lnTo>
                <a:lnTo>
                  <a:pt x="1652396" y="17272"/>
                </a:lnTo>
                <a:lnTo>
                  <a:pt x="1666367" y="21589"/>
                </a:lnTo>
                <a:lnTo>
                  <a:pt x="1678305" y="25907"/>
                </a:lnTo>
                <a:lnTo>
                  <a:pt x="1687321" y="29590"/>
                </a:lnTo>
                <a:lnTo>
                  <a:pt x="1693799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09847" y="1641601"/>
            <a:ext cx="596900" cy="41910"/>
          </a:xfrm>
          <a:custGeom>
            <a:avLst/>
            <a:gdLst/>
            <a:ahLst/>
            <a:cxnLst/>
            <a:rect l="l" t="t" r="r" b="b"/>
            <a:pathLst>
              <a:path w="596900" h="41910">
                <a:moveTo>
                  <a:pt x="0" y="0"/>
                </a:moveTo>
                <a:lnTo>
                  <a:pt x="0" y="0"/>
                </a:lnTo>
                <a:lnTo>
                  <a:pt x="10032" y="1016"/>
                </a:lnTo>
                <a:lnTo>
                  <a:pt x="22225" y="3175"/>
                </a:lnTo>
                <a:lnTo>
                  <a:pt x="37464" y="7493"/>
                </a:lnTo>
                <a:lnTo>
                  <a:pt x="52831" y="13335"/>
                </a:lnTo>
                <a:lnTo>
                  <a:pt x="68325" y="20447"/>
                </a:lnTo>
                <a:lnTo>
                  <a:pt x="83438" y="30225"/>
                </a:lnTo>
                <a:lnTo>
                  <a:pt x="98551" y="37719"/>
                </a:lnTo>
                <a:lnTo>
                  <a:pt x="116204" y="41401"/>
                </a:lnTo>
                <a:lnTo>
                  <a:pt x="136016" y="40259"/>
                </a:lnTo>
                <a:lnTo>
                  <a:pt x="155448" y="35560"/>
                </a:lnTo>
                <a:lnTo>
                  <a:pt x="174243" y="28067"/>
                </a:lnTo>
                <a:lnTo>
                  <a:pt x="191897" y="18287"/>
                </a:lnTo>
                <a:lnTo>
                  <a:pt x="207263" y="9651"/>
                </a:lnTo>
                <a:lnTo>
                  <a:pt x="223519" y="4318"/>
                </a:lnTo>
                <a:lnTo>
                  <a:pt x="239013" y="1016"/>
                </a:lnTo>
                <a:lnTo>
                  <a:pt x="254507" y="0"/>
                </a:lnTo>
                <a:lnTo>
                  <a:pt x="270637" y="1016"/>
                </a:lnTo>
                <a:lnTo>
                  <a:pt x="287909" y="4318"/>
                </a:lnTo>
                <a:lnTo>
                  <a:pt x="305562" y="8636"/>
                </a:lnTo>
                <a:lnTo>
                  <a:pt x="323214" y="14350"/>
                </a:lnTo>
                <a:lnTo>
                  <a:pt x="338709" y="20447"/>
                </a:lnTo>
                <a:lnTo>
                  <a:pt x="354964" y="26924"/>
                </a:lnTo>
                <a:lnTo>
                  <a:pt x="372237" y="31623"/>
                </a:lnTo>
                <a:lnTo>
                  <a:pt x="389889" y="34925"/>
                </a:lnTo>
                <a:lnTo>
                  <a:pt x="408559" y="35560"/>
                </a:lnTo>
                <a:lnTo>
                  <a:pt x="426974" y="34925"/>
                </a:lnTo>
                <a:lnTo>
                  <a:pt x="443484" y="31623"/>
                </a:lnTo>
                <a:lnTo>
                  <a:pt x="461137" y="26924"/>
                </a:lnTo>
                <a:lnTo>
                  <a:pt x="476630" y="19431"/>
                </a:lnTo>
                <a:lnTo>
                  <a:pt x="492760" y="14350"/>
                </a:lnTo>
                <a:lnTo>
                  <a:pt x="511555" y="10795"/>
                </a:lnTo>
                <a:lnTo>
                  <a:pt x="529843" y="9651"/>
                </a:lnTo>
                <a:lnTo>
                  <a:pt x="548639" y="9651"/>
                </a:lnTo>
                <a:lnTo>
                  <a:pt x="567309" y="10795"/>
                </a:lnTo>
                <a:lnTo>
                  <a:pt x="584580" y="10795"/>
                </a:lnTo>
                <a:lnTo>
                  <a:pt x="596900" y="10795"/>
                </a:lnTo>
                <a:lnTo>
                  <a:pt x="591438" y="5334"/>
                </a:lnTo>
                <a:lnTo>
                  <a:pt x="579501" y="3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23538" y="1260474"/>
            <a:ext cx="248031" cy="1734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35753" y="1624329"/>
            <a:ext cx="1303020" cy="64135"/>
          </a:xfrm>
          <a:custGeom>
            <a:avLst/>
            <a:gdLst/>
            <a:ahLst/>
            <a:cxnLst/>
            <a:rect l="l" t="t" r="r" b="b"/>
            <a:pathLst>
              <a:path w="1303020" h="64135">
                <a:moveTo>
                  <a:pt x="0" y="19431"/>
                </a:moveTo>
                <a:lnTo>
                  <a:pt x="0" y="19431"/>
                </a:lnTo>
                <a:lnTo>
                  <a:pt x="11175" y="20447"/>
                </a:lnTo>
                <a:lnTo>
                  <a:pt x="26670" y="20447"/>
                </a:lnTo>
                <a:lnTo>
                  <a:pt x="47244" y="23749"/>
                </a:lnTo>
                <a:lnTo>
                  <a:pt x="68072" y="29083"/>
                </a:lnTo>
                <a:lnTo>
                  <a:pt x="87503" y="34544"/>
                </a:lnTo>
                <a:lnTo>
                  <a:pt x="107315" y="40259"/>
                </a:lnTo>
                <a:lnTo>
                  <a:pt x="127126" y="47498"/>
                </a:lnTo>
                <a:lnTo>
                  <a:pt x="147955" y="53975"/>
                </a:lnTo>
                <a:lnTo>
                  <a:pt x="168910" y="60833"/>
                </a:lnTo>
                <a:lnTo>
                  <a:pt x="190500" y="63627"/>
                </a:lnTo>
                <a:lnTo>
                  <a:pt x="212851" y="63627"/>
                </a:lnTo>
                <a:lnTo>
                  <a:pt x="234442" y="59690"/>
                </a:lnTo>
                <a:lnTo>
                  <a:pt x="253111" y="54991"/>
                </a:lnTo>
                <a:lnTo>
                  <a:pt x="271525" y="47498"/>
                </a:lnTo>
                <a:lnTo>
                  <a:pt x="290195" y="36703"/>
                </a:lnTo>
                <a:lnTo>
                  <a:pt x="306832" y="28067"/>
                </a:lnTo>
                <a:lnTo>
                  <a:pt x="325500" y="20447"/>
                </a:lnTo>
                <a:lnTo>
                  <a:pt x="346075" y="12954"/>
                </a:lnTo>
                <a:lnTo>
                  <a:pt x="366903" y="7493"/>
                </a:lnTo>
                <a:lnTo>
                  <a:pt x="386715" y="4953"/>
                </a:lnTo>
                <a:lnTo>
                  <a:pt x="406526" y="4953"/>
                </a:lnTo>
                <a:lnTo>
                  <a:pt x="406526" y="4953"/>
                </a:lnTo>
                <a:lnTo>
                  <a:pt x="426338" y="8636"/>
                </a:lnTo>
                <a:lnTo>
                  <a:pt x="444626" y="13970"/>
                </a:lnTo>
                <a:lnTo>
                  <a:pt x="463423" y="20447"/>
                </a:lnTo>
                <a:lnTo>
                  <a:pt x="482092" y="26924"/>
                </a:lnTo>
                <a:lnTo>
                  <a:pt x="498348" y="33401"/>
                </a:lnTo>
                <a:lnTo>
                  <a:pt x="515620" y="38862"/>
                </a:lnTo>
                <a:lnTo>
                  <a:pt x="532130" y="44196"/>
                </a:lnTo>
                <a:lnTo>
                  <a:pt x="549783" y="46355"/>
                </a:lnTo>
                <a:lnTo>
                  <a:pt x="569595" y="46355"/>
                </a:lnTo>
                <a:lnTo>
                  <a:pt x="592582" y="45339"/>
                </a:lnTo>
                <a:lnTo>
                  <a:pt x="618490" y="43180"/>
                </a:lnTo>
                <a:lnTo>
                  <a:pt x="642620" y="36703"/>
                </a:lnTo>
                <a:lnTo>
                  <a:pt x="663575" y="31623"/>
                </a:lnTo>
                <a:lnTo>
                  <a:pt x="684403" y="25908"/>
                </a:lnTo>
                <a:lnTo>
                  <a:pt x="705358" y="21590"/>
                </a:lnTo>
                <a:lnTo>
                  <a:pt x="726186" y="17272"/>
                </a:lnTo>
                <a:lnTo>
                  <a:pt x="746633" y="13970"/>
                </a:lnTo>
                <a:lnTo>
                  <a:pt x="767588" y="12954"/>
                </a:lnTo>
                <a:lnTo>
                  <a:pt x="789559" y="11811"/>
                </a:lnTo>
                <a:lnTo>
                  <a:pt x="811530" y="11811"/>
                </a:lnTo>
                <a:lnTo>
                  <a:pt x="830961" y="12954"/>
                </a:lnTo>
                <a:lnTo>
                  <a:pt x="847471" y="16129"/>
                </a:lnTo>
                <a:lnTo>
                  <a:pt x="861949" y="19431"/>
                </a:lnTo>
                <a:lnTo>
                  <a:pt x="877062" y="22606"/>
                </a:lnTo>
                <a:lnTo>
                  <a:pt x="895731" y="25908"/>
                </a:lnTo>
                <a:lnTo>
                  <a:pt x="914146" y="30607"/>
                </a:lnTo>
                <a:lnTo>
                  <a:pt x="933958" y="34544"/>
                </a:lnTo>
                <a:lnTo>
                  <a:pt x="955167" y="38862"/>
                </a:lnTo>
                <a:lnTo>
                  <a:pt x="975613" y="40259"/>
                </a:lnTo>
                <a:lnTo>
                  <a:pt x="998347" y="38862"/>
                </a:lnTo>
                <a:lnTo>
                  <a:pt x="1021715" y="35560"/>
                </a:lnTo>
                <a:lnTo>
                  <a:pt x="1043305" y="31623"/>
                </a:lnTo>
                <a:lnTo>
                  <a:pt x="1060958" y="24765"/>
                </a:lnTo>
                <a:lnTo>
                  <a:pt x="1078611" y="17272"/>
                </a:lnTo>
                <a:lnTo>
                  <a:pt x="1095121" y="9652"/>
                </a:lnTo>
                <a:lnTo>
                  <a:pt x="1095121" y="9652"/>
                </a:lnTo>
                <a:lnTo>
                  <a:pt x="1113536" y="4318"/>
                </a:lnTo>
                <a:lnTo>
                  <a:pt x="1134364" y="1016"/>
                </a:lnTo>
                <a:lnTo>
                  <a:pt x="1155319" y="0"/>
                </a:lnTo>
                <a:lnTo>
                  <a:pt x="1175766" y="2159"/>
                </a:lnTo>
                <a:lnTo>
                  <a:pt x="1194562" y="6477"/>
                </a:lnTo>
                <a:lnTo>
                  <a:pt x="1211072" y="12954"/>
                </a:lnTo>
                <a:lnTo>
                  <a:pt x="1227328" y="17272"/>
                </a:lnTo>
                <a:lnTo>
                  <a:pt x="1243838" y="19431"/>
                </a:lnTo>
                <a:lnTo>
                  <a:pt x="1243838" y="19431"/>
                </a:lnTo>
                <a:lnTo>
                  <a:pt x="1260475" y="18288"/>
                </a:lnTo>
                <a:lnTo>
                  <a:pt x="1276604" y="13970"/>
                </a:lnTo>
                <a:lnTo>
                  <a:pt x="1290955" y="7493"/>
                </a:lnTo>
                <a:lnTo>
                  <a:pt x="1302893" y="3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1452" y="1239773"/>
            <a:ext cx="322580" cy="137795"/>
          </a:xfrm>
          <a:custGeom>
            <a:avLst/>
            <a:gdLst/>
            <a:ahLst/>
            <a:cxnLst/>
            <a:rect l="l" t="t" r="r" b="b"/>
            <a:pathLst>
              <a:path w="322579" h="137794">
                <a:moveTo>
                  <a:pt x="0" y="100837"/>
                </a:moveTo>
                <a:lnTo>
                  <a:pt x="0" y="100837"/>
                </a:lnTo>
                <a:lnTo>
                  <a:pt x="6858" y="108458"/>
                </a:lnTo>
                <a:lnTo>
                  <a:pt x="15494" y="120269"/>
                </a:lnTo>
                <a:lnTo>
                  <a:pt x="29463" y="132461"/>
                </a:lnTo>
                <a:lnTo>
                  <a:pt x="47117" y="137540"/>
                </a:lnTo>
                <a:lnTo>
                  <a:pt x="63626" y="137540"/>
                </a:lnTo>
                <a:lnTo>
                  <a:pt x="80263" y="132461"/>
                </a:lnTo>
                <a:lnTo>
                  <a:pt x="99695" y="120269"/>
                </a:lnTo>
                <a:lnTo>
                  <a:pt x="122682" y="104012"/>
                </a:lnTo>
                <a:lnTo>
                  <a:pt x="144652" y="87502"/>
                </a:lnTo>
                <a:lnTo>
                  <a:pt x="164464" y="73787"/>
                </a:lnTo>
                <a:lnTo>
                  <a:pt x="183261" y="59436"/>
                </a:lnTo>
                <a:lnTo>
                  <a:pt x="201549" y="46862"/>
                </a:lnTo>
                <a:lnTo>
                  <a:pt x="218059" y="34544"/>
                </a:lnTo>
                <a:lnTo>
                  <a:pt x="236855" y="22733"/>
                </a:lnTo>
                <a:lnTo>
                  <a:pt x="257301" y="12953"/>
                </a:lnTo>
                <a:lnTo>
                  <a:pt x="278257" y="4317"/>
                </a:lnTo>
                <a:lnTo>
                  <a:pt x="301244" y="0"/>
                </a:lnTo>
                <a:lnTo>
                  <a:pt x="322199" y="152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304915" y="1622297"/>
            <a:ext cx="685800" cy="46355"/>
            <a:chOff x="6304915" y="1622297"/>
            <a:chExt cx="685800" cy="46355"/>
          </a:xfrm>
        </p:grpSpPr>
        <p:sp>
          <p:nvSpPr>
            <p:cNvPr id="16" name="object 16"/>
            <p:cNvSpPr/>
            <p:nvPr/>
          </p:nvSpPr>
          <p:spPr>
            <a:xfrm>
              <a:off x="6314440" y="1642617"/>
              <a:ext cx="666750" cy="16510"/>
            </a:xfrm>
            <a:custGeom>
              <a:avLst/>
              <a:gdLst/>
              <a:ahLst/>
              <a:cxnLst/>
              <a:rect l="l" t="t" r="r" b="b"/>
              <a:pathLst>
                <a:path w="666750" h="16510">
                  <a:moveTo>
                    <a:pt x="0" y="5460"/>
                  </a:moveTo>
                  <a:lnTo>
                    <a:pt x="10795" y="0"/>
                  </a:lnTo>
                  <a:lnTo>
                    <a:pt x="28448" y="2158"/>
                  </a:lnTo>
                  <a:lnTo>
                    <a:pt x="47879" y="3301"/>
                  </a:lnTo>
                  <a:lnTo>
                    <a:pt x="70993" y="4317"/>
                  </a:lnTo>
                  <a:lnTo>
                    <a:pt x="135382" y="4317"/>
                  </a:lnTo>
                  <a:lnTo>
                    <a:pt x="155194" y="5460"/>
                  </a:lnTo>
                  <a:lnTo>
                    <a:pt x="176149" y="7619"/>
                  </a:lnTo>
                  <a:lnTo>
                    <a:pt x="195834" y="8635"/>
                  </a:lnTo>
                  <a:lnTo>
                    <a:pt x="214630" y="9778"/>
                  </a:lnTo>
                  <a:lnTo>
                    <a:pt x="232917" y="9778"/>
                  </a:lnTo>
                  <a:lnTo>
                    <a:pt x="251713" y="9778"/>
                  </a:lnTo>
                  <a:lnTo>
                    <a:pt x="270383" y="12318"/>
                  </a:lnTo>
                  <a:lnTo>
                    <a:pt x="289179" y="13334"/>
                  </a:lnTo>
                  <a:lnTo>
                    <a:pt x="312928" y="13334"/>
                  </a:lnTo>
                  <a:lnTo>
                    <a:pt x="342391" y="13334"/>
                  </a:lnTo>
                  <a:lnTo>
                    <a:pt x="367664" y="14096"/>
                  </a:lnTo>
                  <a:lnTo>
                    <a:pt x="394969" y="15112"/>
                  </a:lnTo>
                  <a:lnTo>
                    <a:pt x="423417" y="15112"/>
                  </a:lnTo>
                  <a:lnTo>
                    <a:pt x="448563" y="15112"/>
                  </a:lnTo>
                  <a:lnTo>
                    <a:pt x="474217" y="15112"/>
                  </a:lnTo>
                  <a:lnTo>
                    <a:pt x="502665" y="16255"/>
                  </a:lnTo>
                  <a:lnTo>
                    <a:pt x="533908" y="16255"/>
                  </a:lnTo>
                  <a:lnTo>
                    <a:pt x="565912" y="16255"/>
                  </a:lnTo>
                  <a:lnTo>
                    <a:pt x="593343" y="15112"/>
                  </a:lnTo>
                  <a:lnTo>
                    <a:pt x="618109" y="16255"/>
                  </a:lnTo>
                  <a:lnTo>
                    <a:pt x="639063" y="16255"/>
                  </a:lnTo>
                  <a:lnTo>
                    <a:pt x="656716" y="16255"/>
                  </a:lnTo>
                  <a:lnTo>
                    <a:pt x="666368" y="1409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970014" y="16318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1620774" y="1858644"/>
            <a:ext cx="2695575" cy="60325"/>
          </a:xfrm>
          <a:custGeom>
            <a:avLst/>
            <a:gdLst/>
            <a:ahLst/>
            <a:cxnLst/>
            <a:rect l="l" t="t" r="r" b="b"/>
            <a:pathLst>
              <a:path w="2695575" h="60325">
                <a:moveTo>
                  <a:pt x="7619" y="3301"/>
                </a:moveTo>
                <a:lnTo>
                  <a:pt x="7619" y="3301"/>
                </a:lnTo>
                <a:lnTo>
                  <a:pt x="0" y="0"/>
                </a:lnTo>
                <a:lnTo>
                  <a:pt x="0" y="0"/>
                </a:lnTo>
                <a:lnTo>
                  <a:pt x="6476" y="5714"/>
                </a:lnTo>
                <a:lnTo>
                  <a:pt x="11937" y="9778"/>
                </a:lnTo>
                <a:lnTo>
                  <a:pt x="20574" y="15493"/>
                </a:lnTo>
                <a:lnTo>
                  <a:pt x="31750" y="21970"/>
                </a:lnTo>
                <a:lnTo>
                  <a:pt x="45084" y="30606"/>
                </a:lnTo>
                <a:lnTo>
                  <a:pt x="61594" y="38226"/>
                </a:lnTo>
                <a:lnTo>
                  <a:pt x="77469" y="43179"/>
                </a:lnTo>
                <a:lnTo>
                  <a:pt x="93980" y="47878"/>
                </a:lnTo>
                <a:lnTo>
                  <a:pt x="111632" y="49021"/>
                </a:lnTo>
                <a:lnTo>
                  <a:pt x="130301" y="49021"/>
                </a:lnTo>
                <a:lnTo>
                  <a:pt x="149732" y="47878"/>
                </a:lnTo>
                <a:lnTo>
                  <a:pt x="166369" y="45338"/>
                </a:lnTo>
                <a:lnTo>
                  <a:pt x="180339" y="41401"/>
                </a:lnTo>
                <a:lnTo>
                  <a:pt x="194818" y="37083"/>
                </a:lnTo>
                <a:lnTo>
                  <a:pt x="211327" y="32765"/>
                </a:lnTo>
                <a:lnTo>
                  <a:pt x="228981" y="25907"/>
                </a:lnTo>
                <a:lnTo>
                  <a:pt x="247395" y="20574"/>
                </a:lnTo>
                <a:lnTo>
                  <a:pt x="266064" y="15493"/>
                </a:lnTo>
                <a:lnTo>
                  <a:pt x="284733" y="10794"/>
                </a:lnTo>
                <a:lnTo>
                  <a:pt x="303530" y="7619"/>
                </a:lnTo>
                <a:lnTo>
                  <a:pt x="321818" y="5714"/>
                </a:lnTo>
                <a:lnTo>
                  <a:pt x="341630" y="3301"/>
                </a:lnTo>
                <a:lnTo>
                  <a:pt x="360425" y="2158"/>
                </a:lnTo>
                <a:lnTo>
                  <a:pt x="378713" y="2158"/>
                </a:lnTo>
                <a:lnTo>
                  <a:pt x="397509" y="4699"/>
                </a:lnTo>
                <a:lnTo>
                  <a:pt x="415163" y="8636"/>
                </a:lnTo>
                <a:lnTo>
                  <a:pt x="433450" y="14350"/>
                </a:lnTo>
                <a:lnTo>
                  <a:pt x="451103" y="19812"/>
                </a:lnTo>
                <a:lnTo>
                  <a:pt x="468375" y="25145"/>
                </a:lnTo>
                <a:lnTo>
                  <a:pt x="486028" y="31623"/>
                </a:lnTo>
                <a:lnTo>
                  <a:pt x="503681" y="37083"/>
                </a:lnTo>
                <a:lnTo>
                  <a:pt x="523113" y="41401"/>
                </a:lnTo>
                <a:lnTo>
                  <a:pt x="541782" y="43179"/>
                </a:lnTo>
                <a:lnTo>
                  <a:pt x="562737" y="41401"/>
                </a:lnTo>
                <a:lnTo>
                  <a:pt x="585724" y="35686"/>
                </a:lnTo>
                <a:lnTo>
                  <a:pt x="607694" y="30606"/>
                </a:lnTo>
                <a:lnTo>
                  <a:pt x="629665" y="25145"/>
                </a:lnTo>
                <a:lnTo>
                  <a:pt x="649096" y="21970"/>
                </a:lnTo>
                <a:lnTo>
                  <a:pt x="668908" y="18414"/>
                </a:lnTo>
                <a:lnTo>
                  <a:pt x="688720" y="15493"/>
                </a:lnTo>
                <a:lnTo>
                  <a:pt x="707136" y="14350"/>
                </a:lnTo>
                <a:lnTo>
                  <a:pt x="726820" y="13334"/>
                </a:lnTo>
                <a:lnTo>
                  <a:pt x="746632" y="11937"/>
                </a:lnTo>
                <a:lnTo>
                  <a:pt x="765048" y="13334"/>
                </a:lnTo>
                <a:lnTo>
                  <a:pt x="783717" y="15493"/>
                </a:lnTo>
                <a:lnTo>
                  <a:pt x="802513" y="18414"/>
                </a:lnTo>
                <a:lnTo>
                  <a:pt x="819784" y="22987"/>
                </a:lnTo>
                <a:lnTo>
                  <a:pt x="837438" y="28066"/>
                </a:lnTo>
                <a:lnTo>
                  <a:pt x="855090" y="33781"/>
                </a:lnTo>
                <a:lnTo>
                  <a:pt x="872617" y="39242"/>
                </a:lnTo>
                <a:lnTo>
                  <a:pt x="891032" y="44322"/>
                </a:lnTo>
                <a:lnTo>
                  <a:pt x="909701" y="50037"/>
                </a:lnTo>
                <a:lnTo>
                  <a:pt x="927353" y="53974"/>
                </a:lnTo>
                <a:lnTo>
                  <a:pt x="945007" y="57657"/>
                </a:lnTo>
                <a:lnTo>
                  <a:pt x="962278" y="59816"/>
                </a:lnTo>
                <a:lnTo>
                  <a:pt x="978534" y="59816"/>
                </a:lnTo>
                <a:lnTo>
                  <a:pt x="997203" y="56514"/>
                </a:lnTo>
                <a:lnTo>
                  <a:pt x="1014857" y="52958"/>
                </a:lnTo>
                <a:lnTo>
                  <a:pt x="1032128" y="49021"/>
                </a:lnTo>
                <a:lnTo>
                  <a:pt x="1049782" y="44322"/>
                </a:lnTo>
                <a:lnTo>
                  <a:pt x="1067434" y="41401"/>
                </a:lnTo>
                <a:lnTo>
                  <a:pt x="1086103" y="38226"/>
                </a:lnTo>
                <a:lnTo>
                  <a:pt x="1104519" y="34543"/>
                </a:lnTo>
                <a:lnTo>
                  <a:pt x="1123188" y="31623"/>
                </a:lnTo>
                <a:lnTo>
                  <a:pt x="1143000" y="25907"/>
                </a:lnTo>
                <a:lnTo>
                  <a:pt x="1162431" y="22987"/>
                </a:lnTo>
                <a:lnTo>
                  <a:pt x="1182243" y="20574"/>
                </a:lnTo>
                <a:lnTo>
                  <a:pt x="1201039" y="18414"/>
                </a:lnTo>
                <a:lnTo>
                  <a:pt x="1219327" y="17271"/>
                </a:lnTo>
                <a:lnTo>
                  <a:pt x="1239139" y="18414"/>
                </a:lnTo>
                <a:lnTo>
                  <a:pt x="1259332" y="20574"/>
                </a:lnTo>
                <a:lnTo>
                  <a:pt x="1278763" y="24129"/>
                </a:lnTo>
                <a:lnTo>
                  <a:pt x="1297432" y="28066"/>
                </a:lnTo>
                <a:lnTo>
                  <a:pt x="1315084" y="31623"/>
                </a:lnTo>
                <a:lnTo>
                  <a:pt x="1333500" y="34543"/>
                </a:lnTo>
                <a:lnTo>
                  <a:pt x="1351152" y="38226"/>
                </a:lnTo>
                <a:lnTo>
                  <a:pt x="1368425" y="41401"/>
                </a:lnTo>
                <a:lnTo>
                  <a:pt x="1384934" y="43179"/>
                </a:lnTo>
                <a:lnTo>
                  <a:pt x="1402588" y="44322"/>
                </a:lnTo>
                <a:lnTo>
                  <a:pt x="1421002" y="43179"/>
                </a:lnTo>
                <a:lnTo>
                  <a:pt x="1439671" y="41401"/>
                </a:lnTo>
                <a:lnTo>
                  <a:pt x="1460245" y="35686"/>
                </a:lnTo>
                <a:lnTo>
                  <a:pt x="1480058" y="30606"/>
                </a:lnTo>
                <a:lnTo>
                  <a:pt x="1501267" y="24129"/>
                </a:lnTo>
                <a:lnTo>
                  <a:pt x="1520698" y="19812"/>
                </a:lnTo>
                <a:lnTo>
                  <a:pt x="1539367" y="16255"/>
                </a:lnTo>
                <a:lnTo>
                  <a:pt x="1559178" y="14350"/>
                </a:lnTo>
                <a:lnTo>
                  <a:pt x="1576451" y="11937"/>
                </a:lnTo>
                <a:lnTo>
                  <a:pt x="1594103" y="10794"/>
                </a:lnTo>
                <a:lnTo>
                  <a:pt x="1611757" y="10794"/>
                </a:lnTo>
                <a:lnTo>
                  <a:pt x="1611757" y="10794"/>
                </a:lnTo>
                <a:lnTo>
                  <a:pt x="1629028" y="11937"/>
                </a:lnTo>
                <a:lnTo>
                  <a:pt x="1646301" y="13334"/>
                </a:lnTo>
                <a:lnTo>
                  <a:pt x="1665097" y="15493"/>
                </a:lnTo>
                <a:lnTo>
                  <a:pt x="1682623" y="17271"/>
                </a:lnTo>
                <a:lnTo>
                  <a:pt x="1700276" y="20574"/>
                </a:lnTo>
                <a:lnTo>
                  <a:pt x="1718690" y="24129"/>
                </a:lnTo>
                <a:lnTo>
                  <a:pt x="1736343" y="29209"/>
                </a:lnTo>
                <a:lnTo>
                  <a:pt x="1753997" y="34543"/>
                </a:lnTo>
                <a:lnTo>
                  <a:pt x="1772665" y="39242"/>
                </a:lnTo>
                <a:lnTo>
                  <a:pt x="1791080" y="42544"/>
                </a:lnTo>
                <a:lnTo>
                  <a:pt x="1810892" y="44322"/>
                </a:lnTo>
                <a:lnTo>
                  <a:pt x="1831339" y="45338"/>
                </a:lnTo>
                <a:lnTo>
                  <a:pt x="1850136" y="44322"/>
                </a:lnTo>
                <a:lnTo>
                  <a:pt x="1867662" y="42544"/>
                </a:lnTo>
                <a:lnTo>
                  <a:pt x="1887474" y="37083"/>
                </a:lnTo>
                <a:lnTo>
                  <a:pt x="1906904" y="30606"/>
                </a:lnTo>
                <a:lnTo>
                  <a:pt x="1927098" y="22987"/>
                </a:lnTo>
                <a:lnTo>
                  <a:pt x="1946528" y="18414"/>
                </a:lnTo>
                <a:lnTo>
                  <a:pt x="1965325" y="15493"/>
                </a:lnTo>
                <a:lnTo>
                  <a:pt x="1982977" y="13334"/>
                </a:lnTo>
                <a:lnTo>
                  <a:pt x="2000250" y="11937"/>
                </a:lnTo>
                <a:lnTo>
                  <a:pt x="2017522" y="11937"/>
                </a:lnTo>
                <a:lnTo>
                  <a:pt x="2037334" y="11937"/>
                </a:lnTo>
                <a:lnTo>
                  <a:pt x="2056002" y="13334"/>
                </a:lnTo>
                <a:lnTo>
                  <a:pt x="2074672" y="14350"/>
                </a:lnTo>
                <a:lnTo>
                  <a:pt x="2094484" y="16255"/>
                </a:lnTo>
                <a:lnTo>
                  <a:pt x="2114296" y="18414"/>
                </a:lnTo>
                <a:lnTo>
                  <a:pt x="2134870" y="21970"/>
                </a:lnTo>
                <a:lnTo>
                  <a:pt x="2153539" y="25145"/>
                </a:lnTo>
                <a:lnTo>
                  <a:pt x="2171191" y="28066"/>
                </a:lnTo>
                <a:lnTo>
                  <a:pt x="2188464" y="30606"/>
                </a:lnTo>
                <a:lnTo>
                  <a:pt x="2207133" y="32765"/>
                </a:lnTo>
                <a:lnTo>
                  <a:pt x="2230247" y="33781"/>
                </a:lnTo>
                <a:lnTo>
                  <a:pt x="2253234" y="30606"/>
                </a:lnTo>
                <a:lnTo>
                  <a:pt x="2276983" y="22987"/>
                </a:lnTo>
                <a:lnTo>
                  <a:pt x="2299335" y="16255"/>
                </a:lnTo>
                <a:lnTo>
                  <a:pt x="2320925" y="8636"/>
                </a:lnTo>
                <a:lnTo>
                  <a:pt x="2341879" y="3301"/>
                </a:lnTo>
                <a:lnTo>
                  <a:pt x="2361311" y="1142"/>
                </a:lnTo>
                <a:lnTo>
                  <a:pt x="2381123" y="1142"/>
                </a:lnTo>
                <a:lnTo>
                  <a:pt x="2381123" y="1142"/>
                </a:lnTo>
                <a:lnTo>
                  <a:pt x="2399791" y="2158"/>
                </a:lnTo>
                <a:lnTo>
                  <a:pt x="2416048" y="3301"/>
                </a:lnTo>
                <a:lnTo>
                  <a:pt x="2432558" y="5714"/>
                </a:lnTo>
                <a:lnTo>
                  <a:pt x="2449067" y="7619"/>
                </a:lnTo>
                <a:lnTo>
                  <a:pt x="2466721" y="11937"/>
                </a:lnTo>
                <a:lnTo>
                  <a:pt x="2486533" y="16255"/>
                </a:lnTo>
                <a:lnTo>
                  <a:pt x="2505964" y="21970"/>
                </a:lnTo>
                <a:lnTo>
                  <a:pt x="2523616" y="25907"/>
                </a:lnTo>
                <a:lnTo>
                  <a:pt x="2541270" y="30606"/>
                </a:lnTo>
                <a:lnTo>
                  <a:pt x="2558541" y="33781"/>
                </a:lnTo>
                <a:lnTo>
                  <a:pt x="2576195" y="33781"/>
                </a:lnTo>
                <a:lnTo>
                  <a:pt x="2594610" y="30606"/>
                </a:lnTo>
                <a:lnTo>
                  <a:pt x="2613279" y="25145"/>
                </a:lnTo>
                <a:lnTo>
                  <a:pt x="2631948" y="19812"/>
                </a:lnTo>
                <a:lnTo>
                  <a:pt x="2650743" y="16255"/>
                </a:lnTo>
                <a:lnTo>
                  <a:pt x="2666873" y="14350"/>
                </a:lnTo>
                <a:lnTo>
                  <a:pt x="2682366" y="14350"/>
                </a:lnTo>
                <a:lnTo>
                  <a:pt x="2692146" y="14350"/>
                </a:lnTo>
                <a:lnTo>
                  <a:pt x="2695321" y="76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28565" y="1883791"/>
            <a:ext cx="2240280" cy="59690"/>
          </a:xfrm>
          <a:custGeom>
            <a:avLst/>
            <a:gdLst/>
            <a:ahLst/>
            <a:cxnLst/>
            <a:rect l="l" t="t" r="r" b="b"/>
            <a:pathLst>
              <a:path w="2240279" h="59689">
                <a:moveTo>
                  <a:pt x="0" y="0"/>
                </a:moveTo>
                <a:lnTo>
                  <a:pt x="15494" y="9398"/>
                </a:lnTo>
                <a:lnTo>
                  <a:pt x="32004" y="16256"/>
                </a:lnTo>
                <a:lnTo>
                  <a:pt x="49275" y="24892"/>
                </a:lnTo>
                <a:lnTo>
                  <a:pt x="65532" y="34671"/>
                </a:lnTo>
                <a:lnTo>
                  <a:pt x="81025" y="43307"/>
                </a:lnTo>
                <a:lnTo>
                  <a:pt x="97536" y="50038"/>
                </a:lnTo>
                <a:lnTo>
                  <a:pt x="116205" y="54102"/>
                </a:lnTo>
                <a:lnTo>
                  <a:pt x="138937" y="56261"/>
                </a:lnTo>
                <a:lnTo>
                  <a:pt x="164084" y="55118"/>
                </a:lnTo>
                <a:lnTo>
                  <a:pt x="183896" y="51943"/>
                </a:lnTo>
                <a:lnTo>
                  <a:pt x="200533" y="46482"/>
                </a:lnTo>
                <a:lnTo>
                  <a:pt x="215646" y="40005"/>
                </a:lnTo>
                <a:lnTo>
                  <a:pt x="231139" y="33528"/>
                </a:lnTo>
                <a:lnTo>
                  <a:pt x="231139" y="33528"/>
                </a:lnTo>
                <a:lnTo>
                  <a:pt x="250571" y="27051"/>
                </a:lnTo>
                <a:lnTo>
                  <a:pt x="271399" y="19177"/>
                </a:lnTo>
                <a:lnTo>
                  <a:pt x="293370" y="14097"/>
                </a:lnTo>
                <a:lnTo>
                  <a:pt x="316357" y="9398"/>
                </a:lnTo>
                <a:lnTo>
                  <a:pt x="339471" y="8636"/>
                </a:lnTo>
                <a:lnTo>
                  <a:pt x="359283" y="8636"/>
                </a:lnTo>
                <a:lnTo>
                  <a:pt x="377951" y="8636"/>
                </a:lnTo>
                <a:lnTo>
                  <a:pt x="397383" y="10541"/>
                </a:lnTo>
                <a:lnTo>
                  <a:pt x="416179" y="13081"/>
                </a:lnTo>
                <a:lnTo>
                  <a:pt x="436625" y="17399"/>
                </a:lnTo>
                <a:lnTo>
                  <a:pt x="457835" y="23876"/>
                </a:lnTo>
                <a:lnTo>
                  <a:pt x="477647" y="31369"/>
                </a:lnTo>
                <a:lnTo>
                  <a:pt x="497078" y="40005"/>
                </a:lnTo>
                <a:lnTo>
                  <a:pt x="516889" y="47625"/>
                </a:lnTo>
                <a:lnTo>
                  <a:pt x="538480" y="52959"/>
                </a:lnTo>
                <a:lnTo>
                  <a:pt x="560832" y="55118"/>
                </a:lnTo>
                <a:lnTo>
                  <a:pt x="582422" y="55118"/>
                </a:lnTo>
                <a:lnTo>
                  <a:pt x="603376" y="51943"/>
                </a:lnTo>
                <a:lnTo>
                  <a:pt x="624205" y="46482"/>
                </a:lnTo>
                <a:lnTo>
                  <a:pt x="624205" y="46482"/>
                </a:lnTo>
                <a:lnTo>
                  <a:pt x="644017" y="40005"/>
                </a:lnTo>
                <a:lnTo>
                  <a:pt x="665607" y="32512"/>
                </a:lnTo>
                <a:lnTo>
                  <a:pt x="686435" y="27051"/>
                </a:lnTo>
                <a:lnTo>
                  <a:pt x="705231" y="21717"/>
                </a:lnTo>
                <a:lnTo>
                  <a:pt x="723519" y="19177"/>
                </a:lnTo>
                <a:lnTo>
                  <a:pt x="742314" y="19177"/>
                </a:lnTo>
                <a:lnTo>
                  <a:pt x="742314" y="19177"/>
                </a:lnTo>
                <a:lnTo>
                  <a:pt x="759968" y="20193"/>
                </a:lnTo>
                <a:lnTo>
                  <a:pt x="777621" y="21717"/>
                </a:lnTo>
                <a:lnTo>
                  <a:pt x="795909" y="23876"/>
                </a:lnTo>
                <a:lnTo>
                  <a:pt x="814705" y="27051"/>
                </a:lnTo>
                <a:lnTo>
                  <a:pt x="831214" y="31369"/>
                </a:lnTo>
                <a:lnTo>
                  <a:pt x="847344" y="36830"/>
                </a:lnTo>
                <a:lnTo>
                  <a:pt x="862838" y="42164"/>
                </a:lnTo>
                <a:lnTo>
                  <a:pt x="879094" y="47625"/>
                </a:lnTo>
                <a:lnTo>
                  <a:pt x="895604" y="51943"/>
                </a:lnTo>
                <a:lnTo>
                  <a:pt x="915416" y="55118"/>
                </a:lnTo>
                <a:lnTo>
                  <a:pt x="935989" y="58420"/>
                </a:lnTo>
                <a:lnTo>
                  <a:pt x="956818" y="59436"/>
                </a:lnTo>
                <a:lnTo>
                  <a:pt x="976630" y="58420"/>
                </a:lnTo>
                <a:lnTo>
                  <a:pt x="995045" y="52959"/>
                </a:lnTo>
                <a:lnTo>
                  <a:pt x="1011555" y="45466"/>
                </a:lnTo>
                <a:lnTo>
                  <a:pt x="1029208" y="37846"/>
                </a:lnTo>
                <a:lnTo>
                  <a:pt x="1045718" y="29972"/>
                </a:lnTo>
                <a:lnTo>
                  <a:pt x="1045718" y="29972"/>
                </a:lnTo>
                <a:lnTo>
                  <a:pt x="1062355" y="23876"/>
                </a:lnTo>
                <a:lnTo>
                  <a:pt x="1079627" y="18034"/>
                </a:lnTo>
                <a:lnTo>
                  <a:pt x="1099439" y="15240"/>
                </a:lnTo>
                <a:lnTo>
                  <a:pt x="1119886" y="14097"/>
                </a:lnTo>
                <a:lnTo>
                  <a:pt x="1119886" y="14097"/>
                </a:lnTo>
                <a:lnTo>
                  <a:pt x="1143000" y="16256"/>
                </a:lnTo>
                <a:lnTo>
                  <a:pt x="1165987" y="19177"/>
                </a:lnTo>
                <a:lnTo>
                  <a:pt x="1186942" y="23876"/>
                </a:lnTo>
                <a:lnTo>
                  <a:pt x="1203452" y="28829"/>
                </a:lnTo>
                <a:lnTo>
                  <a:pt x="1218564" y="34671"/>
                </a:lnTo>
                <a:lnTo>
                  <a:pt x="1232916" y="38989"/>
                </a:lnTo>
                <a:lnTo>
                  <a:pt x="1250188" y="42164"/>
                </a:lnTo>
                <a:lnTo>
                  <a:pt x="1270000" y="43307"/>
                </a:lnTo>
                <a:lnTo>
                  <a:pt x="1291589" y="42164"/>
                </a:lnTo>
                <a:lnTo>
                  <a:pt x="1311783" y="40005"/>
                </a:lnTo>
                <a:lnTo>
                  <a:pt x="1328039" y="34671"/>
                </a:lnTo>
                <a:lnTo>
                  <a:pt x="1343533" y="27813"/>
                </a:lnTo>
                <a:lnTo>
                  <a:pt x="1360043" y="20193"/>
                </a:lnTo>
                <a:lnTo>
                  <a:pt x="1380617" y="14097"/>
                </a:lnTo>
                <a:lnTo>
                  <a:pt x="1400302" y="7620"/>
                </a:lnTo>
                <a:lnTo>
                  <a:pt x="1419860" y="2921"/>
                </a:lnTo>
                <a:lnTo>
                  <a:pt x="1439545" y="762"/>
                </a:lnTo>
                <a:lnTo>
                  <a:pt x="1439545" y="762"/>
                </a:lnTo>
                <a:lnTo>
                  <a:pt x="1459357" y="2921"/>
                </a:lnTo>
                <a:lnTo>
                  <a:pt x="1478153" y="5461"/>
                </a:lnTo>
                <a:lnTo>
                  <a:pt x="1494282" y="9398"/>
                </a:lnTo>
                <a:lnTo>
                  <a:pt x="1510919" y="15240"/>
                </a:lnTo>
                <a:lnTo>
                  <a:pt x="1526413" y="20193"/>
                </a:lnTo>
                <a:lnTo>
                  <a:pt x="1545082" y="24892"/>
                </a:lnTo>
                <a:lnTo>
                  <a:pt x="1566672" y="27813"/>
                </a:lnTo>
                <a:lnTo>
                  <a:pt x="1587500" y="29972"/>
                </a:lnTo>
                <a:lnTo>
                  <a:pt x="1608455" y="28829"/>
                </a:lnTo>
                <a:lnTo>
                  <a:pt x="1626743" y="26035"/>
                </a:lnTo>
                <a:lnTo>
                  <a:pt x="1643380" y="20193"/>
                </a:lnTo>
                <a:lnTo>
                  <a:pt x="1661668" y="14097"/>
                </a:lnTo>
                <a:lnTo>
                  <a:pt x="1679321" y="6477"/>
                </a:lnTo>
                <a:lnTo>
                  <a:pt x="1699133" y="2921"/>
                </a:lnTo>
                <a:lnTo>
                  <a:pt x="1720088" y="762"/>
                </a:lnTo>
                <a:lnTo>
                  <a:pt x="1720088" y="762"/>
                </a:lnTo>
                <a:lnTo>
                  <a:pt x="1739900" y="4063"/>
                </a:lnTo>
                <a:lnTo>
                  <a:pt x="1758569" y="8636"/>
                </a:lnTo>
                <a:lnTo>
                  <a:pt x="1773682" y="15240"/>
                </a:lnTo>
                <a:lnTo>
                  <a:pt x="1788033" y="21717"/>
                </a:lnTo>
                <a:lnTo>
                  <a:pt x="1803146" y="28829"/>
                </a:lnTo>
                <a:lnTo>
                  <a:pt x="1821942" y="34671"/>
                </a:lnTo>
                <a:lnTo>
                  <a:pt x="1846072" y="37846"/>
                </a:lnTo>
                <a:lnTo>
                  <a:pt x="1870202" y="38989"/>
                </a:lnTo>
                <a:lnTo>
                  <a:pt x="1870202" y="38989"/>
                </a:lnTo>
                <a:lnTo>
                  <a:pt x="1893951" y="35687"/>
                </a:lnTo>
                <a:lnTo>
                  <a:pt x="1917319" y="28829"/>
                </a:lnTo>
                <a:lnTo>
                  <a:pt x="1938909" y="21717"/>
                </a:lnTo>
                <a:lnTo>
                  <a:pt x="1957705" y="16256"/>
                </a:lnTo>
                <a:lnTo>
                  <a:pt x="1975231" y="13081"/>
                </a:lnTo>
                <a:lnTo>
                  <a:pt x="1991487" y="11938"/>
                </a:lnTo>
                <a:lnTo>
                  <a:pt x="2007997" y="13081"/>
                </a:lnTo>
                <a:lnTo>
                  <a:pt x="2022093" y="16256"/>
                </a:lnTo>
                <a:lnTo>
                  <a:pt x="2037588" y="20193"/>
                </a:lnTo>
                <a:lnTo>
                  <a:pt x="2052701" y="24892"/>
                </a:lnTo>
                <a:lnTo>
                  <a:pt x="2068194" y="29972"/>
                </a:lnTo>
                <a:lnTo>
                  <a:pt x="2085848" y="33528"/>
                </a:lnTo>
                <a:lnTo>
                  <a:pt x="2104136" y="34671"/>
                </a:lnTo>
                <a:lnTo>
                  <a:pt x="2125091" y="35687"/>
                </a:lnTo>
                <a:lnTo>
                  <a:pt x="2147062" y="36830"/>
                </a:lnTo>
                <a:lnTo>
                  <a:pt x="2170049" y="37846"/>
                </a:lnTo>
                <a:lnTo>
                  <a:pt x="2193036" y="36830"/>
                </a:lnTo>
                <a:lnTo>
                  <a:pt x="2211451" y="34671"/>
                </a:lnTo>
                <a:lnTo>
                  <a:pt x="2224786" y="31369"/>
                </a:lnTo>
                <a:lnTo>
                  <a:pt x="2233422" y="27813"/>
                </a:lnTo>
                <a:lnTo>
                  <a:pt x="2240280" y="325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7072121" y="1886203"/>
            <a:ext cx="1000125" cy="62230"/>
            <a:chOff x="7072121" y="1886203"/>
            <a:chExt cx="1000125" cy="62230"/>
          </a:xfrm>
        </p:grpSpPr>
        <p:sp>
          <p:nvSpPr>
            <p:cNvPr id="21" name="object 21"/>
            <p:cNvSpPr/>
            <p:nvPr/>
          </p:nvSpPr>
          <p:spPr>
            <a:xfrm>
              <a:off x="7081646" y="1895728"/>
              <a:ext cx="981075" cy="43180"/>
            </a:xfrm>
            <a:custGeom>
              <a:avLst/>
              <a:gdLst/>
              <a:ahLst/>
              <a:cxnLst/>
              <a:rect l="l" t="t" r="r" b="b"/>
              <a:pathLst>
                <a:path w="981075" h="43180">
                  <a:moveTo>
                    <a:pt x="0" y="9778"/>
                  </a:moveTo>
                  <a:lnTo>
                    <a:pt x="0" y="9778"/>
                  </a:lnTo>
                  <a:lnTo>
                    <a:pt x="13334" y="16890"/>
                  </a:lnTo>
                  <a:lnTo>
                    <a:pt x="26288" y="25907"/>
                  </a:lnTo>
                  <a:lnTo>
                    <a:pt x="42799" y="33527"/>
                  </a:lnTo>
                  <a:lnTo>
                    <a:pt x="61595" y="40005"/>
                  </a:lnTo>
                  <a:lnTo>
                    <a:pt x="81025" y="43180"/>
                  </a:lnTo>
                  <a:lnTo>
                    <a:pt x="81025" y="43180"/>
                  </a:lnTo>
                  <a:lnTo>
                    <a:pt x="101853" y="42163"/>
                  </a:lnTo>
                  <a:lnTo>
                    <a:pt x="122808" y="38100"/>
                  </a:lnTo>
                  <a:lnTo>
                    <a:pt x="144779" y="31368"/>
                  </a:lnTo>
                  <a:lnTo>
                    <a:pt x="164464" y="23749"/>
                  </a:lnTo>
                  <a:lnTo>
                    <a:pt x="181863" y="16890"/>
                  </a:lnTo>
                  <a:lnTo>
                    <a:pt x="197230" y="11937"/>
                  </a:lnTo>
                  <a:lnTo>
                    <a:pt x="211327" y="8255"/>
                  </a:lnTo>
                  <a:lnTo>
                    <a:pt x="227837" y="8255"/>
                  </a:lnTo>
                  <a:lnTo>
                    <a:pt x="227837" y="8255"/>
                  </a:lnTo>
                  <a:lnTo>
                    <a:pt x="242950" y="11937"/>
                  </a:lnTo>
                  <a:lnTo>
                    <a:pt x="259587" y="19431"/>
                  </a:lnTo>
                  <a:lnTo>
                    <a:pt x="275081" y="27050"/>
                  </a:lnTo>
                  <a:lnTo>
                    <a:pt x="291592" y="33527"/>
                  </a:lnTo>
                  <a:lnTo>
                    <a:pt x="312166" y="35687"/>
                  </a:lnTo>
                  <a:lnTo>
                    <a:pt x="336296" y="34543"/>
                  </a:lnTo>
                  <a:lnTo>
                    <a:pt x="357124" y="31368"/>
                  </a:lnTo>
                  <a:lnTo>
                    <a:pt x="375793" y="28067"/>
                  </a:lnTo>
                  <a:lnTo>
                    <a:pt x="393064" y="21589"/>
                  </a:lnTo>
                  <a:lnTo>
                    <a:pt x="412876" y="14096"/>
                  </a:lnTo>
                  <a:lnTo>
                    <a:pt x="433831" y="7238"/>
                  </a:lnTo>
                  <a:lnTo>
                    <a:pt x="452120" y="2158"/>
                  </a:lnTo>
                  <a:lnTo>
                    <a:pt x="470916" y="0"/>
                  </a:lnTo>
                  <a:lnTo>
                    <a:pt x="487425" y="0"/>
                  </a:lnTo>
                  <a:lnTo>
                    <a:pt x="503681" y="4318"/>
                  </a:lnTo>
                  <a:lnTo>
                    <a:pt x="519175" y="9778"/>
                  </a:lnTo>
                  <a:lnTo>
                    <a:pt x="533526" y="16890"/>
                  </a:lnTo>
                  <a:lnTo>
                    <a:pt x="548639" y="23749"/>
                  </a:lnTo>
                  <a:lnTo>
                    <a:pt x="567054" y="27050"/>
                  </a:lnTo>
                  <a:lnTo>
                    <a:pt x="590423" y="27050"/>
                  </a:lnTo>
                  <a:lnTo>
                    <a:pt x="590423" y="27050"/>
                  </a:lnTo>
                  <a:lnTo>
                    <a:pt x="616711" y="23749"/>
                  </a:lnTo>
                  <a:lnTo>
                    <a:pt x="642620" y="16890"/>
                  </a:lnTo>
                  <a:lnTo>
                    <a:pt x="666750" y="10794"/>
                  </a:lnTo>
                  <a:lnTo>
                    <a:pt x="687577" y="5461"/>
                  </a:lnTo>
                  <a:lnTo>
                    <a:pt x="707389" y="2158"/>
                  </a:lnTo>
                  <a:lnTo>
                    <a:pt x="722502" y="2158"/>
                  </a:lnTo>
                  <a:lnTo>
                    <a:pt x="736980" y="5461"/>
                  </a:lnTo>
                  <a:lnTo>
                    <a:pt x="750951" y="10794"/>
                  </a:lnTo>
                  <a:lnTo>
                    <a:pt x="765301" y="16890"/>
                  </a:lnTo>
                  <a:lnTo>
                    <a:pt x="780542" y="21589"/>
                  </a:lnTo>
                  <a:lnTo>
                    <a:pt x="797051" y="24892"/>
                  </a:lnTo>
                  <a:lnTo>
                    <a:pt x="815721" y="27050"/>
                  </a:lnTo>
                  <a:lnTo>
                    <a:pt x="837692" y="28067"/>
                  </a:lnTo>
                  <a:lnTo>
                    <a:pt x="861822" y="29209"/>
                  </a:lnTo>
                  <a:lnTo>
                    <a:pt x="887095" y="29209"/>
                  </a:lnTo>
                  <a:lnTo>
                    <a:pt x="887095" y="29209"/>
                  </a:lnTo>
                  <a:lnTo>
                    <a:pt x="907542" y="28067"/>
                  </a:lnTo>
                  <a:lnTo>
                    <a:pt x="927353" y="27050"/>
                  </a:lnTo>
                  <a:lnTo>
                    <a:pt x="945006" y="27050"/>
                  </a:lnTo>
                  <a:lnTo>
                    <a:pt x="960501" y="28067"/>
                  </a:lnTo>
                  <a:lnTo>
                    <a:pt x="971296" y="27050"/>
                  </a:lnTo>
                  <a:lnTo>
                    <a:pt x="980948" y="23749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058276" y="192277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117085" y="2332100"/>
            <a:ext cx="1254760" cy="36195"/>
          </a:xfrm>
          <a:custGeom>
            <a:avLst/>
            <a:gdLst/>
            <a:ahLst/>
            <a:cxnLst/>
            <a:rect l="l" t="t" r="r" b="b"/>
            <a:pathLst>
              <a:path w="1254760" h="36194">
                <a:moveTo>
                  <a:pt x="0" y="0"/>
                </a:moveTo>
                <a:lnTo>
                  <a:pt x="0" y="0"/>
                </a:lnTo>
                <a:lnTo>
                  <a:pt x="15112" y="7493"/>
                </a:lnTo>
                <a:lnTo>
                  <a:pt x="28448" y="14350"/>
                </a:lnTo>
                <a:lnTo>
                  <a:pt x="47116" y="19431"/>
                </a:lnTo>
                <a:lnTo>
                  <a:pt x="68706" y="24130"/>
                </a:lnTo>
                <a:lnTo>
                  <a:pt x="96138" y="26289"/>
                </a:lnTo>
                <a:lnTo>
                  <a:pt x="124460" y="26289"/>
                </a:lnTo>
                <a:lnTo>
                  <a:pt x="152908" y="24130"/>
                </a:lnTo>
                <a:lnTo>
                  <a:pt x="178180" y="20447"/>
                </a:lnTo>
                <a:lnTo>
                  <a:pt x="201549" y="18668"/>
                </a:lnTo>
                <a:lnTo>
                  <a:pt x="201549" y="18668"/>
                </a:lnTo>
                <a:lnTo>
                  <a:pt x="222123" y="15367"/>
                </a:lnTo>
                <a:lnTo>
                  <a:pt x="246252" y="11811"/>
                </a:lnTo>
                <a:lnTo>
                  <a:pt x="272541" y="7493"/>
                </a:lnTo>
                <a:lnTo>
                  <a:pt x="300863" y="5334"/>
                </a:lnTo>
                <a:lnTo>
                  <a:pt x="324992" y="4572"/>
                </a:lnTo>
                <a:lnTo>
                  <a:pt x="346963" y="4572"/>
                </a:lnTo>
                <a:lnTo>
                  <a:pt x="346963" y="4572"/>
                </a:lnTo>
                <a:lnTo>
                  <a:pt x="366394" y="5334"/>
                </a:lnTo>
                <a:lnTo>
                  <a:pt x="387730" y="8636"/>
                </a:lnTo>
                <a:lnTo>
                  <a:pt x="407162" y="13208"/>
                </a:lnTo>
                <a:lnTo>
                  <a:pt x="430149" y="18668"/>
                </a:lnTo>
                <a:lnTo>
                  <a:pt x="456438" y="22987"/>
                </a:lnTo>
                <a:lnTo>
                  <a:pt x="487044" y="25146"/>
                </a:lnTo>
                <a:lnTo>
                  <a:pt x="519811" y="25146"/>
                </a:lnTo>
                <a:lnTo>
                  <a:pt x="550417" y="21971"/>
                </a:lnTo>
                <a:lnTo>
                  <a:pt x="576706" y="19431"/>
                </a:lnTo>
                <a:lnTo>
                  <a:pt x="602234" y="18668"/>
                </a:lnTo>
                <a:lnTo>
                  <a:pt x="625983" y="18668"/>
                </a:lnTo>
                <a:lnTo>
                  <a:pt x="646938" y="16510"/>
                </a:lnTo>
                <a:lnTo>
                  <a:pt x="668781" y="14350"/>
                </a:lnTo>
                <a:lnTo>
                  <a:pt x="689355" y="11811"/>
                </a:lnTo>
                <a:lnTo>
                  <a:pt x="710184" y="10795"/>
                </a:lnTo>
                <a:lnTo>
                  <a:pt x="710184" y="10795"/>
                </a:lnTo>
                <a:lnTo>
                  <a:pt x="731519" y="11811"/>
                </a:lnTo>
                <a:lnTo>
                  <a:pt x="751966" y="14350"/>
                </a:lnTo>
                <a:lnTo>
                  <a:pt x="770763" y="18668"/>
                </a:lnTo>
                <a:lnTo>
                  <a:pt x="788415" y="24130"/>
                </a:lnTo>
                <a:lnTo>
                  <a:pt x="807847" y="28448"/>
                </a:lnTo>
                <a:lnTo>
                  <a:pt x="829817" y="29464"/>
                </a:lnTo>
                <a:lnTo>
                  <a:pt x="857123" y="30606"/>
                </a:lnTo>
                <a:lnTo>
                  <a:pt x="885571" y="28448"/>
                </a:lnTo>
                <a:lnTo>
                  <a:pt x="912876" y="27305"/>
                </a:lnTo>
                <a:lnTo>
                  <a:pt x="937005" y="26289"/>
                </a:lnTo>
                <a:lnTo>
                  <a:pt x="958976" y="25146"/>
                </a:lnTo>
                <a:lnTo>
                  <a:pt x="979551" y="22987"/>
                </a:lnTo>
                <a:lnTo>
                  <a:pt x="1000760" y="20447"/>
                </a:lnTo>
                <a:lnTo>
                  <a:pt x="1019175" y="19431"/>
                </a:lnTo>
                <a:lnTo>
                  <a:pt x="1038860" y="19431"/>
                </a:lnTo>
                <a:lnTo>
                  <a:pt x="1038860" y="19431"/>
                </a:lnTo>
                <a:lnTo>
                  <a:pt x="1058672" y="22987"/>
                </a:lnTo>
                <a:lnTo>
                  <a:pt x="1075943" y="27305"/>
                </a:lnTo>
                <a:lnTo>
                  <a:pt x="1093597" y="31623"/>
                </a:lnTo>
                <a:lnTo>
                  <a:pt x="1112392" y="33781"/>
                </a:lnTo>
                <a:lnTo>
                  <a:pt x="1132839" y="34925"/>
                </a:lnTo>
                <a:lnTo>
                  <a:pt x="1153794" y="34925"/>
                </a:lnTo>
                <a:lnTo>
                  <a:pt x="1174623" y="34925"/>
                </a:lnTo>
                <a:lnTo>
                  <a:pt x="1195577" y="34925"/>
                </a:lnTo>
                <a:lnTo>
                  <a:pt x="1215263" y="33781"/>
                </a:lnTo>
                <a:lnTo>
                  <a:pt x="1231518" y="33781"/>
                </a:lnTo>
                <a:lnTo>
                  <a:pt x="1239139" y="31623"/>
                </a:lnTo>
                <a:lnTo>
                  <a:pt x="1245869" y="34925"/>
                </a:lnTo>
                <a:lnTo>
                  <a:pt x="1254505" y="3594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59829" y="23702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68145" y="2336926"/>
            <a:ext cx="2127631" cy="9039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387600" cy="616585"/>
            <a:chOff x="1213103" y="774134"/>
            <a:chExt cx="2387600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366027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56359" y="792479"/>
              <a:ext cx="21191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55520" cy="475615"/>
            </a:xfrm>
            <a:custGeom>
              <a:avLst/>
              <a:gdLst/>
              <a:ahLst/>
              <a:cxnLst/>
              <a:rect l="l" t="t" r="r" b="b"/>
              <a:pathLst>
                <a:path w="2255520" h="475615">
                  <a:moveTo>
                    <a:pt x="225552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76272" y="475488"/>
                  </a:lnTo>
                  <a:lnTo>
                    <a:pt x="2255520" y="396239"/>
                  </a:lnTo>
                  <a:lnTo>
                    <a:pt x="225552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9394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55520" cy="475615"/>
            </a:xfrm>
            <a:custGeom>
              <a:avLst/>
              <a:gdLst/>
              <a:ahLst/>
              <a:cxnLst/>
              <a:rect l="l" t="t" r="r" b="b"/>
              <a:pathLst>
                <a:path w="2255520" h="475615">
                  <a:moveTo>
                    <a:pt x="2176272" y="475488"/>
                  </a:moveTo>
                  <a:lnTo>
                    <a:pt x="2192147" y="412114"/>
                  </a:lnTo>
                  <a:lnTo>
                    <a:pt x="2255520" y="396239"/>
                  </a:lnTo>
                  <a:lnTo>
                    <a:pt x="217627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55520" y="0"/>
                  </a:lnTo>
                  <a:lnTo>
                    <a:pt x="225552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68337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Unique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Features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Modification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part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coelom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into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50" dirty="0">
                <a:latin typeface="Lucida Sans"/>
                <a:cs typeface="Lucida Sans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w</a:t>
            </a:r>
            <a:r>
              <a:rPr sz="1500" b="1" u="heavy" spc="-1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ate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r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vascular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system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for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aid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</a:pPr>
            <a:r>
              <a:rPr sz="1500" spc="-85" dirty="0">
                <a:latin typeface="Lucida Sans"/>
                <a:cs typeface="Lucida Sans"/>
              </a:rPr>
              <a:t>locomotion.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Characteristic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tube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feet </a:t>
            </a:r>
            <a:r>
              <a:rPr sz="1500" spc="-70" dirty="0">
                <a:latin typeface="Lucida Sans"/>
                <a:cs typeface="Lucida Sans"/>
              </a:rPr>
              <a:t>for</a:t>
            </a:r>
            <a:r>
              <a:rPr sz="1500" spc="-204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locomotion.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Peculiar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pedicellariae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for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cleaning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body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surface.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Anus</a:t>
            </a: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35" dirty="0">
                <a:solidFill>
                  <a:srgbClr val="CC0000"/>
                </a:solidFill>
                <a:latin typeface="Gill Sans MT"/>
                <a:cs typeface="Gill Sans MT"/>
              </a:rPr>
              <a:t>is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dorsal</a:t>
            </a:r>
            <a:r>
              <a:rPr sz="1500" b="1" spc="-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5" dirty="0">
                <a:latin typeface="Lucida Sans"/>
                <a:cs typeface="Lucida Sans"/>
              </a:rPr>
              <a:t> mouth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ventral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position.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37766" y="1639061"/>
            <a:ext cx="2654935" cy="57785"/>
          </a:xfrm>
          <a:custGeom>
            <a:avLst/>
            <a:gdLst/>
            <a:ahLst/>
            <a:cxnLst/>
            <a:rect l="l" t="t" r="r" b="b"/>
            <a:pathLst>
              <a:path w="2654935" h="57785">
                <a:moveTo>
                  <a:pt x="0" y="22606"/>
                </a:moveTo>
                <a:lnTo>
                  <a:pt x="0" y="22606"/>
                </a:lnTo>
                <a:lnTo>
                  <a:pt x="5460" y="17652"/>
                </a:lnTo>
                <a:lnTo>
                  <a:pt x="24129" y="19431"/>
                </a:lnTo>
                <a:lnTo>
                  <a:pt x="36067" y="22606"/>
                </a:lnTo>
                <a:lnTo>
                  <a:pt x="50418" y="27304"/>
                </a:lnTo>
                <a:lnTo>
                  <a:pt x="64515" y="33527"/>
                </a:lnTo>
                <a:lnTo>
                  <a:pt x="78866" y="39242"/>
                </a:lnTo>
                <a:lnTo>
                  <a:pt x="93979" y="43179"/>
                </a:lnTo>
                <a:lnTo>
                  <a:pt x="111632" y="46736"/>
                </a:lnTo>
                <a:lnTo>
                  <a:pt x="129285" y="47878"/>
                </a:lnTo>
                <a:lnTo>
                  <a:pt x="129285" y="47878"/>
                </a:lnTo>
                <a:lnTo>
                  <a:pt x="146557" y="46736"/>
                </a:lnTo>
                <a:lnTo>
                  <a:pt x="164210" y="44576"/>
                </a:lnTo>
                <a:lnTo>
                  <a:pt x="181863" y="41021"/>
                </a:lnTo>
                <a:lnTo>
                  <a:pt x="197992" y="35940"/>
                </a:lnTo>
                <a:lnTo>
                  <a:pt x="215645" y="30225"/>
                </a:lnTo>
                <a:lnTo>
                  <a:pt x="229742" y="23749"/>
                </a:lnTo>
                <a:lnTo>
                  <a:pt x="245236" y="18669"/>
                </a:lnTo>
                <a:lnTo>
                  <a:pt x="261365" y="13970"/>
                </a:lnTo>
                <a:lnTo>
                  <a:pt x="278002" y="9651"/>
                </a:lnTo>
                <a:lnTo>
                  <a:pt x="294513" y="6476"/>
                </a:lnTo>
                <a:lnTo>
                  <a:pt x="314325" y="5334"/>
                </a:lnTo>
                <a:lnTo>
                  <a:pt x="332739" y="4317"/>
                </a:lnTo>
                <a:lnTo>
                  <a:pt x="332739" y="4317"/>
                </a:lnTo>
                <a:lnTo>
                  <a:pt x="352425" y="6476"/>
                </a:lnTo>
                <a:lnTo>
                  <a:pt x="373379" y="10795"/>
                </a:lnTo>
                <a:lnTo>
                  <a:pt x="394207" y="15112"/>
                </a:lnTo>
                <a:lnTo>
                  <a:pt x="411479" y="20447"/>
                </a:lnTo>
                <a:lnTo>
                  <a:pt x="428116" y="24764"/>
                </a:lnTo>
                <a:lnTo>
                  <a:pt x="444245" y="30225"/>
                </a:lnTo>
                <a:lnTo>
                  <a:pt x="460882" y="35940"/>
                </a:lnTo>
                <a:lnTo>
                  <a:pt x="477392" y="40004"/>
                </a:lnTo>
                <a:lnTo>
                  <a:pt x="494664" y="43179"/>
                </a:lnTo>
                <a:lnTo>
                  <a:pt x="510158" y="45720"/>
                </a:lnTo>
                <a:lnTo>
                  <a:pt x="526669" y="45720"/>
                </a:lnTo>
                <a:lnTo>
                  <a:pt x="544067" y="43179"/>
                </a:lnTo>
                <a:lnTo>
                  <a:pt x="562736" y="40004"/>
                </a:lnTo>
                <a:lnTo>
                  <a:pt x="582548" y="37084"/>
                </a:lnTo>
                <a:lnTo>
                  <a:pt x="600836" y="33527"/>
                </a:lnTo>
                <a:lnTo>
                  <a:pt x="620648" y="29463"/>
                </a:lnTo>
                <a:lnTo>
                  <a:pt x="640460" y="23749"/>
                </a:lnTo>
                <a:lnTo>
                  <a:pt x="658876" y="19431"/>
                </a:lnTo>
                <a:lnTo>
                  <a:pt x="678688" y="16128"/>
                </a:lnTo>
                <a:lnTo>
                  <a:pt x="698500" y="13970"/>
                </a:lnTo>
                <a:lnTo>
                  <a:pt x="719327" y="10795"/>
                </a:lnTo>
                <a:lnTo>
                  <a:pt x="740156" y="8636"/>
                </a:lnTo>
                <a:lnTo>
                  <a:pt x="761745" y="6476"/>
                </a:lnTo>
                <a:lnTo>
                  <a:pt x="785876" y="5334"/>
                </a:lnTo>
                <a:lnTo>
                  <a:pt x="806831" y="7492"/>
                </a:lnTo>
                <a:lnTo>
                  <a:pt x="825500" y="9651"/>
                </a:lnTo>
                <a:lnTo>
                  <a:pt x="843914" y="13970"/>
                </a:lnTo>
                <a:lnTo>
                  <a:pt x="861567" y="18669"/>
                </a:lnTo>
                <a:lnTo>
                  <a:pt x="878077" y="22606"/>
                </a:lnTo>
                <a:lnTo>
                  <a:pt x="893190" y="27304"/>
                </a:lnTo>
                <a:lnTo>
                  <a:pt x="893190" y="27304"/>
                </a:lnTo>
                <a:lnTo>
                  <a:pt x="909827" y="33527"/>
                </a:lnTo>
                <a:lnTo>
                  <a:pt x="928115" y="39242"/>
                </a:lnTo>
                <a:lnTo>
                  <a:pt x="947927" y="44576"/>
                </a:lnTo>
                <a:lnTo>
                  <a:pt x="968756" y="48640"/>
                </a:lnTo>
                <a:lnTo>
                  <a:pt x="988567" y="52197"/>
                </a:lnTo>
                <a:lnTo>
                  <a:pt x="1008379" y="54356"/>
                </a:lnTo>
                <a:lnTo>
                  <a:pt x="1028191" y="55372"/>
                </a:lnTo>
                <a:lnTo>
                  <a:pt x="1049782" y="55372"/>
                </a:lnTo>
                <a:lnTo>
                  <a:pt x="1069594" y="53212"/>
                </a:lnTo>
                <a:lnTo>
                  <a:pt x="1090548" y="50800"/>
                </a:lnTo>
                <a:lnTo>
                  <a:pt x="1111377" y="47878"/>
                </a:lnTo>
                <a:lnTo>
                  <a:pt x="1132966" y="44576"/>
                </a:lnTo>
                <a:lnTo>
                  <a:pt x="1156334" y="40004"/>
                </a:lnTo>
                <a:lnTo>
                  <a:pt x="1177925" y="37084"/>
                </a:lnTo>
                <a:lnTo>
                  <a:pt x="1199895" y="33527"/>
                </a:lnTo>
                <a:lnTo>
                  <a:pt x="1221866" y="29463"/>
                </a:lnTo>
                <a:lnTo>
                  <a:pt x="1243457" y="23749"/>
                </a:lnTo>
                <a:lnTo>
                  <a:pt x="1265808" y="19431"/>
                </a:lnTo>
                <a:lnTo>
                  <a:pt x="1288541" y="16128"/>
                </a:lnTo>
                <a:lnTo>
                  <a:pt x="1311528" y="13970"/>
                </a:lnTo>
                <a:lnTo>
                  <a:pt x="1334516" y="11811"/>
                </a:lnTo>
                <a:lnTo>
                  <a:pt x="1355470" y="10795"/>
                </a:lnTo>
                <a:lnTo>
                  <a:pt x="1355470" y="10795"/>
                </a:lnTo>
                <a:lnTo>
                  <a:pt x="1374901" y="12953"/>
                </a:lnTo>
                <a:lnTo>
                  <a:pt x="1394713" y="16128"/>
                </a:lnTo>
                <a:lnTo>
                  <a:pt x="1414525" y="20447"/>
                </a:lnTo>
                <a:lnTo>
                  <a:pt x="1435354" y="24764"/>
                </a:lnTo>
                <a:lnTo>
                  <a:pt x="1456308" y="31369"/>
                </a:lnTo>
                <a:lnTo>
                  <a:pt x="1475739" y="37084"/>
                </a:lnTo>
                <a:lnTo>
                  <a:pt x="1494408" y="42163"/>
                </a:lnTo>
                <a:lnTo>
                  <a:pt x="1513078" y="47878"/>
                </a:lnTo>
                <a:lnTo>
                  <a:pt x="1533651" y="53212"/>
                </a:lnTo>
                <a:lnTo>
                  <a:pt x="1553463" y="56514"/>
                </a:lnTo>
                <a:lnTo>
                  <a:pt x="1574292" y="57276"/>
                </a:lnTo>
                <a:lnTo>
                  <a:pt x="1574292" y="57276"/>
                </a:lnTo>
                <a:lnTo>
                  <a:pt x="1595246" y="56514"/>
                </a:lnTo>
                <a:lnTo>
                  <a:pt x="1616836" y="54356"/>
                </a:lnTo>
                <a:lnTo>
                  <a:pt x="1638045" y="52197"/>
                </a:lnTo>
                <a:lnTo>
                  <a:pt x="1658620" y="48640"/>
                </a:lnTo>
                <a:lnTo>
                  <a:pt x="1680591" y="44576"/>
                </a:lnTo>
                <a:lnTo>
                  <a:pt x="1702434" y="39242"/>
                </a:lnTo>
                <a:lnTo>
                  <a:pt x="1724406" y="34544"/>
                </a:lnTo>
                <a:lnTo>
                  <a:pt x="1744980" y="30225"/>
                </a:lnTo>
                <a:lnTo>
                  <a:pt x="1764792" y="25908"/>
                </a:lnTo>
                <a:lnTo>
                  <a:pt x="1785620" y="22606"/>
                </a:lnTo>
                <a:lnTo>
                  <a:pt x="1806574" y="20447"/>
                </a:lnTo>
                <a:lnTo>
                  <a:pt x="1826386" y="18669"/>
                </a:lnTo>
                <a:lnTo>
                  <a:pt x="1846833" y="16128"/>
                </a:lnTo>
                <a:lnTo>
                  <a:pt x="1867788" y="15112"/>
                </a:lnTo>
                <a:lnTo>
                  <a:pt x="1887473" y="16128"/>
                </a:lnTo>
                <a:lnTo>
                  <a:pt x="1908429" y="17652"/>
                </a:lnTo>
                <a:lnTo>
                  <a:pt x="1927097" y="19431"/>
                </a:lnTo>
                <a:lnTo>
                  <a:pt x="1944370" y="22606"/>
                </a:lnTo>
                <a:lnTo>
                  <a:pt x="1962022" y="25908"/>
                </a:lnTo>
                <a:lnTo>
                  <a:pt x="1978279" y="30225"/>
                </a:lnTo>
                <a:lnTo>
                  <a:pt x="1995932" y="33527"/>
                </a:lnTo>
                <a:lnTo>
                  <a:pt x="2012442" y="37084"/>
                </a:lnTo>
                <a:lnTo>
                  <a:pt x="2028697" y="40004"/>
                </a:lnTo>
                <a:lnTo>
                  <a:pt x="2046350" y="43179"/>
                </a:lnTo>
                <a:lnTo>
                  <a:pt x="2063622" y="44576"/>
                </a:lnTo>
                <a:lnTo>
                  <a:pt x="2082292" y="44576"/>
                </a:lnTo>
                <a:lnTo>
                  <a:pt x="2099563" y="42163"/>
                </a:lnTo>
                <a:lnTo>
                  <a:pt x="2118233" y="39242"/>
                </a:lnTo>
                <a:lnTo>
                  <a:pt x="2137029" y="34544"/>
                </a:lnTo>
                <a:lnTo>
                  <a:pt x="2155697" y="29463"/>
                </a:lnTo>
                <a:lnTo>
                  <a:pt x="2171954" y="22606"/>
                </a:lnTo>
                <a:lnTo>
                  <a:pt x="2191766" y="17652"/>
                </a:lnTo>
                <a:lnTo>
                  <a:pt x="2209419" y="10795"/>
                </a:lnTo>
                <a:lnTo>
                  <a:pt x="2209419" y="10795"/>
                </a:lnTo>
                <a:lnTo>
                  <a:pt x="2225929" y="5334"/>
                </a:lnTo>
                <a:lnTo>
                  <a:pt x="2244344" y="2159"/>
                </a:lnTo>
                <a:lnTo>
                  <a:pt x="2266187" y="0"/>
                </a:lnTo>
                <a:lnTo>
                  <a:pt x="2289301" y="0"/>
                </a:lnTo>
                <a:lnTo>
                  <a:pt x="2310130" y="1015"/>
                </a:lnTo>
                <a:lnTo>
                  <a:pt x="2328545" y="3175"/>
                </a:lnTo>
                <a:lnTo>
                  <a:pt x="2345055" y="6476"/>
                </a:lnTo>
                <a:lnTo>
                  <a:pt x="2360168" y="11811"/>
                </a:lnTo>
                <a:lnTo>
                  <a:pt x="2375661" y="18669"/>
                </a:lnTo>
                <a:lnTo>
                  <a:pt x="2392298" y="24764"/>
                </a:lnTo>
                <a:lnTo>
                  <a:pt x="2412110" y="32385"/>
                </a:lnTo>
                <a:lnTo>
                  <a:pt x="2432558" y="35940"/>
                </a:lnTo>
                <a:lnTo>
                  <a:pt x="2454910" y="37084"/>
                </a:lnTo>
                <a:lnTo>
                  <a:pt x="2454910" y="37084"/>
                </a:lnTo>
                <a:lnTo>
                  <a:pt x="2475357" y="33527"/>
                </a:lnTo>
                <a:lnTo>
                  <a:pt x="2493010" y="29463"/>
                </a:lnTo>
                <a:lnTo>
                  <a:pt x="2509266" y="22606"/>
                </a:lnTo>
                <a:lnTo>
                  <a:pt x="2526537" y="18669"/>
                </a:lnTo>
                <a:lnTo>
                  <a:pt x="2545207" y="17652"/>
                </a:lnTo>
                <a:lnTo>
                  <a:pt x="2565019" y="18669"/>
                </a:lnTo>
                <a:lnTo>
                  <a:pt x="2583814" y="21589"/>
                </a:lnTo>
                <a:lnTo>
                  <a:pt x="2602484" y="25908"/>
                </a:lnTo>
                <a:lnTo>
                  <a:pt x="2618739" y="31369"/>
                </a:lnTo>
                <a:lnTo>
                  <a:pt x="2631947" y="34544"/>
                </a:lnTo>
                <a:lnTo>
                  <a:pt x="2641726" y="35940"/>
                </a:lnTo>
                <a:lnTo>
                  <a:pt x="2654681" y="3594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234810" y="1195831"/>
            <a:ext cx="340995" cy="165100"/>
          </a:xfrm>
          <a:custGeom>
            <a:avLst/>
            <a:gdLst/>
            <a:ahLst/>
            <a:cxnLst/>
            <a:rect l="l" t="t" r="r" b="b"/>
            <a:pathLst>
              <a:path w="340995" h="165100">
                <a:moveTo>
                  <a:pt x="0" y="112013"/>
                </a:moveTo>
                <a:lnTo>
                  <a:pt x="0" y="112013"/>
                </a:lnTo>
                <a:lnTo>
                  <a:pt x="5714" y="118490"/>
                </a:lnTo>
                <a:lnTo>
                  <a:pt x="7874" y="130428"/>
                </a:lnTo>
                <a:lnTo>
                  <a:pt x="11175" y="145541"/>
                </a:lnTo>
                <a:lnTo>
                  <a:pt x="17652" y="158495"/>
                </a:lnTo>
                <a:lnTo>
                  <a:pt x="32003" y="164972"/>
                </a:lnTo>
                <a:lnTo>
                  <a:pt x="52831" y="164972"/>
                </a:lnTo>
                <a:lnTo>
                  <a:pt x="72262" y="158495"/>
                </a:lnTo>
                <a:lnTo>
                  <a:pt x="89915" y="149859"/>
                </a:lnTo>
                <a:lnTo>
                  <a:pt x="107568" y="139064"/>
                </a:lnTo>
                <a:lnTo>
                  <a:pt x="126364" y="127126"/>
                </a:lnTo>
                <a:lnTo>
                  <a:pt x="147954" y="113791"/>
                </a:lnTo>
                <a:lnTo>
                  <a:pt x="173100" y="97662"/>
                </a:lnTo>
                <a:lnTo>
                  <a:pt x="200533" y="80390"/>
                </a:lnTo>
                <a:lnTo>
                  <a:pt x="224662" y="67690"/>
                </a:lnTo>
                <a:lnTo>
                  <a:pt x="249809" y="55499"/>
                </a:lnTo>
                <a:lnTo>
                  <a:pt x="270383" y="44703"/>
                </a:lnTo>
                <a:lnTo>
                  <a:pt x="287909" y="35687"/>
                </a:lnTo>
                <a:lnTo>
                  <a:pt x="303403" y="26288"/>
                </a:lnTo>
                <a:lnTo>
                  <a:pt x="318515" y="17399"/>
                </a:lnTo>
                <a:lnTo>
                  <a:pt x="332993" y="9778"/>
                </a:lnTo>
                <a:lnTo>
                  <a:pt x="340487" y="6476"/>
                </a:lnTo>
              </a:path>
              <a:path w="340995" h="165100">
                <a:moveTo>
                  <a:pt x="334010" y="0"/>
                </a:moveTo>
                <a:lnTo>
                  <a:pt x="334010" y="0"/>
                </a:lnTo>
                <a:lnTo>
                  <a:pt x="326136" y="80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0798" y="2094864"/>
            <a:ext cx="1768475" cy="52705"/>
          </a:xfrm>
          <a:custGeom>
            <a:avLst/>
            <a:gdLst/>
            <a:ahLst/>
            <a:cxnLst/>
            <a:rect l="l" t="t" r="r" b="b"/>
            <a:pathLst>
              <a:path w="1768475" h="52705">
                <a:moveTo>
                  <a:pt x="0" y="19684"/>
                </a:moveTo>
                <a:lnTo>
                  <a:pt x="11937" y="18287"/>
                </a:lnTo>
                <a:lnTo>
                  <a:pt x="23749" y="18287"/>
                </a:lnTo>
                <a:lnTo>
                  <a:pt x="40386" y="18287"/>
                </a:lnTo>
                <a:lnTo>
                  <a:pt x="40386" y="18287"/>
                </a:lnTo>
                <a:lnTo>
                  <a:pt x="56895" y="20827"/>
                </a:lnTo>
                <a:lnTo>
                  <a:pt x="73151" y="25145"/>
                </a:lnTo>
                <a:lnTo>
                  <a:pt x="90424" y="29463"/>
                </a:lnTo>
                <a:lnTo>
                  <a:pt x="108076" y="34925"/>
                </a:lnTo>
                <a:lnTo>
                  <a:pt x="126745" y="40258"/>
                </a:lnTo>
                <a:lnTo>
                  <a:pt x="147574" y="44576"/>
                </a:lnTo>
                <a:lnTo>
                  <a:pt x="166369" y="48132"/>
                </a:lnTo>
                <a:lnTo>
                  <a:pt x="184657" y="48894"/>
                </a:lnTo>
                <a:lnTo>
                  <a:pt x="201294" y="48894"/>
                </a:lnTo>
                <a:lnTo>
                  <a:pt x="201294" y="48894"/>
                </a:lnTo>
                <a:lnTo>
                  <a:pt x="218567" y="45719"/>
                </a:lnTo>
                <a:lnTo>
                  <a:pt x="237236" y="40258"/>
                </a:lnTo>
                <a:lnTo>
                  <a:pt x="254888" y="35940"/>
                </a:lnTo>
                <a:lnTo>
                  <a:pt x="271399" y="30606"/>
                </a:lnTo>
                <a:lnTo>
                  <a:pt x="288036" y="26161"/>
                </a:lnTo>
                <a:lnTo>
                  <a:pt x="303149" y="20827"/>
                </a:lnTo>
                <a:lnTo>
                  <a:pt x="303149" y="20827"/>
                </a:lnTo>
                <a:lnTo>
                  <a:pt x="320420" y="16509"/>
                </a:lnTo>
                <a:lnTo>
                  <a:pt x="338074" y="11048"/>
                </a:lnTo>
                <a:lnTo>
                  <a:pt x="356743" y="6731"/>
                </a:lnTo>
                <a:lnTo>
                  <a:pt x="376174" y="2412"/>
                </a:lnTo>
                <a:lnTo>
                  <a:pt x="398144" y="0"/>
                </a:lnTo>
                <a:lnTo>
                  <a:pt x="422275" y="0"/>
                </a:lnTo>
                <a:lnTo>
                  <a:pt x="444245" y="2412"/>
                </a:lnTo>
                <a:lnTo>
                  <a:pt x="464057" y="6731"/>
                </a:lnTo>
                <a:lnTo>
                  <a:pt x="481330" y="11048"/>
                </a:lnTo>
                <a:lnTo>
                  <a:pt x="498982" y="17271"/>
                </a:lnTo>
                <a:lnTo>
                  <a:pt x="517398" y="22986"/>
                </a:lnTo>
                <a:lnTo>
                  <a:pt x="536067" y="28701"/>
                </a:lnTo>
                <a:lnTo>
                  <a:pt x="553719" y="32765"/>
                </a:lnTo>
                <a:lnTo>
                  <a:pt x="572388" y="37083"/>
                </a:lnTo>
                <a:lnTo>
                  <a:pt x="589661" y="41401"/>
                </a:lnTo>
                <a:lnTo>
                  <a:pt x="608457" y="44576"/>
                </a:lnTo>
                <a:lnTo>
                  <a:pt x="628269" y="47116"/>
                </a:lnTo>
                <a:lnTo>
                  <a:pt x="649096" y="48132"/>
                </a:lnTo>
                <a:lnTo>
                  <a:pt x="671068" y="45719"/>
                </a:lnTo>
                <a:lnTo>
                  <a:pt x="692657" y="43560"/>
                </a:lnTo>
                <a:lnTo>
                  <a:pt x="713486" y="40258"/>
                </a:lnTo>
                <a:lnTo>
                  <a:pt x="731138" y="38100"/>
                </a:lnTo>
                <a:lnTo>
                  <a:pt x="747394" y="35940"/>
                </a:lnTo>
                <a:lnTo>
                  <a:pt x="763905" y="32765"/>
                </a:lnTo>
                <a:lnTo>
                  <a:pt x="781557" y="30606"/>
                </a:lnTo>
                <a:lnTo>
                  <a:pt x="802513" y="27304"/>
                </a:lnTo>
                <a:lnTo>
                  <a:pt x="821944" y="24002"/>
                </a:lnTo>
                <a:lnTo>
                  <a:pt x="842771" y="20827"/>
                </a:lnTo>
                <a:lnTo>
                  <a:pt x="863600" y="18287"/>
                </a:lnTo>
                <a:lnTo>
                  <a:pt x="885570" y="17271"/>
                </a:lnTo>
                <a:lnTo>
                  <a:pt x="905001" y="17271"/>
                </a:lnTo>
                <a:lnTo>
                  <a:pt x="905001" y="17271"/>
                </a:lnTo>
                <a:lnTo>
                  <a:pt x="924813" y="19684"/>
                </a:lnTo>
                <a:lnTo>
                  <a:pt x="944626" y="21843"/>
                </a:lnTo>
                <a:lnTo>
                  <a:pt x="964438" y="25145"/>
                </a:lnTo>
                <a:lnTo>
                  <a:pt x="985393" y="28701"/>
                </a:lnTo>
                <a:lnTo>
                  <a:pt x="1002664" y="31622"/>
                </a:lnTo>
                <a:lnTo>
                  <a:pt x="1017777" y="35940"/>
                </a:lnTo>
                <a:lnTo>
                  <a:pt x="1032128" y="40258"/>
                </a:lnTo>
                <a:lnTo>
                  <a:pt x="1047623" y="44576"/>
                </a:lnTo>
                <a:lnTo>
                  <a:pt x="1064895" y="48132"/>
                </a:lnTo>
                <a:lnTo>
                  <a:pt x="1084707" y="50037"/>
                </a:lnTo>
                <a:lnTo>
                  <a:pt x="1105534" y="51053"/>
                </a:lnTo>
                <a:lnTo>
                  <a:pt x="1127506" y="52196"/>
                </a:lnTo>
                <a:lnTo>
                  <a:pt x="1127506" y="52196"/>
                </a:lnTo>
                <a:lnTo>
                  <a:pt x="1149095" y="51053"/>
                </a:lnTo>
                <a:lnTo>
                  <a:pt x="1172590" y="48132"/>
                </a:lnTo>
                <a:lnTo>
                  <a:pt x="1194181" y="42417"/>
                </a:lnTo>
                <a:lnTo>
                  <a:pt x="1216406" y="37083"/>
                </a:lnTo>
                <a:lnTo>
                  <a:pt x="1237995" y="31622"/>
                </a:lnTo>
                <a:lnTo>
                  <a:pt x="1259713" y="27304"/>
                </a:lnTo>
                <a:lnTo>
                  <a:pt x="1280921" y="22986"/>
                </a:lnTo>
                <a:lnTo>
                  <a:pt x="1300733" y="18287"/>
                </a:lnTo>
                <a:lnTo>
                  <a:pt x="1321181" y="15366"/>
                </a:lnTo>
                <a:lnTo>
                  <a:pt x="1340993" y="12191"/>
                </a:lnTo>
                <a:lnTo>
                  <a:pt x="1361567" y="11048"/>
                </a:lnTo>
                <a:lnTo>
                  <a:pt x="1381378" y="11048"/>
                </a:lnTo>
                <a:lnTo>
                  <a:pt x="1381378" y="11048"/>
                </a:lnTo>
                <a:lnTo>
                  <a:pt x="1400048" y="14350"/>
                </a:lnTo>
                <a:lnTo>
                  <a:pt x="1417320" y="17271"/>
                </a:lnTo>
                <a:lnTo>
                  <a:pt x="1434973" y="20827"/>
                </a:lnTo>
                <a:lnTo>
                  <a:pt x="1453641" y="25145"/>
                </a:lnTo>
                <a:lnTo>
                  <a:pt x="1470278" y="29463"/>
                </a:lnTo>
                <a:lnTo>
                  <a:pt x="1488566" y="32765"/>
                </a:lnTo>
                <a:lnTo>
                  <a:pt x="1509522" y="34925"/>
                </a:lnTo>
                <a:lnTo>
                  <a:pt x="1532509" y="32765"/>
                </a:lnTo>
                <a:lnTo>
                  <a:pt x="1557781" y="28701"/>
                </a:lnTo>
                <a:lnTo>
                  <a:pt x="1580768" y="22986"/>
                </a:lnTo>
                <a:lnTo>
                  <a:pt x="1602359" y="18287"/>
                </a:lnTo>
                <a:lnTo>
                  <a:pt x="1621154" y="14350"/>
                </a:lnTo>
                <a:lnTo>
                  <a:pt x="1640839" y="11048"/>
                </a:lnTo>
                <a:lnTo>
                  <a:pt x="1658492" y="11048"/>
                </a:lnTo>
                <a:lnTo>
                  <a:pt x="1658492" y="11048"/>
                </a:lnTo>
                <a:lnTo>
                  <a:pt x="1677924" y="12191"/>
                </a:lnTo>
                <a:lnTo>
                  <a:pt x="1699260" y="15366"/>
                </a:lnTo>
                <a:lnTo>
                  <a:pt x="1719706" y="18287"/>
                </a:lnTo>
                <a:lnTo>
                  <a:pt x="1739518" y="19684"/>
                </a:lnTo>
                <a:lnTo>
                  <a:pt x="1756155" y="20827"/>
                </a:lnTo>
                <a:lnTo>
                  <a:pt x="1767966" y="20827"/>
                </a:lnTo>
                <a:lnTo>
                  <a:pt x="1765808" y="1104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16223" y="1778000"/>
            <a:ext cx="282575" cy="118110"/>
          </a:xfrm>
          <a:custGeom>
            <a:avLst/>
            <a:gdLst/>
            <a:ahLst/>
            <a:cxnLst/>
            <a:rect l="l" t="t" r="r" b="b"/>
            <a:pathLst>
              <a:path w="282575" h="118110">
                <a:moveTo>
                  <a:pt x="5461" y="68452"/>
                </a:moveTo>
                <a:lnTo>
                  <a:pt x="0" y="72771"/>
                </a:lnTo>
                <a:lnTo>
                  <a:pt x="0" y="72771"/>
                </a:lnTo>
                <a:lnTo>
                  <a:pt x="3301" y="84582"/>
                </a:lnTo>
                <a:lnTo>
                  <a:pt x="9778" y="97916"/>
                </a:lnTo>
                <a:lnTo>
                  <a:pt x="21589" y="110489"/>
                </a:lnTo>
                <a:lnTo>
                  <a:pt x="39242" y="118110"/>
                </a:lnTo>
                <a:lnTo>
                  <a:pt x="60198" y="116967"/>
                </a:lnTo>
                <a:lnTo>
                  <a:pt x="83185" y="106552"/>
                </a:lnTo>
                <a:lnTo>
                  <a:pt x="106934" y="91059"/>
                </a:lnTo>
                <a:lnTo>
                  <a:pt x="127888" y="75946"/>
                </a:lnTo>
                <a:lnTo>
                  <a:pt x="150875" y="59816"/>
                </a:lnTo>
                <a:lnTo>
                  <a:pt x="173862" y="42163"/>
                </a:lnTo>
                <a:lnTo>
                  <a:pt x="195834" y="27432"/>
                </a:lnTo>
                <a:lnTo>
                  <a:pt x="215646" y="15112"/>
                </a:lnTo>
                <a:lnTo>
                  <a:pt x="232283" y="6476"/>
                </a:lnTo>
                <a:lnTo>
                  <a:pt x="248412" y="1143"/>
                </a:lnTo>
                <a:lnTo>
                  <a:pt x="259587" y="0"/>
                </a:lnTo>
                <a:lnTo>
                  <a:pt x="268224" y="3301"/>
                </a:lnTo>
                <a:lnTo>
                  <a:pt x="275843" y="12953"/>
                </a:lnTo>
                <a:lnTo>
                  <a:pt x="282321" y="248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82135" y="2088388"/>
            <a:ext cx="972185" cy="28575"/>
          </a:xfrm>
          <a:custGeom>
            <a:avLst/>
            <a:gdLst/>
            <a:ahLst/>
            <a:cxnLst/>
            <a:rect l="l" t="t" r="r" b="b"/>
            <a:pathLst>
              <a:path w="972185" h="28575">
                <a:moveTo>
                  <a:pt x="0" y="0"/>
                </a:moveTo>
                <a:lnTo>
                  <a:pt x="0" y="0"/>
                </a:lnTo>
                <a:lnTo>
                  <a:pt x="17652" y="8890"/>
                </a:lnTo>
                <a:lnTo>
                  <a:pt x="32765" y="13969"/>
                </a:lnTo>
                <a:lnTo>
                  <a:pt x="52577" y="17525"/>
                </a:lnTo>
                <a:lnTo>
                  <a:pt x="73533" y="20828"/>
                </a:lnTo>
                <a:lnTo>
                  <a:pt x="95376" y="21843"/>
                </a:lnTo>
                <a:lnTo>
                  <a:pt x="119252" y="22987"/>
                </a:lnTo>
                <a:lnTo>
                  <a:pt x="119252" y="22987"/>
                </a:lnTo>
                <a:lnTo>
                  <a:pt x="147954" y="21843"/>
                </a:lnTo>
                <a:lnTo>
                  <a:pt x="203835" y="21843"/>
                </a:lnTo>
                <a:lnTo>
                  <a:pt x="294513" y="21843"/>
                </a:lnTo>
                <a:lnTo>
                  <a:pt x="315340" y="22987"/>
                </a:lnTo>
                <a:lnTo>
                  <a:pt x="341629" y="23749"/>
                </a:lnTo>
                <a:lnTo>
                  <a:pt x="367538" y="23749"/>
                </a:lnTo>
                <a:lnTo>
                  <a:pt x="423799" y="23749"/>
                </a:lnTo>
                <a:lnTo>
                  <a:pt x="524510" y="23749"/>
                </a:lnTo>
                <a:lnTo>
                  <a:pt x="549783" y="23749"/>
                </a:lnTo>
                <a:lnTo>
                  <a:pt x="576072" y="24765"/>
                </a:lnTo>
                <a:lnTo>
                  <a:pt x="598677" y="24765"/>
                </a:lnTo>
                <a:lnTo>
                  <a:pt x="598677" y="24765"/>
                </a:lnTo>
                <a:lnTo>
                  <a:pt x="627126" y="26162"/>
                </a:lnTo>
                <a:lnTo>
                  <a:pt x="659256" y="27305"/>
                </a:lnTo>
                <a:lnTo>
                  <a:pt x="693038" y="28321"/>
                </a:lnTo>
                <a:lnTo>
                  <a:pt x="726821" y="28321"/>
                </a:lnTo>
                <a:lnTo>
                  <a:pt x="754252" y="28321"/>
                </a:lnTo>
                <a:lnTo>
                  <a:pt x="780923" y="28321"/>
                </a:lnTo>
                <a:lnTo>
                  <a:pt x="807212" y="28321"/>
                </a:lnTo>
                <a:lnTo>
                  <a:pt x="807212" y="28321"/>
                </a:lnTo>
                <a:lnTo>
                  <a:pt x="833119" y="27305"/>
                </a:lnTo>
                <a:lnTo>
                  <a:pt x="860425" y="26162"/>
                </a:lnTo>
                <a:lnTo>
                  <a:pt x="886713" y="23749"/>
                </a:lnTo>
                <a:lnTo>
                  <a:pt x="911860" y="21843"/>
                </a:lnTo>
                <a:lnTo>
                  <a:pt x="931672" y="20828"/>
                </a:lnTo>
                <a:lnTo>
                  <a:pt x="948309" y="17525"/>
                </a:lnTo>
                <a:lnTo>
                  <a:pt x="962278" y="15367"/>
                </a:lnTo>
                <a:lnTo>
                  <a:pt x="972058" y="153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57729" y="2301113"/>
            <a:ext cx="1252855" cy="58419"/>
          </a:xfrm>
          <a:custGeom>
            <a:avLst/>
            <a:gdLst/>
            <a:ahLst/>
            <a:cxnLst/>
            <a:rect l="l" t="t" r="r" b="b"/>
            <a:pathLst>
              <a:path w="1252854" h="58419">
                <a:moveTo>
                  <a:pt x="8000" y="6858"/>
                </a:moveTo>
                <a:lnTo>
                  <a:pt x="8000" y="6858"/>
                </a:lnTo>
                <a:lnTo>
                  <a:pt x="0" y="0"/>
                </a:lnTo>
                <a:lnTo>
                  <a:pt x="0" y="0"/>
                </a:lnTo>
                <a:lnTo>
                  <a:pt x="18795" y="1016"/>
                </a:lnTo>
                <a:lnTo>
                  <a:pt x="32765" y="4699"/>
                </a:lnTo>
                <a:lnTo>
                  <a:pt x="49402" y="9017"/>
                </a:lnTo>
                <a:lnTo>
                  <a:pt x="64896" y="15493"/>
                </a:lnTo>
                <a:lnTo>
                  <a:pt x="82168" y="21971"/>
                </a:lnTo>
                <a:lnTo>
                  <a:pt x="98678" y="29463"/>
                </a:lnTo>
                <a:lnTo>
                  <a:pt x="113792" y="34925"/>
                </a:lnTo>
                <a:lnTo>
                  <a:pt x="130301" y="40259"/>
                </a:lnTo>
                <a:lnTo>
                  <a:pt x="146938" y="43561"/>
                </a:lnTo>
                <a:lnTo>
                  <a:pt x="164592" y="44577"/>
                </a:lnTo>
                <a:lnTo>
                  <a:pt x="185038" y="43561"/>
                </a:lnTo>
                <a:lnTo>
                  <a:pt x="204850" y="42418"/>
                </a:lnTo>
                <a:lnTo>
                  <a:pt x="223265" y="39243"/>
                </a:lnTo>
                <a:lnTo>
                  <a:pt x="239775" y="34925"/>
                </a:lnTo>
                <a:lnTo>
                  <a:pt x="254888" y="29463"/>
                </a:lnTo>
                <a:lnTo>
                  <a:pt x="271525" y="24130"/>
                </a:lnTo>
                <a:lnTo>
                  <a:pt x="290194" y="20828"/>
                </a:lnTo>
                <a:lnTo>
                  <a:pt x="308863" y="20828"/>
                </a:lnTo>
                <a:lnTo>
                  <a:pt x="325119" y="22987"/>
                </a:lnTo>
                <a:lnTo>
                  <a:pt x="343788" y="25146"/>
                </a:lnTo>
                <a:lnTo>
                  <a:pt x="366902" y="28829"/>
                </a:lnTo>
                <a:lnTo>
                  <a:pt x="388874" y="30606"/>
                </a:lnTo>
                <a:lnTo>
                  <a:pt x="409320" y="32766"/>
                </a:lnTo>
                <a:lnTo>
                  <a:pt x="429132" y="35941"/>
                </a:lnTo>
                <a:lnTo>
                  <a:pt x="450088" y="40259"/>
                </a:lnTo>
                <a:lnTo>
                  <a:pt x="472058" y="44577"/>
                </a:lnTo>
                <a:lnTo>
                  <a:pt x="489584" y="50418"/>
                </a:lnTo>
                <a:lnTo>
                  <a:pt x="505840" y="54737"/>
                </a:lnTo>
                <a:lnTo>
                  <a:pt x="522350" y="56896"/>
                </a:lnTo>
                <a:lnTo>
                  <a:pt x="538607" y="55753"/>
                </a:lnTo>
                <a:lnTo>
                  <a:pt x="557276" y="52197"/>
                </a:lnTo>
                <a:lnTo>
                  <a:pt x="573913" y="48260"/>
                </a:lnTo>
                <a:lnTo>
                  <a:pt x="573913" y="48260"/>
                </a:lnTo>
                <a:lnTo>
                  <a:pt x="591565" y="42418"/>
                </a:lnTo>
                <a:lnTo>
                  <a:pt x="608838" y="38100"/>
                </a:lnTo>
                <a:lnTo>
                  <a:pt x="629665" y="34925"/>
                </a:lnTo>
                <a:lnTo>
                  <a:pt x="651256" y="32766"/>
                </a:lnTo>
                <a:lnTo>
                  <a:pt x="671068" y="30606"/>
                </a:lnTo>
                <a:lnTo>
                  <a:pt x="693038" y="29463"/>
                </a:lnTo>
                <a:lnTo>
                  <a:pt x="717169" y="29463"/>
                </a:lnTo>
                <a:lnTo>
                  <a:pt x="741299" y="30606"/>
                </a:lnTo>
                <a:lnTo>
                  <a:pt x="763269" y="32766"/>
                </a:lnTo>
                <a:lnTo>
                  <a:pt x="781557" y="34925"/>
                </a:lnTo>
                <a:lnTo>
                  <a:pt x="798194" y="39243"/>
                </a:lnTo>
                <a:lnTo>
                  <a:pt x="814705" y="43561"/>
                </a:lnTo>
                <a:lnTo>
                  <a:pt x="830961" y="49275"/>
                </a:lnTo>
                <a:lnTo>
                  <a:pt x="848613" y="54737"/>
                </a:lnTo>
                <a:lnTo>
                  <a:pt x="865886" y="57912"/>
                </a:lnTo>
                <a:lnTo>
                  <a:pt x="884555" y="57912"/>
                </a:lnTo>
                <a:lnTo>
                  <a:pt x="903224" y="55753"/>
                </a:lnTo>
                <a:lnTo>
                  <a:pt x="920876" y="51435"/>
                </a:lnTo>
                <a:lnTo>
                  <a:pt x="938149" y="46100"/>
                </a:lnTo>
                <a:lnTo>
                  <a:pt x="954786" y="40259"/>
                </a:lnTo>
                <a:lnTo>
                  <a:pt x="972438" y="34925"/>
                </a:lnTo>
                <a:lnTo>
                  <a:pt x="991107" y="30606"/>
                </a:lnTo>
                <a:lnTo>
                  <a:pt x="1009522" y="28829"/>
                </a:lnTo>
                <a:lnTo>
                  <a:pt x="1032509" y="28829"/>
                </a:lnTo>
                <a:lnTo>
                  <a:pt x="1054481" y="30606"/>
                </a:lnTo>
                <a:lnTo>
                  <a:pt x="1075308" y="31623"/>
                </a:lnTo>
                <a:lnTo>
                  <a:pt x="1094867" y="32766"/>
                </a:lnTo>
                <a:lnTo>
                  <a:pt x="1114552" y="34925"/>
                </a:lnTo>
                <a:lnTo>
                  <a:pt x="1134364" y="37465"/>
                </a:lnTo>
                <a:lnTo>
                  <a:pt x="1154937" y="39243"/>
                </a:lnTo>
                <a:lnTo>
                  <a:pt x="1176146" y="40259"/>
                </a:lnTo>
                <a:lnTo>
                  <a:pt x="1196720" y="41402"/>
                </a:lnTo>
                <a:lnTo>
                  <a:pt x="1216533" y="42418"/>
                </a:lnTo>
                <a:lnTo>
                  <a:pt x="1233043" y="40259"/>
                </a:lnTo>
                <a:lnTo>
                  <a:pt x="1243837" y="37465"/>
                </a:lnTo>
                <a:lnTo>
                  <a:pt x="1252473" y="3924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393185" y="2552572"/>
            <a:ext cx="1895475" cy="78105"/>
            <a:chOff x="3393185" y="2552572"/>
            <a:chExt cx="1895475" cy="78105"/>
          </a:xfrm>
        </p:grpSpPr>
        <p:sp>
          <p:nvSpPr>
            <p:cNvPr id="17" name="object 17"/>
            <p:cNvSpPr/>
            <p:nvPr/>
          </p:nvSpPr>
          <p:spPr>
            <a:xfrm>
              <a:off x="3402710" y="2562097"/>
              <a:ext cx="1876425" cy="59055"/>
            </a:xfrm>
            <a:custGeom>
              <a:avLst/>
              <a:gdLst/>
              <a:ahLst/>
              <a:cxnLst/>
              <a:rect l="l" t="t" r="r" b="b"/>
              <a:pathLst>
                <a:path w="1876425" h="59055">
                  <a:moveTo>
                    <a:pt x="0" y="22732"/>
                  </a:moveTo>
                  <a:lnTo>
                    <a:pt x="0" y="22732"/>
                  </a:lnTo>
                  <a:lnTo>
                    <a:pt x="7492" y="26288"/>
                  </a:lnTo>
                  <a:lnTo>
                    <a:pt x="20447" y="28448"/>
                  </a:lnTo>
                  <a:lnTo>
                    <a:pt x="40259" y="30606"/>
                  </a:lnTo>
                  <a:lnTo>
                    <a:pt x="63246" y="31368"/>
                  </a:lnTo>
                  <a:lnTo>
                    <a:pt x="84200" y="32384"/>
                  </a:lnTo>
                  <a:lnTo>
                    <a:pt x="105028" y="33527"/>
                  </a:lnTo>
                  <a:lnTo>
                    <a:pt x="125984" y="35940"/>
                  </a:lnTo>
                  <a:lnTo>
                    <a:pt x="145796" y="38100"/>
                  </a:lnTo>
                  <a:lnTo>
                    <a:pt x="166242" y="39243"/>
                  </a:lnTo>
                  <a:lnTo>
                    <a:pt x="187198" y="38100"/>
                  </a:lnTo>
                  <a:lnTo>
                    <a:pt x="210185" y="35940"/>
                  </a:lnTo>
                  <a:lnTo>
                    <a:pt x="233172" y="30606"/>
                  </a:lnTo>
                  <a:lnTo>
                    <a:pt x="256286" y="21589"/>
                  </a:lnTo>
                  <a:lnTo>
                    <a:pt x="277875" y="12953"/>
                  </a:lnTo>
                  <a:lnTo>
                    <a:pt x="299847" y="5333"/>
                  </a:lnTo>
                  <a:lnTo>
                    <a:pt x="320675" y="1015"/>
                  </a:lnTo>
                  <a:lnTo>
                    <a:pt x="341629" y="0"/>
                  </a:lnTo>
                  <a:lnTo>
                    <a:pt x="341629" y="0"/>
                  </a:lnTo>
                  <a:lnTo>
                    <a:pt x="360299" y="2158"/>
                  </a:lnTo>
                  <a:lnTo>
                    <a:pt x="377571" y="5333"/>
                  </a:lnTo>
                  <a:lnTo>
                    <a:pt x="396239" y="11811"/>
                  </a:lnTo>
                  <a:lnTo>
                    <a:pt x="415036" y="18414"/>
                  </a:lnTo>
                  <a:lnTo>
                    <a:pt x="434466" y="26288"/>
                  </a:lnTo>
                  <a:lnTo>
                    <a:pt x="453136" y="32384"/>
                  </a:lnTo>
                  <a:lnTo>
                    <a:pt x="472948" y="39243"/>
                  </a:lnTo>
                  <a:lnTo>
                    <a:pt x="493522" y="45719"/>
                  </a:lnTo>
                  <a:lnTo>
                    <a:pt x="513334" y="48894"/>
                  </a:lnTo>
                  <a:lnTo>
                    <a:pt x="534162" y="48894"/>
                  </a:lnTo>
                  <a:lnTo>
                    <a:pt x="553974" y="43561"/>
                  </a:lnTo>
                  <a:lnTo>
                    <a:pt x="574801" y="35940"/>
                  </a:lnTo>
                  <a:lnTo>
                    <a:pt x="594360" y="28448"/>
                  </a:lnTo>
                  <a:lnTo>
                    <a:pt x="614044" y="23749"/>
                  </a:lnTo>
                  <a:lnTo>
                    <a:pt x="636015" y="22732"/>
                  </a:lnTo>
                  <a:lnTo>
                    <a:pt x="636015" y="22732"/>
                  </a:lnTo>
                  <a:lnTo>
                    <a:pt x="656971" y="26288"/>
                  </a:lnTo>
                  <a:lnTo>
                    <a:pt x="676401" y="31368"/>
                  </a:lnTo>
                  <a:lnTo>
                    <a:pt x="696213" y="38100"/>
                  </a:lnTo>
                  <a:lnTo>
                    <a:pt x="716026" y="45719"/>
                  </a:lnTo>
                  <a:lnTo>
                    <a:pt x="734313" y="51053"/>
                  </a:lnTo>
                  <a:lnTo>
                    <a:pt x="753110" y="56514"/>
                  </a:lnTo>
                  <a:lnTo>
                    <a:pt x="772922" y="58674"/>
                  </a:lnTo>
                  <a:lnTo>
                    <a:pt x="791210" y="57531"/>
                  </a:lnTo>
                  <a:lnTo>
                    <a:pt x="810005" y="55371"/>
                  </a:lnTo>
                  <a:lnTo>
                    <a:pt x="826515" y="50037"/>
                  </a:lnTo>
                  <a:lnTo>
                    <a:pt x="844168" y="41401"/>
                  </a:lnTo>
                  <a:lnTo>
                    <a:pt x="864615" y="34543"/>
                  </a:lnTo>
                  <a:lnTo>
                    <a:pt x="888111" y="30606"/>
                  </a:lnTo>
                  <a:lnTo>
                    <a:pt x="911860" y="29463"/>
                  </a:lnTo>
                  <a:lnTo>
                    <a:pt x="930528" y="30606"/>
                  </a:lnTo>
                  <a:lnTo>
                    <a:pt x="946023" y="33527"/>
                  </a:lnTo>
                  <a:lnTo>
                    <a:pt x="961136" y="38100"/>
                  </a:lnTo>
                  <a:lnTo>
                    <a:pt x="977391" y="43561"/>
                  </a:lnTo>
                  <a:lnTo>
                    <a:pt x="997203" y="47878"/>
                  </a:lnTo>
                  <a:lnTo>
                    <a:pt x="1016888" y="51053"/>
                  </a:lnTo>
                  <a:lnTo>
                    <a:pt x="1038860" y="51053"/>
                  </a:lnTo>
                  <a:lnTo>
                    <a:pt x="1059814" y="46736"/>
                  </a:lnTo>
                  <a:lnTo>
                    <a:pt x="1077087" y="40258"/>
                  </a:lnTo>
                  <a:lnTo>
                    <a:pt x="1095755" y="33527"/>
                  </a:lnTo>
                  <a:lnTo>
                    <a:pt x="1112392" y="26288"/>
                  </a:lnTo>
                  <a:lnTo>
                    <a:pt x="1127505" y="19431"/>
                  </a:lnTo>
                  <a:lnTo>
                    <a:pt x="1144015" y="16128"/>
                  </a:lnTo>
                  <a:lnTo>
                    <a:pt x="1161288" y="15112"/>
                  </a:lnTo>
                  <a:lnTo>
                    <a:pt x="1161288" y="15112"/>
                  </a:lnTo>
                  <a:lnTo>
                    <a:pt x="1182242" y="17652"/>
                  </a:lnTo>
                  <a:lnTo>
                    <a:pt x="1203452" y="22732"/>
                  </a:lnTo>
                  <a:lnTo>
                    <a:pt x="1225041" y="30606"/>
                  </a:lnTo>
                  <a:lnTo>
                    <a:pt x="1245869" y="37083"/>
                  </a:lnTo>
                  <a:lnTo>
                    <a:pt x="1266443" y="43561"/>
                  </a:lnTo>
                  <a:lnTo>
                    <a:pt x="1286637" y="45719"/>
                  </a:lnTo>
                  <a:lnTo>
                    <a:pt x="1302765" y="44576"/>
                  </a:lnTo>
                  <a:lnTo>
                    <a:pt x="1319022" y="40258"/>
                  </a:lnTo>
                  <a:lnTo>
                    <a:pt x="1336675" y="34543"/>
                  </a:lnTo>
                  <a:lnTo>
                    <a:pt x="1354201" y="27305"/>
                  </a:lnTo>
                  <a:lnTo>
                    <a:pt x="1374013" y="19431"/>
                  </a:lnTo>
                  <a:lnTo>
                    <a:pt x="1392427" y="13969"/>
                  </a:lnTo>
                  <a:lnTo>
                    <a:pt x="1411097" y="11811"/>
                  </a:lnTo>
                  <a:lnTo>
                    <a:pt x="1430909" y="15112"/>
                  </a:lnTo>
                  <a:lnTo>
                    <a:pt x="1451483" y="21589"/>
                  </a:lnTo>
                  <a:lnTo>
                    <a:pt x="1472691" y="28448"/>
                  </a:lnTo>
                  <a:lnTo>
                    <a:pt x="1491106" y="33527"/>
                  </a:lnTo>
                  <a:lnTo>
                    <a:pt x="1509776" y="38100"/>
                  </a:lnTo>
                  <a:lnTo>
                    <a:pt x="1529588" y="39243"/>
                  </a:lnTo>
                  <a:lnTo>
                    <a:pt x="1550162" y="34543"/>
                  </a:lnTo>
                  <a:lnTo>
                    <a:pt x="1573149" y="27305"/>
                  </a:lnTo>
                  <a:lnTo>
                    <a:pt x="1596136" y="18414"/>
                  </a:lnTo>
                  <a:lnTo>
                    <a:pt x="1617726" y="12953"/>
                  </a:lnTo>
                  <a:lnTo>
                    <a:pt x="1639062" y="11811"/>
                  </a:lnTo>
                  <a:lnTo>
                    <a:pt x="1659889" y="15112"/>
                  </a:lnTo>
                  <a:lnTo>
                    <a:pt x="1678304" y="20574"/>
                  </a:lnTo>
                  <a:lnTo>
                    <a:pt x="1695958" y="27305"/>
                  </a:lnTo>
                  <a:lnTo>
                    <a:pt x="1713484" y="33527"/>
                  </a:lnTo>
                  <a:lnTo>
                    <a:pt x="1730883" y="40258"/>
                  </a:lnTo>
                  <a:lnTo>
                    <a:pt x="1750567" y="45719"/>
                  </a:lnTo>
                  <a:lnTo>
                    <a:pt x="1770379" y="47878"/>
                  </a:lnTo>
                  <a:lnTo>
                    <a:pt x="1790953" y="48894"/>
                  </a:lnTo>
                  <a:lnTo>
                    <a:pt x="1812925" y="48894"/>
                  </a:lnTo>
                  <a:lnTo>
                    <a:pt x="1832737" y="48894"/>
                  </a:lnTo>
                  <a:lnTo>
                    <a:pt x="1851025" y="50037"/>
                  </a:lnTo>
                  <a:lnTo>
                    <a:pt x="1866518" y="52196"/>
                  </a:lnTo>
                  <a:lnTo>
                    <a:pt x="1876298" y="55371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72531" y="26066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95247" y="2554731"/>
            <a:ext cx="1193165" cy="447040"/>
            <a:chOff x="1595247" y="2554731"/>
            <a:chExt cx="1193165" cy="447040"/>
          </a:xfrm>
        </p:grpSpPr>
        <p:sp>
          <p:nvSpPr>
            <p:cNvPr id="20" name="object 20"/>
            <p:cNvSpPr/>
            <p:nvPr/>
          </p:nvSpPr>
          <p:spPr>
            <a:xfrm>
              <a:off x="1604772" y="2564256"/>
              <a:ext cx="1137920" cy="66675"/>
            </a:xfrm>
            <a:custGeom>
              <a:avLst/>
              <a:gdLst/>
              <a:ahLst/>
              <a:cxnLst/>
              <a:rect l="l" t="t" r="r" b="b"/>
              <a:pathLst>
                <a:path w="1137920" h="66675">
                  <a:moveTo>
                    <a:pt x="6477" y="11811"/>
                  </a:moveTo>
                  <a:lnTo>
                    <a:pt x="6477" y="11811"/>
                  </a:lnTo>
                  <a:lnTo>
                    <a:pt x="0" y="7493"/>
                  </a:lnTo>
                  <a:lnTo>
                    <a:pt x="0" y="7493"/>
                  </a:lnTo>
                  <a:lnTo>
                    <a:pt x="6222" y="3175"/>
                  </a:lnTo>
                  <a:lnTo>
                    <a:pt x="13334" y="0"/>
                  </a:lnTo>
                  <a:lnTo>
                    <a:pt x="25272" y="0"/>
                  </a:lnTo>
                  <a:lnTo>
                    <a:pt x="25272" y="0"/>
                  </a:lnTo>
                  <a:lnTo>
                    <a:pt x="40766" y="1016"/>
                  </a:lnTo>
                  <a:lnTo>
                    <a:pt x="58420" y="4318"/>
                  </a:lnTo>
                  <a:lnTo>
                    <a:pt x="77851" y="8636"/>
                  </a:lnTo>
                  <a:lnTo>
                    <a:pt x="96520" y="15493"/>
                  </a:lnTo>
                  <a:lnTo>
                    <a:pt x="116332" y="22733"/>
                  </a:lnTo>
                  <a:lnTo>
                    <a:pt x="135763" y="29210"/>
                  </a:lnTo>
                  <a:lnTo>
                    <a:pt x="153415" y="35941"/>
                  </a:lnTo>
                  <a:lnTo>
                    <a:pt x="173228" y="41402"/>
                  </a:lnTo>
                  <a:lnTo>
                    <a:pt x="192659" y="42418"/>
                  </a:lnTo>
                  <a:lnTo>
                    <a:pt x="212471" y="39243"/>
                  </a:lnTo>
                  <a:lnTo>
                    <a:pt x="233298" y="33781"/>
                  </a:lnTo>
                  <a:lnTo>
                    <a:pt x="254253" y="26289"/>
                  </a:lnTo>
                  <a:lnTo>
                    <a:pt x="271779" y="19431"/>
                  </a:lnTo>
                  <a:lnTo>
                    <a:pt x="288035" y="15493"/>
                  </a:lnTo>
                  <a:lnTo>
                    <a:pt x="304546" y="11811"/>
                  </a:lnTo>
                  <a:lnTo>
                    <a:pt x="320802" y="7493"/>
                  </a:lnTo>
                  <a:lnTo>
                    <a:pt x="339471" y="3175"/>
                  </a:lnTo>
                  <a:lnTo>
                    <a:pt x="359283" y="1016"/>
                  </a:lnTo>
                  <a:lnTo>
                    <a:pt x="377697" y="1016"/>
                  </a:lnTo>
                  <a:lnTo>
                    <a:pt x="395351" y="3175"/>
                  </a:lnTo>
                  <a:lnTo>
                    <a:pt x="414020" y="6477"/>
                  </a:lnTo>
                  <a:lnTo>
                    <a:pt x="431672" y="9652"/>
                  </a:lnTo>
                  <a:lnTo>
                    <a:pt x="448945" y="13969"/>
                  </a:lnTo>
                  <a:lnTo>
                    <a:pt x="464058" y="18415"/>
                  </a:lnTo>
                  <a:lnTo>
                    <a:pt x="479552" y="24130"/>
                  </a:lnTo>
                  <a:lnTo>
                    <a:pt x="495046" y="30225"/>
                  </a:lnTo>
                  <a:lnTo>
                    <a:pt x="510159" y="38100"/>
                  </a:lnTo>
                  <a:lnTo>
                    <a:pt x="526669" y="45719"/>
                  </a:lnTo>
                  <a:lnTo>
                    <a:pt x="545465" y="52197"/>
                  </a:lnTo>
                  <a:lnTo>
                    <a:pt x="561975" y="57531"/>
                  </a:lnTo>
                  <a:lnTo>
                    <a:pt x="578230" y="61975"/>
                  </a:lnTo>
                  <a:lnTo>
                    <a:pt x="594360" y="65150"/>
                  </a:lnTo>
                  <a:lnTo>
                    <a:pt x="612013" y="66293"/>
                  </a:lnTo>
                  <a:lnTo>
                    <a:pt x="630809" y="66293"/>
                  </a:lnTo>
                  <a:lnTo>
                    <a:pt x="648080" y="65150"/>
                  </a:lnTo>
                  <a:lnTo>
                    <a:pt x="664591" y="61975"/>
                  </a:lnTo>
                  <a:lnTo>
                    <a:pt x="678941" y="56515"/>
                  </a:lnTo>
                  <a:lnTo>
                    <a:pt x="694182" y="51054"/>
                  </a:lnTo>
                  <a:lnTo>
                    <a:pt x="710691" y="45719"/>
                  </a:lnTo>
                  <a:lnTo>
                    <a:pt x="729360" y="39243"/>
                  </a:lnTo>
                  <a:lnTo>
                    <a:pt x="748791" y="33781"/>
                  </a:lnTo>
                  <a:lnTo>
                    <a:pt x="769747" y="30225"/>
                  </a:lnTo>
                  <a:lnTo>
                    <a:pt x="789559" y="27305"/>
                  </a:lnTo>
                  <a:lnTo>
                    <a:pt x="807847" y="24130"/>
                  </a:lnTo>
                  <a:lnTo>
                    <a:pt x="830198" y="21590"/>
                  </a:lnTo>
                  <a:lnTo>
                    <a:pt x="851789" y="19431"/>
                  </a:lnTo>
                  <a:lnTo>
                    <a:pt x="871601" y="18415"/>
                  </a:lnTo>
                  <a:lnTo>
                    <a:pt x="891032" y="19431"/>
                  </a:lnTo>
                  <a:lnTo>
                    <a:pt x="912241" y="22733"/>
                  </a:lnTo>
                  <a:lnTo>
                    <a:pt x="931036" y="27305"/>
                  </a:lnTo>
                  <a:lnTo>
                    <a:pt x="948309" y="31368"/>
                  </a:lnTo>
                  <a:lnTo>
                    <a:pt x="964438" y="37084"/>
                  </a:lnTo>
                  <a:lnTo>
                    <a:pt x="982091" y="41402"/>
                  </a:lnTo>
                  <a:lnTo>
                    <a:pt x="999744" y="43561"/>
                  </a:lnTo>
                  <a:lnTo>
                    <a:pt x="1021334" y="42418"/>
                  </a:lnTo>
                  <a:lnTo>
                    <a:pt x="1041146" y="38100"/>
                  </a:lnTo>
                  <a:lnTo>
                    <a:pt x="1059942" y="33781"/>
                  </a:lnTo>
                  <a:lnTo>
                    <a:pt x="1077214" y="27305"/>
                  </a:lnTo>
                  <a:lnTo>
                    <a:pt x="1093723" y="21590"/>
                  </a:lnTo>
                  <a:lnTo>
                    <a:pt x="1110234" y="18415"/>
                  </a:lnTo>
                  <a:lnTo>
                    <a:pt x="1124330" y="17272"/>
                  </a:lnTo>
                  <a:lnTo>
                    <a:pt x="1137666" y="2159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591561" y="2672587"/>
              <a:ext cx="187325" cy="320040"/>
            </a:xfrm>
            <a:custGeom>
              <a:avLst/>
              <a:gdLst/>
              <a:ahLst/>
              <a:cxnLst/>
              <a:rect l="l" t="t" r="r" b="b"/>
              <a:pathLst>
                <a:path w="187325" h="320039">
                  <a:moveTo>
                    <a:pt x="11937" y="0"/>
                  </a:moveTo>
                  <a:lnTo>
                    <a:pt x="11937" y="0"/>
                  </a:lnTo>
                  <a:lnTo>
                    <a:pt x="15112" y="8636"/>
                  </a:lnTo>
                  <a:lnTo>
                    <a:pt x="16256" y="19812"/>
                  </a:lnTo>
                  <a:lnTo>
                    <a:pt x="16256" y="34925"/>
                  </a:lnTo>
                  <a:lnTo>
                    <a:pt x="17271" y="54356"/>
                  </a:lnTo>
                  <a:lnTo>
                    <a:pt x="17271" y="75311"/>
                  </a:lnTo>
                  <a:lnTo>
                    <a:pt x="17271" y="113030"/>
                  </a:lnTo>
                  <a:lnTo>
                    <a:pt x="16256" y="131825"/>
                  </a:lnTo>
                  <a:lnTo>
                    <a:pt x="16256" y="151256"/>
                  </a:lnTo>
                  <a:lnTo>
                    <a:pt x="0" y="231521"/>
                  </a:lnTo>
                  <a:lnTo>
                    <a:pt x="0" y="231521"/>
                  </a:lnTo>
                  <a:lnTo>
                    <a:pt x="11937" y="233680"/>
                  </a:lnTo>
                  <a:lnTo>
                    <a:pt x="25907" y="233680"/>
                  </a:lnTo>
                  <a:lnTo>
                    <a:pt x="43561" y="234696"/>
                  </a:lnTo>
                  <a:lnTo>
                    <a:pt x="64388" y="235838"/>
                  </a:lnTo>
                  <a:lnTo>
                    <a:pt x="86360" y="237998"/>
                  </a:lnTo>
                  <a:lnTo>
                    <a:pt x="106933" y="240156"/>
                  </a:lnTo>
                  <a:lnTo>
                    <a:pt x="126745" y="241173"/>
                  </a:lnTo>
                  <a:lnTo>
                    <a:pt x="143256" y="241173"/>
                  </a:lnTo>
                  <a:lnTo>
                    <a:pt x="155194" y="241173"/>
                  </a:lnTo>
                  <a:lnTo>
                    <a:pt x="162687" y="237998"/>
                  </a:lnTo>
                  <a:lnTo>
                    <a:pt x="144399" y="196596"/>
                  </a:lnTo>
                  <a:lnTo>
                    <a:pt x="155194" y="197612"/>
                  </a:lnTo>
                  <a:lnTo>
                    <a:pt x="166369" y="208787"/>
                  </a:lnTo>
                  <a:lnTo>
                    <a:pt x="177164" y="221742"/>
                  </a:lnTo>
                  <a:lnTo>
                    <a:pt x="184657" y="235838"/>
                  </a:lnTo>
                  <a:lnTo>
                    <a:pt x="187198" y="252349"/>
                  </a:lnTo>
                  <a:lnTo>
                    <a:pt x="187198" y="252349"/>
                  </a:lnTo>
                  <a:lnTo>
                    <a:pt x="140081" y="319659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2901314" y="2814319"/>
            <a:ext cx="43815" cy="184785"/>
            <a:chOff x="2901314" y="2814319"/>
            <a:chExt cx="43815" cy="184785"/>
          </a:xfrm>
        </p:grpSpPr>
        <p:sp>
          <p:nvSpPr>
            <p:cNvPr id="23" name="object 23"/>
            <p:cNvSpPr/>
            <p:nvPr/>
          </p:nvSpPr>
          <p:spPr>
            <a:xfrm>
              <a:off x="2910839" y="2874898"/>
              <a:ext cx="24765" cy="114300"/>
            </a:xfrm>
            <a:custGeom>
              <a:avLst/>
              <a:gdLst/>
              <a:ahLst/>
              <a:cxnLst/>
              <a:rect l="l" t="t" r="r" b="b"/>
              <a:pathLst>
                <a:path w="24764" h="114300">
                  <a:moveTo>
                    <a:pt x="11176" y="0"/>
                  </a:moveTo>
                  <a:lnTo>
                    <a:pt x="11176" y="0"/>
                  </a:lnTo>
                  <a:lnTo>
                    <a:pt x="0" y="62992"/>
                  </a:lnTo>
                  <a:lnTo>
                    <a:pt x="3302" y="85725"/>
                  </a:lnTo>
                  <a:lnTo>
                    <a:pt x="10160" y="105537"/>
                  </a:lnTo>
                  <a:lnTo>
                    <a:pt x="17653" y="114173"/>
                  </a:lnTo>
                  <a:lnTo>
                    <a:pt x="24511" y="109855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923158" y="282384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991357" y="2755645"/>
            <a:ext cx="310515" cy="445134"/>
            <a:chOff x="2991357" y="2755645"/>
            <a:chExt cx="310515" cy="445134"/>
          </a:xfrm>
        </p:grpSpPr>
        <p:sp>
          <p:nvSpPr>
            <p:cNvPr id="26" name="object 26"/>
            <p:cNvSpPr/>
            <p:nvPr/>
          </p:nvSpPr>
          <p:spPr>
            <a:xfrm>
              <a:off x="2991357" y="2877311"/>
              <a:ext cx="163449" cy="1352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185921" y="2765170"/>
              <a:ext cx="31750" cy="426084"/>
            </a:xfrm>
            <a:custGeom>
              <a:avLst/>
              <a:gdLst/>
              <a:ahLst/>
              <a:cxnLst/>
              <a:rect l="l" t="t" r="r" b="b"/>
              <a:pathLst>
                <a:path w="31750" h="426085">
                  <a:moveTo>
                    <a:pt x="0" y="64388"/>
                  </a:moveTo>
                  <a:lnTo>
                    <a:pt x="0" y="46735"/>
                  </a:lnTo>
                  <a:lnTo>
                    <a:pt x="2158" y="29082"/>
                  </a:lnTo>
                  <a:lnTo>
                    <a:pt x="4317" y="10794"/>
                  </a:lnTo>
                  <a:lnTo>
                    <a:pt x="6476" y="0"/>
                  </a:lnTo>
                  <a:lnTo>
                    <a:pt x="14096" y="12191"/>
                  </a:lnTo>
                  <a:lnTo>
                    <a:pt x="18668" y="30606"/>
                  </a:lnTo>
                  <a:lnTo>
                    <a:pt x="21970" y="52196"/>
                  </a:lnTo>
                  <a:lnTo>
                    <a:pt x="24891" y="74167"/>
                  </a:lnTo>
                  <a:lnTo>
                    <a:pt x="27431" y="93598"/>
                  </a:lnTo>
                  <a:lnTo>
                    <a:pt x="28447" y="111886"/>
                  </a:lnTo>
                  <a:lnTo>
                    <a:pt x="29590" y="131317"/>
                  </a:lnTo>
                  <a:lnTo>
                    <a:pt x="30606" y="149732"/>
                  </a:lnTo>
                  <a:lnTo>
                    <a:pt x="31750" y="168401"/>
                  </a:lnTo>
                  <a:lnTo>
                    <a:pt x="31750" y="194309"/>
                  </a:lnTo>
                  <a:lnTo>
                    <a:pt x="31750" y="222757"/>
                  </a:lnTo>
                  <a:lnTo>
                    <a:pt x="30606" y="249808"/>
                  </a:lnTo>
                  <a:lnTo>
                    <a:pt x="29590" y="276859"/>
                  </a:lnTo>
                  <a:lnTo>
                    <a:pt x="28447" y="306323"/>
                  </a:lnTo>
                  <a:lnTo>
                    <a:pt x="27431" y="332231"/>
                  </a:lnTo>
                  <a:lnTo>
                    <a:pt x="26288" y="357377"/>
                  </a:lnTo>
                  <a:lnTo>
                    <a:pt x="26288" y="377951"/>
                  </a:lnTo>
                  <a:lnTo>
                    <a:pt x="26288" y="397382"/>
                  </a:lnTo>
                  <a:lnTo>
                    <a:pt x="26288" y="414019"/>
                  </a:lnTo>
                  <a:lnTo>
                    <a:pt x="24891" y="425830"/>
                  </a:lnTo>
                  <a:lnTo>
                    <a:pt x="26288" y="407161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00145" y="2906394"/>
              <a:ext cx="101473" cy="1083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3449828" y="2746755"/>
            <a:ext cx="102870" cy="325755"/>
          </a:xfrm>
          <a:custGeom>
            <a:avLst/>
            <a:gdLst/>
            <a:ahLst/>
            <a:cxnLst/>
            <a:rect l="l" t="t" r="r" b="b"/>
            <a:pathLst>
              <a:path w="102870" h="325755">
                <a:moveTo>
                  <a:pt x="98679" y="20574"/>
                </a:moveTo>
                <a:lnTo>
                  <a:pt x="102616" y="9779"/>
                </a:lnTo>
                <a:lnTo>
                  <a:pt x="93980" y="0"/>
                </a:lnTo>
                <a:lnTo>
                  <a:pt x="79883" y="6476"/>
                </a:lnTo>
                <a:lnTo>
                  <a:pt x="62230" y="19431"/>
                </a:lnTo>
                <a:lnTo>
                  <a:pt x="45720" y="36703"/>
                </a:lnTo>
                <a:lnTo>
                  <a:pt x="32766" y="55499"/>
                </a:lnTo>
                <a:lnTo>
                  <a:pt x="20447" y="74930"/>
                </a:lnTo>
                <a:lnTo>
                  <a:pt x="12954" y="95376"/>
                </a:lnTo>
                <a:lnTo>
                  <a:pt x="7493" y="113792"/>
                </a:lnTo>
                <a:lnTo>
                  <a:pt x="1777" y="135762"/>
                </a:lnTo>
                <a:lnTo>
                  <a:pt x="0" y="158369"/>
                </a:lnTo>
                <a:lnTo>
                  <a:pt x="0" y="179324"/>
                </a:lnTo>
                <a:lnTo>
                  <a:pt x="1777" y="203073"/>
                </a:lnTo>
                <a:lnTo>
                  <a:pt x="7493" y="225679"/>
                </a:lnTo>
                <a:lnTo>
                  <a:pt x="14350" y="245491"/>
                </a:lnTo>
                <a:lnTo>
                  <a:pt x="22987" y="264922"/>
                </a:lnTo>
                <a:lnTo>
                  <a:pt x="33782" y="284353"/>
                </a:lnTo>
                <a:lnTo>
                  <a:pt x="45720" y="300990"/>
                </a:lnTo>
                <a:lnTo>
                  <a:pt x="45720" y="300990"/>
                </a:lnTo>
                <a:lnTo>
                  <a:pt x="59055" y="313563"/>
                </a:lnTo>
                <a:lnTo>
                  <a:pt x="74168" y="323595"/>
                </a:lnTo>
                <a:lnTo>
                  <a:pt x="90677" y="32575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626358" y="2808858"/>
            <a:ext cx="169925" cy="1993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50513" y="286740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73500" y="2996564"/>
            <a:ext cx="24130" cy="24130"/>
          </a:xfrm>
          <a:custGeom>
            <a:avLst/>
            <a:gdLst/>
            <a:ahLst/>
            <a:cxnLst/>
            <a:rect l="l" t="t" r="r" b="b"/>
            <a:pathLst>
              <a:path w="24129" h="24130">
                <a:moveTo>
                  <a:pt x="0" y="24129"/>
                </a:moveTo>
                <a:lnTo>
                  <a:pt x="6476" y="20573"/>
                </a:lnTo>
                <a:lnTo>
                  <a:pt x="15112" y="12953"/>
                </a:lnTo>
                <a:lnTo>
                  <a:pt x="2374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035678" y="2820034"/>
            <a:ext cx="164846" cy="2162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4253865" y="2708782"/>
            <a:ext cx="624205" cy="413384"/>
            <a:chOff x="4253865" y="2708782"/>
            <a:chExt cx="624205" cy="413384"/>
          </a:xfrm>
        </p:grpSpPr>
        <p:sp>
          <p:nvSpPr>
            <p:cNvPr id="35" name="object 35"/>
            <p:cNvSpPr/>
            <p:nvPr/>
          </p:nvSpPr>
          <p:spPr>
            <a:xfrm>
              <a:off x="4253865" y="2821177"/>
              <a:ext cx="132842" cy="20332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21251" y="2825114"/>
              <a:ext cx="137160" cy="2101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577842" y="2808858"/>
              <a:ext cx="149479" cy="20269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747260" y="2718307"/>
              <a:ext cx="121285" cy="386080"/>
            </a:xfrm>
            <a:custGeom>
              <a:avLst/>
              <a:gdLst/>
              <a:ahLst/>
              <a:cxnLst/>
              <a:rect l="l" t="t" r="r" b="b"/>
              <a:pathLst>
                <a:path w="121285" h="386080">
                  <a:moveTo>
                    <a:pt x="0" y="0"/>
                  </a:moveTo>
                  <a:lnTo>
                    <a:pt x="15112" y="14097"/>
                  </a:lnTo>
                  <a:lnTo>
                    <a:pt x="33781" y="29591"/>
                  </a:lnTo>
                  <a:lnTo>
                    <a:pt x="53593" y="47879"/>
                  </a:lnTo>
                  <a:lnTo>
                    <a:pt x="84200" y="82804"/>
                  </a:lnTo>
                  <a:lnTo>
                    <a:pt x="103631" y="117348"/>
                  </a:lnTo>
                  <a:lnTo>
                    <a:pt x="110489" y="137160"/>
                  </a:lnTo>
                  <a:lnTo>
                    <a:pt x="115950" y="161671"/>
                  </a:lnTo>
                  <a:lnTo>
                    <a:pt x="120268" y="188976"/>
                  </a:lnTo>
                  <a:lnTo>
                    <a:pt x="121285" y="213868"/>
                  </a:lnTo>
                  <a:lnTo>
                    <a:pt x="120268" y="235839"/>
                  </a:lnTo>
                  <a:lnTo>
                    <a:pt x="114807" y="255270"/>
                  </a:lnTo>
                  <a:lnTo>
                    <a:pt x="108330" y="276098"/>
                  </a:lnTo>
                  <a:lnTo>
                    <a:pt x="99313" y="293370"/>
                  </a:lnTo>
                  <a:lnTo>
                    <a:pt x="86360" y="312801"/>
                  </a:lnTo>
                  <a:lnTo>
                    <a:pt x="70865" y="333375"/>
                  </a:lnTo>
                  <a:lnTo>
                    <a:pt x="55752" y="349631"/>
                  </a:lnTo>
                  <a:lnTo>
                    <a:pt x="37084" y="363982"/>
                  </a:lnTo>
                  <a:lnTo>
                    <a:pt x="17272" y="375920"/>
                  </a:lnTo>
                  <a:lnTo>
                    <a:pt x="0" y="385572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789678" y="311251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052320" cy="616585"/>
            <a:chOff x="1213103" y="774134"/>
            <a:chExt cx="2052320" cy="616585"/>
          </a:xfrm>
        </p:grpSpPr>
        <p:sp>
          <p:nvSpPr>
            <p:cNvPr id="3" name="object 3"/>
            <p:cNvSpPr/>
            <p:nvPr/>
          </p:nvSpPr>
          <p:spPr>
            <a:xfrm>
              <a:off x="1234422" y="774134"/>
              <a:ext cx="203076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8383" y="792479"/>
              <a:ext cx="139979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92024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0992" y="475488"/>
                  </a:lnTo>
                  <a:lnTo>
                    <a:pt x="1920240" y="396239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586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840992" y="475488"/>
                  </a:moveTo>
                  <a:lnTo>
                    <a:pt x="1856867" y="412114"/>
                  </a:lnTo>
                  <a:lnTo>
                    <a:pt x="1920240" y="396239"/>
                  </a:lnTo>
                  <a:lnTo>
                    <a:pt x="18409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0240" y="0"/>
                  </a:lnTo>
                  <a:lnTo>
                    <a:pt x="192024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281432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Starfish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(Asterias).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Brittle </a:t>
            </a:r>
            <a:r>
              <a:rPr sz="1500" spc="-60" dirty="0">
                <a:latin typeface="Lucida Sans"/>
                <a:cs typeface="Lucida Sans"/>
              </a:rPr>
              <a:t>star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(Ophiura).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Lucida Sans"/>
                <a:cs typeface="Lucida Sans"/>
              </a:rPr>
              <a:t>Sand </a:t>
            </a:r>
            <a:r>
              <a:rPr sz="1500" spc="-70" dirty="0">
                <a:latin typeface="Lucida Sans"/>
                <a:cs typeface="Lucida Sans"/>
              </a:rPr>
              <a:t>dollar</a:t>
            </a:r>
            <a:r>
              <a:rPr sz="1500" spc="-2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(Echinarachnius).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0791" y="2813303"/>
            <a:ext cx="2855976" cy="2142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72967" y="2825495"/>
            <a:ext cx="2825496" cy="21214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74664" y="2828544"/>
            <a:ext cx="2825495" cy="21183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75180" y="1638426"/>
            <a:ext cx="551815" cy="19050"/>
          </a:xfrm>
          <a:custGeom>
            <a:avLst/>
            <a:gdLst/>
            <a:ahLst/>
            <a:cxnLst/>
            <a:rect l="l" t="t" r="r" b="b"/>
            <a:pathLst>
              <a:path w="551814" h="19050">
                <a:moveTo>
                  <a:pt x="54737" y="16129"/>
                </a:moveTo>
                <a:lnTo>
                  <a:pt x="54737" y="16129"/>
                </a:lnTo>
                <a:lnTo>
                  <a:pt x="0" y="13970"/>
                </a:lnTo>
                <a:lnTo>
                  <a:pt x="0" y="13970"/>
                </a:lnTo>
                <a:lnTo>
                  <a:pt x="13334" y="12954"/>
                </a:lnTo>
                <a:lnTo>
                  <a:pt x="25146" y="12954"/>
                </a:lnTo>
                <a:lnTo>
                  <a:pt x="40640" y="15112"/>
                </a:lnTo>
                <a:lnTo>
                  <a:pt x="55752" y="17652"/>
                </a:lnTo>
                <a:lnTo>
                  <a:pt x="71246" y="18669"/>
                </a:lnTo>
                <a:lnTo>
                  <a:pt x="85343" y="17652"/>
                </a:lnTo>
                <a:lnTo>
                  <a:pt x="101854" y="17652"/>
                </a:lnTo>
                <a:lnTo>
                  <a:pt x="119506" y="17652"/>
                </a:lnTo>
                <a:lnTo>
                  <a:pt x="138937" y="16129"/>
                </a:lnTo>
                <a:lnTo>
                  <a:pt x="157733" y="17652"/>
                </a:lnTo>
                <a:lnTo>
                  <a:pt x="176402" y="17652"/>
                </a:lnTo>
                <a:lnTo>
                  <a:pt x="194691" y="18669"/>
                </a:lnTo>
                <a:lnTo>
                  <a:pt x="212344" y="17652"/>
                </a:lnTo>
                <a:lnTo>
                  <a:pt x="228981" y="16129"/>
                </a:lnTo>
                <a:lnTo>
                  <a:pt x="246633" y="16129"/>
                </a:lnTo>
                <a:lnTo>
                  <a:pt x="263906" y="16129"/>
                </a:lnTo>
                <a:lnTo>
                  <a:pt x="280035" y="16129"/>
                </a:lnTo>
                <a:lnTo>
                  <a:pt x="297688" y="15112"/>
                </a:lnTo>
                <a:lnTo>
                  <a:pt x="314325" y="15112"/>
                </a:lnTo>
                <a:lnTo>
                  <a:pt x="330835" y="15112"/>
                </a:lnTo>
                <a:lnTo>
                  <a:pt x="348488" y="15112"/>
                </a:lnTo>
                <a:lnTo>
                  <a:pt x="365760" y="13970"/>
                </a:lnTo>
                <a:lnTo>
                  <a:pt x="385571" y="12954"/>
                </a:lnTo>
                <a:lnTo>
                  <a:pt x="405383" y="12954"/>
                </a:lnTo>
                <a:lnTo>
                  <a:pt x="423671" y="12954"/>
                </a:lnTo>
                <a:lnTo>
                  <a:pt x="441325" y="12954"/>
                </a:lnTo>
                <a:lnTo>
                  <a:pt x="458977" y="12954"/>
                </a:lnTo>
                <a:lnTo>
                  <a:pt x="477393" y="11811"/>
                </a:lnTo>
                <a:lnTo>
                  <a:pt x="495045" y="10795"/>
                </a:lnTo>
                <a:lnTo>
                  <a:pt x="511175" y="8636"/>
                </a:lnTo>
                <a:lnTo>
                  <a:pt x="526669" y="7493"/>
                </a:lnTo>
                <a:lnTo>
                  <a:pt x="538607" y="7493"/>
                </a:lnTo>
                <a:lnTo>
                  <a:pt x="549401" y="7493"/>
                </a:lnTo>
                <a:lnTo>
                  <a:pt x="551814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56739" y="1628647"/>
            <a:ext cx="675005" cy="29209"/>
          </a:xfrm>
          <a:custGeom>
            <a:avLst/>
            <a:gdLst/>
            <a:ahLst/>
            <a:cxnLst/>
            <a:rect l="l" t="t" r="r" b="b"/>
            <a:pathLst>
              <a:path w="675005" h="29210">
                <a:moveTo>
                  <a:pt x="34162" y="20574"/>
                </a:moveTo>
                <a:lnTo>
                  <a:pt x="23368" y="28448"/>
                </a:lnTo>
                <a:lnTo>
                  <a:pt x="7874" y="29210"/>
                </a:lnTo>
                <a:lnTo>
                  <a:pt x="0" y="27431"/>
                </a:lnTo>
                <a:lnTo>
                  <a:pt x="0" y="27431"/>
                </a:lnTo>
                <a:lnTo>
                  <a:pt x="5715" y="22733"/>
                </a:lnTo>
                <a:lnTo>
                  <a:pt x="19812" y="25908"/>
                </a:lnTo>
                <a:lnTo>
                  <a:pt x="35306" y="27431"/>
                </a:lnTo>
                <a:lnTo>
                  <a:pt x="53593" y="27431"/>
                </a:lnTo>
                <a:lnTo>
                  <a:pt x="77088" y="27431"/>
                </a:lnTo>
                <a:lnTo>
                  <a:pt x="97536" y="25908"/>
                </a:lnTo>
                <a:lnTo>
                  <a:pt x="117348" y="24891"/>
                </a:lnTo>
                <a:lnTo>
                  <a:pt x="135000" y="24891"/>
                </a:lnTo>
                <a:lnTo>
                  <a:pt x="152654" y="24891"/>
                </a:lnTo>
                <a:lnTo>
                  <a:pt x="172085" y="23749"/>
                </a:lnTo>
                <a:lnTo>
                  <a:pt x="191897" y="24891"/>
                </a:lnTo>
                <a:lnTo>
                  <a:pt x="209550" y="24891"/>
                </a:lnTo>
                <a:lnTo>
                  <a:pt x="226822" y="23749"/>
                </a:lnTo>
                <a:lnTo>
                  <a:pt x="245491" y="23749"/>
                </a:lnTo>
                <a:lnTo>
                  <a:pt x="266446" y="23749"/>
                </a:lnTo>
                <a:lnTo>
                  <a:pt x="286893" y="22733"/>
                </a:lnTo>
                <a:lnTo>
                  <a:pt x="305688" y="22733"/>
                </a:lnTo>
                <a:lnTo>
                  <a:pt x="325119" y="21589"/>
                </a:lnTo>
                <a:lnTo>
                  <a:pt x="346329" y="20574"/>
                </a:lnTo>
                <a:lnTo>
                  <a:pt x="367919" y="20574"/>
                </a:lnTo>
                <a:lnTo>
                  <a:pt x="387731" y="20574"/>
                </a:lnTo>
                <a:lnTo>
                  <a:pt x="405384" y="19430"/>
                </a:lnTo>
                <a:lnTo>
                  <a:pt x="405384" y="19430"/>
                </a:lnTo>
                <a:lnTo>
                  <a:pt x="423672" y="18414"/>
                </a:lnTo>
                <a:lnTo>
                  <a:pt x="443484" y="17272"/>
                </a:lnTo>
                <a:lnTo>
                  <a:pt x="463296" y="17272"/>
                </a:lnTo>
                <a:lnTo>
                  <a:pt x="485267" y="17272"/>
                </a:lnTo>
                <a:lnTo>
                  <a:pt x="508254" y="17272"/>
                </a:lnTo>
                <a:lnTo>
                  <a:pt x="531368" y="17272"/>
                </a:lnTo>
                <a:lnTo>
                  <a:pt x="552958" y="17272"/>
                </a:lnTo>
                <a:lnTo>
                  <a:pt x="571627" y="16255"/>
                </a:lnTo>
                <a:lnTo>
                  <a:pt x="589280" y="15112"/>
                </a:lnTo>
                <a:lnTo>
                  <a:pt x="609092" y="14097"/>
                </a:lnTo>
                <a:lnTo>
                  <a:pt x="630682" y="14097"/>
                </a:lnTo>
                <a:lnTo>
                  <a:pt x="649478" y="12953"/>
                </a:lnTo>
                <a:lnTo>
                  <a:pt x="664972" y="11937"/>
                </a:lnTo>
                <a:lnTo>
                  <a:pt x="674624" y="8636"/>
                </a:lnTo>
                <a:lnTo>
                  <a:pt x="673608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61028" y="905128"/>
            <a:ext cx="199390" cy="252095"/>
          </a:xfrm>
          <a:custGeom>
            <a:avLst/>
            <a:gdLst/>
            <a:ahLst/>
            <a:cxnLst/>
            <a:rect l="l" t="t" r="r" b="b"/>
            <a:pathLst>
              <a:path w="199389" h="252094">
                <a:moveTo>
                  <a:pt x="145415" y="8636"/>
                </a:moveTo>
                <a:lnTo>
                  <a:pt x="137922" y="11175"/>
                </a:lnTo>
                <a:lnTo>
                  <a:pt x="130301" y="19812"/>
                </a:lnTo>
                <a:lnTo>
                  <a:pt x="121285" y="31623"/>
                </a:lnTo>
                <a:lnTo>
                  <a:pt x="111633" y="47879"/>
                </a:lnTo>
                <a:lnTo>
                  <a:pt x="100837" y="65150"/>
                </a:lnTo>
                <a:lnTo>
                  <a:pt x="89662" y="83820"/>
                </a:lnTo>
                <a:lnTo>
                  <a:pt x="82042" y="101092"/>
                </a:lnTo>
                <a:lnTo>
                  <a:pt x="72390" y="117348"/>
                </a:lnTo>
                <a:lnTo>
                  <a:pt x="62230" y="133858"/>
                </a:lnTo>
                <a:lnTo>
                  <a:pt x="54737" y="150495"/>
                </a:lnTo>
                <a:lnTo>
                  <a:pt x="46736" y="168402"/>
                </a:lnTo>
                <a:lnTo>
                  <a:pt x="39243" y="183896"/>
                </a:lnTo>
                <a:lnTo>
                  <a:pt x="31623" y="198628"/>
                </a:lnTo>
                <a:lnTo>
                  <a:pt x="23749" y="214884"/>
                </a:lnTo>
                <a:lnTo>
                  <a:pt x="23749" y="214884"/>
                </a:lnTo>
                <a:lnTo>
                  <a:pt x="0" y="251968"/>
                </a:lnTo>
              </a:path>
              <a:path w="199389" h="252094">
                <a:moveTo>
                  <a:pt x="120269" y="37084"/>
                </a:moveTo>
                <a:lnTo>
                  <a:pt x="120269" y="37084"/>
                </a:lnTo>
                <a:lnTo>
                  <a:pt x="124587" y="26924"/>
                </a:lnTo>
                <a:lnTo>
                  <a:pt x="132080" y="16510"/>
                </a:lnTo>
                <a:lnTo>
                  <a:pt x="142240" y="6477"/>
                </a:lnTo>
                <a:lnTo>
                  <a:pt x="151892" y="0"/>
                </a:lnTo>
                <a:lnTo>
                  <a:pt x="151892" y="0"/>
                </a:lnTo>
                <a:lnTo>
                  <a:pt x="161671" y="1397"/>
                </a:lnTo>
                <a:lnTo>
                  <a:pt x="170687" y="11175"/>
                </a:lnTo>
                <a:lnTo>
                  <a:pt x="176022" y="25908"/>
                </a:lnTo>
                <a:lnTo>
                  <a:pt x="180340" y="43561"/>
                </a:lnTo>
                <a:lnTo>
                  <a:pt x="186055" y="60833"/>
                </a:lnTo>
                <a:lnTo>
                  <a:pt x="189357" y="76327"/>
                </a:lnTo>
                <a:lnTo>
                  <a:pt x="191516" y="91440"/>
                </a:lnTo>
                <a:lnTo>
                  <a:pt x="192532" y="110109"/>
                </a:lnTo>
                <a:lnTo>
                  <a:pt x="193675" y="130683"/>
                </a:lnTo>
                <a:lnTo>
                  <a:pt x="195834" y="152273"/>
                </a:lnTo>
                <a:lnTo>
                  <a:pt x="197993" y="173862"/>
                </a:lnTo>
                <a:lnTo>
                  <a:pt x="199009" y="194691"/>
                </a:lnTo>
                <a:lnTo>
                  <a:pt x="199009" y="213741"/>
                </a:lnTo>
                <a:lnTo>
                  <a:pt x="199009" y="213741"/>
                </a:lnTo>
                <a:lnTo>
                  <a:pt x="197993" y="231394"/>
                </a:lnTo>
                <a:lnTo>
                  <a:pt x="197993" y="246507"/>
                </a:lnTo>
                <a:lnTo>
                  <a:pt x="192532" y="250825"/>
                </a:lnTo>
              </a:path>
              <a:path w="199389" h="252094">
                <a:moveTo>
                  <a:pt x="78486" y="163068"/>
                </a:moveTo>
                <a:lnTo>
                  <a:pt x="87503" y="148336"/>
                </a:lnTo>
                <a:lnTo>
                  <a:pt x="101854" y="141478"/>
                </a:lnTo>
                <a:lnTo>
                  <a:pt x="121285" y="137160"/>
                </a:lnTo>
                <a:lnTo>
                  <a:pt x="143256" y="135000"/>
                </a:lnTo>
                <a:lnTo>
                  <a:pt x="166243" y="133858"/>
                </a:lnTo>
                <a:lnTo>
                  <a:pt x="186055" y="13068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47033" y="969771"/>
            <a:ext cx="103250" cy="1741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23435" y="840485"/>
            <a:ext cx="1112392" cy="3120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9659" y="938021"/>
            <a:ext cx="115569" cy="1752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591555" y="808735"/>
            <a:ext cx="419100" cy="321310"/>
            <a:chOff x="5591555" y="808735"/>
            <a:chExt cx="419100" cy="321310"/>
          </a:xfrm>
        </p:grpSpPr>
        <p:sp>
          <p:nvSpPr>
            <p:cNvPr id="20" name="object 20"/>
            <p:cNvSpPr/>
            <p:nvPr/>
          </p:nvSpPr>
          <p:spPr>
            <a:xfrm>
              <a:off x="5601080" y="818260"/>
              <a:ext cx="16510" cy="254635"/>
            </a:xfrm>
            <a:custGeom>
              <a:avLst/>
              <a:gdLst/>
              <a:ahLst/>
              <a:cxnLst/>
              <a:rect l="l" t="t" r="r" b="b"/>
              <a:pathLst>
                <a:path w="16510" h="254634">
                  <a:moveTo>
                    <a:pt x="16510" y="0"/>
                  </a:moveTo>
                  <a:lnTo>
                    <a:pt x="16510" y="0"/>
                  </a:lnTo>
                  <a:lnTo>
                    <a:pt x="4953" y="63373"/>
                  </a:lnTo>
                  <a:lnTo>
                    <a:pt x="2159" y="88264"/>
                  </a:lnTo>
                  <a:lnTo>
                    <a:pt x="0" y="109854"/>
                  </a:lnTo>
                  <a:lnTo>
                    <a:pt x="0" y="132207"/>
                  </a:lnTo>
                  <a:lnTo>
                    <a:pt x="0" y="132207"/>
                  </a:lnTo>
                  <a:lnTo>
                    <a:pt x="1016" y="155193"/>
                  </a:lnTo>
                  <a:lnTo>
                    <a:pt x="3937" y="180466"/>
                  </a:lnTo>
                  <a:lnTo>
                    <a:pt x="8636" y="207390"/>
                  </a:lnTo>
                  <a:lnTo>
                    <a:pt x="11811" y="231521"/>
                  </a:lnTo>
                  <a:lnTo>
                    <a:pt x="13970" y="254635"/>
                  </a:lnTo>
                </a:path>
              </a:pathLst>
            </a:custGeom>
            <a:ln w="190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67882" y="954277"/>
              <a:ext cx="130937" cy="1464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31331" y="970787"/>
              <a:ext cx="79120" cy="14503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34201" y="983360"/>
              <a:ext cx="75946" cy="14617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6103746" y="994536"/>
            <a:ext cx="224154" cy="142875"/>
            <a:chOff x="6103746" y="994536"/>
            <a:chExt cx="224154" cy="142875"/>
          </a:xfrm>
        </p:grpSpPr>
        <p:sp>
          <p:nvSpPr>
            <p:cNvPr id="25" name="object 25"/>
            <p:cNvSpPr/>
            <p:nvPr/>
          </p:nvSpPr>
          <p:spPr>
            <a:xfrm>
              <a:off x="6113271" y="1042288"/>
              <a:ext cx="190500" cy="3175"/>
            </a:xfrm>
            <a:custGeom>
              <a:avLst/>
              <a:gdLst/>
              <a:ahLst/>
              <a:cxnLst/>
              <a:rect l="l" t="t" r="r" b="b"/>
              <a:pathLst>
                <a:path w="190500" h="3175">
                  <a:moveTo>
                    <a:pt x="-9525" y="1397"/>
                  </a:moveTo>
                  <a:lnTo>
                    <a:pt x="200025" y="1397"/>
                  </a:lnTo>
                </a:path>
              </a:pathLst>
            </a:custGeom>
            <a:ln w="21844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230746" y="1004061"/>
              <a:ext cx="87630" cy="123825"/>
            </a:xfrm>
            <a:custGeom>
              <a:avLst/>
              <a:gdLst/>
              <a:ahLst/>
              <a:cxnLst/>
              <a:rect l="l" t="t" r="r" b="b"/>
              <a:pathLst>
                <a:path w="87629" h="123825">
                  <a:moveTo>
                    <a:pt x="8636" y="4317"/>
                  </a:moveTo>
                  <a:lnTo>
                    <a:pt x="23749" y="0"/>
                  </a:lnTo>
                  <a:lnTo>
                    <a:pt x="40258" y="2159"/>
                  </a:lnTo>
                  <a:lnTo>
                    <a:pt x="59689" y="4317"/>
                  </a:lnTo>
                  <a:lnTo>
                    <a:pt x="76326" y="9778"/>
                  </a:lnTo>
                  <a:lnTo>
                    <a:pt x="86360" y="21589"/>
                  </a:lnTo>
                  <a:lnTo>
                    <a:pt x="87375" y="38226"/>
                  </a:lnTo>
                  <a:lnTo>
                    <a:pt x="79501" y="55499"/>
                  </a:lnTo>
                  <a:lnTo>
                    <a:pt x="65404" y="72771"/>
                  </a:lnTo>
                  <a:lnTo>
                    <a:pt x="47878" y="87884"/>
                  </a:lnTo>
                  <a:lnTo>
                    <a:pt x="47878" y="87884"/>
                  </a:lnTo>
                  <a:lnTo>
                    <a:pt x="0" y="123825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457315" y="863218"/>
            <a:ext cx="334645" cy="772795"/>
            <a:chOff x="6457315" y="863218"/>
            <a:chExt cx="334645" cy="772795"/>
          </a:xfrm>
        </p:grpSpPr>
        <p:sp>
          <p:nvSpPr>
            <p:cNvPr id="28" name="object 28"/>
            <p:cNvSpPr/>
            <p:nvPr/>
          </p:nvSpPr>
          <p:spPr>
            <a:xfrm>
              <a:off x="6457315" y="863218"/>
              <a:ext cx="135382" cy="23177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00444" y="995425"/>
              <a:ext cx="71755" cy="240665"/>
            </a:xfrm>
            <a:custGeom>
              <a:avLst/>
              <a:gdLst/>
              <a:ahLst/>
              <a:cxnLst/>
              <a:rect l="l" t="t" r="r" b="b"/>
              <a:pathLst>
                <a:path w="71754" h="240665">
                  <a:moveTo>
                    <a:pt x="69087" y="4318"/>
                  </a:moveTo>
                  <a:lnTo>
                    <a:pt x="62229" y="0"/>
                  </a:lnTo>
                  <a:lnTo>
                    <a:pt x="50419" y="0"/>
                  </a:lnTo>
                  <a:lnTo>
                    <a:pt x="35940" y="4318"/>
                  </a:lnTo>
                  <a:lnTo>
                    <a:pt x="22986" y="12953"/>
                  </a:lnTo>
                  <a:lnTo>
                    <a:pt x="22986" y="12953"/>
                  </a:lnTo>
                  <a:lnTo>
                    <a:pt x="3175" y="52197"/>
                  </a:lnTo>
                  <a:lnTo>
                    <a:pt x="10032" y="66294"/>
                  </a:lnTo>
                  <a:lnTo>
                    <a:pt x="20827" y="71627"/>
                  </a:lnTo>
                  <a:lnTo>
                    <a:pt x="33781" y="69469"/>
                  </a:lnTo>
                  <a:lnTo>
                    <a:pt x="47116" y="60833"/>
                  </a:lnTo>
                  <a:lnTo>
                    <a:pt x="59308" y="51181"/>
                  </a:lnTo>
                  <a:lnTo>
                    <a:pt x="65912" y="39243"/>
                  </a:lnTo>
                  <a:lnTo>
                    <a:pt x="69087" y="31369"/>
                  </a:lnTo>
                  <a:lnTo>
                    <a:pt x="70230" y="59055"/>
                  </a:lnTo>
                  <a:lnTo>
                    <a:pt x="71247" y="83565"/>
                  </a:lnTo>
                  <a:lnTo>
                    <a:pt x="71247" y="109474"/>
                  </a:lnTo>
                  <a:lnTo>
                    <a:pt x="70230" y="138937"/>
                  </a:lnTo>
                  <a:lnTo>
                    <a:pt x="69087" y="164846"/>
                  </a:lnTo>
                  <a:lnTo>
                    <a:pt x="65912" y="186436"/>
                  </a:lnTo>
                  <a:lnTo>
                    <a:pt x="60071" y="205232"/>
                  </a:lnTo>
                  <a:lnTo>
                    <a:pt x="52577" y="220345"/>
                  </a:lnTo>
                  <a:lnTo>
                    <a:pt x="25146" y="240157"/>
                  </a:lnTo>
                  <a:lnTo>
                    <a:pt x="10032" y="238633"/>
                  </a:lnTo>
                  <a:lnTo>
                    <a:pt x="0" y="228219"/>
                  </a:lnTo>
                  <a:lnTo>
                    <a:pt x="1397" y="209550"/>
                  </a:lnTo>
                  <a:lnTo>
                    <a:pt x="12191" y="187960"/>
                  </a:lnTo>
                  <a:lnTo>
                    <a:pt x="25146" y="165988"/>
                  </a:lnTo>
                  <a:lnTo>
                    <a:pt x="38480" y="148717"/>
                  </a:lnTo>
                </a:path>
              </a:pathLst>
            </a:custGeom>
            <a:ln w="19049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547358" y="1252346"/>
              <a:ext cx="139319" cy="24980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706616" y="1385315"/>
              <a:ext cx="75565" cy="241300"/>
            </a:xfrm>
            <a:custGeom>
              <a:avLst/>
              <a:gdLst/>
              <a:ahLst/>
              <a:cxnLst/>
              <a:rect l="l" t="t" r="r" b="b"/>
              <a:pathLst>
                <a:path w="75565" h="241300">
                  <a:moveTo>
                    <a:pt x="52577" y="2159"/>
                  </a:moveTo>
                  <a:lnTo>
                    <a:pt x="52577" y="2159"/>
                  </a:lnTo>
                  <a:lnTo>
                    <a:pt x="44957" y="0"/>
                  </a:lnTo>
                  <a:lnTo>
                    <a:pt x="34162" y="3302"/>
                  </a:lnTo>
                  <a:lnTo>
                    <a:pt x="0" y="62992"/>
                  </a:lnTo>
                  <a:lnTo>
                    <a:pt x="6857" y="77088"/>
                  </a:lnTo>
                  <a:lnTo>
                    <a:pt x="19811" y="82804"/>
                  </a:lnTo>
                  <a:lnTo>
                    <a:pt x="19811" y="82804"/>
                  </a:lnTo>
                  <a:lnTo>
                    <a:pt x="37464" y="79248"/>
                  </a:lnTo>
                  <a:lnTo>
                    <a:pt x="51434" y="68453"/>
                  </a:lnTo>
                  <a:lnTo>
                    <a:pt x="59054" y="54356"/>
                  </a:lnTo>
                  <a:lnTo>
                    <a:pt x="62610" y="47498"/>
                  </a:lnTo>
                  <a:lnTo>
                    <a:pt x="70230" y="62992"/>
                  </a:lnTo>
                  <a:lnTo>
                    <a:pt x="72389" y="81787"/>
                  </a:lnTo>
                  <a:lnTo>
                    <a:pt x="73405" y="102997"/>
                  </a:lnTo>
                  <a:lnTo>
                    <a:pt x="74549" y="125984"/>
                  </a:lnTo>
                  <a:lnTo>
                    <a:pt x="74549" y="147574"/>
                  </a:lnTo>
                  <a:lnTo>
                    <a:pt x="75564" y="171323"/>
                  </a:lnTo>
                  <a:lnTo>
                    <a:pt x="75564" y="194437"/>
                  </a:lnTo>
                  <a:lnTo>
                    <a:pt x="75564" y="194437"/>
                  </a:lnTo>
                  <a:lnTo>
                    <a:pt x="59054" y="241173"/>
                  </a:lnTo>
                  <a:lnTo>
                    <a:pt x="49275" y="239013"/>
                  </a:lnTo>
                  <a:lnTo>
                    <a:pt x="38480" y="227837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6848347" y="867536"/>
            <a:ext cx="286385" cy="252095"/>
            <a:chOff x="6848347" y="867536"/>
            <a:chExt cx="286385" cy="252095"/>
          </a:xfrm>
        </p:grpSpPr>
        <p:sp>
          <p:nvSpPr>
            <p:cNvPr id="33" name="object 33"/>
            <p:cNvSpPr/>
            <p:nvPr/>
          </p:nvSpPr>
          <p:spPr>
            <a:xfrm>
              <a:off x="6848347" y="867536"/>
              <a:ext cx="157987" cy="2515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29068" y="943482"/>
              <a:ext cx="105409" cy="16370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7179818" y="806576"/>
            <a:ext cx="722630" cy="307975"/>
            <a:chOff x="7179818" y="806576"/>
            <a:chExt cx="722630" cy="307975"/>
          </a:xfrm>
        </p:grpSpPr>
        <p:sp>
          <p:nvSpPr>
            <p:cNvPr id="36" name="object 36"/>
            <p:cNvSpPr/>
            <p:nvPr/>
          </p:nvSpPr>
          <p:spPr>
            <a:xfrm>
              <a:off x="7189343" y="816101"/>
              <a:ext cx="88900" cy="288925"/>
            </a:xfrm>
            <a:custGeom>
              <a:avLst/>
              <a:gdLst/>
              <a:ahLst/>
              <a:cxnLst/>
              <a:rect l="l" t="t" r="r" b="b"/>
              <a:pathLst>
                <a:path w="88900" h="288925">
                  <a:moveTo>
                    <a:pt x="45084" y="0"/>
                  </a:moveTo>
                  <a:lnTo>
                    <a:pt x="56896" y="6476"/>
                  </a:lnTo>
                  <a:lnTo>
                    <a:pt x="58038" y="21717"/>
                  </a:lnTo>
                  <a:lnTo>
                    <a:pt x="58038" y="21717"/>
                  </a:lnTo>
                  <a:lnTo>
                    <a:pt x="36449" y="209550"/>
                  </a:lnTo>
                  <a:lnTo>
                    <a:pt x="36449" y="209550"/>
                  </a:lnTo>
                  <a:lnTo>
                    <a:pt x="38607" y="234823"/>
                  </a:lnTo>
                  <a:lnTo>
                    <a:pt x="39624" y="257429"/>
                  </a:lnTo>
                  <a:lnTo>
                    <a:pt x="40766" y="275844"/>
                  </a:lnTo>
                  <a:lnTo>
                    <a:pt x="39624" y="288798"/>
                  </a:lnTo>
                </a:path>
                <a:path w="88900" h="288925">
                  <a:moveTo>
                    <a:pt x="0" y="172847"/>
                  </a:moveTo>
                  <a:lnTo>
                    <a:pt x="0" y="172847"/>
                  </a:lnTo>
                  <a:lnTo>
                    <a:pt x="14477" y="161036"/>
                  </a:lnTo>
                  <a:lnTo>
                    <a:pt x="36449" y="153035"/>
                  </a:lnTo>
                  <a:lnTo>
                    <a:pt x="63753" y="147700"/>
                  </a:lnTo>
                  <a:lnTo>
                    <a:pt x="88900" y="143637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27773" y="946657"/>
              <a:ext cx="111251" cy="16167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464552" y="945641"/>
              <a:ext cx="93599" cy="162687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09840" y="913764"/>
              <a:ext cx="282575" cy="187325"/>
            </a:xfrm>
            <a:custGeom>
              <a:avLst/>
              <a:gdLst/>
              <a:ahLst/>
              <a:cxnLst/>
              <a:rect l="l" t="t" r="r" b="b"/>
              <a:pathLst>
                <a:path w="282575" h="187325">
                  <a:moveTo>
                    <a:pt x="0" y="57531"/>
                  </a:moveTo>
                  <a:lnTo>
                    <a:pt x="0" y="57531"/>
                  </a:lnTo>
                  <a:lnTo>
                    <a:pt x="4699" y="70485"/>
                  </a:lnTo>
                  <a:lnTo>
                    <a:pt x="7619" y="85979"/>
                  </a:lnTo>
                  <a:lnTo>
                    <a:pt x="10794" y="107569"/>
                  </a:lnTo>
                  <a:lnTo>
                    <a:pt x="12191" y="130301"/>
                  </a:lnTo>
                  <a:lnTo>
                    <a:pt x="13334" y="153288"/>
                  </a:lnTo>
                  <a:lnTo>
                    <a:pt x="12191" y="173862"/>
                  </a:lnTo>
                  <a:lnTo>
                    <a:pt x="7619" y="186817"/>
                  </a:lnTo>
                </a:path>
                <a:path w="282575" h="187325">
                  <a:moveTo>
                    <a:pt x="30606" y="0"/>
                  </a:moveTo>
                  <a:lnTo>
                    <a:pt x="33146" y="8636"/>
                  </a:lnTo>
                </a:path>
                <a:path w="282575" h="187325">
                  <a:moveTo>
                    <a:pt x="144779" y="80645"/>
                  </a:moveTo>
                  <a:lnTo>
                    <a:pt x="147954" y="72009"/>
                  </a:lnTo>
                  <a:lnTo>
                    <a:pt x="144779" y="63373"/>
                  </a:lnTo>
                  <a:lnTo>
                    <a:pt x="135000" y="57531"/>
                  </a:lnTo>
                  <a:lnTo>
                    <a:pt x="121284" y="57531"/>
                  </a:lnTo>
                  <a:lnTo>
                    <a:pt x="105155" y="63373"/>
                  </a:lnTo>
                  <a:lnTo>
                    <a:pt x="50418" y="132842"/>
                  </a:lnTo>
                  <a:lnTo>
                    <a:pt x="50418" y="132842"/>
                  </a:lnTo>
                  <a:lnTo>
                    <a:pt x="54736" y="143637"/>
                  </a:lnTo>
                  <a:lnTo>
                    <a:pt x="66675" y="150113"/>
                  </a:lnTo>
                  <a:lnTo>
                    <a:pt x="84200" y="150113"/>
                  </a:lnTo>
                  <a:lnTo>
                    <a:pt x="101853" y="142494"/>
                  </a:lnTo>
                  <a:lnTo>
                    <a:pt x="117348" y="132842"/>
                  </a:lnTo>
                  <a:lnTo>
                    <a:pt x="129285" y="119887"/>
                  </a:lnTo>
                  <a:lnTo>
                    <a:pt x="137921" y="103250"/>
                  </a:lnTo>
                  <a:lnTo>
                    <a:pt x="141096" y="88137"/>
                  </a:lnTo>
                  <a:lnTo>
                    <a:pt x="132460" y="113030"/>
                  </a:lnTo>
                  <a:lnTo>
                    <a:pt x="133984" y="131318"/>
                  </a:lnTo>
                  <a:lnTo>
                    <a:pt x="137921" y="150113"/>
                  </a:lnTo>
                  <a:lnTo>
                    <a:pt x="143636" y="165226"/>
                  </a:lnTo>
                  <a:lnTo>
                    <a:pt x="154431" y="172720"/>
                  </a:lnTo>
                  <a:lnTo>
                    <a:pt x="154431" y="172720"/>
                  </a:lnTo>
                  <a:lnTo>
                    <a:pt x="171068" y="171704"/>
                  </a:lnTo>
                  <a:lnTo>
                    <a:pt x="186181" y="164084"/>
                  </a:lnTo>
                  <a:lnTo>
                    <a:pt x="198374" y="151130"/>
                  </a:lnTo>
                  <a:lnTo>
                    <a:pt x="205993" y="135000"/>
                  </a:lnTo>
                  <a:lnTo>
                    <a:pt x="210311" y="118363"/>
                  </a:lnTo>
                  <a:lnTo>
                    <a:pt x="212470" y="102235"/>
                  </a:lnTo>
                  <a:lnTo>
                    <a:pt x="215645" y="85979"/>
                  </a:lnTo>
                  <a:lnTo>
                    <a:pt x="224281" y="75946"/>
                  </a:lnTo>
                  <a:lnTo>
                    <a:pt x="238632" y="74168"/>
                  </a:lnTo>
                  <a:lnTo>
                    <a:pt x="254126" y="79121"/>
                  </a:lnTo>
                  <a:lnTo>
                    <a:pt x="268224" y="90297"/>
                  </a:lnTo>
                  <a:lnTo>
                    <a:pt x="277875" y="105791"/>
                  </a:lnTo>
                  <a:lnTo>
                    <a:pt x="282575" y="122047"/>
                  </a:lnTo>
                  <a:lnTo>
                    <a:pt x="282575" y="122047"/>
                  </a:lnTo>
                  <a:lnTo>
                    <a:pt x="254126" y="159766"/>
                  </a:lnTo>
                  <a:lnTo>
                    <a:pt x="237616" y="168783"/>
                  </a:lnTo>
                  <a:lnTo>
                    <a:pt x="220344" y="175260"/>
                  </a:lnTo>
                  <a:lnTo>
                    <a:pt x="204850" y="176403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856474" y="106387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085971" y="1224533"/>
            <a:ext cx="1424940" cy="440055"/>
            <a:chOff x="4085971" y="1224533"/>
            <a:chExt cx="1424940" cy="440055"/>
          </a:xfrm>
        </p:grpSpPr>
        <p:sp>
          <p:nvSpPr>
            <p:cNvPr id="42" name="object 42"/>
            <p:cNvSpPr/>
            <p:nvPr/>
          </p:nvSpPr>
          <p:spPr>
            <a:xfrm>
              <a:off x="4085971" y="1357121"/>
              <a:ext cx="148336" cy="21983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273169" y="1224533"/>
              <a:ext cx="1237741" cy="43954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5623178" y="1286890"/>
            <a:ext cx="127381" cy="20548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5809360" y="1205102"/>
            <a:ext cx="378460" cy="281305"/>
            <a:chOff x="5809360" y="1205102"/>
            <a:chExt cx="378460" cy="281305"/>
          </a:xfrm>
        </p:grpSpPr>
        <p:sp>
          <p:nvSpPr>
            <p:cNvPr id="46" name="object 46"/>
            <p:cNvSpPr/>
            <p:nvPr/>
          </p:nvSpPr>
          <p:spPr>
            <a:xfrm>
              <a:off x="5818885" y="1214627"/>
              <a:ext cx="20955" cy="262255"/>
            </a:xfrm>
            <a:custGeom>
              <a:avLst/>
              <a:gdLst/>
              <a:ahLst/>
              <a:cxnLst/>
              <a:rect l="l" t="t" r="r" b="b"/>
              <a:pathLst>
                <a:path w="20954" h="262255">
                  <a:moveTo>
                    <a:pt x="20827" y="0"/>
                  </a:moveTo>
                  <a:lnTo>
                    <a:pt x="17272" y="19431"/>
                  </a:lnTo>
                  <a:lnTo>
                    <a:pt x="15112" y="42545"/>
                  </a:lnTo>
                  <a:lnTo>
                    <a:pt x="12191" y="67437"/>
                  </a:lnTo>
                  <a:lnTo>
                    <a:pt x="9651" y="87884"/>
                  </a:lnTo>
                  <a:lnTo>
                    <a:pt x="8636" y="111633"/>
                  </a:lnTo>
                  <a:lnTo>
                    <a:pt x="8636" y="141478"/>
                  </a:lnTo>
                  <a:lnTo>
                    <a:pt x="7492" y="169672"/>
                  </a:lnTo>
                  <a:lnTo>
                    <a:pt x="7492" y="194818"/>
                  </a:lnTo>
                  <a:lnTo>
                    <a:pt x="6476" y="218186"/>
                  </a:lnTo>
                  <a:lnTo>
                    <a:pt x="4317" y="242316"/>
                  </a:lnTo>
                  <a:lnTo>
                    <a:pt x="0" y="262128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842126" y="1347342"/>
              <a:ext cx="143510" cy="132460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013830" y="1344167"/>
              <a:ext cx="72644" cy="13855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116827" y="1320418"/>
              <a:ext cx="70485" cy="156209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/>
          <p:nvPr/>
        </p:nvSpPr>
        <p:spPr>
          <a:xfrm>
            <a:off x="6270116" y="1351660"/>
            <a:ext cx="174625" cy="12992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1" name="object 51"/>
          <p:cNvGrpSpPr/>
          <p:nvPr/>
        </p:nvGrpSpPr>
        <p:grpSpPr>
          <a:xfrm>
            <a:off x="6990460" y="1184655"/>
            <a:ext cx="478155" cy="428625"/>
            <a:chOff x="6990460" y="1184655"/>
            <a:chExt cx="478155" cy="428625"/>
          </a:xfrm>
        </p:grpSpPr>
        <p:sp>
          <p:nvSpPr>
            <p:cNvPr id="52" name="object 52"/>
            <p:cNvSpPr/>
            <p:nvPr/>
          </p:nvSpPr>
          <p:spPr>
            <a:xfrm>
              <a:off x="6990460" y="1310258"/>
              <a:ext cx="122047" cy="15189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57719" y="1215770"/>
              <a:ext cx="15875" cy="387985"/>
            </a:xfrm>
            <a:custGeom>
              <a:avLst/>
              <a:gdLst/>
              <a:ahLst/>
              <a:cxnLst/>
              <a:rect l="l" t="t" r="r" b="b"/>
              <a:pathLst>
                <a:path w="15875" h="387984">
                  <a:moveTo>
                    <a:pt x="15494" y="3175"/>
                  </a:moveTo>
                  <a:lnTo>
                    <a:pt x="8635" y="0"/>
                  </a:lnTo>
                  <a:lnTo>
                    <a:pt x="6476" y="21970"/>
                  </a:lnTo>
                  <a:lnTo>
                    <a:pt x="7493" y="43561"/>
                  </a:lnTo>
                  <a:lnTo>
                    <a:pt x="7493" y="70612"/>
                  </a:lnTo>
                  <a:lnTo>
                    <a:pt x="7493" y="97916"/>
                  </a:lnTo>
                  <a:lnTo>
                    <a:pt x="6476" y="122808"/>
                  </a:lnTo>
                  <a:lnTo>
                    <a:pt x="5333" y="148716"/>
                  </a:lnTo>
                  <a:lnTo>
                    <a:pt x="4318" y="179324"/>
                  </a:lnTo>
                  <a:lnTo>
                    <a:pt x="3175" y="206248"/>
                  </a:lnTo>
                  <a:lnTo>
                    <a:pt x="2158" y="235838"/>
                  </a:lnTo>
                  <a:lnTo>
                    <a:pt x="1397" y="263905"/>
                  </a:lnTo>
                  <a:lnTo>
                    <a:pt x="1397" y="290829"/>
                  </a:lnTo>
                  <a:lnTo>
                    <a:pt x="0" y="317118"/>
                  </a:lnTo>
                  <a:lnTo>
                    <a:pt x="0" y="346710"/>
                  </a:lnTo>
                  <a:lnTo>
                    <a:pt x="1397" y="373633"/>
                  </a:lnTo>
                  <a:lnTo>
                    <a:pt x="2158" y="38773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60386" y="1339849"/>
              <a:ext cx="94615" cy="129921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291196" y="1194180"/>
              <a:ext cx="168275" cy="257810"/>
            </a:xfrm>
            <a:custGeom>
              <a:avLst/>
              <a:gdLst/>
              <a:ahLst/>
              <a:cxnLst/>
              <a:rect l="l" t="t" r="r" b="b"/>
              <a:pathLst>
                <a:path w="168275" h="257809">
                  <a:moveTo>
                    <a:pt x="0" y="0"/>
                  </a:moveTo>
                  <a:lnTo>
                    <a:pt x="2158" y="9016"/>
                  </a:lnTo>
                  <a:lnTo>
                    <a:pt x="6857" y="24764"/>
                  </a:lnTo>
                  <a:lnTo>
                    <a:pt x="11937" y="46735"/>
                  </a:lnTo>
                  <a:lnTo>
                    <a:pt x="16636" y="71627"/>
                  </a:lnTo>
                  <a:lnTo>
                    <a:pt x="18796" y="102234"/>
                  </a:lnTo>
                  <a:lnTo>
                    <a:pt x="18796" y="129158"/>
                  </a:lnTo>
                  <a:lnTo>
                    <a:pt x="18796" y="156209"/>
                  </a:lnTo>
                  <a:lnTo>
                    <a:pt x="17652" y="180339"/>
                  </a:lnTo>
                  <a:lnTo>
                    <a:pt x="16636" y="204088"/>
                  </a:lnTo>
                  <a:lnTo>
                    <a:pt x="16636" y="225678"/>
                  </a:lnTo>
                  <a:lnTo>
                    <a:pt x="12953" y="257428"/>
                  </a:lnTo>
                  <a:lnTo>
                    <a:pt x="14477" y="245490"/>
                  </a:lnTo>
                  <a:lnTo>
                    <a:pt x="17652" y="227837"/>
                  </a:lnTo>
                  <a:lnTo>
                    <a:pt x="21971" y="206247"/>
                  </a:lnTo>
                  <a:lnTo>
                    <a:pt x="21971" y="206247"/>
                  </a:lnTo>
                  <a:lnTo>
                    <a:pt x="28448" y="183260"/>
                  </a:lnTo>
                  <a:lnTo>
                    <a:pt x="36449" y="161925"/>
                  </a:lnTo>
                  <a:lnTo>
                    <a:pt x="46100" y="144398"/>
                  </a:lnTo>
                  <a:lnTo>
                    <a:pt x="59054" y="133222"/>
                  </a:lnTo>
                  <a:lnTo>
                    <a:pt x="72389" y="133222"/>
                  </a:lnTo>
                  <a:lnTo>
                    <a:pt x="83184" y="143255"/>
                  </a:lnTo>
                  <a:lnTo>
                    <a:pt x="90043" y="156209"/>
                  </a:lnTo>
                  <a:lnTo>
                    <a:pt x="94360" y="173481"/>
                  </a:lnTo>
                  <a:lnTo>
                    <a:pt x="95503" y="193293"/>
                  </a:lnTo>
                  <a:lnTo>
                    <a:pt x="95503" y="215264"/>
                  </a:lnTo>
                  <a:lnTo>
                    <a:pt x="94360" y="234695"/>
                  </a:lnTo>
                  <a:lnTo>
                    <a:pt x="96520" y="244475"/>
                  </a:lnTo>
                </a:path>
                <a:path w="168275" h="257809">
                  <a:moveTo>
                    <a:pt x="155575" y="136778"/>
                  </a:moveTo>
                  <a:lnTo>
                    <a:pt x="157733" y="156209"/>
                  </a:lnTo>
                  <a:lnTo>
                    <a:pt x="157733" y="156209"/>
                  </a:lnTo>
                  <a:lnTo>
                    <a:pt x="154558" y="211708"/>
                  </a:lnTo>
                  <a:lnTo>
                    <a:pt x="154558" y="233679"/>
                  </a:lnTo>
                  <a:lnTo>
                    <a:pt x="154558" y="253110"/>
                  </a:lnTo>
                </a:path>
                <a:path w="168275" h="257809">
                  <a:moveTo>
                    <a:pt x="149098" y="82422"/>
                  </a:moveTo>
                  <a:lnTo>
                    <a:pt x="156718" y="84962"/>
                  </a:lnTo>
                  <a:lnTo>
                    <a:pt x="167767" y="83819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7513955" y="1280413"/>
            <a:ext cx="256667" cy="170942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7842250" y="1282191"/>
            <a:ext cx="125095" cy="210185"/>
            <a:chOff x="7842250" y="1282191"/>
            <a:chExt cx="125095" cy="210185"/>
          </a:xfrm>
        </p:grpSpPr>
        <p:sp>
          <p:nvSpPr>
            <p:cNvPr id="58" name="object 58"/>
            <p:cNvSpPr/>
            <p:nvPr/>
          </p:nvSpPr>
          <p:spPr>
            <a:xfrm>
              <a:off x="7851775" y="1291716"/>
              <a:ext cx="104139" cy="168910"/>
            </a:xfrm>
            <a:custGeom>
              <a:avLst/>
              <a:gdLst/>
              <a:ahLst/>
              <a:cxnLst/>
              <a:rect l="l" t="t" r="r" b="b"/>
              <a:pathLst>
                <a:path w="104140" h="168909">
                  <a:moveTo>
                    <a:pt x="43942" y="29464"/>
                  </a:moveTo>
                  <a:lnTo>
                    <a:pt x="49275" y="18415"/>
                  </a:lnTo>
                  <a:lnTo>
                    <a:pt x="49275" y="6858"/>
                  </a:lnTo>
                  <a:lnTo>
                    <a:pt x="44957" y="0"/>
                  </a:lnTo>
                  <a:lnTo>
                    <a:pt x="28448" y="5715"/>
                  </a:lnTo>
                  <a:lnTo>
                    <a:pt x="0" y="64389"/>
                  </a:lnTo>
                  <a:lnTo>
                    <a:pt x="7620" y="79502"/>
                  </a:lnTo>
                  <a:lnTo>
                    <a:pt x="22986" y="85725"/>
                  </a:lnTo>
                  <a:lnTo>
                    <a:pt x="40640" y="84962"/>
                  </a:lnTo>
                  <a:lnTo>
                    <a:pt x="55752" y="75946"/>
                  </a:lnTo>
                  <a:lnTo>
                    <a:pt x="66928" y="63373"/>
                  </a:lnTo>
                  <a:lnTo>
                    <a:pt x="72390" y="47879"/>
                  </a:lnTo>
                  <a:lnTo>
                    <a:pt x="74549" y="34544"/>
                  </a:lnTo>
                  <a:lnTo>
                    <a:pt x="84200" y="49022"/>
                  </a:lnTo>
                  <a:lnTo>
                    <a:pt x="90043" y="67310"/>
                  </a:lnTo>
                  <a:lnTo>
                    <a:pt x="94360" y="85725"/>
                  </a:lnTo>
                  <a:lnTo>
                    <a:pt x="97535" y="105537"/>
                  </a:lnTo>
                  <a:lnTo>
                    <a:pt x="100838" y="124968"/>
                  </a:lnTo>
                  <a:lnTo>
                    <a:pt x="102997" y="145796"/>
                  </a:lnTo>
                  <a:lnTo>
                    <a:pt x="104013" y="168529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966963" y="148285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052320" cy="616585"/>
            <a:chOff x="1213103" y="774134"/>
            <a:chExt cx="2052320" cy="616585"/>
          </a:xfrm>
        </p:grpSpPr>
        <p:sp>
          <p:nvSpPr>
            <p:cNvPr id="3" name="object 3"/>
            <p:cNvSpPr/>
            <p:nvPr/>
          </p:nvSpPr>
          <p:spPr>
            <a:xfrm>
              <a:off x="1234422" y="774134"/>
              <a:ext cx="203076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8383" y="792479"/>
              <a:ext cx="139979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92024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0992" y="475488"/>
                  </a:lnTo>
                  <a:lnTo>
                    <a:pt x="1920240" y="396239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586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840992" y="475488"/>
                  </a:moveTo>
                  <a:lnTo>
                    <a:pt x="1856867" y="412114"/>
                  </a:lnTo>
                  <a:lnTo>
                    <a:pt x="1920240" y="396239"/>
                  </a:lnTo>
                  <a:lnTo>
                    <a:pt x="18409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0240" y="0"/>
                  </a:lnTo>
                  <a:lnTo>
                    <a:pt x="192024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267779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20" dirty="0">
                <a:latin typeface="Lucida Sans"/>
                <a:cs typeface="Lucida Sans"/>
              </a:rPr>
              <a:t>Sea </a:t>
            </a:r>
            <a:r>
              <a:rPr sz="1500" spc="-75" dirty="0">
                <a:latin typeface="Lucida Sans"/>
                <a:cs typeface="Lucida Sans"/>
              </a:rPr>
              <a:t>urchin</a:t>
            </a:r>
            <a:r>
              <a:rPr sz="1500" spc="-28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(Echinus).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5" dirty="0">
                <a:latin typeface="Lucida Sans"/>
                <a:cs typeface="Lucida Sans"/>
              </a:rPr>
              <a:t>Sea </a:t>
            </a:r>
            <a:r>
              <a:rPr sz="1500" spc="-75" dirty="0">
                <a:latin typeface="Lucida Sans"/>
                <a:cs typeface="Lucida Sans"/>
              </a:rPr>
              <a:t>cucumber</a:t>
            </a:r>
            <a:r>
              <a:rPr sz="1500" spc="-31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(Cucumaria).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20" dirty="0">
                <a:latin typeface="Lucida Sans"/>
                <a:cs typeface="Lucida Sans"/>
              </a:rPr>
              <a:t>Sea </a:t>
            </a:r>
            <a:r>
              <a:rPr sz="1500" spc="-60" dirty="0">
                <a:latin typeface="Lucida Sans"/>
                <a:cs typeface="Lucida Sans"/>
              </a:rPr>
              <a:t>lily</a:t>
            </a:r>
            <a:r>
              <a:rPr sz="1500" spc="-26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(Antedon).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64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7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Echinodermata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0415" y="3066288"/>
            <a:ext cx="2340864" cy="16489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1240" y="3066288"/>
            <a:ext cx="2749295" cy="16489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18816" y="3066288"/>
            <a:ext cx="3300983" cy="16489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406266" y="811402"/>
            <a:ext cx="2675890" cy="1467485"/>
            <a:chOff x="3406266" y="811402"/>
            <a:chExt cx="2675890" cy="1467485"/>
          </a:xfrm>
        </p:grpSpPr>
        <p:sp>
          <p:nvSpPr>
            <p:cNvPr id="14" name="object 14"/>
            <p:cNvSpPr/>
            <p:nvPr/>
          </p:nvSpPr>
          <p:spPr>
            <a:xfrm>
              <a:off x="3410965" y="1440306"/>
              <a:ext cx="98933" cy="7886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981195" y="1663191"/>
              <a:ext cx="137032" cy="763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06266" y="811402"/>
              <a:ext cx="2664333" cy="14669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81902" y="107518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112135" y="2032253"/>
            <a:ext cx="188594" cy="11442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9144000" y="0"/>
                </a:moveTo>
                <a:lnTo>
                  <a:pt x="0" y="0"/>
                </a:lnTo>
                <a:lnTo>
                  <a:pt x="0" y="5145024"/>
                </a:lnTo>
                <a:lnTo>
                  <a:pt x="9144000" y="5145024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2544" y="335279"/>
            <a:ext cx="3304031" cy="4572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52399"/>
            <a:ext cx="609600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17289" y="1244930"/>
            <a:ext cx="3874135" cy="24669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10"/>
              </a:spcBef>
            </a:pPr>
            <a:r>
              <a:rPr sz="4000" spc="-1160" dirty="0">
                <a:solidFill>
                  <a:srgbClr val="FFFF00"/>
                </a:solidFill>
                <a:latin typeface="Century Gothic"/>
                <a:cs typeface="Century Gothic"/>
              </a:rPr>
              <a:t>BIOLOGY</a:t>
            </a:r>
            <a:r>
              <a:rPr sz="4000" spc="-1160" dirty="0">
                <a:solidFill>
                  <a:srgbClr val="FFFFFF"/>
                </a:solidFill>
                <a:latin typeface="Century Gothic"/>
                <a:cs typeface="Century Gothic"/>
              </a:rPr>
              <a:t>-</a:t>
            </a:r>
            <a:r>
              <a:rPr sz="4000" spc="-4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spc="-1000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4000" spc="-1355" dirty="0">
                <a:solidFill>
                  <a:srgbClr val="FFFFFF"/>
                </a:solidFill>
                <a:latin typeface="Century Gothic"/>
                <a:cs typeface="Century Gothic"/>
              </a:rPr>
              <a:t>ONLY</a:t>
            </a:r>
            <a:r>
              <a:rPr sz="4000" spc="-409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spc="-1105" dirty="0">
                <a:solidFill>
                  <a:srgbClr val="FFFFFF"/>
                </a:solidFill>
                <a:latin typeface="Century Gothic"/>
                <a:cs typeface="Century Gothic"/>
              </a:rPr>
              <a:t>SCIENCE  </a:t>
            </a:r>
            <a:r>
              <a:rPr sz="4000" spc="-1225" dirty="0">
                <a:solidFill>
                  <a:srgbClr val="FFFFFF"/>
                </a:solidFill>
                <a:latin typeface="Century Gothic"/>
                <a:cs typeface="Century Gothic"/>
              </a:rPr>
              <a:t>WHERE</a:t>
            </a:r>
            <a:r>
              <a:rPr sz="4000" spc="-4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spc="-960" dirty="0">
                <a:solidFill>
                  <a:srgbClr val="FFFFFF"/>
                </a:solidFill>
                <a:latin typeface="Century Gothic"/>
                <a:cs typeface="Century Gothic"/>
              </a:rPr>
              <a:t>MULTIPLICATION </a:t>
            </a:r>
            <a:r>
              <a:rPr sz="4000" spc="-1385" dirty="0">
                <a:solidFill>
                  <a:srgbClr val="FFFFFF"/>
                </a:solidFill>
                <a:latin typeface="Century Gothic"/>
                <a:cs typeface="Century Gothic"/>
              </a:rPr>
              <a:t>AND </a:t>
            </a:r>
            <a:r>
              <a:rPr sz="4000" spc="-10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spc="-885" dirty="0">
                <a:solidFill>
                  <a:srgbClr val="FFFFFF"/>
                </a:solidFill>
                <a:latin typeface="Century Gothic"/>
                <a:cs typeface="Century Gothic"/>
              </a:rPr>
              <a:t>DIVISION </a:t>
            </a:r>
            <a:r>
              <a:rPr sz="4000" spc="-1405" dirty="0">
                <a:solidFill>
                  <a:srgbClr val="FFFFFF"/>
                </a:solidFill>
                <a:latin typeface="Century Gothic"/>
                <a:cs typeface="Century Gothic"/>
              </a:rPr>
              <a:t>MEAN</a:t>
            </a:r>
            <a:r>
              <a:rPr sz="4000" spc="-38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spc="-1000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sz="4000" spc="-1295" dirty="0">
                <a:solidFill>
                  <a:srgbClr val="FFFFFF"/>
                </a:solidFill>
                <a:latin typeface="Century Gothic"/>
                <a:cs typeface="Century Gothic"/>
              </a:rPr>
              <a:t>SAME </a:t>
            </a:r>
            <a:r>
              <a:rPr sz="4000" spc="-10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spc="-875" dirty="0">
                <a:solidFill>
                  <a:srgbClr val="FFFFFF"/>
                </a:solidFill>
                <a:latin typeface="Century Gothic"/>
                <a:cs typeface="Century Gothic"/>
              </a:rPr>
              <a:t>THING.</a:t>
            </a:r>
            <a:endParaRPr sz="4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Animal 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Kingdom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43265" y="768091"/>
            <a:ext cx="5783580" cy="1398905"/>
            <a:chOff x="1743265" y="768091"/>
            <a:chExt cx="5783580" cy="1398905"/>
          </a:xfrm>
        </p:grpSpPr>
        <p:sp>
          <p:nvSpPr>
            <p:cNvPr id="6" name="object 6"/>
            <p:cNvSpPr/>
            <p:nvPr/>
          </p:nvSpPr>
          <p:spPr>
            <a:xfrm>
              <a:off x="1764785" y="768091"/>
              <a:ext cx="5761494" cy="139827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8027" y="781811"/>
              <a:ext cx="5651500" cy="1283335"/>
            </a:xfrm>
            <a:custGeom>
              <a:avLst/>
              <a:gdLst/>
              <a:ahLst/>
              <a:cxnLst/>
              <a:rect l="l" t="t" r="r" b="b"/>
              <a:pathLst>
                <a:path w="5651500" h="1283335">
                  <a:moveTo>
                    <a:pt x="5650992" y="0"/>
                  </a:moveTo>
                  <a:lnTo>
                    <a:pt x="0" y="0"/>
                  </a:lnTo>
                  <a:lnTo>
                    <a:pt x="0" y="1283208"/>
                  </a:lnTo>
                  <a:lnTo>
                    <a:pt x="5437124" y="1283208"/>
                  </a:lnTo>
                  <a:lnTo>
                    <a:pt x="5650992" y="1069339"/>
                  </a:lnTo>
                  <a:lnTo>
                    <a:pt x="56509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85151" y="1851151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5" h="213994">
                  <a:moveTo>
                    <a:pt x="213868" y="0"/>
                  </a:moveTo>
                  <a:lnTo>
                    <a:pt x="42799" y="42799"/>
                  </a:lnTo>
                  <a:lnTo>
                    <a:pt x="0" y="213868"/>
                  </a:lnTo>
                  <a:lnTo>
                    <a:pt x="21386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8027" y="781811"/>
              <a:ext cx="5651500" cy="1283335"/>
            </a:xfrm>
            <a:custGeom>
              <a:avLst/>
              <a:gdLst/>
              <a:ahLst/>
              <a:cxnLst/>
              <a:rect l="l" t="t" r="r" b="b"/>
              <a:pathLst>
                <a:path w="5651500" h="1283335">
                  <a:moveTo>
                    <a:pt x="5437124" y="1283208"/>
                  </a:moveTo>
                  <a:lnTo>
                    <a:pt x="5479923" y="1112139"/>
                  </a:lnTo>
                  <a:lnTo>
                    <a:pt x="5650992" y="1069339"/>
                  </a:lnTo>
                  <a:lnTo>
                    <a:pt x="5437124" y="1283208"/>
                  </a:lnTo>
                  <a:lnTo>
                    <a:pt x="0" y="1283208"/>
                  </a:lnTo>
                  <a:lnTo>
                    <a:pt x="0" y="0"/>
                  </a:lnTo>
                  <a:lnTo>
                    <a:pt x="5650992" y="0"/>
                  </a:lnTo>
                  <a:lnTo>
                    <a:pt x="5650992" y="10693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03982" y="939749"/>
            <a:ext cx="3341370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200" dirty="0">
                <a:solidFill>
                  <a:srgbClr val="FFFFFF"/>
                </a:solidFill>
                <a:latin typeface="Gill Sans MT"/>
                <a:cs typeface="Gill Sans MT"/>
              </a:rPr>
              <a:t>He</a:t>
            </a:r>
            <a:r>
              <a:rPr sz="4000" spc="-265" dirty="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4000" spc="-30" dirty="0">
                <a:solidFill>
                  <a:srgbClr val="FFFFFF"/>
                </a:solidFill>
                <a:latin typeface="Gill Sans MT"/>
                <a:cs typeface="Gill Sans MT"/>
              </a:rPr>
              <a:t>ic</a:t>
            </a:r>
            <a:r>
              <a:rPr sz="4000" spc="-40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4000" spc="-55" dirty="0">
                <a:solidFill>
                  <a:srgbClr val="FFFFFF"/>
                </a:solidFill>
                <a:latin typeface="Gill Sans MT"/>
                <a:cs typeface="Gill Sans MT"/>
              </a:rPr>
              <a:t>ordata</a:t>
            </a:r>
            <a:endParaRPr sz="40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38983" y="2206751"/>
            <a:ext cx="4066032" cy="26151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07591" y="792479"/>
              <a:ext cx="24147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699960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General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Characters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These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70" dirty="0">
                <a:latin typeface="Arial Black"/>
                <a:cs typeface="Arial Black"/>
              </a:rPr>
              <a:t>usually </a:t>
            </a:r>
            <a:r>
              <a:rPr sz="1500" spc="-175" dirty="0">
                <a:latin typeface="Arial Black"/>
                <a:cs typeface="Arial Black"/>
              </a:rPr>
              <a:t>described </a:t>
            </a:r>
            <a:r>
              <a:rPr sz="1500" spc="-204" dirty="0">
                <a:latin typeface="Arial Black"/>
                <a:cs typeface="Arial Black"/>
              </a:rPr>
              <a:t>as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primitive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chordates </a:t>
            </a:r>
            <a:r>
              <a:rPr sz="1500" spc="-150" dirty="0">
                <a:latin typeface="Arial Black"/>
                <a:cs typeface="Arial Black"/>
              </a:rPr>
              <a:t>or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invertebrate</a:t>
            </a:r>
            <a:r>
              <a:rPr sz="1500" b="1" spc="2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chordates.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Earlier, </a:t>
            </a:r>
            <a:r>
              <a:rPr sz="1500" spc="-185" dirty="0">
                <a:latin typeface="Arial Black"/>
                <a:cs typeface="Arial Black"/>
              </a:rPr>
              <a:t>these </a:t>
            </a:r>
            <a:r>
              <a:rPr sz="1500" spc="-180" dirty="0">
                <a:latin typeface="Arial Black"/>
                <a:cs typeface="Arial Black"/>
              </a:rPr>
              <a:t>were </a:t>
            </a:r>
            <a:r>
              <a:rPr sz="1500" spc="-165" dirty="0">
                <a:latin typeface="Arial Black"/>
                <a:cs typeface="Arial Black"/>
              </a:rPr>
              <a:t>included </a:t>
            </a:r>
            <a:r>
              <a:rPr sz="1500" spc="-155" dirty="0">
                <a:latin typeface="Arial Black"/>
                <a:cs typeface="Arial Black"/>
              </a:rPr>
              <a:t>under phylum</a:t>
            </a:r>
            <a:r>
              <a:rPr sz="1500" spc="-9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Chordata.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709923" y="1646808"/>
            <a:ext cx="2254885" cy="53975"/>
          </a:xfrm>
          <a:custGeom>
            <a:avLst/>
            <a:gdLst/>
            <a:ahLst/>
            <a:cxnLst/>
            <a:rect l="l" t="t" r="r" b="b"/>
            <a:pathLst>
              <a:path w="2254885" h="53975">
                <a:moveTo>
                  <a:pt x="0" y="22732"/>
                </a:moveTo>
                <a:lnTo>
                  <a:pt x="0" y="22732"/>
                </a:lnTo>
                <a:lnTo>
                  <a:pt x="14350" y="24891"/>
                </a:lnTo>
                <a:lnTo>
                  <a:pt x="24129" y="29463"/>
                </a:lnTo>
                <a:lnTo>
                  <a:pt x="35305" y="35687"/>
                </a:lnTo>
                <a:lnTo>
                  <a:pt x="44958" y="42163"/>
                </a:lnTo>
                <a:lnTo>
                  <a:pt x="56134" y="47878"/>
                </a:lnTo>
                <a:lnTo>
                  <a:pt x="68072" y="51815"/>
                </a:lnTo>
                <a:lnTo>
                  <a:pt x="83565" y="53975"/>
                </a:lnTo>
                <a:lnTo>
                  <a:pt x="83565" y="53975"/>
                </a:lnTo>
                <a:lnTo>
                  <a:pt x="99695" y="51815"/>
                </a:lnTo>
                <a:lnTo>
                  <a:pt x="115950" y="47878"/>
                </a:lnTo>
                <a:lnTo>
                  <a:pt x="133603" y="41020"/>
                </a:lnTo>
                <a:lnTo>
                  <a:pt x="147954" y="33527"/>
                </a:lnTo>
                <a:lnTo>
                  <a:pt x="162051" y="25907"/>
                </a:lnTo>
                <a:lnTo>
                  <a:pt x="175260" y="19812"/>
                </a:lnTo>
                <a:lnTo>
                  <a:pt x="187198" y="17272"/>
                </a:lnTo>
                <a:lnTo>
                  <a:pt x="200533" y="17272"/>
                </a:lnTo>
                <a:lnTo>
                  <a:pt x="200533" y="17272"/>
                </a:lnTo>
                <a:lnTo>
                  <a:pt x="213867" y="19812"/>
                </a:lnTo>
                <a:lnTo>
                  <a:pt x="228980" y="22732"/>
                </a:lnTo>
                <a:lnTo>
                  <a:pt x="245110" y="25907"/>
                </a:lnTo>
                <a:lnTo>
                  <a:pt x="261747" y="29463"/>
                </a:lnTo>
                <a:lnTo>
                  <a:pt x="278256" y="32385"/>
                </a:lnTo>
                <a:lnTo>
                  <a:pt x="293370" y="35687"/>
                </a:lnTo>
                <a:lnTo>
                  <a:pt x="308863" y="38100"/>
                </a:lnTo>
                <a:lnTo>
                  <a:pt x="327660" y="39242"/>
                </a:lnTo>
                <a:lnTo>
                  <a:pt x="347090" y="39242"/>
                </a:lnTo>
                <a:lnTo>
                  <a:pt x="367918" y="37084"/>
                </a:lnTo>
                <a:lnTo>
                  <a:pt x="388747" y="34543"/>
                </a:lnTo>
                <a:lnTo>
                  <a:pt x="409701" y="31623"/>
                </a:lnTo>
                <a:lnTo>
                  <a:pt x="427989" y="28448"/>
                </a:lnTo>
                <a:lnTo>
                  <a:pt x="445642" y="23749"/>
                </a:lnTo>
                <a:lnTo>
                  <a:pt x="445642" y="23749"/>
                </a:lnTo>
                <a:lnTo>
                  <a:pt x="461137" y="17272"/>
                </a:lnTo>
                <a:lnTo>
                  <a:pt x="477392" y="11811"/>
                </a:lnTo>
                <a:lnTo>
                  <a:pt x="493902" y="6476"/>
                </a:lnTo>
                <a:lnTo>
                  <a:pt x="511555" y="2159"/>
                </a:lnTo>
                <a:lnTo>
                  <a:pt x="528827" y="0"/>
                </a:lnTo>
                <a:lnTo>
                  <a:pt x="547624" y="0"/>
                </a:lnTo>
                <a:lnTo>
                  <a:pt x="566292" y="1015"/>
                </a:lnTo>
                <a:lnTo>
                  <a:pt x="583946" y="3175"/>
                </a:lnTo>
                <a:lnTo>
                  <a:pt x="602234" y="7492"/>
                </a:lnTo>
                <a:lnTo>
                  <a:pt x="619887" y="12953"/>
                </a:lnTo>
                <a:lnTo>
                  <a:pt x="638683" y="18414"/>
                </a:lnTo>
                <a:lnTo>
                  <a:pt x="656971" y="24891"/>
                </a:lnTo>
                <a:lnTo>
                  <a:pt x="676783" y="29463"/>
                </a:lnTo>
                <a:lnTo>
                  <a:pt x="697738" y="34543"/>
                </a:lnTo>
                <a:lnTo>
                  <a:pt x="716026" y="37084"/>
                </a:lnTo>
                <a:lnTo>
                  <a:pt x="734822" y="37084"/>
                </a:lnTo>
                <a:lnTo>
                  <a:pt x="734822" y="37084"/>
                </a:lnTo>
                <a:lnTo>
                  <a:pt x="751331" y="34543"/>
                </a:lnTo>
                <a:lnTo>
                  <a:pt x="768985" y="32385"/>
                </a:lnTo>
                <a:lnTo>
                  <a:pt x="787273" y="29463"/>
                </a:lnTo>
                <a:lnTo>
                  <a:pt x="804926" y="25907"/>
                </a:lnTo>
                <a:lnTo>
                  <a:pt x="822198" y="22732"/>
                </a:lnTo>
                <a:lnTo>
                  <a:pt x="839851" y="19812"/>
                </a:lnTo>
                <a:lnTo>
                  <a:pt x="856106" y="16255"/>
                </a:lnTo>
                <a:lnTo>
                  <a:pt x="873760" y="13969"/>
                </a:lnTo>
                <a:lnTo>
                  <a:pt x="894588" y="11175"/>
                </a:lnTo>
                <a:lnTo>
                  <a:pt x="914018" y="8636"/>
                </a:lnTo>
                <a:lnTo>
                  <a:pt x="934212" y="6476"/>
                </a:lnTo>
                <a:lnTo>
                  <a:pt x="956945" y="4317"/>
                </a:lnTo>
                <a:lnTo>
                  <a:pt x="981328" y="4317"/>
                </a:lnTo>
                <a:lnTo>
                  <a:pt x="1002918" y="6476"/>
                </a:lnTo>
                <a:lnTo>
                  <a:pt x="1021714" y="10032"/>
                </a:lnTo>
                <a:lnTo>
                  <a:pt x="1039367" y="13969"/>
                </a:lnTo>
                <a:lnTo>
                  <a:pt x="1039367" y="13969"/>
                </a:lnTo>
                <a:lnTo>
                  <a:pt x="1055497" y="18414"/>
                </a:lnTo>
                <a:lnTo>
                  <a:pt x="1074292" y="23749"/>
                </a:lnTo>
                <a:lnTo>
                  <a:pt x="1091564" y="28448"/>
                </a:lnTo>
                <a:lnTo>
                  <a:pt x="1110234" y="33527"/>
                </a:lnTo>
                <a:lnTo>
                  <a:pt x="1128902" y="38100"/>
                </a:lnTo>
                <a:lnTo>
                  <a:pt x="1147699" y="40259"/>
                </a:lnTo>
                <a:lnTo>
                  <a:pt x="1167511" y="41020"/>
                </a:lnTo>
                <a:lnTo>
                  <a:pt x="1186941" y="43179"/>
                </a:lnTo>
                <a:lnTo>
                  <a:pt x="1206753" y="44576"/>
                </a:lnTo>
                <a:lnTo>
                  <a:pt x="1225423" y="43179"/>
                </a:lnTo>
                <a:lnTo>
                  <a:pt x="1242695" y="42163"/>
                </a:lnTo>
                <a:lnTo>
                  <a:pt x="1262506" y="41020"/>
                </a:lnTo>
                <a:lnTo>
                  <a:pt x="1281302" y="38100"/>
                </a:lnTo>
                <a:lnTo>
                  <a:pt x="1299590" y="35687"/>
                </a:lnTo>
                <a:lnTo>
                  <a:pt x="1319402" y="33527"/>
                </a:lnTo>
                <a:lnTo>
                  <a:pt x="1338072" y="30606"/>
                </a:lnTo>
                <a:lnTo>
                  <a:pt x="1359662" y="28448"/>
                </a:lnTo>
                <a:lnTo>
                  <a:pt x="1383156" y="25907"/>
                </a:lnTo>
                <a:lnTo>
                  <a:pt x="1404747" y="23749"/>
                </a:lnTo>
                <a:lnTo>
                  <a:pt x="1425575" y="21970"/>
                </a:lnTo>
                <a:lnTo>
                  <a:pt x="1446529" y="18414"/>
                </a:lnTo>
                <a:lnTo>
                  <a:pt x="1464183" y="17272"/>
                </a:lnTo>
                <a:lnTo>
                  <a:pt x="1464183" y="17272"/>
                </a:lnTo>
                <a:lnTo>
                  <a:pt x="1480312" y="18414"/>
                </a:lnTo>
                <a:lnTo>
                  <a:pt x="1497584" y="21970"/>
                </a:lnTo>
                <a:lnTo>
                  <a:pt x="1515237" y="24891"/>
                </a:lnTo>
                <a:lnTo>
                  <a:pt x="1533905" y="28448"/>
                </a:lnTo>
                <a:lnTo>
                  <a:pt x="1552702" y="32385"/>
                </a:lnTo>
                <a:lnTo>
                  <a:pt x="1572133" y="35687"/>
                </a:lnTo>
                <a:lnTo>
                  <a:pt x="1591945" y="39242"/>
                </a:lnTo>
                <a:lnTo>
                  <a:pt x="1591945" y="39242"/>
                </a:lnTo>
                <a:lnTo>
                  <a:pt x="1611756" y="42163"/>
                </a:lnTo>
                <a:lnTo>
                  <a:pt x="1633727" y="45719"/>
                </a:lnTo>
                <a:lnTo>
                  <a:pt x="1653539" y="48894"/>
                </a:lnTo>
                <a:lnTo>
                  <a:pt x="1673987" y="49656"/>
                </a:lnTo>
                <a:lnTo>
                  <a:pt x="1673987" y="49656"/>
                </a:lnTo>
                <a:lnTo>
                  <a:pt x="1694941" y="48894"/>
                </a:lnTo>
                <a:lnTo>
                  <a:pt x="1713611" y="46736"/>
                </a:lnTo>
                <a:lnTo>
                  <a:pt x="1734439" y="42163"/>
                </a:lnTo>
                <a:lnTo>
                  <a:pt x="1756028" y="37084"/>
                </a:lnTo>
                <a:lnTo>
                  <a:pt x="1779142" y="31623"/>
                </a:lnTo>
                <a:lnTo>
                  <a:pt x="1799971" y="27050"/>
                </a:lnTo>
                <a:lnTo>
                  <a:pt x="1820926" y="23749"/>
                </a:lnTo>
                <a:lnTo>
                  <a:pt x="1841373" y="21970"/>
                </a:lnTo>
                <a:lnTo>
                  <a:pt x="1864740" y="18414"/>
                </a:lnTo>
                <a:lnTo>
                  <a:pt x="1889633" y="17272"/>
                </a:lnTo>
                <a:lnTo>
                  <a:pt x="1889633" y="17272"/>
                </a:lnTo>
                <a:lnTo>
                  <a:pt x="1915922" y="18414"/>
                </a:lnTo>
                <a:lnTo>
                  <a:pt x="1939289" y="21970"/>
                </a:lnTo>
                <a:lnTo>
                  <a:pt x="1958721" y="24891"/>
                </a:lnTo>
                <a:lnTo>
                  <a:pt x="1976374" y="28448"/>
                </a:lnTo>
                <a:lnTo>
                  <a:pt x="1994027" y="31623"/>
                </a:lnTo>
                <a:lnTo>
                  <a:pt x="2013458" y="34543"/>
                </a:lnTo>
                <a:lnTo>
                  <a:pt x="2033270" y="38100"/>
                </a:lnTo>
                <a:lnTo>
                  <a:pt x="2054860" y="38100"/>
                </a:lnTo>
                <a:lnTo>
                  <a:pt x="2077212" y="34543"/>
                </a:lnTo>
                <a:lnTo>
                  <a:pt x="2100961" y="31623"/>
                </a:lnTo>
                <a:lnTo>
                  <a:pt x="2121789" y="29463"/>
                </a:lnTo>
                <a:lnTo>
                  <a:pt x="2141601" y="28448"/>
                </a:lnTo>
                <a:lnTo>
                  <a:pt x="2161413" y="29463"/>
                </a:lnTo>
                <a:lnTo>
                  <a:pt x="2183003" y="31623"/>
                </a:lnTo>
                <a:lnTo>
                  <a:pt x="2204974" y="35687"/>
                </a:lnTo>
                <a:lnTo>
                  <a:pt x="2224786" y="39242"/>
                </a:lnTo>
                <a:lnTo>
                  <a:pt x="2242439" y="40259"/>
                </a:lnTo>
                <a:lnTo>
                  <a:pt x="2254377" y="39242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71691" y="1240662"/>
            <a:ext cx="267335" cy="168275"/>
          </a:xfrm>
          <a:custGeom>
            <a:avLst/>
            <a:gdLst/>
            <a:ahLst/>
            <a:cxnLst/>
            <a:rect l="l" t="t" r="r" b="b"/>
            <a:pathLst>
              <a:path w="267334" h="168275">
                <a:moveTo>
                  <a:pt x="0" y="152019"/>
                </a:moveTo>
                <a:lnTo>
                  <a:pt x="0" y="152019"/>
                </a:lnTo>
                <a:lnTo>
                  <a:pt x="13969" y="163830"/>
                </a:lnTo>
                <a:lnTo>
                  <a:pt x="31623" y="168148"/>
                </a:lnTo>
                <a:lnTo>
                  <a:pt x="52450" y="164973"/>
                </a:lnTo>
                <a:lnTo>
                  <a:pt x="74422" y="156337"/>
                </a:lnTo>
                <a:lnTo>
                  <a:pt x="91693" y="143383"/>
                </a:lnTo>
                <a:lnTo>
                  <a:pt x="109347" y="127888"/>
                </a:lnTo>
                <a:lnTo>
                  <a:pt x="128142" y="110616"/>
                </a:lnTo>
                <a:lnTo>
                  <a:pt x="145795" y="94361"/>
                </a:lnTo>
                <a:lnTo>
                  <a:pt x="159765" y="82550"/>
                </a:lnTo>
                <a:lnTo>
                  <a:pt x="175259" y="71374"/>
                </a:lnTo>
                <a:lnTo>
                  <a:pt x="187198" y="60578"/>
                </a:lnTo>
                <a:lnTo>
                  <a:pt x="200151" y="50037"/>
                </a:lnTo>
                <a:lnTo>
                  <a:pt x="215645" y="36830"/>
                </a:lnTo>
                <a:lnTo>
                  <a:pt x="231012" y="24891"/>
                </a:lnTo>
                <a:lnTo>
                  <a:pt x="245109" y="13081"/>
                </a:lnTo>
                <a:lnTo>
                  <a:pt x="258444" y="3683"/>
                </a:lnTo>
                <a:lnTo>
                  <a:pt x="26708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2369057" y="1879219"/>
            <a:ext cx="3662679" cy="91440"/>
            <a:chOff x="2369057" y="1879219"/>
            <a:chExt cx="3662679" cy="91440"/>
          </a:xfrm>
        </p:grpSpPr>
        <p:sp>
          <p:nvSpPr>
            <p:cNvPr id="13" name="object 13"/>
            <p:cNvSpPr/>
            <p:nvPr/>
          </p:nvSpPr>
          <p:spPr>
            <a:xfrm>
              <a:off x="2378582" y="1888744"/>
              <a:ext cx="3643629" cy="72390"/>
            </a:xfrm>
            <a:custGeom>
              <a:avLst/>
              <a:gdLst/>
              <a:ahLst/>
              <a:cxnLst/>
              <a:rect l="l" t="t" r="r" b="b"/>
              <a:pathLst>
                <a:path w="3643629" h="72389">
                  <a:moveTo>
                    <a:pt x="0" y="22986"/>
                  </a:moveTo>
                  <a:lnTo>
                    <a:pt x="12318" y="22986"/>
                  </a:lnTo>
                  <a:lnTo>
                    <a:pt x="12318" y="22986"/>
                  </a:lnTo>
                  <a:lnTo>
                    <a:pt x="24130" y="24764"/>
                  </a:lnTo>
                  <a:lnTo>
                    <a:pt x="40767" y="28447"/>
                  </a:lnTo>
                  <a:lnTo>
                    <a:pt x="59436" y="32765"/>
                  </a:lnTo>
                  <a:lnTo>
                    <a:pt x="76708" y="38099"/>
                  </a:lnTo>
                  <a:lnTo>
                    <a:pt x="94361" y="44576"/>
                  </a:lnTo>
                  <a:lnTo>
                    <a:pt x="110617" y="50037"/>
                  </a:lnTo>
                  <a:lnTo>
                    <a:pt x="127127" y="55371"/>
                  </a:lnTo>
                  <a:lnTo>
                    <a:pt x="144780" y="57530"/>
                  </a:lnTo>
                  <a:lnTo>
                    <a:pt x="162052" y="57530"/>
                  </a:lnTo>
                  <a:lnTo>
                    <a:pt x="179705" y="55371"/>
                  </a:lnTo>
                  <a:lnTo>
                    <a:pt x="198374" y="53212"/>
                  </a:lnTo>
                  <a:lnTo>
                    <a:pt x="216027" y="51053"/>
                  </a:lnTo>
                  <a:lnTo>
                    <a:pt x="232283" y="48259"/>
                  </a:lnTo>
                  <a:lnTo>
                    <a:pt x="249555" y="44576"/>
                  </a:lnTo>
                  <a:lnTo>
                    <a:pt x="263906" y="39242"/>
                  </a:lnTo>
                  <a:lnTo>
                    <a:pt x="279400" y="34924"/>
                  </a:lnTo>
                  <a:lnTo>
                    <a:pt x="296672" y="30606"/>
                  </a:lnTo>
                  <a:lnTo>
                    <a:pt x="315468" y="26923"/>
                  </a:lnTo>
                  <a:lnTo>
                    <a:pt x="315468" y="26923"/>
                  </a:lnTo>
                  <a:lnTo>
                    <a:pt x="335280" y="24764"/>
                  </a:lnTo>
                  <a:lnTo>
                    <a:pt x="356108" y="22986"/>
                  </a:lnTo>
                  <a:lnTo>
                    <a:pt x="375539" y="20827"/>
                  </a:lnTo>
                  <a:lnTo>
                    <a:pt x="395350" y="19811"/>
                  </a:lnTo>
                  <a:lnTo>
                    <a:pt x="418338" y="20827"/>
                  </a:lnTo>
                  <a:lnTo>
                    <a:pt x="443611" y="22986"/>
                  </a:lnTo>
                  <a:lnTo>
                    <a:pt x="466598" y="24129"/>
                  </a:lnTo>
                  <a:lnTo>
                    <a:pt x="487553" y="25907"/>
                  </a:lnTo>
                  <a:lnTo>
                    <a:pt x="506984" y="28447"/>
                  </a:lnTo>
                  <a:lnTo>
                    <a:pt x="526796" y="31622"/>
                  </a:lnTo>
                  <a:lnTo>
                    <a:pt x="546481" y="35940"/>
                  </a:lnTo>
                  <a:lnTo>
                    <a:pt x="567436" y="41401"/>
                  </a:lnTo>
                  <a:lnTo>
                    <a:pt x="588264" y="45719"/>
                  </a:lnTo>
                  <a:lnTo>
                    <a:pt x="606679" y="48894"/>
                  </a:lnTo>
                  <a:lnTo>
                    <a:pt x="625348" y="52196"/>
                  </a:lnTo>
                  <a:lnTo>
                    <a:pt x="644144" y="55371"/>
                  </a:lnTo>
                  <a:lnTo>
                    <a:pt x="664591" y="56514"/>
                  </a:lnTo>
                  <a:lnTo>
                    <a:pt x="684403" y="56514"/>
                  </a:lnTo>
                  <a:lnTo>
                    <a:pt x="703834" y="53212"/>
                  </a:lnTo>
                  <a:lnTo>
                    <a:pt x="723646" y="50037"/>
                  </a:lnTo>
                  <a:lnTo>
                    <a:pt x="741299" y="45719"/>
                  </a:lnTo>
                  <a:lnTo>
                    <a:pt x="757809" y="40258"/>
                  </a:lnTo>
                  <a:lnTo>
                    <a:pt x="775081" y="35940"/>
                  </a:lnTo>
                  <a:lnTo>
                    <a:pt x="793877" y="30606"/>
                  </a:lnTo>
                  <a:lnTo>
                    <a:pt x="815848" y="25907"/>
                  </a:lnTo>
                  <a:lnTo>
                    <a:pt x="837819" y="20827"/>
                  </a:lnTo>
                  <a:lnTo>
                    <a:pt x="860425" y="16128"/>
                  </a:lnTo>
                  <a:lnTo>
                    <a:pt x="881380" y="12191"/>
                  </a:lnTo>
                  <a:lnTo>
                    <a:pt x="900049" y="9016"/>
                  </a:lnTo>
                  <a:lnTo>
                    <a:pt x="919861" y="6476"/>
                  </a:lnTo>
                  <a:lnTo>
                    <a:pt x="941832" y="4699"/>
                  </a:lnTo>
                  <a:lnTo>
                    <a:pt x="963421" y="3555"/>
                  </a:lnTo>
                  <a:lnTo>
                    <a:pt x="985774" y="3555"/>
                  </a:lnTo>
                  <a:lnTo>
                    <a:pt x="1005205" y="2539"/>
                  </a:lnTo>
                  <a:lnTo>
                    <a:pt x="1023874" y="2539"/>
                  </a:lnTo>
                  <a:lnTo>
                    <a:pt x="1043686" y="4699"/>
                  </a:lnTo>
                  <a:lnTo>
                    <a:pt x="1063117" y="7492"/>
                  </a:lnTo>
                  <a:lnTo>
                    <a:pt x="1086231" y="12191"/>
                  </a:lnTo>
                  <a:lnTo>
                    <a:pt x="1106043" y="16128"/>
                  </a:lnTo>
                  <a:lnTo>
                    <a:pt x="1123569" y="21970"/>
                  </a:lnTo>
                  <a:lnTo>
                    <a:pt x="1141983" y="25907"/>
                  </a:lnTo>
                  <a:lnTo>
                    <a:pt x="1161795" y="30606"/>
                  </a:lnTo>
                  <a:lnTo>
                    <a:pt x="1183767" y="34924"/>
                  </a:lnTo>
                  <a:lnTo>
                    <a:pt x="1206754" y="35940"/>
                  </a:lnTo>
                  <a:lnTo>
                    <a:pt x="1230883" y="35940"/>
                  </a:lnTo>
                  <a:lnTo>
                    <a:pt x="1253997" y="34924"/>
                  </a:lnTo>
                  <a:lnTo>
                    <a:pt x="1276604" y="33781"/>
                  </a:lnTo>
                  <a:lnTo>
                    <a:pt x="1295400" y="31622"/>
                  </a:lnTo>
                  <a:lnTo>
                    <a:pt x="1312926" y="26923"/>
                  </a:lnTo>
                  <a:lnTo>
                    <a:pt x="1329563" y="22986"/>
                  </a:lnTo>
                  <a:lnTo>
                    <a:pt x="1347851" y="18668"/>
                  </a:lnTo>
                  <a:lnTo>
                    <a:pt x="1370965" y="14350"/>
                  </a:lnTo>
                  <a:lnTo>
                    <a:pt x="1393952" y="11175"/>
                  </a:lnTo>
                  <a:lnTo>
                    <a:pt x="1416684" y="9016"/>
                  </a:lnTo>
                  <a:lnTo>
                    <a:pt x="1441195" y="6476"/>
                  </a:lnTo>
                  <a:lnTo>
                    <a:pt x="1464945" y="5714"/>
                  </a:lnTo>
                  <a:lnTo>
                    <a:pt x="1489075" y="5714"/>
                  </a:lnTo>
                  <a:lnTo>
                    <a:pt x="1512062" y="5714"/>
                  </a:lnTo>
                  <a:lnTo>
                    <a:pt x="1535049" y="7492"/>
                  </a:lnTo>
                  <a:lnTo>
                    <a:pt x="1560321" y="9016"/>
                  </a:lnTo>
                  <a:lnTo>
                    <a:pt x="1583308" y="11175"/>
                  </a:lnTo>
                  <a:lnTo>
                    <a:pt x="1604899" y="13334"/>
                  </a:lnTo>
                  <a:lnTo>
                    <a:pt x="1626234" y="17271"/>
                  </a:lnTo>
                  <a:lnTo>
                    <a:pt x="1646682" y="21970"/>
                  </a:lnTo>
                  <a:lnTo>
                    <a:pt x="1666494" y="26923"/>
                  </a:lnTo>
                  <a:lnTo>
                    <a:pt x="1686306" y="30606"/>
                  </a:lnTo>
                  <a:lnTo>
                    <a:pt x="1706880" y="32765"/>
                  </a:lnTo>
                  <a:lnTo>
                    <a:pt x="1729105" y="33781"/>
                  </a:lnTo>
                  <a:lnTo>
                    <a:pt x="1751838" y="33781"/>
                  </a:lnTo>
                  <a:lnTo>
                    <a:pt x="1751838" y="33781"/>
                  </a:lnTo>
                  <a:lnTo>
                    <a:pt x="1774825" y="31622"/>
                  </a:lnTo>
                  <a:lnTo>
                    <a:pt x="1796795" y="28447"/>
                  </a:lnTo>
                  <a:lnTo>
                    <a:pt x="1818386" y="24129"/>
                  </a:lnTo>
                  <a:lnTo>
                    <a:pt x="1844040" y="18668"/>
                  </a:lnTo>
                  <a:lnTo>
                    <a:pt x="1868043" y="13334"/>
                  </a:lnTo>
                  <a:lnTo>
                    <a:pt x="1890776" y="7492"/>
                  </a:lnTo>
                  <a:lnTo>
                    <a:pt x="1911604" y="3555"/>
                  </a:lnTo>
                  <a:lnTo>
                    <a:pt x="1931416" y="1015"/>
                  </a:lnTo>
                  <a:lnTo>
                    <a:pt x="1950212" y="0"/>
                  </a:lnTo>
                  <a:lnTo>
                    <a:pt x="1968881" y="0"/>
                  </a:lnTo>
                  <a:lnTo>
                    <a:pt x="1968881" y="0"/>
                  </a:lnTo>
                  <a:lnTo>
                    <a:pt x="1987295" y="1015"/>
                  </a:lnTo>
                  <a:lnTo>
                    <a:pt x="2005965" y="4699"/>
                  </a:lnTo>
                  <a:lnTo>
                    <a:pt x="2026920" y="9016"/>
                  </a:lnTo>
                  <a:lnTo>
                    <a:pt x="2045208" y="13334"/>
                  </a:lnTo>
                  <a:lnTo>
                    <a:pt x="2062861" y="18668"/>
                  </a:lnTo>
                  <a:lnTo>
                    <a:pt x="2079117" y="24129"/>
                  </a:lnTo>
                  <a:lnTo>
                    <a:pt x="2096643" y="28447"/>
                  </a:lnTo>
                  <a:lnTo>
                    <a:pt x="2113280" y="32765"/>
                  </a:lnTo>
                  <a:lnTo>
                    <a:pt x="2128774" y="35940"/>
                  </a:lnTo>
                  <a:lnTo>
                    <a:pt x="2143887" y="39242"/>
                  </a:lnTo>
                  <a:lnTo>
                    <a:pt x="2160016" y="41401"/>
                  </a:lnTo>
                  <a:lnTo>
                    <a:pt x="2177669" y="42417"/>
                  </a:lnTo>
                  <a:lnTo>
                    <a:pt x="2196465" y="42417"/>
                  </a:lnTo>
                  <a:lnTo>
                    <a:pt x="2196465" y="42417"/>
                  </a:lnTo>
                  <a:lnTo>
                    <a:pt x="2216912" y="40258"/>
                  </a:lnTo>
                  <a:lnTo>
                    <a:pt x="2236724" y="37083"/>
                  </a:lnTo>
                  <a:lnTo>
                    <a:pt x="2257933" y="32765"/>
                  </a:lnTo>
                  <a:lnTo>
                    <a:pt x="2276347" y="26923"/>
                  </a:lnTo>
                  <a:lnTo>
                    <a:pt x="2295017" y="22986"/>
                  </a:lnTo>
                  <a:lnTo>
                    <a:pt x="2314829" y="19811"/>
                  </a:lnTo>
                  <a:lnTo>
                    <a:pt x="2333244" y="17271"/>
                  </a:lnTo>
                  <a:lnTo>
                    <a:pt x="2350897" y="16128"/>
                  </a:lnTo>
                  <a:lnTo>
                    <a:pt x="2368550" y="15112"/>
                  </a:lnTo>
                  <a:lnTo>
                    <a:pt x="2386838" y="14350"/>
                  </a:lnTo>
                  <a:lnTo>
                    <a:pt x="2405634" y="14350"/>
                  </a:lnTo>
                  <a:lnTo>
                    <a:pt x="2405634" y="14350"/>
                  </a:lnTo>
                  <a:lnTo>
                    <a:pt x="2422906" y="16128"/>
                  </a:lnTo>
                  <a:lnTo>
                    <a:pt x="2440559" y="18668"/>
                  </a:lnTo>
                  <a:lnTo>
                    <a:pt x="2458085" y="22986"/>
                  </a:lnTo>
                  <a:lnTo>
                    <a:pt x="2476500" y="26923"/>
                  </a:lnTo>
                  <a:lnTo>
                    <a:pt x="2495169" y="32765"/>
                  </a:lnTo>
                  <a:lnTo>
                    <a:pt x="2513965" y="35940"/>
                  </a:lnTo>
                  <a:lnTo>
                    <a:pt x="2532253" y="39242"/>
                  </a:lnTo>
                  <a:lnTo>
                    <a:pt x="2551049" y="40258"/>
                  </a:lnTo>
                  <a:lnTo>
                    <a:pt x="2569718" y="40258"/>
                  </a:lnTo>
                  <a:lnTo>
                    <a:pt x="2588133" y="38099"/>
                  </a:lnTo>
                  <a:lnTo>
                    <a:pt x="2588133" y="38099"/>
                  </a:lnTo>
                  <a:lnTo>
                    <a:pt x="2605786" y="35940"/>
                  </a:lnTo>
                  <a:lnTo>
                    <a:pt x="2625597" y="32765"/>
                  </a:lnTo>
                  <a:lnTo>
                    <a:pt x="2645283" y="29463"/>
                  </a:lnTo>
                  <a:lnTo>
                    <a:pt x="2663697" y="25907"/>
                  </a:lnTo>
                  <a:lnTo>
                    <a:pt x="2683510" y="24129"/>
                  </a:lnTo>
                  <a:lnTo>
                    <a:pt x="2703322" y="24129"/>
                  </a:lnTo>
                  <a:lnTo>
                    <a:pt x="2723134" y="26923"/>
                  </a:lnTo>
                  <a:lnTo>
                    <a:pt x="2741803" y="31622"/>
                  </a:lnTo>
                  <a:lnTo>
                    <a:pt x="2758059" y="34924"/>
                  </a:lnTo>
                  <a:lnTo>
                    <a:pt x="2775712" y="39242"/>
                  </a:lnTo>
                  <a:lnTo>
                    <a:pt x="2791841" y="43560"/>
                  </a:lnTo>
                  <a:lnTo>
                    <a:pt x="2808478" y="48259"/>
                  </a:lnTo>
                  <a:lnTo>
                    <a:pt x="2826004" y="51053"/>
                  </a:lnTo>
                  <a:lnTo>
                    <a:pt x="2845562" y="52196"/>
                  </a:lnTo>
                  <a:lnTo>
                    <a:pt x="2865247" y="51053"/>
                  </a:lnTo>
                  <a:lnTo>
                    <a:pt x="2881884" y="48259"/>
                  </a:lnTo>
                  <a:lnTo>
                    <a:pt x="2896997" y="43560"/>
                  </a:lnTo>
                  <a:lnTo>
                    <a:pt x="2912491" y="38099"/>
                  </a:lnTo>
                  <a:lnTo>
                    <a:pt x="2929001" y="34924"/>
                  </a:lnTo>
                  <a:lnTo>
                    <a:pt x="2947416" y="32765"/>
                  </a:lnTo>
                  <a:lnTo>
                    <a:pt x="2947416" y="32765"/>
                  </a:lnTo>
                  <a:lnTo>
                    <a:pt x="2968244" y="33781"/>
                  </a:lnTo>
                  <a:lnTo>
                    <a:pt x="2987675" y="37083"/>
                  </a:lnTo>
                  <a:lnTo>
                    <a:pt x="3010027" y="41401"/>
                  </a:lnTo>
                  <a:lnTo>
                    <a:pt x="3031617" y="47116"/>
                  </a:lnTo>
                  <a:lnTo>
                    <a:pt x="3053588" y="52196"/>
                  </a:lnTo>
                  <a:lnTo>
                    <a:pt x="3073400" y="56514"/>
                  </a:lnTo>
                  <a:lnTo>
                    <a:pt x="3092069" y="57530"/>
                  </a:lnTo>
                  <a:lnTo>
                    <a:pt x="3108325" y="57530"/>
                  </a:lnTo>
                  <a:lnTo>
                    <a:pt x="3124835" y="55371"/>
                  </a:lnTo>
                  <a:lnTo>
                    <a:pt x="3143250" y="51053"/>
                  </a:lnTo>
                  <a:lnTo>
                    <a:pt x="3164078" y="48259"/>
                  </a:lnTo>
                  <a:lnTo>
                    <a:pt x="3181731" y="47116"/>
                  </a:lnTo>
                  <a:lnTo>
                    <a:pt x="3198241" y="48259"/>
                  </a:lnTo>
                  <a:lnTo>
                    <a:pt x="3215640" y="53212"/>
                  </a:lnTo>
                  <a:lnTo>
                    <a:pt x="3234309" y="60832"/>
                  </a:lnTo>
                  <a:lnTo>
                    <a:pt x="3254121" y="67309"/>
                  </a:lnTo>
                  <a:lnTo>
                    <a:pt x="3274568" y="72008"/>
                  </a:lnTo>
                  <a:lnTo>
                    <a:pt x="3295523" y="72008"/>
                  </a:lnTo>
                  <a:lnTo>
                    <a:pt x="3295523" y="72008"/>
                  </a:lnTo>
                  <a:lnTo>
                    <a:pt x="3314192" y="68325"/>
                  </a:lnTo>
                  <a:lnTo>
                    <a:pt x="3332988" y="62229"/>
                  </a:lnTo>
                  <a:lnTo>
                    <a:pt x="3352800" y="55371"/>
                  </a:lnTo>
                  <a:lnTo>
                    <a:pt x="3372230" y="50037"/>
                  </a:lnTo>
                  <a:lnTo>
                    <a:pt x="3390900" y="48894"/>
                  </a:lnTo>
                  <a:lnTo>
                    <a:pt x="3407409" y="51053"/>
                  </a:lnTo>
                  <a:lnTo>
                    <a:pt x="3422523" y="55371"/>
                  </a:lnTo>
                  <a:lnTo>
                    <a:pt x="3441319" y="58673"/>
                  </a:lnTo>
                  <a:lnTo>
                    <a:pt x="3459606" y="59689"/>
                  </a:lnTo>
                  <a:lnTo>
                    <a:pt x="3477259" y="58673"/>
                  </a:lnTo>
                  <a:lnTo>
                    <a:pt x="3494913" y="55371"/>
                  </a:lnTo>
                  <a:lnTo>
                    <a:pt x="3511550" y="48894"/>
                  </a:lnTo>
                  <a:lnTo>
                    <a:pt x="3527679" y="44576"/>
                  </a:lnTo>
                  <a:lnTo>
                    <a:pt x="3542792" y="40258"/>
                  </a:lnTo>
                  <a:lnTo>
                    <a:pt x="3558286" y="38099"/>
                  </a:lnTo>
                  <a:lnTo>
                    <a:pt x="3573779" y="40258"/>
                  </a:lnTo>
                  <a:lnTo>
                    <a:pt x="3590036" y="42417"/>
                  </a:lnTo>
                  <a:lnTo>
                    <a:pt x="3605403" y="47116"/>
                  </a:lnTo>
                  <a:lnTo>
                    <a:pt x="3620897" y="50037"/>
                  </a:lnTo>
                  <a:lnTo>
                    <a:pt x="3632834" y="51053"/>
                  </a:lnTo>
                  <a:lnTo>
                    <a:pt x="3643629" y="5219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027927" y="19215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100190" y="1653539"/>
            <a:ext cx="1654175" cy="501015"/>
            <a:chOff x="6100190" y="1653539"/>
            <a:chExt cx="1654175" cy="501015"/>
          </a:xfrm>
        </p:grpSpPr>
        <p:sp>
          <p:nvSpPr>
            <p:cNvPr id="16" name="object 16"/>
            <p:cNvSpPr/>
            <p:nvPr/>
          </p:nvSpPr>
          <p:spPr>
            <a:xfrm>
              <a:off x="6109715" y="1663064"/>
              <a:ext cx="1635125" cy="331470"/>
            </a:xfrm>
            <a:custGeom>
              <a:avLst/>
              <a:gdLst/>
              <a:ahLst/>
              <a:cxnLst/>
              <a:rect l="l" t="t" r="r" b="b"/>
              <a:pathLst>
                <a:path w="1635125" h="331469">
                  <a:moveTo>
                    <a:pt x="109728" y="9651"/>
                  </a:moveTo>
                  <a:lnTo>
                    <a:pt x="117348" y="0"/>
                  </a:lnTo>
                  <a:lnTo>
                    <a:pt x="127000" y="0"/>
                  </a:lnTo>
                  <a:lnTo>
                    <a:pt x="127000" y="0"/>
                  </a:lnTo>
                  <a:lnTo>
                    <a:pt x="140335" y="5714"/>
                  </a:lnTo>
                  <a:lnTo>
                    <a:pt x="155448" y="12192"/>
                  </a:lnTo>
                  <a:lnTo>
                    <a:pt x="173100" y="19431"/>
                  </a:lnTo>
                  <a:lnTo>
                    <a:pt x="189737" y="26924"/>
                  </a:lnTo>
                  <a:lnTo>
                    <a:pt x="209550" y="33400"/>
                  </a:lnTo>
                  <a:lnTo>
                    <a:pt x="228981" y="37719"/>
                  </a:lnTo>
                  <a:lnTo>
                    <a:pt x="249809" y="37719"/>
                  </a:lnTo>
                  <a:lnTo>
                    <a:pt x="271780" y="35560"/>
                  </a:lnTo>
                  <a:lnTo>
                    <a:pt x="290449" y="32638"/>
                  </a:lnTo>
                  <a:lnTo>
                    <a:pt x="310261" y="26924"/>
                  </a:lnTo>
                  <a:lnTo>
                    <a:pt x="330835" y="20828"/>
                  </a:lnTo>
                  <a:lnTo>
                    <a:pt x="350647" y="14350"/>
                  </a:lnTo>
                  <a:lnTo>
                    <a:pt x="373634" y="9651"/>
                  </a:lnTo>
                  <a:lnTo>
                    <a:pt x="397383" y="7493"/>
                  </a:lnTo>
                  <a:lnTo>
                    <a:pt x="422910" y="7493"/>
                  </a:lnTo>
                  <a:lnTo>
                    <a:pt x="422910" y="7493"/>
                  </a:lnTo>
                  <a:lnTo>
                    <a:pt x="449199" y="9651"/>
                  </a:lnTo>
                  <a:lnTo>
                    <a:pt x="474090" y="12192"/>
                  </a:lnTo>
                  <a:lnTo>
                    <a:pt x="500380" y="16129"/>
                  </a:lnTo>
                  <a:lnTo>
                    <a:pt x="526668" y="21844"/>
                  </a:lnTo>
                  <a:lnTo>
                    <a:pt x="551180" y="26924"/>
                  </a:lnTo>
                  <a:lnTo>
                    <a:pt x="571627" y="31623"/>
                  </a:lnTo>
                  <a:lnTo>
                    <a:pt x="590423" y="35560"/>
                  </a:lnTo>
                  <a:lnTo>
                    <a:pt x="607949" y="39116"/>
                  </a:lnTo>
                  <a:lnTo>
                    <a:pt x="629665" y="39116"/>
                  </a:lnTo>
                  <a:lnTo>
                    <a:pt x="657987" y="36703"/>
                  </a:lnTo>
                  <a:lnTo>
                    <a:pt x="688975" y="32638"/>
                  </a:lnTo>
                  <a:lnTo>
                    <a:pt x="716407" y="28321"/>
                  </a:lnTo>
                  <a:lnTo>
                    <a:pt x="740156" y="24003"/>
                  </a:lnTo>
                  <a:lnTo>
                    <a:pt x="759967" y="22987"/>
                  </a:lnTo>
                  <a:lnTo>
                    <a:pt x="780795" y="24003"/>
                  </a:lnTo>
                  <a:lnTo>
                    <a:pt x="803910" y="25908"/>
                  </a:lnTo>
                  <a:lnTo>
                    <a:pt x="829056" y="29463"/>
                  </a:lnTo>
                  <a:lnTo>
                    <a:pt x="851027" y="33400"/>
                  </a:lnTo>
                  <a:lnTo>
                    <a:pt x="871474" y="40259"/>
                  </a:lnTo>
                  <a:lnTo>
                    <a:pt x="893826" y="46736"/>
                  </a:lnTo>
                  <a:lnTo>
                    <a:pt x="914400" y="51816"/>
                  </a:lnTo>
                  <a:lnTo>
                    <a:pt x="935228" y="56514"/>
                  </a:lnTo>
                  <a:lnTo>
                    <a:pt x="954659" y="57531"/>
                  </a:lnTo>
                  <a:lnTo>
                    <a:pt x="974470" y="57531"/>
                  </a:lnTo>
                  <a:lnTo>
                    <a:pt x="997585" y="55372"/>
                  </a:lnTo>
                  <a:lnTo>
                    <a:pt x="1025906" y="51816"/>
                  </a:lnTo>
                  <a:lnTo>
                    <a:pt x="1055497" y="47879"/>
                  </a:lnTo>
                  <a:lnTo>
                    <a:pt x="1080642" y="42418"/>
                  </a:lnTo>
                  <a:lnTo>
                    <a:pt x="1100455" y="37719"/>
                  </a:lnTo>
                  <a:lnTo>
                    <a:pt x="1120266" y="34544"/>
                  </a:lnTo>
                  <a:lnTo>
                    <a:pt x="1140840" y="32638"/>
                  </a:lnTo>
                  <a:lnTo>
                    <a:pt x="1165352" y="32638"/>
                  </a:lnTo>
                  <a:lnTo>
                    <a:pt x="1189101" y="32638"/>
                  </a:lnTo>
                  <a:lnTo>
                    <a:pt x="1214247" y="32638"/>
                  </a:lnTo>
                  <a:lnTo>
                    <a:pt x="1214247" y="32638"/>
                  </a:lnTo>
                  <a:lnTo>
                    <a:pt x="1238377" y="33400"/>
                  </a:lnTo>
                  <a:lnTo>
                    <a:pt x="1263523" y="35560"/>
                  </a:lnTo>
                  <a:lnTo>
                    <a:pt x="1287653" y="37719"/>
                  </a:lnTo>
                  <a:lnTo>
                    <a:pt x="1311783" y="39116"/>
                  </a:lnTo>
                  <a:lnTo>
                    <a:pt x="1331594" y="37719"/>
                  </a:lnTo>
                  <a:lnTo>
                    <a:pt x="1350390" y="34544"/>
                  </a:lnTo>
                  <a:lnTo>
                    <a:pt x="1370838" y="29463"/>
                  </a:lnTo>
                  <a:lnTo>
                    <a:pt x="1394967" y="22987"/>
                  </a:lnTo>
                  <a:lnTo>
                    <a:pt x="1419098" y="16129"/>
                  </a:lnTo>
                  <a:lnTo>
                    <a:pt x="1441068" y="9651"/>
                  </a:lnTo>
                  <a:lnTo>
                    <a:pt x="1461897" y="3556"/>
                  </a:lnTo>
                  <a:lnTo>
                    <a:pt x="1480312" y="1016"/>
                  </a:lnTo>
                  <a:lnTo>
                    <a:pt x="1498981" y="2159"/>
                  </a:lnTo>
                  <a:lnTo>
                    <a:pt x="1515617" y="5714"/>
                  </a:lnTo>
                  <a:lnTo>
                    <a:pt x="1530731" y="9651"/>
                  </a:lnTo>
                  <a:lnTo>
                    <a:pt x="1548384" y="14350"/>
                  </a:lnTo>
                  <a:lnTo>
                    <a:pt x="1565656" y="19431"/>
                  </a:lnTo>
                  <a:lnTo>
                    <a:pt x="1584325" y="24764"/>
                  </a:lnTo>
                  <a:lnTo>
                    <a:pt x="1602993" y="29463"/>
                  </a:lnTo>
                  <a:lnTo>
                    <a:pt x="1620647" y="31623"/>
                  </a:lnTo>
                  <a:lnTo>
                    <a:pt x="1634743" y="30480"/>
                  </a:lnTo>
                  <a:lnTo>
                    <a:pt x="1620647" y="10795"/>
                  </a:lnTo>
                </a:path>
                <a:path w="1635125" h="331469">
                  <a:moveTo>
                    <a:pt x="70231" y="74803"/>
                  </a:moveTo>
                  <a:lnTo>
                    <a:pt x="64770" y="82423"/>
                  </a:lnTo>
                  <a:lnTo>
                    <a:pt x="0" y="230378"/>
                  </a:lnTo>
                  <a:lnTo>
                    <a:pt x="0" y="251587"/>
                  </a:lnTo>
                  <a:lnTo>
                    <a:pt x="0" y="251587"/>
                  </a:lnTo>
                  <a:lnTo>
                    <a:pt x="2539" y="271399"/>
                  </a:lnTo>
                  <a:lnTo>
                    <a:pt x="7874" y="291211"/>
                  </a:lnTo>
                  <a:lnTo>
                    <a:pt x="18669" y="308483"/>
                  </a:lnTo>
                  <a:lnTo>
                    <a:pt x="33147" y="322453"/>
                  </a:lnTo>
                  <a:lnTo>
                    <a:pt x="52832" y="331089"/>
                  </a:lnTo>
                </a:path>
                <a:path w="1635125" h="331469">
                  <a:moveTo>
                    <a:pt x="147955" y="178181"/>
                  </a:moveTo>
                  <a:lnTo>
                    <a:pt x="147955" y="188975"/>
                  </a:lnTo>
                  <a:lnTo>
                    <a:pt x="147955" y="188975"/>
                  </a:lnTo>
                  <a:lnTo>
                    <a:pt x="141478" y="275717"/>
                  </a:lnTo>
                  <a:lnTo>
                    <a:pt x="142494" y="29768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22694" y="1848230"/>
              <a:ext cx="177800" cy="14681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535546" y="1757298"/>
              <a:ext cx="31115" cy="337820"/>
            </a:xfrm>
            <a:custGeom>
              <a:avLst/>
              <a:gdLst/>
              <a:ahLst/>
              <a:cxnLst/>
              <a:rect l="l" t="t" r="r" b="b"/>
              <a:pathLst>
                <a:path w="31115" h="337819">
                  <a:moveTo>
                    <a:pt x="30987" y="0"/>
                  </a:moveTo>
                  <a:lnTo>
                    <a:pt x="28448" y="7620"/>
                  </a:lnTo>
                  <a:lnTo>
                    <a:pt x="26670" y="24129"/>
                  </a:lnTo>
                  <a:lnTo>
                    <a:pt x="24510" y="42545"/>
                  </a:lnTo>
                  <a:lnTo>
                    <a:pt x="19811" y="61975"/>
                  </a:lnTo>
                  <a:lnTo>
                    <a:pt x="17652" y="84962"/>
                  </a:lnTo>
                  <a:lnTo>
                    <a:pt x="15494" y="109092"/>
                  </a:lnTo>
                  <a:lnTo>
                    <a:pt x="13334" y="133985"/>
                  </a:lnTo>
                  <a:lnTo>
                    <a:pt x="12319" y="155575"/>
                  </a:lnTo>
                  <a:lnTo>
                    <a:pt x="11175" y="179705"/>
                  </a:lnTo>
                  <a:lnTo>
                    <a:pt x="10159" y="206629"/>
                  </a:lnTo>
                  <a:lnTo>
                    <a:pt x="9017" y="228219"/>
                  </a:lnTo>
                  <a:lnTo>
                    <a:pt x="6857" y="253492"/>
                  </a:lnTo>
                  <a:lnTo>
                    <a:pt x="6857" y="277241"/>
                  </a:lnTo>
                  <a:lnTo>
                    <a:pt x="0" y="33769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43674" y="1842515"/>
              <a:ext cx="87122" cy="11874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46570" y="1723897"/>
              <a:ext cx="409575" cy="421640"/>
            </a:xfrm>
            <a:custGeom>
              <a:avLst/>
              <a:gdLst/>
              <a:ahLst/>
              <a:cxnLst/>
              <a:rect l="l" t="t" r="r" b="b"/>
              <a:pathLst>
                <a:path w="409575" h="421639">
                  <a:moveTo>
                    <a:pt x="310642" y="0"/>
                  </a:moveTo>
                  <a:lnTo>
                    <a:pt x="323976" y="9651"/>
                  </a:lnTo>
                  <a:lnTo>
                    <a:pt x="334772" y="18287"/>
                  </a:lnTo>
                  <a:lnTo>
                    <a:pt x="347725" y="29083"/>
                  </a:lnTo>
                  <a:lnTo>
                    <a:pt x="360045" y="42417"/>
                  </a:lnTo>
                  <a:lnTo>
                    <a:pt x="371094" y="57530"/>
                  </a:lnTo>
                  <a:lnTo>
                    <a:pt x="382015" y="74802"/>
                  </a:lnTo>
                  <a:lnTo>
                    <a:pt x="392810" y="94234"/>
                  </a:lnTo>
                  <a:lnTo>
                    <a:pt x="401700" y="114046"/>
                  </a:lnTo>
                  <a:lnTo>
                    <a:pt x="407161" y="134620"/>
                  </a:lnTo>
                  <a:lnTo>
                    <a:pt x="409321" y="158750"/>
                  </a:lnTo>
                  <a:lnTo>
                    <a:pt x="407161" y="183514"/>
                  </a:lnTo>
                  <a:lnTo>
                    <a:pt x="401700" y="206248"/>
                  </a:lnTo>
                  <a:lnTo>
                    <a:pt x="392810" y="227075"/>
                  </a:lnTo>
                  <a:lnTo>
                    <a:pt x="384175" y="245490"/>
                  </a:lnTo>
                  <a:lnTo>
                    <a:pt x="372999" y="262763"/>
                  </a:lnTo>
                  <a:lnTo>
                    <a:pt x="362203" y="276732"/>
                  </a:lnTo>
                  <a:lnTo>
                    <a:pt x="351408" y="287908"/>
                  </a:lnTo>
                  <a:lnTo>
                    <a:pt x="339089" y="296544"/>
                  </a:lnTo>
                  <a:lnTo>
                    <a:pt x="339089" y="296544"/>
                  </a:lnTo>
                  <a:lnTo>
                    <a:pt x="297687" y="318134"/>
                  </a:lnTo>
                </a:path>
                <a:path w="409575" h="421639">
                  <a:moveTo>
                    <a:pt x="0" y="421131"/>
                  </a:moveTo>
                  <a:lnTo>
                    <a:pt x="14096" y="418211"/>
                  </a:lnTo>
                  <a:lnTo>
                    <a:pt x="32765" y="412495"/>
                  </a:lnTo>
                  <a:lnTo>
                    <a:pt x="52577" y="406019"/>
                  </a:lnTo>
                  <a:lnTo>
                    <a:pt x="78486" y="398525"/>
                  </a:lnTo>
                  <a:lnTo>
                    <a:pt x="108330" y="390906"/>
                  </a:lnTo>
                  <a:lnTo>
                    <a:pt x="135762" y="383286"/>
                  </a:lnTo>
                  <a:lnTo>
                    <a:pt x="161671" y="378713"/>
                  </a:lnTo>
                  <a:lnTo>
                    <a:pt x="187959" y="375793"/>
                  </a:lnTo>
                  <a:lnTo>
                    <a:pt x="212344" y="373633"/>
                  </a:lnTo>
                  <a:lnTo>
                    <a:pt x="230758" y="37223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562216" y="20996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4647" y="792479"/>
              <a:ext cx="22806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21652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 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Habitat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Exclusively 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marine</a:t>
            </a:r>
            <a:r>
              <a:rPr sz="1500" spc="-60" dirty="0">
                <a:latin typeface="Arial Black"/>
                <a:cs typeface="Arial Black"/>
              </a:rPr>
              <a:t>, </a:t>
            </a:r>
            <a:r>
              <a:rPr sz="1500" spc="-165" dirty="0">
                <a:latin typeface="Arial Black"/>
                <a:cs typeface="Arial Black"/>
              </a:rPr>
              <a:t>solitary </a:t>
            </a:r>
            <a:r>
              <a:rPr sz="1500" spc="-150" dirty="0">
                <a:latin typeface="Arial Black"/>
                <a:cs typeface="Arial Black"/>
              </a:rPr>
              <a:t>or </a:t>
            </a:r>
            <a:r>
              <a:rPr sz="1500" spc="-175" dirty="0">
                <a:latin typeface="Arial Black"/>
                <a:cs typeface="Arial Black"/>
              </a:rPr>
              <a:t>colonial, </a:t>
            </a:r>
            <a:r>
              <a:rPr sz="1500" spc="-170" dirty="0">
                <a:latin typeface="Arial Black"/>
                <a:cs typeface="Arial Black"/>
              </a:rPr>
              <a:t>mostly</a:t>
            </a:r>
            <a:r>
              <a:rPr sz="1500" spc="-23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tubicolous.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81600" y="2901695"/>
            <a:ext cx="3541776" cy="1993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4866" y="1639697"/>
            <a:ext cx="1572260" cy="77470"/>
          </a:xfrm>
          <a:custGeom>
            <a:avLst/>
            <a:gdLst/>
            <a:ahLst/>
            <a:cxnLst/>
            <a:rect l="l" t="t" r="r" b="b"/>
            <a:pathLst>
              <a:path w="1572260" h="77469">
                <a:moveTo>
                  <a:pt x="0" y="0"/>
                </a:moveTo>
                <a:lnTo>
                  <a:pt x="0" y="0"/>
                </a:lnTo>
                <a:lnTo>
                  <a:pt x="3302" y="7619"/>
                </a:lnTo>
                <a:lnTo>
                  <a:pt x="10795" y="12953"/>
                </a:lnTo>
                <a:lnTo>
                  <a:pt x="21590" y="19430"/>
                </a:lnTo>
                <a:lnTo>
                  <a:pt x="32765" y="28066"/>
                </a:lnTo>
                <a:lnTo>
                  <a:pt x="46863" y="36067"/>
                </a:lnTo>
                <a:lnTo>
                  <a:pt x="63753" y="43561"/>
                </a:lnTo>
                <a:lnTo>
                  <a:pt x="82041" y="48640"/>
                </a:lnTo>
                <a:lnTo>
                  <a:pt x="100838" y="51180"/>
                </a:lnTo>
                <a:lnTo>
                  <a:pt x="119126" y="51180"/>
                </a:lnTo>
                <a:lnTo>
                  <a:pt x="136778" y="50037"/>
                </a:lnTo>
                <a:lnTo>
                  <a:pt x="153415" y="46481"/>
                </a:lnTo>
                <a:lnTo>
                  <a:pt x="168528" y="42544"/>
                </a:lnTo>
                <a:lnTo>
                  <a:pt x="184022" y="36067"/>
                </a:lnTo>
                <a:lnTo>
                  <a:pt x="197992" y="30225"/>
                </a:lnTo>
                <a:lnTo>
                  <a:pt x="213486" y="25273"/>
                </a:lnTo>
                <a:lnTo>
                  <a:pt x="227838" y="21589"/>
                </a:lnTo>
                <a:lnTo>
                  <a:pt x="241934" y="17272"/>
                </a:lnTo>
                <a:lnTo>
                  <a:pt x="258445" y="14097"/>
                </a:lnTo>
                <a:lnTo>
                  <a:pt x="279019" y="12953"/>
                </a:lnTo>
                <a:lnTo>
                  <a:pt x="299847" y="12953"/>
                </a:lnTo>
                <a:lnTo>
                  <a:pt x="319659" y="15493"/>
                </a:lnTo>
                <a:lnTo>
                  <a:pt x="338454" y="18414"/>
                </a:lnTo>
                <a:lnTo>
                  <a:pt x="355727" y="21589"/>
                </a:lnTo>
                <a:lnTo>
                  <a:pt x="374396" y="27431"/>
                </a:lnTo>
                <a:lnTo>
                  <a:pt x="390652" y="32512"/>
                </a:lnTo>
                <a:lnTo>
                  <a:pt x="407161" y="38988"/>
                </a:lnTo>
                <a:lnTo>
                  <a:pt x="422656" y="45719"/>
                </a:lnTo>
                <a:lnTo>
                  <a:pt x="438784" y="53339"/>
                </a:lnTo>
                <a:lnTo>
                  <a:pt x="458597" y="60832"/>
                </a:lnTo>
                <a:lnTo>
                  <a:pt x="475869" y="67055"/>
                </a:lnTo>
                <a:lnTo>
                  <a:pt x="494665" y="71627"/>
                </a:lnTo>
                <a:lnTo>
                  <a:pt x="513334" y="73532"/>
                </a:lnTo>
                <a:lnTo>
                  <a:pt x="533146" y="74549"/>
                </a:lnTo>
                <a:lnTo>
                  <a:pt x="554101" y="73532"/>
                </a:lnTo>
                <a:lnTo>
                  <a:pt x="572770" y="70612"/>
                </a:lnTo>
                <a:lnTo>
                  <a:pt x="572770" y="70612"/>
                </a:lnTo>
                <a:lnTo>
                  <a:pt x="592201" y="65912"/>
                </a:lnTo>
                <a:lnTo>
                  <a:pt x="614172" y="61975"/>
                </a:lnTo>
                <a:lnTo>
                  <a:pt x="635000" y="55117"/>
                </a:lnTo>
                <a:lnTo>
                  <a:pt x="655954" y="48640"/>
                </a:lnTo>
                <a:lnTo>
                  <a:pt x="674242" y="44703"/>
                </a:lnTo>
                <a:lnTo>
                  <a:pt x="691896" y="40004"/>
                </a:lnTo>
                <a:lnTo>
                  <a:pt x="691896" y="40004"/>
                </a:lnTo>
                <a:lnTo>
                  <a:pt x="709167" y="36067"/>
                </a:lnTo>
                <a:lnTo>
                  <a:pt x="729360" y="31368"/>
                </a:lnTo>
                <a:lnTo>
                  <a:pt x="748791" y="28066"/>
                </a:lnTo>
                <a:lnTo>
                  <a:pt x="769620" y="25273"/>
                </a:lnTo>
                <a:lnTo>
                  <a:pt x="792353" y="25273"/>
                </a:lnTo>
                <a:lnTo>
                  <a:pt x="792353" y="25273"/>
                </a:lnTo>
                <a:lnTo>
                  <a:pt x="814704" y="28066"/>
                </a:lnTo>
                <a:lnTo>
                  <a:pt x="837310" y="31368"/>
                </a:lnTo>
                <a:lnTo>
                  <a:pt x="858266" y="37084"/>
                </a:lnTo>
                <a:lnTo>
                  <a:pt x="875538" y="44703"/>
                </a:lnTo>
                <a:lnTo>
                  <a:pt x="892047" y="51180"/>
                </a:lnTo>
                <a:lnTo>
                  <a:pt x="908685" y="57276"/>
                </a:lnTo>
                <a:lnTo>
                  <a:pt x="926338" y="64897"/>
                </a:lnTo>
                <a:lnTo>
                  <a:pt x="943864" y="71627"/>
                </a:lnTo>
                <a:lnTo>
                  <a:pt x="963422" y="75691"/>
                </a:lnTo>
                <a:lnTo>
                  <a:pt x="985266" y="77088"/>
                </a:lnTo>
                <a:lnTo>
                  <a:pt x="1008379" y="74549"/>
                </a:lnTo>
                <a:lnTo>
                  <a:pt x="1030351" y="70612"/>
                </a:lnTo>
                <a:lnTo>
                  <a:pt x="1048639" y="65912"/>
                </a:lnTo>
                <a:lnTo>
                  <a:pt x="1066292" y="60832"/>
                </a:lnTo>
                <a:lnTo>
                  <a:pt x="1083945" y="55117"/>
                </a:lnTo>
                <a:lnTo>
                  <a:pt x="1101598" y="48640"/>
                </a:lnTo>
                <a:lnTo>
                  <a:pt x="1121029" y="43561"/>
                </a:lnTo>
                <a:lnTo>
                  <a:pt x="1138682" y="38988"/>
                </a:lnTo>
                <a:lnTo>
                  <a:pt x="1156335" y="34925"/>
                </a:lnTo>
                <a:lnTo>
                  <a:pt x="1173607" y="32512"/>
                </a:lnTo>
                <a:lnTo>
                  <a:pt x="1189863" y="32512"/>
                </a:lnTo>
                <a:lnTo>
                  <a:pt x="1209548" y="34925"/>
                </a:lnTo>
                <a:lnTo>
                  <a:pt x="1228344" y="38988"/>
                </a:lnTo>
                <a:lnTo>
                  <a:pt x="1248156" y="44703"/>
                </a:lnTo>
                <a:lnTo>
                  <a:pt x="1266444" y="51180"/>
                </a:lnTo>
                <a:lnTo>
                  <a:pt x="1283081" y="57276"/>
                </a:lnTo>
                <a:lnTo>
                  <a:pt x="1299591" y="62991"/>
                </a:lnTo>
                <a:lnTo>
                  <a:pt x="1315085" y="67055"/>
                </a:lnTo>
                <a:lnTo>
                  <a:pt x="1331341" y="68452"/>
                </a:lnTo>
                <a:lnTo>
                  <a:pt x="1347470" y="68452"/>
                </a:lnTo>
                <a:lnTo>
                  <a:pt x="1363980" y="64897"/>
                </a:lnTo>
                <a:lnTo>
                  <a:pt x="1380617" y="58419"/>
                </a:lnTo>
                <a:lnTo>
                  <a:pt x="1398270" y="50037"/>
                </a:lnTo>
                <a:lnTo>
                  <a:pt x="1414398" y="41148"/>
                </a:lnTo>
                <a:lnTo>
                  <a:pt x="1429892" y="32512"/>
                </a:lnTo>
                <a:lnTo>
                  <a:pt x="1446148" y="22732"/>
                </a:lnTo>
                <a:lnTo>
                  <a:pt x="1464817" y="16637"/>
                </a:lnTo>
                <a:lnTo>
                  <a:pt x="1484630" y="11937"/>
                </a:lnTo>
                <a:lnTo>
                  <a:pt x="1503045" y="10794"/>
                </a:lnTo>
                <a:lnTo>
                  <a:pt x="1503045" y="10794"/>
                </a:lnTo>
                <a:lnTo>
                  <a:pt x="1518539" y="12953"/>
                </a:lnTo>
                <a:lnTo>
                  <a:pt x="1532509" y="17272"/>
                </a:lnTo>
                <a:lnTo>
                  <a:pt x="1548003" y="23749"/>
                </a:lnTo>
                <a:lnTo>
                  <a:pt x="1560957" y="31368"/>
                </a:lnTo>
                <a:lnTo>
                  <a:pt x="1572133" y="34925"/>
                </a:lnTo>
                <a:lnTo>
                  <a:pt x="1572133" y="4470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03398" y="1317243"/>
            <a:ext cx="260985" cy="132080"/>
          </a:xfrm>
          <a:custGeom>
            <a:avLst/>
            <a:gdLst/>
            <a:ahLst/>
            <a:cxnLst/>
            <a:rect l="l" t="t" r="r" b="b"/>
            <a:pathLst>
              <a:path w="260985" h="132080">
                <a:moveTo>
                  <a:pt x="13334" y="97916"/>
                </a:moveTo>
                <a:lnTo>
                  <a:pt x="1015" y="97916"/>
                </a:lnTo>
                <a:lnTo>
                  <a:pt x="0" y="106552"/>
                </a:lnTo>
                <a:lnTo>
                  <a:pt x="0" y="106552"/>
                </a:lnTo>
                <a:lnTo>
                  <a:pt x="8635" y="117347"/>
                </a:lnTo>
                <a:lnTo>
                  <a:pt x="21970" y="125983"/>
                </a:lnTo>
                <a:lnTo>
                  <a:pt x="39624" y="131699"/>
                </a:lnTo>
                <a:lnTo>
                  <a:pt x="59435" y="129158"/>
                </a:lnTo>
                <a:lnTo>
                  <a:pt x="78866" y="120522"/>
                </a:lnTo>
                <a:lnTo>
                  <a:pt x="98678" y="109727"/>
                </a:lnTo>
                <a:lnTo>
                  <a:pt x="115188" y="96392"/>
                </a:lnTo>
                <a:lnTo>
                  <a:pt x="131444" y="84581"/>
                </a:lnTo>
                <a:lnTo>
                  <a:pt x="145795" y="73787"/>
                </a:lnTo>
                <a:lnTo>
                  <a:pt x="158750" y="64007"/>
                </a:lnTo>
                <a:lnTo>
                  <a:pt x="158750" y="64007"/>
                </a:lnTo>
                <a:lnTo>
                  <a:pt x="173100" y="54355"/>
                </a:lnTo>
                <a:lnTo>
                  <a:pt x="190753" y="43179"/>
                </a:lnTo>
                <a:lnTo>
                  <a:pt x="207009" y="31241"/>
                </a:lnTo>
                <a:lnTo>
                  <a:pt x="223138" y="20446"/>
                </a:lnTo>
                <a:lnTo>
                  <a:pt x="238632" y="10413"/>
                </a:lnTo>
                <a:lnTo>
                  <a:pt x="251587" y="4317"/>
                </a:lnTo>
                <a:lnTo>
                  <a:pt x="26060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95979" y="1662429"/>
            <a:ext cx="1352550" cy="63500"/>
          </a:xfrm>
          <a:custGeom>
            <a:avLst/>
            <a:gdLst/>
            <a:ahLst/>
            <a:cxnLst/>
            <a:rect l="l" t="t" r="r" b="b"/>
            <a:pathLst>
              <a:path w="1352550" h="63500">
                <a:moveTo>
                  <a:pt x="0" y="0"/>
                </a:moveTo>
                <a:lnTo>
                  <a:pt x="0" y="0"/>
                </a:lnTo>
                <a:lnTo>
                  <a:pt x="11811" y="2540"/>
                </a:lnTo>
                <a:lnTo>
                  <a:pt x="22987" y="6477"/>
                </a:lnTo>
                <a:lnTo>
                  <a:pt x="35941" y="13335"/>
                </a:lnTo>
                <a:lnTo>
                  <a:pt x="51435" y="21971"/>
                </a:lnTo>
                <a:lnTo>
                  <a:pt x="68707" y="32385"/>
                </a:lnTo>
                <a:lnTo>
                  <a:pt x="85344" y="42164"/>
                </a:lnTo>
                <a:lnTo>
                  <a:pt x="99695" y="50800"/>
                </a:lnTo>
                <a:lnTo>
                  <a:pt x="114808" y="57658"/>
                </a:lnTo>
                <a:lnTo>
                  <a:pt x="129921" y="61595"/>
                </a:lnTo>
                <a:lnTo>
                  <a:pt x="147574" y="62992"/>
                </a:lnTo>
                <a:lnTo>
                  <a:pt x="147574" y="62992"/>
                </a:lnTo>
                <a:lnTo>
                  <a:pt x="166243" y="60452"/>
                </a:lnTo>
                <a:lnTo>
                  <a:pt x="185039" y="55499"/>
                </a:lnTo>
                <a:lnTo>
                  <a:pt x="203327" y="48895"/>
                </a:lnTo>
                <a:lnTo>
                  <a:pt x="224282" y="42164"/>
                </a:lnTo>
                <a:lnTo>
                  <a:pt x="243712" y="33528"/>
                </a:lnTo>
                <a:lnTo>
                  <a:pt x="264922" y="25908"/>
                </a:lnTo>
                <a:lnTo>
                  <a:pt x="282194" y="19812"/>
                </a:lnTo>
                <a:lnTo>
                  <a:pt x="298704" y="14351"/>
                </a:lnTo>
                <a:lnTo>
                  <a:pt x="317119" y="9779"/>
                </a:lnTo>
                <a:lnTo>
                  <a:pt x="335788" y="6477"/>
                </a:lnTo>
                <a:lnTo>
                  <a:pt x="355600" y="4699"/>
                </a:lnTo>
                <a:lnTo>
                  <a:pt x="375412" y="4699"/>
                </a:lnTo>
                <a:lnTo>
                  <a:pt x="375412" y="4699"/>
                </a:lnTo>
                <a:lnTo>
                  <a:pt x="396367" y="5334"/>
                </a:lnTo>
                <a:lnTo>
                  <a:pt x="415798" y="7493"/>
                </a:lnTo>
                <a:lnTo>
                  <a:pt x="434467" y="11176"/>
                </a:lnTo>
                <a:lnTo>
                  <a:pt x="453263" y="15113"/>
                </a:lnTo>
                <a:lnTo>
                  <a:pt x="453263" y="15113"/>
                </a:lnTo>
                <a:lnTo>
                  <a:pt x="470789" y="21971"/>
                </a:lnTo>
                <a:lnTo>
                  <a:pt x="490347" y="29464"/>
                </a:lnTo>
                <a:lnTo>
                  <a:pt x="510032" y="35687"/>
                </a:lnTo>
                <a:lnTo>
                  <a:pt x="529463" y="41402"/>
                </a:lnTo>
                <a:lnTo>
                  <a:pt x="550418" y="44323"/>
                </a:lnTo>
                <a:lnTo>
                  <a:pt x="570230" y="46736"/>
                </a:lnTo>
                <a:lnTo>
                  <a:pt x="590042" y="46736"/>
                </a:lnTo>
                <a:lnTo>
                  <a:pt x="590042" y="46736"/>
                </a:lnTo>
                <a:lnTo>
                  <a:pt x="612013" y="43180"/>
                </a:lnTo>
                <a:lnTo>
                  <a:pt x="636143" y="39243"/>
                </a:lnTo>
                <a:lnTo>
                  <a:pt x="658749" y="32385"/>
                </a:lnTo>
                <a:lnTo>
                  <a:pt x="680720" y="24892"/>
                </a:lnTo>
                <a:lnTo>
                  <a:pt x="702691" y="17272"/>
                </a:lnTo>
                <a:lnTo>
                  <a:pt x="724662" y="11176"/>
                </a:lnTo>
                <a:lnTo>
                  <a:pt x="745109" y="7493"/>
                </a:lnTo>
                <a:lnTo>
                  <a:pt x="766445" y="5334"/>
                </a:lnTo>
                <a:lnTo>
                  <a:pt x="785876" y="5334"/>
                </a:lnTo>
                <a:lnTo>
                  <a:pt x="785876" y="5334"/>
                </a:lnTo>
                <a:lnTo>
                  <a:pt x="806704" y="6477"/>
                </a:lnTo>
                <a:lnTo>
                  <a:pt x="828294" y="8636"/>
                </a:lnTo>
                <a:lnTo>
                  <a:pt x="848106" y="13335"/>
                </a:lnTo>
                <a:lnTo>
                  <a:pt x="865759" y="18415"/>
                </a:lnTo>
                <a:lnTo>
                  <a:pt x="881253" y="23749"/>
                </a:lnTo>
                <a:lnTo>
                  <a:pt x="894207" y="31623"/>
                </a:lnTo>
                <a:lnTo>
                  <a:pt x="909701" y="39243"/>
                </a:lnTo>
                <a:lnTo>
                  <a:pt x="925195" y="46736"/>
                </a:lnTo>
                <a:lnTo>
                  <a:pt x="941324" y="52959"/>
                </a:lnTo>
                <a:lnTo>
                  <a:pt x="957580" y="57658"/>
                </a:lnTo>
                <a:lnTo>
                  <a:pt x="975233" y="59817"/>
                </a:lnTo>
                <a:lnTo>
                  <a:pt x="975233" y="59817"/>
                </a:lnTo>
                <a:lnTo>
                  <a:pt x="993902" y="56515"/>
                </a:lnTo>
                <a:lnTo>
                  <a:pt x="1014476" y="50800"/>
                </a:lnTo>
                <a:lnTo>
                  <a:pt x="1036828" y="42164"/>
                </a:lnTo>
                <a:lnTo>
                  <a:pt x="1058418" y="33528"/>
                </a:lnTo>
                <a:lnTo>
                  <a:pt x="1079246" y="24892"/>
                </a:lnTo>
                <a:lnTo>
                  <a:pt x="1097915" y="18415"/>
                </a:lnTo>
                <a:lnTo>
                  <a:pt x="1113028" y="13335"/>
                </a:lnTo>
                <a:lnTo>
                  <a:pt x="1127506" y="8636"/>
                </a:lnTo>
                <a:lnTo>
                  <a:pt x="1143635" y="6477"/>
                </a:lnTo>
                <a:lnTo>
                  <a:pt x="1161288" y="4699"/>
                </a:lnTo>
                <a:lnTo>
                  <a:pt x="1178941" y="2540"/>
                </a:lnTo>
                <a:lnTo>
                  <a:pt x="1199515" y="2540"/>
                </a:lnTo>
                <a:lnTo>
                  <a:pt x="1220724" y="4699"/>
                </a:lnTo>
                <a:lnTo>
                  <a:pt x="1242314" y="7493"/>
                </a:lnTo>
                <a:lnTo>
                  <a:pt x="1264285" y="13335"/>
                </a:lnTo>
                <a:lnTo>
                  <a:pt x="1285113" y="18415"/>
                </a:lnTo>
                <a:lnTo>
                  <a:pt x="1302385" y="22987"/>
                </a:lnTo>
                <a:lnTo>
                  <a:pt x="1317879" y="24892"/>
                </a:lnTo>
                <a:lnTo>
                  <a:pt x="1331214" y="25908"/>
                </a:lnTo>
                <a:lnTo>
                  <a:pt x="1345311" y="27305"/>
                </a:lnTo>
                <a:lnTo>
                  <a:pt x="1352169" y="306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5508244" y="1680209"/>
            <a:ext cx="873125" cy="72390"/>
            <a:chOff x="5508244" y="1680209"/>
            <a:chExt cx="873125" cy="72390"/>
          </a:xfrm>
        </p:grpSpPr>
        <p:sp>
          <p:nvSpPr>
            <p:cNvPr id="15" name="object 15"/>
            <p:cNvSpPr/>
            <p:nvPr/>
          </p:nvSpPr>
          <p:spPr>
            <a:xfrm>
              <a:off x="5517769" y="1689734"/>
              <a:ext cx="826769" cy="53340"/>
            </a:xfrm>
            <a:custGeom>
              <a:avLst/>
              <a:gdLst/>
              <a:ahLst/>
              <a:cxnLst/>
              <a:rect l="l" t="t" r="r" b="b"/>
              <a:pathLst>
                <a:path w="826770" h="53339">
                  <a:moveTo>
                    <a:pt x="0" y="0"/>
                  </a:moveTo>
                  <a:lnTo>
                    <a:pt x="0" y="0"/>
                  </a:lnTo>
                  <a:lnTo>
                    <a:pt x="7238" y="3301"/>
                  </a:lnTo>
                  <a:lnTo>
                    <a:pt x="20573" y="11937"/>
                  </a:lnTo>
                  <a:lnTo>
                    <a:pt x="37083" y="22733"/>
                  </a:lnTo>
                  <a:lnTo>
                    <a:pt x="53339" y="34289"/>
                  </a:lnTo>
                  <a:lnTo>
                    <a:pt x="69850" y="43306"/>
                  </a:lnTo>
                  <a:lnTo>
                    <a:pt x="87502" y="47625"/>
                  </a:lnTo>
                  <a:lnTo>
                    <a:pt x="108076" y="48640"/>
                  </a:lnTo>
                  <a:lnTo>
                    <a:pt x="127761" y="46481"/>
                  </a:lnTo>
                  <a:lnTo>
                    <a:pt x="148716" y="42163"/>
                  </a:lnTo>
                  <a:lnTo>
                    <a:pt x="169544" y="36829"/>
                  </a:lnTo>
                  <a:lnTo>
                    <a:pt x="188975" y="30352"/>
                  </a:lnTo>
                  <a:lnTo>
                    <a:pt x="210946" y="24511"/>
                  </a:lnTo>
                  <a:lnTo>
                    <a:pt x="234060" y="21589"/>
                  </a:lnTo>
                  <a:lnTo>
                    <a:pt x="256031" y="22733"/>
                  </a:lnTo>
                  <a:lnTo>
                    <a:pt x="277875" y="27050"/>
                  </a:lnTo>
                  <a:lnTo>
                    <a:pt x="297688" y="33147"/>
                  </a:lnTo>
                  <a:lnTo>
                    <a:pt x="297688" y="33147"/>
                  </a:lnTo>
                  <a:lnTo>
                    <a:pt x="315340" y="41148"/>
                  </a:lnTo>
                  <a:lnTo>
                    <a:pt x="332613" y="47625"/>
                  </a:lnTo>
                  <a:lnTo>
                    <a:pt x="351408" y="51942"/>
                  </a:lnTo>
                  <a:lnTo>
                    <a:pt x="371220" y="52959"/>
                  </a:lnTo>
                  <a:lnTo>
                    <a:pt x="371220" y="52959"/>
                  </a:lnTo>
                  <a:lnTo>
                    <a:pt x="394969" y="51942"/>
                  </a:lnTo>
                  <a:lnTo>
                    <a:pt x="419100" y="47625"/>
                  </a:lnTo>
                  <a:lnTo>
                    <a:pt x="441070" y="42163"/>
                  </a:lnTo>
                  <a:lnTo>
                    <a:pt x="461517" y="36829"/>
                  </a:lnTo>
                  <a:lnTo>
                    <a:pt x="482726" y="33147"/>
                  </a:lnTo>
                  <a:lnTo>
                    <a:pt x="501522" y="33147"/>
                  </a:lnTo>
                  <a:lnTo>
                    <a:pt x="501522" y="33147"/>
                  </a:lnTo>
                  <a:lnTo>
                    <a:pt x="518794" y="35687"/>
                  </a:lnTo>
                  <a:lnTo>
                    <a:pt x="533907" y="40004"/>
                  </a:lnTo>
                  <a:lnTo>
                    <a:pt x="548258" y="44323"/>
                  </a:lnTo>
                  <a:lnTo>
                    <a:pt x="564895" y="47625"/>
                  </a:lnTo>
                  <a:lnTo>
                    <a:pt x="583183" y="50800"/>
                  </a:lnTo>
                  <a:lnTo>
                    <a:pt x="601979" y="51942"/>
                  </a:lnTo>
                  <a:lnTo>
                    <a:pt x="622807" y="50800"/>
                  </a:lnTo>
                  <a:lnTo>
                    <a:pt x="645540" y="48640"/>
                  </a:lnTo>
                  <a:lnTo>
                    <a:pt x="669925" y="45465"/>
                  </a:lnTo>
                  <a:lnTo>
                    <a:pt x="692657" y="44323"/>
                  </a:lnTo>
                  <a:lnTo>
                    <a:pt x="715009" y="43306"/>
                  </a:lnTo>
                  <a:lnTo>
                    <a:pt x="715009" y="43306"/>
                  </a:lnTo>
                  <a:lnTo>
                    <a:pt x="734440" y="44323"/>
                  </a:lnTo>
                  <a:lnTo>
                    <a:pt x="753109" y="46481"/>
                  </a:lnTo>
                  <a:lnTo>
                    <a:pt x="772921" y="48640"/>
                  </a:lnTo>
                  <a:lnTo>
                    <a:pt x="790193" y="49784"/>
                  </a:lnTo>
                  <a:lnTo>
                    <a:pt x="806830" y="48640"/>
                  </a:lnTo>
                  <a:lnTo>
                    <a:pt x="818641" y="46481"/>
                  </a:lnTo>
                  <a:lnTo>
                    <a:pt x="826515" y="4432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81369" y="17153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2913" y="2478921"/>
            <a:ext cx="3671104" cy="2644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660000"/>
                </a:solidFill>
                <a:latin typeface="Arial"/>
                <a:cs typeface="Arial"/>
              </a:rPr>
              <a:t>Animal</a:t>
            </a:r>
            <a:r>
              <a:rPr sz="1800" spc="-6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Kingdom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7" name="object 7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66087" y="792479"/>
              <a:ext cx="2097786" cy="598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20825" y="840104"/>
            <a:ext cx="541464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Phylum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Porifera </a:t>
            </a:r>
            <a:r>
              <a:rPr sz="1500" b="1" spc="-20" dirty="0">
                <a:latin typeface="Gill Sans MT"/>
                <a:cs typeface="Gill Sans MT"/>
              </a:rPr>
              <a:t>means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pore</a:t>
            </a:r>
            <a:r>
              <a:rPr sz="1500" b="1" spc="-9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bearers.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Members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20" dirty="0">
                <a:latin typeface="Gill Sans MT"/>
                <a:cs typeface="Gill Sans MT"/>
              </a:rPr>
              <a:t>this </a:t>
            </a:r>
            <a:r>
              <a:rPr sz="1500" b="1" spc="-35" dirty="0">
                <a:latin typeface="Gill Sans MT"/>
                <a:cs typeface="Gill Sans MT"/>
              </a:rPr>
              <a:t>phylum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55" dirty="0">
                <a:latin typeface="Gill Sans MT"/>
                <a:cs typeface="Gill Sans MT"/>
              </a:rPr>
              <a:t>commonly </a:t>
            </a:r>
            <a:r>
              <a:rPr sz="1500" b="1" dirty="0">
                <a:latin typeface="Gill Sans MT"/>
                <a:cs typeface="Gill Sans MT"/>
              </a:rPr>
              <a:t>known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-145" dirty="0">
                <a:latin typeface="Gill Sans MT"/>
                <a:cs typeface="Gill Sans MT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sponges.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5" dirty="0">
                <a:latin typeface="Gill Sans MT"/>
                <a:cs typeface="Gill Sans MT"/>
              </a:rPr>
              <a:t>perforated </a:t>
            </a:r>
            <a:r>
              <a:rPr sz="1500" b="1" spc="-10" dirty="0">
                <a:latin typeface="Gill Sans MT"/>
                <a:cs typeface="Gill Sans MT"/>
              </a:rPr>
              <a:t>with </a:t>
            </a:r>
            <a:r>
              <a:rPr sz="1500" b="1" spc="-30" dirty="0">
                <a:latin typeface="Gill Sans MT"/>
                <a:cs typeface="Gill Sans MT"/>
              </a:rPr>
              <a:t>many </a:t>
            </a:r>
            <a:r>
              <a:rPr sz="1500" b="1" spc="-20" dirty="0">
                <a:latin typeface="Gill Sans MT"/>
                <a:cs typeface="Gill Sans MT"/>
              </a:rPr>
              <a:t>pores </a:t>
            </a:r>
            <a:r>
              <a:rPr sz="1500" b="1" spc="-25" dirty="0">
                <a:latin typeface="Gill Sans MT"/>
                <a:cs typeface="Gill Sans MT"/>
              </a:rPr>
              <a:t>called</a:t>
            </a:r>
            <a:r>
              <a:rPr sz="1500" b="1" spc="-250" dirty="0">
                <a:latin typeface="Gill Sans MT"/>
                <a:cs typeface="Gill Sans MT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ostia.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Ostia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mouthlets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5" dirty="0">
                <a:latin typeface="Gill Sans MT"/>
                <a:cs typeface="Gill Sans MT"/>
              </a:rPr>
              <a:t>allow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entry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1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water</a:t>
            </a:r>
            <a:r>
              <a:rPr sz="1500" b="1" spc="10" dirty="0">
                <a:latin typeface="Gill Sans MT"/>
                <a:cs typeface="Gill Sans MT"/>
              </a:rPr>
              <a:t>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Gill Sans MT"/>
                <a:cs typeface="Gill Sans MT"/>
              </a:rPr>
              <a:t>A </a:t>
            </a:r>
            <a:r>
              <a:rPr sz="1500" b="1" spc="-45" dirty="0">
                <a:latin typeface="Gill Sans MT"/>
                <a:cs typeface="Gill Sans MT"/>
              </a:rPr>
              <a:t>larger </a:t>
            </a:r>
            <a:r>
              <a:rPr sz="1500" b="1" spc="-50" dirty="0">
                <a:latin typeface="Gill Sans MT"/>
                <a:cs typeface="Gill Sans MT"/>
              </a:rPr>
              <a:t>aperture </a:t>
            </a:r>
            <a:r>
              <a:rPr sz="1500" b="1" spc="-25" dirty="0">
                <a:latin typeface="Gill Sans MT"/>
                <a:cs typeface="Gill Sans MT"/>
              </a:rPr>
              <a:t>called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osculum </a:t>
            </a:r>
            <a:r>
              <a:rPr sz="1500" b="1" spc="10" dirty="0">
                <a:latin typeface="Gill Sans MT"/>
                <a:cs typeface="Gill Sans MT"/>
              </a:rPr>
              <a:t>allows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exit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Arial"/>
                <a:cs typeface="Arial"/>
              </a:rPr>
              <a:t>water</a:t>
            </a:r>
            <a:r>
              <a:rPr sz="1500" b="1" spc="5" dirty="0">
                <a:latin typeface="Gill Sans MT"/>
                <a:cs typeface="Gill Sans MT"/>
              </a:rPr>
              <a:t>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881502" y="1644903"/>
            <a:ext cx="498475" cy="40640"/>
          </a:xfrm>
          <a:custGeom>
            <a:avLst/>
            <a:gdLst/>
            <a:ahLst/>
            <a:cxnLst/>
            <a:rect l="l" t="t" r="r" b="b"/>
            <a:pathLst>
              <a:path w="498475" h="40639">
                <a:moveTo>
                  <a:pt x="0" y="21971"/>
                </a:moveTo>
                <a:lnTo>
                  <a:pt x="0" y="21971"/>
                </a:lnTo>
                <a:lnTo>
                  <a:pt x="13335" y="29591"/>
                </a:lnTo>
                <a:lnTo>
                  <a:pt x="24130" y="33528"/>
                </a:lnTo>
                <a:lnTo>
                  <a:pt x="35306" y="38227"/>
                </a:lnTo>
                <a:lnTo>
                  <a:pt x="46101" y="40386"/>
                </a:lnTo>
                <a:lnTo>
                  <a:pt x="56896" y="40386"/>
                </a:lnTo>
                <a:lnTo>
                  <a:pt x="56896" y="40386"/>
                </a:lnTo>
                <a:lnTo>
                  <a:pt x="67945" y="38227"/>
                </a:lnTo>
                <a:lnTo>
                  <a:pt x="78867" y="34671"/>
                </a:lnTo>
                <a:lnTo>
                  <a:pt x="89916" y="31750"/>
                </a:lnTo>
                <a:lnTo>
                  <a:pt x="101854" y="25908"/>
                </a:lnTo>
                <a:lnTo>
                  <a:pt x="114808" y="19812"/>
                </a:lnTo>
                <a:lnTo>
                  <a:pt x="124841" y="15112"/>
                </a:lnTo>
                <a:lnTo>
                  <a:pt x="134620" y="12954"/>
                </a:lnTo>
                <a:lnTo>
                  <a:pt x="145796" y="11175"/>
                </a:lnTo>
                <a:lnTo>
                  <a:pt x="157607" y="10160"/>
                </a:lnTo>
                <a:lnTo>
                  <a:pt x="170561" y="11937"/>
                </a:lnTo>
                <a:lnTo>
                  <a:pt x="184277" y="14097"/>
                </a:lnTo>
                <a:lnTo>
                  <a:pt x="197231" y="17272"/>
                </a:lnTo>
                <a:lnTo>
                  <a:pt x="212725" y="21971"/>
                </a:lnTo>
                <a:lnTo>
                  <a:pt x="228981" y="24892"/>
                </a:lnTo>
                <a:lnTo>
                  <a:pt x="245110" y="25908"/>
                </a:lnTo>
                <a:lnTo>
                  <a:pt x="261747" y="24892"/>
                </a:lnTo>
                <a:lnTo>
                  <a:pt x="277114" y="22733"/>
                </a:lnTo>
                <a:lnTo>
                  <a:pt x="291211" y="17272"/>
                </a:lnTo>
                <a:lnTo>
                  <a:pt x="305562" y="12954"/>
                </a:lnTo>
                <a:lnTo>
                  <a:pt x="318516" y="7620"/>
                </a:lnTo>
                <a:lnTo>
                  <a:pt x="330835" y="3302"/>
                </a:lnTo>
                <a:lnTo>
                  <a:pt x="342646" y="1143"/>
                </a:lnTo>
                <a:lnTo>
                  <a:pt x="354965" y="0"/>
                </a:lnTo>
                <a:lnTo>
                  <a:pt x="366776" y="0"/>
                </a:lnTo>
                <a:lnTo>
                  <a:pt x="366776" y="0"/>
                </a:lnTo>
                <a:lnTo>
                  <a:pt x="380111" y="1143"/>
                </a:lnTo>
                <a:lnTo>
                  <a:pt x="394208" y="2159"/>
                </a:lnTo>
                <a:lnTo>
                  <a:pt x="406400" y="2159"/>
                </a:lnTo>
                <a:lnTo>
                  <a:pt x="418338" y="3302"/>
                </a:lnTo>
                <a:lnTo>
                  <a:pt x="430149" y="5461"/>
                </a:lnTo>
                <a:lnTo>
                  <a:pt x="442468" y="8636"/>
                </a:lnTo>
                <a:lnTo>
                  <a:pt x="454660" y="10160"/>
                </a:lnTo>
                <a:lnTo>
                  <a:pt x="466471" y="10160"/>
                </a:lnTo>
                <a:lnTo>
                  <a:pt x="476250" y="7620"/>
                </a:lnTo>
                <a:lnTo>
                  <a:pt x="484886" y="5461"/>
                </a:lnTo>
                <a:lnTo>
                  <a:pt x="498221" y="431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05708" y="1650364"/>
            <a:ext cx="604520" cy="36830"/>
          </a:xfrm>
          <a:custGeom>
            <a:avLst/>
            <a:gdLst/>
            <a:ahLst/>
            <a:cxnLst/>
            <a:rect l="l" t="t" r="r" b="b"/>
            <a:pathLst>
              <a:path w="604520" h="36830">
                <a:moveTo>
                  <a:pt x="0" y="0"/>
                </a:moveTo>
                <a:lnTo>
                  <a:pt x="0" y="0"/>
                </a:lnTo>
                <a:lnTo>
                  <a:pt x="9778" y="2159"/>
                </a:lnTo>
                <a:lnTo>
                  <a:pt x="18414" y="4699"/>
                </a:lnTo>
                <a:lnTo>
                  <a:pt x="28447" y="9651"/>
                </a:lnTo>
                <a:lnTo>
                  <a:pt x="40258" y="18287"/>
                </a:lnTo>
                <a:lnTo>
                  <a:pt x="54737" y="26288"/>
                </a:lnTo>
                <a:lnTo>
                  <a:pt x="68706" y="32766"/>
                </a:lnTo>
                <a:lnTo>
                  <a:pt x="85343" y="36703"/>
                </a:lnTo>
                <a:lnTo>
                  <a:pt x="101853" y="36703"/>
                </a:lnTo>
                <a:lnTo>
                  <a:pt x="116966" y="33782"/>
                </a:lnTo>
                <a:lnTo>
                  <a:pt x="132079" y="28067"/>
                </a:lnTo>
                <a:lnTo>
                  <a:pt x="149732" y="22987"/>
                </a:lnTo>
                <a:lnTo>
                  <a:pt x="166369" y="16510"/>
                </a:lnTo>
                <a:lnTo>
                  <a:pt x="182879" y="9651"/>
                </a:lnTo>
                <a:lnTo>
                  <a:pt x="199136" y="5714"/>
                </a:lnTo>
                <a:lnTo>
                  <a:pt x="215645" y="3175"/>
                </a:lnTo>
                <a:lnTo>
                  <a:pt x="235076" y="3175"/>
                </a:lnTo>
                <a:lnTo>
                  <a:pt x="255269" y="6476"/>
                </a:lnTo>
                <a:lnTo>
                  <a:pt x="274700" y="11811"/>
                </a:lnTo>
                <a:lnTo>
                  <a:pt x="294513" y="19431"/>
                </a:lnTo>
                <a:lnTo>
                  <a:pt x="312165" y="25146"/>
                </a:lnTo>
                <a:lnTo>
                  <a:pt x="329438" y="29210"/>
                </a:lnTo>
                <a:lnTo>
                  <a:pt x="345566" y="30225"/>
                </a:lnTo>
                <a:lnTo>
                  <a:pt x="362203" y="29210"/>
                </a:lnTo>
                <a:lnTo>
                  <a:pt x="379856" y="26288"/>
                </a:lnTo>
                <a:lnTo>
                  <a:pt x="397382" y="20447"/>
                </a:lnTo>
                <a:lnTo>
                  <a:pt x="416178" y="16510"/>
                </a:lnTo>
                <a:lnTo>
                  <a:pt x="436625" y="10795"/>
                </a:lnTo>
                <a:lnTo>
                  <a:pt x="456438" y="8636"/>
                </a:lnTo>
                <a:lnTo>
                  <a:pt x="475868" y="9651"/>
                </a:lnTo>
                <a:lnTo>
                  <a:pt x="494664" y="12954"/>
                </a:lnTo>
                <a:lnTo>
                  <a:pt x="511175" y="18287"/>
                </a:lnTo>
                <a:lnTo>
                  <a:pt x="526668" y="24130"/>
                </a:lnTo>
                <a:lnTo>
                  <a:pt x="540765" y="29210"/>
                </a:lnTo>
                <a:lnTo>
                  <a:pt x="556259" y="32766"/>
                </a:lnTo>
                <a:lnTo>
                  <a:pt x="571626" y="33782"/>
                </a:lnTo>
                <a:lnTo>
                  <a:pt x="586739" y="31623"/>
                </a:lnTo>
                <a:lnTo>
                  <a:pt x="597662" y="29210"/>
                </a:lnTo>
                <a:lnTo>
                  <a:pt x="604138" y="1943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111371" y="1401063"/>
            <a:ext cx="224154" cy="133985"/>
            <a:chOff x="4111371" y="1401063"/>
            <a:chExt cx="224154" cy="133985"/>
          </a:xfrm>
        </p:grpSpPr>
        <p:sp>
          <p:nvSpPr>
            <p:cNvPr id="16" name="object 16"/>
            <p:cNvSpPr/>
            <p:nvPr/>
          </p:nvSpPr>
          <p:spPr>
            <a:xfrm>
              <a:off x="4120896" y="1422145"/>
              <a:ext cx="193040" cy="102870"/>
            </a:xfrm>
            <a:custGeom>
              <a:avLst/>
              <a:gdLst/>
              <a:ahLst/>
              <a:cxnLst/>
              <a:rect l="l" t="t" r="r" b="b"/>
              <a:pathLst>
                <a:path w="193039" h="102869">
                  <a:moveTo>
                    <a:pt x="0" y="64388"/>
                  </a:moveTo>
                  <a:lnTo>
                    <a:pt x="0" y="76962"/>
                  </a:lnTo>
                  <a:lnTo>
                    <a:pt x="1142" y="89280"/>
                  </a:lnTo>
                  <a:lnTo>
                    <a:pt x="5461" y="98932"/>
                  </a:lnTo>
                  <a:lnTo>
                    <a:pt x="14477" y="102869"/>
                  </a:lnTo>
                  <a:lnTo>
                    <a:pt x="27431" y="101091"/>
                  </a:lnTo>
                  <a:lnTo>
                    <a:pt x="42925" y="95757"/>
                  </a:lnTo>
                  <a:lnTo>
                    <a:pt x="56895" y="88137"/>
                  </a:lnTo>
                  <a:lnTo>
                    <a:pt x="71374" y="79501"/>
                  </a:lnTo>
                  <a:lnTo>
                    <a:pt x="83184" y="69468"/>
                  </a:lnTo>
                  <a:lnTo>
                    <a:pt x="96519" y="61213"/>
                  </a:lnTo>
                  <a:lnTo>
                    <a:pt x="109474" y="52197"/>
                  </a:lnTo>
                  <a:lnTo>
                    <a:pt x="123951" y="42417"/>
                  </a:lnTo>
                  <a:lnTo>
                    <a:pt x="137921" y="32765"/>
                  </a:lnTo>
                  <a:lnTo>
                    <a:pt x="151256" y="21970"/>
                  </a:lnTo>
                  <a:lnTo>
                    <a:pt x="165353" y="14350"/>
                  </a:lnTo>
                  <a:lnTo>
                    <a:pt x="177164" y="8636"/>
                  </a:lnTo>
                  <a:lnTo>
                    <a:pt x="186181" y="5714"/>
                  </a:lnTo>
                  <a:lnTo>
                    <a:pt x="192658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335526" y="14105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738626" y="1856613"/>
            <a:ext cx="1930400" cy="73025"/>
          </a:xfrm>
          <a:custGeom>
            <a:avLst/>
            <a:gdLst/>
            <a:ahLst/>
            <a:cxnLst/>
            <a:rect l="l" t="t" r="r" b="b"/>
            <a:pathLst>
              <a:path w="1930400" h="73025">
                <a:moveTo>
                  <a:pt x="0" y="33909"/>
                </a:moveTo>
                <a:lnTo>
                  <a:pt x="0" y="33909"/>
                </a:lnTo>
                <a:lnTo>
                  <a:pt x="13335" y="33909"/>
                </a:lnTo>
                <a:lnTo>
                  <a:pt x="24511" y="40386"/>
                </a:lnTo>
                <a:lnTo>
                  <a:pt x="32003" y="47498"/>
                </a:lnTo>
                <a:lnTo>
                  <a:pt x="42799" y="54356"/>
                </a:lnTo>
                <a:lnTo>
                  <a:pt x="56896" y="60833"/>
                </a:lnTo>
                <a:lnTo>
                  <a:pt x="74549" y="67310"/>
                </a:lnTo>
                <a:lnTo>
                  <a:pt x="93218" y="71628"/>
                </a:lnTo>
                <a:lnTo>
                  <a:pt x="112649" y="72771"/>
                </a:lnTo>
                <a:lnTo>
                  <a:pt x="131445" y="70612"/>
                </a:lnTo>
                <a:lnTo>
                  <a:pt x="150113" y="66293"/>
                </a:lnTo>
                <a:lnTo>
                  <a:pt x="166624" y="61975"/>
                </a:lnTo>
                <a:lnTo>
                  <a:pt x="183261" y="55118"/>
                </a:lnTo>
                <a:lnTo>
                  <a:pt x="200533" y="49022"/>
                </a:lnTo>
                <a:lnTo>
                  <a:pt x="214502" y="42544"/>
                </a:lnTo>
                <a:lnTo>
                  <a:pt x="231139" y="36702"/>
                </a:lnTo>
                <a:lnTo>
                  <a:pt x="250951" y="32765"/>
                </a:lnTo>
                <a:lnTo>
                  <a:pt x="270383" y="27432"/>
                </a:lnTo>
                <a:lnTo>
                  <a:pt x="291591" y="24130"/>
                </a:lnTo>
                <a:lnTo>
                  <a:pt x="311403" y="22733"/>
                </a:lnTo>
                <a:lnTo>
                  <a:pt x="329819" y="22733"/>
                </a:lnTo>
                <a:lnTo>
                  <a:pt x="347345" y="25273"/>
                </a:lnTo>
                <a:lnTo>
                  <a:pt x="363600" y="28066"/>
                </a:lnTo>
                <a:lnTo>
                  <a:pt x="381253" y="33909"/>
                </a:lnTo>
                <a:lnTo>
                  <a:pt x="396748" y="39243"/>
                </a:lnTo>
                <a:lnTo>
                  <a:pt x="412876" y="44704"/>
                </a:lnTo>
                <a:lnTo>
                  <a:pt x="427989" y="49022"/>
                </a:lnTo>
                <a:lnTo>
                  <a:pt x="444626" y="53340"/>
                </a:lnTo>
                <a:lnTo>
                  <a:pt x="463296" y="55118"/>
                </a:lnTo>
                <a:lnTo>
                  <a:pt x="482726" y="55118"/>
                </a:lnTo>
                <a:lnTo>
                  <a:pt x="501523" y="53340"/>
                </a:lnTo>
                <a:lnTo>
                  <a:pt x="520191" y="49022"/>
                </a:lnTo>
                <a:lnTo>
                  <a:pt x="539623" y="43561"/>
                </a:lnTo>
                <a:lnTo>
                  <a:pt x="559435" y="37846"/>
                </a:lnTo>
                <a:lnTo>
                  <a:pt x="578103" y="31369"/>
                </a:lnTo>
                <a:lnTo>
                  <a:pt x="593598" y="25273"/>
                </a:lnTo>
                <a:lnTo>
                  <a:pt x="610235" y="20574"/>
                </a:lnTo>
                <a:lnTo>
                  <a:pt x="628523" y="17652"/>
                </a:lnTo>
                <a:lnTo>
                  <a:pt x="648335" y="16637"/>
                </a:lnTo>
                <a:lnTo>
                  <a:pt x="669925" y="15494"/>
                </a:lnTo>
                <a:lnTo>
                  <a:pt x="691261" y="15494"/>
                </a:lnTo>
                <a:lnTo>
                  <a:pt x="691261" y="15494"/>
                </a:lnTo>
                <a:lnTo>
                  <a:pt x="709929" y="17652"/>
                </a:lnTo>
                <a:lnTo>
                  <a:pt x="728345" y="20574"/>
                </a:lnTo>
                <a:lnTo>
                  <a:pt x="744474" y="24130"/>
                </a:lnTo>
                <a:lnTo>
                  <a:pt x="762126" y="27432"/>
                </a:lnTo>
                <a:lnTo>
                  <a:pt x="778637" y="32765"/>
                </a:lnTo>
                <a:lnTo>
                  <a:pt x="796289" y="36702"/>
                </a:lnTo>
                <a:lnTo>
                  <a:pt x="816863" y="40386"/>
                </a:lnTo>
                <a:lnTo>
                  <a:pt x="838835" y="41402"/>
                </a:lnTo>
                <a:lnTo>
                  <a:pt x="860806" y="42544"/>
                </a:lnTo>
                <a:lnTo>
                  <a:pt x="881634" y="42544"/>
                </a:lnTo>
                <a:lnTo>
                  <a:pt x="901064" y="41402"/>
                </a:lnTo>
                <a:lnTo>
                  <a:pt x="919861" y="40386"/>
                </a:lnTo>
                <a:lnTo>
                  <a:pt x="937387" y="37846"/>
                </a:lnTo>
                <a:lnTo>
                  <a:pt x="954786" y="34925"/>
                </a:lnTo>
                <a:lnTo>
                  <a:pt x="971296" y="31369"/>
                </a:lnTo>
                <a:lnTo>
                  <a:pt x="986789" y="26288"/>
                </a:lnTo>
                <a:lnTo>
                  <a:pt x="1004062" y="21971"/>
                </a:lnTo>
                <a:lnTo>
                  <a:pt x="1021714" y="17652"/>
                </a:lnTo>
                <a:lnTo>
                  <a:pt x="1021714" y="17652"/>
                </a:lnTo>
                <a:lnTo>
                  <a:pt x="1038987" y="14097"/>
                </a:lnTo>
                <a:lnTo>
                  <a:pt x="1055497" y="12953"/>
                </a:lnTo>
                <a:lnTo>
                  <a:pt x="1073150" y="11937"/>
                </a:lnTo>
                <a:lnTo>
                  <a:pt x="1092962" y="11937"/>
                </a:lnTo>
                <a:lnTo>
                  <a:pt x="1112393" y="15494"/>
                </a:lnTo>
                <a:lnTo>
                  <a:pt x="1133221" y="18414"/>
                </a:lnTo>
                <a:lnTo>
                  <a:pt x="1153033" y="21971"/>
                </a:lnTo>
                <a:lnTo>
                  <a:pt x="1170304" y="26288"/>
                </a:lnTo>
                <a:lnTo>
                  <a:pt x="1185799" y="31369"/>
                </a:lnTo>
                <a:lnTo>
                  <a:pt x="1201293" y="36702"/>
                </a:lnTo>
                <a:lnTo>
                  <a:pt x="1217549" y="41402"/>
                </a:lnTo>
                <a:lnTo>
                  <a:pt x="1235202" y="44704"/>
                </a:lnTo>
                <a:lnTo>
                  <a:pt x="1251712" y="47498"/>
                </a:lnTo>
                <a:lnTo>
                  <a:pt x="1268984" y="50037"/>
                </a:lnTo>
                <a:lnTo>
                  <a:pt x="1288796" y="51181"/>
                </a:lnTo>
                <a:lnTo>
                  <a:pt x="1308608" y="50037"/>
                </a:lnTo>
                <a:lnTo>
                  <a:pt x="1329182" y="47498"/>
                </a:lnTo>
                <a:lnTo>
                  <a:pt x="1348866" y="44704"/>
                </a:lnTo>
                <a:lnTo>
                  <a:pt x="1367663" y="41402"/>
                </a:lnTo>
                <a:lnTo>
                  <a:pt x="1386332" y="36702"/>
                </a:lnTo>
                <a:lnTo>
                  <a:pt x="1403603" y="31369"/>
                </a:lnTo>
                <a:lnTo>
                  <a:pt x="1422400" y="27432"/>
                </a:lnTo>
                <a:lnTo>
                  <a:pt x="1440688" y="22733"/>
                </a:lnTo>
                <a:lnTo>
                  <a:pt x="1459484" y="19431"/>
                </a:lnTo>
                <a:lnTo>
                  <a:pt x="1478152" y="18414"/>
                </a:lnTo>
                <a:lnTo>
                  <a:pt x="1497964" y="19431"/>
                </a:lnTo>
                <a:lnTo>
                  <a:pt x="1518793" y="22733"/>
                </a:lnTo>
                <a:lnTo>
                  <a:pt x="1537589" y="27432"/>
                </a:lnTo>
                <a:lnTo>
                  <a:pt x="1554861" y="32765"/>
                </a:lnTo>
                <a:lnTo>
                  <a:pt x="1570989" y="37846"/>
                </a:lnTo>
                <a:lnTo>
                  <a:pt x="1588643" y="42544"/>
                </a:lnTo>
                <a:lnTo>
                  <a:pt x="1609598" y="44704"/>
                </a:lnTo>
                <a:lnTo>
                  <a:pt x="1629410" y="44704"/>
                </a:lnTo>
                <a:lnTo>
                  <a:pt x="1629410" y="44704"/>
                </a:lnTo>
                <a:lnTo>
                  <a:pt x="1648078" y="43561"/>
                </a:lnTo>
                <a:lnTo>
                  <a:pt x="1665351" y="40386"/>
                </a:lnTo>
                <a:lnTo>
                  <a:pt x="1681607" y="36068"/>
                </a:lnTo>
                <a:lnTo>
                  <a:pt x="1697101" y="30225"/>
                </a:lnTo>
                <a:lnTo>
                  <a:pt x="1710309" y="24130"/>
                </a:lnTo>
                <a:lnTo>
                  <a:pt x="1724406" y="17652"/>
                </a:lnTo>
                <a:lnTo>
                  <a:pt x="1738757" y="10795"/>
                </a:lnTo>
                <a:lnTo>
                  <a:pt x="1756028" y="6858"/>
                </a:lnTo>
                <a:lnTo>
                  <a:pt x="1775840" y="2159"/>
                </a:lnTo>
                <a:lnTo>
                  <a:pt x="1796796" y="0"/>
                </a:lnTo>
                <a:lnTo>
                  <a:pt x="1813306" y="0"/>
                </a:lnTo>
                <a:lnTo>
                  <a:pt x="1828419" y="2159"/>
                </a:lnTo>
                <a:lnTo>
                  <a:pt x="1842897" y="4318"/>
                </a:lnTo>
                <a:lnTo>
                  <a:pt x="1856866" y="6858"/>
                </a:lnTo>
                <a:lnTo>
                  <a:pt x="1872361" y="8000"/>
                </a:lnTo>
                <a:lnTo>
                  <a:pt x="1888871" y="9016"/>
                </a:lnTo>
                <a:lnTo>
                  <a:pt x="1905127" y="9016"/>
                </a:lnTo>
                <a:lnTo>
                  <a:pt x="1917319" y="9016"/>
                </a:lnTo>
                <a:lnTo>
                  <a:pt x="1930273" y="9016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60796" y="1874266"/>
            <a:ext cx="720090" cy="46990"/>
          </a:xfrm>
          <a:custGeom>
            <a:avLst/>
            <a:gdLst/>
            <a:ahLst/>
            <a:cxnLst/>
            <a:rect l="l" t="t" r="r" b="b"/>
            <a:pathLst>
              <a:path w="720090" h="46989">
                <a:moveTo>
                  <a:pt x="0" y="10413"/>
                </a:moveTo>
                <a:lnTo>
                  <a:pt x="0" y="10413"/>
                </a:lnTo>
                <a:lnTo>
                  <a:pt x="10794" y="9779"/>
                </a:lnTo>
                <a:lnTo>
                  <a:pt x="22732" y="12573"/>
                </a:lnTo>
                <a:lnTo>
                  <a:pt x="38226" y="18415"/>
                </a:lnTo>
                <a:lnTo>
                  <a:pt x="53720" y="24892"/>
                </a:lnTo>
                <a:lnTo>
                  <a:pt x="68833" y="31369"/>
                </a:lnTo>
                <a:lnTo>
                  <a:pt x="85343" y="37465"/>
                </a:lnTo>
                <a:lnTo>
                  <a:pt x="100837" y="42164"/>
                </a:lnTo>
                <a:lnTo>
                  <a:pt x="116712" y="43180"/>
                </a:lnTo>
                <a:lnTo>
                  <a:pt x="135381" y="42164"/>
                </a:lnTo>
                <a:lnTo>
                  <a:pt x="153034" y="38481"/>
                </a:lnTo>
                <a:lnTo>
                  <a:pt x="169544" y="33528"/>
                </a:lnTo>
                <a:lnTo>
                  <a:pt x="187959" y="25908"/>
                </a:lnTo>
                <a:lnTo>
                  <a:pt x="206628" y="18415"/>
                </a:lnTo>
                <a:lnTo>
                  <a:pt x="226440" y="10413"/>
                </a:lnTo>
                <a:lnTo>
                  <a:pt x="243712" y="6477"/>
                </a:lnTo>
                <a:lnTo>
                  <a:pt x="260350" y="2921"/>
                </a:lnTo>
                <a:lnTo>
                  <a:pt x="276859" y="762"/>
                </a:lnTo>
                <a:lnTo>
                  <a:pt x="293115" y="0"/>
                </a:lnTo>
                <a:lnTo>
                  <a:pt x="308609" y="762"/>
                </a:lnTo>
                <a:lnTo>
                  <a:pt x="325119" y="4318"/>
                </a:lnTo>
                <a:lnTo>
                  <a:pt x="340232" y="9779"/>
                </a:lnTo>
                <a:lnTo>
                  <a:pt x="354583" y="19050"/>
                </a:lnTo>
                <a:lnTo>
                  <a:pt x="368680" y="27051"/>
                </a:lnTo>
                <a:lnTo>
                  <a:pt x="383031" y="34544"/>
                </a:lnTo>
                <a:lnTo>
                  <a:pt x="395986" y="41021"/>
                </a:lnTo>
                <a:lnTo>
                  <a:pt x="411479" y="45339"/>
                </a:lnTo>
                <a:lnTo>
                  <a:pt x="430911" y="46482"/>
                </a:lnTo>
                <a:lnTo>
                  <a:pt x="451865" y="44323"/>
                </a:lnTo>
                <a:lnTo>
                  <a:pt x="471677" y="41021"/>
                </a:lnTo>
                <a:lnTo>
                  <a:pt x="489330" y="36703"/>
                </a:lnTo>
                <a:lnTo>
                  <a:pt x="505459" y="32385"/>
                </a:lnTo>
                <a:lnTo>
                  <a:pt x="523113" y="28829"/>
                </a:lnTo>
                <a:lnTo>
                  <a:pt x="539623" y="25908"/>
                </a:lnTo>
                <a:lnTo>
                  <a:pt x="554736" y="21590"/>
                </a:lnTo>
                <a:lnTo>
                  <a:pt x="570229" y="18415"/>
                </a:lnTo>
                <a:lnTo>
                  <a:pt x="586486" y="16256"/>
                </a:lnTo>
                <a:lnTo>
                  <a:pt x="605154" y="16256"/>
                </a:lnTo>
                <a:lnTo>
                  <a:pt x="623951" y="20193"/>
                </a:lnTo>
                <a:lnTo>
                  <a:pt x="640461" y="25908"/>
                </a:lnTo>
                <a:lnTo>
                  <a:pt x="655574" y="32385"/>
                </a:lnTo>
                <a:lnTo>
                  <a:pt x="671068" y="36703"/>
                </a:lnTo>
                <a:lnTo>
                  <a:pt x="686180" y="37465"/>
                </a:lnTo>
                <a:lnTo>
                  <a:pt x="700277" y="36703"/>
                </a:lnTo>
                <a:lnTo>
                  <a:pt x="711453" y="34544"/>
                </a:lnTo>
                <a:lnTo>
                  <a:pt x="720089" y="32385"/>
                </a:lnTo>
                <a:lnTo>
                  <a:pt x="720089" y="2273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6317488" y="1525650"/>
            <a:ext cx="271145" cy="154940"/>
            <a:chOff x="6317488" y="1525650"/>
            <a:chExt cx="271145" cy="154940"/>
          </a:xfrm>
        </p:grpSpPr>
        <p:sp>
          <p:nvSpPr>
            <p:cNvPr id="21" name="object 21"/>
            <p:cNvSpPr/>
            <p:nvPr/>
          </p:nvSpPr>
          <p:spPr>
            <a:xfrm>
              <a:off x="6327013" y="1535175"/>
              <a:ext cx="252095" cy="135890"/>
            </a:xfrm>
            <a:custGeom>
              <a:avLst/>
              <a:gdLst/>
              <a:ahLst/>
              <a:cxnLst/>
              <a:rect l="l" t="t" r="r" b="b"/>
              <a:pathLst>
                <a:path w="252095" h="135889">
                  <a:moveTo>
                    <a:pt x="0" y="104394"/>
                  </a:moveTo>
                  <a:lnTo>
                    <a:pt x="0" y="104394"/>
                  </a:lnTo>
                  <a:lnTo>
                    <a:pt x="4317" y="111887"/>
                  </a:lnTo>
                  <a:lnTo>
                    <a:pt x="9778" y="120903"/>
                  </a:lnTo>
                  <a:lnTo>
                    <a:pt x="18796" y="129539"/>
                  </a:lnTo>
                  <a:lnTo>
                    <a:pt x="29590" y="135636"/>
                  </a:lnTo>
                  <a:lnTo>
                    <a:pt x="46100" y="135636"/>
                  </a:lnTo>
                  <a:lnTo>
                    <a:pt x="63373" y="128143"/>
                  </a:lnTo>
                  <a:lnTo>
                    <a:pt x="82041" y="117348"/>
                  </a:lnTo>
                  <a:lnTo>
                    <a:pt x="98678" y="105410"/>
                  </a:lnTo>
                  <a:lnTo>
                    <a:pt x="112649" y="94361"/>
                  </a:lnTo>
                  <a:lnTo>
                    <a:pt x="127126" y="83438"/>
                  </a:lnTo>
                  <a:lnTo>
                    <a:pt x="142239" y="71627"/>
                  </a:lnTo>
                  <a:lnTo>
                    <a:pt x="157734" y="61213"/>
                  </a:lnTo>
                  <a:lnTo>
                    <a:pt x="173227" y="51053"/>
                  </a:lnTo>
                  <a:lnTo>
                    <a:pt x="188340" y="42418"/>
                  </a:lnTo>
                  <a:lnTo>
                    <a:pt x="203835" y="32385"/>
                  </a:lnTo>
                  <a:lnTo>
                    <a:pt x="219963" y="22987"/>
                  </a:lnTo>
                  <a:lnTo>
                    <a:pt x="235077" y="12953"/>
                  </a:lnTo>
                  <a:lnTo>
                    <a:pt x="246253" y="5334"/>
                  </a:lnTo>
                  <a:lnTo>
                    <a:pt x="251713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567932" y="15448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2524760" y="2081656"/>
            <a:ext cx="2660650" cy="65405"/>
          </a:xfrm>
          <a:custGeom>
            <a:avLst/>
            <a:gdLst/>
            <a:ahLst/>
            <a:cxnLst/>
            <a:rect l="l" t="t" r="r" b="b"/>
            <a:pathLst>
              <a:path w="2660650" h="65405">
                <a:moveTo>
                  <a:pt x="0" y="12573"/>
                </a:moveTo>
                <a:lnTo>
                  <a:pt x="0" y="12573"/>
                </a:lnTo>
                <a:lnTo>
                  <a:pt x="8635" y="9652"/>
                </a:lnTo>
                <a:lnTo>
                  <a:pt x="20827" y="10414"/>
                </a:lnTo>
                <a:lnTo>
                  <a:pt x="35940" y="12573"/>
                </a:lnTo>
                <a:lnTo>
                  <a:pt x="52450" y="16129"/>
                </a:lnTo>
                <a:lnTo>
                  <a:pt x="67944" y="20447"/>
                </a:lnTo>
                <a:lnTo>
                  <a:pt x="82041" y="26924"/>
                </a:lnTo>
                <a:lnTo>
                  <a:pt x="97535" y="32385"/>
                </a:lnTo>
                <a:lnTo>
                  <a:pt x="111506" y="35560"/>
                </a:lnTo>
                <a:lnTo>
                  <a:pt x="127000" y="36703"/>
                </a:lnTo>
                <a:lnTo>
                  <a:pt x="143256" y="36703"/>
                </a:lnTo>
                <a:lnTo>
                  <a:pt x="159765" y="35560"/>
                </a:lnTo>
                <a:lnTo>
                  <a:pt x="177419" y="33400"/>
                </a:lnTo>
                <a:lnTo>
                  <a:pt x="195833" y="28829"/>
                </a:lnTo>
                <a:lnTo>
                  <a:pt x="213487" y="23749"/>
                </a:lnTo>
                <a:lnTo>
                  <a:pt x="231775" y="19050"/>
                </a:lnTo>
                <a:lnTo>
                  <a:pt x="248412" y="13969"/>
                </a:lnTo>
                <a:lnTo>
                  <a:pt x="264921" y="8636"/>
                </a:lnTo>
                <a:lnTo>
                  <a:pt x="281431" y="2793"/>
                </a:lnTo>
                <a:lnTo>
                  <a:pt x="296544" y="0"/>
                </a:lnTo>
                <a:lnTo>
                  <a:pt x="314959" y="0"/>
                </a:lnTo>
                <a:lnTo>
                  <a:pt x="334771" y="2159"/>
                </a:lnTo>
                <a:lnTo>
                  <a:pt x="353440" y="6477"/>
                </a:lnTo>
                <a:lnTo>
                  <a:pt x="372237" y="11556"/>
                </a:lnTo>
                <a:lnTo>
                  <a:pt x="388365" y="17272"/>
                </a:lnTo>
                <a:lnTo>
                  <a:pt x="403859" y="23749"/>
                </a:lnTo>
                <a:lnTo>
                  <a:pt x="420369" y="33400"/>
                </a:lnTo>
                <a:lnTo>
                  <a:pt x="439165" y="41021"/>
                </a:lnTo>
                <a:lnTo>
                  <a:pt x="457453" y="46355"/>
                </a:lnTo>
                <a:lnTo>
                  <a:pt x="476250" y="50800"/>
                </a:lnTo>
                <a:lnTo>
                  <a:pt x="494919" y="51816"/>
                </a:lnTo>
                <a:lnTo>
                  <a:pt x="513333" y="52959"/>
                </a:lnTo>
                <a:lnTo>
                  <a:pt x="532002" y="51816"/>
                </a:lnTo>
                <a:lnTo>
                  <a:pt x="550798" y="49656"/>
                </a:lnTo>
                <a:lnTo>
                  <a:pt x="568451" y="45339"/>
                </a:lnTo>
                <a:lnTo>
                  <a:pt x="585723" y="41021"/>
                </a:lnTo>
                <a:lnTo>
                  <a:pt x="602995" y="36703"/>
                </a:lnTo>
                <a:lnTo>
                  <a:pt x="621664" y="32385"/>
                </a:lnTo>
                <a:lnTo>
                  <a:pt x="641476" y="28067"/>
                </a:lnTo>
                <a:lnTo>
                  <a:pt x="662304" y="23749"/>
                </a:lnTo>
                <a:lnTo>
                  <a:pt x="681101" y="21590"/>
                </a:lnTo>
                <a:lnTo>
                  <a:pt x="698372" y="20447"/>
                </a:lnTo>
                <a:lnTo>
                  <a:pt x="714882" y="22606"/>
                </a:lnTo>
                <a:lnTo>
                  <a:pt x="731138" y="25908"/>
                </a:lnTo>
                <a:lnTo>
                  <a:pt x="748791" y="28829"/>
                </a:lnTo>
                <a:lnTo>
                  <a:pt x="763142" y="33400"/>
                </a:lnTo>
                <a:lnTo>
                  <a:pt x="777239" y="40259"/>
                </a:lnTo>
                <a:lnTo>
                  <a:pt x="791590" y="46355"/>
                </a:lnTo>
                <a:lnTo>
                  <a:pt x="805688" y="51816"/>
                </a:lnTo>
                <a:lnTo>
                  <a:pt x="821054" y="57277"/>
                </a:lnTo>
                <a:lnTo>
                  <a:pt x="838707" y="60452"/>
                </a:lnTo>
                <a:lnTo>
                  <a:pt x="854963" y="63754"/>
                </a:lnTo>
                <a:lnTo>
                  <a:pt x="872236" y="65150"/>
                </a:lnTo>
                <a:lnTo>
                  <a:pt x="890904" y="63754"/>
                </a:lnTo>
                <a:lnTo>
                  <a:pt x="907541" y="60452"/>
                </a:lnTo>
                <a:lnTo>
                  <a:pt x="924051" y="56134"/>
                </a:lnTo>
                <a:lnTo>
                  <a:pt x="940688" y="50800"/>
                </a:lnTo>
                <a:lnTo>
                  <a:pt x="957961" y="46355"/>
                </a:lnTo>
                <a:lnTo>
                  <a:pt x="976629" y="42037"/>
                </a:lnTo>
                <a:lnTo>
                  <a:pt x="993901" y="37718"/>
                </a:lnTo>
                <a:lnTo>
                  <a:pt x="1013713" y="33400"/>
                </a:lnTo>
                <a:lnTo>
                  <a:pt x="1035685" y="31242"/>
                </a:lnTo>
                <a:lnTo>
                  <a:pt x="1056131" y="31242"/>
                </a:lnTo>
                <a:lnTo>
                  <a:pt x="1074927" y="32385"/>
                </a:lnTo>
                <a:lnTo>
                  <a:pt x="1093597" y="33400"/>
                </a:lnTo>
                <a:lnTo>
                  <a:pt x="1112012" y="35560"/>
                </a:lnTo>
                <a:lnTo>
                  <a:pt x="1129664" y="38862"/>
                </a:lnTo>
                <a:lnTo>
                  <a:pt x="1146175" y="43180"/>
                </a:lnTo>
                <a:lnTo>
                  <a:pt x="1161668" y="48514"/>
                </a:lnTo>
                <a:lnTo>
                  <a:pt x="1175765" y="53975"/>
                </a:lnTo>
                <a:lnTo>
                  <a:pt x="1192276" y="59690"/>
                </a:lnTo>
                <a:lnTo>
                  <a:pt x="1209928" y="61594"/>
                </a:lnTo>
                <a:lnTo>
                  <a:pt x="1229360" y="62611"/>
                </a:lnTo>
                <a:lnTo>
                  <a:pt x="1249172" y="62611"/>
                </a:lnTo>
                <a:lnTo>
                  <a:pt x="1268602" y="60452"/>
                </a:lnTo>
                <a:lnTo>
                  <a:pt x="1287272" y="57277"/>
                </a:lnTo>
                <a:lnTo>
                  <a:pt x="1303909" y="53975"/>
                </a:lnTo>
                <a:lnTo>
                  <a:pt x="1320418" y="49656"/>
                </a:lnTo>
                <a:lnTo>
                  <a:pt x="1335531" y="44196"/>
                </a:lnTo>
                <a:lnTo>
                  <a:pt x="1353185" y="40259"/>
                </a:lnTo>
                <a:lnTo>
                  <a:pt x="1370456" y="35560"/>
                </a:lnTo>
                <a:lnTo>
                  <a:pt x="1389252" y="32385"/>
                </a:lnTo>
                <a:lnTo>
                  <a:pt x="1408938" y="29844"/>
                </a:lnTo>
                <a:lnTo>
                  <a:pt x="1425575" y="28067"/>
                </a:lnTo>
                <a:lnTo>
                  <a:pt x="1440688" y="25908"/>
                </a:lnTo>
                <a:lnTo>
                  <a:pt x="1458340" y="25908"/>
                </a:lnTo>
                <a:lnTo>
                  <a:pt x="1476628" y="25908"/>
                </a:lnTo>
                <a:lnTo>
                  <a:pt x="1497584" y="26924"/>
                </a:lnTo>
                <a:lnTo>
                  <a:pt x="1515237" y="28829"/>
                </a:lnTo>
                <a:lnTo>
                  <a:pt x="1531365" y="32385"/>
                </a:lnTo>
                <a:lnTo>
                  <a:pt x="1548002" y="35560"/>
                </a:lnTo>
                <a:lnTo>
                  <a:pt x="1562353" y="40259"/>
                </a:lnTo>
                <a:lnTo>
                  <a:pt x="1577466" y="44196"/>
                </a:lnTo>
                <a:lnTo>
                  <a:pt x="1596136" y="47498"/>
                </a:lnTo>
                <a:lnTo>
                  <a:pt x="1617090" y="50800"/>
                </a:lnTo>
                <a:lnTo>
                  <a:pt x="1636902" y="53975"/>
                </a:lnTo>
                <a:lnTo>
                  <a:pt x="1656334" y="57277"/>
                </a:lnTo>
                <a:lnTo>
                  <a:pt x="1675002" y="58674"/>
                </a:lnTo>
                <a:lnTo>
                  <a:pt x="1692655" y="56134"/>
                </a:lnTo>
                <a:lnTo>
                  <a:pt x="1710309" y="53975"/>
                </a:lnTo>
                <a:lnTo>
                  <a:pt x="1728724" y="50800"/>
                </a:lnTo>
                <a:lnTo>
                  <a:pt x="1747392" y="46355"/>
                </a:lnTo>
                <a:lnTo>
                  <a:pt x="1763649" y="42037"/>
                </a:lnTo>
                <a:lnTo>
                  <a:pt x="1781175" y="37718"/>
                </a:lnTo>
                <a:lnTo>
                  <a:pt x="1781175" y="37718"/>
                </a:lnTo>
                <a:lnTo>
                  <a:pt x="1796288" y="34543"/>
                </a:lnTo>
                <a:lnTo>
                  <a:pt x="1813940" y="32385"/>
                </a:lnTo>
                <a:lnTo>
                  <a:pt x="1830577" y="28829"/>
                </a:lnTo>
                <a:lnTo>
                  <a:pt x="1846706" y="25908"/>
                </a:lnTo>
                <a:lnTo>
                  <a:pt x="1865502" y="21590"/>
                </a:lnTo>
                <a:lnTo>
                  <a:pt x="1886330" y="19050"/>
                </a:lnTo>
                <a:lnTo>
                  <a:pt x="1906142" y="19050"/>
                </a:lnTo>
                <a:lnTo>
                  <a:pt x="1926716" y="22606"/>
                </a:lnTo>
                <a:lnTo>
                  <a:pt x="1946528" y="28829"/>
                </a:lnTo>
                <a:lnTo>
                  <a:pt x="1966214" y="33400"/>
                </a:lnTo>
                <a:lnTo>
                  <a:pt x="1982469" y="38862"/>
                </a:lnTo>
                <a:lnTo>
                  <a:pt x="1998979" y="43180"/>
                </a:lnTo>
                <a:lnTo>
                  <a:pt x="2016632" y="46355"/>
                </a:lnTo>
                <a:lnTo>
                  <a:pt x="2035428" y="49656"/>
                </a:lnTo>
                <a:lnTo>
                  <a:pt x="2055876" y="50800"/>
                </a:lnTo>
                <a:lnTo>
                  <a:pt x="2077847" y="48514"/>
                </a:lnTo>
                <a:lnTo>
                  <a:pt x="2098802" y="44196"/>
                </a:lnTo>
                <a:lnTo>
                  <a:pt x="2117470" y="37718"/>
                </a:lnTo>
                <a:lnTo>
                  <a:pt x="2132584" y="31242"/>
                </a:lnTo>
                <a:lnTo>
                  <a:pt x="2146935" y="23749"/>
                </a:lnTo>
                <a:lnTo>
                  <a:pt x="2162048" y="18287"/>
                </a:lnTo>
                <a:lnTo>
                  <a:pt x="2177541" y="13969"/>
                </a:lnTo>
                <a:lnTo>
                  <a:pt x="2194179" y="10414"/>
                </a:lnTo>
                <a:lnTo>
                  <a:pt x="2211451" y="9652"/>
                </a:lnTo>
                <a:lnTo>
                  <a:pt x="2230119" y="8636"/>
                </a:lnTo>
                <a:lnTo>
                  <a:pt x="2249931" y="8636"/>
                </a:lnTo>
                <a:lnTo>
                  <a:pt x="2266188" y="10414"/>
                </a:lnTo>
                <a:lnTo>
                  <a:pt x="2282316" y="13969"/>
                </a:lnTo>
                <a:lnTo>
                  <a:pt x="2297811" y="18287"/>
                </a:lnTo>
                <a:lnTo>
                  <a:pt x="2314448" y="22606"/>
                </a:lnTo>
                <a:lnTo>
                  <a:pt x="2329561" y="28829"/>
                </a:lnTo>
                <a:lnTo>
                  <a:pt x="2347087" y="34543"/>
                </a:lnTo>
                <a:lnTo>
                  <a:pt x="2362580" y="38862"/>
                </a:lnTo>
                <a:lnTo>
                  <a:pt x="2379217" y="42037"/>
                </a:lnTo>
                <a:lnTo>
                  <a:pt x="2396490" y="44196"/>
                </a:lnTo>
                <a:lnTo>
                  <a:pt x="2415159" y="42037"/>
                </a:lnTo>
                <a:lnTo>
                  <a:pt x="2432430" y="37718"/>
                </a:lnTo>
                <a:lnTo>
                  <a:pt x="2450084" y="32385"/>
                </a:lnTo>
                <a:lnTo>
                  <a:pt x="2464562" y="26924"/>
                </a:lnTo>
                <a:lnTo>
                  <a:pt x="2478531" y="20447"/>
                </a:lnTo>
                <a:lnTo>
                  <a:pt x="2493010" y="17272"/>
                </a:lnTo>
                <a:lnTo>
                  <a:pt x="2508377" y="16129"/>
                </a:lnTo>
                <a:lnTo>
                  <a:pt x="2525649" y="16129"/>
                </a:lnTo>
                <a:lnTo>
                  <a:pt x="2544444" y="18287"/>
                </a:lnTo>
                <a:lnTo>
                  <a:pt x="2560574" y="22606"/>
                </a:lnTo>
                <a:lnTo>
                  <a:pt x="2576067" y="28829"/>
                </a:lnTo>
                <a:lnTo>
                  <a:pt x="2592704" y="34543"/>
                </a:lnTo>
                <a:lnTo>
                  <a:pt x="2608834" y="38862"/>
                </a:lnTo>
                <a:lnTo>
                  <a:pt x="2625090" y="42037"/>
                </a:lnTo>
                <a:lnTo>
                  <a:pt x="2639441" y="43180"/>
                </a:lnTo>
                <a:lnTo>
                  <a:pt x="2651760" y="42037"/>
                </a:lnTo>
                <a:lnTo>
                  <a:pt x="2660395" y="40259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28411" y="2091308"/>
            <a:ext cx="418465" cy="42545"/>
          </a:xfrm>
          <a:custGeom>
            <a:avLst/>
            <a:gdLst/>
            <a:ahLst/>
            <a:cxnLst/>
            <a:rect l="l" t="t" r="r" b="b"/>
            <a:pathLst>
              <a:path w="418464" h="42544">
                <a:moveTo>
                  <a:pt x="0" y="0"/>
                </a:moveTo>
                <a:lnTo>
                  <a:pt x="18668" y="6476"/>
                </a:lnTo>
                <a:lnTo>
                  <a:pt x="29845" y="14096"/>
                </a:lnTo>
                <a:lnTo>
                  <a:pt x="41783" y="23748"/>
                </a:lnTo>
                <a:lnTo>
                  <a:pt x="54737" y="32384"/>
                </a:lnTo>
                <a:lnTo>
                  <a:pt x="71247" y="38862"/>
                </a:lnTo>
                <a:lnTo>
                  <a:pt x="91821" y="42163"/>
                </a:lnTo>
                <a:lnTo>
                  <a:pt x="111633" y="41147"/>
                </a:lnTo>
                <a:lnTo>
                  <a:pt x="127000" y="35687"/>
                </a:lnTo>
                <a:lnTo>
                  <a:pt x="141477" y="28066"/>
                </a:lnTo>
                <a:lnTo>
                  <a:pt x="155448" y="20192"/>
                </a:lnTo>
                <a:lnTo>
                  <a:pt x="170941" y="12953"/>
                </a:lnTo>
                <a:lnTo>
                  <a:pt x="188595" y="8635"/>
                </a:lnTo>
                <a:lnTo>
                  <a:pt x="209168" y="8635"/>
                </a:lnTo>
                <a:lnTo>
                  <a:pt x="228980" y="10794"/>
                </a:lnTo>
                <a:lnTo>
                  <a:pt x="247650" y="16256"/>
                </a:lnTo>
                <a:lnTo>
                  <a:pt x="263905" y="21589"/>
                </a:lnTo>
                <a:lnTo>
                  <a:pt x="280415" y="25907"/>
                </a:lnTo>
                <a:lnTo>
                  <a:pt x="299085" y="28066"/>
                </a:lnTo>
                <a:lnTo>
                  <a:pt x="314198" y="25907"/>
                </a:lnTo>
                <a:lnTo>
                  <a:pt x="329691" y="20192"/>
                </a:lnTo>
                <a:lnTo>
                  <a:pt x="345186" y="12953"/>
                </a:lnTo>
                <a:lnTo>
                  <a:pt x="358139" y="7619"/>
                </a:lnTo>
                <a:lnTo>
                  <a:pt x="368935" y="5460"/>
                </a:lnTo>
                <a:lnTo>
                  <a:pt x="379729" y="6476"/>
                </a:lnTo>
                <a:lnTo>
                  <a:pt x="393064" y="8635"/>
                </a:lnTo>
                <a:lnTo>
                  <a:pt x="405002" y="9397"/>
                </a:lnTo>
                <a:lnTo>
                  <a:pt x="418338" y="8635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65088" y="3311016"/>
            <a:ext cx="569595" cy="256540"/>
          </a:xfrm>
          <a:custGeom>
            <a:avLst/>
            <a:gdLst/>
            <a:ahLst/>
            <a:cxnLst/>
            <a:rect l="l" t="t" r="r" b="b"/>
            <a:pathLst>
              <a:path w="569595" h="256539">
                <a:moveTo>
                  <a:pt x="548639" y="242315"/>
                </a:moveTo>
                <a:lnTo>
                  <a:pt x="548639" y="242315"/>
                </a:lnTo>
                <a:lnTo>
                  <a:pt x="559435" y="240156"/>
                </a:lnTo>
                <a:lnTo>
                  <a:pt x="569087" y="240156"/>
                </a:lnTo>
                <a:lnTo>
                  <a:pt x="569087" y="240156"/>
                </a:lnTo>
                <a:lnTo>
                  <a:pt x="492760" y="256031"/>
                </a:lnTo>
                <a:lnTo>
                  <a:pt x="477265" y="256031"/>
                </a:lnTo>
                <a:lnTo>
                  <a:pt x="461771" y="255269"/>
                </a:lnTo>
                <a:lnTo>
                  <a:pt x="84200" y="64134"/>
                </a:lnTo>
                <a:lnTo>
                  <a:pt x="71882" y="54355"/>
                </a:lnTo>
                <a:lnTo>
                  <a:pt x="20827" y="0"/>
                </a:lnTo>
                <a:lnTo>
                  <a:pt x="20827" y="0"/>
                </a:lnTo>
                <a:lnTo>
                  <a:pt x="32638" y="1777"/>
                </a:lnTo>
                <a:lnTo>
                  <a:pt x="41401" y="6095"/>
                </a:lnTo>
                <a:lnTo>
                  <a:pt x="51435" y="12953"/>
                </a:lnTo>
                <a:lnTo>
                  <a:pt x="63246" y="19430"/>
                </a:lnTo>
                <a:lnTo>
                  <a:pt x="76581" y="24891"/>
                </a:lnTo>
                <a:lnTo>
                  <a:pt x="90677" y="30225"/>
                </a:lnTo>
                <a:lnTo>
                  <a:pt x="102870" y="34543"/>
                </a:lnTo>
                <a:lnTo>
                  <a:pt x="111506" y="37845"/>
                </a:lnTo>
                <a:lnTo>
                  <a:pt x="96392" y="31368"/>
                </a:lnTo>
                <a:lnTo>
                  <a:pt x="4317" y="0"/>
                </a:lnTo>
                <a:lnTo>
                  <a:pt x="0" y="6095"/>
                </a:lnTo>
                <a:lnTo>
                  <a:pt x="0" y="6095"/>
                </a:lnTo>
                <a:lnTo>
                  <a:pt x="2159" y="15874"/>
                </a:lnTo>
                <a:lnTo>
                  <a:pt x="5334" y="30225"/>
                </a:lnTo>
                <a:lnTo>
                  <a:pt x="10033" y="46481"/>
                </a:lnTo>
                <a:lnTo>
                  <a:pt x="17272" y="65150"/>
                </a:lnTo>
                <a:lnTo>
                  <a:pt x="24002" y="81406"/>
                </a:lnTo>
                <a:lnTo>
                  <a:pt x="29463" y="95376"/>
                </a:lnTo>
                <a:lnTo>
                  <a:pt x="30479" y="10439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637023" y="3225545"/>
            <a:ext cx="1300988" cy="3110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00807" y="2319273"/>
            <a:ext cx="861060" cy="46990"/>
          </a:xfrm>
          <a:custGeom>
            <a:avLst/>
            <a:gdLst/>
            <a:ahLst/>
            <a:cxnLst/>
            <a:rect l="l" t="t" r="r" b="b"/>
            <a:pathLst>
              <a:path w="861060" h="46989">
                <a:moveTo>
                  <a:pt x="0" y="0"/>
                </a:moveTo>
                <a:lnTo>
                  <a:pt x="0" y="0"/>
                </a:lnTo>
                <a:lnTo>
                  <a:pt x="9779" y="3175"/>
                </a:lnTo>
                <a:lnTo>
                  <a:pt x="19812" y="10794"/>
                </a:lnTo>
                <a:lnTo>
                  <a:pt x="33147" y="18287"/>
                </a:lnTo>
                <a:lnTo>
                  <a:pt x="46100" y="26288"/>
                </a:lnTo>
                <a:lnTo>
                  <a:pt x="61594" y="33400"/>
                </a:lnTo>
                <a:lnTo>
                  <a:pt x="77850" y="41401"/>
                </a:lnTo>
                <a:lnTo>
                  <a:pt x="95123" y="45719"/>
                </a:lnTo>
                <a:lnTo>
                  <a:pt x="116331" y="46736"/>
                </a:lnTo>
                <a:lnTo>
                  <a:pt x="137922" y="45719"/>
                </a:lnTo>
                <a:lnTo>
                  <a:pt x="157734" y="44576"/>
                </a:lnTo>
                <a:lnTo>
                  <a:pt x="176403" y="41401"/>
                </a:lnTo>
                <a:lnTo>
                  <a:pt x="193040" y="37083"/>
                </a:lnTo>
                <a:lnTo>
                  <a:pt x="210312" y="31623"/>
                </a:lnTo>
                <a:lnTo>
                  <a:pt x="225425" y="27305"/>
                </a:lnTo>
                <a:lnTo>
                  <a:pt x="241935" y="23749"/>
                </a:lnTo>
                <a:lnTo>
                  <a:pt x="260731" y="21589"/>
                </a:lnTo>
                <a:lnTo>
                  <a:pt x="281178" y="19431"/>
                </a:lnTo>
                <a:lnTo>
                  <a:pt x="301371" y="17652"/>
                </a:lnTo>
                <a:lnTo>
                  <a:pt x="319786" y="17652"/>
                </a:lnTo>
                <a:lnTo>
                  <a:pt x="336296" y="19431"/>
                </a:lnTo>
                <a:lnTo>
                  <a:pt x="352552" y="21589"/>
                </a:lnTo>
                <a:lnTo>
                  <a:pt x="370078" y="24764"/>
                </a:lnTo>
                <a:lnTo>
                  <a:pt x="387731" y="29463"/>
                </a:lnTo>
                <a:lnTo>
                  <a:pt x="407543" y="32385"/>
                </a:lnTo>
                <a:lnTo>
                  <a:pt x="424815" y="35941"/>
                </a:lnTo>
                <a:lnTo>
                  <a:pt x="443611" y="39243"/>
                </a:lnTo>
                <a:lnTo>
                  <a:pt x="464439" y="42418"/>
                </a:lnTo>
                <a:lnTo>
                  <a:pt x="485013" y="43561"/>
                </a:lnTo>
                <a:lnTo>
                  <a:pt x="509143" y="43561"/>
                </a:lnTo>
                <a:lnTo>
                  <a:pt x="531114" y="41401"/>
                </a:lnTo>
                <a:lnTo>
                  <a:pt x="550799" y="39243"/>
                </a:lnTo>
                <a:lnTo>
                  <a:pt x="567055" y="35941"/>
                </a:lnTo>
                <a:lnTo>
                  <a:pt x="567055" y="35941"/>
                </a:lnTo>
                <a:lnTo>
                  <a:pt x="585724" y="32385"/>
                </a:lnTo>
                <a:lnTo>
                  <a:pt x="605536" y="29463"/>
                </a:lnTo>
                <a:lnTo>
                  <a:pt x="624967" y="26288"/>
                </a:lnTo>
                <a:lnTo>
                  <a:pt x="646303" y="23749"/>
                </a:lnTo>
                <a:lnTo>
                  <a:pt x="665734" y="23749"/>
                </a:lnTo>
                <a:lnTo>
                  <a:pt x="665734" y="23749"/>
                </a:lnTo>
                <a:lnTo>
                  <a:pt x="686562" y="24764"/>
                </a:lnTo>
                <a:lnTo>
                  <a:pt x="705358" y="26288"/>
                </a:lnTo>
                <a:lnTo>
                  <a:pt x="723646" y="28448"/>
                </a:lnTo>
                <a:lnTo>
                  <a:pt x="740283" y="31623"/>
                </a:lnTo>
                <a:lnTo>
                  <a:pt x="756793" y="35941"/>
                </a:lnTo>
                <a:lnTo>
                  <a:pt x="775462" y="39243"/>
                </a:lnTo>
                <a:lnTo>
                  <a:pt x="792734" y="41401"/>
                </a:lnTo>
                <a:lnTo>
                  <a:pt x="811530" y="41401"/>
                </a:lnTo>
                <a:lnTo>
                  <a:pt x="826643" y="39243"/>
                </a:lnTo>
                <a:lnTo>
                  <a:pt x="836294" y="39243"/>
                </a:lnTo>
                <a:lnTo>
                  <a:pt x="850011" y="42418"/>
                </a:lnTo>
                <a:lnTo>
                  <a:pt x="860806" y="4356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4194555" y="2306447"/>
            <a:ext cx="1286510" cy="74930"/>
            <a:chOff x="4194555" y="2306447"/>
            <a:chExt cx="1286510" cy="74930"/>
          </a:xfrm>
        </p:grpSpPr>
        <p:sp>
          <p:nvSpPr>
            <p:cNvPr id="29" name="object 29"/>
            <p:cNvSpPr/>
            <p:nvPr/>
          </p:nvSpPr>
          <p:spPr>
            <a:xfrm>
              <a:off x="4204080" y="2315972"/>
              <a:ext cx="1250315" cy="55880"/>
            </a:xfrm>
            <a:custGeom>
              <a:avLst/>
              <a:gdLst/>
              <a:ahLst/>
              <a:cxnLst/>
              <a:rect l="l" t="t" r="r" b="b"/>
              <a:pathLst>
                <a:path w="1250314" h="55880">
                  <a:moveTo>
                    <a:pt x="0" y="7619"/>
                  </a:moveTo>
                  <a:lnTo>
                    <a:pt x="4318" y="0"/>
                  </a:lnTo>
                  <a:lnTo>
                    <a:pt x="4318" y="0"/>
                  </a:lnTo>
                  <a:lnTo>
                    <a:pt x="15494" y="3301"/>
                  </a:lnTo>
                  <a:lnTo>
                    <a:pt x="25273" y="7619"/>
                  </a:lnTo>
                  <a:lnTo>
                    <a:pt x="38227" y="15112"/>
                  </a:lnTo>
                  <a:lnTo>
                    <a:pt x="52578" y="20954"/>
                  </a:lnTo>
                  <a:lnTo>
                    <a:pt x="69088" y="24891"/>
                  </a:lnTo>
                  <a:lnTo>
                    <a:pt x="87884" y="27050"/>
                  </a:lnTo>
                  <a:lnTo>
                    <a:pt x="107315" y="28066"/>
                  </a:lnTo>
                  <a:lnTo>
                    <a:pt x="128143" y="29590"/>
                  </a:lnTo>
                  <a:lnTo>
                    <a:pt x="150114" y="28066"/>
                  </a:lnTo>
                  <a:lnTo>
                    <a:pt x="172085" y="27050"/>
                  </a:lnTo>
                  <a:lnTo>
                    <a:pt x="192659" y="24891"/>
                  </a:lnTo>
                  <a:lnTo>
                    <a:pt x="210312" y="21589"/>
                  </a:lnTo>
                  <a:lnTo>
                    <a:pt x="228981" y="18414"/>
                  </a:lnTo>
                  <a:lnTo>
                    <a:pt x="246253" y="15112"/>
                  </a:lnTo>
                  <a:lnTo>
                    <a:pt x="265049" y="12318"/>
                  </a:lnTo>
                  <a:lnTo>
                    <a:pt x="285877" y="8635"/>
                  </a:lnTo>
                  <a:lnTo>
                    <a:pt x="304165" y="7619"/>
                  </a:lnTo>
                  <a:lnTo>
                    <a:pt x="321818" y="8635"/>
                  </a:lnTo>
                  <a:lnTo>
                    <a:pt x="338455" y="12953"/>
                  </a:lnTo>
                  <a:lnTo>
                    <a:pt x="354965" y="18414"/>
                  </a:lnTo>
                  <a:lnTo>
                    <a:pt x="372237" y="24891"/>
                  </a:lnTo>
                  <a:lnTo>
                    <a:pt x="391033" y="31750"/>
                  </a:lnTo>
                  <a:lnTo>
                    <a:pt x="408305" y="38226"/>
                  </a:lnTo>
                  <a:lnTo>
                    <a:pt x="424815" y="43560"/>
                  </a:lnTo>
                  <a:lnTo>
                    <a:pt x="441325" y="49021"/>
                  </a:lnTo>
                  <a:lnTo>
                    <a:pt x="458978" y="53339"/>
                  </a:lnTo>
                  <a:lnTo>
                    <a:pt x="478409" y="55499"/>
                  </a:lnTo>
                  <a:lnTo>
                    <a:pt x="497205" y="55499"/>
                  </a:lnTo>
                  <a:lnTo>
                    <a:pt x="497205" y="55499"/>
                  </a:lnTo>
                  <a:lnTo>
                    <a:pt x="516636" y="52196"/>
                  </a:lnTo>
                  <a:lnTo>
                    <a:pt x="536448" y="49021"/>
                  </a:lnTo>
                  <a:lnTo>
                    <a:pt x="557276" y="46862"/>
                  </a:lnTo>
                  <a:lnTo>
                    <a:pt x="575691" y="43560"/>
                  </a:lnTo>
                  <a:lnTo>
                    <a:pt x="575691" y="43560"/>
                  </a:lnTo>
                  <a:lnTo>
                    <a:pt x="593344" y="40385"/>
                  </a:lnTo>
                  <a:lnTo>
                    <a:pt x="613156" y="36702"/>
                  </a:lnTo>
                  <a:lnTo>
                    <a:pt x="633984" y="33908"/>
                  </a:lnTo>
                  <a:lnTo>
                    <a:pt x="653796" y="30606"/>
                  </a:lnTo>
                  <a:lnTo>
                    <a:pt x="673608" y="29590"/>
                  </a:lnTo>
                  <a:lnTo>
                    <a:pt x="691896" y="29590"/>
                  </a:lnTo>
                  <a:lnTo>
                    <a:pt x="708533" y="31750"/>
                  </a:lnTo>
                  <a:lnTo>
                    <a:pt x="725805" y="35687"/>
                  </a:lnTo>
                  <a:lnTo>
                    <a:pt x="744474" y="40385"/>
                  </a:lnTo>
                  <a:lnTo>
                    <a:pt x="763270" y="45719"/>
                  </a:lnTo>
                  <a:lnTo>
                    <a:pt x="780542" y="49021"/>
                  </a:lnTo>
                  <a:lnTo>
                    <a:pt x="799211" y="50037"/>
                  </a:lnTo>
                  <a:lnTo>
                    <a:pt x="818007" y="50037"/>
                  </a:lnTo>
                  <a:lnTo>
                    <a:pt x="818007" y="50037"/>
                  </a:lnTo>
                  <a:lnTo>
                    <a:pt x="836295" y="49021"/>
                  </a:lnTo>
                  <a:lnTo>
                    <a:pt x="856107" y="45719"/>
                  </a:lnTo>
                  <a:lnTo>
                    <a:pt x="872617" y="41401"/>
                  </a:lnTo>
                  <a:lnTo>
                    <a:pt x="888873" y="35687"/>
                  </a:lnTo>
                  <a:lnTo>
                    <a:pt x="906526" y="30606"/>
                  </a:lnTo>
                  <a:lnTo>
                    <a:pt x="925195" y="24891"/>
                  </a:lnTo>
                  <a:lnTo>
                    <a:pt x="944626" y="22732"/>
                  </a:lnTo>
                  <a:lnTo>
                    <a:pt x="963422" y="22732"/>
                  </a:lnTo>
                  <a:lnTo>
                    <a:pt x="982091" y="25907"/>
                  </a:lnTo>
                  <a:lnTo>
                    <a:pt x="1000887" y="29590"/>
                  </a:lnTo>
                  <a:lnTo>
                    <a:pt x="1019175" y="31750"/>
                  </a:lnTo>
                  <a:lnTo>
                    <a:pt x="1038987" y="32765"/>
                  </a:lnTo>
                  <a:lnTo>
                    <a:pt x="1057656" y="32765"/>
                  </a:lnTo>
                  <a:lnTo>
                    <a:pt x="1076071" y="31750"/>
                  </a:lnTo>
                  <a:lnTo>
                    <a:pt x="1094740" y="28066"/>
                  </a:lnTo>
                  <a:lnTo>
                    <a:pt x="1113536" y="23749"/>
                  </a:lnTo>
                  <a:lnTo>
                    <a:pt x="1132967" y="19431"/>
                  </a:lnTo>
                  <a:lnTo>
                    <a:pt x="1152779" y="18414"/>
                  </a:lnTo>
                  <a:lnTo>
                    <a:pt x="1152779" y="18414"/>
                  </a:lnTo>
                  <a:lnTo>
                    <a:pt x="1172845" y="19431"/>
                  </a:lnTo>
                  <a:lnTo>
                    <a:pt x="1191260" y="21589"/>
                  </a:lnTo>
                  <a:lnTo>
                    <a:pt x="1208913" y="24891"/>
                  </a:lnTo>
                  <a:lnTo>
                    <a:pt x="1226185" y="28066"/>
                  </a:lnTo>
                  <a:lnTo>
                    <a:pt x="1240536" y="29590"/>
                  </a:lnTo>
                  <a:lnTo>
                    <a:pt x="1250315" y="30606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80684" y="23369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603883" y="2551429"/>
            <a:ext cx="1898014" cy="66675"/>
          </a:xfrm>
          <a:custGeom>
            <a:avLst/>
            <a:gdLst/>
            <a:ahLst/>
            <a:cxnLst/>
            <a:rect l="l" t="t" r="r" b="b"/>
            <a:pathLst>
              <a:path w="1898014" h="66675">
                <a:moveTo>
                  <a:pt x="0" y="2539"/>
                </a:moveTo>
                <a:lnTo>
                  <a:pt x="7111" y="5714"/>
                </a:lnTo>
                <a:lnTo>
                  <a:pt x="19050" y="9017"/>
                </a:lnTo>
                <a:lnTo>
                  <a:pt x="34162" y="14350"/>
                </a:lnTo>
                <a:lnTo>
                  <a:pt x="51434" y="21970"/>
                </a:lnTo>
                <a:lnTo>
                  <a:pt x="72262" y="28448"/>
                </a:lnTo>
                <a:lnTo>
                  <a:pt x="92836" y="31623"/>
                </a:lnTo>
                <a:lnTo>
                  <a:pt x="112648" y="32766"/>
                </a:lnTo>
                <a:lnTo>
                  <a:pt x="131698" y="32766"/>
                </a:lnTo>
                <a:lnTo>
                  <a:pt x="131698" y="32766"/>
                </a:lnTo>
                <a:lnTo>
                  <a:pt x="149733" y="31623"/>
                </a:lnTo>
                <a:lnTo>
                  <a:pt x="169925" y="30606"/>
                </a:lnTo>
                <a:lnTo>
                  <a:pt x="188214" y="28448"/>
                </a:lnTo>
                <a:lnTo>
                  <a:pt x="206883" y="25145"/>
                </a:lnTo>
                <a:lnTo>
                  <a:pt x="225678" y="20827"/>
                </a:lnTo>
                <a:lnTo>
                  <a:pt x="241808" y="16510"/>
                </a:lnTo>
                <a:lnTo>
                  <a:pt x="259460" y="12192"/>
                </a:lnTo>
                <a:lnTo>
                  <a:pt x="276097" y="7874"/>
                </a:lnTo>
                <a:lnTo>
                  <a:pt x="292227" y="4699"/>
                </a:lnTo>
                <a:lnTo>
                  <a:pt x="309879" y="2539"/>
                </a:lnTo>
                <a:lnTo>
                  <a:pt x="327533" y="0"/>
                </a:lnTo>
                <a:lnTo>
                  <a:pt x="345947" y="0"/>
                </a:lnTo>
                <a:lnTo>
                  <a:pt x="345947" y="0"/>
                </a:lnTo>
                <a:lnTo>
                  <a:pt x="368934" y="2539"/>
                </a:lnTo>
                <a:lnTo>
                  <a:pt x="389762" y="6857"/>
                </a:lnTo>
                <a:lnTo>
                  <a:pt x="408178" y="13335"/>
                </a:lnTo>
                <a:lnTo>
                  <a:pt x="424687" y="19812"/>
                </a:lnTo>
                <a:lnTo>
                  <a:pt x="443484" y="26669"/>
                </a:lnTo>
                <a:lnTo>
                  <a:pt x="461136" y="31623"/>
                </a:lnTo>
                <a:lnTo>
                  <a:pt x="480567" y="35306"/>
                </a:lnTo>
                <a:lnTo>
                  <a:pt x="500379" y="38481"/>
                </a:lnTo>
                <a:lnTo>
                  <a:pt x="520191" y="40386"/>
                </a:lnTo>
                <a:lnTo>
                  <a:pt x="543179" y="42544"/>
                </a:lnTo>
                <a:lnTo>
                  <a:pt x="565911" y="42544"/>
                </a:lnTo>
                <a:lnTo>
                  <a:pt x="590296" y="40386"/>
                </a:lnTo>
                <a:lnTo>
                  <a:pt x="614044" y="38481"/>
                </a:lnTo>
                <a:lnTo>
                  <a:pt x="637159" y="35306"/>
                </a:lnTo>
                <a:lnTo>
                  <a:pt x="655828" y="31623"/>
                </a:lnTo>
                <a:lnTo>
                  <a:pt x="672465" y="29463"/>
                </a:lnTo>
                <a:lnTo>
                  <a:pt x="688593" y="28448"/>
                </a:lnTo>
                <a:lnTo>
                  <a:pt x="705230" y="28448"/>
                </a:lnTo>
                <a:lnTo>
                  <a:pt x="722503" y="28448"/>
                </a:lnTo>
                <a:lnTo>
                  <a:pt x="741172" y="28448"/>
                </a:lnTo>
                <a:lnTo>
                  <a:pt x="759967" y="28448"/>
                </a:lnTo>
                <a:lnTo>
                  <a:pt x="777240" y="31623"/>
                </a:lnTo>
                <a:lnTo>
                  <a:pt x="793749" y="36321"/>
                </a:lnTo>
                <a:lnTo>
                  <a:pt x="811403" y="41401"/>
                </a:lnTo>
                <a:lnTo>
                  <a:pt x="828674" y="47117"/>
                </a:lnTo>
                <a:lnTo>
                  <a:pt x="846328" y="52577"/>
                </a:lnTo>
                <a:lnTo>
                  <a:pt x="864616" y="56895"/>
                </a:lnTo>
                <a:lnTo>
                  <a:pt x="883411" y="60070"/>
                </a:lnTo>
                <a:lnTo>
                  <a:pt x="902080" y="63373"/>
                </a:lnTo>
                <a:lnTo>
                  <a:pt x="923035" y="65531"/>
                </a:lnTo>
                <a:lnTo>
                  <a:pt x="943864" y="66548"/>
                </a:lnTo>
                <a:lnTo>
                  <a:pt x="943864" y="66548"/>
                </a:lnTo>
                <a:lnTo>
                  <a:pt x="965454" y="65531"/>
                </a:lnTo>
                <a:lnTo>
                  <a:pt x="987805" y="64388"/>
                </a:lnTo>
                <a:lnTo>
                  <a:pt x="1011554" y="63373"/>
                </a:lnTo>
                <a:lnTo>
                  <a:pt x="1035685" y="62230"/>
                </a:lnTo>
                <a:lnTo>
                  <a:pt x="1058672" y="59055"/>
                </a:lnTo>
                <a:lnTo>
                  <a:pt x="1077086" y="53593"/>
                </a:lnTo>
                <a:lnTo>
                  <a:pt x="1093597" y="47117"/>
                </a:lnTo>
                <a:lnTo>
                  <a:pt x="1112392" y="43561"/>
                </a:lnTo>
                <a:lnTo>
                  <a:pt x="1131061" y="40386"/>
                </a:lnTo>
                <a:lnTo>
                  <a:pt x="1150492" y="39624"/>
                </a:lnTo>
                <a:lnTo>
                  <a:pt x="1169289" y="40386"/>
                </a:lnTo>
                <a:lnTo>
                  <a:pt x="1186815" y="41401"/>
                </a:lnTo>
                <a:lnTo>
                  <a:pt x="1203452" y="42544"/>
                </a:lnTo>
                <a:lnTo>
                  <a:pt x="1216405" y="43561"/>
                </a:lnTo>
                <a:lnTo>
                  <a:pt x="1228598" y="47117"/>
                </a:lnTo>
                <a:lnTo>
                  <a:pt x="1244854" y="52577"/>
                </a:lnTo>
                <a:lnTo>
                  <a:pt x="1263142" y="55752"/>
                </a:lnTo>
                <a:lnTo>
                  <a:pt x="1282954" y="59055"/>
                </a:lnTo>
                <a:lnTo>
                  <a:pt x="1302766" y="60070"/>
                </a:lnTo>
                <a:lnTo>
                  <a:pt x="1302766" y="60070"/>
                </a:lnTo>
                <a:lnTo>
                  <a:pt x="1320418" y="59055"/>
                </a:lnTo>
                <a:lnTo>
                  <a:pt x="1340230" y="55752"/>
                </a:lnTo>
                <a:lnTo>
                  <a:pt x="1360042" y="50418"/>
                </a:lnTo>
                <a:lnTo>
                  <a:pt x="1379473" y="44957"/>
                </a:lnTo>
                <a:lnTo>
                  <a:pt x="1399286" y="40386"/>
                </a:lnTo>
                <a:lnTo>
                  <a:pt x="1416939" y="36321"/>
                </a:lnTo>
                <a:lnTo>
                  <a:pt x="1432052" y="32766"/>
                </a:lnTo>
                <a:lnTo>
                  <a:pt x="1432052" y="32766"/>
                </a:lnTo>
                <a:lnTo>
                  <a:pt x="1447546" y="33781"/>
                </a:lnTo>
                <a:lnTo>
                  <a:pt x="1462659" y="37464"/>
                </a:lnTo>
                <a:lnTo>
                  <a:pt x="1479168" y="42544"/>
                </a:lnTo>
                <a:lnTo>
                  <a:pt x="1494281" y="47117"/>
                </a:lnTo>
                <a:lnTo>
                  <a:pt x="1511935" y="49275"/>
                </a:lnTo>
                <a:lnTo>
                  <a:pt x="1529587" y="49275"/>
                </a:lnTo>
                <a:lnTo>
                  <a:pt x="1546098" y="48260"/>
                </a:lnTo>
                <a:lnTo>
                  <a:pt x="1562354" y="48260"/>
                </a:lnTo>
                <a:lnTo>
                  <a:pt x="1578483" y="46100"/>
                </a:lnTo>
                <a:lnTo>
                  <a:pt x="1593977" y="42544"/>
                </a:lnTo>
                <a:lnTo>
                  <a:pt x="1609471" y="39624"/>
                </a:lnTo>
                <a:lnTo>
                  <a:pt x="1625727" y="36321"/>
                </a:lnTo>
                <a:lnTo>
                  <a:pt x="1642237" y="35306"/>
                </a:lnTo>
                <a:lnTo>
                  <a:pt x="1658874" y="35306"/>
                </a:lnTo>
                <a:lnTo>
                  <a:pt x="1676145" y="38481"/>
                </a:lnTo>
                <a:lnTo>
                  <a:pt x="1692655" y="42544"/>
                </a:lnTo>
                <a:lnTo>
                  <a:pt x="1708912" y="46100"/>
                </a:lnTo>
                <a:lnTo>
                  <a:pt x="1726564" y="49275"/>
                </a:lnTo>
                <a:lnTo>
                  <a:pt x="1744090" y="50418"/>
                </a:lnTo>
                <a:lnTo>
                  <a:pt x="1763649" y="50418"/>
                </a:lnTo>
                <a:lnTo>
                  <a:pt x="1782317" y="48260"/>
                </a:lnTo>
                <a:lnTo>
                  <a:pt x="1799970" y="44957"/>
                </a:lnTo>
                <a:lnTo>
                  <a:pt x="1817624" y="42544"/>
                </a:lnTo>
                <a:lnTo>
                  <a:pt x="1833752" y="41401"/>
                </a:lnTo>
                <a:lnTo>
                  <a:pt x="1850389" y="43561"/>
                </a:lnTo>
                <a:lnTo>
                  <a:pt x="1864359" y="48260"/>
                </a:lnTo>
                <a:lnTo>
                  <a:pt x="1876297" y="52577"/>
                </a:lnTo>
                <a:lnTo>
                  <a:pt x="1886330" y="54737"/>
                </a:lnTo>
                <a:lnTo>
                  <a:pt x="1897506" y="5257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630676" y="2569082"/>
            <a:ext cx="685165" cy="20320"/>
          </a:xfrm>
          <a:custGeom>
            <a:avLst/>
            <a:gdLst/>
            <a:ahLst/>
            <a:cxnLst/>
            <a:rect l="l" t="t" r="r" b="b"/>
            <a:pathLst>
              <a:path w="685164" h="20319">
                <a:moveTo>
                  <a:pt x="0" y="9652"/>
                </a:moveTo>
                <a:lnTo>
                  <a:pt x="0" y="9652"/>
                </a:lnTo>
                <a:lnTo>
                  <a:pt x="4318" y="4318"/>
                </a:lnTo>
                <a:lnTo>
                  <a:pt x="15112" y="4318"/>
                </a:lnTo>
                <a:lnTo>
                  <a:pt x="29463" y="3175"/>
                </a:lnTo>
                <a:lnTo>
                  <a:pt x="45720" y="1016"/>
                </a:lnTo>
                <a:lnTo>
                  <a:pt x="62991" y="0"/>
                </a:lnTo>
                <a:lnTo>
                  <a:pt x="81661" y="0"/>
                </a:lnTo>
                <a:lnTo>
                  <a:pt x="100329" y="1016"/>
                </a:lnTo>
                <a:lnTo>
                  <a:pt x="119125" y="2159"/>
                </a:lnTo>
                <a:lnTo>
                  <a:pt x="135254" y="2159"/>
                </a:lnTo>
                <a:lnTo>
                  <a:pt x="149733" y="3175"/>
                </a:lnTo>
                <a:lnTo>
                  <a:pt x="163702" y="3175"/>
                </a:lnTo>
                <a:lnTo>
                  <a:pt x="179197" y="3175"/>
                </a:lnTo>
                <a:lnTo>
                  <a:pt x="195834" y="3175"/>
                </a:lnTo>
                <a:lnTo>
                  <a:pt x="214502" y="3175"/>
                </a:lnTo>
                <a:lnTo>
                  <a:pt x="231775" y="3175"/>
                </a:lnTo>
                <a:lnTo>
                  <a:pt x="250571" y="3175"/>
                </a:lnTo>
                <a:lnTo>
                  <a:pt x="267843" y="4318"/>
                </a:lnTo>
                <a:lnTo>
                  <a:pt x="285496" y="5334"/>
                </a:lnTo>
                <a:lnTo>
                  <a:pt x="304164" y="6477"/>
                </a:lnTo>
                <a:lnTo>
                  <a:pt x="321437" y="6477"/>
                </a:lnTo>
                <a:lnTo>
                  <a:pt x="339089" y="6477"/>
                </a:lnTo>
                <a:lnTo>
                  <a:pt x="356743" y="6477"/>
                </a:lnTo>
                <a:lnTo>
                  <a:pt x="375412" y="9017"/>
                </a:lnTo>
                <a:lnTo>
                  <a:pt x="395986" y="11811"/>
                </a:lnTo>
                <a:lnTo>
                  <a:pt x="414654" y="13970"/>
                </a:lnTo>
                <a:lnTo>
                  <a:pt x="434086" y="16129"/>
                </a:lnTo>
                <a:lnTo>
                  <a:pt x="451738" y="16129"/>
                </a:lnTo>
                <a:lnTo>
                  <a:pt x="469391" y="15113"/>
                </a:lnTo>
                <a:lnTo>
                  <a:pt x="488061" y="15113"/>
                </a:lnTo>
                <a:lnTo>
                  <a:pt x="504698" y="12954"/>
                </a:lnTo>
                <a:lnTo>
                  <a:pt x="517651" y="12954"/>
                </a:lnTo>
                <a:lnTo>
                  <a:pt x="530987" y="15113"/>
                </a:lnTo>
                <a:lnTo>
                  <a:pt x="546100" y="16129"/>
                </a:lnTo>
                <a:lnTo>
                  <a:pt x="562228" y="17653"/>
                </a:lnTo>
                <a:lnTo>
                  <a:pt x="581025" y="16129"/>
                </a:lnTo>
                <a:lnTo>
                  <a:pt x="601852" y="17653"/>
                </a:lnTo>
                <a:lnTo>
                  <a:pt x="623824" y="17653"/>
                </a:lnTo>
                <a:lnTo>
                  <a:pt x="643636" y="17653"/>
                </a:lnTo>
                <a:lnTo>
                  <a:pt x="660146" y="18668"/>
                </a:lnTo>
                <a:lnTo>
                  <a:pt x="673100" y="19812"/>
                </a:lnTo>
                <a:lnTo>
                  <a:pt x="685038" y="19812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035041" y="2574416"/>
            <a:ext cx="1137920" cy="539750"/>
          </a:xfrm>
          <a:custGeom>
            <a:avLst/>
            <a:gdLst/>
            <a:ahLst/>
            <a:cxnLst/>
            <a:rect l="l" t="t" r="r" b="b"/>
            <a:pathLst>
              <a:path w="1137920" h="539750">
                <a:moveTo>
                  <a:pt x="1075309" y="539750"/>
                </a:moveTo>
                <a:lnTo>
                  <a:pt x="1075309" y="539750"/>
                </a:lnTo>
                <a:lnTo>
                  <a:pt x="1033526" y="367283"/>
                </a:lnTo>
                <a:lnTo>
                  <a:pt x="1034542" y="344169"/>
                </a:lnTo>
                <a:lnTo>
                  <a:pt x="1035685" y="324738"/>
                </a:lnTo>
                <a:lnTo>
                  <a:pt x="1036701" y="308609"/>
                </a:lnTo>
                <a:lnTo>
                  <a:pt x="1039241" y="291338"/>
                </a:lnTo>
                <a:lnTo>
                  <a:pt x="1042162" y="274065"/>
                </a:lnTo>
                <a:lnTo>
                  <a:pt x="1045718" y="255650"/>
                </a:lnTo>
                <a:lnTo>
                  <a:pt x="1047877" y="234823"/>
                </a:lnTo>
                <a:lnTo>
                  <a:pt x="1050036" y="214249"/>
                </a:lnTo>
                <a:lnTo>
                  <a:pt x="1054354" y="194437"/>
                </a:lnTo>
                <a:lnTo>
                  <a:pt x="1058672" y="173989"/>
                </a:lnTo>
                <a:lnTo>
                  <a:pt x="1061974" y="155194"/>
                </a:lnTo>
                <a:lnTo>
                  <a:pt x="1066673" y="139064"/>
                </a:lnTo>
                <a:lnTo>
                  <a:pt x="1070610" y="121793"/>
                </a:lnTo>
                <a:lnTo>
                  <a:pt x="1075309" y="106680"/>
                </a:lnTo>
                <a:lnTo>
                  <a:pt x="1078484" y="91439"/>
                </a:lnTo>
                <a:lnTo>
                  <a:pt x="1080643" y="78231"/>
                </a:lnTo>
                <a:lnTo>
                  <a:pt x="1081786" y="69595"/>
                </a:lnTo>
                <a:lnTo>
                  <a:pt x="997458" y="140081"/>
                </a:lnTo>
                <a:lnTo>
                  <a:pt x="997458" y="140081"/>
                </a:lnTo>
                <a:lnTo>
                  <a:pt x="1006094" y="124968"/>
                </a:lnTo>
                <a:lnTo>
                  <a:pt x="1014730" y="112775"/>
                </a:lnTo>
                <a:lnTo>
                  <a:pt x="1025906" y="100075"/>
                </a:lnTo>
                <a:lnTo>
                  <a:pt x="1036701" y="87883"/>
                </a:lnTo>
                <a:lnTo>
                  <a:pt x="1046861" y="77088"/>
                </a:lnTo>
                <a:lnTo>
                  <a:pt x="1057656" y="69595"/>
                </a:lnTo>
                <a:lnTo>
                  <a:pt x="1067689" y="64515"/>
                </a:lnTo>
                <a:lnTo>
                  <a:pt x="1077468" y="64515"/>
                </a:lnTo>
                <a:lnTo>
                  <a:pt x="1087120" y="68452"/>
                </a:lnTo>
                <a:lnTo>
                  <a:pt x="1099058" y="77088"/>
                </a:lnTo>
                <a:lnTo>
                  <a:pt x="1113409" y="91439"/>
                </a:lnTo>
                <a:lnTo>
                  <a:pt x="1126363" y="104139"/>
                </a:lnTo>
                <a:lnTo>
                  <a:pt x="1137539" y="118490"/>
                </a:lnTo>
              </a:path>
              <a:path w="1137920" h="539750">
                <a:moveTo>
                  <a:pt x="12192" y="14477"/>
                </a:moveTo>
                <a:lnTo>
                  <a:pt x="12192" y="14477"/>
                </a:lnTo>
                <a:lnTo>
                  <a:pt x="0" y="3682"/>
                </a:lnTo>
                <a:lnTo>
                  <a:pt x="20828" y="5461"/>
                </a:lnTo>
                <a:lnTo>
                  <a:pt x="38481" y="5461"/>
                </a:lnTo>
                <a:lnTo>
                  <a:pt x="57912" y="6476"/>
                </a:lnTo>
                <a:lnTo>
                  <a:pt x="76581" y="8636"/>
                </a:lnTo>
                <a:lnTo>
                  <a:pt x="92075" y="8636"/>
                </a:lnTo>
                <a:lnTo>
                  <a:pt x="104012" y="7619"/>
                </a:lnTo>
                <a:lnTo>
                  <a:pt x="104012" y="7619"/>
                </a:lnTo>
                <a:lnTo>
                  <a:pt x="118363" y="8636"/>
                </a:lnTo>
                <a:lnTo>
                  <a:pt x="132461" y="9779"/>
                </a:lnTo>
                <a:lnTo>
                  <a:pt x="150113" y="12318"/>
                </a:lnTo>
                <a:lnTo>
                  <a:pt x="168783" y="13334"/>
                </a:lnTo>
                <a:lnTo>
                  <a:pt x="188213" y="14477"/>
                </a:lnTo>
                <a:lnTo>
                  <a:pt x="209169" y="14477"/>
                </a:lnTo>
                <a:lnTo>
                  <a:pt x="231012" y="15493"/>
                </a:lnTo>
                <a:lnTo>
                  <a:pt x="251968" y="15493"/>
                </a:lnTo>
                <a:lnTo>
                  <a:pt x="272415" y="16637"/>
                </a:lnTo>
                <a:lnTo>
                  <a:pt x="292227" y="16637"/>
                </a:lnTo>
                <a:lnTo>
                  <a:pt x="314198" y="16637"/>
                </a:lnTo>
                <a:lnTo>
                  <a:pt x="352806" y="16637"/>
                </a:lnTo>
                <a:lnTo>
                  <a:pt x="368935" y="16637"/>
                </a:lnTo>
                <a:lnTo>
                  <a:pt x="387604" y="15493"/>
                </a:lnTo>
                <a:lnTo>
                  <a:pt x="408559" y="15493"/>
                </a:lnTo>
                <a:lnTo>
                  <a:pt x="429006" y="15493"/>
                </a:lnTo>
                <a:lnTo>
                  <a:pt x="449961" y="16637"/>
                </a:lnTo>
                <a:lnTo>
                  <a:pt x="472948" y="17399"/>
                </a:lnTo>
                <a:lnTo>
                  <a:pt x="497078" y="16637"/>
                </a:lnTo>
                <a:lnTo>
                  <a:pt x="515493" y="13334"/>
                </a:lnTo>
                <a:lnTo>
                  <a:pt x="532003" y="12318"/>
                </a:lnTo>
                <a:lnTo>
                  <a:pt x="549656" y="13334"/>
                </a:lnTo>
                <a:lnTo>
                  <a:pt x="569468" y="14477"/>
                </a:lnTo>
                <a:lnTo>
                  <a:pt x="592455" y="14477"/>
                </a:lnTo>
                <a:lnTo>
                  <a:pt x="592455" y="14477"/>
                </a:lnTo>
                <a:lnTo>
                  <a:pt x="613029" y="12318"/>
                </a:lnTo>
                <a:lnTo>
                  <a:pt x="633857" y="9779"/>
                </a:lnTo>
                <a:lnTo>
                  <a:pt x="653669" y="6476"/>
                </a:lnTo>
                <a:lnTo>
                  <a:pt x="669925" y="5461"/>
                </a:lnTo>
                <a:lnTo>
                  <a:pt x="686435" y="6476"/>
                </a:lnTo>
                <a:lnTo>
                  <a:pt x="703072" y="7619"/>
                </a:lnTo>
                <a:lnTo>
                  <a:pt x="720344" y="6476"/>
                </a:lnTo>
                <a:lnTo>
                  <a:pt x="737997" y="6476"/>
                </a:lnTo>
                <a:lnTo>
                  <a:pt x="755650" y="8636"/>
                </a:lnTo>
                <a:lnTo>
                  <a:pt x="775081" y="8636"/>
                </a:lnTo>
                <a:lnTo>
                  <a:pt x="796290" y="7619"/>
                </a:lnTo>
                <a:lnTo>
                  <a:pt x="814578" y="5461"/>
                </a:lnTo>
                <a:lnTo>
                  <a:pt x="832231" y="4318"/>
                </a:lnTo>
                <a:lnTo>
                  <a:pt x="852043" y="5461"/>
                </a:lnTo>
                <a:lnTo>
                  <a:pt x="874776" y="4318"/>
                </a:lnTo>
                <a:lnTo>
                  <a:pt x="897763" y="4318"/>
                </a:lnTo>
                <a:lnTo>
                  <a:pt x="919734" y="3682"/>
                </a:lnTo>
                <a:lnTo>
                  <a:pt x="938530" y="2158"/>
                </a:lnTo>
                <a:lnTo>
                  <a:pt x="958977" y="2158"/>
                </a:lnTo>
                <a:lnTo>
                  <a:pt x="977646" y="3682"/>
                </a:lnTo>
                <a:lnTo>
                  <a:pt x="995299" y="2158"/>
                </a:lnTo>
                <a:lnTo>
                  <a:pt x="1011936" y="2158"/>
                </a:lnTo>
                <a:lnTo>
                  <a:pt x="1029208" y="4318"/>
                </a:lnTo>
                <a:lnTo>
                  <a:pt x="1045718" y="5461"/>
                </a:lnTo>
                <a:lnTo>
                  <a:pt x="1059815" y="6476"/>
                </a:lnTo>
                <a:lnTo>
                  <a:pt x="1071626" y="7619"/>
                </a:lnTo>
                <a:lnTo>
                  <a:pt x="1082802" y="5461"/>
                </a:lnTo>
                <a:lnTo>
                  <a:pt x="108712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5833617" y="2246756"/>
            <a:ext cx="295910" cy="91440"/>
            <a:chOff x="5833617" y="2246756"/>
            <a:chExt cx="295910" cy="91440"/>
          </a:xfrm>
        </p:grpSpPr>
        <p:sp>
          <p:nvSpPr>
            <p:cNvPr id="35" name="object 35"/>
            <p:cNvSpPr/>
            <p:nvPr/>
          </p:nvSpPr>
          <p:spPr>
            <a:xfrm>
              <a:off x="5843142" y="2262758"/>
              <a:ext cx="250825" cy="66040"/>
            </a:xfrm>
            <a:custGeom>
              <a:avLst/>
              <a:gdLst/>
              <a:ahLst/>
              <a:cxnLst/>
              <a:rect l="l" t="t" r="r" b="b"/>
              <a:pathLst>
                <a:path w="250825" h="66039">
                  <a:moveTo>
                    <a:pt x="0" y="16509"/>
                  </a:moveTo>
                  <a:lnTo>
                    <a:pt x="0" y="16509"/>
                  </a:lnTo>
                  <a:lnTo>
                    <a:pt x="1143" y="33781"/>
                  </a:lnTo>
                  <a:lnTo>
                    <a:pt x="3302" y="47878"/>
                  </a:lnTo>
                  <a:lnTo>
                    <a:pt x="8636" y="59689"/>
                  </a:lnTo>
                  <a:lnTo>
                    <a:pt x="18796" y="65531"/>
                  </a:lnTo>
                  <a:lnTo>
                    <a:pt x="18796" y="65531"/>
                  </a:lnTo>
                  <a:lnTo>
                    <a:pt x="32766" y="60832"/>
                  </a:lnTo>
                  <a:lnTo>
                    <a:pt x="55880" y="55371"/>
                  </a:lnTo>
                  <a:lnTo>
                    <a:pt x="81026" y="47878"/>
                  </a:lnTo>
                  <a:lnTo>
                    <a:pt x="105918" y="41401"/>
                  </a:lnTo>
                  <a:lnTo>
                    <a:pt x="128270" y="35940"/>
                  </a:lnTo>
                  <a:lnTo>
                    <a:pt x="147701" y="29082"/>
                  </a:lnTo>
                  <a:lnTo>
                    <a:pt x="167386" y="24129"/>
                  </a:lnTo>
                  <a:lnTo>
                    <a:pt x="182880" y="19431"/>
                  </a:lnTo>
                  <a:lnTo>
                    <a:pt x="195834" y="15493"/>
                  </a:lnTo>
                  <a:lnTo>
                    <a:pt x="207772" y="12953"/>
                  </a:lnTo>
                  <a:lnTo>
                    <a:pt x="219964" y="9651"/>
                  </a:lnTo>
                  <a:lnTo>
                    <a:pt x="234061" y="4317"/>
                  </a:lnTo>
                  <a:lnTo>
                    <a:pt x="250571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129019" y="225628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238375" cy="616585"/>
            <a:chOff x="1213103" y="774134"/>
            <a:chExt cx="2238375" cy="616585"/>
          </a:xfrm>
        </p:grpSpPr>
        <p:sp>
          <p:nvSpPr>
            <p:cNvPr id="4" name="object 4"/>
            <p:cNvSpPr/>
            <p:nvPr/>
          </p:nvSpPr>
          <p:spPr>
            <a:xfrm>
              <a:off x="1234436" y="774134"/>
              <a:ext cx="221666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9823" y="792479"/>
              <a:ext cx="139979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106295" cy="475615"/>
            </a:xfrm>
            <a:custGeom>
              <a:avLst/>
              <a:gdLst/>
              <a:ahLst/>
              <a:cxnLst/>
              <a:rect l="l" t="t" r="r" b="b"/>
              <a:pathLst>
                <a:path w="2106295" h="475615">
                  <a:moveTo>
                    <a:pt x="210616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26920" y="475488"/>
                  </a:lnTo>
                  <a:lnTo>
                    <a:pt x="2106168" y="396239"/>
                  </a:lnTo>
                  <a:lnTo>
                    <a:pt x="210616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44596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106295" cy="475615"/>
            </a:xfrm>
            <a:custGeom>
              <a:avLst/>
              <a:gdLst/>
              <a:ahLst/>
              <a:cxnLst/>
              <a:rect l="l" t="t" r="r" b="b"/>
              <a:pathLst>
                <a:path w="2106295" h="475615">
                  <a:moveTo>
                    <a:pt x="2026920" y="475488"/>
                  </a:moveTo>
                  <a:lnTo>
                    <a:pt x="2042795" y="412114"/>
                  </a:lnTo>
                  <a:lnTo>
                    <a:pt x="2106168" y="396239"/>
                  </a:lnTo>
                  <a:lnTo>
                    <a:pt x="202692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06168" y="0"/>
                  </a:lnTo>
                  <a:lnTo>
                    <a:pt x="210616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472313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356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Hyalonema </a:t>
            </a:r>
            <a:r>
              <a:rPr sz="1500" b="1" spc="20" dirty="0">
                <a:latin typeface="Gill Sans MT"/>
                <a:cs typeface="Gill Sans MT"/>
              </a:rPr>
              <a:t>(glass </a:t>
            </a:r>
            <a:r>
              <a:rPr sz="1500" b="1" spc="-45" dirty="0">
                <a:latin typeface="Gill Sans MT"/>
                <a:cs typeface="Gill Sans MT"/>
              </a:rPr>
              <a:t>rope</a:t>
            </a:r>
            <a:r>
              <a:rPr sz="1500" b="1" spc="-150" dirty="0">
                <a:latin typeface="Gill Sans MT"/>
                <a:cs typeface="Gill Sans MT"/>
              </a:rPr>
              <a:t> </a:t>
            </a:r>
            <a:r>
              <a:rPr sz="1500" b="1" dirty="0">
                <a:latin typeface="Gill Sans MT"/>
                <a:cs typeface="Gill Sans MT"/>
              </a:rPr>
              <a:t>sponge)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Euplectella </a:t>
            </a:r>
            <a:r>
              <a:rPr sz="1500" b="1" spc="145" dirty="0">
                <a:latin typeface="Gill Sans MT"/>
                <a:cs typeface="Gill Sans MT"/>
              </a:rPr>
              <a:t>-</a:t>
            </a:r>
            <a:r>
              <a:rPr sz="1500" b="1" spc="-300" dirty="0">
                <a:latin typeface="Gill Sans MT"/>
                <a:cs typeface="Gill Sans MT"/>
              </a:rPr>
              <a:t> </a:t>
            </a:r>
            <a:r>
              <a:rPr sz="1500" b="1" spc="5" dirty="0">
                <a:latin typeface="Gill Sans MT"/>
                <a:cs typeface="Gill Sans MT"/>
              </a:rPr>
              <a:t>Venus’s </a:t>
            </a:r>
            <a:r>
              <a:rPr sz="1500" b="1" spc="-15" dirty="0">
                <a:latin typeface="Gill Sans MT"/>
                <a:cs typeface="Gill Sans MT"/>
              </a:rPr>
              <a:t>flower </a:t>
            </a:r>
            <a:r>
              <a:rPr sz="1500" b="1" spc="-10" dirty="0">
                <a:latin typeface="Gill Sans MT"/>
                <a:cs typeface="Gill Sans MT"/>
              </a:rPr>
              <a:t>basket </a:t>
            </a:r>
            <a:r>
              <a:rPr sz="1500" b="1" spc="-85" dirty="0">
                <a:latin typeface="Gill Sans MT"/>
                <a:cs typeface="Gill Sans MT"/>
              </a:rPr>
              <a:t>(It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dirty="0">
                <a:latin typeface="Gill Sans MT"/>
                <a:cs typeface="Gill Sans MT"/>
              </a:rPr>
              <a:t>given </a:t>
            </a:r>
            <a:r>
              <a:rPr sz="1500" b="1" spc="50" dirty="0">
                <a:latin typeface="Gill Sans MT"/>
                <a:cs typeface="Gill Sans MT"/>
              </a:rPr>
              <a:t>as </a:t>
            </a:r>
            <a:r>
              <a:rPr sz="1500" b="1" spc="10" dirty="0">
                <a:latin typeface="Gill Sans MT"/>
                <a:cs typeface="Gill Sans MT"/>
              </a:rPr>
              <a:t>a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15" dirty="0">
                <a:latin typeface="Gill Sans MT"/>
                <a:cs typeface="Gill Sans MT"/>
              </a:rPr>
              <a:t>wedding </a:t>
            </a:r>
            <a:r>
              <a:rPr sz="1500" b="1" dirty="0">
                <a:latin typeface="Gill Sans MT"/>
                <a:cs typeface="Gill Sans MT"/>
              </a:rPr>
              <a:t>gift </a:t>
            </a:r>
            <a:r>
              <a:rPr sz="1500" b="1" spc="-30" dirty="0">
                <a:latin typeface="Gill Sans MT"/>
                <a:cs typeface="Gill Sans MT"/>
              </a:rPr>
              <a:t>in</a:t>
            </a:r>
            <a:r>
              <a:rPr sz="1500" b="1" spc="-125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Japan).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95159" y="786382"/>
            <a:ext cx="1709927" cy="4276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40864" y="3404615"/>
            <a:ext cx="4370832" cy="1609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2707" y="1631314"/>
            <a:ext cx="903605" cy="53975"/>
          </a:xfrm>
          <a:custGeom>
            <a:avLst/>
            <a:gdLst/>
            <a:ahLst/>
            <a:cxnLst/>
            <a:rect l="l" t="t" r="r" b="b"/>
            <a:pathLst>
              <a:path w="903605" h="53975">
                <a:moveTo>
                  <a:pt x="0" y="0"/>
                </a:moveTo>
                <a:lnTo>
                  <a:pt x="0" y="0"/>
                </a:lnTo>
                <a:lnTo>
                  <a:pt x="11937" y="12954"/>
                </a:lnTo>
                <a:lnTo>
                  <a:pt x="25146" y="21589"/>
                </a:lnTo>
                <a:lnTo>
                  <a:pt x="40259" y="30225"/>
                </a:lnTo>
                <a:lnTo>
                  <a:pt x="56895" y="37719"/>
                </a:lnTo>
                <a:lnTo>
                  <a:pt x="74549" y="41401"/>
                </a:lnTo>
                <a:lnTo>
                  <a:pt x="93980" y="41401"/>
                </a:lnTo>
                <a:lnTo>
                  <a:pt x="113792" y="37719"/>
                </a:lnTo>
                <a:lnTo>
                  <a:pt x="132461" y="32766"/>
                </a:lnTo>
                <a:lnTo>
                  <a:pt x="149732" y="28067"/>
                </a:lnTo>
                <a:lnTo>
                  <a:pt x="166369" y="24130"/>
                </a:lnTo>
                <a:lnTo>
                  <a:pt x="185038" y="20447"/>
                </a:lnTo>
                <a:lnTo>
                  <a:pt x="200151" y="19431"/>
                </a:lnTo>
                <a:lnTo>
                  <a:pt x="216662" y="21589"/>
                </a:lnTo>
                <a:lnTo>
                  <a:pt x="234061" y="24764"/>
                </a:lnTo>
                <a:lnTo>
                  <a:pt x="251587" y="29083"/>
                </a:lnTo>
                <a:lnTo>
                  <a:pt x="272542" y="35560"/>
                </a:lnTo>
                <a:lnTo>
                  <a:pt x="291973" y="41401"/>
                </a:lnTo>
                <a:lnTo>
                  <a:pt x="312166" y="45338"/>
                </a:lnTo>
                <a:lnTo>
                  <a:pt x="332994" y="46355"/>
                </a:lnTo>
                <a:lnTo>
                  <a:pt x="350266" y="44576"/>
                </a:lnTo>
                <a:lnTo>
                  <a:pt x="369062" y="39878"/>
                </a:lnTo>
                <a:lnTo>
                  <a:pt x="388747" y="34925"/>
                </a:lnTo>
                <a:lnTo>
                  <a:pt x="410337" y="28067"/>
                </a:lnTo>
                <a:lnTo>
                  <a:pt x="431292" y="24130"/>
                </a:lnTo>
                <a:lnTo>
                  <a:pt x="449580" y="21589"/>
                </a:lnTo>
                <a:lnTo>
                  <a:pt x="469773" y="21589"/>
                </a:lnTo>
                <a:lnTo>
                  <a:pt x="487044" y="24130"/>
                </a:lnTo>
                <a:lnTo>
                  <a:pt x="502538" y="28067"/>
                </a:lnTo>
                <a:lnTo>
                  <a:pt x="517017" y="35560"/>
                </a:lnTo>
                <a:lnTo>
                  <a:pt x="532130" y="42418"/>
                </a:lnTo>
                <a:lnTo>
                  <a:pt x="547243" y="47498"/>
                </a:lnTo>
                <a:lnTo>
                  <a:pt x="564895" y="52197"/>
                </a:lnTo>
                <a:lnTo>
                  <a:pt x="582422" y="53975"/>
                </a:lnTo>
                <a:lnTo>
                  <a:pt x="582422" y="53975"/>
                </a:lnTo>
                <a:lnTo>
                  <a:pt x="602234" y="53212"/>
                </a:lnTo>
                <a:lnTo>
                  <a:pt x="621665" y="50037"/>
                </a:lnTo>
                <a:lnTo>
                  <a:pt x="639318" y="44576"/>
                </a:lnTo>
                <a:lnTo>
                  <a:pt x="656970" y="38862"/>
                </a:lnTo>
                <a:lnTo>
                  <a:pt x="674243" y="32766"/>
                </a:lnTo>
                <a:lnTo>
                  <a:pt x="690499" y="26924"/>
                </a:lnTo>
                <a:lnTo>
                  <a:pt x="708151" y="24130"/>
                </a:lnTo>
                <a:lnTo>
                  <a:pt x="726820" y="22987"/>
                </a:lnTo>
                <a:lnTo>
                  <a:pt x="746251" y="24130"/>
                </a:lnTo>
                <a:lnTo>
                  <a:pt x="762888" y="26924"/>
                </a:lnTo>
                <a:lnTo>
                  <a:pt x="778256" y="30225"/>
                </a:lnTo>
                <a:lnTo>
                  <a:pt x="793495" y="35560"/>
                </a:lnTo>
                <a:lnTo>
                  <a:pt x="810006" y="39878"/>
                </a:lnTo>
                <a:lnTo>
                  <a:pt x="827659" y="43561"/>
                </a:lnTo>
                <a:lnTo>
                  <a:pt x="847090" y="43561"/>
                </a:lnTo>
                <a:lnTo>
                  <a:pt x="866901" y="39878"/>
                </a:lnTo>
                <a:lnTo>
                  <a:pt x="882395" y="34925"/>
                </a:lnTo>
                <a:lnTo>
                  <a:pt x="895350" y="26924"/>
                </a:lnTo>
                <a:lnTo>
                  <a:pt x="903224" y="21589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00401" y="1628775"/>
            <a:ext cx="1561465" cy="60325"/>
          </a:xfrm>
          <a:custGeom>
            <a:avLst/>
            <a:gdLst/>
            <a:ahLst/>
            <a:cxnLst/>
            <a:rect l="l" t="t" r="r" b="b"/>
            <a:pathLst>
              <a:path w="1561464" h="60325">
                <a:moveTo>
                  <a:pt x="0" y="38100"/>
                </a:moveTo>
                <a:lnTo>
                  <a:pt x="0" y="38100"/>
                </a:lnTo>
                <a:lnTo>
                  <a:pt x="15493" y="35306"/>
                </a:lnTo>
                <a:lnTo>
                  <a:pt x="28448" y="35306"/>
                </a:lnTo>
                <a:lnTo>
                  <a:pt x="41782" y="39243"/>
                </a:lnTo>
                <a:lnTo>
                  <a:pt x="55880" y="46100"/>
                </a:lnTo>
                <a:lnTo>
                  <a:pt x="72390" y="52577"/>
                </a:lnTo>
                <a:lnTo>
                  <a:pt x="90043" y="57531"/>
                </a:lnTo>
                <a:lnTo>
                  <a:pt x="109474" y="60071"/>
                </a:lnTo>
                <a:lnTo>
                  <a:pt x="130301" y="57531"/>
                </a:lnTo>
                <a:lnTo>
                  <a:pt x="151256" y="53594"/>
                </a:lnTo>
                <a:lnTo>
                  <a:pt x="173228" y="47878"/>
                </a:lnTo>
                <a:lnTo>
                  <a:pt x="195199" y="42418"/>
                </a:lnTo>
                <a:lnTo>
                  <a:pt x="216026" y="37464"/>
                </a:lnTo>
                <a:lnTo>
                  <a:pt x="234442" y="32765"/>
                </a:lnTo>
                <a:lnTo>
                  <a:pt x="253111" y="31623"/>
                </a:lnTo>
                <a:lnTo>
                  <a:pt x="270382" y="31623"/>
                </a:lnTo>
                <a:lnTo>
                  <a:pt x="290194" y="33782"/>
                </a:lnTo>
                <a:lnTo>
                  <a:pt x="311023" y="37464"/>
                </a:lnTo>
                <a:lnTo>
                  <a:pt x="331978" y="38100"/>
                </a:lnTo>
                <a:lnTo>
                  <a:pt x="350647" y="39243"/>
                </a:lnTo>
                <a:lnTo>
                  <a:pt x="370078" y="37464"/>
                </a:lnTo>
                <a:lnTo>
                  <a:pt x="389890" y="32765"/>
                </a:lnTo>
                <a:lnTo>
                  <a:pt x="407543" y="28448"/>
                </a:lnTo>
                <a:lnTo>
                  <a:pt x="423799" y="24129"/>
                </a:lnTo>
                <a:lnTo>
                  <a:pt x="440309" y="19812"/>
                </a:lnTo>
                <a:lnTo>
                  <a:pt x="456819" y="17652"/>
                </a:lnTo>
                <a:lnTo>
                  <a:pt x="475234" y="18669"/>
                </a:lnTo>
                <a:lnTo>
                  <a:pt x="495046" y="22987"/>
                </a:lnTo>
                <a:lnTo>
                  <a:pt x="515874" y="28448"/>
                </a:lnTo>
                <a:lnTo>
                  <a:pt x="535686" y="33782"/>
                </a:lnTo>
                <a:lnTo>
                  <a:pt x="551941" y="40259"/>
                </a:lnTo>
                <a:lnTo>
                  <a:pt x="570611" y="47116"/>
                </a:lnTo>
                <a:lnTo>
                  <a:pt x="590423" y="52577"/>
                </a:lnTo>
                <a:lnTo>
                  <a:pt x="609853" y="56514"/>
                </a:lnTo>
                <a:lnTo>
                  <a:pt x="629665" y="57531"/>
                </a:lnTo>
                <a:lnTo>
                  <a:pt x="649477" y="55752"/>
                </a:lnTo>
                <a:lnTo>
                  <a:pt x="670306" y="52577"/>
                </a:lnTo>
                <a:lnTo>
                  <a:pt x="690118" y="48895"/>
                </a:lnTo>
                <a:lnTo>
                  <a:pt x="710691" y="47116"/>
                </a:lnTo>
                <a:lnTo>
                  <a:pt x="731520" y="47116"/>
                </a:lnTo>
                <a:lnTo>
                  <a:pt x="750315" y="47878"/>
                </a:lnTo>
                <a:lnTo>
                  <a:pt x="767588" y="48895"/>
                </a:lnTo>
                <a:lnTo>
                  <a:pt x="784098" y="51053"/>
                </a:lnTo>
                <a:lnTo>
                  <a:pt x="800608" y="53594"/>
                </a:lnTo>
                <a:lnTo>
                  <a:pt x="818007" y="54737"/>
                </a:lnTo>
                <a:lnTo>
                  <a:pt x="836676" y="54737"/>
                </a:lnTo>
                <a:lnTo>
                  <a:pt x="836676" y="54737"/>
                </a:lnTo>
                <a:lnTo>
                  <a:pt x="856488" y="52577"/>
                </a:lnTo>
                <a:lnTo>
                  <a:pt x="876300" y="48895"/>
                </a:lnTo>
                <a:lnTo>
                  <a:pt x="897889" y="43941"/>
                </a:lnTo>
                <a:lnTo>
                  <a:pt x="919861" y="37464"/>
                </a:lnTo>
                <a:lnTo>
                  <a:pt x="940688" y="30607"/>
                </a:lnTo>
                <a:lnTo>
                  <a:pt x="959485" y="28448"/>
                </a:lnTo>
                <a:lnTo>
                  <a:pt x="975613" y="27304"/>
                </a:lnTo>
                <a:lnTo>
                  <a:pt x="991108" y="28448"/>
                </a:lnTo>
                <a:lnTo>
                  <a:pt x="1005204" y="31623"/>
                </a:lnTo>
                <a:lnTo>
                  <a:pt x="1019556" y="37464"/>
                </a:lnTo>
                <a:lnTo>
                  <a:pt x="1035050" y="41401"/>
                </a:lnTo>
                <a:lnTo>
                  <a:pt x="1053338" y="43941"/>
                </a:lnTo>
                <a:lnTo>
                  <a:pt x="1072134" y="43941"/>
                </a:lnTo>
                <a:lnTo>
                  <a:pt x="1090802" y="40259"/>
                </a:lnTo>
                <a:lnTo>
                  <a:pt x="1112393" y="33782"/>
                </a:lnTo>
                <a:lnTo>
                  <a:pt x="1136523" y="27304"/>
                </a:lnTo>
                <a:lnTo>
                  <a:pt x="1157477" y="21971"/>
                </a:lnTo>
                <a:lnTo>
                  <a:pt x="1177163" y="20827"/>
                </a:lnTo>
                <a:lnTo>
                  <a:pt x="1194562" y="22987"/>
                </a:lnTo>
                <a:lnTo>
                  <a:pt x="1211072" y="27304"/>
                </a:lnTo>
                <a:lnTo>
                  <a:pt x="1227582" y="31623"/>
                </a:lnTo>
                <a:lnTo>
                  <a:pt x="1242695" y="37464"/>
                </a:lnTo>
                <a:lnTo>
                  <a:pt x="1260348" y="39243"/>
                </a:lnTo>
                <a:lnTo>
                  <a:pt x="1279144" y="38100"/>
                </a:lnTo>
                <a:lnTo>
                  <a:pt x="1297432" y="32765"/>
                </a:lnTo>
                <a:lnTo>
                  <a:pt x="1316227" y="25526"/>
                </a:lnTo>
                <a:lnTo>
                  <a:pt x="1334897" y="18669"/>
                </a:lnTo>
                <a:lnTo>
                  <a:pt x="1352169" y="14350"/>
                </a:lnTo>
                <a:lnTo>
                  <a:pt x="1369822" y="13335"/>
                </a:lnTo>
                <a:lnTo>
                  <a:pt x="1387475" y="13335"/>
                </a:lnTo>
                <a:lnTo>
                  <a:pt x="1387475" y="13335"/>
                </a:lnTo>
                <a:lnTo>
                  <a:pt x="1406144" y="16510"/>
                </a:lnTo>
                <a:lnTo>
                  <a:pt x="1424559" y="20827"/>
                </a:lnTo>
                <a:lnTo>
                  <a:pt x="1441069" y="22987"/>
                </a:lnTo>
                <a:lnTo>
                  <a:pt x="1458340" y="21971"/>
                </a:lnTo>
                <a:lnTo>
                  <a:pt x="1477137" y="17652"/>
                </a:lnTo>
                <a:lnTo>
                  <a:pt x="1494409" y="11175"/>
                </a:lnTo>
                <a:lnTo>
                  <a:pt x="1514221" y="5714"/>
                </a:lnTo>
                <a:lnTo>
                  <a:pt x="1531874" y="1397"/>
                </a:lnTo>
                <a:lnTo>
                  <a:pt x="1545082" y="0"/>
                </a:lnTo>
                <a:lnTo>
                  <a:pt x="1561338" y="5714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72894" y="1869947"/>
            <a:ext cx="899160" cy="42545"/>
          </a:xfrm>
          <a:custGeom>
            <a:avLst/>
            <a:gdLst/>
            <a:ahLst/>
            <a:cxnLst/>
            <a:rect l="l" t="t" r="r" b="b"/>
            <a:pathLst>
              <a:path w="899160" h="42544">
                <a:moveTo>
                  <a:pt x="0" y="0"/>
                </a:moveTo>
                <a:lnTo>
                  <a:pt x="0" y="0"/>
                </a:lnTo>
                <a:lnTo>
                  <a:pt x="16510" y="12191"/>
                </a:lnTo>
                <a:lnTo>
                  <a:pt x="29591" y="22733"/>
                </a:lnTo>
                <a:lnTo>
                  <a:pt x="42545" y="31368"/>
                </a:lnTo>
                <a:lnTo>
                  <a:pt x="60071" y="38226"/>
                </a:lnTo>
                <a:lnTo>
                  <a:pt x="79882" y="41020"/>
                </a:lnTo>
                <a:lnTo>
                  <a:pt x="101854" y="42163"/>
                </a:lnTo>
                <a:lnTo>
                  <a:pt x="101854" y="42163"/>
                </a:lnTo>
                <a:lnTo>
                  <a:pt x="121666" y="40386"/>
                </a:lnTo>
                <a:lnTo>
                  <a:pt x="138937" y="37083"/>
                </a:lnTo>
                <a:lnTo>
                  <a:pt x="156591" y="33527"/>
                </a:lnTo>
                <a:lnTo>
                  <a:pt x="175387" y="29463"/>
                </a:lnTo>
                <a:lnTo>
                  <a:pt x="195072" y="26288"/>
                </a:lnTo>
                <a:lnTo>
                  <a:pt x="212471" y="23749"/>
                </a:lnTo>
                <a:lnTo>
                  <a:pt x="231140" y="22733"/>
                </a:lnTo>
                <a:lnTo>
                  <a:pt x="249809" y="25145"/>
                </a:lnTo>
                <a:lnTo>
                  <a:pt x="268224" y="28448"/>
                </a:lnTo>
                <a:lnTo>
                  <a:pt x="286893" y="33527"/>
                </a:lnTo>
                <a:lnTo>
                  <a:pt x="306705" y="38226"/>
                </a:lnTo>
                <a:lnTo>
                  <a:pt x="327279" y="40386"/>
                </a:lnTo>
                <a:lnTo>
                  <a:pt x="347091" y="41020"/>
                </a:lnTo>
                <a:lnTo>
                  <a:pt x="366903" y="40386"/>
                </a:lnTo>
                <a:lnTo>
                  <a:pt x="388874" y="39243"/>
                </a:lnTo>
                <a:lnTo>
                  <a:pt x="408559" y="34925"/>
                </a:lnTo>
                <a:lnTo>
                  <a:pt x="427990" y="30606"/>
                </a:lnTo>
                <a:lnTo>
                  <a:pt x="445643" y="26288"/>
                </a:lnTo>
                <a:lnTo>
                  <a:pt x="445643" y="26288"/>
                </a:lnTo>
                <a:lnTo>
                  <a:pt x="463296" y="21971"/>
                </a:lnTo>
                <a:lnTo>
                  <a:pt x="481711" y="18668"/>
                </a:lnTo>
                <a:lnTo>
                  <a:pt x="498221" y="17272"/>
                </a:lnTo>
                <a:lnTo>
                  <a:pt x="514477" y="18668"/>
                </a:lnTo>
                <a:lnTo>
                  <a:pt x="532130" y="20827"/>
                </a:lnTo>
                <a:lnTo>
                  <a:pt x="548640" y="23749"/>
                </a:lnTo>
                <a:lnTo>
                  <a:pt x="548640" y="23749"/>
                </a:lnTo>
                <a:lnTo>
                  <a:pt x="565150" y="27305"/>
                </a:lnTo>
                <a:lnTo>
                  <a:pt x="582549" y="29463"/>
                </a:lnTo>
                <a:lnTo>
                  <a:pt x="601218" y="30606"/>
                </a:lnTo>
                <a:lnTo>
                  <a:pt x="619887" y="29463"/>
                </a:lnTo>
                <a:lnTo>
                  <a:pt x="637159" y="27305"/>
                </a:lnTo>
                <a:lnTo>
                  <a:pt x="653415" y="23749"/>
                </a:lnTo>
                <a:lnTo>
                  <a:pt x="671068" y="21971"/>
                </a:lnTo>
                <a:lnTo>
                  <a:pt x="686562" y="19812"/>
                </a:lnTo>
                <a:lnTo>
                  <a:pt x="703072" y="18668"/>
                </a:lnTo>
                <a:lnTo>
                  <a:pt x="703072" y="18668"/>
                </a:lnTo>
                <a:lnTo>
                  <a:pt x="719328" y="19812"/>
                </a:lnTo>
                <a:lnTo>
                  <a:pt x="735838" y="22733"/>
                </a:lnTo>
                <a:lnTo>
                  <a:pt x="751332" y="27305"/>
                </a:lnTo>
                <a:lnTo>
                  <a:pt x="767588" y="29463"/>
                </a:lnTo>
                <a:lnTo>
                  <a:pt x="782701" y="30606"/>
                </a:lnTo>
                <a:lnTo>
                  <a:pt x="798068" y="31368"/>
                </a:lnTo>
                <a:lnTo>
                  <a:pt x="814705" y="31368"/>
                </a:lnTo>
                <a:lnTo>
                  <a:pt x="814705" y="31368"/>
                </a:lnTo>
                <a:lnTo>
                  <a:pt x="831977" y="29463"/>
                </a:lnTo>
                <a:lnTo>
                  <a:pt x="848487" y="27305"/>
                </a:lnTo>
                <a:lnTo>
                  <a:pt x="862965" y="25145"/>
                </a:lnTo>
                <a:lnTo>
                  <a:pt x="872617" y="23749"/>
                </a:lnTo>
                <a:lnTo>
                  <a:pt x="884555" y="22733"/>
                </a:lnTo>
                <a:lnTo>
                  <a:pt x="898906" y="19812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78810" y="1876425"/>
            <a:ext cx="2001520" cy="36830"/>
          </a:xfrm>
          <a:custGeom>
            <a:avLst/>
            <a:gdLst/>
            <a:ahLst/>
            <a:cxnLst/>
            <a:rect l="l" t="t" r="r" b="b"/>
            <a:pathLst>
              <a:path w="2001520" h="36830">
                <a:moveTo>
                  <a:pt x="0" y="1397"/>
                </a:moveTo>
                <a:lnTo>
                  <a:pt x="0" y="1397"/>
                </a:lnTo>
                <a:lnTo>
                  <a:pt x="18414" y="1397"/>
                </a:lnTo>
                <a:lnTo>
                  <a:pt x="34925" y="1397"/>
                </a:lnTo>
                <a:lnTo>
                  <a:pt x="52577" y="1397"/>
                </a:lnTo>
                <a:lnTo>
                  <a:pt x="73406" y="0"/>
                </a:lnTo>
                <a:lnTo>
                  <a:pt x="94995" y="0"/>
                </a:lnTo>
                <a:lnTo>
                  <a:pt x="114807" y="1397"/>
                </a:lnTo>
                <a:lnTo>
                  <a:pt x="133222" y="2159"/>
                </a:lnTo>
                <a:lnTo>
                  <a:pt x="151891" y="2159"/>
                </a:lnTo>
                <a:lnTo>
                  <a:pt x="170687" y="2159"/>
                </a:lnTo>
                <a:lnTo>
                  <a:pt x="188975" y="2159"/>
                </a:lnTo>
                <a:lnTo>
                  <a:pt x="208787" y="2159"/>
                </a:lnTo>
                <a:lnTo>
                  <a:pt x="231139" y="2159"/>
                </a:lnTo>
                <a:lnTo>
                  <a:pt x="252730" y="2159"/>
                </a:lnTo>
                <a:lnTo>
                  <a:pt x="274700" y="2159"/>
                </a:lnTo>
                <a:lnTo>
                  <a:pt x="296671" y="2159"/>
                </a:lnTo>
                <a:lnTo>
                  <a:pt x="316483" y="3556"/>
                </a:lnTo>
                <a:lnTo>
                  <a:pt x="333756" y="4699"/>
                </a:lnTo>
                <a:lnTo>
                  <a:pt x="349250" y="4699"/>
                </a:lnTo>
                <a:lnTo>
                  <a:pt x="364363" y="5714"/>
                </a:lnTo>
                <a:lnTo>
                  <a:pt x="379856" y="7620"/>
                </a:lnTo>
                <a:lnTo>
                  <a:pt x="396366" y="9778"/>
                </a:lnTo>
                <a:lnTo>
                  <a:pt x="413638" y="7620"/>
                </a:lnTo>
                <a:lnTo>
                  <a:pt x="430911" y="7620"/>
                </a:lnTo>
                <a:lnTo>
                  <a:pt x="447547" y="7620"/>
                </a:lnTo>
                <a:lnTo>
                  <a:pt x="466216" y="7620"/>
                </a:lnTo>
                <a:lnTo>
                  <a:pt x="484886" y="9778"/>
                </a:lnTo>
                <a:lnTo>
                  <a:pt x="504316" y="10795"/>
                </a:lnTo>
                <a:lnTo>
                  <a:pt x="523113" y="9778"/>
                </a:lnTo>
                <a:lnTo>
                  <a:pt x="540765" y="9778"/>
                </a:lnTo>
                <a:lnTo>
                  <a:pt x="559053" y="9778"/>
                </a:lnTo>
                <a:lnTo>
                  <a:pt x="577850" y="10795"/>
                </a:lnTo>
                <a:lnTo>
                  <a:pt x="598677" y="10795"/>
                </a:lnTo>
                <a:lnTo>
                  <a:pt x="618489" y="9778"/>
                </a:lnTo>
                <a:lnTo>
                  <a:pt x="638301" y="9778"/>
                </a:lnTo>
                <a:lnTo>
                  <a:pt x="658876" y="10795"/>
                </a:lnTo>
                <a:lnTo>
                  <a:pt x="679703" y="12191"/>
                </a:lnTo>
                <a:lnTo>
                  <a:pt x="700531" y="12191"/>
                </a:lnTo>
                <a:lnTo>
                  <a:pt x="720343" y="10795"/>
                </a:lnTo>
                <a:lnTo>
                  <a:pt x="739139" y="10795"/>
                </a:lnTo>
                <a:lnTo>
                  <a:pt x="753110" y="10795"/>
                </a:lnTo>
                <a:lnTo>
                  <a:pt x="763904" y="10795"/>
                </a:lnTo>
                <a:lnTo>
                  <a:pt x="776224" y="12191"/>
                </a:lnTo>
                <a:lnTo>
                  <a:pt x="793496" y="9778"/>
                </a:lnTo>
                <a:lnTo>
                  <a:pt x="811149" y="7620"/>
                </a:lnTo>
                <a:lnTo>
                  <a:pt x="827659" y="9778"/>
                </a:lnTo>
                <a:lnTo>
                  <a:pt x="844168" y="13335"/>
                </a:lnTo>
                <a:lnTo>
                  <a:pt x="860425" y="15494"/>
                </a:lnTo>
                <a:lnTo>
                  <a:pt x="879093" y="16256"/>
                </a:lnTo>
                <a:lnTo>
                  <a:pt x="900049" y="16256"/>
                </a:lnTo>
                <a:lnTo>
                  <a:pt x="922654" y="16256"/>
                </a:lnTo>
                <a:lnTo>
                  <a:pt x="946785" y="17272"/>
                </a:lnTo>
                <a:lnTo>
                  <a:pt x="972312" y="19812"/>
                </a:lnTo>
                <a:lnTo>
                  <a:pt x="995044" y="20828"/>
                </a:lnTo>
                <a:lnTo>
                  <a:pt x="1018031" y="21971"/>
                </a:lnTo>
                <a:lnTo>
                  <a:pt x="1040002" y="22987"/>
                </a:lnTo>
                <a:lnTo>
                  <a:pt x="1060577" y="24130"/>
                </a:lnTo>
                <a:lnTo>
                  <a:pt x="1078229" y="24892"/>
                </a:lnTo>
                <a:lnTo>
                  <a:pt x="1095883" y="24892"/>
                </a:lnTo>
                <a:lnTo>
                  <a:pt x="1114552" y="24892"/>
                </a:lnTo>
                <a:lnTo>
                  <a:pt x="1133983" y="25907"/>
                </a:lnTo>
                <a:lnTo>
                  <a:pt x="1157097" y="25907"/>
                </a:lnTo>
                <a:lnTo>
                  <a:pt x="1157097" y="25907"/>
                </a:lnTo>
                <a:lnTo>
                  <a:pt x="1180084" y="24892"/>
                </a:lnTo>
                <a:lnTo>
                  <a:pt x="1203198" y="24892"/>
                </a:lnTo>
                <a:lnTo>
                  <a:pt x="1226185" y="24892"/>
                </a:lnTo>
                <a:lnTo>
                  <a:pt x="1250314" y="24130"/>
                </a:lnTo>
                <a:lnTo>
                  <a:pt x="1272921" y="22987"/>
                </a:lnTo>
                <a:lnTo>
                  <a:pt x="1296415" y="22987"/>
                </a:lnTo>
                <a:lnTo>
                  <a:pt x="1319022" y="24130"/>
                </a:lnTo>
                <a:lnTo>
                  <a:pt x="1339977" y="24892"/>
                </a:lnTo>
                <a:lnTo>
                  <a:pt x="1358264" y="24892"/>
                </a:lnTo>
                <a:lnTo>
                  <a:pt x="1374902" y="24892"/>
                </a:lnTo>
                <a:lnTo>
                  <a:pt x="1374902" y="24892"/>
                </a:lnTo>
                <a:lnTo>
                  <a:pt x="1392554" y="25907"/>
                </a:lnTo>
                <a:lnTo>
                  <a:pt x="1413383" y="25907"/>
                </a:lnTo>
                <a:lnTo>
                  <a:pt x="1437513" y="24892"/>
                </a:lnTo>
                <a:lnTo>
                  <a:pt x="1461262" y="28448"/>
                </a:lnTo>
                <a:lnTo>
                  <a:pt x="1485773" y="30606"/>
                </a:lnTo>
                <a:lnTo>
                  <a:pt x="1485773" y="30606"/>
                </a:lnTo>
                <a:lnTo>
                  <a:pt x="1509902" y="29591"/>
                </a:lnTo>
                <a:lnTo>
                  <a:pt x="1533652" y="28448"/>
                </a:lnTo>
                <a:lnTo>
                  <a:pt x="1557019" y="28448"/>
                </a:lnTo>
                <a:lnTo>
                  <a:pt x="1578610" y="28448"/>
                </a:lnTo>
                <a:lnTo>
                  <a:pt x="1600200" y="28448"/>
                </a:lnTo>
                <a:lnTo>
                  <a:pt x="1620012" y="29591"/>
                </a:lnTo>
                <a:lnTo>
                  <a:pt x="1638680" y="29591"/>
                </a:lnTo>
                <a:lnTo>
                  <a:pt x="1657477" y="27050"/>
                </a:lnTo>
                <a:lnTo>
                  <a:pt x="1674749" y="25907"/>
                </a:lnTo>
                <a:lnTo>
                  <a:pt x="1692402" y="24892"/>
                </a:lnTo>
                <a:lnTo>
                  <a:pt x="1712214" y="25907"/>
                </a:lnTo>
                <a:lnTo>
                  <a:pt x="1735201" y="27050"/>
                </a:lnTo>
                <a:lnTo>
                  <a:pt x="1757172" y="27050"/>
                </a:lnTo>
                <a:lnTo>
                  <a:pt x="1779142" y="28448"/>
                </a:lnTo>
                <a:lnTo>
                  <a:pt x="1798954" y="27050"/>
                </a:lnTo>
                <a:lnTo>
                  <a:pt x="1818386" y="25907"/>
                </a:lnTo>
                <a:lnTo>
                  <a:pt x="1833879" y="27050"/>
                </a:lnTo>
                <a:lnTo>
                  <a:pt x="1845690" y="29591"/>
                </a:lnTo>
                <a:lnTo>
                  <a:pt x="1857628" y="28448"/>
                </a:lnTo>
                <a:lnTo>
                  <a:pt x="1869821" y="28448"/>
                </a:lnTo>
                <a:lnTo>
                  <a:pt x="1883155" y="30606"/>
                </a:lnTo>
                <a:lnTo>
                  <a:pt x="1898268" y="32766"/>
                </a:lnTo>
                <a:lnTo>
                  <a:pt x="1917064" y="33909"/>
                </a:lnTo>
                <a:lnTo>
                  <a:pt x="1934337" y="34543"/>
                </a:lnTo>
                <a:lnTo>
                  <a:pt x="1949830" y="34543"/>
                </a:lnTo>
                <a:lnTo>
                  <a:pt x="1961641" y="33909"/>
                </a:lnTo>
                <a:lnTo>
                  <a:pt x="1970659" y="34543"/>
                </a:lnTo>
                <a:lnTo>
                  <a:pt x="1981453" y="36703"/>
                </a:lnTo>
                <a:lnTo>
                  <a:pt x="1981453" y="36703"/>
                </a:lnTo>
                <a:lnTo>
                  <a:pt x="1991233" y="32766"/>
                </a:lnTo>
                <a:lnTo>
                  <a:pt x="1996948" y="24892"/>
                </a:lnTo>
                <a:lnTo>
                  <a:pt x="2001265" y="15494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4760214" y="1892807"/>
            <a:ext cx="367030" cy="36830"/>
            <a:chOff x="4760214" y="1892807"/>
            <a:chExt cx="367030" cy="36830"/>
          </a:xfrm>
        </p:grpSpPr>
        <p:sp>
          <p:nvSpPr>
            <p:cNvPr id="17" name="object 17"/>
            <p:cNvSpPr/>
            <p:nvPr/>
          </p:nvSpPr>
          <p:spPr>
            <a:xfrm>
              <a:off x="4769739" y="1902332"/>
              <a:ext cx="344805" cy="8890"/>
            </a:xfrm>
            <a:custGeom>
              <a:avLst/>
              <a:gdLst/>
              <a:ahLst/>
              <a:cxnLst/>
              <a:rect l="l" t="t" r="r" b="b"/>
              <a:pathLst>
                <a:path w="344804" h="8889">
                  <a:moveTo>
                    <a:pt x="12191" y="0"/>
                  </a:moveTo>
                  <a:lnTo>
                    <a:pt x="0" y="3683"/>
                  </a:lnTo>
                  <a:lnTo>
                    <a:pt x="22987" y="6858"/>
                  </a:lnTo>
                  <a:lnTo>
                    <a:pt x="44958" y="6858"/>
                  </a:lnTo>
                  <a:lnTo>
                    <a:pt x="73406" y="6858"/>
                  </a:lnTo>
                  <a:lnTo>
                    <a:pt x="73406" y="6858"/>
                  </a:lnTo>
                  <a:lnTo>
                    <a:pt x="105028" y="5842"/>
                  </a:lnTo>
                  <a:lnTo>
                    <a:pt x="138937" y="5842"/>
                  </a:lnTo>
                  <a:lnTo>
                    <a:pt x="175260" y="5842"/>
                  </a:lnTo>
                  <a:lnTo>
                    <a:pt x="208025" y="6858"/>
                  </a:lnTo>
                  <a:lnTo>
                    <a:pt x="233299" y="8001"/>
                  </a:lnTo>
                  <a:lnTo>
                    <a:pt x="254126" y="6858"/>
                  </a:lnTo>
                  <a:lnTo>
                    <a:pt x="274955" y="5842"/>
                  </a:lnTo>
                  <a:lnTo>
                    <a:pt x="296545" y="6858"/>
                  </a:lnTo>
                  <a:lnTo>
                    <a:pt x="316357" y="8636"/>
                  </a:lnTo>
                  <a:lnTo>
                    <a:pt x="316357" y="8636"/>
                  </a:lnTo>
                  <a:lnTo>
                    <a:pt x="334010" y="8001"/>
                  </a:lnTo>
                  <a:lnTo>
                    <a:pt x="344805" y="584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26863" y="191998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620266" y="2111755"/>
            <a:ext cx="1804670" cy="535940"/>
            <a:chOff x="1620266" y="2111755"/>
            <a:chExt cx="1804670" cy="535940"/>
          </a:xfrm>
        </p:grpSpPr>
        <p:sp>
          <p:nvSpPr>
            <p:cNvPr id="20" name="object 20"/>
            <p:cNvSpPr/>
            <p:nvPr/>
          </p:nvSpPr>
          <p:spPr>
            <a:xfrm>
              <a:off x="1629791" y="2146045"/>
              <a:ext cx="1785620" cy="20955"/>
            </a:xfrm>
            <a:custGeom>
              <a:avLst/>
              <a:gdLst/>
              <a:ahLst/>
              <a:cxnLst/>
              <a:rect l="l" t="t" r="r" b="b"/>
              <a:pathLst>
                <a:path w="1785620" h="20955">
                  <a:moveTo>
                    <a:pt x="0" y="18414"/>
                  </a:moveTo>
                  <a:lnTo>
                    <a:pt x="20827" y="19430"/>
                  </a:lnTo>
                  <a:lnTo>
                    <a:pt x="52958" y="19430"/>
                  </a:lnTo>
                  <a:lnTo>
                    <a:pt x="68706" y="20573"/>
                  </a:lnTo>
                  <a:lnTo>
                    <a:pt x="87502" y="19430"/>
                  </a:lnTo>
                  <a:lnTo>
                    <a:pt x="108711" y="18414"/>
                  </a:lnTo>
                  <a:lnTo>
                    <a:pt x="127126" y="18414"/>
                  </a:lnTo>
                  <a:lnTo>
                    <a:pt x="143256" y="16890"/>
                  </a:lnTo>
                  <a:lnTo>
                    <a:pt x="155575" y="16255"/>
                  </a:lnTo>
                  <a:lnTo>
                    <a:pt x="155575" y="16255"/>
                  </a:lnTo>
                  <a:lnTo>
                    <a:pt x="168528" y="14096"/>
                  </a:lnTo>
                  <a:lnTo>
                    <a:pt x="185038" y="11937"/>
                  </a:lnTo>
                  <a:lnTo>
                    <a:pt x="204850" y="10794"/>
                  </a:lnTo>
                  <a:lnTo>
                    <a:pt x="204850" y="10794"/>
                  </a:lnTo>
                  <a:lnTo>
                    <a:pt x="226440" y="11937"/>
                  </a:lnTo>
                  <a:lnTo>
                    <a:pt x="250951" y="11937"/>
                  </a:lnTo>
                  <a:lnTo>
                    <a:pt x="273557" y="10794"/>
                  </a:lnTo>
                  <a:lnTo>
                    <a:pt x="296671" y="10794"/>
                  </a:lnTo>
                  <a:lnTo>
                    <a:pt x="318642" y="9778"/>
                  </a:lnTo>
                  <a:lnTo>
                    <a:pt x="339470" y="9778"/>
                  </a:lnTo>
                  <a:lnTo>
                    <a:pt x="358139" y="8254"/>
                  </a:lnTo>
                  <a:lnTo>
                    <a:pt x="377951" y="8254"/>
                  </a:lnTo>
                  <a:lnTo>
                    <a:pt x="399541" y="8254"/>
                  </a:lnTo>
                  <a:lnTo>
                    <a:pt x="424814" y="7238"/>
                  </a:lnTo>
                  <a:lnTo>
                    <a:pt x="445642" y="6095"/>
                  </a:lnTo>
                  <a:lnTo>
                    <a:pt x="464438" y="7238"/>
                  </a:lnTo>
                  <a:lnTo>
                    <a:pt x="479932" y="7238"/>
                  </a:lnTo>
                  <a:lnTo>
                    <a:pt x="495681" y="6095"/>
                  </a:lnTo>
                  <a:lnTo>
                    <a:pt x="515873" y="6095"/>
                  </a:lnTo>
                  <a:lnTo>
                    <a:pt x="534288" y="6095"/>
                  </a:lnTo>
                  <a:lnTo>
                    <a:pt x="552957" y="6095"/>
                  </a:lnTo>
                  <a:lnTo>
                    <a:pt x="572769" y="3936"/>
                  </a:lnTo>
                  <a:lnTo>
                    <a:pt x="595376" y="3301"/>
                  </a:lnTo>
                  <a:lnTo>
                    <a:pt x="624966" y="3301"/>
                  </a:lnTo>
                  <a:lnTo>
                    <a:pt x="651636" y="3936"/>
                  </a:lnTo>
                  <a:lnTo>
                    <a:pt x="672083" y="3936"/>
                  </a:lnTo>
                  <a:lnTo>
                    <a:pt x="694435" y="3301"/>
                  </a:lnTo>
                  <a:lnTo>
                    <a:pt x="717169" y="3301"/>
                  </a:lnTo>
                  <a:lnTo>
                    <a:pt x="739013" y="3301"/>
                  </a:lnTo>
                  <a:lnTo>
                    <a:pt x="762126" y="3301"/>
                  </a:lnTo>
                  <a:lnTo>
                    <a:pt x="782573" y="3301"/>
                  </a:lnTo>
                  <a:lnTo>
                    <a:pt x="802385" y="3936"/>
                  </a:lnTo>
                  <a:lnTo>
                    <a:pt x="823721" y="3936"/>
                  </a:lnTo>
                  <a:lnTo>
                    <a:pt x="845311" y="5079"/>
                  </a:lnTo>
                  <a:lnTo>
                    <a:pt x="865123" y="5079"/>
                  </a:lnTo>
                  <a:lnTo>
                    <a:pt x="888110" y="3936"/>
                  </a:lnTo>
                  <a:lnTo>
                    <a:pt x="911859" y="3936"/>
                  </a:lnTo>
                  <a:lnTo>
                    <a:pt x="936370" y="3936"/>
                  </a:lnTo>
                  <a:lnTo>
                    <a:pt x="1005077" y="3936"/>
                  </a:lnTo>
                  <a:lnTo>
                    <a:pt x="1052957" y="3936"/>
                  </a:lnTo>
                  <a:lnTo>
                    <a:pt x="1104772" y="3936"/>
                  </a:lnTo>
                  <a:lnTo>
                    <a:pt x="1127506" y="5079"/>
                  </a:lnTo>
                  <a:lnTo>
                    <a:pt x="1148714" y="5079"/>
                  </a:lnTo>
                  <a:lnTo>
                    <a:pt x="1173607" y="6095"/>
                  </a:lnTo>
                  <a:lnTo>
                    <a:pt x="1197736" y="7238"/>
                  </a:lnTo>
                  <a:lnTo>
                    <a:pt x="1219708" y="6095"/>
                  </a:lnTo>
                  <a:lnTo>
                    <a:pt x="1243838" y="6095"/>
                  </a:lnTo>
                  <a:lnTo>
                    <a:pt x="1271142" y="6095"/>
                  </a:lnTo>
                  <a:lnTo>
                    <a:pt x="1293114" y="5079"/>
                  </a:lnTo>
                  <a:lnTo>
                    <a:pt x="1318259" y="3936"/>
                  </a:lnTo>
                  <a:lnTo>
                    <a:pt x="1344548" y="3936"/>
                  </a:lnTo>
                  <a:lnTo>
                    <a:pt x="1368297" y="3936"/>
                  </a:lnTo>
                  <a:lnTo>
                    <a:pt x="1393952" y="5079"/>
                  </a:lnTo>
                  <a:lnTo>
                    <a:pt x="1419097" y="6095"/>
                  </a:lnTo>
                  <a:lnTo>
                    <a:pt x="1441831" y="6095"/>
                  </a:lnTo>
                  <a:lnTo>
                    <a:pt x="1466977" y="7238"/>
                  </a:lnTo>
                  <a:lnTo>
                    <a:pt x="1491488" y="9778"/>
                  </a:lnTo>
                  <a:lnTo>
                    <a:pt x="1513077" y="9778"/>
                  </a:lnTo>
                  <a:lnTo>
                    <a:pt x="1537208" y="10794"/>
                  </a:lnTo>
                  <a:lnTo>
                    <a:pt x="1563496" y="10794"/>
                  </a:lnTo>
                  <a:lnTo>
                    <a:pt x="1584325" y="11937"/>
                  </a:lnTo>
                  <a:lnTo>
                    <a:pt x="1601596" y="10794"/>
                  </a:lnTo>
                  <a:lnTo>
                    <a:pt x="1617090" y="5079"/>
                  </a:lnTo>
                  <a:lnTo>
                    <a:pt x="1631569" y="2158"/>
                  </a:lnTo>
                  <a:lnTo>
                    <a:pt x="1647697" y="0"/>
                  </a:lnTo>
                  <a:lnTo>
                    <a:pt x="1661033" y="2158"/>
                  </a:lnTo>
                  <a:lnTo>
                    <a:pt x="1672970" y="3936"/>
                  </a:lnTo>
                  <a:lnTo>
                    <a:pt x="1688337" y="3936"/>
                  </a:lnTo>
                  <a:lnTo>
                    <a:pt x="1705991" y="3936"/>
                  </a:lnTo>
                  <a:lnTo>
                    <a:pt x="1724406" y="6095"/>
                  </a:lnTo>
                  <a:lnTo>
                    <a:pt x="1744218" y="9778"/>
                  </a:lnTo>
                  <a:lnTo>
                    <a:pt x="1760728" y="10794"/>
                  </a:lnTo>
                  <a:lnTo>
                    <a:pt x="1774824" y="7238"/>
                  </a:lnTo>
                  <a:lnTo>
                    <a:pt x="1785620" y="1142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04616" y="212128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79444" y="2315463"/>
              <a:ext cx="226694" cy="2278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17901" y="2188209"/>
              <a:ext cx="163195" cy="450215"/>
            </a:xfrm>
            <a:custGeom>
              <a:avLst/>
              <a:gdLst/>
              <a:ahLst/>
              <a:cxnLst/>
              <a:rect l="l" t="t" r="r" b="b"/>
              <a:pathLst>
                <a:path w="163194" h="450214">
                  <a:moveTo>
                    <a:pt x="149098" y="5333"/>
                  </a:moveTo>
                  <a:lnTo>
                    <a:pt x="143637" y="0"/>
                  </a:lnTo>
                  <a:lnTo>
                    <a:pt x="133985" y="0"/>
                  </a:lnTo>
                  <a:lnTo>
                    <a:pt x="120650" y="6476"/>
                  </a:lnTo>
                  <a:lnTo>
                    <a:pt x="106299" y="17271"/>
                  </a:lnTo>
                  <a:lnTo>
                    <a:pt x="91821" y="32765"/>
                  </a:lnTo>
                  <a:lnTo>
                    <a:pt x="77850" y="47878"/>
                  </a:lnTo>
                  <a:lnTo>
                    <a:pt x="65912" y="62230"/>
                  </a:lnTo>
                  <a:lnTo>
                    <a:pt x="51562" y="79501"/>
                  </a:lnTo>
                  <a:lnTo>
                    <a:pt x="39624" y="100075"/>
                  </a:lnTo>
                  <a:lnTo>
                    <a:pt x="30987" y="118363"/>
                  </a:lnTo>
                  <a:lnTo>
                    <a:pt x="24130" y="134619"/>
                  </a:lnTo>
                  <a:lnTo>
                    <a:pt x="20193" y="153034"/>
                  </a:lnTo>
                  <a:lnTo>
                    <a:pt x="15493" y="172846"/>
                  </a:lnTo>
                  <a:lnTo>
                    <a:pt x="1524" y="278256"/>
                  </a:lnTo>
                  <a:lnTo>
                    <a:pt x="0" y="309244"/>
                  </a:lnTo>
                  <a:lnTo>
                    <a:pt x="1524" y="333375"/>
                  </a:lnTo>
                  <a:lnTo>
                    <a:pt x="4699" y="353821"/>
                  </a:lnTo>
                  <a:lnTo>
                    <a:pt x="8636" y="373633"/>
                  </a:lnTo>
                  <a:lnTo>
                    <a:pt x="14478" y="389889"/>
                  </a:lnTo>
                  <a:lnTo>
                    <a:pt x="21971" y="405002"/>
                  </a:lnTo>
                  <a:lnTo>
                    <a:pt x="33147" y="421513"/>
                  </a:lnTo>
                  <a:lnTo>
                    <a:pt x="47243" y="435609"/>
                  </a:lnTo>
                  <a:lnTo>
                    <a:pt x="68072" y="446405"/>
                  </a:lnTo>
                  <a:lnTo>
                    <a:pt x="87884" y="449961"/>
                  </a:lnTo>
                  <a:lnTo>
                    <a:pt x="103378" y="442468"/>
                  </a:lnTo>
                  <a:lnTo>
                    <a:pt x="122809" y="427989"/>
                  </a:lnTo>
                  <a:lnTo>
                    <a:pt x="145796" y="419353"/>
                  </a:lnTo>
                  <a:lnTo>
                    <a:pt x="163068" y="41617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3453003" y="2238375"/>
            <a:ext cx="289560" cy="289560"/>
            <a:chOff x="3453003" y="2238375"/>
            <a:chExt cx="289560" cy="289560"/>
          </a:xfrm>
        </p:grpSpPr>
        <p:sp>
          <p:nvSpPr>
            <p:cNvPr id="25" name="object 25"/>
            <p:cNvSpPr/>
            <p:nvPr/>
          </p:nvSpPr>
          <p:spPr>
            <a:xfrm>
              <a:off x="3453003" y="2384932"/>
              <a:ext cx="105791" cy="12776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96132" y="2247900"/>
              <a:ext cx="9525" cy="259715"/>
            </a:xfrm>
            <a:custGeom>
              <a:avLst/>
              <a:gdLst/>
              <a:ahLst/>
              <a:cxnLst/>
              <a:rect l="l" t="t" r="r" b="b"/>
              <a:pathLst>
                <a:path w="9525" h="259714">
                  <a:moveTo>
                    <a:pt x="2158" y="13335"/>
                  </a:moveTo>
                  <a:lnTo>
                    <a:pt x="4317" y="0"/>
                  </a:lnTo>
                  <a:lnTo>
                    <a:pt x="9016" y="11175"/>
                  </a:lnTo>
                  <a:lnTo>
                    <a:pt x="9016" y="33528"/>
                  </a:lnTo>
                  <a:lnTo>
                    <a:pt x="7873" y="59817"/>
                  </a:lnTo>
                  <a:lnTo>
                    <a:pt x="7873" y="86868"/>
                  </a:lnTo>
                  <a:lnTo>
                    <a:pt x="6476" y="109855"/>
                  </a:lnTo>
                  <a:lnTo>
                    <a:pt x="5333" y="131444"/>
                  </a:lnTo>
                  <a:lnTo>
                    <a:pt x="4317" y="151256"/>
                  </a:lnTo>
                  <a:lnTo>
                    <a:pt x="3175" y="168529"/>
                  </a:lnTo>
                  <a:lnTo>
                    <a:pt x="2158" y="185800"/>
                  </a:lnTo>
                  <a:lnTo>
                    <a:pt x="1015" y="205231"/>
                  </a:lnTo>
                  <a:lnTo>
                    <a:pt x="0" y="224662"/>
                  </a:lnTo>
                  <a:lnTo>
                    <a:pt x="0" y="246634"/>
                  </a:lnTo>
                  <a:lnTo>
                    <a:pt x="3175" y="259587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641598" y="2380614"/>
              <a:ext cx="100837" cy="1471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858005" y="2355850"/>
            <a:ext cx="121285" cy="220345"/>
            <a:chOff x="3858005" y="2355850"/>
            <a:chExt cx="121285" cy="220345"/>
          </a:xfrm>
        </p:grpSpPr>
        <p:sp>
          <p:nvSpPr>
            <p:cNvPr id="29" name="object 29"/>
            <p:cNvSpPr/>
            <p:nvPr/>
          </p:nvSpPr>
          <p:spPr>
            <a:xfrm>
              <a:off x="3867530" y="2365375"/>
              <a:ext cx="102235" cy="201295"/>
            </a:xfrm>
            <a:custGeom>
              <a:avLst/>
              <a:gdLst/>
              <a:ahLst/>
              <a:cxnLst/>
              <a:rect l="l" t="t" r="r" b="b"/>
              <a:pathLst>
                <a:path w="102235" h="201294">
                  <a:moveTo>
                    <a:pt x="76708" y="11811"/>
                  </a:moveTo>
                  <a:lnTo>
                    <a:pt x="76708" y="11811"/>
                  </a:lnTo>
                  <a:lnTo>
                    <a:pt x="64770" y="0"/>
                  </a:lnTo>
                  <a:lnTo>
                    <a:pt x="50419" y="0"/>
                  </a:lnTo>
                  <a:lnTo>
                    <a:pt x="39624" y="7493"/>
                  </a:lnTo>
                  <a:lnTo>
                    <a:pt x="35306" y="21590"/>
                  </a:lnTo>
                  <a:lnTo>
                    <a:pt x="35306" y="21590"/>
                  </a:lnTo>
                  <a:lnTo>
                    <a:pt x="38481" y="36956"/>
                  </a:lnTo>
                  <a:lnTo>
                    <a:pt x="48260" y="53212"/>
                  </a:lnTo>
                  <a:lnTo>
                    <a:pt x="63754" y="69468"/>
                  </a:lnTo>
                  <a:lnTo>
                    <a:pt x="77724" y="86741"/>
                  </a:lnTo>
                  <a:lnTo>
                    <a:pt x="91059" y="102235"/>
                  </a:lnTo>
                  <a:lnTo>
                    <a:pt x="100838" y="117348"/>
                  </a:lnTo>
                  <a:lnTo>
                    <a:pt x="101854" y="132080"/>
                  </a:lnTo>
                  <a:lnTo>
                    <a:pt x="95377" y="142112"/>
                  </a:lnTo>
                  <a:lnTo>
                    <a:pt x="82423" y="147574"/>
                  </a:lnTo>
                  <a:lnTo>
                    <a:pt x="68072" y="147574"/>
                  </a:lnTo>
                  <a:lnTo>
                    <a:pt x="52959" y="142112"/>
                  </a:lnTo>
                  <a:lnTo>
                    <a:pt x="39624" y="111887"/>
                  </a:lnTo>
                  <a:lnTo>
                    <a:pt x="41783" y="92456"/>
                  </a:lnTo>
                  <a:lnTo>
                    <a:pt x="49276" y="72643"/>
                  </a:lnTo>
                  <a:lnTo>
                    <a:pt x="60452" y="54356"/>
                  </a:lnTo>
                  <a:lnTo>
                    <a:pt x="70231" y="38862"/>
                  </a:lnTo>
                  <a:lnTo>
                    <a:pt x="77724" y="24003"/>
                  </a:lnTo>
                  <a:lnTo>
                    <a:pt x="82423" y="8636"/>
                  </a:lnTo>
                  <a:lnTo>
                    <a:pt x="63754" y="25907"/>
                  </a:lnTo>
                  <a:lnTo>
                    <a:pt x="53975" y="43561"/>
                  </a:lnTo>
                  <a:lnTo>
                    <a:pt x="43942" y="61849"/>
                  </a:lnTo>
                  <a:lnTo>
                    <a:pt x="35306" y="84836"/>
                  </a:lnTo>
                  <a:lnTo>
                    <a:pt x="27432" y="105029"/>
                  </a:lnTo>
                  <a:lnTo>
                    <a:pt x="21971" y="127000"/>
                  </a:lnTo>
                  <a:lnTo>
                    <a:pt x="17653" y="144272"/>
                  </a:lnTo>
                  <a:lnTo>
                    <a:pt x="13335" y="160528"/>
                  </a:lnTo>
                  <a:lnTo>
                    <a:pt x="9017" y="176656"/>
                  </a:lnTo>
                  <a:lnTo>
                    <a:pt x="3302" y="193294"/>
                  </a:lnTo>
                  <a:lnTo>
                    <a:pt x="0" y="200787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923283" y="254457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4139565" y="2227579"/>
            <a:ext cx="459740" cy="402590"/>
            <a:chOff x="4139565" y="2227579"/>
            <a:chExt cx="459740" cy="402590"/>
          </a:xfrm>
        </p:grpSpPr>
        <p:sp>
          <p:nvSpPr>
            <p:cNvPr id="32" name="object 32"/>
            <p:cNvSpPr/>
            <p:nvPr/>
          </p:nvSpPr>
          <p:spPr>
            <a:xfrm>
              <a:off x="4149090" y="2237104"/>
              <a:ext cx="144145" cy="383540"/>
            </a:xfrm>
            <a:custGeom>
              <a:avLst/>
              <a:gdLst/>
              <a:ahLst/>
              <a:cxnLst/>
              <a:rect l="l" t="t" r="r" b="b"/>
              <a:pathLst>
                <a:path w="144145" h="383539">
                  <a:moveTo>
                    <a:pt x="138937" y="30606"/>
                  </a:moveTo>
                  <a:lnTo>
                    <a:pt x="142494" y="18414"/>
                  </a:lnTo>
                  <a:lnTo>
                    <a:pt x="143637" y="8636"/>
                  </a:lnTo>
                  <a:lnTo>
                    <a:pt x="137795" y="2158"/>
                  </a:lnTo>
                  <a:lnTo>
                    <a:pt x="127000" y="0"/>
                  </a:lnTo>
                  <a:lnTo>
                    <a:pt x="114046" y="4699"/>
                  </a:lnTo>
                  <a:lnTo>
                    <a:pt x="100837" y="14477"/>
                  </a:lnTo>
                  <a:lnTo>
                    <a:pt x="89662" y="28067"/>
                  </a:lnTo>
                  <a:lnTo>
                    <a:pt x="81025" y="45466"/>
                  </a:lnTo>
                  <a:lnTo>
                    <a:pt x="74168" y="63754"/>
                  </a:lnTo>
                  <a:lnTo>
                    <a:pt x="70231" y="82550"/>
                  </a:lnTo>
                  <a:lnTo>
                    <a:pt x="66548" y="100837"/>
                  </a:lnTo>
                  <a:lnTo>
                    <a:pt x="64388" y="121666"/>
                  </a:lnTo>
                  <a:lnTo>
                    <a:pt x="63373" y="146557"/>
                  </a:lnTo>
                  <a:lnTo>
                    <a:pt x="61213" y="167131"/>
                  </a:lnTo>
                  <a:lnTo>
                    <a:pt x="56896" y="191262"/>
                  </a:lnTo>
                  <a:lnTo>
                    <a:pt x="54737" y="217169"/>
                  </a:lnTo>
                  <a:lnTo>
                    <a:pt x="53594" y="241300"/>
                  </a:lnTo>
                  <a:lnTo>
                    <a:pt x="51435" y="265049"/>
                  </a:lnTo>
                  <a:lnTo>
                    <a:pt x="48260" y="287655"/>
                  </a:lnTo>
                  <a:lnTo>
                    <a:pt x="45720" y="310769"/>
                  </a:lnTo>
                  <a:lnTo>
                    <a:pt x="43942" y="331216"/>
                  </a:lnTo>
                  <a:lnTo>
                    <a:pt x="40639" y="350012"/>
                  </a:lnTo>
                  <a:lnTo>
                    <a:pt x="30607" y="379094"/>
                  </a:lnTo>
                  <a:lnTo>
                    <a:pt x="21971" y="383413"/>
                  </a:lnTo>
                  <a:lnTo>
                    <a:pt x="13335" y="379094"/>
                  </a:lnTo>
                </a:path>
                <a:path w="144145" h="383539">
                  <a:moveTo>
                    <a:pt x="0" y="194437"/>
                  </a:moveTo>
                  <a:lnTo>
                    <a:pt x="14350" y="189102"/>
                  </a:lnTo>
                  <a:lnTo>
                    <a:pt x="31623" y="183642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283964" y="2352547"/>
              <a:ext cx="104648" cy="14071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422140" y="2369819"/>
              <a:ext cx="176784" cy="13538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646421" y="2192019"/>
            <a:ext cx="331470" cy="332740"/>
            <a:chOff x="4646421" y="2192019"/>
            <a:chExt cx="331470" cy="332740"/>
          </a:xfrm>
        </p:grpSpPr>
        <p:sp>
          <p:nvSpPr>
            <p:cNvPr id="36" name="object 36"/>
            <p:cNvSpPr/>
            <p:nvPr/>
          </p:nvSpPr>
          <p:spPr>
            <a:xfrm>
              <a:off x="4646421" y="2378836"/>
              <a:ext cx="106552" cy="14579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718557" y="2201544"/>
              <a:ext cx="100965" cy="290830"/>
            </a:xfrm>
            <a:custGeom>
              <a:avLst/>
              <a:gdLst/>
              <a:ahLst/>
              <a:cxnLst/>
              <a:rect l="l" t="t" r="r" b="b"/>
              <a:pathLst>
                <a:path w="100964" h="290830">
                  <a:moveTo>
                    <a:pt x="0" y="56134"/>
                  </a:moveTo>
                  <a:lnTo>
                    <a:pt x="2920" y="44196"/>
                  </a:lnTo>
                  <a:lnTo>
                    <a:pt x="7619" y="31623"/>
                  </a:lnTo>
                  <a:lnTo>
                    <a:pt x="15112" y="16129"/>
                  </a:lnTo>
                  <a:lnTo>
                    <a:pt x="29590" y="2793"/>
                  </a:lnTo>
                  <a:lnTo>
                    <a:pt x="49021" y="0"/>
                  </a:lnTo>
                  <a:lnTo>
                    <a:pt x="49021" y="0"/>
                  </a:lnTo>
                  <a:lnTo>
                    <a:pt x="69850" y="4953"/>
                  </a:lnTo>
                  <a:lnTo>
                    <a:pt x="85343" y="19431"/>
                  </a:lnTo>
                  <a:lnTo>
                    <a:pt x="95122" y="41402"/>
                  </a:lnTo>
                  <a:lnTo>
                    <a:pt x="99440" y="68326"/>
                  </a:lnTo>
                  <a:lnTo>
                    <a:pt x="100456" y="100711"/>
                  </a:lnTo>
                  <a:lnTo>
                    <a:pt x="98297" y="131064"/>
                  </a:lnTo>
                  <a:lnTo>
                    <a:pt x="95122" y="155067"/>
                  </a:lnTo>
                  <a:lnTo>
                    <a:pt x="91820" y="177800"/>
                  </a:lnTo>
                  <a:lnTo>
                    <a:pt x="88264" y="200787"/>
                  </a:lnTo>
                  <a:lnTo>
                    <a:pt x="87502" y="221361"/>
                  </a:lnTo>
                  <a:lnTo>
                    <a:pt x="87502" y="241935"/>
                  </a:lnTo>
                  <a:lnTo>
                    <a:pt x="88264" y="260223"/>
                  </a:lnTo>
                  <a:lnTo>
                    <a:pt x="89280" y="279654"/>
                  </a:lnTo>
                  <a:lnTo>
                    <a:pt x="91820" y="29083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864226" y="2356865"/>
              <a:ext cx="113411" cy="1511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5095366" y="2185161"/>
            <a:ext cx="419734" cy="321310"/>
            <a:chOff x="5095366" y="2185161"/>
            <a:chExt cx="419734" cy="321310"/>
          </a:xfrm>
        </p:grpSpPr>
        <p:sp>
          <p:nvSpPr>
            <p:cNvPr id="40" name="object 40"/>
            <p:cNvSpPr/>
            <p:nvPr/>
          </p:nvSpPr>
          <p:spPr>
            <a:xfrm>
              <a:off x="5095366" y="2315463"/>
              <a:ext cx="84582" cy="16776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220080" y="2194686"/>
              <a:ext cx="87630" cy="302260"/>
            </a:xfrm>
            <a:custGeom>
              <a:avLst/>
              <a:gdLst/>
              <a:ahLst/>
              <a:cxnLst/>
              <a:rect l="l" t="t" r="r" b="b"/>
              <a:pathLst>
                <a:path w="87629" h="302260">
                  <a:moveTo>
                    <a:pt x="5080" y="0"/>
                  </a:moveTo>
                  <a:lnTo>
                    <a:pt x="7239" y="13335"/>
                  </a:lnTo>
                  <a:lnTo>
                    <a:pt x="8636" y="33781"/>
                  </a:lnTo>
                  <a:lnTo>
                    <a:pt x="8636" y="56895"/>
                  </a:lnTo>
                  <a:lnTo>
                    <a:pt x="9652" y="79248"/>
                  </a:lnTo>
                  <a:lnTo>
                    <a:pt x="10795" y="102235"/>
                  </a:lnTo>
                  <a:lnTo>
                    <a:pt x="10795" y="124968"/>
                  </a:lnTo>
                  <a:lnTo>
                    <a:pt x="10795" y="146557"/>
                  </a:lnTo>
                  <a:lnTo>
                    <a:pt x="0" y="283718"/>
                  </a:lnTo>
                  <a:lnTo>
                    <a:pt x="0" y="283718"/>
                  </a:lnTo>
                  <a:lnTo>
                    <a:pt x="5080" y="264287"/>
                  </a:lnTo>
                  <a:lnTo>
                    <a:pt x="9652" y="244729"/>
                  </a:lnTo>
                  <a:lnTo>
                    <a:pt x="14732" y="225044"/>
                  </a:lnTo>
                  <a:lnTo>
                    <a:pt x="23749" y="209550"/>
                  </a:lnTo>
                  <a:lnTo>
                    <a:pt x="33528" y="197612"/>
                  </a:lnTo>
                  <a:lnTo>
                    <a:pt x="44577" y="190119"/>
                  </a:lnTo>
                  <a:lnTo>
                    <a:pt x="57531" y="191135"/>
                  </a:lnTo>
                  <a:lnTo>
                    <a:pt x="69850" y="199770"/>
                  </a:lnTo>
                  <a:lnTo>
                    <a:pt x="78486" y="215264"/>
                  </a:lnTo>
                  <a:lnTo>
                    <a:pt x="83185" y="237998"/>
                  </a:lnTo>
                  <a:lnTo>
                    <a:pt x="86360" y="264287"/>
                  </a:lnTo>
                  <a:lnTo>
                    <a:pt x="87122" y="286512"/>
                  </a:lnTo>
                  <a:lnTo>
                    <a:pt x="85344" y="302006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319648" y="2359024"/>
              <a:ext cx="115442" cy="11912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483605" y="2344800"/>
              <a:ext cx="22225" cy="149860"/>
            </a:xfrm>
            <a:custGeom>
              <a:avLst/>
              <a:gdLst/>
              <a:ahLst/>
              <a:cxnLst/>
              <a:rect l="l" t="t" r="r" b="b"/>
              <a:pathLst>
                <a:path w="22225" h="149860">
                  <a:moveTo>
                    <a:pt x="9652" y="54356"/>
                  </a:moveTo>
                  <a:lnTo>
                    <a:pt x="16510" y="64135"/>
                  </a:lnTo>
                  <a:lnTo>
                    <a:pt x="17653" y="78105"/>
                  </a:lnTo>
                  <a:lnTo>
                    <a:pt x="17653" y="96774"/>
                  </a:lnTo>
                  <a:lnTo>
                    <a:pt x="17653" y="115189"/>
                  </a:lnTo>
                  <a:lnTo>
                    <a:pt x="15494" y="133604"/>
                  </a:lnTo>
                  <a:lnTo>
                    <a:pt x="10795" y="149733"/>
                  </a:lnTo>
                </a:path>
                <a:path w="22225" h="149860">
                  <a:moveTo>
                    <a:pt x="0" y="11811"/>
                  </a:moveTo>
                  <a:lnTo>
                    <a:pt x="9652" y="5334"/>
                  </a:lnTo>
                  <a:lnTo>
                    <a:pt x="21971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5560440" y="2187320"/>
            <a:ext cx="440690" cy="508634"/>
            <a:chOff x="5560440" y="2187320"/>
            <a:chExt cx="440690" cy="508634"/>
          </a:xfrm>
        </p:grpSpPr>
        <p:sp>
          <p:nvSpPr>
            <p:cNvPr id="45" name="object 45"/>
            <p:cNvSpPr/>
            <p:nvPr/>
          </p:nvSpPr>
          <p:spPr>
            <a:xfrm>
              <a:off x="5560440" y="2381757"/>
              <a:ext cx="154812" cy="12446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757544" y="2196845"/>
              <a:ext cx="12065" cy="489584"/>
            </a:xfrm>
            <a:custGeom>
              <a:avLst/>
              <a:gdLst/>
              <a:ahLst/>
              <a:cxnLst/>
              <a:rect l="l" t="t" r="r" b="b"/>
              <a:pathLst>
                <a:path w="12064" h="489585">
                  <a:moveTo>
                    <a:pt x="8635" y="62229"/>
                  </a:moveTo>
                  <a:lnTo>
                    <a:pt x="8635" y="48894"/>
                  </a:lnTo>
                  <a:lnTo>
                    <a:pt x="9778" y="33781"/>
                  </a:lnTo>
                  <a:lnTo>
                    <a:pt x="10794" y="14350"/>
                  </a:lnTo>
                  <a:lnTo>
                    <a:pt x="11937" y="0"/>
                  </a:lnTo>
                  <a:lnTo>
                    <a:pt x="10794" y="29463"/>
                  </a:lnTo>
                  <a:lnTo>
                    <a:pt x="10794" y="57530"/>
                  </a:lnTo>
                  <a:lnTo>
                    <a:pt x="10794" y="92455"/>
                  </a:lnTo>
                  <a:lnTo>
                    <a:pt x="9778" y="125983"/>
                  </a:lnTo>
                  <a:lnTo>
                    <a:pt x="9778" y="155194"/>
                  </a:lnTo>
                  <a:lnTo>
                    <a:pt x="9778" y="178180"/>
                  </a:lnTo>
                  <a:lnTo>
                    <a:pt x="8635" y="201167"/>
                  </a:lnTo>
                  <a:lnTo>
                    <a:pt x="6095" y="223900"/>
                  </a:lnTo>
                  <a:lnTo>
                    <a:pt x="5079" y="246633"/>
                  </a:lnTo>
                  <a:lnTo>
                    <a:pt x="5079" y="268604"/>
                  </a:lnTo>
                  <a:lnTo>
                    <a:pt x="4317" y="290194"/>
                  </a:lnTo>
                  <a:lnTo>
                    <a:pt x="3301" y="314959"/>
                  </a:lnTo>
                  <a:lnTo>
                    <a:pt x="1142" y="338073"/>
                  </a:lnTo>
                  <a:lnTo>
                    <a:pt x="0" y="366140"/>
                  </a:lnTo>
                  <a:lnTo>
                    <a:pt x="0" y="394207"/>
                  </a:lnTo>
                  <a:lnTo>
                    <a:pt x="1142" y="419353"/>
                  </a:lnTo>
                  <a:lnTo>
                    <a:pt x="1142" y="443483"/>
                  </a:lnTo>
                  <a:lnTo>
                    <a:pt x="2158" y="468375"/>
                  </a:lnTo>
                  <a:lnTo>
                    <a:pt x="2158" y="489584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46622" y="2360167"/>
              <a:ext cx="169163" cy="12446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865494" y="2226309"/>
              <a:ext cx="126364" cy="348615"/>
            </a:xfrm>
            <a:custGeom>
              <a:avLst/>
              <a:gdLst/>
              <a:ahLst/>
              <a:cxnLst/>
              <a:rect l="l" t="t" r="r" b="b"/>
              <a:pathLst>
                <a:path w="126364" h="348614">
                  <a:moveTo>
                    <a:pt x="26288" y="3301"/>
                  </a:moveTo>
                  <a:lnTo>
                    <a:pt x="35305" y="0"/>
                  </a:lnTo>
                  <a:lnTo>
                    <a:pt x="45084" y="2158"/>
                  </a:lnTo>
                  <a:lnTo>
                    <a:pt x="56895" y="8636"/>
                  </a:lnTo>
                  <a:lnTo>
                    <a:pt x="72389" y="20574"/>
                  </a:lnTo>
                  <a:lnTo>
                    <a:pt x="89026" y="36702"/>
                  </a:lnTo>
                  <a:lnTo>
                    <a:pt x="110870" y="70612"/>
                  </a:lnTo>
                  <a:lnTo>
                    <a:pt x="126110" y="122808"/>
                  </a:lnTo>
                  <a:lnTo>
                    <a:pt x="126110" y="144399"/>
                  </a:lnTo>
                  <a:lnTo>
                    <a:pt x="121792" y="169290"/>
                  </a:lnTo>
                  <a:lnTo>
                    <a:pt x="115188" y="193420"/>
                  </a:lnTo>
                  <a:lnTo>
                    <a:pt x="104139" y="218186"/>
                  </a:lnTo>
                  <a:lnTo>
                    <a:pt x="91185" y="242315"/>
                  </a:lnTo>
                  <a:lnTo>
                    <a:pt x="78231" y="261365"/>
                  </a:lnTo>
                  <a:lnTo>
                    <a:pt x="61594" y="282320"/>
                  </a:lnTo>
                  <a:lnTo>
                    <a:pt x="43941" y="301751"/>
                  </a:lnTo>
                  <a:lnTo>
                    <a:pt x="27431" y="319405"/>
                  </a:lnTo>
                  <a:lnTo>
                    <a:pt x="13334" y="335533"/>
                  </a:lnTo>
                  <a:lnTo>
                    <a:pt x="0" y="348488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891148" y="257378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3455" y="792479"/>
              <a:ext cx="154609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35051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soft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135" dirty="0">
                <a:latin typeface="Arial Black"/>
                <a:cs typeface="Arial Black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unsegmented.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40" dirty="0">
                <a:latin typeface="Arial Black"/>
                <a:cs typeface="Arial Black"/>
              </a:rPr>
              <a:t>worm-like </a:t>
            </a:r>
            <a:r>
              <a:rPr sz="1500" spc="-150" dirty="0">
                <a:latin typeface="Arial Black"/>
                <a:cs typeface="Arial Black"/>
              </a:rPr>
              <a:t>or vase-like with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three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distinct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regions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: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70" dirty="0">
                <a:latin typeface="Arial Black"/>
                <a:cs typeface="Arial Black"/>
              </a:rPr>
              <a:t>Proboscis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55" dirty="0">
                <a:latin typeface="Arial Black"/>
                <a:cs typeface="Arial Black"/>
              </a:rPr>
              <a:t>Collar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70" dirty="0">
                <a:latin typeface="Arial Black"/>
                <a:cs typeface="Arial Black"/>
              </a:rPr>
              <a:t>Trunk.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824728" y="2322575"/>
            <a:ext cx="3108960" cy="2584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55773" y="1655952"/>
            <a:ext cx="1922145" cy="48895"/>
          </a:xfrm>
          <a:custGeom>
            <a:avLst/>
            <a:gdLst/>
            <a:ahLst/>
            <a:cxnLst/>
            <a:rect l="l" t="t" r="r" b="b"/>
            <a:pathLst>
              <a:path w="1922145" h="48894">
                <a:moveTo>
                  <a:pt x="0" y="5080"/>
                </a:moveTo>
                <a:lnTo>
                  <a:pt x="0" y="5080"/>
                </a:lnTo>
                <a:lnTo>
                  <a:pt x="7874" y="8255"/>
                </a:lnTo>
                <a:lnTo>
                  <a:pt x="21208" y="15875"/>
                </a:lnTo>
                <a:lnTo>
                  <a:pt x="37337" y="22351"/>
                </a:lnTo>
                <a:lnTo>
                  <a:pt x="53975" y="30225"/>
                </a:lnTo>
                <a:lnTo>
                  <a:pt x="70103" y="34544"/>
                </a:lnTo>
                <a:lnTo>
                  <a:pt x="87756" y="36703"/>
                </a:lnTo>
                <a:lnTo>
                  <a:pt x="105409" y="37846"/>
                </a:lnTo>
                <a:lnTo>
                  <a:pt x="105409" y="37846"/>
                </a:lnTo>
                <a:lnTo>
                  <a:pt x="124206" y="36703"/>
                </a:lnTo>
                <a:lnTo>
                  <a:pt x="141477" y="33147"/>
                </a:lnTo>
                <a:lnTo>
                  <a:pt x="158750" y="28067"/>
                </a:lnTo>
                <a:lnTo>
                  <a:pt x="178562" y="23368"/>
                </a:lnTo>
                <a:lnTo>
                  <a:pt x="197231" y="19431"/>
                </a:lnTo>
                <a:lnTo>
                  <a:pt x="215900" y="14732"/>
                </a:lnTo>
                <a:lnTo>
                  <a:pt x="236855" y="11811"/>
                </a:lnTo>
                <a:lnTo>
                  <a:pt x="257301" y="9651"/>
                </a:lnTo>
                <a:lnTo>
                  <a:pt x="279273" y="9651"/>
                </a:lnTo>
                <a:lnTo>
                  <a:pt x="299084" y="12573"/>
                </a:lnTo>
                <a:lnTo>
                  <a:pt x="317881" y="15875"/>
                </a:lnTo>
                <a:lnTo>
                  <a:pt x="335152" y="20574"/>
                </a:lnTo>
                <a:lnTo>
                  <a:pt x="349503" y="25526"/>
                </a:lnTo>
                <a:lnTo>
                  <a:pt x="364998" y="30987"/>
                </a:lnTo>
                <a:lnTo>
                  <a:pt x="376808" y="36703"/>
                </a:lnTo>
                <a:lnTo>
                  <a:pt x="389763" y="41783"/>
                </a:lnTo>
                <a:lnTo>
                  <a:pt x="403098" y="45338"/>
                </a:lnTo>
                <a:lnTo>
                  <a:pt x="420750" y="47498"/>
                </a:lnTo>
                <a:lnTo>
                  <a:pt x="440563" y="48641"/>
                </a:lnTo>
                <a:lnTo>
                  <a:pt x="440563" y="48641"/>
                </a:lnTo>
                <a:lnTo>
                  <a:pt x="462152" y="47498"/>
                </a:lnTo>
                <a:lnTo>
                  <a:pt x="485267" y="46482"/>
                </a:lnTo>
                <a:lnTo>
                  <a:pt x="507238" y="45338"/>
                </a:lnTo>
                <a:lnTo>
                  <a:pt x="527684" y="42799"/>
                </a:lnTo>
                <a:lnTo>
                  <a:pt x="548639" y="39624"/>
                </a:lnTo>
                <a:lnTo>
                  <a:pt x="568325" y="35687"/>
                </a:lnTo>
                <a:lnTo>
                  <a:pt x="587120" y="30987"/>
                </a:lnTo>
                <a:lnTo>
                  <a:pt x="606932" y="28067"/>
                </a:lnTo>
                <a:lnTo>
                  <a:pt x="625601" y="25526"/>
                </a:lnTo>
                <a:lnTo>
                  <a:pt x="647192" y="23368"/>
                </a:lnTo>
                <a:lnTo>
                  <a:pt x="668146" y="22351"/>
                </a:lnTo>
                <a:lnTo>
                  <a:pt x="688594" y="23368"/>
                </a:lnTo>
                <a:lnTo>
                  <a:pt x="710945" y="25526"/>
                </a:lnTo>
                <a:lnTo>
                  <a:pt x="733678" y="30225"/>
                </a:lnTo>
                <a:lnTo>
                  <a:pt x="755523" y="34544"/>
                </a:lnTo>
                <a:lnTo>
                  <a:pt x="778637" y="37846"/>
                </a:lnTo>
                <a:lnTo>
                  <a:pt x="799083" y="39624"/>
                </a:lnTo>
                <a:lnTo>
                  <a:pt x="818895" y="40640"/>
                </a:lnTo>
                <a:lnTo>
                  <a:pt x="839088" y="40640"/>
                </a:lnTo>
                <a:lnTo>
                  <a:pt x="857503" y="39624"/>
                </a:lnTo>
                <a:lnTo>
                  <a:pt x="875157" y="38862"/>
                </a:lnTo>
                <a:lnTo>
                  <a:pt x="893444" y="36703"/>
                </a:lnTo>
                <a:lnTo>
                  <a:pt x="911098" y="34544"/>
                </a:lnTo>
                <a:lnTo>
                  <a:pt x="929513" y="30987"/>
                </a:lnTo>
                <a:lnTo>
                  <a:pt x="946023" y="27050"/>
                </a:lnTo>
                <a:lnTo>
                  <a:pt x="961517" y="23368"/>
                </a:lnTo>
                <a:lnTo>
                  <a:pt x="978026" y="21590"/>
                </a:lnTo>
                <a:lnTo>
                  <a:pt x="994282" y="20574"/>
                </a:lnTo>
                <a:lnTo>
                  <a:pt x="1015111" y="21590"/>
                </a:lnTo>
                <a:lnTo>
                  <a:pt x="1034923" y="22351"/>
                </a:lnTo>
                <a:lnTo>
                  <a:pt x="1053718" y="23368"/>
                </a:lnTo>
                <a:lnTo>
                  <a:pt x="1072006" y="24511"/>
                </a:lnTo>
                <a:lnTo>
                  <a:pt x="1090802" y="28067"/>
                </a:lnTo>
                <a:lnTo>
                  <a:pt x="1111250" y="32004"/>
                </a:lnTo>
                <a:lnTo>
                  <a:pt x="1133221" y="35687"/>
                </a:lnTo>
                <a:lnTo>
                  <a:pt x="1157351" y="38862"/>
                </a:lnTo>
                <a:lnTo>
                  <a:pt x="1181480" y="39624"/>
                </a:lnTo>
                <a:lnTo>
                  <a:pt x="1206627" y="39624"/>
                </a:lnTo>
                <a:lnTo>
                  <a:pt x="1228598" y="37846"/>
                </a:lnTo>
                <a:lnTo>
                  <a:pt x="1249552" y="35687"/>
                </a:lnTo>
                <a:lnTo>
                  <a:pt x="1268984" y="32004"/>
                </a:lnTo>
                <a:lnTo>
                  <a:pt x="1289812" y="29210"/>
                </a:lnTo>
                <a:lnTo>
                  <a:pt x="1312926" y="25526"/>
                </a:lnTo>
                <a:lnTo>
                  <a:pt x="1334770" y="23368"/>
                </a:lnTo>
                <a:lnTo>
                  <a:pt x="1353565" y="22351"/>
                </a:lnTo>
                <a:lnTo>
                  <a:pt x="1371853" y="22351"/>
                </a:lnTo>
                <a:lnTo>
                  <a:pt x="1392809" y="23368"/>
                </a:lnTo>
                <a:lnTo>
                  <a:pt x="1412621" y="24511"/>
                </a:lnTo>
                <a:lnTo>
                  <a:pt x="1430909" y="25526"/>
                </a:lnTo>
                <a:lnTo>
                  <a:pt x="1449704" y="28067"/>
                </a:lnTo>
                <a:lnTo>
                  <a:pt x="1469516" y="30987"/>
                </a:lnTo>
                <a:lnTo>
                  <a:pt x="1490345" y="34544"/>
                </a:lnTo>
                <a:lnTo>
                  <a:pt x="1509014" y="36703"/>
                </a:lnTo>
                <a:lnTo>
                  <a:pt x="1526286" y="37846"/>
                </a:lnTo>
                <a:lnTo>
                  <a:pt x="1542923" y="37846"/>
                </a:lnTo>
                <a:lnTo>
                  <a:pt x="1559052" y="35687"/>
                </a:lnTo>
                <a:lnTo>
                  <a:pt x="1574546" y="32004"/>
                </a:lnTo>
                <a:lnTo>
                  <a:pt x="1591183" y="29210"/>
                </a:lnTo>
                <a:lnTo>
                  <a:pt x="1606296" y="24511"/>
                </a:lnTo>
                <a:lnTo>
                  <a:pt x="1622805" y="20574"/>
                </a:lnTo>
                <a:lnTo>
                  <a:pt x="1639442" y="15875"/>
                </a:lnTo>
                <a:lnTo>
                  <a:pt x="1658874" y="11811"/>
                </a:lnTo>
                <a:lnTo>
                  <a:pt x="1679702" y="8255"/>
                </a:lnTo>
                <a:lnTo>
                  <a:pt x="1700276" y="8255"/>
                </a:lnTo>
                <a:lnTo>
                  <a:pt x="1721485" y="9651"/>
                </a:lnTo>
                <a:lnTo>
                  <a:pt x="1740915" y="12573"/>
                </a:lnTo>
                <a:lnTo>
                  <a:pt x="1758568" y="16891"/>
                </a:lnTo>
                <a:lnTo>
                  <a:pt x="1776222" y="20574"/>
                </a:lnTo>
                <a:lnTo>
                  <a:pt x="1793493" y="23368"/>
                </a:lnTo>
                <a:lnTo>
                  <a:pt x="1810003" y="24511"/>
                </a:lnTo>
                <a:lnTo>
                  <a:pt x="1826260" y="24511"/>
                </a:lnTo>
                <a:lnTo>
                  <a:pt x="1843913" y="23368"/>
                </a:lnTo>
                <a:lnTo>
                  <a:pt x="1865884" y="22351"/>
                </a:lnTo>
                <a:lnTo>
                  <a:pt x="1886712" y="20574"/>
                </a:lnTo>
                <a:lnTo>
                  <a:pt x="1902840" y="18415"/>
                </a:lnTo>
                <a:lnTo>
                  <a:pt x="1916176" y="14732"/>
                </a:lnTo>
                <a:lnTo>
                  <a:pt x="1921637" y="8255"/>
                </a:lnTo>
                <a:lnTo>
                  <a:pt x="191833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877690" y="1309496"/>
            <a:ext cx="314325" cy="162560"/>
            <a:chOff x="3877690" y="1309496"/>
            <a:chExt cx="314325" cy="162560"/>
          </a:xfrm>
        </p:grpSpPr>
        <p:sp>
          <p:nvSpPr>
            <p:cNvPr id="13" name="object 13"/>
            <p:cNvSpPr/>
            <p:nvPr/>
          </p:nvSpPr>
          <p:spPr>
            <a:xfrm>
              <a:off x="3887215" y="1319021"/>
              <a:ext cx="279400" cy="143510"/>
            </a:xfrm>
            <a:custGeom>
              <a:avLst/>
              <a:gdLst/>
              <a:ahLst/>
              <a:cxnLst/>
              <a:rect l="l" t="t" r="r" b="b"/>
              <a:pathLst>
                <a:path w="279400" h="143509">
                  <a:moveTo>
                    <a:pt x="0" y="70485"/>
                  </a:moveTo>
                  <a:lnTo>
                    <a:pt x="0" y="70485"/>
                  </a:lnTo>
                  <a:lnTo>
                    <a:pt x="3301" y="84581"/>
                  </a:lnTo>
                  <a:lnTo>
                    <a:pt x="3301" y="96774"/>
                  </a:lnTo>
                  <a:lnTo>
                    <a:pt x="5842" y="110871"/>
                  </a:lnTo>
                  <a:lnTo>
                    <a:pt x="8636" y="124840"/>
                  </a:lnTo>
                  <a:lnTo>
                    <a:pt x="14478" y="137794"/>
                  </a:lnTo>
                  <a:lnTo>
                    <a:pt x="23113" y="143255"/>
                  </a:lnTo>
                  <a:lnTo>
                    <a:pt x="34162" y="142112"/>
                  </a:lnTo>
                  <a:lnTo>
                    <a:pt x="49403" y="135636"/>
                  </a:lnTo>
                  <a:lnTo>
                    <a:pt x="63754" y="125984"/>
                  </a:lnTo>
                  <a:lnTo>
                    <a:pt x="76708" y="117348"/>
                  </a:lnTo>
                  <a:lnTo>
                    <a:pt x="91059" y="108712"/>
                  </a:lnTo>
                  <a:lnTo>
                    <a:pt x="105156" y="99694"/>
                  </a:lnTo>
                  <a:lnTo>
                    <a:pt x="119507" y="91439"/>
                  </a:lnTo>
                  <a:lnTo>
                    <a:pt x="136144" y="82423"/>
                  </a:lnTo>
                  <a:lnTo>
                    <a:pt x="150113" y="73787"/>
                  </a:lnTo>
                  <a:lnTo>
                    <a:pt x="165226" y="64007"/>
                  </a:lnTo>
                  <a:lnTo>
                    <a:pt x="180721" y="55372"/>
                  </a:lnTo>
                  <a:lnTo>
                    <a:pt x="195834" y="48513"/>
                  </a:lnTo>
                  <a:lnTo>
                    <a:pt x="210312" y="42037"/>
                  </a:lnTo>
                  <a:lnTo>
                    <a:pt x="222123" y="35940"/>
                  </a:lnTo>
                  <a:lnTo>
                    <a:pt x="235458" y="29082"/>
                  </a:lnTo>
                  <a:lnTo>
                    <a:pt x="247650" y="21589"/>
                  </a:lnTo>
                  <a:lnTo>
                    <a:pt x="260604" y="12953"/>
                  </a:lnTo>
                  <a:lnTo>
                    <a:pt x="271399" y="6476"/>
                  </a:lnTo>
                  <a:lnTo>
                    <a:pt x="279019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91761" y="132118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357627" y="1871598"/>
            <a:ext cx="3749040" cy="123189"/>
          </a:xfrm>
          <a:custGeom>
            <a:avLst/>
            <a:gdLst/>
            <a:ahLst/>
            <a:cxnLst/>
            <a:rect l="l" t="t" r="r" b="b"/>
            <a:pathLst>
              <a:path w="3749040" h="123189">
                <a:moveTo>
                  <a:pt x="0" y="30606"/>
                </a:moveTo>
                <a:lnTo>
                  <a:pt x="7874" y="16128"/>
                </a:lnTo>
                <a:lnTo>
                  <a:pt x="14351" y="7874"/>
                </a:lnTo>
                <a:lnTo>
                  <a:pt x="22352" y="2539"/>
                </a:lnTo>
                <a:lnTo>
                  <a:pt x="32004" y="0"/>
                </a:lnTo>
                <a:lnTo>
                  <a:pt x="32004" y="0"/>
                </a:lnTo>
                <a:lnTo>
                  <a:pt x="42799" y="3555"/>
                </a:lnTo>
                <a:lnTo>
                  <a:pt x="55753" y="10033"/>
                </a:lnTo>
                <a:lnTo>
                  <a:pt x="71247" y="17272"/>
                </a:lnTo>
                <a:lnTo>
                  <a:pt x="85598" y="25145"/>
                </a:lnTo>
                <a:lnTo>
                  <a:pt x="98552" y="32385"/>
                </a:lnTo>
                <a:lnTo>
                  <a:pt x="110871" y="39243"/>
                </a:lnTo>
                <a:lnTo>
                  <a:pt x="125222" y="44576"/>
                </a:lnTo>
                <a:lnTo>
                  <a:pt x="141478" y="50037"/>
                </a:lnTo>
                <a:lnTo>
                  <a:pt x="158750" y="54356"/>
                </a:lnTo>
                <a:lnTo>
                  <a:pt x="177419" y="56514"/>
                </a:lnTo>
                <a:lnTo>
                  <a:pt x="196215" y="57531"/>
                </a:lnTo>
                <a:lnTo>
                  <a:pt x="196215" y="57531"/>
                </a:lnTo>
                <a:lnTo>
                  <a:pt x="214503" y="56514"/>
                </a:lnTo>
                <a:lnTo>
                  <a:pt x="235712" y="55372"/>
                </a:lnTo>
                <a:lnTo>
                  <a:pt x="259588" y="52197"/>
                </a:lnTo>
                <a:lnTo>
                  <a:pt x="280416" y="47879"/>
                </a:lnTo>
                <a:lnTo>
                  <a:pt x="299085" y="42163"/>
                </a:lnTo>
                <a:lnTo>
                  <a:pt x="315341" y="38100"/>
                </a:lnTo>
                <a:lnTo>
                  <a:pt x="332994" y="32385"/>
                </a:lnTo>
                <a:lnTo>
                  <a:pt x="352806" y="27305"/>
                </a:lnTo>
                <a:lnTo>
                  <a:pt x="373253" y="21971"/>
                </a:lnTo>
                <a:lnTo>
                  <a:pt x="394589" y="17272"/>
                </a:lnTo>
                <a:lnTo>
                  <a:pt x="415036" y="13970"/>
                </a:lnTo>
                <a:lnTo>
                  <a:pt x="434848" y="13970"/>
                </a:lnTo>
                <a:lnTo>
                  <a:pt x="434848" y="13970"/>
                </a:lnTo>
                <a:lnTo>
                  <a:pt x="454279" y="17272"/>
                </a:lnTo>
                <a:lnTo>
                  <a:pt x="472948" y="19812"/>
                </a:lnTo>
                <a:lnTo>
                  <a:pt x="491744" y="22606"/>
                </a:lnTo>
                <a:lnTo>
                  <a:pt x="510032" y="26288"/>
                </a:lnTo>
                <a:lnTo>
                  <a:pt x="526669" y="30606"/>
                </a:lnTo>
                <a:lnTo>
                  <a:pt x="543179" y="34925"/>
                </a:lnTo>
                <a:lnTo>
                  <a:pt x="559816" y="40258"/>
                </a:lnTo>
                <a:lnTo>
                  <a:pt x="578104" y="44576"/>
                </a:lnTo>
                <a:lnTo>
                  <a:pt x="600075" y="47879"/>
                </a:lnTo>
                <a:lnTo>
                  <a:pt x="621030" y="51054"/>
                </a:lnTo>
                <a:lnTo>
                  <a:pt x="642874" y="52197"/>
                </a:lnTo>
                <a:lnTo>
                  <a:pt x="663829" y="53212"/>
                </a:lnTo>
                <a:lnTo>
                  <a:pt x="688594" y="54356"/>
                </a:lnTo>
                <a:lnTo>
                  <a:pt x="716026" y="54356"/>
                </a:lnTo>
                <a:lnTo>
                  <a:pt x="716026" y="54356"/>
                </a:lnTo>
                <a:lnTo>
                  <a:pt x="744474" y="51054"/>
                </a:lnTo>
                <a:lnTo>
                  <a:pt x="771779" y="46736"/>
                </a:lnTo>
                <a:lnTo>
                  <a:pt x="799211" y="42163"/>
                </a:lnTo>
                <a:lnTo>
                  <a:pt x="825500" y="37083"/>
                </a:lnTo>
                <a:lnTo>
                  <a:pt x="851027" y="33527"/>
                </a:lnTo>
                <a:lnTo>
                  <a:pt x="874776" y="30606"/>
                </a:lnTo>
                <a:lnTo>
                  <a:pt x="897763" y="28448"/>
                </a:lnTo>
                <a:lnTo>
                  <a:pt x="918718" y="28448"/>
                </a:lnTo>
                <a:lnTo>
                  <a:pt x="918718" y="28448"/>
                </a:lnTo>
                <a:lnTo>
                  <a:pt x="939546" y="30606"/>
                </a:lnTo>
                <a:lnTo>
                  <a:pt x="961517" y="33527"/>
                </a:lnTo>
                <a:lnTo>
                  <a:pt x="983107" y="38100"/>
                </a:lnTo>
                <a:lnTo>
                  <a:pt x="1007618" y="43180"/>
                </a:lnTo>
                <a:lnTo>
                  <a:pt x="1029208" y="48894"/>
                </a:lnTo>
                <a:lnTo>
                  <a:pt x="1051179" y="54356"/>
                </a:lnTo>
                <a:lnTo>
                  <a:pt x="1074166" y="59689"/>
                </a:lnTo>
                <a:lnTo>
                  <a:pt x="1098296" y="65150"/>
                </a:lnTo>
                <a:lnTo>
                  <a:pt x="1123569" y="69468"/>
                </a:lnTo>
                <a:lnTo>
                  <a:pt x="1149858" y="73787"/>
                </a:lnTo>
                <a:lnTo>
                  <a:pt x="1178306" y="74930"/>
                </a:lnTo>
                <a:lnTo>
                  <a:pt x="1178306" y="74930"/>
                </a:lnTo>
                <a:lnTo>
                  <a:pt x="1207770" y="73787"/>
                </a:lnTo>
                <a:lnTo>
                  <a:pt x="1237234" y="72643"/>
                </a:lnTo>
                <a:lnTo>
                  <a:pt x="1265682" y="69468"/>
                </a:lnTo>
                <a:lnTo>
                  <a:pt x="1294511" y="67310"/>
                </a:lnTo>
                <a:lnTo>
                  <a:pt x="1320419" y="66167"/>
                </a:lnTo>
                <a:lnTo>
                  <a:pt x="1344549" y="66167"/>
                </a:lnTo>
                <a:lnTo>
                  <a:pt x="1364361" y="67310"/>
                </a:lnTo>
                <a:lnTo>
                  <a:pt x="1380617" y="68325"/>
                </a:lnTo>
                <a:lnTo>
                  <a:pt x="1397127" y="68325"/>
                </a:lnTo>
                <a:lnTo>
                  <a:pt x="1414780" y="69468"/>
                </a:lnTo>
                <a:lnTo>
                  <a:pt x="1434592" y="72643"/>
                </a:lnTo>
                <a:lnTo>
                  <a:pt x="1456182" y="78486"/>
                </a:lnTo>
                <a:lnTo>
                  <a:pt x="1479169" y="84581"/>
                </a:lnTo>
                <a:lnTo>
                  <a:pt x="1500124" y="90297"/>
                </a:lnTo>
                <a:lnTo>
                  <a:pt x="1518793" y="94361"/>
                </a:lnTo>
                <a:lnTo>
                  <a:pt x="1536446" y="97917"/>
                </a:lnTo>
                <a:lnTo>
                  <a:pt x="1552702" y="101092"/>
                </a:lnTo>
                <a:lnTo>
                  <a:pt x="1575689" y="103250"/>
                </a:lnTo>
                <a:lnTo>
                  <a:pt x="1601977" y="104393"/>
                </a:lnTo>
                <a:lnTo>
                  <a:pt x="1630426" y="104393"/>
                </a:lnTo>
                <a:lnTo>
                  <a:pt x="1659889" y="104393"/>
                </a:lnTo>
                <a:lnTo>
                  <a:pt x="1659889" y="104393"/>
                </a:lnTo>
                <a:lnTo>
                  <a:pt x="1690497" y="103250"/>
                </a:lnTo>
                <a:lnTo>
                  <a:pt x="1718945" y="100075"/>
                </a:lnTo>
                <a:lnTo>
                  <a:pt x="1746377" y="96774"/>
                </a:lnTo>
                <a:lnTo>
                  <a:pt x="1773682" y="93218"/>
                </a:lnTo>
                <a:lnTo>
                  <a:pt x="1798827" y="89281"/>
                </a:lnTo>
                <a:lnTo>
                  <a:pt x="1824101" y="85725"/>
                </a:lnTo>
                <a:lnTo>
                  <a:pt x="1848231" y="85725"/>
                </a:lnTo>
                <a:lnTo>
                  <a:pt x="1871218" y="84581"/>
                </a:lnTo>
                <a:lnTo>
                  <a:pt x="1892173" y="84581"/>
                </a:lnTo>
                <a:lnTo>
                  <a:pt x="1911604" y="84581"/>
                </a:lnTo>
                <a:lnTo>
                  <a:pt x="1911604" y="84581"/>
                </a:lnTo>
                <a:lnTo>
                  <a:pt x="1930273" y="87122"/>
                </a:lnTo>
                <a:lnTo>
                  <a:pt x="1950085" y="90297"/>
                </a:lnTo>
                <a:lnTo>
                  <a:pt x="1968500" y="95376"/>
                </a:lnTo>
                <a:lnTo>
                  <a:pt x="1988312" y="101092"/>
                </a:lnTo>
                <a:lnTo>
                  <a:pt x="2007997" y="104393"/>
                </a:lnTo>
                <a:lnTo>
                  <a:pt x="2026793" y="107568"/>
                </a:lnTo>
                <a:lnTo>
                  <a:pt x="2044064" y="109727"/>
                </a:lnTo>
                <a:lnTo>
                  <a:pt x="2060575" y="110870"/>
                </a:lnTo>
                <a:lnTo>
                  <a:pt x="2078227" y="110870"/>
                </a:lnTo>
                <a:lnTo>
                  <a:pt x="2099818" y="110870"/>
                </a:lnTo>
                <a:lnTo>
                  <a:pt x="2122170" y="111887"/>
                </a:lnTo>
                <a:lnTo>
                  <a:pt x="2143760" y="111887"/>
                </a:lnTo>
                <a:lnTo>
                  <a:pt x="2162429" y="109727"/>
                </a:lnTo>
                <a:lnTo>
                  <a:pt x="2180844" y="106552"/>
                </a:lnTo>
                <a:lnTo>
                  <a:pt x="2200656" y="103250"/>
                </a:lnTo>
                <a:lnTo>
                  <a:pt x="2220468" y="100075"/>
                </a:lnTo>
                <a:lnTo>
                  <a:pt x="2241296" y="96774"/>
                </a:lnTo>
                <a:lnTo>
                  <a:pt x="2261108" y="94361"/>
                </a:lnTo>
                <a:lnTo>
                  <a:pt x="2279523" y="93218"/>
                </a:lnTo>
                <a:lnTo>
                  <a:pt x="2297176" y="93218"/>
                </a:lnTo>
                <a:lnTo>
                  <a:pt x="2297176" y="93218"/>
                </a:lnTo>
                <a:lnTo>
                  <a:pt x="2313305" y="94361"/>
                </a:lnTo>
                <a:lnTo>
                  <a:pt x="2332101" y="95376"/>
                </a:lnTo>
                <a:lnTo>
                  <a:pt x="2349627" y="97917"/>
                </a:lnTo>
                <a:lnTo>
                  <a:pt x="2367026" y="101092"/>
                </a:lnTo>
                <a:lnTo>
                  <a:pt x="2383536" y="104393"/>
                </a:lnTo>
                <a:lnTo>
                  <a:pt x="2399030" y="107568"/>
                </a:lnTo>
                <a:lnTo>
                  <a:pt x="2414143" y="110870"/>
                </a:lnTo>
                <a:lnTo>
                  <a:pt x="2432812" y="111887"/>
                </a:lnTo>
                <a:lnTo>
                  <a:pt x="2452624" y="113030"/>
                </a:lnTo>
                <a:lnTo>
                  <a:pt x="2474595" y="114045"/>
                </a:lnTo>
                <a:lnTo>
                  <a:pt x="2497328" y="114045"/>
                </a:lnTo>
                <a:lnTo>
                  <a:pt x="2522474" y="113030"/>
                </a:lnTo>
                <a:lnTo>
                  <a:pt x="2544445" y="111887"/>
                </a:lnTo>
                <a:lnTo>
                  <a:pt x="2562098" y="109727"/>
                </a:lnTo>
                <a:lnTo>
                  <a:pt x="2578608" y="107568"/>
                </a:lnTo>
                <a:lnTo>
                  <a:pt x="2597023" y="103250"/>
                </a:lnTo>
                <a:lnTo>
                  <a:pt x="2618994" y="100075"/>
                </a:lnTo>
                <a:lnTo>
                  <a:pt x="2640965" y="96774"/>
                </a:lnTo>
                <a:lnTo>
                  <a:pt x="2661793" y="94361"/>
                </a:lnTo>
                <a:lnTo>
                  <a:pt x="2681224" y="92456"/>
                </a:lnTo>
                <a:lnTo>
                  <a:pt x="2702179" y="91439"/>
                </a:lnTo>
                <a:lnTo>
                  <a:pt x="2720848" y="92456"/>
                </a:lnTo>
                <a:lnTo>
                  <a:pt x="2739263" y="93218"/>
                </a:lnTo>
                <a:lnTo>
                  <a:pt x="2756789" y="95376"/>
                </a:lnTo>
                <a:lnTo>
                  <a:pt x="2773426" y="97917"/>
                </a:lnTo>
                <a:lnTo>
                  <a:pt x="2789936" y="100075"/>
                </a:lnTo>
                <a:lnTo>
                  <a:pt x="2808351" y="103250"/>
                </a:lnTo>
                <a:lnTo>
                  <a:pt x="2827020" y="105410"/>
                </a:lnTo>
                <a:lnTo>
                  <a:pt x="2848991" y="107568"/>
                </a:lnTo>
                <a:lnTo>
                  <a:pt x="2870581" y="108712"/>
                </a:lnTo>
                <a:lnTo>
                  <a:pt x="2894711" y="109727"/>
                </a:lnTo>
                <a:lnTo>
                  <a:pt x="2919222" y="109727"/>
                </a:lnTo>
                <a:lnTo>
                  <a:pt x="2919222" y="109727"/>
                </a:lnTo>
                <a:lnTo>
                  <a:pt x="2943987" y="108712"/>
                </a:lnTo>
                <a:lnTo>
                  <a:pt x="2967101" y="107568"/>
                </a:lnTo>
                <a:lnTo>
                  <a:pt x="2991231" y="106552"/>
                </a:lnTo>
                <a:lnTo>
                  <a:pt x="3013202" y="104393"/>
                </a:lnTo>
                <a:lnTo>
                  <a:pt x="3035173" y="101092"/>
                </a:lnTo>
                <a:lnTo>
                  <a:pt x="3055620" y="98932"/>
                </a:lnTo>
                <a:lnTo>
                  <a:pt x="3076829" y="97917"/>
                </a:lnTo>
                <a:lnTo>
                  <a:pt x="3094228" y="98932"/>
                </a:lnTo>
                <a:lnTo>
                  <a:pt x="3110357" y="101092"/>
                </a:lnTo>
                <a:lnTo>
                  <a:pt x="3126867" y="103250"/>
                </a:lnTo>
                <a:lnTo>
                  <a:pt x="3142361" y="107568"/>
                </a:lnTo>
                <a:lnTo>
                  <a:pt x="3156458" y="111887"/>
                </a:lnTo>
                <a:lnTo>
                  <a:pt x="3172968" y="115188"/>
                </a:lnTo>
                <a:lnTo>
                  <a:pt x="3189605" y="117348"/>
                </a:lnTo>
                <a:lnTo>
                  <a:pt x="3207893" y="118363"/>
                </a:lnTo>
                <a:lnTo>
                  <a:pt x="3228848" y="119506"/>
                </a:lnTo>
                <a:lnTo>
                  <a:pt x="3250438" y="119506"/>
                </a:lnTo>
                <a:lnTo>
                  <a:pt x="3273806" y="118363"/>
                </a:lnTo>
                <a:lnTo>
                  <a:pt x="3295396" y="117348"/>
                </a:lnTo>
                <a:lnTo>
                  <a:pt x="3315208" y="115188"/>
                </a:lnTo>
                <a:lnTo>
                  <a:pt x="3333877" y="113030"/>
                </a:lnTo>
                <a:lnTo>
                  <a:pt x="3352292" y="111887"/>
                </a:lnTo>
                <a:lnTo>
                  <a:pt x="3372104" y="110870"/>
                </a:lnTo>
                <a:lnTo>
                  <a:pt x="3391916" y="109727"/>
                </a:lnTo>
                <a:lnTo>
                  <a:pt x="3410585" y="109727"/>
                </a:lnTo>
                <a:lnTo>
                  <a:pt x="3425698" y="111887"/>
                </a:lnTo>
                <a:lnTo>
                  <a:pt x="3442335" y="115188"/>
                </a:lnTo>
                <a:lnTo>
                  <a:pt x="3462147" y="118363"/>
                </a:lnTo>
                <a:lnTo>
                  <a:pt x="3482594" y="121666"/>
                </a:lnTo>
                <a:lnTo>
                  <a:pt x="3505962" y="122808"/>
                </a:lnTo>
                <a:lnTo>
                  <a:pt x="3505962" y="122808"/>
                </a:lnTo>
                <a:lnTo>
                  <a:pt x="3527552" y="121666"/>
                </a:lnTo>
                <a:lnTo>
                  <a:pt x="3549523" y="119506"/>
                </a:lnTo>
                <a:lnTo>
                  <a:pt x="3568319" y="116205"/>
                </a:lnTo>
                <a:lnTo>
                  <a:pt x="3585591" y="113030"/>
                </a:lnTo>
                <a:lnTo>
                  <a:pt x="3605784" y="110870"/>
                </a:lnTo>
                <a:lnTo>
                  <a:pt x="3627374" y="109727"/>
                </a:lnTo>
                <a:lnTo>
                  <a:pt x="3650361" y="110870"/>
                </a:lnTo>
                <a:lnTo>
                  <a:pt x="3670173" y="113030"/>
                </a:lnTo>
                <a:lnTo>
                  <a:pt x="3688842" y="115188"/>
                </a:lnTo>
                <a:lnTo>
                  <a:pt x="3709416" y="116205"/>
                </a:lnTo>
                <a:lnTo>
                  <a:pt x="3729228" y="115188"/>
                </a:lnTo>
                <a:lnTo>
                  <a:pt x="3744722" y="111887"/>
                </a:lnTo>
                <a:lnTo>
                  <a:pt x="3748659" y="10541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426836" y="1530857"/>
            <a:ext cx="336550" cy="121285"/>
            <a:chOff x="5426836" y="1530857"/>
            <a:chExt cx="336550" cy="121285"/>
          </a:xfrm>
        </p:grpSpPr>
        <p:sp>
          <p:nvSpPr>
            <p:cNvPr id="17" name="object 17"/>
            <p:cNvSpPr/>
            <p:nvPr/>
          </p:nvSpPr>
          <p:spPr>
            <a:xfrm>
              <a:off x="5436361" y="1540382"/>
              <a:ext cx="317500" cy="102235"/>
            </a:xfrm>
            <a:custGeom>
              <a:avLst/>
              <a:gdLst/>
              <a:ahLst/>
              <a:cxnLst/>
              <a:rect l="l" t="t" r="r" b="b"/>
              <a:pathLst>
                <a:path w="317500" h="102235">
                  <a:moveTo>
                    <a:pt x="12191" y="51180"/>
                  </a:moveTo>
                  <a:lnTo>
                    <a:pt x="4317" y="54355"/>
                  </a:lnTo>
                  <a:lnTo>
                    <a:pt x="0" y="79248"/>
                  </a:lnTo>
                  <a:lnTo>
                    <a:pt x="0" y="91439"/>
                  </a:lnTo>
                  <a:lnTo>
                    <a:pt x="5334" y="99060"/>
                  </a:lnTo>
                  <a:lnTo>
                    <a:pt x="17652" y="102235"/>
                  </a:lnTo>
                  <a:lnTo>
                    <a:pt x="34162" y="101218"/>
                  </a:lnTo>
                  <a:lnTo>
                    <a:pt x="56134" y="95757"/>
                  </a:lnTo>
                  <a:lnTo>
                    <a:pt x="83438" y="87121"/>
                  </a:lnTo>
                  <a:lnTo>
                    <a:pt x="113664" y="75183"/>
                  </a:lnTo>
                  <a:lnTo>
                    <a:pt x="141477" y="62991"/>
                  </a:lnTo>
                  <a:lnTo>
                    <a:pt x="163067" y="54355"/>
                  </a:lnTo>
                  <a:lnTo>
                    <a:pt x="185038" y="46862"/>
                  </a:lnTo>
                  <a:lnTo>
                    <a:pt x="205866" y="39242"/>
                  </a:lnTo>
                  <a:lnTo>
                    <a:pt x="223520" y="32765"/>
                  </a:lnTo>
                  <a:lnTo>
                    <a:pt x="241173" y="27050"/>
                  </a:lnTo>
                  <a:lnTo>
                    <a:pt x="260603" y="20827"/>
                  </a:lnTo>
                  <a:lnTo>
                    <a:pt x="282575" y="12953"/>
                  </a:lnTo>
                  <a:lnTo>
                    <a:pt x="302005" y="5461"/>
                  </a:lnTo>
                  <a:lnTo>
                    <a:pt x="317500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14618" y="15612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020697" y="2104135"/>
            <a:ext cx="834390" cy="16510"/>
          </a:xfrm>
          <a:custGeom>
            <a:avLst/>
            <a:gdLst/>
            <a:ahLst/>
            <a:cxnLst/>
            <a:rect l="l" t="t" r="r" b="b"/>
            <a:pathLst>
              <a:path w="834389" h="16510">
                <a:moveTo>
                  <a:pt x="0" y="1143"/>
                </a:moveTo>
                <a:lnTo>
                  <a:pt x="15366" y="0"/>
                </a:lnTo>
                <a:lnTo>
                  <a:pt x="31622" y="1143"/>
                </a:lnTo>
                <a:lnTo>
                  <a:pt x="48894" y="2158"/>
                </a:lnTo>
                <a:lnTo>
                  <a:pt x="68706" y="4318"/>
                </a:lnTo>
                <a:lnTo>
                  <a:pt x="87375" y="4318"/>
                </a:lnTo>
                <a:lnTo>
                  <a:pt x="105790" y="5461"/>
                </a:lnTo>
                <a:lnTo>
                  <a:pt x="125983" y="6476"/>
                </a:lnTo>
                <a:lnTo>
                  <a:pt x="144271" y="7238"/>
                </a:lnTo>
                <a:lnTo>
                  <a:pt x="163067" y="8255"/>
                </a:lnTo>
                <a:lnTo>
                  <a:pt x="180339" y="9779"/>
                </a:lnTo>
                <a:lnTo>
                  <a:pt x="196850" y="8255"/>
                </a:lnTo>
                <a:lnTo>
                  <a:pt x="214502" y="8255"/>
                </a:lnTo>
                <a:lnTo>
                  <a:pt x="233171" y="8255"/>
                </a:lnTo>
                <a:lnTo>
                  <a:pt x="250444" y="8255"/>
                </a:lnTo>
                <a:lnTo>
                  <a:pt x="268096" y="8255"/>
                </a:lnTo>
                <a:lnTo>
                  <a:pt x="285750" y="8255"/>
                </a:lnTo>
                <a:lnTo>
                  <a:pt x="303402" y="10794"/>
                </a:lnTo>
                <a:lnTo>
                  <a:pt x="322833" y="12954"/>
                </a:lnTo>
                <a:lnTo>
                  <a:pt x="341629" y="15112"/>
                </a:lnTo>
                <a:lnTo>
                  <a:pt x="359282" y="15112"/>
                </a:lnTo>
                <a:lnTo>
                  <a:pt x="376554" y="15112"/>
                </a:lnTo>
                <a:lnTo>
                  <a:pt x="393826" y="15112"/>
                </a:lnTo>
                <a:lnTo>
                  <a:pt x="410336" y="15112"/>
                </a:lnTo>
                <a:lnTo>
                  <a:pt x="425830" y="15112"/>
                </a:lnTo>
                <a:lnTo>
                  <a:pt x="444500" y="14096"/>
                </a:lnTo>
                <a:lnTo>
                  <a:pt x="463930" y="15112"/>
                </a:lnTo>
                <a:lnTo>
                  <a:pt x="482726" y="14096"/>
                </a:lnTo>
                <a:lnTo>
                  <a:pt x="498220" y="15112"/>
                </a:lnTo>
                <a:lnTo>
                  <a:pt x="509015" y="15112"/>
                </a:lnTo>
                <a:lnTo>
                  <a:pt x="519810" y="14096"/>
                </a:lnTo>
                <a:lnTo>
                  <a:pt x="535304" y="14096"/>
                </a:lnTo>
                <a:lnTo>
                  <a:pt x="552957" y="15112"/>
                </a:lnTo>
                <a:lnTo>
                  <a:pt x="574801" y="15112"/>
                </a:lnTo>
                <a:lnTo>
                  <a:pt x="600075" y="15112"/>
                </a:lnTo>
                <a:lnTo>
                  <a:pt x="623823" y="15112"/>
                </a:lnTo>
                <a:lnTo>
                  <a:pt x="648969" y="14096"/>
                </a:lnTo>
                <a:lnTo>
                  <a:pt x="674242" y="14096"/>
                </a:lnTo>
                <a:lnTo>
                  <a:pt x="698372" y="15112"/>
                </a:lnTo>
                <a:lnTo>
                  <a:pt x="718184" y="16256"/>
                </a:lnTo>
                <a:lnTo>
                  <a:pt x="735457" y="16256"/>
                </a:lnTo>
                <a:lnTo>
                  <a:pt x="753109" y="16256"/>
                </a:lnTo>
                <a:lnTo>
                  <a:pt x="770763" y="16256"/>
                </a:lnTo>
                <a:lnTo>
                  <a:pt x="770763" y="16256"/>
                </a:lnTo>
                <a:lnTo>
                  <a:pt x="790194" y="15112"/>
                </a:lnTo>
                <a:lnTo>
                  <a:pt x="808863" y="15112"/>
                </a:lnTo>
                <a:lnTo>
                  <a:pt x="824357" y="14096"/>
                </a:lnTo>
                <a:lnTo>
                  <a:pt x="834008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014854" y="2329179"/>
            <a:ext cx="706755" cy="12700"/>
          </a:xfrm>
          <a:custGeom>
            <a:avLst/>
            <a:gdLst/>
            <a:ahLst/>
            <a:cxnLst/>
            <a:rect l="l" t="t" r="r" b="b"/>
            <a:pathLst>
              <a:path w="706755" h="12700">
                <a:moveTo>
                  <a:pt x="0" y="0"/>
                </a:moveTo>
                <a:lnTo>
                  <a:pt x="0" y="0"/>
                </a:lnTo>
                <a:lnTo>
                  <a:pt x="9017" y="2793"/>
                </a:lnTo>
                <a:lnTo>
                  <a:pt x="19812" y="4952"/>
                </a:lnTo>
                <a:lnTo>
                  <a:pt x="36321" y="6095"/>
                </a:lnTo>
                <a:lnTo>
                  <a:pt x="54737" y="6095"/>
                </a:lnTo>
                <a:lnTo>
                  <a:pt x="74549" y="6095"/>
                </a:lnTo>
                <a:lnTo>
                  <a:pt x="94361" y="6095"/>
                </a:lnTo>
                <a:lnTo>
                  <a:pt x="111632" y="8636"/>
                </a:lnTo>
                <a:lnTo>
                  <a:pt x="125983" y="10413"/>
                </a:lnTo>
                <a:lnTo>
                  <a:pt x="141477" y="11430"/>
                </a:lnTo>
                <a:lnTo>
                  <a:pt x="156590" y="12573"/>
                </a:lnTo>
                <a:lnTo>
                  <a:pt x="173227" y="11430"/>
                </a:lnTo>
                <a:lnTo>
                  <a:pt x="189737" y="11430"/>
                </a:lnTo>
                <a:lnTo>
                  <a:pt x="205994" y="10413"/>
                </a:lnTo>
                <a:lnTo>
                  <a:pt x="224662" y="10413"/>
                </a:lnTo>
                <a:lnTo>
                  <a:pt x="224662" y="10413"/>
                </a:lnTo>
                <a:lnTo>
                  <a:pt x="244475" y="11430"/>
                </a:lnTo>
                <a:lnTo>
                  <a:pt x="263144" y="11430"/>
                </a:lnTo>
                <a:lnTo>
                  <a:pt x="281939" y="11430"/>
                </a:lnTo>
                <a:lnTo>
                  <a:pt x="296671" y="10413"/>
                </a:lnTo>
                <a:lnTo>
                  <a:pt x="310388" y="10413"/>
                </a:lnTo>
                <a:lnTo>
                  <a:pt x="326517" y="9270"/>
                </a:lnTo>
                <a:lnTo>
                  <a:pt x="343788" y="8636"/>
                </a:lnTo>
                <a:lnTo>
                  <a:pt x="363600" y="8636"/>
                </a:lnTo>
                <a:lnTo>
                  <a:pt x="384556" y="9270"/>
                </a:lnTo>
                <a:lnTo>
                  <a:pt x="403225" y="9270"/>
                </a:lnTo>
                <a:lnTo>
                  <a:pt x="418338" y="9270"/>
                </a:lnTo>
                <a:lnTo>
                  <a:pt x="433831" y="8636"/>
                </a:lnTo>
                <a:lnTo>
                  <a:pt x="449325" y="8636"/>
                </a:lnTo>
                <a:lnTo>
                  <a:pt x="462280" y="9270"/>
                </a:lnTo>
                <a:lnTo>
                  <a:pt x="476631" y="9270"/>
                </a:lnTo>
                <a:lnTo>
                  <a:pt x="490727" y="8636"/>
                </a:lnTo>
                <a:lnTo>
                  <a:pt x="506221" y="6095"/>
                </a:lnTo>
                <a:lnTo>
                  <a:pt x="522731" y="3937"/>
                </a:lnTo>
                <a:lnTo>
                  <a:pt x="537844" y="4952"/>
                </a:lnTo>
                <a:lnTo>
                  <a:pt x="551180" y="7112"/>
                </a:lnTo>
                <a:lnTo>
                  <a:pt x="564133" y="7112"/>
                </a:lnTo>
                <a:lnTo>
                  <a:pt x="578484" y="6095"/>
                </a:lnTo>
                <a:lnTo>
                  <a:pt x="594740" y="6095"/>
                </a:lnTo>
                <a:lnTo>
                  <a:pt x="639444" y="6095"/>
                </a:lnTo>
                <a:lnTo>
                  <a:pt x="650494" y="3937"/>
                </a:lnTo>
                <a:lnTo>
                  <a:pt x="662813" y="3937"/>
                </a:lnTo>
                <a:lnTo>
                  <a:pt x="674624" y="6095"/>
                </a:lnTo>
                <a:lnTo>
                  <a:pt x="686562" y="4952"/>
                </a:lnTo>
                <a:lnTo>
                  <a:pt x="698753" y="6095"/>
                </a:lnTo>
                <a:lnTo>
                  <a:pt x="706374" y="8636"/>
                </a:lnTo>
                <a:lnTo>
                  <a:pt x="695578" y="177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38223" y="2557017"/>
            <a:ext cx="508000" cy="12065"/>
          </a:xfrm>
          <a:custGeom>
            <a:avLst/>
            <a:gdLst/>
            <a:ahLst/>
            <a:cxnLst/>
            <a:rect l="l" t="t" r="r" b="b"/>
            <a:pathLst>
              <a:path w="508000" h="12064">
                <a:moveTo>
                  <a:pt x="0" y="10794"/>
                </a:moveTo>
                <a:lnTo>
                  <a:pt x="21716" y="11937"/>
                </a:lnTo>
                <a:lnTo>
                  <a:pt x="39243" y="11937"/>
                </a:lnTo>
                <a:lnTo>
                  <a:pt x="39243" y="11937"/>
                </a:lnTo>
                <a:lnTo>
                  <a:pt x="59816" y="10794"/>
                </a:lnTo>
                <a:lnTo>
                  <a:pt x="82168" y="10794"/>
                </a:lnTo>
                <a:lnTo>
                  <a:pt x="106933" y="9779"/>
                </a:lnTo>
                <a:lnTo>
                  <a:pt x="133222" y="9779"/>
                </a:lnTo>
                <a:lnTo>
                  <a:pt x="157733" y="10794"/>
                </a:lnTo>
                <a:lnTo>
                  <a:pt x="177164" y="11937"/>
                </a:lnTo>
                <a:lnTo>
                  <a:pt x="192658" y="9779"/>
                </a:lnTo>
                <a:lnTo>
                  <a:pt x="208914" y="7619"/>
                </a:lnTo>
                <a:lnTo>
                  <a:pt x="225425" y="6476"/>
                </a:lnTo>
                <a:lnTo>
                  <a:pt x="241934" y="6476"/>
                </a:lnTo>
                <a:lnTo>
                  <a:pt x="263525" y="6476"/>
                </a:lnTo>
                <a:lnTo>
                  <a:pt x="287654" y="6476"/>
                </a:lnTo>
                <a:lnTo>
                  <a:pt x="310769" y="7619"/>
                </a:lnTo>
                <a:lnTo>
                  <a:pt x="333756" y="7619"/>
                </a:lnTo>
                <a:lnTo>
                  <a:pt x="356869" y="6476"/>
                </a:lnTo>
                <a:lnTo>
                  <a:pt x="375157" y="7619"/>
                </a:lnTo>
                <a:lnTo>
                  <a:pt x="391794" y="8636"/>
                </a:lnTo>
                <a:lnTo>
                  <a:pt x="405002" y="7619"/>
                </a:lnTo>
                <a:lnTo>
                  <a:pt x="421258" y="8636"/>
                </a:lnTo>
                <a:lnTo>
                  <a:pt x="439927" y="10794"/>
                </a:lnTo>
                <a:lnTo>
                  <a:pt x="458724" y="10794"/>
                </a:lnTo>
                <a:lnTo>
                  <a:pt x="475995" y="9779"/>
                </a:lnTo>
                <a:lnTo>
                  <a:pt x="492506" y="8636"/>
                </a:lnTo>
                <a:lnTo>
                  <a:pt x="503300" y="6476"/>
                </a:lnTo>
                <a:lnTo>
                  <a:pt x="50800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12898" y="25646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5" name="object 5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78279" y="792479"/>
              <a:ext cx="2076449" cy="598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0825" y="252221"/>
            <a:ext cx="301434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Gill Sans MT"/>
              <a:cs typeface="Gill Sans MT"/>
            </a:endParaRPr>
          </a:p>
          <a:p>
            <a:pPr marL="382270">
              <a:lnSpc>
                <a:spcPct val="100000"/>
              </a:lnSpc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Symmetry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bilaterally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symmetrical.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222245" y="1641475"/>
            <a:ext cx="903605" cy="59690"/>
            <a:chOff x="2222245" y="1641475"/>
            <a:chExt cx="903605" cy="59690"/>
          </a:xfrm>
        </p:grpSpPr>
        <p:sp>
          <p:nvSpPr>
            <p:cNvPr id="12" name="object 12"/>
            <p:cNvSpPr/>
            <p:nvPr/>
          </p:nvSpPr>
          <p:spPr>
            <a:xfrm>
              <a:off x="2231770" y="1651000"/>
              <a:ext cx="884555" cy="40640"/>
            </a:xfrm>
            <a:custGeom>
              <a:avLst/>
              <a:gdLst/>
              <a:ahLst/>
              <a:cxnLst/>
              <a:rect l="l" t="t" r="r" b="b"/>
              <a:pathLst>
                <a:path w="884555" h="40639">
                  <a:moveTo>
                    <a:pt x="0" y="2159"/>
                  </a:moveTo>
                  <a:lnTo>
                    <a:pt x="0" y="2159"/>
                  </a:lnTo>
                  <a:lnTo>
                    <a:pt x="12954" y="5461"/>
                  </a:lnTo>
                  <a:lnTo>
                    <a:pt x="22733" y="11937"/>
                  </a:lnTo>
                  <a:lnTo>
                    <a:pt x="34925" y="21971"/>
                  </a:lnTo>
                  <a:lnTo>
                    <a:pt x="49276" y="29210"/>
                  </a:lnTo>
                  <a:lnTo>
                    <a:pt x="67691" y="34671"/>
                  </a:lnTo>
                  <a:lnTo>
                    <a:pt x="87503" y="36829"/>
                  </a:lnTo>
                  <a:lnTo>
                    <a:pt x="109474" y="35687"/>
                  </a:lnTo>
                  <a:lnTo>
                    <a:pt x="131445" y="32765"/>
                  </a:lnTo>
                  <a:lnTo>
                    <a:pt x="151892" y="28066"/>
                  </a:lnTo>
                  <a:lnTo>
                    <a:pt x="170687" y="23113"/>
                  </a:lnTo>
                  <a:lnTo>
                    <a:pt x="189356" y="17272"/>
                  </a:lnTo>
                  <a:lnTo>
                    <a:pt x="209931" y="9778"/>
                  </a:lnTo>
                  <a:lnTo>
                    <a:pt x="229616" y="4699"/>
                  </a:lnTo>
                  <a:lnTo>
                    <a:pt x="250952" y="2159"/>
                  </a:lnTo>
                  <a:lnTo>
                    <a:pt x="272542" y="0"/>
                  </a:lnTo>
                  <a:lnTo>
                    <a:pt x="296672" y="0"/>
                  </a:lnTo>
                  <a:lnTo>
                    <a:pt x="318643" y="3683"/>
                  </a:lnTo>
                  <a:lnTo>
                    <a:pt x="338074" y="7620"/>
                  </a:lnTo>
                  <a:lnTo>
                    <a:pt x="355727" y="13335"/>
                  </a:lnTo>
                  <a:lnTo>
                    <a:pt x="372237" y="20574"/>
                  </a:lnTo>
                  <a:lnTo>
                    <a:pt x="389890" y="25908"/>
                  </a:lnTo>
                  <a:lnTo>
                    <a:pt x="406019" y="31750"/>
                  </a:lnTo>
                  <a:lnTo>
                    <a:pt x="422275" y="34671"/>
                  </a:lnTo>
                  <a:lnTo>
                    <a:pt x="440944" y="35687"/>
                  </a:lnTo>
                  <a:lnTo>
                    <a:pt x="461899" y="35687"/>
                  </a:lnTo>
                  <a:lnTo>
                    <a:pt x="484886" y="34671"/>
                  </a:lnTo>
                  <a:lnTo>
                    <a:pt x="506856" y="33909"/>
                  </a:lnTo>
                  <a:lnTo>
                    <a:pt x="529971" y="30607"/>
                  </a:lnTo>
                  <a:lnTo>
                    <a:pt x="551561" y="25908"/>
                  </a:lnTo>
                  <a:lnTo>
                    <a:pt x="573532" y="21971"/>
                  </a:lnTo>
                  <a:lnTo>
                    <a:pt x="593217" y="18414"/>
                  </a:lnTo>
                  <a:lnTo>
                    <a:pt x="612013" y="16256"/>
                  </a:lnTo>
                  <a:lnTo>
                    <a:pt x="631825" y="15494"/>
                  </a:lnTo>
                  <a:lnTo>
                    <a:pt x="653415" y="16256"/>
                  </a:lnTo>
                  <a:lnTo>
                    <a:pt x="675386" y="18414"/>
                  </a:lnTo>
                  <a:lnTo>
                    <a:pt x="694055" y="23113"/>
                  </a:lnTo>
                  <a:lnTo>
                    <a:pt x="710311" y="27050"/>
                  </a:lnTo>
                  <a:lnTo>
                    <a:pt x="727964" y="31750"/>
                  </a:lnTo>
                  <a:lnTo>
                    <a:pt x="745617" y="34671"/>
                  </a:lnTo>
                  <a:lnTo>
                    <a:pt x="766064" y="36829"/>
                  </a:lnTo>
                  <a:lnTo>
                    <a:pt x="786892" y="38226"/>
                  </a:lnTo>
                  <a:lnTo>
                    <a:pt x="808863" y="39243"/>
                  </a:lnTo>
                  <a:lnTo>
                    <a:pt x="831977" y="39243"/>
                  </a:lnTo>
                  <a:lnTo>
                    <a:pt x="854964" y="39243"/>
                  </a:lnTo>
                  <a:lnTo>
                    <a:pt x="872617" y="40386"/>
                  </a:lnTo>
                  <a:lnTo>
                    <a:pt x="884555" y="4038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05530" y="16878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61871" y="792479"/>
              <a:ext cx="26433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19303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Level 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Organisation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Hemichordates have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organ-system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level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80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organization.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15410" y="1662048"/>
            <a:ext cx="1576070" cy="67310"/>
          </a:xfrm>
          <a:custGeom>
            <a:avLst/>
            <a:gdLst/>
            <a:ahLst/>
            <a:cxnLst/>
            <a:rect l="l" t="t" r="r" b="b"/>
            <a:pathLst>
              <a:path w="1576070" h="67310">
                <a:moveTo>
                  <a:pt x="0" y="15494"/>
                </a:moveTo>
                <a:lnTo>
                  <a:pt x="0" y="15494"/>
                </a:lnTo>
                <a:lnTo>
                  <a:pt x="14350" y="19430"/>
                </a:lnTo>
                <a:lnTo>
                  <a:pt x="27304" y="25908"/>
                </a:lnTo>
                <a:lnTo>
                  <a:pt x="44958" y="35687"/>
                </a:lnTo>
                <a:lnTo>
                  <a:pt x="62611" y="46862"/>
                </a:lnTo>
                <a:lnTo>
                  <a:pt x="78104" y="55499"/>
                </a:lnTo>
                <a:lnTo>
                  <a:pt x="78104" y="55499"/>
                </a:lnTo>
                <a:lnTo>
                  <a:pt x="94234" y="61595"/>
                </a:lnTo>
                <a:lnTo>
                  <a:pt x="113029" y="66294"/>
                </a:lnTo>
                <a:lnTo>
                  <a:pt x="131699" y="67310"/>
                </a:lnTo>
                <a:lnTo>
                  <a:pt x="153288" y="67310"/>
                </a:lnTo>
                <a:lnTo>
                  <a:pt x="175260" y="64135"/>
                </a:lnTo>
                <a:lnTo>
                  <a:pt x="193675" y="57658"/>
                </a:lnTo>
                <a:lnTo>
                  <a:pt x="210185" y="51815"/>
                </a:lnTo>
                <a:lnTo>
                  <a:pt x="224662" y="45338"/>
                </a:lnTo>
                <a:lnTo>
                  <a:pt x="239775" y="39242"/>
                </a:lnTo>
                <a:lnTo>
                  <a:pt x="256286" y="34544"/>
                </a:lnTo>
                <a:lnTo>
                  <a:pt x="276098" y="31750"/>
                </a:lnTo>
                <a:lnTo>
                  <a:pt x="295528" y="29590"/>
                </a:lnTo>
                <a:lnTo>
                  <a:pt x="315340" y="28448"/>
                </a:lnTo>
                <a:lnTo>
                  <a:pt x="315340" y="28448"/>
                </a:lnTo>
                <a:lnTo>
                  <a:pt x="336168" y="29590"/>
                </a:lnTo>
                <a:lnTo>
                  <a:pt x="355980" y="32765"/>
                </a:lnTo>
                <a:lnTo>
                  <a:pt x="376936" y="37846"/>
                </a:lnTo>
                <a:lnTo>
                  <a:pt x="397383" y="43179"/>
                </a:lnTo>
                <a:lnTo>
                  <a:pt x="419353" y="49022"/>
                </a:lnTo>
                <a:lnTo>
                  <a:pt x="441325" y="53975"/>
                </a:lnTo>
                <a:lnTo>
                  <a:pt x="463296" y="60833"/>
                </a:lnTo>
                <a:lnTo>
                  <a:pt x="487425" y="64135"/>
                </a:lnTo>
                <a:lnTo>
                  <a:pt x="513714" y="62611"/>
                </a:lnTo>
                <a:lnTo>
                  <a:pt x="540003" y="58674"/>
                </a:lnTo>
                <a:lnTo>
                  <a:pt x="563752" y="52959"/>
                </a:lnTo>
                <a:lnTo>
                  <a:pt x="587121" y="45338"/>
                </a:lnTo>
                <a:lnTo>
                  <a:pt x="608711" y="37846"/>
                </a:lnTo>
                <a:lnTo>
                  <a:pt x="626363" y="30607"/>
                </a:lnTo>
                <a:lnTo>
                  <a:pt x="641858" y="24891"/>
                </a:lnTo>
                <a:lnTo>
                  <a:pt x="641858" y="24891"/>
                </a:lnTo>
                <a:lnTo>
                  <a:pt x="660146" y="19430"/>
                </a:lnTo>
                <a:lnTo>
                  <a:pt x="682116" y="14477"/>
                </a:lnTo>
                <a:lnTo>
                  <a:pt x="708405" y="10795"/>
                </a:lnTo>
                <a:lnTo>
                  <a:pt x="734694" y="9778"/>
                </a:lnTo>
                <a:lnTo>
                  <a:pt x="734694" y="9778"/>
                </a:lnTo>
                <a:lnTo>
                  <a:pt x="758825" y="13335"/>
                </a:lnTo>
                <a:lnTo>
                  <a:pt x="781938" y="18414"/>
                </a:lnTo>
                <a:lnTo>
                  <a:pt x="805688" y="24891"/>
                </a:lnTo>
                <a:lnTo>
                  <a:pt x="829055" y="31750"/>
                </a:lnTo>
                <a:lnTo>
                  <a:pt x="851662" y="35687"/>
                </a:lnTo>
                <a:lnTo>
                  <a:pt x="872616" y="37846"/>
                </a:lnTo>
                <a:lnTo>
                  <a:pt x="893444" y="39242"/>
                </a:lnTo>
                <a:lnTo>
                  <a:pt x="913256" y="37846"/>
                </a:lnTo>
                <a:lnTo>
                  <a:pt x="933068" y="33527"/>
                </a:lnTo>
                <a:lnTo>
                  <a:pt x="952500" y="28448"/>
                </a:lnTo>
                <a:lnTo>
                  <a:pt x="971296" y="24129"/>
                </a:lnTo>
                <a:lnTo>
                  <a:pt x="988822" y="19430"/>
                </a:lnTo>
                <a:lnTo>
                  <a:pt x="1002918" y="15494"/>
                </a:lnTo>
                <a:lnTo>
                  <a:pt x="1018413" y="9778"/>
                </a:lnTo>
                <a:lnTo>
                  <a:pt x="1034541" y="5841"/>
                </a:lnTo>
                <a:lnTo>
                  <a:pt x="1052194" y="1142"/>
                </a:lnTo>
                <a:lnTo>
                  <a:pt x="1069848" y="0"/>
                </a:lnTo>
                <a:lnTo>
                  <a:pt x="1069848" y="0"/>
                </a:lnTo>
                <a:lnTo>
                  <a:pt x="1088643" y="1142"/>
                </a:lnTo>
                <a:lnTo>
                  <a:pt x="1106931" y="6476"/>
                </a:lnTo>
                <a:lnTo>
                  <a:pt x="1126743" y="13335"/>
                </a:lnTo>
                <a:lnTo>
                  <a:pt x="1147699" y="20954"/>
                </a:lnTo>
                <a:lnTo>
                  <a:pt x="1170304" y="27050"/>
                </a:lnTo>
                <a:lnTo>
                  <a:pt x="1193418" y="31750"/>
                </a:lnTo>
                <a:lnTo>
                  <a:pt x="1215263" y="32765"/>
                </a:lnTo>
                <a:lnTo>
                  <a:pt x="1236217" y="32765"/>
                </a:lnTo>
                <a:lnTo>
                  <a:pt x="1256029" y="30607"/>
                </a:lnTo>
                <a:lnTo>
                  <a:pt x="1274699" y="28448"/>
                </a:lnTo>
                <a:lnTo>
                  <a:pt x="1289812" y="24891"/>
                </a:lnTo>
                <a:lnTo>
                  <a:pt x="1307084" y="20954"/>
                </a:lnTo>
                <a:lnTo>
                  <a:pt x="1325879" y="16255"/>
                </a:lnTo>
                <a:lnTo>
                  <a:pt x="1346708" y="14477"/>
                </a:lnTo>
                <a:lnTo>
                  <a:pt x="1369822" y="14477"/>
                </a:lnTo>
                <a:lnTo>
                  <a:pt x="1390268" y="16255"/>
                </a:lnTo>
                <a:lnTo>
                  <a:pt x="1410080" y="20954"/>
                </a:lnTo>
                <a:lnTo>
                  <a:pt x="1428750" y="25908"/>
                </a:lnTo>
                <a:lnTo>
                  <a:pt x="1447546" y="33527"/>
                </a:lnTo>
                <a:lnTo>
                  <a:pt x="1468374" y="41401"/>
                </a:lnTo>
                <a:lnTo>
                  <a:pt x="1489328" y="45338"/>
                </a:lnTo>
                <a:lnTo>
                  <a:pt x="1509776" y="49022"/>
                </a:lnTo>
                <a:lnTo>
                  <a:pt x="1532889" y="51180"/>
                </a:lnTo>
                <a:lnTo>
                  <a:pt x="1532889" y="51180"/>
                </a:lnTo>
                <a:lnTo>
                  <a:pt x="1554861" y="50037"/>
                </a:lnTo>
                <a:lnTo>
                  <a:pt x="1567814" y="47878"/>
                </a:lnTo>
                <a:lnTo>
                  <a:pt x="1575689" y="453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1817370" cy="616585"/>
            <a:chOff x="1213103" y="774134"/>
            <a:chExt cx="1817370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1796041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67967" y="792479"/>
              <a:ext cx="172593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8554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06296" y="475488"/>
                  </a:lnTo>
                  <a:lnTo>
                    <a:pt x="1685544" y="396239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397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06296" y="475488"/>
                  </a:moveTo>
                  <a:lnTo>
                    <a:pt x="1622171" y="412114"/>
                  </a:lnTo>
                  <a:lnTo>
                    <a:pt x="1685544" y="396239"/>
                  </a:lnTo>
                  <a:lnTo>
                    <a:pt x="160629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685544" y="0"/>
                  </a:lnTo>
                  <a:lnTo>
                    <a:pt x="168554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76999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20" dirty="0">
                <a:solidFill>
                  <a:srgbClr val="FFFFFF"/>
                </a:solidFill>
                <a:latin typeface="Gill Sans MT"/>
                <a:cs typeface="Gill Sans MT"/>
              </a:rPr>
              <a:t>Appendages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There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no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locomotor</a:t>
            </a:r>
            <a:r>
              <a:rPr sz="1500" b="1" u="heavy" spc="-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y</a:t>
            </a:r>
            <a:r>
              <a:rPr sz="1500" b="1" u="heavy" spc="-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2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a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ppendages.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80" dirty="0">
                <a:latin typeface="Arial Black"/>
                <a:cs typeface="Arial Black"/>
              </a:rPr>
              <a:t>collar </a:t>
            </a:r>
            <a:r>
              <a:rPr sz="1500" spc="-185" dirty="0">
                <a:latin typeface="Arial Black"/>
                <a:cs typeface="Arial Black"/>
              </a:rPr>
              <a:t>may </a:t>
            </a:r>
            <a:r>
              <a:rPr sz="1500" spc="-170" dirty="0">
                <a:latin typeface="Arial Black"/>
                <a:cs typeface="Arial Black"/>
              </a:rPr>
              <a:t>bear </a:t>
            </a:r>
            <a:r>
              <a:rPr sz="1500" spc="-190" dirty="0">
                <a:latin typeface="Arial Black"/>
                <a:cs typeface="Arial Black"/>
              </a:rPr>
              <a:t>arms </a:t>
            </a:r>
            <a:r>
              <a:rPr sz="1500" spc="-150" dirty="0">
                <a:latin typeface="Arial Black"/>
                <a:cs typeface="Arial Black"/>
              </a:rPr>
              <a:t>with</a:t>
            </a:r>
            <a:r>
              <a:rPr sz="1500" spc="25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tentacles.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34153" y="16310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99410" y="1911857"/>
            <a:ext cx="1866900" cy="55244"/>
          </a:xfrm>
          <a:custGeom>
            <a:avLst/>
            <a:gdLst/>
            <a:ahLst/>
            <a:cxnLst/>
            <a:rect l="l" t="t" r="r" b="b"/>
            <a:pathLst>
              <a:path w="1866900" h="55244">
                <a:moveTo>
                  <a:pt x="0" y="0"/>
                </a:moveTo>
                <a:lnTo>
                  <a:pt x="13969" y="5842"/>
                </a:lnTo>
                <a:lnTo>
                  <a:pt x="25145" y="13335"/>
                </a:lnTo>
                <a:lnTo>
                  <a:pt x="36321" y="24130"/>
                </a:lnTo>
                <a:lnTo>
                  <a:pt x="48259" y="34925"/>
                </a:lnTo>
                <a:lnTo>
                  <a:pt x="57912" y="45085"/>
                </a:lnTo>
                <a:lnTo>
                  <a:pt x="69850" y="51181"/>
                </a:lnTo>
                <a:lnTo>
                  <a:pt x="85343" y="54737"/>
                </a:lnTo>
                <a:lnTo>
                  <a:pt x="102996" y="54737"/>
                </a:lnTo>
                <a:lnTo>
                  <a:pt x="121665" y="50418"/>
                </a:lnTo>
                <a:lnTo>
                  <a:pt x="140081" y="45085"/>
                </a:lnTo>
                <a:lnTo>
                  <a:pt x="158750" y="39624"/>
                </a:lnTo>
                <a:lnTo>
                  <a:pt x="178562" y="32766"/>
                </a:lnTo>
                <a:lnTo>
                  <a:pt x="199008" y="26289"/>
                </a:lnTo>
                <a:lnTo>
                  <a:pt x="218820" y="24130"/>
                </a:lnTo>
                <a:lnTo>
                  <a:pt x="238632" y="26289"/>
                </a:lnTo>
                <a:lnTo>
                  <a:pt x="258444" y="31750"/>
                </a:lnTo>
                <a:lnTo>
                  <a:pt x="278256" y="38227"/>
                </a:lnTo>
                <a:lnTo>
                  <a:pt x="294513" y="43561"/>
                </a:lnTo>
                <a:lnTo>
                  <a:pt x="313181" y="47243"/>
                </a:lnTo>
                <a:lnTo>
                  <a:pt x="335152" y="48260"/>
                </a:lnTo>
                <a:lnTo>
                  <a:pt x="356742" y="45085"/>
                </a:lnTo>
                <a:lnTo>
                  <a:pt x="381888" y="37084"/>
                </a:lnTo>
                <a:lnTo>
                  <a:pt x="405002" y="29591"/>
                </a:lnTo>
                <a:lnTo>
                  <a:pt x="425830" y="22352"/>
                </a:lnTo>
                <a:lnTo>
                  <a:pt x="445642" y="17653"/>
                </a:lnTo>
                <a:lnTo>
                  <a:pt x="466216" y="17653"/>
                </a:lnTo>
                <a:lnTo>
                  <a:pt x="466216" y="17653"/>
                </a:lnTo>
                <a:lnTo>
                  <a:pt x="487044" y="21336"/>
                </a:lnTo>
                <a:lnTo>
                  <a:pt x="505840" y="25273"/>
                </a:lnTo>
                <a:lnTo>
                  <a:pt x="523366" y="30607"/>
                </a:lnTo>
                <a:lnTo>
                  <a:pt x="541781" y="33909"/>
                </a:lnTo>
                <a:lnTo>
                  <a:pt x="562610" y="34925"/>
                </a:lnTo>
                <a:lnTo>
                  <a:pt x="584580" y="33909"/>
                </a:lnTo>
                <a:lnTo>
                  <a:pt x="608711" y="30607"/>
                </a:lnTo>
                <a:lnTo>
                  <a:pt x="630681" y="24130"/>
                </a:lnTo>
                <a:lnTo>
                  <a:pt x="630681" y="24130"/>
                </a:lnTo>
                <a:lnTo>
                  <a:pt x="653414" y="17653"/>
                </a:lnTo>
                <a:lnTo>
                  <a:pt x="677926" y="13335"/>
                </a:lnTo>
                <a:lnTo>
                  <a:pt x="699515" y="12318"/>
                </a:lnTo>
                <a:lnTo>
                  <a:pt x="719327" y="14478"/>
                </a:lnTo>
                <a:lnTo>
                  <a:pt x="737615" y="17653"/>
                </a:lnTo>
                <a:lnTo>
                  <a:pt x="755268" y="23114"/>
                </a:lnTo>
                <a:lnTo>
                  <a:pt x="770763" y="29591"/>
                </a:lnTo>
                <a:lnTo>
                  <a:pt x="785876" y="32766"/>
                </a:lnTo>
                <a:lnTo>
                  <a:pt x="802386" y="34925"/>
                </a:lnTo>
                <a:lnTo>
                  <a:pt x="823340" y="33909"/>
                </a:lnTo>
                <a:lnTo>
                  <a:pt x="849629" y="30607"/>
                </a:lnTo>
                <a:lnTo>
                  <a:pt x="874776" y="25273"/>
                </a:lnTo>
                <a:lnTo>
                  <a:pt x="896365" y="21336"/>
                </a:lnTo>
                <a:lnTo>
                  <a:pt x="915162" y="16637"/>
                </a:lnTo>
                <a:lnTo>
                  <a:pt x="933830" y="13335"/>
                </a:lnTo>
                <a:lnTo>
                  <a:pt x="950340" y="12318"/>
                </a:lnTo>
                <a:lnTo>
                  <a:pt x="950340" y="12318"/>
                </a:lnTo>
                <a:lnTo>
                  <a:pt x="967613" y="13335"/>
                </a:lnTo>
                <a:lnTo>
                  <a:pt x="985265" y="17653"/>
                </a:lnTo>
                <a:lnTo>
                  <a:pt x="1005077" y="23114"/>
                </a:lnTo>
                <a:lnTo>
                  <a:pt x="1026667" y="31750"/>
                </a:lnTo>
                <a:lnTo>
                  <a:pt x="1049019" y="38227"/>
                </a:lnTo>
                <a:lnTo>
                  <a:pt x="1069593" y="40767"/>
                </a:lnTo>
                <a:lnTo>
                  <a:pt x="1090422" y="41402"/>
                </a:lnTo>
                <a:lnTo>
                  <a:pt x="1108837" y="40767"/>
                </a:lnTo>
                <a:lnTo>
                  <a:pt x="1128649" y="38227"/>
                </a:lnTo>
                <a:lnTo>
                  <a:pt x="1146175" y="33909"/>
                </a:lnTo>
                <a:lnTo>
                  <a:pt x="1163827" y="30607"/>
                </a:lnTo>
                <a:lnTo>
                  <a:pt x="1184402" y="25273"/>
                </a:lnTo>
                <a:lnTo>
                  <a:pt x="1207769" y="22352"/>
                </a:lnTo>
                <a:lnTo>
                  <a:pt x="1231518" y="21336"/>
                </a:lnTo>
                <a:lnTo>
                  <a:pt x="1254632" y="21336"/>
                </a:lnTo>
                <a:lnTo>
                  <a:pt x="1275461" y="23114"/>
                </a:lnTo>
                <a:lnTo>
                  <a:pt x="1297431" y="27432"/>
                </a:lnTo>
                <a:lnTo>
                  <a:pt x="1318260" y="32766"/>
                </a:lnTo>
                <a:lnTo>
                  <a:pt x="1336675" y="37084"/>
                </a:lnTo>
                <a:lnTo>
                  <a:pt x="1357502" y="39624"/>
                </a:lnTo>
                <a:lnTo>
                  <a:pt x="1378457" y="38227"/>
                </a:lnTo>
                <a:lnTo>
                  <a:pt x="1400428" y="36449"/>
                </a:lnTo>
                <a:lnTo>
                  <a:pt x="1424177" y="31750"/>
                </a:lnTo>
                <a:lnTo>
                  <a:pt x="1447545" y="26289"/>
                </a:lnTo>
                <a:lnTo>
                  <a:pt x="1469136" y="21336"/>
                </a:lnTo>
                <a:lnTo>
                  <a:pt x="1490090" y="16637"/>
                </a:lnTo>
                <a:lnTo>
                  <a:pt x="1511935" y="13335"/>
                </a:lnTo>
                <a:lnTo>
                  <a:pt x="1532889" y="13335"/>
                </a:lnTo>
                <a:lnTo>
                  <a:pt x="1532889" y="13335"/>
                </a:lnTo>
                <a:lnTo>
                  <a:pt x="1553337" y="15493"/>
                </a:lnTo>
                <a:lnTo>
                  <a:pt x="1574291" y="18796"/>
                </a:lnTo>
                <a:lnTo>
                  <a:pt x="1596263" y="23114"/>
                </a:lnTo>
                <a:lnTo>
                  <a:pt x="1618234" y="27432"/>
                </a:lnTo>
                <a:lnTo>
                  <a:pt x="1641220" y="32766"/>
                </a:lnTo>
                <a:lnTo>
                  <a:pt x="1666113" y="37084"/>
                </a:lnTo>
                <a:lnTo>
                  <a:pt x="1692655" y="40767"/>
                </a:lnTo>
                <a:lnTo>
                  <a:pt x="1716786" y="41402"/>
                </a:lnTo>
                <a:lnTo>
                  <a:pt x="1739518" y="41402"/>
                </a:lnTo>
                <a:lnTo>
                  <a:pt x="1761489" y="40767"/>
                </a:lnTo>
                <a:lnTo>
                  <a:pt x="1781302" y="40767"/>
                </a:lnTo>
                <a:lnTo>
                  <a:pt x="1798954" y="40767"/>
                </a:lnTo>
                <a:lnTo>
                  <a:pt x="1816227" y="40767"/>
                </a:lnTo>
                <a:lnTo>
                  <a:pt x="1833879" y="41402"/>
                </a:lnTo>
                <a:lnTo>
                  <a:pt x="1851152" y="41402"/>
                </a:lnTo>
                <a:lnTo>
                  <a:pt x="1866645" y="450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2119" y="792479"/>
              <a:ext cx="17228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68871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Germ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Layers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These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triplo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b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lastic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animals.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65" dirty="0">
                <a:latin typeface="Arial Black"/>
                <a:cs typeface="Arial Black"/>
              </a:rPr>
              <a:t>develops </a:t>
            </a:r>
            <a:r>
              <a:rPr sz="1500" spc="-150" dirty="0">
                <a:latin typeface="Arial Black"/>
                <a:cs typeface="Arial Black"/>
              </a:rPr>
              <a:t>from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three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germ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layers: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Ectoderm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Mesoderm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Endoderm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22880" cy="616585"/>
            <a:chOff x="1213103" y="774134"/>
            <a:chExt cx="272288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70129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834895" y="792479"/>
              <a:ext cx="14942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90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11552" y="475488"/>
                  </a:lnTo>
                  <a:lnTo>
                    <a:pt x="2590800" y="396239"/>
                  </a:lnTo>
                  <a:lnTo>
                    <a:pt x="2590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29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90800" cy="475615"/>
            </a:xfrm>
            <a:custGeom>
              <a:avLst/>
              <a:gdLst/>
              <a:ahLst/>
              <a:cxnLst/>
              <a:rect l="l" t="t" r="r" b="b"/>
              <a:pathLst>
                <a:path w="2590800" h="475615">
                  <a:moveTo>
                    <a:pt x="2511552" y="475488"/>
                  </a:moveTo>
                  <a:lnTo>
                    <a:pt x="2527427" y="412114"/>
                  </a:lnTo>
                  <a:lnTo>
                    <a:pt x="2590800" y="396239"/>
                  </a:lnTo>
                  <a:lnTo>
                    <a:pt x="2511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90800" y="0"/>
                  </a:lnTo>
                  <a:lnTo>
                    <a:pt x="2590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24852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65" dirty="0">
                <a:latin typeface="Arial Black"/>
                <a:cs typeface="Arial Black"/>
              </a:rPr>
              <a:t>wall </a:t>
            </a:r>
            <a:r>
              <a:rPr sz="1500" spc="-185" dirty="0">
                <a:latin typeface="Arial Black"/>
                <a:cs typeface="Arial Black"/>
              </a:rPr>
              <a:t>consists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single-layered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epidermis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90" dirty="0">
                <a:latin typeface="Arial Black"/>
                <a:cs typeface="Arial Black"/>
              </a:rPr>
              <a:t>musculature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225" dirty="0">
                <a:latin typeface="Arial Black"/>
                <a:cs typeface="Arial Black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smooth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muscle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fibres.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Epidermis </a:t>
            </a:r>
            <a:r>
              <a:rPr sz="1500" spc="-180" dirty="0">
                <a:latin typeface="Arial Black"/>
                <a:cs typeface="Arial Black"/>
              </a:rPr>
              <a:t>has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mucous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glands.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231133" y="1631950"/>
            <a:ext cx="4582160" cy="109220"/>
            <a:chOff x="3231133" y="1631950"/>
            <a:chExt cx="4582160" cy="109220"/>
          </a:xfrm>
        </p:grpSpPr>
        <p:sp>
          <p:nvSpPr>
            <p:cNvPr id="11" name="object 11"/>
            <p:cNvSpPr/>
            <p:nvPr/>
          </p:nvSpPr>
          <p:spPr>
            <a:xfrm>
              <a:off x="3240658" y="1641475"/>
              <a:ext cx="4563110" cy="90170"/>
            </a:xfrm>
            <a:custGeom>
              <a:avLst/>
              <a:gdLst/>
              <a:ahLst/>
              <a:cxnLst/>
              <a:rect l="l" t="t" r="r" b="b"/>
              <a:pathLst>
                <a:path w="4563109" h="90169">
                  <a:moveTo>
                    <a:pt x="0" y="4318"/>
                  </a:moveTo>
                  <a:lnTo>
                    <a:pt x="0" y="4318"/>
                  </a:lnTo>
                  <a:lnTo>
                    <a:pt x="20828" y="5334"/>
                  </a:lnTo>
                  <a:lnTo>
                    <a:pt x="41402" y="7493"/>
                  </a:lnTo>
                  <a:lnTo>
                    <a:pt x="62230" y="11811"/>
                  </a:lnTo>
                  <a:lnTo>
                    <a:pt x="82042" y="18287"/>
                  </a:lnTo>
                  <a:lnTo>
                    <a:pt x="98298" y="25908"/>
                  </a:lnTo>
                  <a:lnTo>
                    <a:pt x="113792" y="31623"/>
                  </a:lnTo>
                  <a:lnTo>
                    <a:pt x="128905" y="35560"/>
                  </a:lnTo>
                  <a:lnTo>
                    <a:pt x="143256" y="38862"/>
                  </a:lnTo>
                  <a:lnTo>
                    <a:pt x="157353" y="42418"/>
                  </a:lnTo>
                  <a:lnTo>
                    <a:pt x="173863" y="43561"/>
                  </a:lnTo>
                  <a:lnTo>
                    <a:pt x="191516" y="43561"/>
                  </a:lnTo>
                  <a:lnTo>
                    <a:pt x="208026" y="41401"/>
                  </a:lnTo>
                  <a:lnTo>
                    <a:pt x="224663" y="37719"/>
                  </a:lnTo>
                  <a:lnTo>
                    <a:pt x="238632" y="33782"/>
                  </a:lnTo>
                  <a:lnTo>
                    <a:pt x="254127" y="28066"/>
                  </a:lnTo>
                  <a:lnTo>
                    <a:pt x="272542" y="21589"/>
                  </a:lnTo>
                  <a:lnTo>
                    <a:pt x="293369" y="16128"/>
                  </a:lnTo>
                  <a:lnTo>
                    <a:pt x="314960" y="10795"/>
                  </a:lnTo>
                  <a:lnTo>
                    <a:pt x="336169" y="6476"/>
                  </a:lnTo>
                  <a:lnTo>
                    <a:pt x="356743" y="3175"/>
                  </a:lnTo>
                  <a:lnTo>
                    <a:pt x="378714" y="1015"/>
                  </a:lnTo>
                  <a:lnTo>
                    <a:pt x="399542" y="0"/>
                  </a:lnTo>
                  <a:lnTo>
                    <a:pt x="421513" y="0"/>
                  </a:lnTo>
                  <a:lnTo>
                    <a:pt x="421513" y="0"/>
                  </a:lnTo>
                  <a:lnTo>
                    <a:pt x="440944" y="1015"/>
                  </a:lnTo>
                  <a:lnTo>
                    <a:pt x="460756" y="4318"/>
                  </a:lnTo>
                  <a:lnTo>
                    <a:pt x="481711" y="8636"/>
                  </a:lnTo>
                  <a:lnTo>
                    <a:pt x="503681" y="13335"/>
                  </a:lnTo>
                  <a:lnTo>
                    <a:pt x="522351" y="19431"/>
                  </a:lnTo>
                  <a:lnTo>
                    <a:pt x="537464" y="29083"/>
                  </a:lnTo>
                  <a:lnTo>
                    <a:pt x="551815" y="36702"/>
                  </a:lnTo>
                  <a:lnTo>
                    <a:pt x="568070" y="44196"/>
                  </a:lnTo>
                  <a:lnTo>
                    <a:pt x="585724" y="50037"/>
                  </a:lnTo>
                  <a:lnTo>
                    <a:pt x="604393" y="54990"/>
                  </a:lnTo>
                  <a:lnTo>
                    <a:pt x="624205" y="59689"/>
                  </a:lnTo>
                  <a:lnTo>
                    <a:pt x="644779" y="63626"/>
                  </a:lnTo>
                  <a:lnTo>
                    <a:pt x="667766" y="67310"/>
                  </a:lnTo>
                  <a:lnTo>
                    <a:pt x="693039" y="68325"/>
                  </a:lnTo>
                  <a:lnTo>
                    <a:pt x="693039" y="68325"/>
                  </a:lnTo>
                  <a:lnTo>
                    <a:pt x="717042" y="67310"/>
                  </a:lnTo>
                  <a:lnTo>
                    <a:pt x="741933" y="64770"/>
                  </a:lnTo>
                  <a:lnTo>
                    <a:pt x="768223" y="60833"/>
                  </a:lnTo>
                  <a:lnTo>
                    <a:pt x="795908" y="56134"/>
                  </a:lnTo>
                  <a:lnTo>
                    <a:pt x="821182" y="51053"/>
                  </a:lnTo>
                  <a:lnTo>
                    <a:pt x="847470" y="46354"/>
                  </a:lnTo>
                  <a:lnTo>
                    <a:pt x="875919" y="40259"/>
                  </a:lnTo>
                  <a:lnTo>
                    <a:pt x="902081" y="34925"/>
                  </a:lnTo>
                  <a:lnTo>
                    <a:pt x="924814" y="30225"/>
                  </a:lnTo>
                  <a:lnTo>
                    <a:pt x="943482" y="26924"/>
                  </a:lnTo>
                  <a:lnTo>
                    <a:pt x="961136" y="22987"/>
                  </a:lnTo>
                  <a:lnTo>
                    <a:pt x="981710" y="18287"/>
                  </a:lnTo>
                  <a:lnTo>
                    <a:pt x="1004062" y="15112"/>
                  </a:lnTo>
                  <a:lnTo>
                    <a:pt x="1027811" y="14350"/>
                  </a:lnTo>
                  <a:lnTo>
                    <a:pt x="1051179" y="14350"/>
                  </a:lnTo>
                  <a:lnTo>
                    <a:pt x="1051179" y="14350"/>
                  </a:lnTo>
                  <a:lnTo>
                    <a:pt x="1076070" y="17272"/>
                  </a:lnTo>
                  <a:lnTo>
                    <a:pt x="1099058" y="21589"/>
                  </a:lnTo>
                  <a:lnTo>
                    <a:pt x="1123188" y="28066"/>
                  </a:lnTo>
                  <a:lnTo>
                    <a:pt x="1146175" y="33782"/>
                  </a:lnTo>
                  <a:lnTo>
                    <a:pt x="1170305" y="41401"/>
                  </a:lnTo>
                  <a:lnTo>
                    <a:pt x="1192276" y="48895"/>
                  </a:lnTo>
                  <a:lnTo>
                    <a:pt x="1215008" y="56134"/>
                  </a:lnTo>
                  <a:lnTo>
                    <a:pt x="1237361" y="62611"/>
                  </a:lnTo>
                  <a:lnTo>
                    <a:pt x="1261110" y="66166"/>
                  </a:lnTo>
                  <a:lnTo>
                    <a:pt x="1286256" y="67310"/>
                  </a:lnTo>
                  <a:lnTo>
                    <a:pt x="1311402" y="64770"/>
                  </a:lnTo>
                  <a:lnTo>
                    <a:pt x="1333373" y="61849"/>
                  </a:lnTo>
                  <a:lnTo>
                    <a:pt x="1352169" y="59689"/>
                  </a:lnTo>
                  <a:lnTo>
                    <a:pt x="1370457" y="56134"/>
                  </a:lnTo>
                  <a:lnTo>
                    <a:pt x="1390269" y="52832"/>
                  </a:lnTo>
                  <a:lnTo>
                    <a:pt x="1412240" y="48895"/>
                  </a:lnTo>
                  <a:lnTo>
                    <a:pt x="1436370" y="45338"/>
                  </a:lnTo>
                  <a:lnTo>
                    <a:pt x="1462658" y="43561"/>
                  </a:lnTo>
                  <a:lnTo>
                    <a:pt x="1487805" y="43561"/>
                  </a:lnTo>
                  <a:lnTo>
                    <a:pt x="1511681" y="43561"/>
                  </a:lnTo>
                  <a:lnTo>
                    <a:pt x="1537208" y="43561"/>
                  </a:lnTo>
                  <a:lnTo>
                    <a:pt x="1559814" y="43561"/>
                  </a:lnTo>
                  <a:lnTo>
                    <a:pt x="1559814" y="43561"/>
                  </a:lnTo>
                  <a:lnTo>
                    <a:pt x="1583944" y="44196"/>
                  </a:lnTo>
                  <a:lnTo>
                    <a:pt x="1608455" y="46354"/>
                  </a:lnTo>
                  <a:lnTo>
                    <a:pt x="1631188" y="51053"/>
                  </a:lnTo>
                  <a:lnTo>
                    <a:pt x="1651000" y="57150"/>
                  </a:lnTo>
                  <a:lnTo>
                    <a:pt x="1670431" y="63626"/>
                  </a:lnTo>
                  <a:lnTo>
                    <a:pt x="1692656" y="70485"/>
                  </a:lnTo>
                  <a:lnTo>
                    <a:pt x="1715389" y="74802"/>
                  </a:lnTo>
                  <a:lnTo>
                    <a:pt x="1739519" y="78104"/>
                  </a:lnTo>
                  <a:lnTo>
                    <a:pt x="1763649" y="80263"/>
                  </a:lnTo>
                  <a:lnTo>
                    <a:pt x="1763649" y="80263"/>
                  </a:lnTo>
                  <a:lnTo>
                    <a:pt x="1788795" y="76962"/>
                  </a:lnTo>
                  <a:lnTo>
                    <a:pt x="1815083" y="73406"/>
                  </a:lnTo>
                  <a:lnTo>
                    <a:pt x="1839214" y="69469"/>
                  </a:lnTo>
                  <a:lnTo>
                    <a:pt x="1862201" y="62611"/>
                  </a:lnTo>
                  <a:lnTo>
                    <a:pt x="1883918" y="57150"/>
                  </a:lnTo>
                  <a:lnTo>
                    <a:pt x="1905127" y="52832"/>
                  </a:lnTo>
                  <a:lnTo>
                    <a:pt x="1924558" y="51053"/>
                  </a:lnTo>
                  <a:lnTo>
                    <a:pt x="1945386" y="50037"/>
                  </a:lnTo>
                  <a:lnTo>
                    <a:pt x="1945386" y="50037"/>
                  </a:lnTo>
                  <a:lnTo>
                    <a:pt x="1965960" y="51053"/>
                  </a:lnTo>
                  <a:lnTo>
                    <a:pt x="1985771" y="52832"/>
                  </a:lnTo>
                  <a:lnTo>
                    <a:pt x="2008124" y="54990"/>
                  </a:lnTo>
                  <a:lnTo>
                    <a:pt x="2026412" y="59689"/>
                  </a:lnTo>
                  <a:lnTo>
                    <a:pt x="2046224" y="63626"/>
                  </a:lnTo>
                  <a:lnTo>
                    <a:pt x="2066798" y="67310"/>
                  </a:lnTo>
                  <a:lnTo>
                    <a:pt x="2087626" y="69469"/>
                  </a:lnTo>
                  <a:lnTo>
                    <a:pt x="2108454" y="69469"/>
                  </a:lnTo>
                  <a:lnTo>
                    <a:pt x="2128266" y="67310"/>
                  </a:lnTo>
                  <a:lnTo>
                    <a:pt x="2147062" y="64770"/>
                  </a:lnTo>
                  <a:lnTo>
                    <a:pt x="2162175" y="60833"/>
                  </a:lnTo>
                  <a:lnTo>
                    <a:pt x="2176526" y="56134"/>
                  </a:lnTo>
                  <a:lnTo>
                    <a:pt x="2194941" y="52197"/>
                  </a:lnTo>
                  <a:lnTo>
                    <a:pt x="2213610" y="46354"/>
                  </a:lnTo>
                  <a:lnTo>
                    <a:pt x="2233422" y="43561"/>
                  </a:lnTo>
                  <a:lnTo>
                    <a:pt x="2251837" y="40259"/>
                  </a:lnTo>
                  <a:lnTo>
                    <a:pt x="2271522" y="38862"/>
                  </a:lnTo>
                  <a:lnTo>
                    <a:pt x="2271522" y="38862"/>
                  </a:lnTo>
                  <a:lnTo>
                    <a:pt x="2292477" y="40259"/>
                  </a:lnTo>
                  <a:lnTo>
                    <a:pt x="2312289" y="41401"/>
                  </a:lnTo>
                  <a:lnTo>
                    <a:pt x="2333117" y="43561"/>
                  </a:lnTo>
                  <a:lnTo>
                    <a:pt x="2354707" y="47878"/>
                  </a:lnTo>
                  <a:lnTo>
                    <a:pt x="2378202" y="51053"/>
                  </a:lnTo>
                  <a:lnTo>
                    <a:pt x="2398649" y="52832"/>
                  </a:lnTo>
                  <a:lnTo>
                    <a:pt x="2419604" y="52832"/>
                  </a:lnTo>
                  <a:lnTo>
                    <a:pt x="2440051" y="50037"/>
                  </a:lnTo>
                  <a:lnTo>
                    <a:pt x="2461260" y="45338"/>
                  </a:lnTo>
                  <a:lnTo>
                    <a:pt x="2480691" y="41401"/>
                  </a:lnTo>
                  <a:lnTo>
                    <a:pt x="2499487" y="36702"/>
                  </a:lnTo>
                  <a:lnTo>
                    <a:pt x="2517140" y="32765"/>
                  </a:lnTo>
                  <a:lnTo>
                    <a:pt x="2535428" y="29083"/>
                  </a:lnTo>
                  <a:lnTo>
                    <a:pt x="2555240" y="29083"/>
                  </a:lnTo>
                  <a:lnTo>
                    <a:pt x="2579370" y="30225"/>
                  </a:lnTo>
                  <a:lnTo>
                    <a:pt x="2600325" y="33782"/>
                  </a:lnTo>
                  <a:lnTo>
                    <a:pt x="2600325" y="33782"/>
                  </a:lnTo>
                  <a:lnTo>
                    <a:pt x="2621153" y="38862"/>
                  </a:lnTo>
                  <a:lnTo>
                    <a:pt x="2641600" y="45338"/>
                  </a:lnTo>
                  <a:lnTo>
                    <a:pt x="2662555" y="50037"/>
                  </a:lnTo>
                  <a:lnTo>
                    <a:pt x="2680843" y="52197"/>
                  </a:lnTo>
                  <a:lnTo>
                    <a:pt x="2698496" y="52197"/>
                  </a:lnTo>
                  <a:lnTo>
                    <a:pt x="2698496" y="52197"/>
                  </a:lnTo>
                  <a:lnTo>
                    <a:pt x="2717292" y="48895"/>
                  </a:lnTo>
                  <a:lnTo>
                    <a:pt x="2737739" y="43561"/>
                  </a:lnTo>
                  <a:lnTo>
                    <a:pt x="2760091" y="37719"/>
                  </a:lnTo>
                  <a:lnTo>
                    <a:pt x="2779522" y="33782"/>
                  </a:lnTo>
                  <a:lnTo>
                    <a:pt x="2797175" y="31623"/>
                  </a:lnTo>
                  <a:lnTo>
                    <a:pt x="2814828" y="31623"/>
                  </a:lnTo>
                  <a:lnTo>
                    <a:pt x="2833497" y="32765"/>
                  </a:lnTo>
                  <a:lnTo>
                    <a:pt x="2850769" y="34925"/>
                  </a:lnTo>
                  <a:lnTo>
                    <a:pt x="2867025" y="37719"/>
                  </a:lnTo>
                  <a:lnTo>
                    <a:pt x="2884678" y="41401"/>
                  </a:lnTo>
                  <a:lnTo>
                    <a:pt x="2903347" y="43561"/>
                  </a:lnTo>
                  <a:lnTo>
                    <a:pt x="2922778" y="43561"/>
                  </a:lnTo>
                  <a:lnTo>
                    <a:pt x="2944114" y="40259"/>
                  </a:lnTo>
                  <a:lnTo>
                    <a:pt x="2964561" y="35560"/>
                  </a:lnTo>
                  <a:lnTo>
                    <a:pt x="2984373" y="31623"/>
                  </a:lnTo>
                  <a:lnTo>
                    <a:pt x="3003042" y="30225"/>
                  </a:lnTo>
                  <a:lnTo>
                    <a:pt x="3021838" y="30225"/>
                  </a:lnTo>
                  <a:lnTo>
                    <a:pt x="3039110" y="32765"/>
                  </a:lnTo>
                  <a:lnTo>
                    <a:pt x="3055620" y="36702"/>
                  </a:lnTo>
                  <a:lnTo>
                    <a:pt x="3071876" y="42418"/>
                  </a:lnTo>
                  <a:lnTo>
                    <a:pt x="3088386" y="45338"/>
                  </a:lnTo>
                  <a:lnTo>
                    <a:pt x="3105023" y="47878"/>
                  </a:lnTo>
                  <a:lnTo>
                    <a:pt x="3123311" y="46354"/>
                  </a:lnTo>
                  <a:lnTo>
                    <a:pt x="3144266" y="44196"/>
                  </a:lnTo>
                  <a:lnTo>
                    <a:pt x="3162935" y="42418"/>
                  </a:lnTo>
                  <a:lnTo>
                    <a:pt x="3182366" y="41401"/>
                  </a:lnTo>
                  <a:lnTo>
                    <a:pt x="3182366" y="41401"/>
                  </a:lnTo>
                  <a:lnTo>
                    <a:pt x="3202178" y="43561"/>
                  </a:lnTo>
                  <a:lnTo>
                    <a:pt x="3220847" y="45338"/>
                  </a:lnTo>
                  <a:lnTo>
                    <a:pt x="3240659" y="50037"/>
                  </a:lnTo>
                  <a:lnTo>
                    <a:pt x="3257930" y="54990"/>
                  </a:lnTo>
                  <a:lnTo>
                    <a:pt x="3275584" y="60833"/>
                  </a:lnTo>
                  <a:lnTo>
                    <a:pt x="3292856" y="64770"/>
                  </a:lnTo>
                  <a:lnTo>
                    <a:pt x="3310509" y="66166"/>
                  </a:lnTo>
                  <a:lnTo>
                    <a:pt x="3329305" y="63626"/>
                  </a:lnTo>
                  <a:lnTo>
                    <a:pt x="3346958" y="60833"/>
                  </a:lnTo>
                  <a:lnTo>
                    <a:pt x="3364230" y="58674"/>
                  </a:lnTo>
                  <a:lnTo>
                    <a:pt x="3382899" y="57150"/>
                  </a:lnTo>
                  <a:lnTo>
                    <a:pt x="3401568" y="58674"/>
                  </a:lnTo>
                  <a:lnTo>
                    <a:pt x="3420364" y="59689"/>
                  </a:lnTo>
                  <a:lnTo>
                    <a:pt x="3437636" y="61849"/>
                  </a:lnTo>
                  <a:lnTo>
                    <a:pt x="3455289" y="62611"/>
                  </a:lnTo>
                  <a:lnTo>
                    <a:pt x="3475101" y="62611"/>
                  </a:lnTo>
                  <a:lnTo>
                    <a:pt x="3494532" y="61849"/>
                  </a:lnTo>
                  <a:lnTo>
                    <a:pt x="3515360" y="59689"/>
                  </a:lnTo>
                  <a:lnTo>
                    <a:pt x="3535172" y="56134"/>
                  </a:lnTo>
                  <a:lnTo>
                    <a:pt x="3553587" y="53975"/>
                  </a:lnTo>
                  <a:lnTo>
                    <a:pt x="3573399" y="54990"/>
                  </a:lnTo>
                  <a:lnTo>
                    <a:pt x="3593084" y="58674"/>
                  </a:lnTo>
                  <a:lnTo>
                    <a:pt x="3612896" y="62611"/>
                  </a:lnTo>
                  <a:lnTo>
                    <a:pt x="3631692" y="66166"/>
                  </a:lnTo>
                  <a:lnTo>
                    <a:pt x="3648964" y="67310"/>
                  </a:lnTo>
                  <a:lnTo>
                    <a:pt x="3667633" y="66166"/>
                  </a:lnTo>
                  <a:lnTo>
                    <a:pt x="3684905" y="63626"/>
                  </a:lnTo>
                  <a:lnTo>
                    <a:pt x="3704717" y="61849"/>
                  </a:lnTo>
                  <a:lnTo>
                    <a:pt x="3724529" y="57150"/>
                  </a:lnTo>
                  <a:lnTo>
                    <a:pt x="3745484" y="53975"/>
                  </a:lnTo>
                  <a:lnTo>
                    <a:pt x="3765931" y="52832"/>
                  </a:lnTo>
                  <a:lnTo>
                    <a:pt x="3787902" y="52832"/>
                  </a:lnTo>
                  <a:lnTo>
                    <a:pt x="3806571" y="56134"/>
                  </a:lnTo>
                  <a:lnTo>
                    <a:pt x="3823843" y="60833"/>
                  </a:lnTo>
                  <a:lnTo>
                    <a:pt x="3841496" y="64770"/>
                  </a:lnTo>
                  <a:lnTo>
                    <a:pt x="3859149" y="68325"/>
                  </a:lnTo>
                  <a:lnTo>
                    <a:pt x="3878580" y="70485"/>
                  </a:lnTo>
                  <a:lnTo>
                    <a:pt x="3903091" y="70485"/>
                  </a:lnTo>
                  <a:lnTo>
                    <a:pt x="3925824" y="68325"/>
                  </a:lnTo>
                  <a:lnTo>
                    <a:pt x="3948049" y="64770"/>
                  </a:lnTo>
                  <a:lnTo>
                    <a:pt x="3969766" y="60833"/>
                  </a:lnTo>
                  <a:lnTo>
                    <a:pt x="3991610" y="57150"/>
                  </a:lnTo>
                  <a:lnTo>
                    <a:pt x="4011422" y="57150"/>
                  </a:lnTo>
                  <a:lnTo>
                    <a:pt x="4030218" y="59689"/>
                  </a:lnTo>
                  <a:lnTo>
                    <a:pt x="4047490" y="62611"/>
                  </a:lnTo>
                  <a:lnTo>
                    <a:pt x="4066159" y="67310"/>
                  </a:lnTo>
                  <a:lnTo>
                    <a:pt x="4087114" y="72262"/>
                  </a:lnTo>
                  <a:lnTo>
                    <a:pt x="4106545" y="78104"/>
                  </a:lnTo>
                  <a:lnTo>
                    <a:pt x="4128516" y="82041"/>
                  </a:lnTo>
                  <a:lnTo>
                    <a:pt x="4151503" y="83438"/>
                  </a:lnTo>
                  <a:lnTo>
                    <a:pt x="4175633" y="80899"/>
                  </a:lnTo>
                  <a:lnTo>
                    <a:pt x="4196461" y="75946"/>
                  </a:lnTo>
                  <a:lnTo>
                    <a:pt x="4216273" y="72262"/>
                  </a:lnTo>
                  <a:lnTo>
                    <a:pt x="4234688" y="70485"/>
                  </a:lnTo>
                  <a:lnTo>
                    <a:pt x="4250817" y="70485"/>
                  </a:lnTo>
                  <a:lnTo>
                    <a:pt x="4266311" y="74802"/>
                  </a:lnTo>
                  <a:lnTo>
                    <a:pt x="4280789" y="80263"/>
                  </a:lnTo>
                  <a:lnTo>
                    <a:pt x="4295902" y="85598"/>
                  </a:lnTo>
                  <a:lnTo>
                    <a:pt x="4313555" y="88900"/>
                  </a:lnTo>
                  <a:lnTo>
                    <a:pt x="4333240" y="89915"/>
                  </a:lnTo>
                  <a:lnTo>
                    <a:pt x="4357370" y="88900"/>
                  </a:lnTo>
                  <a:lnTo>
                    <a:pt x="4381119" y="86740"/>
                  </a:lnTo>
                  <a:lnTo>
                    <a:pt x="4402455" y="84582"/>
                  </a:lnTo>
                  <a:lnTo>
                    <a:pt x="4420743" y="82041"/>
                  </a:lnTo>
                  <a:lnTo>
                    <a:pt x="4435856" y="76962"/>
                  </a:lnTo>
                  <a:lnTo>
                    <a:pt x="4453509" y="72262"/>
                  </a:lnTo>
                  <a:lnTo>
                    <a:pt x="4472305" y="69469"/>
                  </a:lnTo>
                  <a:lnTo>
                    <a:pt x="4494276" y="68325"/>
                  </a:lnTo>
                  <a:lnTo>
                    <a:pt x="4518406" y="67310"/>
                  </a:lnTo>
                  <a:lnTo>
                    <a:pt x="4538853" y="68325"/>
                  </a:lnTo>
                  <a:lnTo>
                    <a:pt x="4553204" y="68325"/>
                  </a:lnTo>
                  <a:lnTo>
                    <a:pt x="4562983" y="6731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760080" y="16936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2909061" y="2116963"/>
            <a:ext cx="1253490" cy="77470"/>
          </a:xfrm>
          <a:custGeom>
            <a:avLst/>
            <a:gdLst/>
            <a:ahLst/>
            <a:cxnLst/>
            <a:rect l="l" t="t" r="r" b="b"/>
            <a:pathLst>
              <a:path w="1253489" h="77469">
                <a:moveTo>
                  <a:pt x="10794" y="0"/>
                </a:moveTo>
                <a:lnTo>
                  <a:pt x="0" y="2159"/>
                </a:lnTo>
                <a:lnTo>
                  <a:pt x="0" y="2159"/>
                </a:lnTo>
                <a:lnTo>
                  <a:pt x="19431" y="7619"/>
                </a:lnTo>
                <a:lnTo>
                  <a:pt x="33527" y="14097"/>
                </a:lnTo>
                <a:lnTo>
                  <a:pt x="47879" y="21590"/>
                </a:lnTo>
                <a:lnTo>
                  <a:pt x="63373" y="31750"/>
                </a:lnTo>
                <a:lnTo>
                  <a:pt x="81787" y="42544"/>
                </a:lnTo>
                <a:lnTo>
                  <a:pt x="98298" y="52197"/>
                </a:lnTo>
                <a:lnTo>
                  <a:pt x="115569" y="56515"/>
                </a:lnTo>
                <a:lnTo>
                  <a:pt x="133223" y="56515"/>
                </a:lnTo>
                <a:lnTo>
                  <a:pt x="153035" y="52197"/>
                </a:lnTo>
                <a:lnTo>
                  <a:pt x="172465" y="43561"/>
                </a:lnTo>
                <a:lnTo>
                  <a:pt x="190119" y="35687"/>
                </a:lnTo>
                <a:lnTo>
                  <a:pt x="207771" y="28067"/>
                </a:lnTo>
                <a:lnTo>
                  <a:pt x="225425" y="19431"/>
                </a:lnTo>
                <a:lnTo>
                  <a:pt x="243077" y="12954"/>
                </a:lnTo>
                <a:lnTo>
                  <a:pt x="260350" y="10794"/>
                </a:lnTo>
                <a:lnTo>
                  <a:pt x="279019" y="12954"/>
                </a:lnTo>
                <a:lnTo>
                  <a:pt x="295529" y="18415"/>
                </a:lnTo>
                <a:lnTo>
                  <a:pt x="310642" y="25908"/>
                </a:lnTo>
                <a:lnTo>
                  <a:pt x="327279" y="34543"/>
                </a:lnTo>
                <a:lnTo>
                  <a:pt x="343408" y="43561"/>
                </a:lnTo>
                <a:lnTo>
                  <a:pt x="364363" y="51181"/>
                </a:lnTo>
                <a:lnTo>
                  <a:pt x="389509" y="54356"/>
                </a:lnTo>
                <a:lnTo>
                  <a:pt x="417957" y="54356"/>
                </a:lnTo>
                <a:lnTo>
                  <a:pt x="443229" y="51181"/>
                </a:lnTo>
                <a:lnTo>
                  <a:pt x="466216" y="47879"/>
                </a:lnTo>
                <a:lnTo>
                  <a:pt x="486028" y="42544"/>
                </a:lnTo>
                <a:lnTo>
                  <a:pt x="507618" y="40386"/>
                </a:lnTo>
                <a:lnTo>
                  <a:pt x="529589" y="41402"/>
                </a:lnTo>
                <a:lnTo>
                  <a:pt x="550417" y="45719"/>
                </a:lnTo>
                <a:lnTo>
                  <a:pt x="565912" y="51181"/>
                </a:lnTo>
                <a:lnTo>
                  <a:pt x="581025" y="57658"/>
                </a:lnTo>
                <a:lnTo>
                  <a:pt x="597662" y="64135"/>
                </a:lnTo>
                <a:lnTo>
                  <a:pt x="614172" y="70612"/>
                </a:lnTo>
                <a:lnTo>
                  <a:pt x="635762" y="75946"/>
                </a:lnTo>
                <a:lnTo>
                  <a:pt x="661035" y="77088"/>
                </a:lnTo>
                <a:lnTo>
                  <a:pt x="684022" y="73787"/>
                </a:lnTo>
                <a:lnTo>
                  <a:pt x="703834" y="68453"/>
                </a:lnTo>
                <a:lnTo>
                  <a:pt x="721105" y="61975"/>
                </a:lnTo>
                <a:lnTo>
                  <a:pt x="740917" y="53340"/>
                </a:lnTo>
                <a:lnTo>
                  <a:pt x="760729" y="43561"/>
                </a:lnTo>
                <a:lnTo>
                  <a:pt x="778383" y="35687"/>
                </a:lnTo>
                <a:lnTo>
                  <a:pt x="796671" y="30606"/>
                </a:lnTo>
                <a:lnTo>
                  <a:pt x="817626" y="27050"/>
                </a:lnTo>
                <a:lnTo>
                  <a:pt x="841755" y="25908"/>
                </a:lnTo>
                <a:lnTo>
                  <a:pt x="862584" y="27050"/>
                </a:lnTo>
                <a:lnTo>
                  <a:pt x="881252" y="30606"/>
                </a:lnTo>
                <a:lnTo>
                  <a:pt x="897509" y="34543"/>
                </a:lnTo>
                <a:lnTo>
                  <a:pt x="911860" y="39243"/>
                </a:lnTo>
                <a:lnTo>
                  <a:pt x="928115" y="42544"/>
                </a:lnTo>
                <a:lnTo>
                  <a:pt x="947927" y="43561"/>
                </a:lnTo>
                <a:lnTo>
                  <a:pt x="969899" y="45719"/>
                </a:lnTo>
                <a:lnTo>
                  <a:pt x="992886" y="42544"/>
                </a:lnTo>
                <a:lnTo>
                  <a:pt x="1015618" y="37846"/>
                </a:lnTo>
                <a:lnTo>
                  <a:pt x="1038987" y="33528"/>
                </a:lnTo>
                <a:lnTo>
                  <a:pt x="1060577" y="29591"/>
                </a:lnTo>
                <a:lnTo>
                  <a:pt x="1083564" y="27050"/>
                </a:lnTo>
                <a:lnTo>
                  <a:pt x="1106677" y="27050"/>
                </a:lnTo>
                <a:lnTo>
                  <a:pt x="1128267" y="28067"/>
                </a:lnTo>
                <a:lnTo>
                  <a:pt x="1149477" y="30606"/>
                </a:lnTo>
                <a:lnTo>
                  <a:pt x="1171066" y="33528"/>
                </a:lnTo>
                <a:lnTo>
                  <a:pt x="1190878" y="36703"/>
                </a:lnTo>
                <a:lnTo>
                  <a:pt x="1209675" y="39243"/>
                </a:lnTo>
                <a:lnTo>
                  <a:pt x="1226185" y="40386"/>
                </a:lnTo>
                <a:lnTo>
                  <a:pt x="1226185" y="40386"/>
                </a:lnTo>
                <a:lnTo>
                  <a:pt x="1240282" y="37846"/>
                </a:lnTo>
                <a:lnTo>
                  <a:pt x="1253489" y="3670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332990" cy="616585"/>
            <a:chOff x="1213103" y="774134"/>
            <a:chExt cx="2332990" cy="616585"/>
          </a:xfrm>
        </p:grpSpPr>
        <p:sp>
          <p:nvSpPr>
            <p:cNvPr id="3" name="object 3"/>
            <p:cNvSpPr/>
            <p:nvPr/>
          </p:nvSpPr>
          <p:spPr>
            <a:xfrm>
              <a:off x="1234430" y="774134"/>
              <a:ext cx="231116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7527" y="792479"/>
              <a:ext cx="16619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00910" cy="475615"/>
            </a:xfrm>
            <a:custGeom>
              <a:avLst/>
              <a:gdLst/>
              <a:ahLst/>
              <a:cxnLst/>
              <a:rect l="l" t="t" r="r" b="b"/>
              <a:pathLst>
                <a:path w="2200910" h="475615">
                  <a:moveTo>
                    <a:pt x="220065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21408" y="475488"/>
                  </a:lnTo>
                  <a:lnTo>
                    <a:pt x="2200656" y="396239"/>
                  </a:lnTo>
                  <a:lnTo>
                    <a:pt x="220065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3908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00910" cy="475615"/>
            </a:xfrm>
            <a:custGeom>
              <a:avLst/>
              <a:gdLst/>
              <a:ahLst/>
              <a:cxnLst/>
              <a:rect l="l" t="t" r="r" b="b"/>
              <a:pathLst>
                <a:path w="2200910" h="475615">
                  <a:moveTo>
                    <a:pt x="2121408" y="475488"/>
                  </a:moveTo>
                  <a:lnTo>
                    <a:pt x="2137283" y="412114"/>
                  </a:lnTo>
                  <a:lnTo>
                    <a:pt x="2200656" y="396239"/>
                  </a:lnTo>
                  <a:lnTo>
                    <a:pt x="212140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00656" y="0"/>
                  </a:lnTo>
                  <a:lnTo>
                    <a:pt x="220065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17677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Cavity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85" dirty="0">
                <a:latin typeface="Arial Black"/>
                <a:cs typeface="Arial Black"/>
              </a:rPr>
              <a:t>cavity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true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coelom </a:t>
            </a:r>
            <a:r>
              <a:rPr sz="1500" spc="-150" dirty="0">
                <a:latin typeface="Arial Black"/>
                <a:cs typeface="Arial Black"/>
              </a:rPr>
              <a:t>with </a:t>
            </a:r>
            <a:r>
              <a:rPr sz="1500" spc="-95" dirty="0">
                <a:latin typeface="Arial Black"/>
                <a:cs typeface="Arial Black"/>
              </a:rPr>
              <a:t>3 </a:t>
            </a:r>
            <a:r>
              <a:rPr sz="1500" spc="-165" dirty="0">
                <a:latin typeface="Arial Black"/>
                <a:cs typeface="Arial Black"/>
              </a:rPr>
              <a:t>parts </a:t>
            </a:r>
            <a:r>
              <a:rPr sz="1500" spc="-160" dirty="0">
                <a:latin typeface="Arial Black"/>
                <a:cs typeface="Arial Black"/>
              </a:rPr>
              <a:t>corresponding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170" dirty="0">
                <a:latin typeface="Arial Black"/>
                <a:cs typeface="Arial Black"/>
              </a:rPr>
              <a:t>the </a:t>
            </a:r>
            <a:r>
              <a:rPr sz="1500" spc="-95" dirty="0">
                <a:latin typeface="Arial Black"/>
                <a:cs typeface="Arial Black"/>
              </a:rPr>
              <a:t>3 </a:t>
            </a: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55" dirty="0">
                <a:latin typeface="Arial Black"/>
                <a:cs typeface="Arial Black"/>
              </a:rPr>
              <a:t>divisions</a:t>
            </a:r>
            <a:r>
              <a:rPr sz="1500" spc="160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: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80" dirty="0">
                <a:latin typeface="Arial Black"/>
                <a:cs typeface="Arial Black"/>
              </a:rPr>
              <a:t>an </a:t>
            </a:r>
            <a:r>
              <a:rPr sz="1500" spc="-160" dirty="0">
                <a:latin typeface="Arial Black"/>
                <a:cs typeface="Arial Black"/>
              </a:rPr>
              <a:t>unpaired </a:t>
            </a:r>
            <a:r>
              <a:rPr sz="1500" spc="-170" dirty="0">
                <a:latin typeface="Arial Black"/>
                <a:cs typeface="Arial Black"/>
              </a:rPr>
              <a:t>proboscis </a:t>
            </a:r>
            <a:r>
              <a:rPr sz="1500" spc="-195" dirty="0">
                <a:latin typeface="Arial Black"/>
                <a:cs typeface="Arial Black"/>
              </a:rPr>
              <a:t>coelom</a:t>
            </a:r>
            <a:r>
              <a:rPr sz="1500" spc="-80" dirty="0">
                <a:latin typeface="Arial Black"/>
                <a:cs typeface="Arial Black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(protocoel)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u="heavy" spc="-20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a </a:t>
            </a:r>
            <a:r>
              <a:rPr sz="1500" u="heavy" spc="-16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paired </a:t>
            </a:r>
            <a:r>
              <a:rPr sz="1500" u="heavy" spc="-18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collar </a:t>
            </a:r>
            <a:r>
              <a:rPr sz="1500" u="heavy" spc="-20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coelom</a:t>
            </a:r>
            <a:r>
              <a:rPr sz="1500" spc="-65" dirty="0">
                <a:latin typeface="Arial Black"/>
                <a:cs typeface="Arial Black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(mesocoel)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60" dirty="0">
                <a:latin typeface="Arial Black"/>
                <a:cs typeface="Arial Black"/>
              </a:rPr>
              <a:t>paired </a:t>
            </a:r>
            <a:r>
              <a:rPr sz="1500" spc="-175" dirty="0">
                <a:latin typeface="Arial Black"/>
                <a:cs typeface="Arial Black"/>
              </a:rPr>
              <a:t>trunk </a:t>
            </a:r>
            <a:r>
              <a:rPr sz="1500" spc="-195" dirty="0">
                <a:latin typeface="Arial Black"/>
                <a:cs typeface="Arial Black"/>
              </a:rPr>
              <a:t>coelom</a:t>
            </a:r>
            <a:r>
              <a:rPr sz="1500" spc="-55" dirty="0">
                <a:latin typeface="Arial Black"/>
                <a:cs typeface="Arial Black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(metacoel).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59025" y="1657095"/>
            <a:ext cx="1618615" cy="55880"/>
          </a:xfrm>
          <a:custGeom>
            <a:avLst/>
            <a:gdLst/>
            <a:ahLst/>
            <a:cxnLst/>
            <a:rect l="l" t="t" r="r" b="b"/>
            <a:pathLst>
              <a:path w="1618614" h="55880">
                <a:moveTo>
                  <a:pt x="0" y="10160"/>
                </a:moveTo>
                <a:lnTo>
                  <a:pt x="0" y="10160"/>
                </a:lnTo>
                <a:lnTo>
                  <a:pt x="12954" y="16637"/>
                </a:lnTo>
                <a:lnTo>
                  <a:pt x="24764" y="23749"/>
                </a:lnTo>
                <a:lnTo>
                  <a:pt x="38100" y="33908"/>
                </a:lnTo>
                <a:lnTo>
                  <a:pt x="53212" y="42163"/>
                </a:lnTo>
                <a:lnTo>
                  <a:pt x="72008" y="47498"/>
                </a:lnTo>
                <a:lnTo>
                  <a:pt x="91820" y="53339"/>
                </a:lnTo>
                <a:lnTo>
                  <a:pt x="110489" y="55499"/>
                </a:lnTo>
                <a:lnTo>
                  <a:pt x="110489" y="55499"/>
                </a:lnTo>
                <a:lnTo>
                  <a:pt x="129158" y="54355"/>
                </a:lnTo>
                <a:lnTo>
                  <a:pt x="146557" y="51180"/>
                </a:lnTo>
                <a:lnTo>
                  <a:pt x="166243" y="45719"/>
                </a:lnTo>
                <a:lnTo>
                  <a:pt x="186055" y="38862"/>
                </a:lnTo>
                <a:lnTo>
                  <a:pt x="207010" y="32765"/>
                </a:lnTo>
                <a:lnTo>
                  <a:pt x="227456" y="25273"/>
                </a:lnTo>
                <a:lnTo>
                  <a:pt x="248412" y="18795"/>
                </a:lnTo>
                <a:lnTo>
                  <a:pt x="269239" y="12953"/>
                </a:lnTo>
                <a:lnTo>
                  <a:pt x="288036" y="8000"/>
                </a:lnTo>
                <a:lnTo>
                  <a:pt x="305307" y="4317"/>
                </a:lnTo>
                <a:lnTo>
                  <a:pt x="321437" y="2158"/>
                </a:lnTo>
                <a:lnTo>
                  <a:pt x="340232" y="0"/>
                </a:lnTo>
                <a:lnTo>
                  <a:pt x="359918" y="0"/>
                </a:lnTo>
                <a:lnTo>
                  <a:pt x="376555" y="2158"/>
                </a:lnTo>
                <a:lnTo>
                  <a:pt x="392049" y="5461"/>
                </a:lnTo>
                <a:lnTo>
                  <a:pt x="406019" y="11937"/>
                </a:lnTo>
                <a:lnTo>
                  <a:pt x="420497" y="18795"/>
                </a:lnTo>
                <a:lnTo>
                  <a:pt x="435610" y="23749"/>
                </a:lnTo>
                <a:lnTo>
                  <a:pt x="454279" y="30225"/>
                </a:lnTo>
                <a:lnTo>
                  <a:pt x="474091" y="36067"/>
                </a:lnTo>
                <a:lnTo>
                  <a:pt x="493522" y="40004"/>
                </a:lnTo>
                <a:lnTo>
                  <a:pt x="515493" y="42163"/>
                </a:lnTo>
                <a:lnTo>
                  <a:pt x="539623" y="42163"/>
                </a:lnTo>
                <a:lnTo>
                  <a:pt x="539623" y="42163"/>
                </a:lnTo>
                <a:lnTo>
                  <a:pt x="563752" y="41020"/>
                </a:lnTo>
                <a:lnTo>
                  <a:pt x="587882" y="37845"/>
                </a:lnTo>
                <a:lnTo>
                  <a:pt x="610488" y="32765"/>
                </a:lnTo>
                <a:lnTo>
                  <a:pt x="635000" y="28448"/>
                </a:lnTo>
                <a:lnTo>
                  <a:pt x="656589" y="21589"/>
                </a:lnTo>
                <a:lnTo>
                  <a:pt x="678561" y="16637"/>
                </a:lnTo>
                <a:lnTo>
                  <a:pt x="700532" y="12953"/>
                </a:lnTo>
                <a:lnTo>
                  <a:pt x="722502" y="10160"/>
                </a:lnTo>
                <a:lnTo>
                  <a:pt x="742314" y="6476"/>
                </a:lnTo>
                <a:lnTo>
                  <a:pt x="760983" y="5461"/>
                </a:lnTo>
                <a:lnTo>
                  <a:pt x="778256" y="6476"/>
                </a:lnTo>
                <a:lnTo>
                  <a:pt x="794512" y="10160"/>
                </a:lnTo>
                <a:lnTo>
                  <a:pt x="812164" y="12953"/>
                </a:lnTo>
                <a:lnTo>
                  <a:pt x="829818" y="17652"/>
                </a:lnTo>
                <a:lnTo>
                  <a:pt x="846327" y="21589"/>
                </a:lnTo>
                <a:lnTo>
                  <a:pt x="862583" y="26288"/>
                </a:lnTo>
                <a:lnTo>
                  <a:pt x="878713" y="30225"/>
                </a:lnTo>
                <a:lnTo>
                  <a:pt x="895350" y="33908"/>
                </a:lnTo>
                <a:lnTo>
                  <a:pt x="915035" y="37083"/>
                </a:lnTo>
                <a:lnTo>
                  <a:pt x="938149" y="37845"/>
                </a:lnTo>
                <a:lnTo>
                  <a:pt x="938149" y="37845"/>
                </a:lnTo>
                <a:lnTo>
                  <a:pt x="962278" y="37083"/>
                </a:lnTo>
                <a:lnTo>
                  <a:pt x="987425" y="34925"/>
                </a:lnTo>
                <a:lnTo>
                  <a:pt x="1014857" y="30225"/>
                </a:lnTo>
                <a:lnTo>
                  <a:pt x="1041146" y="25273"/>
                </a:lnTo>
                <a:lnTo>
                  <a:pt x="1066291" y="19812"/>
                </a:lnTo>
                <a:lnTo>
                  <a:pt x="1090422" y="15112"/>
                </a:lnTo>
                <a:lnTo>
                  <a:pt x="1114552" y="10794"/>
                </a:lnTo>
                <a:lnTo>
                  <a:pt x="1136141" y="6476"/>
                </a:lnTo>
                <a:lnTo>
                  <a:pt x="1155953" y="5461"/>
                </a:lnTo>
                <a:lnTo>
                  <a:pt x="1174623" y="4317"/>
                </a:lnTo>
                <a:lnTo>
                  <a:pt x="1195197" y="5461"/>
                </a:lnTo>
                <a:lnTo>
                  <a:pt x="1217549" y="8000"/>
                </a:lnTo>
                <a:lnTo>
                  <a:pt x="1237996" y="11937"/>
                </a:lnTo>
                <a:lnTo>
                  <a:pt x="1256791" y="16637"/>
                </a:lnTo>
                <a:lnTo>
                  <a:pt x="1273302" y="21589"/>
                </a:lnTo>
                <a:lnTo>
                  <a:pt x="1289558" y="27431"/>
                </a:lnTo>
                <a:lnTo>
                  <a:pt x="1308227" y="31368"/>
                </a:lnTo>
                <a:lnTo>
                  <a:pt x="1329054" y="33908"/>
                </a:lnTo>
                <a:lnTo>
                  <a:pt x="1349628" y="33908"/>
                </a:lnTo>
                <a:lnTo>
                  <a:pt x="1367282" y="31368"/>
                </a:lnTo>
                <a:lnTo>
                  <a:pt x="1384935" y="28448"/>
                </a:lnTo>
                <a:lnTo>
                  <a:pt x="1403603" y="26288"/>
                </a:lnTo>
                <a:lnTo>
                  <a:pt x="1422019" y="23749"/>
                </a:lnTo>
                <a:lnTo>
                  <a:pt x="1441830" y="21589"/>
                </a:lnTo>
                <a:lnTo>
                  <a:pt x="1463421" y="19812"/>
                </a:lnTo>
                <a:lnTo>
                  <a:pt x="1485646" y="17652"/>
                </a:lnTo>
                <a:lnTo>
                  <a:pt x="1505458" y="15112"/>
                </a:lnTo>
                <a:lnTo>
                  <a:pt x="1522729" y="15112"/>
                </a:lnTo>
                <a:lnTo>
                  <a:pt x="1540383" y="17652"/>
                </a:lnTo>
                <a:lnTo>
                  <a:pt x="1557654" y="19812"/>
                </a:lnTo>
                <a:lnTo>
                  <a:pt x="1575308" y="21589"/>
                </a:lnTo>
                <a:lnTo>
                  <a:pt x="1588642" y="22732"/>
                </a:lnTo>
                <a:lnTo>
                  <a:pt x="1598422" y="22732"/>
                </a:lnTo>
                <a:lnTo>
                  <a:pt x="1609216" y="23749"/>
                </a:lnTo>
                <a:lnTo>
                  <a:pt x="1614932" y="28448"/>
                </a:lnTo>
                <a:lnTo>
                  <a:pt x="1618234" y="215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63465" y="1649602"/>
            <a:ext cx="1170940" cy="22860"/>
          </a:xfrm>
          <a:custGeom>
            <a:avLst/>
            <a:gdLst/>
            <a:ahLst/>
            <a:cxnLst/>
            <a:rect l="l" t="t" r="r" b="b"/>
            <a:pathLst>
              <a:path w="1170939" h="22860">
                <a:moveTo>
                  <a:pt x="0" y="22606"/>
                </a:moveTo>
                <a:lnTo>
                  <a:pt x="10033" y="22606"/>
                </a:lnTo>
                <a:lnTo>
                  <a:pt x="10033" y="22606"/>
                </a:lnTo>
                <a:lnTo>
                  <a:pt x="18796" y="20447"/>
                </a:lnTo>
                <a:lnTo>
                  <a:pt x="31750" y="18287"/>
                </a:lnTo>
                <a:lnTo>
                  <a:pt x="47117" y="13970"/>
                </a:lnTo>
                <a:lnTo>
                  <a:pt x="64770" y="11811"/>
                </a:lnTo>
                <a:lnTo>
                  <a:pt x="85725" y="9651"/>
                </a:lnTo>
                <a:lnTo>
                  <a:pt x="106172" y="7493"/>
                </a:lnTo>
                <a:lnTo>
                  <a:pt x="123825" y="5715"/>
                </a:lnTo>
                <a:lnTo>
                  <a:pt x="141478" y="5715"/>
                </a:lnTo>
                <a:lnTo>
                  <a:pt x="157734" y="5715"/>
                </a:lnTo>
                <a:lnTo>
                  <a:pt x="175006" y="4318"/>
                </a:lnTo>
                <a:lnTo>
                  <a:pt x="193675" y="4318"/>
                </a:lnTo>
                <a:lnTo>
                  <a:pt x="214630" y="4318"/>
                </a:lnTo>
                <a:lnTo>
                  <a:pt x="236474" y="4318"/>
                </a:lnTo>
                <a:lnTo>
                  <a:pt x="257048" y="4318"/>
                </a:lnTo>
                <a:lnTo>
                  <a:pt x="257048" y="4318"/>
                </a:lnTo>
                <a:lnTo>
                  <a:pt x="276860" y="5715"/>
                </a:lnTo>
                <a:lnTo>
                  <a:pt x="295529" y="6858"/>
                </a:lnTo>
                <a:lnTo>
                  <a:pt x="316484" y="8636"/>
                </a:lnTo>
                <a:lnTo>
                  <a:pt x="337312" y="10795"/>
                </a:lnTo>
                <a:lnTo>
                  <a:pt x="357886" y="11811"/>
                </a:lnTo>
                <a:lnTo>
                  <a:pt x="377698" y="13970"/>
                </a:lnTo>
                <a:lnTo>
                  <a:pt x="399669" y="17653"/>
                </a:lnTo>
                <a:lnTo>
                  <a:pt x="423799" y="18287"/>
                </a:lnTo>
                <a:lnTo>
                  <a:pt x="445643" y="18287"/>
                </a:lnTo>
                <a:lnTo>
                  <a:pt x="468757" y="18287"/>
                </a:lnTo>
                <a:lnTo>
                  <a:pt x="492887" y="19431"/>
                </a:lnTo>
                <a:lnTo>
                  <a:pt x="516636" y="19431"/>
                </a:lnTo>
                <a:lnTo>
                  <a:pt x="542163" y="19431"/>
                </a:lnTo>
                <a:lnTo>
                  <a:pt x="589026" y="19431"/>
                </a:lnTo>
                <a:lnTo>
                  <a:pt x="628269" y="19431"/>
                </a:lnTo>
                <a:lnTo>
                  <a:pt x="650494" y="19431"/>
                </a:lnTo>
                <a:lnTo>
                  <a:pt x="674243" y="20447"/>
                </a:lnTo>
                <a:lnTo>
                  <a:pt x="698754" y="20447"/>
                </a:lnTo>
                <a:lnTo>
                  <a:pt x="719328" y="19431"/>
                </a:lnTo>
                <a:lnTo>
                  <a:pt x="740156" y="19431"/>
                </a:lnTo>
                <a:lnTo>
                  <a:pt x="757428" y="18287"/>
                </a:lnTo>
                <a:lnTo>
                  <a:pt x="775081" y="17653"/>
                </a:lnTo>
                <a:lnTo>
                  <a:pt x="794893" y="17653"/>
                </a:lnTo>
                <a:lnTo>
                  <a:pt x="812546" y="17653"/>
                </a:lnTo>
                <a:lnTo>
                  <a:pt x="828675" y="15494"/>
                </a:lnTo>
                <a:lnTo>
                  <a:pt x="847471" y="13970"/>
                </a:lnTo>
                <a:lnTo>
                  <a:pt x="868299" y="13970"/>
                </a:lnTo>
                <a:lnTo>
                  <a:pt x="868299" y="13970"/>
                </a:lnTo>
                <a:lnTo>
                  <a:pt x="913003" y="13970"/>
                </a:lnTo>
                <a:lnTo>
                  <a:pt x="937133" y="15494"/>
                </a:lnTo>
                <a:lnTo>
                  <a:pt x="963422" y="17653"/>
                </a:lnTo>
                <a:lnTo>
                  <a:pt x="991870" y="18287"/>
                </a:lnTo>
                <a:lnTo>
                  <a:pt x="1018159" y="18287"/>
                </a:lnTo>
                <a:lnTo>
                  <a:pt x="1042162" y="18287"/>
                </a:lnTo>
                <a:lnTo>
                  <a:pt x="1061974" y="18287"/>
                </a:lnTo>
                <a:lnTo>
                  <a:pt x="1081786" y="18287"/>
                </a:lnTo>
                <a:lnTo>
                  <a:pt x="1101217" y="18287"/>
                </a:lnTo>
                <a:lnTo>
                  <a:pt x="1121029" y="17653"/>
                </a:lnTo>
                <a:lnTo>
                  <a:pt x="1139825" y="15494"/>
                </a:lnTo>
                <a:lnTo>
                  <a:pt x="1155319" y="11811"/>
                </a:lnTo>
                <a:lnTo>
                  <a:pt x="1166114" y="9651"/>
                </a:lnTo>
                <a:lnTo>
                  <a:pt x="117043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08520" y="1673732"/>
            <a:ext cx="1136650" cy="34925"/>
          </a:xfrm>
          <a:custGeom>
            <a:avLst/>
            <a:gdLst/>
            <a:ahLst/>
            <a:cxnLst/>
            <a:rect l="l" t="t" r="r" b="b"/>
            <a:pathLst>
              <a:path w="1136650" h="34925">
                <a:moveTo>
                  <a:pt x="5714" y="28066"/>
                </a:moveTo>
                <a:lnTo>
                  <a:pt x="5714" y="28066"/>
                </a:lnTo>
                <a:lnTo>
                  <a:pt x="0" y="7112"/>
                </a:lnTo>
                <a:lnTo>
                  <a:pt x="7874" y="0"/>
                </a:lnTo>
                <a:lnTo>
                  <a:pt x="7874" y="0"/>
                </a:lnTo>
                <a:lnTo>
                  <a:pt x="21971" y="1015"/>
                </a:lnTo>
                <a:lnTo>
                  <a:pt x="40639" y="2158"/>
                </a:lnTo>
                <a:lnTo>
                  <a:pt x="59435" y="3175"/>
                </a:lnTo>
                <a:lnTo>
                  <a:pt x="79248" y="3175"/>
                </a:lnTo>
                <a:lnTo>
                  <a:pt x="100837" y="3937"/>
                </a:lnTo>
                <a:lnTo>
                  <a:pt x="123825" y="4952"/>
                </a:lnTo>
                <a:lnTo>
                  <a:pt x="147954" y="6095"/>
                </a:lnTo>
                <a:lnTo>
                  <a:pt x="172084" y="6095"/>
                </a:lnTo>
                <a:lnTo>
                  <a:pt x="220345" y="6095"/>
                </a:lnTo>
                <a:lnTo>
                  <a:pt x="242950" y="7112"/>
                </a:lnTo>
                <a:lnTo>
                  <a:pt x="265302" y="8636"/>
                </a:lnTo>
                <a:lnTo>
                  <a:pt x="284733" y="8636"/>
                </a:lnTo>
                <a:lnTo>
                  <a:pt x="304546" y="8636"/>
                </a:lnTo>
                <a:lnTo>
                  <a:pt x="326135" y="8636"/>
                </a:lnTo>
                <a:lnTo>
                  <a:pt x="350647" y="8636"/>
                </a:lnTo>
                <a:lnTo>
                  <a:pt x="377951" y="9651"/>
                </a:lnTo>
                <a:lnTo>
                  <a:pt x="405383" y="10794"/>
                </a:lnTo>
                <a:lnTo>
                  <a:pt x="430529" y="11811"/>
                </a:lnTo>
                <a:lnTo>
                  <a:pt x="454278" y="11811"/>
                </a:lnTo>
                <a:lnTo>
                  <a:pt x="478789" y="10794"/>
                </a:lnTo>
                <a:lnTo>
                  <a:pt x="499363" y="11811"/>
                </a:lnTo>
                <a:lnTo>
                  <a:pt x="523494" y="12573"/>
                </a:lnTo>
                <a:lnTo>
                  <a:pt x="547497" y="12573"/>
                </a:lnTo>
                <a:lnTo>
                  <a:pt x="569468" y="12573"/>
                </a:lnTo>
                <a:lnTo>
                  <a:pt x="593598" y="13588"/>
                </a:lnTo>
                <a:lnTo>
                  <a:pt x="619886" y="13588"/>
                </a:lnTo>
                <a:lnTo>
                  <a:pt x="642620" y="13588"/>
                </a:lnTo>
                <a:lnTo>
                  <a:pt x="666750" y="13588"/>
                </a:lnTo>
                <a:lnTo>
                  <a:pt x="696213" y="13588"/>
                </a:lnTo>
                <a:lnTo>
                  <a:pt x="723646" y="14731"/>
                </a:lnTo>
                <a:lnTo>
                  <a:pt x="748029" y="16128"/>
                </a:lnTo>
                <a:lnTo>
                  <a:pt x="768603" y="17271"/>
                </a:lnTo>
                <a:lnTo>
                  <a:pt x="789431" y="17271"/>
                </a:lnTo>
                <a:lnTo>
                  <a:pt x="807847" y="17271"/>
                </a:lnTo>
                <a:lnTo>
                  <a:pt x="828675" y="17271"/>
                </a:lnTo>
                <a:lnTo>
                  <a:pt x="851788" y="17271"/>
                </a:lnTo>
                <a:lnTo>
                  <a:pt x="875919" y="17271"/>
                </a:lnTo>
                <a:lnTo>
                  <a:pt x="900049" y="18287"/>
                </a:lnTo>
                <a:lnTo>
                  <a:pt x="923035" y="19430"/>
                </a:lnTo>
                <a:lnTo>
                  <a:pt x="946023" y="20446"/>
                </a:lnTo>
                <a:lnTo>
                  <a:pt x="969136" y="20446"/>
                </a:lnTo>
                <a:lnTo>
                  <a:pt x="992124" y="22225"/>
                </a:lnTo>
                <a:lnTo>
                  <a:pt x="1012698" y="24383"/>
                </a:lnTo>
                <a:lnTo>
                  <a:pt x="1032509" y="25526"/>
                </a:lnTo>
                <a:lnTo>
                  <a:pt x="1052322" y="26924"/>
                </a:lnTo>
                <a:lnTo>
                  <a:pt x="1074293" y="29082"/>
                </a:lnTo>
                <a:lnTo>
                  <a:pt x="1094739" y="30861"/>
                </a:lnTo>
                <a:lnTo>
                  <a:pt x="1114552" y="33019"/>
                </a:lnTo>
                <a:lnTo>
                  <a:pt x="1128902" y="34543"/>
                </a:lnTo>
                <a:lnTo>
                  <a:pt x="1136523" y="2438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66670" y="1897252"/>
            <a:ext cx="2365375" cy="27305"/>
          </a:xfrm>
          <a:custGeom>
            <a:avLst/>
            <a:gdLst/>
            <a:ahLst/>
            <a:cxnLst/>
            <a:rect l="l" t="t" r="r" b="b"/>
            <a:pathLst>
              <a:path w="2365375" h="27305">
                <a:moveTo>
                  <a:pt x="0" y="0"/>
                </a:moveTo>
                <a:lnTo>
                  <a:pt x="0" y="0"/>
                </a:lnTo>
                <a:lnTo>
                  <a:pt x="8636" y="4318"/>
                </a:lnTo>
                <a:lnTo>
                  <a:pt x="20574" y="5079"/>
                </a:lnTo>
                <a:lnTo>
                  <a:pt x="37084" y="6095"/>
                </a:lnTo>
                <a:lnTo>
                  <a:pt x="55753" y="6095"/>
                </a:lnTo>
                <a:lnTo>
                  <a:pt x="76327" y="8635"/>
                </a:lnTo>
                <a:lnTo>
                  <a:pt x="96139" y="10794"/>
                </a:lnTo>
                <a:lnTo>
                  <a:pt x="116967" y="11937"/>
                </a:lnTo>
                <a:lnTo>
                  <a:pt x="136779" y="11937"/>
                </a:lnTo>
                <a:lnTo>
                  <a:pt x="156591" y="9778"/>
                </a:lnTo>
                <a:lnTo>
                  <a:pt x="177165" y="9778"/>
                </a:lnTo>
                <a:lnTo>
                  <a:pt x="197993" y="10794"/>
                </a:lnTo>
                <a:lnTo>
                  <a:pt x="217805" y="12953"/>
                </a:lnTo>
                <a:lnTo>
                  <a:pt x="237617" y="14096"/>
                </a:lnTo>
                <a:lnTo>
                  <a:pt x="258191" y="14731"/>
                </a:lnTo>
                <a:lnTo>
                  <a:pt x="281178" y="14731"/>
                </a:lnTo>
                <a:lnTo>
                  <a:pt x="303149" y="15875"/>
                </a:lnTo>
                <a:lnTo>
                  <a:pt x="326136" y="16890"/>
                </a:lnTo>
                <a:lnTo>
                  <a:pt x="349250" y="18414"/>
                </a:lnTo>
                <a:lnTo>
                  <a:pt x="371856" y="19431"/>
                </a:lnTo>
                <a:lnTo>
                  <a:pt x="394208" y="20573"/>
                </a:lnTo>
                <a:lnTo>
                  <a:pt x="415798" y="21589"/>
                </a:lnTo>
                <a:lnTo>
                  <a:pt x="439928" y="22732"/>
                </a:lnTo>
                <a:lnTo>
                  <a:pt x="464058" y="23748"/>
                </a:lnTo>
                <a:lnTo>
                  <a:pt x="487045" y="24891"/>
                </a:lnTo>
                <a:lnTo>
                  <a:pt x="510159" y="24891"/>
                </a:lnTo>
                <a:lnTo>
                  <a:pt x="533146" y="24891"/>
                </a:lnTo>
                <a:lnTo>
                  <a:pt x="558038" y="25907"/>
                </a:lnTo>
                <a:lnTo>
                  <a:pt x="582549" y="25907"/>
                </a:lnTo>
                <a:lnTo>
                  <a:pt x="608711" y="27050"/>
                </a:lnTo>
                <a:lnTo>
                  <a:pt x="633603" y="27050"/>
                </a:lnTo>
                <a:lnTo>
                  <a:pt x="633603" y="27050"/>
                </a:lnTo>
                <a:lnTo>
                  <a:pt x="660908" y="25907"/>
                </a:lnTo>
                <a:lnTo>
                  <a:pt x="687197" y="25907"/>
                </a:lnTo>
                <a:lnTo>
                  <a:pt x="714629" y="23748"/>
                </a:lnTo>
                <a:lnTo>
                  <a:pt x="739140" y="21589"/>
                </a:lnTo>
                <a:lnTo>
                  <a:pt x="759587" y="21589"/>
                </a:lnTo>
                <a:lnTo>
                  <a:pt x="779399" y="21589"/>
                </a:lnTo>
                <a:lnTo>
                  <a:pt x="779399" y="21589"/>
                </a:lnTo>
                <a:lnTo>
                  <a:pt x="799973" y="20573"/>
                </a:lnTo>
                <a:lnTo>
                  <a:pt x="825500" y="20573"/>
                </a:lnTo>
                <a:lnTo>
                  <a:pt x="851789" y="20573"/>
                </a:lnTo>
                <a:lnTo>
                  <a:pt x="880237" y="20573"/>
                </a:lnTo>
                <a:lnTo>
                  <a:pt x="908685" y="20573"/>
                </a:lnTo>
                <a:lnTo>
                  <a:pt x="938149" y="20573"/>
                </a:lnTo>
                <a:lnTo>
                  <a:pt x="965581" y="20573"/>
                </a:lnTo>
                <a:lnTo>
                  <a:pt x="992886" y="20573"/>
                </a:lnTo>
                <a:lnTo>
                  <a:pt x="1021334" y="20573"/>
                </a:lnTo>
                <a:lnTo>
                  <a:pt x="1047623" y="19431"/>
                </a:lnTo>
                <a:lnTo>
                  <a:pt x="1073912" y="16890"/>
                </a:lnTo>
                <a:lnTo>
                  <a:pt x="1100201" y="15875"/>
                </a:lnTo>
                <a:lnTo>
                  <a:pt x="1128649" y="15875"/>
                </a:lnTo>
                <a:lnTo>
                  <a:pt x="1154938" y="15875"/>
                </a:lnTo>
                <a:lnTo>
                  <a:pt x="1181227" y="15875"/>
                </a:lnTo>
                <a:lnTo>
                  <a:pt x="1208532" y="15875"/>
                </a:lnTo>
                <a:lnTo>
                  <a:pt x="1233678" y="14731"/>
                </a:lnTo>
                <a:lnTo>
                  <a:pt x="1257808" y="12953"/>
                </a:lnTo>
                <a:lnTo>
                  <a:pt x="1281938" y="11937"/>
                </a:lnTo>
                <a:lnTo>
                  <a:pt x="1328801" y="11937"/>
                </a:lnTo>
                <a:lnTo>
                  <a:pt x="1346454" y="12953"/>
                </a:lnTo>
                <a:lnTo>
                  <a:pt x="1365123" y="11937"/>
                </a:lnTo>
                <a:lnTo>
                  <a:pt x="1384554" y="9778"/>
                </a:lnTo>
                <a:lnTo>
                  <a:pt x="1407921" y="7238"/>
                </a:lnTo>
                <a:lnTo>
                  <a:pt x="1429512" y="7238"/>
                </a:lnTo>
                <a:lnTo>
                  <a:pt x="1449324" y="8635"/>
                </a:lnTo>
                <a:lnTo>
                  <a:pt x="1466977" y="8635"/>
                </a:lnTo>
                <a:lnTo>
                  <a:pt x="1487551" y="8635"/>
                </a:lnTo>
                <a:lnTo>
                  <a:pt x="1507363" y="7238"/>
                </a:lnTo>
                <a:lnTo>
                  <a:pt x="1527175" y="5079"/>
                </a:lnTo>
                <a:lnTo>
                  <a:pt x="1545844" y="3301"/>
                </a:lnTo>
                <a:lnTo>
                  <a:pt x="1562100" y="3301"/>
                </a:lnTo>
                <a:lnTo>
                  <a:pt x="1580769" y="3301"/>
                </a:lnTo>
                <a:lnTo>
                  <a:pt x="1597279" y="3301"/>
                </a:lnTo>
                <a:lnTo>
                  <a:pt x="1597279" y="3301"/>
                </a:lnTo>
                <a:lnTo>
                  <a:pt x="1613534" y="4318"/>
                </a:lnTo>
                <a:lnTo>
                  <a:pt x="1631188" y="4318"/>
                </a:lnTo>
                <a:lnTo>
                  <a:pt x="1649857" y="4318"/>
                </a:lnTo>
                <a:lnTo>
                  <a:pt x="1669288" y="4318"/>
                </a:lnTo>
                <a:lnTo>
                  <a:pt x="1692402" y="5079"/>
                </a:lnTo>
                <a:lnTo>
                  <a:pt x="1715389" y="5079"/>
                </a:lnTo>
                <a:lnTo>
                  <a:pt x="1737359" y="4318"/>
                </a:lnTo>
                <a:lnTo>
                  <a:pt x="1756791" y="4318"/>
                </a:lnTo>
                <a:lnTo>
                  <a:pt x="1779143" y="4318"/>
                </a:lnTo>
                <a:lnTo>
                  <a:pt x="1799590" y="5079"/>
                </a:lnTo>
                <a:lnTo>
                  <a:pt x="1819402" y="5079"/>
                </a:lnTo>
                <a:lnTo>
                  <a:pt x="1837055" y="4318"/>
                </a:lnTo>
                <a:lnTo>
                  <a:pt x="1853692" y="2158"/>
                </a:lnTo>
                <a:lnTo>
                  <a:pt x="1870964" y="0"/>
                </a:lnTo>
                <a:lnTo>
                  <a:pt x="1887093" y="0"/>
                </a:lnTo>
                <a:lnTo>
                  <a:pt x="1905889" y="3301"/>
                </a:lnTo>
                <a:lnTo>
                  <a:pt x="1924558" y="5079"/>
                </a:lnTo>
                <a:lnTo>
                  <a:pt x="1938908" y="6095"/>
                </a:lnTo>
                <a:lnTo>
                  <a:pt x="1949831" y="6095"/>
                </a:lnTo>
                <a:lnTo>
                  <a:pt x="1961642" y="5079"/>
                </a:lnTo>
                <a:lnTo>
                  <a:pt x="1975993" y="5079"/>
                </a:lnTo>
                <a:lnTo>
                  <a:pt x="1991487" y="3301"/>
                </a:lnTo>
                <a:lnTo>
                  <a:pt x="2008758" y="2158"/>
                </a:lnTo>
                <a:lnTo>
                  <a:pt x="2008758" y="2158"/>
                </a:lnTo>
                <a:lnTo>
                  <a:pt x="2028570" y="3301"/>
                </a:lnTo>
                <a:lnTo>
                  <a:pt x="2049526" y="5079"/>
                </a:lnTo>
                <a:lnTo>
                  <a:pt x="2068957" y="7238"/>
                </a:lnTo>
                <a:lnTo>
                  <a:pt x="2086609" y="8635"/>
                </a:lnTo>
                <a:lnTo>
                  <a:pt x="2102104" y="7238"/>
                </a:lnTo>
                <a:lnTo>
                  <a:pt x="2116074" y="7238"/>
                </a:lnTo>
                <a:lnTo>
                  <a:pt x="2128012" y="7238"/>
                </a:lnTo>
                <a:lnTo>
                  <a:pt x="2143506" y="6095"/>
                </a:lnTo>
                <a:lnTo>
                  <a:pt x="2161032" y="7238"/>
                </a:lnTo>
                <a:lnTo>
                  <a:pt x="2180844" y="7238"/>
                </a:lnTo>
                <a:lnTo>
                  <a:pt x="2202434" y="6095"/>
                </a:lnTo>
                <a:lnTo>
                  <a:pt x="2225548" y="6095"/>
                </a:lnTo>
                <a:lnTo>
                  <a:pt x="2263013" y="6095"/>
                </a:lnTo>
                <a:lnTo>
                  <a:pt x="2279523" y="5079"/>
                </a:lnTo>
                <a:lnTo>
                  <a:pt x="2295779" y="5079"/>
                </a:lnTo>
                <a:lnTo>
                  <a:pt x="2311908" y="7238"/>
                </a:lnTo>
                <a:lnTo>
                  <a:pt x="2328545" y="10794"/>
                </a:lnTo>
                <a:lnTo>
                  <a:pt x="2342896" y="11937"/>
                </a:lnTo>
                <a:lnTo>
                  <a:pt x="2342896" y="11937"/>
                </a:lnTo>
                <a:lnTo>
                  <a:pt x="2354072" y="10794"/>
                </a:lnTo>
                <a:lnTo>
                  <a:pt x="2364867" y="10794"/>
                </a:lnTo>
                <a:lnTo>
                  <a:pt x="2356993" y="72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47184" y="1914144"/>
            <a:ext cx="782955" cy="25400"/>
          </a:xfrm>
          <a:custGeom>
            <a:avLst/>
            <a:gdLst/>
            <a:ahLst/>
            <a:cxnLst/>
            <a:rect l="l" t="t" r="r" b="b"/>
            <a:pathLst>
              <a:path w="782954" h="25400">
                <a:moveTo>
                  <a:pt x="0" y="1524"/>
                </a:moveTo>
                <a:lnTo>
                  <a:pt x="7492" y="6857"/>
                </a:lnTo>
                <a:lnTo>
                  <a:pt x="21589" y="8000"/>
                </a:lnTo>
                <a:lnTo>
                  <a:pt x="41782" y="8000"/>
                </a:lnTo>
                <a:lnTo>
                  <a:pt x="64388" y="9017"/>
                </a:lnTo>
                <a:lnTo>
                  <a:pt x="89662" y="10160"/>
                </a:lnTo>
                <a:lnTo>
                  <a:pt x="113791" y="9017"/>
                </a:lnTo>
                <a:lnTo>
                  <a:pt x="135636" y="9017"/>
                </a:lnTo>
                <a:lnTo>
                  <a:pt x="156590" y="9017"/>
                </a:lnTo>
                <a:lnTo>
                  <a:pt x="179196" y="9017"/>
                </a:lnTo>
                <a:lnTo>
                  <a:pt x="204469" y="6857"/>
                </a:lnTo>
                <a:lnTo>
                  <a:pt x="230758" y="5842"/>
                </a:lnTo>
                <a:lnTo>
                  <a:pt x="253745" y="4699"/>
                </a:lnTo>
                <a:lnTo>
                  <a:pt x="275716" y="2540"/>
                </a:lnTo>
                <a:lnTo>
                  <a:pt x="299846" y="2540"/>
                </a:lnTo>
                <a:lnTo>
                  <a:pt x="329438" y="3682"/>
                </a:lnTo>
                <a:lnTo>
                  <a:pt x="355600" y="2540"/>
                </a:lnTo>
                <a:lnTo>
                  <a:pt x="378713" y="2540"/>
                </a:lnTo>
                <a:lnTo>
                  <a:pt x="397382" y="3682"/>
                </a:lnTo>
                <a:lnTo>
                  <a:pt x="415036" y="3682"/>
                </a:lnTo>
                <a:lnTo>
                  <a:pt x="431291" y="2540"/>
                </a:lnTo>
                <a:lnTo>
                  <a:pt x="446404" y="1524"/>
                </a:lnTo>
                <a:lnTo>
                  <a:pt x="462914" y="0"/>
                </a:lnTo>
                <a:lnTo>
                  <a:pt x="480567" y="0"/>
                </a:lnTo>
                <a:lnTo>
                  <a:pt x="500379" y="0"/>
                </a:lnTo>
                <a:lnTo>
                  <a:pt x="521969" y="0"/>
                </a:lnTo>
                <a:lnTo>
                  <a:pt x="546100" y="2540"/>
                </a:lnTo>
                <a:lnTo>
                  <a:pt x="570229" y="5842"/>
                </a:lnTo>
                <a:lnTo>
                  <a:pt x="595376" y="9017"/>
                </a:lnTo>
                <a:lnTo>
                  <a:pt x="619505" y="10160"/>
                </a:lnTo>
                <a:lnTo>
                  <a:pt x="640461" y="12318"/>
                </a:lnTo>
                <a:lnTo>
                  <a:pt x="659891" y="13335"/>
                </a:lnTo>
                <a:lnTo>
                  <a:pt x="678561" y="14478"/>
                </a:lnTo>
                <a:lnTo>
                  <a:pt x="699515" y="15493"/>
                </a:lnTo>
                <a:lnTo>
                  <a:pt x="719201" y="16637"/>
                </a:lnTo>
                <a:lnTo>
                  <a:pt x="737996" y="20193"/>
                </a:lnTo>
                <a:lnTo>
                  <a:pt x="755268" y="24130"/>
                </a:lnTo>
                <a:lnTo>
                  <a:pt x="769619" y="25273"/>
                </a:lnTo>
                <a:lnTo>
                  <a:pt x="782574" y="24130"/>
                </a:lnTo>
                <a:lnTo>
                  <a:pt x="782574" y="24130"/>
                </a:lnTo>
                <a:lnTo>
                  <a:pt x="775080" y="17653"/>
                </a:lnTo>
                <a:lnTo>
                  <a:pt x="781557" y="1333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39794" y="2102484"/>
            <a:ext cx="900430" cy="21590"/>
          </a:xfrm>
          <a:custGeom>
            <a:avLst/>
            <a:gdLst/>
            <a:ahLst/>
            <a:cxnLst/>
            <a:rect l="l" t="t" r="r" b="b"/>
            <a:pathLst>
              <a:path w="900429" h="21589">
                <a:moveTo>
                  <a:pt x="38480" y="16128"/>
                </a:moveTo>
                <a:lnTo>
                  <a:pt x="38480" y="16128"/>
                </a:lnTo>
                <a:lnTo>
                  <a:pt x="10032" y="21589"/>
                </a:lnTo>
                <a:lnTo>
                  <a:pt x="0" y="19812"/>
                </a:lnTo>
                <a:lnTo>
                  <a:pt x="0" y="19812"/>
                </a:lnTo>
                <a:lnTo>
                  <a:pt x="18668" y="19812"/>
                </a:lnTo>
                <a:lnTo>
                  <a:pt x="34162" y="17271"/>
                </a:lnTo>
                <a:lnTo>
                  <a:pt x="52577" y="16128"/>
                </a:lnTo>
                <a:lnTo>
                  <a:pt x="72389" y="17271"/>
                </a:lnTo>
                <a:lnTo>
                  <a:pt x="91058" y="17271"/>
                </a:lnTo>
                <a:lnTo>
                  <a:pt x="106171" y="15112"/>
                </a:lnTo>
                <a:lnTo>
                  <a:pt x="122681" y="13969"/>
                </a:lnTo>
                <a:lnTo>
                  <a:pt x="139953" y="13969"/>
                </a:lnTo>
                <a:lnTo>
                  <a:pt x="155447" y="13969"/>
                </a:lnTo>
                <a:lnTo>
                  <a:pt x="170560" y="13969"/>
                </a:lnTo>
                <a:lnTo>
                  <a:pt x="190372" y="15112"/>
                </a:lnTo>
                <a:lnTo>
                  <a:pt x="209168" y="15112"/>
                </a:lnTo>
                <a:lnTo>
                  <a:pt x="246252" y="15112"/>
                </a:lnTo>
                <a:lnTo>
                  <a:pt x="262763" y="15112"/>
                </a:lnTo>
                <a:lnTo>
                  <a:pt x="282193" y="16128"/>
                </a:lnTo>
                <a:lnTo>
                  <a:pt x="302005" y="17271"/>
                </a:lnTo>
                <a:lnTo>
                  <a:pt x="320675" y="17271"/>
                </a:lnTo>
                <a:lnTo>
                  <a:pt x="339470" y="17271"/>
                </a:lnTo>
                <a:lnTo>
                  <a:pt x="361441" y="18287"/>
                </a:lnTo>
                <a:lnTo>
                  <a:pt x="383031" y="20446"/>
                </a:lnTo>
                <a:lnTo>
                  <a:pt x="405383" y="20446"/>
                </a:lnTo>
                <a:lnTo>
                  <a:pt x="427989" y="20446"/>
                </a:lnTo>
                <a:lnTo>
                  <a:pt x="449960" y="20446"/>
                </a:lnTo>
                <a:lnTo>
                  <a:pt x="471931" y="20446"/>
                </a:lnTo>
                <a:lnTo>
                  <a:pt x="492759" y="20446"/>
                </a:lnTo>
                <a:lnTo>
                  <a:pt x="492759" y="20446"/>
                </a:lnTo>
                <a:lnTo>
                  <a:pt x="513333" y="19812"/>
                </a:lnTo>
                <a:lnTo>
                  <a:pt x="534161" y="19812"/>
                </a:lnTo>
                <a:lnTo>
                  <a:pt x="557276" y="18287"/>
                </a:lnTo>
                <a:lnTo>
                  <a:pt x="579246" y="17271"/>
                </a:lnTo>
                <a:lnTo>
                  <a:pt x="602233" y="16128"/>
                </a:lnTo>
                <a:lnTo>
                  <a:pt x="619886" y="17271"/>
                </a:lnTo>
                <a:lnTo>
                  <a:pt x="633983" y="19812"/>
                </a:lnTo>
                <a:lnTo>
                  <a:pt x="651509" y="19812"/>
                </a:lnTo>
                <a:lnTo>
                  <a:pt x="651509" y="19812"/>
                </a:lnTo>
                <a:lnTo>
                  <a:pt x="671067" y="17271"/>
                </a:lnTo>
                <a:lnTo>
                  <a:pt x="691895" y="17271"/>
                </a:lnTo>
                <a:lnTo>
                  <a:pt x="714882" y="17271"/>
                </a:lnTo>
                <a:lnTo>
                  <a:pt x="739013" y="15112"/>
                </a:lnTo>
                <a:lnTo>
                  <a:pt x="760983" y="13969"/>
                </a:lnTo>
                <a:lnTo>
                  <a:pt x="781557" y="15112"/>
                </a:lnTo>
                <a:lnTo>
                  <a:pt x="801369" y="15112"/>
                </a:lnTo>
                <a:lnTo>
                  <a:pt x="821181" y="16128"/>
                </a:lnTo>
                <a:lnTo>
                  <a:pt x="842009" y="17271"/>
                </a:lnTo>
                <a:lnTo>
                  <a:pt x="860678" y="18287"/>
                </a:lnTo>
                <a:lnTo>
                  <a:pt x="874776" y="17271"/>
                </a:lnTo>
                <a:lnTo>
                  <a:pt x="885570" y="15112"/>
                </a:lnTo>
                <a:lnTo>
                  <a:pt x="896746" y="11811"/>
                </a:lnTo>
                <a:lnTo>
                  <a:pt x="899921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2320" y="2360929"/>
            <a:ext cx="1628139" cy="43815"/>
          </a:xfrm>
          <a:custGeom>
            <a:avLst/>
            <a:gdLst/>
            <a:ahLst/>
            <a:cxnLst/>
            <a:rect l="l" t="t" r="r" b="b"/>
            <a:pathLst>
              <a:path w="1628139" h="43814">
                <a:moveTo>
                  <a:pt x="99694" y="43561"/>
                </a:moveTo>
                <a:lnTo>
                  <a:pt x="84581" y="39243"/>
                </a:lnTo>
                <a:lnTo>
                  <a:pt x="44957" y="25907"/>
                </a:lnTo>
                <a:lnTo>
                  <a:pt x="25146" y="16256"/>
                </a:lnTo>
                <a:lnTo>
                  <a:pt x="0" y="4318"/>
                </a:lnTo>
                <a:lnTo>
                  <a:pt x="7493" y="0"/>
                </a:lnTo>
                <a:lnTo>
                  <a:pt x="7493" y="0"/>
                </a:lnTo>
                <a:lnTo>
                  <a:pt x="16129" y="3301"/>
                </a:lnTo>
                <a:lnTo>
                  <a:pt x="27305" y="7619"/>
                </a:lnTo>
                <a:lnTo>
                  <a:pt x="43561" y="10794"/>
                </a:lnTo>
                <a:lnTo>
                  <a:pt x="62230" y="14096"/>
                </a:lnTo>
                <a:lnTo>
                  <a:pt x="80899" y="16256"/>
                </a:lnTo>
                <a:lnTo>
                  <a:pt x="101854" y="17271"/>
                </a:lnTo>
                <a:lnTo>
                  <a:pt x="121666" y="19431"/>
                </a:lnTo>
                <a:lnTo>
                  <a:pt x="141478" y="19431"/>
                </a:lnTo>
                <a:lnTo>
                  <a:pt x="159766" y="20574"/>
                </a:lnTo>
                <a:lnTo>
                  <a:pt x="178562" y="22732"/>
                </a:lnTo>
                <a:lnTo>
                  <a:pt x="198374" y="22732"/>
                </a:lnTo>
                <a:lnTo>
                  <a:pt x="198374" y="22732"/>
                </a:lnTo>
                <a:lnTo>
                  <a:pt x="217805" y="20574"/>
                </a:lnTo>
                <a:lnTo>
                  <a:pt x="238632" y="19431"/>
                </a:lnTo>
                <a:lnTo>
                  <a:pt x="259461" y="18414"/>
                </a:lnTo>
                <a:lnTo>
                  <a:pt x="281431" y="19431"/>
                </a:lnTo>
                <a:lnTo>
                  <a:pt x="303022" y="19431"/>
                </a:lnTo>
                <a:lnTo>
                  <a:pt x="325374" y="18414"/>
                </a:lnTo>
                <a:lnTo>
                  <a:pt x="365760" y="18414"/>
                </a:lnTo>
                <a:lnTo>
                  <a:pt x="384429" y="17271"/>
                </a:lnTo>
                <a:lnTo>
                  <a:pt x="400685" y="17271"/>
                </a:lnTo>
                <a:lnTo>
                  <a:pt x="419354" y="18414"/>
                </a:lnTo>
                <a:lnTo>
                  <a:pt x="437006" y="19431"/>
                </a:lnTo>
                <a:lnTo>
                  <a:pt x="455675" y="20574"/>
                </a:lnTo>
                <a:lnTo>
                  <a:pt x="475106" y="22732"/>
                </a:lnTo>
                <a:lnTo>
                  <a:pt x="494919" y="19431"/>
                </a:lnTo>
                <a:lnTo>
                  <a:pt x="513715" y="20574"/>
                </a:lnTo>
                <a:lnTo>
                  <a:pt x="529844" y="22732"/>
                </a:lnTo>
                <a:lnTo>
                  <a:pt x="546100" y="20574"/>
                </a:lnTo>
                <a:lnTo>
                  <a:pt x="567309" y="20574"/>
                </a:lnTo>
                <a:lnTo>
                  <a:pt x="590042" y="22732"/>
                </a:lnTo>
                <a:lnTo>
                  <a:pt x="612013" y="23749"/>
                </a:lnTo>
                <a:lnTo>
                  <a:pt x="631698" y="22732"/>
                </a:lnTo>
                <a:lnTo>
                  <a:pt x="650494" y="20574"/>
                </a:lnTo>
                <a:lnTo>
                  <a:pt x="670941" y="19431"/>
                </a:lnTo>
                <a:lnTo>
                  <a:pt x="694055" y="19431"/>
                </a:lnTo>
                <a:lnTo>
                  <a:pt x="717042" y="19431"/>
                </a:lnTo>
                <a:lnTo>
                  <a:pt x="737997" y="20574"/>
                </a:lnTo>
                <a:lnTo>
                  <a:pt x="758444" y="22732"/>
                </a:lnTo>
                <a:lnTo>
                  <a:pt x="778256" y="22732"/>
                </a:lnTo>
                <a:lnTo>
                  <a:pt x="800227" y="22732"/>
                </a:lnTo>
                <a:lnTo>
                  <a:pt x="822198" y="19431"/>
                </a:lnTo>
                <a:lnTo>
                  <a:pt x="844169" y="17271"/>
                </a:lnTo>
                <a:lnTo>
                  <a:pt x="863981" y="16256"/>
                </a:lnTo>
                <a:lnTo>
                  <a:pt x="883793" y="18414"/>
                </a:lnTo>
                <a:lnTo>
                  <a:pt x="901065" y="18414"/>
                </a:lnTo>
                <a:lnTo>
                  <a:pt x="916178" y="16256"/>
                </a:lnTo>
                <a:lnTo>
                  <a:pt x="933831" y="16256"/>
                </a:lnTo>
                <a:lnTo>
                  <a:pt x="933831" y="16256"/>
                </a:lnTo>
                <a:lnTo>
                  <a:pt x="954659" y="17271"/>
                </a:lnTo>
                <a:lnTo>
                  <a:pt x="977773" y="18414"/>
                </a:lnTo>
                <a:lnTo>
                  <a:pt x="1004062" y="19431"/>
                </a:lnTo>
                <a:lnTo>
                  <a:pt x="1029207" y="18414"/>
                </a:lnTo>
                <a:lnTo>
                  <a:pt x="1047623" y="17271"/>
                </a:lnTo>
                <a:lnTo>
                  <a:pt x="1066292" y="18414"/>
                </a:lnTo>
                <a:lnTo>
                  <a:pt x="1087120" y="19431"/>
                </a:lnTo>
                <a:lnTo>
                  <a:pt x="1106932" y="18414"/>
                </a:lnTo>
                <a:lnTo>
                  <a:pt x="1126744" y="18414"/>
                </a:lnTo>
                <a:lnTo>
                  <a:pt x="1146175" y="18414"/>
                </a:lnTo>
                <a:lnTo>
                  <a:pt x="1168146" y="18414"/>
                </a:lnTo>
                <a:lnTo>
                  <a:pt x="1192276" y="18414"/>
                </a:lnTo>
                <a:lnTo>
                  <a:pt x="1218565" y="18414"/>
                </a:lnTo>
                <a:lnTo>
                  <a:pt x="1243710" y="19431"/>
                </a:lnTo>
                <a:lnTo>
                  <a:pt x="1270000" y="19431"/>
                </a:lnTo>
                <a:lnTo>
                  <a:pt x="1297432" y="20574"/>
                </a:lnTo>
                <a:lnTo>
                  <a:pt x="1297432" y="20574"/>
                </a:lnTo>
                <a:lnTo>
                  <a:pt x="1324737" y="18414"/>
                </a:lnTo>
                <a:lnTo>
                  <a:pt x="1351026" y="17271"/>
                </a:lnTo>
                <a:lnTo>
                  <a:pt x="1395983" y="17271"/>
                </a:lnTo>
                <a:lnTo>
                  <a:pt x="1432052" y="17271"/>
                </a:lnTo>
                <a:lnTo>
                  <a:pt x="1448562" y="17271"/>
                </a:lnTo>
                <a:lnTo>
                  <a:pt x="1467358" y="17271"/>
                </a:lnTo>
                <a:lnTo>
                  <a:pt x="1487805" y="16256"/>
                </a:lnTo>
                <a:lnTo>
                  <a:pt x="1509776" y="15112"/>
                </a:lnTo>
                <a:lnTo>
                  <a:pt x="1527047" y="17271"/>
                </a:lnTo>
                <a:lnTo>
                  <a:pt x="1541526" y="18414"/>
                </a:lnTo>
                <a:lnTo>
                  <a:pt x="1541526" y="18414"/>
                </a:lnTo>
                <a:lnTo>
                  <a:pt x="1554860" y="17271"/>
                </a:lnTo>
                <a:lnTo>
                  <a:pt x="1567815" y="14096"/>
                </a:lnTo>
                <a:lnTo>
                  <a:pt x="1581022" y="12954"/>
                </a:lnTo>
                <a:lnTo>
                  <a:pt x="1592960" y="12954"/>
                </a:lnTo>
                <a:lnTo>
                  <a:pt x="1603756" y="10794"/>
                </a:lnTo>
                <a:lnTo>
                  <a:pt x="1614932" y="10794"/>
                </a:lnTo>
                <a:lnTo>
                  <a:pt x="1627885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3903979" y="2366517"/>
            <a:ext cx="847725" cy="31115"/>
            <a:chOff x="3903979" y="2366517"/>
            <a:chExt cx="847725" cy="31115"/>
          </a:xfrm>
        </p:grpSpPr>
        <p:sp>
          <p:nvSpPr>
            <p:cNvPr id="18" name="object 18"/>
            <p:cNvSpPr/>
            <p:nvPr/>
          </p:nvSpPr>
          <p:spPr>
            <a:xfrm>
              <a:off x="3913504" y="2376042"/>
              <a:ext cx="828675" cy="12065"/>
            </a:xfrm>
            <a:custGeom>
              <a:avLst/>
              <a:gdLst/>
              <a:ahLst/>
              <a:cxnLst/>
              <a:rect l="l" t="t" r="r" b="b"/>
              <a:pathLst>
                <a:path w="828675" h="12064">
                  <a:moveTo>
                    <a:pt x="0" y="11937"/>
                  </a:moveTo>
                  <a:lnTo>
                    <a:pt x="26289" y="11937"/>
                  </a:lnTo>
                  <a:lnTo>
                    <a:pt x="26289" y="11937"/>
                  </a:lnTo>
                  <a:lnTo>
                    <a:pt x="48260" y="10794"/>
                  </a:lnTo>
                  <a:lnTo>
                    <a:pt x="72390" y="7619"/>
                  </a:lnTo>
                  <a:lnTo>
                    <a:pt x="97536" y="3301"/>
                  </a:lnTo>
                  <a:lnTo>
                    <a:pt x="121666" y="5461"/>
                  </a:lnTo>
                  <a:lnTo>
                    <a:pt x="141097" y="7619"/>
                  </a:lnTo>
                  <a:lnTo>
                    <a:pt x="159766" y="4318"/>
                  </a:lnTo>
                  <a:lnTo>
                    <a:pt x="179578" y="1143"/>
                  </a:lnTo>
                  <a:lnTo>
                    <a:pt x="196850" y="0"/>
                  </a:lnTo>
                  <a:lnTo>
                    <a:pt x="219202" y="1143"/>
                  </a:lnTo>
                  <a:lnTo>
                    <a:pt x="241935" y="1143"/>
                  </a:lnTo>
                  <a:lnTo>
                    <a:pt x="261747" y="1143"/>
                  </a:lnTo>
                  <a:lnTo>
                    <a:pt x="283718" y="2158"/>
                  </a:lnTo>
                  <a:lnTo>
                    <a:pt x="308483" y="2158"/>
                  </a:lnTo>
                  <a:lnTo>
                    <a:pt x="334010" y="2158"/>
                  </a:lnTo>
                  <a:lnTo>
                    <a:pt x="360299" y="1143"/>
                  </a:lnTo>
                  <a:lnTo>
                    <a:pt x="385572" y="2158"/>
                  </a:lnTo>
                  <a:lnTo>
                    <a:pt x="408178" y="1143"/>
                  </a:lnTo>
                  <a:lnTo>
                    <a:pt x="426974" y="0"/>
                  </a:lnTo>
                  <a:lnTo>
                    <a:pt x="445643" y="0"/>
                  </a:lnTo>
                  <a:lnTo>
                    <a:pt x="464439" y="1143"/>
                  </a:lnTo>
                  <a:lnTo>
                    <a:pt x="484886" y="2158"/>
                  </a:lnTo>
                  <a:lnTo>
                    <a:pt x="503555" y="2158"/>
                  </a:lnTo>
                  <a:lnTo>
                    <a:pt x="521970" y="3301"/>
                  </a:lnTo>
                  <a:lnTo>
                    <a:pt x="540639" y="5461"/>
                  </a:lnTo>
                  <a:lnTo>
                    <a:pt x="560451" y="9779"/>
                  </a:lnTo>
                  <a:lnTo>
                    <a:pt x="580263" y="8636"/>
                  </a:lnTo>
                  <a:lnTo>
                    <a:pt x="600075" y="4318"/>
                  </a:lnTo>
                  <a:lnTo>
                    <a:pt x="621030" y="4318"/>
                  </a:lnTo>
                  <a:lnTo>
                    <a:pt x="640461" y="4318"/>
                  </a:lnTo>
                  <a:lnTo>
                    <a:pt x="663448" y="4318"/>
                  </a:lnTo>
                  <a:lnTo>
                    <a:pt x="688594" y="2158"/>
                  </a:lnTo>
                  <a:lnTo>
                    <a:pt x="709549" y="2158"/>
                  </a:lnTo>
                  <a:lnTo>
                    <a:pt x="730377" y="3301"/>
                  </a:lnTo>
                  <a:lnTo>
                    <a:pt x="750951" y="4318"/>
                  </a:lnTo>
                  <a:lnTo>
                    <a:pt x="772922" y="9779"/>
                  </a:lnTo>
                  <a:lnTo>
                    <a:pt x="792734" y="11937"/>
                  </a:lnTo>
                  <a:lnTo>
                    <a:pt x="810006" y="9779"/>
                  </a:lnTo>
                  <a:lnTo>
                    <a:pt x="822198" y="4318"/>
                  </a:lnTo>
                  <a:lnTo>
                    <a:pt x="82867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27066" y="23836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948305" cy="616585"/>
            <a:chOff x="1213103" y="774134"/>
            <a:chExt cx="2948305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4959" y="792479"/>
              <a:ext cx="222275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0299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Digestive</a:t>
            </a:r>
            <a:r>
              <a:rPr dirty="0"/>
              <a:t> </a:t>
            </a:r>
            <a:r>
              <a:rPr spc="-15" dirty="0"/>
              <a:t>System</a:t>
            </a:r>
          </a:p>
          <a:p>
            <a:pPr marL="614045">
              <a:lnSpc>
                <a:spcPct val="100000"/>
              </a:lnSpc>
              <a:spcBef>
                <a:spcPts val="30"/>
              </a:spcBef>
            </a:pPr>
            <a:endParaRPr sz="1900"/>
          </a:p>
          <a:p>
            <a:pPr marL="949325" indent="-323215">
              <a:lnSpc>
                <a:spcPct val="100000"/>
              </a:lnSpc>
              <a:buFont typeface="Segoe UI Symbol"/>
              <a:buChar char="➢"/>
              <a:tabLst>
                <a:tab pos="949325" algn="l"/>
                <a:tab pos="949960" algn="l"/>
              </a:tabLst>
            </a:pPr>
            <a:r>
              <a:rPr sz="1500" b="0" spc="-155" dirty="0">
                <a:solidFill>
                  <a:srgbClr val="000000"/>
                </a:solidFill>
                <a:latin typeface="Arial Black"/>
                <a:cs typeface="Arial Black"/>
              </a:rPr>
              <a:t>Digestive </a:t>
            </a:r>
            <a:r>
              <a:rPr sz="1500" b="0" spc="-195" dirty="0">
                <a:solidFill>
                  <a:srgbClr val="000000"/>
                </a:solidFill>
                <a:latin typeface="Arial Black"/>
                <a:cs typeface="Arial Black"/>
              </a:rPr>
              <a:t>tract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is</a:t>
            </a:r>
            <a:r>
              <a:rPr sz="1500" b="0" spc="-3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spc="-35" dirty="0">
                <a:solidFill>
                  <a:srgbClr val="CC0000"/>
                </a:solidFill>
              </a:rPr>
              <a:t>complete.</a:t>
            </a:r>
            <a:endParaRPr sz="1500">
              <a:latin typeface="Arial Black"/>
              <a:cs typeface="Arial Black"/>
            </a:endParaRPr>
          </a:p>
          <a:p>
            <a:pPr marL="949325" indent="-323215">
              <a:lnSpc>
                <a:spcPct val="100000"/>
              </a:lnSpc>
              <a:buFont typeface="Segoe UI Symbol"/>
              <a:buChar char="➢"/>
              <a:tabLst>
                <a:tab pos="949325" algn="l"/>
                <a:tab pos="949960" algn="l"/>
              </a:tabLst>
            </a:pP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Proboscis </a:t>
            </a:r>
            <a:r>
              <a:rPr sz="1500" b="0" spc="-180" dirty="0">
                <a:solidFill>
                  <a:srgbClr val="000000"/>
                </a:solidFill>
                <a:latin typeface="Arial Black"/>
                <a:cs typeface="Arial Black"/>
              </a:rPr>
              <a:t>contains </a:t>
            </a:r>
            <a:r>
              <a:rPr sz="1500" b="0" spc="-200" dirty="0">
                <a:solidFill>
                  <a:srgbClr val="000000"/>
                </a:solidFill>
                <a:latin typeface="Arial Black"/>
                <a:cs typeface="Arial Black"/>
              </a:rPr>
              <a:t>a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hollow outgrowth from </a:t>
            </a:r>
            <a:r>
              <a:rPr sz="1500" b="0" spc="-175" dirty="0">
                <a:solidFill>
                  <a:srgbClr val="000000"/>
                </a:solidFill>
                <a:latin typeface="Arial Black"/>
                <a:cs typeface="Arial Black"/>
              </a:rPr>
              <a:t>the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gut, </a:t>
            </a:r>
            <a:r>
              <a:rPr sz="1500" b="0" spc="-185" dirty="0">
                <a:solidFill>
                  <a:srgbClr val="000000"/>
                </a:solidFill>
                <a:latin typeface="Arial Black"/>
                <a:cs typeface="Arial Black"/>
              </a:rPr>
              <a:t>called </a:t>
            </a:r>
            <a:r>
              <a:rPr sz="1500" spc="-5" dirty="0">
                <a:solidFill>
                  <a:srgbClr val="CC0000"/>
                </a:solidFill>
              </a:rPr>
              <a:t>buccal </a:t>
            </a:r>
            <a:r>
              <a:rPr sz="1500" spc="-30" dirty="0">
                <a:solidFill>
                  <a:srgbClr val="CC0000"/>
                </a:solidFill>
              </a:rPr>
              <a:t>diverticulum</a:t>
            </a:r>
            <a:r>
              <a:rPr sz="1500" spc="150" dirty="0">
                <a:solidFill>
                  <a:srgbClr val="CC0000"/>
                </a:solidFill>
              </a:rPr>
              <a:t>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or</a:t>
            </a:r>
            <a:endParaRPr sz="1500">
              <a:latin typeface="Arial Black"/>
              <a:cs typeface="Arial Black"/>
            </a:endParaRPr>
          </a:p>
          <a:p>
            <a:pPr marL="949325">
              <a:lnSpc>
                <a:spcPct val="100000"/>
              </a:lnSpc>
            </a:pPr>
            <a:r>
              <a:rPr sz="1500" spc="-25" dirty="0">
                <a:solidFill>
                  <a:srgbClr val="CC0000"/>
                </a:solidFill>
              </a:rPr>
              <a:t>stomochord </a:t>
            </a:r>
            <a:r>
              <a:rPr sz="1500" b="0" spc="-165" dirty="0">
                <a:solidFill>
                  <a:srgbClr val="000000"/>
                </a:solidFill>
                <a:latin typeface="Arial Black"/>
                <a:cs typeface="Arial Black"/>
              </a:rPr>
              <a:t>(earlier </a:t>
            </a:r>
            <a:r>
              <a:rPr sz="1500" b="0" spc="-160" dirty="0">
                <a:solidFill>
                  <a:srgbClr val="000000"/>
                </a:solidFill>
                <a:latin typeface="Arial Black"/>
                <a:cs typeface="Arial Black"/>
              </a:rPr>
              <a:t>regarded </a:t>
            </a:r>
            <a:r>
              <a:rPr sz="1500" b="0" spc="-204" dirty="0">
                <a:solidFill>
                  <a:srgbClr val="000000"/>
                </a:solidFill>
                <a:latin typeface="Arial Black"/>
                <a:cs typeface="Arial Black"/>
              </a:rPr>
              <a:t>as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60" dirty="0">
                <a:solidFill>
                  <a:srgbClr val="000000"/>
                </a:solidFill>
                <a:latin typeface="Arial Black"/>
                <a:cs typeface="Arial Black"/>
              </a:rPr>
              <a:t>notochord).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71191" y="1637283"/>
            <a:ext cx="1170940" cy="54610"/>
          </a:xfrm>
          <a:custGeom>
            <a:avLst/>
            <a:gdLst/>
            <a:ahLst/>
            <a:cxnLst/>
            <a:rect l="l" t="t" r="r" b="b"/>
            <a:pathLst>
              <a:path w="1170939" h="54610">
                <a:moveTo>
                  <a:pt x="0" y="1142"/>
                </a:moveTo>
                <a:lnTo>
                  <a:pt x="10032" y="0"/>
                </a:lnTo>
                <a:lnTo>
                  <a:pt x="10032" y="0"/>
                </a:lnTo>
                <a:lnTo>
                  <a:pt x="20954" y="5461"/>
                </a:lnTo>
                <a:lnTo>
                  <a:pt x="35306" y="12953"/>
                </a:lnTo>
                <a:lnTo>
                  <a:pt x="49275" y="20574"/>
                </a:lnTo>
                <a:lnTo>
                  <a:pt x="63753" y="27050"/>
                </a:lnTo>
                <a:lnTo>
                  <a:pt x="76707" y="35687"/>
                </a:lnTo>
                <a:lnTo>
                  <a:pt x="91058" y="42163"/>
                </a:lnTo>
                <a:lnTo>
                  <a:pt x="109854" y="46862"/>
                </a:lnTo>
                <a:lnTo>
                  <a:pt x="132460" y="47878"/>
                </a:lnTo>
                <a:lnTo>
                  <a:pt x="132460" y="47878"/>
                </a:lnTo>
                <a:lnTo>
                  <a:pt x="153415" y="46862"/>
                </a:lnTo>
                <a:lnTo>
                  <a:pt x="174244" y="44323"/>
                </a:lnTo>
                <a:lnTo>
                  <a:pt x="194056" y="40259"/>
                </a:lnTo>
                <a:lnTo>
                  <a:pt x="212470" y="35687"/>
                </a:lnTo>
                <a:lnTo>
                  <a:pt x="233298" y="30606"/>
                </a:lnTo>
                <a:lnTo>
                  <a:pt x="254126" y="23749"/>
                </a:lnTo>
                <a:lnTo>
                  <a:pt x="276097" y="18668"/>
                </a:lnTo>
                <a:lnTo>
                  <a:pt x="296671" y="12953"/>
                </a:lnTo>
                <a:lnTo>
                  <a:pt x="318642" y="8636"/>
                </a:lnTo>
                <a:lnTo>
                  <a:pt x="338454" y="5461"/>
                </a:lnTo>
                <a:lnTo>
                  <a:pt x="359282" y="4317"/>
                </a:lnTo>
                <a:lnTo>
                  <a:pt x="377951" y="5461"/>
                </a:lnTo>
                <a:lnTo>
                  <a:pt x="377951" y="5461"/>
                </a:lnTo>
                <a:lnTo>
                  <a:pt x="396366" y="9778"/>
                </a:lnTo>
                <a:lnTo>
                  <a:pt x="416178" y="16255"/>
                </a:lnTo>
                <a:lnTo>
                  <a:pt x="433831" y="23749"/>
                </a:lnTo>
                <a:lnTo>
                  <a:pt x="452500" y="32385"/>
                </a:lnTo>
                <a:lnTo>
                  <a:pt x="471931" y="40259"/>
                </a:lnTo>
                <a:lnTo>
                  <a:pt x="491744" y="46862"/>
                </a:lnTo>
                <a:lnTo>
                  <a:pt x="512317" y="51815"/>
                </a:lnTo>
                <a:lnTo>
                  <a:pt x="533526" y="54355"/>
                </a:lnTo>
                <a:lnTo>
                  <a:pt x="554101" y="50800"/>
                </a:lnTo>
                <a:lnTo>
                  <a:pt x="576071" y="46862"/>
                </a:lnTo>
                <a:lnTo>
                  <a:pt x="595503" y="41020"/>
                </a:lnTo>
                <a:lnTo>
                  <a:pt x="615314" y="37084"/>
                </a:lnTo>
                <a:lnTo>
                  <a:pt x="632841" y="32385"/>
                </a:lnTo>
                <a:lnTo>
                  <a:pt x="651636" y="27050"/>
                </a:lnTo>
                <a:lnTo>
                  <a:pt x="673607" y="23749"/>
                </a:lnTo>
                <a:lnTo>
                  <a:pt x="696213" y="22732"/>
                </a:lnTo>
                <a:lnTo>
                  <a:pt x="717169" y="21589"/>
                </a:lnTo>
                <a:lnTo>
                  <a:pt x="735837" y="21589"/>
                </a:lnTo>
                <a:lnTo>
                  <a:pt x="753109" y="22732"/>
                </a:lnTo>
                <a:lnTo>
                  <a:pt x="770762" y="25907"/>
                </a:lnTo>
                <a:lnTo>
                  <a:pt x="790574" y="31368"/>
                </a:lnTo>
                <a:lnTo>
                  <a:pt x="810006" y="34543"/>
                </a:lnTo>
                <a:lnTo>
                  <a:pt x="830198" y="35687"/>
                </a:lnTo>
                <a:lnTo>
                  <a:pt x="851026" y="35687"/>
                </a:lnTo>
                <a:lnTo>
                  <a:pt x="870457" y="32385"/>
                </a:lnTo>
                <a:lnTo>
                  <a:pt x="889254" y="27050"/>
                </a:lnTo>
                <a:lnTo>
                  <a:pt x="904367" y="22732"/>
                </a:lnTo>
                <a:lnTo>
                  <a:pt x="919860" y="18668"/>
                </a:lnTo>
                <a:lnTo>
                  <a:pt x="937513" y="17272"/>
                </a:lnTo>
                <a:lnTo>
                  <a:pt x="954785" y="16255"/>
                </a:lnTo>
                <a:lnTo>
                  <a:pt x="974597" y="16255"/>
                </a:lnTo>
                <a:lnTo>
                  <a:pt x="974597" y="16255"/>
                </a:lnTo>
                <a:lnTo>
                  <a:pt x="994282" y="19812"/>
                </a:lnTo>
                <a:lnTo>
                  <a:pt x="1013713" y="23749"/>
                </a:lnTo>
                <a:lnTo>
                  <a:pt x="1033525" y="27050"/>
                </a:lnTo>
                <a:lnTo>
                  <a:pt x="1052321" y="31368"/>
                </a:lnTo>
                <a:lnTo>
                  <a:pt x="1072133" y="34543"/>
                </a:lnTo>
                <a:lnTo>
                  <a:pt x="1090803" y="37084"/>
                </a:lnTo>
                <a:lnTo>
                  <a:pt x="1111376" y="38100"/>
                </a:lnTo>
                <a:lnTo>
                  <a:pt x="1131188" y="38100"/>
                </a:lnTo>
                <a:lnTo>
                  <a:pt x="1147698" y="38100"/>
                </a:lnTo>
                <a:lnTo>
                  <a:pt x="1159636" y="38100"/>
                </a:lnTo>
                <a:lnTo>
                  <a:pt x="1170432" y="4102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609460" y="1857120"/>
            <a:ext cx="1423035" cy="107314"/>
            <a:chOff x="6609460" y="1857120"/>
            <a:chExt cx="1423035" cy="107314"/>
          </a:xfrm>
        </p:grpSpPr>
        <p:sp>
          <p:nvSpPr>
            <p:cNvPr id="12" name="object 12"/>
            <p:cNvSpPr/>
            <p:nvPr/>
          </p:nvSpPr>
          <p:spPr>
            <a:xfrm>
              <a:off x="6618985" y="1866645"/>
              <a:ext cx="1403985" cy="68580"/>
            </a:xfrm>
            <a:custGeom>
              <a:avLst/>
              <a:gdLst/>
              <a:ahLst/>
              <a:cxnLst/>
              <a:rect l="l" t="t" r="r" b="b"/>
              <a:pathLst>
                <a:path w="1403984" h="68580">
                  <a:moveTo>
                    <a:pt x="0" y="16128"/>
                  </a:moveTo>
                  <a:lnTo>
                    <a:pt x="0" y="16128"/>
                  </a:lnTo>
                  <a:lnTo>
                    <a:pt x="6858" y="8636"/>
                  </a:lnTo>
                  <a:lnTo>
                    <a:pt x="14350" y="1777"/>
                  </a:lnTo>
                  <a:lnTo>
                    <a:pt x="25527" y="0"/>
                  </a:lnTo>
                  <a:lnTo>
                    <a:pt x="38481" y="1777"/>
                  </a:lnTo>
                  <a:lnTo>
                    <a:pt x="53975" y="8636"/>
                  </a:lnTo>
                  <a:lnTo>
                    <a:pt x="70485" y="17272"/>
                  </a:lnTo>
                  <a:lnTo>
                    <a:pt x="87757" y="27685"/>
                  </a:lnTo>
                  <a:lnTo>
                    <a:pt x="106553" y="36321"/>
                  </a:lnTo>
                  <a:lnTo>
                    <a:pt x="128524" y="42036"/>
                  </a:lnTo>
                  <a:lnTo>
                    <a:pt x="150495" y="45338"/>
                  </a:lnTo>
                  <a:lnTo>
                    <a:pt x="173100" y="45338"/>
                  </a:lnTo>
                  <a:lnTo>
                    <a:pt x="173100" y="45338"/>
                  </a:lnTo>
                  <a:lnTo>
                    <a:pt x="199771" y="43179"/>
                  </a:lnTo>
                  <a:lnTo>
                    <a:pt x="227075" y="39877"/>
                  </a:lnTo>
                  <a:lnTo>
                    <a:pt x="255524" y="36321"/>
                  </a:lnTo>
                  <a:lnTo>
                    <a:pt x="282956" y="32384"/>
                  </a:lnTo>
                  <a:lnTo>
                    <a:pt x="306705" y="26924"/>
                  </a:lnTo>
                  <a:lnTo>
                    <a:pt x="327914" y="23749"/>
                  </a:lnTo>
                  <a:lnTo>
                    <a:pt x="327914" y="23749"/>
                  </a:lnTo>
                  <a:lnTo>
                    <a:pt x="343789" y="19050"/>
                  </a:lnTo>
                  <a:lnTo>
                    <a:pt x="361442" y="17272"/>
                  </a:lnTo>
                  <a:lnTo>
                    <a:pt x="383794" y="15112"/>
                  </a:lnTo>
                  <a:lnTo>
                    <a:pt x="406400" y="15112"/>
                  </a:lnTo>
                  <a:lnTo>
                    <a:pt x="406400" y="15112"/>
                  </a:lnTo>
                  <a:lnTo>
                    <a:pt x="429514" y="16128"/>
                  </a:lnTo>
                  <a:lnTo>
                    <a:pt x="450342" y="18287"/>
                  </a:lnTo>
                  <a:lnTo>
                    <a:pt x="469011" y="21208"/>
                  </a:lnTo>
                  <a:lnTo>
                    <a:pt x="485267" y="24764"/>
                  </a:lnTo>
                  <a:lnTo>
                    <a:pt x="503936" y="28701"/>
                  </a:lnTo>
                  <a:lnTo>
                    <a:pt x="521589" y="33400"/>
                  </a:lnTo>
                  <a:lnTo>
                    <a:pt x="541401" y="37337"/>
                  </a:lnTo>
                  <a:lnTo>
                    <a:pt x="562991" y="41020"/>
                  </a:lnTo>
                  <a:lnTo>
                    <a:pt x="588264" y="42036"/>
                  </a:lnTo>
                  <a:lnTo>
                    <a:pt x="619887" y="42036"/>
                  </a:lnTo>
                  <a:lnTo>
                    <a:pt x="651891" y="42036"/>
                  </a:lnTo>
                  <a:lnTo>
                    <a:pt x="683641" y="42036"/>
                  </a:lnTo>
                  <a:lnTo>
                    <a:pt x="714883" y="39877"/>
                  </a:lnTo>
                  <a:lnTo>
                    <a:pt x="743712" y="37337"/>
                  </a:lnTo>
                  <a:lnTo>
                    <a:pt x="771144" y="35559"/>
                  </a:lnTo>
                  <a:lnTo>
                    <a:pt x="797433" y="34543"/>
                  </a:lnTo>
                  <a:lnTo>
                    <a:pt x="820420" y="33400"/>
                  </a:lnTo>
                  <a:lnTo>
                    <a:pt x="842010" y="33400"/>
                  </a:lnTo>
                  <a:lnTo>
                    <a:pt x="842010" y="33400"/>
                  </a:lnTo>
                  <a:lnTo>
                    <a:pt x="865378" y="34543"/>
                  </a:lnTo>
                  <a:lnTo>
                    <a:pt x="888111" y="36321"/>
                  </a:lnTo>
                  <a:lnTo>
                    <a:pt x="911098" y="41020"/>
                  </a:lnTo>
                  <a:lnTo>
                    <a:pt x="933069" y="46100"/>
                  </a:lnTo>
                  <a:lnTo>
                    <a:pt x="952881" y="51815"/>
                  </a:lnTo>
                  <a:lnTo>
                    <a:pt x="970153" y="57150"/>
                  </a:lnTo>
                  <a:lnTo>
                    <a:pt x="988949" y="61467"/>
                  </a:lnTo>
                  <a:lnTo>
                    <a:pt x="1006602" y="64769"/>
                  </a:lnTo>
                  <a:lnTo>
                    <a:pt x="1027049" y="66928"/>
                  </a:lnTo>
                  <a:lnTo>
                    <a:pt x="1051560" y="68325"/>
                  </a:lnTo>
                  <a:lnTo>
                    <a:pt x="1075309" y="66928"/>
                  </a:lnTo>
                  <a:lnTo>
                    <a:pt x="1096137" y="64769"/>
                  </a:lnTo>
                  <a:lnTo>
                    <a:pt x="1096137" y="64769"/>
                  </a:lnTo>
                  <a:lnTo>
                    <a:pt x="1118108" y="61467"/>
                  </a:lnTo>
                  <a:lnTo>
                    <a:pt x="1141222" y="58292"/>
                  </a:lnTo>
                  <a:lnTo>
                    <a:pt x="1164209" y="53975"/>
                  </a:lnTo>
                  <a:lnTo>
                    <a:pt x="1184021" y="51815"/>
                  </a:lnTo>
                  <a:lnTo>
                    <a:pt x="1202436" y="51815"/>
                  </a:lnTo>
                  <a:lnTo>
                    <a:pt x="1223264" y="52831"/>
                  </a:lnTo>
                  <a:lnTo>
                    <a:pt x="1243838" y="52831"/>
                  </a:lnTo>
                  <a:lnTo>
                    <a:pt x="1266063" y="52831"/>
                  </a:lnTo>
                  <a:lnTo>
                    <a:pt x="1287653" y="53975"/>
                  </a:lnTo>
                  <a:lnTo>
                    <a:pt x="1308608" y="54990"/>
                  </a:lnTo>
                  <a:lnTo>
                    <a:pt x="1326261" y="57150"/>
                  </a:lnTo>
                  <a:lnTo>
                    <a:pt x="1342390" y="59308"/>
                  </a:lnTo>
                  <a:lnTo>
                    <a:pt x="1361186" y="60451"/>
                  </a:lnTo>
                  <a:lnTo>
                    <a:pt x="1378839" y="61467"/>
                  </a:lnTo>
                  <a:lnTo>
                    <a:pt x="1393952" y="62610"/>
                  </a:lnTo>
                  <a:lnTo>
                    <a:pt x="1403985" y="6362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68233" y="195440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430147" y="1846325"/>
            <a:ext cx="4306316" cy="9895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637790" cy="616585"/>
            <a:chOff x="1213103" y="774134"/>
            <a:chExt cx="2637790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615972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97151" y="792479"/>
              <a:ext cx="188137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505710" cy="475615"/>
            </a:xfrm>
            <a:custGeom>
              <a:avLst/>
              <a:gdLst/>
              <a:ahLst/>
              <a:cxnLst/>
              <a:rect l="l" t="t" r="r" b="b"/>
              <a:pathLst>
                <a:path w="2505710" h="475615">
                  <a:moveTo>
                    <a:pt x="250545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426208" y="475488"/>
                  </a:lnTo>
                  <a:lnTo>
                    <a:pt x="2505456" y="396239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4388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505710" cy="475615"/>
            </a:xfrm>
            <a:custGeom>
              <a:avLst/>
              <a:gdLst/>
              <a:ahLst/>
              <a:cxnLst/>
              <a:rect l="l" t="t" r="r" b="b"/>
              <a:pathLst>
                <a:path w="2505710" h="475615">
                  <a:moveTo>
                    <a:pt x="2426208" y="475488"/>
                  </a:moveTo>
                  <a:lnTo>
                    <a:pt x="2442083" y="412114"/>
                  </a:lnTo>
                  <a:lnTo>
                    <a:pt x="2505456" y="396239"/>
                  </a:lnTo>
                  <a:lnTo>
                    <a:pt x="242620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505456" y="0"/>
                  </a:lnTo>
                  <a:lnTo>
                    <a:pt x="250545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09790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Gas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Exchange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Respiration </a:t>
            </a:r>
            <a:r>
              <a:rPr sz="1500" spc="-204" dirty="0">
                <a:latin typeface="Arial Black"/>
                <a:cs typeface="Arial Black"/>
              </a:rPr>
              <a:t>occurs </a:t>
            </a:r>
            <a:r>
              <a:rPr sz="1500" spc="-130" dirty="0">
                <a:latin typeface="Arial Black"/>
                <a:cs typeface="Arial Black"/>
              </a:rPr>
              <a:t>by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gill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slits </a:t>
            </a:r>
            <a:r>
              <a:rPr sz="1500" spc="-150" dirty="0">
                <a:latin typeface="Arial Black"/>
                <a:cs typeface="Arial Black"/>
              </a:rPr>
              <a:t>or through </a:t>
            </a:r>
            <a:r>
              <a:rPr sz="1500" spc="-170" dirty="0">
                <a:latin typeface="Arial Black"/>
                <a:cs typeface="Arial Black"/>
              </a:rPr>
              <a:t>the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general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body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surface.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69991" y="2545079"/>
            <a:ext cx="3511296" cy="22768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9155" y="1684400"/>
            <a:ext cx="1610360" cy="57785"/>
          </a:xfrm>
          <a:custGeom>
            <a:avLst/>
            <a:gdLst/>
            <a:ahLst/>
            <a:cxnLst/>
            <a:rect l="l" t="t" r="r" b="b"/>
            <a:pathLst>
              <a:path w="1610360" h="57785">
                <a:moveTo>
                  <a:pt x="0" y="0"/>
                </a:moveTo>
                <a:lnTo>
                  <a:pt x="12954" y="8636"/>
                </a:lnTo>
                <a:lnTo>
                  <a:pt x="24130" y="17272"/>
                </a:lnTo>
                <a:lnTo>
                  <a:pt x="38481" y="28067"/>
                </a:lnTo>
                <a:lnTo>
                  <a:pt x="54737" y="38608"/>
                </a:lnTo>
                <a:lnTo>
                  <a:pt x="72389" y="46482"/>
                </a:lnTo>
                <a:lnTo>
                  <a:pt x="92201" y="52959"/>
                </a:lnTo>
                <a:lnTo>
                  <a:pt x="112649" y="56261"/>
                </a:lnTo>
                <a:lnTo>
                  <a:pt x="134619" y="57276"/>
                </a:lnTo>
                <a:lnTo>
                  <a:pt x="158750" y="57276"/>
                </a:lnTo>
                <a:lnTo>
                  <a:pt x="181737" y="56261"/>
                </a:lnTo>
                <a:lnTo>
                  <a:pt x="202692" y="55118"/>
                </a:lnTo>
                <a:lnTo>
                  <a:pt x="218820" y="51943"/>
                </a:lnTo>
                <a:lnTo>
                  <a:pt x="234314" y="47625"/>
                </a:lnTo>
                <a:lnTo>
                  <a:pt x="248793" y="42163"/>
                </a:lnTo>
                <a:lnTo>
                  <a:pt x="263906" y="37846"/>
                </a:lnTo>
                <a:lnTo>
                  <a:pt x="280416" y="32385"/>
                </a:lnTo>
                <a:lnTo>
                  <a:pt x="297688" y="27050"/>
                </a:lnTo>
                <a:lnTo>
                  <a:pt x="315341" y="22351"/>
                </a:lnTo>
                <a:lnTo>
                  <a:pt x="336295" y="18414"/>
                </a:lnTo>
                <a:lnTo>
                  <a:pt x="355726" y="14859"/>
                </a:lnTo>
                <a:lnTo>
                  <a:pt x="375412" y="12700"/>
                </a:lnTo>
                <a:lnTo>
                  <a:pt x="394207" y="10540"/>
                </a:lnTo>
                <a:lnTo>
                  <a:pt x="412495" y="10540"/>
                </a:lnTo>
                <a:lnTo>
                  <a:pt x="430149" y="12700"/>
                </a:lnTo>
                <a:lnTo>
                  <a:pt x="446786" y="14859"/>
                </a:lnTo>
                <a:lnTo>
                  <a:pt x="463295" y="18414"/>
                </a:lnTo>
                <a:lnTo>
                  <a:pt x="477393" y="22351"/>
                </a:lnTo>
                <a:lnTo>
                  <a:pt x="492887" y="28067"/>
                </a:lnTo>
                <a:lnTo>
                  <a:pt x="509396" y="32385"/>
                </a:lnTo>
                <a:lnTo>
                  <a:pt x="529970" y="35687"/>
                </a:lnTo>
                <a:lnTo>
                  <a:pt x="551814" y="39624"/>
                </a:lnTo>
                <a:lnTo>
                  <a:pt x="573786" y="44323"/>
                </a:lnTo>
                <a:lnTo>
                  <a:pt x="596519" y="46482"/>
                </a:lnTo>
                <a:lnTo>
                  <a:pt x="619887" y="47625"/>
                </a:lnTo>
                <a:lnTo>
                  <a:pt x="640461" y="48640"/>
                </a:lnTo>
                <a:lnTo>
                  <a:pt x="660273" y="48640"/>
                </a:lnTo>
                <a:lnTo>
                  <a:pt x="680085" y="48640"/>
                </a:lnTo>
                <a:lnTo>
                  <a:pt x="698373" y="46482"/>
                </a:lnTo>
                <a:lnTo>
                  <a:pt x="719327" y="44323"/>
                </a:lnTo>
                <a:lnTo>
                  <a:pt x="740156" y="41148"/>
                </a:lnTo>
                <a:lnTo>
                  <a:pt x="760983" y="35687"/>
                </a:lnTo>
                <a:lnTo>
                  <a:pt x="781938" y="30987"/>
                </a:lnTo>
                <a:lnTo>
                  <a:pt x="801369" y="27050"/>
                </a:lnTo>
                <a:lnTo>
                  <a:pt x="821182" y="22351"/>
                </a:lnTo>
                <a:lnTo>
                  <a:pt x="840613" y="18414"/>
                </a:lnTo>
                <a:lnTo>
                  <a:pt x="860806" y="12700"/>
                </a:lnTo>
                <a:lnTo>
                  <a:pt x="882395" y="9778"/>
                </a:lnTo>
                <a:lnTo>
                  <a:pt x="905382" y="7620"/>
                </a:lnTo>
                <a:lnTo>
                  <a:pt x="925194" y="6476"/>
                </a:lnTo>
                <a:lnTo>
                  <a:pt x="946023" y="6476"/>
                </a:lnTo>
                <a:lnTo>
                  <a:pt x="966977" y="7620"/>
                </a:lnTo>
                <a:lnTo>
                  <a:pt x="987425" y="9778"/>
                </a:lnTo>
                <a:lnTo>
                  <a:pt x="1005077" y="13715"/>
                </a:lnTo>
                <a:lnTo>
                  <a:pt x="1020571" y="18414"/>
                </a:lnTo>
                <a:lnTo>
                  <a:pt x="1034669" y="23749"/>
                </a:lnTo>
                <a:lnTo>
                  <a:pt x="1034669" y="23749"/>
                </a:lnTo>
                <a:lnTo>
                  <a:pt x="1049020" y="29972"/>
                </a:lnTo>
                <a:lnTo>
                  <a:pt x="1065276" y="37846"/>
                </a:lnTo>
                <a:lnTo>
                  <a:pt x="1083945" y="43307"/>
                </a:lnTo>
                <a:lnTo>
                  <a:pt x="1102614" y="47625"/>
                </a:lnTo>
                <a:lnTo>
                  <a:pt x="1121410" y="50800"/>
                </a:lnTo>
                <a:lnTo>
                  <a:pt x="1139698" y="52959"/>
                </a:lnTo>
                <a:lnTo>
                  <a:pt x="1158494" y="54101"/>
                </a:lnTo>
                <a:lnTo>
                  <a:pt x="1177163" y="52959"/>
                </a:lnTo>
                <a:lnTo>
                  <a:pt x="1194435" y="51943"/>
                </a:lnTo>
                <a:lnTo>
                  <a:pt x="1211707" y="48640"/>
                </a:lnTo>
                <a:lnTo>
                  <a:pt x="1211707" y="48640"/>
                </a:lnTo>
                <a:lnTo>
                  <a:pt x="1230502" y="44323"/>
                </a:lnTo>
                <a:lnTo>
                  <a:pt x="1250314" y="38608"/>
                </a:lnTo>
                <a:lnTo>
                  <a:pt x="1271143" y="32385"/>
                </a:lnTo>
                <a:lnTo>
                  <a:pt x="1290955" y="27050"/>
                </a:lnTo>
                <a:lnTo>
                  <a:pt x="1309624" y="20193"/>
                </a:lnTo>
                <a:lnTo>
                  <a:pt x="1326895" y="16256"/>
                </a:lnTo>
                <a:lnTo>
                  <a:pt x="1343533" y="12700"/>
                </a:lnTo>
                <a:lnTo>
                  <a:pt x="1360805" y="8636"/>
                </a:lnTo>
                <a:lnTo>
                  <a:pt x="1378458" y="5461"/>
                </a:lnTo>
                <a:lnTo>
                  <a:pt x="1396745" y="4063"/>
                </a:lnTo>
                <a:lnTo>
                  <a:pt x="1418082" y="4063"/>
                </a:lnTo>
                <a:lnTo>
                  <a:pt x="1439671" y="7620"/>
                </a:lnTo>
                <a:lnTo>
                  <a:pt x="1460500" y="11557"/>
                </a:lnTo>
                <a:lnTo>
                  <a:pt x="1477010" y="17272"/>
                </a:lnTo>
                <a:lnTo>
                  <a:pt x="1494663" y="22351"/>
                </a:lnTo>
                <a:lnTo>
                  <a:pt x="1511935" y="27050"/>
                </a:lnTo>
                <a:lnTo>
                  <a:pt x="1531746" y="29972"/>
                </a:lnTo>
                <a:lnTo>
                  <a:pt x="1553337" y="32385"/>
                </a:lnTo>
                <a:lnTo>
                  <a:pt x="1573149" y="33527"/>
                </a:lnTo>
                <a:lnTo>
                  <a:pt x="1589786" y="32385"/>
                </a:lnTo>
                <a:lnTo>
                  <a:pt x="1600581" y="30987"/>
                </a:lnTo>
                <a:lnTo>
                  <a:pt x="1610233" y="270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371341" y="1422526"/>
            <a:ext cx="789940" cy="333375"/>
            <a:chOff x="3371341" y="1422526"/>
            <a:chExt cx="789940" cy="333375"/>
          </a:xfrm>
        </p:grpSpPr>
        <p:sp>
          <p:nvSpPr>
            <p:cNvPr id="13" name="object 13"/>
            <p:cNvSpPr/>
            <p:nvPr/>
          </p:nvSpPr>
          <p:spPr>
            <a:xfrm>
              <a:off x="3380866" y="1432051"/>
              <a:ext cx="770890" cy="314325"/>
            </a:xfrm>
            <a:custGeom>
              <a:avLst/>
              <a:gdLst/>
              <a:ahLst/>
              <a:cxnLst/>
              <a:rect l="l" t="t" r="r" b="b"/>
              <a:pathLst>
                <a:path w="770889" h="314325">
                  <a:moveTo>
                    <a:pt x="18796" y="24130"/>
                  </a:moveTo>
                  <a:lnTo>
                    <a:pt x="18796" y="24130"/>
                  </a:lnTo>
                  <a:lnTo>
                    <a:pt x="24130" y="11175"/>
                  </a:lnTo>
                  <a:lnTo>
                    <a:pt x="24130" y="11175"/>
                  </a:lnTo>
                  <a:lnTo>
                    <a:pt x="28448" y="17652"/>
                  </a:lnTo>
                  <a:lnTo>
                    <a:pt x="0" y="277241"/>
                  </a:lnTo>
                  <a:lnTo>
                    <a:pt x="0" y="277241"/>
                  </a:lnTo>
                  <a:lnTo>
                    <a:pt x="1143" y="290957"/>
                  </a:lnTo>
                  <a:lnTo>
                    <a:pt x="6477" y="299974"/>
                  </a:lnTo>
                  <a:lnTo>
                    <a:pt x="18796" y="304292"/>
                  </a:lnTo>
                  <a:lnTo>
                    <a:pt x="34925" y="304292"/>
                  </a:lnTo>
                  <a:lnTo>
                    <a:pt x="34925" y="304292"/>
                  </a:lnTo>
                  <a:lnTo>
                    <a:pt x="53721" y="303149"/>
                  </a:lnTo>
                  <a:lnTo>
                    <a:pt x="74549" y="303149"/>
                  </a:lnTo>
                  <a:lnTo>
                    <a:pt x="95504" y="303149"/>
                  </a:lnTo>
                  <a:lnTo>
                    <a:pt x="114173" y="300989"/>
                  </a:lnTo>
                  <a:lnTo>
                    <a:pt x="114173" y="300989"/>
                  </a:lnTo>
                  <a:lnTo>
                    <a:pt x="132461" y="299974"/>
                  </a:lnTo>
                  <a:lnTo>
                    <a:pt x="152273" y="299974"/>
                  </a:lnTo>
                  <a:lnTo>
                    <a:pt x="173862" y="299974"/>
                  </a:lnTo>
                  <a:lnTo>
                    <a:pt x="193675" y="298831"/>
                  </a:lnTo>
                  <a:lnTo>
                    <a:pt x="212471" y="297814"/>
                  </a:lnTo>
                  <a:lnTo>
                    <a:pt x="230759" y="295656"/>
                  </a:lnTo>
                  <a:lnTo>
                    <a:pt x="249555" y="294513"/>
                  </a:lnTo>
                  <a:lnTo>
                    <a:pt x="269367" y="295656"/>
                  </a:lnTo>
                  <a:lnTo>
                    <a:pt x="288036" y="296672"/>
                  </a:lnTo>
                  <a:lnTo>
                    <a:pt x="306705" y="296672"/>
                  </a:lnTo>
                  <a:lnTo>
                    <a:pt x="325120" y="296672"/>
                  </a:lnTo>
                  <a:lnTo>
                    <a:pt x="344932" y="296672"/>
                  </a:lnTo>
                  <a:lnTo>
                    <a:pt x="365760" y="296672"/>
                  </a:lnTo>
                  <a:lnTo>
                    <a:pt x="386334" y="295656"/>
                  </a:lnTo>
                  <a:lnTo>
                    <a:pt x="406146" y="294513"/>
                  </a:lnTo>
                  <a:lnTo>
                    <a:pt x="424815" y="291973"/>
                  </a:lnTo>
                  <a:lnTo>
                    <a:pt x="444246" y="290195"/>
                  </a:lnTo>
                  <a:lnTo>
                    <a:pt x="465582" y="290195"/>
                  </a:lnTo>
                  <a:lnTo>
                    <a:pt x="486029" y="290195"/>
                  </a:lnTo>
                  <a:lnTo>
                    <a:pt x="506984" y="290195"/>
                  </a:lnTo>
                  <a:lnTo>
                    <a:pt x="526669" y="290195"/>
                  </a:lnTo>
                  <a:lnTo>
                    <a:pt x="547624" y="290195"/>
                  </a:lnTo>
                  <a:lnTo>
                    <a:pt x="568452" y="286893"/>
                  </a:lnTo>
                  <a:lnTo>
                    <a:pt x="587883" y="285876"/>
                  </a:lnTo>
                  <a:lnTo>
                    <a:pt x="606679" y="285876"/>
                  </a:lnTo>
                  <a:lnTo>
                    <a:pt x="625348" y="286893"/>
                  </a:lnTo>
                  <a:lnTo>
                    <a:pt x="643763" y="286893"/>
                  </a:lnTo>
                  <a:lnTo>
                    <a:pt x="661416" y="285876"/>
                  </a:lnTo>
                  <a:lnTo>
                    <a:pt x="676529" y="284734"/>
                  </a:lnTo>
                  <a:lnTo>
                    <a:pt x="692023" y="283337"/>
                  </a:lnTo>
                  <a:lnTo>
                    <a:pt x="704977" y="282321"/>
                  </a:lnTo>
                  <a:lnTo>
                    <a:pt x="716026" y="280416"/>
                  </a:lnTo>
                  <a:lnTo>
                    <a:pt x="726186" y="276098"/>
                  </a:lnTo>
                  <a:lnTo>
                    <a:pt x="732282" y="271780"/>
                  </a:lnTo>
                  <a:lnTo>
                    <a:pt x="737997" y="262127"/>
                  </a:lnTo>
                  <a:lnTo>
                    <a:pt x="740156" y="254254"/>
                  </a:lnTo>
                  <a:lnTo>
                    <a:pt x="744474" y="248793"/>
                  </a:lnTo>
                  <a:lnTo>
                    <a:pt x="736981" y="243712"/>
                  </a:lnTo>
                </a:path>
                <a:path w="770889" h="314325">
                  <a:moveTo>
                    <a:pt x="17272" y="3683"/>
                  </a:moveTo>
                  <a:lnTo>
                    <a:pt x="34925" y="4699"/>
                  </a:lnTo>
                  <a:lnTo>
                    <a:pt x="50419" y="4699"/>
                  </a:lnTo>
                  <a:lnTo>
                    <a:pt x="69215" y="4699"/>
                  </a:lnTo>
                  <a:lnTo>
                    <a:pt x="89662" y="4699"/>
                  </a:lnTo>
                  <a:lnTo>
                    <a:pt x="109474" y="4699"/>
                  </a:lnTo>
                  <a:lnTo>
                    <a:pt x="128143" y="4699"/>
                  </a:lnTo>
                  <a:lnTo>
                    <a:pt x="128143" y="4699"/>
                  </a:lnTo>
                  <a:lnTo>
                    <a:pt x="147700" y="3683"/>
                  </a:lnTo>
                  <a:lnTo>
                    <a:pt x="168910" y="1524"/>
                  </a:lnTo>
                  <a:lnTo>
                    <a:pt x="192659" y="0"/>
                  </a:lnTo>
                  <a:lnTo>
                    <a:pt x="216788" y="0"/>
                  </a:lnTo>
                  <a:lnTo>
                    <a:pt x="240919" y="0"/>
                  </a:lnTo>
                  <a:lnTo>
                    <a:pt x="265049" y="2539"/>
                  </a:lnTo>
                  <a:lnTo>
                    <a:pt x="285496" y="3683"/>
                  </a:lnTo>
                  <a:lnTo>
                    <a:pt x="304292" y="3683"/>
                  </a:lnTo>
                  <a:lnTo>
                    <a:pt x="324104" y="3683"/>
                  </a:lnTo>
                  <a:lnTo>
                    <a:pt x="347091" y="4699"/>
                  </a:lnTo>
                  <a:lnTo>
                    <a:pt x="373380" y="4699"/>
                  </a:lnTo>
                  <a:lnTo>
                    <a:pt x="396367" y="4699"/>
                  </a:lnTo>
                  <a:lnTo>
                    <a:pt x="414782" y="5842"/>
                  </a:lnTo>
                  <a:lnTo>
                    <a:pt x="432435" y="5842"/>
                  </a:lnTo>
                  <a:lnTo>
                    <a:pt x="450088" y="6858"/>
                  </a:lnTo>
                  <a:lnTo>
                    <a:pt x="469900" y="8000"/>
                  </a:lnTo>
                  <a:lnTo>
                    <a:pt x="490347" y="9017"/>
                  </a:lnTo>
                  <a:lnTo>
                    <a:pt x="514477" y="10160"/>
                  </a:lnTo>
                  <a:lnTo>
                    <a:pt x="541147" y="11175"/>
                  </a:lnTo>
                  <a:lnTo>
                    <a:pt x="569595" y="12319"/>
                  </a:lnTo>
                  <a:lnTo>
                    <a:pt x="595884" y="14477"/>
                  </a:lnTo>
                  <a:lnTo>
                    <a:pt x="620649" y="14477"/>
                  </a:lnTo>
                  <a:lnTo>
                    <a:pt x="645922" y="14477"/>
                  </a:lnTo>
                  <a:lnTo>
                    <a:pt x="667893" y="14477"/>
                  </a:lnTo>
                  <a:lnTo>
                    <a:pt x="687705" y="14477"/>
                  </a:lnTo>
                  <a:lnTo>
                    <a:pt x="706374" y="14477"/>
                  </a:lnTo>
                  <a:lnTo>
                    <a:pt x="726186" y="15494"/>
                  </a:lnTo>
                  <a:lnTo>
                    <a:pt x="746633" y="14477"/>
                  </a:lnTo>
                  <a:lnTo>
                    <a:pt x="761111" y="14477"/>
                  </a:lnTo>
                  <a:lnTo>
                    <a:pt x="770763" y="19812"/>
                  </a:lnTo>
                  <a:lnTo>
                    <a:pt x="770763" y="29591"/>
                  </a:lnTo>
                  <a:lnTo>
                    <a:pt x="769747" y="45085"/>
                  </a:lnTo>
                  <a:lnTo>
                    <a:pt x="769747" y="62357"/>
                  </a:lnTo>
                  <a:lnTo>
                    <a:pt x="768604" y="81787"/>
                  </a:lnTo>
                  <a:lnTo>
                    <a:pt x="768604" y="100075"/>
                  </a:lnTo>
                  <a:lnTo>
                    <a:pt x="768604" y="118491"/>
                  </a:lnTo>
                  <a:lnTo>
                    <a:pt x="706374" y="314325"/>
                  </a:lnTo>
                  <a:lnTo>
                    <a:pt x="706374" y="314325"/>
                  </a:lnTo>
                  <a:lnTo>
                    <a:pt x="697738" y="31076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05909" y="17153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5339841" y="1333626"/>
            <a:ext cx="2041525" cy="475615"/>
            <a:chOff x="5339841" y="1333626"/>
            <a:chExt cx="2041525" cy="475615"/>
          </a:xfrm>
        </p:grpSpPr>
        <p:sp>
          <p:nvSpPr>
            <p:cNvPr id="16" name="object 16"/>
            <p:cNvSpPr/>
            <p:nvPr/>
          </p:nvSpPr>
          <p:spPr>
            <a:xfrm>
              <a:off x="5349366" y="1343151"/>
              <a:ext cx="2022475" cy="456565"/>
            </a:xfrm>
            <a:custGeom>
              <a:avLst/>
              <a:gdLst/>
              <a:ahLst/>
              <a:cxnLst/>
              <a:rect l="l" t="t" r="r" b="b"/>
              <a:pathLst>
                <a:path w="2022475" h="456564">
                  <a:moveTo>
                    <a:pt x="39624" y="57658"/>
                  </a:moveTo>
                  <a:lnTo>
                    <a:pt x="39624" y="57658"/>
                  </a:lnTo>
                  <a:lnTo>
                    <a:pt x="11175" y="206248"/>
                  </a:lnTo>
                  <a:lnTo>
                    <a:pt x="7620" y="227202"/>
                  </a:lnTo>
                  <a:lnTo>
                    <a:pt x="5461" y="244475"/>
                  </a:lnTo>
                  <a:lnTo>
                    <a:pt x="4318" y="259587"/>
                  </a:lnTo>
                  <a:lnTo>
                    <a:pt x="4318" y="276860"/>
                  </a:lnTo>
                  <a:lnTo>
                    <a:pt x="0" y="351789"/>
                  </a:lnTo>
                  <a:lnTo>
                    <a:pt x="0" y="369316"/>
                  </a:lnTo>
                  <a:lnTo>
                    <a:pt x="0" y="369316"/>
                  </a:lnTo>
                  <a:lnTo>
                    <a:pt x="2159" y="387731"/>
                  </a:lnTo>
                  <a:lnTo>
                    <a:pt x="8636" y="401827"/>
                  </a:lnTo>
                  <a:lnTo>
                    <a:pt x="20955" y="411480"/>
                  </a:lnTo>
                  <a:lnTo>
                    <a:pt x="37465" y="417195"/>
                  </a:lnTo>
                  <a:lnTo>
                    <a:pt x="54737" y="420116"/>
                  </a:lnTo>
                  <a:lnTo>
                    <a:pt x="72009" y="421513"/>
                  </a:lnTo>
                  <a:lnTo>
                    <a:pt x="91821" y="422656"/>
                  </a:lnTo>
                  <a:lnTo>
                    <a:pt x="109474" y="422656"/>
                  </a:lnTo>
                  <a:lnTo>
                    <a:pt x="128143" y="422656"/>
                  </a:lnTo>
                  <a:lnTo>
                    <a:pt x="128143" y="422656"/>
                  </a:lnTo>
                  <a:lnTo>
                    <a:pt x="149098" y="423672"/>
                  </a:lnTo>
                  <a:lnTo>
                    <a:pt x="177546" y="424434"/>
                  </a:lnTo>
                  <a:lnTo>
                    <a:pt x="208153" y="425831"/>
                  </a:lnTo>
                  <a:lnTo>
                    <a:pt x="240919" y="426974"/>
                  </a:lnTo>
                  <a:lnTo>
                    <a:pt x="272542" y="426974"/>
                  </a:lnTo>
                  <a:lnTo>
                    <a:pt x="296672" y="426974"/>
                  </a:lnTo>
                  <a:lnTo>
                    <a:pt x="320802" y="428117"/>
                  </a:lnTo>
                  <a:lnTo>
                    <a:pt x="344932" y="429133"/>
                  </a:lnTo>
                  <a:lnTo>
                    <a:pt x="366903" y="430275"/>
                  </a:lnTo>
                  <a:lnTo>
                    <a:pt x="389890" y="430275"/>
                  </a:lnTo>
                  <a:lnTo>
                    <a:pt x="413638" y="430275"/>
                  </a:lnTo>
                  <a:lnTo>
                    <a:pt x="439166" y="430275"/>
                  </a:lnTo>
                  <a:lnTo>
                    <a:pt x="466598" y="430275"/>
                  </a:lnTo>
                  <a:lnTo>
                    <a:pt x="491744" y="430275"/>
                  </a:lnTo>
                  <a:lnTo>
                    <a:pt x="513715" y="430275"/>
                  </a:lnTo>
                  <a:lnTo>
                    <a:pt x="532130" y="430275"/>
                  </a:lnTo>
                  <a:lnTo>
                    <a:pt x="551942" y="430275"/>
                  </a:lnTo>
                  <a:lnTo>
                    <a:pt x="570611" y="430275"/>
                  </a:lnTo>
                  <a:lnTo>
                    <a:pt x="589026" y="431292"/>
                  </a:lnTo>
                  <a:lnTo>
                    <a:pt x="613410" y="435610"/>
                  </a:lnTo>
                  <a:lnTo>
                    <a:pt x="639445" y="437769"/>
                  </a:lnTo>
                  <a:lnTo>
                    <a:pt x="663448" y="437769"/>
                  </a:lnTo>
                  <a:lnTo>
                    <a:pt x="685419" y="437769"/>
                  </a:lnTo>
                  <a:lnTo>
                    <a:pt x="703834" y="437769"/>
                  </a:lnTo>
                  <a:lnTo>
                    <a:pt x="723646" y="436752"/>
                  </a:lnTo>
                  <a:lnTo>
                    <a:pt x="744474" y="436752"/>
                  </a:lnTo>
                  <a:lnTo>
                    <a:pt x="768604" y="438912"/>
                  </a:lnTo>
                  <a:lnTo>
                    <a:pt x="794893" y="441325"/>
                  </a:lnTo>
                  <a:lnTo>
                    <a:pt x="820166" y="442468"/>
                  </a:lnTo>
                  <a:lnTo>
                    <a:pt x="847471" y="443230"/>
                  </a:lnTo>
                  <a:lnTo>
                    <a:pt x="873760" y="444246"/>
                  </a:lnTo>
                  <a:lnTo>
                    <a:pt x="898906" y="444246"/>
                  </a:lnTo>
                  <a:lnTo>
                    <a:pt x="927354" y="445388"/>
                  </a:lnTo>
                  <a:lnTo>
                    <a:pt x="955802" y="447548"/>
                  </a:lnTo>
                  <a:lnTo>
                    <a:pt x="981075" y="449707"/>
                  </a:lnTo>
                  <a:lnTo>
                    <a:pt x="1001903" y="450723"/>
                  </a:lnTo>
                  <a:lnTo>
                    <a:pt x="1021715" y="450723"/>
                  </a:lnTo>
                  <a:lnTo>
                    <a:pt x="1040384" y="450723"/>
                  </a:lnTo>
                  <a:lnTo>
                    <a:pt x="1057656" y="450723"/>
                  </a:lnTo>
                  <a:lnTo>
                    <a:pt x="1074928" y="450723"/>
                  </a:lnTo>
                  <a:lnTo>
                    <a:pt x="1092581" y="451866"/>
                  </a:lnTo>
                  <a:lnTo>
                    <a:pt x="1112393" y="454025"/>
                  </a:lnTo>
                  <a:lnTo>
                    <a:pt x="1134364" y="455041"/>
                  </a:lnTo>
                  <a:lnTo>
                    <a:pt x="1159637" y="456184"/>
                  </a:lnTo>
                  <a:lnTo>
                    <a:pt x="1186561" y="456184"/>
                  </a:lnTo>
                  <a:lnTo>
                    <a:pt x="1212088" y="455041"/>
                  </a:lnTo>
                  <a:lnTo>
                    <a:pt x="1231646" y="455041"/>
                  </a:lnTo>
                  <a:lnTo>
                    <a:pt x="1285239" y="455041"/>
                  </a:lnTo>
                  <a:lnTo>
                    <a:pt x="1309751" y="455041"/>
                  </a:lnTo>
                  <a:lnTo>
                    <a:pt x="1340358" y="455041"/>
                  </a:lnTo>
                  <a:lnTo>
                    <a:pt x="1375283" y="455041"/>
                  </a:lnTo>
                  <a:lnTo>
                    <a:pt x="1413383" y="455041"/>
                  </a:lnTo>
                  <a:lnTo>
                    <a:pt x="1449705" y="455041"/>
                  </a:lnTo>
                  <a:lnTo>
                    <a:pt x="1480312" y="456184"/>
                  </a:lnTo>
                  <a:lnTo>
                    <a:pt x="1507743" y="456184"/>
                  </a:lnTo>
                  <a:lnTo>
                    <a:pt x="1531874" y="456184"/>
                  </a:lnTo>
                  <a:lnTo>
                    <a:pt x="1551686" y="456184"/>
                  </a:lnTo>
                  <a:lnTo>
                    <a:pt x="1568958" y="456184"/>
                  </a:lnTo>
                  <a:lnTo>
                    <a:pt x="1588642" y="456184"/>
                  </a:lnTo>
                  <a:lnTo>
                    <a:pt x="1611757" y="456184"/>
                  </a:lnTo>
                  <a:lnTo>
                    <a:pt x="1639062" y="456184"/>
                  </a:lnTo>
                  <a:lnTo>
                    <a:pt x="1639062" y="456184"/>
                  </a:lnTo>
                  <a:lnTo>
                    <a:pt x="1668653" y="454025"/>
                  </a:lnTo>
                  <a:lnTo>
                    <a:pt x="1700276" y="451866"/>
                  </a:lnTo>
                  <a:lnTo>
                    <a:pt x="1729866" y="449707"/>
                  </a:lnTo>
                  <a:lnTo>
                    <a:pt x="1759331" y="448563"/>
                  </a:lnTo>
                  <a:lnTo>
                    <a:pt x="1788922" y="447548"/>
                  </a:lnTo>
                  <a:lnTo>
                    <a:pt x="1816227" y="446405"/>
                  </a:lnTo>
                  <a:lnTo>
                    <a:pt x="1841373" y="444246"/>
                  </a:lnTo>
                  <a:lnTo>
                    <a:pt x="1864487" y="443230"/>
                  </a:lnTo>
                  <a:lnTo>
                    <a:pt x="1887474" y="443230"/>
                  </a:lnTo>
                  <a:lnTo>
                    <a:pt x="1906269" y="442468"/>
                  </a:lnTo>
                  <a:lnTo>
                    <a:pt x="1926082" y="442468"/>
                  </a:lnTo>
                  <a:lnTo>
                    <a:pt x="1945513" y="442468"/>
                  </a:lnTo>
                  <a:lnTo>
                    <a:pt x="1965325" y="441325"/>
                  </a:lnTo>
                  <a:lnTo>
                    <a:pt x="1980691" y="437769"/>
                  </a:lnTo>
                  <a:lnTo>
                    <a:pt x="1991487" y="430275"/>
                  </a:lnTo>
                  <a:lnTo>
                    <a:pt x="2000123" y="419354"/>
                  </a:lnTo>
                  <a:lnTo>
                    <a:pt x="2005964" y="406146"/>
                  </a:lnTo>
                  <a:lnTo>
                    <a:pt x="2010283" y="389889"/>
                  </a:lnTo>
                  <a:lnTo>
                    <a:pt x="2012061" y="370077"/>
                  </a:lnTo>
                  <a:lnTo>
                    <a:pt x="2013458" y="351789"/>
                  </a:lnTo>
                  <a:lnTo>
                    <a:pt x="2014601" y="332613"/>
                  </a:lnTo>
                  <a:lnTo>
                    <a:pt x="2016760" y="309625"/>
                  </a:lnTo>
                  <a:lnTo>
                    <a:pt x="2018918" y="288036"/>
                  </a:lnTo>
                  <a:lnTo>
                    <a:pt x="2019935" y="263906"/>
                  </a:lnTo>
                  <a:lnTo>
                    <a:pt x="2021078" y="241173"/>
                  </a:lnTo>
                  <a:lnTo>
                    <a:pt x="2022093" y="218567"/>
                  </a:lnTo>
                  <a:lnTo>
                    <a:pt x="2022093" y="195452"/>
                  </a:lnTo>
                  <a:lnTo>
                    <a:pt x="2022093" y="175006"/>
                  </a:lnTo>
                  <a:lnTo>
                    <a:pt x="2021078" y="155194"/>
                  </a:lnTo>
                  <a:lnTo>
                    <a:pt x="1970659" y="56514"/>
                  </a:lnTo>
                  <a:lnTo>
                    <a:pt x="1951228" y="56514"/>
                  </a:lnTo>
                  <a:lnTo>
                    <a:pt x="1932559" y="57658"/>
                  </a:lnTo>
                  <a:lnTo>
                    <a:pt x="1912747" y="58674"/>
                  </a:lnTo>
                  <a:lnTo>
                    <a:pt x="1891791" y="59817"/>
                  </a:lnTo>
                  <a:lnTo>
                    <a:pt x="1869821" y="59817"/>
                  </a:lnTo>
                  <a:lnTo>
                    <a:pt x="1845690" y="59817"/>
                  </a:lnTo>
                  <a:lnTo>
                    <a:pt x="1845690" y="59817"/>
                  </a:lnTo>
                  <a:lnTo>
                    <a:pt x="1741678" y="54356"/>
                  </a:lnTo>
                  <a:lnTo>
                    <a:pt x="1713230" y="54356"/>
                  </a:lnTo>
                  <a:lnTo>
                    <a:pt x="1685925" y="54356"/>
                  </a:lnTo>
                  <a:lnTo>
                    <a:pt x="1661033" y="54356"/>
                  </a:lnTo>
                  <a:lnTo>
                    <a:pt x="1638046" y="53339"/>
                  </a:lnTo>
                  <a:lnTo>
                    <a:pt x="1613535" y="54356"/>
                  </a:lnTo>
                  <a:lnTo>
                    <a:pt x="1585087" y="54356"/>
                  </a:lnTo>
                  <a:lnTo>
                    <a:pt x="1556639" y="53339"/>
                  </a:lnTo>
                  <a:lnTo>
                    <a:pt x="1532889" y="53339"/>
                  </a:lnTo>
                  <a:lnTo>
                    <a:pt x="1508760" y="53339"/>
                  </a:lnTo>
                  <a:lnTo>
                    <a:pt x="1483614" y="52197"/>
                  </a:lnTo>
                  <a:lnTo>
                    <a:pt x="1461642" y="52197"/>
                  </a:lnTo>
                  <a:lnTo>
                    <a:pt x="1437513" y="53339"/>
                  </a:lnTo>
                  <a:lnTo>
                    <a:pt x="1413383" y="52197"/>
                  </a:lnTo>
                  <a:lnTo>
                    <a:pt x="1390396" y="51181"/>
                  </a:lnTo>
                  <a:lnTo>
                    <a:pt x="1366519" y="50037"/>
                  </a:lnTo>
                  <a:lnTo>
                    <a:pt x="1340358" y="49022"/>
                  </a:lnTo>
                  <a:lnTo>
                    <a:pt x="1315847" y="50037"/>
                  </a:lnTo>
                  <a:lnTo>
                    <a:pt x="1289939" y="51181"/>
                  </a:lnTo>
                  <a:lnTo>
                    <a:pt x="1263650" y="49022"/>
                  </a:lnTo>
                  <a:lnTo>
                    <a:pt x="1239519" y="47879"/>
                  </a:lnTo>
                  <a:lnTo>
                    <a:pt x="1213992" y="45720"/>
                  </a:lnTo>
                  <a:lnTo>
                    <a:pt x="1186561" y="44704"/>
                  </a:lnTo>
                  <a:lnTo>
                    <a:pt x="1162812" y="44704"/>
                  </a:lnTo>
                  <a:lnTo>
                    <a:pt x="1137666" y="44704"/>
                  </a:lnTo>
                  <a:lnTo>
                    <a:pt x="1110234" y="43561"/>
                  </a:lnTo>
                  <a:lnTo>
                    <a:pt x="1086104" y="42545"/>
                  </a:lnTo>
                  <a:lnTo>
                    <a:pt x="1060958" y="39243"/>
                  </a:lnTo>
                  <a:lnTo>
                    <a:pt x="1034669" y="36702"/>
                  </a:lnTo>
                  <a:lnTo>
                    <a:pt x="1009523" y="35687"/>
                  </a:lnTo>
                  <a:lnTo>
                    <a:pt x="983234" y="33527"/>
                  </a:lnTo>
                  <a:lnTo>
                    <a:pt x="955802" y="31750"/>
                  </a:lnTo>
                  <a:lnTo>
                    <a:pt x="932815" y="30607"/>
                  </a:lnTo>
                  <a:lnTo>
                    <a:pt x="906526" y="30607"/>
                  </a:lnTo>
                  <a:lnTo>
                    <a:pt x="880237" y="30607"/>
                  </a:lnTo>
                  <a:lnTo>
                    <a:pt x="855345" y="30607"/>
                  </a:lnTo>
                  <a:lnTo>
                    <a:pt x="827659" y="30607"/>
                  </a:lnTo>
                  <a:lnTo>
                    <a:pt x="800354" y="28448"/>
                  </a:lnTo>
                  <a:lnTo>
                    <a:pt x="776224" y="25908"/>
                  </a:lnTo>
                  <a:lnTo>
                    <a:pt x="748792" y="24892"/>
                  </a:lnTo>
                  <a:lnTo>
                    <a:pt x="719328" y="24892"/>
                  </a:lnTo>
                  <a:lnTo>
                    <a:pt x="638302" y="21589"/>
                  </a:lnTo>
                  <a:lnTo>
                    <a:pt x="605536" y="21589"/>
                  </a:lnTo>
                  <a:lnTo>
                    <a:pt x="574929" y="20574"/>
                  </a:lnTo>
                  <a:lnTo>
                    <a:pt x="548640" y="18414"/>
                  </a:lnTo>
                  <a:lnTo>
                    <a:pt x="523494" y="17272"/>
                  </a:lnTo>
                  <a:lnTo>
                    <a:pt x="499363" y="16256"/>
                  </a:lnTo>
                  <a:lnTo>
                    <a:pt x="478409" y="16256"/>
                  </a:lnTo>
                  <a:lnTo>
                    <a:pt x="454406" y="15112"/>
                  </a:lnTo>
                  <a:lnTo>
                    <a:pt x="431292" y="14097"/>
                  </a:lnTo>
                  <a:lnTo>
                    <a:pt x="328295" y="9779"/>
                  </a:lnTo>
                  <a:lnTo>
                    <a:pt x="300990" y="7620"/>
                  </a:lnTo>
                  <a:lnTo>
                    <a:pt x="276860" y="7620"/>
                  </a:lnTo>
                  <a:lnTo>
                    <a:pt x="50419" y="0"/>
                  </a:lnTo>
                  <a:lnTo>
                    <a:pt x="50419" y="0"/>
                  </a:lnTo>
                  <a:lnTo>
                    <a:pt x="44704" y="12192"/>
                  </a:lnTo>
                  <a:lnTo>
                    <a:pt x="44704" y="24892"/>
                  </a:lnTo>
                  <a:lnTo>
                    <a:pt x="34925" y="10769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82132" y="150698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820670" cy="616585"/>
            <a:chOff x="1213103" y="774134"/>
            <a:chExt cx="28206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7" y="774134"/>
              <a:ext cx="2798850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38655" y="792479"/>
              <a:ext cx="23873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883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09088" y="475488"/>
                  </a:lnTo>
                  <a:lnTo>
                    <a:pt x="2688336" y="396239"/>
                  </a:lnTo>
                  <a:lnTo>
                    <a:pt x="26883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267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09088" y="475488"/>
                  </a:moveTo>
                  <a:lnTo>
                    <a:pt x="2624963" y="412114"/>
                  </a:lnTo>
                  <a:lnTo>
                    <a:pt x="2688336" y="396239"/>
                  </a:lnTo>
                  <a:lnTo>
                    <a:pt x="26090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688336" y="0"/>
                  </a:lnTo>
                  <a:lnTo>
                    <a:pt x="26883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10222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Circulatory </a:t>
            </a:r>
            <a:r>
              <a:rPr sz="1500" spc="-190" dirty="0">
                <a:latin typeface="Arial Black"/>
                <a:cs typeface="Arial Black"/>
              </a:rPr>
              <a:t>system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open type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50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includes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55" dirty="0">
                <a:latin typeface="Arial Black"/>
                <a:cs typeface="Arial Black"/>
              </a:rPr>
              <a:t>Dorsal</a:t>
            </a:r>
            <a:r>
              <a:rPr sz="1500" spc="-140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heart,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60" dirty="0">
                <a:latin typeface="Arial Black"/>
                <a:cs typeface="Arial Black"/>
              </a:rPr>
              <a:t>Two </a:t>
            </a:r>
            <a:r>
              <a:rPr sz="1500" u="heavy" spc="-18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m</a:t>
            </a:r>
            <a:r>
              <a:rPr sz="1500" spc="-180" dirty="0">
                <a:latin typeface="Arial Black"/>
                <a:cs typeface="Arial Black"/>
              </a:rPr>
              <a:t>ain </a:t>
            </a:r>
            <a:r>
              <a:rPr sz="1500" spc="-155" dirty="0">
                <a:latin typeface="Arial Black"/>
                <a:cs typeface="Arial Black"/>
              </a:rPr>
              <a:t>longitudinal </a:t>
            </a:r>
            <a:r>
              <a:rPr sz="1500" spc="-190" dirty="0">
                <a:latin typeface="Arial Black"/>
                <a:cs typeface="Arial Black"/>
              </a:rPr>
              <a:t>vessels </a:t>
            </a:r>
            <a:r>
              <a:rPr sz="1500" spc="-155" dirty="0">
                <a:latin typeface="Arial Black"/>
                <a:cs typeface="Arial Black"/>
              </a:rPr>
              <a:t>(dorsal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ventral),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175" dirty="0">
                <a:latin typeface="Arial Black"/>
                <a:cs typeface="Arial Black"/>
              </a:rPr>
              <a:t>Small </a:t>
            </a:r>
            <a:r>
              <a:rPr sz="1500" spc="-180" dirty="0">
                <a:latin typeface="Arial Black"/>
                <a:cs typeface="Arial Black"/>
              </a:rPr>
              <a:t>lateral </a:t>
            </a:r>
            <a:r>
              <a:rPr sz="1500" spc="-190" dirty="0">
                <a:latin typeface="Arial Black"/>
                <a:cs typeface="Arial Black"/>
              </a:rPr>
              <a:t>vessels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40" dirty="0">
                <a:latin typeface="Arial Black"/>
                <a:cs typeface="Arial Black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sinuses.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0" dirty="0">
                <a:latin typeface="Arial Black"/>
                <a:cs typeface="Arial Black"/>
              </a:rPr>
              <a:t>Blood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colourless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55" dirty="0">
                <a:latin typeface="Arial Black"/>
                <a:cs typeface="Arial Black"/>
              </a:rPr>
              <a:t>without</a:t>
            </a:r>
            <a:r>
              <a:rPr sz="1500" spc="-130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corpuscles.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28415" y="1623694"/>
            <a:ext cx="903605" cy="62230"/>
          </a:xfrm>
          <a:custGeom>
            <a:avLst/>
            <a:gdLst/>
            <a:ahLst/>
            <a:cxnLst/>
            <a:rect l="l" t="t" r="r" b="b"/>
            <a:pathLst>
              <a:path w="903604" h="62230">
                <a:moveTo>
                  <a:pt x="0" y="1015"/>
                </a:moveTo>
                <a:lnTo>
                  <a:pt x="14478" y="0"/>
                </a:lnTo>
                <a:lnTo>
                  <a:pt x="14478" y="0"/>
                </a:lnTo>
                <a:lnTo>
                  <a:pt x="30607" y="2158"/>
                </a:lnTo>
                <a:lnTo>
                  <a:pt x="49403" y="6476"/>
                </a:lnTo>
                <a:lnTo>
                  <a:pt x="65912" y="12953"/>
                </a:lnTo>
                <a:lnTo>
                  <a:pt x="81025" y="20574"/>
                </a:lnTo>
                <a:lnTo>
                  <a:pt x="94361" y="28066"/>
                </a:lnTo>
                <a:lnTo>
                  <a:pt x="107314" y="34543"/>
                </a:lnTo>
                <a:lnTo>
                  <a:pt x="123571" y="38862"/>
                </a:lnTo>
                <a:lnTo>
                  <a:pt x="142239" y="41020"/>
                </a:lnTo>
                <a:lnTo>
                  <a:pt x="161036" y="41020"/>
                </a:lnTo>
                <a:lnTo>
                  <a:pt x="180721" y="38862"/>
                </a:lnTo>
                <a:lnTo>
                  <a:pt x="202692" y="35687"/>
                </a:lnTo>
                <a:lnTo>
                  <a:pt x="224282" y="32765"/>
                </a:lnTo>
                <a:lnTo>
                  <a:pt x="243078" y="29209"/>
                </a:lnTo>
                <a:lnTo>
                  <a:pt x="262889" y="28066"/>
                </a:lnTo>
                <a:lnTo>
                  <a:pt x="281178" y="28066"/>
                </a:lnTo>
                <a:lnTo>
                  <a:pt x="299974" y="29209"/>
                </a:lnTo>
                <a:lnTo>
                  <a:pt x="319786" y="31368"/>
                </a:lnTo>
                <a:lnTo>
                  <a:pt x="337058" y="34543"/>
                </a:lnTo>
                <a:lnTo>
                  <a:pt x="354711" y="38862"/>
                </a:lnTo>
                <a:lnTo>
                  <a:pt x="371221" y="45338"/>
                </a:lnTo>
                <a:lnTo>
                  <a:pt x="386714" y="52196"/>
                </a:lnTo>
                <a:lnTo>
                  <a:pt x="403987" y="57276"/>
                </a:lnTo>
                <a:lnTo>
                  <a:pt x="426974" y="60832"/>
                </a:lnTo>
                <a:lnTo>
                  <a:pt x="450088" y="61975"/>
                </a:lnTo>
                <a:lnTo>
                  <a:pt x="450088" y="61975"/>
                </a:lnTo>
                <a:lnTo>
                  <a:pt x="472059" y="58292"/>
                </a:lnTo>
                <a:lnTo>
                  <a:pt x="492887" y="54355"/>
                </a:lnTo>
                <a:lnTo>
                  <a:pt x="513461" y="48640"/>
                </a:lnTo>
                <a:lnTo>
                  <a:pt x="532130" y="42417"/>
                </a:lnTo>
                <a:lnTo>
                  <a:pt x="551942" y="37845"/>
                </a:lnTo>
                <a:lnTo>
                  <a:pt x="573913" y="35687"/>
                </a:lnTo>
                <a:lnTo>
                  <a:pt x="597662" y="35687"/>
                </a:lnTo>
                <a:lnTo>
                  <a:pt x="617474" y="36702"/>
                </a:lnTo>
                <a:lnTo>
                  <a:pt x="635126" y="40004"/>
                </a:lnTo>
                <a:lnTo>
                  <a:pt x="651256" y="45338"/>
                </a:lnTo>
                <a:lnTo>
                  <a:pt x="670051" y="51053"/>
                </a:lnTo>
                <a:lnTo>
                  <a:pt x="688721" y="55117"/>
                </a:lnTo>
                <a:lnTo>
                  <a:pt x="708151" y="57276"/>
                </a:lnTo>
                <a:lnTo>
                  <a:pt x="726948" y="57276"/>
                </a:lnTo>
                <a:lnTo>
                  <a:pt x="746633" y="55117"/>
                </a:lnTo>
                <a:lnTo>
                  <a:pt x="766445" y="54355"/>
                </a:lnTo>
                <a:lnTo>
                  <a:pt x="787400" y="52196"/>
                </a:lnTo>
                <a:lnTo>
                  <a:pt x="807212" y="49656"/>
                </a:lnTo>
                <a:lnTo>
                  <a:pt x="825500" y="46481"/>
                </a:lnTo>
                <a:lnTo>
                  <a:pt x="844296" y="42417"/>
                </a:lnTo>
                <a:lnTo>
                  <a:pt x="862964" y="36702"/>
                </a:lnTo>
                <a:lnTo>
                  <a:pt x="881380" y="32765"/>
                </a:lnTo>
                <a:lnTo>
                  <a:pt x="894334" y="30225"/>
                </a:lnTo>
                <a:lnTo>
                  <a:pt x="903351" y="2920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5461" y="1859152"/>
            <a:ext cx="1033780" cy="64135"/>
          </a:xfrm>
          <a:custGeom>
            <a:avLst/>
            <a:gdLst/>
            <a:ahLst/>
            <a:cxnLst/>
            <a:rect l="l" t="t" r="r" b="b"/>
            <a:pathLst>
              <a:path w="1033780" h="64135">
                <a:moveTo>
                  <a:pt x="48260" y="8636"/>
                </a:moveTo>
                <a:lnTo>
                  <a:pt x="48260" y="8636"/>
                </a:lnTo>
                <a:lnTo>
                  <a:pt x="0" y="0"/>
                </a:lnTo>
                <a:lnTo>
                  <a:pt x="6476" y="4318"/>
                </a:lnTo>
                <a:lnTo>
                  <a:pt x="19812" y="9651"/>
                </a:lnTo>
                <a:lnTo>
                  <a:pt x="34925" y="15494"/>
                </a:lnTo>
                <a:lnTo>
                  <a:pt x="50418" y="20828"/>
                </a:lnTo>
                <a:lnTo>
                  <a:pt x="66548" y="26288"/>
                </a:lnTo>
                <a:lnTo>
                  <a:pt x="83185" y="33782"/>
                </a:lnTo>
                <a:lnTo>
                  <a:pt x="99694" y="40259"/>
                </a:lnTo>
                <a:lnTo>
                  <a:pt x="113664" y="45339"/>
                </a:lnTo>
                <a:lnTo>
                  <a:pt x="130301" y="50038"/>
                </a:lnTo>
                <a:lnTo>
                  <a:pt x="147955" y="51054"/>
                </a:lnTo>
                <a:lnTo>
                  <a:pt x="167386" y="51054"/>
                </a:lnTo>
                <a:lnTo>
                  <a:pt x="185038" y="47879"/>
                </a:lnTo>
                <a:lnTo>
                  <a:pt x="202692" y="43561"/>
                </a:lnTo>
                <a:lnTo>
                  <a:pt x="219963" y="39243"/>
                </a:lnTo>
                <a:lnTo>
                  <a:pt x="237236" y="38100"/>
                </a:lnTo>
                <a:lnTo>
                  <a:pt x="237236" y="38100"/>
                </a:lnTo>
                <a:lnTo>
                  <a:pt x="255905" y="39243"/>
                </a:lnTo>
                <a:lnTo>
                  <a:pt x="273557" y="42418"/>
                </a:lnTo>
                <a:lnTo>
                  <a:pt x="292226" y="45339"/>
                </a:lnTo>
                <a:lnTo>
                  <a:pt x="310642" y="50038"/>
                </a:lnTo>
                <a:lnTo>
                  <a:pt x="329311" y="53975"/>
                </a:lnTo>
                <a:lnTo>
                  <a:pt x="348106" y="57531"/>
                </a:lnTo>
                <a:lnTo>
                  <a:pt x="367538" y="60833"/>
                </a:lnTo>
                <a:lnTo>
                  <a:pt x="389889" y="62992"/>
                </a:lnTo>
                <a:lnTo>
                  <a:pt x="410337" y="64008"/>
                </a:lnTo>
                <a:lnTo>
                  <a:pt x="410337" y="64008"/>
                </a:lnTo>
                <a:lnTo>
                  <a:pt x="432307" y="61849"/>
                </a:lnTo>
                <a:lnTo>
                  <a:pt x="456438" y="57531"/>
                </a:lnTo>
                <a:lnTo>
                  <a:pt x="481711" y="52197"/>
                </a:lnTo>
                <a:lnTo>
                  <a:pt x="505713" y="45339"/>
                </a:lnTo>
                <a:lnTo>
                  <a:pt x="528827" y="39243"/>
                </a:lnTo>
                <a:lnTo>
                  <a:pt x="549656" y="34925"/>
                </a:lnTo>
                <a:lnTo>
                  <a:pt x="569087" y="31623"/>
                </a:lnTo>
                <a:lnTo>
                  <a:pt x="586739" y="29083"/>
                </a:lnTo>
                <a:lnTo>
                  <a:pt x="605536" y="29083"/>
                </a:lnTo>
                <a:lnTo>
                  <a:pt x="624967" y="29083"/>
                </a:lnTo>
                <a:lnTo>
                  <a:pt x="646938" y="29083"/>
                </a:lnTo>
                <a:lnTo>
                  <a:pt x="671068" y="26924"/>
                </a:lnTo>
                <a:lnTo>
                  <a:pt x="694055" y="25146"/>
                </a:lnTo>
                <a:lnTo>
                  <a:pt x="713867" y="22987"/>
                </a:lnTo>
                <a:lnTo>
                  <a:pt x="732536" y="21590"/>
                </a:lnTo>
                <a:lnTo>
                  <a:pt x="750951" y="21590"/>
                </a:lnTo>
                <a:lnTo>
                  <a:pt x="770763" y="22987"/>
                </a:lnTo>
                <a:lnTo>
                  <a:pt x="790575" y="25146"/>
                </a:lnTo>
                <a:lnTo>
                  <a:pt x="811021" y="30225"/>
                </a:lnTo>
                <a:lnTo>
                  <a:pt x="830833" y="34925"/>
                </a:lnTo>
                <a:lnTo>
                  <a:pt x="851788" y="39243"/>
                </a:lnTo>
                <a:lnTo>
                  <a:pt x="872617" y="42418"/>
                </a:lnTo>
                <a:lnTo>
                  <a:pt x="892429" y="43561"/>
                </a:lnTo>
                <a:lnTo>
                  <a:pt x="909701" y="41402"/>
                </a:lnTo>
                <a:lnTo>
                  <a:pt x="926211" y="39243"/>
                </a:lnTo>
                <a:lnTo>
                  <a:pt x="943482" y="35560"/>
                </a:lnTo>
                <a:lnTo>
                  <a:pt x="961136" y="33782"/>
                </a:lnTo>
                <a:lnTo>
                  <a:pt x="978407" y="31623"/>
                </a:lnTo>
                <a:lnTo>
                  <a:pt x="996061" y="29083"/>
                </a:lnTo>
                <a:lnTo>
                  <a:pt x="1012698" y="26288"/>
                </a:lnTo>
                <a:lnTo>
                  <a:pt x="1024508" y="25146"/>
                </a:lnTo>
                <a:lnTo>
                  <a:pt x="1033526" y="26288"/>
                </a:lnTo>
                <a:lnTo>
                  <a:pt x="1027811" y="208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2577719" y="2115692"/>
            <a:ext cx="2554605" cy="280670"/>
            <a:chOff x="2577719" y="2115692"/>
            <a:chExt cx="2554605" cy="280670"/>
          </a:xfrm>
        </p:grpSpPr>
        <p:sp>
          <p:nvSpPr>
            <p:cNvPr id="13" name="object 13"/>
            <p:cNvSpPr/>
            <p:nvPr/>
          </p:nvSpPr>
          <p:spPr>
            <a:xfrm>
              <a:off x="2587244" y="2125217"/>
              <a:ext cx="2535555" cy="261620"/>
            </a:xfrm>
            <a:custGeom>
              <a:avLst/>
              <a:gdLst/>
              <a:ahLst/>
              <a:cxnLst/>
              <a:rect l="l" t="t" r="r" b="b"/>
              <a:pathLst>
                <a:path w="2535554" h="261619">
                  <a:moveTo>
                    <a:pt x="0" y="194310"/>
                  </a:moveTo>
                  <a:lnTo>
                    <a:pt x="14350" y="197612"/>
                  </a:lnTo>
                  <a:lnTo>
                    <a:pt x="29463" y="200787"/>
                  </a:lnTo>
                  <a:lnTo>
                    <a:pt x="46100" y="207263"/>
                  </a:lnTo>
                  <a:lnTo>
                    <a:pt x="62611" y="215900"/>
                  </a:lnTo>
                  <a:lnTo>
                    <a:pt x="75564" y="224917"/>
                  </a:lnTo>
                  <a:lnTo>
                    <a:pt x="88900" y="233553"/>
                  </a:lnTo>
                  <a:lnTo>
                    <a:pt x="104012" y="241173"/>
                  </a:lnTo>
                  <a:lnTo>
                    <a:pt x="120523" y="246506"/>
                  </a:lnTo>
                  <a:lnTo>
                    <a:pt x="138937" y="249808"/>
                  </a:lnTo>
                  <a:lnTo>
                    <a:pt x="158750" y="250825"/>
                  </a:lnTo>
                  <a:lnTo>
                    <a:pt x="177419" y="249808"/>
                  </a:lnTo>
                  <a:lnTo>
                    <a:pt x="194691" y="246506"/>
                  </a:lnTo>
                  <a:lnTo>
                    <a:pt x="212344" y="240030"/>
                  </a:lnTo>
                  <a:lnTo>
                    <a:pt x="229997" y="232537"/>
                  </a:lnTo>
                  <a:lnTo>
                    <a:pt x="252730" y="226060"/>
                  </a:lnTo>
                  <a:lnTo>
                    <a:pt x="281558" y="222757"/>
                  </a:lnTo>
                  <a:lnTo>
                    <a:pt x="308482" y="222757"/>
                  </a:lnTo>
                  <a:lnTo>
                    <a:pt x="308482" y="222757"/>
                  </a:lnTo>
                  <a:lnTo>
                    <a:pt x="332994" y="224917"/>
                  </a:lnTo>
                  <a:lnTo>
                    <a:pt x="354583" y="227837"/>
                  </a:lnTo>
                  <a:lnTo>
                    <a:pt x="374395" y="230378"/>
                  </a:lnTo>
                  <a:lnTo>
                    <a:pt x="392049" y="233553"/>
                  </a:lnTo>
                  <a:lnTo>
                    <a:pt x="409320" y="236855"/>
                  </a:lnTo>
                  <a:lnTo>
                    <a:pt x="425831" y="240030"/>
                  </a:lnTo>
                  <a:lnTo>
                    <a:pt x="444626" y="242188"/>
                  </a:lnTo>
                  <a:lnTo>
                    <a:pt x="444626" y="242188"/>
                  </a:lnTo>
                  <a:lnTo>
                    <a:pt x="466217" y="241173"/>
                  </a:lnTo>
                  <a:lnTo>
                    <a:pt x="490728" y="237870"/>
                  </a:lnTo>
                  <a:lnTo>
                    <a:pt x="518032" y="232537"/>
                  </a:lnTo>
                  <a:lnTo>
                    <a:pt x="544322" y="227075"/>
                  </a:lnTo>
                  <a:lnTo>
                    <a:pt x="565912" y="220218"/>
                  </a:lnTo>
                  <a:lnTo>
                    <a:pt x="590423" y="215900"/>
                  </a:lnTo>
                  <a:lnTo>
                    <a:pt x="614172" y="215900"/>
                  </a:lnTo>
                  <a:lnTo>
                    <a:pt x="637158" y="219201"/>
                  </a:lnTo>
                  <a:lnTo>
                    <a:pt x="658113" y="226060"/>
                  </a:lnTo>
                  <a:lnTo>
                    <a:pt x="679704" y="233553"/>
                  </a:lnTo>
                  <a:lnTo>
                    <a:pt x="704088" y="243331"/>
                  </a:lnTo>
                  <a:lnTo>
                    <a:pt x="726820" y="250825"/>
                  </a:lnTo>
                  <a:lnTo>
                    <a:pt x="750951" y="255143"/>
                  </a:lnTo>
                  <a:lnTo>
                    <a:pt x="778256" y="256286"/>
                  </a:lnTo>
                  <a:lnTo>
                    <a:pt x="806069" y="254126"/>
                  </a:lnTo>
                  <a:lnTo>
                    <a:pt x="831215" y="248666"/>
                  </a:lnTo>
                  <a:lnTo>
                    <a:pt x="850645" y="242188"/>
                  </a:lnTo>
                  <a:lnTo>
                    <a:pt x="869442" y="235712"/>
                  </a:lnTo>
                  <a:lnTo>
                    <a:pt x="886968" y="231394"/>
                  </a:lnTo>
                  <a:lnTo>
                    <a:pt x="905764" y="228854"/>
                  </a:lnTo>
                  <a:lnTo>
                    <a:pt x="924052" y="227075"/>
                  </a:lnTo>
                  <a:lnTo>
                    <a:pt x="945007" y="227837"/>
                  </a:lnTo>
                  <a:lnTo>
                    <a:pt x="969136" y="232537"/>
                  </a:lnTo>
                  <a:lnTo>
                    <a:pt x="992123" y="237870"/>
                  </a:lnTo>
                  <a:lnTo>
                    <a:pt x="1012697" y="244348"/>
                  </a:lnTo>
                  <a:lnTo>
                    <a:pt x="1031367" y="249808"/>
                  </a:lnTo>
                  <a:lnTo>
                    <a:pt x="1049020" y="255143"/>
                  </a:lnTo>
                  <a:lnTo>
                    <a:pt x="1066292" y="259461"/>
                  </a:lnTo>
                  <a:lnTo>
                    <a:pt x="1083945" y="261619"/>
                  </a:lnTo>
                  <a:lnTo>
                    <a:pt x="1101597" y="260604"/>
                  </a:lnTo>
                  <a:lnTo>
                    <a:pt x="1123188" y="259461"/>
                  </a:lnTo>
                  <a:lnTo>
                    <a:pt x="1147698" y="254126"/>
                  </a:lnTo>
                  <a:lnTo>
                    <a:pt x="1171447" y="247650"/>
                  </a:lnTo>
                  <a:lnTo>
                    <a:pt x="1194434" y="241173"/>
                  </a:lnTo>
                  <a:lnTo>
                    <a:pt x="1217548" y="234695"/>
                  </a:lnTo>
                  <a:lnTo>
                    <a:pt x="1242695" y="231394"/>
                  </a:lnTo>
                  <a:lnTo>
                    <a:pt x="1273302" y="231394"/>
                  </a:lnTo>
                  <a:lnTo>
                    <a:pt x="1302766" y="234695"/>
                  </a:lnTo>
                  <a:lnTo>
                    <a:pt x="1332738" y="241173"/>
                  </a:lnTo>
                  <a:lnTo>
                    <a:pt x="1365122" y="246506"/>
                  </a:lnTo>
                  <a:lnTo>
                    <a:pt x="1397127" y="248666"/>
                  </a:lnTo>
                  <a:lnTo>
                    <a:pt x="1424558" y="245491"/>
                  </a:lnTo>
                  <a:lnTo>
                    <a:pt x="1450467" y="240030"/>
                  </a:lnTo>
                  <a:lnTo>
                    <a:pt x="1474851" y="231394"/>
                  </a:lnTo>
                  <a:lnTo>
                    <a:pt x="1497583" y="222757"/>
                  </a:lnTo>
                  <a:lnTo>
                    <a:pt x="1519935" y="215900"/>
                  </a:lnTo>
                  <a:lnTo>
                    <a:pt x="1541526" y="214883"/>
                  </a:lnTo>
                  <a:lnTo>
                    <a:pt x="1561338" y="217043"/>
                  </a:lnTo>
                  <a:lnTo>
                    <a:pt x="1582166" y="221742"/>
                  </a:lnTo>
                  <a:lnTo>
                    <a:pt x="1601978" y="227837"/>
                  </a:lnTo>
                  <a:lnTo>
                    <a:pt x="1623568" y="234695"/>
                  </a:lnTo>
                  <a:lnTo>
                    <a:pt x="1645539" y="239013"/>
                  </a:lnTo>
                  <a:lnTo>
                    <a:pt x="1667509" y="241173"/>
                  </a:lnTo>
                  <a:lnTo>
                    <a:pt x="1688338" y="240030"/>
                  </a:lnTo>
                  <a:lnTo>
                    <a:pt x="1708911" y="235712"/>
                  </a:lnTo>
                  <a:lnTo>
                    <a:pt x="1732280" y="228854"/>
                  </a:lnTo>
                  <a:lnTo>
                    <a:pt x="1752854" y="222757"/>
                  </a:lnTo>
                  <a:lnTo>
                    <a:pt x="1772666" y="215900"/>
                  </a:lnTo>
                  <a:lnTo>
                    <a:pt x="1790319" y="210566"/>
                  </a:lnTo>
                  <a:lnTo>
                    <a:pt x="1809750" y="209423"/>
                  </a:lnTo>
                  <a:lnTo>
                    <a:pt x="1809750" y="209423"/>
                  </a:lnTo>
                  <a:lnTo>
                    <a:pt x="1829561" y="210566"/>
                  </a:lnTo>
                  <a:lnTo>
                    <a:pt x="1850390" y="213741"/>
                  </a:lnTo>
                  <a:lnTo>
                    <a:pt x="1874520" y="218058"/>
                  </a:lnTo>
                  <a:lnTo>
                    <a:pt x="1899666" y="221742"/>
                  </a:lnTo>
                  <a:lnTo>
                    <a:pt x="1925955" y="223900"/>
                  </a:lnTo>
                  <a:lnTo>
                    <a:pt x="1948688" y="222757"/>
                  </a:lnTo>
                  <a:lnTo>
                    <a:pt x="1969516" y="221742"/>
                  </a:lnTo>
                  <a:lnTo>
                    <a:pt x="1989328" y="219201"/>
                  </a:lnTo>
                  <a:lnTo>
                    <a:pt x="2009140" y="217043"/>
                  </a:lnTo>
                  <a:lnTo>
                    <a:pt x="2028952" y="215900"/>
                  </a:lnTo>
                  <a:lnTo>
                    <a:pt x="2028952" y="215900"/>
                  </a:lnTo>
                  <a:lnTo>
                    <a:pt x="2047620" y="217043"/>
                  </a:lnTo>
                  <a:lnTo>
                    <a:pt x="2064893" y="219201"/>
                  </a:lnTo>
                  <a:lnTo>
                    <a:pt x="2081148" y="223900"/>
                  </a:lnTo>
                  <a:lnTo>
                    <a:pt x="2098802" y="227075"/>
                  </a:lnTo>
                  <a:lnTo>
                    <a:pt x="2115311" y="227837"/>
                  </a:lnTo>
                  <a:lnTo>
                    <a:pt x="2132965" y="228854"/>
                  </a:lnTo>
                  <a:lnTo>
                    <a:pt x="2150236" y="228854"/>
                  </a:lnTo>
                  <a:lnTo>
                    <a:pt x="2169033" y="228854"/>
                  </a:lnTo>
                  <a:lnTo>
                    <a:pt x="2188845" y="228854"/>
                  </a:lnTo>
                  <a:lnTo>
                    <a:pt x="2206117" y="228854"/>
                  </a:lnTo>
                  <a:lnTo>
                    <a:pt x="2223643" y="227837"/>
                  </a:lnTo>
                  <a:lnTo>
                    <a:pt x="2239898" y="227837"/>
                  </a:lnTo>
                  <a:lnTo>
                    <a:pt x="2255393" y="227075"/>
                  </a:lnTo>
                  <a:lnTo>
                    <a:pt x="2269744" y="223900"/>
                  </a:lnTo>
                  <a:lnTo>
                    <a:pt x="2284857" y="218058"/>
                  </a:lnTo>
                  <a:lnTo>
                    <a:pt x="2298192" y="210566"/>
                  </a:lnTo>
                  <a:lnTo>
                    <a:pt x="2311146" y="199770"/>
                  </a:lnTo>
                  <a:lnTo>
                    <a:pt x="2320925" y="188975"/>
                  </a:lnTo>
                  <a:lnTo>
                    <a:pt x="2326640" y="177800"/>
                  </a:lnTo>
                  <a:lnTo>
                    <a:pt x="2328798" y="167005"/>
                  </a:lnTo>
                  <a:lnTo>
                    <a:pt x="2326640" y="155448"/>
                  </a:lnTo>
                  <a:lnTo>
                    <a:pt x="1649857" y="0"/>
                  </a:lnTo>
                  <a:lnTo>
                    <a:pt x="1629283" y="1016"/>
                  </a:lnTo>
                  <a:lnTo>
                    <a:pt x="1504442" y="104393"/>
                  </a:lnTo>
                  <a:lnTo>
                    <a:pt x="1504442" y="104393"/>
                  </a:lnTo>
                  <a:lnTo>
                    <a:pt x="1505458" y="125983"/>
                  </a:lnTo>
                  <a:lnTo>
                    <a:pt x="1508759" y="146812"/>
                  </a:lnTo>
                  <a:lnTo>
                    <a:pt x="1513078" y="165226"/>
                  </a:lnTo>
                  <a:lnTo>
                    <a:pt x="1519935" y="180339"/>
                  </a:lnTo>
                  <a:lnTo>
                    <a:pt x="1529588" y="194310"/>
                  </a:lnTo>
                  <a:lnTo>
                    <a:pt x="1539367" y="207263"/>
                  </a:lnTo>
                  <a:lnTo>
                    <a:pt x="1551178" y="217043"/>
                  </a:lnTo>
                  <a:lnTo>
                    <a:pt x="1564513" y="224917"/>
                  </a:lnTo>
                  <a:lnTo>
                    <a:pt x="1579626" y="230378"/>
                  </a:lnTo>
                  <a:lnTo>
                    <a:pt x="1600961" y="232537"/>
                  </a:lnTo>
                </a:path>
                <a:path w="2535554" h="261619">
                  <a:moveTo>
                    <a:pt x="2401189" y="130301"/>
                  </a:moveTo>
                  <a:lnTo>
                    <a:pt x="2401189" y="130301"/>
                  </a:lnTo>
                  <a:lnTo>
                    <a:pt x="2390013" y="150749"/>
                  </a:lnTo>
                  <a:lnTo>
                    <a:pt x="2390013" y="150749"/>
                  </a:lnTo>
                  <a:lnTo>
                    <a:pt x="2392172" y="159385"/>
                  </a:lnTo>
                  <a:lnTo>
                    <a:pt x="2402205" y="166243"/>
                  </a:lnTo>
                  <a:lnTo>
                    <a:pt x="2417445" y="168020"/>
                  </a:lnTo>
                  <a:lnTo>
                    <a:pt x="2434971" y="166243"/>
                  </a:lnTo>
                  <a:lnTo>
                    <a:pt x="2453385" y="163068"/>
                  </a:lnTo>
                  <a:lnTo>
                    <a:pt x="2474595" y="161925"/>
                  </a:lnTo>
                  <a:lnTo>
                    <a:pt x="2495169" y="161925"/>
                  </a:lnTo>
                  <a:lnTo>
                    <a:pt x="2515997" y="163068"/>
                  </a:lnTo>
                  <a:lnTo>
                    <a:pt x="2535428" y="15836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21655" y="228180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423286" y="2577210"/>
            <a:ext cx="2695575" cy="106045"/>
            <a:chOff x="2423286" y="2577210"/>
            <a:chExt cx="2695575" cy="106045"/>
          </a:xfrm>
        </p:grpSpPr>
        <p:sp>
          <p:nvSpPr>
            <p:cNvPr id="16" name="object 16"/>
            <p:cNvSpPr/>
            <p:nvPr/>
          </p:nvSpPr>
          <p:spPr>
            <a:xfrm>
              <a:off x="2432811" y="2586735"/>
              <a:ext cx="2644140" cy="86995"/>
            </a:xfrm>
            <a:custGeom>
              <a:avLst/>
              <a:gdLst/>
              <a:ahLst/>
              <a:cxnLst/>
              <a:rect l="l" t="t" r="r" b="b"/>
              <a:pathLst>
                <a:path w="2644140" h="86994">
                  <a:moveTo>
                    <a:pt x="10032" y="11175"/>
                  </a:moveTo>
                  <a:lnTo>
                    <a:pt x="10032" y="11175"/>
                  </a:lnTo>
                  <a:lnTo>
                    <a:pt x="0" y="6476"/>
                  </a:lnTo>
                  <a:lnTo>
                    <a:pt x="17652" y="2412"/>
                  </a:lnTo>
                  <a:lnTo>
                    <a:pt x="34162" y="4571"/>
                  </a:lnTo>
                  <a:lnTo>
                    <a:pt x="54737" y="8636"/>
                  </a:lnTo>
                  <a:lnTo>
                    <a:pt x="75945" y="16510"/>
                  </a:lnTo>
                  <a:lnTo>
                    <a:pt x="96519" y="26288"/>
                  </a:lnTo>
                  <a:lnTo>
                    <a:pt x="115188" y="33781"/>
                  </a:lnTo>
                  <a:lnTo>
                    <a:pt x="133857" y="40258"/>
                  </a:lnTo>
                  <a:lnTo>
                    <a:pt x="153288" y="44957"/>
                  </a:lnTo>
                  <a:lnTo>
                    <a:pt x="176402" y="45974"/>
                  </a:lnTo>
                  <a:lnTo>
                    <a:pt x="203707" y="43561"/>
                  </a:lnTo>
                  <a:lnTo>
                    <a:pt x="227837" y="38100"/>
                  </a:lnTo>
                  <a:lnTo>
                    <a:pt x="248412" y="32765"/>
                  </a:lnTo>
                  <a:lnTo>
                    <a:pt x="266064" y="27305"/>
                  </a:lnTo>
                  <a:lnTo>
                    <a:pt x="283718" y="21970"/>
                  </a:lnTo>
                  <a:lnTo>
                    <a:pt x="300227" y="15493"/>
                  </a:lnTo>
                  <a:lnTo>
                    <a:pt x="316738" y="11175"/>
                  </a:lnTo>
                  <a:lnTo>
                    <a:pt x="337312" y="8636"/>
                  </a:lnTo>
                  <a:lnTo>
                    <a:pt x="360299" y="8636"/>
                  </a:lnTo>
                  <a:lnTo>
                    <a:pt x="382269" y="12192"/>
                  </a:lnTo>
                  <a:lnTo>
                    <a:pt x="402081" y="16510"/>
                  </a:lnTo>
                  <a:lnTo>
                    <a:pt x="422656" y="24130"/>
                  </a:lnTo>
                  <a:lnTo>
                    <a:pt x="441325" y="29463"/>
                  </a:lnTo>
                  <a:lnTo>
                    <a:pt x="457835" y="34925"/>
                  </a:lnTo>
                  <a:lnTo>
                    <a:pt x="474090" y="40258"/>
                  </a:lnTo>
                  <a:lnTo>
                    <a:pt x="490600" y="44957"/>
                  </a:lnTo>
                  <a:lnTo>
                    <a:pt x="508000" y="47879"/>
                  </a:lnTo>
                  <a:lnTo>
                    <a:pt x="531368" y="51054"/>
                  </a:lnTo>
                  <a:lnTo>
                    <a:pt x="558673" y="52196"/>
                  </a:lnTo>
                  <a:lnTo>
                    <a:pt x="581406" y="52196"/>
                  </a:lnTo>
                  <a:lnTo>
                    <a:pt x="606551" y="50037"/>
                  </a:lnTo>
                  <a:lnTo>
                    <a:pt x="633221" y="47879"/>
                  </a:lnTo>
                  <a:lnTo>
                    <a:pt x="659130" y="46736"/>
                  </a:lnTo>
                  <a:lnTo>
                    <a:pt x="687958" y="45974"/>
                  </a:lnTo>
                  <a:lnTo>
                    <a:pt x="716407" y="44957"/>
                  </a:lnTo>
                  <a:lnTo>
                    <a:pt x="742314" y="45974"/>
                  </a:lnTo>
                  <a:lnTo>
                    <a:pt x="768604" y="50037"/>
                  </a:lnTo>
                  <a:lnTo>
                    <a:pt x="798068" y="56514"/>
                  </a:lnTo>
                  <a:lnTo>
                    <a:pt x="831214" y="65150"/>
                  </a:lnTo>
                  <a:lnTo>
                    <a:pt x="861440" y="74802"/>
                  </a:lnTo>
                  <a:lnTo>
                    <a:pt x="886967" y="81661"/>
                  </a:lnTo>
                  <a:lnTo>
                    <a:pt x="914400" y="85598"/>
                  </a:lnTo>
                  <a:lnTo>
                    <a:pt x="949325" y="86740"/>
                  </a:lnTo>
                  <a:lnTo>
                    <a:pt x="984630" y="85598"/>
                  </a:lnTo>
                  <a:lnTo>
                    <a:pt x="1024889" y="83438"/>
                  </a:lnTo>
                  <a:lnTo>
                    <a:pt x="1063116" y="78105"/>
                  </a:lnTo>
                  <a:lnTo>
                    <a:pt x="1098296" y="69850"/>
                  </a:lnTo>
                  <a:lnTo>
                    <a:pt x="1134364" y="63373"/>
                  </a:lnTo>
                  <a:lnTo>
                    <a:pt x="1169289" y="59689"/>
                  </a:lnTo>
                  <a:lnTo>
                    <a:pt x="1202436" y="57531"/>
                  </a:lnTo>
                  <a:lnTo>
                    <a:pt x="1234059" y="57531"/>
                  </a:lnTo>
                  <a:lnTo>
                    <a:pt x="1263523" y="62230"/>
                  </a:lnTo>
                  <a:lnTo>
                    <a:pt x="1288796" y="67310"/>
                  </a:lnTo>
                  <a:lnTo>
                    <a:pt x="1310766" y="74168"/>
                  </a:lnTo>
                  <a:lnTo>
                    <a:pt x="1329436" y="78105"/>
                  </a:lnTo>
                  <a:lnTo>
                    <a:pt x="1345691" y="81661"/>
                  </a:lnTo>
                  <a:lnTo>
                    <a:pt x="1367663" y="83438"/>
                  </a:lnTo>
                  <a:lnTo>
                    <a:pt x="1400428" y="84581"/>
                  </a:lnTo>
                  <a:lnTo>
                    <a:pt x="1436370" y="83438"/>
                  </a:lnTo>
                  <a:lnTo>
                    <a:pt x="1500124" y="78105"/>
                  </a:lnTo>
                  <a:lnTo>
                    <a:pt x="1541907" y="69850"/>
                  </a:lnTo>
                  <a:lnTo>
                    <a:pt x="1559178" y="65150"/>
                  </a:lnTo>
                  <a:lnTo>
                    <a:pt x="1576451" y="60832"/>
                  </a:lnTo>
                  <a:lnTo>
                    <a:pt x="1596263" y="57531"/>
                  </a:lnTo>
                  <a:lnTo>
                    <a:pt x="1614932" y="55752"/>
                  </a:lnTo>
                  <a:lnTo>
                    <a:pt x="1636902" y="55752"/>
                  </a:lnTo>
                  <a:lnTo>
                    <a:pt x="1661033" y="55752"/>
                  </a:lnTo>
                  <a:lnTo>
                    <a:pt x="1684020" y="56514"/>
                  </a:lnTo>
                  <a:lnTo>
                    <a:pt x="1706752" y="57531"/>
                  </a:lnTo>
                  <a:lnTo>
                    <a:pt x="1731899" y="59689"/>
                  </a:lnTo>
                  <a:lnTo>
                    <a:pt x="1753870" y="63373"/>
                  </a:lnTo>
                  <a:lnTo>
                    <a:pt x="1784858" y="66167"/>
                  </a:lnTo>
                  <a:lnTo>
                    <a:pt x="1821941" y="67310"/>
                  </a:lnTo>
                  <a:lnTo>
                    <a:pt x="1895348" y="59689"/>
                  </a:lnTo>
                  <a:lnTo>
                    <a:pt x="1955546" y="43561"/>
                  </a:lnTo>
                  <a:lnTo>
                    <a:pt x="1982851" y="34925"/>
                  </a:lnTo>
                  <a:lnTo>
                    <a:pt x="2009139" y="27305"/>
                  </a:lnTo>
                  <a:lnTo>
                    <a:pt x="2035428" y="20827"/>
                  </a:lnTo>
                  <a:lnTo>
                    <a:pt x="2060575" y="14350"/>
                  </a:lnTo>
                  <a:lnTo>
                    <a:pt x="2084704" y="13335"/>
                  </a:lnTo>
                  <a:lnTo>
                    <a:pt x="2110993" y="15493"/>
                  </a:lnTo>
                  <a:lnTo>
                    <a:pt x="2137283" y="19812"/>
                  </a:lnTo>
                  <a:lnTo>
                    <a:pt x="2165730" y="25145"/>
                  </a:lnTo>
                  <a:lnTo>
                    <a:pt x="2192020" y="28448"/>
                  </a:lnTo>
                  <a:lnTo>
                    <a:pt x="2216150" y="30606"/>
                  </a:lnTo>
                  <a:lnTo>
                    <a:pt x="2238121" y="30606"/>
                  </a:lnTo>
                  <a:lnTo>
                    <a:pt x="2258949" y="29463"/>
                  </a:lnTo>
                  <a:lnTo>
                    <a:pt x="2276221" y="28448"/>
                  </a:lnTo>
                  <a:lnTo>
                    <a:pt x="2292858" y="25145"/>
                  </a:lnTo>
                  <a:lnTo>
                    <a:pt x="2314829" y="19812"/>
                  </a:lnTo>
                  <a:lnTo>
                    <a:pt x="2344292" y="11175"/>
                  </a:lnTo>
                  <a:lnTo>
                    <a:pt x="2372741" y="5714"/>
                  </a:lnTo>
                  <a:lnTo>
                    <a:pt x="2399029" y="1396"/>
                  </a:lnTo>
                  <a:lnTo>
                    <a:pt x="2429637" y="0"/>
                  </a:lnTo>
                  <a:lnTo>
                    <a:pt x="2465578" y="2412"/>
                  </a:lnTo>
                  <a:lnTo>
                    <a:pt x="2497328" y="6476"/>
                  </a:lnTo>
                  <a:lnTo>
                    <a:pt x="2522474" y="12192"/>
                  </a:lnTo>
                  <a:lnTo>
                    <a:pt x="2543429" y="18668"/>
                  </a:lnTo>
                  <a:lnTo>
                    <a:pt x="2563241" y="22987"/>
                  </a:lnTo>
                  <a:lnTo>
                    <a:pt x="2584068" y="27305"/>
                  </a:lnTo>
                  <a:lnTo>
                    <a:pt x="2603500" y="28448"/>
                  </a:lnTo>
                  <a:lnTo>
                    <a:pt x="2603500" y="28448"/>
                  </a:lnTo>
                  <a:lnTo>
                    <a:pt x="2624328" y="27305"/>
                  </a:lnTo>
                  <a:lnTo>
                    <a:pt x="2644140" y="25145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18735" y="259029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  <a:close/>
              </a:path>
            </a:pathLst>
          </a:custGeom>
          <a:solidFill>
            <a:srgbClr val="0C34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52399"/>
            <a:ext cx="609600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86101" y="1621358"/>
            <a:ext cx="4983480" cy="1246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543050" marR="5080" indent="-1530985">
              <a:lnSpc>
                <a:spcPct val="100000"/>
              </a:lnSpc>
              <a:spcBef>
                <a:spcPts val="110"/>
              </a:spcBef>
              <a:tabLst>
                <a:tab pos="932815" algn="l"/>
                <a:tab pos="2113915" algn="l"/>
                <a:tab pos="2461895" algn="l"/>
                <a:tab pos="2644775" algn="l"/>
                <a:tab pos="4097654" algn="l"/>
              </a:tabLst>
            </a:pPr>
            <a:r>
              <a:rPr sz="4000" b="1" spc="-315" dirty="0">
                <a:solidFill>
                  <a:srgbClr val="FFFFFF"/>
                </a:solidFill>
                <a:latin typeface="Arial Narrow"/>
                <a:cs typeface="Arial Narrow"/>
              </a:rPr>
              <a:t>W</a:t>
            </a:r>
            <a:r>
              <a:rPr sz="4000" b="1" spc="-210" dirty="0">
                <a:solidFill>
                  <a:srgbClr val="FFFFFF"/>
                </a:solidFill>
                <a:latin typeface="Arial Narrow"/>
                <a:cs typeface="Arial Narrow"/>
              </a:rPr>
              <a:t>ell</a:t>
            </a:r>
            <a:r>
              <a:rPr sz="4000" b="1" dirty="0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sz="4000" b="1" spc="15" dirty="0">
                <a:solidFill>
                  <a:srgbClr val="FFFFFF"/>
                </a:solidFill>
                <a:latin typeface="Arial Narrow"/>
                <a:cs typeface="Arial Narrow"/>
              </a:rPr>
              <a:t>d</a:t>
            </a:r>
            <a:r>
              <a:rPr sz="4000" b="1" dirty="0">
                <a:solidFill>
                  <a:srgbClr val="FFFFFF"/>
                </a:solidFill>
                <a:latin typeface="Arial Narrow"/>
                <a:cs typeface="Arial Narrow"/>
              </a:rPr>
              <a:t>o</a:t>
            </a:r>
            <a:r>
              <a:rPr sz="4000" b="1" spc="-204" dirty="0">
                <a:solidFill>
                  <a:srgbClr val="FFFFFF"/>
                </a:solidFill>
                <a:latin typeface="Arial Narrow"/>
                <a:cs typeface="Arial Narrow"/>
              </a:rPr>
              <a:t>n</a:t>
            </a:r>
            <a:r>
              <a:rPr sz="4000" b="1" spc="240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4000" b="1" dirty="0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sz="4000" b="1" spc="-200" dirty="0">
                <a:solidFill>
                  <a:srgbClr val="FFFFFF"/>
                </a:solidFill>
                <a:latin typeface="Arial Narrow"/>
                <a:cs typeface="Arial Narrow"/>
              </a:rPr>
              <a:t>i</a:t>
            </a:r>
            <a:r>
              <a:rPr sz="4000" b="1" spc="235" dirty="0">
                <a:solidFill>
                  <a:srgbClr val="FFFFFF"/>
                </a:solidFill>
                <a:latin typeface="Arial Narrow"/>
                <a:cs typeface="Arial Narrow"/>
              </a:rPr>
              <a:t>s</a:t>
            </a:r>
            <a:r>
              <a:rPr sz="4000" b="1" dirty="0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sz="4000" b="1" spc="114" dirty="0">
                <a:solidFill>
                  <a:srgbClr val="FFFFFF"/>
                </a:solidFill>
                <a:latin typeface="Arial Narrow"/>
                <a:cs typeface="Arial Narrow"/>
              </a:rPr>
              <a:t>b</a:t>
            </a:r>
            <a:r>
              <a:rPr sz="4000" b="1" spc="8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4000" b="1" spc="200" dirty="0">
                <a:solidFill>
                  <a:srgbClr val="FFFFFF"/>
                </a:solidFill>
                <a:latin typeface="Arial Narrow"/>
                <a:cs typeface="Arial Narrow"/>
              </a:rPr>
              <a:t>tt</a:t>
            </a:r>
            <a:r>
              <a:rPr sz="4000" b="1" spc="185" dirty="0">
                <a:solidFill>
                  <a:srgbClr val="FFFFFF"/>
                </a:solidFill>
                <a:latin typeface="Arial Narrow"/>
                <a:cs typeface="Arial Narrow"/>
              </a:rPr>
              <a:t>e</a:t>
            </a:r>
            <a:r>
              <a:rPr sz="4000" b="1" spc="110" dirty="0">
                <a:solidFill>
                  <a:srgbClr val="FFFFFF"/>
                </a:solidFill>
                <a:latin typeface="Arial Narrow"/>
                <a:cs typeface="Arial Narrow"/>
              </a:rPr>
              <a:t>r</a:t>
            </a:r>
            <a:r>
              <a:rPr sz="4000" b="1" dirty="0">
                <a:solidFill>
                  <a:srgbClr val="FFFFFF"/>
                </a:solidFill>
                <a:latin typeface="Arial Narrow"/>
                <a:cs typeface="Arial Narrow"/>
              </a:rPr>
              <a:t>	</a:t>
            </a:r>
            <a:r>
              <a:rPr sz="4000" b="1" spc="35" dirty="0">
                <a:solidFill>
                  <a:srgbClr val="FFFFFF"/>
                </a:solidFill>
                <a:latin typeface="Arial Narrow"/>
                <a:cs typeface="Arial Narrow"/>
              </a:rPr>
              <a:t>th</a:t>
            </a:r>
            <a:r>
              <a:rPr sz="4000" b="1" spc="10" dirty="0">
                <a:solidFill>
                  <a:srgbClr val="FFFFFF"/>
                </a:solidFill>
                <a:latin typeface="Arial Narrow"/>
                <a:cs typeface="Arial Narrow"/>
              </a:rPr>
              <a:t>a</a:t>
            </a:r>
            <a:r>
              <a:rPr sz="4000" b="1" spc="-105" dirty="0">
                <a:solidFill>
                  <a:srgbClr val="FFFFFF"/>
                </a:solidFill>
                <a:latin typeface="Arial Narrow"/>
                <a:cs typeface="Arial Narrow"/>
              </a:rPr>
              <a:t>n  </a:t>
            </a:r>
            <a:r>
              <a:rPr sz="4000" b="1" spc="-235" dirty="0">
                <a:solidFill>
                  <a:srgbClr val="FFFFFF"/>
                </a:solidFill>
                <a:latin typeface="Arial Narrow"/>
                <a:cs typeface="Arial Narrow"/>
              </a:rPr>
              <a:t>Well	</a:t>
            </a:r>
            <a:r>
              <a:rPr sz="4000" b="1" spc="30" dirty="0">
                <a:solidFill>
                  <a:srgbClr val="FFFFFF"/>
                </a:solidFill>
                <a:latin typeface="Arial Narrow"/>
                <a:cs typeface="Arial Narrow"/>
              </a:rPr>
              <a:t>said.</a:t>
            </a:r>
            <a:endParaRPr sz="4000">
              <a:latin typeface="Arial Narrow"/>
              <a:cs typeface="Arial Narrow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83563" y="1037843"/>
            <a:ext cx="1283335" cy="1283335"/>
          </a:xfrm>
          <a:custGeom>
            <a:avLst/>
            <a:gdLst/>
            <a:ahLst/>
            <a:cxnLst/>
            <a:rect l="l" t="t" r="r" b="b"/>
            <a:pathLst>
              <a:path w="1283335" h="1283335">
                <a:moveTo>
                  <a:pt x="1283208" y="0"/>
                </a:moveTo>
                <a:lnTo>
                  <a:pt x="0" y="0"/>
                </a:lnTo>
                <a:lnTo>
                  <a:pt x="0" y="1283207"/>
                </a:lnTo>
                <a:lnTo>
                  <a:pt x="427736" y="855471"/>
                </a:lnTo>
                <a:lnTo>
                  <a:pt x="427736" y="427735"/>
                </a:lnTo>
                <a:lnTo>
                  <a:pt x="855472" y="427735"/>
                </a:lnTo>
                <a:lnTo>
                  <a:pt x="12832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83563" y="1037843"/>
            <a:ext cx="1283335" cy="1283335"/>
          </a:xfrm>
          <a:custGeom>
            <a:avLst/>
            <a:gdLst/>
            <a:ahLst/>
            <a:cxnLst/>
            <a:rect l="l" t="t" r="r" b="b"/>
            <a:pathLst>
              <a:path w="1283335" h="1283335">
                <a:moveTo>
                  <a:pt x="0" y="0"/>
                </a:moveTo>
                <a:lnTo>
                  <a:pt x="1283208" y="0"/>
                </a:lnTo>
                <a:lnTo>
                  <a:pt x="855472" y="427735"/>
                </a:lnTo>
                <a:lnTo>
                  <a:pt x="427736" y="427735"/>
                </a:lnTo>
                <a:lnTo>
                  <a:pt x="427736" y="855471"/>
                </a:lnTo>
                <a:lnTo>
                  <a:pt x="0" y="1283207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58940" y="2409444"/>
            <a:ext cx="1283335" cy="1283335"/>
          </a:xfrm>
          <a:custGeom>
            <a:avLst/>
            <a:gdLst/>
            <a:ahLst/>
            <a:cxnLst/>
            <a:rect l="l" t="t" r="r" b="b"/>
            <a:pathLst>
              <a:path w="1283334" h="1283335">
                <a:moveTo>
                  <a:pt x="1283207" y="0"/>
                </a:moveTo>
                <a:lnTo>
                  <a:pt x="855471" y="427736"/>
                </a:lnTo>
                <a:lnTo>
                  <a:pt x="855471" y="855472"/>
                </a:lnTo>
                <a:lnTo>
                  <a:pt x="427735" y="855472"/>
                </a:lnTo>
                <a:lnTo>
                  <a:pt x="0" y="1283208"/>
                </a:lnTo>
                <a:lnTo>
                  <a:pt x="1283207" y="1283208"/>
                </a:lnTo>
                <a:lnTo>
                  <a:pt x="128320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58940" y="2409444"/>
            <a:ext cx="1283335" cy="1283335"/>
          </a:xfrm>
          <a:custGeom>
            <a:avLst/>
            <a:gdLst/>
            <a:ahLst/>
            <a:cxnLst/>
            <a:rect l="l" t="t" r="r" b="b"/>
            <a:pathLst>
              <a:path w="1283334" h="1283335">
                <a:moveTo>
                  <a:pt x="1283207" y="1283208"/>
                </a:moveTo>
                <a:lnTo>
                  <a:pt x="0" y="1283208"/>
                </a:lnTo>
                <a:lnTo>
                  <a:pt x="427735" y="855472"/>
                </a:lnTo>
                <a:lnTo>
                  <a:pt x="855471" y="855472"/>
                </a:lnTo>
                <a:lnTo>
                  <a:pt x="855471" y="427736"/>
                </a:lnTo>
                <a:lnTo>
                  <a:pt x="1283207" y="0"/>
                </a:lnTo>
                <a:lnTo>
                  <a:pt x="1283207" y="1283208"/>
                </a:lnTo>
                <a:close/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92070" cy="616585"/>
            <a:chOff x="1213103" y="774134"/>
            <a:chExt cx="25920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570252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99031" y="792479"/>
              <a:ext cx="22349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9990" cy="475615"/>
            </a:xfrm>
            <a:custGeom>
              <a:avLst/>
              <a:gdLst/>
              <a:ahLst/>
              <a:cxnLst/>
              <a:rect l="l" t="t" r="r" b="b"/>
              <a:pathLst>
                <a:path w="2459990" h="475615">
                  <a:moveTo>
                    <a:pt x="24597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80488" y="475488"/>
                  </a:lnTo>
                  <a:lnTo>
                    <a:pt x="2459736" y="396239"/>
                  </a:lnTo>
                  <a:lnTo>
                    <a:pt x="24597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81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9990" cy="475615"/>
            </a:xfrm>
            <a:custGeom>
              <a:avLst/>
              <a:gdLst/>
              <a:ahLst/>
              <a:cxnLst/>
              <a:rect l="l" t="t" r="r" b="b"/>
              <a:pathLst>
                <a:path w="2459990" h="475615">
                  <a:moveTo>
                    <a:pt x="2380488" y="475488"/>
                  </a:moveTo>
                  <a:lnTo>
                    <a:pt x="2396363" y="412114"/>
                  </a:lnTo>
                  <a:lnTo>
                    <a:pt x="2459736" y="396239"/>
                  </a:lnTo>
                  <a:lnTo>
                    <a:pt x="23804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9736" y="0"/>
                  </a:lnTo>
                  <a:lnTo>
                    <a:pt x="24597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93420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Excretory </a:t>
            </a:r>
            <a:r>
              <a:rPr sz="1500" spc="-190" dirty="0">
                <a:latin typeface="Arial Black"/>
                <a:cs typeface="Arial Black"/>
              </a:rPr>
              <a:t>system </a:t>
            </a:r>
            <a:r>
              <a:rPr sz="1500" spc="-185" dirty="0">
                <a:latin typeface="Arial Black"/>
                <a:cs typeface="Arial Black"/>
              </a:rPr>
              <a:t>comprises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probo</a:t>
            </a:r>
            <a:r>
              <a:rPr sz="1500" b="1" u="heavy" spc="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sc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is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gland, 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or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glomerulus, </a:t>
            </a:r>
            <a:r>
              <a:rPr sz="1500" spc="-175" dirty="0">
                <a:latin typeface="Arial Black"/>
                <a:cs typeface="Arial Black"/>
              </a:rPr>
              <a:t>situated </a:t>
            </a:r>
            <a:r>
              <a:rPr sz="1500" spc="-145" dirty="0">
                <a:latin typeface="Arial Black"/>
                <a:cs typeface="Arial Black"/>
              </a:rPr>
              <a:t>in</a:t>
            </a:r>
            <a:r>
              <a:rPr sz="1500" spc="5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70" dirty="0">
                <a:latin typeface="Arial Black"/>
                <a:cs typeface="Arial Black"/>
              </a:rPr>
              <a:t>proboscis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90" dirty="0">
                <a:latin typeface="Arial Black"/>
                <a:cs typeface="Arial Black"/>
              </a:rPr>
              <a:t>connected </a:t>
            </a:r>
            <a:r>
              <a:rPr sz="1500" spc="-150" dirty="0">
                <a:latin typeface="Arial Black"/>
                <a:cs typeface="Arial Black"/>
              </a:rPr>
              <a:t>with </a:t>
            </a:r>
            <a:r>
              <a:rPr sz="1500" spc="-145" dirty="0">
                <a:latin typeface="Arial Black"/>
                <a:cs typeface="Arial Black"/>
              </a:rPr>
              <a:t>blood</a:t>
            </a:r>
            <a:r>
              <a:rPr sz="1500" spc="-85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vessels.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96684" y="16602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22342" y="706119"/>
            <a:ext cx="1797812" cy="7368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27935" cy="616585"/>
            <a:chOff x="1213103" y="774134"/>
            <a:chExt cx="2527935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50624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29511" y="792479"/>
              <a:ext cx="21099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395855" cy="475615"/>
            </a:xfrm>
            <a:custGeom>
              <a:avLst/>
              <a:gdLst/>
              <a:ahLst/>
              <a:cxnLst/>
              <a:rect l="l" t="t" r="r" b="b"/>
              <a:pathLst>
                <a:path w="2395854" h="475615">
                  <a:moveTo>
                    <a:pt x="239572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16479" y="475488"/>
                  </a:lnTo>
                  <a:lnTo>
                    <a:pt x="2395728" y="396239"/>
                  </a:lnTo>
                  <a:lnTo>
                    <a:pt x="239572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3415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395855" cy="475615"/>
            </a:xfrm>
            <a:custGeom>
              <a:avLst/>
              <a:gdLst/>
              <a:ahLst/>
              <a:cxnLst/>
              <a:rect l="l" t="t" r="r" b="b"/>
              <a:pathLst>
                <a:path w="2395854" h="475615">
                  <a:moveTo>
                    <a:pt x="2316479" y="475488"/>
                  </a:moveTo>
                  <a:lnTo>
                    <a:pt x="2332354" y="412114"/>
                  </a:lnTo>
                  <a:lnTo>
                    <a:pt x="2395728" y="396239"/>
                  </a:lnTo>
                  <a:lnTo>
                    <a:pt x="2316479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395728" y="0"/>
                  </a:lnTo>
                  <a:lnTo>
                    <a:pt x="239572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045959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Nervous </a:t>
            </a:r>
            <a:r>
              <a:rPr sz="1500" spc="-190" dirty="0">
                <a:latin typeface="Arial Black"/>
                <a:cs typeface="Arial Black"/>
              </a:rPr>
              <a:t>system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45" dirty="0">
                <a:latin typeface="Arial Black"/>
                <a:cs typeface="Arial Black"/>
              </a:rPr>
              <a:t>diffuse, </a:t>
            </a:r>
            <a:r>
              <a:rPr sz="1500" spc="-170" dirty="0">
                <a:latin typeface="Arial Black"/>
                <a:cs typeface="Arial Black"/>
              </a:rPr>
              <a:t>consisting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80" dirty="0">
                <a:latin typeface="Arial Black"/>
                <a:cs typeface="Arial Black"/>
              </a:rPr>
              <a:t>an </a:t>
            </a:r>
            <a:r>
              <a:rPr sz="1500" spc="-170" dirty="0">
                <a:latin typeface="Arial Black"/>
                <a:cs typeface="Arial Black"/>
              </a:rPr>
              <a:t>epidermal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plexus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nerve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cells</a:t>
            </a:r>
            <a:r>
              <a:rPr sz="1500" b="1" spc="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70" dirty="0">
                <a:latin typeface="Arial Black"/>
                <a:cs typeface="Arial Black"/>
              </a:rPr>
              <a:t>nerve</a:t>
            </a:r>
            <a:r>
              <a:rPr sz="1500" spc="-150" dirty="0">
                <a:latin typeface="Arial Black"/>
                <a:cs typeface="Arial Black"/>
              </a:rPr>
              <a:t> fibres.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057779" y="1641855"/>
            <a:ext cx="430530" cy="52705"/>
          </a:xfrm>
          <a:custGeom>
            <a:avLst/>
            <a:gdLst/>
            <a:ahLst/>
            <a:cxnLst/>
            <a:rect l="l" t="t" r="r" b="b"/>
            <a:pathLst>
              <a:path w="430529" h="52705">
                <a:moveTo>
                  <a:pt x="2158" y="21589"/>
                </a:moveTo>
                <a:lnTo>
                  <a:pt x="2158" y="21589"/>
                </a:lnTo>
                <a:lnTo>
                  <a:pt x="0" y="14477"/>
                </a:lnTo>
                <a:lnTo>
                  <a:pt x="0" y="0"/>
                </a:lnTo>
                <a:lnTo>
                  <a:pt x="0" y="0"/>
                </a:lnTo>
                <a:lnTo>
                  <a:pt x="4318" y="9778"/>
                </a:lnTo>
                <a:lnTo>
                  <a:pt x="10794" y="17271"/>
                </a:lnTo>
                <a:lnTo>
                  <a:pt x="18795" y="27050"/>
                </a:lnTo>
                <a:lnTo>
                  <a:pt x="29590" y="35687"/>
                </a:lnTo>
                <a:lnTo>
                  <a:pt x="43560" y="44322"/>
                </a:lnTo>
                <a:lnTo>
                  <a:pt x="62356" y="50037"/>
                </a:lnTo>
                <a:lnTo>
                  <a:pt x="82168" y="52196"/>
                </a:lnTo>
                <a:lnTo>
                  <a:pt x="82168" y="52196"/>
                </a:lnTo>
                <a:lnTo>
                  <a:pt x="104012" y="51180"/>
                </a:lnTo>
                <a:lnTo>
                  <a:pt x="128143" y="46481"/>
                </a:lnTo>
                <a:lnTo>
                  <a:pt x="151256" y="41401"/>
                </a:lnTo>
                <a:lnTo>
                  <a:pt x="175387" y="36702"/>
                </a:lnTo>
                <a:lnTo>
                  <a:pt x="197993" y="32765"/>
                </a:lnTo>
                <a:lnTo>
                  <a:pt x="222504" y="28066"/>
                </a:lnTo>
                <a:lnTo>
                  <a:pt x="243078" y="25272"/>
                </a:lnTo>
                <a:lnTo>
                  <a:pt x="262890" y="23113"/>
                </a:lnTo>
                <a:lnTo>
                  <a:pt x="281178" y="21589"/>
                </a:lnTo>
                <a:lnTo>
                  <a:pt x="297687" y="25272"/>
                </a:lnTo>
                <a:lnTo>
                  <a:pt x="313181" y="28066"/>
                </a:lnTo>
                <a:lnTo>
                  <a:pt x="328294" y="31750"/>
                </a:lnTo>
                <a:lnTo>
                  <a:pt x="344931" y="35687"/>
                </a:lnTo>
                <a:lnTo>
                  <a:pt x="364744" y="38862"/>
                </a:lnTo>
                <a:lnTo>
                  <a:pt x="384174" y="42544"/>
                </a:lnTo>
                <a:lnTo>
                  <a:pt x="405003" y="43560"/>
                </a:lnTo>
                <a:lnTo>
                  <a:pt x="420496" y="43560"/>
                </a:lnTo>
                <a:lnTo>
                  <a:pt x="430275" y="414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41135" y="1672081"/>
            <a:ext cx="1387475" cy="76835"/>
          </a:xfrm>
          <a:custGeom>
            <a:avLst/>
            <a:gdLst/>
            <a:ahLst/>
            <a:cxnLst/>
            <a:rect l="l" t="t" r="r" b="b"/>
            <a:pathLst>
              <a:path w="1387475" h="76835">
                <a:moveTo>
                  <a:pt x="0" y="0"/>
                </a:moveTo>
                <a:lnTo>
                  <a:pt x="0" y="0"/>
                </a:lnTo>
                <a:lnTo>
                  <a:pt x="8636" y="10159"/>
                </a:lnTo>
                <a:lnTo>
                  <a:pt x="20827" y="19812"/>
                </a:lnTo>
                <a:lnTo>
                  <a:pt x="37084" y="28447"/>
                </a:lnTo>
                <a:lnTo>
                  <a:pt x="57912" y="34670"/>
                </a:lnTo>
                <a:lnTo>
                  <a:pt x="83185" y="37083"/>
                </a:lnTo>
                <a:lnTo>
                  <a:pt x="110489" y="38226"/>
                </a:lnTo>
                <a:lnTo>
                  <a:pt x="135762" y="38226"/>
                </a:lnTo>
                <a:lnTo>
                  <a:pt x="162051" y="37083"/>
                </a:lnTo>
                <a:lnTo>
                  <a:pt x="186054" y="34670"/>
                </a:lnTo>
                <a:lnTo>
                  <a:pt x="207010" y="32512"/>
                </a:lnTo>
                <a:lnTo>
                  <a:pt x="231139" y="30606"/>
                </a:lnTo>
                <a:lnTo>
                  <a:pt x="255269" y="27050"/>
                </a:lnTo>
                <a:lnTo>
                  <a:pt x="276098" y="24891"/>
                </a:lnTo>
                <a:lnTo>
                  <a:pt x="299847" y="23749"/>
                </a:lnTo>
                <a:lnTo>
                  <a:pt x="323976" y="22732"/>
                </a:lnTo>
                <a:lnTo>
                  <a:pt x="349503" y="22732"/>
                </a:lnTo>
                <a:lnTo>
                  <a:pt x="374396" y="22732"/>
                </a:lnTo>
                <a:lnTo>
                  <a:pt x="399541" y="22732"/>
                </a:lnTo>
                <a:lnTo>
                  <a:pt x="427989" y="24891"/>
                </a:lnTo>
                <a:lnTo>
                  <a:pt x="453263" y="27050"/>
                </a:lnTo>
                <a:lnTo>
                  <a:pt x="475234" y="30606"/>
                </a:lnTo>
                <a:lnTo>
                  <a:pt x="497205" y="34670"/>
                </a:lnTo>
                <a:lnTo>
                  <a:pt x="521969" y="38226"/>
                </a:lnTo>
                <a:lnTo>
                  <a:pt x="548639" y="40386"/>
                </a:lnTo>
                <a:lnTo>
                  <a:pt x="575944" y="41147"/>
                </a:lnTo>
                <a:lnTo>
                  <a:pt x="602234" y="41147"/>
                </a:lnTo>
                <a:lnTo>
                  <a:pt x="628522" y="40386"/>
                </a:lnTo>
                <a:lnTo>
                  <a:pt x="655955" y="38226"/>
                </a:lnTo>
                <a:lnTo>
                  <a:pt x="685418" y="36067"/>
                </a:lnTo>
                <a:lnTo>
                  <a:pt x="712850" y="33527"/>
                </a:lnTo>
                <a:lnTo>
                  <a:pt x="741171" y="32512"/>
                </a:lnTo>
                <a:lnTo>
                  <a:pt x="770763" y="30606"/>
                </a:lnTo>
                <a:lnTo>
                  <a:pt x="800227" y="29590"/>
                </a:lnTo>
                <a:lnTo>
                  <a:pt x="825499" y="29590"/>
                </a:lnTo>
                <a:lnTo>
                  <a:pt x="846328" y="30606"/>
                </a:lnTo>
                <a:lnTo>
                  <a:pt x="863599" y="31750"/>
                </a:lnTo>
                <a:lnTo>
                  <a:pt x="881253" y="31750"/>
                </a:lnTo>
                <a:lnTo>
                  <a:pt x="904366" y="31750"/>
                </a:lnTo>
                <a:lnTo>
                  <a:pt x="928496" y="33527"/>
                </a:lnTo>
                <a:lnTo>
                  <a:pt x="950340" y="36067"/>
                </a:lnTo>
                <a:lnTo>
                  <a:pt x="970153" y="39242"/>
                </a:lnTo>
                <a:lnTo>
                  <a:pt x="991108" y="42163"/>
                </a:lnTo>
                <a:lnTo>
                  <a:pt x="1009395" y="45719"/>
                </a:lnTo>
                <a:lnTo>
                  <a:pt x="1029208" y="50037"/>
                </a:lnTo>
                <a:lnTo>
                  <a:pt x="1050797" y="53339"/>
                </a:lnTo>
                <a:lnTo>
                  <a:pt x="1074292" y="56514"/>
                </a:lnTo>
                <a:lnTo>
                  <a:pt x="1096898" y="59816"/>
                </a:lnTo>
                <a:lnTo>
                  <a:pt x="1116711" y="60832"/>
                </a:lnTo>
                <a:lnTo>
                  <a:pt x="1136522" y="60832"/>
                </a:lnTo>
                <a:lnTo>
                  <a:pt x="1157350" y="60832"/>
                </a:lnTo>
                <a:lnTo>
                  <a:pt x="1177924" y="60832"/>
                </a:lnTo>
                <a:lnTo>
                  <a:pt x="1177924" y="60832"/>
                </a:lnTo>
                <a:lnTo>
                  <a:pt x="1203452" y="62991"/>
                </a:lnTo>
                <a:lnTo>
                  <a:pt x="1234820" y="66293"/>
                </a:lnTo>
                <a:lnTo>
                  <a:pt x="1270127" y="68452"/>
                </a:lnTo>
                <a:lnTo>
                  <a:pt x="1302892" y="70612"/>
                </a:lnTo>
                <a:lnTo>
                  <a:pt x="1332738" y="74167"/>
                </a:lnTo>
                <a:lnTo>
                  <a:pt x="1356487" y="76326"/>
                </a:lnTo>
                <a:lnTo>
                  <a:pt x="1376298" y="76326"/>
                </a:lnTo>
                <a:lnTo>
                  <a:pt x="1387093" y="74167"/>
                </a:lnTo>
                <a:lnTo>
                  <a:pt x="1383791" y="60832"/>
                </a:lnTo>
                <a:lnTo>
                  <a:pt x="1372996" y="50037"/>
                </a:lnTo>
                <a:lnTo>
                  <a:pt x="1356487" y="360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6588886" y="1319529"/>
            <a:ext cx="528955" cy="128905"/>
            <a:chOff x="6588886" y="1319529"/>
            <a:chExt cx="528955" cy="128905"/>
          </a:xfrm>
        </p:grpSpPr>
        <p:sp>
          <p:nvSpPr>
            <p:cNvPr id="13" name="object 13"/>
            <p:cNvSpPr/>
            <p:nvPr/>
          </p:nvSpPr>
          <p:spPr>
            <a:xfrm>
              <a:off x="6598411" y="1329054"/>
              <a:ext cx="480695" cy="109855"/>
            </a:xfrm>
            <a:custGeom>
              <a:avLst/>
              <a:gdLst/>
              <a:ahLst/>
              <a:cxnLst/>
              <a:rect l="l" t="t" r="r" b="b"/>
              <a:pathLst>
                <a:path w="480695" h="109855">
                  <a:moveTo>
                    <a:pt x="0" y="100076"/>
                  </a:moveTo>
                  <a:lnTo>
                    <a:pt x="11938" y="109855"/>
                  </a:lnTo>
                  <a:lnTo>
                    <a:pt x="33147" y="108712"/>
                  </a:lnTo>
                  <a:lnTo>
                    <a:pt x="60452" y="101854"/>
                  </a:lnTo>
                  <a:lnTo>
                    <a:pt x="88900" y="93218"/>
                  </a:lnTo>
                  <a:lnTo>
                    <a:pt x="114808" y="84582"/>
                  </a:lnTo>
                  <a:lnTo>
                    <a:pt x="142240" y="74930"/>
                  </a:lnTo>
                  <a:lnTo>
                    <a:pt x="172085" y="65151"/>
                  </a:lnTo>
                  <a:lnTo>
                    <a:pt x="228981" y="47498"/>
                  </a:lnTo>
                  <a:lnTo>
                    <a:pt x="289052" y="32385"/>
                  </a:lnTo>
                  <a:lnTo>
                    <a:pt x="347091" y="19431"/>
                  </a:lnTo>
                  <a:lnTo>
                    <a:pt x="397383" y="11938"/>
                  </a:lnTo>
                  <a:lnTo>
                    <a:pt x="421513" y="9779"/>
                  </a:lnTo>
                  <a:lnTo>
                    <a:pt x="444627" y="8636"/>
                  </a:lnTo>
                  <a:lnTo>
                    <a:pt x="462915" y="5461"/>
                  </a:lnTo>
                  <a:lnTo>
                    <a:pt x="48056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117587" y="132905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3293110" cy="616585"/>
            <a:chOff x="1212913" y="774134"/>
            <a:chExt cx="3293110" cy="616585"/>
          </a:xfrm>
        </p:grpSpPr>
        <p:sp>
          <p:nvSpPr>
            <p:cNvPr id="3" name="object 3"/>
            <p:cNvSpPr/>
            <p:nvPr/>
          </p:nvSpPr>
          <p:spPr>
            <a:xfrm>
              <a:off x="1234433" y="774134"/>
              <a:ext cx="327127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51431" y="792479"/>
              <a:ext cx="26372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161030" cy="475615"/>
            </a:xfrm>
            <a:custGeom>
              <a:avLst/>
              <a:gdLst/>
              <a:ahLst/>
              <a:cxnLst/>
              <a:rect l="l" t="t" r="r" b="b"/>
              <a:pathLst>
                <a:path w="3161029" h="475615">
                  <a:moveTo>
                    <a:pt x="316077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081528" y="475488"/>
                  </a:lnTo>
                  <a:lnTo>
                    <a:pt x="3160776" y="396239"/>
                  </a:lnTo>
                  <a:lnTo>
                    <a:pt x="316077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9920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161030" cy="475615"/>
            </a:xfrm>
            <a:custGeom>
              <a:avLst/>
              <a:gdLst/>
              <a:ahLst/>
              <a:cxnLst/>
              <a:rect l="l" t="t" r="r" b="b"/>
              <a:pathLst>
                <a:path w="3161029" h="475615">
                  <a:moveTo>
                    <a:pt x="3081528" y="475488"/>
                  </a:moveTo>
                  <a:lnTo>
                    <a:pt x="3097403" y="412114"/>
                  </a:lnTo>
                  <a:lnTo>
                    <a:pt x="3160776" y="396239"/>
                  </a:lnTo>
                  <a:lnTo>
                    <a:pt x="308152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160776" y="0"/>
                  </a:lnTo>
                  <a:lnTo>
                    <a:pt x="316077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60756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95" dirty="0">
                <a:latin typeface="Arial Black"/>
                <a:cs typeface="Arial Black"/>
              </a:rPr>
              <a:t>Sexes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usually</a:t>
            </a:r>
            <a:r>
              <a:rPr sz="1500" b="1" spc="3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separate.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Gonads </a:t>
            </a:r>
            <a:r>
              <a:rPr sz="1500" spc="-185" dirty="0">
                <a:latin typeface="Arial Black"/>
                <a:cs typeface="Arial Black"/>
              </a:rPr>
              <a:t>may </a:t>
            </a:r>
            <a:r>
              <a:rPr sz="1500" spc="-160" dirty="0">
                <a:latin typeface="Arial Black"/>
                <a:cs typeface="Arial Black"/>
              </a:rPr>
              <a:t>be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85" dirty="0">
                <a:latin typeface="Arial Black"/>
                <a:cs typeface="Arial Black"/>
              </a:rPr>
              <a:t>several </a:t>
            </a:r>
            <a:r>
              <a:rPr sz="1500" spc="-165" dirty="0">
                <a:latin typeface="Arial Black"/>
                <a:cs typeface="Arial Black"/>
              </a:rPr>
              <a:t>pairs </a:t>
            </a:r>
            <a:r>
              <a:rPr sz="1500" spc="-150" dirty="0">
                <a:latin typeface="Arial Black"/>
                <a:cs typeface="Arial Black"/>
              </a:rPr>
              <a:t>or only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0" dirty="0">
                <a:latin typeface="Arial Black"/>
                <a:cs typeface="Arial Black"/>
              </a:rPr>
              <a:t>one</a:t>
            </a:r>
            <a:r>
              <a:rPr sz="1500" spc="125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pair.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410586" y="1651000"/>
            <a:ext cx="1395730" cy="45720"/>
          </a:xfrm>
          <a:custGeom>
            <a:avLst/>
            <a:gdLst/>
            <a:ahLst/>
            <a:cxnLst/>
            <a:rect l="l" t="t" r="r" b="b"/>
            <a:pathLst>
              <a:path w="1395729" h="45719">
                <a:moveTo>
                  <a:pt x="0" y="0"/>
                </a:moveTo>
                <a:lnTo>
                  <a:pt x="0" y="0"/>
                </a:lnTo>
                <a:lnTo>
                  <a:pt x="8636" y="6858"/>
                </a:lnTo>
                <a:lnTo>
                  <a:pt x="19431" y="12953"/>
                </a:lnTo>
                <a:lnTo>
                  <a:pt x="30225" y="22733"/>
                </a:lnTo>
                <a:lnTo>
                  <a:pt x="43561" y="31369"/>
                </a:lnTo>
                <a:lnTo>
                  <a:pt x="57531" y="38862"/>
                </a:lnTo>
                <a:lnTo>
                  <a:pt x="74040" y="42545"/>
                </a:lnTo>
                <a:lnTo>
                  <a:pt x="92837" y="43561"/>
                </a:lnTo>
                <a:lnTo>
                  <a:pt x="113664" y="41401"/>
                </a:lnTo>
                <a:lnTo>
                  <a:pt x="135636" y="36702"/>
                </a:lnTo>
                <a:lnTo>
                  <a:pt x="156590" y="32765"/>
                </a:lnTo>
                <a:lnTo>
                  <a:pt x="177037" y="26288"/>
                </a:lnTo>
                <a:lnTo>
                  <a:pt x="197993" y="19431"/>
                </a:lnTo>
                <a:lnTo>
                  <a:pt x="219963" y="12953"/>
                </a:lnTo>
                <a:lnTo>
                  <a:pt x="239649" y="9778"/>
                </a:lnTo>
                <a:lnTo>
                  <a:pt x="258063" y="8636"/>
                </a:lnTo>
                <a:lnTo>
                  <a:pt x="258063" y="8636"/>
                </a:lnTo>
                <a:lnTo>
                  <a:pt x="275717" y="9778"/>
                </a:lnTo>
                <a:lnTo>
                  <a:pt x="295529" y="12953"/>
                </a:lnTo>
                <a:lnTo>
                  <a:pt x="314960" y="19431"/>
                </a:lnTo>
                <a:lnTo>
                  <a:pt x="335788" y="24129"/>
                </a:lnTo>
                <a:lnTo>
                  <a:pt x="357758" y="27432"/>
                </a:lnTo>
                <a:lnTo>
                  <a:pt x="380873" y="29210"/>
                </a:lnTo>
                <a:lnTo>
                  <a:pt x="407162" y="30225"/>
                </a:lnTo>
                <a:lnTo>
                  <a:pt x="431164" y="30225"/>
                </a:lnTo>
                <a:lnTo>
                  <a:pt x="454279" y="29210"/>
                </a:lnTo>
                <a:lnTo>
                  <a:pt x="475869" y="28066"/>
                </a:lnTo>
                <a:lnTo>
                  <a:pt x="499999" y="25273"/>
                </a:lnTo>
                <a:lnTo>
                  <a:pt x="525526" y="21589"/>
                </a:lnTo>
                <a:lnTo>
                  <a:pt x="549275" y="19431"/>
                </a:lnTo>
                <a:lnTo>
                  <a:pt x="570230" y="18414"/>
                </a:lnTo>
                <a:lnTo>
                  <a:pt x="591057" y="18414"/>
                </a:lnTo>
                <a:lnTo>
                  <a:pt x="609726" y="18414"/>
                </a:lnTo>
                <a:lnTo>
                  <a:pt x="630301" y="20574"/>
                </a:lnTo>
                <a:lnTo>
                  <a:pt x="652271" y="24129"/>
                </a:lnTo>
                <a:lnTo>
                  <a:pt x="675258" y="28066"/>
                </a:lnTo>
                <a:lnTo>
                  <a:pt x="696213" y="33909"/>
                </a:lnTo>
                <a:lnTo>
                  <a:pt x="715644" y="38862"/>
                </a:lnTo>
                <a:lnTo>
                  <a:pt x="734313" y="43561"/>
                </a:lnTo>
                <a:lnTo>
                  <a:pt x="756285" y="45338"/>
                </a:lnTo>
                <a:lnTo>
                  <a:pt x="783717" y="45338"/>
                </a:lnTo>
                <a:lnTo>
                  <a:pt x="810006" y="43561"/>
                </a:lnTo>
                <a:lnTo>
                  <a:pt x="831850" y="40386"/>
                </a:lnTo>
                <a:lnTo>
                  <a:pt x="854963" y="36702"/>
                </a:lnTo>
                <a:lnTo>
                  <a:pt x="880110" y="32765"/>
                </a:lnTo>
                <a:lnTo>
                  <a:pt x="901700" y="29210"/>
                </a:lnTo>
                <a:lnTo>
                  <a:pt x="921512" y="28066"/>
                </a:lnTo>
                <a:lnTo>
                  <a:pt x="941324" y="26288"/>
                </a:lnTo>
                <a:lnTo>
                  <a:pt x="964438" y="24129"/>
                </a:lnTo>
                <a:lnTo>
                  <a:pt x="987043" y="22733"/>
                </a:lnTo>
                <a:lnTo>
                  <a:pt x="1010412" y="22733"/>
                </a:lnTo>
                <a:lnTo>
                  <a:pt x="1034161" y="24129"/>
                </a:lnTo>
                <a:lnTo>
                  <a:pt x="1058290" y="25273"/>
                </a:lnTo>
                <a:lnTo>
                  <a:pt x="1079246" y="27432"/>
                </a:lnTo>
                <a:lnTo>
                  <a:pt x="1099058" y="28066"/>
                </a:lnTo>
                <a:lnTo>
                  <a:pt x="1118870" y="28066"/>
                </a:lnTo>
                <a:lnTo>
                  <a:pt x="1138682" y="28066"/>
                </a:lnTo>
                <a:lnTo>
                  <a:pt x="1158113" y="28066"/>
                </a:lnTo>
                <a:lnTo>
                  <a:pt x="1175765" y="26288"/>
                </a:lnTo>
                <a:lnTo>
                  <a:pt x="1191895" y="22733"/>
                </a:lnTo>
                <a:lnTo>
                  <a:pt x="1210564" y="20574"/>
                </a:lnTo>
                <a:lnTo>
                  <a:pt x="1230376" y="20574"/>
                </a:lnTo>
                <a:lnTo>
                  <a:pt x="1252347" y="20574"/>
                </a:lnTo>
                <a:lnTo>
                  <a:pt x="1271777" y="21589"/>
                </a:lnTo>
                <a:lnTo>
                  <a:pt x="1292733" y="22733"/>
                </a:lnTo>
                <a:lnTo>
                  <a:pt x="1311402" y="25273"/>
                </a:lnTo>
                <a:lnTo>
                  <a:pt x="1330833" y="26288"/>
                </a:lnTo>
                <a:lnTo>
                  <a:pt x="1348486" y="27432"/>
                </a:lnTo>
                <a:lnTo>
                  <a:pt x="1366139" y="26288"/>
                </a:lnTo>
                <a:lnTo>
                  <a:pt x="1380489" y="22733"/>
                </a:lnTo>
                <a:lnTo>
                  <a:pt x="1389126" y="19431"/>
                </a:lnTo>
                <a:lnTo>
                  <a:pt x="1395602" y="68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16807" y="1439290"/>
            <a:ext cx="413384" cy="73025"/>
          </a:xfrm>
          <a:custGeom>
            <a:avLst/>
            <a:gdLst/>
            <a:ahLst/>
            <a:cxnLst/>
            <a:rect l="l" t="t" r="r" b="b"/>
            <a:pathLst>
              <a:path w="413385" h="73025">
                <a:moveTo>
                  <a:pt x="20827" y="31750"/>
                </a:moveTo>
                <a:lnTo>
                  <a:pt x="13334" y="40386"/>
                </a:lnTo>
                <a:lnTo>
                  <a:pt x="0" y="66294"/>
                </a:lnTo>
                <a:lnTo>
                  <a:pt x="7492" y="72771"/>
                </a:lnTo>
                <a:lnTo>
                  <a:pt x="30860" y="72771"/>
                </a:lnTo>
                <a:lnTo>
                  <a:pt x="65531" y="67437"/>
                </a:lnTo>
                <a:lnTo>
                  <a:pt x="105409" y="58674"/>
                </a:lnTo>
                <a:lnTo>
                  <a:pt x="138937" y="49784"/>
                </a:lnTo>
                <a:lnTo>
                  <a:pt x="166242" y="42163"/>
                </a:lnTo>
                <a:lnTo>
                  <a:pt x="191515" y="36830"/>
                </a:lnTo>
                <a:lnTo>
                  <a:pt x="218185" y="31750"/>
                </a:lnTo>
                <a:lnTo>
                  <a:pt x="241934" y="29591"/>
                </a:lnTo>
                <a:lnTo>
                  <a:pt x="270382" y="27050"/>
                </a:lnTo>
                <a:lnTo>
                  <a:pt x="300227" y="24892"/>
                </a:lnTo>
                <a:lnTo>
                  <a:pt x="323976" y="22733"/>
                </a:lnTo>
                <a:lnTo>
                  <a:pt x="346328" y="20574"/>
                </a:lnTo>
                <a:lnTo>
                  <a:pt x="367918" y="18415"/>
                </a:lnTo>
                <a:lnTo>
                  <a:pt x="389889" y="16256"/>
                </a:lnTo>
                <a:lnTo>
                  <a:pt x="405002" y="14097"/>
                </a:lnTo>
                <a:lnTo>
                  <a:pt x="412876" y="11937"/>
                </a:lnTo>
                <a:lnTo>
                  <a:pt x="411860" y="0"/>
                </a:lnTo>
              </a:path>
              <a:path w="413385" h="73025">
                <a:moveTo>
                  <a:pt x="411860" y="11937"/>
                </a:moveTo>
                <a:lnTo>
                  <a:pt x="406018" y="54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87880" y="1927859"/>
            <a:ext cx="2587625" cy="46990"/>
          </a:xfrm>
          <a:custGeom>
            <a:avLst/>
            <a:gdLst/>
            <a:ahLst/>
            <a:cxnLst/>
            <a:rect l="l" t="t" r="r" b="b"/>
            <a:pathLst>
              <a:path w="2587625" h="46989">
                <a:moveTo>
                  <a:pt x="-9525" y="23431"/>
                </a:moveTo>
                <a:lnTo>
                  <a:pt x="2596896" y="23431"/>
                </a:lnTo>
              </a:path>
            </a:pathLst>
          </a:custGeom>
          <a:ln w="65912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4390009" y="1957197"/>
            <a:ext cx="1211580" cy="73025"/>
            <a:chOff x="4390009" y="1957197"/>
            <a:chExt cx="1211580" cy="73025"/>
          </a:xfrm>
        </p:grpSpPr>
        <p:sp>
          <p:nvSpPr>
            <p:cNvPr id="14" name="object 14"/>
            <p:cNvSpPr/>
            <p:nvPr/>
          </p:nvSpPr>
          <p:spPr>
            <a:xfrm>
              <a:off x="4399534" y="1966722"/>
              <a:ext cx="1192530" cy="53975"/>
            </a:xfrm>
            <a:custGeom>
              <a:avLst/>
              <a:gdLst/>
              <a:ahLst/>
              <a:cxnLst/>
              <a:rect l="l" t="t" r="r" b="b"/>
              <a:pathLst>
                <a:path w="1192529" h="53975">
                  <a:moveTo>
                    <a:pt x="0" y="0"/>
                  </a:moveTo>
                  <a:lnTo>
                    <a:pt x="18668" y="2539"/>
                  </a:lnTo>
                  <a:lnTo>
                    <a:pt x="34162" y="3682"/>
                  </a:lnTo>
                  <a:lnTo>
                    <a:pt x="52577" y="4699"/>
                  </a:lnTo>
                  <a:lnTo>
                    <a:pt x="75564" y="5841"/>
                  </a:lnTo>
                  <a:lnTo>
                    <a:pt x="102996" y="8000"/>
                  </a:lnTo>
                  <a:lnTo>
                    <a:pt x="133857" y="9016"/>
                  </a:lnTo>
                  <a:lnTo>
                    <a:pt x="167386" y="10159"/>
                  </a:lnTo>
                  <a:lnTo>
                    <a:pt x="205866" y="10159"/>
                  </a:lnTo>
                  <a:lnTo>
                    <a:pt x="240791" y="11175"/>
                  </a:lnTo>
                  <a:lnTo>
                    <a:pt x="271779" y="12318"/>
                  </a:lnTo>
                  <a:lnTo>
                    <a:pt x="304545" y="11175"/>
                  </a:lnTo>
                  <a:lnTo>
                    <a:pt x="337312" y="12318"/>
                  </a:lnTo>
                  <a:lnTo>
                    <a:pt x="366775" y="14477"/>
                  </a:lnTo>
                  <a:lnTo>
                    <a:pt x="394207" y="14477"/>
                  </a:lnTo>
                  <a:lnTo>
                    <a:pt x="419353" y="14477"/>
                  </a:lnTo>
                  <a:lnTo>
                    <a:pt x="446786" y="14477"/>
                  </a:lnTo>
                  <a:lnTo>
                    <a:pt x="474090" y="13334"/>
                  </a:lnTo>
                  <a:lnTo>
                    <a:pt x="499363" y="13334"/>
                  </a:lnTo>
                  <a:lnTo>
                    <a:pt x="526668" y="14477"/>
                  </a:lnTo>
                  <a:lnTo>
                    <a:pt x="558418" y="15493"/>
                  </a:lnTo>
                  <a:lnTo>
                    <a:pt x="591438" y="15493"/>
                  </a:lnTo>
                  <a:lnTo>
                    <a:pt x="619887" y="15493"/>
                  </a:lnTo>
                  <a:lnTo>
                    <a:pt x="648335" y="14477"/>
                  </a:lnTo>
                  <a:lnTo>
                    <a:pt x="680085" y="14477"/>
                  </a:lnTo>
                  <a:lnTo>
                    <a:pt x="710691" y="16637"/>
                  </a:lnTo>
                  <a:lnTo>
                    <a:pt x="737996" y="20954"/>
                  </a:lnTo>
                  <a:lnTo>
                    <a:pt x="768603" y="24129"/>
                  </a:lnTo>
                  <a:lnTo>
                    <a:pt x="800607" y="26669"/>
                  </a:lnTo>
                  <a:lnTo>
                    <a:pt x="832357" y="28447"/>
                  </a:lnTo>
                  <a:lnTo>
                    <a:pt x="862964" y="29590"/>
                  </a:lnTo>
                  <a:lnTo>
                    <a:pt x="891413" y="31750"/>
                  </a:lnTo>
                  <a:lnTo>
                    <a:pt x="921892" y="32765"/>
                  </a:lnTo>
                  <a:lnTo>
                    <a:pt x="952500" y="36321"/>
                  </a:lnTo>
                  <a:lnTo>
                    <a:pt x="978153" y="42544"/>
                  </a:lnTo>
                  <a:lnTo>
                    <a:pt x="1001902" y="45084"/>
                  </a:lnTo>
                  <a:lnTo>
                    <a:pt x="1027049" y="47243"/>
                  </a:lnTo>
                  <a:lnTo>
                    <a:pt x="1052321" y="50418"/>
                  </a:lnTo>
                  <a:lnTo>
                    <a:pt x="1079627" y="51562"/>
                  </a:lnTo>
                  <a:lnTo>
                    <a:pt x="1107058" y="52196"/>
                  </a:lnTo>
                  <a:lnTo>
                    <a:pt x="1131062" y="53720"/>
                  </a:lnTo>
                  <a:lnTo>
                    <a:pt x="1150492" y="53720"/>
                  </a:lnTo>
                  <a:lnTo>
                    <a:pt x="1168145" y="53720"/>
                  </a:lnTo>
                  <a:lnTo>
                    <a:pt x="1183639" y="51562"/>
                  </a:lnTo>
                  <a:lnTo>
                    <a:pt x="1192276" y="48259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46090" y="19984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268855" cy="616585"/>
            <a:chOff x="1213103" y="774134"/>
            <a:chExt cx="2268855" cy="616585"/>
          </a:xfrm>
        </p:grpSpPr>
        <p:sp>
          <p:nvSpPr>
            <p:cNvPr id="3" name="object 3"/>
            <p:cNvSpPr/>
            <p:nvPr/>
          </p:nvSpPr>
          <p:spPr>
            <a:xfrm>
              <a:off x="1234430" y="774134"/>
              <a:ext cx="2247156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39239" y="792479"/>
              <a:ext cx="1634489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136775" cy="475615"/>
            </a:xfrm>
            <a:custGeom>
              <a:avLst/>
              <a:gdLst/>
              <a:ahLst/>
              <a:cxnLst/>
              <a:rect l="l" t="t" r="r" b="b"/>
              <a:pathLst>
                <a:path w="2136775" h="475615">
                  <a:moveTo>
                    <a:pt x="213664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57400" y="475488"/>
                  </a:lnTo>
                  <a:lnTo>
                    <a:pt x="2136648" y="396239"/>
                  </a:lnTo>
                  <a:lnTo>
                    <a:pt x="213664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7507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136775" cy="475615"/>
            </a:xfrm>
            <a:custGeom>
              <a:avLst/>
              <a:gdLst/>
              <a:ahLst/>
              <a:cxnLst/>
              <a:rect l="l" t="t" r="r" b="b"/>
              <a:pathLst>
                <a:path w="2136775" h="475615">
                  <a:moveTo>
                    <a:pt x="2057400" y="475488"/>
                  </a:moveTo>
                  <a:lnTo>
                    <a:pt x="2073275" y="412114"/>
                  </a:lnTo>
                  <a:lnTo>
                    <a:pt x="2136648" y="396239"/>
                  </a:lnTo>
                  <a:lnTo>
                    <a:pt x="205740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36648" y="0"/>
                  </a:lnTo>
                  <a:lnTo>
                    <a:pt x="213664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20052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23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Fertilisation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Fertilization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seawater.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Asexual </a:t>
            </a:r>
            <a:r>
              <a:rPr sz="1500" spc="-165" dirty="0">
                <a:latin typeface="Arial Black"/>
                <a:cs typeface="Arial Black"/>
              </a:rPr>
              <a:t>reproduction </a:t>
            </a:r>
            <a:r>
              <a:rPr sz="1500" spc="-204" dirty="0">
                <a:latin typeface="Arial Black"/>
                <a:cs typeface="Arial Black"/>
              </a:rPr>
              <a:t>occurs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95" dirty="0">
                <a:latin typeface="Arial Black"/>
                <a:cs typeface="Arial Black"/>
              </a:rPr>
              <a:t>some</a:t>
            </a:r>
            <a:r>
              <a:rPr sz="1500" spc="-55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species.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66821" y="1883663"/>
            <a:ext cx="827405" cy="51435"/>
          </a:xfrm>
          <a:custGeom>
            <a:avLst/>
            <a:gdLst/>
            <a:ahLst/>
            <a:cxnLst/>
            <a:rect l="l" t="t" r="r" b="b"/>
            <a:pathLst>
              <a:path w="827404" h="51435">
                <a:moveTo>
                  <a:pt x="0" y="3175"/>
                </a:moveTo>
                <a:lnTo>
                  <a:pt x="0" y="3175"/>
                </a:lnTo>
                <a:lnTo>
                  <a:pt x="17652" y="8636"/>
                </a:lnTo>
                <a:lnTo>
                  <a:pt x="29844" y="17272"/>
                </a:lnTo>
                <a:lnTo>
                  <a:pt x="41782" y="29083"/>
                </a:lnTo>
                <a:lnTo>
                  <a:pt x="53975" y="42418"/>
                </a:lnTo>
                <a:lnTo>
                  <a:pt x="68452" y="50418"/>
                </a:lnTo>
                <a:lnTo>
                  <a:pt x="85725" y="51054"/>
                </a:lnTo>
                <a:lnTo>
                  <a:pt x="85725" y="51054"/>
                </a:lnTo>
                <a:lnTo>
                  <a:pt x="105537" y="46736"/>
                </a:lnTo>
                <a:lnTo>
                  <a:pt x="123189" y="40259"/>
                </a:lnTo>
                <a:lnTo>
                  <a:pt x="139318" y="33782"/>
                </a:lnTo>
                <a:lnTo>
                  <a:pt x="155955" y="30607"/>
                </a:lnTo>
                <a:lnTo>
                  <a:pt x="171068" y="32766"/>
                </a:lnTo>
                <a:lnTo>
                  <a:pt x="185038" y="38100"/>
                </a:lnTo>
                <a:lnTo>
                  <a:pt x="202691" y="44577"/>
                </a:lnTo>
                <a:lnTo>
                  <a:pt x="223519" y="46736"/>
                </a:lnTo>
                <a:lnTo>
                  <a:pt x="244475" y="43561"/>
                </a:lnTo>
                <a:lnTo>
                  <a:pt x="263143" y="37084"/>
                </a:lnTo>
                <a:lnTo>
                  <a:pt x="279400" y="28067"/>
                </a:lnTo>
                <a:lnTo>
                  <a:pt x="294893" y="19431"/>
                </a:lnTo>
                <a:lnTo>
                  <a:pt x="310388" y="13335"/>
                </a:lnTo>
                <a:lnTo>
                  <a:pt x="327659" y="9651"/>
                </a:lnTo>
                <a:lnTo>
                  <a:pt x="345313" y="9651"/>
                </a:lnTo>
                <a:lnTo>
                  <a:pt x="345313" y="9651"/>
                </a:lnTo>
                <a:lnTo>
                  <a:pt x="362584" y="14351"/>
                </a:lnTo>
                <a:lnTo>
                  <a:pt x="382396" y="18287"/>
                </a:lnTo>
                <a:lnTo>
                  <a:pt x="398525" y="22987"/>
                </a:lnTo>
                <a:lnTo>
                  <a:pt x="417194" y="26289"/>
                </a:lnTo>
                <a:lnTo>
                  <a:pt x="438150" y="26289"/>
                </a:lnTo>
                <a:lnTo>
                  <a:pt x="462279" y="21971"/>
                </a:lnTo>
                <a:lnTo>
                  <a:pt x="485266" y="16510"/>
                </a:lnTo>
                <a:lnTo>
                  <a:pt x="505078" y="9651"/>
                </a:lnTo>
                <a:lnTo>
                  <a:pt x="523875" y="4699"/>
                </a:lnTo>
                <a:lnTo>
                  <a:pt x="540003" y="0"/>
                </a:lnTo>
                <a:lnTo>
                  <a:pt x="556259" y="0"/>
                </a:lnTo>
                <a:lnTo>
                  <a:pt x="572769" y="3175"/>
                </a:lnTo>
                <a:lnTo>
                  <a:pt x="589279" y="7874"/>
                </a:lnTo>
                <a:lnTo>
                  <a:pt x="606932" y="13335"/>
                </a:lnTo>
                <a:lnTo>
                  <a:pt x="625728" y="18287"/>
                </a:lnTo>
                <a:lnTo>
                  <a:pt x="646176" y="22987"/>
                </a:lnTo>
                <a:lnTo>
                  <a:pt x="671449" y="24130"/>
                </a:lnTo>
                <a:lnTo>
                  <a:pt x="697738" y="24130"/>
                </a:lnTo>
                <a:lnTo>
                  <a:pt x="724026" y="21971"/>
                </a:lnTo>
                <a:lnTo>
                  <a:pt x="749173" y="19431"/>
                </a:lnTo>
                <a:lnTo>
                  <a:pt x="772159" y="16510"/>
                </a:lnTo>
                <a:lnTo>
                  <a:pt x="791971" y="14351"/>
                </a:lnTo>
                <a:lnTo>
                  <a:pt x="810767" y="11176"/>
                </a:lnTo>
                <a:lnTo>
                  <a:pt x="826896" y="78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213103" y="774134"/>
            <a:ext cx="2247265" cy="616585"/>
            <a:chOff x="1213103" y="774134"/>
            <a:chExt cx="2247265" cy="616585"/>
          </a:xfrm>
        </p:grpSpPr>
        <p:sp>
          <p:nvSpPr>
            <p:cNvPr id="5" name="object 5"/>
            <p:cNvSpPr/>
            <p:nvPr/>
          </p:nvSpPr>
          <p:spPr>
            <a:xfrm>
              <a:off x="1234436" y="774134"/>
              <a:ext cx="2225808" cy="586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7799" y="792479"/>
              <a:ext cx="1796033" cy="598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115820" cy="475615"/>
            </a:xfrm>
            <a:custGeom>
              <a:avLst/>
              <a:gdLst/>
              <a:ahLst/>
              <a:cxnLst/>
              <a:rect l="l" t="t" r="r" b="b"/>
              <a:pathLst>
                <a:path w="2115820" h="475615">
                  <a:moveTo>
                    <a:pt x="211531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36064" y="475488"/>
                  </a:lnTo>
                  <a:lnTo>
                    <a:pt x="2115312" y="396239"/>
                  </a:lnTo>
                  <a:lnTo>
                    <a:pt x="211531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5373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2115820" cy="475615"/>
            </a:xfrm>
            <a:custGeom>
              <a:avLst/>
              <a:gdLst/>
              <a:ahLst/>
              <a:cxnLst/>
              <a:rect l="l" t="t" r="r" b="b"/>
              <a:pathLst>
                <a:path w="2115820" h="475615">
                  <a:moveTo>
                    <a:pt x="2036064" y="475488"/>
                  </a:moveTo>
                  <a:lnTo>
                    <a:pt x="2051939" y="412114"/>
                  </a:lnTo>
                  <a:lnTo>
                    <a:pt x="2115312" y="396239"/>
                  </a:lnTo>
                  <a:lnTo>
                    <a:pt x="203606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15312" y="0"/>
                  </a:lnTo>
                  <a:lnTo>
                    <a:pt x="211531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0825" y="252221"/>
            <a:ext cx="538099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00">
              <a:latin typeface="Gill Sans MT"/>
              <a:cs typeface="Gill Sans MT"/>
            </a:endParaRPr>
          </a:p>
          <a:p>
            <a:pPr marL="351155">
              <a:lnSpc>
                <a:spcPct val="100000"/>
              </a:lnSpc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Development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00">
              <a:latin typeface="Gill Sans MT"/>
              <a:cs typeface="Gill Sans MT"/>
            </a:endParaRPr>
          </a:p>
          <a:p>
            <a:pPr marL="384175" indent="-372110">
              <a:lnSpc>
                <a:spcPct val="100000"/>
              </a:lnSpc>
              <a:buFont typeface="Segoe UI Symbol"/>
              <a:buChar char="➢"/>
              <a:tabLst>
                <a:tab pos="384175" algn="l"/>
                <a:tab pos="384810" algn="l"/>
              </a:tabLst>
            </a:pPr>
            <a:r>
              <a:rPr sz="1500" spc="-160" dirty="0">
                <a:latin typeface="Arial Black"/>
                <a:cs typeface="Arial Black"/>
              </a:rPr>
              <a:t>Development </a:t>
            </a:r>
            <a:r>
              <a:rPr sz="1500" spc="-190" dirty="0">
                <a:latin typeface="Arial Black"/>
                <a:cs typeface="Arial Black"/>
              </a:rPr>
              <a:t>may </a:t>
            </a:r>
            <a:r>
              <a:rPr sz="1500" spc="-170" dirty="0">
                <a:latin typeface="Arial Black"/>
                <a:cs typeface="Arial Black"/>
              </a:rPr>
              <a:t>include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free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swimming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tornaria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larva.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68622" y="1028699"/>
            <a:ext cx="2988309" cy="10093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052320" cy="616585"/>
            <a:chOff x="1212913" y="774134"/>
            <a:chExt cx="2052320" cy="616585"/>
          </a:xfrm>
        </p:grpSpPr>
        <p:sp>
          <p:nvSpPr>
            <p:cNvPr id="3" name="object 3"/>
            <p:cNvSpPr/>
            <p:nvPr/>
          </p:nvSpPr>
          <p:spPr>
            <a:xfrm>
              <a:off x="1234422" y="774134"/>
              <a:ext cx="203076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48383" y="792479"/>
              <a:ext cx="139979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92024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0992" y="475488"/>
                  </a:lnTo>
                  <a:lnTo>
                    <a:pt x="1920240" y="396239"/>
                  </a:lnTo>
                  <a:lnTo>
                    <a:pt x="192024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586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840992" y="475488"/>
                  </a:moveTo>
                  <a:lnTo>
                    <a:pt x="1856867" y="412114"/>
                  </a:lnTo>
                  <a:lnTo>
                    <a:pt x="1920240" y="396239"/>
                  </a:lnTo>
                  <a:lnTo>
                    <a:pt x="18409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0240" y="0"/>
                  </a:lnTo>
                  <a:lnTo>
                    <a:pt x="192024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18782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Balanoglossus </a:t>
            </a:r>
            <a:r>
              <a:rPr sz="1500" spc="-175" dirty="0">
                <a:latin typeface="Arial Black"/>
                <a:cs typeface="Arial Black"/>
              </a:rPr>
              <a:t>(acorn </a:t>
            </a:r>
            <a:r>
              <a:rPr sz="1500" spc="-170" dirty="0">
                <a:latin typeface="Arial Black"/>
                <a:cs typeface="Arial Black"/>
              </a:rPr>
              <a:t>worm </a:t>
            </a:r>
            <a:r>
              <a:rPr sz="1500" spc="-150" dirty="0">
                <a:latin typeface="Arial Black"/>
                <a:cs typeface="Arial Black"/>
              </a:rPr>
              <a:t>or </a:t>
            </a:r>
            <a:r>
              <a:rPr sz="1500" spc="-160" dirty="0">
                <a:latin typeface="Arial Black"/>
                <a:cs typeface="Arial Black"/>
              </a:rPr>
              <a:t>tongue</a:t>
            </a:r>
            <a:r>
              <a:rPr sz="1500" spc="-50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worm)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90" dirty="0">
                <a:latin typeface="Arial Black"/>
                <a:cs typeface="Arial Black"/>
              </a:rPr>
              <a:t>Saccoglossus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Cephalodiscus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Rhabdopleura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547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Hemichordata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39511" y="2627375"/>
            <a:ext cx="3611880" cy="23225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06775" y="1304670"/>
            <a:ext cx="453390" cy="149225"/>
          </a:xfrm>
          <a:custGeom>
            <a:avLst/>
            <a:gdLst/>
            <a:ahLst/>
            <a:cxnLst/>
            <a:rect l="l" t="t" r="r" b="b"/>
            <a:pathLst>
              <a:path w="453389" h="149225">
                <a:moveTo>
                  <a:pt x="0" y="78104"/>
                </a:moveTo>
                <a:lnTo>
                  <a:pt x="0" y="78104"/>
                </a:lnTo>
                <a:lnTo>
                  <a:pt x="5334" y="86740"/>
                </a:lnTo>
                <a:lnTo>
                  <a:pt x="13208" y="99694"/>
                </a:lnTo>
                <a:lnTo>
                  <a:pt x="21844" y="114807"/>
                </a:lnTo>
                <a:lnTo>
                  <a:pt x="31623" y="131317"/>
                </a:lnTo>
                <a:lnTo>
                  <a:pt x="42799" y="144652"/>
                </a:lnTo>
                <a:lnTo>
                  <a:pt x="58292" y="148716"/>
                </a:lnTo>
                <a:lnTo>
                  <a:pt x="76580" y="146557"/>
                </a:lnTo>
                <a:lnTo>
                  <a:pt x="96392" y="138937"/>
                </a:lnTo>
                <a:lnTo>
                  <a:pt x="116966" y="130301"/>
                </a:lnTo>
                <a:lnTo>
                  <a:pt x="140335" y="119506"/>
                </a:lnTo>
                <a:lnTo>
                  <a:pt x="164084" y="108330"/>
                </a:lnTo>
                <a:lnTo>
                  <a:pt x="186054" y="98551"/>
                </a:lnTo>
                <a:lnTo>
                  <a:pt x="205866" y="89915"/>
                </a:lnTo>
                <a:lnTo>
                  <a:pt x="223520" y="81279"/>
                </a:lnTo>
                <a:lnTo>
                  <a:pt x="263778" y="64769"/>
                </a:lnTo>
                <a:lnTo>
                  <a:pt x="300227" y="52831"/>
                </a:lnTo>
                <a:lnTo>
                  <a:pt x="317500" y="47498"/>
                </a:lnTo>
                <a:lnTo>
                  <a:pt x="336169" y="39877"/>
                </a:lnTo>
                <a:lnTo>
                  <a:pt x="357124" y="33400"/>
                </a:lnTo>
                <a:lnTo>
                  <a:pt x="377571" y="25907"/>
                </a:lnTo>
                <a:lnTo>
                  <a:pt x="396366" y="19430"/>
                </a:lnTo>
                <a:lnTo>
                  <a:pt x="414654" y="12953"/>
                </a:lnTo>
                <a:lnTo>
                  <a:pt x="433324" y="7112"/>
                </a:lnTo>
                <a:lnTo>
                  <a:pt x="445642" y="2793"/>
                </a:lnTo>
                <a:lnTo>
                  <a:pt x="453136" y="0"/>
                </a:lnTo>
                <a:lnTo>
                  <a:pt x="442340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278246" y="1297304"/>
            <a:ext cx="205104" cy="669290"/>
            <a:chOff x="5278246" y="1297304"/>
            <a:chExt cx="205104" cy="669290"/>
          </a:xfrm>
        </p:grpSpPr>
        <p:sp>
          <p:nvSpPr>
            <p:cNvPr id="13" name="object 13"/>
            <p:cNvSpPr/>
            <p:nvPr/>
          </p:nvSpPr>
          <p:spPr>
            <a:xfrm>
              <a:off x="5287771" y="1306829"/>
              <a:ext cx="186055" cy="650240"/>
            </a:xfrm>
            <a:custGeom>
              <a:avLst/>
              <a:gdLst/>
              <a:ahLst/>
              <a:cxnLst/>
              <a:rect l="l" t="t" r="r" b="b"/>
              <a:pathLst>
                <a:path w="186054" h="650239">
                  <a:moveTo>
                    <a:pt x="182879" y="7493"/>
                  </a:moveTo>
                  <a:lnTo>
                    <a:pt x="182879" y="7493"/>
                  </a:lnTo>
                  <a:lnTo>
                    <a:pt x="186054" y="0"/>
                  </a:lnTo>
                  <a:lnTo>
                    <a:pt x="186054" y="0"/>
                  </a:lnTo>
                  <a:lnTo>
                    <a:pt x="160908" y="55118"/>
                  </a:lnTo>
                  <a:lnTo>
                    <a:pt x="151891" y="74803"/>
                  </a:lnTo>
                  <a:lnTo>
                    <a:pt x="144652" y="94234"/>
                  </a:lnTo>
                  <a:lnTo>
                    <a:pt x="134619" y="114808"/>
                  </a:lnTo>
                  <a:lnTo>
                    <a:pt x="125983" y="137795"/>
                  </a:lnTo>
                  <a:lnTo>
                    <a:pt x="117348" y="161925"/>
                  </a:lnTo>
                  <a:lnTo>
                    <a:pt x="110489" y="181102"/>
                  </a:lnTo>
                  <a:lnTo>
                    <a:pt x="102869" y="205232"/>
                  </a:lnTo>
                  <a:lnTo>
                    <a:pt x="94995" y="228981"/>
                  </a:lnTo>
                  <a:lnTo>
                    <a:pt x="87375" y="254127"/>
                  </a:lnTo>
                  <a:lnTo>
                    <a:pt x="77724" y="282194"/>
                  </a:lnTo>
                  <a:lnTo>
                    <a:pt x="67690" y="311404"/>
                  </a:lnTo>
                  <a:lnTo>
                    <a:pt x="57912" y="338709"/>
                  </a:lnTo>
                  <a:lnTo>
                    <a:pt x="48894" y="364617"/>
                  </a:lnTo>
                  <a:lnTo>
                    <a:pt x="40258" y="390525"/>
                  </a:lnTo>
                  <a:lnTo>
                    <a:pt x="32765" y="418973"/>
                  </a:lnTo>
                  <a:lnTo>
                    <a:pt x="26288" y="443865"/>
                  </a:lnTo>
                  <a:lnTo>
                    <a:pt x="21589" y="464693"/>
                  </a:lnTo>
                  <a:lnTo>
                    <a:pt x="19430" y="485267"/>
                  </a:lnTo>
                  <a:lnTo>
                    <a:pt x="17652" y="506095"/>
                  </a:lnTo>
                  <a:lnTo>
                    <a:pt x="14350" y="528828"/>
                  </a:lnTo>
                  <a:lnTo>
                    <a:pt x="11811" y="550418"/>
                  </a:lnTo>
                  <a:lnTo>
                    <a:pt x="11811" y="550418"/>
                  </a:lnTo>
                  <a:lnTo>
                    <a:pt x="0" y="65011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307202" y="186156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491734" y="1435099"/>
            <a:ext cx="156844" cy="2211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95060" y="1469008"/>
            <a:ext cx="145414" cy="2178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18453" y="1559940"/>
            <a:ext cx="145415" cy="3175"/>
          </a:xfrm>
          <a:custGeom>
            <a:avLst/>
            <a:gdLst/>
            <a:ahLst/>
            <a:cxnLst/>
            <a:rect l="l" t="t" r="r" b="b"/>
            <a:pathLst>
              <a:path w="145414" h="3175">
                <a:moveTo>
                  <a:pt x="0" y="3175"/>
                </a:moveTo>
                <a:lnTo>
                  <a:pt x="13970" y="1016"/>
                </a:lnTo>
                <a:lnTo>
                  <a:pt x="31623" y="0"/>
                </a:lnTo>
                <a:lnTo>
                  <a:pt x="56896" y="0"/>
                </a:lnTo>
                <a:lnTo>
                  <a:pt x="89662" y="1016"/>
                </a:lnTo>
                <a:lnTo>
                  <a:pt x="120269" y="2159"/>
                </a:lnTo>
                <a:lnTo>
                  <a:pt x="14541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6142863" y="1322069"/>
            <a:ext cx="340360" cy="338455"/>
            <a:chOff x="6142863" y="1322069"/>
            <a:chExt cx="340360" cy="338455"/>
          </a:xfrm>
        </p:grpSpPr>
        <p:sp>
          <p:nvSpPr>
            <p:cNvPr id="19" name="object 19"/>
            <p:cNvSpPr/>
            <p:nvPr/>
          </p:nvSpPr>
          <p:spPr>
            <a:xfrm>
              <a:off x="6142863" y="1322069"/>
              <a:ext cx="187578" cy="33845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63208" y="1487423"/>
              <a:ext cx="119887" cy="1413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551168" y="1502536"/>
            <a:ext cx="569595" cy="307975"/>
            <a:chOff x="6551168" y="1502536"/>
            <a:chExt cx="569595" cy="307975"/>
          </a:xfrm>
        </p:grpSpPr>
        <p:sp>
          <p:nvSpPr>
            <p:cNvPr id="22" name="object 22"/>
            <p:cNvSpPr/>
            <p:nvPr/>
          </p:nvSpPr>
          <p:spPr>
            <a:xfrm>
              <a:off x="6551168" y="1502536"/>
              <a:ext cx="140715" cy="1262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20840" y="1512061"/>
              <a:ext cx="386715" cy="288925"/>
            </a:xfrm>
            <a:custGeom>
              <a:avLst/>
              <a:gdLst/>
              <a:ahLst/>
              <a:cxnLst/>
              <a:rect l="l" t="t" r="r" b="b"/>
              <a:pathLst>
                <a:path w="386715" h="288925">
                  <a:moveTo>
                    <a:pt x="97281" y="19431"/>
                  </a:moveTo>
                  <a:lnTo>
                    <a:pt x="97281" y="19431"/>
                  </a:lnTo>
                  <a:lnTo>
                    <a:pt x="64515" y="0"/>
                  </a:lnTo>
                  <a:lnTo>
                    <a:pt x="64515" y="0"/>
                  </a:lnTo>
                  <a:lnTo>
                    <a:pt x="0" y="52832"/>
                  </a:lnTo>
                  <a:lnTo>
                    <a:pt x="2158" y="70485"/>
                  </a:lnTo>
                  <a:lnTo>
                    <a:pt x="10794" y="85978"/>
                  </a:lnTo>
                  <a:lnTo>
                    <a:pt x="28448" y="96392"/>
                  </a:lnTo>
                  <a:lnTo>
                    <a:pt x="47243" y="100711"/>
                  </a:lnTo>
                  <a:lnTo>
                    <a:pt x="64515" y="95376"/>
                  </a:lnTo>
                  <a:lnTo>
                    <a:pt x="77850" y="84962"/>
                  </a:lnTo>
                  <a:lnTo>
                    <a:pt x="85343" y="69469"/>
                  </a:lnTo>
                  <a:lnTo>
                    <a:pt x="88645" y="52832"/>
                  </a:lnTo>
                  <a:lnTo>
                    <a:pt x="89661" y="39877"/>
                  </a:lnTo>
                  <a:lnTo>
                    <a:pt x="89661" y="61849"/>
                  </a:lnTo>
                  <a:lnTo>
                    <a:pt x="90804" y="80263"/>
                  </a:lnTo>
                  <a:lnTo>
                    <a:pt x="92963" y="104394"/>
                  </a:lnTo>
                  <a:lnTo>
                    <a:pt x="96519" y="131317"/>
                  </a:lnTo>
                  <a:lnTo>
                    <a:pt x="101600" y="163067"/>
                  </a:lnTo>
                  <a:lnTo>
                    <a:pt x="105155" y="191135"/>
                  </a:lnTo>
                  <a:lnTo>
                    <a:pt x="105155" y="217042"/>
                  </a:lnTo>
                  <a:lnTo>
                    <a:pt x="101600" y="240791"/>
                  </a:lnTo>
                  <a:lnTo>
                    <a:pt x="54355" y="288671"/>
                  </a:lnTo>
                  <a:lnTo>
                    <a:pt x="38226" y="282194"/>
                  </a:lnTo>
                  <a:lnTo>
                    <a:pt x="23113" y="270256"/>
                  </a:lnTo>
                  <a:lnTo>
                    <a:pt x="9778" y="254126"/>
                  </a:lnTo>
                  <a:lnTo>
                    <a:pt x="3301" y="234696"/>
                  </a:lnTo>
                  <a:lnTo>
                    <a:pt x="1142" y="214884"/>
                  </a:lnTo>
                  <a:lnTo>
                    <a:pt x="6476" y="195072"/>
                  </a:lnTo>
                  <a:lnTo>
                    <a:pt x="16255" y="179197"/>
                  </a:lnTo>
                  <a:lnTo>
                    <a:pt x="30606" y="165226"/>
                  </a:lnTo>
                  <a:lnTo>
                    <a:pt x="47243" y="150749"/>
                  </a:lnTo>
                  <a:lnTo>
                    <a:pt x="65531" y="137795"/>
                  </a:lnTo>
                  <a:lnTo>
                    <a:pt x="83184" y="125984"/>
                  </a:lnTo>
                  <a:lnTo>
                    <a:pt x="98298" y="115188"/>
                  </a:lnTo>
                  <a:lnTo>
                    <a:pt x="111632" y="103250"/>
                  </a:lnTo>
                  <a:lnTo>
                    <a:pt x="127888" y="88900"/>
                  </a:lnTo>
                  <a:lnTo>
                    <a:pt x="142239" y="75946"/>
                  </a:lnTo>
                  <a:lnTo>
                    <a:pt x="154177" y="61849"/>
                  </a:lnTo>
                  <a:lnTo>
                    <a:pt x="163067" y="48895"/>
                  </a:lnTo>
                  <a:lnTo>
                    <a:pt x="163067" y="48895"/>
                  </a:lnTo>
                  <a:lnTo>
                    <a:pt x="169544" y="32385"/>
                  </a:lnTo>
                  <a:lnTo>
                    <a:pt x="172846" y="16128"/>
                  </a:lnTo>
                  <a:lnTo>
                    <a:pt x="173862" y="2794"/>
                  </a:lnTo>
                  <a:lnTo>
                    <a:pt x="165226" y="20447"/>
                  </a:lnTo>
                  <a:lnTo>
                    <a:pt x="163067" y="44196"/>
                  </a:lnTo>
                  <a:lnTo>
                    <a:pt x="165226" y="67310"/>
                  </a:lnTo>
                  <a:lnTo>
                    <a:pt x="172846" y="84962"/>
                  </a:lnTo>
                  <a:lnTo>
                    <a:pt x="184784" y="92075"/>
                  </a:lnTo>
                  <a:lnTo>
                    <a:pt x="201294" y="92075"/>
                  </a:lnTo>
                  <a:lnTo>
                    <a:pt x="217804" y="83438"/>
                  </a:lnTo>
                  <a:lnTo>
                    <a:pt x="230758" y="71627"/>
                  </a:lnTo>
                  <a:lnTo>
                    <a:pt x="241934" y="57150"/>
                  </a:lnTo>
                  <a:lnTo>
                    <a:pt x="249554" y="42037"/>
                  </a:lnTo>
                  <a:lnTo>
                    <a:pt x="253873" y="30225"/>
                  </a:lnTo>
                  <a:lnTo>
                    <a:pt x="256031" y="48895"/>
                  </a:lnTo>
                  <a:lnTo>
                    <a:pt x="259206" y="64770"/>
                  </a:lnTo>
                  <a:lnTo>
                    <a:pt x="267207" y="79121"/>
                  </a:lnTo>
                  <a:lnTo>
                    <a:pt x="279018" y="87122"/>
                  </a:lnTo>
                  <a:lnTo>
                    <a:pt x="295655" y="88900"/>
                  </a:lnTo>
                  <a:lnTo>
                    <a:pt x="316483" y="87122"/>
                  </a:lnTo>
                  <a:lnTo>
                    <a:pt x="335152" y="81279"/>
                  </a:lnTo>
                  <a:lnTo>
                    <a:pt x="352425" y="73787"/>
                  </a:lnTo>
                  <a:lnTo>
                    <a:pt x="367664" y="64008"/>
                  </a:lnTo>
                  <a:lnTo>
                    <a:pt x="379856" y="51815"/>
                  </a:lnTo>
                  <a:lnTo>
                    <a:pt x="386333" y="35560"/>
                  </a:lnTo>
                  <a:lnTo>
                    <a:pt x="386333" y="20447"/>
                  </a:lnTo>
                  <a:lnTo>
                    <a:pt x="379856" y="8636"/>
                  </a:lnTo>
                  <a:lnTo>
                    <a:pt x="368680" y="2794"/>
                  </a:lnTo>
                  <a:lnTo>
                    <a:pt x="356742" y="4952"/>
                  </a:lnTo>
                  <a:lnTo>
                    <a:pt x="345948" y="14732"/>
                  </a:lnTo>
                  <a:lnTo>
                    <a:pt x="337311" y="29083"/>
                  </a:lnTo>
                  <a:lnTo>
                    <a:pt x="331596" y="48895"/>
                  </a:lnTo>
                  <a:lnTo>
                    <a:pt x="330580" y="68325"/>
                  </a:lnTo>
                  <a:lnTo>
                    <a:pt x="330580" y="68325"/>
                  </a:lnTo>
                  <a:lnTo>
                    <a:pt x="332739" y="88900"/>
                  </a:lnTo>
                  <a:lnTo>
                    <a:pt x="338454" y="109347"/>
                  </a:lnTo>
                  <a:lnTo>
                    <a:pt x="345948" y="128142"/>
                  </a:lnTo>
                  <a:lnTo>
                    <a:pt x="353567" y="14109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120509" y="170599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565275" y="1883536"/>
            <a:ext cx="1150620" cy="26034"/>
          </a:xfrm>
          <a:custGeom>
            <a:avLst/>
            <a:gdLst/>
            <a:ahLst/>
            <a:cxnLst/>
            <a:rect l="l" t="t" r="r" b="b"/>
            <a:pathLst>
              <a:path w="1150620" h="26035">
                <a:moveTo>
                  <a:pt x="0" y="5079"/>
                </a:moveTo>
                <a:lnTo>
                  <a:pt x="6477" y="0"/>
                </a:lnTo>
                <a:lnTo>
                  <a:pt x="16637" y="3937"/>
                </a:lnTo>
                <a:lnTo>
                  <a:pt x="27431" y="8636"/>
                </a:lnTo>
                <a:lnTo>
                  <a:pt x="41783" y="12954"/>
                </a:lnTo>
                <a:lnTo>
                  <a:pt x="58038" y="15112"/>
                </a:lnTo>
                <a:lnTo>
                  <a:pt x="73532" y="13969"/>
                </a:lnTo>
                <a:lnTo>
                  <a:pt x="88645" y="11556"/>
                </a:lnTo>
                <a:lnTo>
                  <a:pt x="106299" y="7492"/>
                </a:lnTo>
                <a:lnTo>
                  <a:pt x="122427" y="3937"/>
                </a:lnTo>
                <a:lnTo>
                  <a:pt x="140081" y="1015"/>
                </a:lnTo>
                <a:lnTo>
                  <a:pt x="156591" y="1015"/>
                </a:lnTo>
                <a:lnTo>
                  <a:pt x="156591" y="1015"/>
                </a:lnTo>
                <a:lnTo>
                  <a:pt x="173227" y="3937"/>
                </a:lnTo>
                <a:lnTo>
                  <a:pt x="187960" y="8636"/>
                </a:lnTo>
                <a:lnTo>
                  <a:pt x="205612" y="12954"/>
                </a:lnTo>
                <a:lnTo>
                  <a:pt x="223266" y="16129"/>
                </a:lnTo>
                <a:lnTo>
                  <a:pt x="241935" y="18287"/>
                </a:lnTo>
                <a:lnTo>
                  <a:pt x="266064" y="17272"/>
                </a:lnTo>
                <a:lnTo>
                  <a:pt x="293497" y="15112"/>
                </a:lnTo>
                <a:lnTo>
                  <a:pt x="318262" y="12954"/>
                </a:lnTo>
                <a:lnTo>
                  <a:pt x="341630" y="10413"/>
                </a:lnTo>
                <a:lnTo>
                  <a:pt x="361188" y="9651"/>
                </a:lnTo>
                <a:lnTo>
                  <a:pt x="379856" y="10413"/>
                </a:lnTo>
                <a:lnTo>
                  <a:pt x="398525" y="12954"/>
                </a:lnTo>
                <a:lnTo>
                  <a:pt x="414019" y="16129"/>
                </a:lnTo>
                <a:lnTo>
                  <a:pt x="430275" y="19050"/>
                </a:lnTo>
                <a:lnTo>
                  <a:pt x="447548" y="21209"/>
                </a:lnTo>
                <a:lnTo>
                  <a:pt x="467360" y="23749"/>
                </a:lnTo>
                <a:lnTo>
                  <a:pt x="488188" y="24892"/>
                </a:lnTo>
                <a:lnTo>
                  <a:pt x="508000" y="25907"/>
                </a:lnTo>
                <a:lnTo>
                  <a:pt x="527812" y="24892"/>
                </a:lnTo>
                <a:lnTo>
                  <a:pt x="547243" y="21209"/>
                </a:lnTo>
                <a:lnTo>
                  <a:pt x="569213" y="17272"/>
                </a:lnTo>
                <a:lnTo>
                  <a:pt x="595502" y="13969"/>
                </a:lnTo>
                <a:lnTo>
                  <a:pt x="622807" y="11556"/>
                </a:lnTo>
                <a:lnTo>
                  <a:pt x="646938" y="10413"/>
                </a:lnTo>
                <a:lnTo>
                  <a:pt x="667893" y="10413"/>
                </a:lnTo>
                <a:lnTo>
                  <a:pt x="667893" y="10413"/>
                </a:lnTo>
                <a:lnTo>
                  <a:pt x="687324" y="11556"/>
                </a:lnTo>
                <a:lnTo>
                  <a:pt x="702818" y="13969"/>
                </a:lnTo>
                <a:lnTo>
                  <a:pt x="718185" y="17272"/>
                </a:lnTo>
                <a:lnTo>
                  <a:pt x="735583" y="18287"/>
                </a:lnTo>
                <a:lnTo>
                  <a:pt x="755269" y="18287"/>
                </a:lnTo>
                <a:lnTo>
                  <a:pt x="778382" y="18287"/>
                </a:lnTo>
                <a:lnTo>
                  <a:pt x="802513" y="19050"/>
                </a:lnTo>
                <a:lnTo>
                  <a:pt x="828801" y="20193"/>
                </a:lnTo>
                <a:lnTo>
                  <a:pt x="853948" y="21209"/>
                </a:lnTo>
                <a:lnTo>
                  <a:pt x="878077" y="21209"/>
                </a:lnTo>
                <a:lnTo>
                  <a:pt x="937132" y="21209"/>
                </a:lnTo>
                <a:lnTo>
                  <a:pt x="956944" y="21209"/>
                </a:lnTo>
                <a:lnTo>
                  <a:pt x="977392" y="22606"/>
                </a:lnTo>
                <a:lnTo>
                  <a:pt x="996188" y="22606"/>
                </a:lnTo>
                <a:lnTo>
                  <a:pt x="1012698" y="22606"/>
                </a:lnTo>
                <a:lnTo>
                  <a:pt x="1028192" y="21209"/>
                </a:lnTo>
                <a:lnTo>
                  <a:pt x="1043305" y="21209"/>
                </a:lnTo>
                <a:lnTo>
                  <a:pt x="1076070" y="21209"/>
                </a:lnTo>
                <a:lnTo>
                  <a:pt x="1090549" y="22606"/>
                </a:lnTo>
                <a:lnTo>
                  <a:pt x="1105662" y="22606"/>
                </a:lnTo>
                <a:lnTo>
                  <a:pt x="1117854" y="21209"/>
                </a:lnTo>
                <a:lnTo>
                  <a:pt x="1123188" y="17272"/>
                </a:lnTo>
              </a:path>
              <a:path w="1150620" h="26035">
                <a:moveTo>
                  <a:pt x="1150620" y="8636"/>
                </a:moveTo>
                <a:lnTo>
                  <a:pt x="1140841" y="50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21460" y="2097404"/>
            <a:ext cx="1261110" cy="25400"/>
          </a:xfrm>
          <a:custGeom>
            <a:avLst/>
            <a:gdLst/>
            <a:ahLst/>
            <a:cxnLst/>
            <a:rect l="l" t="t" r="r" b="b"/>
            <a:pathLst>
              <a:path w="1261110" h="25400">
                <a:moveTo>
                  <a:pt x="0" y="8636"/>
                </a:moveTo>
                <a:lnTo>
                  <a:pt x="0" y="8636"/>
                </a:lnTo>
                <a:lnTo>
                  <a:pt x="10033" y="11811"/>
                </a:lnTo>
                <a:lnTo>
                  <a:pt x="22225" y="12954"/>
                </a:lnTo>
                <a:lnTo>
                  <a:pt x="38481" y="13588"/>
                </a:lnTo>
                <a:lnTo>
                  <a:pt x="58293" y="14731"/>
                </a:lnTo>
                <a:lnTo>
                  <a:pt x="76581" y="16129"/>
                </a:lnTo>
                <a:lnTo>
                  <a:pt x="95377" y="17271"/>
                </a:lnTo>
                <a:lnTo>
                  <a:pt x="114046" y="18287"/>
                </a:lnTo>
                <a:lnTo>
                  <a:pt x="132460" y="20446"/>
                </a:lnTo>
                <a:lnTo>
                  <a:pt x="153289" y="21589"/>
                </a:lnTo>
                <a:lnTo>
                  <a:pt x="174878" y="22606"/>
                </a:lnTo>
                <a:lnTo>
                  <a:pt x="198247" y="22606"/>
                </a:lnTo>
                <a:lnTo>
                  <a:pt x="223139" y="23749"/>
                </a:lnTo>
                <a:lnTo>
                  <a:pt x="250444" y="25145"/>
                </a:lnTo>
                <a:lnTo>
                  <a:pt x="250444" y="25145"/>
                </a:lnTo>
                <a:lnTo>
                  <a:pt x="275716" y="22606"/>
                </a:lnTo>
                <a:lnTo>
                  <a:pt x="302387" y="21589"/>
                </a:lnTo>
                <a:lnTo>
                  <a:pt x="329691" y="21589"/>
                </a:lnTo>
                <a:lnTo>
                  <a:pt x="355981" y="20446"/>
                </a:lnTo>
                <a:lnTo>
                  <a:pt x="375412" y="19431"/>
                </a:lnTo>
                <a:lnTo>
                  <a:pt x="416052" y="19431"/>
                </a:lnTo>
                <a:lnTo>
                  <a:pt x="439166" y="18287"/>
                </a:lnTo>
                <a:lnTo>
                  <a:pt x="459994" y="17271"/>
                </a:lnTo>
                <a:lnTo>
                  <a:pt x="479425" y="14731"/>
                </a:lnTo>
                <a:lnTo>
                  <a:pt x="498221" y="12954"/>
                </a:lnTo>
                <a:lnTo>
                  <a:pt x="519810" y="10794"/>
                </a:lnTo>
                <a:lnTo>
                  <a:pt x="544322" y="7493"/>
                </a:lnTo>
                <a:lnTo>
                  <a:pt x="565912" y="6476"/>
                </a:lnTo>
                <a:lnTo>
                  <a:pt x="588898" y="6476"/>
                </a:lnTo>
                <a:lnTo>
                  <a:pt x="613029" y="5333"/>
                </a:lnTo>
                <a:lnTo>
                  <a:pt x="636016" y="5333"/>
                </a:lnTo>
                <a:lnTo>
                  <a:pt x="660146" y="5333"/>
                </a:lnTo>
                <a:lnTo>
                  <a:pt x="683260" y="3937"/>
                </a:lnTo>
                <a:lnTo>
                  <a:pt x="703707" y="3175"/>
                </a:lnTo>
                <a:lnTo>
                  <a:pt x="727202" y="3175"/>
                </a:lnTo>
                <a:lnTo>
                  <a:pt x="749808" y="3175"/>
                </a:lnTo>
                <a:lnTo>
                  <a:pt x="771779" y="2158"/>
                </a:lnTo>
                <a:lnTo>
                  <a:pt x="794766" y="1016"/>
                </a:lnTo>
                <a:lnTo>
                  <a:pt x="821054" y="0"/>
                </a:lnTo>
                <a:lnTo>
                  <a:pt x="843026" y="0"/>
                </a:lnTo>
                <a:lnTo>
                  <a:pt x="860297" y="1016"/>
                </a:lnTo>
                <a:lnTo>
                  <a:pt x="877951" y="2158"/>
                </a:lnTo>
                <a:lnTo>
                  <a:pt x="896747" y="2158"/>
                </a:lnTo>
                <a:lnTo>
                  <a:pt x="915416" y="1016"/>
                </a:lnTo>
                <a:lnTo>
                  <a:pt x="931672" y="2158"/>
                </a:lnTo>
                <a:lnTo>
                  <a:pt x="948182" y="3175"/>
                </a:lnTo>
                <a:lnTo>
                  <a:pt x="966851" y="3175"/>
                </a:lnTo>
                <a:lnTo>
                  <a:pt x="985266" y="3175"/>
                </a:lnTo>
                <a:lnTo>
                  <a:pt x="1002919" y="3937"/>
                </a:lnTo>
                <a:lnTo>
                  <a:pt x="1020191" y="5333"/>
                </a:lnTo>
                <a:lnTo>
                  <a:pt x="1038860" y="3937"/>
                </a:lnTo>
                <a:lnTo>
                  <a:pt x="1057656" y="5333"/>
                </a:lnTo>
                <a:lnTo>
                  <a:pt x="1079627" y="10794"/>
                </a:lnTo>
                <a:lnTo>
                  <a:pt x="1103376" y="13588"/>
                </a:lnTo>
                <a:lnTo>
                  <a:pt x="1127760" y="14731"/>
                </a:lnTo>
                <a:lnTo>
                  <a:pt x="1151636" y="13588"/>
                </a:lnTo>
                <a:lnTo>
                  <a:pt x="1175639" y="14731"/>
                </a:lnTo>
                <a:lnTo>
                  <a:pt x="1201928" y="16129"/>
                </a:lnTo>
                <a:lnTo>
                  <a:pt x="1223898" y="18287"/>
                </a:lnTo>
                <a:lnTo>
                  <a:pt x="1239392" y="20446"/>
                </a:lnTo>
                <a:lnTo>
                  <a:pt x="1250188" y="22606"/>
                </a:lnTo>
                <a:lnTo>
                  <a:pt x="1260983" y="22606"/>
                </a:lnTo>
                <a:lnTo>
                  <a:pt x="1240536" y="204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426591" y="1402714"/>
            <a:ext cx="1306195" cy="412750"/>
            <a:chOff x="1426591" y="1402714"/>
            <a:chExt cx="1306195" cy="412750"/>
          </a:xfrm>
        </p:grpSpPr>
        <p:sp>
          <p:nvSpPr>
            <p:cNvPr id="28" name="object 28"/>
            <p:cNvSpPr/>
            <p:nvPr/>
          </p:nvSpPr>
          <p:spPr>
            <a:xfrm>
              <a:off x="1427607" y="1402714"/>
              <a:ext cx="186436" cy="18364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71752" y="1647697"/>
              <a:ext cx="1151255" cy="26670"/>
            </a:xfrm>
            <a:custGeom>
              <a:avLst/>
              <a:gdLst/>
              <a:ahLst/>
              <a:cxnLst/>
              <a:rect l="l" t="t" r="r" b="b"/>
              <a:pathLst>
                <a:path w="1151255" h="26669">
                  <a:moveTo>
                    <a:pt x="0" y="20574"/>
                  </a:moveTo>
                  <a:lnTo>
                    <a:pt x="0" y="20574"/>
                  </a:lnTo>
                  <a:lnTo>
                    <a:pt x="16636" y="23749"/>
                  </a:lnTo>
                  <a:lnTo>
                    <a:pt x="29590" y="24891"/>
                  </a:lnTo>
                  <a:lnTo>
                    <a:pt x="45084" y="26288"/>
                  </a:lnTo>
                  <a:lnTo>
                    <a:pt x="62356" y="26288"/>
                  </a:lnTo>
                  <a:lnTo>
                    <a:pt x="82168" y="26288"/>
                  </a:lnTo>
                  <a:lnTo>
                    <a:pt x="82168" y="26288"/>
                  </a:lnTo>
                  <a:lnTo>
                    <a:pt x="102997" y="24891"/>
                  </a:lnTo>
                  <a:lnTo>
                    <a:pt x="121792" y="23749"/>
                  </a:lnTo>
                  <a:lnTo>
                    <a:pt x="140080" y="23749"/>
                  </a:lnTo>
                  <a:lnTo>
                    <a:pt x="157734" y="23749"/>
                  </a:lnTo>
                  <a:lnTo>
                    <a:pt x="175386" y="23749"/>
                  </a:lnTo>
                  <a:lnTo>
                    <a:pt x="195198" y="23749"/>
                  </a:lnTo>
                  <a:lnTo>
                    <a:pt x="213486" y="23749"/>
                  </a:lnTo>
                  <a:lnTo>
                    <a:pt x="232283" y="22733"/>
                  </a:lnTo>
                  <a:lnTo>
                    <a:pt x="250952" y="22733"/>
                  </a:lnTo>
                  <a:lnTo>
                    <a:pt x="269366" y="22733"/>
                  </a:lnTo>
                  <a:lnTo>
                    <a:pt x="288035" y="21589"/>
                  </a:lnTo>
                  <a:lnTo>
                    <a:pt x="304672" y="21589"/>
                  </a:lnTo>
                  <a:lnTo>
                    <a:pt x="320802" y="21589"/>
                  </a:lnTo>
                  <a:lnTo>
                    <a:pt x="337311" y="20574"/>
                  </a:lnTo>
                  <a:lnTo>
                    <a:pt x="353567" y="19812"/>
                  </a:lnTo>
                  <a:lnTo>
                    <a:pt x="370078" y="17652"/>
                  </a:lnTo>
                  <a:lnTo>
                    <a:pt x="389890" y="17652"/>
                  </a:lnTo>
                  <a:lnTo>
                    <a:pt x="408685" y="17652"/>
                  </a:lnTo>
                  <a:lnTo>
                    <a:pt x="426973" y="17652"/>
                  </a:lnTo>
                  <a:lnTo>
                    <a:pt x="444627" y="16255"/>
                  </a:lnTo>
                  <a:lnTo>
                    <a:pt x="460883" y="15112"/>
                  </a:lnTo>
                  <a:lnTo>
                    <a:pt x="478535" y="15112"/>
                  </a:lnTo>
                  <a:lnTo>
                    <a:pt x="495046" y="15112"/>
                  </a:lnTo>
                  <a:lnTo>
                    <a:pt x="512317" y="15112"/>
                  </a:lnTo>
                  <a:lnTo>
                    <a:pt x="529971" y="14097"/>
                  </a:lnTo>
                  <a:lnTo>
                    <a:pt x="548640" y="14097"/>
                  </a:lnTo>
                  <a:lnTo>
                    <a:pt x="567054" y="14097"/>
                  </a:lnTo>
                  <a:lnTo>
                    <a:pt x="586866" y="14097"/>
                  </a:lnTo>
                  <a:lnTo>
                    <a:pt x="607695" y="12953"/>
                  </a:lnTo>
                  <a:lnTo>
                    <a:pt x="630809" y="12953"/>
                  </a:lnTo>
                  <a:lnTo>
                    <a:pt x="653415" y="12953"/>
                  </a:lnTo>
                  <a:lnTo>
                    <a:pt x="676910" y="12953"/>
                  </a:lnTo>
                  <a:lnTo>
                    <a:pt x="697356" y="12953"/>
                  </a:lnTo>
                  <a:lnTo>
                    <a:pt x="718311" y="11937"/>
                  </a:lnTo>
                  <a:lnTo>
                    <a:pt x="737742" y="10795"/>
                  </a:lnTo>
                  <a:lnTo>
                    <a:pt x="757428" y="9778"/>
                  </a:lnTo>
                  <a:lnTo>
                    <a:pt x="777240" y="9778"/>
                  </a:lnTo>
                  <a:lnTo>
                    <a:pt x="777240" y="9778"/>
                  </a:lnTo>
                  <a:lnTo>
                    <a:pt x="797052" y="10795"/>
                  </a:lnTo>
                  <a:lnTo>
                    <a:pt x="818006" y="11937"/>
                  </a:lnTo>
                  <a:lnTo>
                    <a:pt x="838454" y="10795"/>
                  </a:lnTo>
                  <a:lnTo>
                    <a:pt x="860424" y="9778"/>
                  </a:lnTo>
                  <a:lnTo>
                    <a:pt x="879221" y="9778"/>
                  </a:lnTo>
                  <a:lnTo>
                    <a:pt x="894587" y="9778"/>
                  </a:lnTo>
                  <a:lnTo>
                    <a:pt x="909066" y="9016"/>
                  </a:lnTo>
                  <a:lnTo>
                    <a:pt x="926337" y="9778"/>
                  </a:lnTo>
                  <a:lnTo>
                    <a:pt x="947166" y="9778"/>
                  </a:lnTo>
                  <a:lnTo>
                    <a:pt x="947166" y="9778"/>
                  </a:lnTo>
                  <a:lnTo>
                    <a:pt x="967740" y="9016"/>
                  </a:lnTo>
                  <a:lnTo>
                    <a:pt x="988567" y="8000"/>
                  </a:lnTo>
                  <a:lnTo>
                    <a:pt x="1009522" y="8000"/>
                  </a:lnTo>
                  <a:lnTo>
                    <a:pt x="1029335" y="9016"/>
                  </a:lnTo>
                  <a:lnTo>
                    <a:pt x="1050162" y="9778"/>
                  </a:lnTo>
                  <a:lnTo>
                    <a:pt x="1069593" y="9778"/>
                  </a:lnTo>
                  <a:lnTo>
                    <a:pt x="1088390" y="9778"/>
                  </a:lnTo>
                  <a:lnTo>
                    <a:pt x="1105916" y="9778"/>
                  </a:lnTo>
                  <a:lnTo>
                    <a:pt x="1105916" y="9778"/>
                  </a:lnTo>
                  <a:lnTo>
                    <a:pt x="1121029" y="9016"/>
                  </a:lnTo>
                  <a:lnTo>
                    <a:pt x="1134364" y="9016"/>
                  </a:lnTo>
                  <a:lnTo>
                    <a:pt x="1146302" y="8000"/>
                  </a:lnTo>
                  <a:lnTo>
                    <a:pt x="115100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426591" y="1626361"/>
              <a:ext cx="139319" cy="18859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541399" y="2366898"/>
            <a:ext cx="1172845" cy="44450"/>
            <a:chOff x="1541399" y="2366898"/>
            <a:chExt cx="1172845" cy="44450"/>
          </a:xfrm>
        </p:grpSpPr>
        <p:sp>
          <p:nvSpPr>
            <p:cNvPr id="32" name="object 32"/>
            <p:cNvSpPr/>
            <p:nvPr/>
          </p:nvSpPr>
          <p:spPr>
            <a:xfrm>
              <a:off x="1550924" y="2376423"/>
              <a:ext cx="1122680" cy="25400"/>
            </a:xfrm>
            <a:custGeom>
              <a:avLst/>
              <a:gdLst/>
              <a:ahLst/>
              <a:cxnLst/>
              <a:rect l="l" t="t" r="r" b="b"/>
              <a:pathLst>
                <a:path w="1122680" h="25400">
                  <a:moveTo>
                    <a:pt x="0" y="0"/>
                  </a:moveTo>
                  <a:lnTo>
                    <a:pt x="0" y="0"/>
                  </a:lnTo>
                  <a:lnTo>
                    <a:pt x="5460" y="4318"/>
                  </a:lnTo>
                  <a:lnTo>
                    <a:pt x="15493" y="4318"/>
                  </a:lnTo>
                  <a:lnTo>
                    <a:pt x="32765" y="5333"/>
                  </a:lnTo>
                  <a:lnTo>
                    <a:pt x="51434" y="8636"/>
                  </a:lnTo>
                  <a:lnTo>
                    <a:pt x="73406" y="9651"/>
                  </a:lnTo>
                  <a:lnTo>
                    <a:pt x="97536" y="8636"/>
                  </a:lnTo>
                  <a:lnTo>
                    <a:pt x="122808" y="7493"/>
                  </a:lnTo>
                  <a:lnTo>
                    <a:pt x="144780" y="7493"/>
                  </a:lnTo>
                  <a:lnTo>
                    <a:pt x="165226" y="8636"/>
                  </a:lnTo>
                  <a:lnTo>
                    <a:pt x="185038" y="9651"/>
                  </a:lnTo>
                  <a:lnTo>
                    <a:pt x="205867" y="9651"/>
                  </a:lnTo>
                  <a:lnTo>
                    <a:pt x="281558" y="9651"/>
                  </a:lnTo>
                  <a:lnTo>
                    <a:pt x="354964" y="9651"/>
                  </a:lnTo>
                  <a:lnTo>
                    <a:pt x="378713" y="9651"/>
                  </a:lnTo>
                  <a:lnTo>
                    <a:pt x="407162" y="10794"/>
                  </a:lnTo>
                  <a:lnTo>
                    <a:pt x="433450" y="10794"/>
                  </a:lnTo>
                  <a:lnTo>
                    <a:pt x="460756" y="10794"/>
                  </a:lnTo>
                  <a:lnTo>
                    <a:pt x="489203" y="10794"/>
                  </a:lnTo>
                  <a:lnTo>
                    <a:pt x="515874" y="9651"/>
                  </a:lnTo>
                  <a:lnTo>
                    <a:pt x="545083" y="9651"/>
                  </a:lnTo>
                  <a:lnTo>
                    <a:pt x="575944" y="9651"/>
                  </a:lnTo>
                  <a:lnTo>
                    <a:pt x="604393" y="9651"/>
                  </a:lnTo>
                  <a:lnTo>
                    <a:pt x="635000" y="9651"/>
                  </a:lnTo>
                  <a:lnTo>
                    <a:pt x="667765" y="8636"/>
                  </a:lnTo>
                  <a:lnTo>
                    <a:pt x="698753" y="7493"/>
                  </a:lnTo>
                  <a:lnTo>
                    <a:pt x="723900" y="7493"/>
                  </a:lnTo>
                  <a:lnTo>
                    <a:pt x="746632" y="7493"/>
                  </a:lnTo>
                  <a:lnTo>
                    <a:pt x="771144" y="5333"/>
                  </a:lnTo>
                  <a:lnTo>
                    <a:pt x="793750" y="5333"/>
                  </a:lnTo>
                  <a:lnTo>
                    <a:pt x="814705" y="5333"/>
                  </a:lnTo>
                  <a:lnTo>
                    <a:pt x="836676" y="5333"/>
                  </a:lnTo>
                  <a:lnTo>
                    <a:pt x="860425" y="5333"/>
                  </a:lnTo>
                  <a:lnTo>
                    <a:pt x="883793" y="7493"/>
                  </a:lnTo>
                  <a:lnTo>
                    <a:pt x="903224" y="8636"/>
                  </a:lnTo>
                  <a:lnTo>
                    <a:pt x="925194" y="9651"/>
                  </a:lnTo>
                  <a:lnTo>
                    <a:pt x="948182" y="10794"/>
                  </a:lnTo>
                  <a:lnTo>
                    <a:pt x="970152" y="11811"/>
                  </a:lnTo>
                  <a:lnTo>
                    <a:pt x="993267" y="13207"/>
                  </a:lnTo>
                  <a:lnTo>
                    <a:pt x="1018032" y="14350"/>
                  </a:lnTo>
                  <a:lnTo>
                    <a:pt x="1041526" y="16129"/>
                  </a:lnTo>
                  <a:lnTo>
                    <a:pt x="1061974" y="17272"/>
                  </a:lnTo>
                  <a:lnTo>
                    <a:pt x="1080770" y="18287"/>
                  </a:lnTo>
                  <a:lnTo>
                    <a:pt x="1097280" y="21843"/>
                  </a:lnTo>
                  <a:lnTo>
                    <a:pt x="1111377" y="24002"/>
                  </a:lnTo>
                  <a:lnTo>
                    <a:pt x="1122171" y="2514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713736" y="239687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038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49033" y="1804416"/>
            <a:ext cx="2854325" cy="2307590"/>
            <a:chOff x="649033" y="1804416"/>
            <a:chExt cx="2854325" cy="2307590"/>
          </a:xfrm>
        </p:grpSpPr>
        <p:sp>
          <p:nvSpPr>
            <p:cNvPr id="4" name="object 4"/>
            <p:cNvSpPr/>
            <p:nvPr/>
          </p:nvSpPr>
          <p:spPr>
            <a:xfrm>
              <a:off x="757427" y="2705100"/>
              <a:ext cx="0" cy="1393190"/>
            </a:xfrm>
            <a:custGeom>
              <a:avLst/>
              <a:gdLst/>
              <a:ahLst/>
              <a:cxnLst/>
              <a:rect l="l" t="t" r="r" b="b"/>
              <a:pathLst>
                <a:path h="1393189">
                  <a:moveTo>
                    <a:pt x="0" y="0"/>
                  </a:moveTo>
                  <a:lnTo>
                    <a:pt x="0" y="1392897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1415" y="1804416"/>
              <a:ext cx="2841498" cy="9700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42415" y="1831848"/>
              <a:ext cx="2079498" cy="8755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3795" y="1827276"/>
              <a:ext cx="2712720" cy="841375"/>
            </a:xfrm>
            <a:custGeom>
              <a:avLst/>
              <a:gdLst/>
              <a:ahLst/>
              <a:cxnLst/>
              <a:rect l="l" t="t" r="r" b="b"/>
              <a:pathLst>
                <a:path w="2712720" h="841375">
                  <a:moveTo>
                    <a:pt x="2712720" y="0"/>
                  </a:moveTo>
                  <a:lnTo>
                    <a:pt x="0" y="0"/>
                  </a:lnTo>
                  <a:lnTo>
                    <a:pt x="0" y="841248"/>
                  </a:lnTo>
                  <a:lnTo>
                    <a:pt x="2572512" y="841248"/>
                  </a:lnTo>
                  <a:lnTo>
                    <a:pt x="2712720" y="701040"/>
                  </a:lnTo>
                  <a:lnTo>
                    <a:pt x="271272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26307" y="2528316"/>
              <a:ext cx="140335" cy="140335"/>
            </a:xfrm>
            <a:custGeom>
              <a:avLst/>
              <a:gdLst/>
              <a:ahLst/>
              <a:cxnLst/>
              <a:rect l="l" t="t" r="r" b="b"/>
              <a:pathLst>
                <a:path w="140335" h="140335">
                  <a:moveTo>
                    <a:pt x="140207" y="0"/>
                  </a:moveTo>
                  <a:lnTo>
                    <a:pt x="28067" y="28066"/>
                  </a:lnTo>
                  <a:lnTo>
                    <a:pt x="0" y="140207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3795" y="1827276"/>
              <a:ext cx="2712720" cy="841375"/>
            </a:xfrm>
            <a:custGeom>
              <a:avLst/>
              <a:gdLst/>
              <a:ahLst/>
              <a:cxnLst/>
              <a:rect l="l" t="t" r="r" b="b"/>
              <a:pathLst>
                <a:path w="2712720" h="841375">
                  <a:moveTo>
                    <a:pt x="2572512" y="841248"/>
                  </a:moveTo>
                  <a:lnTo>
                    <a:pt x="2600579" y="729107"/>
                  </a:lnTo>
                  <a:lnTo>
                    <a:pt x="2712720" y="701040"/>
                  </a:lnTo>
                  <a:lnTo>
                    <a:pt x="2572512" y="841248"/>
                  </a:lnTo>
                  <a:lnTo>
                    <a:pt x="0" y="841248"/>
                  </a:lnTo>
                  <a:lnTo>
                    <a:pt x="0" y="0"/>
                  </a:lnTo>
                  <a:lnTo>
                    <a:pt x="2712720" y="0"/>
                  </a:lnTo>
                  <a:lnTo>
                    <a:pt x="2712720" y="7010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422713" y="697934"/>
            <a:ext cx="2052320" cy="616585"/>
            <a:chOff x="3422713" y="697934"/>
            <a:chExt cx="2052320" cy="616585"/>
          </a:xfrm>
        </p:grpSpPr>
        <p:sp>
          <p:nvSpPr>
            <p:cNvPr id="11" name="object 11"/>
            <p:cNvSpPr/>
            <p:nvPr/>
          </p:nvSpPr>
          <p:spPr>
            <a:xfrm>
              <a:off x="3444223" y="697934"/>
              <a:ext cx="2030763" cy="5860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70376" y="716279"/>
              <a:ext cx="1375410" cy="598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27476" y="7117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920239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0991" y="475488"/>
                  </a:lnTo>
                  <a:lnTo>
                    <a:pt x="1920239" y="396239"/>
                  </a:lnTo>
                  <a:lnTo>
                    <a:pt x="19202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68468" y="11079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27476" y="7117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840991" y="475488"/>
                  </a:moveTo>
                  <a:lnTo>
                    <a:pt x="1856866" y="412114"/>
                  </a:lnTo>
                  <a:lnTo>
                    <a:pt x="1920239" y="396239"/>
                  </a:lnTo>
                  <a:lnTo>
                    <a:pt x="1840991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0239" y="0"/>
                  </a:lnTo>
                  <a:lnTo>
                    <a:pt x="1920239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883914" y="763346"/>
            <a:ext cx="10052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Chord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53769" y="1881631"/>
            <a:ext cx="171450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Acrania</a:t>
            </a:r>
            <a:endParaRPr sz="18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(Protochordata)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620321" y="1837904"/>
            <a:ext cx="2847975" cy="894080"/>
            <a:chOff x="5620321" y="1837904"/>
            <a:chExt cx="2847975" cy="894080"/>
          </a:xfrm>
        </p:grpSpPr>
        <p:sp>
          <p:nvSpPr>
            <p:cNvPr id="19" name="object 19"/>
            <p:cNvSpPr/>
            <p:nvPr/>
          </p:nvSpPr>
          <p:spPr>
            <a:xfrm>
              <a:off x="5641835" y="1837904"/>
              <a:ext cx="2826282" cy="86952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08776" y="1856231"/>
              <a:ext cx="1695450" cy="8755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625084" y="1851659"/>
              <a:ext cx="2715895" cy="759460"/>
            </a:xfrm>
            <a:custGeom>
              <a:avLst/>
              <a:gdLst/>
              <a:ahLst/>
              <a:cxnLst/>
              <a:rect l="l" t="t" r="r" b="b"/>
              <a:pathLst>
                <a:path w="2715895" h="759460">
                  <a:moveTo>
                    <a:pt x="2715767" y="0"/>
                  </a:moveTo>
                  <a:lnTo>
                    <a:pt x="0" y="0"/>
                  </a:lnTo>
                  <a:lnTo>
                    <a:pt x="0" y="758951"/>
                  </a:lnTo>
                  <a:lnTo>
                    <a:pt x="2589275" y="758951"/>
                  </a:lnTo>
                  <a:lnTo>
                    <a:pt x="2715767" y="632459"/>
                  </a:lnTo>
                  <a:lnTo>
                    <a:pt x="2715767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214360" y="2484119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126492" y="0"/>
                  </a:moveTo>
                  <a:lnTo>
                    <a:pt x="25273" y="25273"/>
                  </a:lnTo>
                  <a:lnTo>
                    <a:pt x="0" y="126492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625084" y="1851659"/>
              <a:ext cx="2715895" cy="759460"/>
            </a:xfrm>
            <a:custGeom>
              <a:avLst/>
              <a:gdLst/>
              <a:ahLst/>
              <a:cxnLst/>
              <a:rect l="l" t="t" r="r" b="b"/>
              <a:pathLst>
                <a:path w="2715895" h="759460">
                  <a:moveTo>
                    <a:pt x="2589275" y="758951"/>
                  </a:moveTo>
                  <a:lnTo>
                    <a:pt x="2614548" y="657732"/>
                  </a:lnTo>
                  <a:lnTo>
                    <a:pt x="2715767" y="632459"/>
                  </a:lnTo>
                  <a:lnTo>
                    <a:pt x="2589275" y="758951"/>
                  </a:lnTo>
                  <a:lnTo>
                    <a:pt x="0" y="758951"/>
                  </a:lnTo>
                  <a:lnTo>
                    <a:pt x="0" y="0"/>
                  </a:lnTo>
                  <a:lnTo>
                    <a:pt x="2715767" y="0"/>
                  </a:lnTo>
                  <a:lnTo>
                    <a:pt x="2715767" y="63245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321297" y="1906346"/>
            <a:ext cx="13271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Craniata</a:t>
            </a:r>
            <a:endParaRPr sz="18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b="1" spc="-70" dirty="0">
                <a:solidFill>
                  <a:srgbClr val="FFFFFF"/>
                </a:solidFill>
                <a:latin typeface="Gill Sans MT"/>
                <a:cs typeface="Gill Sans MT"/>
              </a:rPr>
              <a:t>(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V</a:t>
            </a:r>
            <a:r>
              <a:rPr sz="1800" b="1" spc="-90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rt</a:t>
            </a: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eb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60" dirty="0">
                <a:solidFill>
                  <a:srgbClr val="FFFFFF"/>
                </a:solidFill>
                <a:latin typeface="Gill Sans MT"/>
                <a:cs typeface="Gill Sans MT"/>
              </a:rPr>
              <a:t>)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1106233" y="3072372"/>
            <a:ext cx="2546350" cy="619760"/>
            <a:chOff x="1106233" y="3072372"/>
            <a:chExt cx="2546350" cy="619760"/>
          </a:xfrm>
        </p:grpSpPr>
        <p:sp>
          <p:nvSpPr>
            <p:cNvPr id="26" name="object 26"/>
            <p:cNvSpPr/>
            <p:nvPr/>
          </p:nvSpPr>
          <p:spPr>
            <a:xfrm>
              <a:off x="1127746" y="3072372"/>
              <a:ext cx="2524533" cy="5936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30096" y="3090672"/>
              <a:ext cx="1719833" cy="6012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110996" y="3086100"/>
              <a:ext cx="2414270" cy="478790"/>
            </a:xfrm>
            <a:custGeom>
              <a:avLst/>
              <a:gdLst/>
              <a:ahLst/>
              <a:cxnLst/>
              <a:rect l="l" t="t" r="r" b="b"/>
              <a:pathLst>
                <a:path w="2414270" h="478789">
                  <a:moveTo>
                    <a:pt x="2414016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2334259" y="478536"/>
                  </a:lnTo>
                  <a:lnTo>
                    <a:pt x="2414016" y="398780"/>
                  </a:lnTo>
                  <a:lnTo>
                    <a:pt x="241401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445256" y="3484880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6" y="0"/>
                  </a:moveTo>
                  <a:lnTo>
                    <a:pt x="16002" y="16002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10996" y="3086100"/>
              <a:ext cx="2414270" cy="478790"/>
            </a:xfrm>
            <a:custGeom>
              <a:avLst/>
              <a:gdLst/>
              <a:ahLst/>
              <a:cxnLst/>
              <a:rect l="l" t="t" r="r" b="b"/>
              <a:pathLst>
                <a:path w="2414270" h="478789">
                  <a:moveTo>
                    <a:pt x="2334259" y="478536"/>
                  </a:moveTo>
                  <a:lnTo>
                    <a:pt x="2350262" y="414781"/>
                  </a:lnTo>
                  <a:lnTo>
                    <a:pt x="2414016" y="398780"/>
                  </a:lnTo>
                  <a:lnTo>
                    <a:pt x="2334259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2414016" y="0"/>
                  </a:lnTo>
                  <a:lnTo>
                    <a:pt x="2414016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641729" y="3142233"/>
            <a:ext cx="1349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Urochordata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106233" y="3730694"/>
            <a:ext cx="2546350" cy="616585"/>
            <a:chOff x="1106233" y="3730694"/>
            <a:chExt cx="2546350" cy="616585"/>
          </a:xfrm>
        </p:grpSpPr>
        <p:sp>
          <p:nvSpPr>
            <p:cNvPr id="33" name="object 33"/>
            <p:cNvSpPr/>
            <p:nvPr/>
          </p:nvSpPr>
          <p:spPr>
            <a:xfrm>
              <a:off x="1127746" y="3730694"/>
              <a:ext cx="2524533" cy="5860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92352" y="3745992"/>
              <a:ext cx="2195322" cy="6012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10996" y="3744468"/>
              <a:ext cx="2414270" cy="475615"/>
            </a:xfrm>
            <a:custGeom>
              <a:avLst/>
              <a:gdLst/>
              <a:ahLst/>
              <a:cxnLst/>
              <a:rect l="l" t="t" r="r" b="b"/>
              <a:pathLst>
                <a:path w="2414270" h="475614">
                  <a:moveTo>
                    <a:pt x="2414016" y="0"/>
                  </a:moveTo>
                  <a:lnTo>
                    <a:pt x="0" y="0"/>
                  </a:lnTo>
                  <a:lnTo>
                    <a:pt x="0" y="475487"/>
                  </a:lnTo>
                  <a:lnTo>
                    <a:pt x="2334767" y="475487"/>
                  </a:lnTo>
                  <a:lnTo>
                    <a:pt x="2414016" y="396239"/>
                  </a:lnTo>
                  <a:lnTo>
                    <a:pt x="241401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45763" y="4140708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49"/>
                  </a:lnTo>
                  <a:lnTo>
                    <a:pt x="0" y="79247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10996" y="3744468"/>
              <a:ext cx="2414270" cy="475615"/>
            </a:xfrm>
            <a:custGeom>
              <a:avLst/>
              <a:gdLst/>
              <a:ahLst/>
              <a:cxnLst/>
              <a:rect l="l" t="t" r="r" b="b"/>
              <a:pathLst>
                <a:path w="2414270" h="475614">
                  <a:moveTo>
                    <a:pt x="2334767" y="475487"/>
                  </a:moveTo>
                  <a:lnTo>
                    <a:pt x="2350642" y="412089"/>
                  </a:lnTo>
                  <a:lnTo>
                    <a:pt x="2414016" y="396239"/>
                  </a:lnTo>
                  <a:lnTo>
                    <a:pt x="2334767" y="475487"/>
                  </a:lnTo>
                  <a:lnTo>
                    <a:pt x="0" y="475487"/>
                  </a:lnTo>
                  <a:lnTo>
                    <a:pt x="0" y="0"/>
                  </a:lnTo>
                  <a:lnTo>
                    <a:pt x="2414016" y="0"/>
                  </a:lnTo>
                  <a:lnTo>
                    <a:pt x="241401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403730" y="3798214"/>
            <a:ext cx="1824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2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1800" b="1" spc="-85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ph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loch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ord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077521" y="3072372"/>
            <a:ext cx="2549525" cy="619760"/>
            <a:chOff x="6077521" y="3072372"/>
            <a:chExt cx="2549525" cy="619760"/>
          </a:xfrm>
        </p:grpSpPr>
        <p:sp>
          <p:nvSpPr>
            <p:cNvPr id="40" name="object 40"/>
            <p:cNvSpPr/>
            <p:nvPr/>
          </p:nvSpPr>
          <p:spPr>
            <a:xfrm>
              <a:off x="6099045" y="3072372"/>
              <a:ext cx="2527559" cy="59361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708648" y="3090672"/>
              <a:ext cx="1363218" cy="60121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082284" y="3086100"/>
              <a:ext cx="2417445" cy="478790"/>
            </a:xfrm>
            <a:custGeom>
              <a:avLst/>
              <a:gdLst/>
              <a:ahLst/>
              <a:cxnLst/>
              <a:rect l="l" t="t" r="r" b="b"/>
              <a:pathLst>
                <a:path w="2417445" h="478789">
                  <a:moveTo>
                    <a:pt x="241706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2337308" y="478536"/>
                  </a:lnTo>
                  <a:lnTo>
                    <a:pt x="2417064" y="398780"/>
                  </a:lnTo>
                  <a:lnTo>
                    <a:pt x="241706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419592" y="3484880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79755" y="0"/>
                  </a:moveTo>
                  <a:lnTo>
                    <a:pt x="16001" y="16002"/>
                  </a:lnTo>
                  <a:lnTo>
                    <a:pt x="0" y="79756"/>
                  </a:lnTo>
                  <a:lnTo>
                    <a:pt x="79755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082284" y="3086100"/>
              <a:ext cx="2417445" cy="478790"/>
            </a:xfrm>
            <a:custGeom>
              <a:avLst/>
              <a:gdLst/>
              <a:ahLst/>
              <a:cxnLst/>
              <a:rect l="l" t="t" r="r" b="b"/>
              <a:pathLst>
                <a:path w="2417445" h="478789">
                  <a:moveTo>
                    <a:pt x="2337308" y="478536"/>
                  </a:moveTo>
                  <a:lnTo>
                    <a:pt x="2353310" y="414781"/>
                  </a:lnTo>
                  <a:lnTo>
                    <a:pt x="2417064" y="398780"/>
                  </a:lnTo>
                  <a:lnTo>
                    <a:pt x="2337308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2417064" y="0"/>
                  </a:lnTo>
                  <a:lnTo>
                    <a:pt x="2417064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6824218" y="3142233"/>
            <a:ext cx="934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100" dirty="0">
                <a:solidFill>
                  <a:srgbClr val="FFFFFF"/>
                </a:solidFill>
                <a:latin typeface="Gill Sans MT"/>
                <a:cs typeface="Gill Sans MT"/>
              </a:rPr>
              <a:t>g</a:t>
            </a:r>
            <a:r>
              <a:rPr sz="1800" b="1" spc="10" dirty="0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10" dirty="0">
                <a:solidFill>
                  <a:srgbClr val="FFFFFF"/>
                </a:solidFill>
                <a:latin typeface="Gill Sans MT"/>
                <a:cs typeface="Gill Sans MT"/>
              </a:rPr>
              <a:t>ha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077521" y="3730694"/>
            <a:ext cx="2549525" cy="616585"/>
            <a:chOff x="6077521" y="3730694"/>
            <a:chExt cx="2549525" cy="616585"/>
          </a:xfrm>
        </p:grpSpPr>
        <p:sp>
          <p:nvSpPr>
            <p:cNvPr id="47" name="object 47"/>
            <p:cNvSpPr/>
            <p:nvPr/>
          </p:nvSpPr>
          <p:spPr>
            <a:xfrm>
              <a:off x="6099045" y="3730694"/>
              <a:ext cx="2527559" cy="58609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345936" y="3745992"/>
              <a:ext cx="2030730" cy="60121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082284" y="3744468"/>
              <a:ext cx="2417445" cy="475615"/>
            </a:xfrm>
            <a:custGeom>
              <a:avLst/>
              <a:gdLst/>
              <a:ahLst/>
              <a:cxnLst/>
              <a:rect l="l" t="t" r="r" b="b"/>
              <a:pathLst>
                <a:path w="2417445" h="475614">
                  <a:moveTo>
                    <a:pt x="2417064" y="0"/>
                  </a:moveTo>
                  <a:lnTo>
                    <a:pt x="0" y="0"/>
                  </a:lnTo>
                  <a:lnTo>
                    <a:pt x="0" y="475487"/>
                  </a:lnTo>
                  <a:lnTo>
                    <a:pt x="2337816" y="475487"/>
                  </a:lnTo>
                  <a:lnTo>
                    <a:pt x="2417064" y="396239"/>
                  </a:lnTo>
                  <a:lnTo>
                    <a:pt x="241706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420100" y="4140708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49"/>
                  </a:lnTo>
                  <a:lnTo>
                    <a:pt x="0" y="79247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082284" y="3744468"/>
              <a:ext cx="2417445" cy="475615"/>
            </a:xfrm>
            <a:custGeom>
              <a:avLst/>
              <a:gdLst/>
              <a:ahLst/>
              <a:cxnLst/>
              <a:rect l="l" t="t" r="r" b="b"/>
              <a:pathLst>
                <a:path w="2417445" h="475614">
                  <a:moveTo>
                    <a:pt x="2337816" y="475487"/>
                  </a:moveTo>
                  <a:lnTo>
                    <a:pt x="2353691" y="412089"/>
                  </a:lnTo>
                  <a:lnTo>
                    <a:pt x="2417064" y="396239"/>
                  </a:lnTo>
                  <a:lnTo>
                    <a:pt x="2337816" y="475487"/>
                  </a:lnTo>
                  <a:lnTo>
                    <a:pt x="0" y="475487"/>
                  </a:lnTo>
                  <a:lnTo>
                    <a:pt x="0" y="0"/>
                  </a:lnTo>
                  <a:lnTo>
                    <a:pt x="2417064" y="0"/>
                  </a:lnTo>
                  <a:lnTo>
                    <a:pt x="241706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6461505" y="3798214"/>
            <a:ext cx="165988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Gnathostomata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743712" y="2005710"/>
            <a:ext cx="3764915" cy="2120265"/>
            <a:chOff x="743712" y="2005710"/>
            <a:chExt cx="3764915" cy="2120265"/>
          </a:xfrm>
        </p:grpSpPr>
        <p:sp>
          <p:nvSpPr>
            <p:cNvPr id="54" name="object 54"/>
            <p:cNvSpPr/>
            <p:nvPr/>
          </p:nvSpPr>
          <p:spPr>
            <a:xfrm>
              <a:off x="743712" y="3287267"/>
              <a:ext cx="344805" cy="838200"/>
            </a:xfrm>
            <a:custGeom>
              <a:avLst/>
              <a:gdLst/>
              <a:ahLst/>
              <a:cxnLst/>
              <a:rect l="l" t="t" r="r" b="b"/>
              <a:pathLst>
                <a:path w="344805" h="838200">
                  <a:moveTo>
                    <a:pt x="344398" y="800100"/>
                  </a:moveTo>
                  <a:lnTo>
                    <a:pt x="326110" y="790956"/>
                  </a:lnTo>
                  <a:lnTo>
                    <a:pt x="268198" y="762000"/>
                  </a:lnTo>
                  <a:lnTo>
                    <a:pt x="268198" y="790956"/>
                  </a:lnTo>
                  <a:lnTo>
                    <a:pt x="0" y="790956"/>
                  </a:lnTo>
                  <a:lnTo>
                    <a:pt x="0" y="809244"/>
                  </a:lnTo>
                  <a:lnTo>
                    <a:pt x="268198" y="809244"/>
                  </a:lnTo>
                  <a:lnTo>
                    <a:pt x="268198" y="838200"/>
                  </a:lnTo>
                  <a:lnTo>
                    <a:pt x="326110" y="809244"/>
                  </a:lnTo>
                  <a:lnTo>
                    <a:pt x="344398" y="800100"/>
                  </a:lnTo>
                  <a:close/>
                </a:path>
                <a:path w="344805" h="838200">
                  <a:moveTo>
                    <a:pt x="344398" y="38100"/>
                  </a:moveTo>
                  <a:lnTo>
                    <a:pt x="326110" y="28956"/>
                  </a:lnTo>
                  <a:lnTo>
                    <a:pt x="268198" y="0"/>
                  </a:lnTo>
                  <a:lnTo>
                    <a:pt x="268198" y="28956"/>
                  </a:lnTo>
                  <a:lnTo>
                    <a:pt x="0" y="28956"/>
                  </a:lnTo>
                  <a:lnTo>
                    <a:pt x="0" y="47244"/>
                  </a:lnTo>
                  <a:lnTo>
                    <a:pt x="268198" y="47244"/>
                  </a:lnTo>
                  <a:lnTo>
                    <a:pt x="268198" y="76200"/>
                  </a:lnTo>
                  <a:lnTo>
                    <a:pt x="326110" y="47244"/>
                  </a:lnTo>
                  <a:lnTo>
                    <a:pt x="344398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568826" y="3227323"/>
              <a:ext cx="376555" cy="837565"/>
            </a:xfrm>
            <a:custGeom>
              <a:avLst/>
              <a:gdLst/>
              <a:ahLst/>
              <a:cxnLst/>
              <a:rect l="l" t="t" r="r" b="b"/>
              <a:pathLst>
                <a:path w="376554" h="837564">
                  <a:moveTo>
                    <a:pt x="2159" y="84581"/>
                  </a:moveTo>
                  <a:lnTo>
                    <a:pt x="2159" y="84581"/>
                  </a:lnTo>
                  <a:lnTo>
                    <a:pt x="5334" y="92201"/>
                  </a:lnTo>
                  <a:lnTo>
                    <a:pt x="8889" y="98679"/>
                  </a:lnTo>
                  <a:lnTo>
                    <a:pt x="11049" y="108331"/>
                  </a:lnTo>
                  <a:lnTo>
                    <a:pt x="12953" y="120268"/>
                  </a:lnTo>
                  <a:lnTo>
                    <a:pt x="15112" y="131063"/>
                  </a:lnTo>
                  <a:lnTo>
                    <a:pt x="16510" y="141858"/>
                  </a:lnTo>
                  <a:lnTo>
                    <a:pt x="17525" y="153035"/>
                  </a:lnTo>
                  <a:lnTo>
                    <a:pt x="19685" y="160527"/>
                  </a:lnTo>
                  <a:lnTo>
                    <a:pt x="28321" y="165988"/>
                  </a:lnTo>
                  <a:lnTo>
                    <a:pt x="28321" y="165988"/>
                  </a:lnTo>
                  <a:lnTo>
                    <a:pt x="43561" y="160527"/>
                  </a:lnTo>
                  <a:lnTo>
                    <a:pt x="55752" y="153035"/>
                  </a:lnTo>
                  <a:lnTo>
                    <a:pt x="69723" y="141858"/>
                  </a:lnTo>
                  <a:lnTo>
                    <a:pt x="85217" y="133223"/>
                  </a:lnTo>
                  <a:lnTo>
                    <a:pt x="99695" y="123443"/>
                  </a:lnTo>
                  <a:lnTo>
                    <a:pt x="114808" y="113792"/>
                  </a:lnTo>
                  <a:lnTo>
                    <a:pt x="131318" y="104012"/>
                  </a:lnTo>
                  <a:lnTo>
                    <a:pt x="147955" y="93218"/>
                  </a:lnTo>
                  <a:lnTo>
                    <a:pt x="164084" y="81025"/>
                  </a:lnTo>
                  <a:lnTo>
                    <a:pt x="180721" y="71247"/>
                  </a:lnTo>
                  <a:lnTo>
                    <a:pt x="195072" y="62611"/>
                  </a:lnTo>
                  <a:lnTo>
                    <a:pt x="209042" y="53975"/>
                  </a:lnTo>
                  <a:lnTo>
                    <a:pt x="222376" y="46100"/>
                  </a:lnTo>
                  <a:lnTo>
                    <a:pt x="237489" y="37464"/>
                  </a:lnTo>
                  <a:lnTo>
                    <a:pt x="254126" y="27686"/>
                  </a:lnTo>
                  <a:lnTo>
                    <a:pt x="270256" y="19050"/>
                  </a:lnTo>
                  <a:lnTo>
                    <a:pt x="284352" y="10413"/>
                  </a:lnTo>
                  <a:lnTo>
                    <a:pt x="298703" y="3937"/>
                  </a:lnTo>
                  <a:lnTo>
                    <a:pt x="311023" y="0"/>
                  </a:lnTo>
                </a:path>
                <a:path w="376554" h="837564">
                  <a:moveTo>
                    <a:pt x="39497" y="746988"/>
                  </a:moveTo>
                  <a:lnTo>
                    <a:pt x="39497" y="746988"/>
                  </a:lnTo>
                  <a:lnTo>
                    <a:pt x="42418" y="755624"/>
                  </a:lnTo>
                  <a:lnTo>
                    <a:pt x="43561" y="764628"/>
                  </a:lnTo>
                  <a:lnTo>
                    <a:pt x="44958" y="777227"/>
                  </a:lnTo>
                  <a:lnTo>
                    <a:pt x="47117" y="791629"/>
                  </a:lnTo>
                  <a:lnTo>
                    <a:pt x="50292" y="806386"/>
                  </a:lnTo>
                  <a:lnTo>
                    <a:pt x="53594" y="821499"/>
                  </a:lnTo>
                  <a:lnTo>
                    <a:pt x="57912" y="832662"/>
                  </a:lnTo>
                  <a:lnTo>
                    <a:pt x="65786" y="836980"/>
                  </a:lnTo>
                  <a:lnTo>
                    <a:pt x="65786" y="836980"/>
                  </a:lnTo>
                  <a:lnTo>
                    <a:pt x="77724" y="834821"/>
                  </a:lnTo>
                  <a:lnTo>
                    <a:pt x="89535" y="826185"/>
                  </a:lnTo>
                  <a:lnTo>
                    <a:pt x="104012" y="815390"/>
                  </a:lnTo>
                  <a:lnTo>
                    <a:pt x="117983" y="803147"/>
                  </a:lnTo>
                  <a:lnTo>
                    <a:pt x="132461" y="792708"/>
                  </a:lnTo>
                  <a:lnTo>
                    <a:pt x="147955" y="781900"/>
                  </a:lnTo>
                  <a:lnTo>
                    <a:pt x="163068" y="770750"/>
                  </a:lnTo>
                  <a:lnTo>
                    <a:pt x="179577" y="759942"/>
                  </a:lnTo>
                  <a:lnTo>
                    <a:pt x="193928" y="748068"/>
                  </a:lnTo>
                  <a:lnTo>
                    <a:pt x="208025" y="737260"/>
                  </a:lnTo>
                  <a:lnTo>
                    <a:pt x="222376" y="726465"/>
                  </a:lnTo>
                  <a:lnTo>
                    <a:pt x="236474" y="716381"/>
                  </a:lnTo>
                  <a:lnTo>
                    <a:pt x="251968" y="708825"/>
                  </a:lnTo>
                  <a:lnTo>
                    <a:pt x="268097" y="700189"/>
                  </a:lnTo>
                  <a:lnTo>
                    <a:pt x="283590" y="690460"/>
                  </a:lnTo>
                  <a:lnTo>
                    <a:pt x="298703" y="682904"/>
                  </a:lnTo>
                  <a:lnTo>
                    <a:pt x="314198" y="674979"/>
                  </a:lnTo>
                  <a:lnTo>
                    <a:pt x="328295" y="667423"/>
                  </a:lnTo>
                  <a:lnTo>
                    <a:pt x="341630" y="659866"/>
                  </a:lnTo>
                  <a:lnTo>
                    <a:pt x="354964" y="652310"/>
                  </a:lnTo>
                  <a:lnTo>
                    <a:pt x="367919" y="645794"/>
                  </a:lnTo>
                  <a:lnTo>
                    <a:pt x="376555" y="639318"/>
                  </a:lnTo>
                  <a:lnTo>
                    <a:pt x="363600" y="650151"/>
                  </a:lnTo>
                  <a:lnTo>
                    <a:pt x="37337" y="725385"/>
                  </a:lnTo>
                  <a:lnTo>
                    <a:pt x="37337" y="725385"/>
                  </a:lnTo>
                  <a:lnTo>
                    <a:pt x="42418" y="729703"/>
                  </a:lnTo>
                  <a:lnTo>
                    <a:pt x="44958" y="739432"/>
                  </a:lnTo>
                  <a:lnTo>
                    <a:pt x="45974" y="754545"/>
                  </a:lnTo>
                  <a:lnTo>
                    <a:pt x="48133" y="770750"/>
                  </a:lnTo>
                  <a:lnTo>
                    <a:pt x="51435" y="788022"/>
                  </a:lnTo>
                  <a:lnTo>
                    <a:pt x="55752" y="804227"/>
                  </a:lnTo>
                  <a:lnTo>
                    <a:pt x="58927" y="818629"/>
                  </a:lnTo>
                  <a:lnTo>
                    <a:pt x="63626" y="826185"/>
                  </a:lnTo>
                  <a:lnTo>
                    <a:pt x="74422" y="825106"/>
                  </a:lnTo>
                  <a:lnTo>
                    <a:pt x="84200" y="817549"/>
                  </a:lnTo>
                  <a:lnTo>
                    <a:pt x="93218" y="805307"/>
                  </a:lnTo>
                  <a:lnTo>
                    <a:pt x="104012" y="794512"/>
                  </a:lnTo>
                  <a:lnTo>
                    <a:pt x="116967" y="782980"/>
                  </a:lnTo>
                  <a:lnTo>
                    <a:pt x="131318" y="772185"/>
                  </a:lnTo>
                  <a:lnTo>
                    <a:pt x="145414" y="761022"/>
                  </a:lnTo>
                  <a:lnTo>
                    <a:pt x="159765" y="749147"/>
                  </a:lnTo>
                  <a:lnTo>
                    <a:pt x="173862" y="738339"/>
                  </a:lnTo>
                  <a:lnTo>
                    <a:pt x="187198" y="729703"/>
                  </a:lnTo>
                  <a:lnTo>
                    <a:pt x="201168" y="722147"/>
                  </a:lnTo>
                  <a:lnTo>
                    <a:pt x="214502" y="714222"/>
                  </a:lnTo>
                  <a:lnTo>
                    <a:pt x="227457" y="705586"/>
                  </a:lnTo>
                  <a:lnTo>
                    <a:pt x="241808" y="695871"/>
                  </a:lnTo>
                  <a:lnTo>
                    <a:pt x="255905" y="687222"/>
                  </a:lnTo>
                  <a:lnTo>
                    <a:pt x="271399" y="678586"/>
                  </a:lnTo>
                  <a:lnTo>
                    <a:pt x="287909" y="668870"/>
                  </a:lnTo>
                  <a:lnTo>
                    <a:pt x="306705" y="659866"/>
                  </a:lnTo>
                  <a:lnTo>
                    <a:pt x="321818" y="650151"/>
                  </a:lnTo>
                  <a:lnTo>
                    <a:pt x="335152" y="641477"/>
                  </a:lnTo>
                  <a:lnTo>
                    <a:pt x="345948" y="635000"/>
                  </a:lnTo>
                  <a:lnTo>
                    <a:pt x="352678" y="630682"/>
                  </a:lnTo>
                </a:path>
                <a:path w="376554" h="837564">
                  <a:moveTo>
                    <a:pt x="0" y="92201"/>
                  </a:moveTo>
                  <a:lnTo>
                    <a:pt x="0" y="92201"/>
                  </a:lnTo>
                  <a:lnTo>
                    <a:pt x="5334" y="99313"/>
                  </a:lnTo>
                  <a:lnTo>
                    <a:pt x="12953" y="110489"/>
                  </a:lnTo>
                  <a:lnTo>
                    <a:pt x="20827" y="125602"/>
                  </a:lnTo>
                  <a:lnTo>
                    <a:pt x="28321" y="143256"/>
                  </a:lnTo>
                  <a:lnTo>
                    <a:pt x="34925" y="162687"/>
                  </a:lnTo>
                  <a:lnTo>
                    <a:pt x="40639" y="179958"/>
                  </a:lnTo>
                  <a:lnTo>
                    <a:pt x="44958" y="191897"/>
                  </a:lnTo>
                  <a:lnTo>
                    <a:pt x="58927" y="182118"/>
                  </a:lnTo>
                  <a:lnTo>
                    <a:pt x="70865" y="165988"/>
                  </a:lnTo>
                  <a:lnTo>
                    <a:pt x="86360" y="149732"/>
                  </a:lnTo>
                  <a:lnTo>
                    <a:pt x="101853" y="135762"/>
                  </a:lnTo>
                  <a:lnTo>
                    <a:pt x="115824" y="124587"/>
                  </a:lnTo>
                  <a:lnTo>
                    <a:pt x="131318" y="114807"/>
                  </a:lnTo>
                  <a:lnTo>
                    <a:pt x="147955" y="105156"/>
                  </a:lnTo>
                  <a:lnTo>
                    <a:pt x="164084" y="95376"/>
                  </a:lnTo>
                  <a:lnTo>
                    <a:pt x="181737" y="84581"/>
                  </a:lnTo>
                  <a:lnTo>
                    <a:pt x="197231" y="73406"/>
                  </a:lnTo>
                  <a:lnTo>
                    <a:pt x="211200" y="62611"/>
                  </a:lnTo>
                  <a:lnTo>
                    <a:pt x="226440" y="53975"/>
                  </a:lnTo>
                  <a:lnTo>
                    <a:pt x="240792" y="46100"/>
                  </a:lnTo>
                  <a:lnTo>
                    <a:pt x="254762" y="38481"/>
                  </a:lnTo>
                  <a:lnTo>
                    <a:pt x="254762" y="38481"/>
                  </a:lnTo>
                  <a:lnTo>
                    <a:pt x="270256" y="29844"/>
                  </a:lnTo>
                  <a:lnTo>
                    <a:pt x="285750" y="21208"/>
                  </a:lnTo>
                  <a:lnTo>
                    <a:pt x="298703" y="12573"/>
                  </a:lnTo>
                  <a:lnTo>
                    <a:pt x="307721" y="749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481451" y="2005710"/>
              <a:ext cx="1026922" cy="54787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2784348" y="1267967"/>
            <a:ext cx="3206750" cy="477520"/>
            <a:chOff x="2784348" y="1267967"/>
            <a:chExt cx="3206750" cy="477520"/>
          </a:xfrm>
        </p:grpSpPr>
        <p:sp>
          <p:nvSpPr>
            <p:cNvPr id="58" name="object 58"/>
            <p:cNvSpPr/>
            <p:nvPr/>
          </p:nvSpPr>
          <p:spPr>
            <a:xfrm>
              <a:off x="2823972" y="1519427"/>
              <a:ext cx="3129915" cy="0"/>
            </a:xfrm>
            <a:custGeom>
              <a:avLst/>
              <a:gdLst/>
              <a:ahLst/>
              <a:cxnLst/>
              <a:rect l="l" t="t" r="r" b="b"/>
              <a:pathLst>
                <a:path w="3129915">
                  <a:moveTo>
                    <a:pt x="0" y="0"/>
                  </a:moveTo>
                  <a:lnTo>
                    <a:pt x="3129661" y="0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914644" y="1517903"/>
              <a:ext cx="76200" cy="22707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784348" y="1517903"/>
              <a:ext cx="76200" cy="22707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390644" y="1267967"/>
              <a:ext cx="76200" cy="227075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2" name="object 62"/>
          <p:cNvGrpSpPr/>
          <p:nvPr/>
        </p:nvGrpSpPr>
        <p:grpSpPr>
          <a:xfrm>
            <a:off x="5721096" y="1453768"/>
            <a:ext cx="2395855" cy="2672080"/>
            <a:chOff x="5721096" y="1453768"/>
            <a:chExt cx="2395855" cy="2672080"/>
          </a:xfrm>
        </p:grpSpPr>
        <p:sp>
          <p:nvSpPr>
            <p:cNvPr id="63" name="object 63"/>
            <p:cNvSpPr/>
            <p:nvPr/>
          </p:nvSpPr>
          <p:spPr>
            <a:xfrm>
              <a:off x="5734812" y="2656331"/>
              <a:ext cx="0" cy="1450340"/>
            </a:xfrm>
            <a:custGeom>
              <a:avLst/>
              <a:gdLst/>
              <a:ahLst/>
              <a:cxnLst/>
              <a:rect l="l" t="t" r="r" b="b"/>
              <a:pathLst>
                <a:path h="1450339">
                  <a:moveTo>
                    <a:pt x="0" y="0"/>
                  </a:moveTo>
                  <a:lnTo>
                    <a:pt x="0" y="1449895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733288" y="3287267"/>
              <a:ext cx="344805" cy="838200"/>
            </a:xfrm>
            <a:custGeom>
              <a:avLst/>
              <a:gdLst/>
              <a:ahLst/>
              <a:cxnLst/>
              <a:rect l="l" t="t" r="r" b="b"/>
              <a:pathLst>
                <a:path w="344804" h="838200">
                  <a:moveTo>
                    <a:pt x="344424" y="800100"/>
                  </a:moveTo>
                  <a:lnTo>
                    <a:pt x="326136" y="790956"/>
                  </a:lnTo>
                  <a:lnTo>
                    <a:pt x="268224" y="762000"/>
                  </a:lnTo>
                  <a:lnTo>
                    <a:pt x="268224" y="790956"/>
                  </a:lnTo>
                  <a:lnTo>
                    <a:pt x="0" y="790956"/>
                  </a:lnTo>
                  <a:lnTo>
                    <a:pt x="0" y="809244"/>
                  </a:lnTo>
                  <a:lnTo>
                    <a:pt x="268224" y="809244"/>
                  </a:lnTo>
                  <a:lnTo>
                    <a:pt x="268224" y="838200"/>
                  </a:lnTo>
                  <a:lnTo>
                    <a:pt x="326136" y="809244"/>
                  </a:lnTo>
                  <a:lnTo>
                    <a:pt x="344424" y="800100"/>
                  </a:lnTo>
                  <a:close/>
                </a:path>
                <a:path w="344804" h="838200">
                  <a:moveTo>
                    <a:pt x="344424" y="38100"/>
                  </a:moveTo>
                  <a:lnTo>
                    <a:pt x="326136" y="28956"/>
                  </a:lnTo>
                  <a:lnTo>
                    <a:pt x="268224" y="0"/>
                  </a:lnTo>
                  <a:lnTo>
                    <a:pt x="268224" y="28956"/>
                  </a:lnTo>
                  <a:lnTo>
                    <a:pt x="0" y="28956"/>
                  </a:lnTo>
                  <a:lnTo>
                    <a:pt x="0" y="47244"/>
                  </a:lnTo>
                  <a:lnTo>
                    <a:pt x="268224" y="47244"/>
                  </a:lnTo>
                  <a:lnTo>
                    <a:pt x="268224" y="76200"/>
                  </a:lnTo>
                  <a:lnTo>
                    <a:pt x="326136" y="47244"/>
                  </a:lnTo>
                  <a:lnTo>
                    <a:pt x="344424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304788" y="1518792"/>
              <a:ext cx="74930" cy="266700"/>
            </a:xfrm>
            <a:custGeom>
              <a:avLst/>
              <a:gdLst/>
              <a:ahLst/>
              <a:cxnLst/>
              <a:rect l="l" t="t" r="r" b="b"/>
              <a:pathLst>
                <a:path w="74929" h="266700">
                  <a:moveTo>
                    <a:pt x="74549" y="0"/>
                  </a:moveTo>
                  <a:lnTo>
                    <a:pt x="74549" y="0"/>
                  </a:lnTo>
                  <a:lnTo>
                    <a:pt x="14350" y="84581"/>
                  </a:lnTo>
                  <a:lnTo>
                    <a:pt x="5334" y="107568"/>
                  </a:lnTo>
                  <a:lnTo>
                    <a:pt x="1015" y="127000"/>
                  </a:lnTo>
                  <a:lnTo>
                    <a:pt x="0" y="147954"/>
                  </a:lnTo>
                  <a:lnTo>
                    <a:pt x="0" y="169163"/>
                  </a:lnTo>
                  <a:lnTo>
                    <a:pt x="4317" y="191134"/>
                  </a:lnTo>
                  <a:lnTo>
                    <a:pt x="11175" y="212725"/>
                  </a:lnTo>
                  <a:lnTo>
                    <a:pt x="20827" y="232155"/>
                  </a:lnTo>
                  <a:lnTo>
                    <a:pt x="33782" y="247650"/>
                  </a:lnTo>
                  <a:lnTo>
                    <a:pt x="48260" y="259460"/>
                  </a:lnTo>
                  <a:lnTo>
                    <a:pt x="65532" y="26631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446393" y="1607819"/>
              <a:ext cx="167005" cy="14503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657213" y="1642617"/>
              <a:ext cx="16510" cy="69850"/>
            </a:xfrm>
            <a:custGeom>
              <a:avLst/>
              <a:gdLst/>
              <a:ahLst/>
              <a:cxnLst/>
              <a:rect l="l" t="t" r="r" b="b"/>
              <a:pathLst>
                <a:path w="16509" h="69850">
                  <a:moveTo>
                    <a:pt x="16509" y="0"/>
                  </a:moveTo>
                  <a:lnTo>
                    <a:pt x="8635" y="17271"/>
                  </a:lnTo>
                  <a:lnTo>
                    <a:pt x="0" y="51815"/>
                  </a:lnTo>
                  <a:lnTo>
                    <a:pt x="0" y="6946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664706" y="15709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754749" y="1517649"/>
              <a:ext cx="24130" cy="236854"/>
            </a:xfrm>
            <a:custGeom>
              <a:avLst/>
              <a:gdLst/>
              <a:ahLst/>
              <a:cxnLst/>
              <a:rect l="l" t="t" r="r" b="b"/>
              <a:pathLst>
                <a:path w="24129" h="236855">
                  <a:moveTo>
                    <a:pt x="19811" y="0"/>
                  </a:moveTo>
                  <a:lnTo>
                    <a:pt x="24129" y="18414"/>
                  </a:lnTo>
                  <a:lnTo>
                    <a:pt x="24129" y="18414"/>
                  </a:lnTo>
                  <a:lnTo>
                    <a:pt x="15494" y="124968"/>
                  </a:lnTo>
                  <a:lnTo>
                    <a:pt x="12953" y="150875"/>
                  </a:lnTo>
                  <a:lnTo>
                    <a:pt x="4318" y="223520"/>
                  </a:lnTo>
                  <a:lnTo>
                    <a:pt x="0" y="23660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727571" y="1517903"/>
              <a:ext cx="219582" cy="23063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128129" y="1511172"/>
              <a:ext cx="99060" cy="251460"/>
            </a:xfrm>
            <a:custGeom>
              <a:avLst/>
              <a:gdLst/>
              <a:ahLst/>
              <a:cxnLst/>
              <a:rect l="l" t="t" r="r" b="b"/>
              <a:pathLst>
                <a:path w="99059" h="251460">
                  <a:moveTo>
                    <a:pt x="98551" y="3937"/>
                  </a:moveTo>
                  <a:lnTo>
                    <a:pt x="83057" y="0"/>
                  </a:lnTo>
                  <a:lnTo>
                    <a:pt x="83057" y="0"/>
                  </a:lnTo>
                  <a:lnTo>
                    <a:pt x="8636" y="64135"/>
                  </a:lnTo>
                  <a:lnTo>
                    <a:pt x="2159" y="87884"/>
                  </a:lnTo>
                  <a:lnTo>
                    <a:pt x="0" y="109474"/>
                  </a:lnTo>
                  <a:lnTo>
                    <a:pt x="1016" y="130301"/>
                  </a:lnTo>
                  <a:lnTo>
                    <a:pt x="4318" y="151891"/>
                  </a:lnTo>
                  <a:lnTo>
                    <a:pt x="10795" y="175640"/>
                  </a:lnTo>
                  <a:lnTo>
                    <a:pt x="18669" y="197612"/>
                  </a:lnTo>
                  <a:lnTo>
                    <a:pt x="28448" y="216026"/>
                  </a:lnTo>
                  <a:lnTo>
                    <a:pt x="42799" y="231139"/>
                  </a:lnTo>
                  <a:lnTo>
                    <a:pt x="57912" y="244093"/>
                  </a:lnTo>
                  <a:lnTo>
                    <a:pt x="72263" y="250951"/>
                  </a:lnTo>
                  <a:lnTo>
                    <a:pt x="82042" y="24625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218299" y="1592706"/>
              <a:ext cx="88900" cy="15582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334250" y="1603882"/>
              <a:ext cx="125222" cy="144652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494016" y="1612518"/>
              <a:ext cx="117728" cy="168782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7662291" y="1675383"/>
              <a:ext cx="16510" cy="94615"/>
            </a:xfrm>
            <a:custGeom>
              <a:avLst/>
              <a:gdLst/>
              <a:ahLst/>
              <a:cxnLst/>
              <a:rect l="l" t="t" r="r" b="b"/>
              <a:pathLst>
                <a:path w="16509" h="94614">
                  <a:moveTo>
                    <a:pt x="14097" y="0"/>
                  </a:moveTo>
                  <a:lnTo>
                    <a:pt x="16255" y="11429"/>
                  </a:lnTo>
                  <a:lnTo>
                    <a:pt x="16255" y="28828"/>
                  </a:lnTo>
                  <a:lnTo>
                    <a:pt x="14097" y="50673"/>
                  </a:lnTo>
                  <a:lnTo>
                    <a:pt x="9016" y="73405"/>
                  </a:lnTo>
                  <a:lnTo>
                    <a:pt x="0" y="94234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663434" y="161201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736332" y="1642744"/>
              <a:ext cx="271779" cy="14287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467856" y="1463293"/>
              <a:ext cx="1639570" cy="1037590"/>
            </a:xfrm>
            <a:custGeom>
              <a:avLst/>
              <a:gdLst/>
              <a:ahLst/>
              <a:cxnLst/>
              <a:rect l="l" t="t" r="r" b="b"/>
              <a:pathLst>
                <a:path w="1639570" h="1037589">
                  <a:moveTo>
                    <a:pt x="1525016" y="0"/>
                  </a:moveTo>
                  <a:lnTo>
                    <a:pt x="1538224" y="2539"/>
                  </a:lnTo>
                  <a:lnTo>
                    <a:pt x="1552321" y="8635"/>
                  </a:lnTo>
                  <a:lnTo>
                    <a:pt x="1567815" y="16255"/>
                  </a:lnTo>
                  <a:lnTo>
                    <a:pt x="1579626" y="27050"/>
                  </a:lnTo>
                  <a:lnTo>
                    <a:pt x="1591945" y="39242"/>
                  </a:lnTo>
                  <a:lnTo>
                    <a:pt x="1606296" y="51815"/>
                  </a:lnTo>
                  <a:lnTo>
                    <a:pt x="1617091" y="67309"/>
                  </a:lnTo>
                  <a:lnTo>
                    <a:pt x="1626870" y="87883"/>
                  </a:lnTo>
                  <a:lnTo>
                    <a:pt x="1634744" y="116331"/>
                  </a:lnTo>
                  <a:lnTo>
                    <a:pt x="1637665" y="145414"/>
                  </a:lnTo>
                  <a:lnTo>
                    <a:pt x="1639062" y="176021"/>
                  </a:lnTo>
                  <a:lnTo>
                    <a:pt x="1634744" y="203453"/>
                  </a:lnTo>
                  <a:lnTo>
                    <a:pt x="1626870" y="226059"/>
                  </a:lnTo>
                  <a:lnTo>
                    <a:pt x="1617091" y="246633"/>
                  </a:lnTo>
                  <a:lnTo>
                    <a:pt x="1605279" y="266064"/>
                  </a:lnTo>
                  <a:lnTo>
                    <a:pt x="1590802" y="284733"/>
                  </a:lnTo>
                  <a:lnTo>
                    <a:pt x="1575689" y="302005"/>
                  </a:lnTo>
                  <a:lnTo>
                    <a:pt x="1558036" y="318262"/>
                  </a:lnTo>
                </a:path>
                <a:path w="1639570" h="1037589">
                  <a:moveTo>
                    <a:pt x="1559178" y="333375"/>
                  </a:moveTo>
                  <a:lnTo>
                    <a:pt x="1559178" y="333375"/>
                  </a:lnTo>
                  <a:lnTo>
                    <a:pt x="1559560" y="333375"/>
                  </a:lnTo>
                </a:path>
                <a:path w="1639570" h="1037589">
                  <a:moveTo>
                    <a:pt x="1016" y="1000124"/>
                  </a:moveTo>
                  <a:lnTo>
                    <a:pt x="1016" y="1000124"/>
                  </a:lnTo>
                  <a:lnTo>
                    <a:pt x="0" y="989329"/>
                  </a:lnTo>
                  <a:lnTo>
                    <a:pt x="5715" y="998981"/>
                  </a:lnTo>
                  <a:lnTo>
                    <a:pt x="16510" y="1004823"/>
                  </a:lnTo>
                  <a:lnTo>
                    <a:pt x="30607" y="1010919"/>
                  </a:lnTo>
                  <a:lnTo>
                    <a:pt x="48260" y="1016253"/>
                  </a:lnTo>
                  <a:lnTo>
                    <a:pt x="66548" y="1019936"/>
                  </a:lnTo>
                  <a:lnTo>
                    <a:pt x="88900" y="1023111"/>
                  </a:lnTo>
                  <a:lnTo>
                    <a:pt x="112649" y="1024889"/>
                  </a:lnTo>
                  <a:lnTo>
                    <a:pt x="137160" y="1027048"/>
                  </a:lnTo>
                  <a:lnTo>
                    <a:pt x="159893" y="1030731"/>
                  </a:lnTo>
                  <a:lnTo>
                    <a:pt x="182879" y="1031747"/>
                  </a:lnTo>
                  <a:lnTo>
                    <a:pt x="208025" y="1033906"/>
                  </a:lnTo>
                  <a:lnTo>
                    <a:pt x="231140" y="1034668"/>
                  </a:lnTo>
                  <a:lnTo>
                    <a:pt x="255270" y="1035684"/>
                  </a:lnTo>
                  <a:lnTo>
                    <a:pt x="280416" y="1035684"/>
                  </a:lnTo>
                  <a:lnTo>
                    <a:pt x="303529" y="1034668"/>
                  </a:lnTo>
                  <a:lnTo>
                    <a:pt x="323976" y="1034668"/>
                  </a:lnTo>
                  <a:lnTo>
                    <a:pt x="343789" y="1034668"/>
                  </a:lnTo>
                  <a:lnTo>
                    <a:pt x="364617" y="1035684"/>
                  </a:lnTo>
                  <a:lnTo>
                    <a:pt x="389890" y="1037208"/>
                  </a:lnTo>
                  <a:lnTo>
                    <a:pt x="416178" y="1037208"/>
                  </a:lnTo>
                  <a:lnTo>
                    <a:pt x="416178" y="1037208"/>
                  </a:lnTo>
                  <a:lnTo>
                    <a:pt x="444626" y="1035684"/>
                  </a:lnTo>
                  <a:lnTo>
                    <a:pt x="475234" y="1035684"/>
                  </a:lnTo>
                  <a:lnTo>
                    <a:pt x="529971" y="1035684"/>
                  </a:lnTo>
                  <a:lnTo>
                    <a:pt x="552958" y="1034668"/>
                  </a:lnTo>
                  <a:lnTo>
                    <a:pt x="575945" y="1033906"/>
                  </a:lnTo>
                  <a:lnTo>
                    <a:pt x="597535" y="1032890"/>
                  </a:lnTo>
                  <a:lnTo>
                    <a:pt x="623824" y="1031747"/>
                  </a:lnTo>
                  <a:lnTo>
                    <a:pt x="652272" y="1030731"/>
                  </a:lnTo>
                  <a:lnTo>
                    <a:pt x="684402" y="1027048"/>
                  </a:lnTo>
                  <a:lnTo>
                    <a:pt x="712851" y="1024889"/>
                  </a:lnTo>
                  <a:lnTo>
                    <a:pt x="735838" y="1024254"/>
                  </a:lnTo>
                  <a:lnTo>
                    <a:pt x="753110" y="1024889"/>
                  </a:lnTo>
                  <a:lnTo>
                    <a:pt x="768603" y="1026032"/>
                  </a:lnTo>
                  <a:lnTo>
                    <a:pt x="783717" y="1027048"/>
                  </a:lnTo>
                  <a:lnTo>
                    <a:pt x="799211" y="1029588"/>
                  </a:lnTo>
                  <a:lnTo>
                    <a:pt x="820039" y="1029588"/>
                  </a:lnTo>
                  <a:lnTo>
                    <a:pt x="844169" y="1030731"/>
                  </a:lnTo>
                  <a:lnTo>
                    <a:pt x="868299" y="1029588"/>
                  </a:lnTo>
                  <a:lnTo>
                    <a:pt x="892428" y="1027048"/>
                  </a:lnTo>
                  <a:lnTo>
                    <a:pt x="914019" y="1027048"/>
                  </a:lnTo>
                  <a:lnTo>
                    <a:pt x="936371" y="1029588"/>
                  </a:lnTo>
                  <a:lnTo>
                    <a:pt x="957961" y="1030731"/>
                  </a:lnTo>
                  <a:lnTo>
                    <a:pt x="979932" y="1030731"/>
                  </a:lnTo>
                  <a:lnTo>
                    <a:pt x="1005077" y="1030731"/>
                  </a:lnTo>
                  <a:lnTo>
                    <a:pt x="1030351" y="1030731"/>
                  </a:lnTo>
                  <a:lnTo>
                    <a:pt x="1050798" y="1030731"/>
                  </a:lnTo>
                  <a:lnTo>
                    <a:pt x="1067435" y="1032890"/>
                  </a:lnTo>
                  <a:lnTo>
                    <a:pt x="1078611" y="103289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549642" y="24928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038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49033" y="1804416"/>
            <a:ext cx="2854325" cy="1967230"/>
            <a:chOff x="649033" y="1804416"/>
            <a:chExt cx="2854325" cy="1967230"/>
          </a:xfrm>
        </p:grpSpPr>
        <p:sp>
          <p:nvSpPr>
            <p:cNvPr id="4" name="object 4"/>
            <p:cNvSpPr/>
            <p:nvPr/>
          </p:nvSpPr>
          <p:spPr>
            <a:xfrm>
              <a:off x="2010156" y="2574036"/>
              <a:ext cx="0" cy="1183640"/>
            </a:xfrm>
            <a:custGeom>
              <a:avLst/>
              <a:gdLst/>
              <a:ahLst/>
              <a:cxnLst/>
              <a:rect l="l" t="t" r="r" b="b"/>
              <a:pathLst>
                <a:path h="1183639">
                  <a:moveTo>
                    <a:pt x="0" y="0"/>
                  </a:moveTo>
                  <a:lnTo>
                    <a:pt x="0" y="1183259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1415" y="1804416"/>
              <a:ext cx="2841498" cy="9700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18615" y="1831848"/>
              <a:ext cx="1924050" cy="87553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53795" y="1827276"/>
              <a:ext cx="2712720" cy="841375"/>
            </a:xfrm>
            <a:custGeom>
              <a:avLst/>
              <a:gdLst/>
              <a:ahLst/>
              <a:cxnLst/>
              <a:rect l="l" t="t" r="r" b="b"/>
              <a:pathLst>
                <a:path w="2712720" h="841375">
                  <a:moveTo>
                    <a:pt x="2712720" y="0"/>
                  </a:moveTo>
                  <a:lnTo>
                    <a:pt x="0" y="0"/>
                  </a:lnTo>
                  <a:lnTo>
                    <a:pt x="0" y="841248"/>
                  </a:lnTo>
                  <a:lnTo>
                    <a:pt x="2572512" y="841248"/>
                  </a:lnTo>
                  <a:lnTo>
                    <a:pt x="2712720" y="701040"/>
                  </a:lnTo>
                  <a:lnTo>
                    <a:pt x="271272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26307" y="2528316"/>
              <a:ext cx="140335" cy="140335"/>
            </a:xfrm>
            <a:custGeom>
              <a:avLst/>
              <a:gdLst/>
              <a:ahLst/>
              <a:cxnLst/>
              <a:rect l="l" t="t" r="r" b="b"/>
              <a:pathLst>
                <a:path w="140335" h="140335">
                  <a:moveTo>
                    <a:pt x="140207" y="0"/>
                  </a:moveTo>
                  <a:lnTo>
                    <a:pt x="28067" y="28066"/>
                  </a:lnTo>
                  <a:lnTo>
                    <a:pt x="0" y="140207"/>
                  </a:lnTo>
                  <a:lnTo>
                    <a:pt x="14020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53795" y="1827276"/>
              <a:ext cx="2712720" cy="841375"/>
            </a:xfrm>
            <a:custGeom>
              <a:avLst/>
              <a:gdLst/>
              <a:ahLst/>
              <a:cxnLst/>
              <a:rect l="l" t="t" r="r" b="b"/>
              <a:pathLst>
                <a:path w="2712720" h="841375">
                  <a:moveTo>
                    <a:pt x="2572512" y="841248"/>
                  </a:moveTo>
                  <a:lnTo>
                    <a:pt x="2600579" y="729107"/>
                  </a:lnTo>
                  <a:lnTo>
                    <a:pt x="2712720" y="701040"/>
                  </a:lnTo>
                  <a:lnTo>
                    <a:pt x="2572512" y="841248"/>
                  </a:lnTo>
                  <a:lnTo>
                    <a:pt x="0" y="841248"/>
                  </a:lnTo>
                  <a:lnTo>
                    <a:pt x="0" y="0"/>
                  </a:lnTo>
                  <a:lnTo>
                    <a:pt x="2712720" y="0"/>
                  </a:lnTo>
                  <a:lnTo>
                    <a:pt x="2712720" y="7010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422713" y="697934"/>
            <a:ext cx="2052320" cy="616585"/>
            <a:chOff x="3422713" y="697934"/>
            <a:chExt cx="2052320" cy="616585"/>
          </a:xfrm>
        </p:grpSpPr>
        <p:sp>
          <p:nvSpPr>
            <p:cNvPr id="11" name="object 11"/>
            <p:cNvSpPr/>
            <p:nvPr/>
          </p:nvSpPr>
          <p:spPr>
            <a:xfrm>
              <a:off x="3444223" y="697934"/>
              <a:ext cx="2030763" cy="5860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688080" y="716279"/>
              <a:ext cx="1536953" cy="598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27476" y="7117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920239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0991" y="475488"/>
                  </a:lnTo>
                  <a:lnTo>
                    <a:pt x="1920239" y="396239"/>
                  </a:lnTo>
                  <a:lnTo>
                    <a:pt x="19202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268468" y="11079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427476" y="711707"/>
              <a:ext cx="1920239" cy="475615"/>
            </a:xfrm>
            <a:custGeom>
              <a:avLst/>
              <a:gdLst/>
              <a:ahLst/>
              <a:cxnLst/>
              <a:rect l="l" t="t" r="r" b="b"/>
              <a:pathLst>
                <a:path w="1920239" h="475615">
                  <a:moveTo>
                    <a:pt x="1840991" y="475488"/>
                  </a:moveTo>
                  <a:lnTo>
                    <a:pt x="1856866" y="412114"/>
                  </a:lnTo>
                  <a:lnTo>
                    <a:pt x="1920239" y="396239"/>
                  </a:lnTo>
                  <a:lnTo>
                    <a:pt x="1840991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0239" y="0"/>
                  </a:lnTo>
                  <a:lnTo>
                    <a:pt x="1920239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3801236" y="763346"/>
            <a:ext cx="11684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V</a:t>
            </a:r>
            <a:r>
              <a:rPr sz="1800" b="1" spc="-85" dirty="0">
                <a:solidFill>
                  <a:srgbClr val="FFFFFF"/>
                </a:solidFill>
                <a:latin typeface="Gill Sans MT"/>
                <a:cs typeface="Gill Sans MT"/>
              </a:rPr>
              <a:t>e</a:t>
            </a:r>
            <a:r>
              <a:rPr sz="1800" b="1" spc="-6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eb</a:t>
            </a: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30274" y="1881631"/>
            <a:ext cx="15563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Agnatha</a:t>
            </a:r>
            <a:endParaRPr sz="18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</a:pP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(without</a:t>
            </a:r>
            <a:r>
              <a:rPr sz="1800" b="1" spc="-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30" dirty="0">
                <a:solidFill>
                  <a:srgbClr val="FFFFFF"/>
                </a:solidFill>
                <a:latin typeface="Gill Sans MT"/>
                <a:cs typeface="Gill Sans MT"/>
              </a:rPr>
              <a:t>jaws)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5086921" y="1837904"/>
            <a:ext cx="2847975" cy="894080"/>
            <a:chOff x="5086921" y="1837904"/>
            <a:chExt cx="2847975" cy="894080"/>
          </a:xfrm>
        </p:grpSpPr>
        <p:sp>
          <p:nvSpPr>
            <p:cNvPr id="19" name="object 19"/>
            <p:cNvSpPr/>
            <p:nvPr/>
          </p:nvSpPr>
          <p:spPr>
            <a:xfrm>
              <a:off x="5108435" y="1837904"/>
              <a:ext cx="2826282" cy="86952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504688" y="1856231"/>
              <a:ext cx="2030730" cy="87553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91684" y="1851659"/>
              <a:ext cx="2715895" cy="759460"/>
            </a:xfrm>
            <a:custGeom>
              <a:avLst/>
              <a:gdLst/>
              <a:ahLst/>
              <a:cxnLst/>
              <a:rect l="l" t="t" r="r" b="b"/>
              <a:pathLst>
                <a:path w="2715895" h="759460">
                  <a:moveTo>
                    <a:pt x="2715767" y="0"/>
                  </a:moveTo>
                  <a:lnTo>
                    <a:pt x="0" y="0"/>
                  </a:lnTo>
                  <a:lnTo>
                    <a:pt x="0" y="758951"/>
                  </a:lnTo>
                  <a:lnTo>
                    <a:pt x="2589275" y="758951"/>
                  </a:lnTo>
                  <a:lnTo>
                    <a:pt x="2715767" y="632459"/>
                  </a:lnTo>
                  <a:lnTo>
                    <a:pt x="2715767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680960" y="2484119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126492" y="0"/>
                  </a:moveTo>
                  <a:lnTo>
                    <a:pt x="25273" y="25273"/>
                  </a:lnTo>
                  <a:lnTo>
                    <a:pt x="0" y="126492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91684" y="1851659"/>
              <a:ext cx="2715895" cy="759460"/>
            </a:xfrm>
            <a:custGeom>
              <a:avLst/>
              <a:gdLst/>
              <a:ahLst/>
              <a:cxnLst/>
              <a:rect l="l" t="t" r="r" b="b"/>
              <a:pathLst>
                <a:path w="2715895" h="759460">
                  <a:moveTo>
                    <a:pt x="2589275" y="758951"/>
                  </a:moveTo>
                  <a:lnTo>
                    <a:pt x="2614548" y="657732"/>
                  </a:lnTo>
                  <a:lnTo>
                    <a:pt x="2715767" y="632459"/>
                  </a:lnTo>
                  <a:lnTo>
                    <a:pt x="2589275" y="758951"/>
                  </a:lnTo>
                  <a:lnTo>
                    <a:pt x="0" y="758951"/>
                  </a:lnTo>
                  <a:lnTo>
                    <a:pt x="0" y="0"/>
                  </a:lnTo>
                  <a:lnTo>
                    <a:pt x="2715767" y="0"/>
                  </a:lnTo>
                  <a:lnTo>
                    <a:pt x="2715767" y="63245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620003" y="1906346"/>
            <a:ext cx="165988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Gnathostomata</a:t>
            </a:r>
            <a:endParaRPr sz="1800">
              <a:latin typeface="Gill Sans MT"/>
              <a:cs typeface="Gill Sans MT"/>
            </a:endParaRPr>
          </a:p>
          <a:p>
            <a:pPr marL="2540" algn="ctr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(with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30" dirty="0">
                <a:solidFill>
                  <a:srgbClr val="FFFFFF"/>
                </a:solidFill>
                <a:latin typeface="Gill Sans MT"/>
                <a:cs typeface="Gill Sans MT"/>
              </a:rPr>
              <a:t>jaws)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801433" y="3721608"/>
            <a:ext cx="2555240" cy="626110"/>
            <a:chOff x="801433" y="3721608"/>
            <a:chExt cx="2555240" cy="626110"/>
          </a:xfrm>
        </p:grpSpPr>
        <p:sp>
          <p:nvSpPr>
            <p:cNvPr id="26" name="object 26"/>
            <p:cNvSpPr/>
            <p:nvPr/>
          </p:nvSpPr>
          <p:spPr>
            <a:xfrm>
              <a:off x="813815" y="3721608"/>
              <a:ext cx="2542794" cy="60426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70431" y="3745992"/>
              <a:ext cx="1829562" cy="6012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6195" y="3744468"/>
              <a:ext cx="2414270" cy="475615"/>
            </a:xfrm>
            <a:custGeom>
              <a:avLst/>
              <a:gdLst/>
              <a:ahLst/>
              <a:cxnLst/>
              <a:rect l="l" t="t" r="r" b="b"/>
              <a:pathLst>
                <a:path w="2414270" h="475614">
                  <a:moveTo>
                    <a:pt x="2414016" y="0"/>
                  </a:moveTo>
                  <a:lnTo>
                    <a:pt x="0" y="0"/>
                  </a:lnTo>
                  <a:lnTo>
                    <a:pt x="0" y="475487"/>
                  </a:lnTo>
                  <a:lnTo>
                    <a:pt x="2334768" y="475487"/>
                  </a:lnTo>
                  <a:lnTo>
                    <a:pt x="2414016" y="396239"/>
                  </a:lnTo>
                  <a:lnTo>
                    <a:pt x="241401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40963" y="4140708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49"/>
                  </a:lnTo>
                  <a:lnTo>
                    <a:pt x="0" y="79247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06195" y="3744468"/>
              <a:ext cx="2414270" cy="475615"/>
            </a:xfrm>
            <a:custGeom>
              <a:avLst/>
              <a:gdLst/>
              <a:ahLst/>
              <a:cxnLst/>
              <a:rect l="l" t="t" r="r" b="b"/>
              <a:pathLst>
                <a:path w="2414270" h="475614">
                  <a:moveTo>
                    <a:pt x="2334768" y="475487"/>
                  </a:moveTo>
                  <a:lnTo>
                    <a:pt x="2350643" y="412089"/>
                  </a:lnTo>
                  <a:lnTo>
                    <a:pt x="2414016" y="396239"/>
                  </a:lnTo>
                  <a:lnTo>
                    <a:pt x="2334768" y="475487"/>
                  </a:lnTo>
                  <a:lnTo>
                    <a:pt x="0" y="475487"/>
                  </a:lnTo>
                  <a:lnTo>
                    <a:pt x="0" y="0"/>
                  </a:lnTo>
                  <a:lnTo>
                    <a:pt x="2414016" y="0"/>
                  </a:lnTo>
                  <a:lnTo>
                    <a:pt x="241401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281811" y="3798214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Cyclostomata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4395025" y="2996144"/>
            <a:ext cx="1869439" cy="894080"/>
            <a:chOff x="4395025" y="2996144"/>
            <a:chExt cx="1869439" cy="894080"/>
          </a:xfrm>
        </p:grpSpPr>
        <p:sp>
          <p:nvSpPr>
            <p:cNvPr id="33" name="object 33"/>
            <p:cNvSpPr/>
            <p:nvPr/>
          </p:nvSpPr>
          <p:spPr>
            <a:xfrm>
              <a:off x="4416533" y="2996144"/>
              <a:ext cx="1847887" cy="86952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809744" y="3014471"/>
              <a:ext cx="1058418" cy="87553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399788" y="3009899"/>
              <a:ext cx="1737360" cy="759460"/>
            </a:xfrm>
            <a:custGeom>
              <a:avLst/>
              <a:gdLst/>
              <a:ahLst/>
              <a:cxnLst/>
              <a:rect l="l" t="t" r="r" b="b"/>
              <a:pathLst>
                <a:path w="1737360" h="759460">
                  <a:moveTo>
                    <a:pt x="1737360" y="0"/>
                  </a:moveTo>
                  <a:lnTo>
                    <a:pt x="0" y="0"/>
                  </a:lnTo>
                  <a:lnTo>
                    <a:pt x="0" y="758952"/>
                  </a:lnTo>
                  <a:lnTo>
                    <a:pt x="1610867" y="758952"/>
                  </a:lnTo>
                  <a:lnTo>
                    <a:pt x="1737360" y="632460"/>
                  </a:lnTo>
                  <a:lnTo>
                    <a:pt x="17373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10655" y="3642359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126492" y="0"/>
                  </a:moveTo>
                  <a:lnTo>
                    <a:pt x="25273" y="25272"/>
                  </a:lnTo>
                  <a:lnTo>
                    <a:pt x="0" y="126491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99788" y="3009899"/>
              <a:ext cx="1737360" cy="759460"/>
            </a:xfrm>
            <a:custGeom>
              <a:avLst/>
              <a:gdLst/>
              <a:ahLst/>
              <a:cxnLst/>
              <a:rect l="l" t="t" r="r" b="b"/>
              <a:pathLst>
                <a:path w="1737360" h="759460">
                  <a:moveTo>
                    <a:pt x="1610867" y="758952"/>
                  </a:moveTo>
                  <a:lnTo>
                    <a:pt x="1636140" y="657733"/>
                  </a:lnTo>
                  <a:lnTo>
                    <a:pt x="1737360" y="632460"/>
                  </a:lnTo>
                  <a:lnTo>
                    <a:pt x="1610867" y="758952"/>
                  </a:lnTo>
                  <a:lnTo>
                    <a:pt x="0" y="758952"/>
                  </a:lnTo>
                  <a:lnTo>
                    <a:pt x="0" y="0"/>
                  </a:lnTo>
                  <a:lnTo>
                    <a:pt x="1737360" y="0"/>
                  </a:lnTo>
                  <a:lnTo>
                    <a:pt x="1737360" y="63246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4924805" y="3066033"/>
            <a:ext cx="6902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P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i</a:t>
            </a:r>
            <a:r>
              <a:rPr sz="1800" b="1" spc="30" dirty="0">
                <a:solidFill>
                  <a:srgbClr val="FFFFFF"/>
                </a:solidFill>
                <a:latin typeface="Gill Sans MT"/>
                <a:cs typeface="Gill Sans MT"/>
              </a:rPr>
              <a:t>s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1800" b="1" spc="30" dirty="0">
                <a:solidFill>
                  <a:srgbClr val="FFFFFF"/>
                </a:solidFill>
                <a:latin typeface="Gill Sans MT"/>
                <a:cs typeface="Gill Sans MT"/>
              </a:rPr>
              <a:t>es</a:t>
            </a:r>
            <a:endParaRPr sz="1800">
              <a:latin typeface="Gill Sans MT"/>
              <a:cs typeface="Gill Sans MT"/>
            </a:endParaRPr>
          </a:p>
          <a:p>
            <a:pPr marL="48895">
              <a:lnSpc>
                <a:spcPct val="100000"/>
              </a:lnSpc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(Fins)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2784348" y="1267967"/>
            <a:ext cx="3206750" cy="477520"/>
            <a:chOff x="2784348" y="1267967"/>
            <a:chExt cx="3206750" cy="477520"/>
          </a:xfrm>
        </p:grpSpPr>
        <p:sp>
          <p:nvSpPr>
            <p:cNvPr id="40" name="object 40"/>
            <p:cNvSpPr/>
            <p:nvPr/>
          </p:nvSpPr>
          <p:spPr>
            <a:xfrm>
              <a:off x="2823972" y="1519427"/>
              <a:ext cx="3129915" cy="0"/>
            </a:xfrm>
            <a:custGeom>
              <a:avLst/>
              <a:gdLst/>
              <a:ahLst/>
              <a:cxnLst/>
              <a:rect l="l" t="t" r="r" b="b"/>
              <a:pathLst>
                <a:path w="3129915">
                  <a:moveTo>
                    <a:pt x="0" y="0"/>
                  </a:moveTo>
                  <a:lnTo>
                    <a:pt x="3129661" y="0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914644" y="1517903"/>
              <a:ext cx="76200" cy="2270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784348" y="1517903"/>
              <a:ext cx="76200" cy="2270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390644" y="1267967"/>
              <a:ext cx="76200" cy="22707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6507289" y="2996144"/>
            <a:ext cx="1869439" cy="894080"/>
            <a:chOff x="6507289" y="2996144"/>
            <a:chExt cx="1869439" cy="894080"/>
          </a:xfrm>
        </p:grpSpPr>
        <p:sp>
          <p:nvSpPr>
            <p:cNvPr id="45" name="object 45"/>
            <p:cNvSpPr/>
            <p:nvPr/>
          </p:nvSpPr>
          <p:spPr>
            <a:xfrm>
              <a:off x="6528797" y="2996144"/>
              <a:ext cx="1847887" cy="86952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708648" y="3014471"/>
              <a:ext cx="1485138" cy="87553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512052" y="3009899"/>
              <a:ext cx="1737360" cy="759460"/>
            </a:xfrm>
            <a:custGeom>
              <a:avLst/>
              <a:gdLst/>
              <a:ahLst/>
              <a:cxnLst/>
              <a:rect l="l" t="t" r="r" b="b"/>
              <a:pathLst>
                <a:path w="1737359" h="759460">
                  <a:moveTo>
                    <a:pt x="1737359" y="0"/>
                  </a:moveTo>
                  <a:lnTo>
                    <a:pt x="0" y="0"/>
                  </a:lnTo>
                  <a:lnTo>
                    <a:pt x="0" y="758952"/>
                  </a:lnTo>
                  <a:lnTo>
                    <a:pt x="1610868" y="758952"/>
                  </a:lnTo>
                  <a:lnTo>
                    <a:pt x="1737359" y="632460"/>
                  </a:lnTo>
                  <a:lnTo>
                    <a:pt x="173735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122920" y="3642359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126491" y="0"/>
                  </a:moveTo>
                  <a:lnTo>
                    <a:pt x="25273" y="25272"/>
                  </a:lnTo>
                  <a:lnTo>
                    <a:pt x="0" y="126491"/>
                  </a:lnTo>
                  <a:lnTo>
                    <a:pt x="126491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512052" y="3009899"/>
              <a:ext cx="1737360" cy="759460"/>
            </a:xfrm>
            <a:custGeom>
              <a:avLst/>
              <a:gdLst/>
              <a:ahLst/>
              <a:cxnLst/>
              <a:rect l="l" t="t" r="r" b="b"/>
              <a:pathLst>
                <a:path w="1737359" h="759460">
                  <a:moveTo>
                    <a:pt x="1610868" y="758952"/>
                  </a:moveTo>
                  <a:lnTo>
                    <a:pt x="1636141" y="657733"/>
                  </a:lnTo>
                  <a:lnTo>
                    <a:pt x="1737359" y="632460"/>
                  </a:lnTo>
                  <a:lnTo>
                    <a:pt x="1610868" y="758952"/>
                  </a:lnTo>
                  <a:lnTo>
                    <a:pt x="0" y="758952"/>
                  </a:lnTo>
                  <a:lnTo>
                    <a:pt x="0" y="0"/>
                  </a:lnTo>
                  <a:lnTo>
                    <a:pt x="1737359" y="0"/>
                  </a:lnTo>
                  <a:lnTo>
                    <a:pt x="1737359" y="63246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6823709" y="3066033"/>
            <a:ext cx="11150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Te</a:t>
            </a:r>
            <a:r>
              <a:rPr sz="1800" b="1" spc="-65" dirty="0">
                <a:solidFill>
                  <a:srgbClr val="FFFFFF"/>
                </a:solidFill>
                <a:latin typeface="Gill Sans MT"/>
                <a:cs typeface="Gill Sans MT"/>
              </a:rPr>
              <a:t>t</a:t>
            </a: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10" dirty="0">
                <a:solidFill>
                  <a:srgbClr val="FFFFFF"/>
                </a:solidFill>
                <a:latin typeface="Gill Sans MT"/>
                <a:cs typeface="Gill Sans MT"/>
              </a:rPr>
              <a:t>po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d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endParaRPr sz="1800">
              <a:latin typeface="Gill Sans MT"/>
              <a:cs typeface="Gill Sans MT"/>
            </a:endParaRPr>
          </a:p>
          <a:p>
            <a:pPr marL="3175" algn="ctr">
              <a:lnSpc>
                <a:spcPct val="100000"/>
              </a:lnSpc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(limbs)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591050" y="3912514"/>
            <a:ext cx="1693545" cy="4851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915" indent="-323850">
              <a:lnSpc>
                <a:spcPct val="100000"/>
              </a:lnSpc>
              <a:spcBef>
                <a:spcPts val="115"/>
              </a:spcBef>
              <a:buAutoNum type="arabicPeriod"/>
              <a:tabLst>
                <a:tab pos="335915" algn="l"/>
                <a:tab pos="336550" algn="l"/>
              </a:tabLst>
            </a:pPr>
            <a:r>
              <a:rPr sz="1500" spc="-165" dirty="0">
                <a:latin typeface="Arial Black"/>
                <a:cs typeface="Arial Black"/>
              </a:rPr>
              <a:t>Chondrichthyes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buAutoNum type="arabicPeriod"/>
              <a:tabLst>
                <a:tab pos="335915" algn="l"/>
                <a:tab pos="336550" algn="l"/>
              </a:tabLst>
            </a:pPr>
            <a:r>
              <a:rPr sz="1500" spc="-175" dirty="0">
                <a:latin typeface="Arial Black"/>
                <a:cs typeface="Arial Black"/>
              </a:rPr>
              <a:t>Osteichthyes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718554" y="3912514"/>
            <a:ext cx="1233170" cy="9429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915" indent="-323850">
              <a:lnSpc>
                <a:spcPct val="100000"/>
              </a:lnSpc>
              <a:spcBef>
                <a:spcPts val="115"/>
              </a:spcBef>
              <a:buAutoNum type="arabicPeriod"/>
              <a:tabLst>
                <a:tab pos="335915" algn="l"/>
                <a:tab pos="336550" algn="l"/>
              </a:tabLst>
            </a:pPr>
            <a:r>
              <a:rPr sz="1500" spc="-145" dirty="0">
                <a:latin typeface="Arial Black"/>
                <a:cs typeface="Arial Black"/>
              </a:rPr>
              <a:t>Amphibia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buAutoNum type="arabicPeriod"/>
              <a:tabLst>
                <a:tab pos="335915" algn="l"/>
                <a:tab pos="336550" algn="l"/>
              </a:tabLst>
            </a:pPr>
            <a:r>
              <a:rPr sz="1500" spc="-160" dirty="0">
                <a:latin typeface="Arial Black"/>
                <a:cs typeface="Arial Black"/>
              </a:rPr>
              <a:t>Reptilia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buAutoNum type="arabicPeriod"/>
              <a:tabLst>
                <a:tab pos="335915" algn="l"/>
                <a:tab pos="336550" algn="l"/>
              </a:tabLst>
            </a:pPr>
            <a:r>
              <a:rPr sz="1500" spc="-155" dirty="0">
                <a:latin typeface="Arial Black"/>
                <a:cs typeface="Arial Black"/>
              </a:rPr>
              <a:t>Aves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335915" algn="l"/>
                <a:tab pos="336550" algn="l"/>
              </a:tabLst>
            </a:pPr>
            <a:r>
              <a:rPr sz="1500" spc="-204" dirty="0">
                <a:latin typeface="Arial Black"/>
                <a:cs typeface="Arial Black"/>
              </a:rPr>
              <a:t>M</a:t>
            </a:r>
            <a:r>
              <a:rPr sz="1500" spc="-155" dirty="0">
                <a:latin typeface="Arial Black"/>
                <a:cs typeface="Arial Black"/>
              </a:rPr>
              <a:t>a</a:t>
            </a:r>
            <a:r>
              <a:rPr sz="1500" spc="-210" dirty="0">
                <a:latin typeface="Arial Black"/>
                <a:cs typeface="Arial Black"/>
              </a:rPr>
              <a:t>mma</a:t>
            </a:r>
            <a:r>
              <a:rPr sz="1500" spc="-145" dirty="0">
                <a:latin typeface="Arial Black"/>
                <a:cs typeface="Arial Black"/>
              </a:rPr>
              <a:t>li</a:t>
            </a:r>
            <a:r>
              <a:rPr sz="1500" spc="-200" dirty="0">
                <a:latin typeface="Arial Black"/>
                <a:cs typeface="Arial Black"/>
              </a:rPr>
              <a:t>a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1937385" y="1591436"/>
            <a:ext cx="777875" cy="2107565"/>
            <a:chOff x="1937385" y="1591436"/>
            <a:chExt cx="777875" cy="2107565"/>
          </a:xfrm>
        </p:grpSpPr>
        <p:sp>
          <p:nvSpPr>
            <p:cNvPr id="54" name="object 54"/>
            <p:cNvSpPr/>
            <p:nvPr/>
          </p:nvSpPr>
          <p:spPr>
            <a:xfrm>
              <a:off x="1946910" y="1600961"/>
              <a:ext cx="371475" cy="234950"/>
            </a:xfrm>
            <a:custGeom>
              <a:avLst/>
              <a:gdLst/>
              <a:ahLst/>
              <a:cxnLst/>
              <a:rect l="l" t="t" r="r" b="b"/>
              <a:pathLst>
                <a:path w="371475" h="234950">
                  <a:moveTo>
                    <a:pt x="0" y="197612"/>
                  </a:moveTo>
                  <a:lnTo>
                    <a:pt x="8635" y="204088"/>
                  </a:lnTo>
                  <a:lnTo>
                    <a:pt x="14350" y="208407"/>
                  </a:lnTo>
                  <a:lnTo>
                    <a:pt x="19812" y="213106"/>
                  </a:lnTo>
                  <a:lnTo>
                    <a:pt x="26288" y="218059"/>
                  </a:lnTo>
                  <a:lnTo>
                    <a:pt x="34162" y="224916"/>
                  </a:lnTo>
                  <a:lnTo>
                    <a:pt x="41656" y="230377"/>
                  </a:lnTo>
                  <a:lnTo>
                    <a:pt x="49275" y="233552"/>
                  </a:lnTo>
                  <a:lnTo>
                    <a:pt x="59054" y="234696"/>
                  </a:lnTo>
                  <a:lnTo>
                    <a:pt x="59054" y="234696"/>
                  </a:lnTo>
                  <a:lnTo>
                    <a:pt x="71246" y="232537"/>
                  </a:lnTo>
                  <a:lnTo>
                    <a:pt x="86359" y="226060"/>
                  </a:lnTo>
                  <a:lnTo>
                    <a:pt x="102869" y="215900"/>
                  </a:lnTo>
                  <a:lnTo>
                    <a:pt x="119506" y="204088"/>
                  </a:lnTo>
                  <a:lnTo>
                    <a:pt x="135000" y="192150"/>
                  </a:lnTo>
                  <a:lnTo>
                    <a:pt x="147954" y="181356"/>
                  </a:lnTo>
                  <a:lnTo>
                    <a:pt x="159765" y="169545"/>
                  </a:lnTo>
                  <a:lnTo>
                    <a:pt x="174244" y="156210"/>
                  </a:lnTo>
                  <a:lnTo>
                    <a:pt x="189356" y="142112"/>
                  </a:lnTo>
                  <a:lnTo>
                    <a:pt x="208025" y="128142"/>
                  </a:lnTo>
                  <a:lnTo>
                    <a:pt x="227837" y="113664"/>
                  </a:lnTo>
                  <a:lnTo>
                    <a:pt x="246506" y="101091"/>
                  </a:lnTo>
                  <a:lnTo>
                    <a:pt x="263778" y="86740"/>
                  </a:lnTo>
                  <a:lnTo>
                    <a:pt x="280034" y="74040"/>
                  </a:lnTo>
                  <a:lnTo>
                    <a:pt x="297688" y="61849"/>
                  </a:lnTo>
                  <a:lnTo>
                    <a:pt x="311022" y="50037"/>
                  </a:lnTo>
                  <a:lnTo>
                    <a:pt x="322833" y="40259"/>
                  </a:lnTo>
                  <a:lnTo>
                    <a:pt x="334771" y="31623"/>
                  </a:lnTo>
                  <a:lnTo>
                    <a:pt x="346963" y="24002"/>
                  </a:lnTo>
                  <a:lnTo>
                    <a:pt x="358139" y="17272"/>
                  </a:lnTo>
                  <a:lnTo>
                    <a:pt x="366775" y="10795"/>
                  </a:lnTo>
                  <a:lnTo>
                    <a:pt x="371094" y="4317"/>
                  </a:lnTo>
                  <a:lnTo>
                    <a:pt x="363219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323719" y="161416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316988" y="3423538"/>
              <a:ext cx="389255" cy="266065"/>
            </a:xfrm>
            <a:custGeom>
              <a:avLst/>
              <a:gdLst/>
              <a:ahLst/>
              <a:cxnLst/>
              <a:rect l="l" t="t" r="r" b="b"/>
              <a:pathLst>
                <a:path w="389255" h="266064">
                  <a:moveTo>
                    <a:pt x="0" y="240919"/>
                  </a:moveTo>
                  <a:lnTo>
                    <a:pt x="0" y="240919"/>
                  </a:lnTo>
                  <a:lnTo>
                    <a:pt x="6731" y="246253"/>
                  </a:lnTo>
                  <a:lnTo>
                    <a:pt x="17653" y="252730"/>
                  </a:lnTo>
                  <a:lnTo>
                    <a:pt x="24130" y="256032"/>
                  </a:lnTo>
                  <a:lnTo>
                    <a:pt x="30606" y="259207"/>
                  </a:lnTo>
                  <a:lnTo>
                    <a:pt x="38100" y="261366"/>
                  </a:lnTo>
                  <a:lnTo>
                    <a:pt x="47117" y="263525"/>
                  </a:lnTo>
                  <a:lnTo>
                    <a:pt x="56895" y="264668"/>
                  </a:lnTo>
                  <a:lnTo>
                    <a:pt x="67691" y="265684"/>
                  </a:lnTo>
                  <a:lnTo>
                    <a:pt x="67691" y="265684"/>
                  </a:lnTo>
                  <a:lnTo>
                    <a:pt x="78739" y="264668"/>
                  </a:lnTo>
                  <a:lnTo>
                    <a:pt x="89916" y="262509"/>
                  </a:lnTo>
                  <a:lnTo>
                    <a:pt x="102869" y="258191"/>
                  </a:lnTo>
                  <a:lnTo>
                    <a:pt x="118363" y="252730"/>
                  </a:lnTo>
                  <a:lnTo>
                    <a:pt x="130301" y="245237"/>
                  </a:lnTo>
                  <a:lnTo>
                    <a:pt x="142112" y="235458"/>
                  </a:lnTo>
                  <a:lnTo>
                    <a:pt x="153288" y="224663"/>
                  </a:lnTo>
                  <a:lnTo>
                    <a:pt x="164464" y="213868"/>
                  </a:lnTo>
                  <a:lnTo>
                    <a:pt x="175260" y="202692"/>
                  </a:lnTo>
                  <a:lnTo>
                    <a:pt x="187198" y="191897"/>
                  </a:lnTo>
                  <a:lnTo>
                    <a:pt x="200532" y="182245"/>
                  </a:lnTo>
                  <a:lnTo>
                    <a:pt x="212344" y="171450"/>
                  </a:lnTo>
                  <a:lnTo>
                    <a:pt x="224281" y="158496"/>
                  </a:lnTo>
                  <a:lnTo>
                    <a:pt x="237617" y="148717"/>
                  </a:lnTo>
                  <a:lnTo>
                    <a:pt x="250570" y="136906"/>
                  </a:lnTo>
                  <a:lnTo>
                    <a:pt x="263779" y="123571"/>
                  </a:lnTo>
                  <a:lnTo>
                    <a:pt x="276098" y="110617"/>
                  </a:lnTo>
                  <a:lnTo>
                    <a:pt x="276098" y="110617"/>
                  </a:lnTo>
                  <a:lnTo>
                    <a:pt x="289051" y="99822"/>
                  </a:lnTo>
                  <a:lnTo>
                    <a:pt x="303403" y="88900"/>
                  </a:lnTo>
                  <a:lnTo>
                    <a:pt x="317500" y="77851"/>
                  </a:lnTo>
                  <a:lnTo>
                    <a:pt x="330835" y="65912"/>
                  </a:lnTo>
                  <a:lnTo>
                    <a:pt x="343788" y="54102"/>
                  </a:lnTo>
                  <a:lnTo>
                    <a:pt x="356743" y="43180"/>
                  </a:lnTo>
                  <a:lnTo>
                    <a:pt x="367919" y="30987"/>
                  </a:lnTo>
                  <a:lnTo>
                    <a:pt x="376555" y="20193"/>
                  </a:lnTo>
                  <a:lnTo>
                    <a:pt x="385572" y="11557"/>
                  </a:lnTo>
                  <a:lnTo>
                    <a:pt x="38874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929632" y="1660905"/>
            <a:ext cx="2814320" cy="1361440"/>
            <a:chOff x="4929632" y="1660905"/>
            <a:chExt cx="2814320" cy="1361440"/>
          </a:xfrm>
        </p:grpSpPr>
        <p:sp>
          <p:nvSpPr>
            <p:cNvPr id="58" name="object 58"/>
            <p:cNvSpPr/>
            <p:nvPr/>
          </p:nvSpPr>
          <p:spPr>
            <a:xfrm>
              <a:off x="6564883" y="1691258"/>
              <a:ext cx="349250" cy="183515"/>
            </a:xfrm>
            <a:custGeom>
              <a:avLst/>
              <a:gdLst/>
              <a:ahLst/>
              <a:cxnLst/>
              <a:rect l="l" t="t" r="r" b="b"/>
              <a:pathLst>
                <a:path w="349250" h="183514">
                  <a:moveTo>
                    <a:pt x="0" y="87884"/>
                  </a:moveTo>
                  <a:lnTo>
                    <a:pt x="13081" y="96519"/>
                  </a:lnTo>
                  <a:lnTo>
                    <a:pt x="21971" y="106172"/>
                  </a:lnTo>
                  <a:lnTo>
                    <a:pt x="29591" y="120650"/>
                  </a:lnTo>
                  <a:lnTo>
                    <a:pt x="37465" y="135762"/>
                  </a:lnTo>
                  <a:lnTo>
                    <a:pt x="43561" y="153035"/>
                  </a:lnTo>
                  <a:lnTo>
                    <a:pt x="50419" y="168148"/>
                  </a:lnTo>
                  <a:lnTo>
                    <a:pt x="60198" y="178942"/>
                  </a:lnTo>
                  <a:lnTo>
                    <a:pt x="73533" y="183261"/>
                  </a:lnTo>
                  <a:lnTo>
                    <a:pt x="90805" y="180339"/>
                  </a:lnTo>
                  <a:lnTo>
                    <a:pt x="110617" y="171703"/>
                  </a:lnTo>
                  <a:lnTo>
                    <a:pt x="129286" y="157352"/>
                  </a:lnTo>
                  <a:lnTo>
                    <a:pt x="147700" y="142239"/>
                  </a:lnTo>
                  <a:lnTo>
                    <a:pt x="164211" y="126745"/>
                  </a:lnTo>
                  <a:lnTo>
                    <a:pt x="180721" y="113791"/>
                  </a:lnTo>
                  <a:lnTo>
                    <a:pt x="194818" y="102997"/>
                  </a:lnTo>
                  <a:lnTo>
                    <a:pt x="208152" y="94361"/>
                  </a:lnTo>
                  <a:lnTo>
                    <a:pt x="208152" y="94361"/>
                  </a:lnTo>
                  <a:lnTo>
                    <a:pt x="222123" y="82423"/>
                  </a:lnTo>
                  <a:lnTo>
                    <a:pt x="239775" y="69468"/>
                  </a:lnTo>
                  <a:lnTo>
                    <a:pt x="258191" y="56514"/>
                  </a:lnTo>
                  <a:lnTo>
                    <a:pt x="278002" y="44323"/>
                  </a:lnTo>
                  <a:lnTo>
                    <a:pt x="294513" y="33527"/>
                  </a:lnTo>
                  <a:lnTo>
                    <a:pt x="308991" y="23367"/>
                  </a:lnTo>
                  <a:lnTo>
                    <a:pt x="320801" y="16255"/>
                  </a:lnTo>
                  <a:lnTo>
                    <a:pt x="332740" y="9778"/>
                  </a:lnTo>
                  <a:lnTo>
                    <a:pt x="342773" y="3937"/>
                  </a:lnTo>
                  <a:lnTo>
                    <a:pt x="34925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962013" y="16704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301996" y="2839211"/>
              <a:ext cx="2404745" cy="0"/>
            </a:xfrm>
            <a:custGeom>
              <a:avLst/>
              <a:gdLst/>
              <a:ahLst/>
              <a:cxnLst/>
              <a:rect l="l" t="t" r="r" b="b"/>
              <a:pathLst>
                <a:path w="2404745">
                  <a:moveTo>
                    <a:pt x="0" y="0"/>
                  </a:moveTo>
                  <a:lnTo>
                    <a:pt x="2404490" y="0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667244" y="2837688"/>
              <a:ext cx="76200" cy="1732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262372" y="2837688"/>
              <a:ext cx="76200" cy="1732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483352" y="2622041"/>
              <a:ext cx="1086612" cy="40030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939157" y="2814066"/>
              <a:ext cx="276225" cy="189230"/>
            </a:xfrm>
            <a:custGeom>
              <a:avLst/>
              <a:gdLst/>
              <a:ahLst/>
              <a:cxnLst/>
              <a:rect l="l" t="t" r="r" b="b"/>
              <a:pathLst>
                <a:path w="276225" h="189230">
                  <a:moveTo>
                    <a:pt x="0" y="91058"/>
                  </a:moveTo>
                  <a:lnTo>
                    <a:pt x="0" y="91058"/>
                  </a:lnTo>
                  <a:lnTo>
                    <a:pt x="8635" y="101853"/>
                  </a:lnTo>
                  <a:lnTo>
                    <a:pt x="12953" y="111632"/>
                  </a:lnTo>
                  <a:lnTo>
                    <a:pt x="17271" y="127126"/>
                  </a:lnTo>
                  <a:lnTo>
                    <a:pt x="24129" y="144399"/>
                  </a:lnTo>
                  <a:lnTo>
                    <a:pt x="29590" y="162051"/>
                  </a:lnTo>
                  <a:lnTo>
                    <a:pt x="36067" y="177164"/>
                  </a:lnTo>
                  <a:lnTo>
                    <a:pt x="43560" y="184657"/>
                  </a:lnTo>
                  <a:lnTo>
                    <a:pt x="43560" y="184657"/>
                  </a:lnTo>
                  <a:lnTo>
                    <a:pt x="54355" y="183641"/>
                  </a:lnTo>
                  <a:lnTo>
                    <a:pt x="66928" y="176021"/>
                  </a:lnTo>
                  <a:lnTo>
                    <a:pt x="79882" y="164210"/>
                  </a:lnTo>
                  <a:lnTo>
                    <a:pt x="92963" y="149732"/>
                  </a:lnTo>
                  <a:lnTo>
                    <a:pt x="107314" y="136778"/>
                  </a:lnTo>
                  <a:lnTo>
                    <a:pt x="121284" y="123825"/>
                  </a:lnTo>
                  <a:lnTo>
                    <a:pt x="134619" y="109855"/>
                  </a:lnTo>
                  <a:lnTo>
                    <a:pt x="146557" y="97535"/>
                  </a:lnTo>
                  <a:lnTo>
                    <a:pt x="159892" y="86740"/>
                  </a:lnTo>
                  <a:lnTo>
                    <a:pt x="171703" y="77088"/>
                  </a:lnTo>
                  <a:lnTo>
                    <a:pt x="183641" y="67309"/>
                  </a:lnTo>
                  <a:lnTo>
                    <a:pt x="196976" y="55118"/>
                  </a:lnTo>
                  <a:lnTo>
                    <a:pt x="210946" y="44322"/>
                  </a:lnTo>
                  <a:lnTo>
                    <a:pt x="224281" y="34543"/>
                  </a:lnTo>
                  <a:lnTo>
                    <a:pt x="237616" y="25272"/>
                  </a:lnTo>
                  <a:lnTo>
                    <a:pt x="250570" y="15493"/>
                  </a:lnTo>
                  <a:lnTo>
                    <a:pt x="264921" y="5460"/>
                  </a:lnTo>
                  <a:lnTo>
                    <a:pt x="275843" y="0"/>
                  </a:lnTo>
                  <a:lnTo>
                    <a:pt x="264921" y="14477"/>
                  </a:lnTo>
                  <a:lnTo>
                    <a:pt x="43560" y="188975"/>
                  </a:lnTo>
                  <a:lnTo>
                    <a:pt x="33908" y="188975"/>
                  </a:lnTo>
                  <a:lnTo>
                    <a:pt x="33908" y="188975"/>
                  </a:lnTo>
                  <a:lnTo>
                    <a:pt x="15112" y="140081"/>
                  </a:lnTo>
                  <a:lnTo>
                    <a:pt x="15112" y="119506"/>
                  </a:lnTo>
                  <a:lnTo>
                    <a:pt x="15112" y="100837"/>
                  </a:lnTo>
                  <a:lnTo>
                    <a:pt x="15112" y="90043"/>
                  </a:lnTo>
                  <a:lnTo>
                    <a:pt x="15112" y="90043"/>
                  </a:lnTo>
                  <a:lnTo>
                    <a:pt x="18414" y="98678"/>
                  </a:lnTo>
                  <a:lnTo>
                    <a:pt x="20954" y="109855"/>
                  </a:lnTo>
                  <a:lnTo>
                    <a:pt x="21970" y="123825"/>
                  </a:lnTo>
                  <a:lnTo>
                    <a:pt x="25907" y="137921"/>
                  </a:lnTo>
                  <a:lnTo>
                    <a:pt x="32765" y="152019"/>
                  </a:lnTo>
                  <a:lnTo>
                    <a:pt x="41401" y="164210"/>
                  </a:lnTo>
                  <a:lnTo>
                    <a:pt x="54355" y="169544"/>
                  </a:lnTo>
                  <a:lnTo>
                    <a:pt x="70992" y="165988"/>
                  </a:lnTo>
                  <a:lnTo>
                    <a:pt x="89662" y="155194"/>
                  </a:lnTo>
                  <a:lnTo>
                    <a:pt x="107314" y="140081"/>
                  </a:lnTo>
                  <a:lnTo>
                    <a:pt x="124587" y="125983"/>
                  </a:lnTo>
                  <a:lnTo>
                    <a:pt x="137921" y="112775"/>
                  </a:lnTo>
                  <a:lnTo>
                    <a:pt x="150113" y="99694"/>
                  </a:lnTo>
                  <a:lnTo>
                    <a:pt x="163067" y="87883"/>
                  </a:lnTo>
                  <a:lnTo>
                    <a:pt x="175005" y="77088"/>
                  </a:lnTo>
                  <a:lnTo>
                    <a:pt x="188340" y="66293"/>
                  </a:lnTo>
                  <a:lnTo>
                    <a:pt x="201294" y="53975"/>
                  </a:lnTo>
                  <a:lnTo>
                    <a:pt x="216788" y="44322"/>
                  </a:lnTo>
                  <a:lnTo>
                    <a:pt x="230758" y="35687"/>
                  </a:lnTo>
                  <a:lnTo>
                    <a:pt x="244093" y="25907"/>
                  </a:lnTo>
                  <a:lnTo>
                    <a:pt x="256031" y="16256"/>
                  </a:lnTo>
                  <a:lnTo>
                    <a:pt x="266064" y="647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235829" y="280543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4371975" cy="616585"/>
            <a:chOff x="1212913" y="774134"/>
            <a:chExt cx="4371975" cy="616585"/>
          </a:xfrm>
        </p:grpSpPr>
        <p:sp>
          <p:nvSpPr>
            <p:cNvPr id="3" name="object 3"/>
            <p:cNvSpPr/>
            <p:nvPr/>
          </p:nvSpPr>
          <p:spPr>
            <a:xfrm>
              <a:off x="1234435" y="774134"/>
              <a:ext cx="4350267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35023" y="792479"/>
              <a:ext cx="414299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4239895" cy="475615"/>
            </a:xfrm>
            <a:custGeom>
              <a:avLst/>
              <a:gdLst/>
              <a:ahLst/>
              <a:cxnLst/>
              <a:rect l="l" t="t" r="r" b="b"/>
              <a:pathLst>
                <a:path w="4239895" h="475615">
                  <a:moveTo>
                    <a:pt x="423976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160520" y="475488"/>
                  </a:lnTo>
                  <a:lnTo>
                    <a:pt x="4239768" y="396239"/>
                  </a:lnTo>
                  <a:lnTo>
                    <a:pt x="423976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378196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4239895" cy="475615"/>
            </a:xfrm>
            <a:custGeom>
              <a:avLst/>
              <a:gdLst/>
              <a:ahLst/>
              <a:cxnLst/>
              <a:rect l="l" t="t" r="r" b="b"/>
              <a:pathLst>
                <a:path w="4239895" h="475615">
                  <a:moveTo>
                    <a:pt x="4160520" y="475488"/>
                  </a:moveTo>
                  <a:lnTo>
                    <a:pt x="4176395" y="412114"/>
                  </a:lnTo>
                  <a:lnTo>
                    <a:pt x="4239768" y="396239"/>
                  </a:lnTo>
                  <a:lnTo>
                    <a:pt x="416052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4239768" y="0"/>
                  </a:lnTo>
                  <a:lnTo>
                    <a:pt x="423976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99859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76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Diagnostic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Characters </a:t>
            </a:r>
            <a:r>
              <a:rPr sz="1800" b="1" spc="30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800" b="1" spc="-1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Chordates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Notochord.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Dorsal </a:t>
            </a:r>
            <a:r>
              <a:rPr sz="1500" spc="-145" dirty="0">
                <a:latin typeface="Arial Black"/>
                <a:cs typeface="Arial Black"/>
              </a:rPr>
              <a:t>Hollow </a:t>
            </a:r>
            <a:r>
              <a:rPr sz="1500" spc="-170" dirty="0">
                <a:latin typeface="Arial Black"/>
                <a:cs typeface="Arial Black"/>
              </a:rPr>
              <a:t>Nerve</a:t>
            </a:r>
            <a:r>
              <a:rPr sz="1500" spc="-130" dirty="0">
                <a:latin typeface="Arial Black"/>
                <a:cs typeface="Arial Black"/>
              </a:rPr>
              <a:t> </a:t>
            </a:r>
            <a:r>
              <a:rPr sz="1500" spc="-145" dirty="0">
                <a:latin typeface="Arial Black"/>
                <a:cs typeface="Arial Black"/>
              </a:rPr>
              <a:t>Cord.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Pharyngeal </a:t>
            </a:r>
            <a:r>
              <a:rPr sz="1500" spc="-140" dirty="0">
                <a:latin typeface="Arial Black"/>
                <a:cs typeface="Arial Black"/>
              </a:rPr>
              <a:t>gill</a:t>
            </a:r>
            <a:r>
              <a:rPr sz="1500" spc="-16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slits.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Post </a:t>
            </a:r>
            <a:r>
              <a:rPr sz="1500" spc="-180" dirty="0">
                <a:latin typeface="Arial Black"/>
                <a:cs typeface="Arial Black"/>
              </a:rPr>
              <a:t>anal </a:t>
            </a:r>
            <a:r>
              <a:rPr sz="1500" spc="-170" dirty="0">
                <a:latin typeface="Arial Black"/>
                <a:cs typeface="Arial Black"/>
              </a:rPr>
              <a:t>tail </a:t>
            </a:r>
            <a:r>
              <a:rPr sz="1500" spc="-114" dirty="0">
                <a:latin typeface="Arial Black"/>
                <a:cs typeface="Arial Black"/>
              </a:rPr>
              <a:t>(if</a:t>
            </a:r>
            <a:r>
              <a:rPr sz="1500" spc="-1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present).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038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76346" y="1900935"/>
            <a:ext cx="297180" cy="161290"/>
          </a:xfrm>
          <a:custGeom>
            <a:avLst/>
            <a:gdLst/>
            <a:ahLst/>
            <a:cxnLst/>
            <a:rect l="l" t="t" r="r" b="b"/>
            <a:pathLst>
              <a:path w="297179" h="161289">
                <a:moveTo>
                  <a:pt x="0" y="113030"/>
                </a:moveTo>
                <a:lnTo>
                  <a:pt x="0" y="113030"/>
                </a:lnTo>
                <a:lnTo>
                  <a:pt x="3301" y="120650"/>
                </a:lnTo>
                <a:lnTo>
                  <a:pt x="8636" y="129286"/>
                </a:lnTo>
                <a:lnTo>
                  <a:pt x="16637" y="141096"/>
                </a:lnTo>
                <a:lnTo>
                  <a:pt x="23113" y="152273"/>
                </a:lnTo>
                <a:lnTo>
                  <a:pt x="29971" y="158369"/>
                </a:lnTo>
                <a:lnTo>
                  <a:pt x="37083" y="160908"/>
                </a:lnTo>
                <a:lnTo>
                  <a:pt x="37083" y="160908"/>
                </a:lnTo>
                <a:lnTo>
                  <a:pt x="49402" y="158369"/>
                </a:lnTo>
                <a:lnTo>
                  <a:pt x="64515" y="152273"/>
                </a:lnTo>
                <a:lnTo>
                  <a:pt x="80009" y="142494"/>
                </a:lnTo>
                <a:lnTo>
                  <a:pt x="97662" y="131444"/>
                </a:lnTo>
                <a:lnTo>
                  <a:pt x="115315" y="119506"/>
                </a:lnTo>
                <a:lnTo>
                  <a:pt x="133603" y="106171"/>
                </a:lnTo>
                <a:lnTo>
                  <a:pt x="152273" y="90296"/>
                </a:lnTo>
                <a:lnTo>
                  <a:pt x="172084" y="74930"/>
                </a:lnTo>
                <a:lnTo>
                  <a:pt x="192658" y="60832"/>
                </a:lnTo>
                <a:lnTo>
                  <a:pt x="213487" y="47879"/>
                </a:lnTo>
                <a:lnTo>
                  <a:pt x="232282" y="35687"/>
                </a:lnTo>
                <a:lnTo>
                  <a:pt x="248412" y="27050"/>
                </a:lnTo>
                <a:lnTo>
                  <a:pt x="263905" y="19431"/>
                </a:lnTo>
                <a:lnTo>
                  <a:pt x="278002" y="11556"/>
                </a:lnTo>
                <a:lnTo>
                  <a:pt x="288036" y="5333"/>
                </a:lnTo>
                <a:lnTo>
                  <a:pt x="29667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81348" y="2072639"/>
            <a:ext cx="336550" cy="183515"/>
          </a:xfrm>
          <a:custGeom>
            <a:avLst/>
            <a:gdLst/>
            <a:ahLst/>
            <a:cxnLst/>
            <a:rect l="l" t="t" r="r" b="b"/>
            <a:pathLst>
              <a:path w="336550" h="183514">
                <a:moveTo>
                  <a:pt x="0" y="157352"/>
                </a:moveTo>
                <a:lnTo>
                  <a:pt x="5841" y="167004"/>
                </a:lnTo>
                <a:lnTo>
                  <a:pt x="11175" y="172465"/>
                </a:lnTo>
                <a:lnTo>
                  <a:pt x="20954" y="179323"/>
                </a:lnTo>
                <a:lnTo>
                  <a:pt x="37464" y="183260"/>
                </a:lnTo>
                <a:lnTo>
                  <a:pt x="54101" y="182117"/>
                </a:lnTo>
                <a:lnTo>
                  <a:pt x="72389" y="175640"/>
                </a:lnTo>
                <a:lnTo>
                  <a:pt x="90042" y="165988"/>
                </a:lnTo>
                <a:lnTo>
                  <a:pt x="105155" y="154050"/>
                </a:lnTo>
                <a:lnTo>
                  <a:pt x="118490" y="142620"/>
                </a:lnTo>
                <a:lnTo>
                  <a:pt x="132587" y="131063"/>
                </a:lnTo>
                <a:lnTo>
                  <a:pt x="146938" y="120268"/>
                </a:lnTo>
                <a:lnTo>
                  <a:pt x="163449" y="109473"/>
                </a:lnTo>
                <a:lnTo>
                  <a:pt x="182245" y="96519"/>
                </a:lnTo>
                <a:lnTo>
                  <a:pt x="201675" y="81025"/>
                </a:lnTo>
                <a:lnTo>
                  <a:pt x="219328" y="69087"/>
                </a:lnTo>
                <a:lnTo>
                  <a:pt x="237998" y="58292"/>
                </a:lnTo>
                <a:lnTo>
                  <a:pt x="258572" y="45338"/>
                </a:lnTo>
                <a:lnTo>
                  <a:pt x="279400" y="32384"/>
                </a:lnTo>
                <a:lnTo>
                  <a:pt x="299974" y="22732"/>
                </a:lnTo>
                <a:lnTo>
                  <a:pt x="315467" y="15112"/>
                </a:lnTo>
                <a:lnTo>
                  <a:pt x="324358" y="9397"/>
                </a:lnTo>
              </a:path>
              <a:path w="336550" h="183514">
                <a:moveTo>
                  <a:pt x="336296" y="0"/>
                </a:moveTo>
                <a:lnTo>
                  <a:pt x="321183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83585" y="2350516"/>
            <a:ext cx="723900" cy="65405"/>
          </a:xfrm>
          <a:custGeom>
            <a:avLst/>
            <a:gdLst/>
            <a:ahLst/>
            <a:cxnLst/>
            <a:rect l="l" t="t" r="r" b="b"/>
            <a:pathLst>
              <a:path w="723900" h="65405">
                <a:moveTo>
                  <a:pt x="0" y="21589"/>
                </a:moveTo>
                <a:lnTo>
                  <a:pt x="0" y="21589"/>
                </a:lnTo>
                <a:lnTo>
                  <a:pt x="13334" y="29209"/>
                </a:lnTo>
                <a:lnTo>
                  <a:pt x="25145" y="39243"/>
                </a:lnTo>
                <a:lnTo>
                  <a:pt x="36321" y="50037"/>
                </a:lnTo>
                <a:lnTo>
                  <a:pt x="49656" y="59816"/>
                </a:lnTo>
                <a:lnTo>
                  <a:pt x="64769" y="65150"/>
                </a:lnTo>
                <a:lnTo>
                  <a:pt x="82041" y="64134"/>
                </a:lnTo>
                <a:lnTo>
                  <a:pt x="99694" y="57657"/>
                </a:lnTo>
                <a:lnTo>
                  <a:pt x="116205" y="47878"/>
                </a:lnTo>
                <a:lnTo>
                  <a:pt x="130301" y="38226"/>
                </a:lnTo>
                <a:lnTo>
                  <a:pt x="144652" y="28066"/>
                </a:lnTo>
                <a:lnTo>
                  <a:pt x="157606" y="20574"/>
                </a:lnTo>
                <a:lnTo>
                  <a:pt x="172084" y="15112"/>
                </a:lnTo>
                <a:lnTo>
                  <a:pt x="188594" y="14096"/>
                </a:lnTo>
                <a:lnTo>
                  <a:pt x="208406" y="17271"/>
                </a:lnTo>
                <a:lnTo>
                  <a:pt x="226821" y="19431"/>
                </a:lnTo>
                <a:lnTo>
                  <a:pt x="244475" y="19431"/>
                </a:lnTo>
                <a:lnTo>
                  <a:pt x="262000" y="17271"/>
                </a:lnTo>
                <a:lnTo>
                  <a:pt x="280415" y="14096"/>
                </a:lnTo>
                <a:lnTo>
                  <a:pt x="300227" y="8635"/>
                </a:lnTo>
                <a:lnTo>
                  <a:pt x="318896" y="3301"/>
                </a:lnTo>
                <a:lnTo>
                  <a:pt x="337693" y="0"/>
                </a:lnTo>
                <a:lnTo>
                  <a:pt x="337693" y="0"/>
                </a:lnTo>
                <a:lnTo>
                  <a:pt x="354964" y="762"/>
                </a:lnTo>
                <a:lnTo>
                  <a:pt x="373633" y="6476"/>
                </a:lnTo>
                <a:lnTo>
                  <a:pt x="394588" y="10794"/>
                </a:lnTo>
                <a:lnTo>
                  <a:pt x="415036" y="11937"/>
                </a:lnTo>
                <a:lnTo>
                  <a:pt x="434847" y="10794"/>
                </a:lnTo>
                <a:lnTo>
                  <a:pt x="454278" y="7619"/>
                </a:lnTo>
                <a:lnTo>
                  <a:pt x="475488" y="3301"/>
                </a:lnTo>
                <a:lnTo>
                  <a:pt x="495300" y="0"/>
                </a:lnTo>
                <a:lnTo>
                  <a:pt x="511555" y="0"/>
                </a:lnTo>
                <a:lnTo>
                  <a:pt x="526668" y="3301"/>
                </a:lnTo>
                <a:lnTo>
                  <a:pt x="545338" y="8635"/>
                </a:lnTo>
                <a:lnTo>
                  <a:pt x="567309" y="14096"/>
                </a:lnTo>
                <a:lnTo>
                  <a:pt x="589279" y="16256"/>
                </a:lnTo>
                <a:lnTo>
                  <a:pt x="609091" y="17271"/>
                </a:lnTo>
                <a:lnTo>
                  <a:pt x="627506" y="16256"/>
                </a:lnTo>
                <a:lnTo>
                  <a:pt x="647318" y="12953"/>
                </a:lnTo>
                <a:lnTo>
                  <a:pt x="669163" y="10794"/>
                </a:lnTo>
                <a:lnTo>
                  <a:pt x="692276" y="8635"/>
                </a:lnTo>
                <a:lnTo>
                  <a:pt x="710564" y="8635"/>
                </a:lnTo>
                <a:lnTo>
                  <a:pt x="723900" y="9778"/>
                </a:lnTo>
                <a:lnTo>
                  <a:pt x="721740" y="19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9233" y="1414779"/>
            <a:ext cx="355307" cy="7268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139952" y="1213865"/>
            <a:ext cx="7623175" cy="3735704"/>
            <a:chOff x="1139952" y="1213865"/>
            <a:chExt cx="7623175" cy="3735704"/>
          </a:xfrm>
        </p:grpSpPr>
        <p:sp>
          <p:nvSpPr>
            <p:cNvPr id="15" name="object 15"/>
            <p:cNvSpPr/>
            <p:nvPr/>
          </p:nvSpPr>
          <p:spPr>
            <a:xfrm>
              <a:off x="2541651" y="1393697"/>
              <a:ext cx="1619885" cy="421005"/>
            </a:xfrm>
            <a:custGeom>
              <a:avLst/>
              <a:gdLst/>
              <a:ahLst/>
              <a:cxnLst/>
              <a:rect l="l" t="t" r="r" b="b"/>
              <a:pathLst>
                <a:path w="1619885" h="421005">
                  <a:moveTo>
                    <a:pt x="0" y="138937"/>
                  </a:moveTo>
                  <a:lnTo>
                    <a:pt x="3556" y="145414"/>
                  </a:lnTo>
                  <a:lnTo>
                    <a:pt x="4699" y="158368"/>
                  </a:lnTo>
                  <a:lnTo>
                    <a:pt x="6857" y="168528"/>
                  </a:lnTo>
                  <a:lnTo>
                    <a:pt x="11175" y="177164"/>
                  </a:lnTo>
                  <a:lnTo>
                    <a:pt x="16510" y="184658"/>
                  </a:lnTo>
                  <a:lnTo>
                    <a:pt x="20828" y="192277"/>
                  </a:lnTo>
                  <a:lnTo>
                    <a:pt x="27305" y="199771"/>
                  </a:lnTo>
                  <a:lnTo>
                    <a:pt x="35306" y="205231"/>
                  </a:lnTo>
                  <a:lnTo>
                    <a:pt x="43942" y="206248"/>
                  </a:lnTo>
                  <a:lnTo>
                    <a:pt x="43942" y="206248"/>
                  </a:lnTo>
                  <a:lnTo>
                    <a:pt x="54737" y="205231"/>
                  </a:lnTo>
                  <a:lnTo>
                    <a:pt x="70231" y="200913"/>
                  </a:lnTo>
                  <a:lnTo>
                    <a:pt x="83185" y="193293"/>
                  </a:lnTo>
                  <a:lnTo>
                    <a:pt x="96519" y="185800"/>
                  </a:lnTo>
                  <a:lnTo>
                    <a:pt x="108712" y="177164"/>
                  </a:lnTo>
                  <a:lnTo>
                    <a:pt x="121666" y="166370"/>
                  </a:lnTo>
                  <a:lnTo>
                    <a:pt x="138175" y="153035"/>
                  </a:lnTo>
                  <a:lnTo>
                    <a:pt x="156591" y="142239"/>
                  </a:lnTo>
                  <a:lnTo>
                    <a:pt x="175260" y="131063"/>
                  </a:lnTo>
                  <a:lnTo>
                    <a:pt x="190754" y="120268"/>
                  </a:lnTo>
                  <a:lnTo>
                    <a:pt x="205867" y="109727"/>
                  </a:lnTo>
                  <a:lnTo>
                    <a:pt x="221361" y="97536"/>
                  </a:lnTo>
                  <a:lnTo>
                    <a:pt x="237998" y="86740"/>
                  </a:lnTo>
                  <a:lnTo>
                    <a:pt x="253111" y="77088"/>
                  </a:lnTo>
                  <a:lnTo>
                    <a:pt x="269240" y="67310"/>
                  </a:lnTo>
                  <a:lnTo>
                    <a:pt x="283718" y="56514"/>
                  </a:lnTo>
                  <a:lnTo>
                    <a:pt x="296672" y="44576"/>
                  </a:lnTo>
                  <a:lnTo>
                    <a:pt x="310006" y="34925"/>
                  </a:lnTo>
                  <a:lnTo>
                    <a:pt x="323215" y="25908"/>
                  </a:lnTo>
                  <a:lnTo>
                    <a:pt x="335153" y="17652"/>
                  </a:lnTo>
                  <a:lnTo>
                    <a:pt x="343788" y="9651"/>
                  </a:lnTo>
                  <a:lnTo>
                    <a:pt x="350647" y="5334"/>
                  </a:lnTo>
                  <a:lnTo>
                    <a:pt x="343788" y="0"/>
                  </a:lnTo>
                </a:path>
                <a:path w="1619885" h="421005">
                  <a:moveTo>
                    <a:pt x="1297432" y="354202"/>
                  </a:moveTo>
                  <a:lnTo>
                    <a:pt x="1297432" y="354202"/>
                  </a:lnTo>
                  <a:lnTo>
                    <a:pt x="1304289" y="363600"/>
                  </a:lnTo>
                  <a:lnTo>
                    <a:pt x="1310766" y="375792"/>
                  </a:lnTo>
                  <a:lnTo>
                    <a:pt x="1317244" y="390271"/>
                  </a:lnTo>
                  <a:lnTo>
                    <a:pt x="1324737" y="401700"/>
                  </a:lnTo>
                  <a:lnTo>
                    <a:pt x="1332738" y="412496"/>
                  </a:lnTo>
                  <a:lnTo>
                    <a:pt x="1342389" y="419353"/>
                  </a:lnTo>
                  <a:lnTo>
                    <a:pt x="1355344" y="420497"/>
                  </a:lnTo>
                  <a:lnTo>
                    <a:pt x="1368678" y="414654"/>
                  </a:lnTo>
                  <a:lnTo>
                    <a:pt x="1368678" y="414654"/>
                  </a:lnTo>
                  <a:lnTo>
                    <a:pt x="1386332" y="405002"/>
                  </a:lnTo>
                  <a:lnTo>
                    <a:pt x="1406144" y="391287"/>
                  </a:lnTo>
                  <a:lnTo>
                    <a:pt x="1427734" y="373252"/>
                  </a:lnTo>
                  <a:lnTo>
                    <a:pt x="1448689" y="359283"/>
                  </a:lnTo>
                  <a:lnTo>
                    <a:pt x="1465961" y="347345"/>
                  </a:lnTo>
                  <a:lnTo>
                    <a:pt x="1484629" y="335534"/>
                  </a:lnTo>
                  <a:lnTo>
                    <a:pt x="1502283" y="323596"/>
                  </a:lnTo>
                  <a:lnTo>
                    <a:pt x="1517777" y="314960"/>
                  </a:lnTo>
                  <a:lnTo>
                    <a:pt x="1532889" y="306324"/>
                  </a:lnTo>
                  <a:lnTo>
                    <a:pt x="1548384" y="296672"/>
                  </a:lnTo>
                  <a:lnTo>
                    <a:pt x="1548384" y="296672"/>
                  </a:lnTo>
                  <a:lnTo>
                    <a:pt x="1564894" y="285496"/>
                  </a:lnTo>
                  <a:lnTo>
                    <a:pt x="1582165" y="274700"/>
                  </a:lnTo>
                  <a:lnTo>
                    <a:pt x="1597278" y="263905"/>
                  </a:lnTo>
                  <a:lnTo>
                    <a:pt x="1611757" y="256286"/>
                  </a:lnTo>
                  <a:lnTo>
                    <a:pt x="1619631" y="25095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54752" y="2892551"/>
              <a:ext cx="3508248" cy="20208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52590" y="206476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69713" y="1213865"/>
              <a:ext cx="3318764" cy="174345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39952" y="3170461"/>
              <a:ext cx="3859688" cy="166899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542288" y="3031362"/>
              <a:ext cx="2106295" cy="386080"/>
            </a:xfrm>
            <a:custGeom>
              <a:avLst/>
              <a:gdLst/>
              <a:ahLst/>
              <a:cxnLst/>
              <a:rect l="l" t="t" r="r" b="b"/>
              <a:pathLst>
                <a:path w="2106295" h="386079">
                  <a:moveTo>
                    <a:pt x="490347" y="51054"/>
                  </a:moveTo>
                  <a:lnTo>
                    <a:pt x="490347" y="51054"/>
                  </a:lnTo>
                  <a:lnTo>
                    <a:pt x="374395" y="45338"/>
                  </a:lnTo>
                  <a:lnTo>
                    <a:pt x="352806" y="45338"/>
                  </a:lnTo>
                  <a:lnTo>
                    <a:pt x="331597" y="47879"/>
                  </a:lnTo>
                  <a:lnTo>
                    <a:pt x="0" y="208406"/>
                  </a:lnTo>
                  <a:lnTo>
                    <a:pt x="0" y="208406"/>
                  </a:lnTo>
                  <a:lnTo>
                    <a:pt x="1396" y="224662"/>
                  </a:lnTo>
                  <a:lnTo>
                    <a:pt x="4318" y="242950"/>
                  </a:lnTo>
                  <a:lnTo>
                    <a:pt x="10033" y="263906"/>
                  </a:lnTo>
                  <a:lnTo>
                    <a:pt x="17653" y="285496"/>
                  </a:lnTo>
                  <a:lnTo>
                    <a:pt x="27305" y="304165"/>
                  </a:lnTo>
                  <a:lnTo>
                    <a:pt x="38481" y="318262"/>
                  </a:lnTo>
                  <a:lnTo>
                    <a:pt x="48259" y="330454"/>
                  </a:lnTo>
                  <a:lnTo>
                    <a:pt x="59055" y="339090"/>
                  </a:lnTo>
                  <a:lnTo>
                    <a:pt x="72009" y="346583"/>
                  </a:lnTo>
                  <a:lnTo>
                    <a:pt x="86360" y="352044"/>
                  </a:lnTo>
                  <a:lnTo>
                    <a:pt x="101854" y="356362"/>
                  </a:lnTo>
                  <a:lnTo>
                    <a:pt x="116967" y="359663"/>
                  </a:lnTo>
                  <a:lnTo>
                    <a:pt x="135762" y="361823"/>
                  </a:lnTo>
                  <a:lnTo>
                    <a:pt x="155194" y="362838"/>
                  </a:lnTo>
                  <a:lnTo>
                    <a:pt x="178562" y="362838"/>
                  </a:lnTo>
                  <a:lnTo>
                    <a:pt x="201294" y="360680"/>
                  </a:lnTo>
                  <a:lnTo>
                    <a:pt x="224662" y="357505"/>
                  </a:lnTo>
                  <a:lnTo>
                    <a:pt x="245110" y="354203"/>
                  </a:lnTo>
                  <a:lnTo>
                    <a:pt x="263906" y="348742"/>
                  </a:lnTo>
                  <a:lnTo>
                    <a:pt x="282194" y="345567"/>
                  </a:lnTo>
                  <a:lnTo>
                    <a:pt x="300989" y="343408"/>
                  </a:lnTo>
                  <a:lnTo>
                    <a:pt x="319659" y="340106"/>
                  </a:lnTo>
                  <a:lnTo>
                    <a:pt x="336295" y="336550"/>
                  </a:lnTo>
                  <a:lnTo>
                    <a:pt x="353568" y="333629"/>
                  </a:lnTo>
                  <a:lnTo>
                    <a:pt x="370078" y="330454"/>
                  </a:lnTo>
                  <a:lnTo>
                    <a:pt x="386334" y="327913"/>
                  </a:lnTo>
                  <a:lnTo>
                    <a:pt x="402844" y="325755"/>
                  </a:lnTo>
                  <a:lnTo>
                    <a:pt x="421513" y="322580"/>
                  </a:lnTo>
                  <a:lnTo>
                    <a:pt x="439166" y="320421"/>
                  </a:lnTo>
                  <a:lnTo>
                    <a:pt x="457581" y="318262"/>
                  </a:lnTo>
                  <a:lnTo>
                    <a:pt x="476250" y="316103"/>
                  </a:lnTo>
                  <a:lnTo>
                    <a:pt x="495045" y="314960"/>
                  </a:lnTo>
                  <a:lnTo>
                    <a:pt x="514476" y="314960"/>
                  </a:lnTo>
                  <a:lnTo>
                    <a:pt x="532130" y="313944"/>
                  </a:lnTo>
                  <a:lnTo>
                    <a:pt x="549656" y="314960"/>
                  </a:lnTo>
                  <a:lnTo>
                    <a:pt x="567309" y="316103"/>
                  </a:lnTo>
                  <a:lnTo>
                    <a:pt x="585724" y="317119"/>
                  </a:lnTo>
                  <a:lnTo>
                    <a:pt x="605536" y="317119"/>
                  </a:lnTo>
                  <a:lnTo>
                    <a:pt x="624205" y="319278"/>
                  </a:lnTo>
                  <a:lnTo>
                    <a:pt x="642619" y="322580"/>
                  </a:lnTo>
                  <a:lnTo>
                    <a:pt x="661288" y="325755"/>
                  </a:lnTo>
                  <a:lnTo>
                    <a:pt x="681101" y="327913"/>
                  </a:lnTo>
                  <a:lnTo>
                    <a:pt x="700532" y="330454"/>
                  </a:lnTo>
                  <a:lnTo>
                    <a:pt x="719328" y="331469"/>
                  </a:lnTo>
                  <a:lnTo>
                    <a:pt x="736854" y="331469"/>
                  </a:lnTo>
                  <a:lnTo>
                    <a:pt x="736854" y="331469"/>
                  </a:lnTo>
                  <a:lnTo>
                    <a:pt x="753110" y="329056"/>
                  </a:lnTo>
                  <a:lnTo>
                    <a:pt x="768604" y="327913"/>
                  </a:lnTo>
                  <a:lnTo>
                    <a:pt x="783717" y="326898"/>
                  </a:lnTo>
                  <a:lnTo>
                    <a:pt x="802386" y="325755"/>
                  </a:lnTo>
                  <a:lnTo>
                    <a:pt x="821182" y="322580"/>
                  </a:lnTo>
                  <a:lnTo>
                    <a:pt x="839469" y="317119"/>
                  </a:lnTo>
                  <a:lnTo>
                    <a:pt x="857123" y="310642"/>
                  </a:lnTo>
                  <a:lnTo>
                    <a:pt x="874776" y="304165"/>
                  </a:lnTo>
                  <a:lnTo>
                    <a:pt x="891413" y="295148"/>
                  </a:lnTo>
                  <a:lnTo>
                    <a:pt x="904367" y="287909"/>
                  </a:lnTo>
                  <a:lnTo>
                    <a:pt x="916178" y="278256"/>
                  </a:lnTo>
                  <a:lnTo>
                    <a:pt x="927354" y="268224"/>
                  </a:lnTo>
                  <a:lnTo>
                    <a:pt x="939292" y="256286"/>
                  </a:lnTo>
                  <a:lnTo>
                    <a:pt x="952500" y="242950"/>
                  </a:lnTo>
                  <a:lnTo>
                    <a:pt x="964438" y="230378"/>
                  </a:lnTo>
                  <a:lnTo>
                    <a:pt x="976630" y="217043"/>
                  </a:lnTo>
                  <a:lnTo>
                    <a:pt x="985266" y="203327"/>
                  </a:lnTo>
                  <a:lnTo>
                    <a:pt x="989584" y="186055"/>
                  </a:lnTo>
                  <a:lnTo>
                    <a:pt x="993267" y="164084"/>
                  </a:lnTo>
                  <a:lnTo>
                    <a:pt x="994282" y="143637"/>
                  </a:lnTo>
                  <a:lnTo>
                    <a:pt x="991743" y="124841"/>
                  </a:lnTo>
                  <a:lnTo>
                    <a:pt x="783717" y="2159"/>
                  </a:lnTo>
                  <a:lnTo>
                    <a:pt x="766444" y="2159"/>
                  </a:lnTo>
                  <a:lnTo>
                    <a:pt x="747776" y="2159"/>
                  </a:lnTo>
                  <a:lnTo>
                    <a:pt x="728980" y="2159"/>
                  </a:lnTo>
                  <a:lnTo>
                    <a:pt x="728980" y="2159"/>
                  </a:lnTo>
                  <a:lnTo>
                    <a:pt x="418338" y="47879"/>
                  </a:lnTo>
                </a:path>
                <a:path w="2106295" h="386079">
                  <a:moveTo>
                    <a:pt x="1964182" y="85598"/>
                  </a:moveTo>
                  <a:lnTo>
                    <a:pt x="1964182" y="85598"/>
                  </a:lnTo>
                  <a:lnTo>
                    <a:pt x="1877695" y="61849"/>
                  </a:lnTo>
                  <a:lnTo>
                    <a:pt x="1854327" y="56515"/>
                  </a:lnTo>
                  <a:lnTo>
                    <a:pt x="1836039" y="52197"/>
                  </a:lnTo>
                  <a:lnTo>
                    <a:pt x="1816227" y="45338"/>
                  </a:lnTo>
                  <a:lnTo>
                    <a:pt x="1798574" y="41402"/>
                  </a:lnTo>
                  <a:lnTo>
                    <a:pt x="1783461" y="39243"/>
                  </a:lnTo>
                  <a:lnTo>
                    <a:pt x="1765046" y="34543"/>
                  </a:lnTo>
                  <a:lnTo>
                    <a:pt x="1745234" y="28067"/>
                  </a:lnTo>
                  <a:lnTo>
                    <a:pt x="1722247" y="21971"/>
                  </a:lnTo>
                  <a:lnTo>
                    <a:pt x="1699133" y="17272"/>
                  </a:lnTo>
                  <a:lnTo>
                    <a:pt x="1677289" y="14350"/>
                  </a:lnTo>
                  <a:lnTo>
                    <a:pt x="1658493" y="8636"/>
                  </a:lnTo>
                  <a:lnTo>
                    <a:pt x="1636903" y="4699"/>
                  </a:lnTo>
                  <a:lnTo>
                    <a:pt x="1612392" y="2159"/>
                  </a:lnTo>
                  <a:lnTo>
                    <a:pt x="1590802" y="1016"/>
                  </a:lnTo>
                  <a:lnTo>
                    <a:pt x="1566291" y="1016"/>
                  </a:lnTo>
                  <a:lnTo>
                    <a:pt x="1541526" y="0"/>
                  </a:lnTo>
                  <a:lnTo>
                    <a:pt x="1518412" y="0"/>
                  </a:lnTo>
                  <a:lnTo>
                    <a:pt x="1498727" y="1016"/>
                  </a:lnTo>
                  <a:lnTo>
                    <a:pt x="1481074" y="1016"/>
                  </a:lnTo>
                  <a:lnTo>
                    <a:pt x="1463802" y="0"/>
                  </a:lnTo>
                  <a:lnTo>
                    <a:pt x="1447164" y="0"/>
                  </a:lnTo>
                  <a:lnTo>
                    <a:pt x="1426337" y="1016"/>
                  </a:lnTo>
                  <a:lnTo>
                    <a:pt x="1405763" y="4699"/>
                  </a:lnTo>
                  <a:lnTo>
                    <a:pt x="1385951" y="7493"/>
                  </a:lnTo>
                  <a:lnTo>
                    <a:pt x="1366520" y="9652"/>
                  </a:lnTo>
                  <a:lnTo>
                    <a:pt x="1344295" y="8636"/>
                  </a:lnTo>
                  <a:lnTo>
                    <a:pt x="1325880" y="8636"/>
                  </a:lnTo>
                  <a:lnTo>
                    <a:pt x="1309370" y="11175"/>
                  </a:lnTo>
                  <a:lnTo>
                    <a:pt x="1294257" y="14350"/>
                  </a:lnTo>
                  <a:lnTo>
                    <a:pt x="1279779" y="17272"/>
                  </a:lnTo>
                  <a:lnTo>
                    <a:pt x="1263650" y="21971"/>
                  </a:lnTo>
                  <a:lnTo>
                    <a:pt x="1243838" y="28067"/>
                  </a:lnTo>
                  <a:lnTo>
                    <a:pt x="1226185" y="37084"/>
                  </a:lnTo>
                  <a:lnTo>
                    <a:pt x="1208913" y="46736"/>
                  </a:lnTo>
                  <a:lnTo>
                    <a:pt x="1190117" y="53975"/>
                  </a:lnTo>
                  <a:lnTo>
                    <a:pt x="1171448" y="62992"/>
                  </a:lnTo>
                  <a:lnTo>
                    <a:pt x="1110995" y="96393"/>
                  </a:lnTo>
                  <a:lnTo>
                    <a:pt x="1095883" y="109728"/>
                  </a:lnTo>
                  <a:lnTo>
                    <a:pt x="1085088" y="123825"/>
                  </a:lnTo>
                  <a:lnTo>
                    <a:pt x="1074928" y="138937"/>
                  </a:lnTo>
                  <a:lnTo>
                    <a:pt x="1063117" y="153288"/>
                  </a:lnTo>
                  <a:lnTo>
                    <a:pt x="1054100" y="167386"/>
                  </a:lnTo>
                  <a:lnTo>
                    <a:pt x="1047623" y="181356"/>
                  </a:lnTo>
                  <a:lnTo>
                    <a:pt x="1043305" y="197612"/>
                  </a:lnTo>
                  <a:lnTo>
                    <a:pt x="1041145" y="215900"/>
                  </a:lnTo>
                  <a:lnTo>
                    <a:pt x="1041145" y="235712"/>
                  </a:lnTo>
                  <a:lnTo>
                    <a:pt x="1041145" y="235712"/>
                  </a:lnTo>
                  <a:lnTo>
                    <a:pt x="1044320" y="252984"/>
                  </a:lnTo>
                  <a:lnTo>
                    <a:pt x="1049020" y="270383"/>
                  </a:lnTo>
                  <a:lnTo>
                    <a:pt x="1057656" y="289052"/>
                  </a:lnTo>
                  <a:lnTo>
                    <a:pt x="1072769" y="305181"/>
                  </a:lnTo>
                  <a:lnTo>
                    <a:pt x="1089406" y="319278"/>
                  </a:lnTo>
                  <a:lnTo>
                    <a:pt x="1108075" y="330454"/>
                  </a:lnTo>
                  <a:lnTo>
                    <a:pt x="1126489" y="339090"/>
                  </a:lnTo>
                  <a:lnTo>
                    <a:pt x="1144016" y="345567"/>
                  </a:lnTo>
                  <a:lnTo>
                    <a:pt x="1163828" y="348742"/>
                  </a:lnTo>
                  <a:lnTo>
                    <a:pt x="1183259" y="349885"/>
                  </a:lnTo>
                  <a:lnTo>
                    <a:pt x="1183259" y="349885"/>
                  </a:lnTo>
                  <a:lnTo>
                    <a:pt x="1206754" y="348742"/>
                  </a:lnTo>
                  <a:lnTo>
                    <a:pt x="1231519" y="346583"/>
                  </a:lnTo>
                  <a:lnTo>
                    <a:pt x="1257808" y="343408"/>
                  </a:lnTo>
                  <a:lnTo>
                    <a:pt x="1285239" y="339090"/>
                  </a:lnTo>
                  <a:lnTo>
                    <a:pt x="1310386" y="334391"/>
                  </a:lnTo>
                  <a:lnTo>
                    <a:pt x="1332357" y="330454"/>
                  </a:lnTo>
                  <a:lnTo>
                    <a:pt x="1352169" y="326898"/>
                  </a:lnTo>
                  <a:lnTo>
                    <a:pt x="1371600" y="324738"/>
                  </a:lnTo>
                  <a:lnTo>
                    <a:pt x="1393952" y="320421"/>
                  </a:lnTo>
                  <a:lnTo>
                    <a:pt x="1418717" y="317119"/>
                  </a:lnTo>
                  <a:lnTo>
                    <a:pt x="1447164" y="314960"/>
                  </a:lnTo>
                  <a:lnTo>
                    <a:pt x="1475994" y="313944"/>
                  </a:lnTo>
                  <a:lnTo>
                    <a:pt x="1504442" y="313944"/>
                  </a:lnTo>
                  <a:lnTo>
                    <a:pt x="1529334" y="314960"/>
                  </a:lnTo>
                  <a:lnTo>
                    <a:pt x="1551559" y="317119"/>
                  </a:lnTo>
                  <a:lnTo>
                    <a:pt x="1569974" y="320421"/>
                  </a:lnTo>
                  <a:lnTo>
                    <a:pt x="1586484" y="323596"/>
                  </a:lnTo>
                  <a:lnTo>
                    <a:pt x="1602739" y="326898"/>
                  </a:lnTo>
                  <a:lnTo>
                    <a:pt x="1602739" y="326898"/>
                  </a:lnTo>
                  <a:lnTo>
                    <a:pt x="1621409" y="330454"/>
                  </a:lnTo>
                  <a:lnTo>
                    <a:pt x="1643380" y="334391"/>
                  </a:lnTo>
                  <a:lnTo>
                    <a:pt x="1665351" y="341249"/>
                  </a:lnTo>
                  <a:lnTo>
                    <a:pt x="1685925" y="347725"/>
                  </a:lnTo>
                  <a:lnTo>
                    <a:pt x="1704594" y="353060"/>
                  </a:lnTo>
                  <a:lnTo>
                    <a:pt x="1724025" y="359663"/>
                  </a:lnTo>
                  <a:lnTo>
                    <a:pt x="1746377" y="364998"/>
                  </a:lnTo>
                  <a:lnTo>
                    <a:pt x="1767966" y="371475"/>
                  </a:lnTo>
                  <a:lnTo>
                    <a:pt x="1791335" y="376936"/>
                  </a:lnTo>
                  <a:lnTo>
                    <a:pt x="1812925" y="381254"/>
                  </a:lnTo>
                  <a:lnTo>
                    <a:pt x="1836039" y="384810"/>
                  </a:lnTo>
                  <a:lnTo>
                    <a:pt x="1860169" y="385572"/>
                  </a:lnTo>
                  <a:lnTo>
                    <a:pt x="1884172" y="385572"/>
                  </a:lnTo>
                  <a:lnTo>
                    <a:pt x="1909064" y="385572"/>
                  </a:lnTo>
                  <a:lnTo>
                    <a:pt x="1934590" y="385572"/>
                  </a:lnTo>
                  <a:lnTo>
                    <a:pt x="1956181" y="385572"/>
                  </a:lnTo>
                  <a:lnTo>
                    <a:pt x="1956181" y="385572"/>
                  </a:lnTo>
                  <a:lnTo>
                    <a:pt x="1977516" y="382650"/>
                  </a:lnTo>
                  <a:lnTo>
                    <a:pt x="1995804" y="376936"/>
                  </a:lnTo>
                  <a:lnTo>
                    <a:pt x="2014601" y="370459"/>
                  </a:lnTo>
                  <a:lnTo>
                    <a:pt x="2030729" y="362838"/>
                  </a:lnTo>
                  <a:lnTo>
                    <a:pt x="2045208" y="355346"/>
                  </a:lnTo>
                  <a:lnTo>
                    <a:pt x="2058162" y="345567"/>
                  </a:lnTo>
                  <a:lnTo>
                    <a:pt x="2070353" y="333629"/>
                  </a:lnTo>
                  <a:lnTo>
                    <a:pt x="2081149" y="321437"/>
                  </a:lnTo>
                  <a:lnTo>
                    <a:pt x="2091182" y="308483"/>
                  </a:lnTo>
                  <a:lnTo>
                    <a:pt x="2098802" y="293369"/>
                  </a:lnTo>
                  <a:lnTo>
                    <a:pt x="2105279" y="275717"/>
                  </a:lnTo>
                  <a:lnTo>
                    <a:pt x="2106295" y="257302"/>
                  </a:lnTo>
                  <a:lnTo>
                    <a:pt x="2103120" y="239013"/>
                  </a:lnTo>
                  <a:lnTo>
                    <a:pt x="2095246" y="220599"/>
                  </a:lnTo>
                  <a:lnTo>
                    <a:pt x="2085466" y="203327"/>
                  </a:lnTo>
                  <a:lnTo>
                    <a:pt x="2070353" y="186817"/>
                  </a:lnTo>
                  <a:lnTo>
                    <a:pt x="2053844" y="171704"/>
                  </a:lnTo>
                  <a:lnTo>
                    <a:pt x="1983613" y="13461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46860" y="4384763"/>
              <a:ext cx="146050" cy="16664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400302" y="4568723"/>
              <a:ext cx="323215" cy="21776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746250" y="4623803"/>
              <a:ext cx="286131" cy="20373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87037" y="4169651"/>
              <a:ext cx="10795" cy="8890"/>
            </a:xfrm>
            <a:custGeom>
              <a:avLst/>
              <a:gdLst/>
              <a:ahLst/>
              <a:cxnLst/>
              <a:rect l="l" t="t" r="r" b="b"/>
              <a:pathLst>
                <a:path w="10795" h="8889">
                  <a:moveTo>
                    <a:pt x="10795" y="0"/>
                  </a:moveTo>
                  <a:lnTo>
                    <a:pt x="8636" y="8635"/>
                  </a:lnTo>
                  <a:lnTo>
                    <a:pt x="0" y="5397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828797" y="2712211"/>
              <a:ext cx="214121" cy="22745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074288" y="2773044"/>
              <a:ext cx="220218" cy="12026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336036" y="2766948"/>
              <a:ext cx="66166" cy="11328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83991" y="2767964"/>
              <a:ext cx="96393" cy="11087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570859" y="2634995"/>
              <a:ext cx="96520" cy="266065"/>
            </a:xfrm>
            <a:custGeom>
              <a:avLst/>
              <a:gdLst/>
              <a:ahLst/>
              <a:cxnLst/>
              <a:rect l="l" t="t" r="r" b="b"/>
              <a:pathLst>
                <a:path w="96520" h="266064">
                  <a:moveTo>
                    <a:pt x="1142" y="61848"/>
                  </a:moveTo>
                  <a:lnTo>
                    <a:pt x="1142" y="61848"/>
                  </a:lnTo>
                  <a:lnTo>
                    <a:pt x="0" y="51053"/>
                  </a:lnTo>
                  <a:lnTo>
                    <a:pt x="0" y="51053"/>
                  </a:lnTo>
                  <a:lnTo>
                    <a:pt x="4699" y="40258"/>
                  </a:lnTo>
                  <a:lnTo>
                    <a:pt x="8636" y="25907"/>
                  </a:lnTo>
                  <a:lnTo>
                    <a:pt x="16637" y="13334"/>
                  </a:lnTo>
                  <a:lnTo>
                    <a:pt x="28448" y="4698"/>
                  </a:lnTo>
                  <a:lnTo>
                    <a:pt x="41782" y="0"/>
                  </a:lnTo>
                  <a:lnTo>
                    <a:pt x="41782" y="0"/>
                  </a:lnTo>
                  <a:lnTo>
                    <a:pt x="56895" y="1015"/>
                  </a:lnTo>
                  <a:lnTo>
                    <a:pt x="73405" y="8635"/>
                  </a:lnTo>
                  <a:lnTo>
                    <a:pt x="85343" y="20827"/>
                  </a:lnTo>
                  <a:lnTo>
                    <a:pt x="90042" y="35559"/>
                  </a:lnTo>
                  <a:lnTo>
                    <a:pt x="90042" y="52831"/>
                  </a:lnTo>
                  <a:lnTo>
                    <a:pt x="90042" y="75945"/>
                  </a:lnTo>
                  <a:lnTo>
                    <a:pt x="83185" y="173862"/>
                  </a:lnTo>
                  <a:lnTo>
                    <a:pt x="84200" y="197611"/>
                  </a:lnTo>
                  <a:lnTo>
                    <a:pt x="85343" y="219582"/>
                  </a:lnTo>
                  <a:lnTo>
                    <a:pt x="85343" y="239013"/>
                  </a:lnTo>
                  <a:lnTo>
                    <a:pt x="85343" y="255269"/>
                  </a:lnTo>
                  <a:lnTo>
                    <a:pt x="87883" y="266064"/>
                  </a:lnTo>
                  <a:lnTo>
                    <a:pt x="96519" y="25412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18813" y="28423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277997" y="4619485"/>
              <a:ext cx="164591" cy="18823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2492629" y="4584369"/>
              <a:ext cx="770255" cy="355600"/>
            </a:xfrm>
            <a:custGeom>
              <a:avLst/>
              <a:gdLst/>
              <a:ahLst/>
              <a:cxnLst/>
              <a:rect l="l" t="t" r="r" b="b"/>
              <a:pathLst>
                <a:path w="770254" h="355600">
                  <a:moveTo>
                    <a:pt x="194818" y="21958"/>
                  </a:moveTo>
                  <a:lnTo>
                    <a:pt x="194818" y="21958"/>
                  </a:lnTo>
                  <a:lnTo>
                    <a:pt x="0" y="177114"/>
                  </a:lnTo>
                  <a:lnTo>
                    <a:pt x="0" y="192595"/>
                  </a:lnTo>
                  <a:lnTo>
                    <a:pt x="2158" y="207721"/>
                  </a:lnTo>
                  <a:lnTo>
                    <a:pt x="2920" y="224637"/>
                  </a:lnTo>
                  <a:lnTo>
                    <a:pt x="7619" y="240830"/>
                  </a:lnTo>
                  <a:lnTo>
                    <a:pt x="16637" y="256311"/>
                  </a:lnTo>
                  <a:lnTo>
                    <a:pt x="29590" y="270357"/>
                  </a:lnTo>
                  <a:lnTo>
                    <a:pt x="42925" y="284391"/>
                  </a:lnTo>
                  <a:lnTo>
                    <a:pt x="55879" y="294474"/>
                  </a:lnTo>
                  <a:lnTo>
                    <a:pt x="67690" y="303110"/>
                  </a:lnTo>
                  <a:lnTo>
                    <a:pt x="80009" y="309600"/>
                  </a:lnTo>
                  <a:lnTo>
                    <a:pt x="92963" y="316077"/>
                  </a:lnTo>
                  <a:lnTo>
                    <a:pt x="105918" y="322554"/>
                  </a:lnTo>
                  <a:lnTo>
                    <a:pt x="121412" y="330479"/>
                  </a:lnTo>
                  <a:lnTo>
                    <a:pt x="137921" y="336956"/>
                  </a:lnTo>
                  <a:lnTo>
                    <a:pt x="159512" y="341274"/>
                  </a:lnTo>
                  <a:lnTo>
                    <a:pt x="182879" y="343433"/>
                  </a:lnTo>
                  <a:lnTo>
                    <a:pt x="204469" y="345236"/>
                  </a:lnTo>
                  <a:lnTo>
                    <a:pt x="225425" y="347751"/>
                  </a:lnTo>
                  <a:lnTo>
                    <a:pt x="244094" y="349910"/>
                  </a:lnTo>
                  <a:lnTo>
                    <a:pt x="263525" y="350989"/>
                  </a:lnTo>
                  <a:lnTo>
                    <a:pt x="284860" y="350989"/>
                  </a:lnTo>
                  <a:lnTo>
                    <a:pt x="306450" y="350989"/>
                  </a:lnTo>
                  <a:lnTo>
                    <a:pt x="326263" y="352082"/>
                  </a:lnTo>
                  <a:lnTo>
                    <a:pt x="345694" y="352082"/>
                  </a:lnTo>
                  <a:lnTo>
                    <a:pt x="364363" y="353161"/>
                  </a:lnTo>
                  <a:lnTo>
                    <a:pt x="383031" y="354241"/>
                  </a:lnTo>
                  <a:lnTo>
                    <a:pt x="402589" y="355320"/>
                  </a:lnTo>
                  <a:lnTo>
                    <a:pt x="423798" y="355320"/>
                  </a:lnTo>
                  <a:lnTo>
                    <a:pt x="446404" y="354241"/>
                  </a:lnTo>
                  <a:lnTo>
                    <a:pt x="469900" y="354241"/>
                  </a:lnTo>
                  <a:lnTo>
                    <a:pt x="493648" y="353161"/>
                  </a:lnTo>
                  <a:lnTo>
                    <a:pt x="514476" y="350989"/>
                  </a:lnTo>
                  <a:lnTo>
                    <a:pt x="532891" y="346671"/>
                  </a:lnTo>
                  <a:lnTo>
                    <a:pt x="550544" y="342353"/>
                  </a:lnTo>
                  <a:lnTo>
                    <a:pt x="569213" y="336956"/>
                  </a:lnTo>
                  <a:lnTo>
                    <a:pt x="589026" y="328320"/>
                  </a:lnTo>
                  <a:lnTo>
                    <a:pt x="607313" y="320395"/>
                  </a:lnTo>
                  <a:lnTo>
                    <a:pt x="627507" y="310680"/>
                  </a:lnTo>
                  <a:lnTo>
                    <a:pt x="648081" y="300951"/>
                  </a:lnTo>
                  <a:lnTo>
                    <a:pt x="665733" y="290880"/>
                  </a:lnTo>
                  <a:lnTo>
                    <a:pt x="678688" y="280073"/>
                  </a:lnTo>
                  <a:lnTo>
                    <a:pt x="693038" y="268198"/>
                  </a:lnTo>
                  <a:lnTo>
                    <a:pt x="704976" y="255231"/>
                  </a:lnTo>
                  <a:lnTo>
                    <a:pt x="715771" y="239750"/>
                  </a:lnTo>
                  <a:lnTo>
                    <a:pt x="715771" y="239750"/>
                  </a:lnTo>
                  <a:lnTo>
                    <a:pt x="726947" y="224637"/>
                  </a:lnTo>
                  <a:lnTo>
                    <a:pt x="736600" y="208800"/>
                  </a:lnTo>
                  <a:lnTo>
                    <a:pt x="745235" y="195478"/>
                  </a:lnTo>
                  <a:lnTo>
                    <a:pt x="753109" y="182880"/>
                  </a:lnTo>
                  <a:lnTo>
                    <a:pt x="760730" y="169557"/>
                  </a:lnTo>
                  <a:lnTo>
                    <a:pt x="764032" y="153352"/>
                  </a:lnTo>
                  <a:lnTo>
                    <a:pt x="767587" y="135712"/>
                  </a:lnTo>
                  <a:lnTo>
                    <a:pt x="769746" y="116281"/>
                  </a:lnTo>
                  <a:lnTo>
                    <a:pt x="768604" y="96837"/>
                  </a:lnTo>
                  <a:lnTo>
                    <a:pt x="636143" y="21958"/>
                  </a:lnTo>
                  <a:lnTo>
                    <a:pt x="615314" y="21958"/>
                  </a:lnTo>
                  <a:lnTo>
                    <a:pt x="615314" y="21958"/>
                  </a:lnTo>
                  <a:lnTo>
                    <a:pt x="542925" y="31318"/>
                  </a:lnTo>
                  <a:lnTo>
                    <a:pt x="526795" y="33477"/>
                  </a:lnTo>
                  <a:lnTo>
                    <a:pt x="526795" y="33477"/>
                  </a:lnTo>
                  <a:lnTo>
                    <a:pt x="475995" y="42113"/>
                  </a:lnTo>
                  <a:lnTo>
                    <a:pt x="457581" y="42113"/>
                  </a:lnTo>
                  <a:lnTo>
                    <a:pt x="439927" y="42113"/>
                  </a:lnTo>
                  <a:lnTo>
                    <a:pt x="421258" y="41033"/>
                  </a:lnTo>
                  <a:lnTo>
                    <a:pt x="231901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36844" y="1326514"/>
              <a:ext cx="173100" cy="18072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32679" y="1365757"/>
              <a:ext cx="201549" cy="15265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669915" y="1361439"/>
              <a:ext cx="71882" cy="12750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787262" y="1352422"/>
              <a:ext cx="97916" cy="145161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369053" y="2678175"/>
              <a:ext cx="111760" cy="343535"/>
            </a:xfrm>
            <a:custGeom>
              <a:avLst/>
              <a:gdLst/>
              <a:ahLst/>
              <a:cxnLst/>
              <a:rect l="l" t="t" r="r" b="b"/>
              <a:pathLst>
                <a:path w="111760" h="343535">
                  <a:moveTo>
                    <a:pt x="111506" y="0"/>
                  </a:moveTo>
                  <a:lnTo>
                    <a:pt x="111506" y="0"/>
                  </a:lnTo>
                  <a:lnTo>
                    <a:pt x="47117" y="73025"/>
                  </a:lnTo>
                  <a:lnTo>
                    <a:pt x="33020" y="97155"/>
                  </a:lnTo>
                  <a:lnTo>
                    <a:pt x="20828" y="116586"/>
                  </a:lnTo>
                  <a:lnTo>
                    <a:pt x="10795" y="137160"/>
                  </a:lnTo>
                  <a:lnTo>
                    <a:pt x="4572" y="160147"/>
                  </a:lnTo>
                  <a:lnTo>
                    <a:pt x="1016" y="180340"/>
                  </a:lnTo>
                  <a:lnTo>
                    <a:pt x="0" y="204470"/>
                  </a:lnTo>
                  <a:lnTo>
                    <a:pt x="0" y="230378"/>
                  </a:lnTo>
                  <a:lnTo>
                    <a:pt x="6731" y="259969"/>
                  </a:lnTo>
                  <a:lnTo>
                    <a:pt x="17525" y="284734"/>
                  </a:lnTo>
                  <a:lnTo>
                    <a:pt x="30607" y="303149"/>
                  </a:lnTo>
                  <a:lnTo>
                    <a:pt x="47117" y="319659"/>
                  </a:lnTo>
                  <a:lnTo>
                    <a:pt x="64770" y="331597"/>
                  </a:lnTo>
                  <a:lnTo>
                    <a:pt x="80899" y="340487"/>
                  </a:lnTo>
                  <a:lnTo>
                    <a:pt x="98551" y="343408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204720" cy="616585"/>
            <a:chOff x="1213103" y="774134"/>
            <a:chExt cx="2204720" cy="616585"/>
          </a:xfrm>
        </p:grpSpPr>
        <p:sp>
          <p:nvSpPr>
            <p:cNvPr id="3" name="object 3"/>
            <p:cNvSpPr/>
            <p:nvPr/>
          </p:nvSpPr>
          <p:spPr>
            <a:xfrm>
              <a:off x="1234430" y="774134"/>
              <a:ext cx="218314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95983" y="792479"/>
              <a:ext cx="1853945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2072639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993392" y="475488"/>
                  </a:lnTo>
                  <a:lnTo>
                    <a:pt x="2072639" y="396239"/>
                  </a:lnTo>
                  <a:lnTo>
                    <a:pt x="20726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110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1993392" y="475488"/>
                  </a:moveTo>
                  <a:lnTo>
                    <a:pt x="2009267" y="412114"/>
                  </a:lnTo>
                  <a:lnTo>
                    <a:pt x="2072639" y="396239"/>
                  </a:lnTo>
                  <a:lnTo>
                    <a:pt x="19933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072639" y="0"/>
                  </a:lnTo>
                  <a:lnTo>
                    <a:pt x="2072639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Advancement</a:t>
            </a:r>
          </a:p>
          <a:p>
            <a:pPr marL="614045">
              <a:lnSpc>
                <a:spcPct val="100000"/>
              </a:lnSpc>
              <a:spcBef>
                <a:spcPts val="30"/>
              </a:spcBef>
            </a:pPr>
            <a:endParaRPr sz="1900"/>
          </a:p>
          <a:p>
            <a:pPr marL="949325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949325" algn="l"/>
                <a:tab pos="949960" algn="l"/>
              </a:tabLst>
            </a:pPr>
            <a:r>
              <a:rPr sz="1500" dirty="0">
                <a:solidFill>
                  <a:srgbClr val="CC0000"/>
                </a:solidFill>
              </a:rPr>
              <a:t>L</a:t>
            </a:r>
            <a:r>
              <a:rPr sz="1500" u="heavy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</a:rPr>
              <a:t>iving </a:t>
            </a:r>
            <a:r>
              <a:rPr sz="1500" u="heavy" spc="-1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</a:rPr>
              <a:t>endoskeleton</a:t>
            </a:r>
            <a:r>
              <a:rPr sz="1500" spc="-10" dirty="0">
                <a:solidFill>
                  <a:srgbClr val="CC0000"/>
                </a:solidFill>
              </a:rPr>
              <a:t>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which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grows with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the</a:t>
            </a:r>
            <a:r>
              <a:rPr sz="1500" b="0" spc="-24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45" dirty="0">
                <a:solidFill>
                  <a:srgbClr val="000000"/>
                </a:solidFill>
                <a:latin typeface="Arial Black"/>
                <a:cs typeface="Arial Black"/>
              </a:rPr>
              <a:t>body.</a:t>
            </a:r>
            <a:endParaRPr sz="1500">
              <a:latin typeface="Arial Black"/>
              <a:cs typeface="Arial Black"/>
            </a:endParaRPr>
          </a:p>
          <a:p>
            <a:pPr marL="949325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949325" algn="l"/>
                <a:tab pos="949960" algn="l"/>
              </a:tabLst>
            </a:pPr>
            <a:r>
              <a:rPr sz="1500" spc="-55" dirty="0">
                <a:solidFill>
                  <a:srgbClr val="CC0000"/>
                </a:solidFill>
              </a:rPr>
              <a:t>More </a:t>
            </a:r>
            <a:r>
              <a:rPr sz="1500" dirty="0">
                <a:solidFill>
                  <a:srgbClr val="CC0000"/>
                </a:solidFill>
              </a:rPr>
              <a:t>efficient </a:t>
            </a:r>
            <a:r>
              <a:rPr sz="1500" spc="-25" dirty="0">
                <a:solidFill>
                  <a:srgbClr val="CC0000"/>
                </a:solidFill>
              </a:rPr>
              <a:t>respiratory </a:t>
            </a:r>
            <a:r>
              <a:rPr sz="1500" spc="15" dirty="0">
                <a:solidFill>
                  <a:srgbClr val="CC0000"/>
                </a:solidFill>
              </a:rPr>
              <a:t>organs </a:t>
            </a:r>
            <a:r>
              <a:rPr sz="1500" b="0" spc="-140" dirty="0">
                <a:solidFill>
                  <a:srgbClr val="000000"/>
                </a:solidFill>
                <a:latin typeface="Arial Black"/>
                <a:cs typeface="Arial Black"/>
              </a:rPr>
              <a:t>(gills </a:t>
            </a:r>
            <a:r>
              <a:rPr sz="1500" b="0" spc="-160" dirty="0">
                <a:solidFill>
                  <a:srgbClr val="000000"/>
                </a:solidFill>
                <a:latin typeface="Arial Black"/>
                <a:cs typeface="Arial Black"/>
              </a:rPr>
              <a:t>and </a:t>
            </a:r>
            <a:r>
              <a:rPr sz="1500" b="0" spc="-145" dirty="0">
                <a:solidFill>
                  <a:srgbClr val="000000"/>
                </a:solidFill>
                <a:latin typeface="Arial Black"/>
                <a:cs typeface="Arial Black"/>
              </a:rPr>
              <a:t>lungs)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with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enormous </a:t>
            </a:r>
            <a:r>
              <a:rPr sz="1500" b="0" spc="-185" dirty="0">
                <a:solidFill>
                  <a:srgbClr val="000000"/>
                </a:solidFill>
                <a:latin typeface="Arial Black"/>
                <a:cs typeface="Arial Black"/>
              </a:rPr>
              <a:t>surface </a:t>
            </a:r>
            <a:r>
              <a:rPr sz="1500" b="0" spc="-190" dirty="0">
                <a:solidFill>
                  <a:srgbClr val="000000"/>
                </a:solidFill>
                <a:latin typeface="Arial Black"/>
                <a:cs typeface="Arial Black"/>
              </a:rPr>
              <a:t>area</a:t>
            </a:r>
            <a:r>
              <a:rPr sz="1500" b="0" spc="-11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30" dirty="0">
                <a:solidFill>
                  <a:srgbClr val="000000"/>
                </a:solidFill>
                <a:latin typeface="Arial Black"/>
                <a:cs typeface="Arial Black"/>
              </a:rPr>
              <a:t>for</a:t>
            </a:r>
            <a:endParaRPr sz="1500">
              <a:latin typeface="Arial Black"/>
              <a:cs typeface="Arial Black"/>
            </a:endParaRPr>
          </a:p>
          <a:p>
            <a:pPr marL="949325">
              <a:lnSpc>
                <a:spcPct val="100000"/>
              </a:lnSpc>
            </a:pP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rapid </a:t>
            </a:r>
            <a:r>
              <a:rPr sz="1500" b="0" spc="-190" dirty="0">
                <a:solidFill>
                  <a:srgbClr val="000000"/>
                </a:solidFill>
                <a:latin typeface="Arial Black"/>
                <a:cs typeface="Arial Black"/>
              </a:rPr>
              <a:t>exchange </a:t>
            </a:r>
            <a:r>
              <a:rPr sz="1500" b="0" spc="-125" dirty="0">
                <a:solidFill>
                  <a:srgbClr val="000000"/>
                </a:solidFill>
                <a:latin typeface="Arial Black"/>
                <a:cs typeface="Arial Black"/>
              </a:rPr>
              <a:t>of</a:t>
            </a:r>
            <a:r>
              <a:rPr sz="1500" b="0" spc="-11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85" dirty="0">
                <a:solidFill>
                  <a:srgbClr val="000000"/>
                </a:solidFill>
                <a:latin typeface="Arial Black"/>
                <a:cs typeface="Arial Black"/>
              </a:rPr>
              <a:t>gases.</a:t>
            </a:r>
            <a:endParaRPr sz="1500">
              <a:latin typeface="Arial Black"/>
              <a:cs typeface="Arial Black"/>
            </a:endParaRPr>
          </a:p>
          <a:p>
            <a:pPr marL="949325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949325" algn="l"/>
                <a:tab pos="949960" algn="l"/>
              </a:tabLst>
            </a:pPr>
            <a:r>
              <a:rPr sz="1500" spc="-5" dirty="0">
                <a:solidFill>
                  <a:srgbClr val="CC0000"/>
                </a:solidFill>
              </a:rPr>
              <a:t>Efficient </a:t>
            </a:r>
            <a:r>
              <a:rPr sz="1500" spc="-30" dirty="0">
                <a:solidFill>
                  <a:srgbClr val="CC0000"/>
                </a:solidFill>
              </a:rPr>
              <a:t>circulatory </a:t>
            </a:r>
            <a:r>
              <a:rPr sz="1500" dirty="0">
                <a:solidFill>
                  <a:srgbClr val="CC0000"/>
                </a:solidFill>
              </a:rPr>
              <a:t>system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with </a:t>
            </a:r>
            <a:r>
              <a:rPr sz="1500" b="0" spc="-140" dirty="0">
                <a:solidFill>
                  <a:srgbClr val="000000"/>
                </a:solidFill>
                <a:latin typeface="Arial Black"/>
                <a:cs typeface="Arial Black"/>
              </a:rPr>
              <a:t>well-developed</a:t>
            </a:r>
            <a:r>
              <a:rPr sz="1500" b="0" spc="-35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75" dirty="0">
                <a:solidFill>
                  <a:srgbClr val="000000"/>
                </a:solidFill>
                <a:latin typeface="Arial Black"/>
                <a:cs typeface="Arial Black"/>
              </a:rPr>
              <a:t>heart.</a:t>
            </a:r>
            <a:endParaRPr sz="1500">
              <a:latin typeface="Arial Black"/>
              <a:cs typeface="Arial Black"/>
            </a:endParaRPr>
          </a:p>
          <a:p>
            <a:pPr marL="949325" indent="-323215">
              <a:lnSpc>
                <a:spcPct val="100000"/>
              </a:lnSpc>
              <a:buFont typeface="Segoe UI Symbol"/>
              <a:buChar char="➢"/>
              <a:tabLst>
                <a:tab pos="949325" algn="l"/>
                <a:tab pos="949960" algn="l"/>
              </a:tabLst>
            </a:pPr>
            <a:r>
              <a:rPr sz="1500" b="0" spc="-175" dirty="0">
                <a:solidFill>
                  <a:srgbClr val="000000"/>
                </a:solidFill>
                <a:latin typeface="Arial Black"/>
                <a:cs typeface="Arial Black"/>
              </a:rPr>
              <a:t>Better </a:t>
            </a:r>
            <a:r>
              <a:rPr sz="1500" b="0" spc="-190" dirty="0">
                <a:solidFill>
                  <a:srgbClr val="000000"/>
                </a:solidFill>
                <a:latin typeface="Arial Black"/>
                <a:cs typeface="Arial Black"/>
              </a:rPr>
              <a:t>sense</a:t>
            </a:r>
            <a:r>
              <a:rPr sz="1500" b="0" spc="-8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60" dirty="0">
                <a:solidFill>
                  <a:srgbClr val="000000"/>
                </a:solidFill>
                <a:latin typeface="Arial Black"/>
                <a:cs typeface="Arial Black"/>
              </a:rPr>
              <a:t>organs.</a:t>
            </a:r>
            <a:endParaRPr sz="1500">
              <a:latin typeface="Arial Black"/>
              <a:cs typeface="Arial Black"/>
            </a:endParaRPr>
          </a:p>
          <a:p>
            <a:pPr marL="949325" indent="-323215">
              <a:lnSpc>
                <a:spcPct val="100000"/>
              </a:lnSpc>
              <a:buFont typeface="Segoe UI Symbol"/>
              <a:buChar char="➢"/>
              <a:tabLst>
                <a:tab pos="949325" algn="l"/>
                <a:tab pos="949960" algn="l"/>
              </a:tabLst>
            </a:pPr>
            <a:r>
              <a:rPr sz="1500" b="0" spc="-120" dirty="0">
                <a:solidFill>
                  <a:srgbClr val="000000"/>
                </a:solidFill>
                <a:latin typeface="Arial Black"/>
                <a:cs typeface="Arial Black"/>
              </a:rPr>
              <a:t>Well-developed </a:t>
            </a:r>
            <a:r>
              <a:rPr sz="1500" spc="-20" dirty="0">
                <a:solidFill>
                  <a:srgbClr val="CC0000"/>
                </a:solidFill>
              </a:rPr>
              <a:t>endocrine</a:t>
            </a:r>
            <a:r>
              <a:rPr sz="1500" spc="-105" dirty="0">
                <a:solidFill>
                  <a:srgbClr val="CC0000"/>
                </a:solidFill>
              </a:rPr>
              <a:t> </a:t>
            </a:r>
            <a:r>
              <a:rPr sz="1500" spc="30" dirty="0">
                <a:solidFill>
                  <a:srgbClr val="CC0000"/>
                </a:solidFill>
              </a:rPr>
              <a:t>glands.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038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607561" y="812291"/>
            <a:ext cx="449580" cy="443230"/>
          </a:xfrm>
          <a:custGeom>
            <a:avLst/>
            <a:gdLst/>
            <a:ahLst/>
            <a:cxnLst/>
            <a:rect l="l" t="t" r="r" b="b"/>
            <a:pathLst>
              <a:path w="449579" h="443230">
                <a:moveTo>
                  <a:pt x="149098" y="8255"/>
                </a:moveTo>
                <a:lnTo>
                  <a:pt x="145796" y="0"/>
                </a:lnTo>
                <a:lnTo>
                  <a:pt x="145796" y="0"/>
                </a:lnTo>
                <a:lnTo>
                  <a:pt x="52959" y="111633"/>
                </a:lnTo>
                <a:lnTo>
                  <a:pt x="42163" y="133223"/>
                </a:lnTo>
                <a:lnTo>
                  <a:pt x="30987" y="154812"/>
                </a:lnTo>
                <a:lnTo>
                  <a:pt x="23367" y="176784"/>
                </a:lnTo>
                <a:lnTo>
                  <a:pt x="17652" y="196215"/>
                </a:lnTo>
                <a:lnTo>
                  <a:pt x="13335" y="213487"/>
                </a:lnTo>
                <a:lnTo>
                  <a:pt x="13335" y="213487"/>
                </a:lnTo>
                <a:lnTo>
                  <a:pt x="0" y="313563"/>
                </a:lnTo>
                <a:lnTo>
                  <a:pt x="0" y="313563"/>
                </a:lnTo>
                <a:lnTo>
                  <a:pt x="1142" y="340614"/>
                </a:lnTo>
                <a:lnTo>
                  <a:pt x="6858" y="366522"/>
                </a:lnTo>
                <a:lnTo>
                  <a:pt x="15493" y="389509"/>
                </a:lnTo>
                <a:lnTo>
                  <a:pt x="25526" y="407924"/>
                </a:lnTo>
                <a:lnTo>
                  <a:pt x="37464" y="423418"/>
                </a:lnTo>
                <a:lnTo>
                  <a:pt x="49402" y="433070"/>
                </a:lnTo>
                <a:lnTo>
                  <a:pt x="62611" y="439547"/>
                </a:lnTo>
                <a:lnTo>
                  <a:pt x="79248" y="442849"/>
                </a:lnTo>
                <a:lnTo>
                  <a:pt x="99060" y="442849"/>
                </a:lnTo>
              </a:path>
              <a:path w="449579" h="443230">
                <a:moveTo>
                  <a:pt x="393191" y="125603"/>
                </a:moveTo>
                <a:lnTo>
                  <a:pt x="397890" y="110236"/>
                </a:lnTo>
                <a:lnTo>
                  <a:pt x="402209" y="95377"/>
                </a:lnTo>
                <a:lnTo>
                  <a:pt x="403225" y="80264"/>
                </a:lnTo>
                <a:lnTo>
                  <a:pt x="403225" y="80264"/>
                </a:lnTo>
                <a:lnTo>
                  <a:pt x="394588" y="53975"/>
                </a:lnTo>
                <a:lnTo>
                  <a:pt x="374776" y="53975"/>
                </a:lnTo>
                <a:lnTo>
                  <a:pt x="374776" y="53975"/>
                </a:lnTo>
                <a:lnTo>
                  <a:pt x="312547" y="88900"/>
                </a:lnTo>
                <a:lnTo>
                  <a:pt x="297052" y="101600"/>
                </a:lnTo>
                <a:lnTo>
                  <a:pt x="218186" y="274320"/>
                </a:lnTo>
                <a:lnTo>
                  <a:pt x="218186" y="274320"/>
                </a:lnTo>
                <a:lnTo>
                  <a:pt x="221487" y="297434"/>
                </a:lnTo>
                <a:lnTo>
                  <a:pt x="228980" y="317881"/>
                </a:lnTo>
                <a:lnTo>
                  <a:pt x="236854" y="334137"/>
                </a:lnTo>
                <a:lnTo>
                  <a:pt x="246634" y="348107"/>
                </a:lnTo>
                <a:lnTo>
                  <a:pt x="258445" y="357124"/>
                </a:lnTo>
                <a:lnTo>
                  <a:pt x="272923" y="360045"/>
                </a:lnTo>
                <a:lnTo>
                  <a:pt x="286892" y="356108"/>
                </a:lnTo>
                <a:lnTo>
                  <a:pt x="300227" y="349250"/>
                </a:lnTo>
                <a:lnTo>
                  <a:pt x="313563" y="339471"/>
                </a:lnTo>
                <a:lnTo>
                  <a:pt x="326516" y="327279"/>
                </a:lnTo>
                <a:lnTo>
                  <a:pt x="339851" y="314706"/>
                </a:lnTo>
                <a:lnTo>
                  <a:pt x="352805" y="299212"/>
                </a:lnTo>
                <a:lnTo>
                  <a:pt x="364743" y="286639"/>
                </a:lnTo>
                <a:lnTo>
                  <a:pt x="375920" y="272161"/>
                </a:lnTo>
                <a:lnTo>
                  <a:pt x="384555" y="260604"/>
                </a:lnTo>
                <a:lnTo>
                  <a:pt x="395604" y="245237"/>
                </a:lnTo>
                <a:lnTo>
                  <a:pt x="406526" y="229997"/>
                </a:lnTo>
                <a:lnTo>
                  <a:pt x="417322" y="214630"/>
                </a:lnTo>
                <a:lnTo>
                  <a:pt x="426212" y="198374"/>
                </a:lnTo>
                <a:lnTo>
                  <a:pt x="433832" y="178562"/>
                </a:lnTo>
                <a:lnTo>
                  <a:pt x="441705" y="158115"/>
                </a:lnTo>
                <a:lnTo>
                  <a:pt x="446786" y="138303"/>
                </a:lnTo>
                <a:lnTo>
                  <a:pt x="449325" y="118872"/>
                </a:lnTo>
                <a:lnTo>
                  <a:pt x="449325" y="118872"/>
                </a:lnTo>
                <a:lnTo>
                  <a:pt x="413258" y="78105"/>
                </a:lnTo>
                <a:lnTo>
                  <a:pt x="391033" y="84201"/>
                </a:lnTo>
                <a:lnTo>
                  <a:pt x="370459" y="94361"/>
                </a:lnTo>
                <a:lnTo>
                  <a:pt x="352805" y="106172"/>
                </a:lnTo>
                <a:lnTo>
                  <a:pt x="337312" y="119887"/>
                </a:lnTo>
                <a:lnTo>
                  <a:pt x="323341" y="134239"/>
                </a:lnTo>
                <a:lnTo>
                  <a:pt x="307848" y="149733"/>
                </a:lnTo>
                <a:lnTo>
                  <a:pt x="293750" y="165989"/>
                </a:lnTo>
                <a:lnTo>
                  <a:pt x="280415" y="180721"/>
                </a:lnTo>
                <a:lnTo>
                  <a:pt x="265302" y="197358"/>
                </a:lnTo>
                <a:lnTo>
                  <a:pt x="249809" y="212471"/>
                </a:lnTo>
                <a:lnTo>
                  <a:pt x="202691" y="258191"/>
                </a:lnTo>
                <a:lnTo>
                  <a:pt x="204850" y="243332"/>
                </a:lnTo>
                <a:lnTo>
                  <a:pt x="214629" y="227837"/>
                </a:lnTo>
                <a:lnTo>
                  <a:pt x="228980" y="212471"/>
                </a:lnTo>
                <a:lnTo>
                  <a:pt x="243077" y="199517"/>
                </a:lnTo>
                <a:lnTo>
                  <a:pt x="258445" y="189737"/>
                </a:lnTo>
                <a:lnTo>
                  <a:pt x="275082" y="186436"/>
                </a:lnTo>
                <a:lnTo>
                  <a:pt x="294893" y="189737"/>
                </a:lnTo>
                <a:lnTo>
                  <a:pt x="312547" y="197358"/>
                </a:lnTo>
                <a:lnTo>
                  <a:pt x="328675" y="205994"/>
                </a:lnTo>
                <a:lnTo>
                  <a:pt x="339851" y="217805"/>
                </a:lnTo>
                <a:lnTo>
                  <a:pt x="349630" y="232918"/>
                </a:lnTo>
                <a:lnTo>
                  <a:pt x="359283" y="250571"/>
                </a:lnTo>
                <a:lnTo>
                  <a:pt x="369442" y="269240"/>
                </a:lnTo>
                <a:lnTo>
                  <a:pt x="379095" y="287655"/>
                </a:lnTo>
                <a:lnTo>
                  <a:pt x="388874" y="306070"/>
                </a:lnTo>
                <a:lnTo>
                  <a:pt x="399668" y="321183"/>
                </a:lnTo>
                <a:lnTo>
                  <a:pt x="414020" y="335534"/>
                </a:lnTo>
                <a:lnTo>
                  <a:pt x="427354" y="343789"/>
                </a:lnTo>
                <a:lnTo>
                  <a:pt x="439165" y="343789"/>
                </a:lnTo>
                <a:lnTo>
                  <a:pt x="447928" y="3355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74997" y="931163"/>
            <a:ext cx="5715" cy="15875"/>
          </a:xfrm>
          <a:custGeom>
            <a:avLst/>
            <a:gdLst/>
            <a:ahLst/>
            <a:cxnLst/>
            <a:rect l="l" t="t" r="r" b="b"/>
            <a:pathLst>
              <a:path w="5714" h="15875">
                <a:moveTo>
                  <a:pt x="5334" y="0"/>
                </a:moveTo>
                <a:lnTo>
                  <a:pt x="0" y="153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33596" y="1148968"/>
            <a:ext cx="12065" cy="3175"/>
          </a:xfrm>
          <a:custGeom>
            <a:avLst/>
            <a:gdLst/>
            <a:ahLst/>
            <a:cxnLst/>
            <a:rect l="l" t="t" r="r" b="b"/>
            <a:pathLst>
              <a:path w="12064" h="3175">
                <a:moveTo>
                  <a:pt x="0" y="2793"/>
                </a:moveTo>
                <a:lnTo>
                  <a:pt x="11811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56989" y="904366"/>
            <a:ext cx="233552" cy="2515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22114" y="929258"/>
            <a:ext cx="104139" cy="235585"/>
          </a:xfrm>
          <a:custGeom>
            <a:avLst/>
            <a:gdLst/>
            <a:ahLst/>
            <a:cxnLst/>
            <a:rect l="l" t="t" r="r" b="b"/>
            <a:pathLst>
              <a:path w="104139" h="235584">
                <a:moveTo>
                  <a:pt x="79248" y="14097"/>
                </a:moveTo>
                <a:lnTo>
                  <a:pt x="80263" y="5461"/>
                </a:lnTo>
                <a:lnTo>
                  <a:pt x="72389" y="0"/>
                </a:lnTo>
                <a:lnTo>
                  <a:pt x="60578" y="0"/>
                </a:lnTo>
                <a:lnTo>
                  <a:pt x="46100" y="5461"/>
                </a:lnTo>
                <a:lnTo>
                  <a:pt x="0" y="72770"/>
                </a:lnTo>
                <a:lnTo>
                  <a:pt x="1143" y="91186"/>
                </a:lnTo>
                <a:lnTo>
                  <a:pt x="8000" y="106552"/>
                </a:lnTo>
                <a:lnTo>
                  <a:pt x="19812" y="115950"/>
                </a:lnTo>
                <a:lnTo>
                  <a:pt x="37464" y="121792"/>
                </a:lnTo>
                <a:lnTo>
                  <a:pt x="56896" y="124205"/>
                </a:lnTo>
                <a:lnTo>
                  <a:pt x="74549" y="120650"/>
                </a:lnTo>
                <a:lnTo>
                  <a:pt x="86740" y="115950"/>
                </a:lnTo>
                <a:lnTo>
                  <a:pt x="78105" y="109854"/>
                </a:lnTo>
                <a:lnTo>
                  <a:pt x="62737" y="112013"/>
                </a:lnTo>
                <a:lnTo>
                  <a:pt x="6858" y="179324"/>
                </a:lnTo>
                <a:lnTo>
                  <a:pt x="6858" y="179324"/>
                </a:lnTo>
                <a:lnTo>
                  <a:pt x="10160" y="195579"/>
                </a:lnTo>
                <a:lnTo>
                  <a:pt x="19812" y="209168"/>
                </a:lnTo>
                <a:lnTo>
                  <a:pt x="34289" y="222503"/>
                </a:lnTo>
                <a:lnTo>
                  <a:pt x="54737" y="231139"/>
                </a:lnTo>
                <a:lnTo>
                  <a:pt x="79248" y="235457"/>
                </a:lnTo>
                <a:lnTo>
                  <a:pt x="104012" y="23329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70017" y="917574"/>
            <a:ext cx="159131" cy="2534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207634" y="769619"/>
            <a:ext cx="320675" cy="488950"/>
            <a:chOff x="5207634" y="769619"/>
            <a:chExt cx="320675" cy="488950"/>
          </a:xfrm>
        </p:grpSpPr>
        <p:sp>
          <p:nvSpPr>
            <p:cNvPr id="17" name="object 17"/>
            <p:cNvSpPr/>
            <p:nvPr/>
          </p:nvSpPr>
          <p:spPr>
            <a:xfrm>
              <a:off x="5207634" y="926210"/>
              <a:ext cx="165607" cy="21678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42127" y="779144"/>
              <a:ext cx="176530" cy="469900"/>
            </a:xfrm>
            <a:custGeom>
              <a:avLst/>
              <a:gdLst/>
              <a:ahLst/>
              <a:cxnLst/>
              <a:rect l="l" t="t" r="r" b="b"/>
              <a:pathLst>
                <a:path w="176529" h="469900">
                  <a:moveTo>
                    <a:pt x="28321" y="1142"/>
                  </a:moveTo>
                  <a:lnTo>
                    <a:pt x="40259" y="0"/>
                  </a:lnTo>
                  <a:lnTo>
                    <a:pt x="53594" y="2158"/>
                  </a:lnTo>
                  <a:lnTo>
                    <a:pt x="67563" y="9016"/>
                  </a:lnTo>
                  <a:lnTo>
                    <a:pt x="80899" y="17652"/>
                  </a:lnTo>
                  <a:lnTo>
                    <a:pt x="96012" y="30606"/>
                  </a:lnTo>
                  <a:lnTo>
                    <a:pt x="109347" y="46862"/>
                  </a:lnTo>
                  <a:lnTo>
                    <a:pt x="122300" y="62991"/>
                  </a:lnTo>
                  <a:lnTo>
                    <a:pt x="134620" y="77469"/>
                  </a:lnTo>
                  <a:lnTo>
                    <a:pt x="143256" y="92582"/>
                  </a:lnTo>
                  <a:lnTo>
                    <a:pt x="160909" y="131825"/>
                  </a:lnTo>
                  <a:lnTo>
                    <a:pt x="174244" y="187959"/>
                  </a:lnTo>
                  <a:lnTo>
                    <a:pt x="176402" y="213867"/>
                  </a:lnTo>
                  <a:lnTo>
                    <a:pt x="169545" y="266064"/>
                  </a:lnTo>
                  <a:lnTo>
                    <a:pt x="149733" y="313943"/>
                  </a:lnTo>
                  <a:lnTo>
                    <a:pt x="125984" y="350012"/>
                  </a:lnTo>
                  <a:lnTo>
                    <a:pt x="112649" y="365125"/>
                  </a:lnTo>
                  <a:lnTo>
                    <a:pt x="97155" y="381253"/>
                  </a:lnTo>
                  <a:lnTo>
                    <a:pt x="79883" y="398525"/>
                  </a:lnTo>
                  <a:lnTo>
                    <a:pt x="64388" y="412623"/>
                  </a:lnTo>
                  <a:lnTo>
                    <a:pt x="64388" y="412623"/>
                  </a:lnTo>
                  <a:lnTo>
                    <a:pt x="12954" y="459739"/>
                  </a:lnTo>
                  <a:lnTo>
                    <a:pt x="0" y="46951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379211" y="123316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695957" y="1850135"/>
            <a:ext cx="2781935" cy="78740"/>
          </a:xfrm>
          <a:custGeom>
            <a:avLst/>
            <a:gdLst/>
            <a:ahLst/>
            <a:cxnLst/>
            <a:rect l="l" t="t" r="r" b="b"/>
            <a:pathLst>
              <a:path w="2781935" h="78739">
                <a:moveTo>
                  <a:pt x="0" y="0"/>
                </a:moveTo>
                <a:lnTo>
                  <a:pt x="0" y="0"/>
                </a:lnTo>
                <a:lnTo>
                  <a:pt x="9017" y="3301"/>
                </a:lnTo>
                <a:lnTo>
                  <a:pt x="17653" y="8636"/>
                </a:lnTo>
                <a:lnTo>
                  <a:pt x="28448" y="15493"/>
                </a:lnTo>
                <a:lnTo>
                  <a:pt x="42164" y="21716"/>
                </a:lnTo>
                <a:lnTo>
                  <a:pt x="56134" y="30352"/>
                </a:lnTo>
                <a:lnTo>
                  <a:pt x="71374" y="40386"/>
                </a:lnTo>
                <a:lnTo>
                  <a:pt x="83566" y="47879"/>
                </a:lnTo>
                <a:lnTo>
                  <a:pt x="95377" y="54101"/>
                </a:lnTo>
                <a:lnTo>
                  <a:pt x="108712" y="58674"/>
                </a:lnTo>
                <a:lnTo>
                  <a:pt x="124206" y="61975"/>
                </a:lnTo>
                <a:lnTo>
                  <a:pt x="141478" y="62737"/>
                </a:lnTo>
                <a:lnTo>
                  <a:pt x="158750" y="60832"/>
                </a:lnTo>
                <a:lnTo>
                  <a:pt x="178562" y="56514"/>
                </a:lnTo>
                <a:lnTo>
                  <a:pt x="196215" y="51181"/>
                </a:lnTo>
                <a:lnTo>
                  <a:pt x="212852" y="44323"/>
                </a:lnTo>
                <a:lnTo>
                  <a:pt x="228981" y="37846"/>
                </a:lnTo>
                <a:lnTo>
                  <a:pt x="246634" y="32765"/>
                </a:lnTo>
                <a:lnTo>
                  <a:pt x="266446" y="29590"/>
                </a:lnTo>
                <a:lnTo>
                  <a:pt x="286893" y="28193"/>
                </a:lnTo>
                <a:lnTo>
                  <a:pt x="307848" y="28193"/>
                </a:lnTo>
                <a:lnTo>
                  <a:pt x="328675" y="28193"/>
                </a:lnTo>
                <a:lnTo>
                  <a:pt x="350647" y="29590"/>
                </a:lnTo>
                <a:lnTo>
                  <a:pt x="369443" y="30352"/>
                </a:lnTo>
                <a:lnTo>
                  <a:pt x="386715" y="31750"/>
                </a:lnTo>
                <a:lnTo>
                  <a:pt x="403225" y="33909"/>
                </a:lnTo>
                <a:lnTo>
                  <a:pt x="420878" y="38988"/>
                </a:lnTo>
                <a:lnTo>
                  <a:pt x="439293" y="43561"/>
                </a:lnTo>
                <a:lnTo>
                  <a:pt x="457962" y="49021"/>
                </a:lnTo>
                <a:lnTo>
                  <a:pt x="475234" y="54101"/>
                </a:lnTo>
                <a:lnTo>
                  <a:pt x="496443" y="59817"/>
                </a:lnTo>
                <a:lnTo>
                  <a:pt x="517017" y="64896"/>
                </a:lnTo>
                <a:lnTo>
                  <a:pt x="535686" y="70612"/>
                </a:lnTo>
                <a:lnTo>
                  <a:pt x="555498" y="74930"/>
                </a:lnTo>
                <a:lnTo>
                  <a:pt x="572769" y="77088"/>
                </a:lnTo>
                <a:lnTo>
                  <a:pt x="590423" y="78231"/>
                </a:lnTo>
                <a:lnTo>
                  <a:pt x="608076" y="77088"/>
                </a:lnTo>
                <a:lnTo>
                  <a:pt x="624332" y="74930"/>
                </a:lnTo>
                <a:lnTo>
                  <a:pt x="643001" y="70612"/>
                </a:lnTo>
                <a:lnTo>
                  <a:pt x="660273" y="66293"/>
                </a:lnTo>
                <a:lnTo>
                  <a:pt x="678942" y="62737"/>
                </a:lnTo>
                <a:lnTo>
                  <a:pt x="696594" y="58674"/>
                </a:lnTo>
                <a:lnTo>
                  <a:pt x="717550" y="52958"/>
                </a:lnTo>
                <a:lnTo>
                  <a:pt x="740537" y="47879"/>
                </a:lnTo>
                <a:lnTo>
                  <a:pt x="759968" y="42545"/>
                </a:lnTo>
                <a:lnTo>
                  <a:pt x="759968" y="42545"/>
                </a:lnTo>
                <a:lnTo>
                  <a:pt x="779780" y="35687"/>
                </a:lnTo>
                <a:lnTo>
                  <a:pt x="801751" y="30352"/>
                </a:lnTo>
                <a:lnTo>
                  <a:pt x="824738" y="26035"/>
                </a:lnTo>
                <a:lnTo>
                  <a:pt x="846455" y="25273"/>
                </a:lnTo>
                <a:lnTo>
                  <a:pt x="868680" y="25273"/>
                </a:lnTo>
                <a:lnTo>
                  <a:pt x="868680" y="25273"/>
                </a:lnTo>
                <a:lnTo>
                  <a:pt x="890269" y="26035"/>
                </a:lnTo>
                <a:lnTo>
                  <a:pt x="910082" y="28193"/>
                </a:lnTo>
                <a:lnTo>
                  <a:pt x="928497" y="31750"/>
                </a:lnTo>
                <a:lnTo>
                  <a:pt x="946150" y="35687"/>
                </a:lnTo>
                <a:lnTo>
                  <a:pt x="964819" y="43561"/>
                </a:lnTo>
                <a:lnTo>
                  <a:pt x="982472" y="50037"/>
                </a:lnTo>
                <a:lnTo>
                  <a:pt x="998728" y="55118"/>
                </a:lnTo>
                <a:lnTo>
                  <a:pt x="1015238" y="59817"/>
                </a:lnTo>
                <a:lnTo>
                  <a:pt x="1031494" y="64896"/>
                </a:lnTo>
                <a:lnTo>
                  <a:pt x="1050163" y="69595"/>
                </a:lnTo>
                <a:lnTo>
                  <a:pt x="1069975" y="72770"/>
                </a:lnTo>
                <a:lnTo>
                  <a:pt x="1094105" y="74930"/>
                </a:lnTo>
                <a:lnTo>
                  <a:pt x="1121410" y="74930"/>
                </a:lnTo>
                <a:lnTo>
                  <a:pt x="1121410" y="74930"/>
                </a:lnTo>
                <a:lnTo>
                  <a:pt x="1146683" y="71755"/>
                </a:lnTo>
                <a:lnTo>
                  <a:pt x="1170432" y="67437"/>
                </a:lnTo>
                <a:lnTo>
                  <a:pt x="1193800" y="61975"/>
                </a:lnTo>
                <a:lnTo>
                  <a:pt x="1217549" y="55118"/>
                </a:lnTo>
                <a:lnTo>
                  <a:pt x="1239901" y="49021"/>
                </a:lnTo>
                <a:lnTo>
                  <a:pt x="1262507" y="42545"/>
                </a:lnTo>
                <a:lnTo>
                  <a:pt x="1284478" y="34925"/>
                </a:lnTo>
                <a:lnTo>
                  <a:pt x="1308608" y="29590"/>
                </a:lnTo>
                <a:lnTo>
                  <a:pt x="1331722" y="26035"/>
                </a:lnTo>
                <a:lnTo>
                  <a:pt x="1354709" y="24129"/>
                </a:lnTo>
                <a:lnTo>
                  <a:pt x="1376299" y="23113"/>
                </a:lnTo>
                <a:lnTo>
                  <a:pt x="1397508" y="23113"/>
                </a:lnTo>
                <a:lnTo>
                  <a:pt x="1414780" y="25273"/>
                </a:lnTo>
                <a:lnTo>
                  <a:pt x="1434592" y="26035"/>
                </a:lnTo>
                <a:lnTo>
                  <a:pt x="1455166" y="28193"/>
                </a:lnTo>
                <a:lnTo>
                  <a:pt x="1475994" y="31750"/>
                </a:lnTo>
                <a:lnTo>
                  <a:pt x="1496949" y="35687"/>
                </a:lnTo>
                <a:lnTo>
                  <a:pt x="1515618" y="40386"/>
                </a:lnTo>
                <a:lnTo>
                  <a:pt x="1532890" y="43561"/>
                </a:lnTo>
                <a:lnTo>
                  <a:pt x="1549527" y="47879"/>
                </a:lnTo>
                <a:lnTo>
                  <a:pt x="1568958" y="52196"/>
                </a:lnTo>
                <a:lnTo>
                  <a:pt x="1591183" y="55118"/>
                </a:lnTo>
                <a:lnTo>
                  <a:pt x="1611757" y="56514"/>
                </a:lnTo>
                <a:lnTo>
                  <a:pt x="1632584" y="56514"/>
                </a:lnTo>
                <a:lnTo>
                  <a:pt x="1652396" y="55118"/>
                </a:lnTo>
                <a:lnTo>
                  <a:pt x="1670812" y="52958"/>
                </a:lnTo>
                <a:lnTo>
                  <a:pt x="1687321" y="50037"/>
                </a:lnTo>
                <a:lnTo>
                  <a:pt x="1703958" y="46862"/>
                </a:lnTo>
                <a:lnTo>
                  <a:pt x="1720469" y="42545"/>
                </a:lnTo>
                <a:lnTo>
                  <a:pt x="1737741" y="38988"/>
                </a:lnTo>
                <a:lnTo>
                  <a:pt x="1756409" y="33909"/>
                </a:lnTo>
                <a:lnTo>
                  <a:pt x="1776221" y="29590"/>
                </a:lnTo>
                <a:lnTo>
                  <a:pt x="1793494" y="26035"/>
                </a:lnTo>
                <a:lnTo>
                  <a:pt x="1811146" y="23113"/>
                </a:lnTo>
                <a:lnTo>
                  <a:pt x="1830578" y="20574"/>
                </a:lnTo>
                <a:lnTo>
                  <a:pt x="1850770" y="20574"/>
                </a:lnTo>
                <a:lnTo>
                  <a:pt x="1872361" y="19430"/>
                </a:lnTo>
                <a:lnTo>
                  <a:pt x="1896491" y="19430"/>
                </a:lnTo>
                <a:lnTo>
                  <a:pt x="1920620" y="20574"/>
                </a:lnTo>
                <a:lnTo>
                  <a:pt x="1944751" y="23113"/>
                </a:lnTo>
                <a:lnTo>
                  <a:pt x="1967738" y="26035"/>
                </a:lnTo>
                <a:lnTo>
                  <a:pt x="1987169" y="29590"/>
                </a:lnTo>
                <a:lnTo>
                  <a:pt x="2004821" y="33909"/>
                </a:lnTo>
                <a:lnTo>
                  <a:pt x="2022475" y="38988"/>
                </a:lnTo>
                <a:lnTo>
                  <a:pt x="2039746" y="43561"/>
                </a:lnTo>
                <a:lnTo>
                  <a:pt x="2059558" y="46862"/>
                </a:lnTo>
                <a:lnTo>
                  <a:pt x="2078355" y="49021"/>
                </a:lnTo>
                <a:lnTo>
                  <a:pt x="2097786" y="50037"/>
                </a:lnTo>
                <a:lnTo>
                  <a:pt x="2120011" y="49021"/>
                </a:lnTo>
                <a:lnTo>
                  <a:pt x="2142744" y="45465"/>
                </a:lnTo>
                <a:lnTo>
                  <a:pt x="2164715" y="40386"/>
                </a:lnTo>
                <a:lnTo>
                  <a:pt x="2185543" y="32765"/>
                </a:lnTo>
                <a:lnTo>
                  <a:pt x="2207514" y="26035"/>
                </a:lnTo>
                <a:lnTo>
                  <a:pt x="2229104" y="19430"/>
                </a:lnTo>
                <a:lnTo>
                  <a:pt x="2250440" y="16637"/>
                </a:lnTo>
                <a:lnTo>
                  <a:pt x="2272030" y="16637"/>
                </a:lnTo>
                <a:lnTo>
                  <a:pt x="2272030" y="16637"/>
                </a:lnTo>
                <a:lnTo>
                  <a:pt x="2294001" y="17272"/>
                </a:lnTo>
                <a:lnTo>
                  <a:pt x="2314829" y="19430"/>
                </a:lnTo>
                <a:lnTo>
                  <a:pt x="2336800" y="21716"/>
                </a:lnTo>
                <a:lnTo>
                  <a:pt x="2357374" y="26035"/>
                </a:lnTo>
                <a:lnTo>
                  <a:pt x="2378202" y="31750"/>
                </a:lnTo>
                <a:lnTo>
                  <a:pt x="2396871" y="37846"/>
                </a:lnTo>
                <a:lnTo>
                  <a:pt x="2413127" y="43561"/>
                </a:lnTo>
                <a:lnTo>
                  <a:pt x="2429637" y="47879"/>
                </a:lnTo>
                <a:lnTo>
                  <a:pt x="2445131" y="52958"/>
                </a:lnTo>
                <a:lnTo>
                  <a:pt x="2459228" y="57657"/>
                </a:lnTo>
                <a:lnTo>
                  <a:pt x="2476881" y="59817"/>
                </a:lnTo>
                <a:lnTo>
                  <a:pt x="2494534" y="59817"/>
                </a:lnTo>
                <a:lnTo>
                  <a:pt x="2513965" y="56514"/>
                </a:lnTo>
                <a:lnTo>
                  <a:pt x="2530475" y="52196"/>
                </a:lnTo>
                <a:lnTo>
                  <a:pt x="2544572" y="45465"/>
                </a:lnTo>
                <a:lnTo>
                  <a:pt x="2558922" y="40386"/>
                </a:lnTo>
                <a:lnTo>
                  <a:pt x="2558922" y="40386"/>
                </a:lnTo>
                <a:lnTo>
                  <a:pt x="2574417" y="33909"/>
                </a:lnTo>
                <a:lnTo>
                  <a:pt x="2591689" y="28193"/>
                </a:lnTo>
                <a:lnTo>
                  <a:pt x="2611501" y="25273"/>
                </a:lnTo>
                <a:lnTo>
                  <a:pt x="2628772" y="25273"/>
                </a:lnTo>
                <a:lnTo>
                  <a:pt x="2646426" y="26035"/>
                </a:lnTo>
                <a:lnTo>
                  <a:pt x="2664079" y="27050"/>
                </a:lnTo>
                <a:lnTo>
                  <a:pt x="2681732" y="27050"/>
                </a:lnTo>
                <a:lnTo>
                  <a:pt x="2701163" y="28193"/>
                </a:lnTo>
                <a:lnTo>
                  <a:pt x="2718689" y="29590"/>
                </a:lnTo>
                <a:lnTo>
                  <a:pt x="2734183" y="29590"/>
                </a:lnTo>
                <a:lnTo>
                  <a:pt x="2743962" y="30352"/>
                </a:lnTo>
                <a:lnTo>
                  <a:pt x="2751836" y="32765"/>
                </a:lnTo>
                <a:lnTo>
                  <a:pt x="2764790" y="33909"/>
                </a:lnTo>
                <a:lnTo>
                  <a:pt x="2781427" y="327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64202" y="1875408"/>
            <a:ext cx="930910" cy="55244"/>
          </a:xfrm>
          <a:custGeom>
            <a:avLst/>
            <a:gdLst/>
            <a:ahLst/>
            <a:cxnLst/>
            <a:rect l="l" t="t" r="r" b="b"/>
            <a:pathLst>
              <a:path w="930910" h="55244">
                <a:moveTo>
                  <a:pt x="0" y="8636"/>
                </a:moveTo>
                <a:lnTo>
                  <a:pt x="0" y="8636"/>
                </a:lnTo>
                <a:lnTo>
                  <a:pt x="10033" y="16128"/>
                </a:lnTo>
                <a:lnTo>
                  <a:pt x="22987" y="22606"/>
                </a:lnTo>
                <a:lnTo>
                  <a:pt x="37464" y="29844"/>
                </a:lnTo>
                <a:lnTo>
                  <a:pt x="55752" y="36702"/>
                </a:lnTo>
                <a:lnTo>
                  <a:pt x="76708" y="38481"/>
                </a:lnTo>
                <a:lnTo>
                  <a:pt x="76708" y="38481"/>
                </a:lnTo>
                <a:lnTo>
                  <a:pt x="97536" y="36702"/>
                </a:lnTo>
                <a:lnTo>
                  <a:pt x="119507" y="29844"/>
                </a:lnTo>
                <a:lnTo>
                  <a:pt x="140335" y="21589"/>
                </a:lnTo>
                <a:lnTo>
                  <a:pt x="159765" y="12573"/>
                </a:lnTo>
                <a:lnTo>
                  <a:pt x="180721" y="5079"/>
                </a:lnTo>
                <a:lnTo>
                  <a:pt x="202692" y="762"/>
                </a:lnTo>
                <a:lnTo>
                  <a:pt x="220345" y="0"/>
                </a:lnTo>
                <a:lnTo>
                  <a:pt x="220345" y="0"/>
                </a:lnTo>
                <a:lnTo>
                  <a:pt x="236474" y="2920"/>
                </a:lnTo>
                <a:lnTo>
                  <a:pt x="251968" y="8636"/>
                </a:lnTo>
                <a:lnTo>
                  <a:pt x="266446" y="17272"/>
                </a:lnTo>
                <a:lnTo>
                  <a:pt x="280415" y="24764"/>
                </a:lnTo>
                <a:lnTo>
                  <a:pt x="298069" y="29844"/>
                </a:lnTo>
                <a:lnTo>
                  <a:pt x="316484" y="33400"/>
                </a:lnTo>
                <a:lnTo>
                  <a:pt x="336169" y="33400"/>
                </a:lnTo>
                <a:lnTo>
                  <a:pt x="357124" y="29844"/>
                </a:lnTo>
                <a:lnTo>
                  <a:pt x="376936" y="24764"/>
                </a:lnTo>
                <a:lnTo>
                  <a:pt x="395224" y="18287"/>
                </a:lnTo>
                <a:lnTo>
                  <a:pt x="412876" y="9651"/>
                </a:lnTo>
                <a:lnTo>
                  <a:pt x="433832" y="2920"/>
                </a:lnTo>
                <a:lnTo>
                  <a:pt x="456438" y="0"/>
                </a:lnTo>
                <a:lnTo>
                  <a:pt x="478409" y="0"/>
                </a:lnTo>
                <a:lnTo>
                  <a:pt x="498221" y="1777"/>
                </a:lnTo>
                <a:lnTo>
                  <a:pt x="514476" y="7492"/>
                </a:lnTo>
                <a:lnTo>
                  <a:pt x="527685" y="16128"/>
                </a:lnTo>
                <a:lnTo>
                  <a:pt x="540003" y="23748"/>
                </a:lnTo>
                <a:lnTo>
                  <a:pt x="552958" y="31241"/>
                </a:lnTo>
                <a:lnTo>
                  <a:pt x="568451" y="36702"/>
                </a:lnTo>
                <a:lnTo>
                  <a:pt x="586739" y="38481"/>
                </a:lnTo>
                <a:lnTo>
                  <a:pt x="605536" y="37464"/>
                </a:lnTo>
                <a:lnTo>
                  <a:pt x="623188" y="34543"/>
                </a:lnTo>
                <a:lnTo>
                  <a:pt x="640842" y="28828"/>
                </a:lnTo>
                <a:lnTo>
                  <a:pt x="659130" y="23748"/>
                </a:lnTo>
                <a:lnTo>
                  <a:pt x="681101" y="20192"/>
                </a:lnTo>
                <a:lnTo>
                  <a:pt x="704088" y="20192"/>
                </a:lnTo>
                <a:lnTo>
                  <a:pt x="704088" y="20192"/>
                </a:lnTo>
                <a:lnTo>
                  <a:pt x="726821" y="23748"/>
                </a:lnTo>
                <a:lnTo>
                  <a:pt x="748030" y="29844"/>
                </a:lnTo>
                <a:lnTo>
                  <a:pt x="768985" y="38481"/>
                </a:lnTo>
                <a:lnTo>
                  <a:pt x="788415" y="46481"/>
                </a:lnTo>
                <a:lnTo>
                  <a:pt x="807085" y="52958"/>
                </a:lnTo>
                <a:lnTo>
                  <a:pt x="825881" y="55117"/>
                </a:lnTo>
                <a:lnTo>
                  <a:pt x="825881" y="55117"/>
                </a:lnTo>
                <a:lnTo>
                  <a:pt x="844169" y="53975"/>
                </a:lnTo>
                <a:lnTo>
                  <a:pt x="863981" y="51815"/>
                </a:lnTo>
                <a:lnTo>
                  <a:pt x="883412" y="48640"/>
                </a:lnTo>
                <a:lnTo>
                  <a:pt x="902208" y="46481"/>
                </a:lnTo>
                <a:lnTo>
                  <a:pt x="918718" y="45338"/>
                </a:lnTo>
                <a:lnTo>
                  <a:pt x="930528" y="453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48251" y="2314955"/>
            <a:ext cx="1543050" cy="63500"/>
          </a:xfrm>
          <a:custGeom>
            <a:avLst/>
            <a:gdLst/>
            <a:ahLst/>
            <a:cxnLst/>
            <a:rect l="l" t="t" r="r" b="b"/>
            <a:pathLst>
              <a:path w="1543050" h="63500">
                <a:moveTo>
                  <a:pt x="0" y="0"/>
                </a:moveTo>
                <a:lnTo>
                  <a:pt x="15112" y="0"/>
                </a:lnTo>
                <a:lnTo>
                  <a:pt x="15112" y="0"/>
                </a:lnTo>
                <a:lnTo>
                  <a:pt x="30607" y="1016"/>
                </a:lnTo>
                <a:lnTo>
                  <a:pt x="49275" y="3175"/>
                </a:lnTo>
                <a:lnTo>
                  <a:pt x="68072" y="9651"/>
                </a:lnTo>
                <a:lnTo>
                  <a:pt x="88519" y="20574"/>
                </a:lnTo>
                <a:lnTo>
                  <a:pt x="108331" y="32766"/>
                </a:lnTo>
                <a:lnTo>
                  <a:pt x="124968" y="43561"/>
                </a:lnTo>
                <a:lnTo>
                  <a:pt x="143256" y="52197"/>
                </a:lnTo>
                <a:lnTo>
                  <a:pt x="160909" y="57531"/>
                </a:lnTo>
                <a:lnTo>
                  <a:pt x="179704" y="61975"/>
                </a:lnTo>
                <a:lnTo>
                  <a:pt x="202311" y="62992"/>
                </a:lnTo>
                <a:lnTo>
                  <a:pt x="229743" y="60832"/>
                </a:lnTo>
                <a:lnTo>
                  <a:pt x="257048" y="55372"/>
                </a:lnTo>
                <a:lnTo>
                  <a:pt x="282575" y="48894"/>
                </a:lnTo>
                <a:lnTo>
                  <a:pt x="300989" y="42418"/>
                </a:lnTo>
                <a:lnTo>
                  <a:pt x="321818" y="35941"/>
                </a:lnTo>
                <a:lnTo>
                  <a:pt x="341629" y="29210"/>
                </a:lnTo>
                <a:lnTo>
                  <a:pt x="358901" y="23749"/>
                </a:lnTo>
                <a:lnTo>
                  <a:pt x="382397" y="18415"/>
                </a:lnTo>
                <a:lnTo>
                  <a:pt x="410718" y="15112"/>
                </a:lnTo>
                <a:lnTo>
                  <a:pt x="438150" y="15112"/>
                </a:lnTo>
                <a:lnTo>
                  <a:pt x="465454" y="17272"/>
                </a:lnTo>
                <a:lnTo>
                  <a:pt x="491363" y="21590"/>
                </a:lnTo>
                <a:lnTo>
                  <a:pt x="518795" y="25907"/>
                </a:lnTo>
                <a:lnTo>
                  <a:pt x="546100" y="30225"/>
                </a:lnTo>
                <a:lnTo>
                  <a:pt x="571373" y="34925"/>
                </a:lnTo>
                <a:lnTo>
                  <a:pt x="595757" y="40259"/>
                </a:lnTo>
                <a:lnTo>
                  <a:pt x="619633" y="44576"/>
                </a:lnTo>
                <a:lnTo>
                  <a:pt x="640461" y="47879"/>
                </a:lnTo>
                <a:lnTo>
                  <a:pt x="657733" y="51054"/>
                </a:lnTo>
                <a:lnTo>
                  <a:pt x="676401" y="52197"/>
                </a:lnTo>
                <a:lnTo>
                  <a:pt x="700532" y="53212"/>
                </a:lnTo>
                <a:lnTo>
                  <a:pt x="727963" y="52197"/>
                </a:lnTo>
                <a:lnTo>
                  <a:pt x="753490" y="50037"/>
                </a:lnTo>
                <a:lnTo>
                  <a:pt x="775081" y="45719"/>
                </a:lnTo>
                <a:lnTo>
                  <a:pt x="794893" y="41401"/>
                </a:lnTo>
                <a:lnTo>
                  <a:pt x="811402" y="35941"/>
                </a:lnTo>
                <a:lnTo>
                  <a:pt x="829818" y="29210"/>
                </a:lnTo>
                <a:lnTo>
                  <a:pt x="852804" y="21590"/>
                </a:lnTo>
                <a:lnTo>
                  <a:pt x="875919" y="15112"/>
                </a:lnTo>
                <a:lnTo>
                  <a:pt x="896747" y="9651"/>
                </a:lnTo>
                <a:lnTo>
                  <a:pt x="915162" y="7493"/>
                </a:lnTo>
                <a:lnTo>
                  <a:pt x="935989" y="7493"/>
                </a:lnTo>
                <a:lnTo>
                  <a:pt x="935989" y="7493"/>
                </a:lnTo>
                <a:lnTo>
                  <a:pt x="956945" y="8636"/>
                </a:lnTo>
                <a:lnTo>
                  <a:pt x="981075" y="10794"/>
                </a:lnTo>
                <a:lnTo>
                  <a:pt x="1004062" y="16256"/>
                </a:lnTo>
                <a:lnTo>
                  <a:pt x="1026033" y="21590"/>
                </a:lnTo>
                <a:lnTo>
                  <a:pt x="1048639" y="28067"/>
                </a:lnTo>
                <a:lnTo>
                  <a:pt x="1071752" y="34925"/>
                </a:lnTo>
                <a:lnTo>
                  <a:pt x="1091564" y="41401"/>
                </a:lnTo>
                <a:lnTo>
                  <a:pt x="1109218" y="45719"/>
                </a:lnTo>
                <a:lnTo>
                  <a:pt x="1127506" y="47879"/>
                </a:lnTo>
                <a:lnTo>
                  <a:pt x="1146302" y="47879"/>
                </a:lnTo>
                <a:lnTo>
                  <a:pt x="1168273" y="43561"/>
                </a:lnTo>
                <a:lnTo>
                  <a:pt x="1191260" y="37845"/>
                </a:lnTo>
                <a:lnTo>
                  <a:pt x="1215009" y="31623"/>
                </a:lnTo>
                <a:lnTo>
                  <a:pt x="1238377" y="24892"/>
                </a:lnTo>
                <a:lnTo>
                  <a:pt x="1258951" y="21590"/>
                </a:lnTo>
                <a:lnTo>
                  <a:pt x="1275461" y="20574"/>
                </a:lnTo>
                <a:lnTo>
                  <a:pt x="1292098" y="21590"/>
                </a:lnTo>
                <a:lnTo>
                  <a:pt x="1310766" y="24892"/>
                </a:lnTo>
                <a:lnTo>
                  <a:pt x="1329182" y="29210"/>
                </a:lnTo>
                <a:lnTo>
                  <a:pt x="1346835" y="35941"/>
                </a:lnTo>
                <a:lnTo>
                  <a:pt x="1365503" y="42418"/>
                </a:lnTo>
                <a:lnTo>
                  <a:pt x="1382776" y="47879"/>
                </a:lnTo>
                <a:lnTo>
                  <a:pt x="1404747" y="50037"/>
                </a:lnTo>
                <a:lnTo>
                  <a:pt x="1404747" y="50037"/>
                </a:lnTo>
                <a:lnTo>
                  <a:pt x="1429893" y="47879"/>
                </a:lnTo>
                <a:lnTo>
                  <a:pt x="1455801" y="44576"/>
                </a:lnTo>
                <a:lnTo>
                  <a:pt x="1478152" y="41401"/>
                </a:lnTo>
                <a:lnTo>
                  <a:pt x="1497964" y="37845"/>
                </a:lnTo>
                <a:lnTo>
                  <a:pt x="1515237" y="37084"/>
                </a:lnTo>
                <a:lnTo>
                  <a:pt x="1530350" y="35941"/>
                </a:lnTo>
                <a:lnTo>
                  <a:pt x="1542669" y="349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1653032" y="2304288"/>
            <a:ext cx="2364740" cy="222250"/>
            <a:chOff x="1653032" y="2304288"/>
            <a:chExt cx="2364740" cy="222250"/>
          </a:xfrm>
        </p:grpSpPr>
        <p:sp>
          <p:nvSpPr>
            <p:cNvPr id="24" name="object 24"/>
            <p:cNvSpPr/>
            <p:nvPr/>
          </p:nvSpPr>
          <p:spPr>
            <a:xfrm>
              <a:off x="1662557" y="2313813"/>
              <a:ext cx="2345690" cy="64135"/>
            </a:xfrm>
            <a:custGeom>
              <a:avLst/>
              <a:gdLst/>
              <a:ahLst/>
              <a:cxnLst/>
              <a:rect l="l" t="t" r="r" b="b"/>
              <a:pathLst>
                <a:path w="2345690" h="64135">
                  <a:moveTo>
                    <a:pt x="0" y="8636"/>
                  </a:moveTo>
                  <a:lnTo>
                    <a:pt x="0" y="8636"/>
                  </a:lnTo>
                  <a:lnTo>
                    <a:pt x="12954" y="9779"/>
                  </a:lnTo>
                  <a:lnTo>
                    <a:pt x="24765" y="11937"/>
                  </a:lnTo>
                  <a:lnTo>
                    <a:pt x="41401" y="16256"/>
                  </a:lnTo>
                  <a:lnTo>
                    <a:pt x="59055" y="20574"/>
                  </a:lnTo>
                  <a:lnTo>
                    <a:pt x="76326" y="24892"/>
                  </a:lnTo>
                  <a:lnTo>
                    <a:pt x="93853" y="30353"/>
                  </a:lnTo>
                  <a:lnTo>
                    <a:pt x="111506" y="36068"/>
                  </a:lnTo>
                  <a:lnTo>
                    <a:pt x="131318" y="40005"/>
                  </a:lnTo>
                  <a:lnTo>
                    <a:pt x="150749" y="42544"/>
                  </a:lnTo>
                  <a:lnTo>
                    <a:pt x="171704" y="42544"/>
                  </a:lnTo>
                  <a:lnTo>
                    <a:pt x="193675" y="38988"/>
                  </a:lnTo>
                  <a:lnTo>
                    <a:pt x="216662" y="32766"/>
                  </a:lnTo>
                  <a:lnTo>
                    <a:pt x="237236" y="26035"/>
                  </a:lnTo>
                  <a:lnTo>
                    <a:pt x="260604" y="19558"/>
                  </a:lnTo>
                  <a:lnTo>
                    <a:pt x="283210" y="11937"/>
                  </a:lnTo>
                  <a:lnTo>
                    <a:pt x="305181" y="6477"/>
                  </a:lnTo>
                  <a:lnTo>
                    <a:pt x="324993" y="4318"/>
                  </a:lnTo>
                  <a:lnTo>
                    <a:pt x="342265" y="3302"/>
                  </a:lnTo>
                  <a:lnTo>
                    <a:pt x="342265" y="3302"/>
                  </a:lnTo>
                  <a:lnTo>
                    <a:pt x="358901" y="4318"/>
                  </a:lnTo>
                  <a:lnTo>
                    <a:pt x="375412" y="5461"/>
                  </a:lnTo>
                  <a:lnTo>
                    <a:pt x="393826" y="7619"/>
                  </a:lnTo>
                  <a:lnTo>
                    <a:pt x="413638" y="10794"/>
                  </a:lnTo>
                  <a:lnTo>
                    <a:pt x="432307" y="17399"/>
                  </a:lnTo>
                  <a:lnTo>
                    <a:pt x="450723" y="24130"/>
                  </a:lnTo>
                  <a:lnTo>
                    <a:pt x="470535" y="31368"/>
                  </a:lnTo>
                  <a:lnTo>
                    <a:pt x="492379" y="38227"/>
                  </a:lnTo>
                  <a:lnTo>
                    <a:pt x="513334" y="44704"/>
                  </a:lnTo>
                  <a:lnTo>
                    <a:pt x="532765" y="51181"/>
                  </a:lnTo>
                  <a:lnTo>
                    <a:pt x="551434" y="56515"/>
                  </a:lnTo>
                  <a:lnTo>
                    <a:pt x="570230" y="59817"/>
                  </a:lnTo>
                  <a:lnTo>
                    <a:pt x="589661" y="63118"/>
                  </a:lnTo>
                  <a:lnTo>
                    <a:pt x="608330" y="64135"/>
                  </a:lnTo>
                  <a:lnTo>
                    <a:pt x="627126" y="64135"/>
                  </a:lnTo>
                  <a:lnTo>
                    <a:pt x="644651" y="63118"/>
                  </a:lnTo>
                  <a:lnTo>
                    <a:pt x="660907" y="61975"/>
                  </a:lnTo>
                  <a:lnTo>
                    <a:pt x="678561" y="59817"/>
                  </a:lnTo>
                  <a:lnTo>
                    <a:pt x="693674" y="56515"/>
                  </a:lnTo>
                  <a:lnTo>
                    <a:pt x="708025" y="51181"/>
                  </a:lnTo>
                  <a:lnTo>
                    <a:pt x="725678" y="45719"/>
                  </a:lnTo>
                  <a:lnTo>
                    <a:pt x="746632" y="38988"/>
                  </a:lnTo>
                  <a:lnTo>
                    <a:pt x="768223" y="32766"/>
                  </a:lnTo>
                  <a:lnTo>
                    <a:pt x="785876" y="27050"/>
                  </a:lnTo>
                  <a:lnTo>
                    <a:pt x="801369" y="22733"/>
                  </a:lnTo>
                  <a:lnTo>
                    <a:pt x="816482" y="18415"/>
                  </a:lnTo>
                  <a:lnTo>
                    <a:pt x="834136" y="15493"/>
                  </a:lnTo>
                  <a:lnTo>
                    <a:pt x="850265" y="11937"/>
                  </a:lnTo>
                  <a:lnTo>
                    <a:pt x="868934" y="10794"/>
                  </a:lnTo>
                  <a:lnTo>
                    <a:pt x="889888" y="8636"/>
                  </a:lnTo>
                  <a:lnTo>
                    <a:pt x="912876" y="6477"/>
                  </a:lnTo>
                  <a:lnTo>
                    <a:pt x="934466" y="6477"/>
                  </a:lnTo>
                  <a:lnTo>
                    <a:pt x="958976" y="8636"/>
                  </a:lnTo>
                  <a:lnTo>
                    <a:pt x="982726" y="11937"/>
                  </a:lnTo>
                  <a:lnTo>
                    <a:pt x="1005840" y="16256"/>
                  </a:lnTo>
                  <a:lnTo>
                    <a:pt x="1026668" y="20574"/>
                  </a:lnTo>
                  <a:lnTo>
                    <a:pt x="1048639" y="26035"/>
                  </a:lnTo>
                  <a:lnTo>
                    <a:pt x="1067308" y="31368"/>
                  </a:lnTo>
                  <a:lnTo>
                    <a:pt x="1088263" y="38227"/>
                  </a:lnTo>
                  <a:lnTo>
                    <a:pt x="1109853" y="43561"/>
                  </a:lnTo>
                  <a:lnTo>
                    <a:pt x="1130681" y="47879"/>
                  </a:lnTo>
                  <a:lnTo>
                    <a:pt x="1151636" y="51181"/>
                  </a:lnTo>
                  <a:lnTo>
                    <a:pt x="1170305" y="54356"/>
                  </a:lnTo>
                  <a:lnTo>
                    <a:pt x="1187577" y="55499"/>
                  </a:lnTo>
                  <a:lnTo>
                    <a:pt x="1206373" y="56515"/>
                  </a:lnTo>
                  <a:lnTo>
                    <a:pt x="1223645" y="55499"/>
                  </a:lnTo>
                  <a:lnTo>
                    <a:pt x="1243330" y="53340"/>
                  </a:lnTo>
                  <a:lnTo>
                    <a:pt x="1262126" y="49022"/>
                  </a:lnTo>
                  <a:lnTo>
                    <a:pt x="1280795" y="45719"/>
                  </a:lnTo>
                  <a:lnTo>
                    <a:pt x="1298067" y="42544"/>
                  </a:lnTo>
                  <a:lnTo>
                    <a:pt x="1316863" y="38227"/>
                  </a:lnTo>
                  <a:lnTo>
                    <a:pt x="1336675" y="34925"/>
                  </a:lnTo>
                  <a:lnTo>
                    <a:pt x="1353947" y="31368"/>
                  </a:lnTo>
                  <a:lnTo>
                    <a:pt x="1374013" y="28193"/>
                  </a:lnTo>
                  <a:lnTo>
                    <a:pt x="1395730" y="26035"/>
                  </a:lnTo>
                  <a:lnTo>
                    <a:pt x="1418717" y="26035"/>
                  </a:lnTo>
                  <a:lnTo>
                    <a:pt x="1439545" y="24892"/>
                  </a:lnTo>
                  <a:lnTo>
                    <a:pt x="1439545" y="24892"/>
                  </a:lnTo>
                  <a:lnTo>
                    <a:pt x="1459357" y="24892"/>
                  </a:lnTo>
                  <a:lnTo>
                    <a:pt x="1498600" y="24892"/>
                  </a:lnTo>
                  <a:lnTo>
                    <a:pt x="1520190" y="24130"/>
                  </a:lnTo>
                  <a:lnTo>
                    <a:pt x="1520190" y="24130"/>
                  </a:lnTo>
                  <a:lnTo>
                    <a:pt x="1542542" y="26035"/>
                  </a:lnTo>
                  <a:lnTo>
                    <a:pt x="1566291" y="30353"/>
                  </a:lnTo>
                  <a:lnTo>
                    <a:pt x="1591564" y="34925"/>
                  </a:lnTo>
                  <a:lnTo>
                    <a:pt x="1614551" y="40005"/>
                  </a:lnTo>
                  <a:lnTo>
                    <a:pt x="1633220" y="44704"/>
                  </a:lnTo>
                  <a:lnTo>
                    <a:pt x="1653032" y="47879"/>
                  </a:lnTo>
                  <a:lnTo>
                    <a:pt x="1673606" y="49022"/>
                  </a:lnTo>
                  <a:lnTo>
                    <a:pt x="1696593" y="49022"/>
                  </a:lnTo>
                  <a:lnTo>
                    <a:pt x="1720722" y="47879"/>
                  </a:lnTo>
                  <a:lnTo>
                    <a:pt x="1744853" y="46862"/>
                  </a:lnTo>
                  <a:lnTo>
                    <a:pt x="1767967" y="43561"/>
                  </a:lnTo>
                  <a:lnTo>
                    <a:pt x="1788414" y="38988"/>
                  </a:lnTo>
                  <a:lnTo>
                    <a:pt x="1809622" y="32766"/>
                  </a:lnTo>
                  <a:lnTo>
                    <a:pt x="1828038" y="26035"/>
                  </a:lnTo>
                  <a:lnTo>
                    <a:pt x="1845691" y="20574"/>
                  </a:lnTo>
                  <a:lnTo>
                    <a:pt x="1861820" y="15493"/>
                  </a:lnTo>
                  <a:lnTo>
                    <a:pt x="1880616" y="9779"/>
                  </a:lnTo>
                  <a:lnTo>
                    <a:pt x="1901444" y="5461"/>
                  </a:lnTo>
                  <a:lnTo>
                    <a:pt x="1923415" y="2159"/>
                  </a:lnTo>
                  <a:lnTo>
                    <a:pt x="1946147" y="1143"/>
                  </a:lnTo>
                  <a:lnTo>
                    <a:pt x="1969516" y="0"/>
                  </a:lnTo>
                  <a:lnTo>
                    <a:pt x="1991106" y="0"/>
                  </a:lnTo>
                  <a:lnTo>
                    <a:pt x="1991106" y="0"/>
                  </a:lnTo>
                  <a:lnTo>
                    <a:pt x="2010918" y="1143"/>
                  </a:lnTo>
                  <a:lnTo>
                    <a:pt x="2030348" y="4318"/>
                  </a:lnTo>
                  <a:lnTo>
                    <a:pt x="2051558" y="8636"/>
                  </a:lnTo>
                  <a:lnTo>
                    <a:pt x="2072513" y="15493"/>
                  </a:lnTo>
                  <a:lnTo>
                    <a:pt x="2091944" y="20574"/>
                  </a:lnTo>
                  <a:lnTo>
                    <a:pt x="2109597" y="24892"/>
                  </a:lnTo>
                  <a:lnTo>
                    <a:pt x="2129409" y="30353"/>
                  </a:lnTo>
                  <a:lnTo>
                    <a:pt x="2148840" y="34925"/>
                  </a:lnTo>
                  <a:lnTo>
                    <a:pt x="2169668" y="37084"/>
                  </a:lnTo>
                  <a:lnTo>
                    <a:pt x="2188083" y="37084"/>
                  </a:lnTo>
                  <a:lnTo>
                    <a:pt x="2207895" y="33909"/>
                  </a:lnTo>
                  <a:lnTo>
                    <a:pt x="2227960" y="28193"/>
                  </a:lnTo>
                  <a:lnTo>
                    <a:pt x="2247392" y="21717"/>
                  </a:lnTo>
                  <a:lnTo>
                    <a:pt x="2269363" y="15493"/>
                  </a:lnTo>
                  <a:lnTo>
                    <a:pt x="2288794" y="9779"/>
                  </a:lnTo>
                  <a:lnTo>
                    <a:pt x="2305431" y="8636"/>
                  </a:lnTo>
                  <a:lnTo>
                    <a:pt x="2305431" y="8636"/>
                  </a:lnTo>
                  <a:lnTo>
                    <a:pt x="2318385" y="12954"/>
                  </a:lnTo>
                  <a:lnTo>
                    <a:pt x="2330577" y="19558"/>
                  </a:lnTo>
                  <a:lnTo>
                    <a:pt x="2345690" y="2273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53308" y="2416302"/>
              <a:ext cx="176656" cy="110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3013201" y="2776854"/>
            <a:ext cx="1538605" cy="88265"/>
          </a:xfrm>
          <a:custGeom>
            <a:avLst/>
            <a:gdLst/>
            <a:ahLst/>
            <a:cxnLst/>
            <a:rect l="l" t="t" r="r" b="b"/>
            <a:pathLst>
              <a:path w="1538604" h="88264">
                <a:moveTo>
                  <a:pt x="0" y="8255"/>
                </a:moveTo>
                <a:lnTo>
                  <a:pt x="9779" y="1016"/>
                </a:lnTo>
                <a:lnTo>
                  <a:pt x="24130" y="0"/>
                </a:lnTo>
                <a:lnTo>
                  <a:pt x="40767" y="1016"/>
                </a:lnTo>
                <a:lnTo>
                  <a:pt x="59055" y="4952"/>
                </a:lnTo>
                <a:lnTo>
                  <a:pt x="79248" y="13969"/>
                </a:lnTo>
                <a:lnTo>
                  <a:pt x="96520" y="24764"/>
                </a:lnTo>
                <a:lnTo>
                  <a:pt x="112649" y="34543"/>
                </a:lnTo>
                <a:lnTo>
                  <a:pt x="112649" y="34543"/>
                </a:lnTo>
                <a:lnTo>
                  <a:pt x="130302" y="42037"/>
                </a:lnTo>
                <a:lnTo>
                  <a:pt x="150114" y="48513"/>
                </a:lnTo>
                <a:lnTo>
                  <a:pt x="171069" y="50673"/>
                </a:lnTo>
                <a:lnTo>
                  <a:pt x="171069" y="50673"/>
                </a:lnTo>
                <a:lnTo>
                  <a:pt x="189737" y="48513"/>
                </a:lnTo>
                <a:lnTo>
                  <a:pt x="207010" y="45338"/>
                </a:lnTo>
                <a:lnTo>
                  <a:pt x="224281" y="39877"/>
                </a:lnTo>
                <a:lnTo>
                  <a:pt x="243077" y="31242"/>
                </a:lnTo>
                <a:lnTo>
                  <a:pt x="262889" y="22606"/>
                </a:lnTo>
                <a:lnTo>
                  <a:pt x="281559" y="15875"/>
                </a:lnTo>
                <a:lnTo>
                  <a:pt x="301371" y="12954"/>
                </a:lnTo>
                <a:lnTo>
                  <a:pt x="322199" y="11811"/>
                </a:lnTo>
                <a:lnTo>
                  <a:pt x="344932" y="11811"/>
                </a:lnTo>
                <a:lnTo>
                  <a:pt x="365760" y="15875"/>
                </a:lnTo>
                <a:lnTo>
                  <a:pt x="382015" y="22606"/>
                </a:lnTo>
                <a:lnTo>
                  <a:pt x="398525" y="31242"/>
                </a:lnTo>
                <a:lnTo>
                  <a:pt x="416178" y="39877"/>
                </a:lnTo>
                <a:lnTo>
                  <a:pt x="433832" y="49656"/>
                </a:lnTo>
                <a:lnTo>
                  <a:pt x="454406" y="57276"/>
                </a:lnTo>
                <a:lnTo>
                  <a:pt x="471932" y="64007"/>
                </a:lnTo>
                <a:lnTo>
                  <a:pt x="489585" y="71627"/>
                </a:lnTo>
                <a:lnTo>
                  <a:pt x="507238" y="78105"/>
                </a:lnTo>
                <a:lnTo>
                  <a:pt x="523494" y="83185"/>
                </a:lnTo>
                <a:lnTo>
                  <a:pt x="543306" y="86741"/>
                </a:lnTo>
                <a:lnTo>
                  <a:pt x="565276" y="87756"/>
                </a:lnTo>
                <a:lnTo>
                  <a:pt x="587883" y="86741"/>
                </a:lnTo>
                <a:lnTo>
                  <a:pt x="612013" y="83185"/>
                </a:lnTo>
                <a:lnTo>
                  <a:pt x="636524" y="78105"/>
                </a:lnTo>
                <a:lnTo>
                  <a:pt x="655955" y="71627"/>
                </a:lnTo>
                <a:lnTo>
                  <a:pt x="673608" y="64769"/>
                </a:lnTo>
                <a:lnTo>
                  <a:pt x="689737" y="58293"/>
                </a:lnTo>
                <a:lnTo>
                  <a:pt x="705231" y="53212"/>
                </a:lnTo>
                <a:lnTo>
                  <a:pt x="720725" y="48513"/>
                </a:lnTo>
                <a:lnTo>
                  <a:pt x="739139" y="44195"/>
                </a:lnTo>
                <a:lnTo>
                  <a:pt x="758951" y="43180"/>
                </a:lnTo>
                <a:lnTo>
                  <a:pt x="758951" y="43180"/>
                </a:lnTo>
                <a:lnTo>
                  <a:pt x="781558" y="44195"/>
                </a:lnTo>
                <a:lnTo>
                  <a:pt x="806069" y="49656"/>
                </a:lnTo>
                <a:lnTo>
                  <a:pt x="830199" y="55118"/>
                </a:lnTo>
                <a:lnTo>
                  <a:pt x="851026" y="62992"/>
                </a:lnTo>
                <a:lnTo>
                  <a:pt x="870458" y="71627"/>
                </a:lnTo>
                <a:lnTo>
                  <a:pt x="890270" y="78105"/>
                </a:lnTo>
                <a:lnTo>
                  <a:pt x="911860" y="84200"/>
                </a:lnTo>
                <a:lnTo>
                  <a:pt x="934212" y="87756"/>
                </a:lnTo>
                <a:lnTo>
                  <a:pt x="955801" y="87756"/>
                </a:lnTo>
                <a:lnTo>
                  <a:pt x="976757" y="83185"/>
                </a:lnTo>
                <a:lnTo>
                  <a:pt x="996569" y="79120"/>
                </a:lnTo>
                <a:lnTo>
                  <a:pt x="1013840" y="73406"/>
                </a:lnTo>
                <a:lnTo>
                  <a:pt x="1030351" y="65912"/>
                </a:lnTo>
                <a:lnTo>
                  <a:pt x="1048003" y="57276"/>
                </a:lnTo>
                <a:lnTo>
                  <a:pt x="1068451" y="48513"/>
                </a:lnTo>
                <a:lnTo>
                  <a:pt x="1091946" y="39877"/>
                </a:lnTo>
                <a:lnTo>
                  <a:pt x="1115695" y="35560"/>
                </a:lnTo>
                <a:lnTo>
                  <a:pt x="1138682" y="34543"/>
                </a:lnTo>
                <a:lnTo>
                  <a:pt x="1161796" y="34543"/>
                </a:lnTo>
                <a:lnTo>
                  <a:pt x="1161796" y="34543"/>
                </a:lnTo>
                <a:lnTo>
                  <a:pt x="1183767" y="35560"/>
                </a:lnTo>
                <a:lnTo>
                  <a:pt x="1205611" y="37718"/>
                </a:lnTo>
                <a:lnTo>
                  <a:pt x="1225169" y="41020"/>
                </a:lnTo>
                <a:lnTo>
                  <a:pt x="1243838" y="45338"/>
                </a:lnTo>
                <a:lnTo>
                  <a:pt x="1262507" y="52196"/>
                </a:lnTo>
                <a:lnTo>
                  <a:pt x="1279778" y="57276"/>
                </a:lnTo>
                <a:lnTo>
                  <a:pt x="1297432" y="62992"/>
                </a:lnTo>
                <a:lnTo>
                  <a:pt x="1318387" y="66929"/>
                </a:lnTo>
                <a:lnTo>
                  <a:pt x="1342517" y="69468"/>
                </a:lnTo>
                <a:lnTo>
                  <a:pt x="1342517" y="69468"/>
                </a:lnTo>
                <a:lnTo>
                  <a:pt x="1365123" y="68071"/>
                </a:lnTo>
                <a:lnTo>
                  <a:pt x="1387475" y="66929"/>
                </a:lnTo>
                <a:lnTo>
                  <a:pt x="1408049" y="65912"/>
                </a:lnTo>
                <a:lnTo>
                  <a:pt x="1429893" y="62992"/>
                </a:lnTo>
                <a:lnTo>
                  <a:pt x="1450467" y="59436"/>
                </a:lnTo>
                <a:lnTo>
                  <a:pt x="1470660" y="55118"/>
                </a:lnTo>
                <a:lnTo>
                  <a:pt x="1490472" y="50673"/>
                </a:lnTo>
                <a:lnTo>
                  <a:pt x="1506601" y="45338"/>
                </a:lnTo>
                <a:lnTo>
                  <a:pt x="1517777" y="41020"/>
                </a:lnTo>
                <a:lnTo>
                  <a:pt x="1527556" y="35560"/>
                </a:lnTo>
                <a:lnTo>
                  <a:pt x="1538351" y="280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Animal 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Kingdom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8" y="774134"/>
            <a:ext cx="4082037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0367" y="792479"/>
            <a:ext cx="3704081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3971925" cy="475615"/>
          </a:xfrm>
          <a:custGeom>
            <a:avLst/>
            <a:gdLst/>
            <a:ahLst/>
            <a:cxnLst/>
            <a:rect l="l" t="t" r="r" b="b"/>
            <a:pathLst>
              <a:path w="3971925" h="475615">
                <a:moveTo>
                  <a:pt x="3971544" y="0"/>
                </a:moveTo>
                <a:lnTo>
                  <a:pt x="0" y="0"/>
                </a:lnTo>
                <a:lnTo>
                  <a:pt x="0" y="475488"/>
                </a:lnTo>
                <a:lnTo>
                  <a:pt x="3892296" y="475488"/>
                </a:lnTo>
                <a:lnTo>
                  <a:pt x="3971544" y="396239"/>
                </a:lnTo>
                <a:lnTo>
                  <a:pt x="3971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09971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3971925" cy="475615"/>
          </a:xfrm>
          <a:custGeom>
            <a:avLst/>
            <a:gdLst/>
            <a:ahLst/>
            <a:cxnLst/>
            <a:rect l="l" t="t" r="r" b="b"/>
            <a:pathLst>
              <a:path w="3971925" h="475615">
                <a:moveTo>
                  <a:pt x="3892296" y="475488"/>
                </a:moveTo>
                <a:lnTo>
                  <a:pt x="3908171" y="412114"/>
                </a:lnTo>
                <a:lnTo>
                  <a:pt x="3971544" y="396239"/>
                </a:lnTo>
                <a:lnTo>
                  <a:pt x="3892296" y="475488"/>
                </a:lnTo>
                <a:lnTo>
                  <a:pt x="0" y="475488"/>
                </a:lnTo>
                <a:lnTo>
                  <a:pt x="0" y="0"/>
                </a:lnTo>
                <a:lnTo>
                  <a:pt x="3971544" y="0"/>
                </a:lnTo>
                <a:lnTo>
                  <a:pt x="3971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5911215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448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Phylum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Cnidaria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(Coelenterata)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-45" dirty="0">
                <a:latin typeface="Gill Sans MT"/>
                <a:cs typeface="Gill Sans MT"/>
              </a:rPr>
              <a:t>name </a:t>
            </a:r>
            <a:r>
              <a:rPr sz="1500" b="1" spc="-30" dirty="0">
                <a:latin typeface="Gill Sans MT"/>
                <a:cs typeface="Gill Sans MT"/>
              </a:rPr>
              <a:t>cnidaria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0" dirty="0">
                <a:latin typeface="Gill Sans MT"/>
                <a:cs typeface="Gill Sans MT"/>
              </a:rPr>
              <a:t>derived </a:t>
            </a:r>
            <a:r>
              <a:rPr sz="1500" b="1" spc="-55" dirty="0">
                <a:latin typeface="Gill Sans MT"/>
                <a:cs typeface="Gill Sans MT"/>
              </a:rPr>
              <a:t>from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cnidoblasts </a:t>
            </a:r>
            <a:r>
              <a:rPr sz="1500" b="1" spc="-80" dirty="0">
                <a:latin typeface="Gill Sans MT"/>
                <a:cs typeface="Gill Sans MT"/>
              </a:rPr>
              <a:t>or</a:t>
            </a:r>
            <a:r>
              <a:rPr sz="1500" b="1" spc="-114" dirty="0"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cnidocytes.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30" dirty="0">
                <a:latin typeface="Gill Sans MT"/>
                <a:cs typeface="Gill Sans MT"/>
              </a:rPr>
              <a:t>contain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dirty="0">
                <a:latin typeface="Gill Sans MT"/>
                <a:cs typeface="Gill Sans MT"/>
              </a:rPr>
              <a:t>stinging </a:t>
            </a:r>
            <a:r>
              <a:rPr sz="1500" b="1" spc="5" dirty="0">
                <a:latin typeface="Gill Sans MT"/>
                <a:cs typeface="Gill Sans MT"/>
              </a:rPr>
              <a:t>capsules </a:t>
            </a:r>
            <a:r>
              <a:rPr sz="1500" b="1" spc="-80" dirty="0">
                <a:latin typeface="Gill Sans MT"/>
                <a:cs typeface="Gill Sans MT"/>
              </a:rPr>
              <a:t>or</a:t>
            </a:r>
            <a:r>
              <a:rPr sz="1500" b="1" spc="-114" dirty="0"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nematocysts.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30" dirty="0">
                <a:latin typeface="Gill Sans MT"/>
                <a:cs typeface="Gill Sans MT"/>
              </a:rPr>
              <a:t>present </a:t>
            </a:r>
            <a:r>
              <a:rPr sz="1500" b="1" spc="-20" dirty="0">
                <a:latin typeface="Gill Sans MT"/>
                <a:cs typeface="Gill Sans MT"/>
              </a:rPr>
              <a:t>on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tentacles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40" dirty="0">
                <a:latin typeface="Gill Sans MT"/>
                <a:cs typeface="Gill Sans MT"/>
              </a:rPr>
              <a:t>the</a:t>
            </a:r>
            <a:r>
              <a:rPr sz="1500" b="1" spc="-130" dirty="0">
                <a:latin typeface="Gill Sans MT"/>
                <a:cs typeface="Gill Sans MT"/>
              </a:rPr>
              <a:t> </a:t>
            </a:r>
            <a:r>
              <a:rPr sz="1500" b="1" spc="-5" dirty="0">
                <a:latin typeface="Gill Sans MT"/>
                <a:cs typeface="Gill Sans MT"/>
              </a:rPr>
              <a:t>body.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latin typeface="Gill Sans MT"/>
                <a:cs typeface="Gill Sans MT"/>
              </a:rPr>
              <a:t>Cnidoblasts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10" dirty="0">
                <a:latin typeface="Gill Sans MT"/>
                <a:cs typeface="Gill Sans MT"/>
              </a:rPr>
              <a:t>used</a:t>
            </a:r>
            <a:r>
              <a:rPr sz="1500" b="1" spc="-100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for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5" dirty="0">
                <a:latin typeface="Gill Sans MT"/>
                <a:cs typeface="Gill Sans MT"/>
              </a:rPr>
              <a:t>Anchorage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0" dirty="0">
                <a:latin typeface="Gill Sans MT"/>
                <a:cs typeface="Gill Sans MT"/>
              </a:rPr>
              <a:t>Defense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latin typeface="Gill Sans MT"/>
                <a:cs typeface="Gill Sans MT"/>
              </a:rPr>
              <a:t>Food</a:t>
            </a:r>
            <a:r>
              <a:rPr sz="1500" b="1" spc="-70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capturing.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872433" y="3072383"/>
            <a:ext cx="1750538" cy="1874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08707" y="1625091"/>
            <a:ext cx="2029460" cy="64135"/>
          </a:xfrm>
          <a:custGeom>
            <a:avLst/>
            <a:gdLst/>
            <a:ahLst/>
            <a:cxnLst/>
            <a:rect l="l" t="t" r="r" b="b"/>
            <a:pathLst>
              <a:path w="2029460" h="64135">
                <a:moveTo>
                  <a:pt x="5080" y="29210"/>
                </a:moveTo>
                <a:lnTo>
                  <a:pt x="5080" y="29210"/>
                </a:lnTo>
                <a:lnTo>
                  <a:pt x="0" y="22606"/>
                </a:lnTo>
                <a:lnTo>
                  <a:pt x="0" y="22606"/>
                </a:lnTo>
                <a:lnTo>
                  <a:pt x="12954" y="24892"/>
                </a:lnTo>
                <a:lnTo>
                  <a:pt x="24892" y="29210"/>
                </a:lnTo>
                <a:lnTo>
                  <a:pt x="38227" y="35687"/>
                </a:lnTo>
                <a:lnTo>
                  <a:pt x="51181" y="44323"/>
                </a:lnTo>
                <a:lnTo>
                  <a:pt x="64516" y="52197"/>
                </a:lnTo>
                <a:lnTo>
                  <a:pt x="77469" y="57277"/>
                </a:lnTo>
                <a:lnTo>
                  <a:pt x="92964" y="61849"/>
                </a:lnTo>
                <a:lnTo>
                  <a:pt x="108077" y="63754"/>
                </a:lnTo>
                <a:lnTo>
                  <a:pt x="124587" y="62611"/>
                </a:lnTo>
                <a:lnTo>
                  <a:pt x="142240" y="59690"/>
                </a:lnTo>
                <a:lnTo>
                  <a:pt x="159512" y="55118"/>
                </a:lnTo>
                <a:lnTo>
                  <a:pt x="178181" y="48641"/>
                </a:lnTo>
                <a:lnTo>
                  <a:pt x="199136" y="41402"/>
                </a:lnTo>
                <a:lnTo>
                  <a:pt x="218567" y="35687"/>
                </a:lnTo>
                <a:lnTo>
                  <a:pt x="238379" y="31623"/>
                </a:lnTo>
                <a:lnTo>
                  <a:pt x="256031" y="28067"/>
                </a:lnTo>
                <a:lnTo>
                  <a:pt x="272161" y="24892"/>
                </a:lnTo>
                <a:lnTo>
                  <a:pt x="288798" y="22606"/>
                </a:lnTo>
                <a:lnTo>
                  <a:pt x="303911" y="23749"/>
                </a:lnTo>
                <a:lnTo>
                  <a:pt x="320421" y="27051"/>
                </a:lnTo>
                <a:lnTo>
                  <a:pt x="335915" y="31623"/>
                </a:lnTo>
                <a:lnTo>
                  <a:pt x="352425" y="34544"/>
                </a:lnTo>
                <a:lnTo>
                  <a:pt x="368681" y="37846"/>
                </a:lnTo>
                <a:lnTo>
                  <a:pt x="384175" y="41402"/>
                </a:lnTo>
                <a:lnTo>
                  <a:pt x="399669" y="45339"/>
                </a:lnTo>
                <a:lnTo>
                  <a:pt x="415798" y="48641"/>
                </a:lnTo>
                <a:lnTo>
                  <a:pt x="430911" y="52197"/>
                </a:lnTo>
                <a:lnTo>
                  <a:pt x="447548" y="53212"/>
                </a:lnTo>
                <a:lnTo>
                  <a:pt x="464058" y="52197"/>
                </a:lnTo>
                <a:lnTo>
                  <a:pt x="479171" y="50037"/>
                </a:lnTo>
                <a:lnTo>
                  <a:pt x="494665" y="45339"/>
                </a:lnTo>
                <a:lnTo>
                  <a:pt x="512318" y="40005"/>
                </a:lnTo>
                <a:lnTo>
                  <a:pt x="527431" y="34544"/>
                </a:lnTo>
                <a:lnTo>
                  <a:pt x="543687" y="30226"/>
                </a:lnTo>
                <a:lnTo>
                  <a:pt x="560197" y="24892"/>
                </a:lnTo>
                <a:lnTo>
                  <a:pt x="575691" y="20447"/>
                </a:lnTo>
                <a:lnTo>
                  <a:pt x="593344" y="17272"/>
                </a:lnTo>
                <a:lnTo>
                  <a:pt x="613156" y="15112"/>
                </a:lnTo>
                <a:lnTo>
                  <a:pt x="633603" y="13970"/>
                </a:lnTo>
                <a:lnTo>
                  <a:pt x="655574" y="15112"/>
                </a:lnTo>
                <a:lnTo>
                  <a:pt x="676529" y="17272"/>
                </a:lnTo>
                <a:lnTo>
                  <a:pt x="694817" y="21590"/>
                </a:lnTo>
                <a:lnTo>
                  <a:pt x="710311" y="27051"/>
                </a:lnTo>
                <a:lnTo>
                  <a:pt x="724662" y="32766"/>
                </a:lnTo>
                <a:lnTo>
                  <a:pt x="724662" y="32766"/>
                </a:lnTo>
                <a:lnTo>
                  <a:pt x="738759" y="37846"/>
                </a:lnTo>
                <a:lnTo>
                  <a:pt x="754253" y="43561"/>
                </a:lnTo>
                <a:lnTo>
                  <a:pt x="770763" y="48641"/>
                </a:lnTo>
                <a:lnTo>
                  <a:pt x="792353" y="52197"/>
                </a:lnTo>
                <a:lnTo>
                  <a:pt x="814324" y="55118"/>
                </a:lnTo>
                <a:lnTo>
                  <a:pt x="836294" y="57277"/>
                </a:lnTo>
                <a:lnTo>
                  <a:pt x="857250" y="57277"/>
                </a:lnTo>
                <a:lnTo>
                  <a:pt x="857250" y="57277"/>
                </a:lnTo>
                <a:lnTo>
                  <a:pt x="874522" y="53975"/>
                </a:lnTo>
                <a:lnTo>
                  <a:pt x="894334" y="50037"/>
                </a:lnTo>
                <a:lnTo>
                  <a:pt x="913003" y="44323"/>
                </a:lnTo>
                <a:lnTo>
                  <a:pt x="930275" y="37846"/>
                </a:lnTo>
                <a:lnTo>
                  <a:pt x="947928" y="32766"/>
                </a:lnTo>
                <a:lnTo>
                  <a:pt x="964057" y="25908"/>
                </a:lnTo>
                <a:lnTo>
                  <a:pt x="981710" y="20447"/>
                </a:lnTo>
                <a:lnTo>
                  <a:pt x="998347" y="16129"/>
                </a:lnTo>
                <a:lnTo>
                  <a:pt x="1016635" y="11811"/>
                </a:lnTo>
                <a:lnTo>
                  <a:pt x="1035431" y="7493"/>
                </a:lnTo>
                <a:lnTo>
                  <a:pt x="1053084" y="6096"/>
                </a:lnTo>
                <a:lnTo>
                  <a:pt x="1070737" y="6096"/>
                </a:lnTo>
                <a:lnTo>
                  <a:pt x="1086866" y="6096"/>
                </a:lnTo>
                <a:lnTo>
                  <a:pt x="1104519" y="7493"/>
                </a:lnTo>
                <a:lnTo>
                  <a:pt x="1121791" y="8636"/>
                </a:lnTo>
                <a:lnTo>
                  <a:pt x="1140460" y="11811"/>
                </a:lnTo>
                <a:lnTo>
                  <a:pt x="1161415" y="16129"/>
                </a:lnTo>
                <a:lnTo>
                  <a:pt x="1180083" y="19431"/>
                </a:lnTo>
                <a:lnTo>
                  <a:pt x="1197737" y="22606"/>
                </a:lnTo>
                <a:lnTo>
                  <a:pt x="1215008" y="25908"/>
                </a:lnTo>
                <a:lnTo>
                  <a:pt x="1233805" y="27051"/>
                </a:lnTo>
                <a:lnTo>
                  <a:pt x="1254633" y="27051"/>
                </a:lnTo>
                <a:lnTo>
                  <a:pt x="1275207" y="25908"/>
                </a:lnTo>
                <a:lnTo>
                  <a:pt x="1296034" y="24892"/>
                </a:lnTo>
                <a:lnTo>
                  <a:pt x="1316863" y="21590"/>
                </a:lnTo>
                <a:lnTo>
                  <a:pt x="1337818" y="17272"/>
                </a:lnTo>
                <a:lnTo>
                  <a:pt x="1358265" y="12954"/>
                </a:lnTo>
                <a:lnTo>
                  <a:pt x="1378077" y="8636"/>
                </a:lnTo>
                <a:lnTo>
                  <a:pt x="1399032" y="4318"/>
                </a:lnTo>
                <a:lnTo>
                  <a:pt x="1419859" y="1016"/>
                </a:lnTo>
                <a:lnTo>
                  <a:pt x="1439671" y="0"/>
                </a:lnTo>
                <a:lnTo>
                  <a:pt x="1439671" y="0"/>
                </a:lnTo>
                <a:lnTo>
                  <a:pt x="1461262" y="1016"/>
                </a:lnTo>
                <a:lnTo>
                  <a:pt x="1479931" y="4318"/>
                </a:lnTo>
                <a:lnTo>
                  <a:pt x="1496568" y="9652"/>
                </a:lnTo>
                <a:lnTo>
                  <a:pt x="1510538" y="16129"/>
                </a:lnTo>
                <a:lnTo>
                  <a:pt x="1523872" y="22606"/>
                </a:lnTo>
                <a:lnTo>
                  <a:pt x="1537970" y="29210"/>
                </a:lnTo>
                <a:lnTo>
                  <a:pt x="1552320" y="34544"/>
                </a:lnTo>
                <a:lnTo>
                  <a:pt x="1568958" y="40005"/>
                </a:lnTo>
                <a:lnTo>
                  <a:pt x="1587245" y="44323"/>
                </a:lnTo>
                <a:lnTo>
                  <a:pt x="1606042" y="46482"/>
                </a:lnTo>
                <a:lnTo>
                  <a:pt x="1625854" y="46482"/>
                </a:lnTo>
                <a:lnTo>
                  <a:pt x="1646301" y="44323"/>
                </a:lnTo>
                <a:lnTo>
                  <a:pt x="1663954" y="38862"/>
                </a:lnTo>
                <a:lnTo>
                  <a:pt x="1663954" y="38862"/>
                </a:lnTo>
                <a:lnTo>
                  <a:pt x="1680464" y="33528"/>
                </a:lnTo>
                <a:lnTo>
                  <a:pt x="1696720" y="28067"/>
                </a:lnTo>
                <a:lnTo>
                  <a:pt x="1712976" y="22606"/>
                </a:lnTo>
                <a:lnTo>
                  <a:pt x="1729486" y="17272"/>
                </a:lnTo>
                <a:lnTo>
                  <a:pt x="1744980" y="12954"/>
                </a:lnTo>
                <a:lnTo>
                  <a:pt x="1761108" y="9652"/>
                </a:lnTo>
                <a:lnTo>
                  <a:pt x="1777745" y="7493"/>
                </a:lnTo>
                <a:lnTo>
                  <a:pt x="1794256" y="7493"/>
                </a:lnTo>
                <a:lnTo>
                  <a:pt x="1794256" y="7493"/>
                </a:lnTo>
                <a:lnTo>
                  <a:pt x="1811908" y="8636"/>
                </a:lnTo>
                <a:lnTo>
                  <a:pt x="1830324" y="9652"/>
                </a:lnTo>
                <a:lnTo>
                  <a:pt x="1847977" y="12954"/>
                </a:lnTo>
                <a:lnTo>
                  <a:pt x="1863090" y="17272"/>
                </a:lnTo>
                <a:lnTo>
                  <a:pt x="1878457" y="21590"/>
                </a:lnTo>
                <a:lnTo>
                  <a:pt x="1893951" y="27051"/>
                </a:lnTo>
                <a:lnTo>
                  <a:pt x="1911222" y="30226"/>
                </a:lnTo>
                <a:lnTo>
                  <a:pt x="1930019" y="31623"/>
                </a:lnTo>
                <a:lnTo>
                  <a:pt x="1949831" y="31623"/>
                </a:lnTo>
                <a:lnTo>
                  <a:pt x="1969643" y="31623"/>
                </a:lnTo>
                <a:lnTo>
                  <a:pt x="1989074" y="30226"/>
                </a:lnTo>
                <a:lnTo>
                  <a:pt x="2006727" y="29210"/>
                </a:lnTo>
                <a:lnTo>
                  <a:pt x="2018538" y="27051"/>
                </a:lnTo>
                <a:lnTo>
                  <a:pt x="2026412" y="23749"/>
                </a:lnTo>
                <a:lnTo>
                  <a:pt x="2029333" y="1612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27626" y="1630425"/>
            <a:ext cx="1319530" cy="43815"/>
          </a:xfrm>
          <a:custGeom>
            <a:avLst/>
            <a:gdLst/>
            <a:ahLst/>
            <a:cxnLst/>
            <a:rect l="l" t="t" r="r" b="b"/>
            <a:pathLst>
              <a:path w="1319529" h="43814">
                <a:moveTo>
                  <a:pt x="0" y="3301"/>
                </a:moveTo>
                <a:lnTo>
                  <a:pt x="15494" y="4318"/>
                </a:lnTo>
                <a:lnTo>
                  <a:pt x="29590" y="7620"/>
                </a:lnTo>
                <a:lnTo>
                  <a:pt x="45085" y="14097"/>
                </a:lnTo>
                <a:lnTo>
                  <a:pt x="62737" y="21717"/>
                </a:lnTo>
                <a:lnTo>
                  <a:pt x="80010" y="28194"/>
                </a:lnTo>
                <a:lnTo>
                  <a:pt x="98678" y="33527"/>
                </a:lnTo>
                <a:lnTo>
                  <a:pt x="118490" y="40005"/>
                </a:lnTo>
                <a:lnTo>
                  <a:pt x="140081" y="42163"/>
                </a:lnTo>
                <a:lnTo>
                  <a:pt x="163068" y="42163"/>
                </a:lnTo>
                <a:lnTo>
                  <a:pt x="184023" y="38988"/>
                </a:lnTo>
                <a:lnTo>
                  <a:pt x="203835" y="32512"/>
                </a:lnTo>
                <a:lnTo>
                  <a:pt x="222123" y="26288"/>
                </a:lnTo>
                <a:lnTo>
                  <a:pt x="240919" y="18414"/>
                </a:lnTo>
                <a:lnTo>
                  <a:pt x="256412" y="12953"/>
                </a:lnTo>
                <a:lnTo>
                  <a:pt x="272541" y="8636"/>
                </a:lnTo>
                <a:lnTo>
                  <a:pt x="289051" y="4318"/>
                </a:lnTo>
                <a:lnTo>
                  <a:pt x="306704" y="2159"/>
                </a:lnTo>
                <a:lnTo>
                  <a:pt x="323976" y="2159"/>
                </a:lnTo>
                <a:lnTo>
                  <a:pt x="341629" y="762"/>
                </a:lnTo>
                <a:lnTo>
                  <a:pt x="359283" y="0"/>
                </a:lnTo>
                <a:lnTo>
                  <a:pt x="376554" y="0"/>
                </a:lnTo>
                <a:lnTo>
                  <a:pt x="395350" y="762"/>
                </a:lnTo>
                <a:lnTo>
                  <a:pt x="412623" y="4318"/>
                </a:lnTo>
                <a:lnTo>
                  <a:pt x="430275" y="8636"/>
                </a:lnTo>
                <a:lnTo>
                  <a:pt x="445770" y="14097"/>
                </a:lnTo>
                <a:lnTo>
                  <a:pt x="459739" y="19558"/>
                </a:lnTo>
                <a:lnTo>
                  <a:pt x="474218" y="24892"/>
                </a:lnTo>
                <a:lnTo>
                  <a:pt x="489585" y="30352"/>
                </a:lnTo>
                <a:lnTo>
                  <a:pt x="505840" y="33527"/>
                </a:lnTo>
                <a:lnTo>
                  <a:pt x="525652" y="38988"/>
                </a:lnTo>
                <a:lnTo>
                  <a:pt x="546481" y="42163"/>
                </a:lnTo>
                <a:lnTo>
                  <a:pt x="567054" y="43307"/>
                </a:lnTo>
                <a:lnTo>
                  <a:pt x="567054" y="43307"/>
                </a:lnTo>
                <a:lnTo>
                  <a:pt x="587883" y="42163"/>
                </a:lnTo>
                <a:lnTo>
                  <a:pt x="606298" y="38988"/>
                </a:lnTo>
                <a:lnTo>
                  <a:pt x="624966" y="32512"/>
                </a:lnTo>
                <a:lnTo>
                  <a:pt x="642620" y="28194"/>
                </a:lnTo>
                <a:lnTo>
                  <a:pt x="660273" y="23875"/>
                </a:lnTo>
                <a:lnTo>
                  <a:pt x="676783" y="20574"/>
                </a:lnTo>
                <a:lnTo>
                  <a:pt x="693038" y="17272"/>
                </a:lnTo>
                <a:lnTo>
                  <a:pt x="711708" y="15112"/>
                </a:lnTo>
                <a:lnTo>
                  <a:pt x="731520" y="12953"/>
                </a:lnTo>
                <a:lnTo>
                  <a:pt x="754252" y="11937"/>
                </a:lnTo>
                <a:lnTo>
                  <a:pt x="777621" y="11937"/>
                </a:lnTo>
                <a:lnTo>
                  <a:pt x="799211" y="12953"/>
                </a:lnTo>
                <a:lnTo>
                  <a:pt x="819023" y="15112"/>
                </a:lnTo>
                <a:lnTo>
                  <a:pt x="836295" y="19558"/>
                </a:lnTo>
                <a:lnTo>
                  <a:pt x="853948" y="26288"/>
                </a:lnTo>
                <a:lnTo>
                  <a:pt x="873760" y="31369"/>
                </a:lnTo>
                <a:lnTo>
                  <a:pt x="895350" y="34671"/>
                </a:lnTo>
                <a:lnTo>
                  <a:pt x="917701" y="36068"/>
                </a:lnTo>
                <a:lnTo>
                  <a:pt x="939291" y="34671"/>
                </a:lnTo>
                <a:lnTo>
                  <a:pt x="960120" y="31369"/>
                </a:lnTo>
                <a:lnTo>
                  <a:pt x="978535" y="26288"/>
                </a:lnTo>
                <a:lnTo>
                  <a:pt x="996188" y="19558"/>
                </a:lnTo>
                <a:lnTo>
                  <a:pt x="1012698" y="12953"/>
                </a:lnTo>
                <a:lnTo>
                  <a:pt x="1029335" y="7620"/>
                </a:lnTo>
                <a:lnTo>
                  <a:pt x="1045845" y="3301"/>
                </a:lnTo>
                <a:lnTo>
                  <a:pt x="1064133" y="762"/>
                </a:lnTo>
                <a:lnTo>
                  <a:pt x="1085088" y="762"/>
                </a:lnTo>
                <a:lnTo>
                  <a:pt x="1102740" y="762"/>
                </a:lnTo>
                <a:lnTo>
                  <a:pt x="1120013" y="762"/>
                </a:lnTo>
                <a:lnTo>
                  <a:pt x="1137665" y="3301"/>
                </a:lnTo>
                <a:lnTo>
                  <a:pt x="1153795" y="5461"/>
                </a:lnTo>
                <a:lnTo>
                  <a:pt x="1170432" y="9778"/>
                </a:lnTo>
                <a:lnTo>
                  <a:pt x="1186941" y="15112"/>
                </a:lnTo>
                <a:lnTo>
                  <a:pt x="1203452" y="20574"/>
                </a:lnTo>
                <a:lnTo>
                  <a:pt x="1220851" y="23875"/>
                </a:lnTo>
                <a:lnTo>
                  <a:pt x="1238123" y="27432"/>
                </a:lnTo>
                <a:lnTo>
                  <a:pt x="1255776" y="27432"/>
                </a:lnTo>
                <a:lnTo>
                  <a:pt x="1273302" y="24892"/>
                </a:lnTo>
                <a:lnTo>
                  <a:pt x="1288796" y="20574"/>
                </a:lnTo>
                <a:lnTo>
                  <a:pt x="1301750" y="15112"/>
                </a:lnTo>
                <a:lnTo>
                  <a:pt x="1311528" y="11937"/>
                </a:lnTo>
                <a:lnTo>
                  <a:pt x="1319402" y="977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15736" y="1188338"/>
            <a:ext cx="418465" cy="193040"/>
          </a:xfrm>
          <a:custGeom>
            <a:avLst/>
            <a:gdLst/>
            <a:ahLst/>
            <a:cxnLst/>
            <a:rect l="l" t="t" r="r" b="b"/>
            <a:pathLst>
              <a:path w="418464" h="193040">
                <a:moveTo>
                  <a:pt x="16255" y="162813"/>
                </a:moveTo>
                <a:lnTo>
                  <a:pt x="16255" y="162813"/>
                </a:lnTo>
                <a:lnTo>
                  <a:pt x="0" y="154177"/>
                </a:lnTo>
                <a:lnTo>
                  <a:pt x="0" y="154177"/>
                </a:lnTo>
                <a:lnTo>
                  <a:pt x="7238" y="159512"/>
                </a:lnTo>
                <a:lnTo>
                  <a:pt x="17272" y="169290"/>
                </a:lnTo>
                <a:lnTo>
                  <a:pt x="30607" y="181101"/>
                </a:lnTo>
                <a:lnTo>
                  <a:pt x="45720" y="189737"/>
                </a:lnTo>
                <a:lnTo>
                  <a:pt x="63373" y="193039"/>
                </a:lnTo>
                <a:lnTo>
                  <a:pt x="83185" y="191897"/>
                </a:lnTo>
                <a:lnTo>
                  <a:pt x="104775" y="184785"/>
                </a:lnTo>
                <a:lnTo>
                  <a:pt x="125729" y="173609"/>
                </a:lnTo>
                <a:lnTo>
                  <a:pt x="144399" y="162813"/>
                </a:lnTo>
                <a:lnTo>
                  <a:pt x="163829" y="149860"/>
                </a:lnTo>
                <a:lnTo>
                  <a:pt x="183641" y="133604"/>
                </a:lnTo>
                <a:lnTo>
                  <a:pt x="203453" y="120269"/>
                </a:lnTo>
                <a:lnTo>
                  <a:pt x="219583" y="110998"/>
                </a:lnTo>
                <a:lnTo>
                  <a:pt x="235076" y="100202"/>
                </a:lnTo>
                <a:lnTo>
                  <a:pt x="250571" y="89026"/>
                </a:lnTo>
                <a:lnTo>
                  <a:pt x="266826" y="80390"/>
                </a:lnTo>
                <a:lnTo>
                  <a:pt x="285496" y="70612"/>
                </a:lnTo>
                <a:lnTo>
                  <a:pt x="305308" y="59817"/>
                </a:lnTo>
                <a:lnTo>
                  <a:pt x="321563" y="50164"/>
                </a:lnTo>
                <a:lnTo>
                  <a:pt x="339216" y="41401"/>
                </a:lnTo>
                <a:lnTo>
                  <a:pt x="356742" y="31369"/>
                </a:lnTo>
                <a:lnTo>
                  <a:pt x="372237" y="23875"/>
                </a:lnTo>
                <a:lnTo>
                  <a:pt x="386334" y="16256"/>
                </a:lnTo>
                <a:lnTo>
                  <a:pt x="386334" y="16256"/>
                </a:lnTo>
                <a:lnTo>
                  <a:pt x="398525" y="8762"/>
                </a:lnTo>
                <a:lnTo>
                  <a:pt x="409321" y="2921"/>
                </a:lnTo>
                <a:lnTo>
                  <a:pt x="417957" y="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5564" y="1873884"/>
            <a:ext cx="2750820" cy="53975"/>
          </a:xfrm>
          <a:custGeom>
            <a:avLst/>
            <a:gdLst/>
            <a:ahLst/>
            <a:cxnLst/>
            <a:rect l="l" t="t" r="r" b="b"/>
            <a:pathLst>
              <a:path w="2750820" h="53975">
                <a:moveTo>
                  <a:pt x="0" y="10794"/>
                </a:moveTo>
                <a:lnTo>
                  <a:pt x="3556" y="1015"/>
                </a:lnTo>
                <a:lnTo>
                  <a:pt x="3556" y="1015"/>
                </a:lnTo>
                <a:lnTo>
                  <a:pt x="11175" y="3937"/>
                </a:lnTo>
                <a:lnTo>
                  <a:pt x="19812" y="9651"/>
                </a:lnTo>
                <a:lnTo>
                  <a:pt x="30987" y="17272"/>
                </a:lnTo>
                <a:lnTo>
                  <a:pt x="43942" y="22225"/>
                </a:lnTo>
                <a:lnTo>
                  <a:pt x="59436" y="26924"/>
                </a:lnTo>
                <a:lnTo>
                  <a:pt x="78105" y="29082"/>
                </a:lnTo>
                <a:lnTo>
                  <a:pt x="97536" y="29082"/>
                </a:lnTo>
                <a:lnTo>
                  <a:pt x="118491" y="25907"/>
                </a:lnTo>
                <a:lnTo>
                  <a:pt x="138937" y="22225"/>
                </a:lnTo>
                <a:lnTo>
                  <a:pt x="159893" y="19430"/>
                </a:lnTo>
                <a:lnTo>
                  <a:pt x="179705" y="14731"/>
                </a:lnTo>
                <a:lnTo>
                  <a:pt x="197358" y="9651"/>
                </a:lnTo>
                <a:lnTo>
                  <a:pt x="214630" y="7112"/>
                </a:lnTo>
                <a:lnTo>
                  <a:pt x="232156" y="7112"/>
                </a:lnTo>
                <a:lnTo>
                  <a:pt x="232156" y="7112"/>
                </a:lnTo>
                <a:lnTo>
                  <a:pt x="251968" y="9651"/>
                </a:lnTo>
                <a:lnTo>
                  <a:pt x="272923" y="14731"/>
                </a:lnTo>
                <a:lnTo>
                  <a:pt x="293369" y="21208"/>
                </a:lnTo>
                <a:lnTo>
                  <a:pt x="315341" y="29082"/>
                </a:lnTo>
                <a:lnTo>
                  <a:pt x="336296" y="35559"/>
                </a:lnTo>
                <a:lnTo>
                  <a:pt x="356108" y="39496"/>
                </a:lnTo>
                <a:lnTo>
                  <a:pt x="374777" y="43180"/>
                </a:lnTo>
                <a:lnTo>
                  <a:pt x="394208" y="44195"/>
                </a:lnTo>
                <a:lnTo>
                  <a:pt x="412877" y="43180"/>
                </a:lnTo>
                <a:lnTo>
                  <a:pt x="429513" y="41656"/>
                </a:lnTo>
                <a:lnTo>
                  <a:pt x="444627" y="39496"/>
                </a:lnTo>
                <a:lnTo>
                  <a:pt x="458978" y="36702"/>
                </a:lnTo>
                <a:lnTo>
                  <a:pt x="473075" y="33400"/>
                </a:lnTo>
                <a:lnTo>
                  <a:pt x="489585" y="29844"/>
                </a:lnTo>
                <a:lnTo>
                  <a:pt x="506222" y="28066"/>
                </a:lnTo>
                <a:lnTo>
                  <a:pt x="524510" y="25907"/>
                </a:lnTo>
                <a:lnTo>
                  <a:pt x="545465" y="22225"/>
                </a:lnTo>
                <a:lnTo>
                  <a:pt x="565912" y="21208"/>
                </a:lnTo>
                <a:lnTo>
                  <a:pt x="586867" y="19430"/>
                </a:lnTo>
                <a:lnTo>
                  <a:pt x="604519" y="19430"/>
                </a:lnTo>
                <a:lnTo>
                  <a:pt x="621030" y="20446"/>
                </a:lnTo>
                <a:lnTo>
                  <a:pt x="637159" y="22225"/>
                </a:lnTo>
                <a:lnTo>
                  <a:pt x="653796" y="25907"/>
                </a:lnTo>
                <a:lnTo>
                  <a:pt x="671449" y="29082"/>
                </a:lnTo>
                <a:lnTo>
                  <a:pt x="688721" y="32003"/>
                </a:lnTo>
                <a:lnTo>
                  <a:pt x="706374" y="36702"/>
                </a:lnTo>
                <a:lnTo>
                  <a:pt x="724662" y="40639"/>
                </a:lnTo>
                <a:lnTo>
                  <a:pt x="743458" y="44195"/>
                </a:lnTo>
                <a:lnTo>
                  <a:pt x="762127" y="46355"/>
                </a:lnTo>
                <a:lnTo>
                  <a:pt x="782955" y="47497"/>
                </a:lnTo>
                <a:lnTo>
                  <a:pt x="803910" y="47497"/>
                </a:lnTo>
                <a:lnTo>
                  <a:pt x="825500" y="47497"/>
                </a:lnTo>
                <a:lnTo>
                  <a:pt x="847471" y="46355"/>
                </a:lnTo>
                <a:lnTo>
                  <a:pt x="871601" y="43180"/>
                </a:lnTo>
                <a:lnTo>
                  <a:pt x="893572" y="38862"/>
                </a:lnTo>
                <a:lnTo>
                  <a:pt x="914400" y="35559"/>
                </a:lnTo>
                <a:lnTo>
                  <a:pt x="935990" y="33400"/>
                </a:lnTo>
                <a:lnTo>
                  <a:pt x="957961" y="29844"/>
                </a:lnTo>
                <a:lnTo>
                  <a:pt x="977773" y="28066"/>
                </a:lnTo>
                <a:lnTo>
                  <a:pt x="996442" y="26924"/>
                </a:lnTo>
                <a:lnTo>
                  <a:pt x="1013841" y="26924"/>
                </a:lnTo>
                <a:lnTo>
                  <a:pt x="1030351" y="26924"/>
                </a:lnTo>
                <a:lnTo>
                  <a:pt x="1048004" y="28066"/>
                </a:lnTo>
                <a:lnTo>
                  <a:pt x="1063498" y="29844"/>
                </a:lnTo>
                <a:lnTo>
                  <a:pt x="1078611" y="32003"/>
                </a:lnTo>
                <a:lnTo>
                  <a:pt x="1093724" y="35559"/>
                </a:lnTo>
                <a:lnTo>
                  <a:pt x="1109218" y="38862"/>
                </a:lnTo>
                <a:lnTo>
                  <a:pt x="1126871" y="43180"/>
                </a:lnTo>
                <a:lnTo>
                  <a:pt x="1145540" y="47497"/>
                </a:lnTo>
                <a:lnTo>
                  <a:pt x="1162812" y="49656"/>
                </a:lnTo>
                <a:lnTo>
                  <a:pt x="1181481" y="51815"/>
                </a:lnTo>
                <a:lnTo>
                  <a:pt x="1200277" y="53975"/>
                </a:lnTo>
                <a:lnTo>
                  <a:pt x="1220089" y="53975"/>
                </a:lnTo>
                <a:lnTo>
                  <a:pt x="1220089" y="53975"/>
                </a:lnTo>
                <a:lnTo>
                  <a:pt x="1241679" y="52831"/>
                </a:lnTo>
                <a:lnTo>
                  <a:pt x="1262507" y="50672"/>
                </a:lnTo>
                <a:lnTo>
                  <a:pt x="1283462" y="46355"/>
                </a:lnTo>
                <a:lnTo>
                  <a:pt x="1304290" y="41656"/>
                </a:lnTo>
                <a:lnTo>
                  <a:pt x="1323721" y="37718"/>
                </a:lnTo>
                <a:lnTo>
                  <a:pt x="1344676" y="33400"/>
                </a:lnTo>
                <a:lnTo>
                  <a:pt x="1362964" y="29082"/>
                </a:lnTo>
                <a:lnTo>
                  <a:pt x="1379601" y="25907"/>
                </a:lnTo>
                <a:lnTo>
                  <a:pt x="1396111" y="23749"/>
                </a:lnTo>
                <a:lnTo>
                  <a:pt x="1413764" y="22225"/>
                </a:lnTo>
                <a:lnTo>
                  <a:pt x="1432052" y="22225"/>
                </a:lnTo>
                <a:lnTo>
                  <a:pt x="1450848" y="23749"/>
                </a:lnTo>
                <a:lnTo>
                  <a:pt x="1469516" y="25907"/>
                </a:lnTo>
                <a:lnTo>
                  <a:pt x="1488313" y="28066"/>
                </a:lnTo>
                <a:lnTo>
                  <a:pt x="1506601" y="30861"/>
                </a:lnTo>
                <a:lnTo>
                  <a:pt x="1526413" y="33400"/>
                </a:lnTo>
                <a:lnTo>
                  <a:pt x="1546225" y="35559"/>
                </a:lnTo>
                <a:lnTo>
                  <a:pt x="1566799" y="36702"/>
                </a:lnTo>
                <a:lnTo>
                  <a:pt x="1587627" y="35559"/>
                </a:lnTo>
                <a:lnTo>
                  <a:pt x="1611757" y="33400"/>
                </a:lnTo>
                <a:lnTo>
                  <a:pt x="1635887" y="30861"/>
                </a:lnTo>
                <a:lnTo>
                  <a:pt x="1657858" y="29082"/>
                </a:lnTo>
                <a:lnTo>
                  <a:pt x="1677289" y="25907"/>
                </a:lnTo>
                <a:lnTo>
                  <a:pt x="1694941" y="24764"/>
                </a:lnTo>
                <a:lnTo>
                  <a:pt x="1712595" y="23749"/>
                </a:lnTo>
                <a:lnTo>
                  <a:pt x="1730121" y="23749"/>
                </a:lnTo>
                <a:lnTo>
                  <a:pt x="1747520" y="25907"/>
                </a:lnTo>
                <a:lnTo>
                  <a:pt x="1764791" y="28066"/>
                </a:lnTo>
                <a:lnTo>
                  <a:pt x="1782318" y="30861"/>
                </a:lnTo>
                <a:lnTo>
                  <a:pt x="1803273" y="34543"/>
                </a:lnTo>
                <a:lnTo>
                  <a:pt x="1824101" y="35559"/>
                </a:lnTo>
                <a:lnTo>
                  <a:pt x="1846072" y="36702"/>
                </a:lnTo>
                <a:lnTo>
                  <a:pt x="1866646" y="34543"/>
                </a:lnTo>
                <a:lnTo>
                  <a:pt x="1886458" y="30861"/>
                </a:lnTo>
                <a:lnTo>
                  <a:pt x="1906270" y="26924"/>
                </a:lnTo>
                <a:lnTo>
                  <a:pt x="1923796" y="22225"/>
                </a:lnTo>
                <a:lnTo>
                  <a:pt x="1942211" y="19430"/>
                </a:lnTo>
                <a:lnTo>
                  <a:pt x="1959864" y="19430"/>
                </a:lnTo>
                <a:lnTo>
                  <a:pt x="1976120" y="21208"/>
                </a:lnTo>
                <a:lnTo>
                  <a:pt x="1992630" y="24764"/>
                </a:lnTo>
                <a:lnTo>
                  <a:pt x="2006981" y="28066"/>
                </a:lnTo>
                <a:lnTo>
                  <a:pt x="2022094" y="30861"/>
                </a:lnTo>
                <a:lnTo>
                  <a:pt x="2037588" y="32003"/>
                </a:lnTo>
                <a:lnTo>
                  <a:pt x="2054225" y="33400"/>
                </a:lnTo>
                <a:lnTo>
                  <a:pt x="2071497" y="32003"/>
                </a:lnTo>
                <a:lnTo>
                  <a:pt x="2091309" y="29844"/>
                </a:lnTo>
                <a:lnTo>
                  <a:pt x="2107438" y="25907"/>
                </a:lnTo>
                <a:lnTo>
                  <a:pt x="2124075" y="22225"/>
                </a:lnTo>
                <a:lnTo>
                  <a:pt x="2140585" y="19430"/>
                </a:lnTo>
                <a:lnTo>
                  <a:pt x="2157095" y="17272"/>
                </a:lnTo>
                <a:lnTo>
                  <a:pt x="2175891" y="15748"/>
                </a:lnTo>
                <a:lnTo>
                  <a:pt x="2193163" y="17272"/>
                </a:lnTo>
                <a:lnTo>
                  <a:pt x="2209291" y="19430"/>
                </a:lnTo>
                <a:lnTo>
                  <a:pt x="2226945" y="21208"/>
                </a:lnTo>
                <a:lnTo>
                  <a:pt x="2244598" y="22225"/>
                </a:lnTo>
                <a:lnTo>
                  <a:pt x="2263013" y="22225"/>
                </a:lnTo>
                <a:lnTo>
                  <a:pt x="2282825" y="20446"/>
                </a:lnTo>
                <a:lnTo>
                  <a:pt x="2300478" y="18287"/>
                </a:lnTo>
                <a:lnTo>
                  <a:pt x="2316988" y="14731"/>
                </a:lnTo>
                <a:lnTo>
                  <a:pt x="2334260" y="9651"/>
                </a:lnTo>
                <a:lnTo>
                  <a:pt x="2351913" y="6476"/>
                </a:lnTo>
                <a:lnTo>
                  <a:pt x="2370582" y="3937"/>
                </a:lnTo>
                <a:lnTo>
                  <a:pt x="2387854" y="3937"/>
                </a:lnTo>
                <a:lnTo>
                  <a:pt x="2403348" y="7112"/>
                </a:lnTo>
                <a:lnTo>
                  <a:pt x="2418461" y="10794"/>
                </a:lnTo>
                <a:lnTo>
                  <a:pt x="2436114" y="14731"/>
                </a:lnTo>
                <a:lnTo>
                  <a:pt x="2455926" y="17272"/>
                </a:lnTo>
                <a:lnTo>
                  <a:pt x="2474595" y="18287"/>
                </a:lnTo>
                <a:lnTo>
                  <a:pt x="2491994" y="17272"/>
                </a:lnTo>
                <a:lnTo>
                  <a:pt x="2510663" y="12573"/>
                </a:lnTo>
                <a:lnTo>
                  <a:pt x="2532634" y="8636"/>
                </a:lnTo>
                <a:lnTo>
                  <a:pt x="2555621" y="3937"/>
                </a:lnTo>
                <a:lnTo>
                  <a:pt x="2575433" y="1015"/>
                </a:lnTo>
                <a:lnTo>
                  <a:pt x="2593848" y="0"/>
                </a:lnTo>
                <a:lnTo>
                  <a:pt x="2593848" y="0"/>
                </a:lnTo>
                <a:lnTo>
                  <a:pt x="2611501" y="1015"/>
                </a:lnTo>
                <a:lnTo>
                  <a:pt x="2630170" y="4952"/>
                </a:lnTo>
                <a:lnTo>
                  <a:pt x="2649601" y="9651"/>
                </a:lnTo>
                <a:lnTo>
                  <a:pt x="2668397" y="14731"/>
                </a:lnTo>
                <a:lnTo>
                  <a:pt x="2685923" y="18287"/>
                </a:lnTo>
                <a:lnTo>
                  <a:pt x="2702179" y="20446"/>
                </a:lnTo>
                <a:lnTo>
                  <a:pt x="2717673" y="20446"/>
                </a:lnTo>
                <a:lnTo>
                  <a:pt x="2731643" y="19430"/>
                </a:lnTo>
                <a:lnTo>
                  <a:pt x="2742819" y="18287"/>
                </a:lnTo>
                <a:lnTo>
                  <a:pt x="2750439" y="1079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42255" y="1876044"/>
            <a:ext cx="1143000" cy="27940"/>
          </a:xfrm>
          <a:custGeom>
            <a:avLst/>
            <a:gdLst/>
            <a:ahLst/>
            <a:cxnLst/>
            <a:rect l="l" t="t" r="r" b="b"/>
            <a:pathLst>
              <a:path w="1143000" h="27939">
                <a:moveTo>
                  <a:pt x="0" y="0"/>
                </a:moveTo>
                <a:lnTo>
                  <a:pt x="18669" y="1777"/>
                </a:lnTo>
                <a:lnTo>
                  <a:pt x="37084" y="1777"/>
                </a:lnTo>
                <a:lnTo>
                  <a:pt x="57912" y="1777"/>
                </a:lnTo>
                <a:lnTo>
                  <a:pt x="78867" y="1777"/>
                </a:lnTo>
                <a:lnTo>
                  <a:pt x="98552" y="1777"/>
                </a:lnTo>
                <a:lnTo>
                  <a:pt x="119507" y="2793"/>
                </a:lnTo>
                <a:lnTo>
                  <a:pt x="138938" y="4317"/>
                </a:lnTo>
                <a:lnTo>
                  <a:pt x="159766" y="4317"/>
                </a:lnTo>
                <a:lnTo>
                  <a:pt x="181737" y="4317"/>
                </a:lnTo>
                <a:lnTo>
                  <a:pt x="202692" y="4317"/>
                </a:lnTo>
                <a:lnTo>
                  <a:pt x="225298" y="4317"/>
                </a:lnTo>
                <a:lnTo>
                  <a:pt x="246507" y="2793"/>
                </a:lnTo>
                <a:lnTo>
                  <a:pt x="266065" y="1777"/>
                </a:lnTo>
                <a:lnTo>
                  <a:pt x="284734" y="1777"/>
                </a:lnTo>
                <a:lnTo>
                  <a:pt x="306324" y="2793"/>
                </a:lnTo>
                <a:lnTo>
                  <a:pt x="328295" y="4317"/>
                </a:lnTo>
                <a:lnTo>
                  <a:pt x="349123" y="2793"/>
                </a:lnTo>
                <a:lnTo>
                  <a:pt x="368935" y="2793"/>
                </a:lnTo>
                <a:lnTo>
                  <a:pt x="388747" y="2793"/>
                </a:lnTo>
                <a:lnTo>
                  <a:pt x="411480" y="2793"/>
                </a:lnTo>
                <a:lnTo>
                  <a:pt x="434467" y="2793"/>
                </a:lnTo>
                <a:lnTo>
                  <a:pt x="455422" y="2793"/>
                </a:lnTo>
                <a:lnTo>
                  <a:pt x="475107" y="2793"/>
                </a:lnTo>
                <a:lnTo>
                  <a:pt x="496062" y="2793"/>
                </a:lnTo>
                <a:lnTo>
                  <a:pt x="515874" y="4317"/>
                </a:lnTo>
                <a:lnTo>
                  <a:pt x="535305" y="4952"/>
                </a:lnTo>
                <a:lnTo>
                  <a:pt x="555117" y="6476"/>
                </a:lnTo>
                <a:lnTo>
                  <a:pt x="574929" y="7492"/>
                </a:lnTo>
                <a:lnTo>
                  <a:pt x="595376" y="7492"/>
                </a:lnTo>
                <a:lnTo>
                  <a:pt x="615188" y="6476"/>
                </a:lnTo>
                <a:lnTo>
                  <a:pt x="635000" y="7492"/>
                </a:lnTo>
                <a:lnTo>
                  <a:pt x="655828" y="8635"/>
                </a:lnTo>
                <a:lnTo>
                  <a:pt x="676783" y="9651"/>
                </a:lnTo>
                <a:lnTo>
                  <a:pt x="698373" y="10413"/>
                </a:lnTo>
                <a:lnTo>
                  <a:pt x="718185" y="12572"/>
                </a:lnTo>
                <a:lnTo>
                  <a:pt x="739013" y="13588"/>
                </a:lnTo>
                <a:lnTo>
                  <a:pt x="760984" y="15112"/>
                </a:lnTo>
                <a:lnTo>
                  <a:pt x="784098" y="15112"/>
                </a:lnTo>
                <a:lnTo>
                  <a:pt x="805688" y="16128"/>
                </a:lnTo>
                <a:lnTo>
                  <a:pt x="825500" y="16128"/>
                </a:lnTo>
                <a:lnTo>
                  <a:pt x="845185" y="16128"/>
                </a:lnTo>
                <a:lnTo>
                  <a:pt x="867156" y="17271"/>
                </a:lnTo>
                <a:lnTo>
                  <a:pt x="890270" y="18287"/>
                </a:lnTo>
                <a:lnTo>
                  <a:pt x="909701" y="18287"/>
                </a:lnTo>
                <a:lnTo>
                  <a:pt x="928370" y="18287"/>
                </a:lnTo>
                <a:lnTo>
                  <a:pt x="947166" y="18287"/>
                </a:lnTo>
                <a:lnTo>
                  <a:pt x="964438" y="19049"/>
                </a:lnTo>
                <a:lnTo>
                  <a:pt x="982091" y="20065"/>
                </a:lnTo>
                <a:lnTo>
                  <a:pt x="999744" y="20065"/>
                </a:lnTo>
                <a:lnTo>
                  <a:pt x="1018413" y="20065"/>
                </a:lnTo>
                <a:lnTo>
                  <a:pt x="1035685" y="21589"/>
                </a:lnTo>
                <a:lnTo>
                  <a:pt x="1054354" y="22605"/>
                </a:lnTo>
                <a:lnTo>
                  <a:pt x="1075309" y="23748"/>
                </a:lnTo>
                <a:lnTo>
                  <a:pt x="1093597" y="25907"/>
                </a:lnTo>
                <a:lnTo>
                  <a:pt x="1110234" y="26923"/>
                </a:lnTo>
                <a:lnTo>
                  <a:pt x="1123188" y="27685"/>
                </a:lnTo>
                <a:lnTo>
                  <a:pt x="1138682" y="27685"/>
                </a:lnTo>
                <a:lnTo>
                  <a:pt x="1143000" y="22605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8604" y="2536189"/>
            <a:ext cx="880110" cy="36195"/>
          </a:xfrm>
          <a:custGeom>
            <a:avLst/>
            <a:gdLst/>
            <a:ahLst/>
            <a:cxnLst/>
            <a:rect l="l" t="t" r="r" b="b"/>
            <a:pathLst>
              <a:path w="880110" h="36194">
                <a:moveTo>
                  <a:pt x="15112" y="4063"/>
                </a:moveTo>
                <a:lnTo>
                  <a:pt x="15112" y="4063"/>
                </a:lnTo>
                <a:lnTo>
                  <a:pt x="0" y="3301"/>
                </a:lnTo>
                <a:lnTo>
                  <a:pt x="8635" y="0"/>
                </a:lnTo>
                <a:lnTo>
                  <a:pt x="8635" y="0"/>
                </a:lnTo>
                <a:lnTo>
                  <a:pt x="20446" y="5079"/>
                </a:lnTo>
                <a:lnTo>
                  <a:pt x="35940" y="11937"/>
                </a:lnTo>
                <a:lnTo>
                  <a:pt x="52450" y="18414"/>
                </a:lnTo>
                <a:lnTo>
                  <a:pt x="71246" y="21589"/>
                </a:lnTo>
                <a:lnTo>
                  <a:pt x="91693" y="22732"/>
                </a:lnTo>
                <a:lnTo>
                  <a:pt x="113664" y="20573"/>
                </a:lnTo>
                <a:lnTo>
                  <a:pt x="132079" y="16256"/>
                </a:lnTo>
                <a:lnTo>
                  <a:pt x="149732" y="9778"/>
                </a:lnTo>
                <a:lnTo>
                  <a:pt x="167385" y="5079"/>
                </a:lnTo>
                <a:lnTo>
                  <a:pt x="185673" y="2158"/>
                </a:lnTo>
                <a:lnTo>
                  <a:pt x="206628" y="1142"/>
                </a:lnTo>
                <a:lnTo>
                  <a:pt x="227456" y="0"/>
                </a:lnTo>
                <a:lnTo>
                  <a:pt x="227456" y="0"/>
                </a:lnTo>
                <a:lnTo>
                  <a:pt x="246125" y="1142"/>
                </a:lnTo>
                <a:lnTo>
                  <a:pt x="262381" y="4063"/>
                </a:lnTo>
                <a:lnTo>
                  <a:pt x="277875" y="8381"/>
                </a:lnTo>
                <a:lnTo>
                  <a:pt x="293369" y="14096"/>
                </a:lnTo>
                <a:lnTo>
                  <a:pt x="309498" y="17017"/>
                </a:lnTo>
                <a:lnTo>
                  <a:pt x="329310" y="19431"/>
                </a:lnTo>
                <a:lnTo>
                  <a:pt x="349122" y="20573"/>
                </a:lnTo>
                <a:lnTo>
                  <a:pt x="368934" y="21589"/>
                </a:lnTo>
                <a:lnTo>
                  <a:pt x="388365" y="20573"/>
                </a:lnTo>
                <a:lnTo>
                  <a:pt x="403859" y="17017"/>
                </a:lnTo>
                <a:lnTo>
                  <a:pt x="403859" y="17017"/>
                </a:lnTo>
                <a:lnTo>
                  <a:pt x="418972" y="14096"/>
                </a:lnTo>
                <a:lnTo>
                  <a:pt x="438784" y="10794"/>
                </a:lnTo>
                <a:lnTo>
                  <a:pt x="458596" y="9778"/>
                </a:lnTo>
                <a:lnTo>
                  <a:pt x="479425" y="8381"/>
                </a:lnTo>
                <a:lnTo>
                  <a:pt x="498220" y="6222"/>
                </a:lnTo>
                <a:lnTo>
                  <a:pt x="515493" y="7238"/>
                </a:lnTo>
                <a:lnTo>
                  <a:pt x="531621" y="11937"/>
                </a:lnTo>
                <a:lnTo>
                  <a:pt x="548258" y="17017"/>
                </a:lnTo>
                <a:lnTo>
                  <a:pt x="564769" y="22732"/>
                </a:lnTo>
                <a:lnTo>
                  <a:pt x="581278" y="27050"/>
                </a:lnTo>
                <a:lnTo>
                  <a:pt x="597534" y="29209"/>
                </a:lnTo>
                <a:lnTo>
                  <a:pt x="617346" y="31368"/>
                </a:lnTo>
                <a:lnTo>
                  <a:pt x="638175" y="32511"/>
                </a:lnTo>
                <a:lnTo>
                  <a:pt x="656589" y="30352"/>
                </a:lnTo>
                <a:lnTo>
                  <a:pt x="673100" y="29209"/>
                </a:lnTo>
                <a:lnTo>
                  <a:pt x="685038" y="29209"/>
                </a:lnTo>
                <a:lnTo>
                  <a:pt x="699388" y="28193"/>
                </a:lnTo>
                <a:lnTo>
                  <a:pt x="714501" y="27050"/>
                </a:lnTo>
                <a:lnTo>
                  <a:pt x="732154" y="26034"/>
                </a:lnTo>
                <a:lnTo>
                  <a:pt x="749807" y="26034"/>
                </a:lnTo>
                <a:lnTo>
                  <a:pt x="768476" y="28193"/>
                </a:lnTo>
                <a:lnTo>
                  <a:pt x="785876" y="30352"/>
                </a:lnTo>
                <a:lnTo>
                  <a:pt x="803401" y="33527"/>
                </a:lnTo>
                <a:lnTo>
                  <a:pt x="823213" y="35686"/>
                </a:lnTo>
                <a:lnTo>
                  <a:pt x="842644" y="35686"/>
                </a:lnTo>
                <a:lnTo>
                  <a:pt x="863600" y="35686"/>
                </a:lnTo>
                <a:lnTo>
                  <a:pt x="880109" y="35686"/>
                </a:lnTo>
                <a:lnTo>
                  <a:pt x="867918" y="29209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50414" y="2763011"/>
            <a:ext cx="673735" cy="39370"/>
          </a:xfrm>
          <a:custGeom>
            <a:avLst/>
            <a:gdLst/>
            <a:ahLst/>
            <a:cxnLst/>
            <a:rect l="l" t="t" r="r" b="b"/>
            <a:pathLst>
              <a:path w="673735" h="39369">
                <a:moveTo>
                  <a:pt x="0" y="0"/>
                </a:moveTo>
                <a:lnTo>
                  <a:pt x="0" y="0"/>
                </a:lnTo>
                <a:lnTo>
                  <a:pt x="4318" y="10794"/>
                </a:lnTo>
                <a:lnTo>
                  <a:pt x="11176" y="20574"/>
                </a:lnTo>
                <a:lnTo>
                  <a:pt x="21971" y="30225"/>
                </a:lnTo>
                <a:lnTo>
                  <a:pt x="36068" y="37084"/>
                </a:lnTo>
                <a:lnTo>
                  <a:pt x="52578" y="39243"/>
                </a:lnTo>
                <a:lnTo>
                  <a:pt x="68072" y="37084"/>
                </a:lnTo>
                <a:lnTo>
                  <a:pt x="83185" y="33909"/>
                </a:lnTo>
                <a:lnTo>
                  <a:pt x="99695" y="30225"/>
                </a:lnTo>
                <a:lnTo>
                  <a:pt x="116332" y="26288"/>
                </a:lnTo>
                <a:lnTo>
                  <a:pt x="131445" y="21589"/>
                </a:lnTo>
                <a:lnTo>
                  <a:pt x="147574" y="18414"/>
                </a:lnTo>
                <a:lnTo>
                  <a:pt x="162052" y="17272"/>
                </a:lnTo>
                <a:lnTo>
                  <a:pt x="162052" y="17272"/>
                </a:lnTo>
                <a:lnTo>
                  <a:pt x="176022" y="19431"/>
                </a:lnTo>
                <a:lnTo>
                  <a:pt x="191516" y="24130"/>
                </a:lnTo>
                <a:lnTo>
                  <a:pt x="207010" y="28448"/>
                </a:lnTo>
                <a:lnTo>
                  <a:pt x="223266" y="31368"/>
                </a:lnTo>
                <a:lnTo>
                  <a:pt x="242951" y="33909"/>
                </a:lnTo>
                <a:lnTo>
                  <a:pt x="262763" y="34925"/>
                </a:lnTo>
                <a:lnTo>
                  <a:pt x="282575" y="34925"/>
                </a:lnTo>
                <a:lnTo>
                  <a:pt x="300228" y="33909"/>
                </a:lnTo>
                <a:lnTo>
                  <a:pt x="316484" y="32766"/>
                </a:lnTo>
                <a:lnTo>
                  <a:pt x="331597" y="28448"/>
                </a:lnTo>
                <a:lnTo>
                  <a:pt x="348107" y="25273"/>
                </a:lnTo>
                <a:lnTo>
                  <a:pt x="363601" y="25273"/>
                </a:lnTo>
                <a:lnTo>
                  <a:pt x="380873" y="26288"/>
                </a:lnTo>
                <a:lnTo>
                  <a:pt x="396367" y="29591"/>
                </a:lnTo>
                <a:lnTo>
                  <a:pt x="411861" y="33909"/>
                </a:lnTo>
                <a:lnTo>
                  <a:pt x="427990" y="37084"/>
                </a:lnTo>
                <a:lnTo>
                  <a:pt x="445389" y="38226"/>
                </a:lnTo>
                <a:lnTo>
                  <a:pt x="467614" y="37084"/>
                </a:lnTo>
                <a:lnTo>
                  <a:pt x="488188" y="34925"/>
                </a:lnTo>
                <a:lnTo>
                  <a:pt x="508000" y="31368"/>
                </a:lnTo>
                <a:lnTo>
                  <a:pt x="526669" y="29591"/>
                </a:lnTo>
                <a:lnTo>
                  <a:pt x="543306" y="28448"/>
                </a:lnTo>
                <a:lnTo>
                  <a:pt x="558419" y="29591"/>
                </a:lnTo>
                <a:lnTo>
                  <a:pt x="574548" y="32766"/>
                </a:lnTo>
                <a:lnTo>
                  <a:pt x="591185" y="36068"/>
                </a:lnTo>
                <a:lnTo>
                  <a:pt x="607695" y="37084"/>
                </a:lnTo>
                <a:lnTo>
                  <a:pt x="625348" y="37084"/>
                </a:lnTo>
                <a:lnTo>
                  <a:pt x="644017" y="34925"/>
                </a:lnTo>
                <a:lnTo>
                  <a:pt x="661289" y="31368"/>
                </a:lnTo>
                <a:lnTo>
                  <a:pt x="673227" y="2959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31745" y="3005327"/>
            <a:ext cx="1195705" cy="42545"/>
          </a:xfrm>
          <a:custGeom>
            <a:avLst/>
            <a:gdLst/>
            <a:ahLst/>
            <a:cxnLst/>
            <a:rect l="l" t="t" r="r" b="b"/>
            <a:pathLst>
              <a:path w="1195705" h="42544">
                <a:moveTo>
                  <a:pt x="0" y="0"/>
                </a:moveTo>
                <a:lnTo>
                  <a:pt x="0" y="0"/>
                </a:lnTo>
                <a:lnTo>
                  <a:pt x="8636" y="2158"/>
                </a:lnTo>
                <a:lnTo>
                  <a:pt x="17653" y="8635"/>
                </a:lnTo>
                <a:lnTo>
                  <a:pt x="29845" y="17271"/>
                </a:lnTo>
                <a:lnTo>
                  <a:pt x="45974" y="25907"/>
                </a:lnTo>
                <a:lnTo>
                  <a:pt x="64389" y="32765"/>
                </a:lnTo>
                <a:lnTo>
                  <a:pt x="85598" y="34543"/>
                </a:lnTo>
                <a:lnTo>
                  <a:pt x="110490" y="30225"/>
                </a:lnTo>
                <a:lnTo>
                  <a:pt x="135636" y="21589"/>
                </a:lnTo>
                <a:lnTo>
                  <a:pt x="157606" y="14350"/>
                </a:lnTo>
                <a:lnTo>
                  <a:pt x="178562" y="7493"/>
                </a:lnTo>
                <a:lnTo>
                  <a:pt x="197231" y="4318"/>
                </a:lnTo>
                <a:lnTo>
                  <a:pt x="214503" y="3175"/>
                </a:lnTo>
                <a:lnTo>
                  <a:pt x="231012" y="3175"/>
                </a:lnTo>
                <a:lnTo>
                  <a:pt x="246506" y="6476"/>
                </a:lnTo>
                <a:lnTo>
                  <a:pt x="260604" y="11810"/>
                </a:lnTo>
                <a:lnTo>
                  <a:pt x="276098" y="17271"/>
                </a:lnTo>
                <a:lnTo>
                  <a:pt x="292227" y="20573"/>
                </a:lnTo>
                <a:lnTo>
                  <a:pt x="314198" y="21589"/>
                </a:lnTo>
                <a:lnTo>
                  <a:pt x="338328" y="21589"/>
                </a:lnTo>
                <a:lnTo>
                  <a:pt x="361442" y="19431"/>
                </a:lnTo>
                <a:lnTo>
                  <a:pt x="384429" y="16256"/>
                </a:lnTo>
                <a:lnTo>
                  <a:pt x="409575" y="14350"/>
                </a:lnTo>
                <a:lnTo>
                  <a:pt x="432689" y="11810"/>
                </a:lnTo>
                <a:lnTo>
                  <a:pt x="454279" y="9651"/>
                </a:lnTo>
                <a:lnTo>
                  <a:pt x="472948" y="7493"/>
                </a:lnTo>
                <a:lnTo>
                  <a:pt x="492760" y="5333"/>
                </a:lnTo>
                <a:lnTo>
                  <a:pt x="510031" y="4318"/>
                </a:lnTo>
                <a:lnTo>
                  <a:pt x="527685" y="5333"/>
                </a:lnTo>
                <a:lnTo>
                  <a:pt x="545338" y="8635"/>
                </a:lnTo>
                <a:lnTo>
                  <a:pt x="562991" y="14350"/>
                </a:lnTo>
                <a:lnTo>
                  <a:pt x="581406" y="21589"/>
                </a:lnTo>
                <a:lnTo>
                  <a:pt x="597916" y="28066"/>
                </a:lnTo>
                <a:lnTo>
                  <a:pt x="615569" y="33781"/>
                </a:lnTo>
                <a:lnTo>
                  <a:pt x="632841" y="36702"/>
                </a:lnTo>
                <a:lnTo>
                  <a:pt x="651510" y="37845"/>
                </a:lnTo>
                <a:lnTo>
                  <a:pt x="670306" y="36702"/>
                </a:lnTo>
                <a:lnTo>
                  <a:pt x="691896" y="34543"/>
                </a:lnTo>
                <a:lnTo>
                  <a:pt x="714883" y="30225"/>
                </a:lnTo>
                <a:lnTo>
                  <a:pt x="736854" y="27050"/>
                </a:lnTo>
                <a:lnTo>
                  <a:pt x="755650" y="22987"/>
                </a:lnTo>
                <a:lnTo>
                  <a:pt x="774319" y="19431"/>
                </a:lnTo>
                <a:lnTo>
                  <a:pt x="791591" y="18414"/>
                </a:lnTo>
                <a:lnTo>
                  <a:pt x="809244" y="17271"/>
                </a:lnTo>
                <a:lnTo>
                  <a:pt x="809244" y="17271"/>
                </a:lnTo>
                <a:lnTo>
                  <a:pt x="825373" y="18414"/>
                </a:lnTo>
                <a:lnTo>
                  <a:pt x="840867" y="21589"/>
                </a:lnTo>
                <a:lnTo>
                  <a:pt x="853821" y="27050"/>
                </a:lnTo>
                <a:lnTo>
                  <a:pt x="869315" y="33781"/>
                </a:lnTo>
                <a:lnTo>
                  <a:pt x="885952" y="39243"/>
                </a:lnTo>
                <a:lnTo>
                  <a:pt x="906399" y="42418"/>
                </a:lnTo>
                <a:lnTo>
                  <a:pt x="930910" y="42418"/>
                </a:lnTo>
                <a:lnTo>
                  <a:pt x="930910" y="42418"/>
                </a:lnTo>
                <a:lnTo>
                  <a:pt x="954659" y="39243"/>
                </a:lnTo>
                <a:lnTo>
                  <a:pt x="976630" y="36702"/>
                </a:lnTo>
                <a:lnTo>
                  <a:pt x="996442" y="34543"/>
                </a:lnTo>
                <a:lnTo>
                  <a:pt x="1012698" y="32765"/>
                </a:lnTo>
                <a:lnTo>
                  <a:pt x="1029208" y="30225"/>
                </a:lnTo>
                <a:lnTo>
                  <a:pt x="1044702" y="30225"/>
                </a:lnTo>
                <a:lnTo>
                  <a:pt x="1059815" y="32765"/>
                </a:lnTo>
                <a:lnTo>
                  <a:pt x="1074166" y="35687"/>
                </a:lnTo>
                <a:lnTo>
                  <a:pt x="1089660" y="39243"/>
                </a:lnTo>
                <a:lnTo>
                  <a:pt x="1106932" y="42418"/>
                </a:lnTo>
                <a:lnTo>
                  <a:pt x="1127887" y="42418"/>
                </a:lnTo>
                <a:lnTo>
                  <a:pt x="1127887" y="42418"/>
                </a:lnTo>
                <a:lnTo>
                  <a:pt x="1150493" y="41401"/>
                </a:lnTo>
                <a:lnTo>
                  <a:pt x="1170305" y="41401"/>
                </a:lnTo>
                <a:lnTo>
                  <a:pt x="1185799" y="41401"/>
                </a:lnTo>
                <a:lnTo>
                  <a:pt x="1195578" y="4241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24277" y="2110358"/>
            <a:ext cx="3363595" cy="50165"/>
          </a:xfrm>
          <a:custGeom>
            <a:avLst/>
            <a:gdLst/>
            <a:ahLst/>
            <a:cxnLst/>
            <a:rect l="l" t="t" r="r" b="b"/>
            <a:pathLst>
              <a:path w="3363595" h="50164">
                <a:moveTo>
                  <a:pt x="0" y="1777"/>
                </a:moveTo>
                <a:lnTo>
                  <a:pt x="0" y="1777"/>
                </a:lnTo>
                <a:lnTo>
                  <a:pt x="6858" y="6476"/>
                </a:lnTo>
                <a:lnTo>
                  <a:pt x="18796" y="9778"/>
                </a:lnTo>
                <a:lnTo>
                  <a:pt x="33147" y="15112"/>
                </a:lnTo>
                <a:lnTo>
                  <a:pt x="49403" y="22732"/>
                </a:lnTo>
                <a:lnTo>
                  <a:pt x="65913" y="31622"/>
                </a:lnTo>
                <a:lnTo>
                  <a:pt x="81407" y="39242"/>
                </a:lnTo>
                <a:lnTo>
                  <a:pt x="96520" y="45338"/>
                </a:lnTo>
                <a:lnTo>
                  <a:pt x="113030" y="49021"/>
                </a:lnTo>
                <a:lnTo>
                  <a:pt x="129286" y="50037"/>
                </a:lnTo>
                <a:lnTo>
                  <a:pt x="144780" y="46481"/>
                </a:lnTo>
                <a:lnTo>
                  <a:pt x="159893" y="43179"/>
                </a:lnTo>
                <a:lnTo>
                  <a:pt x="175387" y="39242"/>
                </a:lnTo>
                <a:lnTo>
                  <a:pt x="190881" y="33527"/>
                </a:lnTo>
                <a:lnTo>
                  <a:pt x="208153" y="29209"/>
                </a:lnTo>
                <a:lnTo>
                  <a:pt x="224663" y="24891"/>
                </a:lnTo>
                <a:lnTo>
                  <a:pt x="240157" y="20573"/>
                </a:lnTo>
                <a:lnTo>
                  <a:pt x="256667" y="18414"/>
                </a:lnTo>
                <a:lnTo>
                  <a:pt x="273939" y="17271"/>
                </a:lnTo>
                <a:lnTo>
                  <a:pt x="292735" y="17271"/>
                </a:lnTo>
                <a:lnTo>
                  <a:pt x="310007" y="19431"/>
                </a:lnTo>
                <a:lnTo>
                  <a:pt x="327660" y="22732"/>
                </a:lnTo>
                <a:lnTo>
                  <a:pt x="343789" y="27050"/>
                </a:lnTo>
                <a:lnTo>
                  <a:pt x="360426" y="31622"/>
                </a:lnTo>
                <a:lnTo>
                  <a:pt x="374396" y="36702"/>
                </a:lnTo>
                <a:lnTo>
                  <a:pt x="391033" y="42163"/>
                </a:lnTo>
                <a:lnTo>
                  <a:pt x="407543" y="46481"/>
                </a:lnTo>
                <a:lnTo>
                  <a:pt x="425196" y="49021"/>
                </a:lnTo>
                <a:lnTo>
                  <a:pt x="442468" y="50037"/>
                </a:lnTo>
                <a:lnTo>
                  <a:pt x="442468" y="50037"/>
                </a:lnTo>
                <a:lnTo>
                  <a:pt x="458978" y="49021"/>
                </a:lnTo>
                <a:lnTo>
                  <a:pt x="475234" y="46481"/>
                </a:lnTo>
                <a:lnTo>
                  <a:pt x="491744" y="41401"/>
                </a:lnTo>
                <a:lnTo>
                  <a:pt x="507238" y="34543"/>
                </a:lnTo>
                <a:lnTo>
                  <a:pt x="524891" y="28066"/>
                </a:lnTo>
                <a:lnTo>
                  <a:pt x="542163" y="22732"/>
                </a:lnTo>
                <a:lnTo>
                  <a:pt x="560959" y="18414"/>
                </a:lnTo>
                <a:lnTo>
                  <a:pt x="582803" y="14096"/>
                </a:lnTo>
                <a:lnTo>
                  <a:pt x="604520" y="10794"/>
                </a:lnTo>
                <a:lnTo>
                  <a:pt x="626364" y="9778"/>
                </a:lnTo>
                <a:lnTo>
                  <a:pt x="649478" y="9778"/>
                </a:lnTo>
                <a:lnTo>
                  <a:pt x="673608" y="10794"/>
                </a:lnTo>
                <a:lnTo>
                  <a:pt x="694436" y="13334"/>
                </a:lnTo>
                <a:lnTo>
                  <a:pt x="712089" y="16256"/>
                </a:lnTo>
                <a:lnTo>
                  <a:pt x="727202" y="19431"/>
                </a:lnTo>
                <a:lnTo>
                  <a:pt x="742315" y="22732"/>
                </a:lnTo>
                <a:lnTo>
                  <a:pt x="758952" y="25907"/>
                </a:lnTo>
                <a:lnTo>
                  <a:pt x="776605" y="29209"/>
                </a:lnTo>
                <a:lnTo>
                  <a:pt x="794131" y="33527"/>
                </a:lnTo>
                <a:lnTo>
                  <a:pt x="811403" y="36702"/>
                </a:lnTo>
                <a:lnTo>
                  <a:pt x="831215" y="38100"/>
                </a:lnTo>
                <a:lnTo>
                  <a:pt x="851027" y="38100"/>
                </a:lnTo>
                <a:lnTo>
                  <a:pt x="851027" y="38100"/>
                </a:lnTo>
                <a:lnTo>
                  <a:pt x="872617" y="35687"/>
                </a:lnTo>
                <a:lnTo>
                  <a:pt x="892429" y="32765"/>
                </a:lnTo>
                <a:lnTo>
                  <a:pt x="912241" y="28066"/>
                </a:lnTo>
                <a:lnTo>
                  <a:pt x="933196" y="22732"/>
                </a:lnTo>
                <a:lnTo>
                  <a:pt x="955802" y="17271"/>
                </a:lnTo>
                <a:lnTo>
                  <a:pt x="976757" y="11937"/>
                </a:lnTo>
                <a:lnTo>
                  <a:pt x="997585" y="8635"/>
                </a:lnTo>
                <a:lnTo>
                  <a:pt x="1017397" y="5460"/>
                </a:lnTo>
                <a:lnTo>
                  <a:pt x="1037209" y="1777"/>
                </a:lnTo>
                <a:lnTo>
                  <a:pt x="1057656" y="0"/>
                </a:lnTo>
                <a:lnTo>
                  <a:pt x="1077468" y="0"/>
                </a:lnTo>
                <a:lnTo>
                  <a:pt x="1098423" y="0"/>
                </a:lnTo>
                <a:lnTo>
                  <a:pt x="1119251" y="0"/>
                </a:lnTo>
                <a:lnTo>
                  <a:pt x="1119251" y="0"/>
                </a:lnTo>
                <a:lnTo>
                  <a:pt x="1140206" y="1142"/>
                </a:lnTo>
                <a:lnTo>
                  <a:pt x="1158494" y="2920"/>
                </a:lnTo>
                <a:lnTo>
                  <a:pt x="1177163" y="5460"/>
                </a:lnTo>
                <a:lnTo>
                  <a:pt x="1195959" y="9778"/>
                </a:lnTo>
                <a:lnTo>
                  <a:pt x="1214247" y="14096"/>
                </a:lnTo>
                <a:lnTo>
                  <a:pt x="1233043" y="19431"/>
                </a:lnTo>
                <a:lnTo>
                  <a:pt x="1250696" y="23748"/>
                </a:lnTo>
                <a:lnTo>
                  <a:pt x="1268349" y="28066"/>
                </a:lnTo>
                <a:lnTo>
                  <a:pt x="1286637" y="31622"/>
                </a:lnTo>
                <a:lnTo>
                  <a:pt x="1305433" y="32765"/>
                </a:lnTo>
                <a:lnTo>
                  <a:pt x="1326261" y="33527"/>
                </a:lnTo>
                <a:lnTo>
                  <a:pt x="1344676" y="34543"/>
                </a:lnTo>
                <a:lnTo>
                  <a:pt x="1361186" y="33527"/>
                </a:lnTo>
                <a:lnTo>
                  <a:pt x="1361186" y="33527"/>
                </a:lnTo>
                <a:lnTo>
                  <a:pt x="1377442" y="30225"/>
                </a:lnTo>
                <a:lnTo>
                  <a:pt x="1397127" y="25907"/>
                </a:lnTo>
                <a:lnTo>
                  <a:pt x="1416939" y="20573"/>
                </a:lnTo>
                <a:lnTo>
                  <a:pt x="1437894" y="17271"/>
                </a:lnTo>
                <a:lnTo>
                  <a:pt x="1456182" y="14096"/>
                </a:lnTo>
                <a:lnTo>
                  <a:pt x="1473835" y="10794"/>
                </a:lnTo>
                <a:lnTo>
                  <a:pt x="1492631" y="8635"/>
                </a:lnTo>
                <a:lnTo>
                  <a:pt x="1515237" y="7619"/>
                </a:lnTo>
                <a:lnTo>
                  <a:pt x="1537589" y="6476"/>
                </a:lnTo>
                <a:lnTo>
                  <a:pt x="1558163" y="6476"/>
                </a:lnTo>
                <a:lnTo>
                  <a:pt x="1577848" y="6476"/>
                </a:lnTo>
                <a:lnTo>
                  <a:pt x="1597406" y="8635"/>
                </a:lnTo>
                <a:lnTo>
                  <a:pt x="1616075" y="11937"/>
                </a:lnTo>
                <a:lnTo>
                  <a:pt x="1632585" y="16256"/>
                </a:lnTo>
                <a:lnTo>
                  <a:pt x="1651381" y="21589"/>
                </a:lnTo>
                <a:lnTo>
                  <a:pt x="1671827" y="29209"/>
                </a:lnTo>
                <a:lnTo>
                  <a:pt x="1692783" y="36702"/>
                </a:lnTo>
                <a:lnTo>
                  <a:pt x="1714754" y="41401"/>
                </a:lnTo>
                <a:lnTo>
                  <a:pt x="1736725" y="42163"/>
                </a:lnTo>
                <a:lnTo>
                  <a:pt x="1758569" y="42163"/>
                </a:lnTo>
                <a:lnTo>
                  <a:pt x="1758569" y="42163"/>
                </a:lnTo>
                <a:lnTo>
                  <a:pt x="1779524" y="39242"/>
                </a:lnTo>
                <a:lnTo>
                  <a:pt x="1801114" y="32765"/>
                </a:lnTo>
                <a:lnTo>
                  <a:pt x="1819783" y="24891"/>
                </a:lnTo>
                <a:lnTo>
                  <a:pt x="1836420" y="18414"/>
                </a:lnTo>
                <a:lnTo>
                  <a:pt x="1852930" y="13334"/>
                </a:lnTo>
                <a:lnTo>
                  <a:pt x="1869186" y="8635"/>
                </a:lnTo>
                <a:lnTo>
                  <a:pt x="1885314" y="5460"/>
                </a:lnTo>
                <a:lnTo>
                  <a:pt x="1902968" y="4317"/>
                </a:lnTo>
                <a:lnTo>
                  <a:pt x="1919605" y="4317"/>
                </a:lnTo>
                <a:lnTo>
                  <a:pt x="1919605" y="4317"/>
                </a:lnTo>
                <a:lnTo>
                  <a:pt x="1936114" y="5460"/>
                </a:lnTo>
                <a:lnTo>
                  <a:pt x="1953387" y="5460"/>
                </a:lnTo>
                <a:lnTo>
                  <a:pt x="1972056" y="7619"/>
                </a:lnTo>
                <a:lnTo>
                  <a:pt x="1993011" y="10794"/>
                </a:lnTo>
                <a:lnTo>
                  <a:pt x="2012442" y="16256"/>
                </a:lnTo>
                <a:lnTo>
                  <a:pt x="2031111" y="21589"/>
                </a:lnTo>
                <a:lnTo>
                  <a:pt x="2048764" y="25907"/>
                </a:lnTo>
                <a:lnTo>
                  <a:pt x="2065020" y="29209"/>
                </a:lnTo>
                <a:lnTo>
                  <a:pt x="2082673" y="31622"/>
                </a:lnTo>
                <a:lnTo>
                  <a:pt x="2098802" y="32765"/>
                </a:lnTo>
                <a:lnTo>
                  <a:pt x="2116455" y="32765"/>
                </a:lnTo>
                <a:lnTo>
                  <a:pt x="2135124" y="30225"/>
                </a:lnTo>
                <a:lnTo>
                  <a:pt x="2151761" y="25907"/>
                </a:lnTo>
                <a:lnTo>
                  <a:pt x="2151761" y="25907"/>
                </a:lnTo>
                <a:lnTo>
                  <a:pt x="2169033" y="20573"/>
                </a:lnTo>
                <a:lnTo>
                  <a:pt x="2189861" y="16256"/>
                </a:lnTo>
                <a:lnTo>
                  <a:pt x="2210816" y="11937"/>
                </a:lnTo>
                <a:lnTo>
                  <a:pt x="2232787" y="8635"/>
                </a:lnTo>
                <a:lnTo>
                  <a:pt x="2253615" y="7619"/>
                </a:lnTo>
                <a:lnTo>
                  <a:pt x="2275205" y="8635"/>
                </a:lnTo>
                <a:lnTo>
                  <a:pt x="2295017" y="11937"/>
                </a:lnTo>
                <a:lnTo>
                  <a:pt x="2314448" y="15112"/>
                </a:lnTo>
                <a:lnTo>
                  <a:pt x="2337816" y="17271"/>
                </a:lnTo>
                <a:lnTo>
                  <a:pt x="2361565" y="20573"/>
                </a:lnTo>
                <a:lnTo>
                  <a:pt x="2382520" y="23748"/>
                </a:lnTo>
                <a:lnTo>
                  <a:pt x="2403348" y="24891"/>
                </a:lnTo>
                <a:lnTo>
                  <a:pt x="2424303" y="27050"/>
                </a:lnTo>
                <a:lnTo>
                  <a:pt x="2442591" y="28066"/>
                </a:lnTo>
                <a:lnTo>
                  <a:pt x="2442591" y="28066"/>
                </a:lnTo>
                <a:lnTo>
                  <a:pt x="2463546" y="27050"/>
                </a:lnTo>
                <a:lnTo>
                  <a:pt x="2484374" y="23748"/>
                </a:lnTo>
                <a:lnTo>
                  <a:pt x="2506345" y="19431"/>
                </a:lnTo>
                <a:lnTo>
                  <a:pt x="2525776" y="14096"/>
                </a:lnTo>
                <a:lnTo>
                  <a:pt x="2545588" y="10794"/>
                </a:lnTo>
                <a:lnTo>
                  <a:pt x="2565400" y="7619"/>
                </a:lnTo>
                <a:lnTo>
                  <a:pt x="2586228" y="5460"/>
                </a:lnTo>
                <a:lnTo>
                  <a:pt x="2608199" y="5460"/>
                </a:lnTo>
                <a:lnTo>
                  <a:pt x="2629789" y="8635"/>
                </a:lnTo>
                <a:lnTo>
                  <a:pt x="2653284" y="14096"/>
                </a:lnTo>
                <a:lnTo>
                  <a:pt x="2674874" y="19431"/>
                </a:lnTo>
                <a:lnTo>
                  <a:pt x="2695702" y="23748"/>
                </a:lnTo>
                <a:lnTo>
                  <a:pt x="2716530" y="24891"/>
                </a:lnTo>
                <a:lnTo>
                  <a:pt x="2739263" y="23748"/>
                </a:lnTo>
                <a:lnTo>
                  <a:pt x="2759075" y="20573"/>
                </a:lnTo>
                <a:lnTo>
                  <a:pt x="2776728" y="16256"/>
                </a:lnTo>
                <a:lnTo>
                  <a:pt x="2794381" y="10794"/>
                </a:lnTo>
                <a:lnTo>
                  <a:pt x="2812669" y="6476"/>
                </a:lnTo>
                <a:lnTo>
                  <a:pt x="2832481" y="1777"/>
                </a:lnTo>
                <a:lnTo>
                  <a:pt x="2851277" y="0"/>
                </a:lnTo>
                <a:lnTo>
                  <a:pt x="2868549" y="0"/>
                </a:lnTo>
                <a:lnTo>
                  <a:pt x="2885059" y="2920"/>
                </a:lnTo>
                <a:lnTo>
                  <a:pt x="2900553" y="7619"/>
                </a:lnTo>
                <a:lnTo>
                  <a:pt x="2914523" y="11937"/>
                </a:lnTo>
                <a:lnTo>
                  <a:pt x="2932176" y="16256"/>
                </a:lnTo>
                <a:lnTo>
                  <a:pt x="2951988" y="19431"/>
                </a:lnTo>
                <a:lnTo>
                  <a:pt x="2972562" y="20573"/>
                </a:lnTo>
                <a:lnTo>
                  <a:pt x="2993390" y="19431"/>
                </a:lnTo>
                <a:lnTo>
                  <a:pt x="3014345" y="16256"/>
                </a:lnTo>
                <a:lnTo>
                  <a:pt x="3036316" y="11937"/>
                </a:lnTo>
                <a:lnTo>
                  <a:pt x="3055747" y="8635"/>
                </a:lnTo>
                <a:lnTo>
                  <a:pt x="3074416" y="7619"/>
                </a:lnTo>
                <a:lnTo>
                  <a:pt x="3093085" y="8635"/>
                </a:lnTo>
                <a:lnTo>
                  <a:pt x="3111500" y="11937"/>
                </a:lnTo>
                <a:lnTo>
                  <a:pt x="3128010" y="15112"/>
                </a:lnTo>
                <a:lnTo>
                  <a:pt x="3144647" y="19431"/>
                </a:lnTo>
                <a:lnTo>
                  <a:pt x="3158617" y="23748"/>
                </a:lnTo>
                <a:lnTo>
                  <a:pt x="3174111" y="27050"/>
                </a:lnTo>
                <a:lnTo>
                  <a:pt x="3192907" y="28066"/>
                </a:lnTo>
                <a:lnTo>
                  <a:pt x="3192907" y="28066"/>
                </a:lnTo>
                <a:lnTo>
                  <a:pt x="3213354" y="25907"/>
                </a:lnTo>
                <a:lnTo>
                  <a:pt x="3234309" y="21589"/>
                </a:lnTo>
                <a:lnTo>
                  <a:pt x="3255137" y="16256"/>
                </a:lnTo>
                <a:lnTo>
                  <a:pt x="3277108" y="14096"/>
                </a:lnTo>
                <a:lnTo>
                  <a:pt x="3298698" y="15112"/>
                </a:lnTo>
                <a:lnTo>
                  <a:pt x="3317367" y="20573"/>
                </a:lnTo>
                <a:lnTo>
                  <a:pt x="3334004" y="24891"/>
                </a:lnTo>
                <a:lnTo>
                  <a:pt x="3350514" y="27050"/>
                </a:lnTo>
                <a:lnTo>
                  <a:pt x="3363468" y="2705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35496" y="1637156"/>
            <a:ext cx="1203832" cy="14114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76363" y="2062479"/>
            <a:ext cx="235585" cy="98425"/>
          </a:xfrm>
          <a:custGeom>
            <a:avLst/>
            <a:gdLst/>
            <a:ahLst/>
            <a:cxnLst/>
            <a:rect l="l" t="t" r="r" b="b"/>
            <a:pathLst>
              <a:path w="235584" h="98425">
                <a:moveTo>
                  <a:pt x="22986" y="5461"/>
                </a:moveTo>
                <a:lnTo>
                  <a:pt x="22986" y="5461"/>
                </a:lnTo>
                <a:lnTo>
                  <a:pt x="0" y="72770"/>
                </a:lnTo>
                <a:lnTo>
                  <a:pt x="0" y="72770"/>
                </a:lnTo>
                <a:lnTo>
                  <a:pt x="4317" y="88264"/>
                </a:lnTo>
                <a:lnTo>
                  <a:pt x="16509" y="96900"/>
                </a:lnTo>
                <a:lnTo>
                  <a:pt x="32765" y="97917"/>
                </a:lnTo>
                <a:lnTo>
                  <a:pt x="32765" y="97917"/>
                </a:lnTo>
                <a:lnTo>
                  <a:pt x="48259" y="93218"/>
                </a:lnTo>
                <a:lnTo>
                  <a:pt x="62610" y="84581"/>
                </a:lnTo>
                <a:lnTo>
                  <a:pt x="74548" y="71627"/>
                </a:lnTo>
                <a:lnTo>
                  <a:pt x="83184" y="57657"/>
                </a:lnTo>
                <a:lnTo>
                  <a:pt x="88518" y="41401"/>
                </a:lnTo>
                <a:lnTo>
                  <a:pt x="91058" y="28448"/>
                </a:lnTo>
                <a:lnTo>
                  <a:pt x="85343" y="35941"/>
                </a:lnTo>
                <a:lnTo>
                  <a:pt x="85343" y="54356"/>
                </a:lnTo>
                <a:lnTo>
                  <a:pt x="91058" y="71627"/>
                </a:lnTo>
                <a:lnTo>
                  <a:pt x="100837" y="83566"/>
                </a:lnTo>
                <a:lnTo>
                  <a:pt x="115950" y="88264"/>
                </a:lnTo>
                <a:lnTo>
                  <a:pt x="131317" y="84581"/>
                </a:lnTo>
                <a:lnTo>
                  <a:pt x="143255" y="77088"/>
                </a:lnTo>
                <a:lnTo>
                  <a:pt x="153288" y="64135"/>
                </a:lnTo>
                <a:lnTo>
                  <a:pt x="160908" y="49021"/>
                </a:lnTo>
                <a:lnTo>
                  <a:pt x="167766" y="32385"/>
                </a:lnTo>
                <a:lnTo>
                  <a:pt x="173100" y="18668"/>
                </a:lnTo>
                <a:lnTo>
                  <a:pt x="180720" y="5461"/>
                </a:lnTo>
                <a:lnTo>
                  <a:pt x="192912" y="0"/>
                </a:lnTo>
                <a:lnTo>
                  <a:pt x="209168" y="3556"/>
                </a:lnTo>
                <a:lnTo>
                  <a:pt x="222503" y="12954"/>
                </a:lnTo>
                <a:lnTo>
                  <a:pt x="232155" y="28448"/>
                </a:lnTo>
                <a:lnTo>
                  <a:pt x="235457" y="49021"/>
                </a:lnTo>
                <a:lnTo>
                  <a:pt x="231139" y="67310"/>
                </a:lnTo>
                <a:lnTo>
                  <a:pt x="194055" y="8458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735316" y="2045716"/>
            <a:ext cx="124967" cy="1371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73041" y="2794380"/>
            <a:ext cx="20955" cy="189230"/>
          </a:xfrm>
          <a:custGeom>
            <a:avLst/>
            <a:gdLst/>
            <a:ahLst/>
            <a:cxnLst/>
            <a:rect l="l" t="t" r="r" b="b"/>
            <a:pathLst>
              <a:path w="20954" h="189230">
                <a:moveTo>
                  <a:pt x="0" y="0"/>
                </a:moveTo>
                <a:lnTo>
                  <a:pt x="0" y="0"/>
                </a:lnTo>
                <a:lnTo>
                  <a:pt x="8636" y="1397"/>
                </a:lnTo>
                <a:lnTo>
                  <a:pt x="17653" y="11175"/>
                </a:lnTo>
                <a:lnTo>
                  <a:pt x="19431" y="26288"/>
                </a:lnTo>
                <a:lnTo>
                  <a:pt x="20574" y="47117"/>
                </a:lnTo>
                <a:lnTo>
                  <a:pt x="20574" y="65150"/>
                </a:lnTo>
                <a:lnTo>
                  <a:pt x="20574" y="83438"/>
                </a:lnTo>
                <a:lnTo>
                  <a:pt x="20574" y="102235"/>
                </a:lnTo>
                <a:lnTo>
                  <a:pt x="20574" y="120523"/>
                </a:lnTo>
                <a:lnTo>
                  <a:pt x="19431" y="136779"/>
                </a:lnTo>
                <a:lnTo>
                  <a:pt x="9779" y="188975"/>
                </a:lnTo>
                <a:lnTo>
                  <a:pt x="3302" y="185038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157853" y="2743580"/>
            <a:ext cx="255270" cy="13335"/>
          </a:xfrm>
          <a:custGeom>
            <a:avLst/>
            <a:gdLst/>
            <a:ahLst/>
            <a:cxnLst/>
            <a:rect l="l" t="t" r="r" b="b"/>
            <a:pathLst>
              <a:path w="255270" h="13335">
                <a:moveTo>
                  <a:pt x="0" y="12954"/>
                </a:moveTo>
                <a:lnTo>
                  <a:pt x="12192" y="5461"/>
                </a:lnTo>
                <a:lnTo>
                  <a:pt x="27432" y="3301"/>
                </a:lnTo>
                <a:lnTo>
                  <a:pt x="48260" y="2159"/>
                </a:lnTo>
                <a:lnTo>
                  <a:pt x="71247" y="2159"/>
                </a:lnTo>
                <a:lnTo>
                  <a:pt x="95376" y="1143"/>
                </a:lnTo>
                <a:lnTo>
                  <a:pt x="121666" y="0"/>
                </a:lnTo>
                <a:lnTo>
                  <a:pt x="151257" y="0"/>
                </a:lnTo>
                <a:lnTo>
                  <a:pt x="151257" y="0"/>
                </a:lnTo>
                <a:lnTo>
                  <a:pt x="178562" y="1143"/>
                </a:lnTo>
                <a:lnTo>
                  <a:pt x="203708" y="1143"/>
                </a:lnTo>
                <a:lnTo>
                  <a:pt x="224662" y="1143"/>
                </a:lnTo>
                <a:lnTo>
                  <a:pt x="243332" y="3301"/>
                </a:lnTo>
                <a:lnTo>
                  <a:pt x="255270" y="6476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160392" y="3013963"/>
            <a:ext cx="180340" cy="8890"/>
          </a:xfrm>
          <a:custGeom>
            <a:avLst/>
            <a:gdLst/>
            <a:ahLst/>
            <a:cxnLst/>
            <a:rect l="l" t="t" r="r" b="b"/>
            <a:pathLst>
              <a:path w="180339" h="8889">
                <a:moveTo>
                  <a:pt x="0" y="8636"/>
                </a:moveTo>
                <a:lnTo>
                  <a:pt x="0" y="8636"/>
                </a:lnTo>
                <a:lnTo>
                  <a:pt x="17272" y="7620"/>
                </a:lnTo>
                <a:lnTo>
                  <a:pt x="34544" y="7620"/>
                </a:lnTo>
                <a:lnTo>
                  <a:pt x="56896" y="7620"/>
                </a:lnTo>
                <a:lnTo>
                  <a:pt x="79502" y="6858"/>
                </a:lnTo>
                <a:lnTo>
                  <a:pt x="102997" y="5715"/>
                </a:lnTo>
                <a:lnTo>
                  <a:pt x="124587" y="4318"/>
                </a:lnTo>
                <a:lnTo>
                  <a:pt x="146558" y="3175"/>
                </a:lnTo>
                <a:lnTo>
                  <a:pt x="164846" y="3175"/>
                </a:lnTo>
                <a:lnTo>
                  <a:pt x="18034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01439" y="2903219"/>
            <a:ext cx="144652" cy="12242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51045" y="2742183"/>
            <a:ext cx="84455" cy="289560"/>
          </a:xfrm>
          <a:custGeom>
            <a:avLst/>
            <a:gdLst/>
            <a:ahLst/>
            <a:cxnLst/>
            <a:rect l="l" t="t" r="r" b="b"/>
            <a:pathLst>
              <a:path w="84454" h="289560">
                <a:moveTo>
                  <a:pt x="0" y="29463"/>
                </a:moveTo>
                <a:lnTo>
                  <a:pt x="7874" y="18668"/>
                </a:lnTo>
                <a:lnTo>
                  <a:pt x="16509" y="7873"/>
                </a:lnTo>
                <a:lnTo>
                  <a:pt x="28320" y="0"/>
                </a:lnTo>
                <a:lnTo>
                  <a:pt x="43814" y="0"/>
                </a:lnTo>
                <a:lnTo>
                  <a:pt x="56768" y="7873"/>
                </a:lnTo>
                <a:lnTo>
                  <a:pt x="67944" y="20827"/>
                </a:lnTo>
                <a:lnTo>
                  <a:pt x="75564" y="40258"/>
                </a:lnTo>
                <a:lnTo>
                  <a:pt x="80899" y="61213"/>
                </a:lnTo>
                <a:lnTo>
                  <a:pt x="83438" y="85978"/>
                </a:lnTo>
                <a:lnTo>
                  <a:pt x="84200" y="109727"/>
                </a:lnTo>
                <a:lnTo>
                  <a:pt x="84200" y="135000"/>
                </a:lnTo>
                <a:lnTo>
                  <a:pt x="84200" y="160908"/>
                </a:lnTo>
                <a:lnTo>
                  <a:pt x="84200" y="184657"/>
                </a:lnTo>
                <a:lnTo>
                  <a:pt x="83438" y="208787"/>
                </a:lnTo>
                <a:lnTo>
                  <a:pt x="83438" y="228219"/>
                </a:lnTo>
                <a:lnTo>
                  <a:pt x="82041" y="244728"/>
                </a:lnTo>
                <a:lnTo>
                  <a:pt x="82041" y="262000"/>
                </a:lnTo>
                <a:lnTo>
                  <a:pt x="79882" y="289051"/>
                </a:lnTo>
                <a:lnTo>
                  <a:pt x="69722" y="287273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93463" y="2891154"/>
            <a:ext cx="31115" cy="1270"/>
          </a:xfrm>
          <a:custGeom>
            <a:avLst/>
            <a:gdLst/>
            <a:ahLst/>
            <a:cxnLst/>
            <a:rect l="l" t="t" r="r" b="b"/>
            <a:pathLst>
              <a:path w="31114" h="1269">
                <a:moveTo>
                  <a:pt x="0" y="1143"/>
                </a:moveTo>
                <a:lnTo>
                  <a:pt x="14350" y="0"/>
                </a:lnTo>
                <a:lnTo>
                  <a:pt x="30987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25415" y="2892425"/>
            <a:ext cx="109728" cy="1454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56860" y="2883788"/>
            <a:ext cx="91312" cy="1342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30470" y="2895472"/>
            <a:ext cx="41275" cy="109220"/>
          </a:xfrm>
          <a:custGeom>
            <a:avLst/>
            <a:gdLst/>
            <a:ahLst/>
            <a:cxnLst/>
            <a:rect l="l" t="t" r="r" b="b"/>
            <a:pathLst>
              <a:path w="41275" h="109219">
                <a:moveTo>
                  <a:pt x="40766" y="6476"/>
                </a:moveTo>
                <a:lnTo>
                  <a:pt x="33908" y="0"/>
                </a:lnTo>
                <a:lnTo>
                  <a:pt x="33908" y="0"/>
                </a:lnTo>
                <a:lnTo>
                  <a:pt x="8635" y="23749"/>
                </a:lnTo>
                <a:lnTo>
                  <a:pt x="12318" y="41401"/>
                </a:lnTo>
                <a:lnTo>
                  <a:pt x="18414" y="56514"/>
                </a:lnTo>
                <a:lnTo>
                  <a:pt x="26288" y="71627"/>
                </a:lnTo>
                <a:lnTo>
                  <a:pt x="30987" y="87883"/>
                </a:lnTo>
                <a:lnTo>
                  <a:pt x="18414" y="108712"/>
                </a:lnTo>
                <a:lnTo>
                  <a:pt x="7619" y="106552"/>
                </a:lnTo>
                <a:lnTo>
                  <a:pt x="0" y="95757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75554" y="2754375"/>
            <a:ext cx="93345" cy="262890"/>
          </a:xfrm>
          <a:custGeom>
            <a:avLst/>
            <a:gdLst/>
            <a:ahLst/>
            <a:cxnLst/>
            <a:rect l="l" t="t" r="r" b="b"/>
            <a:pathLst>
              <a:path w="93345" h="262889">
                <a:moveTo>
                  <a:pt x="0" y="71628"/>
                </a:moveTo>
                <a:lnTo>
                  <a:pt x="0" y="71628"/>
                </a:lnTo>
                <a:lnTo>
                  <a:pt x="1016" y="56515"/>
                </a:lnTo>
                <a:lnTo>
                  <a:pt x="3175" y="41402"/>
                </a:lnTo>
                <a:lnTo>
                  <a:pt x="7493" y="25273"/>
                </a:lnTo>
                <a:lnTo>
                  <a:pt x="16129" y="10795"/>
                </a:lnTo>
                <a:lnTo>
                  <a:pt x="30607" y="2159"/>
                </a:lnTo>
                <a:lnTo>
                  <a:pt x="47879" y="0"/>
                </a:lnTo>
                <a:lnTo>
                  <a:pt x="47879" y="0"/>
                </a:lnTo>
                <a:lnTo>
                  <a:pt x="64389" y="4318"/>
                </a:lnTo>
                <a:lnTo>
                  <a:pt x="78740" y="14097"/>
                </a:lnTo>
                <a:lnTo>
                  <a:pt x="87375" y="30225"/>
                </a:lnTo>
                <a:lnTo>
                  <a:pt x="91694" y="49022"/>
                </a:lnTo>
                <a:lnTo>
                  <a:pt x="92837" y="72771"/>
                </a:lnTo>
                <a:lnTo>
                  <a:pt x="92837" y="96520"/>
                </a:lnTo>
                <a:lnTo>
                  <a:pt x="92837" y="96520"/>
                </a:lnTo>
                <a:lnTo>
                  <a:pt x="89535" y="170687"/>
                </a:lnTo>
                <a:lnTo>
                  <a:pt x="89535" y="193294"/>
                </a:lnTo>
                <a:lnTo>
                  <a:pt x="90678" y="212725"/>
                </a:lnTo>
                <a:lnTo>
                  <a:pt x="90678" y="230378"/>
                </a:lnTo>
                <a:lnTo>
                  <a:pt x="77724" y="262763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22290" y="2927984"/>
            <a:ext cx="35560" cy="13335"/>
          </a:xfrm>
          <a:custGeom>
            <a:avLst/>
            <a:gdLst/>
            <a:ahLst/>
            <a:cxnLst/>
            <a:rect l="l" t="t" r="r" b="b"/>
            <a:pathLst>
              <a:path w="35560" h="13335">
                <a:moveTo>
                  <a:pt x="0" y="12953"/>
                </a:moveTo>
                <a:lnTo>
                  <a:pt x="0" y="12953"/>
                </a:lnTo>
                <a:lnTo>
                  <a:pt x="6858" y="5714"/>
                </a:lnTo>
                <a:lnTo>
                  <a:pt x="17653" y="2158"/>
                </a:lnTo>
                <a:lnTo>
                  <a:pt x="35306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60594" y="2926841"/>
            <a:ext cx="1270" cy="83185"/>
          </a:xfrm>
          <a:custGeom>
            <a:avLst/>
            <a:gdLst/>
            <a:ahLst/>
            <a:cxnLst/>
            <a:rect l="l" t="t" r="r" b="b"/>
            <a:pathLst>
              <a:path w="1270" h="83185">
                <a:moveTo>
                  <a:pt x="507" y="-9524"/>
                </a:moveTo>
                <a:lnTo>
                  <a:pt x="507" y="92329"/>
                </a:lnTo>
              </a:path>
            </a:pathLst>
          </a:custGeom>
          <a:ln w="2006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53735" y="2867405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5">
                <a:moveTo>
                  <a:pt x="0" y="6476"/>
                </a:moveTo>
                <a:lnTo>
                  <a:pt x="3555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03392" y="2737103"/>
            <a:ext cx="82550" cy="260985"/>
          </a:xfrm>
          <a:custGeom>
            <a:avLst/>
            <a:gdLst/>
            <a:ahLst/>
            <a:cxnLst/>
            <a:rect l="l" t="t" r="r" b="b"/>
            <a:pathLst>
              <a:path w="82550" h="260985">
                <a:moveTo>
                  <a:pt x="0" y="43180"/>
                </a:moveTo>
                <a:lnTo>
                  <a:pt x="0" y="43180"/>
                </a:lnTo>
                <a:lnTo>
                  <a:pt x="3937" y="27050"/>
                </a:lnTo>
                <a:lnTo>
                  <a:pt x="13970" y="12953"/>
                </a:lnTo>
                <a:lnTo>
                  <a:pt x="29464" y="2158"/>
                </a:lnTo>
                <a:lnTo>
                  <a:pt x="47879" y="0"/>
                </a:lnTo>
                <a:lnTo>
                  <a:pt x="47879" y="0"/>
                </a:lnTo>
                <a:lnTo>
                  <a:pt x="62230" y="7619"/>
                </a:lnTo>
                <a:lnTo>
                  <a:pt x="72009" y="22732"/>
                </a:lnTo>
                <a:lnTo>
                  <a:pt x="77343" y="44322"/>
                </a:lnTo>
                <a:lnTo>
                  <a:pt x="80645" y="66293"/>
                </a:lnTo>
                <a:lnTo>
                  <a:pt x="82042" y="86740"/>
                </a:lnTo>
                <a:lnTo>
                  <a:pt x="82042" y="107314"/>
                </a:lnTo>
                <a:lnTo>
                  <a:pt x="80645" y="128143"/>
                </a:lnTo>
                <a:lnTo>
                  <a:pt x="67691" y="260603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30697" y="2923920"/>
            <a:ext cx="31115" cy="12065"/>
          </a:xfrm>
          <a:custGeom>
            <a:avLst/>
            <a:gdLst/>
            <a:ahLst/>
            <a:cxnLst/>
            <a:rect l="l" t="t" r="r" b="b"/>
            <a:pathLst>
              <a:path w="31114" h="12064">
                <a:moveTo>
                  <a:pt x="0" y="11937"/>
                </a:moveTo>
                <a:lnTo>
                  <a:pt x="11937" y="4063"/>
                </a:lnTo>
                <a:lnTo>
                  <a:pt x="30606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461000" y="2921380"/>
            <a:ext cx="4445" cy="81915"/>
          </a:xfrm>
          <a:custGeom>
            <a:avLst/>
            <a:gdLst/>
            <a:ahLst/>
            <a:cxnLst/>
            <a:rect l="l" t="t" r="r" b="b"/>
            <a:pathLst>
              <a:path w="4445" h="81914">
                <a:moveTo>
                  <a:pt x="2921" y="0"/>
                </a:moveTo>
                <a:lnTo>
                  <a:pt x="2921" y="23113"/>
                </a:lnTo>
                <a:lnTo>
                  <a:pt x="4063" y="42544"/>
                </a:lnTo>
                <a:lnTo>
                  <a:pt x="4063" y="42544"/>
                </a:lnTo>
                <a:lnTo>
                  <a:pt x="0" y="81787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465064" y="28404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544439" y="2904363"/>
            <a:ext cx="93599" cy="1212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615178" y="2750057"/>
            <a:ext cx="100965" cy="268605"/>
          </a:xfrm>
          <a:custGeom>
            <a:avLst/>
            <a:gdLst/>
            <a:ahLst/>
            <a:cxnLst/>
            <a:rect l="l" t="t" r="r" b="b"/>
            <a:pathLst>
              <a:path w="100964" h="268605">
                <a:moveTo>
                  <a:pt x="0" y="11938"/>
                </a:moveTo>
                <a:lnTo>
                  <a:pt x="11175" y="4318"/>
                </a:lnTo>
                <a:lnTo>
                  <a:pt x="26288" y="0"/>
                </a:lnTo>
                <a:lnTo>
                  <a:pt x="46100" y="0"/>
                </a:lnTo>
                <a:lnTo>
                  <a:pt x="65532" y="5461"/>
                </a:lnTo>
                <a:lnTo>
                  <a:pt x="82042" y="17272"/>
                </a:lnTo>
                <a:lnTo>
                  <a:pt x="92837" y="33528"/>
                </a:lnTo>
                <a:lnTo>
                  <a:pt x="99695" y="53340"/>
                </a:lnTo>
                <a:lnTo>
                  <a:pt x="100711" y="78105"/>
                </a:lnTo>
                <a:lnTo>
                  <a:pt x="99695" y="104013"/>
                </a:lnTo>
                <a:lnTo>
                  <a:pt x="97536" y="131445"/>
                </a:lnTo>
                <a:lnTo>
                  <a:pt x="94234" y="156210"/>
                </a:lnTo>
                <a:lnTo>
                  <a:pt x="91821" y="177927"/>
                </a:lnTo>
                <a:lnTo>
                  <a:pt x="89662" y="197612"/>
                </a:lnTo>
                <a:lnTo>
                  <a:pt x="89662" y="216027"/>
                </a:lnTo>
                <a:lnTo>
                  <a:pt x="90677" y="233299"/>
                </a:lnTo>
                <a:lnTo>
                  <a:pt x="91821" y="251968"/>
                </a:lnTo>
                <a:lnTo>
                  <a:pt x="92837" y="268224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909564" y="2774950"/>
            <a:ext cx="74930" cy="242570"/>
          </a:xfrm>
          <a:custGeom>
            <a:avLst/>
            <a:gdLst/>
            <a:ahLst/>
            <a:cxnLst/>
            <a:rect l="l" t="t" r="r" b="b"/>
            <a:pathLst>
              <a:path w="74929" h="242569">
                <a:moveTo>
                  <a:pt x="74549" y="0"/>
                </a:moveTo>
                <a:lnTo>
                  <a:pt x="60578" y="3556"/>
                </a:lnTo>
                <a:lnTo>
                  <a:pt x="13335" y="64388"/>
                </a:lnTo>
                <a:lnTo>
                  <a:pt x="5841" y="84581"/>
                </a:lnTo>
                <a:lnTo>
                  <a:pt x="1143" y="105029"/>
                </a:lnTo>
                <a:lnTo>
                  <a:pt x="0" y="127000"/>
                </a:lnTo>
                <a:lnTo>
                  <a:pt x="1143" y="150113"/>
                </a:lnTo>
                <a:lnTo>
                  <a:pt x="4699" y="171704"/>
                </a:lnTo>
                <a:lnTo>
                  <a:pt x="9778" y="192150"/>
                </a:lnTo>
                <a:lnTo>
                  <a:pt x="18796" y="210947"/>
                </a:lnTo>
                <a:lnTo>
                  <a:pt x="29590" y="228219"/>
                </a:lnTo>
                <a:lnTo>
                  <a:pt x="43941" y="239013"/>
                </a:lnTo>
                <a:lnTo>
                  <a:pt x="59055" y="242188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003035" y="2852166"/>
            <a:ext cx="87122" cy="15506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12080" y="3086861"/>
            <a:ext cx="1102360" cy="76606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962777" y="3419094"/>
            <a:ext cx="291592" cy="26035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805166" y="3232276"/>
            <a:ext cx="740536" cy="5713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057905" y="3368420"/>
            <a:ext cx="1498219" cy="8671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2791" y="252221"/>
            <a:ext cx="20383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-5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798129" y="768091"/>
            <a:ext cx="5786120" cy="1398905"/>
            <a:chOff x="1798129" y="768091"/>
            <a:chExt cx="5786120" cy="1398905"/>
          </a:xfrm>
        </p:grpSpPr>
        <p:sp>
          <p:nvSpPr>
            <p:cNvPr id="4" name="object 4"/>
            <p:cNvSpPr/>
            <p:nvPr/>
          </p:nvSpPr>
          <p:spPr>
            <a:xfrm>
              <a:off x="1819654" y="768091"/>
              <a:ext cx="5764532" cy="13982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802892" y="781811"/>
              <a:ext cx="5654040" cy="1283335"/>
            </a:xfrm>
            <a:custGeom>
              <a:avLst/>
              <a:gdLst/>
              <a:ahLst/>
              <a:cxnLst/>
              <a:rect l="l" t="t" r="r" b="b"/>
              <a:pathLst>
                <a:path w="5654040" h="1283335">
                  <a:moveTo>
                    <a:pt x="5654039" y="0"/>
                  </a:moveTo>
                  <a:lnTo>
                    <a:pt x="0" y="0"/>
                  </a:lnTo>
                  <a:lnTo>
                    <a:pt x="0" y="1283208"/>
                  </a:lnTo>
                  <a:lnTo>
                    <a:pt x="5440172" y="1283208"/>
                  </a:lnTo>
                  <a:lnTo>
                    <a:pt x="5654039" y="1069339"/>
                  </a:lnTo>
                  <a:lnTo>
                    <a:pt x="56540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243063" y="1851151"/>
              <a:ext cx="213995" cy="213995"/>
            </a:xfrm>
            <a:custGeom>
              <a:avLst/>
              <a:gdLst/>
              <a:ahLst/>
              <a:cxnLst/>
              <a:rect l="l" t="t" r="r" b="b"/>
              <a:pathLst>
                <a:path w="213995" h="213994">
                  <a:moveTo>
                    <a:pt x="213867" y="0"/>
                  </a:moveTo>
                  <a:lnTo>
                    <a:pt x="42799" y="42799"/>
                  </a:lnTo>
                  <a:lnTo>
                    <a:pt x="0" y="213868"/>
                  </a:lnTo>
                  <a:lnTo>
                    <a:pt x="21386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802892" y="781811"/>
              <a:ext cx="5654040" cy="1283335"/>
            </a:xfrm>
            <a:custGeom>
              <a:avLst/>
              <a:gdLst/>
              <a:ahLst/>
              <a:cxnLst/>
              <a:rect l="l" t="t" r="r" b="b"/>
              <a:pathLst>
                <a:path w="5654040" h="1283335">
                  <a:moveTo>
                    <a:pt x="5440172" y="1283208"/>
                  </a:moveTo>
                  <a:lnTo>
                    <a:pt x="5482971" y="1112139"/>
                  </a:lnTo>
                  <a:lnTo>
                    <a:pt x="5654039" y="1069339"/>
                  </a:lnTo>
                  <a:lnTo>
                    <a:pt x="5440172" y="1283208"/>
                  </a:lnTo>
                  <a:lnTo>
                    <a:pt x="0" y="1283208"/>
                  </a:lnTo>
                  <a:lnTo>
                    <a:pt x="0" y="0"/>
                  </a:lnTo>
                  <a:lnTo>
                    <a:pt x="5654039" y="0"/>
                  </a:lnTo>
                  <a:lnTo>
                    <a:pt x="5654039" y="10693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924682" y="939749"/>
            <a:ext cx="3411854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-95" dirty="0">
                <a:solidFill>
                  <a:srgbClr val="FFFFFF"/>
                </a:solidFill>
                <a:latin typeface="Gill Sans MT"/>
                <a:cs typeface="Gill Sans MT"/>
              </a:rPr>
              <a:t>Proto</a:t>
            </a:r>
            <a:r>
              <a:rPr sz="4000" spc="-70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4000" spc="-45" dirty="0">
                <a:solidFill>
                  <a:srgbClr val="FFFFFF"/>
                </a:solidFill>
                <a:latin typeface="Gill Sans MT"/>
                <a:cs typeface="Gill Sans MT"/>
              </a:rPr>
              <a:t>hordata</a:t>
            </a:r>
            <a:endParaRPr sz="4000"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84313" y="3041903"/>
            <a:ext cx="3210560" cy="760095"/>
            <a:chOff x="984313" y="3041903"/>
            <a:chExt cx="3210560" cy="760095"/>
          </a:xfrm>
        </p:grpSpPr>
        <p:sp>
          <p:nvSpPr>
            <p:cNvPr id="10" name="object 10"/>
            <p:cNvSpPr/>
            <p:nvPr/>
          </p:nvSpPr>
          <p:spPr>
            <a:xfrm>
              <a:off x="1005833" y="3060164"/>
              <a:ext cx="3188983" cy="73843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475231" y="3041903"/>
              <a:ext cx="2247138" cy="7597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9075" y="3073907"/>
              <a:ext cx="3078480" cy="628015"/>
            </a:xfrm>
            <a:custGeom>
              <a:avLst/>
              <a:gdLst/>
              <a:ahLst/>
              <a:cxnLst/>
              <a:rect l="l" t="t" r="r" b="b"/>
              <a:pathLst>
                <a:path w="3078479" h="628014">
                  <a:moveTo>
                    <a:pt x="3078479" y="0"/>
                  </a:moveTo>
                  <a:lnTo>
                    <a:pt x="0" y="0"/>
                  </a:lnTo>
                  <a:lnTo>
                    <a:pt x="0" y="627888"/>
                  </a:lnTo>
                  <a:lnTo>
                    <a:pt x="2973832" y="627888"/>
                  </a:lnTo>
                  <a:lnTo>
                    <a:pt x="3078479" y="523240"/>
                  </a:lnTo>
                  <a:lnTo>
                    <a:pt x="307847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962908" y="359714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04647" y="0"/>
                  </a:moveTo>
                  <a:lnTo>
                    <a:pt x="20954" y="20954"/>
                  </a:lnTo>
                  <a:lnTo>
                    <a:pt x="0" y="104647"/>
                  </a:lnTo>
                  <a:lnTo>
                    <a:pt x="1046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9075" y="3073907"/>
              <a:ext cx="3078480" cy="628015"/>
            </a:xfrm>
            <a:custGeom>
              <a:avLst/>
              <a:gdLst/>
              <a:ahLst/>
              <a:cxnLst/>
              <a:rect l="l" t="t" r="r" b="b"/>
              <a:pathLst>
                <a:path w="3078479" h="628014">
                  <a:moveTo>
                    <a:pt x="2973832" y="627888"/>
                  </a:moveTo>
                  <a:lnTo>
                    <a:pt x="2994787" y="544195"/>
                  </a:lnTo>
                  <a:lnTo>
                    <a:pt x="3078479" y="523240"/>
                  </a:lnTo>
                  <a:lnTo>
                    <a:pt x="2973832" y="627888"/>
                  </a:lnTo>
                  <a:lnTo>
                    <a:pt x="0" y="627888"/>
                  </a:lnTo>
                  <a:lnTo>
                    <a:pt x="0" y="0"/>
                  </a:lnTo>
                  <a:lnTo>
                    <a:pt x="3078479" y="0"/>
                  </a:lnTo>
                  <a:lnTo>
                    <a:pt x="3078479" y="5232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633220" y="3105657"/>
            <a:ext cx="17862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45" dirty="0">
                <a:solidFill>
                  <a:srgbClr val="FFFFFF"/>
                </a:solidFill>
                <a:latin typeface="Gill Sans MT"/>
                <a:cs typeface="Gill Sans MT"/>
              </a:rPr>
              <a:t>U</a:t>
            </a:r>
            <a:r>
              <a:rPr sz="2400" b="1" spc="-15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2400" b="1" spc="-4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b="1" spc="-15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2400" b="1" spc="-5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2400" b="1" spc="-4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b="1" spc="-5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2400" b="1" spc="-75" dirty="0">
                <a:solidFill>
                  <a:srgbClr val="FFFFFF"/>
                </a:solidFill>
                <a:latin typeface="Gill Sans MT"/>
                <a:cs typeface="Gill Sans MT"/>
              </a:rPr>
              <a:t>d</a:t>
            </a:r>
            <a:r>
              <a:rPr sz="2400" b="1" spc="-15" dirty="0">
                <a:solidFill>
                  <a:srgbClr val="FFFFFF"/>
                </a:solidFill>
                <a:latin typeface="Gill Sans MT"/>
                <a:cs typeface="Gill Sans MT"/>
              </a:rPr>
              <a:t>ata</a:t>
            </a:r>
            <a:endParaRPr sz="2400">
              <a:latin typeface="Gill Sans MT"/>
              <a:cs typeface="Gill Sans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217985" y="3041903"/>
            <a:ext cx="3213735" cy="760095"/>
            <a:chOff x="5217985" y="3041903"/>
            <a:chExt cx="3213735" cy="760095"/>
          </a:xfrm>
        </p:grpSpPr>
        <p:sp>
          <p:nvSpPr>
            <p:cNvPr id="17" name="object 17"/>
            <p:cNvSpPr/>
            <p:nvPr/>
          </p:nvSpPr>
          <p:spPr>
            <a:xfrm>
              <a:off x="5239501" y="3060164"/>
              <a:ext cx="3192039" cy="73843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94959" y="3041903"/>
              <a:ext cx="2881122" cy="7597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222747" y="3073907"/>
              <a:ext cx="3081655" cy="628015"/>
            </a:xfrm>
            <a:custGeom>
              <a:avLst/>
              <a:gdLst/>
              <a:ahLst/>
              <a:cxnLst/>
              <a:rect l="l" t="t" r="r" b="b"/>
              <a:pathLst>
                <a:path w="3081654" h="628014">
                  <a:moveTo>
                    <a:pt x="3081528" y="0"/>
                  </a:moveTo>
                  <a:lnTo>
                    <a:pt x="0" y="0"/>
                  </a:lnTo>
                  <a:lnTo>
                    <a:pt x="0" y="627888"/>
                  </a:lnTo>
                  <a:lnTo>
                    <a:pt x="2976879" y="627888"/>
                  </a:lnTo>
                  <a:lnTo>
                    <a:pt x="3081528" y="523240"/>
                  </a:lnTo>
                  <a:lnTo>
                    <a:pt x="308152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99627" y="3597147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104775" h="104775">
                  <a:moveTo>
                    <a:pt x="104648" y="0"/>
                  </a:moveTo>
                  <a:lnTo>
                    <a:pt x="20954" y="20954"/>
                  </a:lnTo>
                  <a:lnTo>
                    <a:pt x="0" y="104647"/>
                  </a:lnTo>
                  <a:lnTo>
                    <a:pt x="1046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2747" y="3073907"/>
              <a:ext cx="3081655" cy="628015"/>
            </a:xfrm>
            <a:custGeom>
              <a:avLst/>
              <a:gdLst/>
              <a:ahLst/>
              <a:cxnLst/>
              <a:rect l="l" t="t" r="r" b="b"/>
              <a:pathLst>
                <a:path w="3081654" h="628014">
                  <a:moveTo>
                    <a:pt x="2976879" y="627888"/>
                  </a:moveTo>
                  <a:lnTo>
                    <a:pt x="2997834" y="544195"/>
                  </a:lnTo>
                  <a:lnTo>
                    <a:pt x="3081528" y="523240"/>
                  </a:lnTo>
                  <a:lnTo>
                    <a:pt x="2976879" y="627888"/>
                  </a:lnTo>
                  <a:lnTo>
                    <a:pt x="0" y="627888"/>
                  </a:lnTo>
                  <a:lnTo>
                    <a:pt x="0" y="0"/>
                  </a:lnTo>
                  <a:lnTo>
                    <a:pt x="3081528" y="0"/>
                  </a:lnTo>
                  <a:lnTo>
                    <a:pt x="3081528" y="5232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553202" y="3105657"/>
            <a:ext cx="24199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FFFFFF"/>
                </a:solidFill>
                <a:latin typeface="Gill Sans MT"/>
                <a:cs typeface="Gill Sans MT"/>
              </a:rPr>
              <a:t>Cep</a:t>
            </a:r>
            <a:r>
              <a:rPr sz="2400" b="1" spc="-50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2400" b="1" spc="-1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2400" b="1" spc="-20" dirty="0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2400" b="1" spc="-4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b="1" spc="-15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2400" b="1" spc="-5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2400" b="1" spc="-4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2400" b="1" spc="-50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2400" b="1" spc="-75" dirty="0">
                <a:solidFill>
                  <a:srgbClr val="FFFFFF"/>
                </a:solidFill>
                <a:latin typeface="Gill Sans MT"/>
                <a:cs typeface="Gill Sans MT"/>
              </a:rPr>
              <a:t>d</a:t>
            </a:r>
            <a:r>
              <a:rPr sz="2400" b="1" spc="-15" dirty="0">
                <a:solidFill>
                  <a:srgbClr val="FFFFFF"/>
                </a:solidFill>
                <a:latin typeface="Gill Sans MT"/>
                <a:cs typeface="Gill Sans MT"/>
              </a:rPr>
              <a:t>ata</a:t>
            </a:r>
            <a:endParaRPr sz="2400">
              <a:latin typeface="Gill Sans MT"/>
              <a:cs typeface="Gill Sans MT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605532" y="2182367"/>
            <a:ext cx="5693410" cy="2326005"/>
            <a:chOff x="2605532" y="2182367"/>
            <a:chExt cx="5693410" cy="2326005"/>
          </a:xfrm>
        </p:grpSpPr>
        <p:sp>
          <p:nvSpPr>
            <p:cNvPr id="24" name="object 24"/>
            <p:cNvSpPr/>
            <p:nvPr/>
          </p:nvSpPr>
          <p:spPr>
            <a:xfrm>
              <a:off x="3037332" y="2202179"/>
              <a:ext cx="3164205" cy="628015"/>
            </a:xfrm>
            <a:custGeom>
              <a:avLst/>
              <a:gdLst/>
              <a:ahLst/>
              <a:cxnLst/>
              <a:rect l="l" t="t" r="r" b="b"/>
              <a:pathLst>
                <a:path w="3164204" h="628014">
                  <a:moveTo>
                    <a:pt x="609600" y="323088"/>
                  </a:moveTo>
                  <a:lnTo>
                    <a:pt x="304800" y="627888"/>
                  </a:lnTo>
                  <a:lnTo>
                    <a:pt x="0" y="323088"/>
                  </a:lnTo>
                  <a:lnTo>
                    <a:pt x="152400" y="323088"/>
                  </a:lnTo>
                  <a:lnTo>
                    <a:pt x="152400" y="0"/>
                  </a:lnTo>
                  <a:lnTo>
                    <a:pt x="457200" y="0"/>
                  </a:lnTo>
                  <a:lnTo>
                    <a:pt x="457200" y="323088"/>
                  </a:lnTo>
                  <a:lnTo>
                    <a:pt x="609600" y="323088"/>
                  </a:lnTo>
                  <a:close/>
                </a:path>
                <a:path w="3164204" h="628014">
                  <a:moveTo>
                    <a:pt x="3163823" y="323088"/>
                  </a:moveTo>
                  <a:lnTo>
                    <a:pt x="2859023" y="627888"/>
                  </a:lnTo>
                  <a:lnTo>
                    <a:pt x="2554223" y="323088"/>
                  </a:lnTo>
                  <a:lnTo>
                    <a:pt x="2706623" y="323088"/>
                  </a:lnTo>
                  <a:lnTo>
                    <a:pt x="2706623" y="0"/>
                  </a:lnTo>
                  <a:lnTo>
                    <a:pt x="3011423" y="0"/>
                  </a:lnTo>
                  <a:lnTo>
                    <a:pt x="3011423" y="323088"/>
                  </a:lnTo>
                  <a:lnTo>
                    <a:pt x="3163823" y="323088"/>
                  </a:lnTo>
                  <a:close/>
                </a:path>
              </a:pathLst>
            </a:custGeom>
            <a:ln w="39624">
              <a:solidFill>
                <a:srgbClr val="66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86353" y="2733674"/>
              <a:ext cx="443230" cy="296545"/>
            </a:xfrm>
            <a:custGeom>
              <a:avLst/>
              <a:gdLst/>
              <a:ahLst/>
              <a:cxnLst/>
              <a:rect l="l" t="t" r="r" b="b"/>
              <a:pathLst>
                <a:path w="443229" h="296544">
                  <a:moveTo>
                    <a:pt x="0" y="223647"/>
                  </a:moveTo>
                  <a:lnTo>
                    <a:pt x="0" y="223647"/>
                  </a:lnTo>
                  <a:lnTo>
                    <a:pt x="6476" y="235457"/>
                  </a:lnTo>
                  <a:lnTo>
                    <a:pt x="11811" y="244475"/>
                  </a:lnTo>
                  <a:lnTo>
                    <a:pt x="18669" y="257429"/>
                  </a:lnTo>
                  <a:lnTo>
                    <a:pt x="26288" y="271525"/>
                  </a:lnTo>
                  <a:lnTo>
                    <a:pt x="37084" y="285876"/>
                  </a:lnTo>
                  <a:lnTo>
                    <a:pt x="50419" y="294513"/>
                  </a:lnTo>
                  <a:lnTo>
                    <a:pt x="66548" y="296291"/>
                  </a:lnTo>
                  <a:lnTo>
                    <a:pt x="82042" y="291973"/>
                  </a:lnTo>
                  <a:lnTo>
                    <a:pt x="96138" y="283337"/>
                  </a:lnTo>
                  <a:lnTo>
                    <a:pt x="110489" y="273685"/>
                  </a:lnTo>
                  <a:lnTo>
                    <a:pt x="126746" y="258572"/>
                  </a:lnTo>
                  <a:lnTo>
                    <a:pt x="143256" y="241300"/>
                  </a:lnTo>
                  <a:lnTo>
                    <a:pt x="158750" y="227965"/>
                  </a:lnTo>
                  <a:lnTo>
                    <a:pt x="171704" y="217169"/>
                  </a:lnTo>
                  <a:lnTo>
                    <a:pt x="185038" y="205994"/>
                  </a:lnTo>
                  <a:lnTo>
                    <a:pt x="200151" y="194056"/>
                  </a:lnTo>
                  <a:lnTo>
                    <a:pt x="214502" y="182244"/>
                  </a:lnTo>
                  <a:lnTo>
                    <a:pt x="226441" y="171450"/>
                  </a:lnTo>
                  <a:lnTo>
                    <a:pt x="239775" y="159512"/>
                  </a:lnTo>
                  <a:lnTo>
                    <a:pt x="255905" y="146557"/>
                  </a:lnTo>
                  <a:lnTo>
                    <a:pt x="271399" y="132587"/>
                  </a:lnTo>
                  <a:lnTo>
                    <a:pt x="284352" y="120650"/>
                  </a:lnTo>
                  <a:lnTo>
                    <a:pt x="298831" y="108457"/>
                  </a:lnTo>
                  <a:lnTo>
                    <a:pt x="314325" y="96900"/>
                  </a:lnTo>
                  <a:lnTo>
                    <a:pt x="328295" y="83566"/>
                  </a:lnTo>
                  <a:lnTo>
                    <a:pt x="346963" y="69468"/>
                  </a:lnTo>
                  <a:lnTo>
                    <a:pt x="364617" y="56515"/>
                  </a:lnTo>
                  <a:lnTo>
                    <a:pt x="380873" y="44704"/>
                  </a:lnTo>
                  <a:lnTo>
                    <a:pt x="394843" y="32512"/>
                  </a:lnTo>
                  <a:lnTo>
                    <a:pt x="394843" y="32512"/>
                  </a:lnTo>
                  <a:lnTo>
                    <a:pt x="409321" y="23749"/>
                  </a:lnTo>
                  <a:lnTo>
                    <a:pt x="422275" y="15112"/>
                  </a:lnTo>
                  <a:lnTo>
                    <a:pt x="435991" y="6223"/>
                  </a:lnTo>
                  <a:lnTo>
                    <a:pt x="443102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099687" y="273126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638797" y="2803143"/>
              <a:ext cx="475615" cy="231140"/>
            </a:xfrm>
            <a:custGeom>
              <a:avLst/>
              <a:gdLst/>
              <a:ahLst/>
              <a:cxnLst/>
              <a:rect l="l" t="t" r="r" b="b"/>
              <a:pathLst>
                <a:path w="475615" h="231139">
                  <a:moveTo>
                    <a:pt x="0" y="127888"/>
                  </a:moveTo>
                  <a:lnTo>
                    <a:pt x="6476" y="141224"/>
                  </a:lnTo>
                  <a:lnTo>
                    <a:pt x="13970" y="152019"/>
                  </a:lnTo>
                  <a:lnTo>
                    <a:pt x="20827" y="165988"/>
                  </a:lnTo>
                  <a:lnTo>
                    <a:pt x="26924" y="180467"/>
                  </a:lnTo>
                  <a:lnTo>
                    <a:pt x="34925" y="194437"/>
                  </a:lnTo>
                  <a:lnTo>
                    <a:pt x="42418" y="207391"/>
                  </a:lnTo>
                  <a:lnTo>
                    <a:pt x="52197" y="218186"/>
                  </a:lnTo>
                  <a:lnTo>
                    <a:pt x="65531" y="226187"/>
                  </a:lnTo>
                  <a:lnTo>
                    <a:pt x="80645" y="230124"/>
                  </a:lnTo>
                  <a:lnTo>
                    <a:pt x="98298" y="231140"/>
                  </a:lnTo>
                  <a:lnTo>
                    <a:pt x="115950" y="227965"/>
                  </a:lnTo>
                  <a:lnTo>
                    <a:pt x="134620" y="219329"/>
                  </a:lnTo>
                  <a:lnTo>
                    <a:pt x="154050" y="208534"/>
                  </a:lnTo>
                  <a:lnTo>
                    <a:pt x="172720" y="196596"/>
                  </a:lnTo>
                  <a:lnTo>
                    <a:pt x="193675" y="180467"/>
                  </a:lnTo>
                  <a:lnTo>
                    <a:pt x="217804" y="163830"/>
                  </a:lnTo>
                  <a:lnTo>
                    <a:pt x="238251" y="148717"/>
                  </a:lnTo>
                  <a:lnTo>
                    <a:pt x="257048" y="134747"/>
                  </a:lnTo>
                  <a:lnTo>
                    <a:pt x="274700" y="120650"/>
                  </a:lnTo>
                  <a:lnTo>
                    <a:pt x="292353" y="107315"/>
                  </a:lnTo>
                  <a:lnTo>
                    <a:pt x="311784" y="95504"/>
                  </a:lnTo>
                  <a:lnTo>
                    <a:pt x="328295" y="84328"/>
                  </a:lnTo>
                  <a:lnTo>
                    <a:pt x="344804" y="72771"/>
                  </a:lnTo>
                  <a:lnTo>
                    <a:pt x="361060" y="63118"/>
                  </a:lnTo>
                  <a:lnTo>
                    <a:pt x="378713" y="52324"/>
                  </a:lnTo>
                  <a:lnTo>
                    <a:pt x="399542" y="41148"/>
                  </a:lnTo>
                  <a:lnTo>
                    <a:pt x="419353" y="30353"/>
                  </a:lnTo>
                  <a:lnTo>
                    <a:pt x="435609" y="21717"/>
                  </a:lnTo>
                  <a:lnTo>
                    <a:pt x="450723" y="13081"/>
                  </a:lnTo>
                  <a:lnTo>
                    <a:pt x="465074" y="5461"/>
                  </a:lnTo>
                  <a:lnTo>
                    <a:pt x="47523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46416" y="276504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605532" y="3809238"/>
              <a:ext cx="254507" cy="1979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994279" y="3745864"/>
              <a:ext cx="161289" cy="3383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189097" y="3903560"/>
              <a:ext cx="146176" cy="18069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365500" y="3913276"/>
              <a:ext cx="105410" cy="14829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16122" y="3854450"/>
              <a:ext cx="14604" cy="205740"/>
            </a:xfrm>
            <a:custGeom>
              <a:avLst/>
              <a:gdLst/>
              <a:ahLst/>
              <a:cxnLst/>
              <a:rect l="l" t="t" r="r" b="b"/>
              <a:pathLst>
                <a:path w="14604" h="205739">
                  <a:moveTo>
                    <a:pt x="0" y="100761"/>
                  </a:moveTo>
                  <a:lnTo>
                    <a:pt x="5714" y="108673"/>
                  </a:lnTo>
                  <a:lnTo>
                    <a:pt x="8636" y="122720"/>
                  </a:lnTo>
                  <a:lnTo>
                    <a:pt x="10794" y="144310"/>
                  </a:lnTo>
                  <a:lnTo>
                    <a:pt x="11937" y="166992"/>
                  </a:lnTo>
                  <a:lnTo>
                    <a:pt x="11937" y="190030"/>
                  </a:lnTo>
                  <a:lnTo>
                    <a:pt x="10794" y="205155"/>
                  </a:lnTo>
                </a:path>
                <a:path w="14604" h="205739">
                  <a:moveTo>
                    <a:pt x="8636" y="4318"/>
                  </a:moveTo>
                  <a:lnTo>
                    <a:pt x="1447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243577" y="3865372"/>
              <a:ext cx="271018" cy="1861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48990" y="3766819"/>
              <a:ext cx="1072388" cy="7411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429505" y="448945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69661" y="3774185"/>
              <a:ext cx="454659" cy="426084"/>
            </a:xfrm>
            <a:custGeom>
              <a:avLst/>
              <a:gdLst/>
              <a:ahLst/>
              <a:cxnLst/>
              <a:rect l="l" t="t" r="r" b="b"/>
              <a:pathLst>
                <a:path w="454660" h="426085">
                  <a:moveTo>
                    <a:pt x="105155" y="31241"/>
                  </a:moveTo>
                  <a:lnTo>
                    <a:pt x="105155" y="31241"/>
                  </a:lnTo>
                  <a:lnTo>
                    <a:pt x="110489" y="16128"/>
                  </a:lnTo>
                  <a:lnTo>
                    <a:pt x="112649" y="6476"/>
                  </a:lnTo>
                  <a:lnTo>
                    <a:pt x="109474" y="0"/>
                  </a:lnTo>
                  <a:lnTo>
                    <a:pt x="99694" y="7493"/>
                  </a:lnTo>
                  <a:lnTo>
                    <a:pt x="86360" y="20446"/>
                  </a:lnTo>
                  <a:lnTo>
                    <a:pt x="72389" y="35559"/>
                  </a:lnTo>
                  <a:lnTo>
                    <a:pt x="60451" y="55371"/>
                  </a:lnTo>
                  <a:lnTo>
                    <a:pt x="48260" y="72643"/>
                  </a:lnTo>
                  <a:lnTo>
                    <a:pt x="37084" y="88900"/>
                  </a:lnTo>
                  <a:lnTo>
                    <a:pt x="29463" y="106133"/>
                  </a:lnTo>
                  <a:lnTo>
                    <a:pt x="21971" y="120180"/>
                  </a:lnTo>
                  <a:lnTo>
                    <a:pt x="16510" y="134581"/>
                  </a:lnTo>
                  <a:lnTo>
                    <a:pt x="11937" y="149694"/>
                  </a:lnTo>
                  <a:lnTo>
                    <a:pt x="8636" y="168059"/>
                  </a:lnTo>
                  <a:lnTo>
                    <a:pt x="5714" y="185699"/>
                  </a:lnTo>
                  <a:lnTo>
                    <a:pt x="2159" y="209461"/>
                  </a:lnTo>
                  <a:lnTo>
                    <a:pt x="0" y="234302"/>
                  </a:lnTo>
                  <a:lnTo>
                    <a:pt x="0" y="256984"/>
                  </a:lnTo>
                  <a:lnTo>
                    <a:pt x="1015" y="283260"/>
                  </a:lnTo>
                  <a:lnTo>
                    <a:pt x="3175" y="308101"/>
                  </a:lnTo>
                  <a:lnTo>
                    <a:pt x="7492" y="330060"/>
                  </a:lnTo>
                  <a:lnTo>
                    <a:pt x="7492" y="330060"/>
                  </a:lnTo>
                  <a:lnTo>
                    <a:pt x="15493" y="351663"/>
                  </a:lnTo>
                  <a:lnTo>
                    <a:pt x="26288" y="375780"/>
                  </a:lnTo>
                  <a:lnTo>
                    <a:pt x="43941" y="399541"/>
                  </a:lnTo>
                  <a:lnTo>
                    <a:pt x="64388" y="418261"/>
                  </a:lnTo>
                  <a:lnTo>
                    <a:pt x="84200" y="425818"/>
                  </a:lnTo>
                </a:path>
                <a:path w="454660" h="426085">
                  <a:moveTo>
                    <a:pt x="276098" y="98551"/>
                  </a:moveTo>
                  <a:lnTo>
                    <a:pt x="276098" y="98551"/>
                  </a:lnTo>
                  <a:lnTo>
                    <a:pt x="281559" y="113703"/>
                  </a:lnTo>
                  <a:lnTo>
                    <a:pt x="283717" y="129895"/>
                  </a:lnTo>
                  <a:lnTo>
                    <a:pt x="284734" y="151853"/>
                  </a:lnTo>
                  <a:lnTo>
                    <a:pt x="284734" y="175983"/>
                  </a:lnTo>
                  <a:lnTo>
                    <a:pt x="283717" y="198666"/>
                  </a:lnTo>
                  <a:lnTo>
                    <a:pt x="281559" y="221335"/>
                  </a:lnTo>
                  <a:lnTo>
                    <a:pt x="278256" y="240779"/>
                  </a:lnTo>
                  <a:lnTo>
                    <a:pt x="275081" y="260222"/>
                  </a:lnTo>
                  <a:lnTo>
                    <a:pt x="260603" y="313855"/>
                  </a:lnTo>
                </a:path>
                <a:path w="454660" h="426085">
                  <a:moveTo>
                    <a:pt x="203708" y="135661"/>
                  </a:moveTo>
                  <a:lnTo>
                    <a:pt x="203708" y="135661"/>
                  </a:lnTo>
                  <a:lnTo>
                    <a:pt x="209168" y="116941"/>
                  </a:lnTo>
                  <a:lnTo>
                    <a:pt x="216662" y="101815"/>
                  </a:lnTo>
                  <a:lnTo>
                    <a:pt x="227837" y="86740"/>
                  </a:lnTo>
                  <a:lnTo>
                    <a:pt x="242950" y="73787"/>
                  </a:lnTo>
                  <a:lnTo>
                    <a:pt x="260603" y="64007"/>
                  </a:lnTo>
                  <a:lnTo>
                    <a:pt x="280035" y="58293"/>
                  </a:lnTo>
                  <a:lnTo>
                    <a:pt x="301371" y="57531"/>
                  </a:lnTo>
                  <a:lnTo>
                    <a:pt x="301371" y="57531"/>
                  </a:lnTo>
                  <a:lnTo>
                    <a:pt x="319659" y="59309"/>
                  </a:lnTo>
                  <a:lnTo>
                    <a:pt x="337312" y="66166"/>
                  </a:lnTo>
                  <a:lnTo>
                    <a:pt x="349503" y="76581"/>
                  </a:lnTo>
                  <a:lnTo>
                    <a:pt x="358139" y="89915"/>
                  </a:lnTo>
                  <a:lnTo>
                    <a:pt x="362458" y="107213"/>
                  </a:lnTo>
                  <a:lnTo>
                    <a:pt x="295528" y="193255"/>
                  </a:lnTo>
                  <a:lnTo>
                    <a:pt x="304546" y="192176"/>
                  </a:lnTo>
                  <a:lnTo>
                    <a:pt x="319659" y="194335"/>
                  </a:lnTo>
                  <a:lnTo>
                    <a:pt x="337312" y="201904"/>
                  </a:lnTo>
                  <a:lnTo>
                    <a:pt x="351409" y="217385"/>
                  </a:lnTo>
                  <a:lnTo>
                    <a:pt x="361441" y="234302"/>
                  </a:lnTo>
                  <a:lnTo>
                    <a:pt x="365760" y="254101"/>
                  </a:lnTo>
                  <a:lnTo>
                    <a:pt x="365760" y="274256"/>
                  </a:lnTo>
                  <a:lnTo>
                    <a:pt x="365760" y="274256"/>
                  </a:lnTo>
                  <a:lnTo>
                    <a:pt x="318642" y="333298"/>
                  </a:lnTo>
                  <a:lnTo>
                    <a:pt x="298830" y="336537"/>
                  </a:lnTo>
                  <a:lnTo>
                    <a:pt x="280035" y="334378"/>
                  </a:lnTo>
                  <a:lnTo>
                    <a:pt x="262763" y="330060"/>
                  </a:lnTo>
                  <a:lnTo>
                    <a:pt x="248792" y="323583"/>
                  </a:lnTo>
                  <a:lnTo>
                    <a:pt x="240791" y="311696"/>
                  </a:lnTo>
                  <a:lnTo>
                    <a:pt x="238633" y="297294"/>
                  </a:lnTo>
                </a:path>
                <a:path w="454660" h="426085">
                  <a:moveTo>
                    <a:pt x="431673" y="60451"/>
                  </a:moveTo>
                  <a:lnTo>
                    <a:pt x="431673" y="60451"/>
                  </a:lnTo>
                  <a:lnTo>
                    <a:pt x="440309" y="67944"/>
                  </a:lnTo>
                  <a:lnTo>
                    <a:pt x="444626" y="82422"/>
                  </a:lnTo>
                  <a:lnTo>
                    <a:pt x="447801" y="103974"/>
                  </a:lnTo>
                  <a:lnTo>
                    <a:pt x="449961" y="129895"/>
                  </a:lnTo>
                  <a:lnTo>
                    <a:pt x="451103" y="160502"/>
                  </a:lnTo>
                  <a:lnTo>
                    <a:pt x="448944" y="191096"/>
                  </a:lnTo>
                  <a:lnTo>
                    <a:pt x="447801" y="220256"/>
                  </a:lnTo>
                  <a:lnTo>
                    <a:pt x="447801" y="244373"/>
                  </a:lnTo>
                  <a:lnTo>
                    <a:pt x="447801" y="244373"/>
                  </a:lnTo>
                  <a:lnTo>
                    <a:pt x="448944" y="266700"/>
                  </a:lnTo>
                  <a:lnTo>
                    <a:pt x="449961" y="287578"/>
                  </a:lnTo>
                  <a:lnTo>
                    <a:pt x="451103" y="308101"/>
                  </a:lnTo>
                  <a:lnTo>
                    <a:pt x="454278" y="32142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180328" y="3951439"/>
              <a:ext cx="106552" cy="19257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13932" y="3989234"/>
              <a:ext cx="120903" cy="19293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540119" y="3801109"/>
              <a:ext cx="106680" cy="374015"/>
            </a:xfrm>
            <a:custGeom>
              <a:avLst/>
              <a:gdLst/>
              <a:ahLst/>
              <a:cxnLst/>
              <a:rect l="l" t="t" r="r" b="b"/>
              <a:pathLst>
                <a:path w="106679" h="374014">
                  <a:moveTo>
                    <a:pt x="30606" y="207378"/>
                  </a:moveTo>
                  <a:lnTo>
                    <a:pt x="37083" y="223570"/>
                  </a:lnTo>
                  <a:lnTo>
                    <a:pt x="41401" y="240855"/>
                  </a:lnTo>
                  <a:lnTo>
                    <a:pt x="46100" y="260654"/>
                  </a:lnTo>
                  <a:lnTo>
                    <a:pt x="48259" y="281177"/>
                  </a:lnTo>
                  <a:lnTo>
                    <a:pt x="48259" y="301701"/>
                  </a:lnTo>
                  <a:lnTo>
                    <a:pt x="49275" y="322579"/>
                  </a:lnTo>
                  <a:lnTo>
                    <a:pt x="50037" y="346697"/>
                  </a:lnTo>
                  <a:lnTo>
                    <a:pt x="48259" y="366141"/>
                  </a:lnTo>
                  <a:lnTo>
                    <a:pt x="41401" y="373697"/>
                  </a:lnTo>
                  <a:lnTo>
                    <a:pt x="35305" y="369379"/>
                  </a:lnTo>
                  <a:lnTo>
                    <a:pt x="28448" y="355333"/>
                  </a:lnTo>
                  <a:lnTo>
                    <a:pt x="21589" y="333375"/>
                  </a:lnTo>
                  <a:lnTo>
                    <a:pt x="15494" y="308533"/>
                  </a:lnTo>
                  <a:lnTo>
                    <a:pt x="11937" y="283336"/>
                  </a:lnTo>
                  <a:lnTo>
                    <a:pt x="8635" y="259575"/>
                  </a:lnTo>
                  <a:lnTo>
                    <a:pt x="6476" y="233298"/>
                  </a:lnTo>
                  <a:lnTo>
                    <a:pt x="4317" y="210972"/>
                  </a:lnTo>
                  <a:lnTo>
                    <a:pt x="2158" y="189014"/>
                  </a:lnTo>
                  <a:lnTo>
                    <a:pt x="0" y="166331"/>
                  </a:lnTo>
                  <a:lnTo>
                    <a:pt x="0" y="146532"/>
                  </a:lnTo>
                  <a:lnTo>
                    <a:pt x="1142" y="127101"/>
                  </a:lnTo>
                  <a:lnTo>
                    <a:pt x="1142" y="105498"/>
                  </a:lnTo>
                  <a:lnTo>
                    <a:pt x="1142" y="83540"/>
                  </a:lnTo>
                  <a:lnTo>
                    <a:pt x="3301" y="59816"/>
                  </a:lnTo>
                  <a:lnTo>
                    <a:pt x="8635" y="39242"/>
                  </a:lnTo>
                  <a:lnTo>
                    <a:pt x="17652" y="21970"/>
                  </a:lnTo>
                  <a:lnTo>
                    <a:pt x="27431" y="7619"/>
                  </a:lnTo>
                  <a:lnTo>
                    <a:pt x="38226" y="1396"/>
                  </a:lnTo>
                  <a:lnTo>
                    <a:pt x="51561" y="0"/>
                  </a:lnTo>
                  <a:lnTo>
                    <a:pt x="51561" y="0"/>
                  </a:lnTo>
                  <a:lnTo>
                    <a:pt x="66675" y="6476"/>
                  </a:lnTo>
                  <a:lnTo>
                    <a:pt x="81025" y="18795"/>
                  </a:lnTo>
                  <a:lnTo>
                    <a:pt x="93979" y="34543"/>
                  </a:lnTo>
                  <a:lnTo>
                    <a:pt x="102997" y="56514"/>
                  </a:lnTo>
                  <a:lnTo>
                    <a:pt x="106172" y="82461"/>
                  </a:lnTo>
                  <a:lnTo>
                    <a:pt x="105155" y="105498"/>
                  </a:lnTo>
                  <a:lnTo>
                    <a:pt x="100837" y="126022"/>
                  </a:lnTo>
                  <a:lnTo>
                    <a:pt x="93979" y="143294"/>
                  </a:lnTo>
                  <a:lnTo>
                    <a:pt x="83184" y="159854"/>
                  </a:lnTo>
                  <a:lnTo>
                    <a:pt x="68833" y="178219"/>
                  </a:lnTo>
                  <a:lnTo>
                    <a:pt x="53721" y="195491"/>
                  </a:lnTo>
                  <a:lnTo>
                    <a:pt x="41401" y="20629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651878" y="3997883"/>
              <a:ext cx="94742" cy="14828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810502" y="4020731"/>
              <a:ext cx="16510" cy="120014"/>
            </a:xfrm>
            <a:custGeom>
              <a:avLst/>
              <a:gdLst/>
              <a:ahLst/>
              <a:cxnLst/>
              <a:rect l="l" t="t" r="r" b="b"/>
              <a:pathLst>
                <a:path w="16509" h="120014">
                  <a:moveTo>
                    <a:pt x="1016" y="0"/>
                  </a:moveTo>
                  <a:lnTo>
                    <a:pt x="0" y="22669"/>
                  </a:lnTo>
                  <a:lnTo>
                    <a:pt x="0" y="43192"/>
                  </a:lnTo>
                  <a:lnTo>
                    <a:pt x="2158" y="69113"/>
                  </a:lnTo>
                  <a:lnTo>
                    <a:pt x="7874" y="97548"/>
                  </a:lnTo>
                  <a:lnTo>
                    <a:pt x="16509" y="11951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827011" y="395521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867525" y="4001477"/>
              <a:ext cx="115950" cy="13389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002398" y="3819905"/>
              <a:ext cx="285750" cy="495300"/>
            </a:xfrm>
            <a:custGeom>
              <a:avLst/>
              <a:gdLst/>
              <a:ahLst/>
              <a:cxnLst/>
              <a:rect l="l" t="t" r="r" b="b"/>
              <a:pathLst>
                <a:path w="285750" h="495300">
                  <a:moveTo>
                    <a:pt x="3936" y="25908"/>
                  </a:moveTo>
                  <a:lnTo>
                    <a:pt x="7493" y="15748"/>
                  </a:lnTo>
                  <a:lnTo>
                    <a:pt x="7493" y="15748"/>
                  </a:lnTo>
                  <a:lnTo>
                    <a:pt x="18287" y="17272"/>
                  </a:lnTo>
                  <a:lnTo>
                    <a:pt x="21590" y="30226"/>
                  </a:lnTo>
                  <a:lnTo>
                    <a:pt x="24765" y="51816"/>
                  </a:lnTo>
                  <a:lnTo>
                    <a:pt x="25907" y="78054"/>
                  </a:lnTo>
                  <a:lnTo>
                    <a:pt x="25907" y="109385"/>
                  </a:lnTo>
                  <a:lnTo>
                    <a:pt x="25907" y="143217"/>
                  </a:lnTo>
                  <a:lnTo>
                    <a:pt x="25907" y="175615"/>
                  </a:lnTo>
                  <a:lnTo>
                    <a:pt x="25907" y="200825"/>
                  </a:lnTo>
                  <a:lnTo>
                    <a:pt x="25907" y="224574"/>
                  </a:lnTo>
                  <a:lnTo>
                    <a:pt x="29464" y="247256"/>
                  </a:lnTo>
                  <a:lnTo>
                    <a:pt x="35941" y="269938"/>
                  </a:lnTo>
                  <a:lnTo>
                    <a:pt x="43560" y="294055"/>
                  </a:lnTo>
                  <a:lnTo>
                    <a:pt x="53212" y="316738"/>
                  </a:lnTo>
                  <a:lnTo>
                    <a:pt x="63373" y="338696"/>
                  </a:lnTo>
                  <a:lnTo>
                    <a:pt x="70866" y="354901"/>
                  </a:lnTo>
                  <a:lnTo>
                    <a:pt x="80645" y="365696"/>
                  </a:lnTo>
                  <a:lnTo>
                    <a:pt x="90677" y="364617"/>
                  </a:lnTo>
                </a:path>
                <a:path w="285750" h="495300">
                  <a:moveTo>
                    <a:pt x="0" y="115862"/>
                  </a:moveTo>
                  <a:lnTo>
                    <a:pt x="22605" y="116941"/>
                  </a:lnTo>
                  <a:lnTo>
                    <a:pt x="43560" y="121259"/>
                  </a:lnTo>
                  <a:lnTo>
                    <a:pt x="63373" y="126657"/>
                  </a:lnTo>
                </a:path>
                <a:path w="285750" h="495300">
                  <a:moveTo>
                    <a:pt x="251586" y="222059"/>
                  </a:moveTo>
                  <a:lnTo>
                    <a:pt x="239395" y="222059"/>
                  </a:lnTo>
                  <a:lnTo>
                    <a:pt x="239395" y="222059"/>
                  </a:lnTo>
                  <a:lnTo>
                    <a:pt x="218440" y="244017"/>
                  </a:lnTo>
                  <a:lnTo>
                    <a:pt x="220979" y="263461"/>
                  </a:lnTo>
                  <a:lnTo>
                    <a:pt x="231775" y="281825"/>
                  </a:lnTo>
                  <a:lnTo>
                    <a:pt x="249427" y="291896"/>
                  </a:lnTo>
                  <a:lnTo>
                    <a:pt x="266700" y="289737"/>
                  </a:lnTo>
                  <a:lnTo>
                    <a:pt x="279019" y="277863"/>
                  </a:lnTo>
                  <a:lnTo>
                    <a:pt x="284352" y="261302"/>
                  </a:lnTo>
                  <a:lnTo>
                    <a:pt x="284352" y="242938"/>
                  </a:lnTo>
                  <a:lnTo>
                    <a:pt x="282194" y="223494"/>
                  </a:lnTo>
                  <a:lnTo>
                    <a:pt x="277875" y="200825"/>
                  </a:lnTo>
                  <a:lnTo>
                    <a:pt x="272542" y="177774"/>
                  </a:lnTo>
                  <a:lnTo>
                    <a:pt x="265683" y="155105"/>
                  </a:lnTo>
                  <a:lnTo>
                    <a:pt x="265683" y="155105"/>
                  </a:lnTo>
                  <a:lnTo>
                    <a:pt x="233933" y="8636"/>
                  </a:lnTo>
                  <a:lnTo>
                    <a:pt x="236093" y="0"/>
                  </a:lnTo>
                  <a:lnTo>
                    <a:pt x="246887" y="12573"/>
                  </a:lnTo>
                  <a:lnTo>
                    <a:pt x="251586" y="29083"/>
                  </a:lnTo>
                  <a:lnTo>
                    <a:pt x="255904" y="49657"/>
                  </a:lnTo>
                  <a:lnTo>
                    <a:pt x="260223" y="71221"/>
                  </a:lnTo>
                  <a:lnTo>
                    <a:pt x="263525" y="92100"/>
                  </a:lnTo>
                  <a:lnTo>
                    <a:pt x="266700" y="119456"/>
                  </a:lnTo>
                  <a:lnTo>
                    <a:pt x="268224" y="149694"/>
                  </a:lnTo>
                  <a:lnTo>
                    <a:pt x="270382" y="178854"/>
                  </a:lnTo>
                  <a:lnTo>
                    <a:pt x="274320" y="219176"/>
                  </a:lnTo>
                  <a:lnTo>
                    <a:pt x="279019" y="264541"/>
                  </a:lnTo>
                  <a:lnTo>
                    <a:pt x="282194" y="305943"/>
                  </a:lnTo>
                  <a:lnTo>
                    <a:pt x="285496" y="340855"/>
                  </a:lnTo>
                  <a:lnTo>
                    <a:pt x="285496" y="373265"/>
                  </a:lnTo>
                  <a:lnTo>
                    <a:pt x="282194" y="406019"/>
                  </a:lnTo>
                  <a:lnTo>
                    <a:pt x="280034" y="431939"/>
                  </a:lnTo>
                  <a:lnTo>
                    <a:pt x="276859" y="457860"/>
                  </a:lnTo>
                  <a:lnTo>
                    <a:pt x="270382" y="479818"/>
                  </a:lnTo>
                  <a:lnTo>
                    <a:pt x="259206" y="493864"/>
                  </a:lnTo>
                  <a:lnTo>
                    <a:pt x="242950" y="494944"/>
                  </a:lnTo>
                  <a:lnTo>
                    <a:pt x="225298" y="478739"/>
                  </a:lnTo>
                  <a:lnTo>
                    <a:pt x="210947" y="454621"/>
                  </a:lnTo>
                  <a:lnTo>
                    <a:pt x="203326" y="429425"/>
                  </a:lnTo>
                  <a:lnTo>
                    <a:pt x="202310" y="407098"/>
                  </a:lnTo>
                  <a:lnTo>
                    <a:pt x="204470" y="38406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391400" y="3918686"/>
              <a:ext cx="120523" cy="24404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543038" y="3832478"/>
              <a:ext cx="78740" cy="277495"/>
            </a:xfrm>
            <a:custGeom>
              <a:avLst/>
              <a:gdLst/>
              <a:ahLst/>
              <a:cxnLst/>
              <a:rect l="l" t="t" r="r" b="b"/>
              <a:pathLst>
                <a:path w="78740" h="277495">
                  <a:moveTo>
                    <a:pt x="1142" y="15494"/>
                  </a:moveTo>
                  <a:lnTo>
                    <a:pt x="0" y="0"/>
                  </a:lnTo>
                  <a:lnTo>
                    <a:pt x="4063" y="15494"/>
                  </a:lnTo>
                  <a:lnTo>
                    <a:pt x="6476" y="34925"/>
                  </a:lnTo>
                  <a:lnTo>
                    <a:pt x="8762" y="57569"/>
                  </a:lnTo>
                  <a:lnTo>
                    <a:pt x="10921" y="81686"/>
                  </a:lnTo>
                  <a:lnTo>
                    <a:pt x="11937" y="107962"/>
                  </a:lnTo>
                  <a:lnTo>
                    <a:pt x="11937" y="131724"/>
                  </a:lnTo>
                  <a:lnTo>
                    <a:pt x="11937" y="156565"/>
                  </a:lnTo>
                  <a:lnTo>
                    <a:pt x="11937" y="185000"/>
                  </a:lnTo>
                  <a:lnTo>
                    <a:pt x="13080" y="214172"/>
                  </a:lnTo>
                  <a:lnTo>
                    <a:pt x="14096" y="240080"/>
                  </a:lnTo>
                  <a:lnTo>
                    <a:pt x="14096" y="259524"/>
                  </a:lnTo>
                  <a:lnTo>
                    <a:pt x="13080" y="231444"/>
                  </a:lnTo>
                  <a:lnTo>
                    <a:pt x="17398" y="208407"/>
                  </a:lnTo>
                  <a:lnTo>
                    <a:pt x="21716" y="183565"/>
                  </a:lnTo>
                  <a:lnTo>
                    <a:pt x="28447" y="161963"/>
                  </a:lnTo>
                  <a:lnTo>
                    <a:pt x="37083" y="151168"/>
                  </a:lnTo>
                  <a:lnTo>
                    <a:pt x="47878" y="152247"/>
                  </a:lnTo>
                  <a:lnTo>
                    <a:pt x="59054" y="161963"/>
                  </a:lnTo>
                  <a:lnTo>
                    <a:pt x="67690" y="176009"/>
                  </a:lnTo>
                  <a:lnTo>
                    <a:pt x="73532" y="194729"/>
                  </a:lnTo>
                  <a:lnTo>
                    <a:pt x="77469" y="217043"/>
                  </a:lnTo>
                  <a:lnTo>
                    <a:pt x="78485" y="239001"/>
                  </a:lnTo>
                  <a:lnTo>
                    <a:pt x="78485" y="239001"/>
                  </a:lnTo>
                  <a:lnTo>
                    <a:pt x="75310" y="27716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659242" y="3941724"/>
              <a:ext cx="172338" cy="17204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881111" y="3756532"/>
              <a:ext cx="64769" cy="325120"/>
            </a:xfrm>
            <a:custGeom>
              <a:avLst/>
              <a:gdLst/>
              <a:ahLst/>
              <a:cxnLst/>
              <a:rect l="l" t="t" r="r" b="b"/>
              <a:pathLst>
                <a:path w="64770" h="325120">
                  <a:moveTo>
                    <a:pt x="46101" y="236118"/>
                  </a:moveTo>
                  <a:lnTo>
                    <a:pt x="43942" y="222796"/>
                  </a:lnTo>
                  <a:lnTo>
                    <a:pt x="35306" y="217398"/>
                  </a:lnTo>
                  <a:lnTo>
                    <a:pt x="21971" y="221716"/>
                  </a:lnTo>
                  <a:lnTo>
                    <a:pt x="7620" y="233591"/>
                  </a:lnTo>
                  <a:lnTo>
                    <a:pt x="0" y="254469"/>
                  </a:lnTo>
                  <a:lnTo>
                    <a:pt x="0" y="281470"/>
                  </a:lnTo>
                  <a:lnTo>
                    <a:pt x="6858" y="304152"/>
                  </a:lnTo>
                  <a:lnTo>
                    <a:pt x="18796" y="319277"/>
                  </a:lnTo>
                  <a:lnTo>
                    <a:pt x="33147" y="324675"/>
                  </a:lnTo>
                  <a:lnTo>
                    <a:pt x="45085" y="320357"/>
                  </a:lnTo>
                  <a:lnTo>
                    <a:pt x="53721" y="306311"/>
                  </a:lnTo>
                  <a:lnTo>
                    <a:pt x="60452" y="287947"/>
                  </a:lnTo>
                  <a:lnTo>
                    <a:pt x="63754" y="264909"/>
                  </a:lnTo>
                  <a:lnTo>
                    <a:pt x="64516" y="241147"/>
                  </a:lnTo>
                  <a:lnTo>
                    <a:pt x="63754" y="216319"/>
                  </a:lnTo>
                  <a:lnTo>
                    <a:pt x="62611" y="192557"/>
                  </a:lnTo>
                  <a:lnTo>
                    <a:pt x="59436" y="169506"/>
                  </a:lnTo>
                  <a:lnTo>
                    <a:pt x="54737" y="144310"/>
                  </a:lnTo>
                  <a:lnTo>
                    <a:pt x="52578" y="122707"/>
                  </a:lnTo>
                  <a:lnTo>
                    <a:pt x="32004" y="0"/>
                  </a:lnTo>
                  <a:lnTo>
                    <a:pt x="35306" y="19811"/>
                  </a:lnTo>
                  <a:lnTo>
                    <a:pt x="39624" y="45973"/>
                  </a:lnTo>
                  <a:lnTo>
                    <a:pt x="43942" y="75183"/>
                  </a:lnTo>
                  <a:lnTo>
                    <a:pt x="47244" y="101091"/>
                  </a:lnTo>
                  <a:lnTo>
                    <a:pt x="50419" y="127038"/>
                  </a:lnTo>
                  <a:lnTo>
                    <a:pt x="53721" y="152234"/>
                  </a:lnTo>
                  <a:lnTo>
                    <a:pt x="54737" y="174917"/>
                  </a:lnTo>
                  <a:lnTo>
                    <a:pt x="56896" y="199758"/>
                  </a:lnTo>
                  <a:lnTo>
                    <a:pt x="59436" y="227114"/>
                  </a:lnTo>
                  <a:lnTo>
                    <a:pt x="61595" y="251955"/>
                  </a:lnTo>
                  <a:lnTo>
                    <a:pt x="61595" y="274637"/>
                  </a:lnTo>
                  <a:lnTo>
                    <a:pt x="58293" y="32251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979917" y="3963327"/>
              <a:ext cx="92582" cy="13496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069834" y="3793870"/>
              <a:ext cx="46990" cy="307975"/>
            </a:xfrm>
            <a:custGeom>
              <a:avLst/>
              <a:gdLst/>
              <a:ahLst/>
              <a:cxnLst/>
              <a:rect l="l" t="t" r="r" b="b"/>
              <a:pathLst>
                <a:path w="46990" h="307975">
                  <a:moveTo>
                    <a:pt x="10795" y="17271"/>
                  </a:moveTo>
                  <a:lnTo>
                    <a:pt x="13970" y="0"/>
                  </a:lnTo>
                  <a:lnTo>
                    <a:pt x="21590" y="4063"/>
                  </a:lnTo>
                  <a:lnTo>
                    <a:pt x="23749" y="29971"/>
                  </a:lnTo>
                  <a:lnTo>
                    <a:pt x="24765" y="61594"/>
                  </a:lnTo>
                  <a:lnTo>
                    <a:pt x="25908" y="91859"/>
                  </a:lnTo>
                  <a:lnTo>
                    <a:pt x="28321" y="117055"/>
                  </a:lnTo>
                  <a:lnTo>
                    <a:pt x="30607" y="137579"/>
                  </a:lnTo>
                  <a:lnTo>
                    <a:pt x="32385" y="152692"/>
                  </a:lnTo>
                  <a:lnTo>
                    <a:pt x="33400" y="166014"/>
                  </a:lnTo>
                  <a:lnTo>
                    <a:pt x="33400" y="182219"/>
                  </a:lnTo>
                  <a:lnTo>
                    <a:pt x="35941" y="202730"/>
                  </a:lnTo>
                  <a:lnTo>
                    <a:pt x="38100" y="223608"/>
                  </a:lnTo>
                  <a:lnTo>
                    <a:pt x="41401" y="248094"/>
                  </a:lnTo>
                  <a:lnTo>
                    <a:pt x="44576" y="270052"/>
                  </a:lnTo>
                  <a:lnTo>
                    <a:pt x="46736" y="289496"/>
                  </a:lnTo>
                  <a:lnTo>
                    <a:pt x="45974" y="307860"/>
                  </a:lnTo>
                </a:path>
                <a:path w="46990" h="307975">
                  <a:moveTo>
                    <a:pt x="0" y="168173"/>
                  </a:moveTo>
                  <a:lnTo>
                    <a:pt x="12954" y="160616"/>
                  </a:lnTo>
                  <a:lnTo>
                    <a:pt x="25908" y="159537"/>
                  </a:lnTo>
                  <a:lnTo>
                    <a:pt x="42418" y="15953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150986" y="3952519"/>
              <a:ext cx="85979" cy="14577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8166989" y="3784980"/>
              <a:ext cx="122555" cy="454659"/>
            </a:xfrm>
            <a:custGeom>
              <a:avLst/>
              <a:gdLst/>
              <a:ahLst/>
              <a:cxnLst/>
              <a:rect l="l" t="t" r="r" b="b"/>
              <a:pathLst>
                <a:path w="122554" h="454660">
                  <a:moveTo>
                    <a:pt x="0" y="0"/>
                  </a:moveTo>
                  <a:lnTo>
                    <a:pt x="18668" y="5334"/>
                  </a:lnTo>
                  <a:lnTo>
                    <a:pt x="31622" y="16129"/>
                  </a:lnTo>
                  <a:lnTo>
                    <a:pt x="44957" y="32385"/>
                  </a:lnTo>
                  <a:lnTo>
                    <a:pt x="60451" y="50673"/>
                  </a:lnTo>
                  <a:lnTo>
                    <a:pt x="73405" y="70485"/>
                  </a:lnTo>
                  <a:lnTo>
                    <a:pt x="85343" y="93179"/>
                  </a:lnTo>
                  <a:lnTo>
                    <a:pt x="93979" y="115150"/>
                  </a:lnTo>
                  <a:lnTo>
                    <a:pt x="102996" y="136740"/>
                  </a:lnTo>
                  <a:lnTo>
                    <a:pt x="116331" y="187871"/>
                  </a:lnTo>
                  <a:lnTo>
                    <a:pt x="121284" y="234670"/>
                  </a:lnTo>
                  <a:lnTo>
                    <a:pt x="122427" y="254101"/>
                  </a:lnTo>
                  <a:lnTo>
                    <a:pt x="121284" y="273545"/>
                  </a:lnTo>
                  <a:lnTo>
                    <a:pt x="116331" y="297307"/>
                  </a:lnTo>
                  <a:lnTo>
                    <a:pt x="105155" y="328980"/>
                  </a:lnTo>
                  <a:lnTo>
                    <a:pt x="91058" y="358140"/>
                  </a:lnTo>
                  <a:lnTo>
                    <a:pt x="78866" y="383349"/>
                  </a:lnTo>
                  <a:lnTo>
                    <a:pt x="70230" y="400621"/>
                  </a:lnTo>
                  <a:lnTo>
                    <a:pt x="61594" y="412508"/>
                  </a:lnTo>
                  <a:lnTo>
                    <a:pt x="50418" y="422579"/>
                  </a:lnTo>
                  <a:lnTo>
                    <a:pt x="35305" y="435190"/>
                  </a:lnTo>
                  <a:lnTo>
                    <a:pt x="19811" y="449580"/>
                  </a:lnTo>
                  <a:lnTo>
                    <a:pt x="6476" y="45462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8166989" y="42475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86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204720" cy="616585"/>
            <a:chOff x="1213103" y="774134"/>
            <a:chExt cx="2204720" cy="616585"/>
          </a:xfrm>
        </p:grpSpPr>
        <p:sp>
          <p:nvSpPr>
            <p:cNvPr id="4" name="object 4"/>
            <p:cNvSpPr/>
            <p:nvPr/>
          </p:nvSpPr>
          <p:spPr>
            <a:xfrm>
              <a:off x="1234430" y="774134"/>
              <a:ext cx="218314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3039" y="792479"/>
              <a:ext cx="171983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2072639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993392" y="475488"/>
                  </a:lnTo>
                  <a:lnTo>
                    <a:pt x="2072639" y="396239"/>
                  </a:lnTo>
                  <a:lnTo>
                    <a:pt x="20726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110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1993392" y="475488"/>
                  </a:moveTo>
                  <a:lnTo>
                    <a:pt x="2009267" y="412114"/>
                  </a:lnTo>
                  <a:lnTo>
                    <a:pt x="2072639" y="396239"/>
                  </a:lnTo>
                  <a:lnTo>
                    <a:pt x="19933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072639" y="0"/>
                  </a:lnTo>
                  <a:lnTo>
                    <a:pt x="2072639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7550784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03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Urochordata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These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exclusively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marine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animals.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90" dirty="0">
                <a:latin typeface="Arial Black"/>
                <a:cs typeface="Arial Black"/>
              </a:rPr>
              <a:t>These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mostly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sessile</a:t>
            </a:r>
            <a:r>
              <a:rPr sz="1500" dirty="0">
                <a:latin typeface="Arial Black"/>
                <a:cs typeface="Arial Black"/>
              </a:rPr>
              <a:t>, </a:t>
            </a:r>
            <a:r>
              <a:rPr sz="1500" spc="-130" dirty="0">
                <a:latin typeface="Arial Black"/>
                <a:cs typeface="Arial Black"/>
              </a:rPr>
              <a:t>filter-feeding</a:t>
            </a:r>
            <a:r>
              <a:rPr sz="1500" spc="-315" dirty="0">
                <a:latin typeface="Arial Black"/>
                <a:cs typeface="Arial Black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animals.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65" dirty="0">
                <a:latin typeface="Arial Black"/>
                <a:cs typeface="Arial Black"/>
              </a:rPr>
              <a:t>generally </a:t>
            </a:r>
            <a:r>
              <a:rPr sz="1500" spc="-185" dirty="0">
                <a:latin typeface="Arial Black"/>
                <a:cs typeface="Arial Black"/>
              </a:rPr>
              <a:t>enclosed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200" dirty="0">
                <a:latin typeface="Arial Black"/>
                <a:cs typeface="Arial Black"/>
              </a:rPr>
              <a:t>a</a:t>
            </a:r>
            <a:r>
              <a:rPr sz="1500" u="heavy" spc="-20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leathery 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test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(tunic)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composed </a:t>
            </a:r>
            <a:r>
              <a:rPr sz="1500" spc="-160" dirty="0">
                <a:latin typeface="Arial Black"/>
                <a:cs typeface="Arial Black"/>
              </a:rPr>
              <a:t>largely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70" dirty="0">
                <a:latin typeface="Arial Black"/>
                <a:cs typeface="Arial Black"/>
              </a:rPr>
              <a:t>tunicin</a:t>
            </a:r>
            <a:r>
              <a:rPr sz="1500" spc="-24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(also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-185" dirty="0">
                <a:latin typeface="Arial Black"/>
                <a:cs typeface="Arial Black"/>
              </a:rPr>
              <a:t>called </a:t>
            </a:r>
            <a:r>
              <a:rPr sz="1500" spc="-180" dirty="0">
                <a:latin typeface="Arial Black"/>
                <a:cs typeface="Arial Black"/>
              </a:rPr>
              <a:t>animal</a:t>
            </a:r>
            <a:r>
              <a:rPr sz="1500" spc="-114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cellulose).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47032" y="3066288"/>
            <a:ext cx="4334256" cy="1804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41448" y="1628647"/>
            <a:ext cx="1617345" cy="50165"/>
          </a:xfrm>
          <a:custGeom>
            <a:avLst/>
            <a:gdLst/>
            <a:ahLst/>
            <a:cxnLst/>
            <a:rect l="l" t="t" r="r" b="b"/>
            <a:pathLst>
              <a:path w="1617345" h="50164">
                <a:moveTo>
                  <a:pt x="0" y="0"/>
                </a:moveTo>
                <a:lnTo>
                  <a:pt x="0" y="0"/>
                </a:lnTo>
                <a:lnTo>
                  <a:pt x="11175" y="9016"/>
                </a:lnTo>
                <a:lnTo>
                  <a:pt x="22987" y="18796"/>
                </a:lnTo>
                <a:lnTo>
                  <a:pt x="38100" y="26670"/>
                </a:lnTo>
                <a:lnTo>
                  <a:pt x="54356" y="31750"/>
                </a:lnTo>
                <a:lnTo>
                  <a:pt x="72008" y="32765"/>
                </a:lnTo>
                <a:lnTo>
                  <a:pt x="90677" y="31750"/>
                </a:lnTo>
                <a:lnTo>
                  <a:pt x="109474" y="29590"/>
                </a:lnTo>
                <a:lnTo>
                  <a:pt x="128904" y="26670"/>
                </a:lnTo>
                <a:lnTo>
                  <a:pt x="148716" y="23113"/>
                </a:lnTo>
                <a:lnTo>
                  <a:pt x="167385" y="17652"/>
                </a:lnTo>
                <a:lnTo>
                  <a:pt x="187197" y="12318"/>
                </a:lnTo>
                <a:lnTo>
                  <a:pt x="204469" y="8000"/>
                </a:lnTo>
                <a:lnTo>
                  <a:pt x="219963" y="6858"/>
                </a:lnTo>
                <a:lnTo>
                  <a:pt x="234314" y="8000"/>
                </a:lnTo>
                <a:lnTo>
                  <a:pt x="249427" y="10160"/>
                </a:lnTo>
                <a:lnTo>
                  <a:pt x="266064" y="13335"/>
                </a:lnTo>
                <a:lnTo>
                  <a:pt x="281558" y="17652"/>
                </a:lnTo>
                <a:lnTo>
                  <a:pt x="295528" y="21971"/>
                </a:lnTo>
                <a:lnTo>
                  <a:pt x="310641" y="27431"/>
                </a:lnTo>
                <a:lnTo>
                  <a:pt x="328294" y="31750"/>
                </a:lnTo>
                <a:lnTo>
                  <a:pt x="345947" y="37464"/>
                </a:lnTo>
                <a:lnTo>
                  <a:pt x="365759" y="40386"/>
                </a:lnTo>
                <a:lnTo>
                  <a:pt x="382015" y="41401"/>
                </a:lnTo>
                <a:lnTo>
                  <a:pt x="398144" y="42545"/>
                </a:lnTo>
                <a:lnTo>
                  <a:pt x="415797" y="42545"/>
                </a:lnTo>
                <a:lnTo>
                  <a:pt x="433450" y="42545"/>
                </a:lnTo>
                <a:lnTo>
                  <a:pt x="451103" y="41401"/>
                </a:lnTo>
                <a:lnTo>
                  <a:pt x="467613" y="40386"/>
                </a:lnTo>
                <a:lnTo>
                  <a:pt x="484885" y="38226"/>
                </a:lnTo>
                <a:lnTo>
                  <a:pt x="503681" y="33909"/>
                </a:lnTo>
                <a:lnTo>
                  <a:pt x="523494" y="29590"/>
                </a:lnTo>
                <a:lnTo>
                  <a:pt x="542925" y="25526"/>
                </a:lnTo>
                <a:lnTo>
                  <a:pt x="563752" y="20954"/>
                </a:lnTo>
                <a:lnTo>
                  <a:pt x="582168" y="17652"/>
                </a:lnTo>
                <a:lnTo>
                  <a:pt x="598677" y="13335"/>
                </a:lnTo>
                <a:lnTo>
                  <a:pt x="614171" y="11175"/>
                </a:lnTo>
                <a:lnTo>
                  <a:pt x="630301" y="11175"/>
                </a:lnTo>
                <a:lnTo>
                  <a:pt x="649096" y="13335"/>
                </a:lnTo>
                <a:lnTo>
                  <a:pt x="668908" y="16637"/>
                </a:lnTo>
                <a:lnTo>
                  <a:pt x="688720" y="19812"/>
                </a:lnTo>
                <a:lnTo>
                  <a:pt x="707389" y="24129"/>
                </a:lnTo>
                <a:lnTo>
                  <a:pt x="726820" y="30606"/>
                </a:lnTo>
                <a:lnTo>
                  <a:pt x="747776" y="38226"/>
                </a:lnTo>
                <a:lnTo>
                  <a:pt x="747776" y="38226"/>
                </a:lnTo>
                <a:lnTo>
                  <a:pt x="767207" y="42545"/>
                </a:lnTo>
                <a:lnTo>
                  <a:pt x="786891" y="43941"/>
                </a:lnTo>
                <a:lnTo>
                  <a:pt x="805688" y="45085"/>
                </a:lnTo>
                <a:lnTo>
                  <a:pt x="823976" y="42545"/>
                </a:lnTo>
                <a:lnTo>
                  <a:pt x="842772" y="40386"/>
                </a:lnTo>
                <a:lnTo>
                  <a:pt x="862584" y="37464"/>
                </a:lnTo>
                <a:lnTo>
                  <a:pt x="882396" y="32765"/>
                </a:lnTo>
                <a:lnTo>
                  <a:pt x="902207" y="28448"/>
                </a:lnTo>
                <a:lnTo>
                  <a:pt x="921892" y="24129"/>
                </a:lnTo>
                <a:lnTo>
                  <a:pt x="939291" y="20954"/>
                </a:lnTo>
                <a:lnTo>
                  <a:pt x="957961" y="18796"/>
                </a:lnTo>
                <a:lnTo>
                  <a:pt x="977773" y="16637"/>
                </a:lnTo>
                <a:lnTo>
                  <a:pt x="998219" y="16637"/>
                </a:lnTo>
                <a:lnTo>
                  <a:pt x="998219" y="16637"/>
                </a:lnTo>
                <a:lnTo>
                  <a:pt x="1020190" y="17652"/>
                </a:lnTo>
                <a:lnTo>
                  <a:pt x="1040002" y="19812"/>
                </a:lnTo>
                <a:lnTo>
                  <a:pt x="1058799" y="23113"/>
                </a:lnTo>
                <a:lnTo>
                  <a:pt x="1074927" y="27431"/>
                </a:lnTo>
                <a:lnTo>
                  <a:pt x="1091564" y="31750"/>
                </a:lnTo>
                <a:lnTo>
                  <a:pt x="1109852" y="37464"/>
                </a:lnTo>
                <a:lnTo>
                  <a:pt x="1129664" y="42545"/>
                </a:lnTo>
                <a:lnTo>
                  <a:pt x="1150492" y="46100"/>
                </a:lnTo>
                <a:lnTo>
                  <a:pt x="1171448" y="47243"/>
                </a:lnTo>
                <a:lnTo>
                  <a:pt x="1191260" y="47243"/>
                </a:lnTo>
                <a:lnTo>
                  <a:pt x="1210690" y="45085"/>
                </a:lnTo>
                <a:lnTo>
                  <a:pt x="1229360" y="41401"/>
                </a:lnTo>
                <a:lnTo>
                  <a:pt x="1248155" y="38226"/>
                </a:lnTo>
                <a:lnTo>
                  <a:pt x="1267587" y="32765"/>
                </a:lnTo>
                <a:lnTo>
                  <a:pt x="1286255" y="28448"/>
                </a:lnTo>
                <a:lnTo>
                  <a:pt x="1306067" y="25526"/>
                </a:lnTo>
                <a:lnTo>
                  <a:pt x="1324482" y="24129"/>
                </a:lnTo>
                <a:lnTo>
                  <a:pt x="1344294" y="25526"/>
                </a:lnTo>
                <a:lnTo>
                  <a:pt x="1363979" y="29590"/>
                </a:lnTo>
                <a:lnTo>
                  <a:pt x="1383791" y="35305"/>
                </a:lnTo>
                <a:lnTo>
                  <a:pt x="1402588" y="41401"/>
                </a:lnTo>
                <a:lnTo>
                  <a:pt x="1418716" y="46100"/>
                </a:lnTo>
                <a:lnTo>
                  <a:pt x="1436369" y="47878"/>
                </a:lnTo>
                <a:lnTo>
                  <a:pt x="1454785" y="49022"/>
                </a:lnTo>
                <a:lnTo>
                  <a:pt x="1474597" y="50037"/>
                </a:lnTo>
                <a:lnTo>
                  <a:pt x="1474597" y="50037"/>
                </a:lnTo>
                <a:lnTo>
                  <a:pt x="1495425" y="49022"/>
                </a:lnTo>
                <a:lnTo>
                  <a:pt x="1514093" y="47243"/>
                </a:lnTo>
                <a:lnTo>
                  <a:pt x="1532889" y="43941"/>
                </a:lnTo>
                <a:lnTo>
                  <a:pt x="1551177" y="42545"/>
                </a:lnTo>
                <a:lnTo>
                  <a:pt x="1568830" y="42545"/>
                </a:lnTo>
                <a:lnTo>
                  <a:pt x="1586102" y="45085"/>
                </a:lnTo>
                <a:lnTo>
                  <a:pt x="1600580" y="47243"/>
                </a:lnTo>
                <a:lnTo>
                  <a:pt x="1610232" y="47878"/>
                </a:lnTo>
                <a:lnTo>
                  <a:pt x="1612391" y="39242"/>
                </a:lnTo>
                <a:lnTo>
                  <a:pt x="1617090" y="2844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30272" y="1874138"/>
            <a:ext cx="1186180" cy="50165"/>
          </a:xfrm>
          <a:custGeom>
            <a:avLst/>
            <a:gdLst/>
            <a:ahLst/>
            <a:cxnLst/>
            <a:rect l="l" t="t" r="r" b="b"/>
            <a:pathLst>
              <a:path w="1186179" h="50164">
                <a:moveTo>
                  <a:pt x="0" y="16637"/>
                </a:moveTo>
                <a:lnTo>
                  <a:pt x="0" y="16637"/>
                </a:lnTo>
                <a:lnTo>
                  <a:pt x="9778" y="16637"/>
                </a:lnTo>
                <a:lnTo>
                  <a:pt x="18668" y="21971"/>
                </a:lnTo>
                <a:lnTo>
                  <a:pt x="29590" y="28193"/>
                </a:lnTo>
                <a:lnTo>
                  <a:pt x="43941" y="33909"/>
                </a:lnTo>
                <a:lnTo>
                  <a:pt x="61594" y="37846"/>
                </a:lnTo>
                <a:lnTo>
                  <a:pt x="82041" y="38989"/>
                </a:lnTo>
                <a:lnTo>
                  <a:pt x="82041" y="38989"/>
                </a:lnTo>
                <a:lnTo>
                  <a:pt x="106552" y="37846"/>
                </a:lnTo>
                <a:lnTo>
                  <a:pt x="128142" y="33909"/>
                </a:lnTo>
                <a:lnTo>
                  <a:pt x="146938" y="26289"/>
                </a:lnTo>
                <a:lnTo>
                  <a:pt x="163448" y="18414"/>
                </a:lnTo>
                <a:lnTo>
                  <a:pt x="180720" y="9779"/>
                </a:lnTo>
                <a:lnTo>
                  <a:pt x="200532" y="3683"/>
                </a:lnTo>
                <a:lnTo>
                  <a:pt x="221360" y="0"/>
                </a:lnTo>
                <a:lnTo>
                  <a:pt x="241934" y="2159"/>
                </a:lnTo>
                <a:lnTo>
                  <a:pt x="261746" y="6858"/>
                </a:lnTo>
                <a:lnTo>
                  <a:pt x="280415" y="14477"/>
                </a:lnTo>
                <a:lnTo>
                  <a:pt x="295528" y="23114"/>
                </a:lnTo>
                <a:lnTo>
                  <a:pt x="310006" y="31750"/>
                </a:lnTo>
                <a:lnTo>
                  <a:pt x="325119" y="37846"/>
                </a:lnTo>
                <a:lnTo>
                  <a:pt x="340613" y="43561"/>
                </a:lnTo>
                <a:lnTo>
                  <a:pt x="356107" y="47879"/>
                </a:lnTo>
                <a:lnTo>
                  <a:pt x="373379" y="50037"/>
                </a:lnTo>
                <a:lnTo>
                  <a:pt x="390905" y="50037"/>
                </a:lnTo>
                <a:lnTo>
                  <a:pt x="411860" y="49022"/>
                </a:lnTo>
                <a:lnTo>
                  <a:pt x="434847" y="46862"/>
                </a:lnTo>
                <a:lnTo>
                  <a:pt x="455421" y="41402"/>
                </a:lnTo>
                <a:lnTo>
                  <a:pt x="475233" y="34925"/>
                </a:lnTo>
                <a:lnTo>
                  <a:pt x="492886" y="29210"/>
                </a:lnTo>
                <a:lnTo>
                  <a:pt x="511175" y="24130"/>
                </a:lnTo>
                <a:lnTo>
                  <a:pt x="530986" y="18414"/>
                </a:lnTo>
                <a:lnTo>
                  <a:pt x="550798" y="14477"/>
                </a:lnTo>
                <a:lnTo>
                  <a:pt x="570610" y="11937"/>
                </a:lnTo>
                <a:lnTo>
                  <a:pt x="590422" y="9017"/>
                </a:lnTo>
                <a:lnTo>
                  <a:pt x="608710" y="9017"/>
                </a:lnTo>
                <a:lnTo>
                  <a:pt x="626363" y="9017"/>
                </a:lnTo>
                <a:lnTo>
                  <a:pt x="642619" y="11937"/>
                </a:lnTo>
                <a:lnTo>
                  <a:pt x="660272" y="14477"/>
                </a:lnTo>
                <a:lnTo>
                  <a:pt x="677926" y="17652"/>
                </a:lnTo>
                <a:lnTo>
                  <a:pt x="696213" y="23114"/>
                </a:lnTo>
                <a:lnTo>
                  <a:pt x="715009" y="28193"/>
                </a:lnTo>
                <a:lnTo>
                  <a:pt x="733678" y="30607"/>
                </a:lnTo>
                <a:lnTo>
                  <a:pt x="754507" y="30607"/>
                </a:lnTo>
                <a:lnTo>
                  <a:pt x="754507" y="30607"/>
                </a:lnTo>
                <a:lnTo>
                  <a:pt x="776477" y="28193"/>
                </a:lnTo>
                <a:lnTo>
                  <a:pt x="799210" y="26289"/>
                </a:lnTo>
                <a:lnTo>
                  <a:pt x="822198" y="23114"/>
                </a:lnTo>
                <a:lnTo>
                  <a:pt x="846327" y="18414"/>
                </a:lnTo>
                <a:lnTo>
                  <a:pt x="868299" y="14477"/>
                </a:lnTo>
                <a:lnTo>
                  <a:pt x="889253" y="9017"/>
                </a:lnTo>
                <a:lnTo>
                  <a:pt x="907541" y="5842"/>
                </a:lnTo>
                <a:lnTo>
                  <a:pt x="925194" y="3683"/>
                </a:lnTo>
                <a:lnTo>
                  <a:pt x="946150" y="2159"/>
                </a:lnTo>
                <a:lnTo>
                  <a:pt x="964438" y="2159"/>
                </a:lnTo>
                <a:lnTo>
                  <a:pt x="982090" y="3683"/>
                </a:lnTo>
                <a:lnTo>
                  <a:pt x="997585" y="5842"/>
                </a:lnTo>
                <a:lnTo>
                  <a:pt x="1012698" y="9779"/>
                </a:lnTo>
                <a:lnTo>
                  <a:pt x="1031366" y="15494"/>
                </a:lnTo>
                <a:lnTo>
                  <a:pt x="1049019" y="17652"/>
                </a:lnTo>
                <a:lnTo>
                  <a:pt x="1066291" y="18414"/>
                </a:lnTo>
                <a:lnTo>
                  <a:pt x="1085088" y="19431"/>
                </a:lnTo>
                <a:lnTo>
                  <a:pt x="1102740" y="19431"/>
                </a:lnTo>
                <a:lnTo>
                  <a:pt x="1122172" y="18414"/>
                </a:lnTo>
                <a:lnTo>
                  <a:pt x="1141983" y="16637"/>
                </a:lnTo>
                <a:lnTo>
                  <a:pt x="1160652" y="14477"/>
                </a:lnTo>
                <a:lnTo>
                  <a:pt x="1176147" y="11937"/>
                </a:lnTo>
                <a:lnTo>
                  <a:pt x="1185799" y="9779"/>
                </a:lnTo>
              </a:path>
              <a:path w="1186179" h="50164">
                <a:moveTo>
                  <a:pt x="1175003" y="14477"/>
                </a:moveTo>
                <a:lnTo>
                  <a:pt x="1172844" y="219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769614" y="1862835"/>
            <a:ext cx="1549400" cy="49530"/>
            <a:chOff x="3769614" y="1862835"/>
            <a:chExt cx="1549400" cy="49530"/>
          </a:xfrm>
        </p:grpSpPr>
        <p:sp>
          <p:nvSpPr>
            <p:cNvPr id="14" name="object 14"/>
            <p:cNvSpPr/>
            <p:nvPr/>
          </p:nvSpPr>
          <p:spPr>
            <a:xfrm>
              <a:off x="3779139" y="1872360"/>
              <a:ext cx="1506855" cy="30480"/>
            </a:xfrm>
            <a:custGeom>
              <a:avLst/>
              <a:gdLst/>
              <a:ahLst/>
              <a:cxnLst/>
              <a:rect l="l" t="t" r="r" b="b"/>
              <a:pathLst>
                <a:path w="1506854" h="30480">
                  <a:moveTo>
                    <a:pt x="0" y="0"/>
                  </a:moveTo>
                  <a:lnTo>
                    <a:pt x="0" y="0"/>
                  </a:lnTo>
                  <a:lnTo>
                    <a:pt x="7620" y="1777"/>
                  </a:lnTo>
                  <a:lnTo>
                    <a:pt x="18796" y="5461"/>
                  </a:lnTo>
                  <a:lnTo>
                    <a:pt x="30607" y="9778"/>
                  </a:lnTo>
                  <a:lnTo>
                    <a:pt x="47244" y="17272"/>
                  </a:lnTo>
                  <a:lnTo>
                    <a:pt x="69214" y="22732"/>
                  </a:lnTo>
                  <a:lnTo>
                    <a:pt x="91821" y="28067"/>
                  </a:lnTo>
                  <a:lnTo>
                    <a:pt x="114935" y="29971"/>
                  </a:lnTo>
                  <a:lnTo>
                    <a:pt x="139064" y="29971"/>
                  </a:lnTo>
                  <a:lnTo>
                    <a:pt x="163195" y="28067"/>
                  </a:lnTo>
                  <a:lnTo>
                    <a:pt x="182880" y="24892"/>
                  </a:lnTo>
                  <a:lnTo>
                    <a:pt x="202437" y="22732"/>
                  </a:lnTo>
                  <a:lnTo>
                    <a:pt x="222123" y="20192"/>
                  </a:lnTo>
                  <a:lnTo>
                    <a:pt x="240919" y="16255"/>
                  </a:lnTo>
                  <a:lnTo>
                    <a:pt x="259587" y="10795"/>
                  </a:lnTo>
                  <a:lnTo>
                    <a:pt x="278384" y="5461"/>
                  </a:lnTo>
                  <a:lnTo>
                    <a:pt x="296672" y="1142"/>
                  </a:lnTo>
                  <a:lnTo>
                    <a:pt x="315468" y="0"/>
                  </a:lnTo>
                  <a:lnTo>
                    <a:pt x="338455" y="0"/>
                  </a:lnTo>
                  <a:lnTo>
                    <a:pt x="362585" y="0"/>
                  </a:lnTo>
                  <a:lnTo>
                    <a:pt x="385318" y="0"/>
                  </a:lnTo>
                  <a:lnTo>
                    <a:pt x="408686" y="1142"/>
                  </a:lnTo>
                  <a:lnTo>
                    <a:pt x="432435" y="2921"/>
                  </a:lnTo>
                  <a:lnTo>
                    <a:pt x="456564" y="7620"/>
                  </a:lnTo>
                  <a:lnTo>
                    <a:pt x="480695" y="13715"/>
                  </a:lnTo>
                  <a:lnTo>
                    <a:pt x="505840" y="17272"/>
                  </a:lnTo>
                  <a:lnTo>
                    <a:pt x="529971" y="18414"/>
                  </a:lnTo>
                  <a:lnTo>
                    <a:pt x="549783" y="19430"/>
                  </a:lnTo>
                  <a:lnTo>
                    <a:pt x="568451" y="21209"/>
                  </a:lnTo>
                  <a:lnTo>
                    <a:pt x="585724" y="23749"/>
                  </a:lnTo>
                  <a:lnTo>
                    <a:pt x="601980" y="23749"/>
                  </a:lnTo>
                  <a:lnTo>
                    <a:pt x="622173" y="23749"/>
                  </a:lnTo>
                  <a:lnTo>
                    <a:pt x="641985" y="23749"/>
                  </a:lnTo>
                  <a:lnTo>
                    <a:pt x="660273" y="23749"/>
                  </a:lnTo>
                  <a:lnTo>
                    <a:pt x="681227" y="21209"/>
                  </a:lnTo>
                  <a:lnTo>
                    <a:pt x="702818" y="19430"/>
                  </a:lnTo>
                  <a:lnTo>
                    <a:pt x="723646" y="17272"/>
                  </a:lnTo>
                  <a:lnTo>
                    <a:pt x="743458" y="16255"/>
                  </a:lnTo>
                  <a:lnTo>
                    <a:pt x="762126" y="16255"/>
                  </a:lnTo>
                  <a:lnTo>
                    <a:pt x="781938" y="14732"/>
                  </a:lnTo>
                  <a:lnTo>
                    <a:pt x="800353" y="16255"/>
                  </a:lnTo>
                  <a:lnTo>
                    <a:pt x="820165" y="17272"/>
                  </a:lnTo>
                  <a:lnTo>
                    <a:pt x="839977" y="18414"/>
                  </a:lnTo>
                  <a:lnTo>
                    <a:pt x="860425" y="20192"/>
                  </a:lnTo>
                  <a:lnTo>
                    <a:pt x="882776" y="22732"/>
                  </a:lnTo>
                  <a:lnTo>
                    <a:pt x="906526" y="25907"/>
                  </a:lnTo>
                  <a:lnTo>
                    <a:pt x="928497" y="28067"/>
                  </a:lnTo>
                  <a:lnTo>
                    <a:pt x="949325" y="28829"/>
                  </a:lnTo>
                  <a:lnTo>
                    <a:pt x="971041" y="28829"/>
                  </a:lnTo>
                  <a:lnTo>
                    <a:pt x="971041" y="28829"/>
                  </a:lnTo>
                  <a:lnTo>
                    <a:pt x="994410" y="28067"/>
                  </a:lnTo>
                  <a:lnTo>
                    <a:pt x="1017015" y="25907"/>
                  </a:lnTo>
                  <a:lnTo>
                    <a:pt x="1040511" y="23749"/>
                  </a:lnTo>
                  <a:lnTo>
                    <a:pt x="1063116" y="21209"/>
                  </a:lnTo>
                  <a:lnTo>
                    <a:pt x="1086231" y="18414"/>
                  </a:lnTo>
                  <a:lnTo>
                    <a:pt x="1107059" y="16255"/>
                  </a:lnTo>
                  <a:lnTo>
                    <a:pt x="1127633" y="14732"/>
                  </a:lnTo>
                  <a:lnTo>
                    <a:pt x="1147445" y="14732"/>
                  </a:lnTo>
                  <a:lnTo>
                    <a:pt x="1167130" y="11557"/>
                  </a:lnTo>
                  <a:lnTo>
                    <a:pt x="1188085" y="10795"/>
                  </a:lnTo>
                  <a:lnTo>
                    <a:pt x="1206753" y="10795"/>
                  </a:lnTo>
                  <a:lnTo>
                    <a:pt x="1226565" y="13715"/>
                  </a:lnTo>
                  <a:lnTo>
                    <a:pt x="1249299" y="14732"/>
                  </a:lnTo>
                  <a:lnTo>
                    <a:pt x="1276603" y="14732"/>
                  </a:lnTo>
                  <a:lnTo>
                    <a:pt x="1305052" y="14732"/>
                  </a:lnTo>
                  <a:lnTo>
                    <a:pt x="1334643" y="14732"/>
                  </a:lnTo>
                  <a:lnTo>
                    <a:pt x="1362964" y="14732"/>
                  </a:lnTo>
                  <a:lnTo>
                    <a:pt x="1390396" y="14732"/>
                  </a:lnTo>
                  <a:lnTo>
                    <a:pt x="1416685" y="14732"/>
                  </a:lnTo>
                  <a:lnTo>
                    <a:pt x="1440814" y="14732"/>
                  </a:lnTo>
                  <a:lnTo>
                    <a:pt x="1462786" y="14732"/>
                  </a:lnTo>
                  <a:lnTo>
                    <a:pt x="1482598" y="14732"/>
                  </a:lnTo>
                  <a:lnTo>
                    <a:pt x="1496949" y="14732"/>
                  </a:lnTo>
                  <a:lnTo>
                    <a:pt x="1506601" y="1473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18506" y="18950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215769" y="2096007"/>
            <a:ext cx="1687830" cy="55244"/>
          </a:xfrm>
          <a:custGeom>
            <a:avLst/>
            <a:gdLst/>
            <a:ahLst/>
            <a:cxnLst/>
            <a:rect l="l" t="t" r="r" b="b"/>
            <a:pathLst>
              <a:path w="1687829" h="55244">
                <a:moveTo>
                  <a:pt x="0" y="26924"/>
                </a:moveTo>
                <a:lnTo>
                  <a:pt x="0" y="26924"/>
                </a:lnTo>
                <a:lnTo>
                  <a:pt x="14350" y="33401"/>
                </a:lnTo>
                <a:lnTo>
                  <a:pt x="29463" y="38862"/>
                </a:lnTo>
                <a:lnTo>
                  <a:pt x="45974" y="45339"/>
                </a:lnTo>
                <a:lnTo>
                  <a:pt x="64769" y="51054"/>
                </a:lnTo>
                <a:lnTo>
                  <a:pt x="85217" y="54991"/>
                </a:lnTo>
                <a:lnTo>
                  <a:pt x="106553" y="54991"/>
                </a:lnTo>
                <a:lnTo>
                  <a:pt x="106553" y="54991"/>
                </a:lnTo>
                <a:lnTo>
                  <a:pt x="127000" y="53213"/>
                </a:lnTo>
                <a:lnTo>
                  <a:pt x="145795" y="50038"/>
                </a:lnTo>
                <a:lnTo>
                  <a:pt x="165226" y="45339"/>
                </a:lnTo>
                <a:lnTo>
                  <a:pt x="186055" y="39878"/>
                </a:lnTo>
                <a:lnTo>
                  <a:pt x="208025" y="34543"/>
                </a:lnTo>
                <a:lnTo>
                  <a:pt x="227837" y="29083"/>
                </a:lnTo>
                <a:lnTo>
                  <a:pt x="245491" y="23749"/>
                </a:lnTo>
                <a:lnTo>
                  <a:pt x="262763" y="18288"/>
                </a:lnTo>
                <a:lnTo>
                  <a:pt x="281431" y="12954"/>
                </a:lnTo>
                <a:lnTo>
                  <a:pt x="302387" y="7493"/>
                </a:lnTo>
                <a:lnTo>
                  <a:pt x="323976" y="3175"/>
                </a:lnTo>
                <a:lnTo>
                  <a:pt x="345948" y="0"/>
                </a:lnTo>
                <a:lnTo>
                  <a:pt x="366775" y="0"/>
                </a:lnTo>
                <a:lnTo>
                  <a:pt x="366775" y="0"/>
                </a:lnTo>
                <a:lnTo>
                  <a:pt x="385572" y="1016"/>
                </a:lnTo>
                <a:lnTo>
                  <a:pt x="404241" y="3937"/>
                </a:lnTo>
                <a:lnTo>
                  <a:pt x="420369" y="7493"/>
                </a:lnTo>
                <a:lnTo>
                  <a:pt x="435863" y="11811"/>
                </a:lnTo>
                <a:lnTo>
                  <a:pt x="450976" y="14732"/>
                </a:lnTo>
                <a:lnTo>
                  <a:pt x="468630" y="19431"/>
                </a:lnTo>
                <a:lnTo>
                  <a:pt x="489585" y="25146"/>
                </a:lnTo>
                <a:lnTo>
                  <a:pt x="510031" y="30226"/>
                </a:lnTo>
                <a:lnTo>
                  <a:pt x="530987" y="33401"/>
                </a:lnTo>
                <a:lnTo>
                  <a:pt x="553974" y="35560"/>
                </a:lnTo>
                <a:lnTo>
                  <a:pt x="580263" y="35560"/>
                </a:lnTo>
                <a:lnTo>
                  <a:pt x="608711" y="34543"/>
                </a:lnTo>
                <a:lnTo>
                  <a:pt x="635000" y="34543"/>
                </a:lnTo>
                <a:lnTo>
                  <a:pt x="656970" y="34543"/>
                </a:lnTo>
                <a:lnTo>
                  <a:pt x="677799" y="33401"/>
                </a:lnTo>
                <a:lnTo>
                  <a:pt x="694055" y="31242"/>
                </a:lnTo>
                <a:lnTo>
                  <a:pt x="710564" y="29083"/>
                </a:lnTo>
                <a:lnTo>
                  <a:pt x="726820" y="28067"/>
                </a:lnTo>
                <a:lnTo>
                  <a:pt x="745489" y="25908"/>
                </a:lnTo>
                <a:lnTo>
                  <a:pt x="767461" y="23749"/>
                </a:lnTo>
                <a:lnTo>
                  <a:pt x="791591" y="21590"/>
                </a:lnTo>
                <a:lnTo>
                  <a:pt x="815720" y="20447"/>
                </a:lnTo>
                <a:lnTo>
                  <a:pt x="838707" y="20447"/>
                </a:lnTo>
                <a:lnTo>
                  <a:pt x="838707" y="20447"/>
                </a:lnTo>
                <a:lnTo>
                  <a:pt x="859663" y="22606"/>
                </a:lnTo>
                <a:lnTo>
                  <a:pt x="880110" y="25908"/>
                </a:lnTo>
                <a:lnTo>
                  <a:pt x="898906" y="28067"/>
                </a:lnTo>
                <a:lnTo>
                  <a:pt x="917575" y="32385"/>
                </a:lnTo>
                <a:lnTo>
                  <a:pt x="937006" y="37718"/>
                </a:lnTo>
                <a:lnTo>
                  <a:pt x="958976" y="41021"/>
                </a:lnTo>
                <a:lnTo>
                  <a:pt x="980948" y="44577"/>
                </a:lnTo>
                <a:lnTo>
                  <a:pt x="1003935" y="46355"/>
                </a:lnTo>
                <a:lnTo>
                  <a:pt x="1027049" y="46355"/>
                </a:lnTo>
                <a:lnTo>
                  <a:pt x="1049020" y="46355"/>
                </a:lnTo>
                <a:lnTo>
                  <a:pt x="1069467" y="45339"/>
                </a:lnTo>
                <a:lnTo>
                  <a:pt x="1089279" y="43561"/>
                </a:lnTo>
                <a:lnTo>
                  <a:pt x="1108075" y="42037"/>
                </a:lnTo>
                <a:lnTo>
                  <a:pt x="1125346" y="41021"/>
                </a:lnTo>
                <a:lnTo>
                  <a:pt x="1143000" y="38862"/>
                </a:lnTo>
                <a:lnTo>
                  <a:pt x="1163828" y="37718"/>
                </a:lnTo>
                <a:lnTo>
                  <a:pt x="1185798" y="36703"/>
                </a:lnTo>
                <a:lnTo>
                  <a:pt x="1208532" y="34543"/>
                </a:lnTo>
                <a:lnTo>
                  <a:pt x="1230757" y="32385"/>
                </a:lnTo>
                <a:lnTo>
                  <a:pt x="1252346" y="30226"/>
                </a:lnTo>
                <a:lnTo>
                  <a:pt x="1272158" y="29083"/>
                </a:lnTo>
                <a:lnTo>
                  <a:pt x="1290955" y="29083"/>
                </a:lnTo>
                <a:lnTo>
                  <a:pt x="1308227" y="29083"/>
                </a:lnTo>
                <a:lnTo>
                  <a:pt x="1308227" y="29083"/>
                </a:lnTo>
                <a:lnTo>
                  <a:pt x="1325880" y="30226"/>
                </a:lnTo>
                <a:lnTo>
                  <a:pt x="1343533" y="32385"/>
                </a:lnTo>
                <a:lnTo>
                  <a:pt x="1362202" y="35560"/>
                </a:lnTo>
                <a:lnTo>
                  <a:pt x="1381633" y="38862"/>
                </a:lnTo>
                <a:lnTo>
                  <a:pt x="1400302" y="42037"/>
                </a:lnTo>
                <a:lnTo>
                  <a:pt x="1416939" y="42037"/>
                </a:lnTo>
                <a:lnTo>
                  <a:pt x="1433068" y="41021"/>
                </a:lnTo>
                <a:lnTo>
                  <a:pt x="1450720" y="41021"/>
                </a:lnTo>
                <a:lnTo>
                  <a:pt x="1469135" y="41021"/>
                </a:lnTo>
                <a:lnTo>
                  <a:pt x="1488947" y="38862"/>
                </a:lnTo>
                <a:lnTo>
                  <a:pt x="1509776" y="36703"/>
                </a:lnTo>
                <a:lnTo>
                  <a:pt x="1530731" y="35560"/>
                </a:lnTo>
                <a:lnTo>
                  <a:pt x="1548257" y="35560"/>
                </a:lnTo>
                <a:lnTo>
                  <a:pt x="1563370" y="34543"/>
                </a:lnTo>
                <a:lnTo>
                  <a:pt x="1581022" y="35560"/>
                </a:lnTo>
                <a:lnTo>
                  <a:pt x="1598295" y="36703"/>
                </a:lnTo>
                <a:lnTo>
                  <a:pt x="1618107" y="36703"/>
                </a:lnTo>
                <a:lnTo>
                  <a:pt x="1636903" y="35560"/>
                </a:lnTo>
                <a:lnTo>
                  <a:pt x="1655191" y="35560"/>
                </a:lnTo>
                <a:lnTo>
                  <a:pt x="1669669" y="34543"/>
                </a:lnTo>
                <a:lnTo>
                  <a:pt x="1681480" y="33401"/>
                </a:lnTo>
                <a:lnTo>
                  <a:pt x="1687321" y="2908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050535" y="2205227"/>
            <a:ext cx="26034" cy="182880"/>
            <a:chOff x="5050535" y="2205227"/>
            <a:chExt cx="26034" cy="182880"/>
          </a:xfrm>
        </p:grpSpPr>
        <p:sp>
          <p:nvSpPr>
            <p:cNvPr id="18" name="object 18"/>
            <p:cNvSpPr/>
            <p:nvPr/>
          </p:nvSpPr>
          <p:spPr>
            <a:xfrm>
              <a:off x="5060060" y="2253233"/>
              <a:ext cx="6985" cy="125095"/>
            </a:xfrm>
            <a:custGeom>
              <a:avLst/>
              <a:gdLst/>
              <a:ahLst/>
              <a:cxnLst/>
              <a:rect l="l" t="t" r="r" b="b"/>
              <a:pathLst>
                <a:path w="6985" h="125094">
                  <a:moveTo>
                    <a:pt x="0" y="0"/>
                  </a:moveTo>
                  <a:lnTo>
                    <a:pt x="0" y="0"/>
                  </a:lnTo>
                  <a:lnTo>
                    <a:pt x="3301" y="16637"/>
                  </a:lnTo>
                  <a:lnTo>
                    <a:pt x="2539" y="34925"/>
                  </a:lnTo>
                  <a:lnTo>
                    <a:pt x="2539" y="53339"/>
                  </a:lnTo>
                  <a:lnTo>
                    <a:pt x="3301" y="71627"/>
                  </a:lnTo>
                  <a:lnTo>
                    <a:pt x="4317" y="91439"/>
                  </a:lnTo>
                  <a:lnTo>
                    <a:pt x="5461" y="109854"/>
                  </a:lnTo>
                  <a:lnTo>
                    <a:pt x="6476" y="12496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65521" y="22147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4859909" y="2170810"/>
            <a:ext cx="109855" cy="381635"/>
          </a:xfrm>
          <a:custGeom>
            <a:avLst/>
            <a:gdLst/>
            <a:ahLst/>
            <a:cxnLst/>
            <a:rect l="l" t="t" r="r" b="b"/>
            <a:pathLst>
              <a:path w="109854" h="381635">
                <a:moveTo>
                  <a:pt x="86360" y="1143"/>
                </a:moveTo>
                <a:lnTo>
                  <a:pt x="76326" y="0"/>
                </a:lnTo>
                <a:lnTo>
                  <a:pt x="66675" y="3301"/>
                </a:lnTo>
                <a:lnTo>
                  <a:pt x="54737" y="11937"/>
                </a:lnTo>
                <a:lnTo>
                  <a:pt x="40386" y="27431"/>
                </a:lnTo>
                <a:lnTo>
                  <a:pt x="28448" y="45719"/>
                </a:lnTo>
                <a:lnTo>
                  <a:pt x="18414" y="63373"/>
                </a:lnTo>
                <a:lnTo>
                  <a:pt x="10794" y="83565"/>
                </a:lnTo>
                <a:lnTo>
                  <a:pt x="5461" y="107695"/>
                </a:lnTo>
                <a:lnTo>
                  <a:pt x="1142" y="128905"/>
                </a:lnTo>
                <a:lnTo>
                  <a:pt x="0" y="153035"/>
                </a:lnTo>
                <a:lnTo>
                  <a:pt x="1142" y="179324"/>
                </a:lnTo>
                <a:lnTo>
                  <a:pt x="5461" y="204088"/>
                </a:lnTo>
                <a:lnTo>
                  <a:pt x="9778" y="230377"/>
                </a:lnTo>
                <a:lnTo>
                  <a:pt x="17652" y="255269"/>
                </a:lnTo>
                <a:lnTo>
                  <a:pt x="28448" y="283337"/>
                </a:lnTo>
                <a:lnTo>
                  <a:pt x="41401" y="309244"/>
                </a:lnTo>
                <a:lnTo>
                  <a:pt x="55752" y="331215"/>
                </a:lnTo>
                <a:lnTo>
                  <a:pt x="68833" y="347471"/>
                </a:lnTo>
                <a:lnTo>
                  <a:pt x="82041" y="360425"/>
                </a:lnTo>
                <a:lnTo>
                  <a:pt x="94995" y="371220"/>
                </a:lnTo>
                <a:lnTo>
                  <a:pt x="109474" y="3812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5072507" y="2165603"/>
            <a:ext cx="511175" cy="364490"/>
            <a:chOff x="5072507" y="2165603"/>
            <a:chExt cx="511175" cy="364490"/>
          </a:xfrm>
        </p:grpSpPr>
        <p:sp>
          <p:nvSpPr>
            <p:cNvPr id="22" name="object 22"/>
            <p:cNvSpPr/>
            <p:nvPr/>
          </p:nvSpPr>
          <p:spPr>
            <a:xfrm>
              <a:off x="5131562" y="2250566"/>
              <a:ext cx="193293" cy="1656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359273" y="2175128"/>
              <a:ext cx="84455" cy="333375"/>
            </a:xfrm>
            <a:custGeom>
              <a:avLst/>
              <a:gdLst/>
              <a:ahLst/>
              <a:cxnLst/>
              <a:rect l="l" t="t" r="r" b="b"/>
              <a:pathLst>
                <a:path w="84454" h="333375">
                  <a:moveTo>
                    <a:pt x="0" y="26288"/>
                  </a:moveTo>
                  <a:lnTo>
                    <a:pt x="0" y="26288"/>
                  </a:lnTo>
                  <a:lnTo>
                    <a:pt x="1015" y="12953"/>
                  </a:lnTo>
                  <a:lnTo>
                    <a:pt x="2159" y="0"/>
                  </a:lnTo>
                  <a:lnTo>
                    <a:pt x="4952" y="14477"/>
                  </a:lnTo>
                  <a:lnTo>
                    <a:pt x="6476" y="38226"/>
                  </a:lnTo>
                  <a:lnTo>
                    <a:pt x="7492" y="62992"/>
                  </a:lnTo>
                  <a:lnTo>
                    <a:pt x="8636" y="86740"/>
                  </a:lnTo>
                  <a:lnTo>
                    <a:pt x="9651" y="108331"/>
                  </a:lnTo>
                  <a:lnTo>
                    <a:pt x="10794" y="131444"/>
                  </a:lnTo>
                  <a:lnTo>
                    <a:pt x="11811" y="155194"/>
                  </a:lnTo>
                  <a:lnTo>
                    <a:pt x="11811" y="175640"/>
                  </a:lnTo>
                  <a:lnTo>
                    <a:pt x="12953" y="198755"/>
                  </a:lnTo>
                  <a:lnTo>
                    <a:pt x="13969" y="226059"/>
                  </a:lnTo>
                  <a:lnTo>
                    <a:pt x="13969" y="254126"/>
                  </a:lnTo>
                  <a:lnTo>
                    <a:pt x="13969" y="282575"/>
                  </a:lnTo>
                  <a:lnTo>
                    <a:pt x="13969" y="282575"/>
                  </a:lnTo>
                  <a:lnTo>
                    <a:pt x="8636" y="333375"/>
                  </a:lnTo>
                </a:path>
                <a:path w="84454" h="333375">
                  <a:moveTo>
                    <a:pt x="9651" y="117347"/>
                  </a:moveTo>
                  <a:lnTo>
                    <a:pt x="17652" y="104393"/>
                  </a:lnTo>
                  <a:lnTo>
                    <a:pt x="30606" y="97536"/>
                  </a:lnTo>
                  <a:lnTo>
                    <a:pt x="46736" y="96519"/>
                  </a:lnTo>
                  <a:lnTo>
                    <a:pt x="46736" y="96519"/>
                  </a:lnTo>
                  <a:lnTo>
                    <a:pt x="63373" y="102234"/>
                  </a:lnTo>
                  <a:lnTo>
                    <a:pt x="77342" y="112013"/>
                  </a:lnTo>
                  <a:lnTo>
                    <a:pt x="84200" y="127126"/>
                  </a:lnTo>
                  <a:lnTo>
                    <a:pt x="82041" y="145414"/>
                  </a:lnTo>
                  <a:lnTo>
                    <a:pt x="32385" y="18249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422646" y="232168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82717" y="2193543"/>
              <a:ext cx="91440" cy="308610"/>
            </a:xfrm>
            <a:custGeom>
              <a:avLst/>
              <a:gdLst/>
              <a:ahLst/>
              <a:cxnLst/>
              <a:rect l="l" t="t" r="r" b="b"/>
              <a:pathLst>
                <a:path w="91439" h="308610">
                  <a:moveTo>
                    <a:pt x="0" y="0"/>
                  </a:moveTo>
                  <a:lnTo>
                    <a:pt x="17653" y="4699"/>
                  </a:lnTo>
                  <a:lnTo>
                    <a:pt x="31623" y="12954"/>
                  </a:lnTo>
                  <a:lnTo>
                    <a:pt x="47117" y="28448"/>
                  </a:lnTo>
                  <a:lnTo>
                    <a:pt x="59055" y="45719"/>
                  </a:lnTo>
                  <a:lnTo>
                    <a:pt x="70231" y="65531"/>
                  </a:lnTo>
                  <a:lnTo>
                    <a:pt x="77724" y="85979"/>
                  </a:lnTo>
                  <a:lnTo>
                    <a:pt x="83185" y="104393"/>
                  </a:lnTo>
                  <a:lnTo>
                    <a:pt x="87503" y="124841"/>
                  </a:lnTo>
                  <a:lnTo>
                    <a:pt x="91059" y="147574"/>
                  </a:lnTo>
                  <a:lnTo>
                    <a:pt x="90043" y="169544"/>
                  </a:lnTo>
                  <a:lnTo>
                    <a:pt x="84200" y="192150"/>
                  </a:lnTo>
                  <a:lnTo>
                    <a:pt x="77724" y="211962"/>
                  </a:lnTo>
                  <a:lnTo>
                    <a:pt x="71247" y="229235"/>
                  </a:lnTo>
                  <a:lnTo>
                    <a:pt x="62611" y="249809"/>
                  </a:lnTo>
                  <a:lnTo>
                    <a:pt x="52578" y="268224"/>
                  </a:lnTo>
                  <a:lnTo>
                    <a:pt x="41783" y="283591"/>
                  </a:lnTo>
                  <a:lnTo>
                    <a:pt x="27305" y="296291"/>
                  </a:lnTo>
                  <a:lnTo>
                    <a:pt x="14350" y="308482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92496" y="24790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082032" y="2514980"/>
              <a:ext cx="24130" cy="5715"/>
            </a:xfrm>
            <a:custGeom>
              <a:avLst/>
              <a:gdLst/>
              <a:ahLst/>
              <a:cxnLst/>
              <a:rect l="l" t="t" r="r" b="b"/>
              <a:pathLst>
                <a:path w="24129" h="5714">
                  <a:moveTo>
                    <a:pt x="0" y="0"/>
                  </a:moveTo>
                  <a:lnTo>
                    <a:pt x="9778" y="3301"/>
                  </a:lnTo>
                  <a:lnTo>
                    <a:pt x="24129" y="546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757926" y="2201672"/>
            <a:ext cx="203073" cy="228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42152" y="2234945"/>
            <a:ext cx="2540" cy="13335"/>
          </a:xfrm>
          <a:custGeom>
            <a:avLst/>
            <a:gdLst/>
            <a:ahLst/>
            <a:cxnLst/>
            <a:rect l="l" t="t" r="r" b="b"/>
            <a:pathLst>
              <a:path w="2539" h="13335">
                <a:moveTo>
                  <a:pt x="2539" y="0"/>
                </a:moveTo>
                <a:lnTo>
                  <a:pt x="0" y="129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60821" y="2363088"/>
            <a:ext cx="13335" cy="17780"/>
          </a:xfrm>
          <a:custGeom>
            <a:avLst/>
            <a:gdLst/>
            <a:ahLst/>
            <a:cxnLst/>
            <a:rect l="l" t="t" r="r" b="b"/>
            <a:pathLst>
              <a:path w="13335" h="17780">
                <a:moveTo>
                  <a:pt x="0" y="17272"/>
                </a:moveTo>
                <a:lnTo>
                  <a:pt x="4317" y="11811"/>
                </a:lnTo>
                <a:lnTo>
                  <a:pt x="13334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68390" y="2210307"/>
            <a:ext cx="138557" cy="2033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08420" y="2217800"/>
            <a:ext cx="154431" cy="1838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28383" y="2225420"/>
            <a:ext cx="99695" cy="1874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19900" y="2236216"/>
            <a:ext cx="127507" cy="1831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743825" y="2088388"/>
            <a:ext cx="549910" cy="57785"/>
          </a:xfrm>
          <a:custGeom>
            <a:avLst/>
            <a:gdLst/>
            <a:ahLst/>
            <a:cxnLst/>
            <a:rect l="l" t="t" r="r" b="b"/>
            <a:pathLst>
              <a:path w="549909" h="57785">
                <a:moveTo>
                  <a:pt x="0" y="7619"/>
                </a:moveTo>
                <a:lnTo>
                  <a:pt x="1904" y="0"/>
                </a:lnTo>
                <a:lnTo>
                  <a:pt x="9778" y="5080"/>
                </a:lnTo>
                <a:lnTo>
                  <a:pt x="18415" y="14097"/>
                </a:lnTo>
                <a:lnTo>
                  <a:pt x="27050" y="25908"/>
                </a:lnTo>
                <a:lnTo>
                  <a:pt x="39243" y="36703"/>
                </a:lnTo>
                <a:lnTo>
                  <a:pt x="52197" y="45338"/>
                </a:lnTo>
                <a:lnTo>
                  <a:pt x="67691" y="51181"/>
                </a:lnTo>
                <a:lnTo>
                  <a:pt x="86486" y="55118"/>
                </a:lnTo>
                <a:lnTo>
                  <a:pt x="108076" y="57658"/>
                </a:lnTo>
                <a:lnTo>
                  <a:pt x="130048" y="55118"/>
                </a:lnTo>
                <a:lnTo>
                  <a:pt x="148717" y="52197"/>
                </a:lnTo>
                <a:lnTo>
                  <a:pt x="148717" y="52197"/>
                </a:lnTo>
                <a:lnTo>
                  <a:pt x="166370" y="46481"/>
                </a:lnTo>
                <a:lnTo>
                  <a:pt x="182625" y="41021"/>
                </a:lnTo>
                <a:lnTo>
                  <a:pt x="199135" y="36703"/>
                </a:lnTo>
                <a:lnTo>
                  <a:pt x="215392" y="33528"/>
                </a:lnTo>
                <a:lnTo>
                  <a:pt x="232918" y="33528"/>
                </a:lnTo>
                <a:lnTo>
                  <a:pt x="249554" y="36703"/>
                </a:lnTo>
                <a:lnTo>
                  <a:pt x="265683" y="40005"/>
                </a:lnTo>
                <a:lnTo>
                  <a:pt x="282321" y="43180"/>
                </a:lnTo>
                <a:lnTo>
                  <a:pt x="298830" y="46481"/>
                </a:lnTo>
                <a:lnTo>
                  <a:pt x="317246" y="47498"/>
                </a:lnTo>
                <a:lnTo>
                  <a:pt x="335915" y="47498"/>
                </a:lnTo>
                <a:lnTo>
                  <a:pt x="356870" y="45338"/>
                </a:lnTo>
                <a:lnTo>
                  <a:pt x="377317" y="44323"/>
                </a:lnTo>
                <a:lnTo>
                  <a:pt x="397128" y="42163"/>
                </a:lnTo>
                <a:lnTo>
                  <a:pt x="415798" y="40005"/>
                </a:lnTo>
                <a:lnTo>
                  <a:pt x="431038" y="40005"/>
                </a:lnTo>
                <a:lnTo>
                  <a:pt x="445389" y="42163"/>
                </a:lnTo>
                <a:lnTo>
                  <a:pt x="459358" y="44323"/>
                </a:lnTo>
                <a:lnTo>
                  <a:pt x="475996" y="47498"/>
                </a:lnTo>
                <a:lnTo>
                  <a:pt x="494665" y="49656"/>
                </a:lnTo>
                <a:lnTo>
                  <a:pt x="515239" y="51181"/>
                </a:lnTo>
                <a:lnTo>
                  <a:pt x="533907" y="52197"/>
                </a:lnTo>
                <a:lnTo>
                  <a:pt x="549401" y="52197"/>
                </a:lnTo>
                <a:lnTo>
                  <a:pt x="539750" y="400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7917942" y="1749805"/>
            <a:ext cx="285115" cy="151765"/>
            <a:chOff x="7917942" y="1749805"/>
            <a:chExt cx="285115" cy="151765"/>
          </a:xfrm>
        </p:grpSpPr>
        <p:sp>
          <p:nvSpPr>
            <p:cNvPr id="37" name="object 37"/>
            <p:cNvSpPr/>
            <p:nvPr/>
          </p:nvSpPr>
          <p:spPr>
            <a:xfrm>
              <a:off x="7927467" y="1759330"/>
              <a:ext cx="266065" cy="132715"/>
            </a:xfrm>
            <a:custGeom>
              <a:avLst/>
              <a:gdLst/>
              <a:ahLst/>
              <a:cxnLst/>
              <a:rect l="l" t="t" r="r" b="b"/>
              <a:pathLst>
                <a:path w="266065" h="132714">
                  <a:moveTo>
                    <a:pt x="0" y="93217"/>
                  </a:moveTo>
                  <a:lnTo>
                    <a:pt x="2539" y="109473"/>
                  </a:lnTo>
                  <a:lnTo>
                    <a:pt x="7619" y="120650"/>
                  </a:lnTo>
                  <a:lnTo>
                    <a:pt x="19811" y="129285"/>
                  </a:lnTo>
                  <a:lnTo>
                    <a:pt x="36067" y="132460"/>
                  </a:lnTo>
                  <a:lnTo>
                    <a:pt x="53593" y="131444"/>
                  </a:lnTo>
                  <a:lnTo>
                    <a:pt x="71247" y="124587"/>
                  </a:lnTo>
                  <a:lnTo>
                    <a:pt x="90677" y="114807"/>
                  </a:lnTo>
                  <a:lnTo>
                    <a:pt x="110489" y="100837"/>
                  </a:lnTo>
                  <a:lnTo>
                    <a:pt x="132460" y="87883"/>
                  </a:lnTo>
                  <a:lnTo>
                    <a:pt x="153415" y="77088"/>
                  </a:lnTo>
                  <a:lnTo>
                    <a:pt x="169925" y="66293"/>
                  </a:lnTo>
                  <a:lnTo>
                    <a:pt x="182879" y="57276"/>
                  </a:lnTo>
                  <a:lnTo>
                    <a:pt x="196214" y="51180"/>
                  </a:lnTo>
                  <a:lnTo>
                    <a:pt x="211327" y="42544"/>
                  </a:lnTo>
                  <a:lnTo>
                    <a:pt x="228980" y="30225"/>
                  </a:lnTo>
                  <a:lnTo>
                    <a:pt x="245236" y="17271"/>
                  </a:lnTo>
                  <a:lnTo>
                    <a:pt x="258444" y="5460"/>
                  </a:lnTo>
                  <a:lnTo>
                    <a:pt x="266064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183753" y="17846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2111120" y="2332608"/>
            <a:ext cx="1397635" cy="92710"/>
            <a:chOff x="2111120" y="2332608"/>
            <a:chExt cx="1397635" cy="92710"/>
          </a:xfrm>
        </p:grpSpPr>
        <p:sp>
          <p:nvSpPr>
            <p:cNvPr id="40" name="object 40"/>
            <p:cNvSpPr/>
            <p:nvPr/>
          </p:nvSpPr>
          <p:spPr>
            <a:xfrm>
              <a:off x="2120645" y="2342133"/>
              <a:ext cx="1378585" cy="73660"/>
            </a:xfrm>
            <a:custGeom>
              <a:avLst/>
              <a:gdLst/>
              <a:ahLst/>
              <a:cxnLst/>
              <a:rect l="l" t="t" r="r" b="b"/>
              <a:pathLst>
                <a:path w="1378585" h="73660">
                  <a:moveTo>
                    <a:pt x="8636" y="1142"/>
                  </a:moveTo>
                  <a:lnTo>
                    <a:pt x="8636" y="114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7653" y="8635"/>
                  </a:lnTo>
                  <a:lnTo>
                    <a:pt x="40386" y="13334"/>
                  </a:lnTo>
                  <a:lnTo>
                    <a:pt x="64516" y="16637"/>
                  </a:lnTo>
                  <a:lnTo>
                    <a:pt x="86487" y="19812"/>
                  </a:lnTo>
                  <a:lnTo>
                    <a:pt x="102997" y="21970"/>
                  </a:lnTo>
                  <a:lnTo>
                    <a:pt x="122428" y="21970"/>
                  </a:lnTo>
                  <a:lnTo>
                    <a:pt x="142240" y="23113"/>
                  </a:lnTo>
                  <a:lnTo>
                    <a:pt x="161671" y="24129"/>
                  </a:lnTo>
                  <a:lnTo>
                    <a:pt x="182880" y="24129"/>
                  </a:lnTo>
                  <a:lnTo>
                    <a:pt x="202692" y="24129"/>
                  </a:lnTo>
                  <a:lnTo>
                    <a:pt x="223266" y="25272"/>
                  </a:lnTo>
                  <a:lnTo>
                    <a:pt x="246253" y="28447"/>
                  </a:lnTo>
                  <a:lnTo>
                    <a:pt x="270383" y="30606"/>
                  </a:lnTo>
                  <a:lnTo>
                    <a:pt x="290956" y="30606"/>
                  </a:lnTo>
                  <a:lnTo>
                    <a:pt x="317500" y="31750"/>
                  </a:lnTo>
                  <a:lnTo>
                    <a:pt x="343789" y="32765"/>
                  </a:lnTo>
                  <a:lnTo>
                    <a:pt x="366522" y="34925"/>
                  </a:lnTo>
                  <a:lnTo>
                    <a:pt x="387731" y="36067"/>
                  </a:lnTo>
                  <a:lnTo>
                    <a:pt x="408305" y="37083"/>
                  </a:lnTo>
                  <a:lnTo>
                    <a:pt x="428117" y="38226"/>
                  </a:lnTo>
                  <a:lnTo>
                    <a:pt x="448564" y="40385"/>
                  </a:lnTo>
                  <a:lnTo>
                    <a:pt x="474853" y="41401"/>
                  </a:lnTo>
                  <a:lnTo>
                    <a:pt x="505460" y="42544"/>
                  </a:lnTo>
                  <a:lnTo>
                    <a:pt x="532892" y="42544"/>
                  </a:lnTo>
                  <a:lnTo>
                    <a:pt x="562737" y="42544"/>
                  </a:lnTo>
                  <a:lnTo>
                    <a:pt x="594360" y="44703"/>
                  </a:lnTo>
                  <a:lnTo>
                    <a:pt x="621792" y="46100"/>
                  </a:lnTo>
                  <a:lnTo>
                    <a:pt x="653415" y="47878"/>
                  </a:lnTo>
                  <a:lnTo>
                    <a:pt x="687578" y="49021"/>
                  </a:lnTo>
                  <a:lnTo>
                    <a:pt x="716026" y="49021"/>
                  </a:lnTo>
                  <a:lnTo>
                    <a:pt x="740156" y="49021"/>
                  </a:lnTo>
                  <a:lnTo>
                    <a:pt x="762889" y="49021"/>
                  </a:lnTo>
                  <a:lnTo>
                    <a:pt x="787400" y="49021"/>
                  </a:lnTo>
                  <a:lnTo>
                    <a:pt x="810006" y="50037"/>
                  </a:lnTo>
                  <a:lnTo>
                    <a:pt x="830961" y="50037"/>
                  </a:lnTo>
                  <a:lnTo>
                    <a:pt x="853948" y="51181"/>
                  </a:lnTo>
                  <a:lnTo>
                    <a:pt x="880237" y="52196"/>
                  </a:lnTo>
                  <a:lnTo>
                    <a:pt x="906526" y="52196"/>
                  </a:lnTo>
                  <a:lnTo>
                    <a:pt x="930656" y="53339"/>
                  </a:lnTo>
                  <a:lnTo>
                    <a:pt x="954786" y="54737"/>
                  </a:lnTo>
                  <a:lnTo>
                    <a:pt x="981075" y="55879"/>
                  </a:lnTo>
                  <a:lnTo>
                    <a:pt x="1004824" y="55879"/>
                  </a:lnTo>
                  <a:lnTo>
                    <a:pt x="1034288" y="55879"/>
                  </a:lnTo>
                  <a:lnTo>
                    <a:pt x="1068578" y="55879"/>
                  </a:lnTo>
                  <a:lnTo>
                    <a:pt x="1100201" y="58038"/>
                  </a:lnTo>
                  <a:lnTo>
                    <a:pt x="1132967" y="59054"/>
                  </a:lnTo>
                  <a:lnTo>
                    <a:pt x="1167130" y="60197"/>
                  </a:lnTo>
                  <a:lnTo>
                    <a:pt x="1195578" y="61213"/>
                  </a:lnTo>
                  <a:lnTo>
                    <a:pt x="1217168" y="61975"/>
                  </a:lnTo>
                  <a:lnTo>
                    <a:pt x="1236980" y="64515"/>
                  </a:lnTo>
                  <a:lnTo>
                    <a:pt x="1256792" y="65531"/>
                  </a:lnTo>
                  <a:lnTo>
                    <a:pt x="1275207" y="66675"/>
                  </a:lnTo>
                  <a:lnTo>
                    <a:pt x="1296416" y="67690"/>
                  </a:lnTo>
                  <a:lnTo>
                    <a:pt x="1318006" y="69850"/>
                  </a:lnTo>
                  <a:lnTo>
                    <a:pt x="1337818" y="72008"/>
                  </a:lnTo>
                  <a:lnTo>
                    <a:pt x="1355470" y="73151"/>
                  </a:lnTo>
                  <a:lnTo>
                    <a:pt x="1355470" y="73151"/>
                  </a:lnTo>
                  <a:lnTo>
                    <a:pt x="1369441" y="72008"/>
                  </a:lnTo>
                  <a:lnTo>
                    <a:pt x="1378077" y="69850"/>
                  </a:lnTo>
                  <a:lnTo>
                    <a:pt x="1369441" y="6019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479291" y="24001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86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204720" cy="616585"/>
            <a:chOff x="1213103" y="774134"/>
            <a:chExt cx="2204720" cy="616585"/>
          </a:xfrm>
        </p:grpSpPr>
        <p:sp>
          <p:nvSpPr>
            <p:cNvPr id="4" name="object 4"/>
            <p:cNvSpPr/>
            <p:nvPr/>
          </p:nvSpPr>
          <p:spPr>
            <a:xfrm>
              <a:off x="1234430" y="774134"/>
              <a:ext cx="218314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3039" y="792479"/>
              <a:ext cx="171983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2072639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993392" y="475488"/>
                  </a:lnTo>
                  <a:lnTo>
                    <a:pt x="2072639" y="396239"/>
                  </a:lnTo>
                  <a:lnTo>
                    <a:pt x="20726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110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1993392" y="475488"/>
                  </a:moveTo>
                  <a:lnTo>
                    <a:pt x="2009267" y="412114"/>
                  </a:lnTo>
                  <a:lnTo>
                    <a:pt x="2072639" y="396239"/>
                  </a:lnTo>
                  <a:lnTo>
                    <a:pt x="19933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072639" y="0"/>
                  </a:lnTo>
                  <a:lnTo>
                    <a:pt x="2072639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7494270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03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Urochordata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Notochord </a:t>
            </a:r>
            <a:r>
              <a:rPr sz="1500" spc="-204" dirty="0">
                <a:latin typeface="Arial Black"/>
                <a:cs typeface="Arial Black"/>
              </a:rPr>
              <a:t>occurs </a:t>
            </a:r>
            <a:r>
              <a:rPr sz="1500" spc="-145" dirty="0">
                <a:latin typeface="Arial Black"/>
                <a:cs typeface="Arial Black"/>
              </a:rPr>
              <a:t>only in </a:t>
            </a:r>
            <a:r>
              <a:rPr sz="1500" spc="-170" dirty="0">
                <a:latin typeface="Arial Black"/>
                <a:cs typeface="Arial Black"/>
              </a:rPr>
              <a:t>the tail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70" dirty="0">
                <a:latin typeface="Arial Black"/>
                <a:cs typeface="Arial Black"/>
              </a:rPr>
              <a:t>the larva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0" dirty="0">
                <a:latin typeface="Arial Black"/>
                <a:cs typeface="Arial Black"/>
              </a:rPr>
              <a:t>disappea</a:t>
            </a:r>
            <a:r>
              <a:rPr sz="1500" u="heavy" spc="-17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r</a:t>
            </a:r>
            <a:r>
              <a:rPr sz="1500" spc="-170" dirty="0">
                <a:latin typeface="Arial Black"/>
                <a:cs typeface="Arial Black"/>
              </a:rPr>
              <a:t>s </a:t>
            </a:r>
            <a:r>
              <a:rPr sz="1500" spc="-145" dirty="0">
                <a:latin typeface="Arial Black"/>
                <a:cs typeface="Arial Black"/>
              </a:rPr>
              <a:t>i</a:t>
            </a:r>
            <a:r>
              <a:rPr sz="1500" u="heavy" spc="-14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n</a:t>
            </a:r>
            <a:r>
              <a:rPr sz="1500" spc="-14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spc="-15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adult.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u="heavy" spc="-5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Nerve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cord </a:t>
            </a:r>
            <a:r>
              <a:rPr sz="1500" u="heavy" spc="-17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is present </a:t>
            </a:r>
            <a:r>
              <a:rPr sz="1500" u="heavy" spc="-14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in</a:t>
            </a:r>
            <a:r>
              <a:rPr sz="1500" spc="-14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70" dirty="0">
                <a:latin typeface="Arial Black"/>
                <a:cs typeface="Arial Black"/>
              </a:rPr>
              <a:t>larva, </a:t>
            </a:r>
            <a:r>
              <a:rPr sz="1500" spc="-145" dirty="0">
                <a:latin typeface="Arial Black"/>
                <a:cs typeface="Arial Black"/>
              </a:rPr>
              <a:t>but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80" dirty="0">
                <a:latin typeface="Arial Black"/>
                <a:cs typeface="Arial Black"/>
              </a:rPr>
              <a:t>replaced </a:t>
            </a:r>
            <a:r>
              <a:rPr sz="1500" spc="-130" dirty="0">
                <a:latin typeface="Arial Black"/>
                <a:cs typeface="Arial Black"/>
              </a:rPr>
              <a:t>by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60" dirty="0">
                <a:latin typeface="Arial Black"/>
                <a:cs typeface="Arial Black"/>
              </a:rPr>
              <a:t>single </a:t>
            </a:r>
            <a:r>
              <a:rPr sz="1500" spc="-165" dirty="0">
                <a:latin typeface="Arial Black"/>
                <a:cs typeface="Arial Black"/>
              </a:rPr>
              <a:t>dorsal </a:t>
            </a:r>
            <a:r>
              <a:rPr sz="1500" spc="-150" dirty="0">
                <a:latin typeface="Arial Black"/>
                <a:cs typeface="Arial Black"/>
              </a:rPr>
              <a:t>ganglion</a:t>
            </a:r>
            <a:r>
              <a:rPr sz="1500" spc="-35" dirty="0">
                <a:latin typeface="Arial Black"/>
                <a:cs typeface="Arial Black"/>
              </a:rPr>
              <a:t>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5" dirty="0">
                <a:latin typeface="Arial Black"/>
                <a:cs typeface="Arial Black"/>
              </a:rPr>
              <a:t>the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60" dirty="0">
                <a:latin typeface="Arial Black"/>
                <a:cs typeface="Arial Black"/>
              </a:rPr>
              <a:t>adult.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Pharyngeal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slits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spc="-175" dirty="0">
                <a:latin typeface="Arial Black"/>
                <a:cs typeface="Arial Black"/>
              </a:rPr>
              <a:t>numerous, </a:t>
            </a:r>
            <a:r>
              <a:rPr sz="1500" spc="-170" dirty="0">
                <a:latin typeface="Arial Black"/>
                <a:cs typeface="Arial Black"/>
              </a:rPr>
              <a:t>persist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60" dirty="0">
                <a:latin typeface="Arial Black"/>
                <a:cs typeface="Arial Black"/>
              </a:rPr>
              <a:t>adult, and open </a:t>
            </a:r>
            <a:r>
              <a:rPr sz="1500" spc="-155" dirty="0">
                <a:latin typeface="Arial Black"/>
                <a:cs typeface="Arial Black"/>
              </a:rPr>
              <a:t>into </a:t>
            </a:r>
            <a:r>
              <a:rPr sz="1500" spc="-180" dirty="0">
                <a:latin typeface="Arial Black"/>
                <a:cs typeface="Arial Black"/>
              </a:rPr>
              <a:t>an</a:t>
            </a:r>
            <a:r>
              <a:rPr sz="1500" spc="45" dirty="0">
                <a:latin typeface="Arial Black"/>
                <a:cs typeface="Arial Black"/>
              </a:rPr>
              <a:t> </a:t>
            </a:r>
            <a:r>
              <a:rPr sz="1500" spc="-150" dirty="0">
                <a:latin typeface="Arial Black"/>
                <a:cs typeface="Arial Black"/>
              </a:rPr>
              <a:t>ectoderm-lined</a:t>
            </a:r>
            <a:endParaRPr sz="1500">
              <a:latin typeface="Arial Black"/>
              <a:cs typeface="Arial Black"/>
            </a:endParaRPr>
          </a:p>
          <a:p>
            <a:pPr marR="5647055" algn="r">
              <a:lnSpc>
                <a:spcPct val="100000"/>
              </a:lnSpc>
            </a:pPr>
            <a:r>
              <a:rPr sz="1500" spc="-185" dirty="0">
                <a:latin typeface="Arial Black"/>
                <a:cs typeface="Arial Black"/>
              </a:rPr>
              <a:t>cavity,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spc="-13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atrium.</a:t>
            </a:r>
            <a:endParaRPr sz="1500">
              <a:latin typeface="Arial Black"/>
              <a:cs typeface="Arial Black"/>
            </a:endParaRPr>
          </a:p>
          <a:p>
            <a:pPr marL="322580" marR="5647690" indent="-322580" algn="r">
              <a:lnSpc>
                <a:spcPct val="100000"/>
              </a:lnSpc>
              <a:buFont typeface="Segoe UI Symbol"/>
              <a:buChar char="➢"/>
              <a:tabLst>
                <a:tab pos="3225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There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spc="-155" dirty="0">
                <a:latin typeface="Arial Black"/>
                <a:cs typeface="Arial Black"/>
              </a:rPr>
              <a:t>no</a:t>
            </a:r>
            <a:r>
              <a:rPr sz="1500" spc="-140" dirty="0">
                <a:latin typeface="Arial Black"/>
                <a:cs typeface="Arial Black"/>
              </a:rPr>
              <a:t> </a:t>
            </a:r>
            <a:r>
              <a:rPr sz="1500" spc="-150" dirty="0">
                <a:latin typeface="Arial Black"/>
                <a:cs typeface="Arial Black"/>
              </a:rPr>
              <a:t>gills.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10911" y="2694431"/>
            <a:ext cx="3825240" cy="2191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73530" y="1652523"/>
            <a:ext cx="934085" cy="36195"/>
          </a:xfrm>
          <a:custGeom>
            <a:avLst/>
            <a:gdLst/>
            <a:ahLst/>
            <a:cxnLst/>
            <a:rect l="l" t="t" r="r" b="b"/>
            <a:pathLst>
              <a:path w="934085" h="36194">
                <a:moveTo>
                  <a:pt x="2158" y="18414"/>
                </a:moveTo>
                <a:lnTo>
                  <a:pt x="2158" y="18414"/>
                </a:lnTo>
                <a:lnTo>
                  <a:pt x="0" y="5461"/>
                </a:lnTo>
                <a:lnTo>
                  <a:pt x="5460" y="0"/>
                </a:lnTo>
                <a:lnTo>
                  <a:pt x="11937" y="5461"/>
                </a:lnTo>
                <a:lnTo>
                  <a:pt x="21970" y="15112"/>
                </a:lnTo>
                <a:lnTo>
                  <a:pt x="35306" y="23113"/>
                </a:lnTo>
                <a:lnTo>
                  <a:pt x="50800" y="29590"/>
                </a:lnTo>
                <a:lnTo>
                  <a:pt x="68706" y="33527"/>
                </a:lnTo>
                <a:lnTo>
                  <a:pt x="89662" y="34671"/>
                </a:lnTo>
                <a:lnTo>
                  <a:pt x="111632" y="33527"/>
                </a:lnTo>
                <a:lnTo>
                  <a:pt x="131444" y="29590"/>
                </a:lnTo>
                <a:lnTo>
                  <a:pt x="147955" y="23113"/>
                </a:lnTo>
                <a:lnTo>
                  <a:pt x="163449" y="16255"/>
                </a:lnTo>
                <a:lnTo>
                  <a:pt x="177419" y="8636"/>
                </a:lnTo>
                <a:lnTo>
                  <a:pt x="194056" y="4317"/>
                </a:lnTo>
                <a:lnTo>
                  <a:pt x="209169" y="2539"/>
                </a:lnTo>
                <a:lnTo>
                  <a:pt x="225297" y="3301"/>
                </a:lnTo>
                <a:lnTo>
                  <a:pt x="241934" y="5461"/>
                </a:lnTo>
                <a:lnTo>
                  <a:pt x="258444" y="8636"/>
                </a:lnTo>
                <a:lnTo>
                  <a:pt x="274700" y="14097"/>
                </a:lnTo>
                <a:lnTo>
                  <a:pt x="291211" y="19812"/>
                </a:lnTo>
                <a:lnTo>
                  <a:pt x="306705" y="24891"/>
                </a:lnTo>
                <a:lnTo>
                  <a:pt x="323342" y="29590"/>
                </a:lnTo>
                <a:lnTo>
                  <a:pt x="340613" y="33527"/>
                </a:lnTo>
                <a:lnTo>
                  <a:pt x="360299" y="36067"/>
                </a:lnTo>
                <a:lnTo>
                  <a:pt x="360299" y="36067"/>
                </a:lnTo>
                <a:lnTo>
                  <a:pt x="382015" y="33527"/>
                </a:lnTo>
                <a:lnTo>
                  <a:pt x="405002" y="30607"/>
                </a:lnTo>
                <a:lnTo>
                  <a:pt x="427989" y="27050"/>
                </a:lnTo>
                <a:lnTo>
                  <a:pt x="448944" y="23113"/>
                </a:lnTo>
                <a:lnTo>
                  <a:pt x="468375" y="17272"/>
                </a:lnTo>
                <a:lnTo>
                  <a:pt x="489584" y="13335"/>
                </a:lnTo>
                <a:lnTo>
                  <a:pt x="509396" y="8636"/>
                </a:lnTo>
                <a:lnTo>
                  <a:pt x="528827" y="7620"/>
                </a:lnTo>
                <a:lnTo>
                  <a:pt x="549782" y="5461"/>
                </a:lnTo>
                <a:lnTo>
                  <a:pt x="571372" y="5461"/>
                </a:lnTo>
                <a:lnTo>
                  <a:pt x="592582" y="9778"/>
                </a:lnTo>
                <a:lnTo>
                  <a:pt x="612013" y="16255"/>
                </a:lnTo>
                <a:lnTo>
                  <a:pt x="631825" y="20954"/>
                </a:lnTo>
                <a:lnTo>
                  <a:pt x="650494" y="24891"/>
                </a:lnTo>
                <a:lnTo>
                  <a:pt x="666750" y="27050"/>
                </a:lnTo>
                <a:lnTo>
                  <a:pt x="680719" y="27050"/>
                </a:lnTo>
                <a:lnTo>
                  <a:pt x="697357" y="24891"/>
                </a:lnTo>
                <a:lnTo>
                  <a:pt x="715009" y="21971"/>
                </a:lnTo>
                <a:lnTo>
                  <a:pt x="732536" y="18414"/>
                </a:lnTo>
                <a:lnTo>
                  <a:pt x="747776" y="13335"/>
                </a:lnTo>
                <a:lnTo>
                  <a:pt x="763143" y="6476"/>
                </a:lnTo>
                <a:lnTo>
                  <a:pt x="778637" y="3301"/>
                </a:lnTo>
                <a:lnTo>
                  <a:pt x="792733" y="2539"/>
                </a:lnTo>
                <a:lnTo>
                  <a:pt x="807084" y="3301"/>
                </a:lnTo>
                <a:lnTo>
                  <a:pt x="821182" y="6476"/>
                </a:lnTo>
                <a:lnTo>
                  <a:pt x="836676" y="13335"/>
                </a:lnTo>
                <a:lnTo>
                  <a:pt x="854963" y="17272"/>
                </a:lnTo>
                <a:lnTo>
                  <a:pt x="873759" y="19812"/>
                </a:lnTo>
                <a:lnTo>
                  <a:pt x="892428" y="20954"/>
                </a:lnTo>
                <a:lnTo>
                  <a:pt x="908938" y="20954"/>
                </a:lnTo>
                <a:lnTo>
                  <a:pt x="922019" y="20954"/>
                </a:lnTo>
                <a:lnTo>
                  <a:pt x="933831" y="198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82367" y="1648205"/>
            <a:ext cx="2652395" cy="46990"/>
          </a:xfrm>
          <a:custGeom>
            <a:avLst/>
            <a:gdLst/>
            <a:ahLst/>
            <a:cxnLst/>
            <a:rect l="l" t="t" r="r" b="b"/>
            <a:pathLst>
              <a:path w="2652395" h="46989">
                <a:moveTo>
                  <a:pt x="0" y="0"/>
                </a:moveTo>
                <a:lnTo>
                  <a:pt x="0" y="0"/>
                </a:lnTo>
                <a:lnTo>
                  <a:pt x="14350" y="4317"/>
                </a:lnTo>
                <a:lnTo>
                  <a:pt x="27685" y="3301"/>
                </a:lnTo>
                <a:lnTo>
                  <a:pt x="42799" y="2158"/>
                </a:lnTo>
                <a:lnTo>
                  <a:pt x="61468" y="3301"/>
                </a:lnTo>
                <a:lnTo>
                  <a:pt x="81280" y="5841"/>
                </a:lnTo>
                <a:lnTo>
                  <a:pt x="99694" y="7619"/>
                </a:lnTo>
                <a:lnTo>
                  <a:pt x="118363" y="8635"/>
                </a:lnTo>
                <a:lnTo>
                  <a:pt x="136016" y="8635"/>
                </a:lnTo>
                <a:lnTo>
                  <a:pt x="154812" y="8635"/>
                </a:lnTo>
                <a:lnTo>
                  <a:pt x="173100" y="8635"/>
                </a:lnTo>
                <a:lnTo>
                  <a:pt x="190753" y="8635"/>
                </a:lnTo>
                <a:lnTo>
                  <a:pt x="208406" y="9778"/>
                </a:lnTo>
                <a:lnTo>
                  <a:pt x="228981" y="10794"/>
                </a:lnTo>
                <a:lnTo>
                  <a:pt x="249808" y="11937"/>
                </a:lnTo>
                <a:lnTo>
                  <a:pt x="270637" y="12953"/>
                </a:lnTo>
                <a:lnTo>
                  <a:pt x="287908" y="14096"/>
                </a:lnTo>
                <a:lnTo>
                  <a:pt x="303402" y="15493"/>
                </a:lnTo>
                <a:lnTo>
                  <a:pt x="321056" y="17652"/>
                </a:lnTo>
                <a:lnTo>
                  <a:pt x="340868" y="18414"/>
                </a:lnTo>
                <a:lnTo>
                  <a:pt x="359282" y="19430"/>
                </a:lnTo>
                <a:lnTo>
                  <a:pt x="377951" y="20573"/>
                </a:lnTo>
                <a:lnTo>
                  <a:pt x="395605" y="21589"/>
                </a:lnTo>
                <a:lnTo>
                  <a:pt x="414019" y="22732"/>
                </a:lnTo>
                <a:lnTo>
                  <a:pt x="430530" y="22732"/>
                </a:lnTo>
                <a:lnTo>
                  <a:pt x="445643" y="21589"/>
                </a:lnTo>
                <a:lnTo>
                  <a:pt x="459994" y="21589"/>
                </a:lnTo>
                <a:lnTo>
                  <a:pt x="474090" y="22732"/>
                </a:lnTo>
                <a:lnTo>
                  <a:pt x="491744" y="22732"/>
                </a:lnTo>
                <a:lnTo>
                  <a:pt x="513714" y="24129"/>
                </a:lnTo>
                <a:lnTo>
                  <a:pt x="536701" y="25272"/>
                </a:lnTo>
                <a:lnTo>
                  <a:pt x="560832" y="26288"/>
                </a:lnTo>
                <a:lnTo>
                  <a:pt x="584581" y="27431"/>
                </a:lnTo>
                <a:lnTo>
                  <a:pt x="609092" y="28066"/>
                </a:lnTo>
                <a:lnTo>
                  <a:pt x="627380" y="27431"/>
                </a:lnTo>
                <a:lnTo>
                  <a:pt x="642873" y="27431"/>
                </a:lnTo>
                <a:lnTo>
                  <a:pt x="659130" y="28066"/>
                </a:lnTo>
                <a:lnTo>
                  <a:pt x="676782" y="28066"/>
                </a:lnTo>
                <a:lnTo>
                  <a:pt x="696594" y="27431"/>
                </a:lnTo>
                <a:lnTo>
                  <a:pt x="714882" y="27431"/>
                </a:lnTo>
                <a:lnTo>
                  <a:pt x="731519" y="27431"/>
                </a:lnTo>
                <a:lnTo>
                  <a:pt x="748030" y="27431"/>
                </a:lnTo>
                <a:lnTo>
                  <a:pt x="762127" y="27431"/>
                </a:lnTo>
                <a:lnTo>
                  <a:pt x="779780" y="27431"/>
                </a:lnTo>
                <a:lnTo>
                  <a:pt x="797306" y="26288"/>
                </a:lnTo>
                <a:lnTo>
                  <a:pt x="814705" y="27431"/>
                </a:lnTo>
                <a:lnTo>
                  <a:pt x="831215" y="28066"/>
                </a:lnTo>
                <a:lnTo>
                  <a:pt x="848868" y="28066"/>
                </a:lnTo>
                <a:lnTo>
                  <a:pt x="870457" y="28066"/>
                </a:lnTo>
                <a:lnTo>
                  <a:pt x="892429" y="28066"/>
                </a:lnTo>
                <a:lnTo>
                  <a:pt x="913257" y="28066"/>
                </a:lnTo>
                <a:lnTo>
                  <a:pt x="932053" y="28066"/>
                </a:lnTo>
                <a:lnTo>
                  <a:pt x="950721" y="28066"/>
                </a:lnTo>
                <a:lnTo>
                  <a:pt x="970153" y="28066"/>
                </a:lnTo>
                <a:lnTo>
                  <a:pt x="988821" y="29209"/>
                </a:lnTo>
                <a:lnTo>
                  <a:pt x="1007618" y="30225"/>
                </a:lnTo>
                <a:lnTo>
                  <a:pt x="1027048" y="31368"/>
                </a:lnTo>
                <a:lnTo>
                  <a:pt x="1045718" y="31368"/>
                </a:lnTo>
                <a:lnTo>
                  <a:pt x="1063370" y="32765"/>
                </a:lnTo>
                <a:lnTo>
                  <a:pt x="1077468" y="33908"/>
                </a:lnTo>
                <a:lnTo>
                  <a:pt x="1092961" y="33908"/>
                </a:lnTo>
                <a:lnTo>
                  <a:pt x="1109471" y="33908"/>
                </a:lnTo>
                <a:lnTo>
                  <a:pt x="1130045" y="32765"/>
                </a:lnTo>
                <a:lnTo>
                  <a:pt x="1153033" y="32765"/>
                </a:lnTo>
                <a:lnTo>
                  <a:pt x="1175004" y="31368"/>
                </a:lnTo>
                <a:lnTo>
                  <a:pt x="1194816" y="31368"/>
                </a:lnTo>
                <a:lnTo>
                  <a:pt x="1211325" y="32765"/>
                </a:lnTo>
                <a:lnTo>
                  <a:pt x="1228597" y="32765"/>
                </a:lnTo>
                <a:lnTo>
                  <a:pt x="1247394" y="32765"/>
                </a:lnTo>
                <a:lnTo>
                  <a:pt x="1267206" y="32765"/>
                </a:lnTo>
                <a:lnTo>
                  <a:pt x="1287653" y="33908"/>
                </a:lnTo>
                <a:lnTo>
                  <a:pt x="1307465" y="34925"/>
                </a:lnTo>
                <a:lnTo>
                  <a:pt x="1307465" y="34925"/>
                </a:lnTo>
                <a:lnTo>
                  <a:pt x="1325118" y="33908"/>
                </a:lnTo>
                <a:lnTo>
                  <a:pt x="1342390" y="33908"/>
                </a:lnTo>
                <a:lnTo>
                  <a:pt x="1358899" y="33908"/>
                </a:lnTo>
                <a:lnTo>
                  <a:pt x="1375156" y="33908"/>
                </a:lnTo>
                <a:lnTo>
                  <a:pt x="1391666" y="34925"/>
                </a:lnTo>
                <a:lnTo>
                  <a:pt x="1391666" y="34925"/>
                </a:lnTo>
                <a:lnTo>
                  <a:pt x="1408303" y="33908"/>
                </a:lnTo>
                <a:lnTo>
                  <a:pt x="1425956" y="33908"/>
                </a:lnTo>
                <a:lnTo>
                  <a:pt x="1443228" y="33908"/>
                </a:lnTo>
                <a:lnTo>
                  <a:pt x="1460881" y="34925"/>
                </a:lnTo>
                <a:lnTo>
                  <a:pt x="1478153" y="34925"/>
                </a:lnTo>
                <a:lnTo>
                  <a:pt x="1497965" y="34925"/>
                </a:lnTo>
                <a:lnTo>
                  <a:pt x="1517777" y="36067"/>
                </a:lnTo>
                <a:lnTo>
                  <a:pt x="1537461" y="36829"/>
                </a:lnTo>
                <a:lnTo>
                  <a:pt x="1555877" y="36829"/>
                </a:lnTo>
                <a:lnTo>
                  <a:pt x="1573530" y="36829"/>
                </a:lnTo>
                <a:lnTo>
                  <a:pt x="1591183" y="36829"/>
                </a:lnTo>
                <a:lnTo>
                  <a:pt x="1609852" y="37845"/>
                </a:lnTo>
                <a:lnTo>
                  <a:pt x="1628267" y="38988"/>
                </a:lnTo>
                <a:lnTo>
                  <a:pt x="1645920" y="40385"/>
                </a:lnTo>
                <a:lnTo>
                  <a:pt x="1663192" y="40385"/>
                </a:lnTo>
                <a:lnTo>
                  <a:pt x="1680845" y="40385"/>
                </a:lnTo>
                <a:lnTo>
                  <a:pt x="1698117" y="41401"/>
                </a:lnTo>
                <a:lnTo>
                  <a:pt x="1716785" y="41401"/>
                </a:lnTo>
                <a:lnTo>
                  <a:pt x="1736597" y="41401"/>
                </a:lnTo>
                <a:lnTo>
                  <a:pt x="1758569" y="42544"/>
                </a:lnTo>
                <a:lnTo>
                  <a:pt x="1779396" y="43560"/>
                </a:lnTo>
                <a:lnTo>
                  <a:pt x="1798828" y="43560"/>
                </a:lnTo>
                <a:lnTo>
                  <a:pt x="1817623" y="43560"/>
                </a:lnTo>
                <a:lnTo>
                  <a:pt x="1836293" y="44703"/>
                </a:lnTo>
                <a:lnTo>
                  <a:pt x="1853945" y="44703"/>
                </a:lnTo>
                <a:lnTo>
                  <a:pt x="1871218" y="43560"/>
                </a:lnTo>
                <a:lnTo>
                  <a:pt x="1890013" y="44703"/>
                </a:lnTo>
                <a:lnTo>
                  <a:pt x="1910842" y="44703"/>
                </a:lnTo>
                <a:lnTo>
                  <a:pt x="1932432" y="45465"/>
                </a:lnTo>
                <a:lnTo>
                  <a:pt x="1953641" y="46481"/>
                </a:lnTo>
                <a:lnTo>
                  <a:pt x="1974215" y="46481"/>
                </a:lnTo>
                <a:lnTo>
                  <a:pt x="1974215" y="46481"/>
                </a:lnTo>
                <a:lnTo>
                  <a:pt x="1992883" y="45465"/>
                </a:lnTo>
                <a:lnTo>
                  <a:pt x="2011298" y="45465"/>
                </a:lnTo>
                <a:lnTo>
                  <a:pt x="2029968" y="45465"/>
                </a:lnTo>
                <a:lnTo>
                  <a:pt x="2049780" y="45465"/>
                </a:lnTo>
                <a:lnTo>
                  <a:pt x="2070354" y="45465"/>
                </a:lnTo>
                <a:lnTo>
                  <a:pt x="2092579" y="44703"/>
                </a:lnTo>
                <a:lnTo>
                  <a:pt x="2115311" y="44703"/>
                </a:lnTo>
                <a:lnTo>
                  <a:pt x="2138680" y="44703"/>
                </a:lnTo>
                <a:lnTo>
                  <a:pt x="2159254" y="44703"/>
                </a:lnTo>
                <a:lnTo>
                  <a:pt x="2182241" y="44703"/>
                </a:lnTo>
                <a:lnTo>
                  <a:pt x="2206371" y="44703"/>
                </a:lnTo>
                <a:lnTo>
                  <a:pt x="2227960" y="44703"/>
                </a:lnTo>
                <a:lnTo>
                  <a:pt x="2250312" y="42544"/>
                </a:lnTo>
                <a:lnTo>
                  <a:pt x="2270886" y="41401"/>
                </a:lnTo>
                <a:lnTo>
                  <a:pt x="2292858" y="41401"/>
                </a:lnTo>
                <a:lnTo>
                  <a:pt x="2313685" y="41401"/>
                </a:lnTo>
                <a:lnTo>
                  <a:pt x="2333497" y="41401"/>
                </a:lnTo>
                <a:lnTo>
                  <a:pt x="2350770" y="41401"/>
                </a:lnTo>
                <a:lnTo>
                  <a:pt x="2368042" y="41401"/>
                </a:lnTo>
                <a:lnTo>
                  <a:pt x="2385695" y="41401"/>
                </a:lnTo>
                <a:lnTo>
                  <a:pt x="2403347" y="41401"/>
                </a:lnTo>
                <a:lnTo>
                  <a:pt x="2422017" y="41401"/>
                </a:lnTo>
                <a:lnTo>
                  <a:pt x="2442591" y="40385"/>
                </a:lnTo>
                <a:lnTo>
                  <a:pt x="2462403" y="37845"/>
                </a:lnTo>
                <a:lnTo>
                  <a:pt x="2482215" y="36067"/>
                </a:lnTo>
                <a:lnTo>
                  <a:pt x="2501899" y="34925"/>
                </a:lnTo>
                <a:lnTo>
                  <a:pt x="2521711" y="34925"/>
                </a:lnTo>
                <a:lnTo>
                  <a:pt x="2538984" y="34925"/>
                </a:lnTo>
                <a:lnTo>
                  <a:pt x="2555621" y="34925"/>
                </a:lnTo>
                <a:lnTo>
                  <a:pt x="2572893" y="33908"/>
                </a:lnTo>
                <a:lnTo>
                  <a:pt x="2588386" y="33908"/>
                </a:lnTo>
                <a:lnTo>
                  <a:pt x="2606040" y="33908"/>
                </a:lnTo>
                <a:lnTo>
                  <a:pt x="2623693" y="32765"/>
                </a:lnTo>
                <a:lnTo>
                  <a:pt x="2637662" y="31368"/>
                </a:lnTo>
                <a:lnTo>
                  <a:pt x="2647442" y="30225"/>
                </a:lnTo>
                <a:lnTo>
                  <a:pt x="2648838" y="19430"/>
                </a:lnTo>
                <a:lnTo>
                  <a:pt x="2652141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974585" y="16734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906901" y="934973"/>
            <a:ext cx="464184" cy="518159"/>
            <a:chOff x="3906901" y="934973"/>
            <a:chExt cx="464184" cy="518159"/>
          </a:xfrm>
        </p:grpSpPr>
        <p:sp>
          <p:nvSpPr>
            <p:cNvPr id="15" name="object 15"/>
            <p:cNvSpPr/>
            <p:nvPr/>
          </p:nvSpPr>
          <p:spPr>
            <a:xfrm>
              <a:off x="3995801" y="1253108"/>
              <a:ext cx="163449" cy="19951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16426" y="1027302"/>
              <a:ext cx="37465" cy="180975"/>
            </a:xfrm>
            <a:custGeom>
              <a:avLst/>
              <a:gdLst/>
              <a:ahLst/>
              <a:cxnLst/>
              <a:rect l="l" t="t" r="r" b="b"/>
              <a:pathLst>
                <a:path w="37464" h="180975">
                  <a:moveTo>
                    <a:pt x="21971" y="49657"/>
                  </a:moveTo>
                  <a:lnTo>
                    <a:pt x="16510" y="61849"/>
                  </a:lnTo>
                  <a:lnTo>
                    <a:pt x="0" y="136779"/>
                  </a:lnTo>
                  <a:lnTo>
                    <a:pt x="0" y="154050"/>
                  </a:lnTo>
                  <a:lnTo>
                    <a:pt x="0" y="154050"/>
                  </a:lnTo>
                  <a:lnTo>
                    <a:pt x="4699" y="169163"/>
                  </a:lnTo>
                  <a:lnTo>
                    <a:pt x="14350" y="179959"/>
                  </a:lnTo>
                  <a:lnTo>
                    <a:pt x="26288" y="180975"/>
                  </a:lnTo>
                </a:path>
                <a:path w="37464" h="180975">
                  <a:moveTo>
                    <a:pt x="26288" y="0"/>
                  </a:moveTo>
                  <a:lnTo>
                    <a:pt x="37084" y="749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016375" y="1066291"/>
              <a:ext cx="197612" cy="13538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41546" y="944498"/>
              <a:ext cx="37465" cy="368300"/>
            </a:xfrm>
            <a:custGeom>
              <a:avLst/>
              <a:gdLst/>
              <a:ahLst/>
              <a:cxnLst/>
              <a:rect l="l" t="t" r="r" b="b"/>
              <a:pathLst>
                <a:path w="37464" h="368300">
                  <a:moveTo>
                    <a:pt x="0" y="16128"/>
                  </a:moveTo>
                  <a:lnTo>
                    <a:pt x="1015" y="0"/>
                  </a:lnTo>
                  <a:lnTo>
                    <a:pt x="5714" y="12191"/>
                  </a:lnTo>
                  <a:lnTo>
                    <a:pt x="6730" y="34925"/>
                  </a:lnTo>
                  <a:lnTo>
                    <a:pt x="7874" y="61849"/>
                  </a:lnTo>
                  <a:lnTo>
                    <a:pt x="7874" y="85598"/>
                  </a:lnTo>
                  <a:lnTo>
                    <a:pt x="8889" y="109727"/>
                  </a:lnTo>
                  <a:lnTo>
                    <a:pt x="10794" y="136016"/>
                  </a:lnTo>
                  <a:lnTo>
                    <a:pt x="13207" y="157225"/>
                  </a:lnTo>
                  <a:lnTo>
                    <a:pt x="16509" y="183514"/>
                  </a:lnTo>
                  <a:lnTo>
                    <a:pt x="19684" y="213740"/>
                  </a:lnTo>
                  <a:lnTo>
                    <a:pt x="23367" y="246507"/>
                  </a:lnTo>
                  <a:lnTo>
                    <a:pt x="25145" y="277113"/>
                  </a:lnTo>
                  <a:lnTo>
                    <a:pt x="25145" y="277113"/>
                  </a:lnTo>
                  <a:lnTo>
                    <a:pt x="28320" y="306324"/>
                  </a:lnTo>
                  <a:lnTo>
                    <a:pt x="32003" y="330073"/>
                  </a:lnTo>
                  <a:lnTo>
                    <a:pt x="35178" y="352044"/>
                  </a:lnTo>
                  <a:lnTo>
                    <a:pt x="37337" y="36817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65041" y="1061973"/>
              <a:ext cx="105537" cy="1263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4471670" y="842771"/>
            <a:ext cx="315595" cy="399415"/>
            <a:chOff x="4471670" y="842771"/>
            <a:chExt cx="315595" cy="399415"/>
          </a:xfrm>
        </p:grpSpPr>
        <p:sp>
          <p:nvSpPr>
            <p:cNvPr id="21" name="object 21"/>
            <p:cNvSpPr/>
            <p:nvPr/>
          </p:nvSpPr>
          <p:spPr>
            <a:xfrm>
              <a:off x="4481195" y="852296"/>
              <a:ext cx="117475" cy="380365"/>
            </a:xfrm>
            <a:custGeom>
              <a:avLst/>
              <a:gdLst/>
              <a:ahLst/>
              <a:cxnLst/>
              <a:rect l="l" t="t" r="r" b="b"/>
              <a:pathLst>
                <a:path w="117475" h="380365">
                  <a:moveTo>
                    <a:pt x="82550" y="0"/>
                  </a:moveTo>
                  <a:lnTo>
                    <a:pt x="82550" y="0"/>
                  </a:lnTo>
                  <a:lnTo>
                    <a:pt x="51942" y="34925"/>
                  </a:lnTo>
                  <a:lnTo>
                    <a:pt x="37464" y="59436"/>
                  </a:lnTo>
                  <a:lnTo>
                    <a:pt x="16637" y="101853"/>
                  </a:lnTo>
                  <a:lnTo>
                    <a:pt x="5841" y="138556"/>
                  </a:lnTo>
                  <a:lnTo>
                    <a:pt x="1142" y="160909"/>
                  </a:lnTo>
                  <a:lnTo>
                    <a:pt x="0" y="185800"/>
                  </a:lnTo>
                  <a:lnTo>
                    <a:pt x="0" y="212725"/>
                  </a:lnTo>
                  <a:lnTo>
                    <a:pt x="1142" y="236854"/>
                  </a:lnTo>
                  <a:lnTo>
                    <a:pt x="14477" y="287654"/>
                  </a:lnTo>
                  <a:lnTo>
                    <a:pt x="34289" y="325374"/>
                  </a:lnTo>
                  <a:lnTo>
                    <a:pt x="69214" y="359282"/>
                  </a:lnTo>
                  <a:lnTo>
                    <a:pt x="83565" y="369315"/>
                  </a:lnTo>
                  <a:lnTo>
                    <a:pt x="99821" y="377698"/>
                  </a:lnTo>
                  <a:lnTo>
                    <a:pt x="117475" y="37985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641342" y="910843"/>
              <a:ext cx="145415" cy="24180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866766" y="1086992"/>
            <a:ext cx="13335" cy="7620"/>
          </a:xfrm>
          <a:custGeom>
            <a:avLst/>
            <a:gdLst/>
            <a:ahLst/>
            <a:cxnLst/>
            <a:rect l="l" t="t" r="r" b="b"/>
            <a:pathLst>
              <a:path w="13335" h="7619">
                <a:moveTo>
                  <a:pt x="0" y="7238"/>
                </a:moveTo>
                <a:lnTo>
                  <a:pt x="1295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80051" y="890650"/>
            <a:ext cx="169925" cy="2174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25922" y="866520"/>
            <a:ext cx="123443" cy="21132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5417820" y="718946"/>
            <a:ext cx="462915" cy="407034"/>
            <a:chOff x="5417820" y="718946"/>
            <a:chExt cx="462915" cy="407034"/>
          </a:xfrm>
        </p:grpSpPr>
        <p:sp>
          <p:nvSpPr>
            <p:cNvPr id="27" name="object 27"/>
            <p:cNvSpPr/>
            <p:nvPr/>
          </p:nvSpPr>
          <p:spPr>
            <a:xfrm>
              <a:off x="5417820" y="852550"/>
              <a:ext cx="130682" cy="2112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572252" y="808989"/>
              <a:ext cx="159131" cy="23964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51322" y="728471"/>
              <a:ext cx="120014" cy="387985"/>
            </a:xfrm>
            <a:custGeom>
              <a:avLst/>
              <a:gdLst/>
              <a:ahLst/>
              <a:cxnLst/>
              <a:rect l="l" t="t" r="r" b="b"/>
              <a:pathLst>
                <a:path w="120014" h="387984">
                  <a:moveTo>
                    <a:pt x="2158" y="0"/>
                  </a:moveTo>
                  <a:lnTo>
                    <a:pt x="9016" y="3175"/>
                  </a:lnTo>
                  <a:lnTo>
                    <a:pt x="19812" y="10413"/>
                  </a:lnTo>
                  <a:lnTo>
                    <a:pt x="34162" y="22605"/>
                  </a:lnTo>
                  <a:lnTo>
                    <a:pt x="72389" y="60832"/>
                  </a:lnTo>
                  <a:lnTo>
                    <a:pt x="100837" y="108712"/>
                  </a:lnTo>
                  <a:lnTo>
                    <a:pt x="117348" y="157352"/>
                  </a:lnTo>
                  <a:lnTo>
                    <a:pt x="119506" y="185800"/>
                  </a:lnTo>
                  <a:lnTo>
                    <a:pt x="117348" y="211709"/>
                  </a:lnTo>
                  <a:lnTo>
                    <a:pt x="95376" y="268224"/>
                  </a:lnTo>
                  <a:lnTo>
                    <a:pt x="66928" y="317118"/>
                  </a:lnTo>
                  <a:lnTo>
                    <a:pt x="31750" y="353822"/>
                  </a:lnTo>
                  <a:lnTo>
                    <a:pt x="15493" y="370077"/>
                  </a:lnTo>
                  <a:lnTo>
                    <a:pt x="0" y="38773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97423" y="11150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1892173" y="1386585"/>
            <a:ext cx="330835" cy="99060"/>
          </a:xfrm>
          <a:custGeom>
            <a:avLst/>
            <a:gdLst/>
            <a:ahLst/>
            <a:cxnLst/>
            <a:rect l="l" t="t" r="r" b="b"/>
            <a:pathLst>
              <a:path w="330835" h="99059">
                <a:moveTo>
                  <a:pt x="0" y="18287"/>
                </a:moveTo>
                <a:lnTo>
                  <a:pt x="4699" y="25908"/>
                </a:lnTo>
                <a:lnTo>
                  <a:pt x="7493" y="38100"/>
                </a:lnTo>
                <a:lnTo>
                  <a:pt x="6476" y="50037"/>
                </a:lnTo>
                <a:lnTo>
                  <a:pt x="7493" y="62991"/>
                </a:lnTo>
                <a:lnTo>
                  <a:pt x="9651" y="76962"/>
                </a:lnTo>
                <a:lnTo>
                  <a:pt x="13334" y="90297"/>
                </a:lnTo>
                <a:lnTo>
                  <a:pt x="21970" y="97916"/>
                </a:lnTo>
                <a:lnTo>
                  <a:pt x="35940" y="98933"/>
                </a:lnTo>
                <a:lnTo>
                  <a:pt x="53593" y="95758"/>
                </a:lnTo>
                <a:lnTo>
                  <a:pt x="72262" y="90297"/>
                </a:lnTo>
                <a:lnTo>
                  <a:pt x="91058" y="83438"/>
                </a:lnTo>
                <a:lnTo>
                  <a:pt x="109346" y="74802"/>
                </a:lnTo>
                <a:lnTo>
                  <a:pt x="128143" y="65150"/>
                </a:lnTo>
                <a:lnTo>
                  <a:pt x="145795" y="56514"/>
                </a:lnTo>
                <a:lnTo>
                  <a:pt x="167385" y="50037"/>
                </a:lnTo>
                <a:lnTo>
                  <a:pt x="189356" y="43179"/>
                </a:lnTo>
                <a:lnTo>
                  <a:pt x="209169" y="37084"/>
                </a:lnTo>
                <a:lnTo>
                  <a:pt x="232156" y="29083"/>
                </a:lnTo>
                <a:lnTo>
                  <a:pt x="257301" y="21971"/>
                </a:lnTo>
                <a:lnTo>
                  <a:pt x="279019" y="15112"/>
                </a:lnTo>
                <a:lnTo>
                  <a:pt x="298703" y="10795"/>
                </a:lnTo>
                <a:lnTo>
                  <a:pt x="314197" y="7492"/>
                </a:lnTo>
                <a:lnTo>
                  <a:pt x="322833" y="4317"/>
                </a:lnTo>
                <a:lnTo>
                  <a:pt x="33083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3857625" y="1927478"/>
            <a:ext cx="2338070" cy="33655"/>
            <a:chOff x="3857625" y="1927478"/>
            <a:chExt cx="2338070" cy="33655"/>
          </a:xfrm>
        </p:grpSpPr>
        <p:sp>
          <p:nvSpPr>
            <p:cNvPr id="33" name="object 33"/>
            <p:cNvSpPr/>
            <p:nvPr/>
          </p:nvSpPr>
          <p:spPr>
            <a:xfrm>
              <a:off x="3867150" y="1942337"/>
              <a:ext cx="2299335" cy="9525"/>
            </a:xfrm>
            <a:custGeom>
              <a:avLst/>
              <a:gdLst/>
              <a:ahLst/>
              <a:cxnLst/>
              <a:rect l="l" t="t" r="r" b="b"/>
              <a:pathLst>
                <a:path w="2299335" h="9525">
                  <a:moveTo>
                    <a:pt x="-9525" y="4508"/>
                  </a:moveTo>
                  <a:lnTo>
                    <a:pt x="2308732" y="4508"/>
                  </a:lnTo>
                </a:path>
              </a:pathLst>
            </a:custGeom>
            <a:ln w="28067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180454" y="1937003"/>
              <a:ext cx="5715" cy="11430"/>
            </a:xfrm>
            <a:custGeom>
              <a:avLst/>
              <a:gdLst/>
              <a:ahLst/>
              <a:cxnLst/>
              <a:rect l="l" t="t" r="r" b="b"/>
              <a:pathLst>
                <a:path w="5714" h="11430">
                  <a:moveTo>
                    <a:pt x="0" y="11175"/>
                  </a:moveTo>
                  <a:lnTo>
                    <a:pt x="571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6671182" y="1856739"/>
            <a:ext cx="1284605" cy="85090"/>
          </a:xfrm>
          <a:custGeom>
            <a:avLst/>
            <a:gdLst/>
            <a:ahLst/>
            <a:cxnLst/>
            <a:rect l="l" t="t" r="r" b="b"/>
            <a:pathLst>
              <a:path w="1284604" h="85089">
                <a:moveTo>
                  <a:pt x="0" y="1016"/>
                </a:moveTo>
                <a:lnTo>
                  <a:pt x="8636" y="0"/>
                </a:lnTo>
                <a:lnTo>
                  <a:pt x="8636" y="0"/>
                </a:lnTo>
                <a:lnTo>
                  <a:pt x="17525" y="2159"/>
                </a:lnTo>
                <a:lnTo>
                  <a:pt x="30607" y="7874"/>
                </a:lnTo>
                <a:lnTo>
                  <a:pt x="43815" y="17272"/>
                </a:lnTo>
                <a:lnTo>
                  <a:pt x="57912" y="29083"/>
                </a:lnTo>
                <a:lnTo>
                  <a:pt x="75565" y="39243"/>
                </a:lnTo>
                <a:lnTo>
                  <a:pt x="93852" y="45339"/>
                </a:lnTo>
                <a:lnTo>
                  <a:pt x="114808" y="51054"/>
                </a:lnTo>
                <a:lnTo>
                  <a:pt x="139953" y="53975"/>
                </a:lnTo>
                <a:lnTo>
                  <a:pt x="170561" y="53213"/>
                </a:lnTo>
                <a:lnTo>
                  <a:pt x="201549" y="50038"/>
                </a:lnTo>
                <a:lnTo>
                  <a:pt x="229997" y="45339"/>
                </a:lnTo>
                <a:lnTo>
                  <a:pt x="252730" y="42418"/>
                </a:lnTo>
                <a:lnTo>
                  <a:pt x="276098" y="38100"/>
                </a:lnTo>
                <a:lnTo>
                  <a:pt x="296545" y="32766"/>
                </a:lnTo>
                <a:lnTo>
                  <a:pt x="314198" y="30225"/>
                </a:lnTo>
                <a:lnTo>
                  <a:pt x="332994" y="26288"/>
                </a:lnTo>
                <a:lnTo>
                  <a:pt x="353441" y="24130"/>
                </a:lnTo>
                <a:lnTo>
                  <a:pt x="376555" y="21589"/>
                </a:lnTo>
                <a:lnTo>
                  <a:pt x="398525" y="20828"/>
                </a:lnTo>
                <a:lnTo>
                  <a:pt x="418973" y="20828"/>
                </a:lnTo>
                <a:lnTo>
                  <a:pt x="418973" y="20828"/>
                </a:lnTo>
                <a:lnTo>
                  <a:pt x="438785" y="21589"/>
                </a:lnTo>
                <a:lnTo>
                  <a:pt x="458597" y="25146"/>
                </a:lnTo>
                <a:lnTo>
                  <a:pt x="478409" y="31623"/>
                </a:lnTo>
                <a:lnTo>
                  <a:pt x="498221" y="38100"/>
                </a:lnTo>
                <a:lnTo>
                  <a:pt x="516890" y="42418"/>
                </a:lnTo>
                <a:lnTo>
                  <a:pt x="535305" y="44196"/>
                </a:lnTo>
                <a:lnTo>
                  <a:pt x="553974" y="45339"/>
                </a:lnTo>
                <a:lnTo>
                  <a:pt x="575945" y="45339"/>
                </a:lnTo>
                <a:lnTo>
                  <a:pt x="602234" y="46355"/>
                </a:lnTo>
                <a:lnTo>
                  <a:pt x="630682" y="46355"/>
                </a:lnTo>
                <a:lnTo>
                  <a:pt x="661289" y="45339"/>
                </a:lnTo>
                <a:lnTo>
                  <a:pt x="690372" y="44196"/>
                </a:lnTo>
                <a:lnTo>
                  <a:pt x="718185" y="43561"/>
                </a:lnTo>
                <a:lnTo>
                  <a:pt x="744474" y="42418"/>
                </a:lnTo>
                <a:lnTo>
                  <a:pt x="764921" y="41402"/>
                </a:lnTo>
                <a:lnTo>
                  <a:pt x="782574" y="41402"/>
                </a:lnTo>
                <a:lnTo>
                  <a:pt x="782574" y="41402"/>
                </a:lnTo>
                <a:lnTo>
                  <a:pt x="798068" y="42418"/>
                </a:lnTo>
                <a:lnTo>
                  <a:pt x="813562" y="44196"/>
                </a:lnTo>
                <a:lnTo>
                  <a:pt x="830834" y="48895"/>
                </a:lnTo>
                <a:lnTo>
                  <a:pt x="848106" y="53975"/>
                </a:lnTo>
                <a:lnTo>
                  <a:pt x="867918" y="57531"/>
                </a:lnTo>
                <a:lnTo>
                  <a:pt x="887730" y="60833"/>
                </a:lnTo>
                <a:lnTo>
                  <a:pt x="906399" y="64008"/>
                </a:lnTo>
                <a:lnTo>
                  <a:pt x="929513" y="67310"/>
                </a:lnTo>
                <a:lnTo>
                  <a:pt x="951102" y="68326"/>
                </a:lnTo>
                <a:lnTo>
                  <a:pt x="973327" y="68326"/>
                </a:lnTo>
                <a:lnTo>
                  <a:pt x="997203" y="67310"/>
                </a:lnTo>
                <a:lnTo>
                  <a:pt x="1021207" y="65151"/>
                </a:lnTo>
                <a:lnTo>
                  <a:pt x="1042162" y="61849"/>
                </a:lnTo>
                <a:lnTo>
                  <a:pt x="1061593" y="58674"/>
                </a:lnTo>
                <a:lnTo>
                  <a:pt x="1080262" y="54991"/>
                </a:lnTo>
                <a:lnTo>
                  <a:pt x="1096899" y="54991"/>
                </a:lnTo>
                <a:lnTo>
                  <a:pt x="1114552" y="56134"/>
                </a:lnTo>
                <a:lnTo>
                  <a:pt x="1131062" y="58674"/>
                </a:lnTo>
                <a:lnTo>
                  <a:pt x="1147318" y="61849"/>
                </a:lnTo>
                <a:lnTo>
                  <a:pt x="1163447" y="65151"/>
                </a:lnTo>
                <a:lnTo>
                  <a:pt x="1180084" y="68326"/>
                </a:lnTo>
                <a:lnTo>
                  <a:pt x="1197610" y="71628"/>
                </a:lnTo>
                <a:lnTo>
                  <a:pt x="1216406" y="72644"/>
                </a:lnTo>
                <a:lnTo>
                  <a:pt x="1235837" y="72644"/>
                </a:lnTo>
                <a:lnTo>
                  <a:pt x="1256665" y="70485"/>
                </a:lnTo>
                <a:lnTo>
                  <a:pt x="1273302" y="68326"/>
                </a:lnTo>
                <a:lnTo>
                  <a:pt x="1284097" y="66167"/>
                </a:lnTo>
                <a:lnTo>
                  <a:pt x="1284097" y="66167"/>
                </a:lnTo>
                <a:lnTo>
                  <a:pt x="1257808" y="8458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85848" y="2303144"/>
            <a:ext cx="1007744" cy="302260"/>
          </a:xfrm>
          <a:custGeom>
            <a:avLst/>
            <a:gdLst/>
            <a:ahLst/>
            <a:cxnLst/>
            <a:rect l="l" t="t" r="r" b="b"/>
            <a:pathLst>
              <a:path w="1007744" h="302260">
                <a:moveTo>
                  <a:pt x="957960" y="100711"/>
                </a:moveTo>
                <a:lnTo>
                  <a:pt x="947165" y="96774"/>
                </a:lnTo>
                <a:lnTo>
                  <a:pt x="932688" y="91059"/>
                </a:lnTo>
                <a:lnTo>
                  <a:pt x="917575" y="84962"/>
                </a:lnTo>
                <a:lnTo>
                  <a:pt x="902081" y="75946"/>
                </a:lnTo>
                <a:lnTo>
                  <a:pt x="884427" y="72643"/>
                </a:lnTo>
                <a:lnTo>
                  <a:pt x="871474" y="69468"/>
                </a:lnTo>
                <a:lnTo>
                  <a:pt x="858138" y="67310"/>
                </a:lnTo>
                <a:lnTo>
                  <a:pt x="844169" y="66167"/>
                </a:lnTo>
                <a:lnTo>
                  <a:pt x="827658" y="62992"/>
                </a:lnTo>
                <a:lnTo>
                  <a:pt x="810259" y="59690"/>
                </a:lnTo>
                <a:lnTo>
                  <a:pt x="793750" y="55372"/>
                </a:lnTo>
                <a:lnTo>
                  <a:pt x="776477" y="50037"/>
                </a:lnTo>
                <a:lnTo>
                  <a:pt x="752347" y="47498"/>
                </a:lnTo>
                <a:lnTo>
                  <a:pt x="727837" y="43561"/>
                </a:lnTo>
                <a:lnTo>
                  <a:pt x="706246" y="38862"/>
                </a:lnTo>
                <a:lnTo>
                  <a:pt x="689737" y="37718"/>
                </a:lnTo>
                <a:lnTo>
                  <a:pt x="674624" y="37718"/>
                </a:lnTo>
                <a:lnTo>
                  <a:pt x="654812" y="34543"/>
                </a:lnTo>
                <a:lnTo>
                  <a:pt x="630682" y="29083"/>
                </a:lnTo>
                <a:lnTo>
                  <a:pt x="603376" y="24130"/>
                </a:lnTo>
                <a:lnTo>
                  <a:pt x="580263" y="20447"/>
                </a:lnTo>
                <a:lnTo>
                  <a:pt x="556132" y="19431"/>
                </a:lnTo>
                <a:lnTo>
                  <a:pt x="532002" y="16129"/>
                </a:lnTo>
                <a:lnTo>
                  <a:pt x="466470" y="6477"/>
                </a:lnTo>
                <a:lnTo>
                  <a:pt x="443483" y="5334"/>
                </a:lnTo>
                <a:lnTo>
                  <a:pt x="348106" y="0"/>
                </a:lnTo>
                <a:lnTo>
                  <a:pt x="317500" y="1016"/>
                </a:lnTo>
                <a:lnTo>
                  <a:pt x="291210" y="2159"/>
                </a:lnTo>
                <a:lnTo>
                  <a:pt x="269239" y="3175"/>
                </a:lnTo>
                <a:lnTo>
                  <a:pt x="248665" y="6477"/>
                </a:lnTo>
                <a:lnTo>
                  <a:pt x="227837" y="9652"/>
                </a:lnTo>
                <a:lnTo>
                  <a:pt x="209169" y="11811"/>
                </a:lnTo>
                <a:lnTo>
                  <a:pt x="190753" y="16129"/>
                </a:lnTo>
                <a:lnTo>
                  <a:pt x="173100" y="20447"/>
                </a:lnTo>
                <a:lnTo>
                  <a:pt x="156590" y="26924"/>
                </a:lnTo>
                <a:lnTo>
                  <a:pt x="139953" y="31242"/>
                </a:lnTo>
                <a:lnTo>
                  <a:pt x="124840" y="35560"/>
                </a:lnTo>
                <a:lnTo>
                  <a:pt x="38481" y="82423"/>
                </a:lnTo>
                <a:lnTo>
                  <a:pt x="26288" y="96774"/>
                </a:lnTo>
                <a:lnTo>
                  <a:pt x="17652" y="110871"/>
                </a:lnTo>
                <a:lnTo>
                  <a:pt x="3175" y="141097"/>
                </a:lnTo>
                <a:lnTo>
                  <a:pt x="0" y="158369"/>
                </a:lnTo>
                <a:lnTo>
                  <a:pt x="0" y="158369"/>
                </a:lnTo>
                <a:lnTo>
                  <a:pt x="1015" y="176656"/>
                </a:lnTo>
                <a:lnTo>
                  <a:pt x="6857" y="197612"/>
                </a:lnTo>
                <a:lnTo>
                  <a:pt x="16509" y="215900"/>
                </a:lnTo>
                <a:lnTo>
                  <a:pt x="29463" y="232537"/>
                </a:lnTo>
                <a:lnTo>
                  <a:pt x="43941" y="246506"/>
                </a:lnTo>
                <a:lnTo>
                  <a:pt x="60451" y="256286"/>
                </a:lnTo>
                <a:lnTo>
                  <a:pt x="80263" y="265938"/>
                </a:lnTo>
                <a:lnTo>
                  <a:pt x="100710" y="273939"/>
                </a:lnTo>
                <a:lnTo>
                  <a:pt x="120522" y="276733"/>
                </a:lnTo>
                <a:lnTo>
                  <a:pt x="142112" y="278892"/>
                </a:lnTo>
                <a:lnTo>
                  <a:pt x="169544" y="281051"/>
                </a:lnTo>
                <a:lnTo>
                  <a:pt x="200532" y="285750"/>
                </a:lnTo>
                <a:lnTo>
                  <a:pt x="232156" y="288671"/>
                </a:lnTo>
                <a:lnTo>
                  <a:pt x="260603" y="290830"/>
                </a:lnTo>
                <a:lnTo>
                  <a:pt x="287908" y="292227"/>
                </a:lnTo>
                <a:lnTo>
                  <a:pt x="314197" y="293370"/>
                </a:lnTo>
                <a:lnTo>
                  <a:pt x="339470" y="293370"/>
                </a:lnTo>
                <a:lnTo>
                  <a:pt x="366775" y="295529"/>
                </a:lnTo>
                <a:lnTo>
                  <a:pt x="398525" y="299847"/>
                </a:lnTo>
                <a:lnTo>
                  <a:pt x="425831" y="302006"/>
                </a:lnTo>
                <a:lnTo>
                  <a:pt x="448818" y="302006"/>
                </a:lnTo>
                <a:lnTo>
                  <a:pt x="470788" y="302006"/>
                </a:lnTo>
                <a:lnTo>
                  <a:pt x="493902" y="300863"/>
                </a:lnTo>
                <a:lnTo>
                  <a:pt x="515874" y="300863"/>
                </a:lnTo>
                <a:lnTo>
                  <a:pt x="544321" y="297688"/>
                </a:lnTo>
                <a:lnTo>
                  <a:pt x="577088" y="294386"/>
                </a:lnTo>
                <a:lnTo>
                  <a:pt x="607694" y="292227"/>
                </a:lnTo>
                <a:lnTo>
                  <a:pt x="641476" y="289687"/>
                </a:lnTo>
                <a:lnTo>
                  <a:pt x="674624" y="287528"/>
                </a:lnTo>
                <a:lnTo>
                  <a:pt x="701928" y="287528"/>
                </a:lnTo>
                <a:lnTo>
                  <a:pt x="724662" y="286893"/>
                </a:lnTo>
                <a:lnTo>
                  <a:pt x="745489" y="283591"/>
                </a:lnTo>
                <a:lnTo>
                  <a:pt x="767460" y="278892"/>
                </a:lnTo>
                <a:lnTo>
                  <a:pt x="787272" y="273939"/>
                </a:lnTo>
                <a:lnTo>
                  <a:pt x="813562" y="268097"/>
                </a:lnTo>
                <a:lnTo>
                  <a:pt x="840866" y="261620"/>
                </a:lnTo>
                <a:lnTo>
                  <a:pt x="864996" y="258445"/>
                </a:lnTo>
                <a:lnTo>
                  <a:pt x="884427" y="254127"/>
                </a:lnTo>
                <a:lnTo>
                  <a:pt x="903224" y="247269"/>
                </a:lnTo>
                <a:lnTo>
                  <a:pt x="919733" y="241173"/>
                </a:lnTo>
                <a:lnTo>
                  <a:pt x="936370" y="235331"/>
                </a:lnTo>
                <a:lnTo>
                  <a:pt x="953643" y="228854"/>
                </a:lnTo>
                <a:lnTo>
                  <a:pt x="970152" y="220218"/>
                </a:lnTo>
                <a:lnTo>
                  <a:pt x="984250" y="210566"/>
                </a:lnTo>
                <a:lnTo>
                  <a:pt x="997584" y="200787"/>
                </a:lnTo>
                <a:lnTo>
                  <a:pt x="1005077" y="189992"/>
                </a:lnTo>
                <a:lnTo>
                  <a:pt x="1007237" y="175641"/>
                </a:lnTo>
                <a:lnTo>
                  <a:pt x="999744" y="163068"/>
                </a:lnTo>
                <a:lnTo>
                  <a:pt x="986408" y="148590"/>
                </a:lnTo>
                <a:lnTo>
                  <a:pt x="973454" y="137160"/>
                </a:lnTo>
                <a:lnTo>
                  <a:pt x="956818" y="127000"/>
                </a:lnTo>
                <a:lnTo>
                  <a:pt x="939164" y="120523"/>
                </a:lnTo>
                <a:lnTo>
                  <a:pt x="921893" y="116205"/>
                </a:lnTo>
                <a:lnTo>
                  <a:pt x="904239" y="116205"/>
                </a:lnTo>
                <a:lnTo>
                  <a:pt x="886968" y="1162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979929" y="2868675"/>
            <a:ext cx="1127760" cy="45085"/>
          </a:xfrm>
          <a:custGeom>
            <a:avLst/>
            <a:gdLst/>
            <a:ahLst/>
            <a:cxnLst/>
            <a:rect l="l" t="t" r="r" b="b"/>
            <a:pathLst>
              <a:path w="1127760" h="45085">
                <a:moveTo>
                  <a:pt x="0" y="31623"/>
                </a:moveTo>
                <a:lnTo>
                  <a:pt x="14096" y="30606"/>
                </a:lnTo>
                <a:lnTo>
                  <a:pt x="31750" y="28448"/>
                </a:lnTo>
                <a:lnTo>
                  <a:pt x="53339" y="26289"/>
                </a:lnTo>
                <a:lnTo>
                  <a:pt x="76326" y="25146"/>
                </a:lnTo>
                <a:lnTo>
                  <a:pt x="96138" y="24130"/>
                </a:lnTo>
                <a:lnTo>
                  <a:pt x="117728" y="22987"/>
                </a:lnTo>
                <a:lnTo>
                  <a:pt x="142239" y="21971"/>
                </a:lnTo>
                <a:lnTo>
                  <a:pt x="169544" y="19812"/>
                </a:lnTo>
                <a:lnTo>
                  <a:pt x="194818" y="17272"/>
                </a:lnTo>
                <a:lnTo>
                  <a:pt x="224281" y="16129"/>
                </a:lnTo>
                <a:lnTo>
                  <a:pt x="258190" y="15493"/>
                </a:lnTo>
                <a:lnTo>
                  <a:pt x="290956" y="14350"/>
                </a:lnTo>
                <a:lnTo>
                  <a:pt x="322580" y="14350"/>
                </a:lnTo>
                <a:lnTo>
                  <a:pt x="357886" y="13335"/>
                </a:lnTo>
                <a:lnTo>
                  <a:pt x="397128" y="12192"/>
                </a:lnTo>
                <a:lnTo>
                  <a:pt x="437769" y="10033"/>
                </a:lnTo>
                <a:lnTo>
                  <a:pt x="477012" y="6477"/>
                </a:lnTo>
                <a:lnTo>
                  <a:pt x="519938" y="5715"/>
                </a:lnTo>
                <a:lnTo>
                  <a:pt x="570230" y="4699"/>
                </a:lnTo>
                <a:lnTo>
                  <a:pt x="620268" y="3556"/>
                </a:lnTo>
                <a:lnTo>
                  <a:pt x="668908" y="2540"/>
                </a:lnTo>
                <a:lnTo>
                  <a:pt x="718946" y="1397"/>
                </a:lnTo>
                <a:lnTo>
                  <a:pt x="774700" y="0"/>
                </a:lnTo>
                <a:lnTo>
                  <a:pt x="833755" y="1397"/>
                </a:lnTo>
                <a:lnTo>
                  <a:pt x="890015" y="5715"/>
                </a:lnTo>
                <a:lnTo>
                  <a:pt x="946784" y="15493"/>
                </a:lnTo>
                <a:lnTo>
                  <a:pt x="1007999" y="27305"/>
                </a:lnTo>
                <a:lnTo>
                  <a:pt x="1070737" y="35941"/>
                </a:lnTo>
                <a:lnTo>
                  <a:pt x="1127506" y="4457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86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204720" cy="616585"/>
            <a:chOff x="1213103" y="774134"/>
            <a:chExt cx="2204720" cy="616585"/>
          </a:xfrm>
        </p:grpSpPr>
        <p:sp>
          <p:nvSpPr>
            <p:cNvPr id="4" name="object 4"/>
            <p:cNvSpPr/>
            <p:nvPr/>
          </p:nvSpPr>
          <p:spPr>
            <a:xfrm>
              <a:off x="1234430" y="774134"/>
              <a:ext cx="218314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63039" y="792479"/>
              <a:ext cx="171983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2072639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993392" y="475488"/>
                  </a:lnTo>
                  <a:lnTo>
                    <a:pt x="2072639" y="396239"/>
                  </a:lnTo>
                  <a:lnTo>
                    <a:pt x="20726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110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1993392" y="475488"/>
                  </a:moveTo>
                  <a:lnTo>
                    <a:pt x="2009267" y="412114"/>
                  </a:lnTo>
                  <a:lnTo>
                    <a:pt x="2072639" y="396239"/>
                  </a:lnTo>
                  <a:lnTo>
                    <a:pt x="19933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072639" y="0"/>
                  </a:lnTo>
                  <a:lnTo>
                    <a:pt x="2072639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560768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03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Urochordata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Larva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90" dirty="0">
                <a:latin typeface="Arial Black"/>
                <a:cs typeface="Arial Black"/>
              </a:rPr>
              <a:t>called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tadpole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50" dirty="0">
                <a:latin typeface="Arial Black"/>
                <a:cs typeface="Arial Black"/>
              </a:rPr>
              <a:t>it </a:t>
            </a:r>
            <a:r>
              <a:rPr sz="1500" spc="-185" dirty="0">
                <a:latin typeface="Arial Black"/>
                <a:cs typeface="Arial Black"/>
              </a:rPr>
              <a:t>changes </a:t>
            </a:r>
            <a:r>
              <a:rPr sz="1500" spc="-155" dirty="0">
                <a:latin typeface="Arial Black"/>
                <a:cs typeface="Arial Black"/>
              </a:rPr>
              <a:t>into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75" dirty="0">
                <a:latin typeface="Arial Black"/>
                <a:cs typeface="Arial Black"/>
              </a:rPr>
              <a:t>degenerate</a:t>
            </a:r>
            <a:r>
              <a:rPr sz="1500" spc="14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adult.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This transformation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85" dirty="0">
                <a:latin typeface="Arial Black"/>
                <a:cs typeface="Arial Black"/>
              </a:rPr>
              <a:t>called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retrogressive</a:t>
            </a:r>
            <a:r>
              <a:rPr sz="1500" b="1" spc="5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metamorphosis.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02352" y="2767583"/>
            <a:ext cx="3544824" cy="1993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29789" y="1650491"/>
            <a:ext cx="1275715" cy="43815"/>
          </a:xfrm>
          <a:custGeom>
            <a:avLst/>
            <a:gdLst/>
            <a:ahLst/>
            <a:cxnLst/>
            <a:rect l="l" t="t" r="r" b="b"/>
            <a:pathLst>
              <a:path w="1275714" h="43814">
                <a:moveTo>
                  <a:pt x="0" y="4318"/>
                </a:moveTo>
                <a:lnTo>
                  <a:pt x="0" y="4318"/>
                </a:lnTo>
                <a:lnTo>
                  <a:pt x="9017" y="5842"/>
                </a:lnTo>
                <a:lnTo>
                  <a:pt x="17653" y="10795"/>
                </a:lnTo>
                <a:lnTo>
                  <a:pt x="28448" y="18415"/>
                </a:lnTo>
                <a:lnTo>
                  <a:pt x="40259" y="26289"/>
                </a:lnTo>
                <a:lnTo>
                  <a:pt x="54737" y="32766"/>
                </a:lnTo>
                <a:lnTo>
                  <a:pt x="69850" y="37846"/>
                </a:lnTo>
                <a:lnTo>
                  <a:pt x="86360" y="41402"/>
                </a:lnTo>
                <a:lnTo>
                  <a:pt x="102997" y="42545"/>
                </a:lnTo>
                <a:lnTo>
                  <a:pt x="102997" y="42545"/>
                </a:lnTo>
                <a:lnTo>
                  <a:pt x="120523" y="40386"/>
                </a:lnTo>
                <a:lnTo>
                  <a:pt x="137795" y="37846"/>
                </a:lnTo>
                <a:lnTo>
                  <a:pt x="155448" y="34925"/>
                </a:lnTo>
                <a:lnTo>
                  <a:pt x="172720" y="31369"/>
                </a:lnTo>
                <a:lnTo>
                  <a:pt x="191516" y="27432"/>
                </a:lnTo>
                <a:lnTo>
                  <a:pt x="212344" y="21590"/>
                </a:lnTo>
                <a:lnTo>
                  <a:pt x="231140" y="17653"/>
                </a:lnTo>
                <a:lnTo>
                  <a:pt x="249809" y="11937"/>
                </a:lnTo>
                <a:lnTo>
                  <a:pt x="268224" y="7620"/>
                </a:lnTo>
                <a:lnTo>
                  <a:pt x="288036" y="4318"/>
                </a:lnTo>
                <a:lnTo>
                  <a:pt x="308864" y="2159"/>
                </a:lnTo>
                <a:lnTo>
                  <a:pt x="328295" y="1143"/>
                </a:lnTo>
                <a:lnTo>
                  <a:pt x="346964" y="0"/>
                </a:lnTo>
                <a:lnTo>
                  <a:pt x="364617" y="0"/>
                </a:lnTo>
                <a:lnTo>
                  <a:pt x="364617" y="0"/>
                </a:lnTo>
                <a:lnTo>
                  <a:pt x="380873" y="2159"/>
                </a:lnTo>
                <a:lnTo>
                  <a:pt x="398526" y="4318"/>
                </a:lnTo>
                <a:lnTo>
                  <a:pt x="416179" y="9779"/>
                </a:lnTo>
                <a:lnTo>
                  <a:pt x="433451" y="18415"/>
                </a:lnTo>
                <a:lnTo>
                  <a:pt x="451104" y="26289"/>
                </a:lnTo>
                <a:lnTo>
                  <a:pt x="468376" y="30226"/>
                </a:lnTo>
                <a:lnTo>
                  <a:pt x="486029" y="33909"/>
                </a:lnTo>
                <a:lnTo>
                  <a:pt x="503555" y="36703"/>
                </a:lnTo>
                <a:lnTo>
                  <a:pt x="521208" y="40386"/>
                </a:lnTo>
                <a:lnTo>
                  <a:pt x="521208" y="40386"/>
                </a:lnTo>
                <a:lnTo>
                  <a:pt x="541782" y="42545"/>
                </a:lnTo>
                <a:lnTo>
                  <a:pt x="565150" y="42545"/>
                </a:lnTo>
                <a:lnTo>
                  <a:pt x="588899" y="40386"/>
                </a:lnTo>
                <a:lnTo>
                  <a:pt x="610870" y="37846"/>
                </a:lnTo>
                <a:lnTo>
                  <a:pt x="633984" y="36068"/>
                </a:lnTo>
                <a:lnTo>
                  <a:pt x="656971" y="33909"/>
                </a:lnTo>
                <a:lnTo>
                  <a:pt x="680720" y="30226"/>
                </a:lnTo>
                <a:lnTo>
                  <a:pt x="703072" y="27432"/>
                </a:lnTo>
                <a:lnTo>
                  <a:pt x="722503" y="25273"/>
                </a:lnTo>
                <a:lnTo>
                  <a:pt x="742315" y="22733"/>
                </a:lnTo>
                <a:lnTo>
                  <a:pt x="765302" y="21590"/>
                </a:lnTo>
                <a:lnTo>
                  <a:pt x="788416" y="22733"/>
                </a:lnTo>
                <a:lnTo>
                  <a:pt x="810006" y="26289"/>
                </a:lnTo>
                <a:lnTo>
                  <a:pt x="829818" y="29210"/>
                </a:lnTo>
                <a:lnTo>
                  <a:pt x="848487" y="33909"/>
                </a:lnTo>
                <a:lnTo>
                  <a:pt x="869315" y="38862"/>
                </a:lnTo>
                <a:lnTo>
                  <a:pt x="890270" y="42545"/>
                </a:lnTo>
                <a:lnTo>
                  <a:pt x="911860" y="43561"/>
                </a:lnTo>
                <a:lnTo>
                  <a:pt x="936371" y="42545"/>
                </a:lnTo>
                <a:lnTo>
                  <a:pt x="961136" y="38862"/>
                </a:lnTo>
                <a:lnTo>
                  <a:pt x="983107" y="36068"/>
                </a:lnTo>
                <a:lnTo>
                  <a:pt x="1002919" y="31369"/>
                </a:lnTo>
                <a:lnTo>
                  <a:pt x="1021715" y="27432"/>
                </a:lnTo>
                <a:lnTo>
                  <a:pt x="1037844" y="22733"/>
                </a:lnTo>
                <a:lnTo>
                  <a:pt x="1054100" y="19431"/>
                </a:lnTo>
                <a:lnTo>
                  <a:pt x="1068451" y="18415"/>
                </a:lnTo>
                <a:lnTo>
                  <a:pt x="1082802" y="14097"/>
                </a:lnTo>
                <a:lnTo>
                  <a:pt x="1097915" y="11937"/>
                </a:lnTo>
                <a:lnTo>
                  <a:pt x="1115568" y="11937"/>
                </a:lnTo>
                <a:lnTo>
                  <a:pt x="1115568" y="11937"/>
                </a:lnTo>
                <a:lnTo>
                  <a:pt x="1134364" y="12954"/>
                </a:lnTo>
                <a:lnTo>
                  <a:pt x="1151636" y="17653"/>
                </a:lnTo>
                <a:lnTo>
                  <a:pt x="1165987" y="21590"/>
                </a:lnTo>
                <a:lnTo>
                  <a:pt x="1181100" y="26289"/>
                </a:lnTo>
                <a:lnTo>
                  <a:pt x="1196594" y="30226"/>
                </a:lnTo>
                <a:lnTo>
                  <a:pt x="1213231" y="33909"/>
                </a:lnTo>
                <a:lnTo>
                  <a:pt x="1228344" y="36068"/>
                </a:lnTo>
                <a:lnTo>
                  <a:pt x="1245997" y="36068"/>
                </a:lnTo>
                <a:lnTo>
                  <a:pt x="1260348" y="33909"/>
                </a:lnTo>
                <a:lnTo>
                  <a:pt x="1272159" y="31369"/>
                </a:lnTo>
                <a:lnTo>
                  <a:pt x="1275461" y="2273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225038" y="1254378"/>
            <a:ext cx="357505" cy="259715"/>
            <a:chOff x="3225038" y="1254378"/>
            <a:chExt cx="357505" cy="259715"/>
          </a:xfrm>
        </p:grpSpPr>
        <p:sp>
          <p:nvSpPr>
            <p:cNvPr id="13" name="object 13"/>
            <p:cNvSpPr/>
            <p:nvPr/>
          </p:nvSpPr>
          <p:spPr>
            <a:xfrm>
              <a:off x="3234563" y="1279397"/>
              <a:ext cx="338455" cy="224790"/>
            </a:xfrm>
            <a:custGeom>
              <a:avLst/>
              <a:gdLst/>
              <a:ahLst/>
              <a:cxnLst/>
              <a:rect l="l" t="t" r="r" b="b"/>
              <a:pathLst>
                <a:path w="338454" h="224790">
                  <a:moveTo>
                    <a:pt x="0" y="181101"/>
                  </a:moveTo>
                  <a:lnTo>
                    <a:pt x="0" y="181101"/>
                  </a:lnTo>
                  <a:lnTo>
                    <a:pt x="2159" y="189991"/>
                  </a:lnTo>
                  <a:lnTo>
                    <a:pt x="7619" y="203708"/>
                  </a:lnTo>
                  <a:lnTo>
                    <a:pt x="10794" y="210185"/>
                  </a:lnTo>
                  <a:lnTo>
                    <a:pt x="15112" y="217042"/>
                  </a:lnTo>
                  <a:lnTo>
                    <a:pt x="19431" y="223520"/>
                  </a:lnTo>
                  <a:lnTo>
                    <a:pt x="30607" y="224662"/>
                  </a:lnTo>
                  <a:lnTo>
                    <a:pt x="30607" y="224662"/>
                  </a:lnTo>
                  <a:lnTo>
                    <a:pt x="41401" y="218821"/>
                  </a:lnTo>
                  <a:lnTo>
                    <a:pt x="53721" y="210185"/>
                  </a:lnTo>
                  <a:lnTo>
                    <a:pt x="66675" y="200533"/>
                  </a:lnTo>
                  <a:lnTo>
                    <a:pt x="79628" y="191135"/>
                  </a:lnTo>
                  <a:lnTo>
                    <a:pt x="91821" y="181101"/>
                  </a:lnTo>
                  <a:lnTo>
                    <a:pt x="104775" y="171323"/>
                  </a:lnTo>
                  <a:lnTo>
                    <a:pt x="117094" y="159385"/>
                  </a:lnTo>
                  <a:lnTo>
                    <a:pt x="129286" y="149733"/>
                  </a:lnTo>
                  <a:lnTo>
                    <a:pt x="142239" y="138556"/>
                  </a:lnTo>
                  <a:lnTo>
                    <a:pt x="156590" y="127762"/>
                  </a:lnTo>
                  <a:lnTo>
                    <a:pt x="169545" y="117983"/>
                  </a:lnTo>
                  <a:lnTo>
                    <a:pt x="184023" y="106172"/>
                  </a:lnTo>
                  <a:lnTo>
                    <a:pt x="199136" y="95376"/>
                  </a:lnTo>
                  <a:lnTo>
                    <a:pt x="214629" y="84200"/>
                  </a:lnTo>
                  <a:lnTo>
                    <a:pt x="231901" y="73405"/>
                  </a:lnTo>
                  <a:lnTo>
                    <a:pt x="248412" y="62611"/>
                  </a:lnTo>
                  <a:lnTo>
                    <a:pt x="264667" y="50673"/>
                  </a:lnTo>
                  <a:lnTo>
                    <a:pt x="281177" y="39877"/>
                  </a:lnTo>
                  <a:lnTo>
                    <a:pt x="295656" y="28701"/>
                  </a:lnTo>
                  <a:lnTo>
                    <a:pt x="307466" y="19430"/>
                  </a:lnTo>
                  <a:lnTo>
                    <a:pt x="320421" y="11429"/>
                  </a:lnTo>
                  <a:lnTo>
                    <a:pt x="330581" y="4952"/>
                  </a:lnTo>
                  <a:lnTo>
                    <a:pt x="338074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43173" y="12639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595623" y="1636522"/>
            <a:ext cx="3013075" cy="36830"/>
          </a:xfrm>
          <a:custGeom>
            <a:avLst/>
            <a:gdLst/>
            <a:ahLst/>
            <a:cxnLst/>
            <a:rect l="l" t="t" r="r" b="b"/>
            <a:pathLst>
              <a:path w="3013075" h="36830">
                <a:moveTo>
                  <a:pt x="0" y="0"/>
                </a:moveTo>
                <a:lnTo>
                  <a:pt x="0" y="0"/>
                </a:lnTo>
                <a:lnTo>
                  <a:pt x="8000" y="6476"/>
                </a:lnTo>
                <a:lnTo>
                  <a:pt x="18796" y="8636"/>
                </a:lnTo>
                <a:lnTo>
                  <a:pt x="32765" y="9651"/>
                </a:lnTo>
                <a:lnTo>
                  <a:pt x="51562" y="9651"/>
                </a:lnTo>
                <a:lnTo>
                  <a:pt x="69214" y="10794"/>
                </a:lnTo>
                <a:lnTo>
                  <a:pt x="86487" y="10794"/>
                </a:lnTo>
                <a:lnTo>
                  <a:pt x="104139" y="10794"/>
                </a:lnTo>
                <a:lnTo>
                  <a:pt x="121792" y="11811"/>
                </a:lnTo>
                <a:lnTo>
                  <a:pt x="139318" y="13969"/>
                </a:lnTo>
                <a:lnTo>
                  <a:pt x="157734" y="16128"/>
                </a:lnTo>
                <a:lnTo>
                  <a:pt x="175387" y="18287"/>
                </a:lnTo>
                <a:lnTo>
                  <a:pt x="194055" y="19812"/>
                </a:lnTo>
                <a:lnTo>
                  <a:pt x="213487" y="20827"/>
                </a:lnTo>
                <a:lnTo>
                  <a:pt x="234441" y="21589"/>
                </a:lnTo>
                <a:lnTo>
                  <a:pt x="258572" y="21589"/>
                </a:lnTo>
                <a:lnTo>
                  <a:pt x="282701" y="22605"/>
                </a:lnTo>
                <a:lnTo>
                  <a:pt x="306831" y="23749"/>
                </a:lnTo>
                <a:lnTo>
                  <a:pt x="333121" y="24764"/>
                </a:lnTo>
                <a:lnTo>
                  <a:pt x="359028" y="25907"/>
                </a:lnTo>
                <a:lnTo>
                  <a:pt x="385317" y="25907"/>
                </a:lnTo>
                <a:lnTo>
                  <a:pt x="409701" y="26924"/>
                </a:lnTo>
                <a:lnTo>
                  <a:pt x="435990" y="26924"/>
                </a:lnTo>
                <a:lnTo>
                  <a:pt x="462279" y="28066"/>
                </a:lnTo>
                <a:lnTo>
                  <a:pt x="488188" y="28066"/>
                </a:lnTo>
                <a:lnTo>
                  <a:pt x="513461" y="26924"/>
                </a:lnTo>
                <a:lnTo>
                  <a:pt x="540765" y="28066"/>
                </a:lnTo>
                <a:lnTo>
                  <a:pt x="567436" y="29463"/>
                </a:lnTo>
                <a:lnTo>
                  <a:pt x="567436" y="29463"/>
                </a:lnTo>
                <a:lnTo>
                  <a:pt x="592581" y="28066"/>
                </a:lnTo>
                <a:lnTo>
                  <a:pt x="621029" y="28066"/>
                </a:lnTo>
                <a:lnTo>
                  <a:pt x="648462" y="28066"/>
                </a:lnTo>
                <a:lnTo>
                  <a:pt x="675766" y="28066"/>
                </a:lnTo>
                <a:lnTo>
                  <a:pt x="702817" y="28066"/>
                </a:lnTo>
                <a:lnTo>
                  <a:pt x="731520" y="28066"/>
                </a:lnTo>
                <a:lnTo>
                  <a:pt x="783843" y="28066"/>
                </a:lnTo>
                <a:lnTo>
                  <a:pt x="806068" y="29463"/>
                </a:lnTo>
                <a:lnTo>
                  <a:pt x="824484" y="29463"/>
                </a:lnTo>
                <a:lnTo>
                  <a:pt x="844296" y="29463"/>
                </a:lnTo>
                <a:lnTo>
                  <a:pt x="867283" y="28066"/>
                </a:lnTo>
                <a:lnTo>
                  <a:pt x="890397" y="28066"/>
                </a:lnTo>
                <a:lnTo>
                  <a:pt x="913002" y="28066"/>
                </a:lnTo>
                <a:lnTo>
                  <a:pt x="934974" y="28066"/>
                </a:lnTo>
                <a:lnTo>
                  <a:pt x="953642" y="31623"/>
                </a:lnTo>
                <a:lnTo>
                  <a:pt x="972438" y="32385"/>
                </a:lnTo>
                <a:lnTo>
                  <a:pt x="992251" y="33400"/>
                </a:lnTo>
                <a:lnTo>
                  <a:pt x="1011681" y="33400"/>
                </a:lnTo>
                <a:lnTo>
                  <a:pt x="1031493" y="33400"/>
                </a:lnTo>
                <a:lnTo>
                  <a:pt x="1050163" y="34543"/>
                </a:lnTo>
                <a:lnTo>
                  <a:pt x="1069593" y="34543"/>
                </a:lnTo>
                <a:lnTo>
                  <a:pt x="1095121" y="34543"/>
                </a:lnTo>
                <a:lnTo>
                  <a:pt x="1117853" y="33400"/>
                </a:lnTo>
                <a:lnTo>
                  <a:pt x="1137665" y="33400"/>
                </a:lnTo>
                <a:lnTo>
                  <a:pt x="1157097" y="34543"/>
                </a:lnTo>
                <a:lnTo>
                  <a:pt x="1178305" y="35560"/>
                </a:lnTo>
                <a:lnTo>
                  <a:pt x="1196721" y="35560"/>
                </a:lnTo>
                <a:lnTo>
                  <a:pt x="1216533" y="35560"/>
                </a:lnTo>
                <a:lnTo>
                  <a:pt x="1239520" y="35560"/>
                </a:lnTo>
                <a:lnTo>
                  <a:pt x="1265809" y="35560"/>
                </a:lnTo>
                <a:lnTo>
                  <a:pt x="1292098" y="36702"/>
                </a:lnTo>
                <a:lnTo>
                  <a:pt x="1312672" y="36702"/>
                </a:lnTo>
                <a:lnTo>
                  <a:pt x="1333500" y="34543"/>
                </a:lnTo>
                <a:lnTo>
                  <a:pt x="1353312" y="33400"/>
                </a:lnTo>
                <a:lnTo>
                  <a:pt x="1374139" y="34543"/>
                </a:lnTo>
                <a:lnTo>
                  <a:pt x="1393952" y="34543"/>
                </a:lnTo>
                <a:lnTo>
                  <a:pt x="1415541" y="34543"/>
                </a:lnTo>
                <a:lnTo>
                  <a:pt x="1439672" y="35560"/>
                </a:lnTo>
                <a:lnTo>
                  <a:pt x="1463802" y="34543"/>
                </a:lnTo>
                <a:lnTo>
                  <a:pt x="1485773" y="34543"/>
                </a:lnTo>
                <a:lnTo>
                  <a:pt x="1506601" y="35560"/>
                </a:lnTo>
                <a:lnTo>
                  <a:pt x="1527175" y="36702"/>
                </a:lnTo>
                <a:lnTo>
                  <a:pt x="1552702" y="35560"/>
                </a:lnTo>
                <a:lnTo>
                  <a:pt x="1577975" y="36702"/>
                </a:lnTo>
                <a:lnTo>
                  <a:pt x="1605279" y="36702"/>
                </a:lnTo>
                <a:lnTo>
                  <a:pt x="1605279" y="36702"/>
                </a:lnTo>
                <a:lnTo>
                  <a:pt x="1633727" y="35560"/>
                </a:lnTo>
                <a:lnTo>
                  <a:pt x="1662176" y="35560"/>
                </a:lnTo>
                <a:lnTo>
                  <a:pt x="1726564" y="35560"/>
                </a:lnTo>
                <a:lnTo>
                  <a:pt x="1745361" y="35560"/>
                </a:lnTo>
                <a:lnTo>
                  <a:pt x="1766189" y="34543"/>
                </a:lnTo>
                <a:lnTo>
                  <a:pt x="1790318" y="33400"/>
                </a:lnTo>
                <a:lnTo>
                  <a:pt x="1815211" y="32385"/>
                </a:lnTo>
                <a:lnTo>
                  <a:pt x="1842515" y="32385"/>
                </a:lnTo>
                <a:lnTo>
                  <a:pt x="1868804" y="32385"/>
                </a:lnTo>
                <a:lnTo>
                  <a:pt x="1895475" y="32385"/>
                </a:lnTo>
                <a:lnTo>
                  <a:pt x="1921764" y="32385"/>
                </a:lnTo>
                <a:lnTo>
                  <a:pt x="1950212" y="32385"/>
                </a:lnTo>
                <a:lnTo>
                  <a:pt x="1974977" y="32385"/>
                </a:lnTo>
                <a:lnTo>
                  <a:pt x="2000250" y="32385"/>
                </a:lnTo>
                <a:lnTo>
                  <a:pt x="2025396" y="32385"/>
                </a:lnTo>
                <a:lnTo>
                  <a:pt x="2047366" y="33400"/>
                </a:lnTo>
                <a:lnTo>
                  <a:pt x="2066163" y="34543"/>
                </a:lnTo>
                <a:lnTo>
                  <a:pt x="2083435" y="35560"/>
                </a:lnTo>
                <a:lnTo>
                  <a:pt x="2102104" y="34543"/>
                </a:lnTo>
                <a:lnTo>
                  <a:pt x="2124075" y="34543"/>
                </a:lnTo>
                <a:lnTo>
                  <a:pt x="2143887" y="33400"/>
                </a:lnTo>
                <a:lnTo>
                  <a:pt x="2162555" y="32385"/>
                </a:lnTo>
                <a:lnTo>
                  <a:pt x="2179828" y="32385"/>
                </a:lnTo>
                <a:lnTo>
                  <a:pt x="2197480" y="33400"/>
                </a:lnTo>
                <a:lnTo>
                  <a:pt x="2218436" y="34543"/>
                </a:lnTo>
                <a:lnTo>
                  <a:pt x="2238883" y="34543"/>
                </a:lnTo>
                <a:lnTo>
                  <a:pt x="2260854" y="34543"/>
                </a:lnTo>
                <a:lnTo>
                  <a:pt x="2282825" y="33400"/>
                </a:lnTo>
                <a:lnTo>
                  <a:pt x="2306954" y="34543"/>
                </a:lnTo>
                <a:lnTo>
                  <a:pt x="2331085" y="34543"/>
                </a:lnTo>
                <a:lnTo>
                  <a:pt x="2353691" y="34543"/>
                </a:lnTo>
                <a:lnTo>
                  <a:pt x="2397633" y="34543"/>
                </a:lnTo>
                <a:lnTo>
                  <a:pt x="2432939" y="34543"/>
                </a:lnTo>
                <a:lnTo>
                  <a:pt x="2450591" y="34543"/>
                </a:lnTo>
                <a:lnTo>
                  <a:pt x="2470023" y="34543"/>
                </a:lnTo>
                <a:lnTo>
                  <a:pt x="2493010" y="34543"/>
                </a:lnTo>
                <a:lnTo>
                  <a:pt x="2514980" y="34543"/>
                </a:lnTo>
                <a:lnTo>
                  <a:pt x="2537714" y="34543"/>
                </a:lnTo>
                <a:lnTo>
                  <a:pt x="2561081" y="35560"/>
                </a:lnTo>
                <a:lnTo>
                  <a:pt x="2583815" y="35560"/>
                </a:lnTo>
                <a:lnTo>
                  <a:pt x="2605786" y="35560"/>
                </a:lnTo>
                <a:lnTo>
                  <a:pt x="2626614" y="35560"/>
                </a:lnTo>
                <a:lnTo>
                  <a:pt x="2647441" y="34543"/>
                </a:lnTo>
                <a:lnTo>
                  <a:pt x="2669159" y="35560"/>
                </a:lnTo>
                <a:lnTo>
                  <a:pt x="2669159" y="35560"/>
                </a:lnTo>
                <a:lnTo>
                  <a:pt x="2692527" y="34543"/>
                </a:lnTo>
                <a:lnTo>
                  <a:pt x="2714116" y="33400"/>
                </a:lnTo>
                <a:lnTo>
                  <a:pt x="2736088" y="33400"/>
                </a:lnTo>
                <a:lnTo>
                  <a:pt x="2758059" y="34543"/>
                </a:lnTo>
                <a:lnTo>
                  <a:pt x="2780029" y="34543"/>
                </a:lnTo>
                <a:lnTo>
                  <a:pt x="2799461" y="34543"/>
                </a:lnTo>
                <a:lnTo>
                  <a:pt x="2819273" y="34543"/>
                </a:lnTo>
                <a:lnTo>
                  <a:pt x="2839085" y="34543"/>
                </a:lnTo>
                <a:lnTo>
                  <a:pt x="2858770" y="34543"/>
                </a:lnTo>
                <a:lnTo>
                  <a:pt x="2880360" y="34543"/>
                </a:lnTo>
                <a:lnTo>
                  <a:pt x="2902330" y="34543"/>
                </a:lnTo>
                <a:lnTo>
                  <a:pt x="2923285" y="34543"/>
                </a:lnTo>
                <a:lnTo>
                  <a:pt x="2941954" y="34543"/>
                </a:lnTo>
                <a:lnTo>
                  <a:pt x="2959607" y="34543"/>
                </a:lnTo>
                <a:lnTo>
                  <a:pt x="2978023" y="35560"/>
                </a:lnTo>
                <a:lnTo>
                  <a:pt x="2992374" y="35560"/>
                </a:lnTo>
                <a:lnTo>
                  <a:pt x="3003169" y="35560"/>
                </a:lnTo>
                <a:lnTo>
                  <a:pt x="3012948" y="334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056507" y="1022730"/>
            <a:ext cx="114300" cy="349250"/>
          </a:xfrm>
          <a:custGeom>
            <a:avLst/>
            <a:gdLst/>
            <a:ahLst/>
            <a:cxnLst/>
            <a:rect l="l" t="t" r="r" b="b"/>
            <a:pathLst>
              <a:path w="114300" h="349250">
                <a:moveTo>
                  <a:pt x="114045" y="0"/>
                </a:moveTo>
                <a:lnTo>
                  <a:pt x="101853" y="13207"/>
                </a:lnTo>
                <a:lnTo>
                  <a:pt x="89915" y="24129"/>
                </a:lnTo>
                <a:lnTo>
                  <a:pt x="79120" y="37083"/>
                </a:lnTo>
                <a:lnTo>
                  <a:pt x="68071" y="52196"/>
                </a:lnTo>
                <a:lnTo>
                  <a:pt x="55752" y="66547"/>
                </a:lnTo>
                <a:lnTo>
                  <a:pt x="44957" y="81279"/>
                </a:lnTo>
                <a:lnTo>
                  <a:pt x="0" y="197612"/>
                </a:lnTo>
                <a:lnTo>
                  <a:pt x="0" y="223900"/>
                </a:lnTo>
                <a:lnTo>
                  <a:pt x="0" y="223900"/>
                </a:lnTo>
                <a:lnTo>
                  <a:pt x="3555" y="247650"/>
                </a:lnTo>
                <a:lnTo>
                  <a:pt x="10032" y="270255"/>
                </a:lnTo>
                <a:lnTo>
                  <a:pt x="21208" y="291210"/>
                </a:lnTo>
                <a:lnTo>
                  <a:pt x="34162" y="308482"/>
                </a:lnTo>
                <a:lnTo>
                  <a:pt x="34162" y="308482"/>
                </a:lnTo>
                <a:lnTo>
                  <a:pt x="49656" y="323595"/>
                </a:lnTo>
                <a:lnTo>
                  <a:pt x="68071" y="336550"/>
                </a:lnTo>
                <a:lnTo>
                  <a:pt x="85597" y="346328"/>
                </a:lnTo>
                <a:lnTo>
                  <a:pt x="104393" y="34874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70502" y="978534"/>
            <a:ext cx="1745614" cy="4457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4100576" y="1838578"/>
            <a:ext cx="1945639" cy="123189"/>
            <a:chOff x="4100576" y="1838578"/>
            <a:chExt cx="1945639" cy="123189"/>
          </a:xfrm>
        </p:grpSpPr>
        <p:sp>
          <p:nvSpPr>
            <p:cNvPr id="19" name="object 19"/>
            <p:cNvSpPr/>
            <p:nvPr/>
          </p:nvSpPr>
          <p:spPr>
            <a:xfrm>
              <a:off x="4110101" y="1848103"/>
              <a:ext cx="1913255" cy="104139"/>
            </a:xfrm>
            <a:custGeom>
              <a:avLst/>
              <a:gdLst/>
              <a:ahLst/>
              <a:cxnLst/>
              <a:rect l="l" t="t" r="r" b="b"/>
              <a:pathLst>
                <a:path w="1913254" h="104139">
                  <a:moveTo>
                    <a:pt x="0" y="0"/>
                  </a:moveTo>
                  <a:lnTo>
                    <a:pt x="0" y="0"/>
                  </a:lnTo>
                  <a:lnTo>
                    <a:pt x="10160" y="1143"/>
                  </a:lnTo>
                  <a:lnTo>
                    <a:pt x="19812" y="8000"/>
                  </a:lnTo>
                  <a:lnTo>
                    <a:pt x="32003" y="16637"/>
                  </a:lnTo>
                  <a:lnTo>
                    <a:pt x="48260" y="26289"/>
                  </a:lnTo>
                  <a:lnTo>
                    <a:pt x="68072" y="32512"/>
                  </a:lnTo>
                  <a:lnTo>
                    <a:pt x="91059" y="34925"/>
                  </a:lnTo>
                  <a:lnTo>
                    <a:pt x="115188" y="33909"/>
                  </a:lnTo>
                  <a:lnTo>
                    <a:pt x="137160" y="30353"/>
                  </a:lnTo>
                  <a:lnTo>
                    <a:pt x="157734" y="27432"/>
                  </a:lnTo>
                  <a:lnTo>
                    <a:pt x="177546" y="23875"/>
                  </a:lnTo>
                  <a:lnTo>
                    <a:pt x="197358" y="21717"/>
                  </a:lnTo>
                  <a:lnTo>
                    <a:pt x="214629" y="20574"/>
                  </a:lnTo>
                  <a:lnTo>
                    <a:pt x="232283" y="21717"/>
                  </a:lnTo>
                  <a:lnTo>
                    <a:pt x="253111" y="23875"/>
                  </a:lnTo>
                  <a:lnTo>
                    <a:pt x="275082" y="28194"/>
                  </a:lnTo>
                  <a:lnTo>
                    <a:pt x="298831" y="33909"/>
                  </a:lnTo>
                  <a:lnTo>
                    <a:pt x="320039" y="40005"/>
                  </a:lnTo>
                  <a:lnTo>
                    <a:pt x="338836" y="45720"/>
                  </a:lnTo>
                  <a:lnTo>
                    <a:pt x="357124" y="50038"/>
                  </a:lnTo>
                  <a:lnTo>
                    <a:pt x="375920" y="54356"/>
                  </a:lnTo>
                  <a:lnTo>
                    <a:pt x="396748" y="57277"/>
                  </a:lnTo>
                  <a:lnTo>
                    <a:pt x="419481" y="59817"/>
                  </a:lnTo>
                  <a:lnTo>
                    <a:pt x="444626" y="58801"/>
                  </a:lnTo>
                  <a:lnTo>
                    <a:pt x="468757" y="56261"/>
                  </a:lnTo>
                  <a:lnTo>
                    <a:pt x="498221" y="52197"/>
                  </a:lnTo>
                  <a:lnTo>
                    <a:pt x="526669" y="46482"/>
                  </a:lnTo>
                  <a:lnTo>
                    <a:pt x="552323" y="42545"/>
                  </a:lnTo>
                  <a:lnTo>
                    <a:pt x="580644" y="37846"/>
                  </a:lnTo>
                  <a:lnTo>
                    <a:pt x="606678" y="36068"/>
                  </a:lnTo>
                  <a:lnTo>
                    <a:pt x="628523" y="34925"/>
                  </a:lnTo>
                  <a:lnTo>
                    <a:pt x="650494" y="36068"/>
                  </a:lnTo>
                  <a:lnTo>
                    <a:pt x="671449" y="37846"/>
                  </a:lnTo>
                  <a:lnTo>
                    <a:pt x="688721" y="43561"/>
                  </a:lnTo>
                  <a:lnTo>
                    <a:pt x="707389" y="47625"/>
                  </a:lnTo>
                  <a:lnTo>
                    <a:pt x="727201" y="52197"/>
                  </a:lnTo>
                  <a:lnTo>
                    <a:pt x="747013" y="56261"/>
                  </a:lnTo>
                  <a:lnTo>
                    <a:pt x="769747" y="59817"/>
                  </a:lnTo>
                  <a:lnTo>
                    <a:pt x="790575" y="61976"/>
                  </a:lnTo>
                  <a:lnTo>
                    <a:pt x="812546" y="63119"/>
                  </a:lnTo>
                  <a:lnTo>
                    <a:pt x="836676" y="63119"/>
                  </a:lnTo>
                  <a:lnTo>
                    <a:pt x="862964" y="63119"/>
                  </a:lnTo>
                  <a:lnTo>
                    <a:pt x="885951" y="61976"/>
                  </a:lnTo>
                  <a:lnTo>
                    <a:pt x="905763" y="60960"/>
                  </a:lnTo>
                  <a:lnTo>
                    <a:pt x="926338" y="58801"/>
                  </a:lnTo>
                  <a:lnTo>
                    <a:pt x="949325" y="56261"/>
                  </a:lnTo>
                  <a:lnTo>
                    <a:pt x="972438" y="54356"/>
                  </a:lnTo>
                  <a:lnTo>
                    <a:pt x="994283" y="52197"/>
                  </a:lnTo>
                  <a:lnTo>
                    <a:pt x="1015238" y="50038"/>
                  </a:lnTo>
                  <a:lnTo>
                    <a:pt x="1038225" y="46482"/>
                  </a:lnTo>
                  <a:lnTo>
                    <a:pt x="1057656" y="44704"/>
                  </a:lnTo>
                  <a:lnTo>
                    <a:pt x="1081786" y="43561"/>
                  </a:lnTo>
                  <a:lnTo>
                    <a:pt x="1108075" y="43561"/>
                  </a:lnTo>
                  <a:lnTo>
                    <a:pt x="1134364" y="44704"/>
                  </a:lnTo>
                  <a:lnTo>
                    <a:pt x="1159637" y="46482"/>
                  </a:lnTo>
                  <a:lnTo>
                    <a:pt x="1181608" y="47625"/>
                  </a:lnTo>
                  <a:lnTo>
                    <a:pt x="1199896" y="49022"/>
                  </a:lnTo>
                  <a:lnTo>
                    <a:pt x="1221104" y="52197"/>
                  </a:lnTo>
                  <a:lnTo>
                    <a:pt x="1245997" y="56261"/>
                  </a:lnTo>
                  <a:lnTo>
                    <a:pt x="1268984" y="59817"/>
                  </a:lnTo>
                  <a:lnTo>
                    <a:pt x="1294257" y="63119"/>
                  </a:lnTo>
                  <a:lnTo>
                    <a:pt x="1324102" y="64135"/>
                  </a:lnTo>
                  <a:lnTo>
                    <a:pt x="1351407" y="64897"/>
                  </a:lnTo>
                  <a:lnTo>
                    <a:pt x="1381760" y="65913"/>
                  </a:lnTo>
                  <a:lnTo>
                    <a:pt x="1415923" y="67056"/>
                  </a:lnTo>
                  <a:lnTo>
                    <a:pt x="1444371" y="68453"/>
                  </a:lnTo>
                  <a:lnTo>
                    <a:pt x="1475994" y="68453"/>
                  </a:lnTo>
                  <a:lnTo>
                    <a:pt x="1509140" y="68453"/>
                  </a:lnTo>
                  <a:lnTo>
                    <a:pt x="1536446" y="69596"/>
                  </a:lnTo>
                  <a:lnTo>
                    <a:pt x="1566037" y="70612"/>
                  </a:lnTo>
                  <a:lnTo>
                    <a:pt x="1594485" y="71755"/>
                  </a:lnTo>
                  <a:lnTo>
                    <a:pt x="1619631" y="71755"/>
                  </a:lnTo>
                  <a:lnTo>
                    <a:pt x="1619631" y="71755"/>
                  </a:lnTo>
                  <a:lnTo>
                    <a:pt x="1644523" y="72771"/>
                  </a:lnTo>
                  <a:lnTo>
                    <a:pt x="1674368" y="74930"/>
                  </a:lnTo>
                  <a:lnTo>
                    <a:pt x="1707134" y="79248"/>
                  </a:lnTo>
                  <a:lnTo>
                    <a:pt x="1736725" y="83566"/>
                  </a:lnTo>
                  <a:lnTo>
                    <a:pt x="1762887" y="88265"/>
                  </a:lnTo>
                  <a:lnTo>
                    <a:pt x="1786001" y="92202"/>
                  </a:lnTo>
                  <a:lnTo>
                    <a:pt x="1807972" y="96520"/>
                  </a:lnTo>
                  <a:lnTo>
                    <a:pt x="1827402" y="98679"/>
                  </a:lnTo>
                  <a:lnTo>
                    <a:pt x="1847214" y="99822"/>
                  </a:lnTo>
                  <a:lnTo>
                    <a:pt x="1865884" y="100838"/>
                  </a:lnTo>
                  <a:lnTo>
                    <a:pt x="1884299" y="102235"/>
                  </a:lnTo>
                  <a:lnTo>
                    <a:pt x="1900809" y="102997"/>
                  </a:lnTo>
                  <a:lnTo>
                    <a:pt x="1912747" y="10414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46216" y="194144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473199"/>
            <a:ext cx="4971415" cy="13995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Herdmania—sea</a:t>
            </a:r>
            <a:r>
              <a:rPr sz="1500" spc="-204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squirt,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0" dirty="0">
                <a:latin typeface="Arial Black"/>
                <a:cs typeface="Arial Black"/>
              </a:rPr>
              <a:t>Doliolum </a:t>
            </a:r>
            <a:r>
              <a:rPr sz="1500" spc="-160" dirty="0">
                <a:latin typeface="Arial Black"/>
                <a:cs typeface="Arial Black"/>
              </a:rPr>
              <a:t>(solitary, </a:t>
            </a:r>
            <a:r>
              <a:rPr sz="1500" spc="-145" dirty="0">
                <a:latin typeface="Arial Black"/>
                <a:cs typeface="Arial Black"/>
              </a:rPr>
              <a:t>free-swimming, </a:t>
            </a:r>
            <a:r>
              <a:rPr sz="1500" spc="-140" dirty="0">
                <a:latin typeface="Arial Black"/>
                <a:cs typeface="Arial Black"/>
              </a:rPr>
              <a:t>barrel-like</a:t>
            </a:r>
            <a:r>
              <a:rPr sz="1500" spc="-245" dirty="0">
                <a:latin typeface="Arial Black"/>
                <a:cs typeface="Arial Black"/>
              </a:rPr>
              <a:t> </a:t>
            </a:r>
            <a:r>
              <a:rPr sz="1500" spc="-145" dirty="0">
                <a:latin typeface="Arial Black"/>
                <a:cs typeface="Arial Black"/>
              </a:rPr>
              <a:t>form),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Pyrosoma (colonia</a:t>
            </a:r>
            <a:r>
              <a:rPr sz="1500" u="heavy" spc="-17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l </a:t>
            </a:r>
            <a:r>
              <a:rPr sz="1500" u="heavy" spc="-17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phosphorescent</a:t>
            </a:r>
            <a:r>
              <a:rPr sz="1500" u="heavy" spc="-14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 form</a:t>
            </a:r>
            <a:r>
              <a:rPr sz="1500" spc="-145" dirty="0">
                <a:latin typeface="Arial Black"/>
                <a:cs typeface="Arial Black"/>
              </a:rPr>
              <a:t>),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Oikopleura </a:t>
            </a:r>
            <a:r>
              <a:rPr sz="1500" spc="-160" dirty="0">
                <a:latin typeface="Arial Black"/>
                <a:cs typeface="Arial Black"/>
              </a:rPr>
              <a:t>(tailed </a:t>
            </a:r>
            <a:r>
              <a:rPr sz="1500" spc="-150" dirty="0">
                <a:latin typeface="Arial Black"/>
                <a:cs typeface="Arial Black"/>
              </a:rPr>
              <a:t>form </a:t>
            </a:r>
            <a:r>
              <a:rPr sz="1500" spc="-140" dirty="0">
                <a:latin typeface="Arial Black"/>
                <a:cs typeface="Arial Black"/>
              </a:rPr>
              <a:t>living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55" dirty="0">
                <a:latin typeface="Arial Black"/>
                <a:cs typeface="Arial Black"/>
              </a:rPr>
              <a:t>self-secreted</a:t>
            </a:r>
            <a:r>
              <a:rPr sz="1500" spc="-6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house),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Salpa,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Ascidea.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2382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3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5" dirty="0">
                <a:solidFill>
                  <a:srgbClr val="660000"/>
                </a:solidFill>
                <a:latin typeface="Gill Sans MT"/>
                <a:cs typeface="Gill Sans MT"/>
              </a:rPr>
              <a:t>Urochordata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3103" y="774134"/>
            <a:ext cx="2204720" cy="616585"/>
            <a:chOff x="1213103" y="774134"/>
            <a:chExt cx="2204720" cy="616585"/>
          </a:xfrm>
        </p:grpSpPr>
        <p:sp>
          <p:nvSpPr>
            <p:cNvPr id="5" name="object 5"/>
            <p:cNvSpPr/>
            <p:nvPr/>
          </p:nvSpPr>
          <p:spPr>
            <a:xfrm>
              <a:off x="1234430" y="774134"/>
              <a:ext cx="218314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24583" y="792479"/>
              <a:ext cx="139979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2072639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993392" y="475488"/>
                  </a:lnTo>
                  <a:lnTo>
                    <a:pt x="2072639" y="396239"/>
                  </a:lnTo>
                  <a:lnTo>
                    <a:pt x="207263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1106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2072639" cy="475615"/>
            </a:xfrm>
            <a:custGeom>
              <a:avLst/>
              <a:gdLst/>
              <a:ahLst/>
              <a:cxnLst/>
              <a:rect l="l" t="t" r="r" b="b"/>
              <a:pathLst>
                <a:path w="2072639" h="475615">
                  <a:moveTo>
                    <a:pt x="1993392" y="475488"/>
                  </a:moveTo>
                  <a:lnTo>
                    <a:pt x="2009267" y="412114"/>
                  </a:lnTo>
                  <a:lnTo>
                    <a:pt x="2072639" y="396239"/>
                  </a:lnTo>
                  <a:lnTo>
                    <a:pt x="199339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072639" y="0"/>
                  </a:lnTo>
                  <a:lnTo>
                    <a:pt x="2072639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37105" y="840104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Ex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r>
              <a:rPr sz="1800" b="1" spc="-170" dirty="0">
                <a:solidFill>
                  <a:srgbClr val="FFFFFF"/>
                </a:solidFill>
                <a:latin typeface="Gill Sans MT"/>
                <a:cs typeface="Gill Sans MT"/>
              </a:rPr>
              <a:t>m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ples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892296" y="2910839"/>
            <a:ext cx="2663952" cy="1999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632447" y="2910839"/>
            <a:ext cx="2282952" cy="1999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77213" y="1744217"/>
            <a:ext cx="960755" cy="17780"/>
          </a:xfrm>
          <a:custGeom>
            <a:avLst/>
            <a:gdLst/>
            <a:ahLst/>
            <a:cxnLst/>
            <a:rect l="l" t="t" r="r" b="b"/>
            <a:pathLst>
              <a:path w="960755" h="17780">
                <a:moveTo>
                  <a:pt x="0" y="7619"/>
                </a:moveTo>
                <a:lnTo>
                  <a:pt x="0" y="7619"/>
                </a:lnTo>
                <a:lnTo>
                  <a:pt x="6477" y="2158"/>
                </a:lnTo>
                <a:lnTo>
                  <a:pt x="18796" y="2158"/>
                </a:lnTo>
                <a:lnTo>
                  <a:pt x="29971" y="1142"/>
                </a:lnTo>
                <a:lnTo>
                  <a:pt x="45465" y="0"/>
                </a:lnTo>
                <a:lnTo>
                  <a:pt x="63373" y="0"/>
                </a:lnTo>
                <a:lnTo>
                  <a:pt x="84328" y="2158"/>
                </a:lnTo>
                <a:lnTo>
                  <a:pt x="106299" y="4698"/>
                </a:lnTo>
                <a:lnTo>
                  <a:pt x="124968" y="5714"/>
                </a:lnTo>
                <a:lnTo>
                  <a:pt x="142620" y="6476"/>
                </a:lnTo>
                <a:lnTo>
                  <a:pt x="158114" y="7619"/>
                </a:lnTo>
                <a:lnTo>
                  <a:pt x="173228" y="7619"/>
                </a:lnTo>
                <a:lnTo>
                  <a:pt x="190500" y="8635"/>
                </a:lnTo>
                <a:lnTo>
                  <a:pt x="207010" y="8635"/>
                </a:lnTo>
                <a:lnTo>
                  <a:pt x="225806" y="10794"/>
                </a:lnTo>
                <a:lnTo>
                  <a:pt x="245618" y="11937"/>
                </a:lnTo>
                <a:lnTo>
                  <a:pt x="266064" y="12953"/>
                </a:lnTo>
                <a:lnTo>
                  <a:pt x="304292" y="12953"/>
                </a:lnTo>
                <a:lnTo>
                  <a:pt x="319786" y="14096"/>
                </a:lnTo>
                <a:lnTo>
                  <a:pt x="336295" y="14096"/>
                </a:lnTo>
                <a:lnTo>
                  <a:pt x="352551" y="15112"/>
                </a:lnTo>
                <a:lnTo>
                  <a:pt x="366903" y="16255"/>
                </a:lnTo>
                <a:lnTo>
                  <a:pt x="383413" y="15112"/>
                </a:lnTo>
                <a:lnTo>
                  <a:pt x="401066" y="16255"/>
                </a:lnTo>
                <a:lnTo>
                  <a:pt x="419481" y="17652"/>
                </a:lnTo>
                <a:lnTo>
                  <a:pt x="437134" y="17652"/>
                </a:lnTo>
                <a:lnTo>
                  <a:pt x="437134" y="17652"/>
                </a:lnTo>
                <a:lnTo>
                  <a:pt x="453263" y="15112"/>
                </a:lnTo>
                <a:lnTo>
                  <a:pt x="474218" y="14096"/>
                </a:lnTo>
                <a:lnTo>
                  <a:pt x="495045" y="12953"/>
                </a:lnTo>
                <a:lnTo>
                  <a:pt x="515874" y="11937"/>
                </a:lnTo>
                <a:lnTo>
                  <a:pt x="534288" y="10794"/>
                </a:lnTo>
                <a:lnTo>
                  <a:pt x="552957" y="10794"/>
                </a:lnTo>
                <a:lnTo>
                  <a:pt x="571754" y="10794"/>
                </a:lnTo>
                <a:lnTo>
                  <a:pt x="589407" y="10794"/>
                </a:lnTo>
                <a:lnTo>
                  <a:pt x="605536" y="10794"/>
                </a:lnTo>
                <a:lnTo>
                  <a:pt x="621792" y="10794"/>
                </a:lnTo>
                <a:lnTo>
                  <a:pt x="639444" y="10794"/>
                </a:lnTo>
                <a:lnTo>
                  <a:pt x="659257" y="11937"/>
                </a:lnTo>
                <a:lnTo>
                  <a:pt x="676529" y="10794"/>
                </a:lnTo>
                <a:lnTo>
                  <a:pt x="692023" y="10794"/>
                </a:lnTo>
                <a:lnTo>
                  <a:pt x="707389" y="9778"/>
                </a:lnTo>
                <a:lnTo>
                  <a:pt x="723645" y="9778"/>
                </a:lnTo>
                <a:lnTo>
                  <a:pt x="740156" y="9778"/>
                </a:lnTo>
                <a:lnTo>
                  <a:pt x="757809" y="9778"/>
                </a:lnTo>
                <a:lnTo>
                  <a:pt x="775081" y="10794"/>
                </a:lnTo>
                <a:lnTo>
                  <a:pt x="792734" y="10794"/>
                </a:lnTo>
                <a:lnTo>
                  <a:pt x="810387" y="11937"/>
                </a:lnTo>
                <a:lnTo>
                  <a:pt x="828039" y="12953"/>
                </a:lnTo>
                <a:lnTo>
                  <a:pt x="846455" y="14096"/>
                </a:lnTo>
                <a:lnTo>
                  <a:pt x="866267" y="14096"/>
                </a:lnTo>
                <a:lnTo>
                  <a:pt x="888111" y="12953"/>
                </a:lnTo>
                <a:lnTo>
                  <a:pt x="911225" y="14096"/>
                </a:lnTo>
                <a:lnTo>
                  <a:pt x="932053" y="14096"/>
                </a:lnTo>
                <a:lnTo>
                  <a:pt x="932053" y="14096"/>
                </a:lnTo>
                <a:lnTo>
                  <a:pt x="949325" y="12953"/>
                </a:lnTo>
                <a:lnTo>
                  <a:pt x="960501" y="11937"/>
                </a:lnTo>
                <a:lnTo>
                  <a:pt x="958342" y="35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35680" y="1252473"/>
            <a:ext cx="518159" cy="309880"/>
          </a:xfrm>
          <a:custGeom>
            <a:avLst/>
            <a:gdLst/>
            <a:ahLst/>
            <a:cxnLst/>
            <a:rect l="l" t="t" r="r" b="b"/>
            <a:pathLst>
              <a:path w="518160" h="309880">
                <a:moveTo>
                  <a:pt x="0" y="216280"/>
                </a:moveTo>
                <a:lnTo>
                  <a:pt x="0" y="216280"/>
                </a:lnTo>
                <a:lnTo>
                  <a:pt x="5333" y="223520"/>
                </a:lnTo>
                <a:lnTo>
                  <a:pt x="10032" y="232537"/>
                </a:lnTo>
                <a:lnTo>
                  <a:pt x="15367" y="243332"/>
                </a:lnTo>
                <a:lnTo>
                  <a:pt x="19685" y="257048"/>
                </a:lnTo>
                <a:lnTo>
                  <a:pt x="25145" y="271399"/>
                </a:lnTo>
                <a:lnTo>
                  <a:pt x="30480" y="285496"/>
                </a:lnTo>
                <a:lnTo>
                  <a:pt x="35941" y="297307"/>
                </a:lnTo>
                <a:lnTo>
                  <a:pt x="42799" y="305942"/>
                </a:lnTo>
                <a:lnTo>
                  <a:pt x="52450" y="309625"/>
                </a:lnTo>
                <a:lnTo>
                  <a:pt x="64388" y="309625"/>
                </a:lnTo>
                <a:lnTo>
                  <a:pt x="78739" y="302767"/>
                </a:lnTo>
                <a:lnTo>
                  <a:pt x="95376" y="295148"/>
                </a:lnTo>
                <a:lnTo>
                  <a:pt x="113030" y="284352"/>
                </a:lnTo>
                <a:lnTo>
                  <a:pt x="129158" y="273176"/>
                </a:lnTo>
                <a:lnTo>
                  <a:pt x="145414" y="262763"/>
                </a:lnTo>
                <a:lnTo>
                  <a:pt x="160908" y="250951"/>
                </a:lnTo>
                <a:lnTo>
                  <a:pt x="177419" y="237616"/>
                </a:lnTo>
                <a:lnTo>
                  <a:pt x="194691" y="225044"/>
                </a:lnTo>
                <a:lnTo>
                  <a:pt x="211200" y="212725"/>
                </a:lnTo>
                <a:lnTo>
                  <a:pt x="226694" y="201929"/>
                </a:lnTo>
                <a:lnTo>
                  <a:pt x="241807" y="190119"/>
                </a:lnTo>
                <a:lnTo>
                  <a:pt x="257302" y="179324"/>
                </a:lnTo>
                <a:lnTo>
                  <a:pt x="274573" y="165988"/>
                </a:lnTo>
                <a:lnTo>
                  <a:pt x="292227" y="154050"/>
                </a:lnTo>
                <a:lnTo>
                  <a:pt x="308864" y="142239"/>
                </a:lnTo>
                <a:lnTo>
                  <a:pt x="323977" y="128904"/>
                </a:lnTo>
                <a:lnTo>
                  <a:pt x="339470" y="120523"/>
                </a:lnTo>
                <a:lnTo>
                  <a:pt x="351281" y="112649"/>
                </a:lnTo>
                <a:lnTo>
                  <a:pt x="364617" y="104394"/>
                </a:lnTo>
                <a:lnTo>
                  <a:pt x="378714" y="94361"/>
                </a:lnTo>
                <a:lnTo>
                  <a:pt x="394081" y="85725"/>
                </a:lnTo>
                <a:lnTo>
                  <a:pt x="409574" y="74549"/>
                </a:lnTo>
                <a:lnTo>
                  <a:pt x="409574" y="74549"/>
                </a:lnTo>
                <a:lnTo>
                  <a:pt x="424688" y="65150"/>
                </a:lnTo>
                <a:lnTo>
                  <a:pt x="440181" y="55372"/>
                </a:lnTo>
                <a:lnTo>
                  <a:pt x="455294" y="45720"/>
                </a:lnTo>
                <a:lnTo>
                  <a:pt x="470789" y="35940"/>
                </a:lnTo>
                <a:lnTo>
                  <a:pt x="485267" y="26288"/>
                </a:lnTo>
                <a:lnTo>
                  <a:pt x="498220" y="18287"/>
                </a:lnTo>
                <a:lnTo>
                  <a:pt x="507872" y="11811"/>
                </a:lnTo>
                <a:lnTo>
                  <a:pt x="515493" y="9016"/>
                </a:lnTo>
                <a:lnTo>
                  <a:pt x="517652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55241" y="1970277"/>
            <a:ext cx="817244" cy="15240"/>
          </a:xfrm>
          <a:custGeom>
            <a:avLst/>
            <a:gdLst/>
            <a:ahLst/>
            <a:cxnLst/>
            <a:rect l="l" t="t" r="r" b="b"/>
            <a:pathLst>
              <a:path w="817244" h="15239">
                <a:moveTo>
                  <a:pt x="0" y="15112"/>
                </a:moveTo>
                <a:lnTo>
                  <a:pt x="0" y="15112"/>
                </a:lnTo>
                <a:lnTo>
                  <a:pt x="10160" y="12953"/>
                </a:lnTo>
                <a:lnTo>
                  <a:pt x="30607" y="11937"/>
                </a:lnTo>
                <a:lnTo>
                  <a:pt x="43942" y="11937"/>
                </a:lnTo>
                <a:lnTo>
                  <a:pt x="58039" y="11937"/>
                </a:lnTo>
                <a:lnTo>
                  <a:pt x="75691" y="11937"/>
                </a:lnTo>
                <a:lnTo>
                  <a:pt x="95503" y="11937"/>
                </a:lnTo>
                <a:lnTo>
                  <a:pt x="117475" y="12953"/>
                </a:lnTo>
                <a:lnTo>
                  <a:pt x="138303" y="12953"/>
                </a:lnTo>
                <a:lnTo>
                  <a:pt x="156718" y="12953"/>
                </a:lnTo>
                <a:lnTo>
                  <a:pt x="174244" y="12953"/>
                </a:lnTo>
                <a:lnTo>
                  <a:pt x="191897" y="12953"/>
                </a:lnTo>
                <a:lnTo>
                  <a:pt x="211709" y="12953"/>
                </a:lnTo>
                <a:lnTo>
                  <a:pt x="231140" y="12953"/>
                </a:lnTo>
                <a:lnTo>
                  <a:pt x="252095" y="11937"/>
                </a:lnTo>
                <a:lnTo>
                  <a:pt x="274066" y="11937"/>
                </a:lnTo>
                <a:lnTo>
                  <a:pt x="294894" y="11937"/>
                </a:lnTo>
                <a:lnTo>
                  <a:pt x="316484" y="11937"/>
                </a:lnTo>
                <a:lnTo>
                  <a:pt x="335280" y="11937"/>
                </a:lnTo>
                <a:lnTo>
                  <a:pt x="355727" y="11937"/>
                </a:lnTo>
                <a:lnTo>
                  <a:pt x="375920" y="14096"/>
                </a:lnTo>
                <a:lnTo>
                  <a:pt x="393191" y="15112"/>
                </a:lnTo>
                <a:lnTo>
                  <a:pt x="410845" y="15112"/>
                </a:lnTo>
                <a:lnTo>
                  <a:pt x="426974" y="14096"/>
                </a:lnTo>
                <a:lnTo>
                  <a:pt x="446785" y="12953"/>
                </a:lnTo>
                <a:lnTo>
                  <a:pt x="467741" y="11937"/>
                </a:lnTo>
                <a:lnTo>
                  <a:pt x="488569" y="11937"/>
                </a:lnTo>
                <a:lnTo>
                  <a:pt x="509397" y="11937"/>
                </a:lnTo>
                <a:lnTo>
                  <a:pt x="527812" y="11937"/>
                </a:lnTo>
                <a:lnTo>
                  <a:pt x="544322" y="9778"/>
                </a:lnTo>
                <a:lnTo>
                  <a:pt x="559562" y="8635"/>
                </a:lnTo>
                <a:lnTo>
                  <a:pt x="577088" y="8635"/>
                </a:lnTo>
                <a:lnTo>
                  <a:pt x="596900" y="8635"/>
                </a:lnTo>
                <a:lnTo>
                  <a:pt x="616331" y="9778"/>
                </a:lnTo>
                <a:lnTo>
                  <a:pt x="638683" y="8635"/>
                </a:lnTo>
                <a:lnTo>
                  <a:pt x="660272" y="6476"/>
                </a:lnTo>
                <a:lnTo>
                  <a:pt x="682244" y="4318"/>
                </a:lnTo>
                <a:lnTo>
                  <a:pt x="703199" y="5460"/>
                </a:lnTo>
                <a:lnTo>
                  <a:pt x="720725" y="5460"/>
                </a:lnTo>
                <a:lnTo>
                  <a:pt x="720725" y="5460"/>
                </a:lnTo>
                <a:lnTo>
                  <a:pt x="735838" y="4318"/>
                </a:lnTo>
                <a:lnTo>
                  <a:pt x="750316" y="6476"/>
                </a:lnTo>
                <a:lnTo>
                  <a:pt x="764285" y="8635"/>
                </a:lnTo>
                <a:lnTo>
                  <a:pt x="779780" y="9778"/>
                </a:lnTo>
                <a:lnTo>
                  <a:pt x="779780" y="9778"/>
                </a:lnTo>
                <a:lnTo>
                  <a:pt x="792734" y="8635"/>
                </a:lnTo>
                <a:lnTo>
                  <a:pt x="803910" y="7619"/>
                </a:lnTo>
                <a:lnTo>
                  <a:pt x="813689" y="8635"/>
                </a:lnTo>
                <a:lnTo>
                  <a:pt x="816864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84833" y="2192781"/>
            <a:ext cx="730885" cy="10160"/>
          </a:xfrm>
          <a:custGeom>
            <a:avLst/>
            <a:gdLst/>
            <a:ahLst/>
            <a:cxnLst/>
            <a:rect l="l" t="t" r="r" b="b"/>
            <a:pathLst>
              <a:path w="730885" h="10160">
                <a:moveTo>
                  <a:pt x="0" y="1016"/>
                </a:moveTo>
                <a:lnTo>
                  <a:pt x="14350" y="1016"/>
                </a:lnTo>
                <a:lnTo>
                  <a:pt x="14350" y="1016"/>
                </a:lnTo>
                <a:lnTo>
                  <a:pt x="27304" y="4318"/>
                </a:lnTo>
                <a:lnTo>
                  <a:pt x="41783" y="7874"/>
                </a:lnTo>
                <a:lnTo>
                  <a:pt x="59435" y="9017"/>
                </a:lnTo>
                <a:lnTo>
                  <a:pt x="78104" y="10033"/>
                </a:lnTo>
                <a:lnTo>
                  <a:pt x="97535" y="10033"/>
                </a:lnTo>
                <a:lnTo>
                  <a:pt x="116331" y="10033"/>
                </a:lnTo>
                <a:lnTo>
                  <a:pt x="135000" y="10033"/>
                </a:lnTo>
                <a:lnTo>
                  <a:pt x="153669" y="10033"/>
                </a:lnTo>
                <a:lnTo>
                  <a:pt x="172084" y="9017"/>
                </a:lnTo>
                <a:lnTo>
                  <a:pt x="190753" y="9017"/>
                </a:lnTo>
                <a:lnTo>
                  <a:pt x="204850" y="7874"/>
                </a:lnTo>
                <a:lnTo>
                  <a:pt x="218185" y="5715"/>
                </a:lnTo>
                <a:lnTo>
                  <a:pt x="248792" y="5715"/>
                </a:lnTo>
                <a:lnTo>
                  <a:pt x="264286" y="4318"/>
                </a:lnTo>
                <a:lnTo>
                  <a:pt x="281559" y="4318"/>
                </a:lnTo>
                <a:lnTo>
                  <a:pt x="298830" y="4318"/>
                </a:lnTo>
                <a:lnTo>
                  <a:pt x="317499" y="4318"/>
                </a:lnTo>
                <a:lnTo>
                  <a:pt x="337311" y="4318"/>
                </a:lnTo>
                <a:lnTo>
                  <a:pt x="357123" y="4318"/>
                </a:lnTo>
                <a:lnTo>
                  <a:pt x="377952" y="3175"/>
                </a:lnTo>
                <a:lnTo>
                  <a:pt x="396747" y="3175"/>
                </a:lnTo>
                <a:lnTo>
                  <a:pt x="414019" y="4318"/>
                </a:lnTo>
                <a:lnTo>
                  <a:pt x="431672" y="3175"/>
                </a:lnTo>
                <a:lnTo>
                  <a:pt x="449325" y="3175"/>
                </a:lnTo>
                <a:lnTo>
                  <a:pt x="467614" y="4318"/>
                </a:lnTo>
                <a:lnTo>
                  <a:pt x="485266" y="4318"/>
                </a:lnTo>
                <a:lnTo>
                  <a:pt x="503681" y="3175"/>
                </a:lnTo>
                <a:lnTo>
                  <a:pt x="523747" y="2159"/>
                </a:lnTo>
                <a:lnTo>
                  <a:pt x="543179" y="1016"/>
                </a:lnTo>
                <a:lnTo>
                  <a:pt x="565149" y="1016"/>
                </a:lnTo>
                <a:lnTo>
                  <a:pt x="583565" y="1016"/>
                </a:lnTo>
                <a:lnTo>
                  <a:pt x="602234" y="3175"/>
                </a:lnTo>
                <a:lnTo>
                  <a:pt x="621029" y="4318"/>
                </a:lnTo>
                <a:lnTo>
                  <a:pt x="639317" y="5715"/>
                </a:lnTo>
                <a:lnTo>
                  <a:pt x="639317" y="5715"/>
                </a:lnTo>
                <a:lnTo>
                  <a:pt x="658114" y="4318"/>
                </a:lnTo>
                <a:lnTo>
                  <a:pt x="674623" y="3175"/>
                </a:lnTo>
                <a:lnTo>
                  <a:pt x="687578" y="2159"/>
                </a:lnTo>
                <a:lnTo>
                  <a:pt x="699769" y="3175"/>
                </a:lnTo>
                <a:lnTo>
                  <a:pt x="711708" y="3175"/>
                </a:lnTo>
                <a:lnTo>
                  <a:pt x="722884" y="3175"/>
                </a:lnTo>
                <a:lnTo>
                  <a:pt x="73037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89532" y="2637027"/>
            <a:ext cx="478155" cy="12700"/>
          </a:xfrm>
          <a:custGeom>
            <a:avLst/>
            <a:gdLst/>
            <a:ahLst/>
            <a:cxnLst/>
            <a:rect l="l" t="t" r="r" b="b"/>
            <a:pathLst>
              <a:path w="478155" h="12700">
                <a:moveTo>
                  <a:pt x="0" y="0"/>
                </a:moveTo>
                <a:lnTo>
                  <a:pt x="12954" y="2158"/>
                </a:lnTo>
                <a:lnTo>
                  <a:pt x="27305" y="3556"/>
                </a:lnTo>
                <a:lnTo>
                  <a:pt x="48260" y="4698"/>
                </a:lnTo>
                <a:lnTo>
                  <a:pt x="73406" y="5714"/>
                </a:lnTo>
                <a:lnTo>
                  <a:pt x="98298" y="5714"/>
                </a:lnTo>
                <a:lnTo>
                  <a:pt x="119125" y="6476"/>
                </a:lnTo>
                <a:lnTo>
                  <a:pt x="138937" y="6476"/>
                </a:lnTo>
                <a:lnTo>
                  <a:pt x="155067" y="6476"/>
                </a:lnTo>
                <a:lnTo>
                  <a:pt x="178181" y="6476"/>
                </a:lnTo>
                <a:lnTo>
                  <a:pt x="202311" y="6476"/>
                </a:lnTo>
                <a:lnTo>
                  <a:pt x="225298" y="6476"/>
                </a:lnTo>
                <a:lnTo>
                  <a:pt x="245110" y="6476"/>
                </a:lnTo>
                <a:lnTo>
                  <a:pt x="262763" y="6476"/>
                </a:lnTo>
                <a:lnTo>
                  <a:pt x="281178" y="5714"/>
                </a:lnTo>
                <a:lnTo>
                  <a:pt x="298831" y="5714"/>
                </a:lnTo>
                <a:lnTo>
                  <a:pt x="315341" y="7493"/>
                </a:lnTo>
                <a:lnTo>
                  <a:pt x="332613" y="8635"/>
                </a:lnTo>
                <a:lnTo>
                  <a:pt x="353441" y="9651"/>
                </a:lnTo>
                <a:lnTo>
                  <a:pt x="379730" y="9651"/>
                </a:lnTo>
                <a:lnTo>
                  <a:pt x="407162" y="9651"/>
                </a:lnTo>
                <a:lnTo>
                  <a:pt x="432307" y="10794"/>
                </a:lnTo>
                <a:lnTo>
                  <a:pt x="454279" y="12191"/>
                </a:lnTo>
                <a:lnTo>
                  <a:pt x="454279" y="12191"/>
                </a:lnTo>
                <a:lnTo>
                  <a:pt x="470535" y="10794"/>
                </a:lnTo>
                <a:lnTo>
                  <a:pt x="478028" y="863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546860" y="2871977"/>
            <a:ext cx="694055" cy="43815"/>
            <a:chOff x="1546860" y="2871977"/>
            <a:chExt cx="694055" cy="43815"/>
          </a:xfrm>
        </p:grpSpPr>
        <p:sp>
          <p:nvSpPr>
            <p:cNvPr id="19" name="object 19"/>
            <p:cNvSpPr/>
            <p:nvPr/>
          </p:nvSpPr>
          <p:spPr>
            <a:xfrm>
              <a:off x="1556385" y="2881502"/>
              <a:ext cx="675005" cy="24765"/>
            </a:xfrm>
            <a:custGeom>
              <a:avLst/>
              <a:gdLst/>
              <a:ahLst/>
              <a:cxnLst/>
              <a:rect l="l" t="t" r="r" b="b"/>
              <a:pathLst>
                <a:path w="675005" h="24764">
                  <a:moveTo>
                    <a:pt x="0" y="4318"/>
                  </a:moveTo>
                  <a:lnTo>
                    <a:pt x="15493" y="3175"/>
                  </a:lnTo>
                  <a:lnTo>
                    <a:pt x="33146" y="2158"/>
                  </a:lnTo>
                  <a:lnTo>
                    <a:pt x="50800" y="2158"/>
                  </a:lnTo>
                  <a:lnTo>
                    <a:pt x="68072" y="1015"/>
                  </a:lnTo>
                  <a:lnTo>
                    <a:pt x="87884" y="0"/>
                  </a:lnTo>
                  <a:lnTo>
                    <a:pt x="107696" y="0"/>
                  </a:lnTo>
                  <a:lnTo>
                    <a:pt x="163448" y="0"/>
                  </a:lnTo>
                  <a:lnTo>
                    <a:pt x="260603" y="0"/>
                  </a:lnTo>
                  <a:lnTo>
                    <a:pt x="283717" y="1015"/>
                  </a:lnTo>
                  <a:lnTo>
                    <a:pt x="308864" y="1015"/>
                  </a:lnTo>
                  <a:lnTo>
                    <a:pt x="331978" y="1015"/>
                  </a:lnTo>
                  <a:lnTo>
                    <a:pt x="360298" y="2158"/>
                  </a:lnTo>
                  <a:lnTo>
                    <a:pt x="393065" y="4318"/>
                  </a:lnTo>
                  <a:lnTo>
                    <a:pt x="425196" y="6095"/>
                  </a:lnTo>
                  <a:lnTo>
                    <a:pt x="457962" y="9651"/>
                  </a:lnTo>
                  <a:lnTo>
                    <a:pt x="490728" y="12953"/>
                  </a:lnTo>
                  <a:lnTo>
                    <a:pt x="518033" y="16128"/>
                  </a:lnTo>
                  <a:lnTo>
                    <a:pt x="544322" y="19431"/>
                  </a:lnTo>
                  <a:lnTo>
                    <a:pt x="573785" y="21589"/>
                  </a:lnTo>
                  <a:lnTo>
                    <a:pt x="604392" y="22606"/>
                  </a:lnTo>
                  <a:lnTo>
                    <a:pt x="628522" y="22606"/>
                  </a:lnTo>
                  <a:lnTo>
                    <a:pt x="628522" y="22606"/>
                  </a:lnTo>
                  <a:lnTo>
                    <a:pt x="649478" y="23748"/>
                  </a:lnTo>
                  <a:lnTo>
                    <a:pt x="665988" y="24764"/>
                  </a:lnTo>
                  <a:lnTo>
                    <a:pt x="674623" y="2374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209038" y="289331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86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40" dirty="0">
                <a:solidFill>
                  <a:srgbClr val="660000"/>
                </a:solidFill>
                <a:latin typeface="Gill Sans MT"/>
                <a:cs typeface="Gill Sans MT"/>
              </a:rPr>
              <a:t>Chordata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393950" cy="616585"/>
            <a:chOff x="1212913" y="774134"/>
            <a:chExt cx="2393950" cy="616585"/>
          </a:xfrm>
        </p:grpSpPr>
        <p:sp>
          <p:nvSpPr>
            <p:cNvPr id="4" name="object 4"/>
            <p:cNvSpPr/>
            <p:nvPr/>
          </p:nvSpPr>
          <p:spPr>
            <a:xfrm>
              <a:off x="1234437" y="774134"/>
              <a:ext cx="2372111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19783" y="792479"/>
              <a:ext cx="21953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261870" cy="475615"/>
            </a:xfrm>
            <a:custGeom>
              <a:avLst/>
              <a:gdLst/>
              <a:ahLst/>
              <a:cxnLst/>
              <a:rect l="l" t="t" r="r" b="b"/>
              <a:pathLst>
                <a:path w="2261870" h="475615">
                  <a:moveTo>
                    <a:pt x="226161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82368" y="475488"/>
                  </a:lnTo>
                  <a:lnTo>
                    <a:pt x="2261616" y="396239"/>
                  </a:lnTo>
                  <a:lnTo>
                    <a:pt x="226161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0004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261870" cy="475615"/>
            </a:xfrm>
            <a:custGeom>
              <a:avLst/>
              <a:gdLst/>
              <a:ahLst/>
              <a:cxnLst/>
              <a:rect l="l" t="t" r="r" b="b"/>
              <a:pathLst>
                <a:path w="2261870" h="475615">
                  <a:moveTo>
                    <a:pt x="2182368" y="475488"/>
                  </a:moveTo>
                  <a:lnTo>
                    <a:pt x="2198243" y="412114"/>
                  </a:lnTo>
                  <a:lnTo>
                    <a:pt x="2261616" y="396239"/>
                  </a:lnTo>
                  <a:lnTo>
                    <a:pt x="218236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61616" y="0"/>
                  </a:lnTo>
                  <a:lnTo>
                    <a:pt x="226161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499300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52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Cephalochordata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Exclusively 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marine</a:t>
            </a:r>
            <a:r>
              <a:rPr sz="1500" spc="-60" dirty="0">
                <a:latin typeface="Arial Black"/>
                <a:cs typeface="Arial Black"/>
              </a:rPr>
              <a:t>, </a:t>
            </a:r>
            <a:r>
              <a:rPr sz="1500" spc="-130" dirty="0">
                <a:latin typeface="Arial Black"/>
                <a:cs typeface="Arial Black"/>
              </a:rPr>
              <a:t>filter-feeding</a:t>
            </a:r>
            <a:r>
              <a:rPr sz="1500" spc="-390" dirty="0">
                <a:latin typeface="Arial Black"/>
                <a:cs typeface="Arial Black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animals.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Nerve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chord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persists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throughout</a:t>
            </a:r>
            <a:r>
              <a:rPr sz="1500" b="1" spc="-1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life.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Notochord </a:t>
            </a:r>
            <a:r>
              <a:rPr sz="1500" spc="-180" dirty="0">
                <a:latin typeface="Arial Black"/>
                <a:cs typeface="Arial Black"/>
              </a:rPr>
              <a:t>extends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u="heavy" spc="-17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th</a:t>
            </a:r>
            <a:r>
              <a:rPr sz="1500" spc="-170" dirty="0">
                <a:latin typeface="Arial Black"/>
                <a:cs typeface="Arial Black"/>
              </a:rPr>
              <a:t>e </a:t>
            </a:r>
            <a:r>
              <a:rPr sz="1500" spc="-145" dirty="0">
                <a:latin typeface="Arial Black"/>
                <a:cs typeface="Arial Black"/>
              </a:rPr>
              <a:t>tip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1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snout.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Phary</a:t>
            </a:r>
            <a:r>
              <a:rPr sz="1500" b="1" u="heavy" spc="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ng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ea</a:t>
            </a:r>
            <a:r>
              <a:rPr sz="1500" b="1" u="heavy" spc="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l </a:t>
            </a:r>
            <a:r>
              <a:rPr sz="1500" b="1" u="heavy" spc="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s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lits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spc="-175" dirty="0">
                <a:latin typeface="Arial Black"/>
                <a:cs typeface="Arial Black"/>
              </a:rPr>
              <a:t>numerous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0" dirty="0">
                <a:latin typeface="Arial Black"/>
                <a:cs typeface="Arial Black"/>
              </a:rPr>
              <a:t>persist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5" dirty="0">
                <a:latin typeface="Arial Black"/>
                <a:cs typeface="Arial Black"/>
              </a:rPr>
              <a:t>the</a:t>
            </a:r>
            <a:r>
              <a:rPr sz="1500" spc="-13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adult.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Examples: </a:t>
            </a:r>
            <a:r>
              <a:rPr sz="1500" spc="-180" dirty="0">
                <a:latin typeface="Arial Black"/>
                <a:cs typeface="Arial Black"/>
              </a:rPr>
              <a:t>Branchiostoma </a:t>
            </a:r>
            <a:r>
              <a:rPr sz="1500" spc="-125" dirty="0">
                <a:latin typeface="Arial Black"/>
                <a:cs typeface="Arial Black"/>
              </a:rPr>
              <a:t>(Amphiox</a:t>
            </a:r>
            <a:r>
              <a:rPr sz="1500" u="heavy" spc="-12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us)</a:t>
            </a:r>
            <a:r>
              <a:rPr sz="1500" spc="-125" dirty="0">
                <a:latin typeface="Arial Black"/>
                <a:cs typeface="Arial Black"/>
              </a:rPr>
              <a:t>-</a:t>
            </a:r>
            <a:r>
              <a:rPr sz="1500" spc="-204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lancelet.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57272" y="3060191"/>
            <a:ext cx="2737104" cy="1822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53455" y="3060191"/>
            <a:ext cx="3172968" cy="18227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35171" y="962151"/>
            <a:ext cx="257810" cy="1591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38904" y="865885"/>
            <a:ext cx="191770" cy="274320"/>
          </a:xfrm>
          <a:custGeom>
            <a:avLst/>
            <a:gdLst/>
            <a:ahLst/>
            <a:cxnLst/>
            <a:rect l="l" t="t" r="r" b="b"/>
            <a:pathLst>
              <a:path w="191770" h="274319">
                <a:moveTo>
                  <a:pt x="94361" y="47116"/>
                </a:moveTo>
                <a:lnTo>
                  <a:pt x="97662" y="56134"/>
                </a:lnTo>
                <a:lnTo>
                  <a:pt x="98298" y="72389"/>
                </a:lnTo>
                <a:lnTo>
                  <a:pt x="97662" y="95376"/>
                </a:lnTo>
                <a:lnTo>
                  <a:pt x="95504" y="141859"/>
                </a:lnTo>
                <a:lnTo>
                  <a:pt x="95504" y="161289"/>
                </a:lnTo>
                <a:lnTo>
                  <a:pt x="95504" y="179577"/>
                </a:lnTo>
                <a:lnTo>
                  <a:pt x="83566" y="209168"/>
                </a:lnTo>
              </a:path>
              <a:path w="191770" h="274319">
                <a:moveTo>
                  <a:pt x="0" y="81025"/>
                </a:moveTo>
                <a:lnTo>
                  <a:pt x="3302" y="68072"/>
                </a:lnTo>
                <a:lnTo>
                  <a:pt x="11175" y="56134"/>
                </a:lnTo>
                <a:lnTo>
                  <a:pt x="20955" y="41021"/>
                </a:lnTo>
                <a:lnTo>
                  <a:pt x="34925" y="24764"/>
                </a:lnTo>
                <a:lnTo>
                  <a:pt x="52578" y="11557"/>
                </a:lnTo>
                <a:lnTo>
                  <a:pt x="72390" y="3937"/>
                </a:lnTo>
                <a:lnTo>
                  <a:pt x="94361" y="762"/>
                </a:lnTo>
                <a:lnTo>
                  <a:pt x="114935" y="0"/>
                </a:lnTo>
                <a:lnTo>
                  <a:pt x="114935" y="0"/>
                </a:lnTo>
                <a:lnTo>
                  <a:pt x="134747" y="1777"/>
                </a:lnTo>
                <a:lnTo>
                  <a:pt x="151257" y="6096"/>
                </a:lnTo>
                <a:lnTo>
                  <a:pt x="164211" y="13715"/>
                </a:lnTo>
                <a:lnTo>
                  <a:pt x="172847" y="27686"/>
                </a:lnTo>
                <a:lnTo>
                  <a:pt x="177546" y="46100"/>
                </a:lnTo>
                <a:lnTo>
                  <a:pt x="95504" y="137540"/>
                </a:lnTo>
                <a:lnTo>
                  <a:pt x="108458" y="137540"/>
                </a:lnTo>
                <a:lnTo>
                  <a:pt x="126746" y="137540"/>
                </a:lnTo>
                <a:lnTo>
                  <a:pt x="145542" y="141859"/>
                </a:lnTo>
                <a:lnTo>
                  <a:pt x="163195" y="148336"/>
                </a:lnTo>
                <a:lnTo>
                  <a:pt x="178562" y="157987"/>
                </a:lnTo>
                <a:lnTo>
                  <a:pt x="188341" y="173482"/>
                </a:lnTo>
                <a:lnTo>
                  <a:pt x="191516" y="190753"/>
                </a:lnTo>
                <a:lnTo>
                  <a:pt x="187198" y="211327"/>
                </a:lnTo>
                <a:lnTo>
                  <a:pt x="177546" y="228600"/>
                </a:lnTo>
                <a:lnTo>
                  <a:pt x="165354" y="241935"/>
                </a:lnTo>
                <a:lnTo>
                  <a:pt x="88646" y="273938"/>
                </a:lnTo>
                <a:lnTo>
                  <a:pt x="65912" y="272923"/>
                </a:lnTo>
                <a:lnTo>
                  <a:pt x="27432" y="246887"/>
                </a:lnTo>
                <a:lnTo>
                  <a:pt x="31750" y="2286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4192270" y="858138"/>
            <a:ext cx="180340" cy="252095"/>
            <a:chOff x="4192270" y="858138"/>
            <a:chExt cx="180340" cy="252095"/>
          </a:xfrm>
        </p:grpSpPr>
        <p:sp>
          <p:nvSpPr>
            <p:cNvPr id="15" name="object 15"/>
            <p:cNvSpPr/>
            <p:nvPr/>
          </p:nvSpPr>
          <p:spPr>
            <a:xfrm>
              <a:off x="4201795" y="867663"/>
              <a:ext cx="13335" cy="229235"/>
            </a:xfrm>
            <a:custGeom>
              <a:avLst/>
              <a:gdLst/>
              <a:ahLst/>
              <a:cxnLst/>
              <a:rect l="l" t="t" r="r" b="b"/>
              <a:pathLst>
                <a:path w="13335" h="229234">
                  <a:moveTo>
                    <a:pt x="5333" y="0"/>
                  </a:moveTo>
                  <a:lnTo>
                    <a:pt x="12953" y="4318"/>
                  </a:lnTo>
                  <a:lnTo>
                    <a:pt x="11810" y="18414"/>
                  </a:lnTo>
                  <a:lnTo>
                    <a:pt x="9651" y="35687"/>
                  </a:lnTo>
                  <a:lnTo>
                    <a:pt x="0" y="109855"/>
                  </a:lnTo>
                  <a:lnTo>
                    <a:pt x="0" y="138937"/>
                  </a:lnTo>
                  <a:lnTo>
                    <a:pt x="0" y="164846"/>
                  </a:lnTo>
                  <a:lnTo>
                    <a:pt x="1015" y="188975"/>
                  </a:lnTo>
                  <a:lnTo>
                    <a:pt x="3175" y="211709"/>
                  </a:lnTo>
                  <a:lnTo>
                    <a:pt x="5333" y="22898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44848" y="957833"/>
              <a:ext cx="127380" cy="15189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4420108" y="947038"/>
            <a:ext cx="102234" cy="1616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4655184" y="756919"/>
            <a:ext cx="295275" cy="551815"/>
            <a:chOff x="4655184" y="756919"/>
            <a:chExt cx="295275" cy="551815"/>
          </a:xfrm>
        </p:grpSpPr>
        <p:sp>
          <p:nvSpPr>
            <p:cNvPr id="19" name="object 19"/>
            <p:cNvSpPr/>
            <p:nvPr/>
          </p:nvSpPr>
          <p:spPr>
            <a:xfrm>
              <a:off x="4664709" y="766444"/>
              <a:ext cx="44450" cy="532765"/>
            </a:xfrm>
            <a:custGeom>
              <a:avLst/>
              <a:gdLst/>
              <a:ahLst/>
              <a:cxnLst/>
              <a:rect l="l" t="t" r="r" b="b"/>
              <a:pathLst>
                <a:path w="44450" h="532765">
                  <a:moveTo>
                    <a:pt x="43941" y="0"/>
                  </a:moveTo>
                  <a:lnTo>
                    <a:pt x="40639" y="9778"/>
                  </a:lnTo>
                  <a:lnTo>
                    <a:pt x="36322" y="31750"/>
                  </a:lnTo>
                  <a:lnTo>
                    <a:pt x="31750" y="54482"/>
                  </a:lnTo>
                  <a:lnTo>
                    <a:pt x="27686" y="77088"/>
                  </a:lnTo>
                  <a:lnTo>
                    <a:pt x="22987" y="102362"/>
                  </a:lnTo>
                  <a:lnTo>
                    <a:pt x="19812" y="137921"/>
                  </a:lnTo>
                  <a:lnTo>
                    <a:pt x="17652" y="173989"/>
                  </a:lnTo>
                  <a:lnTo>
                    <a:pt x="16510" y="207390"/>
                  </a:lnTo>
                  <a:lnTo>
                    <a:pt x="16510" y="241300"/>
                  </a:lnTo>
                  <a:lnTo>
                    <a:pt x="16510" y="270763"/>
                  </a:lnTo>
                  <a:lnTo>
                    <a:pt x="17652" y="298830"/>
                  </a:lnTo>
                  <a:lnTo>
                    <a:pt x="17652" y="322961"/>
                  </a:lnTo>
                  <a:lnTo>
                    <a:pt x="16510" y="343534"/>
                  </a:lnTo>
                  <a:lnTo>
                    <a:pt x="15493" y="370458"/>
                  </a:lnTo>
                  <a:lnTo>
                    <a:pt x="15493" y="398525"/>
                  </a:lnTo>
                  <a:lnTo>
                    <a:pt x="15493" y="425576"/>
                  </a:lnTo>
                  <a:lnTo>
                    <a:pt x="15493" y="449706"/>
                  </a:lnTo>
                  <a:lnTo>
                    <a:pt x="14350" y="474852"/>
                  </a:lnTo>
                  <a:lnTo>
                    <a:pt x="0" y="53251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686934" y="949578"/>
              <a:ext cx="108965" cy="13322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822951" y="943863"/>
              <a:ext cx="127381" cy="1363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5003291" y="888364"/>
            <a:ext cx="169545" cy="181610"/>
            <a:chOff x="5003291" y="888364"/>
            <a:chExt cx="169545" cy="181610"/>
          </a:xfrm>
        </p:grpSpPr>
        <p:sp>
          <p:nvSpPr>
            <p:cNvPr id="23" name="object 23"/>
            <p:cNvSpPr/>
            <p:nvPr/>
          </p:nvSpPr>
          <p:spPr>
            <a:xfrm>
              <a:off x="5012816" y="949070"/>
              <a:ext cx="8890" cy="90805"/>
            </a:xfrm>
            <a:custGeom>
              <a:avLst/>
              <a:gdLst/>
              <a:ahLst/>
              <a:cxnLst/>
              <a:rect l="l" t="t" r="r" b="b"/>
              <a:pathLst>
                <a:path w="8889" h="90805">
                  <a:moveTo>
                    <a:pt x="6858" y="0"/>
                  </a:moveTo>
                  <a:lnTo>
                    <a:pt x="6858" y="0"/>
                  </a:lnTo>
                  <a:lnTo>
                    <a:pt x="0" y="52577"/>
                  </a:lnTo>
                  <a:lnTo>
                    <a:pt x="0" y="69468"/>
                  </a:lnTo>
                  <a:lnTo>
                    <a:pt x="0" y="69468"/>
                  </a:lnTo>
                  <a:lnTo>
                    <a:pt x="4699" y="84962"/>
                  </a:lnTo>
                  <a:lnTo>
                    <a:pt x="8636" y="9029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027294" y="8978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074538" y="947038"/>
              <a:ext cx="97916" cy="12242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5233161" y="777366"/>
            <a:ext cx="100965" cy="291465"/>
          </a:xfrm>
          <a:custGeom>
            <a:avLst/>
            <a:gdLst/>
            <a:ahLst/>
            <a:cxnLst/>
            <a:rect l="l" t="t" r="r" b="b"/>
            <a:pathLst>
              <a:path w="100964" h="291465">
                <a:moveTo>
                  <a:pt x="41401" y="1016"/>
                </a:moveTo>
                <a:lnTo>
                  <a:pt x="51435" y="0"/>
                </a:lnTo>
                <a:lnTo>
                  <a:pt x="56896" y="5334"/>
                </a:lnTo>
                <a:lnTo>
                  <a:pt x="57912" y="20828"/>
                </a:lnTo>
                <a:lnTo>
                  <a:pt x="54737" y="42418"/>
                </a:lnTo>
                <a:lnTo>
                  <a:pt x="48895" y="66167"/>
                </a:lnTo>
                <a:lnTo>
                  <a:pt x="42799" y="89281"/>
                </a:lnTo>
                <a:lnTo>
                  <a:pt x="37084" y="113284"/>
                </a:lnTo>
                <a:lnTo>
                  <a:pt x="32765" y="137795"/>
                </a:lnTo>
                <a:lnTo>
                  <a:pt x="28448" y="159766"/>
                </a:lnTo>
                <a:lnTo>
                  <a:pt x="26288" y="181737"/>
                </a:lnTo>
                <a:lnTo>
                  <a:pt x="26288" y="202311"/>
                </a:lnTo>
                <a:lnTo>
                  <a:pt x="28448" y="220599"/>
                </a:lnTo>
                <a:lnTo>
                  <a:pt x="32765" y="240030"/>
                </a:lnTo>
                <a:lnTo>
                  <a:pt x="39242" y="257683"/>
                </a:lnTo>
                <a:lnTo>
                  <a:pt x="50418" y="272796"/>
                </a:lnTo>
                <a:lnTo>
                  <a:pt x="63373" y="286893"/>
                </a:lnTo>
                <a:lnTo>
                  <a:pt x="78866" y="291211"/>
                </a:lnTo>
                <a:lnTo>
                  <a:pt x="92837" y="282575"/>
                </a:lnTo>
                <a:lnTo>
                  <a:pt x="100837" y="265938"/>
                </a:lnTo>
              </a:path>
              <a:path w="100964" h="291465">
                <a:moveTo>
                  <a:pt x="0" y="145415"/>
                </a:moveTo>
                <a:lnTo>
                  <a:pt x="17272" y="142494"/>
                </a:lnTo>
                <a:lnTo>
                  <a:pt x="38100" y="140335"/>
                </a:lnTo>
                <a:lnTo>
                  <a:pt x="61213" y="137795"/>
                </a:lnTo>
                <a:lnTo>
                  <a:pt x="85343" y="1338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5514466" y="777874"/>
            <a:ext cx="287655" cy="426720"/>
            <a:chOff x="5514466" y="777874"/>
            <a:chExt cx="287655" cy="426720"/>
          </a:xfrm>
        </p:grpSpPr>
        <p:sp>
          <p:nvSpPr>
            <p:cNvPr id="28" name="object 28"/>
            <p:cNvSpPr/>
            <p:nvPr/>
          </p:nvSpPr>
          <p:spPr>
            <a:xfrm>
              <a:off x="5514466" y="915796"/>
              <a:ext cx="103759" cy="12344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674486" y="787399"/>
              <a:ext cx="118110" cy="407670"/>
            </a:xfrm>
            <a:custGeom>
              <a:avLst/>
              <a:gdLst/>
              <a:ahLst/>
              <a:cxnLst/>
              <a:rect l="l" t="t" r="r" b="b"/>
              <a:pathLst>
                <a:path w="118110" h="407669">
                  <a:moveTo>
                    <a:pt x="99440" y="75946"/>
                  </a:moveTo>
                  <a:lnTo>
                    <a:pt x="108076" y="65150"/>
                  </a:lnTo>
                  <a:lnTo>
                    <a:pt x="114808" y="49657"/>
                  </a:lnTo>
                  <a:lnTo>
                    <a:pt x="117728" y="33527"/>
                  </a:lnTo>
                  <a:lnTo>
                    <a:pt x="115950" y="15875"/>
                  </a:lnTo>
                  <a:lnTo>
                    <a:pt x="93979" y="0"/>
                  </a:lnTo>
                  <a:lnTo>
                    <a:pt x="80645" y="7493"/>
                  </a:lnTo>
                  <a:lnTo>
                    <a:pt x="67690" y="20447"/>
                  </a:lnTo>
                  <a:lnTo>
                    <a:pt x="56896" y="35687"/>
                  </a:lnTo>
                  <a:lnTo>
                    <a:pt x="49022" y="52197"/>
                  </a:lnTo>
                  <a:lnTo>
                    <a:pt x="42545" y="70485"/>
                  </a:lnTo>
                  <a:lnTo>
                    <a:pt x="36067" y="87884"/>
                  </a:lnTo>
                  <a:lnTo>
                    <a:pt x="32385" y="106172"/>
                  </a:lnTo>
                  <a:lnTo>
                    <a:pt x="30607" y="124587"/>
                  </a:lnTo>
                  <a:lnTo>
                    <a:pt x="30607" y="142875"/>
                  </a:lnTo>
                  <a:lnTo>
                    <a:pt x="30607" y="160527"/>
                  </a:lnTo>
                  <a:lnTo>
                    <a:pt x="30607" y="179959"/>
                  </a:lnTo>
                  <a:lnTo>
                    <a:pt x="29590" y="201929"/>
                  </a:lnTo>
                  <a:lnTo>
                    <a:pt x="29590" y="225678"/>
                  </a:lnTo>
                  <a:lnTo>
                    <a:pt x="28448" y="246634"/>
                  </a:lnTo>
                  <a:lnTo>
                    <a:pt x="25908" y="269239"/>
                  </a:lnTo>
                  <a:lnTo>
                    <a:pt x="23749" y="294513"/>
                  </a:lnTo>
                  <a:lnTo>
                    <a:pt x="12953" y="355981"/>
                  </a:lnTo>
                  <a:lnTo>
                    <a:pt x="8636" y="375412"/>
                  </a:lnTo>
                  <a:lnTo>
                    <a:pt x="2921" y="393826"/>
                  </a:lnTo>
                  <a:lnTo>
                    <a:pt x="0" y="40716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627496" y="999235"/>
              <a:ext cx="132841" cy="7454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5902197" y="746124"/>
            <a:ext cx="1091183" cy="325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039609" y="10782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1744979" y="1622805"/>
            <a:ext cx="3472179" cy="394970"/>
            <a:chOff x="1744979" y="1622805"/>
            <a:chExt cx="3472179" cy="394970"/>
          </a:xfrm>
        </p:grpSpPr>
        <p:sp>
          <p:nvSpPr>
            <p:cNvPr id="34" name="object 34"/>
            <p:cNvSpPr/>
            <p:nvPr/>
          </p:nvSpPr>
          <p:spPr>
            <a:xfrm>
              <a:off x="1744979" y="1622805"/>
              <a:ext cx="3442589" cy="3944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200395" y="1820925"/>
              <a:ext cx="7620" cy="2540"/>
            </a:xfrm>
            <a:custGeom>
              <a:avLst/>
              <a:gdLst/>
              <a:ahLst/>
              <a:cxnLst/>
              <a:rect l="l" t="t" r="r" b="b"/>
              <a:pathLst>
                <a:path w="7620" h="2539">
                  <a:moveTo>
                    <a:pt x="7238" y="0"/>
                  </a:moveTo>
                  <a:lnTo>
                    <a:pt x="0" y="253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6123051" y="2314194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0" y="0"/>
                </a:lnTo>
                <a:lnTo>
                  <a:pt x="38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52399"/>
            <a:ext cx="609600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84704" y="640079"/>
            <a:ext cx="3974592" cy="3864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70988" y="626363"/>
            <a:ext cx="4002404" cy="3892550"/>
          </a:xfrm>
          <a:custGeom>
            <a:avLst/>
            <a:gdLst/>
            <a:ahLst/>
            <a:cxnLst/>
            <a:rect l="l" t="t" r="r" b="b"/>
            <a:pathLst>
              <a:path w="4002404" h="3892550">
                <a:moveTo>
                  <a:pt x="0" y="3892296"/>
                </a:moveTo>
                <a:lnTo>
                  <a:pt x="4002023" y="3892296"/>
                </a:lnTo>
                <a:lnTo>
                  <a:pt x="4002023" y="0"/>
                </a:lnTo>
                <a:lnTo>
                  <a:pt x="0" y="0"/>
                </a:lnTo>
                <a:lnTo>
                  <a:pt x="0" y="3892296"/>
                </a:lnTo>
                <a:close/>
              </a:path>
            </a:pathLst>
          </a:custGeom>
          <a:ln w="27432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23160" y="445007"/>
            <a:ext cx="4319270" cy="4231005"/>
          </a:xfrm>
          <a:custGeom>
            <a:avLst/>
            <a:gdLst/>
            <a:ahLst/>
            <a:cxnLst/>
            <a:rect l="l" t="t" r="r" b="b"/>
            <a:pathLst>
              <a:path w="4319270" h="4231005">
                <a:moveTo>
                  <a:pt x="0" y="4230624"/>
                </a:moveTo>
                <a:lnTo>
                  <a:pt x="4319016" y="4230624"/>
                </a:lnTo>
                <a:lnTo>
                  <a:pt x="4319016" y="0"/>
                </a:lnTo>
                <a:lnTo>
                  <a:pt x="0" y="0"/>
                </a:lnTo>
                <a:lnTo>
                  <a:pt x="0" y="4230624"/>
                </a:lnTo>
                <a:close/>
              </a:path>
            </a:pathLst>
          </a:custGeom>
          <a:ln w="18288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660000"/>
                </a:solidFill>
                <a:latin typeface="Arial"/>
                <a:cs typeface="Arial"/>
              </a:rPr>
              <a:t>Animal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Kingdom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4785" y="768090"/>
            <a:ext cx="5761494" cy="1343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48027" y="781811"/>
            <a:ext cx="5651500" cy="1228725"/>
          </a:xfrm>
          <a:custGeom>
            <a:avLst/>
            <a:gdLst/>
            <a:ahLst/>
            <a:cxnLst/>
            <a:rect l="l" t="t" r="r" b="b"/>
            <a:pathLst>
              <a:path w="5651500" h="1228725">
                <a:moveTo>
                  <a:pt x="5650992" y="0"/>
                </a:moveTo>
                <a:lnTo>
                  <a:pt x="0" y="0"/>
                </a:lnTo>
                <a:lnTo>
                  <a:pt x="0" y="1228344"/>
                </a:lnTo>
                <a:lnTo>
                  <a:pt x="5446268" y="1228344"/>
                </a:lnTo>
                <a:lnTo>
                  <a:pt x="5650992" y="1023620"/>
                </a:lnTo>
                <a:lnTo>
                  <a:pt x="565099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4295" y="1805431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204724" y="0"/>
                </a:moveTo>
                <a:lnTo>
                  <a:pt x="40894" y="40893"/>
                </a:lnTo>
                <a:lnTo>
                  <a:pt x="0" y="204723"/>
                </a:lnTo>
                <a:lnTo>
                  <a:pt x="204724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8027" y="781811"/>
            <a:ext cx="5651500" cy="1228725"/>
          </a:xfrm>
          <a:custGeom>
            <a:avLst/>
            <a:gdLst/>
            <a:ahLst/>
            <a:cxnLst/>
            <a:rect l="l" t="t" r="r" b="b"/>
            <a:pathLst>
              <a:path w="5651500" h="1228725">
                <a:moveTo>
                  <a:pt x="5446268" y="1228344"/>
                </a:moveTo>
                <a:lnTo>
                  <a:pt x="5487162" y="1064514"/>
                </a:lnTo>
                <a:lnTo>
                  <a:pt x="5650992" y="1023620"/>
                </a:lnTo>
                <a:lnTo>
                  <a:pt x="5446268" y="1228344"/>
                </a:lnTo>
                <a:lnTo>
                  <a:pt x="0" y="1228344"/>
                </a:lnTo>
                <a:lnTo>
                  <a:pt x="0" y="0"/>
                </a:lnTo>
                <a:lnTo>
                  <a:pt x="5650992" y="0"/>
                </a:lnTo>
                <a:lnTo>
                  <a:pt x="5650992" y="102362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61894" y="916381"/>
            <a:ext cx="322262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95" dirty="0">
                <a:solidFill>
                  <a:srgbClr val="FFFFFF"/>
                </a:solidFill>
                <a:latin typeface="Arial"/>
                <a:cs typeface="Arial"/>
              </a:rPr>
              <a:t>Cy</a:t>
            </a:r>
            <a:r>
              <a:rPr sz="4000" b="1" spc="-16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b="1" spc="-65" dirty="0">
                <a:solidFill>
                  <a:srgbClr val="FFFFFF"/>
                </a:solidFill>
                <a:latin typeface="Arial"/>
                <a:cs typeface="Arial"/>
              </a:rPr>
              <a:t>lostoma</a:t>
            </a:r>
            <a:r>
              <a:rPr sz="4000" b="1" spc="-3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b="1" spc="-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4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30551" y="2298191"/>
            <a:ext cx="4882896" cy="2526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7591" y="792479"/>
            <a:ext cx="241477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520001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Characters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 </a:t>
            </a:r>
            <a:r>
              <a:rPr sz="1500" spc="-25" dirty="0">
                <a:latin typeface="Arial"/>
                <a:cs typeface="Arial"/>
              </a:rPr>
              <a:t>class </a:t>
            </a:r>
            <a:r>
              <a:rPr sz="1500" spc="5" dirty="0">
                <a:latin typeface="Arial"/>
                <a:cs typeface="Arial"/>
              </a:rPr>
              <a:t>cyclostomata </a:t>
            </a:r>
            <a:r>
              <a:rPr sz="1500" dirty="0">
                <a:latin typeface="Arial"/>
                <a:cs typeface="Arial"/>
              </a:rPr>
              <a:t>includes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lampreys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21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hagfishes.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dirty="0">
                <a:latin typeface="Arial"/>
                <a:cs typeface="Arial"/>
              </a:rPr>
              <a:t>They </a:t>
            </a:r>
            <a:r>
              <a:rPr sz="1500" spc="-20" dirty="0">
                <a:latin typeface="Arial"/>
                <a:cs typeface="Arial"/>
              </a:rPr>
              <a:t>are </a:t>
            </a:r>
            <a:r>
              <a:rPr sz="1500" spc="20" dirty="0">
                <a:latin typeface="Arial"/>
                <a:cs typeface="Arial"/>
              </a:rPr>
              <a:t>the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most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primitive</a:t>
            </a:r>
            <a:r>
              <a:rPr sz="1500" b="1" spc="-229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vertebrates.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88864" y="2868167"/>
            <a:ext cx="3364991" cy="1892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67200" y="1648841"/>
            <a:ext cx="821690" cy="32384"/>
          </a:xfrm>
          <a:custGeom>
            <a:avLst/>
            <a:gdLst/>
            <a:ahLst/>
            <a:cxnLst/>
            <a:rect l="l" t="t" r="r" b="b"/>
            <a:pathLst>
              <a:path w="821689" h="32385">
                <a:moveTo>
                  <a:pt x="0" y="0"/>
                </a:moveTo>
                <a:lnTo>
                  <a:pt x="0" y="0"/>
                </a:lnTo>
                <a:lnTo>
                  <a:pt x="10160" y="4318"/>
                </a:lnTo>
                <a:lnTo>
                  <a:pt x="18796" y="8890"/>
                </a:lnTo>
                <a:lnTo>
                  <a:pt x="29590" y="15112"/>
                </a:lnTo>
                <a:lnTo>
                  <a:pt x="45085" y="22606"/>
                </a:lnTo>
                <a:lnTo>
                  <a:pt x="60451" y="29463"/>
                </a:lnTo>
                <a:lnTo>
                  <a:pt x="78104" y="32385"/>
                </a:lnTo>
                <a:lnTo>
                  <a:pt x="96520" y="32385"/>
                </a:lnTo>
                <a:lnTo>
                  <a:pt x="96520" y="32385"/>
                </a:lnTo>
                <a:lnTo>
                  <a:pt x="113791" y="29463"/>
                </a:lnTo>
                <a:lnTo>
                  <a:pt x="133985" y="24765"/>
                </a:lnTo>
                <a:lnTo>
                  <a:pt x="149098" y="19685"/>
                </a:lnTo>
                <a:lnTo>
                  <a:pt x="164591" y="12954"/>
                </a:lnTo>
                <a:lnTo>
                  <a:pt x="181101" y="7874"/>
                </a:lnTo>
                <a:lnTo>
                  <a:pt x="196214" y="3175"/>
                </a:lnTo>
                <a:lnTo>
                  <a:pt x="212471" y="0"/>
                </a:lnTo>
                <a:lnTo>
                  <a:pt x="231139" y="0"/>
                </a:lnTo>
                <a:lnTo>
                  <a:pt x="248792" y="2159"/>
                </a:lnTo>
                <a:lnTo>
                  <a:pt x="265302" y="5334"/>
                </a:lnTo>
                <a:lnTo>
                  <a:pt x="281559" y="11811"/>
                </a:lnTo>
                <a:lnTo>
                  <a:pt x="297688" y="19685"/>
                </a:lnTo>
                <a:lnTo>
                  <a:pt x="314325" y="24765"/>
                </a:lnTo>
                <a:lnTo>
                  <a:pt x="331977" y="30225"/>
                </a:lnTo>
                <a:lnTo>
                  <a:pt x="348488" y="32385"/>
                </a:lnTo>
                <a:lnTo>
                  <a:pt x="348488" y="32385"/>
                </a:lnTo>
                <a:lnTo>
                  <a:pt x="365760" y="31242"/>
                </a:lnTo>
                <a:lnTo>
                  <a:pt x="383413" y="28321"/>
                </a:lnTo>
                <a:lnTo>
                  <a:pt x="403225" y="23749"/>
                </a:lnTo>
                <a:lnTo>
                  <a:pt x="423037" y="17525"/>
                </a:lnTo>
                <a:lnTo>
                  <a:pt x="440309" y="13970"/>
                </a:lnTo>
                <a:lnTo>
                  <a:pt x="457962" y="9652"/>
                </a:lnTo>
                <a:lnTo>
                  <a:pt x="476250" y="6477"/>
                </a:lnTo>
                <a:lnTo>
                  <a:pt x="496062" y="6477"/>
                </a:lnTo>
                <a:lnTo>
                  <a:pt x="518033" y="7874"/>
                </a:lnTo>
                <a:lnTo>
                  <a:pt x="537845" y="9652"/>
                </a:lnTo>
                <a:lnTo>
                  <a:pt x="556260" y="13970"/>
                </a:lnTo>
                <a:lnTo>
                  <a:pt x="574928" y="20447"/>
                </a:lnTo>
                <a:lnTo>
                  <a:pt x="592582" y="26162"/>
                </a:lnTo>
                <a:lnTo>
                  <a:pt x="612013" y="29463"/>
                </a:lnTo>
                <a:lnTo>
                  <a:pt x="632967" y="29463"/>
                </a:lnTo>
                <a:lnTo>
                  <a:pt x="653796" y="26162"/>
                </a:lnTo>
                <a:lnTo>
                  <a:pt x="672464" y="22606"/>
                </a:lnTo>
                <a:lnTo>
                  <a:pt x="689737" y="17525"/>
                </a:lnTo>
                <a:lnTo>
                  <a:pt x="707389" y="12954"/>
                </a:lnTo>
                <a:lnTo>
                  <a:pt x="722884" y="11811"/>
                </a:lnTo>
                <a:lnTo>
                  <a:pt x="736980" y="12954"/>
                </a:lnTo>
                <a:lnTo>
                  <a:pt x="752475" y="16129"/>
                </a:lnTo>
                <a:lnTo>
                  <a:pt x="767588" y="20447"/>
                </a:lnTo>
                <a:lnTo>
                  <a:pt x="783082" y="22606"/>
                </a:lnTo>
                <a:lnTo>
                  <a:pt x="799211" y="22606"/>
                </a:lnTo>
                <a:lnTo>
                  <a:pt x="810387" y="22606"/>
                </a:lnTo>
                <a:lnTo>
                  <a:pt x="821563" y="1752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12053" y="1651000"/>
            <a:ext cx="807085" cy="39370"/>
          </a:xfrm>
          <a:custGeom>
            <a:avLst/>
            <a:gdLst/>
            <a:ahLst/>
            <a:cxnLst/>
            <a:rect l="l" t="t" r="r" b="b"/>
            <a:pathLst>
              <a:path w="807085" h="39369">
                <a:moveTo>
                  <a:pt x="0" y="0"/>
                </a:moveTo>
                <a:lnTo>
                  <a:pt x="12319" y="7493"/>
                </a:lnTo>
                <a:lnTo>
                  <a:pt x="23113" y="15366"/>
                </a:lnTo>
                <a:lnTo>
                  <a:pt x="36068" y="25146"/>
                </a:lnTo>
                <a:lnTo>
                  <a:pt x="51562" y="31241"/>
                </a:lnTo>
                <a:lnTo>
                  <a:pt x="68072" y="35940"/>
                </a:lnTo>
                <a:lnTo>
                  <a:pt x="85344" y="37719"/>
                </a:lnTo>
                <a:lnTo>
                  <a:pt x="105537" y="36702"/>
                </a:lnTo>
                <a:lnTo>
                  <a:pt x="105537" y="36702"/>
                </a:lnTo>
                <a:lnTo>
                  <a:pt x="124968" y="35940"/>
                </a:lnTo>
                <a:lnTo>
                  <a:pt x="146938" y="31241"/>
                </a:lnTo>
                <a:lnTo>
                  <a:pt x="167512" y="26162"/>
                </a:lnTo>
                <a:lnTo>
                  <a:pt x="188722" y="21589"/>
                </a:lnTo>
                <a:lnTo>
                  <a:pt x="210312" y="17525"/>
                </a:lnTo>
                <a:lnTo>
                  <a:pt x="232283" y="12953"/>
                </a:lnTo>
                <a:lnTo>
                  <a:pt x="253111" y="12953"/>
                </a:lnTo>
                <a:lnTo>
                  <a:pt x="253111" y="12953"/>
                </a:lnTo>
                <a:lnTo>
                  <a:pt x="275082" y="15366"/>
                </a:lnTo>
                <a:lnTo>
                  <a:pt x="295656" y="19431"/>
                </a:lnTo>
                <a:lnTo>
                  <a:pt x="313309" y="22606"/>
                </a:lnTo>
                <a:lnTo>
                  <a:pt x="328675" y="27304"/>
                </a:lnTo>
                <a:lnTo>
                  <a:pt x="344932" y="31241"/>
                </a:lnTo>
                <a:lnTo>
                  <a:pt x="365760" y="35940"/>
                </a:lnTo>
                <a:lnTo>
                  <a:pt x="389890" y="37719"/>
                </a:lnTo>
                <a:lnTo>
                  <a:pt x="411861" y="38862"/>
                </a:lnTo>
                <a:lnTo>
                  <a:pt x="430657" y="37719"/>
                </a:lnTo>
                <a:lnTo>
                  <a:pt x="430657" y="37719"/>
                </a:lnTo>
                <a:lnTo>
                  <a:pt x="450088" y="34925"/>
                </a:lnTo>
                <a:lnTo>
                  <a:pt x="470916" y="29083"/>
                </a:lnTo>
                <a:lnTo>
                  <a:pt x="492506" y="25146"/>
                </a:lnTo>
                <a:lnTo>
                  <a:pt x="511301" y="21589"/>
                </a:lnTo>
                <a:lnTo>
                  <a:pt x="529971" y="20447"/>
                </a:lnTo>
                <a:lnTo>
                  <a:pt x="546481" y="20447"/>
                </a:lnTo>
                <a:lnTo>
                  <a:pt x="561975" y="24002"/>
                </a:lnTo>
                <a:lnTo>
                  <a:pt x="578231" y="29083"/>
                </a:lnTo>
                <a:lnTo>
                  <a:pt x="596900" y="33782"/>
                </a:lnTo>
                <a:lnTo>
                  <a:pt x="615696" y="35940"/>
                </a:lnTo>
                <a:lnTo>
                  <a:pt x="632968" y="34925"/>
                </a:lnTo>
                <a:lnTo>
                  <a:pt x="649097" y="32638"/>
                </a:lnTo>
                <a:lnTo>
                  <a:pt x="665734" y="30225"/>
                </a:lnTo>
                <a:lnTo>
                  <a:pt x="682244" y="27304"/>
                </a:lnTo>
                <a:lnTo>
                  <a:pt x="697357" y="24002"/>
                </a:lnTo>
                <a:lnTo>
                  <a:pt x="711835" y="22606"/>
                </a:lnTo>
                <a:lnTo>
                  <a:pt x="727201" y="22606"/>
                </a:lnTo>
                <a:lnTo>
                  <a:pt x="742315" y="25146"/>
                </a:lnTo>
                <a:lnTo>
                  <a:pt x="756793" y="29083"/>
                </a:lnTo>
                <a:lnTo>
                  <a:pt x="771906" y="32638"/>
                </a:lnTo>
                <a:lnTo>
                  <a:pt x="784098" y="35940"/>
                </a:lnTo>
                <a:lnTo>
                  <a:pt x="793876" y="36702"/>
                </a:lnTo>
                <a:lnTo>
                  <a:pt x="806831" y="377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491985" y="1357502"/>
            <a:ext cx="146050" cy="372110"/>
          </a:xfrm>
          <a:custGeom>
            <a:avLst/>
            <a:gdLst/>
            <a:ahLst/>
            <a:cxnLst/>
            <a:rect l="l" t="t" r="r" b="b"/>
            <a:pathLst>
              <a:path w="146050" h="372110">
                <a:moveTo>
                  <a:pt x="145795" y="0"/>
                </a:moveTo>
                <a:lnTo>
                  <a:pt x="145795" y="0"/>
                </a:lnTo>
                <a:lnTo>
                  <a:pt x="84328" y="46862"/>
                </a:lnTo>
                <a:lnTo>
                  <a:pt x="71373" y="64135"/>
                </a:lnTo>
                <a:lnTo>
                  <a:pt x="36448" y="118491"/>
                </a:lnTo>
                <a:lnTo>
                  <a:pt x="25272" y="140462"/>
                </a:lnTo>
                <a:lnTo>
                  <a:pt x="16637" y="159512"/>
                </a:lnTo>
                <a:lnTo>
                  <a:pt x="10160" y="179324"/>
                </a:lnTo>
                <a:lnTo>
                  <a:pt x="5461" y="199898"/>
                </a:lnTo>
                <a:lnTo>
                  <a:pt x="2159" y="220345"/>
                </a:lnTo>
                <a:lnTo>
                  <a:pt x="0" y="240537"/>
                </a:lnTo>
                <a:lnTo>
                  <a:pt x="0" y="262890"/>
                </a:lnTo>
                <a:lnTo>
                  <a:pt x="4317" y="284861"/>
                </a:lnTo>
                <a:lnTo>
                  <a:pt x="11937" y="306450"/>
                </a:lnTo>
                <a:lnTo>
                  <a:pt x="25272" y="328422"/>
                </a:lnTo>
                <a:lnTo>
                  <a:pt x="40386" y="344550"/>
                </a:lnTo>
                <a:lnTo>
                  <a:pt x="55880" y="355346"/>
                </a:lnTo>
                <a:lnTo>
                  <a:pt x="72389" y="362966"/>
                </a:lnTo>
                <a:lnTo>
                  <a:pt x="87503" y="369443"/>
                </a:lnTo>
                <a:lnTo>
                  <a:pt x="104139" y="371601"/>
                </a:lnTo>
                <a:lnTo>
                  <a:pt x="118490" y="36296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04965" y="1418970"/>
            <a:ext cx="217042" cy="2119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948043" y="1476501"/>
            <a:ext cx="121538" cy="2458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16953" y="1497964"/>
            <a:ext cx="106045" cy="100330"/>
          </a:xfrm>
          <a:custGeom>
            <a:avLst/>
            <a:gdLst/>
            <a:ahLst/>
            <a:cxnLst/>
            <a:rect l="l" t="t" r="r" b="b"/>
            <a:pathLst>
              <a:path w="106045" h="100330">
                <a:moveTo>
                  <a:pt x="0" y="0"/>
                </a:moveTo>
                <a:lnTo>
                  <a:pt x="11175" y="8636"/>
                </a:lnTo>
                <a:lnTo>
                  <a:pt x="23495" y="19050"/>
                </a:lnTo>
                <a:lnTo>
                  <a:pt x="37465" y="31242"/>
                </a:lnTo>
                <a:lnTo>
                  <a:pt x="53975" y="44196"/>
                </a:lnTo>
                <a:lnTo>
                  <a:pt x="68072" y="59436"/>
                </a:lnTo>
                <a:lnTo>
                  <a:pt x="81406" y="72389"/>
                </a:lnTo>
                <a:lnTo>
                  <a:pt x="92201" y="83438"/>
                </a:lnTo>
                <a:lnTo>
                  <a:pt x="100838" y="94234"/>
                </a:lnTo>
                <a:lnTo>
                  <a:pt x="105537" y="1000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40447" y="1509521"/>
            <a:ext cx="65405" cy="151130"/>
          </a:xfrm>
          <a:custGeom>
            <a:avLst/>
            <a:gdLst/>
            <a:ahLst/>
            <a:cxnLst/>
            <a:rect l="l" t="t" r="r" b="b"/>
            <a:pathLst>
              <a:path w="65404" h="151130">
                <a:moveTo>
                  <a:pt x="65404" y="0"/>
                </a:moveTo>
                <a:lnTo>
                  <a:pt x="63246" y="11049"/>
                </a:lnTo>
                <a:lnTo>
                  <a:pt x="58927" y="25146"/>
                </a:lnTo>
                <a:lnTo>
                  <a:pt x="51053" y="41401"/>
                </a:lnTo>
                <a:lnTo>
                  <a:pt x="42418" y="58674"/>
                </a:lnTo>
                <a:lnTo>
                  <a:pt x="33400" y="73025"/>
                </a:lnTo>
                <a:lnTo>
                  <a:pt x="24765" y="87122"/>
                </a:lnTo>
                <a:lnTo>
                  <a:pt x="16128" y="103250"/>
                </a:lnTo>
                <a:lnTo>
                  <a:pt x="0" y="15112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283704" y="1530349"/>
            <a:ext cx="15875" cy="106680"/>
          </a:xfrm>
          <a:custGeom>
            <a:avLst/>
            <a:gdLst/>
            <a:ahLst/>
            <a:cxnLst/>
            <a:rect l="l" t="t" r="r" b="b"/>
            <a:pathLst>
              <a:path w="15875" h="106680">
                <a:moveTo>
                  <a:pt x="6476" y="6476"/>
                </a:moveTo>
                <a:lnTo>
                  <a:pt x="6476" y="6476"/>
                </a:lnTo>
                <a:lnTo>
                  <a:pt x="11811" y="0"/>
                </a:lnTo>
                <a:lnTo>
                  <a:pt x="15494" y="8636"/>
                </a:lnTo>
                <a:lnTo>
                  <a:pt x="15494" y="22733"/>
                </a:lnTo>
                <a:lnTo>
                  <a:pt x="15494" y="22733"/>
                </a:lnTo>
                <a:lnTo>
                  <a:pt x="0" y="1065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58431" y="1483486"/>
            <a:ext cx="5715" cy="8890"/>
          </a:xfrm>
          <a:custGeom>
            <a:avLst/>
            <a:gdLst/>
            <a:ahLst/>
            <a:cxnLst/>
            <a:rect l="l" t="t" r="r" b="b"/>
            <a:pathLst>
              <a:path w="5715" h="8890">
                <a:moveTo>
                  <a:pt x="0" y="8636"/>
                </a:moveTo>
                <a:lnTo>
                  <a:pt x="546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35646" y="1506473"/>
            <a:ext cx="234442" cy="1356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524495" y="1335912"/>
            <a:ext cx="147955" cy="313055"/>
          </a:xfrm>
          <a:custGeom>
            <a:avLst/>
            <a:gdLst/>
            <a:ahLst/>
            <a:cxnLst/>
            <a:rect l="l" t="t" r="r" b="b"/>
            <a:pathLst>
              <a:path w="147954" h="313055">
                <a:moveTo>
                  <a:pt x="57911" y="0"/>
                </a:moveTo>
                <a:lnTo>
                  <a:pt x="76707" y="3301"/>
                </a:lnTo>
                <a:lnTo>
                  <a:pt x="88900" y="9778"/>
                </a:lnTo>
                <a:lnTo>
                  <a:pt x="101853" y="21589"/>
                </a:lnTo>
                <a:lnTo>
                  <a:pt x="114807" y="36068"/>
                </a:lnTo>
                <a:lnTo>
                  <a:pt x="127126" y="52197"/>
                </a:lnTo>
                <a:lnTo>
                  <a:pt x="136778" y="71627"/>
                </a:lnTo>
                <a:lnTo>
                  <a:pt x="144779" y="90424"/>
                </a:lnTo>
                <a:lnTo>
                  <a:pt x="147954" y="107696"/>
                </a:lnTo>
                <a:lnTo>
                  <a:pt x="147954" y="128143"/>
                </a:lnTo>
                <a:lnTo>
                  <a:pt x="145796" y="146558"/>
                </a:lnTo>
                <a:lnTo>
                  <a:pt x="142239" y="163830"/>
                </a:lnTo>
                <a:lnTo>
                  <a:pt x="135762" y="182245"/>
                </a:lnTo>
                <a:lnTo>
                  <a:pt x="124968" y="200913"/>
                </a:lnTo>
                <a:lnTo>
                  <a:pt x="113792" y="218186"/>
                </a:lnTo>
                <a:lnTo>
                  <a:pt x="98678" y="236855"/>
                </a:lnTo>
                <a:lnTo>
                  <a:pt x="76707" y="256286"/>
                </a:lnTo>
                <a:lnTo>
                  <a:pt x="54736" y="274700"/>
                </a:lnTo>
                <a:lnTo>
                  <a:pt x="34925" y="290195"/>
                </a:lnTo>
                <a:lnTo>
                  <a:pt x="16636" y="302006"/>
                </a:lnTo>
                <a:lnTo>
                  <a:pt x="0" y="31292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11542" y="16984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64460" y="1892172"/>
            <a:ext cx="2341880" cy="73660"/>
          </a:xfrm>
          <a:custGeom>
            <a:avLst/>
            <a:gdLst/>
            <a:ahLst/>
            <a:cxnLst/>
            <a:rect l="l" t="t" r="r" b="b"/>
            <a:pathLst>
              <a:path w="2341879" h="73660">
                <a:moveTo>
                  <a:pt x="0" y="0"/>
                </a:moveTo>
                <a:lnTo>
                  <a:pt x="12318" y="8636"/>
                </a:lnTo>
                <a:lnTo>
                  <a:pt x="21970" y="17271"/>
                </a:lnTo>
                <a:lnTo>
                  <a:pt x="33908" y="25907"/>
                </a:lnTo>
                <a:lnTo>
                  <a:pt x="48259" y="34543"/>
                </a:lnTo>
                <a:lnTo>
                  <a:pt x="61213" y="43561"/>
                </a:lnTo>
                <a:lnTo>
                  <a:pt x="75691" y="51815"/>
                </a:lnTo>
                <a:lnTo>
                  <a:pt x="89662" y="57150"/>
                </a:lnTo>
                <a:lnTo>
                  <a:pt x="104139" y="61849"/>
                </a:lnTo>
                <a:lnTo>
                  <a:pt x="119252" y="64769"/>
                </a:lnTo>
                <a:lnTo>
                  <a:pt x="139064" y="67309"/>
                </a:lnTo>
                <a:lnTo>
                  <a:pt x="159892" y="68325"/>
                </a:lnTo>
                <a:lnTo>
                  <a:pt x="181863" y="69468"/>
                </a:lnTo>
                <a:lnTo>
                  <a:pt x="204850" y="69468"/>
                </a:lnTo>
                <a:lnTo>
                  <a:pt x="204850" y="69468"/>
                </a:lnTo>
                <a:lnTo>
                  <a:pt x="230123" y="68325"/>
                </a:lnTo>
                <a:lnTo>
                  <a:pt x="254253" y="65786"/>
                </a:lnTo>
                <a:lnTo>
                  <a:pt x="279400" y="61849"/>
                </a:lnTo>
                <a:lnTo>
                  <a:pt x="302132" y="57150"/>
                </a:lnTo>
                <a:lnTo>
                  <a:pt x="322960" y="52831"/>
                </a:lnTo>
                <a:lnTo>
                  <a:pt x="340613" y="47498"/>
                </a:lnTo>
                <a:lnTo>
                  <a:pt x="360044" y="44576"/>
                </a:lnTo>
                <a:lnTo>
                  <a:pt x="382396" y="42037"/>
                </a:lnTo>
                <a:lnTo>
                  <a:pt x="406145" y="38862"/>
                </a:lnTo>
                <a:lnTo>
                  <a:pt x="432434" y="36702"/>
                </a:lnTo>
                <a:lnTo>
                  <a:pt x="457962" y="35559"/>
                </a:lnTo>
                <a:lnTo>
                  <a:pt x="481710" y="35559"/>
                </a:lnTo>
                <a:lnTo>
                  <a:pt x="481710" y="35559"/>
                </a:lnTo>
                <a:lnTo>
                  <a:pt x="504825" y="37718"/>
                </a:lnTo>
                <a:lnTo>
                  <a:pt x="527812" y="41020"/>
                </a:lnTo>
                <a:lnTo>
                  <a:pt x="549782" y="44576"/>
                </a:lnTo>
                <a:lnTo>
                  <a:pt x="573532" y="48513"/>
                </a:lnTo>
                <a:lnTo>
                  <a:pt x="596900" y="54990"/>
                </a:lnTo>
                <a:lnTo>
                  <a:pt x="617474" y="58674"/>
                </a:lnTo>
                <a:lnTo>
                  <a:pt x="635126" y="61849"/>
                </a:lnTo>
                <a:lnTo>
                  <a:pt x="651637" y="64769"/>
                </a:lnTo>
                <a:lnTo>
                  <a:pt x="669289" y="67309"/>
                </a:lnTo>
                <a:lnTo>
                  <a:pt x="687704" y="68325"/>
                </a:lnTo>
                <a:lnTo>
                  <a:pt x="707389" y="69468"/>
                </a:lnTo>
                <a:lnTo>
                  <a:pt x="723645" y="71627"/>
                </a:lnTo>
                <a:lnTo>
                  <a:pt x="742314" y="73406"/>
                </a:lnTo>
                <a:lnTo>
                  <a:pt x="766444" y="73406"/>
                </a:lnTo>
                <a:lnTo>
                  <a:pt x="766444" y="73406"/>
                </a:lnTo>
                <a:lnTo>
                  <a:pt x="794892" y="72643"/>
                </a:lnTo>
                <a:lnTo>
                  <a:pt x="825500" y="70484"/>
                </a:lnTo>
                <a:lnTo>
                  <a:pt x="855472" y="67309"/>
                </a:lnTo>
                <a:lnTo>
                  <a:pt x="882776" y="63626"/>
                </a:lnTo>
                <a:lnTo>
                  <a:pt x="907668" y="60451"/>
                </a:lnTo>
                <a:lnTo>
                  <a:pt x="929513" y="57150"/>
                </a:lnTo>
                <a:lnTo>
                  <a:pt x="952626" y="52831"/>
                </a:lnTo>
                <a:lnTo>
                  <a:pt x="979931" y="47498"/>
                </a:lnTo>
                <a:lnTo>
                  <a:pt x="1007363" y="45338"/>
                </a:lnTo>
                <a:lnTo>
                  <a:pt x="1033652" y="43561"/>
                </a:lnTo>
                <a:lnTo>
                  <a:pt x="1056639" y="42037"/>
                </a:lnTo>
                <a:lnTo>
                  <a:pt x="1077467" y="41020"/>
                </a:lnTo>
                <a:lnTo>
                  <a:pt x="1096264" y="39877"/>
                </a:lnTo>
                <a:lnTo>
                  <a:pt x="1112392" y="41020"/>
                </a:lnTo>
                <a:lnTo>
                  <a:pt x="1128649" y="42037"/>
                </a:lnTo>
                <a:lnTo>
                  <a:pt x="1145159" y="44576"/>
                </a:lnTo>
                <a:lnTo>
                  <a:pt x="1162812" y="46355"/>
                </a:lnTo>
                <a:lnTo>
                  <a:pt x="1183766" y="49656"/>
                </a:lnTo>
                <a:lnTo>
                  <a:pt x="1205356" y="53975"/>
                </a:lnTo>
                <a:lnTo>
                  <a:pt x="1228725" y="57150"/>
                </a:lnTo>
                <a:lnTo>
                  <a:pt x="1252474" y="60451"/>
                </a:lnTo>
                <a:lnTo>
                  <a:pt x="1277747" y="63626"/>
                </a:lnTo>
                <a:lnTo>
                  <a:pt x="1302892" y="64769"/>
                </a:lnTo>
                <a:lnTo>
                  <a:pt x="1328039" y="64769"/>
                </a:lnTo>
                <a:lnTo>
                  <a:pt x="1352168" y="64769"/>
                </a:lnTo>
                <a:lnTo>
                  <a:pt x="1378457" y="62992"/>
                </a:lnTo>
                <a:lnTo>
                  <a:pt x="1401572" y="60451"/>
                </a:lnTo>
                <a:lnTo>
                  <a:pt x="1421384" y="57150"/>
                </a:lnTo>
                <a:lnTo>
                  <a:pt x="1438655" y="53975"/>
                </a:lnTo>
                <a:lnTo>
                  <a:pt x="1456309" y="49656"/>
                </a:lnTo>
                <a:lnTo>
                  <a:pt x="1471422" y="46355"/>
                </a:lnTo>
                <a:lnTo>
                  <a:pt x="1487931" y="44576"/>
                </a:lnTo>
                <a:lnTo>
                  <a:pt x="1505585" y="41020"/>
                </a:lnTo>
                <a:lnTo>
                  <a:pt x="1524253" y="37718"/>
                </a:lnTo>
                <a:lnTo>
                  <a:pt x="1544827" y="34543"/>
                </a:lnTo>
                <a:lnTo>
                  <a:pt x="1565655" y="32384"/>
                </a:lnTo>
                <a:lnTo>
                  <a:pt x="1585087" y="32384"/>
                </a:lnTo>
                <a:lnTo>
                  <a:pt x="1603882" y="32384"/>
                </a:lnTo>
                <a:lnTo>
                  <a:pt x="1623694" y="33400"/>
                </a:lnTo>
                <a:lnTo>
                  <a:pt x="1644523" y="35559"/>
                </a:lnTo>
                <a:lnTo>
                  <a:pt x="1664335" y="38862"/>
                </a:lnTo>
                <a:lnTo>
                  <a:pt x="1683003" y="42037"/>
                </a:lnTo>
                <a:lnTo>
                  <a:pt x="1700276" y="46355"/>
                </a:lnTo>
                <a:lnTo>
                  <a:pt x="1717928" y="51815"/>
                </a:lnTo>
                <a:lnTo>
                  <a:pt x="1737740" y="56133"/>
                </a:lnTo>
                <a:lnTo>
                  <a:pt x="1755013" y="59308"/>
                </a:lnTo>
                <a:lnTo>
                  <a:pt x="1772665" y="61849"/>
                </a:lnTo>
                <a:lnTo>
                  <a:pt x="1789938" y="61849"/>
                </a:lnTo>
                <a:lnTo>
                  <a:pt x="1808734" y="61849"/>
                </a:lnTo>
                <a:lnTo>
                  <a:pt x="1829562" y="60451"/>
                </a:lnTo>
                <a:lnTo>
                  <a:pt x="1850389" y="58674"/>
                </a:lnTo>
                <a:lnTo>
                  <a:pt x="1872106" y="53975"/>
                </a:lnTo>
                <a:lnTo>
                  <a:pt x="1892935" y="48513"/>
                </a:lnTo>
                <a:lnTo>
                  <a:pt x="1912747" y="44576"/>
                </a:lnTo>
                <a:lnTo>
                  <a:pt x="1933575" y="41020"/>
                </a:lnTo>
                <a:lnTo>
                  <a:pt x="1951227" y="36702"/>
                </a:lnTo>
                <a:lnTo>
                  <a:pt x="1966340" y="32384"/>
                </a:lnTo>
                <a:lnTo>
                  <a:pt x="1981835" y="31242"/>
                </a:lnTo>
                <a:lnTo>
                  <a:pt x="1997328" y="32384"/>
                </a:lnTo>
                <a:lnTo>
                  <a:pt x="2014601" y="34543"/>
                </a:lnTo>
                <a:lnTo>
                  <a:pt x="2030856" y="37718"/>
                </a:lnTo>
                <a:lnTo>
                  <a:pt x="2047366" y="43561"/>
                </a:lnTo>
                <a:lnTo>
                  <a:pt x="2065019" y="47498"/>
                </a:lnTo>
                <a:lnTo>
                  <a:pt x="2084451" y="49656"/>
                </a:lnTo>
                <a:lnTo>
                  <a:pt x="2105279" y="49656"/>
                </a:lnTo>
                <a:lnTo>
                  <a:pt x="2127250" y="49656"/>
                </a:lnTo>
                <a:lnTo>
                  <a:pt x="2147062" y="49656"/>
                </a:lnTo>
                <a:lnTo>
                  <a:pt x="2165857" y="48513"/>
                </a:lnTo>
                <a:lnTo>
                  <a:pt x="2184527" y="47498"/>
                </a:lnTo>
                <a:lnTo>
                  <a:pt x="2202941" y="45338"/>
                </a:lnTo>
                <a:lnTo>
                  <a:pt x="2222627" y="43561"/>
                </a:lnTo>
                <a:lnTo>
                  <a:pt x="2241423" y="42037"/>
                </a:lnTo>
                <a:lnTo>
                  <a:pt x="2256536" y="44576"/>
                </a:lnTo>
                <a:lnTo>
                  <a:pt x="2270632" y="47498"/>
                </a:lnTo>
                <a:lnTo>
                  <a:pt x="2286000" y="53975"/>
                </a:lnTo>
                <a:lnTo>
                  <a:pt x="2303653" y="58674"/>
                </a:lnTo>
                <a:lnTo>
                  <a:pt x="2319909" y="59308"/>
                </a:lnTo>
                <a:lnTo>
                  <a:pt x="2319909" y="59308"/>
                </a:lnTo>
                <a:lnTo>
                  <a:pt x="2333243" y="58674"/>
                </a:lnTo>
                <a:lnTo>
                  <a:pt x="2339720" y="54990"/>
                </a:lnTo>
                <a:lnTo>
                  <a:pt x="2341879" y="463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65572" y="19212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E0EB58D-8AC1-4216-BD75-98FBAF9E15C5}"/>
                  </a:ext>
                </a:extLst>
              </p14:cNvPr>
              <p14:cNvContentPartPr/>
              <p14:nvPr/>
            </p14:nvContentPartPr>
            <p14:xfrm>
              <a:off x="1582200" y="544320"/>
              <a:ext cx="1355400" cy="29314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E0EB58D-8AC1-4216-BD75-98FBAF9E15C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72840" y="534960"/>
                <a:ext cx="1374120" cy="2950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4647" y="792479"/>
            <a:ext cx="228066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04469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Habit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dirty="0">
                <a:latin typeface="Arial"/>
                <a:cs typeface="Arial"/>
              </a:rPr>
              <a:t>Lamprey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lives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in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the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sea</a:t>
            </a:r>
            <a:r>
              <a:rPr sz="1500" spc="-60" dirty="0">
                <a:latin typeface="Arial"/>
                <a:cs typeface="Arial"/>
              </a:rPr>
              <a:t>,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0" dirty="0">
                <a:latin typeface="Arial"/>
                <a:cs typeface="Arial"/>
              </a:rPr>
              <a:t>but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ascends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rivers </a:t>
            </a:r>
            <a:r>
              <a:rPr sz="1500" spc="40" dirty="0">
                <a:latin typeface="Arial"/>
                <a:cs typeface="Arial"/>
              </a:rPr>
              <a:t>for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spawning.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Arial"/>
                <a:cs typeface="Arial"/>
              </a:rPr>
              <a:t>For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feeding,</a:t>
            </a:r>
            <a:r>
              <a:rPr sz="1500" spc="-114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lamprey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attaches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to</a:t>
            </a:r>
            <a:r>
              <a:rPr sz="1500" spc="-5" dirty="0">
                <a:latin typeface="Arial"/>
                <a:cs typeface="Arial"/>
              </a:rPr>
              <a:t> </a:t>
            </a:r>
            <a:r>
              <a:rPr sz="1500" spc="-35" dirty="0">
                <a:latin typeface="Arial"/>
                <a:cs typeface="Arial"/>
              </a:rPr>
              <a:t>a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larger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fish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35" dirty="0">
                <a:latin typeface="Arial"/>
                <a:cs typeface="Arial"/>
              </a:rPr>
              <a:t>by</a:t>
            </a:r>
            <a:r>
              <a:rPr sz="1500" spc="-5" dirty="0"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suctorial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mouth.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0" dirty="0">
                <a:latin typeface="Arial"/>
                <a:cs typeface="Arial"/>
              </a:rPr>
              <a:t>These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make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punctures</a:t>
            </a:r>
            <a:r>
              <a:rPr sz="1500" spc="-8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in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30" dirty="0">
                <a:latin typeface="Arial"/>
                <a:cs typeface="Arial"/>
              </a:rPr>
              <a:t>body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of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25" dirty="0">
                <a:latin typeface="Arial"/>
                <a:cs typeface="Arial"/>
              </a:rPr>
              <a:t>host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75" dirty="0">
                <a:latin typeface="Arial"/>
                <a:cs typeface="Arial"/>
              </a:rPr>
              <a:t>with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teeth,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suck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25" dirty="0">
                <a:latin typeface="Arial"/>
                <a:cs typeface="Arial"/>
              </a:rPr>
              <a:t>blood</a:t>
            </a:r>
            <a:r>
              <a:rPr sz="1500" spc="-8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pieces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of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10" dirty="0">
                <a:latin typeface="Arial"/>
                <a:cs typeface="Arial"/>
              </a:rPr>
              <a:t>flesh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(sanguivorous)</a:t>
            </a:r>
            <a:r>
              <a:rPr sz="1500" spc="-4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68696" y="3105911"/>
            <a:ext cx="3267455" cy="18409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86483" y="1655063"/>
            <a:ext cx="1511935" cy="34925"/>
          </a:xfrm>
          <a:custGeom>
            <a:avLst/>
            <a:gdLst/>
            <a:ahLst/>
            <a:cxnLst/>
            <a:rect l="l" t="t" r="r" b="b"/>
            <a:pathLst>
              <a:path w="1511935" h="34925">
                <a:moveTo>
                  <a:pt x="0" y="3937"/>
                </a:moveTo>
                <a:lnTo>
                  <a:pt x="0" y="3937"/>
                </a:lnTo>
                <a:lnTo>
                  <a:pt x="7874" y="7238"/>
                </a:lnTo>
                <a:lnTo>
                  <a:pt x="17653" y="13715"/>
                </a:lnTo>
                <a:lnTo>
                  <a:pt x="32003" y="19431"/>
                </a:lnTo>
                <a:lnTo>
                  <a:pt x="47497" y="24511"/>
                </a:lnTo>
                <a:lnTo>
                  <a:pt x="63627" y="29210"/>
                </a:lnTo>
                <a:lnTo>
                  <a:pt x="81279" y="32004"/>
                </a:lnTo>
                <a:lnTo>
                  <a:pt x="100710" y="34544"/>
                </a:lnTo>
                <a:lnTo>
                  <a:pt x="119507" y="34544"/>
                </a:lnTo>
                <a:lnTo>
                  <a:pt x="138176" y="30987"/>
                </a:lnTo>
                <a:lnTo>
                  <a:pt x="158749" y="29210"/>
                </a:lnTo>
                <a:lnTo>
                  <a:pt x="179959" y="27050"/>
                </a:lnTo>
                <a:lnTo>
                  <a:pt x="197230" y="23368"/>
                </a:lnTo>
                <a:lnTo>
                  <a:pt x="213486" y="20574"/>
                </a:lnTo>
                <a:lnTo>
                  <a:pt x="229997" y="15875"/>
                </a:lnTo>
                <a:lnTo>
                  <a:pt x="248665" y="11937"/>
                </a:lnTo>
                <a:lnTo>
                  <a:pt x="269240" y="7238"/>
                </a:lnTo>
                <a:lnTo>
                  <a:pt x="291591" y="5080"/>
                </a:lnTo>
                <a:lnTo>
                  <a:pt x="311022" y="3937"/>
                </a:lnTo>
                <a:lnTo>
                  <a:pt x="330834" y="3937"/>
                </a:lnTo>
                <a:lnTo>
                  <a:pt x="351663" y="3937"/>
                </a:lnTo>
                <a:lnTo>
                  <a:pt x="373634" y="5080"/>
                </a:lnTo>
                <a:lnTo>
                  <a:pt x="394461" y="7238"/>
                </a:lnTo>
                <a:lnTo>
                  <a:pt x="412877" y="11937"/>
                </a:lnTo>
                <a:lnTo>
                  <a:pt x="431546" y="13715"/>
                </a:lnTo>
                <a:lnTo>
                  <a:pt x="451358" y="18414"/>
                </a:lnTo>
                <a:lnTo>
                  <a:pt x="471932" y="22351"/>
                </a:lnTo>
                <a:lnTo>
                  <a:pt x="491743" y="25526"/>
                </a:lnTo>
                <a:lnTo>
                  <a:pt x="511555" y="27050"/>
                </a:lnTo>
                <a:lnTo>
                  <a:pt x="529843" y="28067"/>
                </a:lnTo>
                <a:lnTo>
                  <a:pt x="547497" y="29210"/>
                </a:lnTo>
                <a:lnTo>
                  <a:pt x="566292" y="29210"/>
                </a:lnTo>
                <a:lnTo>
                  <a:pt x="584580" y="29210"/>
                </a:lnTo>
                <a:lnTo>
                  <a:pt x="604392" y="28067"/>
                </a:lnTo>
                <a:lnTo>
                  <a:pt x="626364" y="27050"/>
                </a:lnTo>
                <a:lnTo>
                  <a:pt x="651510" y="23368"/>
                </a:lnTo>
                <a:lnTo>
                  <a:pt x="676783" y="19431"/>
                </a:lnTo>
                <a:lnTo>
                  <a:pt x="701929" y="15875"/>
                </a:lnTo>
                <a:lnTo>
                  <a:pt x="723518" y="12573"/>
                </a:lnTo>
                <a:lnTo>
                  <a:pt x="747014" y="8255"/>
                </a:lnTo>
                <a:lnTo>
                  <a:pt x="768604" y="5080"/>
                </a:lnTo>
                <a:lnTo>
                  <a:pt x="787272" y="1777"/>
                </a:lnTo>
                <a:lnTo>
                  <a:pt x="803783" y="0"/>
                </a:lnTo>
                <a:lnTo>
                  <a:pt x="820420" y="0"/>
                </a:lnTo>
                <a:lnTo>
                  <a:pt x="838708" y="0"/>
                </a:lnTo>
                <a:lnTo>
                  <a:pt x="856360" y="0"/>
                </a:lnTo>
                <a:lnTo>
                  <a:pt x="875157" y="1143"/>
                </a:lnTo>
                <a:lnTo>
                  <a:pt x="893445" y="2921"/>
                </a:lnTo>
                <a:lnTo>
                  <a:pt x="912241" y="7238"/>
                </a:lnTo>
                <a:lnTo>
                  <a:pt x="932053" y="11937"/>
                </a:lnTo>
                <a:lnTo>
                  <a:pt x="952499" y="15875"/>
                </a:lnTo>
                <a:lnTo>
                  <a:pt x="973454" y="19431"/>
                </a:lnTo>
                <a:lnTo>
                  <a:pt x="992123" y="22351"/>
                </a:lnTo>
                <a:lnTo>
                  <a:pt x="1009396" y="23368"/>
                </a:lnTo>
                <a:lnTo>
                  <a:pt x="1029208" y="24511"/>
                </a:lnTo>
                <a:lnTo>
                  <a:pt x="1047877" y="24511"/>
                </a:lnTo>
                <a:lnTo>
                  <a:pt x="1047877" y="24511"/>
                </a:lnTo>
                <a:lnTo>
                  <a:pt x="1068832" y="23368"/>
                </a:lnTo>
                <a:lnTo>
                  <a:pt x="1089660" y="22351"/>
                </a:lnTo>
                <a:lnTo>
                  <a:pt x="1109091" y="20574"/>
                </a:lnTo>
                <a:lnTo>
                  <a:pt x="1128903" y="16890"/>
                </a:lnTo>
                <a:lnTo>
                  <a:pt x="1147698" y="13715"/>
                </a:lnTo>
                <a:lnTo>
                  <a:pt x="1165224" y="11937"/>
                </a:lnTo>
                <a:lnTo>
                  <a:pt x="1183640" y="9779"/>
                </a:lnTo>
                <a:lnTo>
                  <a:pt x="1203452" y="9779"/>
                </a:lnTo>
                <a:lnTo>
                  <a:pt x="1223898" y="9779"/>
                </a:lnTo>
                <a:lnTo>
                  <a:pt x="1243711" y="9779"/>
                </a:lnTo>
                <a:lnTo>
                  <a:pt x="1262507" y="9779"/>
                </a:lnTo>
                <a:lnTo>
                  <a:pt x="1279779" y="9779"/>
                </a:lnTo>
                <a:lnTo>
                  <a:pt x="1296289" y="9779"/>
                </a:lnTo>
                <a:lnTo>
                  <a:pt x="1316101" y="9779"/>
                </a:lnTo>
                <a:lnTo>
                  <a:pt x="1316101" y="9779"/>
                </a:lnTo>
                <a:lnTo>
                  <a:pt x="1334897" y="11937"/>
                </a:lnTo>
                <a:lnTo>
                  <a:pt x="1353185" y="13715"/>
                </a:lnTo>
                <a:lnTo>
                  <a:pt x="1372997" y="15875"/>
                </a:lnTo>
                <a:lnTo>
                  <a:pt x="1392809" y="18414"/>
                </a:lnTo>
                <a:lnTo>
                  <a:pt x="1413636" y="19431"/>
                </a:lnTo>
                <a:lnTo>
                  <a:pt x="1433448" y="20574"/>
                </a:lnTo>
                <a:lnTo>
                  <a:pt x="1451864" y="21589"/>
                </a:lnTo>
                <a:lnTo>
                  <a:pt x="1468373" y="22351"/>
                </a:lnTo>
                <a:lnTo>
                  <a:pt x="1484630" y="22351"/>
                </a:lnTo>
                <a:lnTo>
                  <a:pt x="1501140" y="22351"/>
                </a:lnTo>
                <a:lnTo>
                  <a:pt x="1511935" y="215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59709" y="1464690"/>
            <a:ext cx="387350" cy="198755"/>
          </a:xfrm>
          <a:custGeom>
            <a:avLst/>
            <a:gdLst/>
            <a:ahLst/>
            <a:cxnLst/>
            <a:rect l="l" t="t" r="r" b="b"/>
            <a:pathLst>
              <a:path w="387350" h="198755">
                <a:moveTo>
                  <a:pt x="30606" y="13970"/>
                </a:moveTo>
                <a:lnTo>
                  <a:pt x="30606" y="13970"/>
                </a:lnTo>
                <a:lnTo>
                  <a:pt x="10794" y="121666"/>
                </a:lnTo>
                <a:lnTo>
                  <a:pt x="10794" y="137795"/>
                </a:lnTo>
                <a:lnTo>
                  <a:pt x="10794" y="152908"/>
                </a:lnTo>
                <a:lnTo>
                  <a:pt x="10794" y="166243"/>
                </a:lnTo>
                <a:lnTo>
                  <a:pt x="12953" y="177037"/>
                </a:lnTo>
                <a:lnTo>
                  <a:pt x="14096" y="185674"/>
                </a:lnTo>
                <a:lnTo>
                  <a:pt x="17271" y="192150"/>
                </a:lnTo>
                <a:lnTo>
                  <a:pt x="22732" y="196469"/>
                </a:lnTo>
                <a:lnTo>
                  <a:pt x="32765" y="198628"/>
                </a:lnTo>
                <a:lnTo>
                  <a:pt x="47116" y="198628"/>
                </a:lnTo>
                <a:lnTo>
                  <a:pt x="63373" y="197612"/>
                </a:lnTo>
                <a:lnTo>
                  <a:pt x="81787" y="196469"/>
                </a:lnTo>
                <a:lnTo>
                  <a:pt x="98298" y="196469"/>
                </a:lnTo>
                <a:lnTo>
                  <a:pt x="116966" y="196469"/>
                </a:lnTo>
                <a:lnTo>
                  <a:pt x="133603" y="196469"/>
                </a:lnTo>
                <a:lnTo>
                  <a:pt x="149732" y="197612"/>
                </a:lnTo>
                <a:lnTo>
                  <a:pt x="168528" y="197612"/>
                </a:lnTo>
                <a:lnTo>
                  <a:pt x="189356" y="197612"/>
                </a:lnTo>
                <a:lnTo>
                  <a:pt x="210946" y="197612"/>
                </a:lnTo>
                <a:lnTo>
                  <a:pt x="230758" y="196469"/>
                </a:lnTo>
                <a:lnTo>
                  <a:pt x="250570" y="195453"/>
                </a:lnTo>
                <a:lnTo>
                  <a:pt x="270382" y="194310"/>
                </a:lnTo>
                <a:lnTo>
                  <a:pt x="289051" y="194310"/>
                </a:lnTo>
                <a:lnTo>
                  <a:pt x="306324" y="193294"/>
                </a:lnTo>
                <a:lnTo>
                  <a:pt x="320420" y="191516"/>
                </a:lnTo>
                <a:lnTo>
                  <a:pt x="332613" y="190373"/>
                </a:lnTo>
                <a:lnTo>
                  <a:pt x="345948" y="186817"/>
                </a:lnTo>
                <a:lnTo>
                  <a:pt x="348106" y="179197"/>
                </a:lnTo>
                <a:lnTo>
                  <a:pt x="349885" y="167386"/>
                </a:lnTo>
                <a:lnTo>
                  <a:pt x="353567" y="152273"/>
                </a:lnTo>
                <a:lnTo>
                  <a:pt x="356742" y="134620"/>
                </a:lnTo>
                <a:lnTo>
                  <a:pt x="362203" y="119507"/>
                </a:lnTo>
                <a:lnTo>
                  <a:pt x="367538" y="105410"/>
                </a:lnTo>
                <a:lnTo>
                  <a:pt x="372237" y="87757"/>
                </a:lnTo>
                <a:lnTo>
                  <a:pt x="376554" y="70485"/>
                </a:lnTo>
                <a:lnTo>
                  <a:pt x="380873" y="54356"/>
                </a:lnTo>
                <a:lnTo>
                  <a:pt x="386333" y="40259"/>
                </a:lnTo>
                <a:lnTo>
                  <a:pt x="387350" y="25908"/>
                </a:lnTo>
                <a:lnTo>
                  <a:pt x="387350" y="25908"/>
                </a:lnTo>
                <a:lnTo>
                  <a:pt x="215645" y="0"/>
                </a:lnTo>
                <a:lnTo>
                  <a:pt x="193675" y="0"/>
                </a:lnTo>
                <a:lnTo>
                  <a:pt x="193675" y="0"/>
                </a:lnTo>
                <a:lnTo>
                  <a:pt x="0" y="1612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58540" y="1321307"/>
            <a:ext cx="257175" cy="132715"/>
          </a:xfrm>
          <a:custGeom>
            <a:avLst/>
            <a:gdLst/>
            <a:ahLst/>
            <a:cxnLst/>
            <a:rect l="l" t="t" r="r" b="b"/>
            <a:pathLst>
              <a:path w="257175" h="132715">
                <a:moveTo>
                  <a:pt x="0" y="132587"/>
                </a:moveTo>
                <a:lnTo>
                  <a:pt x="13970" y="126111"/>
                </a:lnTo>
                <a:lnTo>
                  <a:pt x="29463" y="117475"/>
                </a:lnTo>
                <a:lnTo>
                  <a:pt x="47117" y="108712"/>
                </a:lnTo>
                <a:lnTo>
                  <a:pt x="64388" y="98678"/>
                </a:lnTo>
                <a:lnTo>
                  <a:pt x="82042" y="90424"/>
                </a:lnTo>
                <a:lnTo>
                  <a:pt x="100837" y="80390"/>
                </a:lnTo>
                <a:lnTo>
                  <a:pt x="120523" y="70612"/>
                </a:lnTo>
                <a:lnTo>
                  <a:pt x="140081" y="59816"/>
                </a:lnTo>
                <a:lnTo>
                  <a:pt x="159765" y="51180"/>
                </a:lnTo>
                <a:lnTo>
                  <a:pt x="177419" y="42163"/>
                </a:lnTo>
                <a:lnTo>
                  <a:pt x="195834" y="33908"/>
                </a:lnTo>
                <a:lnTo>
                  <a:pt x="212344" y="24891"/>
                </a:lnTo>
                <a:lnTo>
                  <a:pt x="226440" y="17271"/>
                </a:lnTo>
                <a:lnTo>
                  <a:pt x="238633" y="9778"/>
                </a:lnTo>
                <a:lnTo>
                  <a:pt x="249427" y="4063"/>
                </a:lnTo>
                <a:lnTo>
                  <a:pt x="25704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31514" y="1298574"/>
            <a:ext cx="120903" cy="1344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41064" y="1037208"/>
            <a:ext cx="225678" cy="2835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99128" y="992504"/>
            <a:ext cx="229362" cy="2199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78273" y="1018539"/>
            <a:ext cx="17780" cy="76835"/>
          </a:xfrm>
          <a:custGeom>
            <a:avLst/>
            <a:gdLst/>
            <a:ahLst/>
            <a:cxnLst/>
            <a:rect l="l" t="t" r="r" b="b"/>
            <a:pathLst>
              <a:path w="17779" h="76834">
                <a:moveTo>
                  <a:pt x="0" y="0"/>
                </a:moveTo>
                <a:lnTo>
                  <a:pt x="0" y="0"/>
                </a:lnTo>
                <a:lnTo>
                  <a:pt x="5079" y="11557"/>
                </a:lnTo>
                <a:lnTo>
                  <a:pt x="9778" y="23495"/>
                </a:lnTo>
                <a:lnTo>
                  <a:pt x="15112" y="38988"/>
                </a:lnTo>
                <a:lnTo>
                  <a:pt x="17272" y="57276"/>
                </a:lnTo>
                <a:lnTo>
                  <a:pt x="16255" y="767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53890" y="953134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5">
                <a:moveTo>
                  <a:pt x="0" y="7874"/>
                </a:moveTo>
                <a:lnTo>
                  <a:pt x="0" y="7874"/>
                </a:lnTo>
                <a:lnTo>
                  <a:pt x="787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21834" y="994536"/>
            <a:ext cx="87630" cy="103505"/>
          </a:xfrm>
          <a:custGeom>
            <a:avLst/>
            <a:gdLst/>
            <a:ahLst/>
            <a:cxnLst/>
            <a:rect l="l" t="t" r="r" b="b"/>
            <a:pathLst>
              <a:path w="87629" h="103505">
                <a:moveTo>
                  <a:pt x="0" y="0"/>
                </a:moveTo>
                <a:lnTo>
                  <a:pt x="0" y="0"/>
                </a:lnTo>
                <a:lnTo>
                  <a:pt x="3301" y="18287"/>
                </a:lnTo>
                <a:lnTo>
                  <a:pt x="6476" y="33782"/>
                </a:lnTo>
                <a:lnTo>
                  <a:pt x="10160" y="51053"/>
                </a:lnTo>
                <a:lnTo>
                  <a:pt x="12318" y="71627"/>
                </a:lnTo>
                <a:lnTo>
                  <a:pt x="13335" y="89915"/>
                </a:lnTo>
                <a:lnTo>
                  <a:pt x="12318" y="103250"/>
                </a:lnTo>
                <a:lnTo>
                  <a:pt x="13335" y="85978"/>
                </a:lnTo>
                <a:lnTo>
                  <a:pt x="14097" y="61849"/>
                </a:lnTo>
                <a:lnTo>
                  <a:pt x="19812" y="38100"/>
                </a:lnTo>
                <a:lnTo>
                  <a:pt x="27431" y="16128"/>
                </a:lnTo>
                <a:lnTo>
                  <a:pt x="37464" y="2159"/>
                </a:lnTo>
                <a:lnTo>
                  <a:pt x="49402" y="1015"/>
                </a:lnTo>
                <a:lnTo>
                  <a:pt x="63373" y="10795"/>
                </a:lnTo>
                <a:lnTo>
                  <a:pt x="73532" y="25908"/>
                </a:lnTo>
                <a:lnTo>
                  <a:pt x="80010" y="46736"/>
                </a:lnTo>
                <a:lnTo>
                  <a:pt x="85343" y="69469"/>
                </a:lnTo>
                <a:lnTo>
                  <a:pt x="87502" y="8775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42739" y="945768"/>
            <a:ext cx="106425" cy="1605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97678" y="1053464"/>
            <a:ext cx="5080" cy="8890"/>
          </a:xfrm>
          <a:custGeom>
            <a:avLst/>
            <a:gdLst/>
            <a:ahLst/>
            <a:cxnLst/>
            <a:rect l="l" t="t" r="r" b="b"/>
            <a:pathLst>
              <a:path w="5079" h="8890">
                <a:moveTo>
                  <a:pt x="4699" y="0"/>
                </a:moveTo>
                <a:lnTo>
                  <a:pt x="0" y="83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039108" y="1642872"/>
            <a:ext cx="1400175" cy="42545"/>
          </a:xfrm>
          <a:custGeom>
            <a:avLst/>
            <a:gdLst/>
            <a:ahLst/>
            <a:cxnLst/>
            <a:rect l="l" t="t" r="r" b="b"/>
            <a:pathLst>
              <a:path w="1400175" h="42544">
                <a:moveTo>
                  <a:pt x="0" y="7492"/>
                </a:moveTo>
                <a:lnTo>
                  <a:pt x="0" y="7492"/>
                </a:lnTo>
                <a:lnTo>
                  <a:pt x="11937" y="16128"/>
                </a:lnTo>
                <a:lnTo>
                  <a:pt x="23113" y="24764"/>
                </a:lnTo>
                <a:lnTo>
                  <a:pt x="34925" y="33781"/>
                </a:lnTo>
                <a:lnTo>
                  <a:pt x="51434" y="39242"/>
                </a:lnTo>
                <a:lnTo>
                  <a:pt x="70992" y="42417"/>
                </a:lnTo>
                <a:lnTo>
                  <a:pt x="95376" y="41401"/>
                </a:lnTo>
                <a:lnTo>
                  <a:pt x="118109" y="36702"/>
                </a:lnTo>
                <a:lnTo>
                  <a:pt x="137921" y="31623"/>
                </a:lnTo>
                <a:lnTo>
                  <a:pt x="157733" y="25907"/>
                </a:lnTo>
                <a:lnTo>
                  <a:pt x="177545" y="18287"/>
                </a:lnTo>
                <a:lnTo>
                  <a:pt x="194817" y="12191"/>
                </a:lnTo>
                <a:lnTo>
                  <a:pt x="212089" y="7492"/>
                </a:lnTo>
                <a:lnTo>
                  <a:pt x="228600" y="3175"/>
                </a:lnTo>
                <a:lnTo>
                  <a:pt x="246252" y="1015"/>
                </a:lnTo>
                <a:lnTo>
                  <a:pt x="266064" y="1015"/>
                </a:lnTo>
                <a:lnTo>
                  <a:pt x="284352" y="3175"/>
                </a:lnTo>
                <a:lnTo>
                  <a:pt x="304164" y="7492"/>
                </a:lnTo>
                <a:lnTo>
                  <a:pt x="323976" y="12191"/>
                </a:lnTo>
                <a:lnTo>
                  <a:pt x="342391" y="15112"/>
                </a:lnTo>
                <a:lnTo>
                  <a:pt x="361061" y="19430"/>
                </a:lnTo>
                <a:lnTo>
                  <a:pt x="376554" y="24129"/>
                </a:lnTo>
                <a:lnTo>
                  <a:pt x="393191" y="25907"/>
                </a:lnTo>
                <a:lnTo>
                  <a:pt x="412622" y="26924"/>
                </a:lnTo>
                <a:lnTo>
                  <a:pt x="434593" y="28066"/>
                </a:lnTo>
                <a:lnTo>
                  <a:pt x="459739" y="25907"/>
                </a:lnTo>
                <a:lnTo>
                  <a:pt x="484886" y="21971"/>
                </a:lnTo>
                <a:lnTo>
                  <a:pt x="509015" y="18287"/>
                </a:lnTo>
                <a:lnTo>
                  <a:pt x="533145" y="13335"/>
                </a:lnTo>
                <a:lnTo>
                  <a:pt x="557276" y="8636"/>
                </a:lnTo>
                <a:lnTo>
                  <a:pt x="578230" y="5334"/>
                </a:lnTo>
                <a:lnTo>
                  <a:pt x="597662" y="3175"/>
                </a:lnTo>
                <a:lnTo>
                  <a:pt x="616330" y="3175"/>
                </a:lnTo>
                <a:lnTo>
                  <a:pt x="633983" y="4317"/>
                </a:lnTo>
                <a:lnTo>
                  <a:pt x="651637" y="6476"/>
                </a:lnTo>
                <a:lnTo>
                  <a:pt x="666750" y="10794"/>
                </a:lnTo>
                <a:lnTo>
                  <a:pt x="681863" y="16128"/>
                </a:lnTo>
                <a:lnTo>
                  <a:pt x="699515" y="21971"/>
                </a:lnTo>
                <a:lnTo>
                  <a:pt x="716026" y="26924"/>
                </a:lnTo>
                <a:lnTo>
                  <a:pt x="734821" y="29082"/>
                </a:lnTo>
                <a:lnTo>
                  <a:pt x="754252" y="29082"/>
                </a:lnTo>
                <a:lnTo>
                  <a:pt x="776224" y="28066"/>
                </a:lnTo>
                <a:lnTo>
                  <a:pt x="799211" y="25907"/>
                </a:lnTo>
                <a:lnTo>
                  <a:pt x="823340" y="20447"/>
                </a:lnTo>
                <a:lnTo>
                  <a:pt x="846327" y="16128"/>
                </a:lnTo>
                <a:lnTo>
                  <a:pt x="867282" y="10794"/>
                </a:lnTo>
                <a:lnTo>
                  <a:pt x="886713" y="6476"/>
                </a:lnTo>
                <a:lnTo>
                  <a:pt x="905382" y="3175"/>
                </a:lnTo>
                <a:lnTo>
                  <a:pt x="925956" y="1015"/>
                </a:lnTo>
                <a:lnTo>
                  <a:pt x="944626" y="0"/>
                </a:lnTo>
                <a:lnTo>
                  <a:pt x="944626" y="0"/>
                </a:lnTo>
                <a:lnTo>
                  <a:pt x="960119" y="2159"/>
                </a:lnTo>
                <a:lnTo>
                  <a:pt x="975613" y="6476"/>
                </a:lnTo>
                <a:lnTo>
                  <a:pt x="992886" y="12191"/>
                </a:lnTo>
                <a:lnTo>
                  <a:pt x="1012697" y="16128"/>
                </a:lnTo>
                <a:lnTo>
                  <a:pt x="1033526" y="18287"/>
                </a:lnTo>
                <a:lnTo>
                  <a:pt x="1052956" y="17272"/>
                </a:lnTo>
                <a:lnTo>
                  <a:pt x="1073912" y="16128"/>
                </a:lnTo>
                <a:lnTo>
                  <a:pt x="1094739" y="13969"/>
                </a:lnTo>
                <a:lnTo>
                  <a:pt x="1116711" y="10794"/>
                </a:lnTo>
                <a:lnTo>
                  <a:pt x="1136522" y="9651"/>
                </a:lnTo>
                <a:lnTo>
                  <a:pt x="1154938" y="9651"/>
                </a:lnTo>
                <a:lnTo>
                  <a:pt x="1171447" y="12191"/>
                </a:lnTo>
                <a:lnTo>
                  <a:pt x="1187703" y="16128"/>
                </a:lnTo>
                <a:lnTo>
                  <a:pt x="1205356" y="21971"/>
                </a:lnTo>
                <a:lnTo>
                  <a:pt x="1223644" y="28066"/>
                </a:lnTo>
                <a:lnTo>
                  <a:pt x="1243838" y="32765"/>
                </a:lnTo>
                <a:lnTo>
                  <a:pt x="1262126" y="34543"/>
                </a:lnTo>
                <a:lnTo>
                  <a:pt x="1283080" y="35560"/>
                </a:lnTo>
                <a:lnTo>
                  <a:pt x="1307211" y="36702"/>
                </a:lnTo>
                <a:lnTo>
                  <a:pt x="1307211" y="36702"/>
                </a:lnTo>
                <a:lnTo>
                  <a:pt x="1330197" y="35560"/>
                </a:lnTo>
                <a:lnTo>
                  <a:pt x="1352930" y="34543"/>
                </a:lnTo>
                <a:lnTo>
                  <a:pt x="1374139" y="32765"/>
                </a:lnTo>
                <a:lnTo>
                  <a:pt x="1390395" y="29082"/>
                </a:lnTo>
                <a:lnTo>
                  <a:pt x="1400047" y="2692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38140" y="166230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10377" y="1627758"/>
            <a:ext cx="815975" cy="40005"/>
          </a:xfrm>
          <a:custGeom>
            <a:avLst/>
            <a:gdLst/>
            <a:ahLst/>
            <a:cxnLst/>
            <a:rect l="l" t="t" r="r" b="b"/>
            <a:pathLst>
              <a:path w="815975" h="40005">
                <a:moveTo>
                  <a:pt x="0" y="0"/>
                </a:moveTo>
                <a:lnTo>
                  <a:pt x="0" y="0"/>
                </a:lnTo>
                <a:lnTo>
                  <a:pt x="8889" y="3175"/>
                </a:lnTo>
                <a:lnTo>
                  <a:pt x="18669" y="9651"/>
                </a:lnTo>
                <a:lnTo>
                  <a:pt x="33020" y="16128"/>
                </a:lnTo>
                <a:lnTo>
                  <a:pt x="49657" y="22605"/>
                </a:lnTo>
                <a:lnTo>
                  <a:pt x="65786" y="28448"/>
                </a:lnTo>
                <a:lnTo>
                  <a:pt x="82042" y="32385"/>
                </a:lnTo>
                <a:lnTo>
                  <a:pt x="102870" y="33400"/>
                </a:lnTo>
                <a:lnTo>
                  <a:pt x="125984" y="33400"/>
                </a:lnTo>
                <a:lnTo>
                  <a:pt x="151511" y="30225"/>
                </a:lnTo>
                <a:lnTo>
                  <a:pt x="176402" y="27304"/>
                </a:lnTo>
                <a:lnTo>
                  <a:pt x="200406" y="22605"/>
                </a:lnTo>
                <a:lnTo>
                  <a:pt x="221361" y="17272"/>
                </a:lnTo>
                <a:lnTo>
                  <a:pt x="238633" y="12953"/>
                </a:lnTo>
                <a:lnTo>
                  <a:pt x="238633" y="12953"/>
                </a:lnTo>
                <a:lnTo>
                  <a:pt x="256286" y="8636"/>
                </a:lnTo>
                <a:lnTo>
                  <a:pt x="274955" y="4317"/>
                </a:lnTo>
                <a:lnTo>
                  <a:pt x="295528" y="1777"/>
                </a:lnTo>
                <a:lnTo>
                  <a:pt x="316357" y="1777"/>
                </a:lnTo>
                <a:lnTo>
                  <a:pt x="316357" y="1777"/>
                </a:lnTo>
                <a:lnTo>
                  <a:pt x="337312" y="5334"/>
                </a:lnTo>
                <a:lnTo>
                  <a:pt x="357124" y="9651"/>
                </a:lnTo>
                <a:lnTo>
                  <a:pt x="379730" y="15112"/>
                </a:lnTo>
                <a:lnTo>
                  <a:pt x="400938" y="20447"/>
                </a:lnTo>
                <a:lnTo>
                  <a:pt x="420750" y="23749"/>
                </a:lnTo>
                <a:lnTo>
                  <a:pt x="441325" y="25907"/>
                </a:lnTo>
                <a:lnTo>
                  <a:pt x="465455" y="27304"/>
                </a:lnTo>
                <a:lnTo>
                  <a:pt x="489585" y="27304"/>
                </a:lnTo>
                <a:lnTo>
                  <a:pt x="514731" y="27304"/>
                </a:lnTo>
                <a:lnTo>
                  <a:pt x="538480" y="25907"/>
                </a:lnTo>
                <a:lnTo>
                  <a:pt x="561848" y="23749"/>
                </a:lnTo>
                <a:lnTo>
                  <a:pt x="581406" y="21589"/>
                </a:lnTo>
                <a:lnTo>
                  <a:pt x="598932" y="19430"/>
                </a:lnTo>
                <a:lnTo>
                  <a:pt x="615569" y="16128"/>
                </a:lnTo>
                <a:lnTo>
                  <a:pt x="631698" y="15112"/>
                </a:lnTo>
                <a:lnTo>
                  <a:pt x="647192" y="13969"/>
                </a:lnTo>
                <a:lnTo>
                  <a:pt x="664845" y="13969"/>
                </a:lnTo>
                <a:lnTo>
                  <a:pt x="682117" y="15112"/>
                </a:lnTo>
                <a:lnTo>
                  <a:pt x="699770" y="18287"/>
                </a:lnTo>
                <a:lnTo>
                  <a:pt x="717423" y="23749"/>
                </a:lnTo>
                <a:lnTo>
                  <a:pt x="733678" y="29082"/>
                </a:lnTo>
                <a:lnTo>
                  <a:pt x="750189" y="33400"/>
                </a:lnTo>
                <a:lnTo>
                  <a:pt x="766445" y="37084"/>
                </a:lnTo>
                <a:lnTo>
                  <a:pt x="782954" y="39877"/>
                </a:lnTo>
                <a:lnTo>
                  <a:pt x="798068" y="39877"/>
                </a:lnTo>
                <a:lnTo>
                  <a:pt x="798068" y="39877"/>
                </a:lnTo>
                <a:lnTo>
                  <a:pt x="812419" y="39242"/>
                </a:lnTo>
                <a:lnTo>
                  <a:pt x="815721" y="3124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82284" y="843787"/>
            <a:ext cx="1741296" cy="62928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851140" y="11421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71445" y="1864613"/>
            <a:ext cx="2820035" cy="83185"/>
          </a:xfrm>
          <a:custGeom>
            <a:avLst/>
            <a:gdLst/>
            <a:ahLst/>
            <a:cxnLst/>
            <a:rect l="l" t="t" r="r" b="b"/>
            <a:pathLst>
              <a:path w="2820035" h="83185">
                <a:moveTo>
                  <a:pt x="2159" y="25908"/>
                </a:moveTo>
                <a:lnTo>
                  <a:pt x="2159" y="25908"/>
                </a:lnTo>
                <a:lnTo>
                  <a:pt x="0" y="17272"/>
                </a:lnTo>
                <a:lnTo>
                  <a:pt x="14478" y="24764"/>
                </a:lnTo>
                <a:lnTo>
                  <a:pt x="24130" y="35687"/>
                </a:lnTo>
                <a:lnTo>
                  <a:pt x="37465" y="47117"/>
                </a:lnTo>
                <a:lnTo>
                  <a:pt x="50800" y="58293"/>
                </a:lnTo>
                <a:lnTo>
                  <a:pt x="67056" y="68072"/>
                </a:lnTo>
                <a:lnTo>
                  <a:pt x="88900" y="75565"/>
                </a:lnTo>
                <a:lnTo>
                  <a:pt x="111632" y="82042"/>
                </a:lnTo>
                <a:lnTo>
                  <a:pt x="132461" y="83185"/>
                </a:lnTo>
                <a:lnTo>
                  <a:pt x="150113" y="83185"/>
                </a:lnTo>
                <a:lnTo>
                  <a:pt x="167386" y="81026"/>
                </a:lnTo>
                <a:lnTo>
                  <a:pt x="186181" y="77724"/>
                </a:lnTo>
                <a:lnTo>
                  <a:pt x="205994" y="72390"/>
                </a:lnTo>
                <a:lnTo>
                  <a:pt x="227965" y="65912"/>
                </a:lnTo>
                <a:lnTo>
                  <a:pt x="247777" y="60452"/>
                </a:lnTo>
                <a:lnTo>
                  <a:pt x="265303" y="55118"/>
                </a:lnTo>
                <a:lnTo>
                  <a:pt x="282575" y="50800"/>
                </a:lnTo>
                <a:lnTo>
                  <a:pt x="302387" y="45339"/>
                </a:lnTo>
                <a:lnTo>
                  <a:pt x="321182" y="39624"/>
                </a:lnTo>
                <a:lnTo>
                  <a:pt x="321182" y="39624"/>
                </a:lnTo>
                <a:lnTo>
                  <a:pt x="338455" y="35687"/>
                </a:lnTo>
                <a:lnTo>
                  <a:pt x="359282" y="32385"/>
                </a:lnTo>
                <a:lnTo>
                  <a:pt x="382016" y="29845"/>
                </a:lnTo>
                <a:lnTo>
                  <a:pt x="406527" y="28067"/>
                </a:lnTo>
                <a:lnTo>
                  <a:pt x="431673" y="28067"/>
                </a:lnTo>
                <a:lnTo>
                  <a:pt x="431673" y="28067"/>
                </a:lnTo>
                <a:lnTo>
                  <a:pt x="456565" y="31368"/>
                </a:lnTo>
                <a:lnTo>
                  <a:pt x="481711" y="36703"/>
                </a:lnTo>
                <a:lnTo>
                  <a:pt x="507238" y="42164"/>
                </a:lnTo>
                <a:lnTo>
                  <a:pt x="530987" y="46482"/>
                </a:lnTo>
                <a:lnTo>
                  <a:pt x="555117" y="51816"/>
                </a:lnTo>
                <a:lnTo>
                  <a:pt x="579628" y="57277"/>
                </a:lnTo>
                <a:lnTo>
                  <a:pt x="606679" y="62611"/>
                </a:lnTo>
                <a:lnTo>
                  <a:pt x="632968" y="65912"/>
                </a:lnTo>
                <a:lnTo>
                  <a:pt x="658114" y="66929"/>
                </a:lnTo>
                <a:lnTo>
                  <a:pt x="678942" y="66929"/>
                </a:lnTo>
                <a:lnTo>
                  <a:pt x="702056" y="65912"/>
                </a:lnTo>
                <a:lnTo>
                  <a:pt x="722883" y="62611"/>
                </a:lnTo>
                <a:lnTo>
                  <a:pt x="742315" y="58293"/>
                </a:lnTo>
                <a:lnTo>
                  <a:pt x="764285" y="52959"/>
                </a:lnTo>
                <a:lnTo>
                  <a:pt x="788416" y="48260"/>
                </a:lnTo>
                <a:lnTo>
                  <a:pt x="810387" y="44323"/>
                </a:lnTo>
                <a:lnTo>
                  <a:pt x="832357" y="39624"/>
                </a:lnTo>
                <a:lnTo>
                  <a:pt x="851789" y="36703"/>
                </a:lnTo>
                <a:lnTo>
                  <a:pt x="870457" y="33528"/>
                </a:lnTo>
                <a:lnTo>
                  <a:pt x="891413" y="31368"/>
                </a:lnTo>
                <a:lnTo>
                  <a:pt x="913383" y="29845"/>
                </a:lnTo>
                <a:lnTo>
                  <a:pt x="937132" y="28829"/>
                </a:lnTo>
                <a:lnTo>
                  <a:pt x="961644" y="28829"/>
                </a:lnTo>
                <a:lnTo>
                  <a:pt x="986408" y="31368"/>
                </a:lnTo>
                <a:lnTo>
                  <a:pt x="1008380" y="33528"/>
                </a:lnTo>
                <a:lnTo>
                  <a:pt x="1026032" y="37465"/>
                </a:lnTo>
                <a:lnTo>
                  <a:pt x="1043685" y="41021"/>
                </a:lnTo>
                <a:lnTo>
                  <a:pt x="1064514" y="45339"/>
                </a:lnTo>
                <a:lnTo>
                  <a:pt x="1088263" y="48260"/>
                </a:lnTo>
                <a:lnTo>
                  <a:pt x="1112393" y="51816"/>
                </a:lnTo>
                <a:lnTo>
                  <a:pt x="1137666" y="53975"/>
                </a:lnTo>
                <a:lnTo>
                  <a:pt x="1163955" y="55118"/>
                </a:lnTo>
                <a:lnTo>
                  <a:pt x="1189101" y="55118"/>
                </a:lnTo>
                <a:lnTo>
                  <a:pt x="1213231" y="52959"/>
                </a:lnTo>
                <a:lnTo>
                  <a:pt x="1235202" y="50800"/>
                </a:lnTo>
                <a:lnTo>
                  <a:pt x="1258189" y="47117"/>
                </a:lnTo>
                <a:lnTo>
                  <a:pt x="1279779" y="43180"/>
                </a:lnTo>
                <a:lnTo>
                  <a:pt x="1304290" y="37465"/>
                </a:lnTo>
                <a:lnTo>
                  <a:pt x="1328039" y="32385"/>
                </a:lnTo>
                <a:lnTo>
                  <a:pt x="1353312" y="25908"/>
                </a:lnTo>
                <a:lnTo>
                  <a:pt x="1376299" y="18287"/>
                </a:lnTo>
                <a:lnTo>
                  <a:pt x="1399413" y="13970"/>
                </a:lnTo>
                <a:lnTo>
                  <a:pt x="1422400" y="11557"/>
                </a:lnTo>
                <a:lnTo>
                  <a:pt x="1444370" y="11557"/>
                </a:lnTo>
                <a:lnTo>
                  <a:pt x="1464183" y="13970"/>
                </a:lnTo>
                <a:lnTo>
                  <a:pt x="1482470" y="16129"/>
                </a:lnTo>
                <a:lnTo>
                  <a:pt x="1501267" y="19431"/>
                </a:lnTo>
                <a:lnTo>
                  <a:pt x="1521079" y="23368"/>
                </a:lnTo>
                <a:lnTo>
                  <a:pt x="1542669" y="28067"/>
                </a:lnTo>
                <a:lnTo>
                  <a:pt x="1564640" y="31368"/>
                </a:lnTo>
                <a:lnTo>
                  <a:pt x="1585468" y="34543"/>
                </a:lnTo>
                <a:lnTo>
                  <a:pt x="1607058" y="35687"/>
                </a:lnTo>
                <a:lnTo>
                  <a:pt x="1630426" y="36703"/>
                </a:lnTo>
                <a:lnTo>
                  <a:pt x="1653158" y="36703"/>
                </a:lnTo>
                <a:lnTo>
                  <a:pt x="1676527" y="34543"/>
                </a:lnTo>
                <a:lnTo>
                  <a:pt x="1700276" y="31368"/>
                </a:lnTo>
                <a:lnTo>
                  <a:pt x="1726565" y="28067"/>
                </a:lnTo>
                <a:lnTo>
                  <a:pt x="1751838" y="23368"/>
                </a:lnTo>
                <a:lnTo>
                  <a:pt x="1774825" y="18287"/>
                </a:lnTo>
                <a:lnTo>
                  <a:pt x="1796795" y="13970"/>
                </a:lnTo>
                <a:lnTo>
                  <a:pt x="1818767" y="10413"/>
                </a:lnTo>
                <a:lnTo>
                  <a:pt x="1837055" y="9651"/>
                </a:lnTo>
                <a:lnTo>
                  <a:pt x="1837055" y="9651"/>
                </a:lnTo>
                <a:lnTo>
                  <a:pt x="1854708" y="10413"/>
                </a:lnTo>
                <a:lnTo>
                  <a:pt x="1872360" y="13970"/>
                </a:lnTo>
                <a:lnTo>
                  <a:pt x="1890014" y="18287"/>
                </a:lnTo>
                <a:lnTo>
                  <a:pt x="1908429" y="22351"/>
                </a:lnTo>
                <a:lnTo>
                  <a:pt x="1928241" y="24764"/>
                </a:lnTo>
                <a:lnTo>
                  <a:pt x="1946909" y="25908"/>
                </a:lnTo>
                <a:lnTo>
                  <a:pt x="1964182" y="28067"/>
                </a:lnTo>
                <a:lnTo>
                  <a:pt x="1980819" y="29845"/>
                </a:lnTo>
                <a:lnTo>
                  <a:pt x="1996947" y="32385"/>
                </a:lnTo>
                <a:lnTo>
                  <a:pt x="2015617" y="33528"/>
                </a:lnTo>
                <a:lnTo>
                  <a:pt x="2036571" y="33528"/>
                </a:lnTo>
                <a:lnTo>
                  <a:pt x="2060702" y="32385"/>
                </a:lnTo>
                <a:lnTo>
                  <a:pt x="2081149" y="28829"/>
                </a:lnTo>
                <a:lnTo>
                  <a:pt x="2104644" y="27050"/>
                </a:lnTo>
                <a:lnTo>
                  <a:pt x="2126234" y="23368"/>
                </a:lnTo>
                <a:lnTo>
                  <a:pt x="2149602" y="19431"/>
                </a:lnTo>
                <a:lnTo>
                  <a:pt x="2171192" y="16129"/>
                </a:lnTo>
                <a:lnTo>
                  <a:pt x="2194179" y="12573"/>
                </a:lnTo>
                <a:lnTo>
                  <a:pt x="2217293" y="9651"/>
                </a:lnTo>
                <a:lnTo>
                  <a:pt x="2238883" y="8636"/>
                </a:lnTo>
                <a:lnTo>
                  <a:pt x="2258695" y="8636"/>
                </a:lnTo>
                <a:lnTo>
                  <a:pt x="2258695" y="8636"/>
                </a:lnTo>
                <a:lnTo>
                  <a:pt x="2276347" y="10413"/>
                </a:lnTo>
                <a:lnTo>
                  <a:pt x="2293620" y="13970"/>
                </a:lnTo>
                <a:lnTo>
                  <a:pt x="2310130" y="17272"/>
                </a:lnTo>
                <a:lnTo>
                  <a:pt x="2327783" y="19431"/>
                </a:lnTo>
                <a:lnTo>
                  <a:pt x="2347595" y="22351"/>
                </a:lnTo>
                <a:lnTo>
                  <a:pt x="2368169" y="23368"/>
                </a:lnTo>
                <a:lnTo>
                  <a:pt x="2392299" y="22351"/>
                </a:lnTo>
                <a:lnTo>
                  <a:pt x="2415285" y="19431"/>
                </a:lnTo>
                <a:lnTo>
                  <a:pt x="2435097" y="17272"/>
                </a:lnTo>
                <a:lnTo>
                  <a:pt x="2452370" y="13970"/>
                </a:lnTo>
                <a:lnTo>
                  <a:pt x="2471039" y="9651"/>
                </a:lnTo>
                <a:lnTo>
                  <a:pt x="2494153" y="5080"/>
                </a:lnTo>
                <a:lnTo>
                  <a:pt x="2517140" y="1777"/>
                </a:lnTo>
                <a:lnTo>
                  <a:pt x="2538095" y="0"/>
                </a:lnTo>
                <a:lnTo>
                  <a:pt x="2557780" y="0"/>
                </a:lnTo>
                <a:lnTo>
                  <a:pt x="2577338" y="1015"/>
                </a:lnTo>
                <a:lnTo>
                  <a:pt x="2594864" y="2921"/>
                </a:lnTo>
                <a:lnTo>
                  <a:pt x="2611501" y="5080"/>
                </a:lnTo>
                <a:lnTo>
                  <a:pt x="2627630" y="7493"/>
                </a:lnTo>
                <a:lnTo>
                  <a:pt x="2646426" y="8636"/>
                </a:lnTo>
                <a:lnTo>
                  <a:pt x="2668397" y="9651"/>
                </a:lnTo>
                <a:lnTo>
                  <a:pt x="2688209" y="11557"/>
                </a:lnTo>
                <a:lnTo>
                  <a:pt x="2707640" y="11557"/>
                </a:lnTo>
                <a:lnTo>
                  <a:pt x="2726309" y="9651"/>
                </a:lnTo>
                <a:lnTo>
                  <a:pt x="2744978" y="6096"/>
                </a:lnTo>
                <a:lnTo>
                  <a:pt x="2764535" y="2921"/>
                </a:lnTo>
                <a:lnTo>
                  <a:pt x="2782062" y="1777"/>
                </a:lnTo>
                <a:lnTo>
                  <a:pt x="2797556" y="1777"/>
                </a:lnTo>
                <a:lnTo>
                  <a:pt x="2809494" y="5080"/>
                </a:lnTo>
                <a:lnTo>
                  <a:pt x="2819527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36386" y="1874266"/>
            <a:ext cx="1198245" cy="43815"/>
          </a:xfrm>
          <a:custGeom>
            <a:avLst/>
            <a:gdLst/>
            <a:ahLst/>
            <a:cxnLst/>
            <a:rect l="l" t="t" r="r" b="b"/>
            <a:pathLst>
              <a:path w="1198245" h="43814">
                <a:moveTo>
                  <a:pt x="0" y="0"/>
                </a:moveTo>
                <a:lnTo>
                  <a:pt x="4317" y="5080"/>
                </a:lnTo>
                <a:lnTo>
                  <a:pt x="14097" y="16256"/>
                </a:lnTo>
                <a:lnTo>
                  <a:pt x="28448" y="26035"/>
                </a:lnTo>
                <a:lnTo>
                  <a:pt x="47243" y="34671"/>
                </a:lnTo>
                <a:lnTo>
                  <a:pt x="68072" y="41148"/>
                </a:lnTo>
                <a:lnTo>
                  <a:pt x="93345" y="43307"/>
                </a:lnTo>
                <a:lnTo>
                  <a:pt x="119252" y="43307"/>
                </a:lnTo>
                <a:lnTo>
                  <a:pt x="146558" y="39624"/>
                </a:lnTo>
                <a:lnTo>
                  <a:pt x="173989" y="35687"/>
                </a:lnTo>
                <a:lnTo>
                  <a:pt x="197358" y="31369"/>
                </a:lnTo>
                <a:lnTo>
                  <a:pt x="217804" y="27813"/>
                </a:lnTo>
                <a:lnTo>
                  <a:pt x="238760" y="26035"/>
                </a:lnTo>
                <a:lnTo>
                  <a:pt x="259587" y="23876"/>
                </a:lnTo>
                <a:lnTo>
                  <a:pt x="280542" y="21717"/>
                </a:lnTo>
                <a:lnTo>
                  <a:pt x="298830" y="19177"/>
                </a:lnTo>
                <a:lnTo>
                  <a:pt x="317626" y="19177"/>
                </a:lnTo>
                <a:lnTo>
                  <a:pt x="334137" y="21717"/>
                </a:lnTo>
                <a:lnTo>
                  <a:pt x="350392" y="23876"/>
                </a:lnTo>
                <a:lnTo>
                  <a:pt x="368680" y="27813"/>
                </a:lnTo>
                <a:lnTo>
                  <a:pt x="389889" y="33528"/>
                </a:lnTo>
                <a:lnTo>
                  <a:pt x="409701" y="37465"/>
                </a:lnTo>
                <a:lnTo>
                  <a:pt x="429133" y="41148"/>
                </a:lnTo>
                <a:lnTo>
                  <a:pt x="448945" y="42164"/>
                </a:lnTo>
                <a:lnTo>
                  <a:pt x="468375" y="43307"/>
                </a:lnTo>
                <a:lnTo>
                  <a:pt x="485013" y="43307"/>
                </a:lnTo>
                <a:lnTo>
                  <a:pt x="485013" y="43307"/>
                </a:lnTo>
                <a:lnTo>
                  <a:pt x="502665" y="42164"/>
                </a:lnTo>
                <a:lnTo>
                  <a:pt x="524637" y="41148"/>
                </a:lnTo>
                <a:lnTo>
                  <a:pt x="550799" y="37465"/>
                </a:lnTo>
                <a:lnTo>
                  <a:pt x="578230" y="34671"/>
                </a:lnTo>
                <a:lnTo>
                  <a:pt x="603376" y="29972"/>
                </a:lnTo>
                <a:lnTo>
                  <a:pt x="625348" y="27051"/>
                </a:lnTo>
                <a:lnTo>
                  <a:pt x="646938" y="24892"/>
                </a:lnTo>
                <a:lnTo>
                  <a:pt x="666750" y="23876"/>
                </a:lnTo>
                <a:lnTo>
                  <a:pt x="684022" y="24892"/>
                </a:lnTo>
                <a:lnTo>
                  <a:pt x="700659" y="27051"/>
                </a:lnTo>
                <a:lnTo>
                  <a:pt x="719327" y="29972"/>
                </a:lnTo>
                <a:lnTo>
                  <a:pt x="742314" y="32512"/>
                </a:lnTo>
                <a:lnTo>
                  <a:pt x="764286" y="32512"/>
                </a:lnTo>
                <a:lnTo>
                  <a:pt x="788415" y="29972"/>
                </a:lnTo>
                <a:lnTo>
                  <a:pt x="813308" y="27051"/>
                </a:lnTo>
                <a:lnTo>
                  <a:pt x="837818" y="24892"/>
                </a:lnTo>
                <a:lnTo>
                  <a:pt x="858265" y="22733"/>
                </a:lnTo>
                <a:lnTo>
                  <a:pt x="880237" y="18415"/>
                </a:lnTo>
                <a:lnTo>
                  <a:pt x="903351" y="15112"/>
                </a:lnTo>
                <a:lnTo>
                  <a:pt x="925957" y="10541"/>
                </a:lnTo>
                <a:lnTo>
                  <a:pt x="945768" y="8636"/>
                </a:lnTo>
                <a:lnTo>
                  <a:pt x="965962" y="9779"/>
                </a:lnTo>
                <a:lnTo>
                  <a:pt x="988567" y="15112"/>
                </a:lnTo>
                <a:lnTo>
                  <a:pt x="1012697" y="18415"/>
                </a:lnTo>
                <a:lnTo>
                  <a:pt x="1036828" y="20193"/>
                </a:lnTo>
                <a:lnTo>
                  <a:pt x="1058798" y="20193"/>
                </a:lnTo>
                <a:lnTo>
                  <a:pt x="1080769" y="19177"/>
                </a:lnTo>
                <a:lnTo>
                  <a:pt x="1102360" y="18415"/>
                </a:lnTo>
                <a:lnTo>
                  <a:pt x="1124712" y="16256"/>
                </a:lnTo>
                <a:lnTo>
                  <a:pt x="1142999" y="13716"/>
                </a:lnTo>
                <a:lnTo>
                  <a:pt x="1160653" y="10541"/>
                </a:lnTo>
                <a:lnTo>
                  <a:pt x="1176909" y="8636"/>
                </a:lnTo>
                <a:lnTo>
                  <a:pt x="1190243" y="5080"/>
                </a:lnTo>
                <a:lnTo>
                  <a:pt x="1197737" y="19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822947" y="1874266"/>
            <a:ext cx="635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0" y="0"/>
                </a:lnTo>
                <a:lnTo>
                  <a:pt x="38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087490" y="2137791"/>
            <a:ext cx="1233805" cy="52705"/>
          </a:xfrm>
          <a:custGeom>
            <a:avLst/>
            <a:gdLst/>
            <a:ahLst/>
            <a:cxnLst/>
            <a:rect l="l" t="t" r="r" b="b"/>
            <a:pathLst>
              <a:path w="1233804" h="52705">
                <a:moveTo>
                  <a:pt x="56896" y="2539"/>
                </a:moveTo>
                <a:lnTo>
                  <a:pt x="56896" y="2539"/>
                </a:lnTo>
                <a:lnTo>
                  <a:pt x="29591" y="0"/>
                </a:lnTo>
                <a:lnTo>
                  <a:pt x="13335" y="0"/>
                </a:lnTo>
                <a:lnTo>
                  <a:pt x="0" y="1143"/>
                </a:lnTo>
                <a:lnTo>
                  <a:pt x="8636" y="5460"/>
                </a:lnTo>
                <a:lnTo>
                  <a:pt x="31750" y="7619"/>
                </a:lnTo>
                <a:lnTo>
                  <a:pt x="60198" y="9016"/>
                </a:lnTo>
                <a:lnTo>
                  <a:pt x="87884" y="9016"/>
                </a:lnTo>
                <a:lnTo>
                  <a:pt x="113792" y="9016"/>
                </a:lnTo>
                <a:lnTo>
                  <a:pt x="137922" y="9016"/>
                </a:lnTo>
                <a:lnTo>
                  <a:pt x="159893" y="9016"/>
                </a:lnTo>
                <a:lnTo>
                  <a:pt x="180721" y="9016"/>
                </a:lnTo>
                <a:lnTo>
                  <a:pt x="204470" y="9016"/>
                </a:lnTo>
                <a:lnTo>
                  <a:pt x="230124" y="9016"/>
                </a:lnTo>
                <a:lnTo>
                  <a:pt x="251713" y="9016"/>
                </a:lnTo>
                <a:lnTo>
                  <a:pt x="276860" y="10159"/>
                </a:lnTo>
                <a:lnTo>
                  <a:pt x="306450" y="11175"/>
                </a:lnTo>
                <a:lnTo>
                  <a:pt x="332613" y="11175"/>
                </a:lnTo>
                <a:lnTo>
                  <a:pt x="354584" y="11175"/>
                </a:lnTo>
                <a:lnTo>
                  <a:pt x="377698" y="12318"/>
                </a:lnTo>
                <a:lnTo>
                  <a:pt x="400685" y="12318"/>
                </a:lnTo>
                <a:lnTo>
                  <a:pt x="424814" y="12953"/>
                </a:lnTo>
                <a:lnTo>
                  <a:pt x="446405" y="14096"/>
                </a:lnTo>
                <a:lnTo>
                  <a:pt x="471932" y="14096"/>
                </a:lnTo>
                <a:lnTo>
                  <a:pt x="497205" y="15112"/>
                </a:lnTo>
                <a:lnTo>
                  <a:pt x="521969" y="16256"/>
                </a:lnTo>
                <a:lnTo>
                  <a:pt x="544322" y="16256"/>
                </a:lnTo>
                <a:lnTo>
                  <a:pt x="568070" y="17271"/>
                </a:lnTo>
                <a:lnTo>
                  <a:pt x="595503" y="19812"/>
                </a:lnTo>
                <a:lnTo>
                  <a:pt x="623951" y="21970"/>
                </a:lnTo>
                <a:lnTo>
                  <a:pt x="650239" y="25272"/>
                </a:lnTo>
                <a:lnTo>
                  <a:pt x="677544" y="25907"/>
                </a:lnTo>
                <a:lnTo>
                  <a:pt x="705992" y="25907"/>
                </a:lnTo>
                <a:lnTo>
                  <a:pt x="735457" y="27431"/>
                </a:lnTo>
                <a:lnTo>
                  <a:pt x="771906" y="29590"/>
                </a:lnTo>
                <a:lnTo>
                  <a:pt x="810006" y="30606"/>
                </a:lnTo>
                <a:lnTo>
                  <a:pt x="846074" y="30606"/>
                </a:lnTo>
                <a:lnTo>
                  <a:pt x="875918" y="30606"/>
                </a:lnTo>
                <a:lnTo>
                  <a:pt x="903224" y="30606"/>
                </a:lnTo>
                <a:lnTo>
                  <a:pt x="931672" y="32765"/>
                </a:lnTo>
                <a:lnTo>
                  <a:pt x="959104" y="36068"/>
                </a:lnTo>
                <a:lnTo>
                  <a:pt x="982090" y="39243"/>
                </a:lnTo>
                <a:lnTo>
                  <a:pt x="1006220" y="41401"/>
                </a:lnTo>
                <a:lnTo>
                  <a:pt x="1031113" y="43560"/>
                </a:lnTo>
                <a:lnTo>
                  <a:pt x="1057656" y="44703"/>
                </a:lnTo>
                <a:lnTo>
                  <a:pt x="1086865" y="45719"/>
                </a:lnTo>
                <a:lnTo>
                  <a:pt x="1117854" y="46862"/>
                </a:lnTo>
                <a:lnTo>
                  <a:pt x="1145159" y="45719"/>
                </a:lnTo>
                <a:lnTo>
                  <a:pt x="1164970" y="46862"/>
                </a:lnTo>
                <a:lnTo>
                  <a:pt x="1180084" y="50037"/>
                </a:lnTo>
                <a:lnTo>
                  <a:pt x="1195578" y="52577"/>
                </a:lnTo>
                <a:lnTo>
                  <a:pt x="1213231" y="52577"/>
                </a:lnTo>
                <a:lnTo>
                  <a:pt x="1228343" y="49021"/>
                </a:lnTo>
                <a:lnTo>
                  <a:pt x="1233805" y="4356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31633" y="2183510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59" h="2539">
                <a:moveTo>
                  <a:pt x="9651" y="2158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013457" y="2429128"/>
            <a:ext cx="1069975" cy="17780"/>
          </a:xfrm>
          <a:custGeom>
            <a:avLst/>
            <a:gdLst/>
            <a:ahLst/>
            <a:cxnLst/>
            <a:rect l="l" t="t" r="r" b="b"/>
            <a:pathLst>
              <a:path w="1069975" h="17780">
                <a:moveTo>
                  <a:pt x="-9525" y="8635"/>
                </a:moveTo>
                <a:lnTo>
                  <a:pt x="1079373" y="8635"/>
                </a:lnTo>
              </a:path>
            </a:pathLst>
          </a:custGeom>
          <a:ln w="36321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072258" y="2078608"/>
            <a:ext cx="3538728" cy="8737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409404F-A247-4A0B-AC5D-A183EA68554B}"/>
                  </a:ext>
                </a:extLst>
              </p14:cNvPr>
              <p14:cNvContentPartPr/>
              <p14:nvPr/>
            </p14:nvContentPartPr>
            <p14:xfrm>
              <a:off x="1599840" y="2364840"/>
              <a:ext cx="1785960" cy="12816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409404F-A247-4A0B-AC5D-A183EA68554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90480" y="2355480"/>
                <a:ext cx="1804680" cy="1300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4647" y="792479"/>
            <a:ext cx="228066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637794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 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Habitat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Gill Sans MT"/>
                <a:cs typeface="Gill Sans MT"/>
              </a:rPr>
              <a:t>All </a:t>
            </a:r>
            <a:r>
              <a:rPr sz="1500" b="1" spc="-15" dirty="0">
                <a:latin typeface="Gill Sans MT"/>
                <a:cs typeface="Gill Sans MT"/>
              </a:rPr>
              <a:t>cnidarians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aquatic </a:t>
            </a:r>
            <a:r>
              <a:rPr sz="1500" b="1" spc="-45" dirty="0">
                <a:latin typeface="Gill Sans MT"/>
                <a:cs typeface="Gill Sans MT"/>
              </a:rPr>
              <a:t>(mostly </a:t>
            </a:r>
            <a:r>
              <a:rPr sz="1500" b="1" spc="-60" dirty="0">
                <a:latin typeface="Gill Sans MT"/>
                <a:cs typeface="Gill Sans MT"/>
              </a:rPr>
              <a:t>marine, </a:t>
            </a:r>
            <a:r>
              <a:rPr sz="1500" b="1" spc="45" dirty="0">
                <a:latin typeface="Gill Sans MT"/>
                <a:cs typeface="Gill Sans MT"/>
              </a:rPr>
              <a:t>few </a:t>
            </a:r>
            <a:r>
              <a:rPr sz="1500" b="1" spc="-20" dirty="0">
                <a:latin typeface="Gill Sans MT"/>
                <a:cs typeface="Gill Sans MT"/>
              </a:rPr>
              <a:t>freshwater</a:t>
            </a:r>
            <a:r>
              <a:rPr sz="1500" b="1" spc="-175" dirty="0">
                <a:latin typeface="Gill Sans MT"/>
                <a:cs typeface="Gill Sans MT"/>
              </a:rPr>
              <a:t> </a:t>
            </a:r>
            <a:r>
              <a:rPr sz="1500" b="1" spc="-40" dirty="0">
                <a:latin typeface="Gill Sans MT"/>
                <a:cs typeface="Gill Sans MT"/>
              </a:rPr>
              <a:t>forms).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Sessile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0" dirty="0">
                <a:latin typeface="Gill Sans MT"/>
                <a:cs typeface="Gill Sans MT"/>
              </a:rPr>
              <a:t>(Obelia)</a:t>
            </a:r>
            <a:r>
              <a:rPr sz="1500" b="1" spc="-55" dirty="0">
                <a:latin typeface="Gill Sans MT"/>
                <a:cs typeface="Gill Sans MT"/>
              </a:rPr>
              <a:t>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-40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well</a:t>
            </a:r>
            <a:r>
              <a:rPr sz="1500" b="1" spc="-15" dirty="0">
                <a:latin typeface="Gill Sans MT"/>
                <a:cs typeface="Gill Sans MT"/>
              </a:rPr>
              <a:t>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5" dirty="0"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free-swimming</a:t>
            </a:r>
            <a:r>
              <a:rPr sz="1500" b="1" spc="-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(Aurelia) </a:t>
            </a:r>
            <a:r>
              <a:rPr sz="1500" b="1" spc="-30" dirty="0">
                <a:latin typeface="Gill Sans MT"/>
                <a:cs typeface="Gill Sans MT"/>
              </a:rPr>
              <a:t>forms</a:t>
            </a:r>
            <a:r>
              <a:rPr sz="1500" b="1" spc="-65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65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present.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Solitary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(Hydra)</a:t>
            </a:r>
            <a:r>
              <a:rPr sz="1500" b="1" spc="-80" dirty="0">
                <a:latin typeface="Gill Sans MT"/>
                <a:cs typeface="Gill Sans MT"/>
              </a:rPr>
              <a:t>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-45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well</a:t>
            </a:r>
            <a:r>
              <a:rPr sz="1500" b="1" spc="-15" dirty="0">
                <a:latin typeface="Gill Sans MT"/>
                <a:cs typeface="Gill Sans MT"/>
              </a:rPr>
              <a:t>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-10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colonial</a:t>
            </a:r>
            <a:r>
              <a:rPr sz="1500" b="1" spc="-8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forms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(Physalia)</a:t>
            </a:r>
            <a:r>
              <a:rPr sz="1500" b="1" spc="-5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7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present.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72584" y="3026663"/>
            <a:ext cx="3489960" cy="19629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1455" y="3026663"/>
            <a:ext cx="3648455" cy="19629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80310" y="1629536"/>
            <a:ext cx="956310" cy="63500"/>
          </a:xfrm>
          <a:custGeom>
            <a:avLst/>
            <a:gdLst/>
            <a:ahLst/>
            <a:cxnLst/>
            <a:rect l="l" t="t" r="r" b="b"/>
            <a:pathLst>
              <a:path w="956310" h="63500">
                <a:moveTo>
                  <a:pt x="0" y="23875"/>
                </a:moveTo>
                <a:lnTo>
                  <a:pt x="0" y="23875"/>
                </a:lnTo>
                <a:lnTo>
                  <a:pt x="8636" y="31369"/>
                </a:lnTo>
                <a:lnTo>
                  <a:pt x="16256" y="37084"/>
                </a:lnTo>
                <a:lnTo>
                  <a:pt x="29463" y="45720"/>
                </a:lnTo>
                <a:lnTo>
                  <a:pt x="43561" y="51942"/>
                </a:lnTo>
                <a:lnTo>
                  <a:pt x="59816" y="57658"/>
                </a:lnTo>
                <a:lnTo>
                  <a:pt x="77469" y="61975"/>
                </a:lnTo>
                <a:lnTo>
                  <a:pt x="93980" y="63119"/>
                </a:lnTo>
                <a:lnTo>
                  <a:pt x="109474" y="61975"/>
                </a:lnTo>
                <a:lnTo>
                  <a:pt x="124587" y="58420"/>
                </a:lnTo>
                <a:lnTo>
                  <a:pt x="141096" y="52959"/>
                </a:lnTo>
                <a:lnTo>
                  <a:pt x="157733" y="47878"/>
                </a:lnTo>
                <a:lnTo>
                  <a:pt x="173862" y="42163"/>
                </a:lnTo>
                <a:lnTo>
                  <a:pt x="188975" y="37084"/>
                </a:lnTo>
                <a:lnTo>
                  <a:pt x="204469" y="33527"/>
                </a:lnTo>
                <a:lnTo>
                  <a:pt x="219963" y="31369"/>
                </a:lnTo>
                <a:lnTo>
                  <a:pt x="237236" y="29210"/>
                </a:lnTo>
                <a:lnTo>
                  <a:pt x="255905" y="28448"/>
                </a:lnTo>
                <a:lnTo>
                  <a:pt x="273303" y="29210"/>
                </a:lnTo>
                <a:lnTo>
                  <a:pt x="291972" y="31369"/>
                </a:lnTo>
                <a:lnTo>
                  <a:pt x="310641" y="32512"/>
                </a:lnTo>
                <a:lnTo>
                  <a:pt x="328294" y="33527"/>
                </a:lnTo>
                <a:lnTo>
                  <a:pt x="346709" y="34671"/>
                </a:lnTo>
                <a:lnTo>
                  <a:pt x="366521" y="35687"/>
                </a:lnTo>
                <a:lnTo>
                  <a:pt x="384175" y="34671"/>
                </a:lnTo>
                <a:lnTo>
                  <a:pt x="401446" y="32512"/>
                </a:lnTo>
                <a:lnTo>
                  <a:pt x="417956" y="28448"/>
                </a:lnTo>
                <a:lnTo>
                  <a:pt x="434466" y="22733"/>
                </a:lnTo>
                <a:lnTo>
                  <a:pt x="453263" y="17399"/>
                </a:lnTo>
                <a:lnTo>
                  <a:pt x="470534" y="11937"/>
                </a:lnTo>
                <a:lnTo>
                  <a:pt x="489203" y="6476"/>
                </a:lnTo>
                <a:lnTo>
                  <a:pt x="508000" y="1904"/>
                </a:lnTo>
                <a:lnTo>
                  <a:pt x="526288" y="0"/>
                </a:lnTo>
                <a:lnTo>
                  <a:pt x="546100" y="0"/>
                </a:lnTo>
                <a:lnTo>
                  <a:pt x="546100" y="0"/>
                </a:lnTo>
                <a:lnTo>
                  <a:pt x="565912" y="1142"/>
                </a:lnTo>
                <a:lnTo>
                  <a:pt x="587501" y="3301"/>
                </a:lnTo>
                <a:lnTo>
                  <a:pt x="608457" y="7620"/>
                </a:lnTo>
                <a:lnTo>
                  <a:pt x="627126" y="12953"/>
                </a:lnTo>
                <a:lnTo>
                  <a:pt x="644397" y="18414"/>
                </a:lnTo>
                <a:lnTo>
                  <a:pt x="659891" y="23875"/>
                </a:lnTo>
                <a:lnTo>
                  <a:pt x="675386" y="28448"/>
                </a:lnTo>
                <a:lnTo>
                  <a:pt x="691514" y="30352"/>
                </a:lnTo>
                <a:lnTo>
                  <a:pt x="710311" y="29210"/>
                </a:lnTo>
                <a:lnTo>
                  <a:pt x="730122" y="26035"/>
                </a:lnTo>
                <a:lnTo>
                  <a:pt x="748411" y="21716"/>
                </a:lnTo>
                <a:lnTo>
                  <a:pt x="766063" y="15239"/>
                </a:lnTo>
                <a:lnTo>
                  <a:pt x="781557" y="9778"/>
                </a:lnTo>
                <a:lnTo>
                  <a:pt x="797051" y="5461"/>
                </a:lnTo>
                <a:lnTo>
                  <a:pt x="813307" y="3301"/>
                </a:lnTo>
                <a:lnTo>
                  <a:pt x="830580" y="1904"/>
                </a:lnTo>
                <a:lnTo>
                  <a:pt x="848106" y="1142"/>
                </a:lnTo>
                <a:lnTo>
                  <a:pt x="866901" y="1142"/>
                </a:lnTo>
                <a:lnTo>
                  <a:pt x="885189" y="3301"/>
                </a:lnTo>
                <a:lnTo>
                  <a:pt x="902843" y="4317"/>
                </a:lnTo>
                <a:lnTo>
                  <a:pt x="920495" y="5461"/>
                </a:lnTo>
                <a:lnTo>
                  <a:pt x="935989" y="7620"/>
                </a:lnTo>
                <a:lnTo>
                  <a:pt x="945769" y="9778"/>
                </a:lnTo>
                <a:lnTo>
                  <a:pt x="955801" y="11937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54679" y="1626361"/>
            <a:ext cx="555625" cy="48895"/>
          </a:xfrm>
          <a:custGeom>
            <a:avLst/>
            <a:gdLst/>
            <a:ahLst/>
            <a:cxnLst/>
            <a:rect l="l" t="t" r="r" b="b"/>
            <a:pathLst>
              <a:path w="555625" h="48894">
                <a:moveTo>
                  <a:pt x="0" y="10795"/>
                </a:moveTo>
                <a:lnTo>
                  <a:pt x="11175" y="13970"/>
                </a:lnTo>
                <a:lnTo>
                  <a:pt x="22225" y="21589"/>
                </a:lnTo>
                <a:lnTo>
                  <a:pt x="35178" y="30607"/>
                </a:lnTo>
                <a:lnTo>
                  <a:pt x="50672" y="37846"/>
                </a:lnTo>
                <a:lnTo>
                  <a:pt x="69087" y="45338"/>
                </a:lnTo>
                <a:lnTo>
                  <a:pt x="89915" y="48895"/>
                </a:lnTo>
                <a:lnTo>
                  <a:pt x="89915" y="48895"/>
                </a:lnTo>
                <a:lnTo>
                  <a:pt x="109728" y="47498"/>
                </a:lnTo>
                <a:lnTo>
                  <a:pt x="129158" y="44323"/>
                </a:lnTo>
                <a:lnTo>
                  <a:pt x="146811" y="37846"/>
                </a:lnTo>
                <a:lnTo>
                  <a:pt x="163448" y="30607"/>
                </a:lnTo>
                <a:lnTo>
                  <a:pt x="180974" y="22733"/>
                </a:lnTo>
                <a:lnTo>
                  <a:pt x="197231" y="17272"/>
                </a:lnTo>
                <a:lnTo>
                  <a:pt x="215899" y="13970"/>
                </a:lnTo>
                <a:lnTo>
                  <a:pt x="233298" y="12953"/>
                </a:lnTo>
                <a:lnTo>
                  <a:pt x="251968" y="13970"/>
                </a:lnTo>
                <a:lnTo>
                  <a:pt x="268096" y="17272"/>
                </a:lnTo>
                <a:lnTo>
                  <a:pt x="283591" y="21589"/>
                </a:lnTo>
                <a:lnTo>
                  <a:pt x="299084" y="24891"/>
                </a:lnTo>
                <a:lnTo>
                  <a:pt x="317881" y="27050"/>
                </a:lnTo>
                <a:lnTo>
                  <a:pt x="339470" y="27050"/>
                </a:lnTo>
                <a:lnTo>
                  <a:pt x="361442" y="24891"/>
                </a:lnTo>
                <a:lnTo>
                  <a:pt x="384429" y="20574"/>
                </a:lnTo>
                <a:lnTo>
                  <a:pt x="406399" y="12953"/>
                </a:lnTo>
                <a:lnTo>
                  <a:pt x="425831" y="5079"/>
                </a:lnTo>
                <a:lnTo>
                  <a:pt x="445643" y="1015"/>
                </a:lnTo>
                <a:lnTo>
                  <a:pt x="465455" y="0"/>
                </a:lnTo>
                <a:lnTo>
                  <a:pt x="465455" y="0"/>
                </a:lnTo>
                <a:lnTo>
                  <a:pt x="484123" y="2159"/>
                </a:lnTo>
                <a:lnTo>
                  <a:pt x="501395" y="6476"/>
                </a:lnTo>
                <a:lnTo>
                  <a:pt x="518032" y="11811"/>
                </a:lnTo>
                <a:lnTo>
                  <a:pt x="533527" y="17272"/>
                </a:lnTo>
                <a:lnTo>
                  <a:pt x="546481" y="20574"/>
                </a:lnTo>
                <a:lnTo>
                  <a:pt x="555117" y="215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0592" y="1292605"/>
            <a:ext cx="244475" cy="158750"/>
          </a:xfrm>
          <a:custGeom>
            <a:avLst/>
            <a:gdLst/>
            <a:ahLst/>
            <a:cxnLst/>
            <a:rect l="l" t="t" r="r" b="b"/>
            <a:pathLst>
              <a:path w="244475" h="158750">
                <a:moveTo>
                  <a:pt x="0" y="116331"/>
                </a:moveTo>
                <a:lnTo>
                  <a:pt x="0" y="125983"/>
                </a:lnTo>
                <a:lnTo>
                  <a:pt x="0" y="125983"/>
                </a:lnTo>
                <a:lnTo>
                  <a:pt x="4318" y="132841"/>
                </a:lnTo>
                <a:lnTo>
                  <a:pt x="11937" y="140080"/>
                </a:lnTo>
                <a:lnTo>
                  <a:pt x="20828" y="147954"/>
                </a:lnTo>
                <a:lnTo>
                  <a:pt x="30607" y="155575"/>
                </a:lnTo>
                <a:lnTo>
                  <a:pt x="42799" y="158750"/>
                </a:lnTo>
                <a:lnTo>
                  <a:pt x="54737" y="158750"/>
                </a:lnTo>
                <a:lnTo>
                  <a:pt x="69087" y="152272"/>
                </a:lnTo>
                <a:lnTo>
                  <a:pt x="84201" y="143637"/>
                </a:lnTo>
                <a:lnTo>
                  <a:pt x="98679" y="131444"/>
                </a:lnTo>
                <a:lnTo>
                  <a:pt x="110490" y="119887"/>
                </a:lnTo>
                <a:lnTo>
                  <a:pt x="124968" y="107695"/>
                </a:lnTo>
                <a:lnTo>
                  <a:pt x="137922" y="94741"/>
                </a:lnTo>
                <a:lnTo>
                  <a:pt x="137922" y="94741"/>
                </a:lnTo>
                <a:lnTo>
                  <a:pt x="152273" y="80644"/>
                </a:lnTo>
                <a:lnTo>
                  <a:pt x="167386" y="66293"/>
                </a:lnTo>
                <a:lnTo>
                  <a:pt x="184023" y="53339"/>
                </a:lnTo>
                <a:lnTo>
                  <a:pt x="199390" y="39242"/>
                </a:lnTo>
                <a:lnTo>
                  <a:pt x="212344" y="27431"/>
                </a:lnTo>
                <a:lnTo>
                  <a:pt x="225425" y="16255"/>
                </a:lnTo>
                <a:lnTo>
                  <a:pt x="236474" y="6857"/>
                </a:lnTo>
                <a:lnTo>
                  <a:pt x="24409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74690" y="1647951"/>
            <a:ext cx="1624965" cy="45085"/>
          </a:xfrm>
          <a:custGeom>
            <a:avLst/>
            <a:gdLst/>
            <a:ahLst/>
            <a:cxnLst/>
            <a:rect l="l" t="t" r="r" b="b"/>
            <a:pathLst>
              <a:path w="1624965" h="45085">
                <a:moveTo>
                  <a:pt x="6096" y="17272"/>
                </a:moveTo>
                <a:lnTo>
                  <a:pt x="6096" y="17272"/>
                </a:lnTo>
                <a:lnTo>
                  <a:pt x="0" y="14097"/>
                </a:lnTo>
                <a:lnTo>
                  <a:pt x="15112" y="15112"/>
                </a:lnTo>
                <a:lnTo>
                  <a:pt x="25908" y="20827"/>
                </a:lnTo>
                <a:lnTo>
                  <a:pt x="40259" y="24892"/>
                </a:lnTo>
                <a:lnTo>
                  <a:pt x="56896" y="29463"/>
                </a:lnTo>
                <a:lnTo>
                  <a:pt x="73025" y="34544"/>
                </a:lnTo>
                <a:lnTo>
                  <a:pt x="87503" y="40005"/>
                </a:lnTo>
                <a:lnTo>
                  <a:pt x="103632" y="43561"/>
                </a:lnTo>
                <a:lnTo>
                  <a:pt x="121285" y="44704"/>
                </a:lnTo>
                <a:lnTo>
                  <a:pt x="121285" y="44704"/>
                </a:lnTo>
                <a:lnTo>
                  <a:pt x="138937" y="43561"/>
                </a:lnTo>
                <a:lnTo>
                  <a:pt x="156210" y="40005"/>
                </a:lnTo>
                <a:lnTo>
                  <a:pt x="172847" y="35941"/>
                </a:lnTo>
                <a:lnTo>
                  <a:pt x="190119" y="30607"/>
                </a:lnTo>
                <a:lnTo>
                  <a:pt x="208787" y="25908"/>
                </a:lnTo>
                <a:lnTo>
                  <a:pt x="224282" y="20827"/>
                </a:lnTo>
                <a:lnTo>
                  <a:pt x="224282" y="20827"/>
                </a:lnTo>
                <a:lnTo>
                  <a:pt x="240792" y="15112"/>
                </a:lnTo>
                <a:lnTo>
                  <a:pt x="259207" y="10033"/>
                </a:lnTo>
                <a:lnTo>
                  <a:pt x="277875" y="6476"/>
                </a:lnTo>
                <a:lnTo>
                  <a:pt x="296672" y="3301"/>
                </a:lnTo>
                <a:lnTo>
                  <a:pt x="313944" y="1143"/>
                </a:lnTo>
                <a:lnTo>
                  <a:pt x="331216" y="0"/>
                </a:lnTo>
                <a:lnTo>
                  <a:pt x="331216" y="0"/>
                </a:lnTo>
                <a:lnTo>
                  <a:pt x="349885" y="1143"/>
                </a:lnTo>
                <a:lnTo>
                  <a:pt x="366522" y="4318"/>
                </a:lnTo>
                <a:lnTo>
                  <a:pt x="384048" y="9017"/>
                </a:lnTo>
                <a:lnTo>
                  <a:pt x="401447" y="12954"/>
                </a:lnTo>
                <a:lnTo>
                  <a:pt x="418973" y="18669"/>
                </a:lnTo>
                <a:lnTo>
                  <a:pt x="438785" y="24892"/>
                </a:lnTo>
                <a:lnTo>
                  <a:pt x="459359" y="29463"/>
                </a:lnTo>
                <a:lnTo>
                  <a:pt x="481711" y="31369"/>
                </a:lnTo>
                <a:lnTo>
                  <a:pt x="481711" y="31369"/>
                </a:lnTo>
                <a:lnTo>
                  <a:pt x="503300" y="30607"/>
                </a:lnTo>
                <a:lnTo>
                  <a:pt x="524129" y="28448"/>
                </a:lnTo>
                <a:lnTo>
                  <a:pt x="544703" y="23749"/>
                </a:lnTo>
                <a:lnTo>
                  <a:pt x="562356" y="18669"/>
                </a:lnTo>
                <a:lnTo>
                  <a:pt x="581025" y="12954"/>
                </a:lnTo>
                <a:lnTo>
                  <a:pt x="599694" y="10033"/>
                </a:lnTo>
                <a:lnTo>
                  <a:pt x="619125" y="6476"/>
                </a:lnTo>
                <a:lnTo>
                  <a:pt x="643636" y="4318"/>
                </a:lnTo>
                <a:lnTo>
                  <a:pt x="666369" y="4318"/>
                </a:lnTo>
                <a:lnTo>
                  <a:pt x="686562" y="5461"/>
                </a:lnTo>
                <a:lnTo>
                  <a:pt x="704850" y="6476"/>
                </a:lnTo>
                <a:lnTo>
                  <a:pt x="724662" y="7620"/>
                </a:lnTo>
                <a:lnTo>
                  <a:pt x="740918" y="10033"/>
                </a:lnTo>
                <a:lnTo>
                  <a:pt x="740918" y="10033"/>
                </a:lnTo>
                <a:lnTo>
                  <a:pt x="756285" y="14097"/>
                </a:lnTo>
                <a:lnTo>
                  <a:pt x="772541" y="20827"/>
                </a:lnTo>
                <a:lnTo>
                  <a:pt x="788035" y="24892"/>
                </a:lnTo>
                <a:lnTo>
                  <a:pt x="803148" y="28448"/>
                </a:lnTo>
                <a:lnTo>
                  <a:pt x="822960" y="30607"/>
                </a:lnTo>
                <a:lnTo>
                  <a:pt x="842772" y="30607"/>
                </a:lnTo>
                <a:lnTo>
                  <a:pt x="862584" y="27305"/>
                </a:lnTo>
                <a:lnTo>
                  <a:pt x="883412" y="22733"/>
                </a:lnTo>
                <a:lnTo>
                  <a:pt x="900684" y="17272"/>
                </a:lnTo>
                <a:lnTo>
                  <a:pt x="918337" y="12954"/>
                </a:lnTo>
                <a:lnTo>
                  <a:pt x="934593" y="10033"/>
                </a:lnTo>
                <a:lnTo>
                  <a:pt x="952246" y="7620"/>
                </a:lnTo>
                <a:lnTo>
                  <a:pt x="970914" y="6476"/>
                </a:lnTo>
                <a:lnTo>
                  <a:pt x="989330" y="6476"/>
                </a:lnTo>
                <a:lnTo>
                  <a:pt x="989330" y="6476"/>
                </a:lnTo>
                <a:lnTo>
                  <a:pt x="1007999" y="7620"/>
                </a:lnTo>
                <a:lnTo>
                  <a:pt x="1025651" y="10033"/>
                </a:lnTo>
                <a:lnTo>
                  <a:pt x="1042162" y="12954"/>
                </a:lnTo>
                <a:lnTo>
                  <a:pt x="1058418" y="17272"/>
                </a:lnTo>
                <a:lnTo>
                  <a:pt x="1074928" y="22733"/>
                </a:lnTo>
                <a:lnTo>
                  <a:pt x="1094739" y="27305"/>
                </a:lnTo>
                <a:lnTo>
                  <a:pt x="1115314" y="31369"/>
                </a:lnTo>
                <a:lnTo>
                  <a:pt x="1135126" y="32385"/>
                </a:lnTo>
                <a:lnTo>
                  <a:pt x="1153795" y="32385"/>
                </a:lnTo>
                <a:lnTo>
                  <a:pt x="1171448" y="31369"/>
                </a:lnTo>
                <a:lnTo>
                  <a:pt x="1189736" y="29463"/>
                </a:lnTo>
                <a:lnTo>
                  <a:pt x="1207389" y="25908"/>
                </a:lnTo>
                <a:lnTo>
                  <a:pt x="1225042" y="22733"/>
                </a:lnTo>
                <a:lnTo>
                  <a:pt x="1242314" y="18669"/>
                </a:lnTo>
                <a:lnTo>
                  <a:pt x="1259586" y="16256"/>
                </a:lnTo>
                <a:lnTo>
                  <a:pt x="1278382" y="14097"/>
                </a:lnTo>
                <a:lnTo>
                  <a:pt x="1300353" y="12954"/>
                </a:lnTo>
                <a:lnTo>
                  <a:pt x="1322324" y="12954"/>
                </a:lnTo>
                <a:lnTo>
                  <a:pt x="1342770" y="12954"/>
                </a:lnTo>
                <a:lnTo>
                  <a:pt x="1362964" y="15112"/>
                </a:lnTo>
                <a:lnTo>
                  <a:pt x="1383791" y="17272"/>
                </a:lnTo>
                <a:lnTo>
                  <a:pt x="1402207" y="20827"/>
                </a:lnTo>
                <a:lnTo>
                  <a:pt x="1419860" y="23749"/>
                </a:lnTo>
                <a:lnTo>
                  <a:pt x="1437132" y="25908"/>
                </a:lnTo>
                <a:lnTo>
                  <a:pt x="1454785" y="25908"/>
                </a:lnTo>
                <a:lnTo>
                  <a:pt x="1473073" y="23749"/>
                </a:lnTo>
                <a:lnTo>
                  <a:pt x="1491868" y="20827"/>
                </a:lnTo>
                <a:lnTo>
                  <a:pt x="1511681" y="15112"/>
                </a:lnTo>
                <a:lnTo>
                  <a:pt x="1532509" y="10795"/>
                </a:lnTo>
                <a:lnTo>
                  <a:pt x="1552320" y="10033"/>
                </a:lnTo>
                <a:lnTo>
                  <a:pt x="1570989" y="10033"/>
                </a:lnTo>
                <a:lnTo>
                  <a:pt x="1587245" y="11937"/>
                </a:lnTo>
                <a:lnTo>
                  <a:pt x="1601215" y="15112"/>
                </a:lnTo>
                <a:lnTo>
                  <a:pt x="1613535" y="17272"/>
                </a:lnTo>
                <a:lnTo>
                  <a:pt x="1624711" y="151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38011" y="1288922"/>
            <a:ext cx="250189" cy="138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36080" y="1091945"/>
            <a:ext cx="248666" cy="23545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90715" y="1146174"/>
            <a:ext cx="20320" cy="243840"/>
          </a:xfrm>
          <a:custGeom>
            <a:avLst/>
            <a:gdLst/>
            <a:ahLst/>
            <a:cxnLst/>
            <a:rect l="l" t="t" r="r" b="b"/>
            <a:pathLst>
              <a:path w="20320" h="243840">
                <a:moveTo>
                  <a:pt x="19812" y="0"/>
                </a:moveTo>
                <a:lnTo>
                  <a:pt x="12954" y="13970"/>
                </a:lnTo>
                <a:lnTo>
                  <a:pt x="12318" y="32385"/>
                </a:lnTo>
                <a:lnTo>
                  <a:pt x="12318" y="53212"/>
                </a:lnTo>
                <a:lnTo>
                  <a:pt x="10160" y="74802"/>
                </a:lnTo>
                <a:lnTo>
                  <a:pt x="7620" y="95758"/>
                </a:lnTo>
                <a:lnTo>
                  <a:pt x="4318" y="117601"/>
                </a:lnTo>
                <a:lnTo>
                  <a:pt x="2159" y="139953"/>
                </a:lnTo>
                <a:lnTo>
                  <a:pt x="2159" y="160909"/>
                </a:lnTo>
                <a:lnTo>
                  <a:pt x="1143" y="180975"/>
                </a:lnTo>
                <a:lnTo>
                  <a:pt x="0" y="201929"/>
                </a:lnTo>
                <a:lnTo>
                  <a:pt x="0" y="220218"/>
                </a:lnTo>
                <a:lnTo>
                  <a:pt x="2159" y="236854"/>
                </a:lnTo>
                <a:lnTo>
                  <a:pt x="6476" y="24333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72884" y="939418"/>
            <a:ext cx="115570" cy="288925"/>
          </a:xfrm>
          <a:custGeom>
            <a:avLst/>
            <a:gdLst/>
            <a:ahLst/>
            <a:cxnLst/>
            <a:rect l="l" t="t" r="r" b="b"/>
            <a:pathLst>
              <a:path w="115570" h="288925">
                <a:moveTo>
                  <a:pt x="64770" y="165353"/>
                </a:moveTo>
                <a:lnTo>
                  <a:pt x="60071" y="155575"/>
                </a:lnTo>
                <a:lnTo>
                  <a:pt x="45974" y="138302"/>
                </a:lnTo>
                <a:lnTo>
                  <a:pt x="45974" y="138302"/>
                </a:lnTo>
                <a:lnTo>
                  <a:pt x="0" y="218566"/>
                </a:lnTo>
                <a:lnTo>
                  <a:pt x="0" y="237235"/>
                </a:lnTo>
                <a:lnTo>
                  <a:pt x="0" y="237235"/>
                </a:lnTo>
                <a:lnTo>
                  <a:pt x="4318" y="252094"/>
                </a:lnTo>
                <a:lnTo>
                  <a:pt x="11049" y="265429"/>
                </a:lnTo>
                <a:lnTo>
                  <a:pt x="21971" y="274065"/>
                </a:lnTo>
                <a:lnTo>
                  <a:pt x="32766" y="275081"/>
                </a:lnTo>
                <a:lnTo>
                  <a:pt x="44576" y="269747"/>
                </a:lnTo>
                <a:lnTo>
                  <a:pt x="55753" y="257809"/>
                </a:lnTo>
                <a:lnTo>
                  <a:pt x="66929" y="239140"/>
                </a:lnTo>
                <a:lnTo>
                  <a:pt x="75565" y="215391"/>
                </a:lnTo>
                <a:lnTo>
                  <a:pt x="83058" y="190500"/>
                </a:lnTo>
                <a:lnTo>
                  <a:pt x="86741" y="163194"/>
                </a:lnTo>
                <a:lnTo>
                  <a:pt x="87375" y="137159"/>
                </a:lnTo>
                <a:lnTo>
                  <a:pt x="84582" y="113410"/>
                </a:lnTo>
                <a:lnTo>
                  <a:pt x="78740" y="95122"/>
                </a:lnTo>
                <a:lnTo>
                  <a:pt x="73406" y="78485"/>
                </a:lnTo>
                <a:lnTo>
                  <a:pt x="69088" y="61213"/>
                </a:lnTo>
                <a:lnTo>
                  <a:pt x="54610" y="0"/>
                </a:lnTo>
                <a:lnTo>
                  <a:pt x="55753" y="21335"/>
                </a:lnTo>
                <a:lnTo>
                  <a:pt x="58293" y="40766"/>
                </a:lnTo>
                <a:lnTo>
                  <a:pt x="59055" y="60197"/>
                </a:lnTo>
                <a:lnTo>
                  <a:pt x="60071" y="81787"/>
                </a:lnTo>
                <a:lnTo>
                  <a:pt x="60071" y="102615"/>
                </a:lnTo>
                <a:lnTo>
                  <a:pt x="60071" y="123189"/>
                </a:lnTo>
                <a:lnTo>
                  <a:pt x="61214" y="140462"/>
                </a:lnTo>
                <a:lnTo>
                  <a:pt x="62230" y="159130"/>
                </a:lnTo>
                <a:lnTo>
                  <a:pt x="65786" y="180466"/>
                </a:lnTo>
                <a:lnTo>
                  <a:pt x="70104" y="198754"/>
                </a:lnTo>
                <a:lnTo>
                  <a:pt x="74422" y="217550"/>
                </a:lnTo>
                <a:lnTo>
                  <a:pt x="80899" y="237235"/>
                </a:lnTo>
                <a:lnTo>
                  <a:pt x="87375" y="252094"/>
                </a:lnTo>
                <a:lnTo>
                  <a:pt x="95376" y="266445"/>
                </a:lnTo>
                <a:lnTo>
                  <a:pt x="104013" y="279400"/>
                </a:lnTo>
                <a:lnTo>
                  <a:pt x="115189" y="2884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694678" y="1032509"/>
            <a:ext cx="90043" cy="1775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37933" y="1008379"/>
            <a:ext cx="137541" cy="16243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009892" y="11497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07058" y="1855342"/>
            <a:ext cx="1262380" cy="56515"/>
          </a:xfrm>
          <a:custGeom>
            <a:avLst/>
            <a:gdLst/>
            <a:ahLst/>
            <a:cxnLst/>
            <a:rect l="l" t="t" r="r" b="b"/>
            <a:pathLst>
              <a:path w="1262380" h="56514">
                <a:moveTo>
                  <a:pt x="0" y="25145"/>
                </a:moveTo>
                <a:lnTo>
                  <a:pt x="0" y="25145"/>
                </a:lnTo>
                <a:lnTo>
                  <a:pt x="2158" y="33400"/>
                </a:lnTo>
                <a:lnTo>
                  <a:pt x="12953" y="38100"/>
                </a:lnTo>
                <a:lnTo>
                  <a:pt x="26923" y="44576"/>
                </a:lnTo>
                <a:lnTo>
                  <a:pt x="41402" y="49656"/>
                </a:lnTo>
                <a:lnTo>
                  <a:pt x="54355" y="54355"/>
                </a:lnTo>
                <a:lnTo>
                  <a:pt x="70865" y="56514"/>
                </a:lnTo>
                <a:lnTo>
                  <a:pt x="86359" y="56514"/>
                </a:lnTo>
                <a:lnTo>
                  <a:pt x="102869" y="53212"/>
                </a:lnTo>
                <a:lnTo>
                  <a:pt x="117602" y="47878"/>
                </a:lnTo>
                <a:lnTo>
                  <a:pt x="134239" y="41020"/>
                </a:lnTo>
                <a:lnTo>
                  <a:pt x="151891" y="33400"/>
                </a:lnTo>
                <a:lnTo>
                  <a:pt x="170560" y="27304"/>
                </a:lnTo>
                <a:lnTo>
                  <a:pt x="188975" y="23748"/>
                </a:lnTo>
                <a:lnTo>
                  <a:pt x="205485" y="23748"/>
                </a:lnTo>
                <a:lnTo>
                  <a:pt x="222122" y="25145"/>
                </a:lnTo>
                <a:lnTo>
                  <a:pt x="238252" y="28447"/>
                </a:lnTo>
                <a:lnTo>
                  <a:pt x="256921" y="34543"/>
                </a:lnTo>
                <a:lnTo>
                  <a:pt x="274319" y="39877"/>
                </a:lnTo>
                <a:lnTo>
                  <a:pt x="292989" y="44576"/>
                </a:lnTo>
                <a:lnTo>
                  <a:pt x="311658" y="43560"/>
                </a:lnTo>
                <a:lnTo>
                  <a:pt x="331469" y="38100"/>
                </a:lnTo>
                <a:lnTo>
                  <a:pt x="350900" y="30606"/>
                </a:lnTo>
                <a:lnTo>
                  <a:pt x="371093" y="23748"/>
                </a:lnTo>
                <a:lnTo>
                  <a:pt x="389509" y="18668"/>
                </a:lnTo>
                <a:lnTo>
                  <a:pt x="408178" y="16128"/>
                </a:lnTo>
                <a:lnTo>
                  <a:pt x="425449" y="16128"/>
                </a:lnTo>
                <a:lnTo>
                  <a:pt x="444118" y="18668"/>
                </a:lnTo>
                <a:lnTo>
                  <a:pt x="460374" y="22605"/>
                </a:lnTo>
                <a:lnTo>
                  <a:pt x="476884" y="28447"/>
                </a:lnTo>
                <a:lnTo>
                  <a:pt x="493522" y="34543"/>
                </a:lnTo>
                <a:lnTo>
                  <a:pt x="510031" y="39242"/>
                </a:lnTo>
                <a:lnTo>
                  <a:pt x="528447" y="41020"/>
                </a:lnTo>
                <a:lnTo>
                  <a:pt x="549274" y="39877"/>
                </a:lnTo>
                <a:lnTo>
                  <a:pt x="568071" y="37083"/>
                </a:lnTo>
                <a:lnTo>
                  <a:pt x="586740" y="31241"/>
                </a:lnTo>
                <a:lnTo>
                  <a:pt x="606171" y="25907"/>
                </a:lnTo>
                <a:lnTo>
                  <a:pt x="625983" y="21589"/>
                </a:lnTo>
                <a:lnTo>
                  <a:pt x="646556" y="18668"/>
                </a:lnTo>
                <a:lnTo>
                  <a:pt x="665225" y="16128"/>
                </a:lnTo>
                <a:lnTo>
                  <a:pt x="683894" y="16128"/>
                </a:lnTo>
                <a:lnTo>
                  <a:pt x="703706" y="18668"/>
                </a:lnTo>
                <a:lnTo>
                  <a:pt x="724661" y="20827"/>
                </a:lnTo>
                <a:lnTo>
                  <a:pt x="744473" y="23748"/>
                </a:lnTo>
                <a:lnTo>
                  <a:pt x="761746" y="27304"/>
                </a:lnTo>
                <a:lnTo>
                  <a:pt x="779398" y="30606"/>
                </a:lnTo>
                <a:lnTo>
                  <a:pt x="799084" y="33400"/>
                </a:lnTo>
                <a:lnTo>
                  <a:pt x="818641" y="33400"/>
                </a:lnTo>
                <a:lnTo>
                  <a:pt x="837310" y="29463"/>
                </a:lnTo>
                <a:lnTo>
                  <a:pt x="854964" y="22605"/>
                </a:lnTo>
                <a:lnTo>
                  <a:pt x="872235" y="16128"/>
                </a:lnTo>
                <a:lnTo>
                  <a:pt x="888365" y="8635"/>
                </a:lnTo>
                <a:lnTo>
                  <a:pt x="903859" y="3175"/>
                </a:lnTo>
                <a:lnTo>
                  <a:pt x="921511" y="1396"/>
                </a:lnTo>
                <a:lnTo>
                  <a:pt x="939165" y="0"/>
                </a:lnTo>
                <a:lnTo>
                  <a:pt x="955421" y="2539"/>
                </a:lnTo>
                <a:lnTo>
                  <a:pt x="971930" y="7492"/>
                </a:lnTo>
                <a:lnTo>
                  <a:pt x="989203" y="15112"/>
                </a:lnTo>
                <a:lnTo>
                  <a:pt x="1007998" y="22605"/>
                </a:lnTo>
                <a:lnTo>
                  <a:pt x="1024509" y="29463"/>
                </a:lnTo>
                <a:lnTo>
                  <a:pt x="1043178" y="35940"/>
                </a:lnTo>
                <a:lnTo>
                  <a:pt x="1062609" y="38100"/>
                </a:lnTo>
                <a:lnTo>
                  <a:pt x="1081405" y="37083"/>
                </a:lnTo>
                <a:lnTo>
                  <a:pt x="1100073" y="31241"/>
                </a:lnTo>
                <a:lnTo>
                  <a:pt x="1117346" y="25907"/>
                </a:lnTo>
                <a:lnTo>
                  <a:pt x="1136142" y="21589"/>
                </a:lnTo>
                <a:lnTo>
                  <a:pt x="1154811" y="18668"/>
                </a:lnTo>
                <a:lnTo>
                  <a:pt x="1173225" y="18668"/>
                </a:lnTo>
                <a:lnTo>
                  <a:pt x="1189736" y="19811"/>
                </a:lnTo>
                <a:lnTo>
                  <a:pt x="1207389" y="20827"/>
                </a:lnTo>
                <a:lnTo>
                  <a:pt x="1223517" y="21589"/>
                </a:lnTo>
                <a:lnTo>
                  <a:pt x="1239011" y="21589"/>
                </a:lnTo>
                <a:lnTo>
                  <a:pt x="1250949" y="22605"/>
                </a:lnTo>
                <a:lnTo>
                  <a:pt x="1262125" y="2374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55592" y="1879091"/>
            <a:ext cx="1168400" cy="52705"/>
          </a:xfrm>
          <a:custGeom>
            <a:avLst/>
            <a:gdLst/>
            <a:ahLst/>
            <a:cxnLst/>
            <a:rect l="l" t="t" r="r" b="b"/>
            <a:pathLst>
              <a:path w="1168400" h="52705">
                <a:moveTo>
                  <a:pt x="0" y="0"/>
                </a:moveTo>
                <a:lnTo>
                  <a:pt x="0" y="0"/>
                </a:lnTo>
                <a:lnTo>
                  <a:pt x="7874" y="6858"/>
                </a:lnTo>
                <a:lnTo>
                  <a:pt x="17653" y="15494"/>
                </a:lnTo>
                <a:lnTo>
                  <a:pt x="29464" y="24765"/>
                </a:lnTo>
                <a:lnTo>
                  <a:pt x="43942" y="34544"/>
                </a:lnTo>
                <a:lnTo>
                  <a:pt x="60071" y="43561"/>
                </a:lnTo>
                <a:lnTo>
                  <a:pt x="79883" y="48895"/>
                </a:lnTo>
                <a:lnTo>
                  <a:pt x="98298" y="52197"/>
                </a:lnTo>
                <a:lnTo>
                  <a:pt x="98298" y="52197"/>
                </a:lnTo>
                <a:lnTo>
                  <a:pt x="118364" y="51054"/>
                </a:lnTo>
                <a:lnTo>
                  <a:pt x="138937" y="47879"/>
                </a:lnTo>
                <a:lnTo>
                  <a:pt x="160909" y="42418"/>
                </a:lnTo>
                <a:lnTo>
                  <a:pt x="183896" y="35560"/>
                </a:lnTo>
                <a:lnTo>
                  <a:pt x="207010" y="29464"/>
                </a:lnTo>
                <a:lnTo>
                  <a:pt x="226441" y="22987"/>
                </a:lnTo>
                <a:lnTo>
                  <a:pt x="242951" y="17272"/>
                </a:lnTo>
                <a:lnTo>
                  <a:pt x="262763" y="14351"/>
                </a:lnTo>
                <a:lnTo>
                  <a:pt x="285750" y="9652"/>
                </a:lnTo>
                <a:lnTo>
                  <a:pt x="308483" y="4699"/>
                </a:lnTo>
                <a:lnTo>
                  <a:pt x="328295" y="3556"/>
                </a:lnTo>
                <a:lnTo>
                  <a:pt x="328295" y="3556"/>
                </a:lnTo>
                <a:lnTo>
                  <a:pt x="346964" y="4699"/>
                </a:lnTo>
                <a:lnTo>
                  <a:pt x="365379" y="6858"/>
                </a:lnTo>
                <a:lnTo>
                  <a:pt x="383032" y="10795"/>
                </a:lnTo>
                <a:lnTo>
                  <a:pt x="401701" y="15494"/>
                </a:lnTo>
                <a:lnTo>
                  <a:pt x="420497" y="20828"/>
                </a:lnTo>
                <a:lnTo>
                  <a:pt x="438785" y="25908"/>
                </a:lnTo>
                <a:lnTo>
                  <a:pt x="457581" y="30607"/>
                </a:lnTo>
                <a:lnTo>
                  <a:pt x="475107" y="33782"/>
                </a:lnTo>
                <a:lnTo>
                  <a:pt x="492760" y="34544"/>
                </a:lnTo>
                <a:lnTo>
                  <a:pt x="509016" y="33782"/>
                </a:lnTo>
                <a:lnTo>
                  <a:pt x="529844" y="33782"/>
                </a:lnTo>
                <a:lnTo>
                  <a:pt x="551434" y="31623"/>
                </a:lnTo>
                <a:lnTo>
                  <a:pt x="573786" y="30607"/>
                </a:lnTo>
                <a:lnTo>
                  <a:pt x="592582" y="28448"/>
                </a:lnTo>
                <a:lnTo>
                  <a:pt x="609854" y="24130"/>
                </a:lnTo>
                <a:lnTo>
                  <a:pt x="627126" y="20828"/>
                </a:lnTo>
                <a:lnTo>
                  <a:pt x="648335" y="18669"/>
                </a:lnTo>
                <a:lnTo>
                  <a:pt x="671068" y="16129"/>
                </a:lnTo>
                <a:lnTo>
                  <a:pt x="691896" y="13335"/>
                </a:lnTo>
                <a:lnTo>
                  <a:pt x="709168" y="9652"/>
                </a:lnTo>
                <a:lnTo>
                  <a:pt x="724662" y="6858"/>
                </a:lnTo>
                <a:lnTo>
                  <a:pt x="741172" y="5715"/>
                </a:lnTo>
                <a:lnTo>
                  <a:pt x="757428" y="5715"/>
                </a:lnTo>
                <a:lnTo>
                  <a:pt x="772922" y="7493"/>
                </a:lnTo>
                <a:lnTo>
                  <a:pt x="789432" y="12192"/>
                </a:lnTo>
                <a:lnTo>
                  <a:pt x="805942" y="15494"/>
                </a:lnTo>
                <a:lnTo>
                  <a:pt x="805942" y="15494"/>
                </a:lnTo>
                <a:lnTo>
                  <a:pt x="823341" y="18669"/>
                </a:lnTo>
                <a:lnTo>
                  <a:pt x="840613" y="20828"/>
                </a:lnTo>
                <a:lnTo>
                  <a:pt x="860425" y="21971"/>
                </a:lnTo>
                <a:lnTo>
                  <a:pt x="881253" y="22987"/>
                </a:lnTo>
                <a:lnTo>
                  <a:pt x="903224" y="22987"/>
                </a:lnTo>
                <a:lnTo>
                  <a:pt x="925195" y="21971"/>
                </a:lnTo>
                <a:lnTo>
                  <a:pt x="925195" y="21971"/>
                </a:lnTo>
                <a:lnTo>
                  <a:pt x="946023" y="19812"/>
                </a:lnTo>
                <a:lnTo>
                  <a:pt x="966597" y="16129"/>
                </a:lnTo>
                <a:lnTo>
                  <a:pt x="985266" y="14351"/>
                </a:lnTo>
                <a:lnTo>
                  <a:pt x="1002919" y="10795"/>
                </a:lnTo>
                <a:lnTo>
                  <a:pt x="1021588" y="7493"/>
                </a:lnTo>
                <a:lnTo>
                  <a:pt x="1037844" y="6858"/>
                </a:lnTo>
                <a:lnTo>
                  <a:pt x="1037844" y="6858"/>
                </a:lnTo>
                <a:lnTo>
                  <a:pt x="1054100" y="9652"/>
                </a:lnTo>
                <a:lnTo>
                  <a:pt x="1070610" y="12192"/>
                </a:lnTo>
                <a:lnTo>
                  <a:pt x="1088263" y="14351"/>
                </a:lnTo>
                <a:lnTo>
                  <a:pt x="1106932" y="14351"/>
                </a:lnTo>
                <a:lnTo>
                  <a:pt x="1125347" y="13335"/>
                </a:lnTo>
                <a:lnTo>
                  <a:pt x="1141857" y="12192"/>
                </a:lnTo>
                <a:lnTo>
                  <a:pt x="1155954" y="7493"/>
                </a:lnTo>
                <a:lnTo>
                  <a:pt x="1168146" y="469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58180" y="1853183"/>
            <a:ext cx="622935" cy="36830"/>
          </a:xfrm>
          <a:custGeom>
            <a:avLst/>
            <a:gdLst/>
            <a:ahLst/>
            <a:cxnLst/>
            <a:rect l="l" t="t" r="r" b="b"/>
            <a:pathLst>
              <a:path w="622935" h="36830">
                <a:moveTo>
                  <a:pt x="5334" y="7492"/>
                </a:moveTo>
                <a:lnTo>
                  <a:pt x="5334" y="7492"/>
                </a:lnTo>
                <a:lnTo>
                  <a:pt x="0" y="0"/>
                </a:lnTo>
                <a:lnTo>
                  <a:pt x="0" y="0"/>
                </a:lnTo>
                <a:lnTo>
                  <a:pt x="6477" y="8636"/>
                </a:lnTo>
                <a:lnTo>
                  <a:pt x="16510" y="18287"/>
                </a:lnTo>
                <a:lnTo>
                  <a:pt x="31623" y="28066"/>
                </a:lnTo>
                <a:lnTo>
                  <a:pt x="53594" y="33400"/>
                </a:lnTo>
                <a:lnTo>
                  <a:pt x="78359" y="36702"/>
                </a:lnTo>
                <a:lnTo>
                  <a:pt x="78359" y="36702"/>
                </a:lnTo>
                <a:lnTo>
                  <a:pt x="100711" y="33400"/>
                </a:lnTo>
                <a:lnTo>
                  <a:pt x="119126" y="29463"/>
                </a:lnTo>
                <a:lnTo>
                  <a:pt x="135636" y="23749"/>
                </a:lnTo>
                <a:lnTo>
                  <a:pt x="149733" y="17272"/>
                </a:lnTo>
                <a:lnTo>
                  <a:pt x="164084" y="10794"/>
                </a:lnTo>
                <a:lnTo>
                  <a:pt x="180340" y="5334"/>
                </a:lnTo>
                <a:lnTo>
                  <a:pt x="196850" y="2159"/>
                </a:lnTo>
                <a:lnTo>
                  <a:pt x="214503" y="0"/>
                </a:lnTo>
                <a:lnTo>
                  <a:pt x="232156" y="0"/>
                </a:lnTo>
                <a:lnTo>
                  <a:pt x="250444" y="3555"/>
                </a:lnTo>
                <a:lnTo>
                  <a:pt x="268097" y="8636"/>
                </a:lnTo>
                <a:lnTo>
                  <a:pt x="284734" y="14350"/>
                </a:lnTo>
                <a:lnTo>
                  <a:pt x="300863" y="19430"/>
                </a:lnTo>
                <a:lnTo>
                  <a:pt x="318135" y="21970"/>
                </a:lnTo>
                <a:lnTo>
                  <a:pt x="336931" y="21970"/>
                </a:lnTo>
                <a:lnTo>
                  <a:pt x="355600" y="19430"/>
                </a:lnTo>
                <a:lnTo>
                  <a:pt x="373253" y="18287"/>
                </a:lnTo>
                <a:lnTo>
                  <a:pt x="387604" y="18287"/>
                </a:lnTo>
                <a:lnTo>
                  <a:pt x="400558" y="16128"/>
                </a:lnTo>
                <a:lnTo>
                  <a:pt x="416052" y="14350"/>
                </a:lnTo>
                <a:lnTo>
                  <a:pt x="434467" y="14350"/>
                </a:lnTo>
                <a:lnTo>
                  <a:pt x="434467" y="14350"/>
                </a:lnTo>
                <a:lnTo>
                  <a:pt x="455295" y="15112"/>
                </a:lnTo>
                <a:lnTo>
                  <a:pt x="474726" y="17272"/>
                </a:lnTo>
                <a:lnTo>
                  <a:pt x="494538" y="20827"/>
                </a:lnTo>
                <a:lnTo>
                  <a:pt x="513334" y="23749"/>
                </a:lnTo>
                <a:lnTo>
                  <a:pt x="530987" y="25907"/>
                </a:lnTo>
                <a:lnTo>
                  <a:pt x="548259" y="27304"/>
                </a:lnTo>
                <a:lnTo>
                  <a:pt x="564769" y="27304"/>
                </a:lnTo>
                <a:lnTo>
                  <a:pt x="564769" y="27304"/>
                </a:lnTo>
                <a:lnTo>
                  <a:pt x="582422" y="24764"/>
                </a:lnTo>
                <a:lnTo>
                  <a:pt x="599694" y="23749"/>
                </a:lnTo>
                <a:lnTo>
                  <a:pt x="614045" y="23749"/>
                </a:lnTo>
                <a:lnTo>
                  <a:pt x="622681" y="2298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88863" y="18639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594738" y="2106294"/>
            <a:ext cx="1213485" cy="60960"/>
          </a:xfrm>
          <a:custGeom>
            <a:avLst/>
            <a:gdLst/>
            <a:ahLst/>
            <a:cxnLst/>
            <a:rect l="l" t="t" r="r" b="b"/>
            <a:pathLst>
              <a:path w="1213485" h="60960">
                <a:moveTo>
                  <a:pt x="5461" y="12954"/>
                </a:moveTo>
                <a:lnTo>
                  <a:pt x="5461" y="12954"/>
                </a:lnTo>
                <a:lnTo>
                  <a:pt x="0" y="0"/>
                </a:lnTo>
                <a:lnTo>
                  <a:pt x="5461" y="5334"/>
                </a:lnTo>
                <a:lnTo>
                  <a:pt x="15875" y="13970"/>
                </a:lnTo>
                <a:lnTo>
                  <a:pt x="27686" y="23749"/>
                </a:lnTo>
                <a:lnTo>
                  <a:pt x="40640" y="32385"/>
                </a:lnTo>
                <a:lnTo>
                  <a:pt x="55880" y="39878"/>
                </a:lnTo>
                <a:lnTo>
                  <a:pt x="73152" y="44577"/>
                </a:lnTo>
                <a:lnTo>
                  <a:pt x="93980" y="46355"/>
                </a:lnTo>
                <a:lnTo>
                  <a:pt x="113792" y="46355"/>
                </a:lnTo>
                <a:lnTo>
                  <a:pt x="113792" y="46355"/>
                </a:lnTo>
                <a:lnTo>
                  <a:pt x="133604" y="43561"/>
                </a:lnTo>
                <a:lnTo>
                  <a:pt x="152273" y="37718"/>
                </a:lnTo>
                <a:lnTo>
                  <a:pt x="171069" y="31242"/>
                </a:lnTo>
                <a:lnTo>
                  <a:pt x="188341" y="24765"/>
                </a:lnTo>
                <a:lnTo>
                  <a:pt x="208153" y="19431"/>
                </a:lnTo>
                <a:lnTo>
                  <a:pt x="226822" y="15112"/>
                </a:lnTo>
                <a:lnTo>
                  <a:pt x="245237" y="11811"/>
                </a:lnTo>
                <a:lnTo>
                  <a:pt x="264922" y="10795"/>
                </a:lnTo>
                <a:lnTo>
                  <a:pt x="284734" y="12954"/>
                </a:lnTo>
                <a:lnTo>
                  <a:pt x="305308" y="18287"/>
                </a:lnTo>
                <a:lnTo>
                  <a:pt x="326136" y="26924"/>
                </a:lnTo>
                <a:lnTo>
                  <a:pt x="345948" y="35941"/>
                </a:lnTo>
                <a:lnTo>
                  <a:pt x="365760" y="44577"/>
                </a:lnTo>
                <a:lnTo>
                  <a:pt x="383413" y="52197"/>
                </a:lnTo>
                <a:lnTo>
                  <a:pt x="399669" y="58674"/>
                </a:lnTo>
                <a:lnTo>
                  <a:pt x="420497" y="60833"/>
                </a:lnTo>
                <a:lnTo>
                  <a:pt x="443484" y="60833"/>
                </a:lnTo>
                <a:lnTo>
                  <a:pt x="443484" y="60833"/>
                </a:lnTo>
                <a:lnTo>
                  <a:pt x="467613" y="58674"/>
                </a:lnTo>
                <a:lnTo>
                  <a:pt x="490347" y="53212"/>
                </a:lnTo>
                <a:lnTo>
                  <a:pt x="512318" y="46355"/>
                </a:lnTo>
                <a:lnTo>
                  <a:pt x="534288" y="38862"/>
                </a:lnTo>
                <a:lnTo>
                  <a:pt x="556260" y="32385"/>
                </a:lnTo>
                <a:lnTo>
                  <a:pt x="576707" y="26924"/>
                </a:lnTo>
                <a:lnTo>
                  <a:pt x="595503" y="22606"/>
                </a:lnTo>
                <a:lnTo>
                  <a:pt x="614172" y="20447"/>
                </a:lnTo>
                <a:lnTo>
                  <a:pt x="632841" y="20447"/>
                </a:lnTo>
                <a:lnTo>
                  <a:pt x="651256" y="22606"/>
                </a:lnTo>
                <a:lnTo>
                  <a:pt x="667766" y="25908"/>
                </a:lnTo>
                <a:lnTo>
                  <a:pt x="683260" y="30226"/>
                </a:lnTo>
                <a:lnTo>
                  <a:pt x="698373" y="35941"/>
                </a:lnTo>
                <a:lnTo>
                  <a:pt x="713867" y="41021"/>
                </a:lnTo>
                <a:lnTo>
                  <a:pt x="728980" y="44577"/>
                </a:lnTo>
                <a:lnTo>
                  <a:pt x="748792" y="45720"/>
                </a:lnTo>
                <a:lnTo>
                  <a:pt x="769747" y="46355"/>
                </a:lnTo>
                <a:lnTo>
                  <a:pt x="791718" y="44577"/>
                </a:lnTo>
                <a:lnTo>
                  <a:pt x="814705" y="41021"/>
                </a:lnTo>
                <a:lnTo>
                  <a:pt x="838835" y="36956"/>
                </a:lnTo>
                <a:lnTo>
                  <a:pt x="860425" y="31242"/>
                </a:lnTo>
                <a:lnTo>
                  <a:pt x="881253" y="25908"/>
                </a:lnTo>
                <a:lnTo>
                  <a:pt x="900684" y="20447"/>
                </a:lnTo>
                <a:lnTo>
                  <a:pt x="919480" y="17526"/>
                </a:lnTo>
                <a:lnTo>
                  <a:pt x="939292" y="15112"/>
                </a:lnTo>
                <a:lnTo>
                  <a:pt x="955802" y="16129"/>
                </a:lnTo>
                <a:lnTo>
                  <a:pt x="971296" y="20447"/>
                </a:lnTo>
                <a:lnTo>
                  <a:pt x="989711" y="24765"/>
                </a:lnTo>
                <a:lnTo>
                  <a:pt x="1010538" y="30226"/>
                </a:lnTo>
                <a:lnTo>
                  <a:pt x="1032510" y="34543"/>
                </a:lnTo>
                <a:lnTo>
                  <a:pt x="1052322" y="36956"/>
                </a:lnTo>
                <a:lnTo>
                  <a:pt x="1071753" y="36956"/>
                </a:lnTo>
                <a:lnTo>
                  <a:pt x="1091565" y="35941"/>
                </a:lnTo>
                <a:lnTo>
                  <a:pt x="1111377" y="35941"/>
                </a:lnTo>
                <a:lnTo>
                  <a:pt x="1129665" y="34543"/>
                </a:lnTo>
                <a:lnTo>
                  <a:pt x="1147318" y="34543"/>
                </a:lnTo>
                <a:lnTo>
                  <a:pt x="1164971" y="34543"/>
                </a:lnTo>
                <a:lnTo>
                  <a:pt x="1182624" y="34543"/>
                </a:lnTo>
                <a:lnTo>
                  <a:pt x="1198880" y="35941"/>
                </a:lnTo>
                <a:lnTo>
                  <a:pt x="1213231" y="345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239517" y="2228976"/>
            <a:ext cx="265430" cy="337820"/>
          </a:xfrm>
          <a:custGeom>
            <a:avLst/>
            <a:gdLst/>
            <a:ahLst/>
            <a:cxnLst/>
            <a:rect l="l" t="t" r="r" b="b"/>
            <a:pathLst>
              <a:path w="265430" h="337819">
                <a:moveTo>
                  <a:pt x="15112" y="9779"/>
                </a:moveTo>
                <a:lnTo>
                  <a:pt x="15112" y="9779"/>
                </a:lnTo>
                <a:lnTo>
                  <a:pt x="15112" y="0"/>
                </a:lnTo>
                <a:lnTo>
                  <a:pt x="15112" y="15494"/>
                </a:lnTo>
                <a:lnTo>
                  <a:pt x="14096" y="35687"/>
                </a:lnTo>
                <a:lnTo>
                  <a:pt x="14096" y="61976"/>
                </a:lnTo>
                <a:lnTo>
                  <a:pt x="0" y="241173"/>
                </a:lnTo>
                <a:lnTo>
                  <a:pt x="12954" y="244094"/>
                </a:lnTo>
                <a:lnTo>
                  <a:pt x="29463" y="242316"/>
                </a:lnTo>
                <a:lnTo>
                  <a:pt x="49275" y="241173"/>
                </a:lnTo>
                <a:lnTo>
                  <a:pt x="68071" y="241173"/>
                </a:lnTo>
                <a:lnTo>
                  <a:pt x="87502" y="242316"/>
                </a:lnTo>
                <a:lnTo>
                  <a:pt x="109474" y="243078"/>
                </a:lnTo>
                <a:lnTo>
                  <a:pt x="130301" y="245237"/>
                </a:lnTo>
                <a:lnTo>
                  <a:pt x="151256" y="246253"/>
                </a:lnTo>
                <a:lnTo>
                  <a:pt x="171704" y="247396"/>
                </a:lnTo>
                <a:lnTo>
                  <a:pt x="191515" y="248793"/>
                </a:lnTo>
                <a:lnTo>
                  <a:pt x="208025" y="249809"/>
                </a:lnTo>
                <a:lnTo>
                  <a:pt x="224662" y="249809"/>
                </a:lnTo>
                <a:lnTo>
                  <a:pt x="241173" y="249809"/>
                </a:lnTo>
                <a:lnTo>
                  <a:pt x="241173" y="249809"/>
                </a:lnTo>
                <a:lnTo>
                  <a:pt x="254126" y="248793"/>
                </a:lnTo>
                <a:lnTo>
                  <a:pt x="258444" y="242316"/>
                </a:lnTo>
                <a:lnTo>
                  <a:pt x="258444" y="242316"/>
                </a:lnTo>
                <a:lnTo>
                  <a:pt x="209169" y="213106"/>
                </a:lnTo>
                <a:lnTo>
                  <a:pt x="222504" y="215265"/>
                </a:lnTo>
                <a:lnTo>
                  <a:pt x="235457" y="220345"/>
                </a:lnTo>
                <a:lnTo>
                  <a:pt x="248793" y="228981"/>
                </a:lnTo>
                <a:lnTo>
                  <a:pt x="259587" y="242316"/>
                </a:lnTo>
                <a:lnTo>
                  <a:pt x="264921" y="258445"/>
                </a:lnTo>
                <a:lnTo>
                  <a:pt x="264921" y="276860"/>
                </a:lnTo>
                <a:lnTo>
                  <a:pt x="264921" y="276860"/>
                </a:lnTo>
                <a:lnTo>
                  <a:pt x="231139" y="3376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672969" y="2261742"/>
            <a:ext cx="76200" cy="320040"/>
          </a:xfrm>
          <a:custGeom>
            <a:avLst/>
            <a:gdLst/>
            <a:ahLst/>
            <a:cxnLst/>
            <a:rect l="l" t="t" r="r" b="b"/>
            <a:pathLst>
              <a:path w="76200" h="320039">
                <a:moveTo>
                  <a:pt x="0" y="8636"/>
                </a:moveTo>
                <a:lnTo>
                  <a:pt x="10032" y="2158"/>
                </a:lnTo>
                <a:lnTo>
                  <a:pt x="22987" y="0"/>
                </a:lnTo>
                <a:lnTo>
                  <a:pt x="39624" y="2158"/>
                </a:lnTo>
                <a:lnTo>
                  <a:pt x="52578" y="9779"/>
                </a:lnTo>
                <a:lnTo>
                  <a:pt x="63754" y="24511"/>
                </a:lnTo>
                <a:lnTo>
                  <a:pt x="70231" y="48641"/>
                </a:lnTo>
                <a:lnTo>
                  <a:pt x="74549" y="79882"/>
                </a:lnTo>
                <a:lnTo>
                  <a:pt x="75945" y="112649"/>
                </a:lnTo>
                <a:lnTo>
                  <a:pt x="74549" y="143256"/>
                </a:lnTo>
                <a:lnTo>
                  <a:pt x="60451" y="310388"/>
                </a:lnTo>
                <a:lnTo>
                  <a:pt x="60451" y="32003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41751" y="2434208"/>
            <a:ext cx="20955" cy="118745"/>
          </a:xfrm>
          <a:custGeom>
            <a:avLst/>
            <a:gdLst/>
            <a:ahLst/>
            <a:cxnLst/>
            <a:rect l="l" t="t" r="r" b="b"/>
            <a:pathLst>
              <a:path w="20955" h="118744">
                <a:moveTo>
                  <a:pt x="1143" y="0"/>
                </a:moveTo>
                <a:lnTo>
                  <a:pt x="1143" y="21589"/>
                </a:lnTo>
                <a:lnTo>
                  <a:pt x="0" y="41020"/>
                </a:lnTo>
                <a:lnTo>
                  <a:pt x="0" y="65150"/>
                </a:lnTo>
                <a:lnTo>
                  <a:pt x="2159" y="87883"/>
                </a:lnTo>
                <a:lnTo>
                  <a:pt x="6477" y="106171"/>
                </a:lnTo>
                <a:lnTo>
                  <a:pt x="11937" y="118363"/>
                </a:lnTo>
                <a:lnTo>
                  <a:pt x="17272" y="111887"/>
                </a:lnTo>
                <a:lnTo>
                  <a:pt x="20955" y="9220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863723" y="2374391"/>
            <a:ext cx="1270" cy="22860"/>
          </a:xfrm>
          <a:custGeom>
            <a:avLst/>
            <a:gdLst/>
            <a:ahLst/>
            <a:cxnLst/>
            <a:rect l="l" t="t" r="r" b="b"/>
            <a:pathLst>
              <a:path w="1269" h="22860">
                <a:moveTo>
                  <a:pt x="1143" y="22732"/>
                </a:moveTo>
                <a:lnTo>
                  <a:pt x="0" y="12954"/>
                </a:lnTo>
                <a:lnTo>
                  <a:pt x="114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08935" y="2431160"/>
            <a:ext cx="108712" cy="1256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067685" y="2417063"/>
            <a:ext cx="119887" cy="15595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291966" y="2433700"/>
            <a:ext cx="129540" cy="1360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364865" y="2243073"/>
            <a:ext cx="123189" cy="278130"/>
          </a:xfrm>
          <a:custGeom>
            <a:avLst/>
            <a:gdLst/>
            <a:ahLst/>
            <a:cxnLst/>
            <a:rect l="l" t="t" r="r" b="b"/>
            <a:pathLst>
              <a:path w="123189" h="278130">
                <a:moveTo>
                  <a:pt x="0" y="80263"/>
                </a:moveTo>
                <a:lnTo>
                  <a:pt x="0" y="61849"/>
                </a:lnTo>
                <a:lnTo>
                  <a:pt x="0" y="61849"/>
                </a:lnTo>
                <a:lnTo>
                  <a:pt x="2159" y="44576"/>
                </a:lnTo>
                <a:lnTo>
                  <a:pt x="6858" y="27305"/>
                </a:lnTo>
                <a:lnTo>
                  <a:pt x="15494" y="13969"/>
                </a:lnTo>
                <a:lnTo>
                  <a:pt x="27686" y="4318"/>
                </a:lnTo>
                <a:lnTo>
                  <a:pt x="43942" y="0"/>
                </a:lnTo>
                <a:lnTo>
                  <a:pt x="43942" y="0"/>
                </a:lnTo>
                <a:lnTo>
                  <a:pt x="60451" y="2539"/>
                </a:lnTo>
                <a:lnTo>
                  <a:pt x="76708" y="10032"/>
                </a:lnTo>
                <a:lnTo>
                  <a:pt x="93218" y="22606"/>
                </a:lnTo>
                <a:lnTo>
                  <a:pt x="106172" y="39243"/>
                </a:lnTo>
                <a:lnTo>
                  <a:pt x="114808" y="57531"/>
                </a:lnTo>
                <a:lnTo>
                  <a:pt x="119507" y="76962"/>
                </a:lnTo>
                <a:lnTo>
                  <a:pt x="121665" y="96393"/>
                </a:lnTo>
                <a:lnTo>
                  <a:pt x="122809" y="117348"/>
                </a:lnTo>
                <a:lnTo>
                  <a:pt x="122809" y="139954"/>
                </a:lnTo>
                <a:lnTo>
                  <a:pt x="121665" y="161925"/>
                </a:lnTo>
                <a:lnTo>
                  <a:pt x="120650" y="180339"/>
                </a:lnTo>
                <a:lnTo>
                  <a:pt x="120650" y="180339"/>
                </a:lnTo>
                <a:lnTo>
                  <a:pt x="113030" y="2778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555872" y="2407411"/>
            <a:ext cx="114426" cy="13068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699128" y="2414904"/>
            <a:ext cx="107950" cy="12204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835272" y="2395473"/>
            <a:ext cx="138175" cy="14579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013200" y="25079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878579" y="2099691"/>
            <a:ext cx="1143000" cy="53340"/>
          </a:xfrm>
          <a:custGeom>
            <a:avLst/>
            <a:gdLst/>
            <a:ahLst/>
            <a:cxnLst/>
            <a:rect l="l" t="t" r="r" b="b"/>
            <a:pathLst>
              <a:path w="1143000" h="53339">
                <a:moveTo>
                  <a:pt x="0" y="0"/>
                </a:moveTo>
                <a:lnTo>
                  <a:pt x="0" y="0"/>
                </a:lnTo>
                <a:lnTo>
                  <a:pt x="7620" y="4444"/>
                </a:lnTo>
                <a:lnTo>
                  <a:pt x="16256" y="11937"/>
                </a:lnTo>
                <a:lnTo>
                  <a:pt x="26289" y="19557"/>
                </a:lnTo>
                <a:lnTo>
                  <a:pt x="38227" y="27050"/>
                </a:lnTo>
                <a:lnTo>
                  <a:pt x="53721" y="34670"/>
                </a:lnTo>
                <a:lnTo>
                  <a:pt x="69087" y="41147"/>
                </a:lnTo>
                <a:lnTo>
                  <a:pt x="86360" y="46481"/>
                </a:lnTo>
                <a:lnTo>
                  <a:pt x="105156" y="50164"/>
                </a:lnTo>
                <a:lnTo>
                  <a:pt x="123825" y="50164"/>
                </a:lnTo>
                <a:lnTo>
                  <a:pt x="143256" y="49021"/>
                </a:lnTo>
                <a:lnTo>
                  <a:pt x="163068" y="46481"/>
                </a:lnTo>
                <a:lnTo>
                  <a:pt x="184023" y="43560"/>
                </a:lnTo>
                <a:lnTo>
                  <a:pt x="204470" y="40005"/>
                </a:lnTo>
                <a:lnTo>
                  <a:pt x="224282" y="35687"/>
                </a:lnTo>
                <a:lnTo>
                  <a:pt x="245237" y="31368"/>
                </a:lnTo>
                <a:lnTo>
                  <a:pt x="264922" y="27050"/>
                </a:lnTo>
                <a:lnTo>
                  <a:pt x="283718" y="24891"/>
                </a:lnTo>
                <a:lnTo>
                  <a:pt x="300990" y="24130"/>
                </a:lnTo>
                <a:lnTo>
                  <a:pt x="317500" y="24130"/>
                </a:lnTo>
                <a:lnTo>
                  <a:pt x="317500" y="24130"/>
                </a:lnTo>
                <a:lnTo>
                  <a:pt x="333756" y="24891"/>
                </a:lnTo>
                <a:lnTo>
                  <a:pt x="349250" y="28193"/>
                </a:lnTo>
                <a:lnTo>
                  <a:pt x="365760" y="32512"/>
                </a:lnTo>
                <a:lnTo>
                  <a:pt x="383413" y="37845"/>
                </a:lnTo>
                <a:lnTo>
                  <a:pt x="400685" y="43560"/>
                </a:lnTo>
                <a:lnTo>
                  <a:pt x="416941" y="47625"/>
                </a:lnTo>
                <a:lnTo>
                  <a:pt x="436753" y="50164"/>
                </a:lnTo>
                <a:lnTo>
                  <a:pt x="455422" y="52324"/>
                </a:lnTo>
                <a:lnTo>
                  <a:pt x="473837" y="52958"/>
                </a:lnTo>
                <a:lnTo>
                  <a:pt x="492506" y="52324"/>
                </a:lnTo>
                <a:lnTo>
                  <a:pt x="510159" y="50164"/>
                </a:lnTo>
                <a:lnTo>
                  <a:pt x="528447" y="47625"/>
                </a:lnTo>
                <a:lnTo>
                  <a:pt x="547243" y="45465"/>
                </a:lnTo>
                <a:lnTo>
                  <a:pt x="568071" y="43560"/>
                </a:lnTo>
                <a:lnTo>
                  <a:pt x="590042" y="42544"/>
                </a:lnTo>
                <a:lnTo>
                  <a:pt x="612013" y="40005"/>
                </a:lnTo>
                <a:lnTo>
                  <a:pt x="632841" y="37845"/>
                </a:lnTo>
                <a:lnTo>
                  <a:pt x="653796" y="37845"/>
                </a:lnTo>
                <a:lnTo>
                  <a:pt x="674243" y="38988"/>
                </a:lnTo>
                <a:lnTo>
                  <a:pt x="694055" y="41147"/>
                </a:lnTo>
                <a:lnTo>
                  <a:pt x="714629" y="43560"/>
                </a:lnTo>
                <a:lnTo>
                  <a:pt x="732282" y="46481"/>
                </a:lnTo>
                <a:lnTo>
                  <a:pt x="749935" y="50164"/>
                </a:lnTo>
                <a:lnTo>
                  <a:pt x="769747" y="51181"/>
                </a:lnTo>
                <a:lnTo>
                  <a:pt x="791718" y="51181"/>
                </a:lnTo>
                <a:lnTo>
                  <a:pt x="791718" y="51181"/>
                </a:lnTo>
                <a:lnTo>
                  <a:pt x="814324" y="49021"/>
                </a:lnTo>
                <a:lnTo>
                  <a:pt x="835279" y="46481"/>
                </a:lnTo>
                <a:lnTo>
                  <a:pt x="853948" y="43560"/>
                </a:lnTo>
                <a:lnTo>
                  <a:pt x="871220" y="40005"/>
                </a:lnTo>
                <a:lnTo>
                  <a:pt x="889889" y="36830"/>
                </a:lnTo>
                <a:lnTo>
                  <a:pt x="908685" y="32512"/>
                </a:lnTo>
                <a:lnTo>
                  <a:pt x="926338" y="28193"/>
                </a:lnTo>
                <a:lnTo>
                  <a:pt x="947928" y="26034"/>
                </a:lnTo>
                <a:lnTo>
                  <a:pt x="970280" y="26034"/>
                </a:lnTo>
                <a:lnTo>
                  <a:pt x="992886" y="27050"/>
                </a:lnTo>
                <a:lnTo>
                  <a:pt x="1012698" y="27050"/>
                </a:lnTo>
                <a:lnTo>
                  <a:pt x="1031113" y="27050"/>
                </a:lnTo>
                <a:lnTo>
                  <a:pt x="1050798" y="27050"/>
                </a:lnTo>
                <a:lnTo>
                  <a:pt x="1070610" y="27050"/>
                </a:lnTo>
                <a:lnTo>
                  <a:pt x="1091565" y="27050"/>
                </a:lnTo>
                <a:lnTo>
                  <a:pt x="1110234" y="27050"/>
                </a:lnTo>
                <a:lnTo>
                  <a:pt x="1125347" y="26034"/>
                </a:lnTo>
                <a:lnTo>
                  <a:pt x="1136523" y="22732"/>
                </a:lnTo>
                <a:lnTo>
                  <a:pt x="1143000" y="1955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025897" y="21116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250815" y="2107564"/>
            <a:ext cx="1162685" cy="60540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33768" y="2449829"/>
            <a:ext cx="179958" cy="13398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45096" y="2457069"/>
            <a:ext cx="98932" cy="12242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875398" y="2465704"/>
            <a:ext cx="126365" cy="11696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93077" y="2302382"/>
            <a:ext cx="94615" cy="387985"/>
          </a:xfrm>
          <a:custGeom>
            <a:avLst/>
            <a:gdLst/>
            <a:ahLst/>
            <a:cxnLst/>
            <a:rect l="l" t="t" r="r" b="b"/>
            <a:pathLst>
              <a:path w="94615" h="387985">
                <a:moveTo>
                  <a:pt x="39243" y="152273"/>
                </a:moveTo>
                <a:lnTo>
                  <a:pt x="39243" y="152273"/>
                </a:lnTo>
                <a:lnTo>
                  <a:pt x="0" y="194818"/>
                </a:lnTo>
                <a:lnTo>
                  <a:pt x="7493" y="205613"/>
                </a:lnTo>
                <a:lnTo>
                  <a:pt x="22987" y="212090"/>
                </a:lnTo>
                <a:lnTo>
                  <a:pt x="43561" y="213233"/>
                </a:lnTo>
                <a:lnTo>
                  <a:pt x="43561" y="213233"/>
                </a:lnTo>
                <a:lnTo>
                  <a:pt x="63373" y="206629"/>
                </a:lnTo>
                <a:lnTo>
                  <a:pt x="78740" y="195834"/>
                </a:lnTo>
                <a:lnTo>
                  <a:pt x="88519" y="179324"/>
                </a:lnTo>
                <a:lnTo>
                  <a:pt x="93218" y="160274"/>
                </a:lnTo>
                <a:lnTo>
                  <a:pt x="94233" y="140843"/>
                </a:lnTo>
                <a:lnTo>
                  <a:pt x="94233" y="115570"/>
                </a:lnTo>
                <a:lnTo>
                  <a:pt x="94233" y="115570"/>
                </a:lnTo>
                <a:lnTo>
                  <a:pt x="80645" y="0"/>
                </a:lnTo>
                <a:lnTo>
                  <a:pt x="84200" y="23114"/>
                </a:lnTo>
                <a:lnTo>
                  <a:pt x="85217" y="53721"/>
                </a:lnTo>
                <a:lnTo>
                  <a:pt x="86359" y="86106"/>
                </a:lnTo>
                <a:lnTo>
                  <a:pt x="85217" y="114554"/>
                </a:lnTo>
                <a:lnTo>
                  <a:pt x="83057" y="145796"/>
                </a:lnTo>
                <a:lnTo>
                  <a:pt x="79882" y="177546"/>
                </a:lnTo>
                <a:lnTo>
                  <a:pt x="77724" y="206629"/>
                </a:lnTo>
                <a:lnTo>
                  <a:pt x="75565" y="237236"/>
                </a:lnTo>
                <a:lnTo>
                  <a:pt x="72008" y="269748"/>
                </a:lnTo>
                <a:lnTo>
                  <a:pt x="31623" y="387731"/>
                </a:lnTo>
                <a:lnTo>
                  <a:pt x="31623" y="387731"/>
                </a:lnTo>
                <a:lnTo>
                  <a:pt x="0" y="3406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286879" y="2432557"/>
            <a:ext cx="207772" cy="12954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524495" y="2399791"/>
            <a:ext cx="270001" cy="14719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3455" y="792479"/>
            <a:ext cx="154609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317309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437005" algn="r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R="1364615" algn="r">
              <a:lnSpc>
                <a:spcPct val="100000"/>
              </a:lnSpc>
              <a:spcBef>
                <a:spcPts val="5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30" dirty="0">
                <a:latin typeface="Arial"/>
                <a:cs typeface="Arial"/>
              </a:rPr>
              <a:t>body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long,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eel-like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in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form.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0328" y="2660903"/>
            <a:ext cx="3870960" cy="21762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23998" y="1686813"/>
            <a:ext cx="1232535" cy="36195"/>
          </a:xfrm>
          <a:custGeom>
            <a:avLst/>
            <a:gdLst/>
            <a:ahLst/>
            <a:cxnLst/>
            <a:rect l="l" t="t" r="r" b="b"/>
            <a:pathLst>
              <a:path w="1232535" h="36194">
                <a:moveTo>
                  <a:pt x="0" y="1143"/>
                </a:moveTo>
                <a:lnTo>
                  <a:pt x="6476" y="4699"/>
                </a:lnTo>
                <a:lnTo>
                  <a:pt x="20446" y="9779"/>
                </a:lnTo>
                <a:lnTo>
                  <a:pt x="38100" y="17652"/>
                </a:lnTo>
                <a:lnTo>
                  <a:pt x="57912" y="25273"/>
                </a:lnTo>
                <a:lnTo>
                  <a:pt x="82041" y="30607"/>
                </a:lnTo>
                <a:lnTo>
                  <a:pt x="109346" y="32765"/>
                </a:lnTo>
                <a:lnTo>
                  <a:pt x="135635" y="32765"/>
                </a:lnTo>
                <a:lnTo>
                  <a:pt x="161925" y="31750"/>
                </a:lnTo>
                <a:lnTo>
                  <a:pt x="188213" y="27050"/>
                </a:lnTo>
                <a:lnTo>
                  <a:pt x="210184" y="21971"/>
                </a:lnTo>
                <a:lnTo>
                  <a:pt x="229615" y="16637"/>
                </a:lnTo>
                <a:lnTo>
                  <a:pt x="249427" y="12954"/>
                </a:lnTo>
                <a:lnTo>
                  <a:pt x="269239" y="9779"/>
                </a:lnTo>
                <a:lnTo>
                  <a:pt x="293369" y="6858"/>
                </a:lnTo>
                <a:lnTo>
                  <a:pt x="317119" y="3683"/>
                </a:lnTo>
                <a:lnTo>
                  <a:pt x="341629" y="1143"/>
                </a:lnTo>
                <a:lnTo>
                  <a:pt x="365759" y="1143"/>
                </a:lnTo>
                <a:lnTo>
                  <a:pt x="365759" y="1143"/>
                </a:lnTo>
                <a:lnTo>
                  <a:pt x="389508" y="2159"/>
                </a:lnTo>
                <a:lnTo>
                  <a:pt x="410337" y="4699"/>
                </a:lnTo>
                <a:lnTo>
                  <a:pt x="432307" y="8000"/>
                </a:lnTo>
                <a:lnTo>
                  <a:pt x="455294" y="12954"/>
                </a:lnTo>
                <a:lnTo>
                  <a:pt x="481583" y="17652"/>
                </a:lnTo>
                <a:lnTo>
                  <a:pt x="505713" y="18414"/>
                </a:lnTo>
                <a:lnTo>
                  <a:pt x="527684" y="19431"/>
                </a:lnTo>
                <a:lnTo>
                  <a:pt x="548258" y="17652"/>
                </a:lnTo>
                <a:lnTo>
                  <a:pt x="569087" y="16637"/>
                </a:lnTo>
                <a:lnTo>
                  <a:pt x="586358" y="14477"/>
                </a:lnTo>
                <a:lnTo>
                  <a:pt x="606551" y="11937"/>
                </a:lnTo>
                <a:lnTo>
                  <a:pt x="627379" y="8636"/>
                </a:lnTo>
                <a:lnTo>
                  <a:pt x="645794" y="5842"/>
                </a:lnTo>
                <a:lnTo>
                  <a:pt x="667765" y="3683"/>
                </a:lnTo>
                <a:lnTo>
                  <a:pt x="688213" y="2159"/>
                </a:lnTo>
                <a:lnTo>
                  <a:pt x="708025" y="1143"/>
                </a:lnTo>
                <a:lnTo>
                  <a:pt x="728217" y="0"/>
                </a:lnTo>
                <a:lnTo>
                  <a:pt x="749807" y="0"/>
                </a:lnTo>
                <a:lnTo>
                  <a:pt x="771398" y="2159"/>
                </a:lnTo>
                <a:lnTo>
                  <a:pt x="794892" y="4699"/>
                </a:lnTo>
                <a:lnTo>
                  <a:pt x="817499" y="8636"/>
                </a:lnTo>
                <a:lnTo>
                  <a:pt x="842772" y="12954"/>
                </a:lnTo>
                <a:lnTo>
                  <a:pt x="869314" y="17652"/>
                </a:lnTo>
                <a:lnTo>
                  <a:pt x="893063" y="20574"/>
                </a:lnTo>
                <a:lnTo>
                  <a:pt x="914400" y="23113"/>
                </a:lnTo>
                <a:lnTo>
                  <a:pt x="935989" y="24130"/>
                </a:lnTo>
                <a:lnTo>
                  <a:pt x="956817" y="24130"/>
                </a:lnTo>
                <a:lnTo>
                  <a:pt x="978788" y="24130"/>
                </a:lnTo>
                <a:lnTo>
                  <a:pt x="1001522" y="24130"/>
                </a:lnTo>
                <a:lnTo>
                  <a:pt x="1025905" y="24130"/>
                </a:lnTo>
                <a:lnTo>
                  <a:pt x="1025905" y="24130"/>
                </a:lnTo>
                <a:lnTo>
                  <a:pt x="1053338" y="26288"/>
                </a:lnTo>
                <a:lnTo>
                  <a:pt x="1082802" y="28067"/>
                </a:lnTo>
                <a:lnTo>
                  <a:pt x="1112392" y="30607"/>
                </a:lnTo>
                <a:lnTo>
                  <a:pt x="1140840" y="32765"/>
                </a:lnTo>
                <a:lnTo>
                  <a:pt x="1165987" y="33909"/>
                </a:lnTo>
                <a:lnTo>
                  <a:pt x="1188719" y="36068"/>
                </a:lnTo>
                <a:lnTo>
                  <a:pt x="1207389" y="36068"/>
                </a:lnTo>
                <a:lnTo>
                  <a:pt x="1222882" y="36068"/>
                </a:lnTo>
                <a:lnTo>
                  <a:pt x="1232535" y="327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86123" y="1686178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10">
                <a:moveTo>
                  <a:pt x="6858" y="16129"/>
                </a:moveTo>
                <a:lnTo>
                  <a:pt x="12191" y="11430"/>
                </a:lnTo>
                <a:lnTo>
                  <a:pt x="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39750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Appendages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There </a:t>
            </a:r>
            <a:r>
              <a:rPr sz="1500" spc="-20" dirty="0">
                <a:latin typeface="Arial"/>
                <a:cs typeface="Arial"/>
              </a:rPr>
              <a:t>are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no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paired</a:t>
            </a:r>
            <a:r>
              <a:rPr sz="1500" b="1" spc="-11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fins.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Median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fins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supported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35" dirty="0">
                <a:latin typeface="Arial"/>
                <a:cs typeface="Arial"/>
              </a:rPr>
              <a:t>by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cartilaginous</a:t>
            </a:r>
            <a:r>
              <a:rPr sz="1500" spc="-85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fin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rays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are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present.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33288" y="3124200"/>
            <a:ext cx="3048000" cy="1712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24377" y="1325625"/>
            <a:ext cx="320040" cy="90805"/>
          </a:xfrm>
          <a:custGeom>
            <a:avLst/>
            <a:gdLst/>
            <a:ahLst/>
            <a:cxnLst/>
            <a:rect l="l" t="t" r="r" b="b"/>
            <a:pathLst>
              <a:path w="320039" h="90805">
                <a:moveTo>
                  <a:pt x="0" y="59055"/>
                </a:moveTo>
                <a:lnTo>
                  <a:pt x="2159" y="78486"/>
                </a:lnTo>
                <a:lnTo>
                  <a:pt x="12192" y="87122"/>
                </a:lnTo>
                <a:lnTo>
                  <a:pt x="28448" y="90424"/>
                </a:lnTo>
                <a:lnTo>
                  <a:pt x="53975" y="88646"/>
                </a:lnTo>
                <a:lnTo>
                  <a:pt x="84582" y="82169"/>
                </a:lnTo>
                <a:lnTo>
                  <a:pt x="110871" y="75311"/>
                </a:lnTo>
                <a:lnTo>
                  <a:pt x="131318" y="67690"/>
                </a:lnTo>
                <a:lnTo>
                  <a:pt x="153670" y="59055"/>
                </a:lnTo>
                <a:lnTo>
                  <a:pt x="172085" y="51181"/>
                </a:lnTo>
                <a:lnTo>
                  <a:pt x="190754" y="45085"/>
                </a:lnTo>
                <a:lnTo>
                  <a:pt x="211582" y="37084"/>
                </a:lnTo>
                <a:lnTo>
                  <a:pt x="237871" y="29590"/>
                </a:lnTo>
                <a:lnTo>
                  <a:pt x="266319" y="20955"/>
                </a:lnTo>
                <a:lnTo>
                  <a:pt x="290068" y="14477"/>
                </a:lnTo>
                <a:lnTo>
                  <a:pt x="308863" y="6858"/>
                </a:lnTo>
                <a:lnTo>
                  <a:pt x="32003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89885" y="850645"/>
            <a:ext cx="3013075" cy="8920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9433" y="1883282"/>
            <a:ext cx="906144" cy="53340"/>
          </a:xfrm>
          <a:custGeom>
            <a:avLst/>
            <a:gdLst/>
            <a:ahLst/>
            <a:cxnLst/>
            <a:rect l="l" t="t" r="r" b="b"/>
            <a:pathLst>
              <a:path w="906144" h="53339">
                <a:moveTo>
                  <a:pt x="0" y="0"/>
                </a:moveTo>
                <a:lnTo>
                  <a:pt x="0" y="0"/>
                </a:lnTo>
                <a:lnTo>
                  <a:pt x="5841" y="6476"/>
                </a:lnTo>
                <a:lnTo>
                  <a:pt x="14478" y="16255"/>
                </a:lnTo>
                <a:lnTo>
                  <a:pt x="26288" y="25907"/>
                </a:lnTo>
                <a:lnTo>
                  <a:pt x="39623" y="34543"/>
                </a:lnTo>
                <a:lnTo>
                  <a:pt x="55879" y="42163"/>
                </a:lnTo>
                <a:lnTo>
                  <a:pt x="74929" y="47497"/>
                </a:lnTo>
                <a:lnTo>
                  <a:pt x="94360" y="51815"/>
                </a:lnTo>
                <a:lnTo>
                  <a:pt x="115315" y="52958"/>
                </a:lnTo>
                <a:lnTo>
                  <a:pt x="136143" y="52958"/>
                </a:lnTo>
                <a:lnTo>
                  <a:pt x="136143" y="52958"/>
                </a:lnTo>
                <a:lnTo>
                  <a:pt x="155574" y="50037"/>
                </a:lnTo>
                <a:lnTo>
                  <a:pt x="176784" y="46481"/>
                </a:lnTo>
                <a:lnTo>
                  <a:pt x="197358" y="41020"/>
                </a:lnTo>
                <a:lnTo>
                  <a:pt x="221487" y="35686"/>
                </a:lnTo>
                <a:lnTo>
                  <a:pt x="245617" y="29844"/>
                </a:lnTo>
                <a:lnTo>
                  <a:pt x="268223" y="24891"/>
                </a:lnTo>
                <a:lnTo>
                  <a:pt x="291718" y="19049"/>
                </a:lnTo>
                <a:lnTo>
                  <a:pt x="312166" y="15112"/>
                </a:lnTo>
                <a:lnTo>
                  <a:pt x="329818" y="11937"/>
                </a:lnTo>
                <a:lnTo>
                  <a:pt x="348487" y="9398"/>
                </a:lnTo>
                <a:lnTo>
                  <a:pt x="366903" y="9398"/>
                </a:lnTo>
                <a:lnTo>
                  <a:pt x="385572" y="10413"/>
                </a:lnTo>
                <a:lnTo>
                  <a:pt x="406527" y="12953"/>
                </a:lnTo>
                <a:lnTo>
                  <a:pt x="425958" y="16255"/>
                </a:lnTo>
                <a:lnTo>
                  <a:pt x="445769" y="21589"/>
                </a:lnTo>
                <a:lnTo>
                  <a:pt x="464439" y="27685"/>
                </a:lnTo>
                <a:lnTo>
                  <a:pt x="481710" y="34543"/>
                </a:lnTo>
                <a:lnTo>
                  <a:pt x="499364" y="40004"/>
                </a:lnTo>
                <a:lnTo>
                  <a:pt x="515873" y="44322"/>
                </a:lnTo>
                <a:lnTo>
                  <a:pt x="533527" y="47497"/>
                </a:lnTo>
                <a:lnTo>
                  <a:pt x="551941" y="48640"/>
                </a:lnTo>
                <a:lnTo>
                  <a:pt x="572769" y="48640"/>
                </a:lnTo>
                <a:lnTo>
                  <a:pt x="595884" y="46481"/>
                </a:lnTo>
                <a:lnTo>
                  <a:pt x="617854" y="43179"/>
                </a:lnTo>
                <a:lnTo>
                  <a:pt x="640460" y="40004"/>
                </a:lnTo>
                <a:lnTo>
                  <a:pt x="662812" y="34543"/>
                </a:lnTo>
                <a:lnTo>
                  <a:pt x="686561" y="28828"/>
                </a:lnTo>
                <a:lnTo>
                  <a:pt x="708533" y="23748"/>
                </a:lnTo>
                <a:lnTo>
                  <a:pt x="730504" y="20192"/>
                </a:lnTo>
                <a:lnTo>
                  <a:pt x="751078" y="18033"/>
                </a:lnTo>
                <a:lnTo>
                  <a:pt x="772286" y="17271"/>
                </a:lnTo>
                <a:lnTo>
                  <a:pt x="790574" y="17271"/>
                </a:lnTo>
                <a:lnTo>
                  <a:pt x="809371" y="19049"/>
                </a:lnTo>
                <a:lnTo>
                  <a:pt x="828040" y="21589"/>
                </a:lnTo>
                <a:lnTo>
                  <a:pt x="846835" y="23748"/>
                </a:lnTo>
                <a:lnTo>
                  <a:pt x="867283" y="24891"/>
                </a:lnTo>
                <a:lnTo>
                  <a:pt x="884935" y="25907"/>
                </a:lnTo>
                <a:lnTo>
                  <a:pt x="896873" y="24891"/>
                </a:lnTo>
                <a:lnTo>
                  <a:pt x="905764" y="215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23769" y="1871472"/>
            <a:ext cx="1106805" cy="131445"/>
          </a:xfrm>
          <a:custGeom>
            <a:avLst/>
            <a:gdLst/>
            <a:ahLst/>
            <a:cxnLst/>
            <a:rect l="l" t="t" r="r" b="b"/>
            <a:pathLst>
              <a:path w="1106804" h="131444">
                <a:moveTo>
                  <a:pt x="0" y="22225"/>
                </a:moveTo>
                <a:lnTo>
                  <a:pt x="635" y="9651"/>
                </a:lnTo>
                <a:lnTo>
                  <a:pt x="635" y="9651"/>
                </a:lnTo>
                <a:lnTo>
                  <a:pt x="18287" y="18287"/>
                </a:lnTo>
                <a:lnTo>
                  <a:pt x="30225" y="30860"/>
                </a:lnTo>
                <a:lnTo>
                  <a:pt x="41401" y="45338"/>
                </a:lnTo>
                <a:lnTo>
                  <a:pt x="51054" y="59308"/>
                </a:lnTo>
                <a:lnTo>
                  <a:pt x="62230" y="74421"/>
                </a:lnTo>
                <a:lnTo>
                  <a:pt x="73025" y="91058"/>
                </a:lnTo>
                <a:lnTo>
                  <a:pt x="85979" y="106171"/>
                </a:lnTo>
                <a:lnTo>
                  <a:pt x="98298" y="119506"/>
                </a:lnTo>
                <a:lnTo>
                  <a:pt x="110489" y="127762"/>
                </a:lnTo>
                <a:lnTo>
                  <a:pt x="123443" y="131318"/>
                </a:lnTo>
                <a:lnTo>
                  <a:pt x="137794" y="129158"/>
                </a:lnTo>
                <a:lnTo>
                  <a:pt x="154050" y="122300"/>
                </a:lnTo>
                <a:lnTo>
                  <a:pt x="170561" y="113664"/>
                </a:lnTo>
                <a:lnTo>
                  <a:pt x="170561" y="113664"/>
                </a:lnTo>
                <a:lnTo>
                  <a:pt x="186817" y="101853"/>
                </a:lnTo>
                <a:lnTo>
                  <a:pt x="204469" y="89915"/>
                </a:lnTo>
                <a:lnTo>
                  <a:pt x="223138" y="76962"/>
                </a:lnTo>
                <a:lnTo>
                  <a:pt x="241935" y="62991"/>
                </a:lnTo>
                <a:lnTo>
                  <a:pt x="259206" y="50672"/>
                </a:lnTo>
                <a:lnTo>
                  <a:pt x="276860" y="40639"/>
                </a:lnTo>
                <a:lnTo>
                  <a:pt x="291973" y="32003"/>
                </a:lnTo>
                <a:lnTo>
                  <a:pt x="307339" y="25907"/>
                </a:lnTo>
                <a:lnTo>
                  <a:pt x="324993" y="20447"/>
                </a:lnTo>
                <a:lnTo>
                  <a:pt x="341249" y="19430"/>
                </a:lnTo>
                <a:lnTo>
                  <a:pt x="357378" y="23749"/>
                </a:lnTo>
                <a:lnTo>
                  <a:pt x="371856" y="32003"/>
                </a:lnTo>
                <a:lnTo>
                  <a:pt x="385191" y="43179"/>
                </a:lnTo>
                <a:lnTo>
                  <a:pt x="397382" y="53975"/>
                </a:lnTo>
                <a:lnTo>
                  <a:pt x="409320" y="64769"/>
                </a:lnTo>
                <a:lnTo>
                  <a:pt x="418973" y="76962"/>
                </a:lnTo>
                <a:lnTo>
                  <a:pt x="428751" y="87756"/>
                </a:lnTo>
                <a:lnTo>
                  <a:pt x="440944" y="97535"/>
                </a:lnTo>
                <a:lnTo>
                  <a:pt x="456438" y="106171"/>
                </a:lnTo>
                <a:lnTo>
                  <a:pt x="473710" y="112649"/>
                </a:lnTo>
                <a:lnTo>
                  <a:pt x="491363" y="114807"/>
                </a:lnTo>
                <a:lnTo>
                  <a:pt x="491363" y="114807"/>
                </a:lnTo>
                <a:lnTo>
                  <a:pt x="510031" y="110489"/>
                </a:lnTo>
                <a:lnTo>
                  <a:pt x="527684" y="104012"/>
                </a:lnTo>
                <a:lnTo>
                  <a:pt x="546100" y="95376"/>
                </a:lnTo>
                <a:lnTo>
                  <a:pt x="562229" y="84200"/>
                </a:lnTo>
                <a:lnTo>
                  <a:pt x="577722" y="73406"/>
                </a:lnTo>
                <a:lnTo>
                  <a:pt x="592201" y="63626"/>
                </a:lnTo>
                <a:lnTo>
                  <a:pt x="606170" y="54990"/>
                </a:lnTo>
                <a:lnTo>
                  <a:pt x="620648" y="44195"/>
                </a:lnTo>
                <a:lnTo>
                  <a:pt x="634619" y="33400"/>
                </a:lnTo>
                <a:lnTo>
                  <a:pt x="650113" y="24764"/>
                </a:lnTo>
                <a:lnTo>
                  <a:pt x="663067" y="17272"/>
                </a:lnTo>
                <a:lnTo>
                  <a:pt x="677418" y="11811"/>
                </a:lnTo>
                <a:lnTo>
                  <a:pt x="692657" y="8636"/>
                </a:lnTo>
                <a:lnTo>
                  <a:pt x="708025" y="8636"/>
                </a:lnTo>
                <a:lnTo>
                  <a:pt x="723519" y="12573"/>
                </a:lnTo>
                <a:lnTo>
                  <a:pt x="738632" y="21209"/>
                </a:lnTo>
                <a:lnTo>
                  <a:pt x="753109" y="32003"/>
                </a:lnTo>
                <a:lnTo>
                  <a:pt x="766064" y="43179"/>
                </a:lnTo>
                <a:lnTo>
                  <a:pt x="778256" y="54990"/>
                </a:lnTo>
                <a:lnTo>
                  <a:pt x="789051" y="65785"/>
                </a:lnTo>
                <a:lnTo>
                  <a:pt x="799845" y="76962"/>
                </a:lnTo>
                <a:lnTo>
                  <a:pt x="812165" y="84200"/>
                </a:lnTo>
                <a:lnTo>
                  <a:pt x="825500" y="88900"/>
                </a:lnTo>
                <a:lnTo>
                  <a:pt x="842771" y="87756"/>
                </a:lnTo>
                <a:lnTo>
                  <a:pt x="860297" y="82041"/>
                </a:lnTo>
                <a:lnTo>
                  <a:pt x="875538" y="73406"/>
                </a:lnTo>
                <a:lnTo>
                  <a:pt x="888745" y="61849"/>
                </a:lnTo>
                <a:lnTo>
                  <a:pt x="901700" y="50672"/>
                </a:lnTo>
                <a:lnTo>
                  <a:pt x="914781" y="38862"/>
                </a:lnTo>
                <a:lnTo>
                  <a:pt x="927989" y="28066"/>
                </a:lnTo>
                <a:lnTo>
                  <a:pt x="940307" y="17272"/>
                </a:lnTo>
                <a:lnTo>
                  <a:pt x="952119" y="8636"/>
                </a:lnTo>
                <a:lnTo>
                  <a:pt x="966596" y="2159"/>
                </a:lnTo>
                <a:lnTo>
                  <a:pt x="981709" y="0"/>
                </a:lnTo>
                <a:lnTo>
                  <a:pt x="998219" y="2159"/>
                </a:lnTo>
                <a:lnTo>
                  <a:pt x="1015492" y="7112"/>
                </a:lnTo>
                <a:lnTo>
                  <a:pt x="1030985" y="18287"/>
                </a:lnTo>
                <a:lnTo>
                  <a:pt x="1042923" y="29844"/>
                </a:lnTo>
                <a:lnTo>
                  <a:pt x="1055116" y="41656"/>
                </a:lnTo>
                <a:lnTo>
                  <a:pt x="1066292" y="52831"/>
                </a:lnTo>
                <a:lnTo>
                  <a:pt x="1077086" y="63626"/>
                </a:lnTo>
                <a:lnTo>
                  <a:pt x="1085722" y="72262"/>
                </a:lnTo>
                <a:lnTo>
                  <a:pt x="1092200" y="76962"/>
                </a:lnTo>
                <a:lnTo>
                  <a:pt x="1106551" y="7010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17517" y="1899538"/>
            <a:ext cx="1793239" cy="128270"/>
          </a:xfrm>
          <a:custGeom>
            <a:avLst/>
            <a:gdLst/>
            <a:ahLst/>
            <a:cxnLst/>
            <a:rect l="l" t="t" r="r" b="b"/>
            <a:pathLst>
              <a:path w="1793239" h="128269">
                <a:moveTo>
                  <a:pt x="0" y="0"/>
                </a:moveTo>
                <a:lnTo>
                  <a:pt x="15494" y="0"/>
                </a:lnTo>
                <a:lnTo>
                  <a:pt x="15494" y="0"/>
                </a:lnTo>
                <a:lnTo>
                  <a:pt x="28448" y="3937"/>
                </a:lnTo>
                <a:lnTo>
                  <a:pt x="41783" y="12573"/>
                </a:lnTo>
                <a:lnTo>
                  <a:pt x="53721" y="23749"/>
                </a:lnTo>
                <a:lnTo>
                  <a:pt x="63373" y="37718"/>
                </a:lnTo>
                <a:lnTo>
                  <a:pt x="73533" y="53212"/>
                </a:lnTo>
                <a:lnTo>
                  <a:pt x="82169" y="67310"/>
                </a:lnTo>
                <a:lnTo>
                  <a:pt x="90805" y="81280"/>
                </a:lnTo>
                <a:lnTo>
                  <a:pt x="102997" y="94234"/>
                </a:lnTo>
                <a:lnTo>
                  <a:pt x="114935" y="105029"/>
                </a:lnTo>
                <a:lnTo>
                  <a:pt x="131445" y="108712"/>
                </a:lnTo>
                <a:lnTo>
                  <a:pt x="149860" y="104012"/>
                </a:lnTo>
                <a:lnTo>
                  <a:pt x="167512" y="96393"/>
                </a:lnTo>
                <a:lnTo>
                  <a:pt x="181864" y="84582"/>
                </a:lnTo>
                <a:lnTo>
                  <a:pt x="195834" y="74803"/>
                </a:lnTo>
                <a:lnTo>
                  <a:pt x="208153" y="65912"/>
                </a:lnTo>
                <a:lnTo>
                  <a:pt x="221107" y="56134"/>
                </a:lnTo>
                <a:lnTo>
                  <a:pt x="236601" y="45339"/>
                </a:lnTo>
                <a:lnTo>
                  <a:pt x="251714" y="33782"/>
                </a:lnTo>
                <a:lnTo>
                  <a:pt x="268224" y="23749"/>
                </a:lnTo>
                <a:lnTo>
                  <a:pt x="287020" y="16129"/>
                </a:lnTo>
                <a:lnTo>
                  <a:pt x="304292" y="11430"/>
                </a:lnTo>
                <a:lnTo>
                  <a:pt x="304292" y="11430"/>
                </a:lnTo>
                <a:lnTo>
                  <a:pt x="321945" y="12573"/>
                </a:lnTo>
                <a:lnTo>
                  <a:pt x="337312" y="18287"/>
                </a:lnTo>
                <a:lnTo>
                  <a:pt x="350393" y="25908"/>
                </a:lnTo>
                <a:lnTo>
                  <a:pt x="361442" y="37718"/>
                </a:lnTo>
                <a:lnTo>
                  <a:pt x="372237" y="53212"/>
                </a:lnTo>
                <a:lnTo>
                  <a:pt x="384556" y="68326"/>
                </a:lnTo>
                <a:lnTo>
                  <a:pt x="394208" y="83439"/>
                </a:lnTo>
                <a:lnTo>
                  <a:pt x="405003" y="97536"/>
                </a:lnTo>
                <a:lnTo>
                  <a:pt x="417322" y="109728"/>
                </a:lnTo>
                <a:lnTo>
                  <a:pt x="429133" y="119507"/>
                </a:lnTo>
                <a:lnTo>
                  <a:pt x="444627" y="125984"/>
                </a:lnTo>
                <a:lnTo>
                  <a:pt x="464058" y="128143"/>
                </a:lnTo>
                <a:lnTo>
                  <a:pt x="485013" y="127381"/>
                </a:lnTo>
                <a:lnTo>
                  <a:pt x="503682" y="122682"/>
                </a:lnTo>
                <a:lnTo>
                  <a:pt x="520954" y="115189"/>
                </a:lnTo>
                <a:lnTo>
                  <a:pt x="536448" y="106172"/>
                </a:lnTo>
                <a:lnTo>
                  <a:pt x="549402" y="97536"/>
                </a:lnTo>
                <a:lnTo>
                  <a:pt x="562737" y="87757"/>
                </a:lnTo>
                <a:lnTo>
                  <a:pt x="578231" y="78105"/>
                </a:lnTo>
                <a:lnTo>
                  <a:pt x="593344" y="68326"/>
                </a:lnTo>
                <a:lnTo>
                  <a:pt x="609854" y="57531"/>
                </a:lnTo>
                <a:lnTo>
                  <a:pt x="625348" y="47498"/>
                </a:lnTo>
                <a:lnTo>
                  <a:pt x="640461" y="38862"/>
                </a:lnTo>
                <a:lnTo>
                  <a:pt x="654939" y="33782"/>
                </a:lnTo>
                <a:lnTo>
                  <a:pt x="670052" y="29083"/>
                </a:lnTo>
                <a:lnTo>
                  <a:pt x="685546" y="26924"/>
                </a:lnTo>
                <a:lnTo>
                  <a:pt x="703072" y="30226"/>
                </a:lnTo>
                <a:lnTo>
                  <a:pt x="720471" y="37718"/>
                </a:lnTo>
                <a:lnTo>
                  <a:pt x="736981" y="47498"/>
                </a:lnTo>
                <a:lnTo>
                  <a:pt x="749935" y="57531"/>
                </a:lnTo>
                <a:lnTo>
                  <a:pt x="762889" y="69468"/>
                </a:lnTo>
                <a:lnTo>
                  <a:pt x="776224" y="81280"/>
                </a:lnTo>
                <a:lnTo>
                  <a:pt x="788416" y="93218"/>
                </a:lnTo>
                <a:lnTo>
                  <a:pt x="801370" y="105029"/>
                </a:lnTo>
                <a:lnTo>
                  <a:pt x="814705" y="115189"/>
                </a:lnTo>
                <a:lnTo>
                  <a:pt x="828802" y="122682"/>
                </a:lnTo>
                <a:lnTo>
                  <a:pt x="844296" y="125984"/>
                </a:lnTo>
                <a:lnTo>
                  <a:pt x="861568" y="125984"/>
                </a:lnTo>
                <a:lnTo>
                  <a:pt x="861568" y="125984"/>
                </a:lnTo>
                <a:lnTo>
                  <a:pt x="879221" y="122682"/>
                </a:lnTo>
                <a:lnTo>
                  <a:pt x="897890" y="118364"/>
                </a:lnTo>
                <a:lnTo>
                  <a:pt x="916559" y="111887"/>
                </a:lnTo>
                <a:lnTo>
                  <a:pt x="932815" y="104012"/>
                </a:lnTo>
                <a:lnTo>
                  <a:pt x="932815" y="104012"/>
                </a:lnTo>
                <a:lnTo>
                  <a:pt x="951484" y="92075"/>
                </a:lnTo>
                <a:lnTo>
                  <a:pt x="970280" y="80264"/>
                </a:lnTo>
                <a:lnTo>
                  <a:pt x="987552" y="69468"/>
                </a:lnTo>
                <a:lnTo>
                  <a:pt x="1003681" y="59690"/>
                </a:lnTo>
                <a:lnTo>
                  <a:pt x="1020318" y="50673"/>
                </a:lnTo>
                <a:lnTo>
                  <a:pt x="1036828" y="44196"/>
                </a:lnTo>
                <a:lnTo>
                  <a:pt x="1052322" y="37718"/>
                </a:lnTo>
                <a:lnTo>
                  <a:pt x="1067435" y="36703"/>
                </a:lnTo>
                <a:lnTo>
                  <a:pt x="1080770" y="38862"/>
                </a:lnTo>
                <a:lnTo>
                  <a:pt x="1091565" y="45339"/>
                </a:lnTo>
                <a:lnTo>
                  <a:pt x="1101598" y="53975"/>
                </a:lnTo>
                <a:lnTo>
                  <a:pt x="1111377" y="63754"/>
                </a:lnTo>
                <a:lnTo>
                  <a:pt x="1122172" y="73787"/>
                </a:lnTo>
                <a:lnTo>
                  <a:pt x="1137666" y="80264"/>
                </a:lnTo>
                <a:lnTo>
                  <a:pt x="1152779" y="82423"/>
                </a:lnTo>
                <a:lnTo>
                  <a:pt x="1168273" y="80264"/>
                </a:lnTo>
                <a:lnTo>
                  <a:pt x="1184783" y="76962"/>
                </a:lnTo>
                <a:lnTo>
                  <a:pt x="1201039" y="71628"/>
                </a:lnTo>
                <a:lnTo>
                  <a:pt x="1217168" y="63754"/>
                </a:lnTo>
                <a:lnTo>
                  <a:pt x="1234821" y="56134"/>
                </a:lnTo>
                <a:lnTo>
                  <a:pt x="1251458" y="47498"/>
                </a:lnTo>
                <a:lnTo>
                  <a:pt x="1266952" y="38862"/>
                </a:lnTo>
                <a:lnTo>
                  <a:pt x="1283081" y="32385"/>
                </a:lnTo>
                <a:lnTo>
                  <a:pt x="1300734" y="26924"/>
                </a:lnTo>
                <a:lnTo>
                  <a:pt x="1318006" y="25908"/>
                </a:lnTo>
                <a:lnTo>
                  <a:pt x="1318006" y="25908"/>
                </a:lnTo>
                <a:lnTo>
                  <a:pt x="1334516" y="28067"/>
                </a:lnTo>
                <a:lnTo>
                  <a:pt x="1347470" y="33782"/>
                </a:lnTo>
                <a:lnTo>
                  <a:pt x="1358646" y="43180"/>
                </a:lnTo>
                <a:lnTo>
                  <a:pt x="1367282" y="53212"/>
                </a:lnTo>
                <a:lnTo>
                  <a:pt x="1375918" y="64770"/>
                </a:lnTo>
                <a:lnTo>
                  <a:pt x="1387094" y="78105"/>
                </a:lnTo>
                <a:lnTo>
                  <a:pt x="1399413" y="89916"/>
                </a:lnTo>
                <a:lnTo>
                  <a:pt x="1414526" y="99695"/>
                </a:lnTo>
                <a:lnTo>
                  <a:pt x="1430020" y="105029"/>
                </a:lnTo>
                <a:lnTo>
                  <a:pt x="1446149" y="107187"/>
                </a:lnTo>
                <a:lnTo>
                  <a:pt x="1446149" y="107187"/>
                </a:lnTo>
                <a:lnTo>
                  <a:pt x="1464945" y="106172"/>
                </a:lnTo>
                <a:lnTo>
                  <a:pt x="1483614" y="103251"/>
                </a:lnTo>
                <a:lnTo>
                  <a:pt x="1502283" y="96393"/>
                </a:lnTo>
                <a:lnTo>
                  <a:pt x="1522857" y="87757"/>
                </a:lnTo>
                <a:lnTo>
                  <a:pt x="1542669" y="78105"/>
                </a:lnTo>
                <a:lnTo>
                  <a:pt x="1560957" y="68326"/>
                </a:lnTo>
                <a:lnTo>
                  <a:pt x="1578610" y="59690"/>
                </a:lnTo>
                <a:lnTo>
                  <a:pt x="1595247" y="52197"/>
                </a:lnTo>
                <a:lnTo>
                  <a:pt x="1613916" y="47498"/>
                </a:lnTo>
                <a:lnTo>
                  <a:pt x="1630553" y="46355"/>
                </a:lnTo>
                <a:lnTo>
                  <a:pt x="1645666" y="52197"/>
                </a:lnTo>
                <a:lnTo>
                  <a:pt x="1658874" y="60833"/>
                </a:lnTo>
                <a:lnTo>
                  <a:pt x="1670812" y="70485"/>
                </a:lnTo>
                <a:lnTo>
                  <a:pt x="1685163" y="80264"/>
                </a:lnTo>
                <a:lnTo>
                  <a:pt x="1702435" y="88900"/>
                </a:lnTo>
                <a:lnTo>
                  <a:pt x="1722247" y="94234"/>
                </a:lnTo>
                <a:lnTo>
                  <a:pt x="1741043" y="97536"/>
                </a:lnTo>
                <a:lnTo>
                  <a:pt x="1759712" y="94234"/>
                </a:lnTo>
                <a:lnTo>
                  <a:pt x="1775968" y="89916"/>
                </a:lnTo>
                <a:lnTo>
                  <a:pt x="1788922" y="83439"/>
                </a:lnTo>
                <a:lnTo>
                  <a:pt x="1793240" y="73787"/>
                </a:lnTo>
                <a:lnTo>
                  <a:pt x="1789938" y="629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05145" y="1614042"/>
            <a:ext cx="324485" cy="62865"/>
          </a:xfrm>
          <a:custGeom>
            <a:avLst/>
            <a:gdLst/>
            <a:ahLst/>
            <a:cxnLst/>
            <a:rect l="l" t="t" r="r" b="b"/>
            <a:pathLst>
              <a:path w="324485" h="62864">
                <a:moveTo>
                  <a:pt x="13334" y="14731"/>
                </a:moveTo>
                <a:lnTo>
                  <a:pt x="6476" y="23748"/>
                </a:lnTo>
                <a:lnTo>
                  <a:pt x="0" y="46481"/>
                </a:lnTo>
                <a:lnTo>
                  <a:pt x="8635" y="58673"/>
                </a:lnTo>
                <a:lnTo>
                  <a:pt x="28447" y="62610"/>
                </a:lnTo>
                <a:lnTo>
                  <a:pt x="58038" y="61848"/>
                </a:lnTo>
                <a:lnTo>
                  <a:pt x="89662" y="57276"/>
                </a:lnTo>
                <a:lnTo>
                  <a:pt x="119125" y="52196"/>
                </a:lnTo>
                <a:lnTo>
                  <a:pt x="142239" y="46481"/>
                </a:lnTo>
                <a:lnTo>
                  <a:pt x="163067" y="41401"/>
                </a:lnTo>
                <a:lnTo>
                  <a:pt x="185038" y="35686"/>
                </a:lnTo>
                <a:lnTo>
                  <a:pt x="206628" y="30225"/>
                </a:lnTo>
                <a:lnTo>
                  <a:pt x="230758" y="24764"/>
                </a:lnTo>
                <a:lnTo>
                  <a:pt x="256285" y="20446"/>
                </a:lnTo>
                <a:lnTo>
                  <a:pt x="256285" y="20446"/>
                </a:lnTo>
                <a:lnTo>
                  <a:pt x="278002" y="16128"/>
                </a:lnTo>
                <a:lnTo>
                  <a:pt x="298830" y="10794"/>
                </a:lnTo>
                <a:lnTo>
                  <a:pt x="314325" y="5079"/>
                </a:lnTo>
                <a:lnTo>
                  <a:pt x="32397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91784" y="16323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3832" y="792479"/>
            <a:ext cx="85420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78587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769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Skin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dirty="0">
                <a:latin typeface="Arial"/>
                <a:cs typeface="Arial"/>
              </a:rPr>
              <a:t>Skin</a:t>
            </a:r>
            <a:r>
              <a:rPr sz="1500" spc="-9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soft,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smooth,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slimy</a:t>
            </a:r>
            <a:r>
              <a:rPr sz="1500" spc="-8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scaleless.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30" dirty="0">
                <a:latin typeface="Arial"/>
                <a:cs typeface="Arial"/>
              </a:rPr>
              <a:t>It </a:t>
            </a:r>
            <a:r>
              <a:rPr sz="1500" spc="-15" dirty="0">
                <a:latin typeface="Arial"/>
                <a:cs typeface="Arial"/>
              </a:rPr>
              <a:t>has </a:t>
            </a:r>
            <a:r>
              <a:rPr sz="1500" dirty="0">
                <a:latin typeface="Arial"/>
                <a:cs typeface="Arial"/>
              </a:rPr>
              <a:t>unicellular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mucous</a:t>
            </a:r>
            <a:r>
              <a:rPr sz="1500" b="1" spc="-20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glands.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37155" y="1633473"/>
            <a:ext cx="302895" cy="39370"/>
          </a:xfrm>
          <a:custGeom>
            <a:avLst/>
            <a:gdLst/>
            <a:ahLst/>
            <a:cxnLst/>
            <a:rect l="l" t="t" r="r" b="b"/>
            <a:pathLst>
              <a:path w="302894" h="39369">
                <a:moveTo>
                  <a:pt x="7619" y="15112"/>
                </a:moveTo>
                <a:lnTo>
                  <a:pt x="7619" y="15112"/>
                </a:lnTo>
                <a:lnTo>
                  <a:pt x="0" y="0"/>
                </a:lnTo>
                <a:lnTo>
                  <a:pt x="16510" y="10795"/>
                </a:lnTo>
                <a:lnTo>
                  <a:pt x="27305" y="19558"/>
                </a:lnTo>
                <a:lnTo>
                  <a:pt x="40639" y="28194"/>
                </a:lnTo>
                <a:lnTo>
                  <a:pt x="54737" y="35687"/>
                </a:lnTo>
                <a:lnTo>
                  <a:pt x="70231" y="39242"/>
                </a:lnTo>
                <a:lnTo>
                  <a:pt x="70231" y="39242"/>
                </a:lnTo>
                <a:lnTo>
                  <a:pt x="85725" y="37846"/>
                </a:lnTo>
                <a:lnTo>
                  <a:pt x="102996" y="34671"/>
                </a:lnTo>
                <a:lnTo>
                  <a:pt x="120650" y="27050"/>
                </a:lnTo>
                <a:lnTo>
                  <a:pt x="136779" y="19558"/>
                </a:lnTo>
                <a:lnTo>
                  <a:pt x="154431" y="12953"/>
                </a:lnTo>
                <a:lnTo>
                  <a:pt x="173100" y="6476"/>
                </a:lnTo>
                <a:lnTo>
                  <a:pt x="191516" y="2159"/>
                </a:lnTo>
                <a:lnTo>
                  <a:pt x="211327" y="0"/>
                </a:lnTo>
                <a:lnTo>
                  <a:pt x="211327" y="0"/>
                </a:lnTo>
                <a:lnTo>
                  <a:pt x="228981" y="2159"/>
                </a:lnTo>
                <a:lnTo>
                  <a:pt x="247269" y="7620"/>
                </a:lnTo>
                <a:lnTo>
                  <a:pt x="262763" y="14097"/>
                </a:lnTo>
                <a:lnTo>
                  <a:pt x="274700" y="19558"/>
                </a:lnTo>
                <a:lnTo>
                  <a:pt x="284733" y="22733"/>
                </a:lnTo>
                <a:lnTo>
                  <a:pt x="296671" y="23875"/>
                </a:lnTo>
                <a:lnTo>
                  <a:pt x="302387" y="162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590419" y="1636775"/>
            <a:ext cx="530225" cy="39370"/>
          </a:xfrm>
          <a:custGeom>
            <a:avLst/>
            <a:gdLst/>
            <a:ahLst/>
            <a:cxnLst/>
            <a:rect l="l" t="t" r="r" b="b"/>
            <a:pathLst>
              <a:path w="530225" h="39369">
                <a:moveTo>
                  <a:pt x="0" y="3175"/>
                </a:moveTo>
                <a:lnTo>
                  <a:pt x="5714" y="9651"/>
                </a:lnTo>
                <a:lnTo>
                  <a:pt x="16510" y="18669"/>
                </a:lnTo>
                <a:lnTo>
                  <a:pt x="32004" y="27305"/>
                </a:lnTo>
                <a:lnTo>
                  <a:pt x="49275" y="34544"/>
                </a:lnTo>
                <a:lnTo>
                  <a:pt x="68072" y="38100"/>
                </a:lnTo>
                <a:lnTo>
                  <a:pt x="88900" y="39243"/>
                </a:lnTo>
                <a:lnTo>
                  <a:pt x="109474" y="38100"/>
                </a:lnTo>
                <a:lnTo>
                  <a:pt x="130301" y="35940"/>
                </a:lnTo>
                <a:lnTo>
                  <a:pt x="148970" y="31369"/>
                </a:lnTo>
                <a:lnTo>
                  <a:pt x="148970" y="31369"/>
                </a:lnTo>
                <a:lnTo>
                  <a:pt x="168782" y="27305"/>
                </a:lnTo>
                <a:lnTo>
                  <a:pt x="188594" y="22733"/>
                </a:lnTo>
                <a:lnTo>
                  <a:pt x="208025" y="17652"/>
                </a:lnTo>
                <a:lnTo>
                  <a:pt x="228981" y="12953"/>
                </a:lnTo>
                <a:lnTo>
                  <a:pt x="247650" y="8636"/>
                </a:lnTo>
                <a:lnTo>
                  <a:pt x="264922" y="5334"/>
                </a:lnTo>
                <a:lnTo>
                  <a:pt x="281558" y="3175"/>
                </a:lnTo>
                <a:lnTo>
                  <a:pt x="297688" y="1015"/>
                </a:lnTo>
                <a:lnTo>
                  <a:pt x="316356" y="0"/>
                </a:lnTo>
                <a:lnTo>
                  <a:pt x="316356" y="0"/>
                </a:lnTo>
                <a:lnTo>
                  <a:pt x="334010" y="1015"/>
                </a:lnTo>
                <a:lnTo>
                  <a:pt x="350266" y="4318"/>
                </a:lnTo>
                <a:lnTo>
                  <a:pt x="365760" y="9651"/>
                </a:lnTo>
                <a:lnTo>
                  <a:pt x="379730" y="16256"/>
                </a:lnTo>
                <a:lnTo>
                  <a:pt x="394207" y="21589"/>
                </a:lnTo>
                <a:lnTo>
                  <a:pt x="409701" y="27305"/>
                </a:lnTo>
                <a:lnTo>
                  <a:pt x="424814" y="31369"/>
                </a:lnTo>
                <a:lnTo>
                  <a:pt x="442468" y="32385"/>
                </a:lnTo>
                <a:lnTo>
                  <a:pt x="461137" y="32385"/>
                </a:lnTo>
                <a:lnTo>
                  <a:pt x="461137" y="32385"/>
                </a:lnTo>
                <a:lnTo>
                  <a:pt x="480568" y="31369"/>
                </a:lnTo>
                <a:lnTo>
                  <a:pt x="500380" y="29463"/>
                </a:lnTo>
                <a:lnTo>
                  <a:pt x="514731" y="24892"/>
                </a:lnTo>
                <a:lnTo>
                  <a:pt x="524510" y="21589"/>
                </a:lnTo>
                <a:lnTo>
                  <a:pt x="529844" y="176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38067" y="1630298"/>
            <a:ext cx="507365" cy="47625"/>
          </a:xfrm>
          <a:custGeom>
            <a:avLst/>
            <a:gdLst/>
            <a:ahLst/>
            <a:cxnLst/>
            <a:rect l="l" t="t" r="r" b="b"/>
            <a:pathLst>
              <a:path w="507364" h="47625">
                <a:moveTo>
                  <a:pt x="0" y="0"/>
                </a:moveTo>
                <a:lnTo>
                  <a:pt x="0" y="0"/>
                </a:lnTo>
                <a:lnTo>
                  <a:pt x="9017" y="10795"/>
                </a:lnTo>
                <a:lnTo>
                  <a:pt x="17653" y="20574"/>
                </a:lnTo>
                <a:lnTo>
                  <a:pt x="30607" y="30225"/>
                </a:lnTo>
                <a:lnTo>
                  <a:pt x="46101" y="40004"/>
                </a:lnTo>
                <a:lnTo>
                  <a:pt x="64897" y="45720"/>
                </a:lnTo>
                <a:lnTo>
                  <a:pt x="85725" y="47498"/>
                </a:lnTo>
                <a:lnTo>
                  <a:pt x="108712" y="47498"/>
                </a:lnTo>
                <a:lnTo>
                  <a:pt x="132587" y="45720"/>
                </a:lnTo>
                <a:lnTo>
                  <a:pt x="154432" y="42417"/>
                </a:lnTo>
                <a:lnTo>
                  <a:pt x="174244" y="40004"/>
                </a:lnTo>
                <a:lnTo>
                  <a:pt x="193040" y="36702"/>
                </a:lnTo>
                <a:lnTo>
                  <a:pt x="210693" y="31369"/>
                </a:lnTo>
                <a:lnTo>
                  <a:pt x="230124" y="25908"/>
                </a:lnTo>
                <a:lnTo>
                  <a:pt x="248793" y="21589"/>
                </a:lnTo>
                <a:lnTo>
                  <a:pt x="266446" y="17272"/>
                </a:lnTo>
                <a:lnTo>
                  <a:pt x="283718" y="13970"/>
                </a:lnTo>
                <a:lnTo>
                  <a:pt x="302387" y="11811"/>
                </a:lnTo>
                <a:lnTo>
                  <a:pt x="323342" y="11811"/>
                </a:lnTo>
                <a:lnTo>
                  <a:pt x="342773" y="13970"/>
                </a:lnTo>
                <a:lnTo>
                  <a:pt x="360426" y="17272"/>
                </a:lnTo>
                <a:lnTo>
                  <a:pt x="376936" y="20574"/>
                </a:lnTo>
                <a:lnTo>
                  <a:pt x="392049" y="25146"/>
                </a:lnTo>
                <a:lnTo>
                  <a:pt x="408686" y="29210"/>
                </a:lnTo>
                <a:lnTo>
                  <a:pt x="425196" y="33782"/>
                </a:lnTo>
                <a:lnTo>
                  <a:pt x="442468" y="37846"/>
                </a:lnTo>
                <a:lnTo>
                  <a:pt x="458724" y="38862"/>
                </a:lnTo>
                <a:lnTo>
                  <a:pt x="470916" y="38862"/>
                </a:lnTo>
                <a:lnTo>
                  <a:pt x="470916" y="38862"/>
                </a:lnTo>
                <a:lnTo>
                  <a:pt x="480949" y="37846"/>
                </a:lnTo>
                <a:lnTo>
                  <a:pt x="491871" y="36702"/>
                </a:lnTo>
                <a:lnTo>
                  <a:pt x="507238" y="3238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21150" y="1384807"/>
            <a:ext cx="927735" cy="284480"/>
          </a:xfrm>
          <a:custGeom>
            <a:avLst/>
            <a:gdLst/>
            <a:ahLst/>
            <a:cxnLst/>
            <a:rect l="l" t="t" r="r" b="b"/>
            <a:pathLst>
              <a:path w="927735" h="284480">
                <a:moveTo>
                  <a:pt x="55752" y="26924"/>
                </a:moveTo>
                <a:lnTo>
                  <a:pt x="55752" y="26924"/>
                </a:lnTo>
                <a:lnTo>
                  <a:pt x="0" y="249808"/>
                </a:lnTo>
                <a:lnTo>
                  <a:pt x="0" y="249808"/>
                </a:lnTo>
                <a:lnTo>
                  <a:pt x="4317" y="261619"/>
                </a:lnTo>
                <a:lnTo>
                  <a:pt x="15494" y="261619"/>
                </a:lnTo>
                <a:lnTo>
                  <a:pt x="31623" y="259461"/>
                </a:lnTo>
                <a:lnTo>
                  <a:pt x="51435" y="258444"/>
                </a:lnTo>
                <a:lnTo>
                  <a:pt x="71247" y="257301"/>
                </a:lnTo>
                <a:lnTo>
                  <a:pt x="94996" y="257301"/>
                </a:lnTo>
                <a:lnTo>
                  <a:pt x="118110" y="258444"/>
                </a:lnTo>
                <a:lnTo>
                  <a:pt x="139953" y="259461"/>
                </a:lnTo>
                <a:lnTo>
                  <a:pt x="160909" y="259461"/>
                </a:lnTo>
                <a:lnTo>
                  <a:pt x="181737" y="258444"/>
                </a:lnTo>
                <a:lnTo>
                  <a:pt x="200533" y="259461"/>
                </a:lnTo>
                <a:lnTo>
                  <a:pt x="218821" y="259461"/>
                </a:lnTo>
                <a:lnTo>
                  <a:pt x="238633" y="260603"/>
                </a:lnTo>
                <a:lnTo>
                  <a:pt x="259207" y="261619"/>
                </a:lnTo>
                <a:lnTo>
                  <a:pt x="281432" y="262763"/>
                </a:lnTo>
                <a:lnTo>
                  <a:pt x="302005" y="263778"/>
                </a:lnTo>
                <a:lnTo>
                  <a:pt x="322834" y="264921"/>
                </a:lnTo>
                <a:lnTo>
                  <a:pt x="344550" y="266064"/>
                </a:lnTo>
                <a:lnTo>
                  <a:pt x="366775" y="267080"/>
                </a:lnTo>
                <a:lnTo>
                  <a:pt x="389509" y="268224"/>
                </a:lnTo>
                <a:lnTo>
                  <a:pt x="412876" y="269620"/>
                </a:lnTo>
                <a:lnTo>
                  <a:pt x="435610" y="270637"/>
                </a:lnTo>
                <a:lnTo>
                  <a:pt x="457580" y="270637"/>
                </a:lnTo>
                <a:lnTo>
                  <a:pt x="481711" y="271399"/>
                </a:lnTo>
                <a:lnTo>
                  <a:pt x="504698" y="272541"/>
                </a:lnTo>
                <a:lnTo>
                  <a:pt x="526669" y="273557"/>
                </a:lnTo>
                <a:lnTo>
                  <a:pt x="546100" y="273557"/>
                </a:lnTo>
                <a:lnTo>
                  <a:pt x="568071" y="273557"/>
                </a:lnTo>
                <a:lnTo>
                  <a:pt x="591058" y="273557"/>
                </a:lnTo>
                <a:lnTo>
                  <a:pt x="614172" y="274700"/>
                </a:lnTo>
                <a:lnTo>
                  <a:pt x="637159" y="274700"/>
                </a:lnTo>
                <a:lnTo>
                  <a:pt x="662304" y="274700"/>
                </a:lnTo>
                <a:lnTo>
                  <a:pt x="684276" y="275716"/>
                </a:lnTo>
                <a:lnTo>
                  <a:pt x="705865" y="276860"/>
                </a:lnTo>
                <a:lnTo>
                  <a:pt x="729996" y="277875"/>
                </a:lnTo>
                <a:lnTo>
                  <a:pt x="754126" y="279273"/>
                </a:lnTo>
                <a:lnTo>
                  <a:pt x="776097" y="281431"/>
                </a:lnTo>
                <a:lnTo>
                  <a:pt x="798067" y="282193"/>
                </a:lnTo>
                <a:lnTo>
                  <a:pt x="820038" y="283337"/>
                </a:lnTo>
                <a:lnTo>
                  <a:pt x="840866" y="284352"/>
                </a:lnTo>
                <a:lnTo>
                  <a:pt x="858265" y="284352"/>
                </a:lnTo>
                <a:lnTo>
                  <a:pt x="871474" y="283337"/>
                </a:lnTo>
                <a:lnTo>
                  <a:pt x="880110" y="279273"/>
                </a:lnTo>
                <a:lnTo>
                  <a:pt x="884427" y="270637"/>
                </a:lnTo>
                <a:lnTo>
                  <a:pt x="886587" y="257301"/>
                </a:lnTo>
                <a:lnTo>
                  <a:pt x="887729" y="242188"/>
                </a:lnTo>
                <a:lnTo>
                  <a:pt x="889888" y="223519"/>
                </a:lnTo>
                <a:lnTo>
                  <a:pt x="894588" y="205104"/>
                </a:lnTo>
                <a:lnTo>
                  <a:pt x="899922" y="185674"/>
                </a:lnTo>
                <a:lnTo>
                  <a:pt x="905383" y="163702"/>
                </a:lnTo>
                <a:lnTo>
                  <a:pt x="910716" y="144271"/>
                </a:lnTo>
                <a:lnTo>
                  <a:pt x="916177" y="125983"/>
                </a:lnTo>
                <a:lnTo>
                  <a:pt x="919352" y="107568"/>
                </a:lnTo>
                <a:lnTo>
                  <a:pt x="921892" y="90296"/>
                </a:lnTo>
                <a:lnTo>
                  <a:pt x="925195" y="72643"/>
                </a:lnTo>
                <a:lnTo>
                  <a:pt x="926211" y="53212"/>
                </a:lnTo>
                <a:lnTo>
                  <a:pt x="927353" y="35560"/>
                </a:lnTo>
                <a:lnTo>
                  <a:pt x="927353" y="35560"/>
                </a:lnTo>
                <a:lnTo>
                  <a:pt x="902080" y="7492"/>
                </a:lnTo>
                <a:lnTo>
                  <a:pt x="885951" y="8636"/>
                </a:lnTo>
                <a:lnTo>
                  <a:pt x="864742" y="10794"/>
                </a:lnTo>
                <a:lnTo>
                  <a:pt x="842010" y="11811"/>
                </a:lnTo>
                <a:lnTo>
                  <a:pt x="816483" y="11811"/>
                </a:lnTo>
                <a:lnTo>
                  <a:pt x="793750" y="11811"/>
                </a:lnTo>
                <a:lnTo>
                  <a:pt x="773938" y="11811"/>
                </a:lnTo>
                <a:lnTo>
                  <a:pt x="754126" y="10794"/>
                </a:lnTo>
                <a:lnTo>
                  <a:pt x="732154" y="10794"/>
                </a:lnTo>
                <a:lnTo>
                  <a:pt x="709549" y="10794"/>
                </a:lnTo>
                <a:lnTo>
                  <a:pt x="686180" y="9651"/>
                </a:lnTo>
                <a:lnTo>
                  <a:pt x="663448" y="9651"/>
                </a:lnTo>
                <a:lnTo>
                  <a:pt x="641476" y="9651"/>
                </a:lnTo>
                <a:lnTo>
                  <a:pt x="622808" y="9651"/>
                </a:lnTo>
                <a:lnTo>
                  <a:pt x="604012" y="8636"/>
                </a:lnTo>
                <a:lnTo>
                  <a:pt x="585724" y="7492"/>
                </a:lnTo>
                <a:lnTo>
                  <a:pt x="563752" y="6476"/>
                </a:lnTo>
                <a:lnTo>
                  <a:pt x="537463" y="6476"/>
                </a:lnTo>
                <a:lnTo>
                  <a:pt x="513334" y="5333"/>
                </a:lnTo>
                <a:lnTo>
                  <a:pt x="490347" y="3175"/>
                </a:lnTo>
                <a:lnTo>
                  <a:pt x="469773" y="2158"/>
                </a:lnTo>
                <a:lnTo>
                  <a:pt x="448945" y="2158"/>
                </a:lnTo>
                <a:lnTo>
                  <a:pt x="429133" y="3175"/>
                </a:lnTo>
                <a:lnTo>
                  <a:pt x="409321" y="3175"/>
                </a:lnTo>
                <a:lnTo>
                  <a:pt x="387350" y="3175"/>
                </a:lnTo>
                <a:lnTo>
                  <a:pt x="361061" y="2158"/>
                </a:lnTo>
                <a:lnTo>
                  <a:pt x="332613" y="1015"/>
                </a:lnTo>
                <a:lnTo>
                  <a:pt x="302005" y="0"/>
                </a:lnTo>
                <a:lnTo>
                  <a:pt x="275716" y="0"/>
                </a:lnTo>
                <a:lnTo>
                  <a:pt x="251587" y="0"/>
                </a:lnTo>
                <a:lnTo>
                  <a:pt x="187198" y="0"/>
                </a:lnTo>
                <a:lnTo>
                  <a:pt x="165226" y="1015"/>
                </a:lnTo>
                <a:lnTo>
                  <a:pt x="147574" y="2158"/>
                </a:lnTo>
                <a:lnTo>
                  <a:pt x="63373" y="0"/>
                </a:lnTo>
                <a:lnTo>
                  <a:pt x="63373" y="0"/>
                </a:lnTo>
                <a:lnTo>
                  <a:pt x="56896" y="42417"/>
                </a:lnTo>
                <a:lnTo>
                  <a:pt x="56896" y="42417"/>
                </a:lnTo>
                <a:lnTo>
                  <a:pt x="59054" y="56514"/>
                </a:lnTo>
                <a:lnTo>
                  <a:pt x="64388" y="65150"/>
                </a:lnTo>
                <a:lnTo>
                  <a:pt x="74167" y="68325"/>
                </a:lnTo>
                <a:lnTo>
                  <a:pt x="84200" y="704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15305" y="1105915"/>
            <a:ext cx="204089" cy="2501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45886" y="11544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47029" y="1298701"/>
            <a:ext cx="23495" cy="25400"/>
          </a:xfrm>
          <a:custGeom>
            <a:avLst/>
            <a:gdLst/>
            <a:ahLst/>
            <a:cxnLst/>
            <a:rect l="l" t="t" r="r" b="b"/>
            <a:pathLst>
              <a:path w="23495" h="25400">
                <a:moveTo>
                  <a:pt x="0" y="25273"/>
                </a:moveTo>
                <a:lnTo>
                  <a:pt x="11811" y="13335"/>
                </a:lnTo>
                <a:lnTo>
                  <a:pt x="2298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78602" y="1112392"/>
            <a:ext cx="191135" cy="205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24092" y="1111376"/>
            <a:ext cx="111887" cy="2156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15228" y="1117853"/>
            <a:ext cx="119887" cy="2145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02807" y="1102359"/>
            <a:ext cx="247650" cy="1932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75172" y="936878"/>
            <a:ext cx="480695" cy="153035"/>
          </a:xfrm>
          <a:custGeom>
            <a:avLst/>
            <a:gdLst/>
            <a:ahLst/>
            <a:cxnLst/>
            <a:rect l="l" t="t" r="r" b="b"/>
            <a:pathLst>
              <a:path w="480695" h="153034">
                <a:moveTo>
                  <a:pt x="0" y="99441"/>
                </a:moveTo>
                <a:lnTo>
                  <a:pt x="0" y="99441"/>
                </a:lnTo>
                <a:lnTo>
                  <a:pt x="1015" y="118872"/>
                </a:lnTo>
                <a:lnTo>
                  <a:pt x="6476" y="134366"/>
                </a:lnTo>
                <a:lnTo>
                  <a:pt x="17272" y="145796"/>
                </a:lnTo>
                <a:lnTo>
                  <a:pt x="32385" y="152654"/>
                </a:lnTo>
                <a:lnTo>
                  <a:pt x="55752" y="151637"/>
                </a:lnTo>
                <a:lnTo>
                  <a:pt x="81025" y="144018"/>
                </a:lnTo>
                <a:lnTo>
                  <a:pt x="106934" y="135000"/>
                </a:lnTo>
                <a:lnTo>
                  <a:pt x="131063" y="126365"/>
                </a:lnTo>
                <a:lnTo>
                  <a:pt x="156590" y="115950"/>
                </a:lnTo>
                <a:lnTo>
                  <a:pt x="183896" y="104394"/>
                </a:lnTo>
                <a:lnTo>
                  <a:pt x="214502" y="93599"/>
                </a:lnTo>
                <a:lnTo>
                  <a:pt x="242950" y="83947"/>
                </a:lnTo>
                <a:lnTo>
                  <a:pt x="271399" y="75311"/>
                </a:lnTo>
                <a:lnTo>
                  <a:pt x="299847" y="65532"/>
                </a:lnTo>
                <a:lnTo>
                  <a:pt x="327278" y="58039"/>
                </a:lnTo>
                <a:lnTo>
                  <a:pt x="350265" y="51181"/>
                </a:lnTo>
                <a:lnTo>
                  <a:pt x="373252" y="45720"/>
                </a:lnTo>
                <a:lnTo>
                  <a:pt x="393826" y="41783"/>
                </a:lnTo>
                <a:lnTo>
                  <a:pt x="412496" y="37084"/>
                </a:lnTo>
                <a:lnTo>
                  <a:pt x="412496" y="37084"/>
                </a:lnTo>
                <a:lnTo>
                  <a:pt x="433450" y="31750"/>
                </a:lnTo>
                <a:lnTo>
                  <a:pt x="452119" y="25273"/>
                </a:lnTo>
                <a:lnTo>
                  <a:pt x="469391" y="17653"/>
                </a:lnTo>
                <a:lnTo>
                  <a:pt x="480567" y="11937"/>
                </a:lnTo>
                <a:lnTo>
                  <a:pt x="47371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41390" y="9686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17F8EE7-527D-4FDA-BEF3-5F3ED2D2E518}"/>
                  </a:ext>
                </a:extLst>
              </p14:cNvPr>
              <p14:cNvContentPartPr/>
              <p14:nvPr/>
            </p14:nvContentPartPr>
            <p14:xfrm>
              <a:off x="3251880" y="1652040"/>
              <a:ext cx="508320" cy="38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17F8EE7-527D-4FDA-BEF3-5F3ED2D2E51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42520" y="1642680"/>
                <a:ext cx="527040" cy="57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9" y="774134"/>
            <a:ext cx="203684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4167" y="792479"/>
            <a:ext cx="181432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926589" cy="475615"/>
          </a:xfrm>
          <a:custGeom>
            <a:avLst/>
            <a:gdLst/>
            <a:ahLst/>
            <a:cxnLst/>
            <a:rect l="l" t="t" r="r" b="b"/>
            <a:pathLst>
              <a:path w="1926589" h="475615">
                <a:moveTo>
                  <a:pt x="1926336" y="0"/>
                </a:moveTo>
                <a:lnTo>
                  <a:pt x="0" y="0"/>
                </a:lnTo>
                <a:lnTo>
                  <a:pt x="0" y="475488"/>
                </a:lnTo>
                <a:lnTo>
                  <a:pt x="1847088" y="475488"/>
                </a:lnTo>
                <a:lnTo>
                  <a:pt x="1926336" y="396239"/>
                </a:lnTo>
                <a:lnTo>
                  <a:pt x="1926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64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926589" cy="475615"/>
          </a:xfrm>
          <a:custGeom>
            <a:avLst/>
            <a:gdLst/>
            <a:ahLst/>
            <a:cxnLst/>
            <a:rect l="l" t="t" r="r" b="b"/>
            <a:pathLst>
              <a:path w="1926589" h="475615">
                <a:moveTo>
                  <a:pt x="1847088" y="475488"/>
                </a:moveTo>
                <a:lnTo>
                  <a:pt x="1862963" y="412114"/>
                </a:lnTo>
                <a:lnTo>
                  <a:pt x="1926336" y="396239"/>
                </a:lnTo>
                <a:lnTo>
                  <a:pt x="1847088" y="475488"/>
                </a:lnTo>
                <a:lnTo>
                  <a:pt x="0" y="475488"/>
                </a:lnTo>
                <a:lnTo>
                  <a:pt x="0" y="0"/>
                </a:lnTo>
                <a:lnTo>
                  <a:pt x="1926336" y="0"/>
                </a:lnTo>
                <a:lnTo>
                  <a:pt x="1926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42328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Endoskeleton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30" dirty="0">
                <a:latin typeface="Arial"/>
                <a:cs typeface="Arial"/>
              </a:rPr>
              <a:t>It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105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cartilaginous.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Notochord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persists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throughout</a:t>
            </a:r>
            <a:r>
              <a:rPr sz="1500" b="1" spc="-1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life</a:t>
            </a:r>
            <a:r>
              <a:rPr sz="1500" spc="-2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5" dirty="0">
                <a:latin typeface="Arial"/>
                <a:cs typeface="Arial"/>
              </a:rPr>
              <a:t>Vertebrae </a:t>
            </a:r>
            <a:r>
              <a:rPr sz="1500" spc="-20" dirty="0">
                <a:latin typeface="Arial"/>
                <a:cs typeface="Arial"/>
              </a:rPr>
              <a:t>are</a:t>
            </a:r>
            <a:r>
              <a:rPr sz="1500" spc="-120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imperfect.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49576" y="1630552"/>
            <a:ext cx="941069" cy="31750"/>
          </a:xfrm>
          <a:custGeom>
            <a:avLst/>
            <a:gdLst/>
            <a:ahLst/>
            <a:cxnLst/>
            <a:rect l="l" t="t" r="r" b="b"/>
            <a:pathLst>
              <a:path w="941069" h="31750">
                <a:moveTo>
                  <a:pt x="0" y="0"/>
                </a:moveTo>
                <a:lnTo>
                  <a:pt x="21971" y="4318"/>
                </a:lnTo>
                <a:lnTo>
                  <a:pt x="38608" y="10795"/>
                </a:lnTo>
                <a:lnTo>
                  <a:pt x="57277" y="19431"/>
                </a:lnTo>
                <a:lnTo>
                  <a:pt x="76708" y="25908"/>
                </a:lnTo>
                <a:lnTo>
                  <a:pt x="99695" y="30225"/>
                </a:lnTo>
                <a:lnTo>
                  <a:pt x="122809" y="31369"/>
                </a:lnTo>
                <a:lnTo>
                  <a:pt x="122809" y="31369"/>
                </a:lnTo>
                <a:lnTo>
                  <a:pt x="145796" y="30225"/>
                </a:lnTo>
                <a:lnTo>
                  <a:pt x="168910" y="27050"/>
                </a:lnTo>
                <a:lnTo>
                  <a:pt x="192659" y="22733"/>
                </a:lnTo>
                <a:lnTo>
                  <a:pt x="216027" y="18415"/>
                </a:lnTo>
                <a:lnTo>
                  <a:pt x="237617" y="15112"/>
                </a:lnTo>
                <a:lnTo>
                  <a:pt x="256412" y="11937"/>
                </a:lnTo>
                <a:lnTo>
                  <a:pt x="274700" y="9779"/>
                </a:lnTo>
                <a:lnTo>
                  <a:pt x="294513" y="8636"/>
                </a:lnTo>
                <a:lnTo>
                  <a:pt x="313181" y="8636"/>
                </a:lnTo>
                <a:lnTo>
                  <a:pt x="313181" y="8636"/>
                </a:lnTo>
                <a:lnTo>
                  <a:pt x="330835" y="10795"/>
                </a:lnTo>
                <a:lnTo>
                  <a:pt x="348106" y="12954"/>
                </a:lnTo>
                <a:lnTo>
                  <a:pt x="365760" y="16256"/>
                </a:lnTo>
                <a:lnTo>
                  <a:pt x="384556" y="19431"/>
                </a:lnTo>
                <a:lnTo>
                  <a:pt x="402844" y="22733"/>
                </a:lnTo>
                <a:lnTo>
                  <a:pt x="421640" y="25908"/>
                </a:lnTo>
                <a:lnTo>
                  <a:pt x="441452" y="27050"/>
                </a:lnTo>
                <a:lnTo>
                  <a:pt x="460121" y="28067"/>
                </a:lnTo>
                <a:lnTo>
                  <a:pt x="478536" y="28067"/>
                </a:lnTo>
                <a:lnTo>
                  <a:pt x="496062" y="25908"/>
                </a:lnTo>
                <a:lnTo>
                  <a:pt x="512699" y="22733"/>
                </a:lnTo>
                <a:lnTo>
                  <a:pt x="529971" y="20574"/>
                </a:lnTo>
                <a:lnTo>
                  <a:pt x="549783" y="17272"/>
                </a:lnTo>
                <a:lnTo>
                  <a:pt x="570611" y="12954"/>
                </a:lnTo>
                <a:lnTo>
                  <a:pt x="591185" y="9779"/>
                </a:lnTo>
                <a:lnTo>
                  <a:pt x="613156" y="7620"/>
                </a:lnTo>
                <a:lnTo>
                  <a:pt x="633984" y="7620"/>
                </a:lnTo>
                <a:lnTo>
                  <a:pt x="633984" y="7620"/>
                </a:lnTo>
                <a:lnTo>
                  <a:pt x="652653" y="8636"/>
                </a:lnTo>
                <a:lnTo>
                  <a:pt x="671449" y="10795"/>
                </a:lnTo>
                <a:lnTo>
                  <a:pt x="687578" y="12954"/>
                </a:lnTo>
                <a:lnTo>
                  <a:pt x="706374" y="16256"/>
                </a:lnTo>
                <a:lnTo>
                  <a:pt x="727202" y="18415"/>
                </a:lnTo>
                <a:lnTo>
                  <a:pt x="746633" y="19431"/>
                </a:lnTo>
                <a:lnTo>
                  <a:pt x="767588" y="20574"/>
                </a:lnTo>
                <a:lnTo>
                  <a:pt x="787400" y="20574"/>
                </a:lnTo>
                <a:lnTo>
                  <a:pt x="808228" y="19431"/>
                </a:lnTo>
                <a:lnTo>
                  <a:pt x="829056" y="17272"/>
                </a:lnTo>
                <a:lnTo>
                  <a:pt x="850773" y="15112"/>
                </a:lnTo>
                <a:lnTo>
                  <a:pt x="871601" y="14097"/>
                </a:lnTo>
                <a:lnTo>
                  <a:pt x="893572" y="12954"/>
                </a:lnTo>
                <a:lnTo>
                  <a:pt x="914400" y="12954"/>
                </a:lnTo>
                <a:lnTo>
                  <a:pt x="930656" y="11937"/>
                </a:lnTo>
                <a:lnTo>
                  <a:pt x="940689" y="1079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0839" y="16316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26742" y="1863089"/>
            <a:ext cx="2970530" cy="80010"/>
          </a:xfrm>
          <a:custGeom>
            <a:avLst/>
            <a:gdLst/>
            <a:ahLst/>
            <a:cxnLst/>
            <a:rect l="l" t="t" r="r" b="b"/>
            <a:pathLst>
              <a:path w="2970529" h="80010">
                <a:moveTo>
                  <a:pt x="0" y="11557"/>
                </a:moveTo>
                <a:lnTo>
                  <a:pt x="0" y="11557"/>
                </a:lnTo>
                <a:lnTo>
                  <a:pt x="10032" y="21209"/>
                </a:lnTo>
                <a:lnTo>
                  <a:pt x="18668" y="29845"/>
                </a:lnTo>
                <a:lnTo>
                  <a:pt x="28448" y="37846"/>
                </a:lnTo>
                <a:lnTo>
                  <a:pt x="39496" y="43180"/>
                </a:lnTo>
                <a:lnTo>
                  <a:pt x="53593" y="47498"/>
                </a:lnTo>
                <a:lnTo>
                  <a:pt x="69850" y="48260"/>
                </a:lnTo>
                <a:lnTo>
                  <a:pt x="88518" y="47498"/>
                </a:lnTo>
                <a:lnTo>
                  <a:pt x="107187" y="44323"/>
                </a:lnTo>
                <a:lnTo>
                  <a:pt x="124840" y="39624"/>
                </a:lnTo>
                <a:lnTo>
                  <a:pt x="145414" y="33528"/>
                </a:lnTo>
                <a:lnTo>
                  <a:pt x="164083" y="27050"/>
                </a:lnTo>
                <a:lnTo>
                  <a:pt x="182880" y="20574"/>
                </a:lnTo>
                <a:lnTo>
                  <a:pt x="199008" y="15112"/>
                </a:lnTo>
                <a:lnTo>
                  <a:pt x="214502" y="9779"/>
                </a:lnTo>
                <a:lnTo>
                  <a:pt x="228600" y="5080"/>
                </a:lnTo>
                <a:lnTo>
                  <a:pt x="245109" y="2159"/>
                </a:lnTo>
                <a:lnTo>
                  <a:pt x="262763" y="0"/>
                </a:lnTo>
                <a:lnTo>
                  <a:pt x="281431" y="0"/>
                </a:lnTo>
                <a:lnTo>
                  <a:pt x="281431" y="0"/>
                </a:lnTo>
                <a:lnTo>
                  <a:pt x="299846" y="2159"/>
                </a:lnTo>
                <a:lnTo>
                  <a:pt x="318515" y="6096"/>
                </a:lnTo>
                <a:lnTo>
                  <a:pt x="336169" y="11557"/>
                </a:lnTo>
                <a:lnTo>
                  <a:pt x="350265" y="18414"/>
                </a:lnTo>
                <a:lnTo>
                  <a:pt x="363600" y="25908"/>
                </a:lnTo>
                <a:lnTo>
                  <a:pt x="375412" y="30988"/>
                </a:lnTo>
                <a:lnTo>
                  <a:pt x="388746" y="36703"/>
                </a:lnTo>
                <a:lnTo>
                  <a:pt x="403859" y="42164"/>
                </a:lnTo>
                <a:lnTo>
                  <a:pt x="422529" y="46482"/>
                </a:lnTo>
                <a:lnTo>
                  <a:pt x="440944" y="48260"/>
                </a:lnTo>
                <a:lnTo>
                  <a:pt x="463295" y="49403"/>
                </a:lnTo>
                <a:lnTo>
                  <a:pt x="488061" y="48260"/>
                </a:lnTo>
                <a:lnTo>
                  <a:pt x="515493" y="45339"/>
                </a:lnTo>
                <a:lnTo>
                  <a:pt x="540638" y="40767"/>
                </a:lnTo>
                <a:lnTo>
                  <a:pt x="565150" y="35687"/>
                </a:lnTo>
                <a:lnTo>
                  <a:pt x="586739" y="29845"/>
                </a:lnTo>
                <a:lnTo>
                  <a:pt x="606551" y="23368"/>
                </a:lnTo>
                <a:lnTo>
                  <a:pt x="624205" y="17272"/>
                </a:lnTo>
                <a:lnTo>
                  <a:pt x="640333" y="12573"/>
                </a:lnTo>
                <a:lnTo>
                  <a:pt x="655446" y="11557"/>
                </a:lnTo>
                <a:lnTo>
                  <a:pt x="672083" y="10795"/>
                </a:lnTo>
                <a:lnTo>
                  <a:pt x="688594" y="9779"/>
                </a:lnTo>
                <a:lnTo>
                  <a:pt x="707389" y="9779"/>
                </a:lnTo>
                <a:lnTo>
                  <a:pt x="725043" y="9779"/>
                </a:lnTo>
                <a:lnTo>
                  <a:pt x="741171" y="11557"/>
                </a:lnTo>
                <a:lnTo>
                  <a:pt x="756284" y="15875"/>
                </a:lnTo>
                <a:lnTo>
                  <a:pt x="770763" y="21209"/>
                </a:lnTo>
                <a:lnTo>
                  <a:pt x="784732" y="28067"/>
                </a:lnTo>
                <a:lnTo>
                  <a:pt x="800226" y="32385"/>
                </a:lnTo>
                <a:lnTo>
                  <a:pt x="814577" y="37846"/>
                </a:lnTo>
                <a:lnTo>
                  <a:pt x="829690" y="42164"/>
                </a:lnTo>
                <a:lnTo>
                  <a:pt x="846327" y="45339"/>
                </a:lnTo>
                <a:lnTo>
                  <a:pt x="862838" y="46482"/>
                </a:lnTo>
                <a:lnTo>
                  <a:pt x="881633" y="47498"/>
                </a:lnTo>
                <a:lnTo>
                  <a:pt x="904239" y="47498"/>
                </a:lnTo>
                <a:lnTo>
                  <a:pt x="929513" y="46482"/>
                </a:lnTo>
                <a:lnTo>
                  <a:pt x="954658" y="45339"/>
                </a:lnTo>
                <a:lnTo>
                  <a:pt x="974470" y="42164"/>
                </a:lnTo>
                <a:lnTo>
                  <a:pt x="994282" y="39624"/>
                </a:lnTo>
                <a:lnTo>
                  <a:pt x="1011555" y="37846"/>
                </a:lnTo>
                <a:lnTo>
                  <a:pt x="1029207" y="34544"/>
                </a:lnTo>
                <a:lnTo>
                  <a:pt x="1050036" y="30988"/>
                </a:lnTo>
                <a:lnTo>
                  <a:pt x="1072769" y="27050"/>
                </a:lnTo>
                <a:lnTo>
                  <a:pt x="1096137" y="23368"/>
                </a:lnTo>
                <a:lnTo>
                  <a:pt x="1113408" y="21209"/>
                </a:lnTo>
                <a:lnTo>
                  <a:pt x="1128521" y="21209"/>
                </a:lnTo>
                <a:lnTo>
                  <a:pt x="1128521" y="21209"/>
                </a:lnTo>
                <a:lnTo>
                  <a:pt x="1144015" y="25908"/>
                </a:lnTo>
                <a:lnTo>
                  <a:pt x="1161669" y="29210"/>
                </a:lnTo>
                <a:lnTo>
                  <a:pt x="1178179" y="33528"/>
                </a:lnTo>
                <a:lnTo>
                  <a:pt x="1194434" y="38481"/>
                </a:lnTo>
                <a:lnTo>
                  <a:pt x="1212850" y="44323"/>
                </a:lnTo>
                <a:lnTo>
                  <a:pt x="1231519" y="47498"/>
                </a:lnTo>
                <a:lnTo>
                  <a:pt x="1249171" y="49403"/>
                </a:lnTo>
                <a:lnTo>
                  <a:pt x="1267840" y="50419"/>
                </a:lnTo>
                <a:lnTo>
                  <a:pt x="1286256" y="50419"/>
                </a:lnTo>
                <a:lnTo>
                  <a:pt x="1304925" y="49403"/>
                </a:lnTo>
                <a:lnTo>
                  <a:pt x="1323720" y="48260"/>
                </a:lnTo>
                <a:lnTo>
                  <a:pt x="1342008" y="46482"/>
                </a:lnTo>
                <a:lnTo>
                  <a:pt x="1360805" y="44323"/>
                </a:lnTo>
                <a:lnTo>
                  <a:pt x="1379474" y="42164"/>
                </a:lnTo>
                <a:lnTo>
                  <a:pt x="1398905" y="39624"/>
                </a:lnTo>
                <a:lnTo>
                  <a:pt x="1420114" y="36703"/>
                </a:lnTo>
                <a:lnTo>
                  <a:pt x="1440688" y="34544"/>
                </a:lnTo>
                <a:lnTo>
                  <a:pt x="1460500" y="33528"/>
                </a:lnTo>
                <a:lnTo>
                  <a:pt x="1478152" y="33528"/>
                </a:lnTo>
                <a:lnTo>
                  <a:pt x="1494663" y="35687"/>
                </a:lnTo>
                <a:lnTo>
                  <a:pt x="1513077" y="39624"/>
                </a:lnTo>
                <a:lnTo>
                  <a:pt x="1531746" y="44323"/>
                </a:lnTo>
                <a:lnTo>
                  <a:pt x="1549400" y="49403"/>
                </a:lnTo>
                <a:lnTo>
                  <a:pt x="1564513" y="53975"/>
                </a:lnTo>
                <a:lnTo>
                  <a:pt x="1578864" y="59436"/>
                </a:lnTo>
                <a:lnTo>
                  <a:pt x="1592961" y="63754"/>
                </a:lnTo>
                <a:lnTo>
                  <a:pt x="1606295" y="65913"/>
                </a:lnTo>
                <a:lnTo>
                  <a:pt x="1620265" y="68072"/>
                </a:lnTo>
                <a:lnTo>
                  <a:pt x="1636903" y="69088"/>
                </a:lnTo>
                <a:lnTo>
                  <a:pt x="1655191" y="70612"/>
                </a:lnTo>
                <a:lnTo>
                  <a:pt x="1675003" y="70612"/>
                </a:lnTo>
                <a:lnTo>
                  <a:pt x="1675003" y="70612"/>
                </a:lnTo>
                <a:lnTo>
                  <a:pt x="1694815" y="69088"/>
                </a:lnTo>
                <a:lnTo>
                  <a:pt x="1715770" y="68072"/>
                </a:lnTo>
                <a:lnTo>
                  <a:pt x="1737614" y="65913"/>
                </a:lnTo>
                <a:lnTo>
                  <a:pt x="1758187" y="62611"/>
                </a:lnTo>
                <a:lnTo>
                  <a:pt x="1777999" y="59436"/>
                </a:lnTo>
                <a:lnTo>
                  <a:pt x="1797431" y="57277"/>
                </a:lnTo>
                <a:lnTo>
                  <a:pt x="1817243" y="55118"/>
                </a:lnTo>
                <a:lnTo>
                  <a:pt x="1837435" y="52959"/>
                </a:lnTo>
                <a:lnTo>
                  <a:pt x="1856867" y="50419"/>
                </a:lnTo>
                <a:lnTo>
                  <a:pt x="1877695" y="49403"/>
                </a:lnTo>
                <a:lnTo>
                  <a:pt x="1899284" y="49403"/>
                </a:lnTo>
                <a:lnTo>
                  <a:pt x="1899284" y="49403"/>
                </a:lnTo>
                <a:lnTo>
                  <a:pt x="1920494" y="50419"/>
                </a:lnTo>
                <a:lnTo>
                  <a:pt x="1939924" y="52959"/>
                </a:lnTo>
                <a:lnTo>
                  <a:pt x="1957578" y="56134"/>
                </a:lnTo>
                <a:lnTo>
                  <a:pt x="1972691" y="60452"/>
                </a:lnTo>
                <a:lnTo>
                  <a:pt x="1972691" y="60452"/>
                </a:lnTo>
                <a:lnTo>
                  <a:pt x="1990344" y="64770"/>
                </a:lnTo>
                <a:lnTo>
                  <a:pt x="2009774" y="69088"/>
                </a:lnTo>
                <a:lnTo>
                  <a:pt x="2032127" y="73406"/>
                </a:lnTo>
                <a:lnTo>
                  <a:pt x="2054859" y="76708"/>
                </a:lnTo>
                <a:lnTo>
                  <a:pt x="2079244" y="79883"/>
                </a:lnTo>
                <a:lnTo>
                  <a:pt x="2103120" y="79883"/>
                </a:lnTo>
                <a:lnTo>
                  <a:pt x="2129409" y="79883"/>
                </a:lnTo>
                <a:lnTo>
                  <a:pt x="2129409" y="79883"/>
                </a:lnTo>
                <a:lnTo>
                  <a:pt x="2153411" y="76708"/>
                </a:lnTo>
                <a:lnTo>
                  <a:pt x="2176526" y="73406"/>
                </a:lnTo>
                <a:lnTo>
                  <a:pt x="2199512" y="71628"/>
                </a:lnTo>
                <a:lnTo>
                  <a:pt x="2223643" y="66929"/>
                </a:lnTo>
                <a:lnTo>
                  <a:pt x="2246757" y="62611"/>
                </a:lnTo>
                <a:lnTo>
                  <a:pt x="2270506" y="58293"/>
                </a:lnTo>
                <a:lnTo>
                  <a:pt x="2293873" y="55118"/>
                </a:lnTo>
                <a:lnTo>
                  <a:pt x="2315464" y="52959"/>
                </a:lnTo>
                <a:lnTo>
                  <a:pt x="2333117" y="50419"/>
                </a:lnTo>
                <a:lnTo>
                  <a:pt x="2333117" y="50419"/>
                </a:lnTo>
                <a:lnTo>
                  <a:pt x="2350770" y="49403"/>
                </a:lnTo>
                <a:lnTo>
                  <a:pt x="2369058" y="50419"/>
                </a:lnTo>
                <a:lnTo>
                  <a:pt x="2387854" y="52959"/>
                </a:lnTo>
                <a:lnTo>
                  <a:pt x="2406522" y="55118"/>
                </a:lnTo>
                <a:lnTo>
                  <a:pt x="2424937" y="58293"/>
                </a:lnTo>
                <a:lnTo>
                  <a:pt x="2443607" y="61595"/>
                </a:lnTo>
                <a:lnTo>
                  <a:pt x="2462403" y="63754"/>
                </a:lnTo>
                <a:lnTo>
                  <a:pt x="2480691" y="65913"/>
                </a:lnTo>
                <a:lnTo>
                  <a:pt x="2501646" y="68072"/>
                </a:lnTo>
                <a:lnTo>
                  <a:pt x="2524633" y="69088"/>
                </a:lnTo>
                <a:lnTo>
                  <a:pt x="2547620" y="69088"/>
                </a:lnTo>
                <a:lnTo>
                  <a:pt x="2547620" y="69088"/>
                </a:lnTo>
                <a:lnTo>
                  <a:pt x="2569591" y="68072"/>
                </a:lnTo>
                <a:lnTo>
                  <a:pt x="2592705" y="66929"/>
                </a:lnTo>
                <a:lnTo>
                  <a:pt x="2614295" y="63754"/>
                </a:lnTo>
                <a:lnTo>
                  <a:pt x="2635504" y="60452"/>
                </a:lnTo>
                <a:lnTo>
                  <a:pt x="2656078" y="56134"/>
                </a:lnTo>
                <a:lnTo>
                  <a:pt x="2678048" y="50419"/>
                </a:lnTo>
                <a:lnTo>
                  <a:pt x="2699893" y="45339"/>
                </a:lnTo>
                <a:lnTo>
                  <a:pt x="2720847" y="40767"/>
                </a:lnTo>
                <a:lnTo>
                  <a:pt x="2743454" y="37846"/>
                </a:lnTo>
                <a:lnTo>
                  <a:pt x="2766568" y="36703"/>
                </a:lnTo>
                <a:lnTo>
                  <a:pt x="2788539" y="36703"/>
                </a:lnTo>
                <a:lnTo>
                  <a:pt x="2807208" y="38481"/>
                </a:lnTo>
                <a:lnTo>
                  <a:pt x="2823464" y="42164"/>
                </a:lnTo>
                <a:lnTo>
                  <a:pt x="2838958" y="46482"/>
                </a:lnTo>
                <a:lnTo>
                  <a:pt x="2856230" y="50419"/>
                </a:lnTo>
                <a:lnTo>
                  <a:pt x="2874898" y="52959"/>
                </a:lnTo>
                <a:lnTo>
                  <a:pt x="2892552" y="53975"/>
                </a:lnTo>
                <a:lnTo>
                  <a:pt x="2911983" y="55118"/>
                </a:lnTo>
                <a:lnTo>
                  <a:pt x="2933192" y="52959"/>
                </a:lnTo>
                <a:lnTo>
                  <a:pt x="2951607" y="49403"/>
                </a:lnTo>
                <a:lnTo>
                  <a:pt x="2963798" y="46482"/>
                </a:lnTo>
                <a:lnTo>
                  <a:pt x="2970276" y="4216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92141" y="1502409"/>
            <a:ext cx="199390" cy="553720"/>
          </a:xfrm>
          <a:custGeom>
            <a:avLst/>
            <a:gdLst/>
            <a:ahLst/>
            <a:cxnLst/>
            <a:rect l="l" t="t" r="r" b="b"/>
            <a:pathLst>
              <a:path w="199389" h="553719">
                <a:moveTo>
                  <a:pt x="190373" y="37846"/>
                </a:moveTo>
                <a:lnTo>
                  <a:pt x="190373" y="37846"/>
                </a:lnTo>
                <a:lnTo>
                  <a:pt x="196087" y="25908"/>
                </a:lnTo>
                <a:lnTo>
                  <a:pt x="199390" y="13715"/>
                </a:lnTo>
                <a:lnTo>
                  <a:pt x="199390" y="3937"/>
                </a:lnTo>
                <a:lnTo>
                  <a:pt x="193929" y="0"/>
                </a:lnTo>
                <a:lnTo>
                  <a:pt x="193929" y="0"/>
                </a:lnTo>
                <a:lnTo>
                  <a:pt x="133477" y="47498"/>
                </a:lnTo>
                <a:lnTo>
                  <a:pt x="117348" y="67310"/>
                </a:lnTo>
                <a:lnTo>
                  <a:pt x="102870" y="84581"/>
                </a:lnTo>
                <a:lnTo>
                  <a:pt x="91059" y="100837"/>
                </a:lnTo>
                <a:lnTo>
                  <a:pt x="80263" y="118110"/>
                </a:lnTo>
                <a:lnTo>
                  <a:pt x="71247" y="132461"/>
                </a:lnTo>
                <a:lnTo>
                  <a:pt x="63627" y="147574"/>
                </a:lnTo>
                <a:lnTo>
                  <a:pt x="56134" y="164846"/>
                </a:lnTo>
                <a:lnTo>
                  <a:pt x="47117" y="182499"/>
                </a:lnTo>
                <a:lnTo>
                  <a:pt x="24130" y="236474"/>
                </a:lnTo>
                <a:lnTo>
                  <a:pt x="14350" y="276860"/>
                </a:lnTo>
                <a:lnTo>
                  <a:pt x="10033" y="295148"/>
                </a:lnTo>
                <a:lnTo>
                  <a:pt x="5715" y="313563"/>
                </a:lnTo>
                <a:lnTo>
                  <a:pt x="2159" y="333375"/>
                </a:lnTo>
                <a:lnTo>
                  <a:pt x="1016" y="355980"/>
                </a:lnTo>
                <a:lnTo>
                  <a:pt x="0" y="381888"/>
                </a:lnTo>
                <a:lnTo>
                  <a:pt x="2159" y="407162"/>
                </a:lnTo>
                <a:lnTo>
                  <a:pt x="6731" y="429768"/>
                </a:lnTo>
                <a:lnTo>
                  <a:pt x="13208" y="453644"/>
                </a:lnTo>
                <a:lnTo>
                  <a:pt x="19685" y="473328"/>
                </a:lnTo>
                <a:lnTo>
                  <a:pt x="30607" y="491744"/>
                </a:lnTo>
                <a:lnTo>
                  <a:pt x="44958" y="509396"/>
                </a:lnTo>
                <a:lnTo>
                  <a:pt x="60071" y="522350"/>
                </a:lnTo>
                <a:lnTo>
                  <a:pt x="60071" y="522350"/>
                </a:lnTo>
                <a:lnTo>
                  <a:pt x="77724" y="533145"/>
                </a:lnTo>
                <a:lnTo>
                  <a:pt x="100711" y="543940"/>
                </a:lnTo>
                <a:lnTo>
                  <a:pt x="125984" y="551814"/>
                </a:lnTo>
                <a:lnTo>
                  <a:pt x="150113" y="553719"/>
                </a:lnTo>
                <a:lnTo>
                  <a:pt x="169925" y="54965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92547" y="1603247"/>
            <a:ext cx="253365" cy="285750"/>
          </a:xfrm>
          <a:custGeom>
            <a:avLst/>
            <a:gdLst/>
            <a:ahLst/>
            <a:cxnLst/>
            <a:rect l="l" t="t" r="r" b="b"/>
            <a:pathLst>
              <a:path w="253364" h="285750">
                <a:moveTo>
                  <a:pt x="171830" y="55372"/>
                </a:moveTo>
                <a:lnTo>
                  <a:pt x="171830" y="37084"/>
                </a:lnTo>
                <a:lnTo>
                  <a:pt x="169925" y="21843"/>
                </a:lnTo>
                <a:lnTo>
                  <a:pt x="151256" y="0"/>
                </a:lnTo>
                <a:lnTo>
                  <a:pt x="135762" y="0"/>
                </a:lnTo>
                <a:lnTo>
                  <a:pt x="117093" y="10033"/>
                </a:lnTo>
                <a:lnTo>
                  <a:pt x="98678" y="25908"/>
                </a:lnTo>
                <a:lnTo>
                  <a:pt x="82168" y="44576"/>
                </a:lnTo>
                <a:lnTo>
                  <a:pt x="69214" y="64008"/>
                </a:lnTo>
                <a:lnTo>
                  <a:pt x="56896" y="81661"/>
                </a:lnTo>
                <a:lnTo>
                  <a:pt x="49402" y="97916"/>
                </a:lnTo>
                <a:lnTo>
                  <a:pt x="41782" y="118363"/>
                </a:lnTo>
                <a:lnTo>
                  <a:pt x="33909" y="138937"/>
                </a:lnTo>
                <a:lnTo>
                  <a:pt x="24129" y="201929"/>
                </a:lnTo>
                <a:lnTo>
                  <a:pt x="24129" y="201929"/>
                </a:lnTo>
                <a:lnTo>
                  <a:pt x="27431" y="226060"/>
                </a:lnTo>
                <a:lnTo>
                  <a:pt x="34925" y="249809"/>
                </a:lnTo>
                <a:lnTo>
                  <a:pt x="48260" y="268477"/>
                </a:lnTo>
                <a:lnTo>
                  <a:pt x="64515" y="280415"/>
                </a:lnTo>
                <a:lnTo>
                  <a:pt x="85343" y="285750"/>
                </a:lnTo>
                <a:lnTo>
                  <a:pt x="104139" y="285750"/>
                </a:lnTo>
                <a:lnTo>
                  <a:pt x="122809" y="280415"/>
                </a:lnTo>
                <a:lnTo>
                  <a:pt x="141604" y="272414"/>
                </a:lnTo>
                <a:lnTo>
                  <a:pt x="157734" y="262000"/>
                </a:lnTo>
                <a:lnTo>
                  <a:pt x="175005" y="248665"/>
                </a:lnTo>
                <a:lnTo>
                  <a:pt x="191642" y="233552"/>
                </a:lnTo>
                <a:lnTo>
                  <a:pt x="205993" y="217424"/>
                </a:lnTo>
                <a:lnTo>
                  <a:pt x="218948" y="201167"/>
                </a:lnTo>
                <a:lnTo>
                  <a:pt x="230759" y="183514"/>
                </a:lnTo>
                <a:lnTo>
                  <a:pt x="239775" y="165226"/>
                </a:lnTo>
                <a:lnTo>
                  <a:pt x="246252" y="148589"/>
                </a:lnTo>
                <a:lnTo>
                  <a:pt x="250571" y="132461"/>
                </a:lnTo>
                <a:lnTo>
                  <a:pt x="253111" y="110489"/>
                </a:lnTo>
                <a:lnTo>
                  <a:pt x="253111" y="89280"/>
                </a:lnTo>
                <a:lnTo>
                  <a:pt x="253111" y="89280"/>
                </a:lnTo>
                <a:lnTo>
                  <a:pt x="207010" y="28448"/>
                </a:lnTo>
                <a:lnTo>
                  <a:pt x="188340" y="32765"/>
                </a:lnTo>
                <a:lnTo>
                  <a:pt x="169925" y="40259"/>
                </a:lnTo>
                <a:lnTo>
                  <a:pt x="153415" y="50037"/>
                </a:lnTo>
                <a:lnTo>
                  <a:pt x="136905" y="63246"/>
                </a:lnTo>
                <a:lnTo>
                  <a:pt x="120268" y="75946"/>
                </a:lnTo>
                <a:lnTo>
                  <a:pt x="104139" y="89280"/>
                </a:lnTo>
                <a:lnTo>
                  <a:pt x="87502" y="102870"/>
                </a:lnTo>
                <a:lnTo>
                  <a:pt x="70230" y="119125"/>
                </a:lnTo>
                <a:lnTo>
                  <a:pt x="0" y="167386"/>
                </a:lnTo>
                <a:lnTo>
                  <a:pt x="1142" y="149733"/>
                </a:lnTo>
                <a:lnTo>
                  <a:pt x="7619" y="137795"/>
                </a:lnTo>
                <a:lnTo>
                  <a:pt x="19812" y="125984"/>
                </a:lnTo>
                <a:lnTo>
                  <a:pt x="37084" y="114046"/>
                </a:lnTo>
                <a:lnTo>
                  <a:pt x="56896" y="106552"/>
                </a:lnTo>
                <a:lnTo>
                  <a:pt x="77850" y="104393"/>
                </a:lnTo>
                <a:lnTo>
                  <a:pt x="96519" y="106552"/>
                </a:lnTo>
                <a:lnTo>
                  <a:pt x="114935" y="114046"/>
                </a:lnTo>
                <a:lnTo>
                  <a:pt x="133603" y="130301"/>
                </a:lnTo>
                <a:lnTo>
                  <a:pt x="151256" y="149733"/>
                </a:lnTo>
                <a:lnTo>
                  <a:pt x="168910" y="172720"/>
                </a:lnTo>
                <a:lnTo>
                  <a:pt x="182879" y="193293"/>
                </a:lnTo>
                <a:lnTo>
                  <a:pt x="193801" y="211962"/>
                </a:lnTo>
                <a:lnTo>
                  <a:pt x="193801" y="211962"/>
                </a:lnTo>
                <a:lnTo>
                  <a:pt x="204850" y="229235"/>
                </a:lnTo>
                <a:lnTo>
                  <a:pt x="216788" y="243331"/>
                </a:lnTo>
                <a:lnTo>
                  <a:pt x="228600" y="252984"/>
                </a:lnTo>
                <a:lnTo>
                  <a:pt x="241935" y="25628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91073" y="1639188"/>
            <a:ext cx="15240" cy="38100"/>
          </a:xfrm>
          <a:custGeom>
            <a:avLst/>
            <a:gdLst/>
            <a:ahLst/>
            <a:cxnLst/>
            <a:rect l="l" t="t" r="r" b="b"/>
            <a:pathLst>
              <a:path w="15239" h="38100">
                <a:moveTo>
                  <a:pt x="15112" y="0"/>
                </a:moveTo>
                <a:lnTo>
                  <a:pt x="12318" y="10795"/>
                </a:lnTo>
                <a:lnTo>
                  <a:pt x="6476" y="23749"/>
                </a:lnTo>
                <a:lnTo>
                  <a:pt x="0" y="378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15203" y="1851913"/>
            <a:ext cx="13335" cy="16510"/>
          </a:xfrm>
          <a:custGeom>
            <a:avLst/>
            <a:gdLst/>
            <a:ahLst/>
            <a:cxnLst/>
            <a:rect l="l" t="t" r="r" b="b"/>
            <a:pathLst>
              <a:path w="13335" h="16510">
                <a:moveTo>
                  <a:pt x="0" y="16256"/>
                </a:moveTo>
                <a:lnTo>
                  <a:pt x="3301" y="8636"/>
                </a:lnTo>
                <a:lnTo>
                  <a:pt x="1295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04815" y="1618868"/>
            <a:ext cx="206629" cy="21996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76595" y="1613407"/>
            <a:ext cx="138175" cy="2242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97702" y="1626488"/>
            <a:ext cx="130556" cy="224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08648" y="1621027"/>
            <a:ext cx="150749" cy="2066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74308" y="1475358"/>
            <a:ext cx="208279" cy="506095"/>
          </a:xfrm>
          <a:custGeom>
            <a:avLst/>
            <a:gdLst/>
            <a:ahLst/>
            <a:cxnLst/>
            <a:rect l="l" t="t" r="r" b="b"/>
            <a:pathLst>
              <a:path w="208279" h="506094">
                <a:moveTo>
                  <a:pt x="70230" y="0"/>
                </a:moveTo>
                <a:lnTo>
                  <a:pt x="84200" y="5079"/>
                </a:lnTo>
                <a:lnTo>
                  <a:pt x="98678" y="12573"/>
                </a:lnTo>
                <a:lnTo>
                  <a:pt x="140080" y="49402"/>
                </a:lnTo>
                <a:lnTo>
                  <a:pt x="172084" y="94361"/>
                </a:lnTo>
                <a:lnTo>
                  <a:pt x="180720" y="111632"/>
                </a:lnTo>
                <a:lnTo>
                  <a:pt x="191515" y="135381"/>
                </a:lnTo>
                <a:lnTo>
                  <a:pt x="199389" y="163829"/>
                </a:lnTo>
                <a:lnTo>
                  <a:pt x="204469" y="188975"/>
                </a:lnTo>
                <a:lnTo>
                  <a:pt x="208025" y="211327"/>
                </a:lnTo>
                <a:lnTo>
                  <a:pt x="208025" y="230759"/>
                </a:lnTo>
                <a:lnTo>
                  <a:pt x="203326" y="275463"/>
                </a:lnTo>
                <a:lnTo>
                  <a:pt x="193675" y="315722"/>
                </a:lnTo>
                <a:lnTo>
                  <a:pt x="172084" y="357124"/>
                </a:lnTo>
                <a:lnTo>
                  <a:pt x="147574" y="389889"/>
                </a:lnTo>
                <a:lnTo>
                  <a:pt x="121284" y="417575"/>
                </a:lnTo>
                <a:lnTo>
                  <a:pt x="104012" y="434213"/>
                </a:lnTo>
                <a:lnTo>
                  <a:pt x="83184" y="451484"/>
                </a:lnTo>
                <a:lnTo>
                  <a:pt x="63372" y="466597"/>
                </a:lnTo>
                <a:lnTo>
                  <a:pt x="41782" y="482091"/>
                </a:lnTo>
                <a:lnTo>
                  <a:pt x="19812" y="495045"/>
                </a:lnTo>
                <a:lnTo>
                  <a:pt x="0" y="50584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64147" y="19747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497201" y="2148585"/>
            <a:ext cx="1004569" cy="33655"/>
          </a:xfrm>
          <a:custGeom>
            <a:avLst/>
            <a:gdLst/>
            <a:ahLst/>
            <a:cxnLst/>
            <a:rect l="l" t="t" r="r" b="b"/>
            <a:pathLst>
              <a:path w="1004570" h="33655">
                <a:moveTo>
                  <a:pt x="0" y="0"/>
                </a:moveTo>
                <a:lnTo>
                  <a:pt x="12954" y="3937"/>
                </a:lnTo>
                <a:lnTo>
                  <a:pt x="26288" y="9779"/>
                </a:lnTo>
                <a:lnTo>
                  <a:pt x="40640" y="17271"/>
                </a:lnTo>
                <a:lnTo>
                  <a:pt x="57912" y="21589"/>
                </a:lnTo>
                <a:lnTo>
                  <a:pt x="77724" y="24892"/>
                </a:lnTo>
                <a:lnTo>
                  <a:pt x="97536" y="27050"/>
                </a:lnTo>
                <a:lnTo>
                  <a:pt x="119125" y="28067"/>
                </a:lnTo>
                <a:lnTo>
                  <a:pt x="141097" y="27050"/>
                </a:lnTo>
                <a:lnTo>
                  <a:pt x="163068" y="24892"/>
                </a:lnTo>
                <a:lnTo>
                  <a:pt x="184657" y="21589"/>
                </a:lnTo>
                <a:lnTo>
                  <a:pt x="205867" y="18414"/>
                </a:lnTo>
                <a:lnTo>
                  <a:pt x="227456" y="14096"/>
                </a:lnTo>
                <a:lnTo>
                  <a:pt x="248412" y="11937"/>
                </a:lnTo>
                <a:lnTo>
                  <a:pt x="269240" y="14096"/>
                </a:lnTo>
                <a:lnTo>
                  <a:pt x="290068" y="16256"/>
                </a:lnTo>
                <a:lnTo>
                  <a:pt x="311785" y="21589"/>
                </a:lnTo>
                <a:lnTo>
                  <a:pt x="335153" y="27050"/>
                </a:lnTo>
                <a:lnTo>
                  <a:pt x="357759" y="30225"/>
                </a:lnTo>
                <a:lnTo>
                  <a:pt x="380873" y="32385"/>
                </a:lnTo>
                <a:lnTo>
                  <a:pt x="407162" y="33527"/>
                </a:lnTo>
                <a:lnTo>
                  <a:pt x="407162" y="33527"/>
                </a:lnTo>
                <a:lnTo>
                  <a:pt x="433450" y="30225"/>
                </a:lnTo>
                <a:lnTo>
                  <a:pt x="460756" y="25907"/>
                </a:lnTo>
                <a:lnTo>
                  <a:pt x="491363" y="20574"/>
                </a:lnTo>
                <a:lnTo>
                  <a:pt x="521207" y="14731"/>
                </a:lnTo>
                <a:lnTo>
                  <a:pt x="548640" y="8636"/>
                </a:lnTo>
                <a:lnTo>
                  <a:pt x="573405" y="6095"/>
                </a:lnTo>
                <a:lnTo>
                  <a:pt x="598678" y="3937"/>
                </a:lnTo>
                <a:lnTo>
                  <a:pt x="621665" y="1777"/>
                </a:lnTo>
                <a:lnTo>
                  <a:pt x="643636" y="1143"/>
                </a:lnTo>
                <a:lnTo>
                  <a:pt x="666750" y="1777"/>
                </a:lnTo>
                <a:lnTo>
                  <a:pt x="690753" y="3937"/>
                </a:lnTo>
                <a:lnTo>
                  <a:pt x="714882" y="6095"/>
                </a:lnTo>
                <a:lnTo>
                  <a:pt x="740791" y="8636"/>
                </a:lnTo>
                <a:lnTo>
                  <a:pt x="771778" y="9779"/>
                </a:lnTo>
                <a:lnTo>
                  <a:pt x="801370" y="10794"/>
                </a:lnTo>
                <a:lnTo>
                  <a:pt x="826515" y="9779"/>
                </a:lnTo>
                <a:lnTo>
                  <a:pt x="851788" y="7619"/>
                </a:lnTo>
                <a:lnTo>
                  <a:pt x="876935" y="3937"/>
                </a:lnTo>
                <a:lnTo>
                  <a:pt x="896747" y="1777"/>
                </a:lnTo>
                <a:lnTo>
                  <a:pt x="916177" y="1777"/>
                </a:lnTo>
                <a:lnTo>
                  <a:pt x="938149" y="2920"/>
                </a:lnTo>
                <a:lnTo>
                  <a:pt x="962278" y="3937"/>
                </a:lnTo>
                <a:lnTo>
                  <a:pt x="982726" y="5080"/>
                </a:lnTo>
                <a:lnTo>
                  <a:pt x="998220" y="6095"/>
                </a:lnTo>
                <a:lnTo>
                  <a:pt x="100406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19932" y="2143886"/>
            <a:ext cx="1270" cy="10795"/>
          </a:xfrm>
          <a:custGeom>
            <a:avLst/>
            <a:gdLst/>
            <a:ahLst/>
            <a:cxnLst/>
            <a:rect l="l" t="t" r="r" b="b"/>
            <a:pathLst>
              <a:path w="1270" h="10794">
                <a:moveTo>
                  <a:pt x="1015" y="0"/>
                </a:moveTo>
                <a:lnTo>
                  <a:pt x="0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67505" y="1417446"/>
            <a:ext cx="470534" cy="291465"/>
          </a:xfrm>
          <a:custGeom>
            <a:avLst/>
            <a:gdLst/>
            <a:ahLst/>
            <a:cxnLst/>
            <a:rect l="l" t="t" r="r" b="b"/>
            <a:pathLst>
              <a:path w="470535" h="291464">
                <a:moveTo>
                  <a:pt x="0" y="233679"/>
                </a:moveTo>
                <a:lnTo>
                  <a:pt x="18796" y="232537"/>
                </a:lnTo>
                <a:lnTo>
                  <a:pt x="31750" y="232537"/>
                </a:lnTo>
                <a:lnTo>
                  <a:pt x="44704" y="237236"/>
                </a:lnTo>
                <a:lnTo>
                  <a:pt x="54737" y="244475"/>
                </a:lnTo>
                <a:lnTo>
                  <a:pt x="61214" y="256666"/>
                </a:lnTo>
                <a:lnTo>
                  <a:pt x="64516" y="268224"/>
                </a:lnTo>
                <a:lnTo>
                  <a:pt x="70993" y="280035"/>
                </a:lnTo>
                <a:lnTo>
                  <a:pt x="78867" y="288671"/>
                </a:lnTo>
                <a:lnTo>
                  <a:pt x="89662" y="291211"/>
                </a:lnTo>
                <a:lnTo>
                  <a:pt x="104013" y="286512"/>
                </a:lnTo>
                <a:lnTo>
                  <a:pt x="123825" y="275081"/>
                </a:lnTo>
                <a:lnTo>
                  <a:pt x="143256" y="260603"/>
                </a:lnTo>
                <a:lnTo>
                  <a:pt x="164211" y="244475"/>
                </a:lnTo>
                <a:lnTo>
                  <a:pt x="181864" y="230377"/>
                </a:lnTo>
                <a:lnTo>
                  <a:pt x="197993" y="217424"/>
                </a:lnTo>
                <a:lnTo>
                  <a:pt x="215646" y="204469"/>
                </a:lnTo>
                <a:lnTo>
                  <a:pt x="234442" y="188975"/>
                </a:lnTo>
                <a:lnTo>
                  <a:pt x="251968" y="176022"/>
                </a:lnTo>
                <a:lnTo>
                  <a:pt x="270383" y="163067"/>
                </a:lnTo>
                <a:lnTo>
                  <a:pt x="289052" y="148716"/>
                </a:lnTo>
                <a:lnTo>
                  <a:pt x="307848" y="134619"/>
                </a:lnTo>
                <a:lnTo>
                  <a:pt x="325120" y="121665"/>
                </a:lnTo>
                <a:lnTo>
                  <a:pt x="341249" y="109727"/>
                </a:lnTo>
                <a:lnTo>
                  <a:pt x="358902" y="97536"/>
                </a:lnTo>
                <a:lnTo>
                  <a:pt x="374396" y="85978"/>
                </a:lnTo>
                <a:lnTo>
                  <a:pt x="392049" y="71627"/>
                </a:lnTo>
                <a:lnTo>
                  <a:pt x="409702" y="57912"/>
                </a:lnTo>
                <a:lnTo>
                  <a:pt x="425958" y="45719"/>
                </a:lnTo>
                <a:lnTo>
                  <a:pt x="442087" y="34925"/>
                </a:lnTo>
                <a:lnTo>
                  <a:pt x="457581" y="24129"/>
                </a:lnTo>
                <a:lnTo>
                  <a:pt x="467614" y="12953"/>
                </a:lnTo>
                <a:lnTo>
                  <a:pt x="47053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53229" y="13980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74396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25" dirty="0">
                <a:latin typeface="Arial"/>
                <a:cs typeface="Arial"/>
              </a:rPr>
              <a:t>Mouth </a:t>
            </a:r>
            <a:r>
              <a:rPr sz="1500" dirty="0">
                <a:latin typeface="Arial"/>
                <a:cs typeface="Arial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jawless,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circular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155" dirty="0"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suctorial</a:t>
            </a:r>
            <a:r>
              <a:rPr sz="1500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 </a:t>
            </a:r>
            <a:r>
              <a:rPr sz="1500" spc="20" dirty="0">
                <a:latin typeface="Arial"/>
                <a:cs typeface="Arial"/>
              </a:rPr>
              <a:t>tongue </a:t>
            </a:r>
            <a:r>
              <a:rPr sz="1500" spc="-10" dirty="0">
                <a:latin typeface="Arial"/>
                <a:cs typeface="Arial"/>
              </a:rPr>
              <a:t>bears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horny</a:t>
            </a:r>
            <a:r>
              <a:rPr sz="1500" b="1" spc="-20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teeth.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intestine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has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35" dirty="0">
                <a:latin typeface="Arial"/>
                <a:cs typeface="Arial"/>
              </a:rPr>
              <a:t>a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fold,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the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typhlosole.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67711" y="2956559"/>
            <a:ext cx="2962656" cy="19507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37047" y="2956559"/>
            <a:ext cx="3465576" cy="19507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56535" y="1642872"/>
            <a:ext cx="699770" cy="40640"/>
          </a:xfrm>
          <a:custGeom>
            <a:avLst/>
            <a:gdLst/>
            <a:ahLst/>
            <a:cxnLst/>
            <a:rect l="l" t="t" r="r" b="b"/>
            <a:pathLst>
              <a:path w="699769" h="40639">
                <a:moveTo>
                  <a:pt x="0" y="12191"/>
                </a:moveTo>
                <a:lnTo>
                  <a:pt x="0" y="12191"/>
                </a:lnTo>
                <a:lnTo>
                  <a:pt x="1143" y="2159"/>
                </a:lnTo>
                <a:lnTo>
                  <a:pt x="9778" y="5334"/>
                </a:lnTo>
                <a:lnTo>
                  <a:pt x="18668" y="12191"/>
                </a:lnTo>
                <a:lnTo>
                  <a:pt x="29590" y="20447"/>
                </a:lnTo>
                <a:lnTo>
                  <a:pt x="42544" y="29082"/>
                </a:lnTo>
                <a:lnTo>
                  <a:pt x="57912" y="35560"/>
                </a:lnTo>
                <a:lnTo>
                  <a:pt x="74549" y="39242"/>
                </a:lnTo>
                <a:lnTo>
                  <a:pt x="90677" y="40259"/>
                </a:lnTo>
                <a:lnTo>
                  <a:pt x="108331" y="36702"/>
                </a:lnTo>
                <a:lnTo>
                  <a:pt x="126745" y="32765"/>
                </a:lnTo>
                <a:lnTo>
                  <a:pt x="145414" y="25907"/>
                </a:lnTo>
                <a:lnTo>
                  <a:pt x="164211" y="18287"/>
                </a:lnTo>
                <a:lnTo>
                  <a:pt x="183641" y="12191"/>
                </a:lnTo>
                <a:lnTo>
                  <a:pt x="202311" y="6476"/>
                </a:lnTo>
                <a:lnTo>
                  <a:pt x="218947" y="2159"/>
                </a:lnTo>
                <a:lnTo>
                  <a:pt x="236474" y="0"/>
                </a:lnTo>
                <a:lnTo>
                  <a:pt x="253872" y="0"/>
                </a:lnTo>
                <a:lnTo>
                  <a:pt x="273557" y="2159"/>
                </a:lnTo>
                <a:lnTo>
                  <a:pt x="290194" y="5334"/>
                </a:lnTo>
                <a:lnTo>
                  <a:pt x="305307" y="9651"/>
                </a:lnTo>
                <a:lnTo>
                  <a:pt x="319658" y="16128"/>
                </a:lnTo>
                <a:lnTo>
                  <a:pt x="335152" y="24129"/>
                </a:lnTo>
                <a:lnTo>
                  <a:pt x="350265" y="29082"/>
                </a:lnTo>
                <a:lnTo>
                  <a:pt x="368681" y="32765"/>
                </a:lnTo>
                <a:lnTo>
                  <a:pt x="387350" y="34543"/>
                </a:lnTo>
                <a:lnTo>
                  <a:pt x="406145" y="35560"/>
                </a:lnTo>
                <a:lnTo>
                  <a:pt x="425576" y="34543"/>
                </a:lnTo>
                <a:lnTo>
                  <a:pt x="446786" y="32765"/>
                </a:lnTo>
                <a:lnTo>
                  <a:pt x="466597" y="28066"/>
                </a:lnTo>
                <a:lnTo>
                  <a:pt x="482726" y="24764"/>
                </a:lnTo>
                <a:lnTo>
                  <a:pt x="498982" y="19430"/>
                </a:lnTo>
                <a:lnTo>
                  <a:pt x="516636" y="15112"/>
                </a:lnTo>
                <a:lnTo>
                  <a:pt x="534288" y="13335"/>
                </a:lnTo>
                <a:lnTo>
                  <a:pt x="551941" y="13335"/>
                </a:lnTo>
                <a:lnTo>
                  <a:pt x="568070" y="15112"/>
                </a:lnTo>
                <a:lnTo>
                  <a:pt x="583183" y="17272"/>
                </a:lnTo>
                <a:lnTo>
                  <a:pt x="599820" y="21971"/>
                </a:lnTo>
                <a:lnTo>
                  <a:pt x="616331" y="25907"/>
                </a:lnTo>
                <a:lnTo>
                  <a:pt x="636143" y="28066"/>
                </a:lnTo>
                <a:lnTo>
                  <a:pt x="655574" y="29082"/>
                </a:lnTo>
                <a:lnTo>
                  <a:pt x="673226" y="28066"/>
                </a:lnTo>
                <a:lnTo>
                  <a:pt x="688720" y="24764"/>
                </a:lnTo>
                <a:lnTo>
                  <a:pt x="699515" y="204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61385" y="16503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80513" y="1320291"/>
            <a:ext cx="245745" cy="151130"/>
          </a:xfrm>
          <a:custGeom>
            <a:avLst/>
            <a:gdLst/>
            <a:ahLst/>
            <a:cxnLst/>
            <a:rect l="l" t="t" r="r" b="b"/>
            <a:pathLst>
              <a:path w="245744" h="151130">
                <a:moveTo>
                  <a:pt x="0" y="66294"/>
                </a:moveTo>
                <a:lnTo>
                  <a:pt x="0" y="66294"/>
                </a:lnTo>
                <a:lnTo>
                  <a:pt x="4318" y="72771"/>
                </a:lnTo>
                <a:lnTo>
                  <a:pt x="6476" y="80264"/>
                </a:lnTo>
                <a:lnTo>
                  <a:pt x="11175" y="92202"/>
                </a:lnTo>
                <a:lnTo>
                  <a:pt x="17272" y="107696"/>
                </a:lnTo>
                <a:lnTo>
                  <a:pt x="23113" y="121666"/>
                </a:lnTo>
                <a:lnTo>
                  <a:pt x="28448" y="135762"/>
                </a:lnTo>
                <a:lnTo>
                  <a:pt x="34925" y="145796"/>
                </a:lnTo>
                <a:lnTo>
                  <a:pt x="39624" y="150876"/>
                </a:lnTo>
                <a:lnTo>
                  <a:pt x="55880" y="142240"/>
                </a:lnTo>
                <a:lnTo>
                  <a:pt x="69214" y="132461"/>
                </a:lnTo>
                <a:lnTo>
                  <a:pt x="82168" y="119507"/>
                </a:lnTo>
                <a:lnTo>
                  <a:pt x="95376" y="108712"/>
                </a:lnTo>
                <a:lnTo>
                  <a:pt x="109474" y="97536"/>
                </a:lnTo>
                <a:lnTo>
                  <a:pt x="125984" y="86741"/>
                </a:lnTo>
                <a:lnTo>
                  <a:pt x="143256" y="74930"/>
                </a:lnTo>
                <a:lnTo>
                  <a:pt x="160909" y="61976"/>
                </a:lnTo>
                <a:lnTo>
                  <a:pt x="177545" y="51181"/>
                </a:lnTo>
                <a:lnTo>
                  <a:pt x="193675" y="41021"/>
                </a:lnTo>
                <a:lnTo>
                  <a:pt x="208153" y="32385"/>
                </a:lnTo>
                <a:lnTo>
                  <a:pt x="221106" y="23749"/>
                </a:lnTo>
                <a:lnTo>
                  <a:pt x="231901" y="14097"/>
                </a:lnTo>
                <a:lnTo>
                  <a:pt x="240919" y="7239"/>
                </a:lnTo>
                <a:lnTo>
                  <a:pt x="245237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31083" y="13365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94989" y="1625599"/>
            <a:ext cx="511809" cy="44450"/>
          </a:xfrm>
          <a:custGeom>
            <a:avLst/>
            <a:gdLst/>
            <a:ahLst/>
            <a:cxnLst/>
            <a:rect l="l" t="t" r="r" b="b"/>
            <a:pathLst>
              <a:path w="511810" h="44450">
                <a:moveTo>
                  <a:pt x="0" y="0"/>
                </a:moveTo>
                <a:lnTo>
                  <a:pt x="0" y="0"/>
                </a:lnTo>
                <a:lnTo>
                  <a:pt x="5334" y="3937"/>
                </a:lnTo>
                <a:lnTo>
                  <a:pt x="16510" y="13970"/>
                </a:lnTo>
                <a:lnTo>
                  <a:pt x="29464" y="24764"/>
                </a:lnTo>
                <a:lnTo>
                  <a:pt x="44958" y="33400"/>
                </a:lnTo>
                <a:lnTo>
                  <a:pt x="63754" y="41401"/>
                </a:lnTo>
                <a:lnTo>
                  <a:pt x="86360" y="44196"/>
                </a:lnTo>
                <a:lnTo>
                  <a:pt x="107315" y="44196"/>
                </a:lnTo>
                <a:lnTo>
                  <a:pt x="107315" y="44196"/>
                </a:lnTo>
                <a:lnTo>
                  <a:pt x="127127" y="41401"/>
                </a:lnTo>
                <a:lnTo>
                  <a:pt x="144653" y="35560"/>
                </a:lnTo>
                <a:lnTo>
                  <a:pt x="162051" y="29463"/>
                </a:lnTo>
                <a:lnTo>
                  <a:pt x="179577" y="24764"/>
                </a:lnTo>
                <a:lnTo>
                  <a:pt x="197231" y="21589"/>
                </a:lnTo>
                <a:lnTo>
                  <a:pt x="214502" y="19431"/>
                </a:lnTo>
                <a:lnTo>
                  <a:pt x="232156" y="17272"/>
                </a:lnTo>
                <a:lnTo>
                  <a:pt x="249809" y="16128"/>
                </a:lnTo>
                <a:lnTo>
                  <a:pt x="268605" y="16128"/>
                </a:lnTo>
                <a:lnTo>
                  <a:pt x="285876" y="19431"/>
                </a:lnTo>
                <a:lnTo>
                  <a:pt x="302006" y="24764"/>
                </a:lnTo>
                <a:lnTo>
                  <a:pt x="318643" y="30607"/>
                </a:lnTo>
                <a:lnTo>
                  <a:pt x="335152" y="35560"/>
                </a:lnTo>
                <a:lnTo>
                  <a:pt x="353822" y="39243"/>
                </a:lnTo>
                <a:lnTo>
                  <a:pt x="375412" y="43179"/>
                </a:lnTo>
                <a:lnTo>
                  <a:pt x="394208" y="44196"/>
                </a:lnTo>
                <a:lnTo>
                  <a:pt x="411861" y="42037"/>
                </a:lnTo>
                <a:lnTo>
                  <a:pt x="427989" y="37719"/>
                </a:lnTo>
                <a:lnTo>
                  <a:pt x="442468" y="34544"/>
                </a:lnTo>
                <a:lnTo>
                  <a:pt x="458597" y="32385"/>
                </a:lnTo>
                <a:lnTo>
                  <a:pt x="474090" y="31241"/>
                </a:lnTo>
                <a:lnTo>
                  <a:pt x="488569" y="31241"/>
                </a:lnTo>
                <a:lnTo>
                  <a:pt x="499363" y="32385"/>
                </a:lnTo>
                <a:lnTo>
                  <a:pt x="511556" y="33400"/>
                </a:lnTo>
                <a:lnTo>
                  <a:pt x="504698" y="259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07689" y="1659000"/>
            <a:ext cx="10160" cy="6350"/>
          </a:xfrm>
          <a:custGeom>
            <a:avLst/>
            <a:gdLst/>
            <a:ahLst/>
            <a:cxnLst/>
            <a:rect l="l" t="t" r="r" b="b"/>
            <a:pathLst>
              <a:path w="10160" h="6350">
                <a:moveTo>
                  <a:pt x="0" y="0"/>
                </a:moveTo>
                <a:lnTo>
                  <a:pt x="9651" y="58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69283" y="1656841"/>
            <a:ext cx="651510" cy="33020"/>
          </a:xfrm>
          <a:custGeom>
            <a:avLst/>
            <a:gdLst/>
            <a:ahLst/>
            <a:cxnLst/>
            <a:rect l="l" t="t" r="r" b="b"/>
            <a:pathLst>
              <a:path w="651510" h="33019">
                <a:moveTo>
                  <a:pt x="0" y="0"/>
                </a:moveTo>
                <a:lnTo>
                  <a:pt x="4317" y="6477"/>
                </a:lnTo>
                <a:lnTo>
                  <a:pt x="10794" y="16637"/>
                </a:lnTo>
                <a:lnTo>
                  <a:pt x="20827" y="25273"/>
                </a:lnTo>
                <a:lnTo>
                  <a:pt x="40258" y="30353"/>
                </a:lnTo>
                <a:lnTo>
                  <a:pt x="62229" y="32766"/>
                </a:lnTo>
                <a:lnTo>
                  <a:pt x="86359" y="31369"/>
                </a:lnTo>
                <a:lnTo>
                  <a:pt x="111505" y="29210"/>
                </a:lnTo>
                <a:lnTo>
                  <a:pt x="134619" y="25273"/>
                </a:lnTo>
                <a:lnTo>
                  <a:pt x="154050" y="21590"/>
                </a:lnTo>
                <a:lnTo>
                  <a:pt x="171703" y="17653"/>
                </a:lnTo>
                <a:lnTo>
                  <a:pt x="188213" y="11937"/>
                </a:lnTo>
                <a:lnTo>
                  <a:pt x="204724" y="6477"/>
                </a:lnTo>
                <a:lnTo>
                  <a:pt x="219963" y="3302"/>
                </a:lnTo>
                <a:lnTo>
                  <a:pt x="237489" y="2159"/>
                </a:lnTo>
                <a:lnTo>
                  <a:pt x="253745" y="2159"/>
                </a:lnTo>
                <a:lnTo>
                  <a:pt x="269239" y="4318"/>
                </a:lnTo>
                <a:lnTo>
                  <a:pt x="284352" y="6477"/>
                </a:lnTo>
                <a:lnTo>
                  <a:pt x="299846" y="10795"/>
                </a:lnTo>
                <a:lnTo>
                  <a:pt x="317500" y="11937"/>
                </a:lnTo>
                <a:lnTo>
                  <a:pt x="337946" y="11937"/>
                </a:lnTo>
                <a:lnTo>
                  <a:pt x="359917" y="10795"/>
                </a:lnTo>
                <a:lnTo>
                  <a:pt x="381888" y="10160"/>
                </a:lnTo>
                <a:lnTo>
                  <a:pt x="402843" y="6477"/>
                </a:lnTo>
                <a:lnTo>
                  <a:pt x="423290" y="4318"/>
                </a:lnTo>
                <a:lnTo>
                  <a:pt x="443102" y="2159"/>
                </a:lnTo>
                <a:lnTo>
                  <a:pt x="460755" y="2159"/>
                </a:lnTo>
                <a:lnTo>
                  <a:pt x="476250" y="4318"/>
                </a:lnTo>
                <a:lnTo>
                  <a:pt x="490219" y="8001"/>
                </a:lnTo>
                <a:lnTo>
                  <a:pt x="505713" y="11937"/>
                </a:lnTo>
                <a:lnTo>
                  <a:pt x="522986" y="16637"/>
                </a:lnTo>
                <a:lnTo>
                  <a:pt x="540638" y="19812"/>
                </a:lnTo>
                <a:lnTo>
                  <a:pt x="559434" y="22733"/>
                </a:lnTo>
                <a:lnTo>
                  <a:pt x="579119" y="26289"/>
                </a:lnTo>
                <a:lnTo>
                  <a:pt x="599693" y="28448"/>
                </a:lnTo>
                <a:lnTo>
                  <a:pt x="620521" y="28448"/>
                </a:lnTo>
                <a:lnTo>
                  <a:pt x="637920" y="26289"/>
                </a:lnTo>
                <a:lnTo>
                  <a:pt x="651509" y="2527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13934" y="1685289"/>
            <a:ext cx="13335" cy="0"/>
          </a:xfrm>
          <a:custGeom>
            <a:avLst/>
            <a:gdLst/>
            <a:ahLst/>
            <a:cxnLst/>
            <a:rect l="l" t="t" r="r" b="b"/>
            <a:pathLst>
              <a:path w="13335">
                <a:moveTo>
                  <a:pt x="12953" y="0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01419" y="1870709"/>
            <a:ext cx="2348865" cy="52705"/>
          </a:xfrm>
          <a:custGeom>
            <a:avLst/>
            <a:gdLst/>
            <a:ahLst/>
            <a:cxnLst/>
            <a:rect l="l" t="t" r="r" b="b"/>
            <a:pathLst>
              <a:path w="2348865" h="52705">
                <a:moveTo>
                  <a:pt x="0" y="0"/>
                </a:moveTo>
                <a:lnTo>
                  <a:pt x="11937" y="8000"/>
                </a:lnTo>
                <a:lnTo>
                  <a:pt x="25145" y="17272"/>
                </a:lnTo>
                <a:lnTo>
                  <a:pt x="42544" y="26288"/>
                </a:lnTo>
                <a:lnTo>
                  <a:pt x="62230" y="34925"/>
                </a:lnTo>
                <a:lnTo>
                  <a:pt x="84200" y="41020"/>
                </a:lnTo>
                <a:lnTo>
                  <a:pt x="107314" y="45719"/>
                </a:lnTo>
                <a:lnTo>
                  <a:pt x="132461" y="46862"/>
                </a:lnTo>
                <a:lnTo>
                  <a:pt x="155575" y="47878"/>
                </a:lnTo>
                <a:lnTo>
                  <a:pt x="177545" y="45719"/>
                </a:lnTo>
                <a:lnTo>
                  <a:pt x="194818" y="42163"/>
                </a:lnTo>
                <a:lnTo>
                  <a:pt x="213487" y="40386"/>
                </a:lnTo>
                <a:lnTo>
                  <a:pt x="233299" y="37083"/>
                </a:lnTo>
                <a:lnTo>
                  <a:pt x="251968" y="32384"/>
                </a:lnTo>
                <a:lnTo>
                  <a:pt x="269239" y="28447"/>
                </a:lnTo>
                <a:lnTo>
                  <a:pt x="288036" y="25272"/>
                </a:lnTo>
                <a:lnTo>
                  <a:pt x="306705" y="22733"/>
                </a:lnTo>
                <a:lnTo>
                  <a:pt x="325119" y="21971"/>
                </a:lnTo>
                <a:lnTo>
                  <a:pt x="345948" y="22733"/>
                </a:lnTo>
                <a:lnTo>
                  <a:pt x="365760" y="23749"/>
                </a:lnTo>
                <a:lnTo>
                  <a:pt x="384175" y="27431"/>
                </a:lnTo>
                <a:lnTo>
                  <a:pt x="402844" y="30606"/>
                </a:lnTo>
                <a:lnTo>
                  <a:pt x="420497" y="33527"/>
                </a:lnTo>
                <a:lnTo>
                  <a:pt x="440944" y="37083"/>
                </a:lnTo>
                <a:lnTo>
                  <a:pt x="463295" y="40386"/>
                </a:lnTo>
                <a:lnTo>
                  <a:pt x="487044" y="43180"/>
                </a:lnTo>
                <a:lnTo>
                  <a:pt x="512318" y="45719"/>
                </a:lnTo>
                <a:lnTo>
                  <a:pt x="539623" y="46862"/>
                </a:lnTo>
                <a:lnTo>
                  <a:pt x="564895" y="47878"/>
                </a:lnTo>
                <a:lnTo>
                  <a:pt x="586867" y="46862"/>
                </a:lnTo>
                <a:lnTo>
                  <a:pt x="605536" y="46862"/>
                </a:lnTo>
                <a:lnTo>
                  <a:pt x="622045" y="44703"/>
                </a:lnTo>
                <a:lnTo>
                  <a:pt x="638301" y="41020"/>
                </a:lnTo>
                <a:lnTo>
                  <a:pt x="656970" y="38226"/>
                </a:lnTo>
                <a:lnTo>
                  <a:pt x="676782" y="34925"/>
                </a:lnTo>
                <a:lnTo>
                  <a:pt x="696213" y="30606"/>
                </a:lnTo>
                <a:lnTo>
                  <a:pt x="715010" y="26288"/>
                </a:lnTo>
                <a:lnTo>
                  <a:pt x="715010" y="26288"/>
                </a:lnTo>
                <a:lnTo>
                  <a:pt x="735838" y="22733"/>
                </a:lnTo>
                <a:lnTo>
                  <a:pt x="757428" y="20954"/>
                </a:lnTo>
                <a:lnTo>
                  <a:pt x="779780" y="18796"/>
                </a:lnTo>
                <a:lnTo>
                  <a:pt x="801369" y="16255"/>
                </a:lnTo>
                <a:lnTo>
                  <a:pt x="822198" y="16255"/>
                </a:lnTo>
                <a:lnTo>
                  <a:pt x="822198" y="16255"/>
                </a:lnTo>
                <a:lnTo>
                  <a:pt x="840613" y="18796"/>
                </a:lnTo>
                <a:lnTo>
                  <a:pt x="858266" y="20954"/>
                </a:lnTo>
                <a:lnTo>
                  <a:pt x="875919" y="25272"/>
                </a:lnTo>
                <a:lnTo>
                  <a:pt x="894207" y="30606"/>
                </a:lnTo>
                <a:lnTo>
                  <a:pt x="917701" y="36068"/>
                </a:lnTo>
                <a:lnTo>
                  <a:pt x="942467" y="41020"/>
                </a:lnTo>
                <a:lnTo>
                  <a:pt x="970914" y="44703"/>
                </a:lnTo>
                <a:lnTo>
                  <a:pt x="997204" y="45719"/>
                </a:lnTo>
                <a:lnTo>
                  <a:pt x="997204" y="45719"/>
                </a:lnTo>
                <a:lnTo>
                  <a:pt x="1024508" y="44703"/>
                </a:lnTo>
                <a:lnTo>
                  <a:pt x="1050163" y="43180"/>
                </a:lnTo>
                <a:lnTo>
                  <a:pt x="1072769" y="41020"/>
                </a:lnTo>
                <a:lnTo>
                  <a:pt x="1094739" y="38226"/>
                </a:lnTo>
                <a:lnTo>
                  <a:pt x="1116711" y="36068"/>
                </a:lnTo>
                <a:lnTo>
                  <a:pt x="1138301" y="34925"/>
                </a:lnTo>
                <a:lnTo>
                  <a:pt x="1160653" y="34925"/>
                </a:lnTo>
                <a:lnTo>
                  <a:pt x="1181227" y="34925"/>
                </a:lnTo>
                <a:lnTo>
                  <a:pt x="1202055" y="36068"/>
                </a:lnTo>
                <a:lnTo>
                  <a:pt x="1218564" y="39243"/>
                </a:lnTo>
                <a:lnTo>
                  <a:pt x="1218564" y="39243"/>
                </a:lnTo>
                <a:lnTo>
                  <a:pt x="1234058" y="43180"/>
                </a:lnTo>
                <a:lnTo>
                  <a:pt x="1250314" y="45719"/>
                </a:lnTo>
                <a:lnTo>
                  <a:pt x="1268603" y="46862"/>
                </a:lnTo>
                <a:lnTo>
                  <a:pt x="1289939" y="49021"/>
                </a:lnTo>
                <a:lnTo>
                  <a:pt x="1311529" y="51181"/>
                </a:lnTo>
                <a:lnTo>
                  <a:pt x="1334516" y="52196"/>
                </a:lnTo>
                <a:lnTo>
                  <a:pt x="1358645" y="52196"/>
                </a:lnTo>
                <a:lnTo>
                  <a:pt x="1358645" y="52196"/>
                </a:lnTo>
                <a:lnTo>
                  <a:pt x="1383792" y="51181"/>
                </a:lnTo>
                <a:lnTo>
                  <a:pt x="1407668" y="50037"/>
                </a:lnTo>
                <a:lnTo>
                  <a:pt x="1432052" y="46862"/>
                </a:lnTo>
                <a:lnTo>
                  <a:pt x="1455166" y="42163"/>
                </a:lnTo>
                <a:lnTo>
                  <a:pt x="1477137" y="39243"/>
                </a:lnTo>
                <a:lnTo>
                  <a:pt x="1496568" y="37083"/>
                </a:lnTo>
                <a:lnTo>
                  <a:pt x="1515237" y="34925"/>
                </a:lnTo>
                <a:lnTo>
                  <a:pt x="1532889" y="34925"/>
                </a:lnTo>
                <a:lnTo>
                  <a:pt x="1549400" y="36068"/>
                </a:lnTo>
                <a:lnTo>
                  <a:pt x="1565275" y="38226"/>
                </a:lnTo>
                <a:lnTo>
                  <a:pt x="1582928" y="40386"/>
                </a:lnTo>
                <a:lnTo>
                  <a:pt x="1601596" y="41020"/>
                </a:lnTo>
                <a:lnTo>
                  <a:pt x="1623568" y="42163"/>
                </a:lnTo>
                <a:lnTo>
                  <a:pt x="1647697" y="42163"/>
                </a:lnTo>
                <a:lnTo>
                  <a:pt x="1671828" y="41020"/>
                </a:lnTo>
                <a:lnTo>
                  <a:pt x="1695577" y="39243"/>
                </a:lnTo>
                <a:lnTo>
                  <a:pt x="1718945" y="37083"/>
                </a:lnTo>
                <a:lnTo>
                  <a:pt x="1739519" y="33527"/>
                </a:lnTo>
                <a:lnTo>
                  <a:pt x="1759331" y="31368"/>
                </a:lnTo>
                <a:lnTo>
                  <a:pt x="1778000" y="30606"/>
                </a:lnTo>
                <a:lnTo>
                  <a:pt x="1795271" y="30606"/>
                </a:lnTo>
                <a:lnTo>
                  <a:pt x="1815083" y="31368"/>
                </a:lnTo>
                <a:lnTo>
                  <a:pt x="1833880" y="32384"/>
                </a:lnTo>
                <a:lnTo>
                  <a:pt x="1855851" y="36068"/>
                </a:lnTo>
                <a:lnTo>
                  <a:pt x="1878457" y="39243"/>
                </a:lnTo>
                <a:lnTo>
                  <a:pt x="1902968" y="41020"/>
                </a:lnTo>
                <a:lnTo>
                  <a:pt x="1925701" y="43180"/>
                </a:lnTo>
                <a:lnTo>
                  <a:pt x="1949704" y="43180"/>
                </a:lnTo>
                <a:lnTo>
                  <a:pt x="1971675" y="42163"/>
                </a:lnTo>
                <a:lnTo>
                  <a:pt x="1990470" y="41020"/>
                </a:lnTo>
                <a:lnTo>
                  <a:pt x="1990470" y="41020"/>
                </a:lnTo>
                <a:lnTo>
                  <a:pt x="2008758" y="39243"/>
                </a:lnTo>
                <a:lnTo>
                  <a:pt x="2026411" y="36068"/>
                </a:lnTo>
                <a:lnTo>
                  <a:pt x="2045208" y="32384"/>
                </a:lnTo>
                <a:lnTo>
                  <a:pt x="2062860" y="29590"/>
                </a:lnTo>
                <a:lnTo>
                  <a:pt x="2080133" y="26288"/>
                </a:lnTo>
                <a:lnTo>
                  <a:pt x="2097785" y="25272"/>
                </a:lnTo>
                <a:lnTo>
                  <a:pt x="2116455" y="23749"/>
                </a:lnTo>
                <a:lnTo>
                  <a:pt x="2137029" y="22733"/>
                </a:lnTo>
                <a:lnTo>
                  <a:pt x="2157857" y="21971"/>
                </a:lnTo>
                <a:lnTo>
                  <a:pt x="2179828" y="20954"/>
                </a:lnTo>
                <a:lnTo>
                  <a:pt x="2200656" y="20954"/>
                </a:lnTo>
                <a:lnTo>
                  <a:pt x="2221230" y="20954"/>
                </a:lnTo>
                <a:lnTo>
                  <a:pt x="2242058" y="21971"/>
                </a:lnTo>
                <a:lnTo>
                  <a:pt x="2263013" y="21971"/>
                </a:lnTo>
                <a:lnTo>
                  <a:pt x="2282825" y="20954"/>
                </a:lnTo>
                <a:lnTo>
                  <a:pt x="2301494" y="19812"/>
                </a:lnTo>
                <a:lnTo>
                  <a:pt x="2320163" y="17272"/>
                </a:lnTo>
                <a:lnTo>
                  <a:pt x="2334260" y="13335"/>
                </a:lnTo>
                <a:lnTo>
                  <a:pt x="2342896" y="12318"/>
                </a:lnTo>
                <a:lnTo>
                  <a:pt x="2348610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976120" y="2125979"/>
            <a:ext cx="1066800" cy="45085"/>
          </a:xfrm>
          <a:custGeom>
            <a:avLst/>
            <a:gdLst/>
            <a:ahLst/>
            <a:cxnLst/>
            <a:rect l="l" t="t" r="r" b="b"/>
            <a:pathLst>
              <a:path w="1066800" h="45085">
                <a:moveTo>
                  <a:pt x="0" y="5333"/>
                </a:moveTo>
                <a:lnTo>
                  <a:pt x="6477" y="0"/>
                </a:lnTo>
                <a:lnTo>
                  <a:pt x="6477" y="0"/>
                </a:lnTo>
                <a:lnTo>
                  <a:pt x="16510" y="3175"/>
                </a:lnTo>
                <a:lnTo>
                  <a:pt x="27305" y="10794"/>
                </a:lnTo>
                <a:lnTo>
                  <a:pt x="40640" y="20827"/>
                </a:lnTo>
                <a:lnTo>
                  <a:pt x="54737" y="30606"/>
                </a:lnTo>
                <a:lnTo>
                  <a:pt x="71247" y="37845"/>
                </a:lnTo>
                <a:lnTo>
                  <a:pt x="88900" y="41401"/>
                </a:lnTo>
                <a:lnTo>
                  <a:pt x="110490" y="44576"/>
                </a:lnTo>
                <a:lnTo>
                  <a:pt x="131444" y="44576"/>
                </a:lnTo>
                <a:lnTo>
                  <a:pt x="150113" y="43561"/>
                </a:lnTo>
                <a:lnTo>
                  <a:pt x="170942" y="42418"/>
                </a:lnTo>
                <a:lnTo>
                  <a:pt x="191516" y="39243"/>
                </a:lnTo>
                <a:lnTo>
                  <a:pt x="211328" y="33781"/>
                </a:lnTo>
                <a:lnTo>
                  <a:pt x="227837" y="28067"/>
                </a:lnTo>
                <a:lnTo>
                  <a:pt x="245491" y="24130"/>
                </a:lnTo>
                <a:lnTo>
                  <a:pt x="262763" y="20827"/>
                </a:lnTo>
                <a:lnTo>
                  <a:pt x="281559" y="17271"/>
                </a:lnTo>
                <a:lnTo>
                  <a:pt x="300228" y="14350"/>
                </a:lnTo>
                <a:lnTo>
                  <a:pt x="318897" y="9651"/>
                </a:lnTo>
                <a:lnTo>
                  <a:pt x="337312" y="5333"/>
                </a:lnTo>
                <a:lnTo>
                  <a:pt x="357124" y="2158"/>
                </a:lnTo>
                <a:lnTo>
                  <a:pt x="374777" y="2158"/>
                </a:lnTo>
                <a:lnTo>
                  <a:pt x="374777" y="2158"/>
                </a:lnTo>
                <a:lnTo>
                  <a:pt x="392049" y="3175"/>
                </a:lnTo>
                <a:lnTo>
                  <a:pt x="408178" y="6476"/>
                </a:lnTo>
                <a:lnTo>
                  <a:pt x="424815" y="10794"/>
                </a:lnTo>
                <a:lnTo>
                  <a:pt x="441325" y="15493"/>
                </a:lnTo>
                <a:lnTo>
                  <a:pt x="460121" y="20827"/>
                </a:lnTo>
                <a:lnTo>
                  <a:pt x="479552" y="25907"/>
                </a:lnTo>
                <a:lnTo>
                  <a:pt x="499363" y="30606"/>
                </a:lnTo>
                <a:lnTo>
                  <a:pt x="521207" y="33781"/>
                </a:lnTo>
                <a:lnTo>
                  <a:pt x="545338" y="37083"/>
                </a:lnTo>
                <a:lnTo>
                  <a:pt x="570611" y="37845"/>
                </a:lnTo>
                <a:lnTo>
                  <a:pt x="594360" y="37083"/>
                </a:lnTo>
                <a:lnTo>
                  <a:pt x="616712" y="37083"/>
                </a:lnTo>
                <a:lnTo>
                  <a:pt x="637159" y="33781"/>
                </a:lnTo>
                <a:lnTo>
                  <a:pt x="653796" y="31623"/>
                </a:lnTo>
                <a:lnTo>
                  <a:pt x="669925" y="28067"/>
                </a:lnTo>
                <a:lnTo>
                  <a:pt x="686562" y="24892"/>
                </a:lnTo>
                <a:lnTo>
                  <a:pt x="704088" y="21970"/>
                </a:lnTo>
                <a:lnTo>
                  <a:pt x="722503" y="19431"/>
                </a:lnTo>
                <a:lnTo>
                  <a:pt x="742315" y="17271"/>
                </a:lnTo>
                <a:lnTo>
                  <a:pt x="760984" y="16256"/>
                </a:lnTo>
                <a:lnTo>
                  <a:pt x="778256" y="16256"/>
                </a:lnTo>
                <a:lnTo>
                  <a:pt x="778256" y="16256"/>
                </a:lnTo>
                <a:lnTo>
                  <a:pt x="795909" y="17271"/>
                </a:lnTo>
                <a:lnTo>
                  <a:pt x="813562" y="19431"/>
                </a:lnTo>
                <a:lnTo>
                  <a:pt x="831215" y="21970"/>
                </a:lnTo>
                <a:lnTo>
                  <a:pt x="849630" y="24892"/>
                </a:lnTo>
                <a:lnTo>
                  <a:pt x="868299" y="30606"/>
                </a:lnTo>
                <a:lnTo>
                  <a:pt x="885952" y="34925"/>
                </a:lnTo>
                <a:lnTo>
                  <a:pt x="903605" y="39243"/>
                </a:lnTo>
                <a:lnTo>
                  <a:pt x="924052" y="41401"/>
                </a:lnTo>
                <a:lnTo>
                  <a:pt x="943863" y="42418"/>
                </a:lnTo>
                <a:lnTo>
                  <a:pt x="962279" y="43561"/>
                </a:lnTo>
                <a:lnTo>
                  <a:pt x="982091" y="43561"/>
                </a:lnTo>
                <a:lnTo>
                  <a:pt x="982091" y="43561"/>
                </a:lnTo>
                <a:lnTo>
                  <a:pt x="1004062" y="42418"/>
                </a:lnTo>
                <a:lnTo>
                  <a:pt x="1024890" y="42418"/>
                </a:lnTo>
                <a:lnTo>
                  <a:pt x="1040003" y="42418"/>
                </a:lnTo>
                <a:lnTo>
                  <a:pt x="1051179" y="42418"/>
                </a:lnTo>
                <a:lnTo>
                  <a:pt x="1066292" y="414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882263" y="2116200"/>
            <a:ext cx="960119" cy="38100"/>
          </a:xfrm>
          <a:custGeom>
            <a:avLst/>
            <a:gdLst/>
            <a:ahLst/>
            <a:cxnLst/>
            <a:rect l="l" t="t" r="r" b="b"/>
            <a:pathLst>
              <a:path w="960120" h="38100">
                <a:moveTo>
                  <a:pt x="0" y="0"/>
                </a:moveTo>
                <a:lnTo>
                  <a:pt x="0" y="0"/>
                </a:lnTo>
                <a:lnTo>
                  <a:pt x="11937" y="8636"/>
                </a:lnTo>
                <a:lnTo>
                  <a:pt x="21971" y="15112"/>
                </a:lnTo>
                <a:lnTo>
                  <a:pt x="34925" y="21590"/>
                </a:lnTo>
                <a:lnTo>
                  <a:pt x="50419" y="27050"/>
                </a:lnTo>
                <a:lnTo>
                  <a:pt x="64897" y="32766"/>
                </a:lnTo>
                <a:lnTo>
                  <a:pt x="78866" y="34671"/>
                </a:lnTo>
                <a:lnTo>
                  <a:pt x="96520" y="34671"/>
                </a:lnTo>
                <a:lnTo>
                  <a:pt x="117094" y="34671"/>
                </a:lnTo>
                <a:lnTo>
                  <a:pt x="139319" y="33909"/>
                </a:lnTo>
                <a:lnTo>
                  <a:pt x="158750" y="31750"/>
                </a:lnTo>
                <a:lnTo>
                  <a:pt x="178562" y="29210"/>
                </a:lnTo>
                <a:lnTo>
                  <a:pt x="197992" y="27050"/>
                </a:lnTo>
                <a:lnTo>
                  <a:pt x="217804" y="24130"/>
                </a:lnTo>
                <a:lnTo>
                  <a:pt x="239775" y="21590"/>
                </a:lnTo>
                <a:lnTo>
                  <a:pt x="259587" y="20574"/>
                </a:lnTo>
                <a:lnTo>
                  <a:pt x="278384" y="20574"/>
                </a:lnTo>
                <a:lnTo>
                  <a:pt x="296672" y="20574"/>
                </a:lnTo>
                <a:lnTo>
                  <a:pt x="296672" y="20574"/>
                </a:lnTo>
                <a:lnTo>
                  <a:pt x="316484" y="22733"/>
                </a:lnTo>
                <a:lnTo>
                  <a:pt x="338454" y="25273"/>
                </a:lnTo>
                <a:lnTo>
                  <a:pt x="358901" y="26035"/>
                </a:lnTo>
                <a:lnTo>
                  <a:pt x="381253" y="28193"/>
                </a:lnTo>
                <a:lnTo>
                  <a:pt x="403987" y="29210"/>
                </a:lnTo>
                <a:lnTo>
                  <a:pt x="429133" y="30606"/>
                </a:lnTo>
                <a:lnTo>
                  <a:pt x="455422" y="29210"/>
                </a:lnTo>
                <a:lnTo>
                  <a:pt x="481711" y="28193"/>
                </a:lnTo>
                <a:lnTo>
                  <a:pt x="508000" y="27050"/>
                </a:lnTo>
                <a:lnTo>
                  <a:pt x="534288" y="27050"/>
                </a:lnTo>
                <a:lnTo>
                  <a:pt x="556260" y="27050"/>
                </a:lnTo>
                <a:lnTo>
                  <a:pt x="573532" y="26035"/>
                </a:lnTo>
                <a:lnTo>
                  <a:pt x="590041" y="25273"/>
                </a:lnTo>
                <a:lnTo>
                  <a:pt x="607695" y="25273"/>
                </a:lnTo>
                <a:lnTo>
                  <a:pt x="624332" y="26035"/>
                </a:lnTo>
                <a:lnTo>
                  <a:pt x="640461" y="28193"/>
                </a:lnTo>
                <a:lnTo>
                  <a:pt x="658113" y="30606"/>
                </a:lnTo>
                <a:lnTo>
                  <a:pt x="677926" y="32766"/>
                </a:lnTo>
                <a:lnTo>
                  <a:pt x="698500" y="33909"/>
                </a:lnTo>
                <a:lnTo>
                  <a:pt x="717169" y="34671"/>
                </a:lnTo>
                <a:lnTo>
                  <a:pt x="734822" y="34671"/>
                </a:lnTo>
                <a:lnTo>
                  <a:pt x="755269" y="35687"/>
                </a:lnTo>
                <a:lnTo>
                  <a:pt x="778383" y="36830"/>
                </a:lnTo>
                <a:lnTo>
                  <a:pt x="801370" y="36830"/>
                </a:lnTo>
                <a:lnTo>
                  <a:pt x="820165" y="36830"/>
                </a:lnTo>
                <a:lnTo>
                  <a:pt x="837819" y="36830"/>
                </a:lnTo>
                <a:lnTo>
                  <a:pt x="853948" y="37846"/>
                </a:lnTo>
                <a:lnTo>
                  <a:pt x="870203" y="37846"/>
                </a:lnTo>
                <a:lnTo>
                  <a:pt x="886713" y="37846"/>
                </a:lnTo>
                <a:lnTo>
                  <a:pt x="904366" y="37846"/>
                </a:lnTo>
                <a:lnTo>
                  <a:pt x="922020" y="36830"/>
                </a:lnTo>
                <a:lnTo>
                  <a:pt x="938529" y="34671"/>
                </a:lnTo>
                <a:lnTo>
                  <a:pt x="951484" y="30606"/>
                </a:lnTo>
                <a:lnTo>
                  <a:pt x="960120" y="270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32730" y="21414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31717" y="1343151"/>
            <a:ext cx="235077" cy="1224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328033" y="1263776"/>
            <a:ext cx="415925" cy="106680"/>
          </a:xfrm>
          <a:custGeom>
            <a:avLst/>
            <a:gdLst/>
            <a:ahLst/>
            <a:cxnLst/>
            <a:rect l="l" t="t" r="r" b="b"/>
            <a:pathLst>
              <a:path w="415925" h="106680">
                <a:moveTo>
                  <a:pt x="0" y="82423"/>
                </a:moveTo>
                <a:lnTo>
                  <a:pt x="7492" y="87884"/>
                </a:lnTo>
                <a:lnTo>
                  <a:pt x="16128" y="95376"/>
                </a:lnTo>
                <a:lnTo>
                  <a:pt x="29463" y="102997"/>
                </a:lnTo>
                <a:lnTo>
                  <a:pt x="49275" y="106552"/>
                </a:lnTo>
                <a:lnTo>
                  <a:pt x="76580" y="104012"/>
                </a:lnTo>
                <a:lnTo>
                  <a:pt x="104012" y="98679"/>
                </a:lnTo>
                <a:lnTo>
                  <a:pt x="129158" y="91439"/>
                </a:lnTo>
                <a:lnTo>
                  <a:pt x="150749" y="82423"/>
                </a:lnTo>
                <a:lnTo>
                  <a:pt x="174878" y="73787"/>
                </a:lnTo>
                <a:lnTo>
                  <a:pt x="220979" y="55118"/>
                </a:lnTo>
                <a:lnTo>
                  <a:pt x="260603" y="43180"/>
                </a:lnTo>
                <a:lnTo>
                  <a:pt x="280034" y="37846"/>
                </a:lnTo>
                <a:lnTo>
                  <a:pt x="299846" y="31623"/>
                </a:lnTo>
                <a:lnTo>
                  <a:pt x="320675" y="25146"/>
                </a:lnTo>
                <a:lnTo>
                  <a:pt x="320675" y="25146"/>
                </a:lnTo>
                <a:lnTo>
                  <a:pt x="342645" y="18414"/>
                </a:lnTo>
                <a:lnTo>
                  <a:pt x="366394" y="10795"/>
                </a:lnTo>
                <a:lnTo>
                  <a:pt x="388365" y="5334"/>
                </a:lnTo>
                <a:lnTo>
                  <a:pt x="406018" y="2159"/>
                </a:lnTo>
                <a:lnTo>
                  <a:pt x="41579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01896" y="1742566"/>
            <a:ext cx="415290" cy="207010"/>
          </a:xfrm>
          <a:custGeom>
            <a:avLst/>
            <a:gdLst/>
            <a:ahLst/>
            <a:cxnLst/>
            <a:rect l="l" t="t" r="r" b="b"/>
            <a:pathLst>
              <a:path w="415289" h="207010">
                <a:moveTo>
                  <a:pt x="0" y="176022"/>
                </a:moveTo>
                <a:lnTo>
                  <a:pt x="6476" y="191516"/>
                </a:lnTo>
                <a:lnTo>
                  <a:pt x="16509" y="200914"/>
                </a:lnTo>
                <a:lnTo>
                  <a:pt x="30987" y="206629"/>
                </a:lnTo>
                <a:lnTo>
                  <a:pt x="48259" y="205232"/>
                </a:lnTo>
                <a:lnTo>
                  <a:pt x="88900" y="183642"/>
                </a:lnTo>
                <a:lnTo>
                  <a:pt x="135636" y="153416"/>
                </a:lnTo>
                <a:lnTo>
                  <a:pt x="165226" y="132461"/>
                </a:lnTo>
                <a:lnTo>
                  <a:pt x="198374" y="112268"/>
                </a:lnTo>
                <a:lnTo>
                  <a:pt x="226821" y="93599"/>
                </a:lnTo>
                <a:lnTo>
                  <a:pt x="254126" y="74930"/>
                </a:lnTo>
                <a:lnTo>
                  <a:pt x="284733" y="58674"/>
                </a:lnTo>
                <a:lnTo>
                  <a:pt x="311023" y="44704"/>
                </a:lnTo>
                <a:lnTo>
                  <a:pt x="338327" y="30607"/>
                </a:lnTo>
                <a:lnTo>
                  <a:pt x="365759" y="19812"/>
                </a:lnTo>
                <a:lnTo>
                  <a:pt x="386588" y="10795"/>
                </a:lnTo>
                <a:lnTo>
                  <a:pt x="404240" y="4699"/>
                </a:lnTo>
                <a:lnTo>
                  <a:pt x="41503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22392" y="1739391"/>
            <a:ext cx="7620" cy="19685"/>
          </a:xfrm>
          <a:custGeom>
            <a:avLst/>
            <a:gdLst/>
            <a:ahLst/>
            <a:cxnLst/>
            <a:rect l="l" t="t" r="r" b="b"/>
            <a:pathLst>
              <a:path w="7620" h="19685">
                <a:moveTo>
                  <a:pt x="7493" y="0"/>
                </a:moveTo>
                <a:lnTo>
                  <a:pt x="5334" y="8890"/>
                </a:lnTo>
                <a:lnTo>
                  <a:pt x="0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69416B7-25B2-4FB1-AA7B-AC5BD3BB696C}"/>
                  </a:ext>
                </a:extLst>
              </p14:cNvPr>
              <p14:cNvContentPartPr/>
              <p14:nvPr/>
            </p14:nvContentPartPr>
            <p14:xfrm>
              <a:off x="4086000" y="2164680"/>
              <a:ext cx="970920" cy="2064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69416B7-25B2-4FB1-AA7B-AC5BD3BB696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6640" y="2155320"/>
                <a:ext cx="989640" cy="208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7152" y="792479"/>
            <a:ext cx="188137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388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426208" y="475488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15772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00"/>
              </a:spcBef>
            </a:pP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Exchange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respiratory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system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includes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5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16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pairs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 of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gills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placed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in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sac-like</a:t>
            </a:r>
            <a:r>
              <a:rPr sz="1500" spc="-80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pouches.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82821" y="1635251"/>
            <a:ext cx="1740535" cy="85725"/>
          </a:xfrm>
          <a:custGeom>
            <a:avLst/>
            <a:gdLst/>
            <a:ahLst/>
            <a:cxnLst/>
            <a:rect l="l" t="t" r="r" b="b"/>
            <a:pathLst>
              <a:path w="1740535" h="85725">
                <a:moveTo>
                  <a:pt x="0" y="0"/>
                </a:moveTo>
                <a:lnTo>
                  <a:pt x="0" y="0"/>
                </a:lnTo>
                <a:lnTo>
                  <a:pt x="10794" y="2159"/>
                </a:lnTo>
                <a:lnTo>
                  <a:pt x="20827" y="8636"/>
                </a:lnTo>
                <a:lnTo>
                  <a:pt x="30479" y="17272"/>
                </a:lnTo>
                <a:lnTo>
                  <a:pt x="41275" y="26924"/>
                </a:lnTo>
                <a:lnTo>
                  <a:pt x="52450" y="38100"/>
                </a:lnTo>
                <a:lnTo>
                  <a:pt x="65786" y="46736"/>
                </a:lnTo>
                <a:lnTo>
                  <a:pt x="83057" y="53212"/>
                </a:lnTo>
                <a:lnTo>
                  <a:pt x="101853" y="56514"/>
                </a:lnTo>
                <a:lnTo>
                  <a:pt x="121665" y="56514"/>
                </a:lnTo>
                <a:lnTo>
                  <a:pt x="139953" y="51816"/>
                </a:lnTo>
                <a:lnTo>
                  <a:pt x="158750" y="46736"/>
                </a:lnTo>
                <a:lnTo>
                  <a:pt x="177418" y="41021"/>
                </a:lnTo>
                <a:lnTo>
                  <a:pt x="196850" y="35560"/>
                </a:lnTo>
                <a:lnTo>
                  <a:pt x="219837" y="31242"/>
                </a:lnTo>
                <a:lnTo>
                  <a:pt x="242950" y="30607"/>
                </a:lnTo>
                <a:lnTo>
                  <a:pt x="265938" y="30607"/>
                </a:lnTo>
                <a:lnTo>
                  <a:pt x="287908" y="32385"/>
                </a:lnTo>
                <a:lnTo>
                  <a:pt x="310641" y="37084"/>
                </a:lnTo>
                <a:lnTo>
                  <a:pt x="332993" y="43180"/>
                </a:lnTo>
                <a:lnTo>
                  <a:pt x="354583" y="49657"/>
                </a:lnTo>
                <a:lnTo>
                  <a:pt x="373252" y="56514"/>
                </a:lnTo>
                <a:lnTo>
                  <a:pt x="389763" y="62611"/>
                </a:lnTo>
                <a:lnTo>
                  <a:pt x="407415" y="67945"/>
                </a:lnTo>
                <a:lnTo>
                  <a:pt x="424688" y="70104"/>
                </a:lnTo>
                <a:lnTo>
                  <a:pt x="444500" y="70104"/>
                </a:lnTo>
                <a:lnTo>
                  <a:pt x="444500" y="70104"/>
                </a:lnTo>
                <a:lnTo>
                  <a:pt x="466089" y="69087"/>
                </a:lnTo>
                <a:lnTo>
                  <a:pt x="491743" y="66167"/>
                </a:lnTo>
                <a:lnTo>
                  <a:pt x="514350" y="60451"/>
                </a:lnTo>
                <a:lnTo>
                  <a:pt x="536701" y="55372"/>
                </a:lnTo>
                <a:lnTo>
                  <a:pt x="558291" y="50673"/>
                </a:lnTo>
                <a:lnTo>
                  <a:pt x="579119" y="48895"/>
                </a:lnTo>
                <a:lnTo>
                  <a:pt x="598677" y="49657"/>
                </a:lnTo>
                <a:lnTo>
                  <a:pt x="615188" y="51816"/>
                </a:lnTo>
                <a:lnTo>
                  <a:pt x="630681" y="56514"/>
                </a:lnTo>
                <a:lnTo>
                  <a:pt x="644651" y="62611"/>
                </a:lnTo>
                <a:lnTo>
                  <a:pt x="660145" y="69087"/>
                </a:lnTo>
                <a:lnTo>
                  <a:pt x="674242" y="74802"/>
                </a:lnTo>
                <a:lnTo>
                  <a:pt x="690752" y="80263"/>
                </a:lnTo>
                <a:lnTo>
                  <a:pt x="708405" y="83438"/>
                </a:lnTo>
                <a:lnTo>
                  <a:pt x="726820" y="85598"/>
                </a:lnTo>
                <a:lnTo>
                  <a:pt x="746632" y="82423"/>
                </a:lnTo>
                <a:lnTo>
                  <a:pt x="766063" y="78739"/>
                </a:lnTo>
                <a:lnTo>
                  <a:pt x="786129" y="74802"/>
                </a:lnTo>
                <a:lnTo>
                  <a:pt x="802386" y="69087"/>
                </a:lnTo>
                <a:lnTo>
                  <a:pt x="817879" y="64008"/>
                </a:lnTo>
                <a:lnTo>
                  <a:pt x="835532" y="58293"/>
                </a:lnTo>
                <a:lnTo>
                  <a:pt x="853820" y="54356"/>
                </a:lnTo>
                <a:lnTo>
                  <a:pt x="873632" y="50673"/>
                </a:lnTo>
                <a:lnTo>
                  <a:pt x="894206" y="49657"/>
                </a:lnTo>
                <a:lnTo>
                  <a:pt x="894206" y="49657"/>
                </a:lnTo>
                <a:lnTo>
                  <a:pt x="916558" y="50673"/>
                </a:lnTo>
                <a:lnTo>
                  <a:pt x="938149" y="55372"/>
                </a:lnTo>
                <a:lnTo>
                  <a:pt x="960119" y="59309"/>
                </a:lnTo>
                <a:lnTo>
                  <a:pt x="978788" y="65150"/>
                </a:lnTo>
                <a:lnTo>
                  <a:pt x="996061" y="67945"/>
                </a:lnTo>
                <a:lnTo>
                  <a:pt x="1013713" y="71627"/>
                </a:lnTo>
                <a:lnTo>
                  <a:pt x="1032382" y="71627"/>
                </a:lnTo>
                <a:lnTo>
                  <a:pt x="1051814" y="69087"/>
                </a:lnTo>
                <a:lnTo>
                  <a:pt x="1070609" y="65150"/>
                </a:lnTo>
                <a:lnTo>
                  <a:pt x="1089278" y="59309"/>
                </a:lnTo>
                <a:lnTo>
                  <a:pt x="1106931" y="54356"/>
                </a:lnTo>
                <a:lnTo>
                  <a:pt x="1125346" y="47879"/>
                </a:lnTo>
                <a:lnTo>
                  <a:pt x="1144015" y="41021"/>
                </a:lnTo>
                <a:lnTo>
                  <a:pt x="1163827" y="38100"/>
                </a:lnTo>
                <a:lnTo>
                  <a:pt x="1182115" y="39243"/>
                </a:lnTo>
                <a:lnTo>
                  <a:pt x="1200912" y="43180"/>
                </a:lnTo>
                <a:lnTo>
                  <a:pt x="1217421" y="49657"/>
                </a:lnTo>
                <a:lnTo>
                  <a:pt x="1234058" y="57531"/>
                </a:lnTo>
                <a:lnTo>
                  <a:pt x="1251330" y="62611"/>
                </a:lnTo>
                <a:lnTo>
                  <a:pt x="1267459" y="67310"/>
                </a:lnTo>
                <a:lnTo>
                  <a:pt x="1285113" y="69087"/>
                </a:lnTo>
                <a:lnTo>
                  <a:pt x="1302765" y="69087"/>
                </a:lnTo>
                <a:lnTo>
                  <a:pt x="1320418" y="66167"/>
                </a:lnTo>
                <a:lnTo>
                  <a:pt x="1338833" y="60451"/>
                </a:lnTo>
                <a:lnTo>
                  <a:pt x="1357502" y="54356"/>
                </a:lnTo>
                <a:lnTo>
                  <a:pt x="1376171" y="46736"/>
                </a:lnTo>
                <a:lnTo>
                  <a:pt x="1393443" y="41021"/>
                </a:lnTo>
                <a:lnTo>
                  <a:pt x="1411096" y="38100"/>
                </a:lnTo>
                <a:lnTo>
                  <a:pt x="1411096" y="38100"/>
                </a:lnTo>
                <a:lnTo>
                  <a:pt x="1428750" y="40259"/>
                </a:lnTo>
                <a:lnTo>
                  <a:pt x="1443863" y="45720"/>
                </a:lnTo>
                <a:lnTo>
                  <a:pt x="1459356" y="51816"/>
                </a:lnTo>
                <a:lnTo>
                  <a:pt x="1474851" y="58293"/>
                </a:lnTo>
                <a:lnTo>
                  <a:pt x="1491106" y="64008"/>
                </a:lnTo>
                <a:lnTo>
                  <a:pt x="1508378" y="66167"/>
                </a:lnTo>
                <a:lnTo>
                  <a:pt x="1508378" y="66167"/>
                </a:lnTo>
                <a:lnTo>
                  <a:pt x="1527048" y="65150"/>
                </a:lnTo>
                <a:lnTo>
                  <a:pt x="1545716" y="60451"/>
                </a:lnTo>
                <a:lnTo>
                  <a:pt x="1564513" y="54356"/>
                </a:lnTo>
                <a:lnTo>
                  <a:pt x="1580641" y="47879"/>
                </a:lnTo>
                <a:lnTo>
                  <a:pt x="1598294" y="43180"/>
                </a:lnTo>
                <a:lnTo>
                  <a:pt x="1615948" y="42037"/>
                </a:lnTo>
                <a:lnTo>
                  <a:pt x="1632584" y="45720"/>
                </a:lnTo>
                <a:lnTo>
                  <a:pt x="1648714" y="49657"/>
                </a:lnTo>
                <a:lnTo>
                  <a:pt x="1667509" y="54356"/>
                </a:lnTo>
                <a:lnTo>
                  <a:pt x="1687194" y="56514"/>
                </a:lnTo>
                <a:lnTo>
                  <a:pt x="1705609" y="55372"/>
                </a:lnTo>
                <a:lnTo>
                  <a:pt x="1721865" y="53212"/>
                </a:lnTo>
                <a:lnTo>
                  <a:pt x="1732914" y="49657"/>
                </a:lnTo>
                <a:lnTo>
                  <a:pt x="1740534" y="478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387594" y="1246377"/>
            <a:ext cx="381000" cy="123825"/>
          </a:xfrm>
          <a:custGeom>
            <a:avLst/>
            <a:gdLst/>
            <a:ahLst/>
            <a:cxnLst/>
            <a:rect l="l" t="t" r="r" b="b"/>
            <a:pathLst>
              <a:path w="381000" h="123825">
                <a:moveTo>
                  <a:pt x="0" y="81407"/>
                </a:moveTo>
                <a:lnTo>
                  <a:pt x="0" y="81407"/>
                </a:lnTo>
                <a:lnTo>
                  <a:pt x="7619" y="95376"/>
                </a:lnTo>
                <a:lnTo>
                  <a:pt x="16255" y="105156"/>
                </a:lnTo>
                <a:lnTo>
                  <a:pt x="27304" y="114808"/>
                </a:lnTo>
                <a:lnTo>
                  <a:pt x="44957" y="121285"/>
                </a:lnTo>
                <a:lnTo>
                  <a:pt x="64388" y="123825"/>
                </a:lnTo>
                <a:lnTo>
                  <a:pt x="85343" y="120269"/>
                </a:lnTo>
                <a:lnTo>
                  <a:pt x="105790" y="113792"/>
                </a:lnTo>
                <a:lnTo>
                  <a:pt x="125602" y="105156"/>
                </a:lnTo>
                <a:lnTo>
                  <a:pt x="150875" y="93218"/>
                </a:lnTo>
                <a:lnTo>
                  <a:pt x="178180" y="78867"/>
                </a:lnTo>
                <a:lnTo>
                  <a:pt x="203453" y="66294"/>
                </a:lnTo>
                <a:lnTo>
                  <a:pt x="224281" y="53975"/>
                </a:lnTo>
                <a:lnTo>
                  <a:pt x="245109" y="45338"/>
                </a:lnTo>
                <a:lnTo>
                  <a:pt x="263525" y="37846"/>
                </a:lnTo>
                <a:lnTo>
                  <a:pt x="280034" y="30607"/>
                </a:lnTo>
                <a:lnTo>
                  <a:pt x="298830" y="22733"/>
                </a:lnTo>
                <a:lnTo>
                  <a:pt x="317118" y="16256"/>
                </a:lnTo>
                <a:lnTo>
                  <a:pt x="335914" y="9779"/>
                </a:lnTo>
                <a:lnTo>
                  <a:pt x="352425" y="3301"/>
                </a:lnTo>
                <a:lnTo>
                  <a:pt x="365378" y="0"/>
                </a:lnTo>
                <a:lnTo>
                  <a:pt x="380872" y="2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31078" y="1230883"/>
            <a:ext cx="1270" cy="23495"/>
          </a:xfrm>
          <a:custGeom>
            <a:avLst/>
            <a:gdLst/>
            <a:ahLst/>
            <a:cxnLst/>
            <a:rect l="l" t="t" r="r" b="b"/>
            <a:pathLst>
              <a:path w="1270" h="23494">
                <a:moveTo>
                  <a:pt x="0" y="0"/>
                </a:moveTo>
                <a:lnTo>
                  <a:pt x="1143" y="14477"/>
                </a:lnTo>
                <a:lnTo>
                  <a:pt x="0" y="231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B4E2E27-B1A5-4DCD-8DA5-A433874C1D9B}"/>
                  </a:ext>
                </a:extLst>
              </p14:cNvPr>
              <p14:cNvContentPartPr/>
              <p14:nvPr/>
            </p14:nvContentPartPr>
            <p14:xfrm>
              <a:off x="3430080" y="2191680"/>
              <a:ext cx="4423320" cy="7434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B4E2E27-B1A5-4DCD-8DA5-A433874C1D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0720" y="2182320"/>
                <a:ext cx="4442040" cy="762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7" y="774134"/>
            <a:ext cx="2798850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655" y="792479"/>
            <a:ext cx="23873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88336" y="0"/>
                </a:moveTo>
                <a:lnTo>
                  <a:pt x="0" y="0"/>
                </a:lnTo>
                <a:lnTo>
                  <a:pt x="0" y="475488"/>
                </a:lnTo>
                <a:lnTo>
                  <a:pt x="2609088" y="475488"/>
                </a:lnTo>
                <a:lnTo>
                  <a:pt x="2688336" y="396239"/>
                </a:lnTo>
                <a:lnTo>
                  <a:pt x="2688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6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09088" y="475488"/>
                </a:moveTo>
                <a:lnTo>
                  <a:pt x="2624963" y="412114"/>
                </a:lnTo>
                <a:lnTo>
                  <a:pt x="2688336" y="396239"/>
                </a:lnTo>
                <a:lnTo>
                  <a:pt x="2609088" y="475488"/>
                </a:lnTo>
                <a:lnTo>
                  <a:pt x="0" y="475488"/>
                </a:lnTo>
                <a:lnTo>
                  <a:pt x="0" y="0"/>
                </a:lnTo>
                <a:lnTo>
                  <a:pt x="2688336" y="0"/>
                </a:lnTo>
                <a:lnTo>
                  <a:pt x="2688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54799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20" dirty="0">
                <a:latin typeface="Arial"/>
                <a:cs typeface="Arial"/>
              </a:rPr>
              <a:t>Heart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2-chambered,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having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one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auricle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one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ventricle.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Sinus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venosus </a:t>
            </a:r>
            <a:r>
              <a:rPr sz="1500" spc="-5" dirty="0">
                <a:latin typeface="Arial"/>
                <a:cs typeface="Arial"/>
              </a:rPr>
              <a:t>is present, </a:t>
            </a:r>
            <a:r>
              <a:rPr sz="1500" spc="50" dirty="0">
                <a:latin typeface="Arial"/>
                <a:cs typeface="Arial"/>
              </a:rPr>
              <a:t>but</a:t>
            </a:r>
            <a:r>
              <a:rPr sz="1500" spc="-295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there </a:t>
            </a:r>
            <a:r>
              <a:rPr sz="1500" spc="-5" dirty="0">
                <a:latin typeface="Arial"/>
                <a:cs typeface="Arial"/>
              </a:rPr>
              <a:t>is </a:t>
            </a:r>
            <a:r>
              <a:rPr sz="1500" spc="10" dirty="0">
                <a:latin typeface="Arial"/>
                <a:cs typeface="Arial"/>
              </a:rPr>
              <a:t>no </a:t>
            </a:r>
            <a:r>
              <a:rPr sz="1500" spc="-5" dirty="0">
                <a:latin typeface="Arial"/>
                <a:cs typeface="Arial"/>
              </a:rPr>
              <a:t>conus </a:t>
            </a:r>
            <a:r>
              <a:rPr sz="1500" spc="-10" dirty="0">
                <a:latin typeface="Arial"/>
                <a:cs typeface="Arial"/>
              </a:rPr>
              <a:t>arteriosus.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red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25" dirty="0">
                <a:latin typeface="Arial"/>
                <a:cs typeface="Arial"/>
              </a:rPr>
              <a:t>blood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corpuscles</a:t>
            </a:r>
            <a:r>
              <a:rPr sz="1500" spc="-90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are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circular,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irregular</a:t>
            </a:r>
            <a:r>
              <a:rPr sz="1500" spc="-9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nucleated.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14626" y="1620011"/>
            <a:ext cx="1127760" cy="56515"/>
          </a:xfrm>
          <a:custGeom>
            <a:avLst/>
            <a:gdLst/>
            <a:ahLst/>
            <a:cxnLst/>
            <a:rect l="l" t="t" r="r" b="b"/>
            <a:pathLst>
              <a:path w="1127760" h="56514">
                <a:moveTo>
                  <a:pt x="0" y="25146"/>
                </a:moveTo>
                <a:lnTo>
                  <a:pt x="5334" y="19812"/>
                </a:lnTo>
                <a:lnTo>
                  <a:pt x="15493" y="25146"/>
                </a:lnTo>
                <a:lnTo>
                  <a:pt x="31623" y="34162"/>
                </a:lnTo>
                <a:lnTo>
                  <a:pt x="48132" y="43941"/>
                </a:lnTo>
                <a:lnTo>
                  <a:pt x="66929" y="52577"/>
                </a:lnTo>
                <a:lnTo>
                  <a:pt x="87375" y="55752"/>
                </a:lnTo>
                <a:lnTo>
                  <a:pt x="110871" y="56514"/>
                </a:lnTo>
                <a:lnTo>
                  <a:pt x="132461" y="54737"/>
                </a:lnTo>
                <a:lnTo>
                  <a:pt x="153288" y="51053"/>
                </a:lnTo>
                <a:lnTo>
                  <a:pt x="175260" y="46736"/>
                </a:lnTo>
                <a:lnTo>
                  <a:pt x="196215" y="40259"/>
                </a:lnTo>
                <a:lnTo>
                  <a:pt x="214503" y="35940"/>
                </a:lnTo>
                <a:lnTo>
                  <a:pt x="232156" y="30607"/>
                </a:lnTo>
                <a:lnTo>
                  <a:pt x="251968" y="25146"/>
                </a:lnTo>
                <a:lnTo>
                  <a:pt x="269240" y="21971"/>
                </a:lnTo>
                <a:lnTo>
                  <a:pt x="286893" y="19812"/>
                </a:lnTo>
                <a:lnTo>
                  <a:pt x="304546" y="18669"/>
                </a:lnTo>
                <a:lnTo>
                  <a:pt x="320675" y="19812"/>
                </a:lnTo>
                <a:lnTo>
                  <a:pt x="337312" y="20827"/>
                </a:lnTo>
                <a:lnTo>
                  <a:pt x="354584" y="20827"/>
                </a:lnTo>
                <a:lnTo>
                  <a:pt x="371094" y="21971"/>
                </a:lnTo>
                <a:lnTo>
                  <a:pt x="387731" y="22987"/>
                </a:lnTo>
                <a:lnTo>
                  <a:pt x="405003" y="25146"/>
                </a:lnTo>
                <a:lnTo>
                  <a:pt x="422656" y="26288"/>
                </a:lnTo>
                <a:lnTo>
                  <a:pt x="443484" y="27304"/>
                </a:lnTo>
                <a:lnTo>
                  <a:pt x="467613" y="27304"/>
                </a:lnTo>
                <a:lnTo>
                  <a:pt x="492760" y="27304"/>
                </a:lnTo>
                <a:lnTo>
                  <a:pt x="515493" y="26288"/>
                </a:lnTo>
                <a:lnTo>
                  <a:pt x="537844" y="22987"/>
                </a:lnTo>
                <a:lnTo>
                  <a:pt x="558292" y="18669"/>
                </a:lnTo>
                <a:lnTo>
                  <a:pt x="577088" y="14350"/>
                </a:lnTo>
                <a:lnTo>
                  <a:pt x="598678" y="10033"/>
                </a:lnTo>
                <a:lnTo>
                  <a:pt x="620903" y="6858"/>
                </a:lnTo>
                <a:lnTo>
                  <a:pt x="642493" y="4699"/>
                </a:lnTo>
                <a:lnTo>
                  <a:pt x="663448" y="3556"/>
                </a:lnTo>
                <a:lnTo>
                  <a:pt x="685419" y="1397"/>
                </a:lnTo>
                <a:lnTo>
                  <a:pt x="707390" y="0"/>
                </a:lnTo>
                <a:lnTo>
                  <a:pt x="707390" y="0"/>
                </a:lnTo>
                <a:lnTo>
                  <a:pt x="729996" y="1397"/>
                </a:lnTo>
                <a:lnTo>
                  <a:pt x="753491" y="4699"/>
                </a:lnTo>
                <a:lnTo>
                  <a:pt x="777240" y="10033"/>
                </a:lnTo>
                <a:lnTo>
                  <a:pt x="799211" y="15494"/>
                </a:lnTo>
                <a:lnTo>
                  <a:pt x="823213" y="19812"/>
                </a:lnTo>
                <a:lnTo>
                  <a:pt x="850646" y="22987"/>
                </a:lnTo>
                <a:lnTo>
                  <a:pt x="879094" y="26288"/>
                </a:lnTo>
                <a:lnTo>
                  <a:pt x="901065" y="27304"/>
                </a:lnTo>
                <a:lnTo>
                  <a:pt x="921893" y="25146"/>
                </a:lnTo>
                <a:lnTo>
                  <a:pt x="943863" y="21971"/>
                </a:lnTo>
                <a:lnTo>
                  <a:pt x="966978" y="19812"/>
                </a:lnTo>
                <a:lnTo>
                  <a:pt x="989584" y="18669"/>
                </a:lnTo>
                <a:lnTo>
                  <a:pt x="1012698" y="17652"/>
                </a:lnTo>
                <a:lnTo>
                  <a:pt x="1036701" y="15494"/>
                </a:lnTo>
                <a:lnTo>
                  <a:pt x="1060831" y="13335"/>
                </a:lnTo>
                <a:lnTo>
                  <a:pt x="1081404" y="13335"/>
                </a:lnTo>
                <a:lnTo>
                  <a:pt x="1095121" y="13335"/>
                </a:lnTo>
                <a:lnTo>
                  <a:pt x="1111250" y="14350"/>
                </a:lnTo>
                <a:lnTo>
                  <a:pt x="1127506" y="176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37278" y="1659254"/>
            <a:ext cx="834390" cy="31115"/>
          </a:xfrm>
          <a:custGeom>
            <a:avLst/>
            <a:gdLst/>
            <a:ahLst/>
            <a:cxnLst/>
            <a:rect l="l" t="t" r="r" b="b"/>
            <a:pathLst>
              <a:path w="834389" h="31114">
                <a:moveTo>
                  <a:pt x="0" y="0"/>
                </a:moveTo>
                <a:lnTo>
                  <a:pt x="11937" y="0"/>
                </a:lnTo>
                <a:lnTo>
                  <a:pt x="11937" y="0"/>
                </a:lnTo>
                <a:lnTo>
                  <a:pt x="28448" y="1016"/>
                </a:lnTo>
                <a:lnTo>
                  <a:pt x="47879" y="2159"/>
                </a:lnTo>
                <a:lnTo>
                  <a:pt x="69850" y="3175"/>
                </a:lnTo>
                <a:lnTo>
                  <a:pt x="93980" y="6858"/>
                </a:lnTo>
                <a:lnTo>
                  <a:pt x="117094" y="6858"/>
                </a:lnTo>
                <a:lnTo>
                  <a:pt x="137922" y="6858"/>
                </a:lnTo>
                <a:lnTo>
                  <a:pt x="158496" y="6858"/>
                </a:lnTo>
                <a:lnTo>
                  <a:pt x="180467" y="6858"/>
                </a:lnTo>
                <a:lnTo>
                  <a:pt x="199136" y="4699"/>
                </a:lnTo>
                <a:lnTo>
                  <a:pt x="216408" y="4699"/>
                </a:lnTo>
                <a:lnTo>
                  <a:pt x="238760" y="6858"/>
                </a:lnTo>
                <a:lnTo>
                  <a:pt x="263525" y="4699"/>
                </a:lnTo>
                <a:lnTo>
                  <a:pt x="285876" y="4699"/>
                </a:lnTo>
                <a:lnTo>
                  <a:pt x="309625" y="6858"/>
                </a:lnTo>
                <a:lnTo>
                  <a:pt x="335915" y="7493"/>
                </a:lnTo>
                <a:lnTo>
                  <a:pt x="362204" y="8636"/>
                </a:lnTo>
                <a:lnTo>
                  <a:pt x="389636" y="9652"/>
                </a:lnTo>
                <a:lnTo>
                  <a:pt x="416941" y="10795"/>
                </a:lnTo>
                <a:lnTo>
                  <a:pt x="441071" y="11811"/>
                </a:lnTo>
                <a:lnTo>
                  <a:pt x="461899" y="11811"/>
                </a:lnTo>
                <a:lnTo>
                  <a:pt x="481711" y="11811"/>
                </a:lnTo>
                <a:lnTo>
                  <a:pt x="503300" y="11811"/>
                </a:lnTo>
                <a:lnTo>
                  <a:pt x="525272" y="13335"/>
                </a:lnTo>
                <a:lnTo>
                  <a:pt x="551561" y="14351"/>
                </a:lnTo>
                <a:lnTo>
                  <a:pt x="578993" y="15494"/>
                </a:lnTo>
                <a:lnTo>
                  <a:pt x="604138" y="16510"/>
                </a:lnTo>
                <a:lnTo>
                  <a:pt x="631444" y="18288"/>
                </a:lnTo>
                <a:lnTo>
                  <a:pt x="662051" y="21971"/>
                </a:lnTo>
                <a:lnTo>
                  <a:pt x="693038" y="22987"/>
                </a:lnTo>
                <a:lnTo>
                  <a:pt x="721487" y="24130"/>
                </a:lnTo>
                <a:lnTo>
                  <a:pt x="747395" y="25146"/>
                </a:lnTo>
                <a:lnTo>
                  <a:pt x="770763" y="28067"/>
                </a:lnTo>
                <a:lnTo>
                  <a:pt x="790321" y="30607"/>
                </a:lnTo>
                <a:lnTo>
                  <a:pt x="804672" y="30607"/>
                </a:lnTo>
                <a:lnTo>
                  <a:pt x="804672" y="30607"/>
                </a:lnTo>
                <a:lnTo>
                  <a:pt x="812165" y="28067"/>
                </a:lnTo>
                <a:lnTo>
                  <a:pt x="817626" y="24130"/>
                </a:lnTo>
                <a:lnTo>
                  <a:pt x="834136" y="172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21197" y="1644141"/>
            <a:ext cx="986155" cy="34925"/>
          </a:xfrm>
          <a:custGeom>
            <a:avLst/>
            <a:gdLst/>
            <a:ahLst/>
            <a:cxnLst/>
            <a:rect l="l" t="t" r="r" b="b"/>
            <a:pathLst>
              <a:path w="986154" h="34925">
                <a:moveTo>
                  <a:pt x="8636" y="0"/>
                </a:moveTo>
                <a:lnTo>
                  <a:pt x="0" y="4318"/>
                </a:lnTo>
                <a:lnTo>
                  <a:pt x="16128" y="5334"/>
                </a:lnTo>
                <a:lnTo>
                  <a:pt x="33781" y="5334"/>
                </a:lnTo>
                <a:lnTo>
                  <a:pt x="54737" y="5334"/>
                </a:lnTo>
                <a:lnTo>
                  <a:pt x="79882" y="5334"/>
                </a:lnTo>
                <a:lnTo>
                  <a:pt x="107314" y="5334"/>
                </a:lnTo>
                <a:lnTo>
                  <a:pt x="131063" y="5334"/>
                </a:lnTo>
                <a:lnTo>
                  <a:pt x="154431" y="4318"/>
                </a:lnTo>
                <a:lnTo>
                  <a:pt x="177164" y="4318"/>
                </a:lnTo>
                <a:lnTo>
                  <a:pt x="199009" y="4318"/>
                </a:lnTo>
                <a:lnTo>
                  <a:pt x="223138" y="3175"/>
                </a:lnTo>
                <a:lnTo>
                  <a:pt x="248412" y="3175"/>
                </a:lnTo>
                <a:lnTo>
                  <a:pt x="272161" y="2159"/>
                </a:lnTo>
                <a:lnTo>
                  <a:pt x="294513" y="2159"/>
                </a:lnTo>
                <a:lnTo>
                  <a:pt x="316102" y="2159"/>
                </a:lnTo>
                <a:lnTo>
                  <a:pt x="339089" y="2159"/>
                </a:lnTo>
                <a:lnTo>
                  <a:pt x="363219" y="3175"/>
                </a:lnTo>
                <a:lnTo>
                  <a:pt x="393826" y="4318"/>
                </a:lnTo>
                <a:lnTo>
                  <a:pt x="426974" y="4318"/>
                </a:lnTo>
                <a:lnTo>
                  <a:pt x="457200" y="4318"/>
                </a:lnTo>
                <a:lnTo>
                  <a:pt x="493522" y="4318"/>
                </a:lnTo>
                <a:lnTo>
                  <a:pt x="530605" y="5334"/>
                </a:lnTo>
                <a:lnTo>
                  <a:pt x="563752" y="6477"/>
                </a:lnTo>
                <a:lnTo>
                  <a:pt x="590041" y="6477"/>
                </a:lnTo>
                <a:lnTo>
                  <a:pt x="613028" y="6477"/>
                </a:lnTo>
                <a:lnTo>
                  <a:pt x="637159" y="7493"/>
                </a:lnTo>
                <a:lnTo>
                  <a:pt x="663066" y="8636"/>
                </a:lnTo>
                <a:lnTo>
                  <a:pt x="687197" y="10033"/>
                </a:lnTo>
                <a:lnTo>
                  <a:pt x="711707" y="11176"/>
                </a:lnTo>
                <a:lnTo>
                  <a:pt x="737615" y="12954"/>
                </a:lnTo>
                <a:lnTo>
                  <a:pt x="762762" y="13970"/>
                </a:lnTo>
                <a:lnTo>
                  <a:pt x="784732" y="15112"/>
                </a:lnTo>
                <a:lnTo>
                  <a:pt x="805688" y="17272"/>
                </a:lnTo>
                <a:lnTo>
                  <a:pt x="827659" y="21971"/>
                </a:lnTo>
                <a:lnTo>
                  <a:pt x="849249" y="23749"/>
                </a:lnTo>
                <a:lnTo>
                  <a:pt x="872236" y="25908"/>
                </a:lnTo>
                <a:lnTo>
                  <a:pt x="895350" y="28448"/>
                </a:lnTo>
                <a:lnTo>
                  <a:pt x="916177" y="30607"/>
                </a:lnTo>
                <a:lnTo>
                  <a:pt x="934847" y="32385"/>
                </a:lnTo>
                <a:lnTo>
                  <a:pt x="953642" y="34544"/>
                </a:lnTo>
                <a:lnTo>
                  <a:pt x="969772" y="34544"/>
                </a:lnTo>
                <a:lnTo>
                  <a:pt x="969772" y="34544"/>
                </a:lnTo>
                <a:lnTo>
                  <a:pt x="982091" y="31623"/>
                </a:lnTo>
                <a:lnTo>
                  <a:pt x="986027" y="259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52183" y="17071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14424" y="1866645"/>
            <a:ext cx="1239520" cy="53340"/>
          </a:xfrm>
          <a:custGeom>
            <a:avLst/>
            <a:gdLst/>
            <a:ahLst/>
            <a:cxnLst/>
            <a:rect l="l" t="t" r="r" b="b"/>
            <a:pathLst>
              <a:path w="1239520" h="53339">
                <a:moveTo>
                  <a:pt x="0" y="0"/>
                </a:moveTo>
                <a:lnTo>
                  <a:pt x="0" y="0"/>
                </a:lnTo>
                <a:lnTo>
                  <a:pt x="14477" y="7492"/>
                </a:lnTo>
                <a:lnTo>
                  <a:pt x="28448" y="16510"/>
                </a:lnTo>
                <a:lnTo>
                  <a:pt x="42925" y="25907"/>
                </a:lnTo>
                <a:lnTo>
                  <a:pt x="59436" y="35559"/>
                </a:lnTo>
                <a:lnTo>
                  <a:pt x="78105" y="43560"/>
                </a:lnTo>
                <a:lnTo>
                  <a:pt x="98678" y="46354"/>
                </a:lnTo>
                <a:lnTo>
                  <a:pt x="119506" y="46354"/>
                </a:lnTo>
                <a:lnTo>
                  <a:pt x="141096" y="44195"/>
                </a:lnTo>
                <a:lnTo>
                  <a:pt x="163449" y="41401"/>
                </a:lnTo>
                <a:lnTo>
                  <a:pt x="183261" y="35559"/>
                </a:lnTo>
                <a:lnTo>
                  <a:pt x="201675" y="29463"/>
                </a:lnTo>
                <a:lnTo>
                  <a:pt x="221487" y="22987"/>
                </a:lnTo>
                <a:lnTo>
                  <a:pt x="240919" y="17272"/>
                </a:lnTo>
                <a:lnTo>
                  <a:pt x="262889" y="13335"/>
                </a:lnTo>
                <a:lnTo>
                  <a:pt x="282956" y="9651"/>
                </a:lnTo>
                <a:lnTo>
                  <a:pt x="302387" y="8636"/>
                </a:lnTo>
                <a:lnTo>
                  <a:pt x="322199" y="8636"/>
                </a:lnTo>
                <a:lnTo>
                  <a:pt x="341630" y="11175"/>
                </a:lnTo>
                <a:lnTo>
                  <a:pt x="359282" y="15493"/>
                </a:lnTo>
                <a:lnTo>
                  <a:pt x="374776" y="22987"/>
                </a:lnTo>
                <a:lnTo>
                  <a:pt x="391032" y="30606"/>
                </a:lnTo>
                <a:lnTo>
                  <a:pt x="410844" y="39242"/>
                </a:lnTo>
                <a:lnTo>
                  <a:pt x="431673" y="45338"/>
                </a:lnTo>
                <a:lnTo>
                  <a:pt x="454659" y="48894"/>
                </a:lnTo>
                <a:lnTo>
                  <a:pt x="477774" y="51053"/>
                </a:lnTo>
                <a:lnTo>
                  <a:pt x="500380" y="50037"/>
                </a:lnTo>
                <a:lnTo>
                  <a:pt x="526669" y="47878"/>
                </a:lnTo>
                <a:lnTo>
                  <a:pt x="554482" y="43560"/>
                </a:lnTo>
                <a:lnTo>
                  <a:pt x="577088" y="40258"/>
                </a:lnTo>
                <a:lnTo>
                  <a:pt x="595883" y="34543"/>
                </a:lnTo>
                <a:lnTo>
                  <a:pt x="611377" y="30606"/>
                </a:lnTo>
                <a:lnTo>
                  <a:pt x="627507" y="25907"/>
                </a:lnTo>
                <a:lnTo>
                  <a:pt x="645159" y="24129"/>
                </a:lnTo>
                <a:lnTo>
                  <a:pt x="662813" y="22987"/>
                </a:lnTo>
                <a:lnTo>
                  <a:pt x="680084" y="21970"/>
                </a:lnTo>
                <a:lnTo>
                  <a:pt x="698753" y="21970"/>
                </a:lnTo>
                <a:lnTo>
                  <a:pt x="718565" y="24129"/>
                </a:lnTo>
                <a:lnTo>
                  <a:pt x="736981" y="26924"/>
                </a:lnTo>
                <a:lnTo>
                  <a:pt x="755650" y="31622"/>
                </a:lnTo>
                <a:lnTo>
                  <a:pt x="774445" y="35559"/>
                </a:lnTo>
                <a:lnTo>
                  <a:pt x="791718" y="41401"/>
                </a:lnTo>
                <a:lnTo>
                  <a:pt x="810387" y="46354"/>
                </a:lnTo>
                <a:lnTo>
                  <a:pt x="827658" y="50037"/>
                </a:lnTo>
                <a:lnTo>
                  <a:pt x="846455" y="52196"/>
                </a:lnTo>
                <a:lnTo>
                  <a:pt x="871601" y="53212"/>
                </a:lnTo>
                <a:lnTo>
                  <a:pt x="897889" y="52196"/>
                </a:lnTo>
                <a:lnTo>
                  <a:pt x="923417" y="48894"/>
                </a:lnTo>
                <a:lnTo>
                  <a:pt x="947165" y="44195"/>
                </a:lnTo>
                <a:lnTo>
                  <a:pt x="968120" y="40258"/>
                </a:lnTo>
                <a:lnTo>
                  <a:pt x="986408" y="34543"/>
                </a:lnTo>
                <a:lnTo>
                  <a:pt x="1003045" y="30606"/>
                </a:lnTo>
                <a:lnTo>
                  <a:pt x="1018539" y="26924"/>
                </a:lnTo>
                <a:lnTo>
                  <a:pt x="1036065" y="25145"/>
                </a:lnTo>
                <a:lnTo>
                  <a:pt x="1053719" y="24129"/>
                </a:lnTo>
                <a:lnTo>
                  <a:pt x="1072133" y="24129"/>
                </a:lnTo>
                <a:lnTo>
                  <a:pt x="1092962" y="24129"/>
                </a:lnTo>
                <a:lnTo>
                  <a:pt x="1111377" y="24129"/>
                </a:lnTo>
                <a:lnTo>
                  <a:pt x="1129030" y="25907"/>
                </a:lnTo>
                <a:lnTo>
                  <a:pt x="1147699" y="28447"/>
                </a:lnTo>
                <a:lnTo>
                  <a:pt x="1166495" y="29463"/>
                </a:lnTo>
                <a:lnTo>
                  <a:pt x="1186942" y="29463"/>
                </a:lnTo>
                <a:lnTo>
                  <a:pt x="1205738" y="28447"/>
                </a:lnTo>
                <a:lnTo>
                  <a:pt x="1222248" y="25907"/>
                </a:lnTo>
                <a:lnTo>
                  <a:pt x="1231900" y="24129"/>
                </a:lnTo>
                <a:lnTo>
                  <a:pt x="1239520" y="172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42739" y="1864867"/>
            <a:ext cx="1781810" cy="40005"/>
          </a:xfrm>
          <a:custGeom>
            <a:avLst/>
            <a:gdLst/>
            <a:ahLst/>
            <a:cxnLst/>
            <a:rect l="l" t="t" r="r" b="b"/>
            <a:pathLst>
              <a:path w="1781810" h="40005">
                <a:moveTo>
                  <a:pt x="0" y="0"/>
                </a:moveTo>
                <a:lnTo>
                  <a:pt x="0" y="0"/>
                </a:lnTo>
                <a:lnTo>
                  <a:pt x="8636" y="1777"/>
                </a:lnTo>
                <a:lnTo>
                  <a:pt x="24130" y="7492"/>
                </a:lnTo>
                <a:lnTo>
                  <a:pt x="43941" y="15112"/>
                </a:lnTo>
                <a:lnTo>
                  <a:pt x="64897" y="22225"/>
                </a:lnTo>
                <a:lnTo>
                  <a:pt x="85725" y="27685"/>
                </a:lnTo>
                <a:lnTo>
                  <a:pt x="105537" y="30225"/>
                </a:lnTo>
                <a:lnTo>
                  <a:pt x="125984" y="27685"/>
                </a:lnTo>
                <a:lnTo>
                  <a:pt x="147955" y="26923"/>
                </a:lnTo>
                <a:lnTo>
                  <a:pt x="165226" y="23748"/>
                </a:lnTo>
                <a:lnTo>
                  <a:pt x="182880" y="19050"/>
                </a:lnTo>
                <a:lnTo>
                  <a:pt x="200533" y="16128"/>
                </a:lnTo>
                <a:lnTo>
                  <a:pt x="218186" y="13588"/>
                </a:lnTo>
                <a:lnTo>
                  <a:pt x="236982" y="13588"/>
                </a:lnTo>
                <a:lnTo>
                  <a:pt x="236982" y="13588"/>
                </a:lnTo>
                <a:lnTo>
                  <a:pt x="253111" y="15112"/>
                </a:lnTo>
                <a:lnTo>
                  <a:pt x="268224" y="17271"/>
                </a:lnTo>
                <a:lnTo>
                  <a:pt x="282701" y="19050"/>
                </a:lnTo>
                <a:lnTo>
                  <a:pt x="298069" y="23748"/>
                </a:lnTo>
                <a:lnTo>
                  <a:pt x="314325" y="26923"/>
                </a:lnTo>
                <a:lnTo>
                  <a:pt x="334137" y="27685"/>
                </a:lnTo>
                <a:lnTo>
                  <a:pt x="356108" y="26923"/>
                </a:lnTo>
                <a:lnTo>
                  <a:pt x="379095" y="25907"/>
                </a:lnTo>
                <a:lnTo>
                  <a:pt x="399669" y="23748"/>
                </a:lnTo>
                <a:lnTo>
                  <a:pt x="422656" y="21208"/>
                </a:lnTo>
                <a:lnTo>
                  <a:pt x="443611" y="19050"/>
                </a:lnTo>
                <a:lnTo>
                  <a:pt x="463423" y="21208"/>
                </a:lnTo>
                <a:lnTo>
                  <a:pt x="463423" y="21208"/>
                </a:lnTo>
                <a:lnTo>
                  <a:pt x="479551" y="23748"/>
                </a:lnTo>
                <a:lnTo>
                  <a:pt x="495046" y="26923"/>
                </a:lnTo>
                <a:lnTo>
                  <a:pt x="510159" y="32384"/>
                </a:lnTo>
                <a:lnTo>
                  <a:pt x="524510" y="37337"/>
                </a:lnTo>
                <a:lnTo>
                  <a:pt x="538607" y="39877"/>
                </a:lnTo>
                <a:lnTo>
                  <a:pt x="555116" y="39877"/>
                </a:lnTo>
                <a:lnTo>
                  <a:pt x="576072" y="38480"/>
                </a:lnTo>
                <a:lnTo>
                  <a:pt x="596900" y="36321"/>
                </a:lnTo>
                <a:lnTo>
                  <a:pt x="618871" y="33400"/>
                </a:lnTo>
                <a:lnTo>
                  <a:pt x="638301" y="28701"/>
                </a:lnTo>
                <a:lnTo>
                  <a:pt x="657098" y="24764"/>
                </a:lnTo>
                <a:lnTo>
                  <a:pt x="676783" y="22225"/>
                </a:lnTo>
                <a:lnTo>
                  <a:pt x="697738" y="22225"/>
                </a:lnTo>
                <a:lnTo>
                  <a:pt x="717550" y="24764"/>
                </a:lnTo>
                <a:lnTo>
                  <a:pt x="736981" y="26923"/>
                </a:lnTo>
                <a:lnTo>
                  <a:pt x="756793" y="27685"/>
                </a:lnTo>
                <a:lnTo>
                  <a:pt x="778763" y="28701"/>
                </a:lnTo>
                <a:lnTo>
                  <a:pt x="801751" y="26923"/>
                </a:lnTo>
                <a:lnTo>
                  <a:pt x="824484" y="23748"/>
                </a:lnTo>
                <a:lnTo>
                  <a:pt x="846455" y="19050"/>
                </a:lnTo>
                <a:lnTo>
                  <a:pt x="867283" y="16128"/>
                </a:lnTo>
                <a:lnTo>
                  <a:pt x="889253" y="11429"/>
                </a:lnTo>
                <a:lnTo>
                  <a:pt x="907541" y="9270"/>
                </a:lnTo>
                <a:lnTo>
                  <a:pt x="925195" y="10413"/>
                </a:lnTo>
                <a:lnTo>
                  <a:pt x="943990" y="12953"/>
                </a:lnTo>
                <a:lnTo>
                  <a:pt x="962660" y="16128"/>
                </a:lnTo>
                <a:lnTo>
                  <a:pt x="984250" y="19050"/>
                </a:lnTo>
                <a:lnTo>
                  <a:pt x="1006601" y="21208"/>
                </a:lnTo>
                <a:lnTo>
                  <a:pt x="1028191" y="21208"/>
                </a:lnTo>
                <a:lnTo>
                  <a:pt x="1050163" y="18287"/>
                </a:lnTo>
                <a:lnTo>
                  <a:pt x="1072134" y="16128"/>
                </a:lnTo>
                <a:lnTo>
                  <a:pt x="1091946" y="12953"/>
                </a:lnTo>
                <a:lnTo>
                  <a:pt x="1110234" y="10413"/>
                </a:lnTo>
                <a:lnTo>
                  <a:pt x="1129030" y="9270"/>
                </a:lnTo>
                <a:lnTo>
                  <a:pt x="1145539" y="10413"/>
                </a:lnTo>
                <a:lnTo>
                  <a:pt x="1160652" y="12953"/>
                </a:lnTo>
                <a:lnTo>
                  <a:pt x="1179068" y="15112"/>
                </a:lnTo>
                <a:lnTo>
                  <a:pt x="1197737" y="17271"/>
                </a:lnTo>
                <a:lnTo>
                  <a:pt x="1216533" y="18287"/>
                </a:lnTo>
                <a:lnTo>
                  <a:pt x="1236345" y="17271"/>
                </a:lnTo>
                <a:lnTo>
                  <a:pt x="1256030" y="15112"/>
                </a:lnTo>
                <a:lnTo>
                  <a:pt x="1275841" y="10413"/>
                </a:lnTo>
                <a:lnTo>
                  <a:pt x="1294257" y="6476"/>
                </a:lnTo>
                <a:lnTo>
                  <a:pt x="1312926" y="1777"/>
                </a:lnTo>
                <a:lnTo>
                  <a:pt x="1331722" y="0"/>
                </a:lnTo>
                <a:lnTo>
                  <a:pt x="1331722" y="0"/>
                </a:lnTo>
                <a:lnTo>
                  <a:pt x="1352169" y="634"/>
                </a:lnTo>
                <a:lnTo>
                  <a:pt x="1371981" y="3936"/>
                </a:lnTo>
                <a:lnTo>
                  <a:pt x="1392936" y="7492"/>
                </a:lnTo>
                <a:lnTo>
                  <a:pt x="1415923" y="8635"/>
                </a:lnTo>
                <a:lnTo>
                  <a:pt x="1438656" y="7492"/>
                </a:lnTo>
                <a:lnTo>
                  <a:pt x="1460881" y="6476"/>
                </a:lnTo>
                <a:lnTo>
                  <a:pt x="1479296" y="3936"/>
                </a:lnTo>
                <a:lnTo>
                  <a:pt x="1495806" y="1777"/>
                </a:lnTo>
                <a:lnTo>
                  <a:pt x="1512062" y="634"/>
                </a:lnTo>
                <a:lnTo>
                  <a:pt x="1528572" y="2793"/>
                </a:lnTo>
                <a:lnTo>
                  <a:pt x="1546225" y="6476"/>
                </a:lnTo>
                <a:lnTo>
                  <a:pt x="1562862" y="10413"/>
                </a:lnTo>
                <a:lnTo>
                  <a:pt x="1582293" y="13588"/>
                </a:lnTo>
                <a:lnTo>
                  <a:pt x="1602105" y="15112"/>
                </a:lnTo>
                <a:lnTo>
                  <a:pt x="1620774" y="12953"/>
                </a:lnTo>
                <a:lnTo>
                  <a:pt x="1638046" y="8635"/>
                </a:lnTo>
                <a:lnTo>
                  <a:pt x="1655699" y="4952"/>
                </a:lnTo>
                <a:lnTo>
                  <a:pt x="1674368" y="3936"/>
                </a:lnTo>
                <a:lnTo>
                  <a:pt x="1691639" y="4952"/>
                </a:lnTo>
                <a:lnTo>
                  <a:pt x="1707896" y="9270"/>
                </a:lnTo>
                <a:lnTo>
                  <a:pt x="1723389" y="15112"/>
                </a:lnTo>
                <a:lnTo>
                  <a:pt x="1739900" y="18287"/>
                </a:lnTo>
                <a:lnTo>
                  <a:pt x="1757552" y="21208"/>
                </a:lnTo>
                <a:lnTo>
                  <a:pt x="1771650" y="21208"/>
                </a:lnTo>
                <a:lnTo>
                  <a:pt x="1781302" y="19050"/>
                </a:lnTo>
                <a:lnTo>
                  <a:pt x="1772665" y="172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52795" y="2088388"/>
            <a:ext cx="902335" cy="59055"/>
          </a:xfrm>
          <a:custGeom>
            <a:avLst/>
            <a:gdLst/>
            <a:ahLst/>
            <a:cxnLst/>
            <a:rect l="l" t="t" r="r" b="b"/>
            <a:pathLst>
              <a:path w="902334" h="59055">
                <a:moveTo>
                  <a:pt x="0" y="0"/>
                </a:moveTo>
                <a:lnTo>
                  <a:pt x="0" y="0"/>
                </a:lnTo>
                <a:lnTo>
                  <a:pt x="17525" y="12954"/>
                </a:lnTo>
                <a:lnTo>
                  <a:pt x="29463" y="26924"/>
                </a:lnTo>
                <a:lnTo>
                  <a:pt x="42417" y="39878"/>
                </a:lnTo>
                <a:lnTo>
                  <a:pt x="61087" y="49656"/>
                </a:lnTo>
                <a:lnTo>
                  <a:pt x="79882" y="56134"/>
                </a:lnTo>
                <a:lnTo>
                  <a:pt x="98170" y="58674"/>
                </a:lnTo>
                <a:lnTo>
                  <a:pt x="114807" y="58674"/>
                </a:lnTo>
                <a:lnTo>
                  <a:pt x="131317" y="56134"/>
                </a:lnTo>
                <a:lnTo>
                  <a:pt x="150113" y="52959"/>
                </a:lnTo>
                <a:lnTo>
                  <a:pt x="170560" y="49656"/>
                </a:lnTo>
                <a:lnTo>
                  <a:pt x="192531" y="44196"/>
                </a:lnTo>
                <a:lnTo>
                  <a:pt x="215645" y="38862"/>
                </a:lnTo>
                <a:lnTo>
                  <a:pt x="240791" y="33400"/>
                </a:lnTo>
                <a:lnTo>
                  <a:pt x="260603" y="29083"/>
                </a:lnTo>
                <a:lnTo>
                  <a:pt x="279272" y="25908"/>
                </a:lnTo>
                <a:lnTo>
                  <a:pt x="300863" y="22352"/>
                </a:lnTo>
                <a:lnTo>
                  <a:pt x="322833" y="20447"/>
                </a:lnTo>
                <a:lnTo>
                  <a:pt x="344804" y="20447"/>
                </a:lnTo>
                <a:lnTo>
                  <a:pt x="365759" y="22352"/>
                </a:lnTo>
                <a:lnTo>
                  <a:pt x="384047" y="26924"/>
                </a:lnTo>
                <a:lnTo>
                  <a:pt x="402843" y="31242"/>
                </a:lnTo>
                <a:lnTo>
                  <a:pt x="420369" y="35560"/>
                </a:lnTo>
                <a:lnTo>
                  <a:pt x="439165" y="36703"/>
                </a:lnTo>
                <a:lnTo>
                  <a:pt x="455294" y="35560"/>
                </a:lnTo>
                <a:lnTo>
                  <a:pt x="472947" y="35560"/>
                </a:lnTo>
                <a:lnTo>
                  <a:pt x="491743" y="34543"/>
                </a:lnTo>
                <a:lnTo>
                  <a:pt x="510413" y="33400"/>
                </a:lnTo>
                <a:lnTo>
                  <a:pt x="529843" y="32766"/>
                </a:lnTo>
                <a:lnTo>
                  <a:pt x="549655" y="31242"/>
                </a:lnTo>
                <a:lnTo>
                  <a:pt x="572388" y="30225"/>
                </a:lnTo>
                <a:lnTo>
                  <a:pt x="596518" y="30225"/>
                </a:lnTo>
                <a:lnTo>
                  <a:pt x="622045" y="32766"/>
                </a:lnTo>
                <a:lnTo>
                  <a:pt x="645794" y="34543"/>
                </a:lnTo>
                <a:lnTo>
                  <a:pt x="666623" y="37718"/>
                </a:lnTo>
                <a:lnTo>
                  <a:pt x="686434" y="42037"/>
                </a:lnTo>
                <a:lnTo>
                  <a:pt x="704087" y="45338"/>
                </a:lnTo>
                <a:lnTo>
                  <a:pt x="723900" y="48641"/>
                </a:lnTo>
                <a:lnTo>
                  <a:pt x="744474" y="52197"/>
                </a:lnTo>
                <a:lnTo>
                  <a:pt x="767079" y="53975"/>
                </a:lnTo>
                <a:lnTo>
                  <a:pt x="793750" y="55118"/>
                </a:lnTo>
                <a:lnTo>
                  <a:pt x="820038" y="55118"/>
                </a:lnTo>
                <a:lnTo>
                  <a:pt x="820038" y="55118"/>
                </a:lnTo>
                <a:lnTo>
                  <a:pt x="843026" y="53975"/>
                </a:lnTo>
                <a:lnTo>
                  <a:pt x="862837" y="53975"/>
                </a:lnTo>
                <a:lnTo>
                  <a:pt x="880109" y="52197"/>
                </a:lnTo>
                <a:lnTo>
                  <a:pt x="895603" y="48641"/>
                </a:lnTo>
                <a:lnTo>
                  <a:pt x="902080" y="4419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04456" y="2149982"/>
            <a:ext cx="3810" cy="15875"/>
          </a:xfrm>
          <a:custGeom>
            <a:avLst/>
            <a:gdLst/>
            <a:ahLst/>
            <a:cxnLst/>
            <a:rect l="l" t="t" r="r" b="b"/>
            <a:pathLst>
              <a:path w="3809" h="15875">
                <a:moveTo>
                  <a:pt x="3301" y="0"/>
                </a:moveTo>
                <a:lnTo>
                  <a:pt x="0" y="153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00FDA00-22C7-46E0-BDA7-28CB38690A08}"/>
                  </a:ext>
                </a:extLst>
              </p14:cNvPr>
              <p14:cNvContentPartPr/>
              <p14:nvPr/>
            </p14:nvContentPartPr>
            <p14:xfrm>
              <a:off x="935640" y="1685880"/>
              <a:ext cx="7588080" cy="2280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00FDA00-22C7-46E0-BDA7-28CB38690A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6280" y="1676520"/>
                <a:ext cx="7606800" cy="2298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7025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9032" y="792479"/>
            <a:ext cx="22349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459736" y="0"/>
                </a:moveTo>
                <a:lnTo>
                  <a:pt x="0" y="0"/>
                </a:lnTo>
                <a:lnTo>
                  <a:pt x="0" y="475488"/>
                </a:lnTo>
                <a:lnTo>
                  <a:pt x="2380488" y="475488"/>
                </a:lnTo>
                <a:lnTo>
                  <a:pt x="2459736" y="396239"/>
                </a:lnTo>
                <a:lnTo>
                  <a:pt x="24597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81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380488" y="475488"/>
                </a:moveTo>
                <a:lnTo>
                  <a:pt x="2396363" y="412114"/>
                </a:lnTo>
                <a:lnTo>
                  <a:pt x="2459736" y="396239"/>
                </a:lnTo>
                <a:lnTo>
                  <a:pt x="2380488" y="475488"/>
                </a:lnTo>
                <a:lnTo>
                  <a:pt x="0" y="475488"/>
                </a:lnTo>
                <a:lnTo>
                  <a:pt x="0" y="0"/>
                </a:lnTo>
                <a:lnTo>
                  <a:pt x="2459736" y="0"/>
                </a:lnTo>
                <a:lnTo>
                  <a:pt x="24597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235966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Arial"/>
                <a:cs typeface="Arial"/>
              </a:rPr>
              <a:t>Cyclostomata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02895">
              <a:lnSpc>
                <a:spcPct val="100000"/>
              </a:lnSpc>
              <a:spcBef>
                <a:spcPts val="5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Excretory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dirty="0">
                <a:latin typeface="Arial"/>
                <a:cs typeface="Arial"/>
              </a:rPr>
              <a:t>Excretion is </a:t>
            </a:r>
            <a:r>
              <a:rPr sz="1500" spc="35" dirty="0">
                <a:latin typeface="Arial"/>
                <a:cs typeface="Arial"/>
              </a:rPr>
              <a:t>by</a:t>
            </a:r>
            <a:r>
              <a:rPr sz="1500" spc="-235" dirty="0"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kidneys.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58567" y="1294510"/>
            <a:ext cx="1045844" cy="636270"/>
          </a:xfrm>
          <a:custGeom>
            <a:avLst/>
            <a:gdLst/>
            <a:ahLst/>
            <a:cxnLst/>
            <a:rect l="l" t="t" r="r" b="b"/>
            <a:pathLst>
              <a:path w="1045845" h="636269">
                <a:moveTo>
                  <a:pt x="867156" y="132461"/>
                </a:moveTo>
                <a:lnTo>
                  <a:pt x="867156" y="132461"/>
                </a:lnTo>
                <a:lnTo>
                  <a:pt x="622045" y="36702"/>
                </a:lnTo>
                <a:lnTo>
                  <a:pt x="601091" y="32003"/>
                </a:lnTo>
                <a:lnTo>
                  <a:pt x="601091" y="32003"/>
                </a:lnTo>
                <a:lnTo>
                  <a:pt x="494283" y="12573"/>
                </a:lnTo>
                <a:lnTo>
                  <a:pt x="475488" y="10795"/>
                </a:lnTo>
                <a:lnTo>
                  <a:pt x="475488" y="10795"/>
                </a:lnTo>
                <a:lnTo>
                  <a:pt x="375793" y="0"/>
                </a:lnTo>
                <a:lnTo>
                  <a:pt x="355981" y="0"/>
                </a:lnTo>
                <a:lnTo>
                  <a:pt x="337693" y="0"/>
                </a:lnTo>
                <a:lnTo>
                  <a:pt x="318896" y="1015"/>
                </a:lnTo>
                <a:lnTo>
                  <a:pt x="303402" y="2159"/>
                </a:lnTo>
                <a:lnTo>
                  <a:pt x="289432" y="2793"/>
                </a:lnTo>
                <a:lnTo>
                  <a:pt x="239649" y="19430"/>
                </a:lnTo>
                <a:lnTo>
                  <a:pt x="221360" y="25908"/>
                </a:lnTo>
                <a:lnTo>
                  <a:pt x="204850" y="30861"/>
                </a:lnTo>
                <a:lnTo>
                  <a:pt x="190753" y="37718"/>
                </a:lnTo>
                <a:lnTo>
                  <a:pt x="176402" y="46354"/>
                </a:lnTo>
                <a:lnTo>
                  <a:pt x="163449" y="53975"/>
                </a:lnTo>
                <a:lnTo>
                  <a:pt x="151510" y="61467"/>
                </a:lnTo>
                <a:lnTo>
                  <a:pt x="140334" y="67945"/>
                </a:lnTo>
                <a:lnTo>
                  <a:pt x="128143" y="76962"/>
                </a:lnTo>
                <a:lnTo>
                  <a:pt x="116205" y="86740"/>
                </a:lnTo>
                <a:lnTo>
                  <a:pt x="105409" y="98551"/>
                </a:lnTo>
                <a:lnTo>
                  <a:pt x="95376" y="109347"/>
                </a:lnTo>
                <a:lnTo>
                  <a:pt x="85597" y="120141"/>
                </a:lnTo>
                <a:lnTo>
                  <a:pt x="75945" y="131317"/>
                </a:lnTo>
                <a:lnTo>
                  <a:pt x="66928" y="143255"/>
                </a:lnTo>
                <a:lnTo>
                  <a:pt x="58293" y="158368"/>
                </a:lnTo>
                <a:lnTo>
                  <a:pt x="49656" y="174498"/>
                </a:lnTo>
                <a:lnTo>
                  <a:pt x="38481" y="193928"/>
                </a:lnTo>
                <a:lnTo>
                  <a:pt x="29844" y="214884"/>
                </a:lnTo>
                <a:lnTo>
                  <a:pt x="22225" y="233172"/>
                </a:lnTo>
                <a:lnTo>
                  <a:pt x="15493" y="251587"/>
                </a:lnTo>
                <a:lnTo>
                  <a:pt x="11049" y="270001"/>
                </a:lnTo>
                <a:lnTo>
                  <a:pt x="7874" y="288671"/>
                </a:lnTo>
                <a:lnTo>
                  <a:pt x="5714" y="307086"/>
                </a:lnTo>
                <a:lnTo>
                  <a:pt x="3556" y="326771"/>
                </a:lnTo>
                <a:lnTo>
                  <a:pt x="1396" y="344170"/>
                </a:lnTo>
                <a:lnTo>
                  <a:pt x="0" y="362458"/>
                </a:lnTo>
                <a:lnTo>
                  <a:pt x="1396" y="384048"/>
                </a:lnTo>
                <a:lnTo>
                  <a:pt x="5714" y="408939"/>
                </a:lnTo>
                <a:lnTo>
                  <a:pt x="13207" y="435228"/>
                </a:lnTo>
                <a:lnTo>
                  <a:pt x="22225" y="456818"/>
                </a:lnTo>
                <a:lnTo>
                  <a:pt x="30860" y="474472"/>
                </a:lnTo>
                <a:lnTo>
                  <a:pt x="40639" y="489965"/>
                </a:lnTo>
                <a:lnTo>
                  <a:pt x="51815" y="500379"/>
                </a:lnTo>
                <a:lnTo>
                  <a:pt x="63626" y="511175"/>
                </a:lnTo>
                <a:lnTo>
                  <a:pt x="79120" y="521970"/>
                </a:lnTo>
                <a:lnTo>
                  <a:pt x="93218" y="532002"/>
                </a:lnTo>
                <a:lnTo>
                  <a:pt x="138175" y="564388"/>
                </a:lnTo>
                <a:lnTo>
                  <a:pt x="191769" y="583818"/>
                </a:lnTo>
                <a:lnTo>
                  <a:pt x="210184" y="592454"/>
                </a:lnTo>
                <a:lnTo>
                  <a:pt x="231012" y="598932"/>
                </a:lnTo>
                <a:lnTo>
                  <a:pt x="249808" y="604774"/>
                </a:lnTo>
                <a:lnTo>
                  <a:pt x="270637" y="607568"/>
                </a:lnTo>
                <a:lnTo>
                  <a:pt x="294766" y="611251"/>
                </a:lnTo>
                <a:lnTo>
                  <a:pt x="318896" y="615569"/>
                </a:lnTo>
                <a:lnTo>
                  <a:pt x="350646" y="620902"/>
                </a:lnTo>
                <a:lnTo>
                  <a:pt x="384428" y="626363"/>
                </a:lnTo>
                <a:lnTo>
                  <a:pt x="415035" y="629538"/>
                </a:lnTo>
                <a:lnTo>
                  <a:pt x="450341" y="631698"/>
                </a:lnTo>
                <a:lnTo>
                  <a:pt x="486282" y="633857"/>
                </a:lnTo>
                <a:lnTo>
                  <a:pt x="519048" y="635000"/>
                </a:lnTo>
                <a:lnTo>
                  <a:pt x="545337" y="636015"/>
                </a:lnTo>
                <a:lnTo>
                  <a:pt x="569468" y="635000"/>
                </a:lnTo>
                <a:lnTo>
                  <a:pt x="594613" y="632840"/>
                </a:lnTo>
                <a:lnTo>
                  <a:pt x="619886" y="629538"/>
                </a:lnTo>
                <a:lnTo>
                  <a:pt x="648334" y="624205"/>
                </a:lnTo>
                <a:lnTo>
                  <a:pt x="677798" y="616204"/>
                </a:lnTo>
                <a:lnTo>
                  <a:pt x="706246" y="607568"/>
                </a:lnTo>
                <a:lnTo>
                  <a:pt x="729360" y="597915"/>
                </a:lnTo>
                <a:lnTo>
                  <a:pt x="751332" y="589279"/>
                </a:lnTo>
                <a:lnTo>
                  <a:pt x="773175" y="579501"/>
                </a:lnTo>
                <a:lnTo>
                  <a:pt x="794131" y="570229"/>
                </a:lnTo>
                <a:lnTo>
                  <a:pt x="811403" y="560451"/>
                </a:lnTo>
                <a:lnTo>
                  <a:pt x="829056" y="549275"/>
                </a:lnTo>
                <a:lnTo>
                  <a:pt x="847724" y="536321"/>
                </a:lnTo>
                <a:lnTo>
                  <a:pt x="864996" y="521970"/>
                </a:lnTo>
                <a:lnTo>
                  <a:pt x="881253" y="510032"/>
                </a:lnTo>
                <a:lnTo>
                  <a:pt x="898906" y="498221"/>
                </a:lnTo>
                <a:lnTo>
                  <a:pt x="916558" y="485266"/>
                </a:lnTo>
                <a:lnTo>
                  <a:pt x="934211" y="469011"/>
                </a:lnTo>
                <a:lnTo>
                  <a:pt x="954658" y="451738"/>
                </a:lnTo>
                <a:lnTo>
                  <a:pt x="975613" y="430911"/>
                </a:lnTo>
                <a:lnTo>
                  <a:pt x="993140" y="412496"/>
                </a:lnTo>
                <a:lnTo>
                  <a:pt x="1008253" y="394208"/>
                </a:lnTo>
                <a:lnTo>
                  <a:pt x="1021587" y="374396"/>
                </a:lnTo>
                <a:lnTo>
                  <a:pt x="1031367" y="353822"/>
                </a:lnTo>
                <a:lnTo>
                  <a:pt x="1037844" y="332232"/>
                </a:lnTo>
                <a:lnTo>
                  <a:pt x="1042543" y="308101"/>
                </a:lnTo>
                <a:lnTo>
                  <a:pt x="1044702" y="288671"/>
                </a:lnTo>
                <a:lnTo>
                  <a:pt x="1045718" y="271017"/>
                </a:lnTo>
                <a:lnTo>
                  <a:pt x="1043558" y="253746"/>
                </a:lnTo>
                <a:lnTo>
                  <a:pt x="1020571" y="201549"/>
                </a:lnTo>
                <a:lnTo>
                  <a:pt x="985646" y="164846"/>
                </a:lnTo>
                <a:lnTo>
                  <a:pt x="939545" y="129159"/>
                </a:lnTo>
                <a:lnTo>
                  <a:pt x="875157" y="97536"/>
                </a:lnTo>
                <a:lnTo>
                  <a:pt x="836548" y="83058"/>
                </a:lnTo>
                <a:lnTo>
                  <a:pt x="797052" y="7010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49547" y="1257426"/>
            <a:ext cx="297180" cy="184785"/>
          </a:xfrm>
          <a:custGeom>
            <a:avLst/>
            <a:gdLst/>
            <a:ahLst/>
            <a:cxnLst/>
            <a:rect l="l" t="t" r="r" b="b"/>
            <a:pathLst>
              <a:path w="297179" h="184784">
                <a:moveTo>
                  <a:pt x="9778" y="138937"/>
                </a:moveTo>
                <a:lnTo>
                  <a:pt x="3301" y="147574"/>
                </a:lnTo>
                <a:lnTo>
                  <a:pt x="0" y="159385"/>
                </a:lnTo>
                <a:lnTo>
                  <a:pt x="1142" y="172338"/>
                </a:lnTo>
                <a:lnTo>
                  <a:pt x="9778" y="182499"/>
                </a:lnTo>
                <a:lnTo>
                  <a:pt x="21971" y="184658"/>
                </a:lnTo>
                <a:lnTo>
                  <a:pt x="77850" y="155067"/>
                </a:lnTo>
                <a:lnTo>
                  <a:pt x="120268" y="121285"/>
                </a:lnTo>
                <a:lnTo>
                  <a:pt x="141224" y="105029"/>
                </a:lnTo>
                <a:lnTo>
                  <a:pt x="163067" y="88900"/>
                </a:lnTo>
                <a:lnTo>
                  <a:pt x="186181" y="73787"/>
                </a:lnTo>
                <a:lnTo>
                  <a:pt x="205612" y="60451"/>
                </a:lnTo>
                <a:lnTo>
                  <a:pt x="223265" y="48513"/>
                </a:lnTo>
                <a:lnTo>
                  <a:pt x="240918" y="37084"/>
                </a:lnTo>
                <a:lnTo>
                  <a:pt x="259587" y="24764"/>
                </a:lnTo>
                <a:lnTo>
                  <a:pt x="276860" y="12954"/>
                </a:lnTo>
                <a:lnTo>
                  <a:pt x="288798" y="5334"/>
                </a:lnTo>
                <a:lnTo>
                  <a:pt x="29667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04817" y="1277238"/>
            <a:ext cx="21590" cy="15240"/>
          </a:xfrm>
          <a:custGeom>
            <a:avLst/>
            <a:gdLst/>
            <a:ahLst/>
            <a:cxnLst/>
            <a:rect l="l" t="t" r="r" b="b"/>
            <a:pathLst>
              <a:path w="21589" h="15240">
                <a:moveTo>
                  <a:pt x="21590" y="0"/>
                </a:moveTo>
                <a:lnTo>
                  <a:pt x="9779" y="7112"/>
                </a:lnTo>
                <a:lnTo>
                  <a:pt x="0" y="1473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9511" y="792479"/>
            <a:ext cx="210997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381381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Arial"/>
                <a:cs typeface="Arial"/>
              </a:rPr>
              <a:t>Cyclostomata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33375">
              <a:lnSpc>
                <a:spcPct val="100000"/>
              </a:lnSpc>
              <a:spcBef>
                <a:spcPts val="5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There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are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70" dirty="0">
                <a:latin typeface="Arial"/>
                <a:cs typeface="Arial"/>
              </a:rPr>
              <a:t>8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or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75" dirty="0">
                <a:latin typeface="Arial"/>
                <a:cs typeface="Arial"/>
              </a:rPr>
              <a:t>10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pairs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of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cranial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nerves.</a:t>
            </a:r>
            <a:endParaRPr sz="1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4480" y="792479"/>
            <a:ext cx="186004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687184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847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Sense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Organs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olfactory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sac </a:t>
            </a:r>
            <a:r>
              <a:rPr sz="1500" dirty="0">
                <a:latin typeface="Arial"/>
                <a:cs typeface="Arial"/>
              </a:rPr>
              <a:t>is </a:t>
            </a:r>
            <a:r>
              <a:rPr sz="1500" spc="10" dirty="0">
                <a:latin typeface="Arial"/>
                <a:cs typeface="Arial"/>
              </a:rPr>
              <a:t>single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22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median.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ear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consists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only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of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membranous</a:t>
            </a:r>
            <a:r>
              <a:rPr sz="1500" spc="-90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labyrinth.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Lateral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line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sense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 organs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are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present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to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note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waves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currents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in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water.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21255" y="1633092"/>
            <a:ext cx="2647950" cy="67310"/>
          </a:xfrm>
          <a:custGeom>
            <a:avLst/>
            <a:gdLst/>
            <a:ahLst/>
            <a:cxnLst/>
            <a:rect l="l" t="t" r="r" b="b"/>
            <a:pathLst>
              <a:path w="2647950" h="67310">
                <a:moveTo>
                  <a:pt x="0" y="2158"/>
                </a:moveTo>
                <a:lnTo>
                  <a:pt x="0" y="2158"/>
                </a:lnTo>
                <a:lnTo>
                  <a:pt x="17652" y="3175"/>
                </a:lnTo>
                <a:lnTo>
                  <a:pt x="30987" y="7492"/>
                </a:lnTo>
                <a:lnTo>
                  <a:pt x="46100" y="15112"/>
                </a:lnTo>
                <a:lnTo>
                  <a:pt x="60451" y="24891"/>
                </a:lnTo>
                <a:lnTo>
                  <a:pt x="75692" y="33781"/>
                </a:lnTo>
                <a:lnTo>
                  <a:pt x="91820" y="38861"/>
                </a:lnTo>
                <a:lnTo>
                  <a:pt x="109474" y="42417"/>
                </a:lnTo>
                <a:lnTo>
                  <a:pt x="128143" y="43560"/>
                </a:lnTo>
                <a:lnTo>
                  <a:pt x="128143" y="43560"/>
                </a:lnTo>
                <a:lnTo>
                  <a:pt x="146938" y="41401"/>
                </a:lnTo>
                <a:lnTo>
                  <a:pt x="165226" y="37845"/>
                </a:lnTo>
                <a:lnTo>
                  <a:pt x="184023" y="31622"/>
                </a:lnTo>
                <a:lnTo>
                  <a:pt x="203835" y="25907"/>
                </a:lnTo>
                <a:lnTo>
                  <a:pt x="224662" y="19430"/>
                </a:lnTo>
                <a:lnTo>
                  <a:pt x="241935" y="12953"/>
                </a:lnTo>
                <a:lnTo>
                  <a:pt x="257429" y="7492"/>
                </a:lnTo>
                <a:lnTo>
                  <a:pt x="273938" y="4317"/>
                </a:lnTo>
                <a:lnTo>
                  <a:pt x="290194" y="1015"/>
                </a:lnTo>
                <a:lnTo>
                  <a:pt x="306450" y="0"/>
                </a:lnTo>
                <a:lnTo>
                  <a:pt x="325119" y="0"/>
                </a:lnTo>
                <a:lnTo>
                  <a:pt x="325119" y="0"/>
                </a:lnTo>
                <a:lnTo>
                  <a:pt x="342773" y="2158"/>
                </a:lnTo>
                <a:lnTo>
                  <a:pt x="360425" y="4317"/>
                </a:lnTo>
                <a:lnTo>
                  <a:pt x="378713" y="8635"/>
                </a:lnTo>
                <a:lnTo>
                  <a:pt x="398525" y="12953"/>
                </a:lnTo>
                <a:lnTo>
                  <a:pt x="417956" y="18414"/>
                </a:lnTo>
                <a:lnTo>
                  <a:pt x="435610" y="23748"/>
                </a:lnTo>
                <a:lnTo>
                  <a:pt x="453263" y="28066"/>
                </a:lnTo>
                <a:lnTo>
                  <a:pt x="470916" y="31622"/>
                </a:lnTo>
                <a:lnTo>
                  <a:pt x="491489" y="35686"/>
                </a:lnTo>
                <a:lnTo>
                  <a:pt x="514857" y="36702"/>
                </a:lnTo>
                <a:lnTo>
                  <a:pt x="535305" y="36702"/>
                </a:lnTo>
                <a:lnTo>
                  <a:pt x="557276" y="33781"/>
                </a:lnTo>
                <a:lnTo>
                  <a:pt x="580389" y="29209"/>
                </a:lnTo>
                <a:lnTo>
                  <a:pt x="606679" y="24891"/>
                </a:lnTo>
                <a:lnTo>
                  <a:pt x="630808" y="20573"/>
                </a:lnTo>
                <a:lnTo>
                  <a:pt x="653795" y="16255"/>
                </a:lnTo>
                <a:lnTo>
                  <a:pt x="676529" y="13969"/>
                </a:lnTo>
                <a:lnTo>
                  <a:pt x="698754" y="13969"/>
                </a:lnTo>
                <a:lnTo>
                  <a:pt x="719327" y="15112"/>
                </a:lnTo>
                <a:lnTo>
                  <a:pt x="739139" y="17271"/>
                </a:lnTo>
                <a:lnTo>
                  <a:pt x="758951" y="19430"/>
                </a:lnTo>
                <a:lnTo>
                  <a:pt x="778382" y="22986"/>
                </a:lnTo>
                <a:lnTo>
                  <a:pt x="799211" y="27050"/>
                </a:lnTo>
                <a:lnTo>
                  <a:pt x="820166" y="33781"/>
                </a:lnTo>
                <a:lnTo>
                  <a:pt x="839851" y="38861"/>
                </a:lnTo>
                <a:lnTo>
                  <a:pt x="860425" y="42417"/>
                </a:lnTo>
                <a:lnTo>
                  <a:pt x="883412" y="44322"/>
                </a:lnTo>
                <a:lnTo>
                  <a:pt x="883412" y="44322"/>
                </a:lnTo>
                <a:lnTo>
                  <a:pt x="906526" y="43560"/>
                </a:lnTo>
                <a:lnTo>
                  <a:pt x="929513" y="41401"/>
                </a:lnTo>
                <a:lnTo>
                  <a:pt x="952626" y="37845"/>
                </a:lnTo>
                <a:lnTo>
                  <a:pt x="977773" y="33781"/>
                </a:lnTo>
                <a:lnTo>
                  <a:pt x="1000887" y="25907"/>
                </a:lnTo>
                <a:lnTo>
                  <a:pt x="1025017" y="20573"/>
                </a:lnTo>
                <a:lnTo>
                  <a:pt x="1047623" y="16255"/>
                </a:lnTo>
                <a:lnTo>
                  <a:pt x="1069594" y="12953"/>
                </a:lnTo>
                <a:lnTo>
                  <a:pt x="1090421" y="11810"/>
                </a:lnTo>
                <a:lnTo>
                  <a:pt x="1112393" y="11810"/>
                </a:lnTo>
                <a:lnTo>
                  <a:pt x="1136523" y="13969"/>
                </a:lnTo>
                <a:lnTo>
                  <a:pt x="1161795" y="16255"/>
                </a:lnTo>
                <a:lnTo>
                  <a:pt x="1184783" y="19430"/>
                </a:lnTo>
                <a:lnTo>
                  <a:pt x="1206373" y="21970"/>
                </a:lnTo>
                <a:lnTo>
                  <a:pt x="1224026" y="24891"/>
                </a:lnTo>
                <a:lnTo>
                  <a:pt x="1240536" y="27050"/>
                </a:lnTo>
                <a:lnTo>
                  <a:pt x="1260094" y="28066"/>
                </a:lnTo>
                <a:lnTo>
                  <a:pt x="1280921" y="29209"/>
                </a:lnTo>
                <a:lnTo>
                  <a:pt x="1302893" y="28066"/>
                </a:lnTo>
                <a:lnTo>
                  <a:pt x="1325880" y="27050"/>
                </a:lnTo>
                <a:lnTo>
                  <a:pt x="1350009" y="22986"/>
                </a:lnTo>
                <a:lnTo>
                  <a:pt x="1373123" y="18414"/>
                </a:lnTo>
                <a:lnTo>
                  <a:pt x="1395095" y="13969"/>
                </a:lnTo>
                <a:lnTo>
                  <a:pt x="1416684" y="10794"/>
                </a:lnTo>
                <a:lnTo>
                  <a:pt x="1437513" y="8635"/>
                </a:lnTo>
                <a:lnTo>
                  <a:pt x="1458341" y="8635"/>
                </a:lnTo>
                <a:lnTo>
                  <a:pt x="1458341" y="8635"/>
                </a:lnTo>
                <a:lnTo>
                  <a:pt x="1476756" y="9651"/>
                </a:lnTo>
                <a:lnTo>
                  <a:pt x="1495424" y="12953"/>
                </a:lnTo>
                <a:lnTo>
                  <a:pt x="1514220" y="17271"/>
                </a:lnTo>
                <a:lnTo>
                  <a:pt x="1534033" y="22986"/>
                </a:lnTo>
                <a:lnTo>
                  <a:pt x="1556004" y="28066"/>
                </a:lnTo>
                <a:lnTo>
                  <a:pt x="1577594" y="34543"/>
                </a:lnTo>
                <a:lnTo>
                  <a:pt x="1598421" y="37845"/>
                </a:lnTo>
                <a:lnTo>
                  <a:pt x="1619377" y="40258"/>
                </a:lnTo>
                <a:lnTo>
                  <a:pt x="1641220" y="41401"/>
                </a:lnTo>
                <a:lnTo>
                  <a:pt x="1641220" y="41401"/>
                </a:lnTo>
                <a:lnTo>
                  <a:pt x="1661795" y="40258"/>
                </a:lnTo>
                <a:lnTo>
                  <a:pt x="1685163" y="36702"/>
                </a:lnTo>
                <a:lnTo>
                  <a:pt x="1708911" y="30225"/>
                </a:lnTo>
                <a:lnTo>
                  <a:pt x="1733042" y="24891"/>
                </a:lnTo>
                <a:lnTo>
                  <a:pt x="1756156" y="19430"/>
                </a:lnTo>
                <a:lnTo>
                  <a:pt x="1776983" y="17271"/>
                </a:lnTo>
                <a:lnTo>
                  <a:pt x="1797811" y="16255"/>
                </a:lnTo>
                <a:lnTo>
                  <a:pt x="1818385" y="18414"/>
                </a:lnTo>
                <a:lnTo>
                  <a:pt x="1837055" y="22986"/>
                </a:lnTo>
                <a:lnTo>
                  <a:pt x="1854708" y="29209"/>
                </a:lnTo>
                <a:lnTo>
                  <a:pt x="1870202" y="36702"/>
                </a:lnTo>
                <a:lnTo>
                  <a:pt x="1884298" y="43560"/>
                </a:lnTo>
                <a:lnTo>
                  <a:pt x="1900808" y="47497"/>
                </a:lnTo>
                <a:lnTo>
                  <a:pt x="1920240" y="50037"/>
                </a:lnTo>
                <a:lnTo>
                  <a:pt x="1942210" y="48894"/>
                </a:lnTo>
                <a:lnTo>
                  <a:pt x="1965324" y="46481"/>
                </a:lnTo>
                <a:lnTo>
                  <a:pt x="1988311" y="43560"/>
                </a:lnTo>
                <a:lnTo>
                  <a:pt x="2012442" y="40258"/>
                </a:lnTo>
                <a:lnTo>
                  <a:pt x="2034032" y="37845"/>
                </a:lnTo>
                <a:lnTo>
                  <a:pt x="2054224" y="36702"/>
                </a:lnTo>
                <a:lnTo>
                  <a:pt x="2072513" y="38861"/>
                </a:lnTo>
                <a:lnTo>
                  <a:pt x="2091308" y="42417"/>
                </a:lnTo>
                <a:lnTo>
                  <a:pt x="2109978" y="46481"/>
                </a:lnTo>
                <a:lnTo>
                  <a:pt x="2127249" y="51053"/>
                </a:lnTo>
                <a:lnTo>
                  <a:pt x="2146046" y="55117"/>
                </a:lnTo>
                <a:lnTo>
                  <a:pt x="2166873" y="57530"/>
                </a:lnTo>
                <a:lnTo>
                  <a:pt x="2190622" y="55117"/>
                </a:lnTo>
                <a:lnTo>
                  <a:pt x="2216911" y="50037"/>
                </a:lnTo>
                <a:lnTo>
                  <a:pt x="2241422" y="43560"/>
                </a:lnTo>
                <a:lnTo>
                  <a:pt x="2264029" y="37845"/>
                </a:lnTo>
                <a:lnTo>
                  <a:pt x="2283841" y="34543"/>
                </a:lnTo>
                <a:lnTo>
                  <a:pt x="2303653" y="33781"/>
                </a:lnTo>
                <a:lnTo>
                  <a:pt x="2303653" y="33781"/>
                </a:lnTo>
                <a:lnTo>
                  <a:pt x="2319909" y="34543"/>
                </a:lnTo>
                <a:lnTo>
                  <a:pt x="2335403" y="37845"/>
                </a:lnTo>
                <a:lnTo>
                  <a:pt x="2353056" y="42417"/>
                </a:lnTo>
                <a:lnTo>
                  <a:pt x="2372486" y="45338"/>
                </a:lnTo>
                <a:lnTo>
                  <a:pt x="2394331" y="47497"/>
                </a:lnTo>
                <a:lnTo>
                  <a:pt x="2416302" y="46481"/>
                </a:lnTo>
                <a:lnTo>
                  <a:pt x="2438272" y="43560"/>
                </a:lnTo>
                <a:lnTo>
                  <a:pt x="2459863" y="40258"/>
                </a:lnTo>
                <a:lnTo>
                  <a:pt x="2484373" y="36702"/>
                </a:lnTo>
                <a:lnTo>
                  <a:pt x="2505964" y="36702"/>
                </a:lnTo>
                <a:lnTo>
                  <a:pt x="2524760" y="38861"/>
                </a:lnTo>
                <a:lnTo>
                  <a:pt x="2542413" y="44322"/>
                </a:lnTo>
                <a:lnTo>
                  <a:pt x="2558542" y="52196"/>
                </a:lnTo>
                <a:lnTo>
                  <a:pt x="2576195" y="57530"/>
                </a:lnTo>
                <a:lnTo>
                  <a:pt x="2593847" y="62610"/>
                </a:lnTo>
                <a:lnTo>
                  <a:pt x="2612517" y="65912"/>
                </a:lnTo>
                <a:lnTo>
                  <a:pt x="2628772" y="67309"/>
                </a:lnTo>
                <a:lnTo>
                  <a:pt x="2628772" y="67309"/>
                </a:lnTo>
                <a:lnTo>
                  <a:pt x="2639948" y="65912"/>
                </a:lnTo>
                <a:lnTo>
                  <a:pt x="2647442" y="61594"/>
                </a:lnTo>
                <a:lnTo>
                  <a:pt x="2647442" y="61594"/>
                </a:lnTo>
                <a:lnTo>
                  <a:pt x="2631947" y="5867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9471" y="2109723"/>
            <a:ext cx="2190750" cy="99060"/>
          </a:xfrm>
          <a:custGeom>
            <a:avLst/>
            <a:gdLst/>
            <a:ahLst/>
            <a:cxnLst/>
            <a:rect l="l" t="t" r="r" b="b"/>
            <a:pathLst>
              <a:path w="2190750" h="99060">
                <a:moveTo>
                  <a:pt x="6222" y="45338"/>
                </a:moveTo>
                <a:lnTo>
                  <a:pt x="6222" y="45338"/>
                </a:lnTo>
                <a:lnTo>
                  <a:pt x="0" y="41020"/>
                </a:lnTo>
                <a:lnTo>
                  <a:pt x="14478" y="40258"/>
                </a:lnTo>
                <a:lnTo>
                  <a:pt x="30606" y="43180"/>
                </a:lnTo>
                <a:lnTo>
                  <a:pt x="48259" y="49022"/>
                </a:lnTo>
                <a:lnTo>
                  <a:pt x="66674" y="56514"/>
                </a:lnTo>
                <a:lnTo>
                  <a:pt x="85343" y="64135"/>
                </a:lnTo>
                <a:lnTo>
                  <a:pt x="101980" y="71627"/>
                </a:lnTo>
                <a:lnTo>
                  <a:pt x="120268" y="77088"/>
                </a:lnTo>
                <a:lnTo>
                  <a:pt x="140080" y="80644"/>
                </a:lnTo>
                <a:lnTo>
                  <a:pt x="140080" y="80644"/>
                </a:lnTo>
                <a:lnTo>
                  <a:pt x="161035" y="79248"/>
                </a:lnTo>
                <a:lnTo>
                  <a:pt x="180466" y="74930"/>
                </a:lnTo>
                <a:lnTo>
                  <a:pt x="200278" y="69468"/>
                </a:lnTo>
                <a:lnTo>
                  <a:pt x="218566" y="64135"/>
                </a:lnTo>
                <a:lnTo>
                  <a:pt x="238378" y="58674"/>
                </a:lnTo>
                <a:lnTo>
                  <a:pt x="257047" y="53975"/>
                </a:lnTo>
                <a:lnTo>
                  <a:pt x="273303" y="50037"/>
                </a:lnTo>
                <a:lnTo>
                  <a:pt x="290956" y="50037"/>
                </a:lnTo>
                <a:lnTo>
                  <a:pt x="309626" y="51181"/>
                </a:lnTo>
                <a:lnTo>
                  <a:pt x="327278" y="53339"/>
                </a:lnTo>
                <a:lnTo>
                  <a:pt x="344931" y="53339"/>
                </a:lnTo>
                <a:lnTo>
                  <a:pt x="363347" y="55499"/>
                </a:lnTo>
                <a:lnTo>
                  <a:pt x="385317" y="59817"/>
                </a:lnTo>
                <a:lnTo>
                  <a:pt x="407161" y="64135"/>
                </a:lnTo>
                <a:lnTo>
                  <a:pt x="430276" y="69468"/>
                </a:lnTo>
                <a:lnTo>
                  <a:pt x="455422" y="74930"/>
                </a:lnTo>
                <a:lnTo>
                  <a:pt x="479171" y="80644"/>
                </a:lnTo>
                <a:lnTo>
                  <a:pt x="503301" y="83566"/>
                </a:lnTo>
                <a:lnTo>
                  <a:pt x="528954" y="85725"/>
                </a:lnTo>
                <a:lnTo>
                  <a:pt x="556260" y="87122"/>
                </a:lnTo>
                <a:lnTo>
                  <a:pt x="556260" y="87122"/>
                </a:lnTo>
                <a:lnTo>
                  <a:pt x="581152" y="85725"/>
                </a:lnTo>
                <a:lnTo>
                  <a:pt x="607441" y="81406"/>
                </a:lnTo>
                <a:lnTo>
                  <a:pt x="634746" y="74930"/>
                </a:lnTo>
                <a:lnTo>
                  <a:pt x="662051" y="67310"/>
                </a:lnTo>
                <a:lnTo>
                  <a:pt x="687323" y="60832"/>
                </a:lnTo>
                <a:lnTo>
                  <a:pt x="709295" y="55499"/>
                </a:lnTo>
                <a:lnTo>
                  <a:pt x="729741" y="51181"/>
                </a:lnTo>
                <a:lnTo>
                  <a:pt x="749935" y="50037"/>
                </a:lnTo>
                <a:lnTo>
                  <a:pt x="772667" y="50037"/>
                </a:lnTo>
                <a:lnTo>
                  <a:pt x="798195" y="53339"/>
                </a:lnTo>
                <a:lnTo>
                  <a:pt x="825499" y="56514"/>
                </a:lnTo>
                <a:lnTo>
                  <a:pt x="851408" y="59817"/>
                </a:lnTo>
                <a:lnTo>
                  <a:pt x="878840" y="64135"/>
                </a:lnTo>
                <a:lnTo>
                  <a:pt x="902970" y="68452"/>
                </a:lnTo>
                <a:lnTo>
                  <a:pt x="923797" y="73787"/>
                </a:lnTo>
                <a:lnTo>
                  <a:pt x="942593" y="78105"/>
                </a:lnTo>
                <a:lnTo>
                  <a:pt x="959866" y="82423"/>
                </a:lnTo>
                <a:lnTo>
                  <a:pt x="977518" y="87122"/>
                </a:lnTo>
                <a:lnTo>
                  <a:pt x="996187" y="91439"/>
                </a:lnTo>
                <a:lnTo>
                  <a:pt x="1015618" y="94361"/>
                </a:lnTo>
                <a:lnTo>
                  <a:pt x="1038986" y="97536"/>
                </a:lnTo>
                <a:lnTo>
                  <a:pt x="1063879" y="99060"/>
                </a:lnTo>
                <a:lnTo>
                  <a:pt x="1086866" y="99060"/>
                </a:lnTo>
                <a:lnTo>
                  <a:pt x="1108836" y="95376"/>
                </a:lnTo>
                <a:lnTo>
                  <a:pt x="1127633" y="91439"/>
                </a:lnTo>
                <a:lnTo>
                  <a:pt x="1142999" y="85725"/>
                </a:lnTo>
                <a:lnTo>
                  <a:pt x="1159255" y="79248"/>
                </a:lnTo>
                <a:lnTo>
                  <a:pt x="1177924" y="70612"/>
                </a:lnTo>
                <a:lnTo>
                  <a:pt x="1196721" y="61975"/>
                </a:lnTo>
                <a:lnTo>
                  <a:pt x="1216152" y="50037"/>
                </a:lnTo>
                <a:lnTo>
                  <a:pt x="1239139" y="39243"/>
                </a:lnTo>
                <a:lnTo>
                  <a:pt x="1264411" y="30606"/>
                </a:lnTo>
                <a:lnTo>
                  <a:pt x="1291717" y="25907"/>
                </a:lnTo>
                <a:lnTo>
                  <a:pt x="1315847" y="24892"/>
                </a:lnTo>
                <a:lnTo>
                  <a:pt x="1338961" y="27050"/>
                </a:lnTo>
                <a:lnTo>
                  <a:pt x="1362964" y="31623"/>
                </a:lnTo>
                <a:lnTo>
                  <a:pt x="1384935" y="35687"/>
                </a:lnTo>
                <a:lnTo>
                  <a:pt x="1403349" y="40258"/>
                </a:lnTo>
                <a:lnTo>
                  <a:pt x="1419860" y="44323"/>
                </a:lnTo>
                <a:lnTo>
                  <a:pt x="1433956" y="50037"/>
                </a:lnTo>
                <a:lnTo>
                  <a:pt x="1447292" y="56514"/>
                </a:lnTo>
                <a:lnTo>
                  <a:pt x="1447292" y="56514"/>
                </a:lnTo>
                <a:lnTo>
                  <a:pt x="1461261" y="60832"/>
                </a:lnTo>
                <a:lnTo>
                  <a:pt x="1480058" y="66293"/>
                </a:lnTo>
                <a:lnTo>
                  <a:pt x="1502029" y="69468"/>
                </a:lnTo>
                <a:lnTo>
                  <a:pt x="1523999" y="71627"/>
                </a:lnTo>
                <a:lnTo>
                  <a:pt x="1549146" y="72770"/>
                </a:lnTo>
                <a:lnTo>
                  <a:pt x="1576451" y="69468"/>
                </a:lnTo>
                <a:lnTo>
                  <a:pt x="1600199" y="61975"/>
                </a:lnTo>
                <a:lnTo>
                  <a:pt x="1621155" y="50037"/>
                </a:lnTo>
                <a:lnTo>
                  <a:pt x="1638808" y="41020"/>
                </a:lnTo>
                <a:lnTo>
                  <a:pt x="1654302" y="33527"/>
                </a:lnTo>
                <a:lnTo>
                  <a:pt x="1671574" y="25907"/>
                </a:lnTo>
                <a:lnTo>
                  <a:pt x="1688083" y="20574"/>
                </a:lnTo>
                <a:lnTo>
                  <a:pt x="1704339" y="16256"/>
                </a:lnTo>
                <a:lnTo>
                  <a:pt x="1720850" y="14097"/>
                </a:lnTo>
                <a:lnTo>
                  <a:pt x="1738502" y="14097"/>
                </a:lnTo>
                <a:lnTo>
                  <a:pt x="1759077" y="18414"/>
                </a:lnTo>
                <a:lnTo>
                  <a:pt x="1778762" y="23749"/>
                </a:lnTo>
                <a:lnTo>
                  <a:pt x="1800732" y="30606"/>
                </a:lnTo>
                <a:lnTo>
                  <a:pt x="1822703" y="37083"/>
                </a:lnTo>
                <a:lnTo>
                  <a:pt x="1844675" y="43180"/>
                </a:lnTo>
                <a:lnTo>
                  <a:pt x="1868804" y="47879"/>
                </a:lnTo>
                <a:lnTo>
                  <a:pt x="1892934" y="49022"/>
                </a:lnTo>
                <a:lnTo>
                  <a:pt x="1934337" y="41020"/>
                </a:lnTo>
                <a:lnTo>
                  <a:pt x="1970658" y="23749"/>
                </a:lnTo>
                <a:lnTo>
                  <a:pt x="1984755" y="14097"/>
                </a:lnTo>
                <a:lnTo>
                  <a:pt x="1984755" y="14097"/>
                </a:lnTo>
                <a:lnTo>
                  <a:pt x="1999106" y="6476"/>
                </a:lnTo>
                <a:lnTo>
                  <a:pt x="2015363" y="1777"/>
                </a:lnTo>
                <a:lnTo>
                  <a:pt x="2033015" y="762"/>
                </a:lnTo>
                <a:lnTo>
                  <a:pt x="2050668" y="4318"/>
                </a:lnTo>
                <a:lnTo>
                  <a:pt x="2066798" y="9779"/>
                </a:lnTo>
                <a:lnTo>
                  <a:pt x="2082291" y="14097"/>
                </a:lnTo>
                <a:lnTo>
                  <a:pt x="2098802" y="16256"/>
                </a:lnTo>
                <a:lnTo>
                  <a:pt x="2098802" y="16256"/>
                </a:lnTo>
                <a:lnTo>
                  <a:pt x="2117216" y="15112"/>
                </a:lnTo>
                <a:lnTo>
                  <a:pt x="2135886" y="12192"/>
                </a:lnTo>
                <a:lnTo>
                  <a:pt x="2152523" y="7619"/>
                </a:lnTo>
                <a:lnTo>
                  <a:pt x="2168652" y="3301"/>
                </a:lnTo>
                <a:lnTo>
                  <a:pt x="2181987" y="762"/>
                </a:lnTo>
                <a:lnTo>
                  <a:pt x="219062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92601" y="20967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39490" y="1874266"/>
            <a:ext cx="1881505" cy="36195"/>
          </a:xfrm>
          <a:custGeom>
            <a:avLst/>
            <a:gdLst/>
            <a:ahLst/>
            <a:cxnLst/>
            <a:rect l="l" t="t" r="r" b="b"/>
            <a:pathLst>
              <a:path w="1881504" h="36194">
                <a:moveTo>
                  <a:pt x="0" y="10413"/>
                </a:moveTo>
                <a:lnTo>
                  <a:pt x="10033" y="9779"/>
                </a:lnTo>
                <a:lnTo>
                  <a:pt x="28448" y="8636"/>
                </a:lnTo>
                <a:lnTo>
                  <a:pt x="47117" y="8636"/>
                </a:lnTo>
                <a:lnTo>
                  <a:pt x="65912" y="10413"/>
                </a:lnTo>
                <a:lnTo>
                  <a:pt x="83185" y="16256"/>
                </a:lnTo>
                <a:lnTo>
                  <a:pt x="99313" y="21590"/>
                </a:lnTo>
                <a:lnTo>
                  <a:pt x="116967" y="25908"/>
                </a:lnTo>
                <a:lnTo>
                  <a:pt x="134620" y="27686"/>
                </a:lnTo>
                <a:lnTo>
                  <a:pt x="152273" y="27686"/>
                </a:lnTo>
                <a:lnTo>
                  <a:pt x="171704" y="24892"/>
                </a:lnTo>
                <a:lnTo>
                  <a:pt x="192659" y="20193"/>
                </a:lnTo>
                <a:lnTo>
                  <a:pt x="213487" y="13716"/>
                </a:lnTo>
                <a:lnTo>
                  <a:pt x="232156" y="7620"/>
                </a:lnTo>
                <a:lnTo>
                  <a:pt x="251968" y="2921"/>
                </a:lnTo>
                <a:lnTo>
                  <a:pt x="273558" y="0"/>
                </a:lnTo>
                <a:lnTo>
                  <a:pt x="297688" y="0"/>
                </a:lnTo>
                <a:lnTo>
                  <a:pt x="319659" y="1778"/>
                </a:lnTo>
                <a:lnTo>
                  <a:pt x="338455" y="5080"/>
                </a:lnTo>
                <a:lnTo>
                  <a:pt x="353822" y="9779"/>
                </a:lnTo>
                <a:lnTo>
                  <a:pt x="367919" y="15112"/>
                </a:lnTo>
                <a:lnTo>
                  <a:pt x="384175" y="18415"/>
                </a:lnTo>
                <a:lnTo>
                  <a:pt x="405002" y="20193"/>
                </a:lnTo>
                <a:lnTo>
                  <a:pt x="425831" y="20193"/>
                </a:lnTo>
                <a:lnTo>
                  <a:pt x="425831" y="20193"/>
                </a:lnTo>
                <a:lnTo>
                  <a:pt x="448945" y="18415"/>
                </a:lnTo>
                <a:lnTo>
                  <a:pt x="475234" y="13716"/>
                </a:lnTo>
                <a:lnTo>
                  <a:pt x="502538" y="8636"/>
                </a:lnTo>
                <a:lnTo>
                  <a:pt x="527812" y="5080"/>
                </a:lnTo>
                <a:lnTo>
                  <a:pt x="548639" y="4318"/>
                </a:lnTo>
                <a:lnTo>
                  <a:pt x="569213" y="4318"/>
                </a:lnTo>
                <a:lnTo>
                  <a:pt x="591058" y="6477"/>
                </a:lnTo>
                <a:lnTo>
                  <a:pt x="610870" y="8636"/>
                </a:lnTo>
                <a:lnTo>
                  <a:pt x="629285" y="12573"/>
                </a:lnTo>
                <a:lnTo>
                  <a:pt x="649477" y="16256"/>
                </a:lnTo>
                <a:lnTo>
                  <a:pt x="672084" y="18415"/>
                </a:lnTo>
                <a:lnTo>
                  <a:pt x="695198" y="19050"/>
                </a:lnTo>
                <a:lnTo>
                  <a:pt x="718185" y="19050"/>
                </a:lnTo>
                <a:lnTo>
                  <a:pt x="739775" y="18415"/>
                </a:lnTo>
                <a:lnTo>
                  <a:pt x="763143" y="17272"/>
                </a:lnTo>
                <a:lnTo>
                  <a:pt x="782701" y="13716"/>
                </a:lnTo>
                <a:lnTo>
                  <a:pt x="801370" y="9779"/>
                </a:lnTo>
                <a:lnTo>
                  <a:pt x="820038" y="7620"/>
                </a:lnTo>
                <a:lnTo>
                  <a:pt x="838835" y="6477"/>
                </a:lnTo>
                <a:lnTo>
                  <a:pt x="859282" y="7620"/>
                </a:lnTo>
                <a:lnTo>
                  <a:pt x="879094" y="9779"/>
                </a:lnTo>
                <a:lnTo>
                  <a:pt x="900049" y="15112"/>
                </a:lnTo>
                <a:lnTo>
                  <a:pt x="920876" y="20193"/>
                </a:lnTo>
                <a:lnTo>
                  <a:pt x="939546" y="24892"/>
                </a:lnTo>
                <a:lnTo>
                  <a:pt x="956818" y="28829"/>
                </a:lnTo>
                <a:lnTo>
                  <a:pt x="975613" y="31369"/>
                </a:lnTo>
                <a:lnTo>
                  <a:pt x="994283" y="29845"/>
                </a:lnTo>
                <a:lnTo>
                  <a:pt x="1013713" y="28829"/>
                </a:lnTo>
                <a:lnTo>
                  <a:pt x="1035685" y="25908"/>
                </a:lnTo>
                <a:lnTo>
                  <a:pt x="1058799" y="23749"/>
                </a:lnTo>
                <a:lnTo>
                  <a:pt x="1080770" y="21590"/>
                </a:lnTo>
                <a:lnTo>
                  <a:pt x="1099058" y="19050"/>
                </a:lnTo>
                <a:lnTo>
                  <a:pt x="1116711" y="19050"/>
                </a:lnTo>
                <a:lnTo>
                  <a:pt x="1133221" y="21590"/>
                </a:lnTo>
                <a:lnTo>
                  <a:pt x="1152017" y="24892"/>
                </a:lnTo>
                <a:lnTo>
                  <a:pt x="1169289" y="27686"/>
                </a:lnTo>
                <a:lnTo>
                  <a:pt x="1189101" y="31369"/>
                </a:lnTo>
                <a:lnTo>
                  <a:pt x="1210690" y="34544"/>
                </a:lnTo>
                <a:lnTo>
                  <a:pt x="1235202" y="35687"/>
                </a:lnTo>
                <a:lnTo>
                  <a:pt x="1257808" y="35687"/>
                </a:lnTo>
                <a:lnTo>
                  <a:pt x="1278763" y="34544"/>
                </a:lnTo>
                <a:lnTo>
                  <a:pt x="1298575" y="31369"/>
                </a:lnTo>
                <a:lnTo>
                  <a:pt x="1317244" y="27051"/>
                </a:lnTo>
                <a:lnTo>
                  <a:pt x="1335659" y="21590"/>
                </a:lnTo>
                <a:lnTo>
                  <a:pt x="1353185" y="17272"/>
                </a:lnTo>
                <a:lnTo>
                  <a:pt x="1369440" y="13716"/>
                </a:lnTo>
                <a:lnTo>
                  <a:pt x="1387094" y="13716"/>
                </a:lnTo>
                <a:lnTo>
                  <a:pt x="1403604" y="16256"/>
                </a:lnTo>
                <a:lnTo>
                  <a:pt x="1421257" y="19050"/>
                </a:lnTo>
                <a:lnTo>
                  <a:pt x="1438529" y="22733"/>
                </a:lnTo>
                <a:lnTo>
                  <a:pt x="1458340" y="27051"/>
                </a:lnTo>
                <a:lnTo>
                  <a:pt x="1480312" y="28829"/>
                </a:lnTo>
                <a:lnTo>
                  <a:pt x="1504442" y="27051"/>
                </a:lnTo>
                <a:lnTo>
                  <a:pt x="1529334" y="23749"/>
                </a:lnTo>
                <a:lnTo>
                  <a:pt x="1551559" y="18415"/>
                </a:lnTo>
                <a:lnTo>
                  <a:pt x="1570989" y="13716"/>
                </a:lnTo>
                <a:lnTo>
                  <a:pt x="1590802" y="8636"/>
                </a:lnTo>
                <a:lnTo>
                  <a:pt x="1610233" y="6477"/>
                </a:lnTo>
                <a:lnTo>
                  <a:pt x="1630045" y="6477"/>
                </a:lnTo>
                <a:lnTo>
                  <a:pt x="1648840" y="9779"/>
                </a:lnTo>
                <a:lnTo>
                  <a:pt x="1665351" y="16256"/>
                </a:lnTo>
                <a:lnTo>
                  <a:pt x="1682623" y="21590"/>
                </a:lnTo>
                <a:lnTo>
                  <a:pt x="1701419" y="24892"/>
                </a:lnTo>
                <a:lnTo>
                  <a:pt x="1721104" y="27051"/>
                </a:lnTo>
                <a:lnTo>
                  <a:pt x="1739519" y="27051"/>
                </a:lnTo>
                <a:lnTo>
                  <a:pt x="1758188" y="24892"/>
                </a:lnTo>
                <a:lnTo>
                  <a:pt x="1779143" y="21590"/>
                </a:lnTo>
                <a:lnTo>
                  <a:pt x="1801114" y="19050"/>
                </a:lnTo>
                <a:lnTo>
                  <a:pt x="1820926" y="17272"/>
                </a:lnTo>
                <a:lnTo>
                  <a:pt x="1839214" y="15112"/>
                </a:lnTo>
                <a:lnTo>
                  <a:pt x="1855851" y="12573"/>
                </a:lnTo>
                <a:lnTo>
                  <a:pt x="1868805" y="10413"/>
                </a:lnTo>
                <a:lnTo>
                  <a:pt x="1880997" y="1257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24804" y="1864613"/>
            <a:ext cx="6985" cy="4445"/>
          </a:xfrm>
          <a:custGeom>
            <a:avLst/>
            <a:gdLst/>
            <a:ahLst/>
            <a:cxnLst/>
            <a:rect l="l" t="t" r="r" b="b"/>
            <a:pathLst>
              <a:path w="6985" h="4444">
                <a:moveTo>
                  <a:pt x="6477" y="0"/>
                </a:moveTo>
                <a:lnTo>
                  <a:pt x="0" y="3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71236" y="1509267"/>
            <a:ext cx="270510" cy="179070"/>
          </a:xfrm>
          <a:custGeom>
            <a:avLst/>
            <a:gdLst/>
            <a:ahLst/>
            <a:cxnLst/>
            <a:rect l="l" t="t" r="r" b="b"/>
            <a:pathLst>
              <a:path w="270510" h="179069">
                <a:moveTo>
                  <a:pt x="0" y="137794"/>
                </a:moveTo>
                <a:lnTo>
                  <a:pt x="0" y="137794"/>
                </a:lnTo>
                <a:lnTo>
                  <a:pt x="3301" y="147573"/>
                </a:lnTo>
                <a:lnTo>
                  <a:pt x="6476" y="157606"/>
                </a:lnTo>
                <a:lnTo>
                  <a:pt x="14097" y="168147"/>
                </a:lnTo>
                <a:lnTo>
                  <a:pt x="26035" y="176783"/>
                </a:lnTo>
                <a:lnTo>
                  <a:pt x="41401" y="178942"/>
                </a:lnTo>
                <a:lnTo>
                  <a:pt x="58038" y="173862"/>
                </a:lnTo>
                <a:lnTo>
                  <a:pt x="75691" y="162686"/>
                </a:lnTo>
                <a:lnTo>
                  <a:pt x="93979" y="148716"/>
                </a:lnTo>
                <a:lnTo>
                  <a:pt x="109092" y="135635"/>
                </a:lnTo>
                <a:lnTo>
                  <a:pt x="124587" y="121665"/>
                </a:lnTo>
                <a:lnTo>
                  <a:pt x="144399" y="106552"/>
                </a:lnTo>
                <a:lnTo>
                  <a:pt x="163195" y="89915"/>
                </a:lnTo>
                <a:lnTo>
                  <a:pt x="179324" y="75945"/>
                </a:lnTo>
                <a:lnTo>
                  <a:pt x="194817" y="62991"/>
                </a:lnTo>
                <a:lnTo>
                  <a:pt x="194817" y="62991"/>
                </a:lnTo>
                <a:lnTo>
                  <a:pt x="212471" y="48894"/>
                </a:lnTo>
                <a:lnTo>
                  <a:pt x="230759" y="33400"/>
                </a:lnTo>
                <a:lnTo>
                  <a:pt x="247396" y="19430"/>
                </a:lnTo>
                <a:lnTo>
                  <a:pt x="260730" y="7238"/>
                </a:lnTo>
                <a:lnTo>
                  <a:pt x="27038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351398" y="15275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0371D1B-8A7D-424B-8177-8DF270306F9A}"/>
                  </a:ext>
                </a:extLst>
              </p14:cNvPr>
              <p14:cNvContentPartPr/>
              <p14:nvPr/>
            </p14:nvContentPartPr>
            <p14:xfrm>
              <a:off x="667800" y="1931400"/>
              <a:ext cx="7886160" cy="18266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0371D1B-8A7D-424B-8177-8DF270306F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440" y="1922040"/>
                <a:ext cx="7904880" cy="1845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8280" y="792479"/>
            <a:ext cx="207644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484187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22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Symmetry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Gill Sans MT"/>
                <a:cs typeface="Gill Sans MT"/>
              </a:rPr>
              <a:t>Mostly,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radially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symmetrical</a:t>
            </a:r>
            <a:r>
              <a:rPr sz="1500" b="1" spc="-1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animals.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latin typeface="Gill Sans MT"/>
                <a:cs typeface="Gill Sans MT"/>
              </a:rPr>
              <a:t>Anthozoans </a:t>
            </a:r>
            <a:r>
              <a:rPr sz="1500" b="1" spc="-10" dirty="0">
                <a:latin typeface="Gill Sans MT"/>
                <a:cs typeface="Gill Sans MT"/>
              </a:rPr>
              <a:t>(sea </a:t>
            </a:r>
            <a:r>
              <a:rPr sz="1500" b="1" spc="-45" dirty="0">
                <a:latin typeface="Gill Sans MT"/>
                <a:cs typeface="Gill Sans MT"/>
              </a:rPr>
              <a:t>anemone) </a:t>
            </a:r>
            <a:r>
              <a:rPr sz="1500" b="1" spc="-5" dirty="0">
                <a:latin typeface="Gill Sans MT"/>
                <a:cs typeface="Gill Sans MT"/>
              </a:rPr>
              <a:t>have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biradial</a:t>
            </a:r>
            <a:r>
              <a:rPr sz="1500" b="1" spc="-204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symmetry.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6972" y="2122731"/>
            <a:ext cx="1901478" cy="27230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61335" y="2332952"/>
            <a:ext cx="5403201" cy="23567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35578" y="980947"/>
            <a:ext cx="215900" cy="1148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19223" y="1638172"/>
            <a:ext cx="1599565" cy="42545"/>
          </a:xfrm>
          <a:custGeom>
            <a:avLst/>
            <a:gdLst/>
            <a:ahLst/>
            <a:cxnLst/>
            <a:rect l="l" t="t" r="r" b="b"/>
            <a:pathLst>
              <a:path w="1599564" h="42544">
                <a:moveTo>
                  <a:pt x="0" y="7492"/>
                </a:moveTo>
                <a:lnTo>
                  <a:pt x="0" y="7492"/>
                </a:lnTo>
                <a:lnTo>
                  <a:pt x="8635" y="13970"/>
                </a:lnTo>
                <a:lnTo>
                  <a:pt x="18668" y="20447"/>
                </a:lnTo>
                <a:lnTo>
                  <a:pt x="31622" y="26162"/>
                </a:lnTo>
                <a:lnTo>
                  <a:pt x="48132" y="31241"/>
                </a:lnTo>
                <a:lnTo>
                  <a:pt x="65404" y="34798"/>
                </a:lnTo>
                <a:lnTo>
                  <a:pt x="83057" y="38100"/>
                </a:lnTo>
                <a:lnTo>
                  <a:pt x="101853" y="39877"/>
                </a:lnTo>
                <a:lnTo>
                  <a:pt x="120141" y="42037"/>
                </a:lnTo>
                <a:lnTo>
                  <a:pt x="138937" y="42037"/>
                </a:lnTo>
                <a:lnTo>
                  <a:pt x="157606" y="38862"/>
                </a:lnTo>
                <a:lnTo>
                  <a:pt x="177037" y="33400"/>
                </a:lnTo>
                <a:lnTo>
                  <a:pt x="196850" y="28321"/>
                </a:lnTo>
                <a:lnTo>
                  <a:pt x="215645" y="22605"/>
                </a:lnTo>
                <a:lnTo>
                  <a:pt x="233171" y="18287"/>
                </a:lnTo>
                <a:lnTo>
                  <a:pt x="248284" y="12953"/>
                </a:lnTo>
                <a:lnTo>
                  <a:pt x="263525" y="8636"/>
                </a:lnTo>
                <a:lnTo>
                  <a:pt x="282194" y="5334"/>
                </a:lnTo>
                <a:lnTo>
                  <a:pt x="303402" y="4317"/>
                </a:lnTo>
                <a:lnTo>
                  <a:pt x="323976" y="2159"/>
                </a:lnTo>
                <a:lnTo>
                  <a:pt x="344804" y="1015"/>
                </a:lnTo>
                <a:lnTo>
                  <a:pt x="363219" y="2159"/>
                </a:lnTo>
                <a:lnTo>
                  <a:pt x="381888" y="5334"/>
                </a:lnTo>
                <a:lnTo>
                  <a:pt x="397382" y="10795"/>
                </a:lnTo>
                <a:lnTo>
                  <a:pt x="412495" y="16510"/>
                </a:lnTo>
                <a:lnTo>
                  <a:pt x="427989" y="21589"/>
                </a:lnTo>
                <a:lnTo>
                  <a:pt x="443483" y="28321"/>
                </a:lnTo>
                <a:lnTo>
                  <a:pt x="458596" y="32385"/>
                </a:lnTo>
                <a:lnTo>
                  <a:pt x="478408" y="35940"/>
                </a:lnTo>
                <a:lnTo>
                  <a:pt x="500379" y="37084"/>
                </a:lnTo>
                <a:lnTo>
                  <a:pt x="520826" y="35940"/>
                </a:lnTo>
                <a:lnTo>
                  <a:pt x="539622" y="32385"/>
                </a:lnTo>
                <a:lnTo>
                  <a:pt x="559434" y="26162"/>
                </a:lnTo>
                <a:lnTo>
                  <a:pt x="580263" y="19430"/>
                </a:lnTo>
                <a:lnTo>
                  <a:pt x="600075" y="12953"/>
                </a:lnTo>
                <a:lnTo>
                  <a:pt x="618744" y="7492"/>
                </a:lnTo>
                <a:lnTo>
                  <a:pt x="634619" y="4317"/>
                </a:lnTo>
                <a:lnTo>
                  <a:pt x="651128" y="3175"/>
                </a:lnTo>
                <a:lnTo>
                  <a:pt x="651128" y="3175"/>
                </a:lnTo>
                <a:lnTo>
                  <a:pt x="669925" y="4317"/>
                </a:lnTo>
                <a:lnTo>
                  <a:pt x="689737" y="7492"/>
                </a:lnTo>
                <a:lnTo>
                  <a:pt x="711707" y="11811"/>
                </a:lnTo>
                <a:lnTo>
                  <a:pt x="731519" y="16510"/>
                </a:lnTo>
                <a:lnTo>
                  <a:pt x="749807" y="21589"/>
                </a:lnTo>
                <a:lnTo>
                  <a:pt x="767460" y="26162"/>
                </a:lnTo>
                <a:lnTo>
                  <a:pt x="782574" y="31241"/>
                </a:lnTo>
                <a:lnTo>
                  <a:pt x="798068" y="34798"/>
                </a:lnTo>
                <a:lnTo>
                  <a:pt x="813562" y="38100"/>
                </a:lnTo>
                <a:lnTo>
                  <a:pt x="829690" y="39877"/>
                </a:lnTo>
                <a:lnTo>
                  <a:pt x="847089" y="41021"/>
                </a:lnTo>
                <a:lnTo>
                  <a:pt x="868299" y="39877"/>
                </a:lnTo>
                <a:lnTo>
                  <a:pt x="893063" y="38100"/>
                </a:lnTo>
                <a:lnTo>
                  <a:pt x="917575" y="33400"/>
                </a:lnTo>
                <a:lnTo>
                  <a:pt x="939164" y="29083"/>
                </a:lnTo>
                <a:lnTo>
                  <a:pt x="960119" y="22605"/>
                </a:lnTo>
                <a:lnTo>
                  <a:pt x="960119" y="22605"/>
                </a:lnTo>
                <a:lnTo>
                  <a:pt x="978407" y="18287"/>
                </a:lnTo>
                <a:lnTo>
                  <a:pt x="998601" y="15112"/>
                </a:lnTo>
                <a:lnTo>
                  <a:pt x="1016888" y="12953"/>
                </a:lnTo>
                <a:lnTo>
                  <a:pt x="1034541" y="9651"/>
                </a:lnTo>
                <a:lnTo>
                  <a:pt x="1054353" y="7492"/>
                </a:lnTo>
                <a:lnTo>
                  <a:pt x="1074165" y="5334"/>
                </a:lnTo>
                <a:lnTo>
                  <a:pt x="1093597" y="5334"/>
                </a:lnTo>
                <a:lnTo>
                  <a:pt x="1112392" y="6476"/>
                </a:lnTo>
                <a:lnTo>
                  <a:pt x="1130046" y="8636"/>
                </a:lnTo>
                <a:lnTo>
                  <a:pt x="1148334" y="11811"/>
                </a:lnTo>
                <a:lnTo>
                  <a:pt x="1165987" y="15112"/>
                </a:lnTo>
                <a:lnTo>
                  <a:pt x="1183259" y="19430"/>
                </a:lnTo>
                <a:lnTo>
                  <a:pt x="1200912" y="22605"/>
                </a:lnTo>
                <a:lnTo>
                  <a:pt x="1219327" y="26162"/>
                </a:lnTo>
                <a:lnTo>
                  <a:pt x="1240536" y="29083"/>
                </a:lnTo>
                <a:lnTo>
                  <a:pt x="1260348" y="29083"/>
                </a:lnTo>
                <a:lnTo>
                  <a:pt x="1260348" y="29083"/>
                </a:lnTo>
                <a:lnTo>
                  <a:pt x="1278636" y="26162"/>
                </a:lnTo>
                <a:lnTo>
                  <a:pt x="1296289" y="22605"/>
                </a:lnTo>
                <a:lnTo>
                  <a:pt x="1315085" y="19430"/>
                </a:lnTo>
                <a:lnTo>
                  <a:pt x="1335531" y="15112"/>
                </a:lnTo>
                <a:lnTo>
                  <a:pt x="1354327" y="10795"/>
                </a:lnTo>
                <a:lnTo>
                  <a:pt x="1372997" y="7492"/>
                </a:lnTo>
                <a:lnTo>
                  <a:pt x="1389126" y="5334"/>
                </a:lnTo>
                <a:lnTo>
                  <a:pt x="1406778" y="5334"/>
                </a:lnTo>
                <a:lnTo>
                  <a:pt x="1427734" y="5334"/>
                </a:lnTo>
                <a:lnTo>
                  <a:pt x="1448180" y="6476"/>
                </a:lnTo>
                <a:lnTo>
                  <a:pt x="1466977" y="8636"/>
                </a:lnTo>
                <a:lnTo>
                  <a:pt x="1482471" y="12953"/>
                </a:lnTo>
                <a:lnTo>
                  <a:pt x="1497584" y="17525"/>
                </a:lnTo>
                <a:lnTo>
                  <a:pt x="1515237" y="19430"/>
                </a:lnTo>
                <a:lnTo>
                  <a:pt x="1531747" y="18287"/>
                </a:lnTo>
                <a:lnTo>
                  <a:pt x="1546860" y="15112"/>
                </a:lnTo>
                <a:lnTo>
                  <a:pt x="1561973" y="10795"/>
                </a:lnTo>
                <a:lnTo>
                  <a:pt x="1576324" y="6476"/>
                </a:lnTo>
                <a:lnTo>
                  <a:pt x="1589404" y="2159"/>
                </a:lnTo>
                <a:lnTo>
                  <a:pt x="159943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32428" y="1230121"/>
            <a:ext cx="209550" cy="1536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93111" y="1897633"/>
            <a:ext cx="1624965" cy="60325"/>
          </a:xfrm>
          <a:custGeom>
            <a:avLst/>
            <a:gdLst/>
            <a:ahLst/>
            <a:cxnLst/>
            <a:rect l="l" t="t" r="r" b="b"/>
            <a:pathLst>
              <a:path w="1624964" h="60325">
                <a:moveTo>
                  <a:pt x="0" y="0"/>
                </a:moveTo>
                <a:lnTo>
                  <a:pt x="0" y="0"/>
                </a:lnTo>
                <a:lnTo>
                  <a:pt x="7619" y="2158"/>
                </a:lnTo>
                <a:lnTo>
                  <a:pt x="16637" y="3937"/>
                </a:lnTo>
                <a:lnTo>
                  <a:pt x="28448" y="8635"/>
                </a:lnTo>
                <a:lnTo>
                  <a:pt x="43942" y="14858"/>
                </a:lnTo>
                <a:lnTo>
                  <a:pt x="58419" y="23748"/>
                </a:lnTo>
                <a:lnTo>
                  <a:pt x="72389" y="33527"/>
                </a:lnTo>
                <a:lnTo>
                  <a:pt x="88645" y="42163"/>
                </a:lnTo>
                <a:lnTo>
                  <a:pt x="106299" y="51181"/>
                </a:lnTo>
                <a:lnTo>
                  <a:pt x="126111" y="55498"/>
                </a:lnTo>
                <a:lnTo>
                  <a:pt x="145795" y="56260"/>
                </a:lnTo>
                <a:lnTo>
                  <a:pt x="164211" y="54356"/>
                </a:lnTo>
                <a:lnTo>
                  <a:pt x="182880" y="51181"/>
                </a:lnTo>
                <a:lnTo>
                  <a:pt x="200532" y="45338"/>
                </a:lnTo>
                <a:lnTo>
                  <a:pt x="217169" y="37845"/>
                </a:lnTo>
                <a:lnTo>
                  <a:pt x="234442" y="31368"/>
                </a:lnTo>
                <a:lnTo>
                  <a:pt x="252094" y="25907"/>
                </a:lnTo>
                <a:lnTo>
                  <a:pt x="271906" y="21589"/>
                </a:lnTo>
                <a:lnTo>
                  <a:pt x="294513" y="19431"/>
                </a:lnTo>
                <a:lnTo>
                  <a:pt x="319786" y="19431"/>
                </a:lnTo>
                <a:lnTo>
                  <a:pt x="340613" y="20573"/>
                </a:lnTo>
                <a:lnTo>
                  <a:pt x="360044" y="22732"/>
                </a:lnTo>
                <a:lnTo>
                  <a:pt x="377698" y="25907"/>
                </a:lnTo>
                <a:lnTo>
                  <a:pt x="395350" y="30225"/>
                </a:lnTo>
                <a:lnTo>
                  <a:pt x="414019" y="37083"/>
                </a:lnTo>
                <a:lnTo>
                  <a:pt x="431292" y="42163"/>
                </a:lnTo>
                <a:lnTo>
                  <a:pt x="448944" y="47497"/>
                </a:lnTo>
                <a:lnTo>
                  <a:pt x="466598" y="51942"/>
                </a:lnTo>
                <a:lnTo>
                  <a:pt x="485394" y="55498"/>
                </a:lnTo>
                <a:lnTo>
                  <a:pt x="503681" y="58419"/>
                </a:lnTo>
                <a:lnTo>
                  <a:pt x="524637" y="59816"/>
                </a:lnTo>
                <a:lnTo>
                  <a:pt x="545083" y="59816"/>
                </a:lnTo>
                <a:lnTo>
                  <a:pt x="567055" y="57276"/>
                </a:lnTo>
                <a:lnTo>
                  <a:pt x="587248" y="51942"/>
                </a:lnTo>
                <a:lnTo>
                  <a:pt x="604519" y="46481"/>
                </a:lnTo>
                <a:lnTo>
                  <a:pt x="621792" y="37845"/>
                </a:lnTo>
                <a:lnTo>
                  <a:pt x="639444" y="31368"/>
                </a:lnTo>
                <a:lnTo>
                  <a:pt x="659257" y="24891"/>
                </a:lnTo>
                <a:lnTo>
                  <a:pt x="676529" y="19431"/>
                </a:lnTo>
                <a:lnTo>
                  <a:pt x="695198" y="14858"/>
                </a:lnTo>
                <a:lnTo>
                  <a:pt x="712851" y="11937"/>
                </a:lnTo>
                <a:lnTo>
                  <a:pt x="730504" y="8635"/>
                </a:lnTo>
                <a:lnTo>
                  <a:pt x="748919" y="5079"/>
                </a:lnTo>
                <a:lnTo>
                  <a:pt x="765429" y="3301"/>
                </a:lnTo>
                <a:lnTo>
                  <a:pt x="781938" y="3301"/>
                </a:lnTo>
                <a:lnTo>
                  <a:pt x="802513" y="3937"/>
                </a:lnTo>
                <a:lnTo>
                  <a:pt x="822325" y="6222"/>
                </a:lnTo>
                <a:lnTo>
                  <a:pt x="842137" y="8635"/>
                </a:lnTo>
                <a:lnTo>
                  <a:pt x="861568" y="12953"/>
                </a:lnTo>
                <a:lnTo>
                  <a:pt x="882395" y="17271"/>
                </a:lnTo>
                <a:lnTo>
                  <a:pt x="904367" y="23748"/>
                </a:lnTo>
                <a:lnTo>
                  <a:pt x="925194" y="31368"/>
                </a:lnTo>
                <a:lnTo>
                  <a:pt x="947165" y="38862"/>
                </a:lnTo>
                <a:lnTo>
                  <a:pt x="969137" y="46481"/>
                </a:lnTo>
                <a:lnTo>
                  <a:pt x="991870" y="51942"/>
                </a:lnTo>
                <a:lnTo>
                  <a:pt x="1012698" y="56260"/>
                </a:lnTo>
                <a:lnTo>
                  <a:pt x="1033652" y="57276"/>
                </a:lnTo>
                <a:lnTo>
                  <a:pt x="1054480" y="57276"/>
                </a:lnTo>
                <a:lnTo>
                  <a:pt x="1077595" y="52958"/>
                </a:lnTo>
                <a:lnTo>
                  <a:pt x="1101598" y="46481"/>
                </a:lnTo>
                <a:lnTo>
                  <a:pt x="1123314" y="38862"/>
                </a:lnTo>
                <a:lnTo>
                  <a:pt x="1144524" y="31368"/>
                </a:lnTo>
                <a:lnTo>
                  <a:pt x="1163954" y="24891"/>
                </a:lnTo>
                <a:lnTo>
                  <a:pt x="1181608" y="19431"/>
                </a:lnTo>
                <a:lnTo>
                  <a:pt x="1202054" y="13715"/>
                </a:lnTo>
                <a:lnTo>
                  <a:pt x="1224026" y="8635"/>
                </a:lnTo>
                <a:lnTo>
                  <a:pt x="1245997" y="5079"/>
                </a:lnTo>
                <a:lnTo>
                  <a:pt x="1271270" y="3301"/>
                </a:lnTo>
                <a:lnTo>
                  <a:pt x="1294257" y="2158"/>
                </a:lnTo>
                <a:lnTo>
                  <a:pt x="1315847" y="2158"/>
                </a:lnTo>
                <a:lnTo>
                  <a:pt x="1315847" y="2158"/>
                </a:lnTo>
                <a:lnTo>
                  <a:pt x="1338199" y="3301"/>
                </a:lnTo>
                <a:lnTo>
                  <a:pt x="1361948" y="6222"/>
                </a:lnTo>
                <a:lnTo>
                  <a:pt x="1382776" y="10794"/>
                </a:lnTo>
                <a:lnTo>
                  <a:pt x="1402588" y="15875"/>
                </a:lnTo>
                <a:lnTo>
                  <a:pt x="1421384" y="23748"/>
                </a:lnTo>
                <a:lnTo>
                  <a:pt x="1439672" y="32384"/>
                </a:lnTo>
                <a:lnTo>
                  <a:pt x="1459484" y="40004"/>
                </a:lnTo>
                <a:lnTo>
                  <a:pt x="1478279" y="47497"/>
                </a:lnTo>
                <a:lnTo>
                  <a:pt x="1497964" y="51942"/>
                </a:lnTo>
                <a:lnTo>
                  <a:pt x="1517396" y="52958"/>
                </a:lnTo>
                <a:lnTo>
                  <a:pt x="1517396" y="52958"/>
                </a:lnTo>
                <a:lnTo>
                  <a:pt x="1536191" y="51942"/>
                </a:lnTo>
                <a:lnTo>
                  <a:pt x="1553845" y="49656"/>
                </a:lnTo>
                <a:lnTo>
                  <a:pt x="1567814" y="45338"/>
                </a:lnTo>
                <a:lnTo>
                  <a:pt x="1582292" y="38862"/>
                </a:lnTo>
                <a:lnTo>
                  <a:pt x="1594103" y="34543"/>
                </a:lnTo>
                <a:lnTo>
                  <a:pt x="1606041" y="32384"/>
                </a:lnTo>
                <a:lnTo>
                  <a:pt x="1616075" y="36067"/>
                </a:lnTo>
                <a:lnTo>
                  <a:pt x="1624711" y="453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27982" y="1878202"/>
            <a:ext cx="1503680" cy="69215"/>
          </a:xfrm>
          <a:custGeom>
            <a:avLst/>
            <a:gdLst/>
            <a:ahLst/>
            <a:cxnLst/>
            <a:rect l="l" t="t" r="r" b="b"/>
            <a:pathLst>
              <a:path w="1503679" h="69214">
                <a:moveTo>
                  <a:pt x="0" y="21590"/>
                </a:moveTo>
                <a:lnTo>
                  <a:pt x="0" y="21590"/>
                </a:lnTo>
                <a:lnTo>
                  <a:pt x="6857" y="27051"/>
                </a:lnTo>
                <a:lnTo>
                  <a:pt x="14350" y="34290"/>
                </a:lnTo>
                <a:lnTo>
                  <a:pt x="25145" y="44323"/>
                </a:lnTo>
                <a:lnTo>
                  <a:pt x="38480" y="53975"/>
                </a:lnTo>
                <a:lnTo>
                  <a:pt x="54737" y="60452"/>
                </a:lnTo>
                <a:lnTo>
                  <a:pt x="73405" y="65913"/>
                </a:lnTo>
                <a:lnTo>
                  <a:pt x="92201" y="69088"/>
                </a:lnTo>
                <a:lnTo>
                  <a:pt x="111632" y="69088"/>
                </a:lnTo>
                <a:lnTo>
                  <a:pt x="131698" y="65913"/>
                </a:lnTo>
                <a:lnTo>
                  <a:pt x="150113" y="60452"/>
                </a:lnTo>
                <a:lnTo>
                  <a:pt x="168782" y="52959"/>
                </a:lnTo>
                <a:lnTo>
                  <a:pt x="187578" y="44323"/>
                </a:lnTo>
                <a:lnTo>
                  <a:pt x="204850" y="36703"/>
                </a:lnTo>
                <a:lnTo>
                  <a:pt x="221360" y="30226"/>
                </a:lnTo>
                <a:lnTo>
                  <a:pt x="236473" y="23368"/>
                </a:lnTo>
                <a:lnTo>
                  <a:pt x="251967" y="15875"/>
                </a:lnTo>
                <a:lnTo>
                  <a:pt x="267080" y="10795"/>
                </a:lnTo>
                <a:lnTo>
                  <a:pt x="284733" y="4318"/>
                </a:lnTo>
                <a:lnTo>
                  <a:pt x="303529" y="762"/>
                </a:lnTo>
                <a:lnTo>
                  <a:pt x="321817" y="0"/>
                </a:lnTo>
                <a:lnTo>
                  <a:pt x="340487" y="0"/>
                </a:lnTo>
                <a:lnTo>
                  <a:pt x="340487" y="0"/>
                </a:lnTo>
                <a:lnTo>
                  <a:pt x="359282" y="2159"/>
                </a:lnTo>
                <a:lnTo>
                  <a:pt x="376935" y="6096"/>
                </a:lnTo>
                <a:lnTo>
                  <a:pt x="395223" y="14097"/>
                </a:lnTo>
                <a:lnTo>
                  <a:pt x="414019" y="21590"/>
                </a:lnTo>
                <a:lnTo>
                  <a:pt x="431672" y="29210"/>
                </a:lnTo>
                <a:lnTo>
                  <a:pt x="450341" y="36703"/>
                </a:lnTo>
                <a:lnTo>
                  <a:pt x="467613" y="44323"/>
                </a:lnTo>
                <a:lnTo>
                  <a:pt x="485266" y="51816"/>
                </a:lnTo>
                <a:lnTo>
                  <a:pt x="502538" y="57277"/>
                </a:lnTo>
                <a:lnTo>
                  <a:pt x="520191" y="61595"/>
                </a:lnTo>
                <a:lnTo>
                  <a:pt x="538606" y="64770"/>
                </a:lnTo>
                <a:lnTo>
                  <a:pt x="556132" y="61595"/>
                </a:lnTo>
                <a:lnTo>
                  <a:pt x="574928" y="58293"/>
                </a:lnTo>
                <a:lnTo>
                  <a:pt x="591438" y="52959"/>
                </a:lnTo>
                <a:lnTo>
                  <a:pt x="605916" y="46482"/>
                </a:lnTo>
                <a:lnTo>
                  <a:pt x="619887" y="41021"/>
                </a:lnTo>
                <a:lnTo>
                  <a:pt x="619887" y="41021"/>
                </a:lnTo>
                <a:lnTo>
                  <a:pt x="635380" y="35306"/>
                </a:lnTo>
                <a:lnTo>
                  <a:pt x="651637" y="29210"/>
                </a:lnTo>
                <a:lnTo>
                  <a:pt x="670305" y="24511"/>
                </a:lnTo>
                <a:lnTo>
                  <a:pt x="692276" y="23368"/>
                </a:lnTo>
                <a:lnTo>
                  <a:pt x="713866" y="23368"/>
                </a:lnTo>
                <a:lnTo>
                  <a:pt x="713866" y="23368"/>
                </a:lnTo>
                <a:lnTo>
                  <a:pt x="735838" y="27051"/>
                </a:lnTo>
                <a:lnTo>
                  <a:pt x="754506" y="32385"/>
                </a:lnTo>
                <a:lnTo>
                  <a:pt x="770763" y="37846"/>
                </a:lnTo>
                <a:lnTo>
                  <a:pt x="787272" y="43180"/>
                </a:lnTo>
                <a:lnTo>
                  <a:pt x="803909" y="49657"/>
                </a:lnTo>
                <a:lnTo>
                  <a:pt x="822197" y="55499"/>
                </a:lnTo>
                <a:lnTo>
                  <a:pt x="839851" y="60452"/>
                </a:lnTo>
                <a:lnTo>
                  <a:pt x="858646" y="64770"/>
                </a:lnTo>
                <a:lnTo>
                  <a:pt x="876172" y="66929"/>
                </a:lnTo>
                <a:lnTo>
                  <a:pt x="895730" y="64770"/>
                </a:lnTo>
                <a:lnTo>
                  <a:pt x="918717" y="59436"/>
                </a:lnTo>
                <a:lnTo>
                  <a:pt x="939545" y="52959"/>
                </a:lnTo>
                <a:lnTo>
                  <a:pt x="958341" y="44323"/>
                </a:lnTo>
                <a:lnTo>
                  <a:pt x="974470" y="36703"/>
                </a:lnTo>
                <a:lnTo>
                  <a:pt x="991107" y="29210"/>
                </a:lnTo>
                <a:lnTo>
                  <a:pt x="1008379" y="22733"/>
                </a:lnTo>
                <a:lnTo>
                  <a:pt x="1024889" y="18415"/>
                </a:lnTo>
                <a:lnTo>
                  <a:pt x="1042542" y="17272"/>
                </a:lnTo>
                <a:lnTo>
                  <a:pt x="1061212" y="18415"/>
                </a:lnTo>
                <a:lnTo>
                  <a:pt x="1079627" y="22733"/>
                </a:lnTo>
                <a:lnTo>
                  <a:pt x="1098295" y="29210"/>
                </a:lnTo>
                <a:lnTo>
                  <a:pt x="1114552" y="37846"/>
                </a:lnTo>
                <a:lnTo>
                  <a:pt x="1130045" y="46482"/>
                </a:lnTo>
                <a:lnTo>
                  <a:pt x="1145539" y="52959"/>
                </a:lnTo>
                <a:lnTo>
                  <a:pt x="1163827" y="56515"/>
                </a:lnTo>
                <a:lnTo>
                  <a:pt x="1183639" y="57277"/>
                </a:lnTo>
                <a:lnTo>
                  <a:pt x="1202435" y="55499"/>
                </a:lnTo>
                <a:lnTo>
                  <a:pt x="1218945" y="49657"/>
                </a:lnTo>
                <a:lnTo>
                  <a:pt x="1234058" y="43180"/>
                </a:lnTo>
                <a:lnTo>
                  <a:pt x="1250314" y="36703"/>
                </a:lnTo>
                <a:lnTo>
                  <a:pt x="1266825" y="31369"/>
                </a:lnTo>
                <a:lnTo>
                  <a:pt x="1284477" y="28067"/>
                </a:lnTo>
                <a:lnTo>
                  <a:pt x="1302130" y="27051"/>
                </a:lnTo>
                <a:lnTo>
                  <a:pt x="1302130" y="27051"/>
                </a:lnTo>
                <a:lnTo>
                  <a:pt x="1320418" y="28067"/>
                </a:lnTo>
                <a:lnTo>
                  <a:pt x="1338071" y="31369"/>
                </a:lnTo>
                <a:lnTo>
                  <a:pt x="1355343" y="35306"/>
                </a:lnTo>
                <a:lnTo>
                  <a:pt x="1371980" y="41021"/>
                </a:lnTo>
                <a:lnTo>
                  <a:pt x="1389633" y="44323"/>
                </a:lnTo>
                <a:lnTo>
                  <a:pt x="1407921" y="46482"/>
                </a:lnTo>
                <a:lnTo>
                  <a:pt x="1431035" y="48641"/>
                </a:lnTo>
                <a:lnTo>
                  <a:pt x="1453006" y="50800"/>
                </a:lnTo>
                <a:lnTo>
                  <a:pt x="1473834" y="51816"/>
                </a:lnTo>
                <a:lnTo>
                  <a:pt x="1473834" y="51816"/>
                </a:lnTo>
                <a:lnTo>
                  <a:pt x="1490344" y="50800"/>
                </a:lnTo>
                <a:lnTo>
                  <a:pt x="1503298" y="508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3" y="774134"/>
            <a:ext cx="327127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1432" y="792479"/>
            <a:ext cx="2637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160776" y="0"/>
                </a:moveTo>
                <a:lnTo>
                  <a:pt x="0" y="0"/>
                </a:lnTo>
                <a:lnTo>
                  <a:pt x="0" y="475488"/>
                </a:lnTo>
                <a:lnTo>
                  <a:pt x="3081528" y="475488"/>
                </a:lnTo>
                <a:lnTo>
                  <a:pt x="3160776" y="396239"/>
                </a:lnTo>
                <a:lnTo>
                  <a:pt x="316077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20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081528" y="475488"/>
                </a:moveTo>
                <a:lnTo>
                  <a:pt x="3097403" y="412114"/>
                </a:lnTo>
                <a:lnTo>
                  <a:pt x="3160776" y="396239"/>
                </a:lnTo>
                <a:lnTo>
                  <a:pt x="3081528" y="475488"/>
                </a:lnTo>
                <a:lnTo>
                  <a:pt x="0" y="475488"/>
                </a:lnTo>
                <a:lnTo>
                  <a:pt x="0" y="0"/>
                </a:lnTo>
                <a:lnTo>
                  <a:pt x="3160776" y="0"/>
                </a:lnTo>
                <a:lnTo>
                  <a:pt x="316077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5030">
              <a:lnSpc>
                <a:spcPct val="100000"/>
              </a:lnSpc>
              <a:spcBef>
                <a:spcPts val="100"/>
              </a:spcBef>
            </a:pPr>
            <a:r>
              <a:rPr spc="-45" dirty="0"/>
              <a:t>Reproductive</a:t>
            </a:r>
            <a:r>
              <a:rPr spc="-20" dirty="0"/>
              <a:t> </a:t>
            </a:r>
            <a:r>
              <a:rPr spc="-45" dirty="0"/>
              <a:t>System</a:t>
            </a:r>
          </a:p>
          <a:p>
            <a:pPr marL="419734"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755015" indent="-323215">
              <a:lnSpc>
                <a:spcPct val="100000"/>
              </a:lnSpc>
              <a:buFont typeface="Segoe UI Symbol"/>
              <a:buChar char="➢"/>
              <a:tabLst>
                <a:tab pos="755015" algn="l"/>
                <a:tab pos="755650" algn="l"/>
              </a:tabLst>
            </a:pPr>
            <a:r>
              <a:rPr sz="1500" b="0" spc="-10" dirty="0">
                <a:solidFill>
                  <a:srgbClr val="000000"/>
                </a:solidFill>
                <a:latin typeface="Arial"/>
                <a:cs typeface="Arial"/>
              </a:rPr>
              <a:t>Gonad </a:t>
            </a:r>
            <a:r>
              <a:rPr sz="1500" b="0" dirty="0">
                <a:solidFill>
                  <a:srgbClr val="000000"/>
                </a:solidFill>
                <a:latin typeface="Arial"/>
                <a:cs typeface="Arial"/>
              </a:rPr>
              <a:t>is </a:t>
            </a:r>
            <a:r>
              <a:rPr sz="1500" b="0" spc="10" dirty="0">
                <a:solidFill>
                  <a:srgbClr val="000000"/>
                </a:solidFill>
                <a:latin typeface="Arial"/>
                <a:cs typeface="Arial"/>
              </a:rPr>
              <a:t>single </a:t>
            </a:r>
            <a:r>
              <a:rPr sz="1500" b="0" spc="5" dirty="0">
                <a:solidFill>
                  <a:srgbClr val="000000"/>
                </a:solidFill>
                <a:latin typeface="Arial"/>
                <a:cs typeface="Arial"/>
              </a:rPr>
              <a:t>and </a:t>
            </a:r>
            <a:r>
              <a:rPr sz="1500" b="0" spc="60" dirty="0">
                <a:solidFill>
                  <a:srgbClr val="000000"/>
                </a:solidFill>
                <a:latin typeface="Arial"/>
                <a:cs typeface="Arial"/>
              </a:rPr>
              <a:t>without</a:t>
            </a:r>
            <a:r>
              <a:rPr sz="1500" b="0" spc="-3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-35" dirty="0">
                <a:solidFill>
                  <a:srgbClr val="000000"/>
                </a:solidFill>
                <a:latin typeface="Arial"/>
                <a:cs typeface="Arial"/>
              </a:rPr>
              <a:t>a </a:t>
            </a:r>
            <a:r>
              <a:rPr sz="1500" b="0" spc="10" dirty="0">
                <a:solidFill>
                  <a:srgbClr val="000000"/>
                </a:solidFill>
                <a:latin typeface="Arial"/>
                <a:cs typeface="Arial"/>
              </a:rPr>
              <a:t>gonoduct.</a:t>
            </a:r>
            <a:endParaRPr sz="1500">
              <a:latin typeface="Arial"/>
              <a:cs typeface="Arial"/>
            </a:endParaRPr>
          </a:p>
          <a:p>
            <a:pPr marL="755015" indent="-323215">
              <a:lnSpc>
                <a:spcPct val="100000"/>
              </a:lnSpc>
              <a:buFont typeface="Segoe UI Symbol"/>
              <a:buChar char="➢"/>
              <a:tabLst>
                <a:tab pos="755015" algn="l"/>
                <a:tab pos="755650" algn="l"/>
              </a:tabLst>
            </a:pPr>
            <a:r>
              <a:rPr sz="1500" b="0" spc="-15" dirty="0">
                <a:solidFill>
                  <a:srgbClr val="000000"/>
                </a:solidFill>
                <a:latin typeface="Arial"/>
                <a:cs typeface="Arial"/>
              </a:rPr>
              <a:t>Gametes</a:t>
            </a:r>
            <a:r>
              <a:rPr sz="1500" b="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-20" dirty="0">
                <a:solidFill>
                  <a:srgbClr val="000000"/>
                </a:solidFill>
                <a:latin typeface="Arial"/>
                <a:cs typeface="Arial"/>
              </a:rPr>
              <a:t>are</a:t>
            </a:r>
            <a:r>
              <a:rPr sz="1500" b="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-5" dirty="0">
                <a:solidFill>
                  <a:srgbClr val="000000"/>
                </a:solidFill>
                <a:latin typeface="Arial"/>
                <a:cs typeface="Arial"/>
              </a:rPr>
              <a:t>shed</a:t>
            </a:r>
            <a:r>
              <a:rPr sz="1500" b="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30" dirty="0">
                <a:solidFill>
                  <a:srgbClr val="000000"/>
                </a:solidFill>
                <a:latin typeface="Arial"/>
                <a:cs typeface="Arial"/>
              </a:rPr>
              <a:t>into</a:t>
            </a:r>
            <a:r>
              <a:rPr sz="1500" b="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2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1500" b="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-5" dirty="0">
                <a:solidFill>
                  <a:srgbClr val="000000"/>
                </a:solidFill>
                <a:latin typeface="Arial"/>
                <a:cs typeface="Arial"/>
              </a:rPr>
              <a:t>coelum</a:t>
            </a:r>
            <a:r>
              <a:rPr sz="1500" b="0" spc="-5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20" dirty="0">
                <a:solidFill>
                  <a:srgbClr val="000000"/>
                </a:solidFill>
                <a:latin typeface="Arial"/>
                <a:cs typeface="Arial"/>
              </a:rPr>
              <a:t>whence</a:t>
            </a:r>
            <a:r>
              <a:rPr sz="1500" b="0" spc="-10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20" dirty="0">
                <a:solidFill>
                  <a:srgbClr val="000000"/>
                </a:solidFill>
                <a:latin typeface="Arial"/>
                <a:cs typeface="Arial"/>
              </a:rPr>
              <a:t>they</a:t>
            </a:r>
            <a:r>
              <a:rPr sz="1500" b="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-25" dirty="0">
                <a:solidFill>
                  <a:srgbClr val="000000"/>
                </a:solidFill>
                <a:latin typeface="Arial"/>
                <a:cs typeface="Arial"/>
              </a:rPr>
              <a:t>escape</a:t>
            </a:r>
            <a:r>
              <a:rPr sz="1500" b="0" spc="-6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30" dirty="0">
                <a:solidFill>
                  <a:srgbClr val="000000"/>
                </a:solidFill>
                <a:latin typeface="Arial"/>
                <a:cs typeface="Arial"/>
              </a:rPr>
              <a:t>through</a:t>
            </a:r>
            <a:r>
              <a:rPr sz="1500" b="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20" dirty="0">
                <a:solidFill>
                  <a:srgbClr val="000000"/>
                </a:solidFill>
                <a:latin typeface="Arial"/>
                <a:cs typeface="Arial"/>
              </a:rPr>
              <a:t>the</a:t>
            </a:r>
            <a:r>
              <a:rPr sz="1500" b="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500" b="0" spc="15" dirty="0">
                <a:solidFill>
                  <a:srgbClr val="000000"/>
                </a:solidFill>
                <a:latin typeface="Arial"/>
                <a:cs typeface="Arial"/>
              </a:rPr>
              <a:t>urinogenital</a:t>
            </a:r>
            <a:endParaRPr sz="1500">
              <a:latin typeface="Arial"/>
              <a:cs typeface="Arial"/>
            </a:endParaRPr>
          </a:p>
          <a:p>
            <a:pPr marL="755015">
              <a:lnSpc>
                <a:spcPct val="100000"/>
              </a:lnSpc>
            </a:pPr>
            <a:r>
              <a:rPr sz="1500" b="0" spc="-5" dirty="0">
                <a:solidFill>
                  <a:srgbClr val="000000"/>
                </a:solidFill>
                <a:latin typeface="Arial"/>
                <a:cs typeface="Arial"/>
              </a:rPr>
              <a:t>aperture.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204847" y="1649348"/>
            <a:ext cx="2532380" cy="52705"/>
          </a:xfrm>
          <a:custGeom>
            <a:avLst/>
            <a:gdLst/>
            <a:ahLst/>
            <a:cxnLst/>
            <a:rect l="l" t="t" r="r" b="b"/>
            <a:pathLst>
              <a:path w="2532379" h="52705">
                <a:moveTo>
                  <a:pt x="0" y="8636"/>
                </a:moveTo>
                <a:lnTo>
                  <a:pt x="0" y="8636"/>
                </a:lnTo>
                <a:lnTo>
                  <a:pt x="9651" y="9651"/>
                </a:lnTo>
                <a:lnTo>
                  <a:pt x="18668" y="11811"/>
                </a:lnTo>
                <a:lnTo>
                  <a:pt x="31622" y="13970"/>
                </a:lnTo>
                <a:lnTo>
                  <a:pt x="46100" y="19430"/>
                </a:lnTo>
                <a:lnTo>
                  <a:pt x="62229" y="23749"/>
                </a:lnTo>
                <a:lnTo>
                  <a:pt x="78866" y="29083"/>
                </a:lnTo>
                <a:lnTo>
                  <a:pt x="96138" y="33782"/>
                </a:lnTo>
                <a:lnTo>
                  <a:pt x="114807" y="37084"/>
                </a:lnTo>
                <a:lnTo>
                  <a:pt x="114807" y="37084"/>
                </a:lnTo>
                <a:lnTo>
                  <a:pt x="135635" y="35940"/>
                </a:lnTo>
                <a:lnTo>
                  <a:pt x="153288" y="31241"/>
                </a:lnTo>
                <a:lnTo>
                  <a:pt x="170560" y="25146"/>
                </a:lnTo>
                <a:lnTo>
                  <a:pt x="187197" y="18669"/>
                </a:lnTo>
                <a:lnTo>
                  <a:pt x="204850" y="10795"/>
                </a:lnTo>
                <a:lnTo>
                  <a:pt x="222122" y="5334"/>
                </a:lnTo>
                <a:lnTo>
                  <a:pt x="238632" y="1015"/>
                </a:lnTo>
                <a:lnTo>
                  <a:pt x="258444" y="0"/>
                </a:lnTo>
                <a:lnTo>
                  <a:pt x="279019" y="1015"/>
                </a:lnTo>
                <a:lnTo>
                  <a:pt x="299846" y="4317"/>
                </a:lnTo>
                <a:lnTo>
                  <a:pt x="318515" y="8636"/>
                </a:lnTo>
                <a:lnTo>
                  <a:pt x="334771" y="13970"/>
                </a:lnTo>
                <a:lnTo>
                  <a:pt x="351281" y="20447"/>
                </a:lnTo>
                <a:lnTo>
                  <a:pt x="366775" y="26288"/>
                </a:lnTo>
                <a:lnTo>
                  <a:pt x="381888" y="30225"/>
                </a:lnTo>
                <a:lnTo>
                  <a:pt x="399541" y="32385"/>
                </a:lnTo>
                <a:lnTo>
                  <a:pt x="418338" y="32385"/>
                </a:lnTo>
                <a:lnTo>
                  <a:pt x="437769" y="29083"/>
                </a:lnTo>
                <a:lnTo>
                  <a:pt x="457580" y="26288"/>
                </a:lnTo>
                <a:lnTo>
                  <a:pt x="475869" y="22605"/>
                </a:lnTo>
                <a:lnTo>
                  <a:pt x="494664" y="18669"/>
                </a:lnTo>
                <a:lnTo>
                  <a:pt x="515492" y="12953"/>
                </a:lnTo>
                <a:lnTo>
                  <a:pt x="535304" y="9651"/>
                </a:lnTo>
                <a:lnTo>
                  <a:pt x="557276" y="8636"/>
                </a:lnTo>
                <a:lnTo>
                  <a:pt x="577722" y="8636"/>
                </a:lnTo>
                <a:lnTo>
                  <a:pt x="577722" y="8636"/>
                </a:lnTo>
                <a:lnTo>
                  <a:pt x="600075" y="10795"/>
                </a:lnTo>
                <a:lnTo>
                  <a:pt x="619505" y="15112"/>
                </a:lnTo>
                <a:lnTo>
                  <a:pt x="638301" y="21589"/>
                </a:lnTo>
                <a:lnTo>
                  <a:pt x="656970" y="27304"/>
                </a:lnTo>
                <a:lnTo>
                  <a:pt x="675385" y="33782"/>
                </a:lnTo>
                <a:lnTo>
                  <a:pt x="696213" y="38862"/>
                </a:lnTo>
                <a:lnTo>
                  <a:pt x="716026" y="44576"/>
                </a:lnTo>
                <a:lnTo>
                  <a:pt x="737615" y="47498"/>
                </a:lnTo>
                <a:lnTo>
                  <a:pt x="760983" y="49657"/>
                </a:lnTo>
                <a:lnTo>
                  <a:pt x="760983" y="49657"/>
                </a:lnTo>
                <a:lnTo>
                  <a:pt x="784732" y="48513"/>
                </a:lnTo>
                <a:lnTo>
                  <a:pt x="807846" y="46354"/>
                </a:lnTo>
                <a:lnTo>
                  <a:pt x="832357" y="41401"/>
                </a:lnTo>
                <a:lnTo>
                  <a:pt x="859282" y="33782"/>
                </a:lnTo>
                <a:lnTo>
                  <a:pt x="888110" y="27304"/>
                </a:lnTo>
                <a:lnTo>
                  <a:pt x="912876" y="20447"/>
                </a:lnTo>
                <a:lnTo>
                  <a:pt x="938148" y="15112"/>
                </a:lnTo>
                <a:lnTo>
                  <a:pt x="961135" y="15112"/>
                </a:lnTo>
                <a:lnTo>
                  <a:pt x="984250" y="16510"/>
                </a:lnTo>
                <a:lnTo>
                  <a:pt x="1005839" y="19430"/>
                </a:lnTo>
                <a:lnTo>
                  <a:pt x="1029207" y="23749"/>
                </a:lnTo>
                <a:lnTo>
                  <a:pt x="1051940" y="29083"/>
                </a:lnTo>
                <a:lnTo>
                  <a:pt x="1076070" y="34925"/>
                </a:lnTo>
                <a:lnTo>
                  <a:pt x="1099057" y="37719"/>
                </a:lnTo>
                <a:lnTo>
                  <a:pt x="1123188" y="39877"/>
                </a:lnTo>
                <a:lnTo>
                  <a:pt x="1147317" y="39877"/>
                </a:lnTo>
                <a:lnTo>
                  <a:pt x="1172464" y="38862"/>
                </a:lnTo>
                <a:lnTo>
                  <a:pt x="1194435" y="35940"/>
                </a:lnTo>
                <a:lnTo>
                  <a:pt x="1215389" y="31241"/>
                </a:lnTo>
                <a:lnTo>
                  <a:pt x="1233677" y="26288"/>
                </a:lnTo>
                <a:lnTo>
                  <a:pt x="1251330" y="21589"/>
                </a:lnTo>
                <a:lnTo>
                  <a:pt x="1268983" y="18669"/>
                </a:lnTo>
                <a:lnTo>
                  <a:pt x="1290574" y="15112"/>
                </a:lnTo>
                <a:lnTo>
                  <a:pt x="1315085" y="15112"/>
                </a:lnTo>
                <a:lnTo>
                  <a:pt x="1338833" y="19430"/>
                </a:lnTo>
                <a:lnTo>
                  <a:pt x="1365123" y="23749"/>
                </a:lnTo>
                <a:lnTo>
                  <a:pt x="1387093" y="28448"/>
                </a:lnTo>
                <a:lnTo>
                  <a:pt x="1405381" y="32385"/>
                </a:lnTo>
                <a:lnTo>
                  <a:pt x="1424177" y="37084"/>
                </a:lnTo>
                <a:lnTo>
                  <a:pt x="1445387" y="39877"/>
                </a:lnTo>
                <a:lnTo>
                  <a:pt x="1468119" y="41401"/>
                </a:lnTo>
                <a:lnTo>
                  <a:pt x="1493265" y="41401"/>
                </a:lnTo>
                <a:lnTo>
                  <a:pt x="1516252" y="39877"/>
                </a:lnTo>
                <a:lnTo>
                  <a:pt x="1540382" y="37084"/>
                </a:lnTo>
                <a:lnTo>
                  <a:pt x="1560956" y="32385"/>
                </a:lnTo>
                <a:lnTo>
                  <a:pt x="1579626" y="28448"/>
                </a:lnTo>
                <a:lnTo>
                  <a:pt x="1599438" y="23749"/>
                </a:lnTo>
                <a:lnTo>
                  <a:pt x="1620392" y="20447"/>
                </a:lnTo>
                <a:lnTo>
                  <a:pt x="1641220" y="19430"/>
                </a:lnTo>
                <a:lnTo>
                  <a:pt x="1661794" y="19430"/>
                </a:lnTo>
                <a:lnTo>
                  <a:pt x="1681479" y="21589"/>
                </a:lnTo>
                <a:lnTo>
                  <a:pt x="1700276" y="27304"/>
                </a:lnTo>
                <a:lnTo>
                  <a:pt x="1722247" y="33782"/>
                </a:lnTo>
                <a:lnTo>
                  <a:pt x="1744217" y="39877"/>
                </a:lnTo>
                <a:lnTo>
                  <a:pt x="1766824" y="46354"/>
                </a:lnTo>
                <a:lnTo>
                  <a:pt x="1790953" y="50673"/>
                </a:lnTo>
                <a:lnTo>
                  <a:pt x="1812925" y="52197"/>
                </a:lnTo>
                <a:lnTo>
                  <a:pt x="1836039" y="50673"/>
                </a:lnTo>
                <a:lnTo>
                  <a:pt x="1857882" y="47498"/>
                </a:lnTo>
                <a:lnTo>
                  <a:pt x="1878456" y="43561"/>
                </a:lnTo>
                <a:lnTo>
                  <a:pt x="1899665" y="37084"/>
                </a:lnTo>
                <a:lnTo>
                  <a:pt x="1920239" y="31241"/>
                </a:lnTo>
                <a:lnTo>
                  <a:pt x="1940052" y="28448"/>
                </a:lnTo>
                <a:lnTo>
                  <a:pt x="1960499" y="27304"/>
                </a:lnTo>
                <a:lnTo>
                  <a:pt x="1960499" y="27304"/>
                </a:lnTo>
                <a:lnTo>
                  <a:pt x="1981453" y="28448"/>
                </a:lnTo>
                <a:lnTo>
                  <a:pt x="2003425" y="31241"/>
                </a:lnTo>
                <a:lnTo>
                  <a:pt x="2024252" y="34925"/>
                </a:lnTo>
                <a:lnTo>
                  <a:pt x="2047239" y="37084"/>
                </a:lnTo>
                <a:lnTo>
                  <a:pt x="2071369" y="37719"/>
                </a:lnTo>
                <a:lnTo>
                  <a:pt x="2092960" y="37719"/>
                </a:lnTo>
                <a:lnTo>
                  <a:pt x="2115312" y="35940"/>
                </a:lnTo>
                <a:lnTo>
                  <a:pt x="2135886" y="31241"/>
                </a:lnTo>
                <a:lnTo>
                  <a:pt x="2157856" y="27304"/>
                </a:lnTo>
                <a:lnTo>
                  <a:pt x="2178685" y="26288"/>
                </a:lnTo>
                <a:lnTo>
                  <a:pt x="2200655" y="26288"/>
                </a:lnTo>
                <a:lnTo>
                  <a:pt x="2200655" y="26288"/>
                </a:lnTo>
                <a:lnTo>
                  <a:pt x="2219070" y="29083"/>
                </a:lnTo>
                <a:lnTo>
                  <a:pt x="2237740" y="32385"/>
                </a:lnTo>
                <a:lnTo>
                  <a:pt x="2255392" y="35940"/>
                </a:lnTo>
                <a:lnTo>
                  <a:pt x="2273680" y="38862"/>
                </a:lnTo>
                <a:lnTo>
                  <a:pt x="2293492" y="41401"/>
                </a:lnTo>
                <a:lnTo>
                  <a:pt x="2315464" y="42417"/>
                </a:lnTo>
                <a:lnTo>
                  <a:pt x="2315464" y="42417"/>
                </a:lnTo>
                <a:lnTo>
                  <a:pt x="2337435" y="39877"/>
                </a:lnTo>
                <a:lnTo>
                  <a:pt x="2360167" y="37719"/>
                </a:lnTo>
                <a:lnTo>
                  <a:pt x="2383536" y="34925"/>
                </a:lnTo>
                <a:lnTo>
                  <a:pt x="2404110" y="33782"/>
                </a:lnTo>
                <a:lnTo>
                  <a:pt x="2424938" y="33782"/>
                </a:lnTo>
                <a:lnTo>
                  <a:pt x="2445766" y="34925"/>
                </a:lnTo>
                <a:lnTo>
                  <a:pt x="2466720" y="37084"/>
                </a:lnTo>
                <a:lnTo>
                  <a:pt x="2487167" y="38862"/>
                </a:lnTo>
                <a:lnTo>
                  <a:pt x="2505964" y="39877"/>
                </a:lnTo>
                <a:lnTo>
                  <a:pt x="2521457" y="41401"/>
                </a:lnTo>
                <a:lnTo>
                  <a:pt x="2532253" y="414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95269" y="1908809"/>
            <a:ext cx="3753485" cy="82550"/>
          </a:xfrm>
          <a:custGeom>
            <a:avLst/>
            <a:gdLst/>
            <a:ahLst/>
            <a:cxnLst/>
            <a:rect l="l" t="t" r="r" b="b"/>
            <a:pathLst>
              <a:path w="3753484" h="82550">
                <a:moveTo>
                  <a:pt x="0" y="0"/>
                </a:moveTo>
                <a:lnTo>
                  <a:pt x="14096" y="5080"/>
                </a:lnTo>
                <a:lnTo>
                  <a:pt x="25145" y="12953"/>
                </a:lnTo>
                <a:lnTo>
                  <a:pt x="37083" y="22732"/>
                </a:lnTo>
                <a:lnTo>
                  <a:pt x="51434" y="32384"/>
                </a:lnTo>
                <a:lnTo>
                  <a:pt x="68071" y="42163"/>
                </a:lnTo>
                <a:lnTo>
                  <a:pt x="83184" y="48640"/>
                </a:lnTo>
                <a:lnTo>
                  <a:pt x="100456" y="53339"/>
                </a:lnTo>
                <a:lnTo>
                  <a:pt x="119125" y="55499"/>
                </a:lnTo>
                <a:lnTo>
                  <a:pt x="119125" y="55499"/>
                </a:lnTo>
                <a:lnTo>
                  <a:pt x="138937" y="54356"/>
                </a:lnTo>
                <a:lnTo>
                  <a:pt x="162051" y="51181"/>
                </a:lnTo>
                <a:lnTo>
                  <a:pt x="183895" y="45719"/>
                </a:lnTo>
                <a:lnTo>
                  <a:pt x="207009" y="38988"/>
                </a:lnTo>
                <a:lnTo>
                  <a:pt x="230758" y="30225"/>
                </a:lnTo>
                <a:lnTo>
                  <a:pt x="255269" y="23749"/>
                </a:lnTo>
                <a:lnTo>
                  <a:pt x="277875" y="21589"/>
                </a:lnTo>
                <a:lnTo>
                  <a:pt x="298830" y="21589"/>
                </a:lnTo>
                <a:lnTo>
                  <a:pt x="316483" y="26288"/>
                </a:lnTo>
                <a:lnTo>
                  <a:pt x="316483" y="26288"/>
                </a:lnTo>
                <a:lnTo>
                  <a:pt x="336295" y="32384"/>
                </a:lnTo>
                <a:lnTo>
                  <a:pt x="361060" y="41401"/>
                </a:lnTo>
                <a:lnTo>
                  <a:pt x="384175" y="47625"/>
                </a:lnTo>
                <a:lnTo>
                  <a:pt x="406018" y="54356"/>
                </a:lnTo>
                <a:lnTo>
                  <a:pt x="430148" y="56261"/>
                </a:lnTo>
                <a:lnTo>
                  <a:pt x="456438" y="56261"/>
                </a:lnTo>
                <a:lnTo>
                  <a:pt x="479551" y="54356"/>
                </a:lnTo>
                <a:lnTo>
                  <a:pt x="497839" y="51181"/>
                </a:lnTo>
                <a:lnTo>
                  <a:pt x="515492" y="47625"/>
                </a:lnTo>
                <a:lnTo>
                  <a:pt x="530986" y="43306"/>
                </a:lnTo>
                <a:lnTo>
                  <a:pt x="530986" y="43306"/>
                </a:lnTo>
                <a:lnTo>
                  <a:pt x="548639" y="38988"/>
                </a:lnTo>
                <a:lnTo>
                  <a:pt x="568451" y="34670"/>
                </a:lnTo>
                <a:lnTo>
                  <a:pt x="590041" y="30225"/>
                </a:lnTo>
                <a:lnTo>
                  <a:pt x="613028" y="31368"/>
                </a:lnTo>
                <a:lnTo>
                  <a:pt x="637158" y="36830"/>
                </a:lnTo>
                <a:lnTo>
                  <a:pt x="656589" y="42163"/>
                </a:lnTo>
                <a:lnTo>
                  <a:pt x="674242" y="47625"/>
                </a:lnTo>
                <a:lnTo>
                  <a:pt x="690879" y="53339"/>
                </a:lnTo>
                <a:lnTo>
                  <a:pt x="708532" y="58419"/>
                </a:lnTo>
                <a:lnTo>
                  <a:pt x="727963" y="62991"/>
                </a:lnTo>
                <a:lnTo>
                  <a:pt x="747776" y="66293"/>
                </a:lnTo>
                <a:lnTo>
                  <a:pt x="767460" y="68452"/>
                </a:lnTo>
                <a:lnTo>
                  <a:pt x="789177" y="67309"/>
                </a:lnTo>
                <a:lnTo>
                  <a:pt x="810386" y="65150"/>
                </a:lnTo>
                <a:lnTo>
                  <a:pt x="828675" y="60832"/>
                </a:lnTo>
                <a:lnTo>
                  <a:pt x="842771" y="56261"/>
                </a:lnTo>
                <a:lnTo>
                  <a:pt x="858265" y="51181"/>
                </a:lnTo>
                <a:lnTo>
                  <a:pt x="878077" y="46481"/>
                </a:lnTo>
                <a:lnTo>
                  <a:pt x="901064" y="45719"/>
                </a:lnTo>
                <a:lnTo>
                  <a:pt x="901064" y="45719"/>
                </a:lnTo>
                <a:lnTo>
                  <a:pt x="925956" y="46481"/>
                </a:lnTo>
                <a:lnTo>
                  <a:pt x="950340" y="51181"/>
                </a:lnTo>
                <a:lnTo>
                  <a:pt x="973073" y="55499"/>
                </a:lnTo>
                <a:lnTo>
                  <a:pt x="996441" y="60832"/>
                </a:lnTo>
                <a:lnTo>
                  <a:pt x="1020190" y="66293"/>
                </a:lnTo>
                <a:lnTo>
                  <a:pt x="1046479" y="68452"/>
                </a:lnTo>
                <a:lnTo>
                  <a:pt x="1073911" y="68452"/>
                </a:lnTo>
                <a:lnTo>
                  <a:pt x="1102359" y="65150"/>
                </a:lnTo>
                <a:lnTo>
                  <a:pt x="1127505" y="60832"/>
                </a:lnTo>
                <a:lnTo>
                  <a:pt x="1146175" y="55499"/>
                </a:lnTo>
                <a:lnTo>
                  <a:pt x="1165986" y="48640"/>
                </a:lnTo>
                <a:lnTo>
                  <a:pt x="1186560" y="41401"/>
                </a:lnTo>
                <a:lnTo>
                  <a:pt x="1211071" y="36830"/>
                </a:lnTo>
                <a:lnTo>
                  <a:pt x="1234820" y="35687"/>
                </a:lnTo>
                <a:lnTo>
                  <a:pt x="1234820" y="35687"/>
                </a:lnTo>
                <a:lnTo>
                  <a:pt x="1256791" y="37845"/>
                </a:lnTo>
                <a:lnTo>
                  <a:pt x="1277619" y="41401"/>
                </a:lnTo>
                <a:lnTo>
                  <a:pt x="1300733" y="44703"/>
                </a:lnTo>
                <a:lnTo>
                  <a:pt x="1323720" y="46481"/>
                </a:lnTo>
                <a:lnTo>
                  <a:pt x="1348866" y="47625"/>
                </a:lnTo>
                <a:lnTo>
                  <a:pt x="1377314" y="46481"/>
                </a:lnTo>
                <a:lnTo>
                  <a:pt x="1403603" y="43306"/>
                </a:lnTo>
                <a:lnTo>
                  <a:pt x="1425193" y="38988"/>
                </a:lnTo>
                <a:lnTo>
                  <a:pt x="1445005" y="31368"/>
                </a:lnTo>
                <a:lnTo>
                  <a:pt x="1466977" y="24891"/>
                </a:lnTo>
                <a:lnTo>
                  <a:pt x="1488947" y="19431"/>
                </a:lnTo>
                <a:lnTo>
                  <a:pt x="1507616" y="18414"/>
                </a:lnTo>
                <a:lnTo>
                  <a:pt x="1524253" y="19431"/>
                </a:lnTo>
                <a:lnTo>
                  <a:pt x="1540128" y="22732"/>
                </a:lnTo>
                <a:lnTo>
                  <a:pt x="1557654" y="27431"/>
                </a:lnTo>
                <a:lnTo>
                  <a:pt x="1578609" y="32384"/>
                </a:lnTo>
                <a:lnTo>
                  <a:pt x="1598421" y="38988"/>
                </a:lnTo>
                <a:lnTo>
                  <a:pt x="1617090" y="42163"/>
                </a:lnTo>
                <a:lnTo>
                  <a:pt x="1634363" y="44703"/>
                </a:lnTo>
                <a:lnTo>
                  <a:pt x="1652015" y="44703"/>
                </a:lnTo>
                <a:lnTo>
                  <a:pt x="1670430" y="41401"/>
                </a:lnTo>
                <a:lnTo>
                  <a:pt x="1691639" y="36830"/>
                </a:lnTo>
                <a:lnTo>
                  <a:pt x="1714372" y="30225"/>
                </a:lnTo>
                <a:lnTo>
                  <a:pt x="1737740" y="24891"/>
                </a:lnTo>
                <a:lnTo>
                  <a:pt x="1760346" y="19431"/>
                </a:lnTo>
                <a:lnTo>
                  <a:pt x="1781302" y="17271"/>
                </a:lnTo>
                <a:lnTo>
                  <a:pt x="1800732" y="17271"/>
                </a:lnTo>
                <a:lnTo>
                  <a:pt x="1800732" y="17271"/>
                </a:lnTo>
                <a:lnTo>
                  <a:pt x="1820926" y="21589"/>
                </a:lnTo>
                <a:lnTo>
                  <a:pt x="1839214" y="27431"/>
                </a:lnTo>
                <a:lnTo>
                  <a:pt x="1860168" y="31368"/>
                </a:lnTo>
                <a:lnTo>
                  <a:pt x="1881758" y="34670"/>
                </a:lnTo>
                <a:lnTo>
                  <a:pt x="1907285" y="34670"/>
                </a:lnTo>
                <a:lnTo>
                  <a:pt x="1934590" y="31368"/>
                </a:lnTo>
                <a:lnTo>
                  <a:pt x="1960879" y="27431"/>
                </a:lnTo>
                <a:lnTo>
                  <a:pt x="1980691" y="21589"/>
                </a:lnTo>
                <a:lnTo>
                  <a:pt x="2000122" y="16256"/>
                </a:lnTo>
                <a:lnTo>
                  <a:pt x="2022093" y="11937"/>
                </a:lnTo>
                <a:lnTo>
                  <a:pt x="2044064" y="9778"/>
                </a:lnTo>
                <a:lnTo>
                  <a:pt x="2065019" y="9778"/>
                </a:lnTo>
                <a:lnTo>
                  <a:pt x="2065019" y="9778"/>
                </a:lnTo>
                <a:lnTo>
                  <a:pt x="2085466" y="11937"/>
                </a:lnTo>
                <a:lnTo>
                  <a:pt x="2105279" y="17271"/>
                </a:lnTo>
                <a:lnTo>
                  <a:pt x="2126106" y="23749"/>
                </a:lnTo>
                <a:lnTo>
                  <a:pt x="2148078" y="29209"/>
                </a:lnTo>
                <a:lnTo>
                  <a:pt x="2170810" y="32384"/>
                </a:lnTo>
                <a:lnTo>
                  <a:pt x="2197100" y="34670"/>
                </a:lnTo>
                <a:lnTo>
                  <a:pt x="2197100" y="34670"/>
                </a:lnTo>
                <a:lnTo>
                  <a:pt x="2224404" y="31368"/>
                </a:lnTo>
                <a:lnTo>
                  <a:pt x="2253995" y="28066"/>
                </a:lnTo>
                <a:lnTo>
                  <a:pt x="2282443" y="22732"/>
                </a:lnTo>
                <a:lnTo>
                  <a:pt x="2306828" y="17271"/>
                </a:lnTo>
                <a:lnTo>
                  <a:pt x="2326258" y="16256"/>
                </a:lnTo>
                <a:lnTo>
                  <a:pt x="2343911" y="18414"/>
                </a:lnTo>
                <a:lnTo>
                  <a:pt x="2364866" y="22732"/>
                </a:lnTo>
                <a:lnTo>
                  <a:pt x="2387854" y="29209"/>
                </a:lnTo>
                <a:lnTo>
                  <a:pt x="2410586" y="36830"/>
                </a:lnTo>
                <a:lnTo>
                  <a:pt x="2435097" y="42163"/>
                </a:lnTo>
                <a:lnTo>
                  <a:pt x="2458846" y="44703"/>
                </a:lnTo>
                <a:lnTo>
                  <a:pt x="2485135" y="44703"/>
                </a:lnTo>
                <a:lnTo>
                  <a:pt x="2485135" y="44703"/>
                </a:lnTo>
                <a:lnTo>
                  <a:pt x="2514600" y="42163"/>
                </a:lnTo>
                <a:lnTo>
                  <a:pt x="2544444" y="38988"/>
                </a:lnTo>
                <a:lnTo>
                  <a:pt x="2574035" y="35687"/>
                </a:lnTo>
                <a:lnTo>
                  <a:pt x="2601341" y="32384"/>
                </a:lnTo>
                <a:lnTo>
                  <a:pt x="2626232" y="31368"/>
                </a:lnTo>
                <a:lnTo>
                  <a:pt x="2646044" y="31368"/>
                </a:lnTo>
                <a:lnTo>
                  <a:pt x="2662554" y="34670"/>
                </a:lnTo>
                <a:lnTo>
                  <a:pt x="2679065" y="38988"/>
                </a:lnTo>
                <a:lnTo>
                  <a:pt x="2698495" y="45719"/>
                </a:lnTo>
                <a:lnTo>
                  <a:pt x="2720466" y="52196"/>
                </a:lnTo>
                <a:lnTo>
                  <a:pt x="2741421" y="56261"/>
                </a:lnTo>
                <a:lnTo>
                  <a:pt x="2761233" y="58419"/>
                </a:lnTo>
                <a:lnTo>
                  <a:pt x="2782823" y="58419"/>
                </a:lnTo>
                <a:lnTo>
                  <a:pt x="2807334" y="56261"/>
                </a:lnTo>
                <a:lnTo>
                  <a:pt x="2827781" y="53339"/>
                </a:lnTo>
                <a:lnTo>
                  <a:pt x="2850895" y="48640"/>
                </a:lnTo>
                <a:lnTo>
                  <a:pt x="2877057" y="44703"/>
                </a:lnTo>
                <a:lnTo>
                  <a:pt x="2905505" y="41401"/>
                </a:lnTo>
                <a:lnTo>
                  <a:pt x="2931794" y="40005"/>
                </a:lnTo>
                <a:lnTo>
                  <a:pt x="2957067" y="40005"/>
                </a:lnTo>
                <a:lnTo>
                  <a:pt x="2957067" y="40005"/>
                </a:lnTo>
                <a:lnTo>
                  <a:pt x="2980054" y="43306"/>
                </a:lnTo>
                <a:lnTo>
                  <a:pt x="2999866" y="47625"/>
                </a:lnTo>
                <a:lnTo>
                  <a:pt x="3019679" y="52196"/>
                </a:lnTo>
                <a:lnTo>
                  <a:pt x="3039109" y="57276"/>
                </a:lnTo>
                <a:lnTo>
                  <a:pt x="3058921" y="61975"/>
                </a:lnTo>
                <a:lnTo>
                  <a:pt x="3079750" y="64134"/>
                </a:lnTo>
                <a:lnTo>
                  <a:pt x="3101720" y="64134"/>
                </a:lnTo>
                <a:lnTo>
                  <a:pt x="3127629" y="64134"/>
                </a:lnTo>
                <a:lnTo>
                  <a:pt x="3156077" y="61975"/>
                </a:lnTo>
                <a:lnTo>
                  <a:pt x="3187065" y="59816"/>
                </a:lnTo>
                <a:lnTo>
                  <a:pt x="3215512" y="57276"/>
                </a:lnTo>
                <a:lnTo>
                  <a:pt x="3239261" y="54356"/>
                </a:lnTo>
                <a:lnTo>
                  <a:pt x="3259454" y="54356"/>
                </a:lnTo>
                <a:lnTo>
                  <a:pt x="3277742" y="56261"/>
                </a:lnTo>
                <a:lnTo>
                  <a:pt x="3293236" y="60832"/>
                </a:lnTo>
                <a:lnTo>
                  <a:pt x="3310508" y="66293"/>
                </a:lnTo>
                <a:lnTo>
                  <a:pt x="3329304" y="71627"/>
                </a:lnTo>
                <a:lnTo>
                  <a:pt x="3347974" y="75945"/>
                </a:lnTo>
                <a:lnTo>
                  <a:pt x="3368548" y="79247"/>
                </a:lnTo>
                <a:lnTo>
                  <a:pt x="3390900" y="81406"/>
                </a:lnTo>
                <a:lnTo>
                  <a:pt x="3416807" y="82550"/>
                </a:lnTo>
                <a:lnTo>
                  <a:pt x="3443097" y="81406"/>
                </a:lnTo>
                <a:lnTo>
                  <a:pt x="3467100" y="78105"/>
                </a:lnTo>
                <a:lnTo>
                  <a:pt x="3490213" y="74930"/>
                </a:lnTo>
                <a:lnTo>
                  <a:pt x="3512184" y="70612"/>
                </a:lnTo>
                <a:lnTo>
                  <a:pt x="3533012" y="66293"/>
                </a:lnTo>
                <a:lnTo>
                  <a:pt x="3553586" y="62991"/>
                </a:lnTo>
                <a:lnTo>
                  <a:pt x="3575938" y="61975"/>
                </a:lnTo>
                <a:lnTo>
                  <a:pt x="3597529" y="61975"/>
                </a:lnTo>
                <a:lnTo>
                  <a:pt x="3597529" y="61975"/>
                </a:lnTo>
                <a:lnTo>
                  <a:pt x="3617213" y="64134"/>
                </a:lnTo>
                <a:lnTo>
                  <a:pt x="3634866" y="67309"/>
                </a:lnTo>
                <a:lnTo>
                  <a:pt x="3652138" y="70612"/>
                </a:lnTo>
                <a:lnTo>
                  <a:pt x="3668776" y="73787"/>
                </a:lnTo>
                <a:lnTo>
                  <a:pt x="3684904" y="77088"/>
                </a:lnTo>
                <a:lnTo>
                  <a:pt x="3702557" y="78105"/>
                </a:lnTo>
                <a:lnTo>
                  <a:pt x="3719195" y="78105"/>
                </a:lnTo>
                <a:lnTo>
                  <a:pt x="3719195" y="78105"/>
                </a:lnTo>
                <a:lnTo>
                  <a:pt x="3735704" y="75945"/>
                </a:lnTo>
                <a:lnTo>
                  <a:pt x="3746500" y="72770"/>
                </a:lnTo>
                <a:lnTo>
                  <a:pt x="3752977" y="684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32752" y="19718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9239" y="792479"/>
            <a:ext cx="163448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78040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323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Fertilisation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5" dirty="0">
                <a:latin typeface="Arial"/>
                <a:cs typeface="Arial"/>
              </a:rPr>
              <a:t>Fertilisation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100" dirty="0"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external.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0" dirty="0">
                <a:latin typeface="Arial"/>
                <a:cs typeface="Arial"/>
              </a:rPr>
              <a:t>Life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history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may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include</a:t>
            </a:r>
            <a:r>
              <a:rPr sz="1500" spc="-90" dirty="0">
                <a:latin typeface="Arial"/>
                <a:cs typeface="Arial"/>
              </a:rPr>
              <a:t> </a:t>
            </a:r>
            <a:r>
              <a:rPr sz="1500" spc="-35" dirty="0">
                <a:latin typeface="Arial"/>
                <a:cs typeface="Arial"/>
              </a:rPr>
              <a:t>a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35" dirty="0">
                <a:latin typeface="Arial"/>
                <a:cs typeface="Arial"/>
              </a:rPr>
              <a:t>filter-feeding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larva</a:t>
            </a:r>
            <a:r>
              <a:rPr sz="1500" spc="-9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called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ammocoete.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30" dirty="0">
                <a:latin typeface="Arial"/>
                <a:cs typeface="Arial"/>
              </a:rPr>
              <a:t>It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greatly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resembles</a:t>
            </a:r>
            <a:r>
              <a:rPr sz="1500" spc="-8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the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lancelet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in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structures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10" dirty="0">
                <a:latin typeface="Arial"/>
                <a:cs typeface="Arial"/>
              </a:rPr>
              <a:t>mode</a:t>
            </a:r>
            <a:r>
              <a:rPr sz="1500" spc="-85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of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life.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4585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12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lo</a:t>
            </a:r>
            <a:r>
              <a:rPr sz="1800" b="1" spc="-110" dirty="0">
                <a:solidFill>
                  <a:srgbClr val="660000"/>
                </a:solidFill>
                <a:latin typeface="Arial"/>
                <a:cs typeface="Arial"/>
              </a:rPr>
              <a:t>s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o</a:t>
            </a:r>
            <a:r>
              <a:rPr sz="1800" b="1" spc="-7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660000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39135" y="1267459"/>
            <a:ext cx="962660" cy="451484"/>
          </a:xfrm>
          <a:custGeom>
            <a:avLst/>
            <a:gdLst/>
            <a:ahLst/>
            <a:cxnLst/>
            <a:rect l="l" t="t" r="r" b="b"/>
            <a:pathLst>
              <a:path w="962660" h="451485">
                <a:moveTo>
                  <a:pt x="859281" y="92963"/>
                </a:moveTo>
                <a:lnTo>
                  <a:pt x="859281" y="92963"/>
                </a:lnTo>
                <a:lnTo>
                  <a:pt x="732281" y="25908"/>
                </a:lnTo>
                <a:lnTo>
                  <a:pt x="710691" y="20574"/>
                </a:lnTo>
                <a:lnTo>
                  <a:pt x="691896" y="15875"/>
                </a:lnTo>
                <a:lnTo>
                  <a:pt x="674242" y="12700"/>
                </a:lnTo>
                <a:lnTo>
                  <a:pt x="655954" y="8636"/>
                </a:lnTo>
                <a:lnTo>
                  <a:pt x="635000" y="6223"/>
                </a:lnTo>
                <a:lnTo>
                  <a:pt x="612013" y="5079"/>
                </a:lnTo>
                <a:lnTo>
                  <a:pt x="612013" y="5079"/>
                </a:lnTo>
                <a:lnTo>
                  <a:pt x="535304" y="0"/>
                </a:lnTo>
                <a:lnTo>
                  <a:pt x="511175" y="0"/>
                </a:lnTo>
                <a:lnTo>
                  <a:pt x="491363" y="0"/>
                </a:lnTo>
                <a:lnTo>
                  <a:pt x="472694" y="0"/>
                </a:lnTo>
                <a:lnTo>
                  <a:pt x="454278" y="0"/>
                </a:lnTo>
                <a:lnTo>
                  <a:pt x="431291" y="0"/>
                </a:lnTo>
                <a:lnTo>
                  <a:pt x="431291" y="0"/>
                </a:lnTo>
                <a:lnTo>
                  <a:pt x="199389" y="21336"/>
                </a:lnTo>
                <a:lnTo>
                  <a:pt x="179577" y="24511"/>
                </a:lnTo>
                <a:lnTo>
                  <a:pt x="163068" y="29210"/>
                </a:lnTo>
                <a:lnTo>
                  <a:pt x="0" y="227964"/>
                </a:lnTo>
                <a:lnTo>
                  <a:pt x="0" y="249554"/>
                </a:lnTo>
                <a:lnTo>
                  <a:pt x="0" y="249554"/>
                </a:lnTo>
                <a:lnTo>
                  <a:pt x="3175" y="273303"/>
                </a:lnTo>
                <a:lnTo>
                  <a:pt x="7493" y="297052"/>
                </a:lnTo>
                <a:lnTo>
                  <a:pt x="13969" y="316864"/>
                </a:lnTo>
                <a:lnTo>
                  <a:pt x="20827" y="332993"/>
                </a:lnTo>
                <a:lnTo>
                  <a:pt x="29463" y="349250"/>
                </a:lnTo>
                <a:lnTo>
                  <a:pt x="39624" y="362585"/>
                </a:lnTo>
                <a:lnTo>
                  <a:pt x="39624" y="362585"/>
                </a:lnTo>
                <a:lnTo>
                  <a:pt x="51434" y="374396"/>
                </a:lnTo>
                <a:lnTo>
                  <a:pt x="68071" y="386714"/>
                </a:lnTo>
                <a:lnTo>
                  <a:pt x="85343" y="398525"/>
                </a:lnTo>
                <a:lnTo>
                  <a:pt x="105156" y="408304"/>
                </a:lnTo>
                <a:lnTo>
                  <a:pt x="125983" y="417702"/>
                </a:lnTo>
                <a:lnTo>
                  <a:pt x="148716" y="425576"/>
                </a:lnTo>
                <a:lnTo>
                  <a:pt x="175006" y="432053"/>
                </a:lnTo>
                <a:lnTo>
                  <a:pt x="199389" y="435990"/>
                </a:lnTo>
                <a:lnTo>
                  <a:pt x="220980" y="439547"/>
                </a:lnTo>
                <a:lnTo>
                  <a:pt x="241934" y="441705"/>
                </a:lnTo>
                <a:lnTo>
                  <a:pt x="262763" y="443864"/>
                </a:lnTo>
                <a:lnTo>
                  <a:pt x="282575" y="445769"/>
                </a:lnTo>
                <a:lnTo>
                  <a:pt x="304164" y="446786"/>
                </a:lnTo>
                <a:lnTo>
                  <a:pt x="329438" y="448183"/>
                </a:lnTo>
                <a:lnTo>
                  <a:pt x="358901" y="448183"/>
                </a:lnTo>
                <a:lnTo>
                  <a:pt x="385190" y="448183"/>
                </a:lnTo>
                <a:lnTo>
                  <a:pt x="408177" y="449325"/>
                </a:lnTo>
                <a:lnTo>
                  <a:pt x="431291" y="450468"/>
                </a:lnTo>
                <a:lnTo>
                  <a:pt x="454278" y="451485"/>
                </a:lnTo>
                <a:lnTo>
                  <a:pt x="478408" y="451485"/>
                </a:lnTo>
                <a:lnTo>
                  <a:pt x="501522" y="450468"/>
                </a:lnTo>
                <a:lnTo>
                  <a:pt x="522350" y="449325"/>
                </a:lnTo>
                <a:lnTo>
                  <a:pt x="541781" y="448183"/>
                </a:lnTo>
                <a:lnTo>
                  <a:pt x="562610" y="445769"/>
                </a:lnTo>
                <a:lnTo>
                  <a:pt x="586739" y="444626"/>
                </a:lnTo>
                <a:lnTo>
                  <a:pt x="607694" y="443864"/>
                </a:lnTo>
                <a:lnTo>
                  <a:pt x="631825" y="441705"/>
                </a:lnTo>
                <a:lnTo>
                  <a:pt x="653796" y="438150"/>
                </a:lnTo>
                <a:lnTo>
                  <a:pt x="675386" y="434213"/>
                </a:lnTo>
                <a:lnTo>
                  <a:pt x="697356" y="429513"/>
                </a:lnTo>
                <a:lnTo>
                  <a:pt x="716026" y="424434"/>
                </a:lnTo>
                <a:lnTo>
                  <a:pt x="732281" y="419862"/>
                </a:lnTo>
                <a:lnTo>
                  <a:pt x="748791" y="414781"/>
                </a:lnTo>
                <a:lnTo>
                  <a:pt x="767461" y="408304"/>
                </a:lnTo>
                <a:lnTo>
                  <a:pt x="784733" y="400303"/>
                </a:lnTo>
                <a:lnTo>
                  <a:pt x="805688" y="389509"/>
                </a:lnTo>
                <a:lnTo>
                  <a:pt x="826515" y="378713"/>
                </a:lnTo>
                <a:lnTo>
                  <a:pt x="842772" y="369062"/>
                </a:lnTo>
                <a:lnTo>
                  <a:pt x="859281" y="359283"/>
                </a:lnTo>
                <a:lnTo>
                  <a:pt x="874776" y="347472"/>
                </a:lnTo>
                <a:lnTo>
                  <a:pt x="886713" y="335152"/>
                </a:lnTo>
                <a:lnTo>
                  <a:pt x="886713" y="335152"/>
                </a:lnTo>
                <a:lnTo>
                  <a:pt x="897889" y="323341"/>
                </a:lnTo>
                <a:lnTo>
                  <a:pt x="910843" y="309244"/>
                </a:lnTo>
                <a:lnTo>
                  <a:pt x="924051" y="294131"/>
                </a:lnTo>
                <a:lnTo>
                  <a:pt x="935989" y="275463"/>
                </a:lnTo>
                <a:lnTo>
                  <a:pt x="944626" y="256666"/>
                </a:lnTo>
                <a:lnTo>
                  <a:pt x="952500" y="237236"/>
                </a:lnTo>
                <a:lnTo>
                  <a:pt x="957961" y="216026"/>
                </a:lnTo>
                <a:lnTo>
                  <a:pt x="961136" y="196214"/>
                </a:lnTo>
                <a:lnTo>
                  <a:pt x="962278" y="175767"/>
                </a:lnTo>
                <a:lnTo>
                  <a:pt x="960119" y="156337"/>
                </a:lnTo>
                <a:lnTo>
                  <a:pt x="956817" y="138684"/>
                </a:lnTo>
                <a:lnTo>
                  <a:pt x="952500" y="123571"/>
                </a:lnTo>
                <a:lnTo>
                  <a:pt x="878077" y="44323"/>
                </a:lnTo>
                <a:lnTo>
                  <a:pt x="857123" y="36702"/>
                </a:lnTo>
                <a:lnTo>
                  <a:pt x="838835" y="32130"/>
                </a:lnTo>
                <a:lnTo>
                  <a:pt x="821181" y="29972"/>
                </a:lnTo>
                <a:lnTo>
                  <a:pt x="801369" y="29972"/>
                </a:lnTo>
                <a:lnTo>
                  <a:pt x="780414" y="32130"/>
                </a:lnTo>
                <a:lnTo>
                  <a:pt x="758571" y="35687"/>
                </a:lnTo>
                <a:lnTo>
                  <a:pt x="737997" y="40766"/>
                </a:lnTo>
                <a:lnTo>
                  <a:pt x="713486" y="476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886577" y="1510537"/>
            <a:ext cx="1256030" cy="411480"/>
          </a:xfrm>
          <a:custGeom>
            <a:avLst/>
            <a:gdLst/>
            <a:ahLst/>
            <a:cxnLst/>
            <a:rect l="l" t="t" r="r" b="b"/>
            <a:pathLst>
              <a:path w="1256029" h="411480">
                <a:moveTo>
                  <a:pt x="1035812" y="94234"/>
                </a:moveTo>
                <a:lnTo>
                  <a:pt x="1031367" y="84962"/>
                </a:lnTo>
                <a:lnTo>
                  <a:pt x="1022730" y="74802"/>
                </a:lnTo>
                <a:lnTo>
                  <a:pt x="1010539" y="66166"/>
                </a:lnTo>
                <a:lnTo>
                  <a:pt x="995426" y="57150"/>
                </a:lnTo>
                <a:lnTo>
                  <a:pt x="975614" y="48895"/>
                </a:lnTo>
                <a:lnTo>
                  <a:pt x="954786" y="39877"/>
                </a:lnTo>
                <a:lnTo>
                  <a:pt x="933830" y="34544"/>
                </a:lnTo>
                <a:lnTo>
                  <a:pt x="914400" y="30225"/>
                </a:lnTo>
                <a:lnTo>
                  <a:pt x="894588" y="25908"/>
                </a:lnTo>
                <a:lnTo>
                  <a:pt x="875919" y="22606"/>
                </a:lnTo>
                <a:lnTo>
                  <a:pt x="853948" y="19431"/>
                </a:lnTo>
                <a:lnTo>
                  <a:pt x="831976" y="14732"/>
                </a:lnTo>
                <a:lnTo>
                  <a:pt x="808227" y="10795"/>
                </a:lnTo>
                <a:lnTo>
                  <a:pt x="784098" y="7493"/>
                </a:lnTo>
                <a:lnTo>
                  <a:pt x="759968" y="4952"/>
                </a:lnTo>
                <a:lnTo>
                  <a:pt x="737997" y="3937"/>
                </a:lnTo>
                <a:lnTo>
                  <a:pt x="715009" y="3937"/>
                </a:lnTo>
                <a:lnTo>
                  <a:pt x="694054" y="2794"/>
                </a:lnTo>
                <a:lnTo>
                  <a:pt x="673607" y="2159"/>
                </a:lnTo>
                <a:lnTo>
                  <a:pt x="651637" y="1015"/>
                </a:lnTo>
                <a:lnTo>
                  <a:pt x="627506" y="1015"/>
                </a:lnTo>
                <a:lnTo>
                  <a:pt x="599059" y="1015"/>
                </a:lnTo>
                <a:lnTo>
                  <a:pt x="570611" y="0"/>
                </a:lnTo>
                <a:lnTo>
                  <a:pt x="546481" y="1015"/>
                </a:lnTo>
                <a:lnTo>
                  <a:pt x="522350" y="2159"/>
                </a:lnTo>
                <a:lnTo>
                  <a:pt x="498221" y="2794"/>
                </a:lnTo>
                <a:lnTo>
                  <a:pt x="378713" y="18287"/>
                </a:lnTo>
                <a:lnTo>
                  <a:pt x="354964" y="22606"/>
                </a:lnTo>
                <a:lnTo>
                  <a:pt x="249555" y="48895"/>
                </a:lnTo>
                <a:lnTo>
                  <a:pt x="228981" y="54990"/>
                </a:lnTo>
                <a:lnTo>
                  <a:pt x="210312" y="62991"/>
                </a:lnTo>
                <a:lnTo>
                  <a:pt x="190500" y="70485"/>
                </a:lnTo>
                <a:lnTo>
                  <a:pt x="173227" y="76962"/>
                </a:lnTo>
                <a:lnTo>
                  <a:pt x="156590" y="83438"/>
                </a:lnTo>
                <a:lnTo>
                  <a:pt x="141477" y="88900"/>
                </a:lnTo>
                <a:lnTo>
                  <a:pt x="127126" y="95376"/>
                </a:lnTo>
                <a:lnTo>
                  <a:pt x="114173" y="105410"/>
                </a:lnTo>
                <a:lnTo>
                  <a:pt x="114173" y="105410"/>
                </a:lnTo>
                <a:lnTo>
                  <a:pt x="0" y="258445"/>
                </a:lnTo>
                <a:lnTo>
                  <a:pt x="1524" y="280035"/>
                </a:lnTo>
                <a:lnTo>
                  <a:pt x="5461" y="300989"/>
                </a:lnTo>
                <a:lnTo>
                  <a:pt x="14477" y="318262"/>
                </a:lnTo>
                <a:lnTo>
                  <a:pt x="24130" y="335534"/>
                </a:lnTo>
                <a:lnTo>
                  <a:pt x="36068" y="352044"/>
                </a:lnTo>
                <a:lnTo>
                  <a:pt x="50419" y="365760"/>
                </a:lnTo>
                <a:lnTo>
                  <a:pt x="68072" y="380111"/>
                </a:lnTo>
                <a:lnTo>
                  <a:pt x="87884" y="389890"/>
                </a:lnTo>
                <a:lnTo>
                  <a:pt x="110489" y="397383"/>
                </a:lnTo>
                <a:lnTo>
                  <a:pt x="132842" y="402463"/>
                </a:lnTo>
                <a:lnTo>
                  <a:pt x="153415" y="406019"/>
                </a:lnTo>
                <a:lnTo>
                  <a:pt x="173227" y="407162"/>
                </a:lnTo>
                <a:lnTo>
                  <a:pt x="191515" y="407162"/>
                </a:lnTo>
                <a:lnTo>
                  <a:pt x="210312" y="408178"/>
                </a:lnTo>
                <a:lnTo>
                  <a:pt x="230124" y="410337"/>
                </a:lnTo>
                <a:lnTo>
                  <a:pt x="250951" y="411480"/>
                </a:lnTo>
                <a:lnTo>
                  <a:pt x="271780" y="411480"/>
                </a:lnTo>
                <a:lnTo>
                  <a:pt x="292353" y="409321"/>
                </a:lnTo>
                <a:lnTo>
                  <a:pt x="315340" y="407162"/>
                </a:lnTo>
                <a:lnTo>
                  <a:pt x="336296" y="405003"/>
                </a:lnTo>
                <a:lnTo>
                  <a:pt x="359283" y="403860"/>
                </a:lnTo>
                <a:lnTo>
                  <a:pt x="383413" y="401319"/>
                </a:lnTo>
                <a:lnTo>
                  <a:pt x="406146" y="398525"/>
                </a:lnTo>
                <a:lnTo>
                  <a:pt x="425958" y="397383"/>
                </a:lnTo>
                <a:lnTo>
                  <a:pt x="447928" y="397383"/>
                </a:lnTo>
                <a:lnTo>
                  <a:pt x="469773" y="396367"/>
                </a:lnTo>
                <a:lnTo>
                  <a:pt x="491744" y="396367"/>
                </a:lnTo>
                <a:lnTo>
                  <a:pt x="514858" y="396367"/>
                </a:lnTo>
                <a:lnTo>
                  <a:pt x="538988" y="396367"/>
                </a:lnTo>
                <a:lnTo>
                  <a:pt x="560959" y="396367"/>
                </a:lnTo>
                <a:lnTo>
                  <a:pt x="587248" y="396367"/>
                </a:lnTo>
                <a:lnTo>
                  <a:pt x="612013" y="397383"/>
                </a:lnTo>
                <a:lnTo>
                  <a:pt x="636143" y="397383"/>
                </a:lnTo>
                <a:lnTo>
                  <a:pt x="660273" y="398525"/>
                </a:lnTo>
                <a:lnTo>
                  <a:pt x="684402" y="399542"/>
                </a:lnTo>
                <a:lnTo>
                  <a:pt x="705230" y="400304"/>
                </a:lnTo>
                <a:lnTo>
                  <a:pt x="730503" y="400304"/>
                </a:lnTo>
                <a:lnTo>
                  <a:pt x="758951" y="400304"/>
                </a:lnTo>
                <a:lnTo>
                  <a:pt x="787400" y="402463"/>
                </a:lnTo>
                <a:lnTo>
                  <a:pt x="814704" y="403860"/>
                </a:lnTo>
                <a:lnTo>
                  <a:pt x="838834" y="405003"/>
                </a:lnTo>
                <a:lnTo>
                  <a:pt x="859663" y="405003"/>
                </a:lnTo>
                <a:lnTo>
                  <a:pt x="880237" y="405003"/>
                </a:lnTo>
                <a:lnTo>
                  <a:pt x="902589" y="405003"/>
                </a:lnTo>
                <a:lnTo>
                  <a:pt x="922020" y="403860"/>
                </a:lnTo>
                <a:lnTo>
                  <a:pt x="945006" y="402463"/>
                </a:lnTo>
                <a:lnTo>
                  <a:pt x="971296" y="400304"/>
                </a:lnTo>
                <a:lnTo>
                  <a:pt x="992886" y="397383"/>
                </a:lnTo>
                <a:lnTo>
                  <a:pt x="1015238" y="394208"/>
                </a:lnTo>
                <a:lnTo>
                  <a:pt x="1037971" y="389890"/>
                </a:lnTo>
                <a:lnTo>
                  <a:pt x="1060957" y="384429"/>
                </a:lnTo>
                <a:lnTo>
                  <a:pt x="1081786" y="377951"/>
                </a:lnTo>
                <a:lnTo>
                  <a:pt x="1102741" y="369315"/>
                </a:lnTo>
                <a:lnTo>
                  <a:pt x="1125727" y="360680"/>
                </a:lnTo>
                <a:lnTo>
                  <a:pt x="1150620" y="349503"/>
                </a:lnTo>
                <a:lnTo>
                  <a:pt x="1172845" y="337693"/>
                </a:lnTo>
                <a:lnTo>
                  <a:pt x="1193419" y="324738"/>
                </a:lnTo>
                <a:lnTo>
                  <a:pt x="1211072" y="309625"/>
                </a:lnTo>
                <a:lnTo>
                  <a:pt x="1225169" y="294132"/>
                </a:lnTo>
                <a:lnTo>
                  <a:pt x="1238377" y="277875"/>
                </a:lnTo>
                <a:lnTo>
                  <a:pt x="1247013" y="260603"/>
                </a:lnTo>
                <a:lnTo>
                  <a:pt x="1252474" y="242950"/>
                </a:lnTo>
                <a:lnTo>
                  <a:pt x="1256029" y="225678"/>
                </a:lnTo>
                <a:lnTo>
                  <a:pt x="1252474" y="206248"/>
                </a:lnTo>
                <a:lnTo>
                  <a:pt x="1245997" y="189991"/>
                </a:lnTo>
                <a:lnTo>
                  <a:pt x="1236218" y="175640"/>
                </a:lnTo>
                <a:lnTo>
                  <a:pt x="1220851" y="161925"/>
                </a:lnTo>
                <a:lnTo>
                  <a:pt x="1203198" y="145414"/>
                </a:lnTo>
                <a:lnTo>
                  <a:pt x="1183767" y="131318"/>
                </a:lnTo>
                <a:lnTo>
                  <a:pt x="1158494" y="117348"/>
                </a:lnTo>
                <a:lnTo>
                  <a:pt x="1127887" y="100711"/>
                </a:lnTo>
                <a:lnTo>
                  <a:pt x="1072133" y="78105"/>
                </a:lnTo>
                <a:lnTo>
                  <a:pt x="1010539" y="58674"/>
                </a:lnTo>
                <a:lnTo>
                  <a:pt x="976756" y="51053"/>
                </a:lnTo>
                <a:lnTo>
                  <a:pt x="942848" y="42037"/>
                </a:lnTo>
                <a:lnTo>
                  <a:pt x="907542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48357" y="2087372"/>
            <a:ext cx="4115180" cy="7218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58615" y="2591942"/>
            <a:ext cx="20320" cy="164465"/>
          </a:xfrm>
          <a:custGeom>
            <a:avLst/>
            <a:gdLst/>
            <a:ahLst/>
            <a:cxnLst/>
            <a:rect l="l" t="t" r="r" b="b"/>
            <a:pathLst>
              <a:path w="20320" h="164464">
                <a:moveTo>
                  <a:pt x="17653" y="0"/>
                </a:moveTo>
                <a:lnTo>
                  <a:pt x="18669" y="9017"/>
                </a:lnTo>
                <a:lnTo>
                  <a:pt x="20066" y="29463"/>
                </a:lnTo>
                <a:lnTo>
                  <a:pt x="20066" y="29463"/>
                </a:lnTo>
                <a:lnTo>
                  <a:pt x="12192" y="105156"/>
                </a:lnTo>
                <a:lnTo>
                  <a:pt x="8889" y="128143"/>
                </a:lnTo>
                <a:lnTo>
                  <a:pt x="4572" y="146557"/>
                </a:lnTo>
                <a:lnTo>
                  <a:pt x="0" y="16421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66795" y="2495422"/>
            <a:ext cx="226060" cy="339090"/>
          </a:xfrm>
          <a:custGeom>
            <a:avLst/>
            <a:gdLst/>
            <a:ahLst/>
            <a:cxnLst/>
            <a:rect l="l" t="t" r="r" b="b"/>
            <a:pathLst>
              <a:path w="226060" h="339089">
                <a:moveTo>
                  <a:pt x="3175" y="128143"/>
                </a:moveTo>
                <a:lnTo>
                  <a:pt x="5333" y="108712"/>
                </a:lnTo>
                <a:lnTo>
                  <a:pt x="11175" y="87883"/>
                </a:lnTo>
                <a:lnTo>
                  <a:pt x="19812" y="69468"/>
                </a:lnTo>
                <a:lnTo>
                  <a:pt x="31622" y="53339"/>
                </a:lnTo>
                <a:lnTo>
                  <a:pt x="44576" y="36702"/>
                </a:lnTo>
                <a:lnTo>
                  <a:pt x="57912" y="24892"/>
                </a:lnTo>
                <a:lnTo>
                  <a:pt x="73405" y="16256"/>
                </a:lnTo>
                <a:lnTo>
                  <a:pt x="91820" y="8636"/>
                </a:lnTo>
                <a:lnTo>
                  <a:pt x="110489" y="2920"/>
                </a:lnTo>
                <a:lnTo>
                  <a:pt x="131317" y="0"/>
                </a:lnTo>
                <a:lnTo>
                  <a:pt x="152272" y="0"/>
                </a:lnTo>
                <a:lnTo>
                  <a:pt x="170560" y="1905"/>
                </a:lnTo>
                <a:lnTo>
                  <a:pt x="188213" y="6476"/>
                </a:lnTo>
                <a:lnTo>
                  <a:pt x="202310" y="14096"/>
                </a:lnTo>
                <a:lnTo>
                  <a:pt x="215645" y="25907"/>
                </a:lnTo>
                <a:lnTo>
                  <a:pt x="223519" y="42163"/>
                </a:lnTo>
                <a:lnTo>
                  <a:pt x="225678" y="64134"/>
                </a:lnTo>
                <a:lnTo>
                  <a:pt x="220979" y="86740"/>
                </a:lnTo>
                <a:lnTo>
                  <a:pt x="213487" y="108712"/>
                </a:lnTo>
                <a:lnTo>
                  <a:pt x="202310" y="125983"/>
                </a:lnTo>
                <a:lnTo>
                  <a:pt x="190372" y="140081"/>
                </a:lnTo>
                <a:lnTo>
                  <a:pt x="179577" y="152273"/>
                </a:lnTo>
                <a:lnTo>
                  <a:pt x="179577" y="152273"/>
                </a:lnTo>
                <a:lnTo>
                  <a:pt x="119125" y="194437"/>
                </a:lnTo>
                <a:lnTo>
                  <a:pt x="130301" y="190881"/>
                </a:lnTo>
                <a:lnTo>
                  <a:pt x="147954" y="187959"/>
                </a:lnTo>
                <a:lnTo>
                  <a:pt x="168782" y="186944"/>
                </a:lnTo>
                <a:lnTo>
                  <a:pt x="190372" y="189102"/>
                </a:lnTo>
                <a:lnTo>
                  <a:pt x="208025" y="196595"/>
                </a:lnTo>
                <a:lnTo>
                  <a:pt x="219963" y="209550"/>
                </a:lnTo>
                <a:lnTo>
                  <a:pt x="225678" y="226821"/>
                </a:lnTo>
                <a:lnTo>
                  <a:pt x="225678" y="226821"/>
                </a:lnTo>
                <a:lnTo>
                  <a:pt x="202310" y="293496"/>
                </a:lnTo>
                <a:lnTo>
                  <a:pt x="187197" y="310769"/>
                </a:lnTo>
                <a:lnTo>
                  <a:pt x="170560" y="322580"/>
                </a:lnTo>
                <a:lnTo>
                  <a:pt x="155447" y="332739"/>
                </a:lnTo>
                <a:lnTo>
                  <a:pt x="138937" y="336676"/>
                </a:lnTo>
                <a:lnTo>
                  <a:pt x="119125" y="338836"/>
                </a:lnTo>
                <a:lnTo>
                  <a:pt x="95376" y="338836"/>
                </a:lnTo>
                <a:lnTo>
                  <a:pt x="68071" y="335533"/>
                </a:lnTo>
                <a:lnTo>
                  <a:pt x="42417" y="331596"/>
                </a:lnTo>
                <a:lnTo>
                  <a:pt x="21970" y="322580"/>
                </a:lnTo>
                <a:lnTo>
                  <a:pt x="0" y="295275"/>
                </a:lnTo>
                <a:lnTo>
                  <a:pt x="3175" y="2747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42765" y="2634614"/>
            <a:ext cx="179197" cy="1983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80636" y="2642234"/>
            <a:ext cx="140462" cy="1658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79772" y="2666238"/>
            <a:ext cx="118744" cy="13220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49698" y="2657601"/>
            <a:ext cx="92455" cy="1494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91684" y="2515997"/>
            <a:ext cx="82550" cy="269875"/>
          </a:xfrm>
          <a:custGeom>
            <a:avLst/>
            <a:gdLst/>
            <a:ahLst/>
            <a:cxnLst/>
            <a:rect l="l" t="t" r="r" b="b"/>
            <a:pathLst>
              <a:path w="82550" h="269875">
                <a:moveTo>
                  <a:pt x="41401" y="0"/>
                </a:moveTo>
                <a:lnTo>
                  <a:pt x="41401" y="0"/>
                </a:lnTo>
                <a:lnTo>
                  <a:pt x="25145" y="84962"/>
                </a:lnTo>
                <a:lnTo>
                  <a:pt x="20574" y="114426"/>
                </a:lnTo>
                <a:lnTo>
                  <a:pt x="16255" y="141477"/>
                </a:lnTo>
                <a:lnTo>
                  <a:pt x="12953" y="165226"/>
                </a:lnTo>
                <a:lnTo>
                  <a:pt x="10794" y="187959"/>
                </a:lnTo>
                <a:lnTo>
                  <a:pt x="0" y="269620"/>
                </a:lnTo>
                <a:lnTo>
                  <a:pt x="7619" y="249808"/>
                </a:lnTo>
                <a:lnTo>
                  <a:pt x="16255" y="229362"/>
                </a:lnTo>
                <a:lnTo>
                  <a:pt x="26288" y="207771"/>
                </a:lnTo>
                <a:lnTo>
                  <a:pt x="38100" y="188975"/>
                </a:lnTo>
                <a:lnTo>
                  <a:pt x="51435" y="180339"/>
                </a:lnTo>
                <a:lnTo>
                  <a:pt x="65531" y="183641"/>
                </a:lnTo>
                <a:lnTo>
                  <a:pt x="75184" y="197612"/>
                </a:lnTo>
                <a:lnTo>
                  <a:pt x="81025" y="214883"/>
                </a:lnTo>
                <a:lnTo>
                  <a:pt x="82041" y="233679"/>
                </a:lnTo>
                <a:lnTo>
                  <a:pt x="82041" y="233679"/>
                </a:lnTo>
                <a:lnTo>
                  <a:pt x="79882" y="26492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83201" y="25713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93084" y="2917697"/>
            <a:ext cx="2101215" cy="53340"/>
          </a:xfrm>
          <a:custGeom>
            <a:avLst/>
            <a:gdLst/>
            <a:ahLst/>
            <a:cxnLst/>
            <a:rect l="l" t="t" r="r" b="b"/>
            <a:pathLst>
              <a:path w="2101215" h="53339">
                <a:moveTo>
                  <a:pt x="0" y="43561"/>
                </a:moveTo>
                <a:lnTo>
                  <a:pt x="22987" y="45719"/>
                </a:lnTo>
                <a:lnTo>
                  <a:pt x="42799" y="45719"/>
                </a:lnTo>
                <a:lnTo>
                  <a:pt x="42799" y="45719"/>
                </a:lnTo>
                <a:lnTo>
                  <a:pt x="70103" y="44703"/>
                </a:lnTo>
                <a:lnTo>
                  <a:pt x="99694" y="44703"/>
                </a:lnTo>
                <a:lnTo>
                  <a:pt x="130301" y="45719"/>
                </a:lnTo>
                <a:lnTo>
                  <a:pt x="159765" y="45719"/>
                </a:lnTo>
                <a:lnTo>
                  <a:pt x="182879" y="46862"/>
                </a:lnTo>
                <a:lnTo>
                  <a:pt x="205866" y="46862"/>
                </a:lnTo>
                <a:lnTo>
                  <a:pt x="227837" y="45719"/>
                </a:lnTo>
                <a:lnTo>
                  <a:pt x="249427" y="45719"/>
                </a:lnTo>
                <a:lnTo>
                  <a:pt x="273557" y="46862"/>
                </a:lnTo>
                <a:lnTo>
                  <a:pt x="301243" y="49021"/>
                </a:lnTo>
                <a:lnTo>
                  <a:pt x="326136" y="52196"/>
                </a:lnTo>
                <a:lnTo>
                  <a:pt x="346963" y="53339"/>
                </a:lnTo>
                <a:lnTo>
                  <a:pt x="365760" y="50037"/>
                </a:lnTo>
                <a:lnTo>
                  <a:pt x="387350" y="47878"/>
                </a:lnTo>
                <a:lnTo>
                  <a:pt x="409320" y="49021"/>
                </a:lnTo>
                <a:lnTo>
                  <a:pt x="440181" y="49021"/>
                </a:lnTo>
                <a:lnTo>
                  <a:pt x="471931" y="49021"/>
                </a:lnTo>
                <a:lnTo>
                  <a:pt x="500379" y="46862"/>
                </a:lnTo>
                <a:lnTo>
                  <a:pt x="526668" y="46862"/>
                </a:lnTo>
                <a:lnTo>
                  <a:pt x="552957" y="50037"/>
                </a:lnTo>
                <a:lnTo>
                  <a:pt x="579246" y="50037"/>
                </a:lnTo>
                <a:lnTo>
                  <a:pt x="605536" y="49021"/>
                </a:lnTo>
                <a:lnTo>
                  <a:pt x="630301" y="49021"/>
                </a:lnTo>
                <a:lnTo>
                  <a:pt x="653668" y="46862"/>
                </a:lnTo>
                <a:lnTo>
                  <a:pt x="679957" y="44703"/>
                </a:lnTo>
                <a:lnTo>
                  <a:pt x="707389" y="44703"/>
                </a:lnTo>
                <a:lnTo>
                  <a:pt x="743330" y="44703"/>
                </a:lnTo>
                <a:lnTo>
                  <a:pt x="780414" y="43561"/>
                </a:lnTo>
                <a:lnTo>
                  <a:pt x="817879" y="44703"/>
                </a:lnTo>
                <a:lnTo>
                  <a:pt x="848487" y="45719"/>
                </a:lnTo>
                <a:lnTo>
                  <a:pt x="876935" y="44703"/>
                </a:lnTo>
                <a:lnTo>
                  <a:pt x="905382" y="42544"/>
                </a:lnTo>
                <a:lnTo>
                  <a:pt x="932688" y="39243"/>
                </a:lnTo>
                <a:lnTo>
                  <a:pt x="957961" y="36068"/>
                </a:lnTo>
                <a:lnTo>
                  <a:pt x="984250" y="33908"/>
                </a:lnTo>
                <a:lnTo>
                  <a:pt x="1015873" y="32765"/>
                </a:lnTo>
                <a:lnTo>
                  <a:pt x="1047623" y="30606"/>
                </a:lnTo>
                <a:lnTo>
                  <a:pt x="1077087" y="28448"/>
                </a:lnTo>
                <a:lnTo>
                  <a:pt x="1108075" y="28448"/>
                </a:lnTo>
                <a:lnTo>
                  <a:pt x="1138681" y="28448"/>
                </a:lnTo>
                <a:lnTo>
                  <a:pt x="1170304" y="26288"/>
                </a:lnTo>
                <a:lnTo>
                  <a:pt x="1199895" y="23113"/>
                </a:lnTo>
                <a:lnTo>
                  <a:pt x="1228598" y="20574"/>
                </a:lnTo>
                <a:lnTo>
                  <a:pt x="1259966" y="18795"/>
                </a:lnTo>
                <a:lnTo>
                  <a:pt x="1293114" y="19812"/>
                </a:lnTo>
                <a:lnTo>
                  <a:pt x="1321562" y="20574"/>
                </a:lnTo>
                <a:lnTo>
                  <a:pt x="1351026" y="19812"/>
                </a:lnTo>
                <a:lnTo>
                  <a:pt x="1383791" y="18795"/>
                </a:lnTo>
                <a:lnTo>
                  <a:pt x="1414399" y="17652"/>
                </a:lnTo>
                <a:lnTo>
                  <a:pt x="1442846" y="16637"/>
                </a:lnTo>
                <a:lnTo>
                  <a:pt x="1472311" y="11937"/>
                </a:lnTo>
                <a:lnTo>
                  <a:pt x="1502917" y="8636"/>
                </a:lnTo>
                <a:lnTo>
                  <a:pt x="1535049" y="6476"/>
                </a:lnTo>
                <a:lnTo>
                  <a:pt x="1565655" y="4699"/>
                </a:lnTo>
                <a:lnTo>
                  <a:pt x="1594103" y="4699"/>
                </a:lnTo>
                <a:lnTo>
                  <a:pt x="1625727" y="4699"/>
                </a:lnTo>
                <a:lnTo>
                  <a:pt x="1659508" y="1143"/>
                </a:lnTo>
                <a:lnTo>
                  <a:pt x="1689100" y="0"/>
                </a:lnTo>
                <a:lnTo>
                  <a:pt x="1718944" y="1143"/>
                </a:lnTo>
                <a:lnTo>
                  <a:pt x="1751711" y="4699"/>
                </a:lnTo>
                <a:lnTo>
                  <a:pt x="1784857" y="3682"/>
                </a:lnTo>
                <a:lnTo>
                  <a:pt x="1813940" y="0"/>
                </a:lnTo>
                <a:lnTo>
                  <a:pt x="1843531" y="0"/>
                </a:lnTo>
                <a:lnTo>
                  <a:pt x="1872995" y="0"/>
                </a:lnTo>
                <a:lnTo>
                  <a:pt x="1901443" y="0"/>
                </a:lnTo>
                <a:lnTo>
                  <a:pt x="1925954" y="0"/>
                </a:lnTo>
                <a:lnTo>
                  <a:pt x="1951101" y="0"/>
                </a:lnTo>
                <a:lnTo>
                  <a:pt x="1974977" y="0"/>
                </a:lnTo>
                <a:lnTo>
                  <a:pt x="1996820" y="1143"/>
                </a:lnTo>
                <a:lnTo>
                  <a:pt x="2014219" y="3682"/>
                </a:lnTo>
                <a:lnTo>
                  <a:pt x="2031745" y="4699"/>
                </a:lnTo>
                <a:lnTo>
                  <a:pt x="2048382" y="4699"/>
                </a:lnTo>
                <a:lnTo>
                  <a:pt x="2064892" y="4699"/>
                </a:lnTo>
                <a:lnTo>
                  <a:pt x="2080005" y="7619"/>
                </a:lnTo>
                <a:lnTo>
                  <a:pt x="2092325" y="7619"/>
                </a:lnTo>
                <a:lnTo>
                  <a:pt x="210096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05221" y="29296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60821" y="1331213"/>
            <a:ext cx="439420" cy="193040"/>
          </a:xfrm>
          <a:custGeom>
            <a:avLst/>
            <a:gdLst/>
            <a:ahLst/>
            <a:cxnLst/>
            <a:rect l="l" t="t" r="r" b="b"/>
            <a:pathLst>
              <a:path w="439420" h="193040">
                <a:moveTo>
                  <a:pt x="0" y="147574"/>
                </a:moveTo>
                <a:lnTo>
                  <a:pt x="1142" y="164846"/>
                </a:lnTo>
                <a:lnTo>
                  <a:pt x="5461" y="179324"/>
                </a:lnTo>
                <a:lnTo>
                  <a:pt x="14477" y="188975"/>
                </a:lnTo>
                <a:lnTo>
                  <a:pt x="29590" y="192912"/>
                </a:lnTo>
                <a:lnTo>
                  <a:pt x="46862" y="190119"/>
                </a:lnTo>
                <a:lnTo>
                  <a:pt x="66675" y="179324"/>
                </a:lnTo>
                <a:lnTo>
                  <a:pt x="89662" y="162051"/>
                </a:lnTo>
                <a:lnTo>
                  <a:pt x="112649" y="145796"/>
                </a:lnTo>
                <a:lnTo>
                  <a:pt x="132461" y="130301"/>
                </a:lnTo>
                <a:lnTo>
                  <a:pt x="152273" y="117348"/>
                </a:lnTo>
                <a:lnTo>
                  <a:pt x="198374" y="90043"/>
                </a:lnTo>
                <a:lnTo>
                  <a:pt x="243077" y="68452"/>
                </a:lnTo>
                <a:lnTo>
                  <a:pt x="267207" y="58674"/>
                </a:lnTo>
                <a:lnTo>
                  <a:pt x="288798" y="49022"/>
                </a:lnTo>
                <a:lnTo>
                  <a:pt x="314325" y="40386"/>
                </a:lnTo>
                <a:lnTo>
                  <a:pt x="339470" y="31369"/>
                </a:lnTo>
                <a:lnTo>
                  <a:pt x="361061" y="24892"/>
                </a:lnTo>
                <a:lnTo>
                  <a:pt x="380873" y="18414"/>
                </a:lnTo>
                <a:lnTo>
                  <a:pt x="399668" y="14097"/>
                </a:lnTo>
                <a:lnTo>
                  <a:pt x="416940" y="9779"/>
                </a:lnTo>
                <a:lnTo>
                  <a:pt x="430275" y="5461"/>
                </a:lnTo>
                <a:lnTo>
                  <a:pt x="43891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21704" y="1337690"/>
            <a:ext cx="12065" cy="10795"/>
          </a:xfrm>
          <a:custGeom>
            <a:avLst/>
            <a:gdLst/>
            <a:ahLst/>
            <a:cxnLst/>
            <a:rect l="l" t="t" r="r" b="b"/>
            <a:pathLst>
              <a:path w="12065" h="10794">
                <a:moveTo>
                  <a:pt x="11811" y="0"/>
                </a:moveTo>
                <a:lnTo>
                  <a:pt x="7874" y="8636"/>
                </a:lnTo>
                <a:lnTo>
                  <a:pt x="0" y="107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8672BCD-3564-49AD-A9DC-C73EAE8BE364}"/>
                  </a:ext>
                </a:extLst>
              </p14:cNvPr>
              <p14:cNvContentPartPr/>
              <p14:nvPr/>
            </p14:nvContentPartPr>
            <p14:xfrm>
              <a:off x="3376440" y="1683360"/>
              <a:ext cx="4658040" cy="24537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8672BCD-3564-49AD-A9DC-C73EAE8BE36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367080" y="1674000"/>
                <a:ext cx="4676760" cy="2472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5064" y="792479"/>
            <a:ext cx="139979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2339340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Arial"/>
                <a:cs typeface="Arial"/>
              </a:rPr>
              <a:t>Cyclostomata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559435">
              <a:lnSpc>
                <a:spcPct val="100000"/>
              </a:lnSpc>
              <a:spcBef>
                <a:spcPts val="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0" dirty="0">
                <a:latin typeface="Arial"/>
                <a:cs typeface="Arial"/>
              </a:rPr>
              <a:t>Petromyzon</a:t>
            </a:r>
            <a:r>
              <a:rPr sz="1500" spc="-14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(Lamprey).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0" dirty="0">
                <a:latin typeface="Arial"/>
                <a:cs typeface="Arial"/>
              </a:rPr>
              <a:t>Myxine</a:t>
            </a:r>
            <a:r>
              <a:rPr sz="1500" spc="-9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(hagfish).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64608" y="2648711"/>
            <a:ext cx="3934967" cy="2255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13479" y="1424177"/>
            <a:ext cx="279400" cy="313055"/>
          </a:xfrm>
          <a:custGeom>
            <a:avLst/>
            <a:gdLst/>
            <a:ahLst/>
            <a:cxnLst/>
            <a:rect l="l" t="t" r="r" b="b"/>
            <a:pathLst>
              <a:path w="279400" h="313055">
                <a:moveTo>
                  <a:pt x="115189" y="28067"/>
                </a:moveTo>
                <a:lnTo>
                  <a:pt x="115189" y="28067"/>
                </a:lnTo>
                <a:lnTo>
                  <a:pt x="123825" y="20574"/>
                </a:lnTo>
                <a:lnTo>
                  <a:pt x="123825" y="20574"/>
                </a:lnTo>
                <a:lnTo>
                  <a:pt x="97536" y="0"/>
                </a:lnTo>
                <a:lnTo>
                  <a:pt x="97536" y="0"/>
                </a:lnTo>
                <a:lnTo>
                  <a:pt x="32131" y="46482"/>
                </a:lnTo>
                <a:lnTo>
                  <a:pt x="21336" y="65912"/>
                </a:lnTo>
                <a:lnTo>
                  <a:pt x="0" y="162687"/>
                </a:lnTo>
                <a:lnTo>
                  <a:pt x="0" y="195072"/>
                </a:lnTo>
                <a:lnTo>
                  <a:pt x="3683" y="223520"/>
                </a:lnTo>
                <a:lnTo>
                  <a:pt x="8000" y="247269"/>
                </a:lnTo>
                <a:lnTo>
                  <a:pt x="14478" y="268224"/>
                </a:lnTo>
                <a:lnTo>
                  <a:pt x="23495" y="286512"/>
                </a:lnTo>
                <a:lnTo>
                  <a:pt x="35306" y="300228"/>
                </a:lnTo>
                <a:lnTo>
                  <a:pt x="49657" y="309245"/>
                </a:lnTo>
                <a:lnTo>
                  <a:pt x="69215" y="312547"/>
                </a:lnTo>
                <a:lnTo>
                  <a:pt x="91059" y="310388"/>
                </a:lnTo>
                <a:lnTo>
                  <a:pt x="111633" y="303911"/>
                </a:lnTo>
                <a:lnTo>
                  <a:pt x="131825" y="292988"/>
                </a:lnTo>
                <a:lnTo>
                  <a:pt x="147955" y="280797"/>
                </a:lnTo>
                <a:lnTo>
                  <a:pt x="161290" y="269240"/>
                </a:lnTo>
                <a:lnTo>
                  <a:pt x="175387" y="253111"/>
                </a:lnTo>
                <a:lnTo>
                  <a:pt x="189737" y="232537"/>
                </a:lnTo>
                <a:lnTo>
                  <a:pt x="200533" y="213868"/>
                </a:lnTo>
                <a:lnTo>
                  <a:pt x="210312" y="193294"/>
                </a:lnTo>
                <a:lnTo>
                  <a:pt x="221487" y="172847"/>
                </a:lnTo>
                <a:lnTo>
                  <a:pt x="228981" y="151892"/>
                </a:lnTo>
                <a:lnTo>
                  <a:pt x="234696" y="128905"/>
                </a:lnTo>
                <a:lnTo>
                  <a:pt x="236855" y="107315"/>
                </a:lnTo>
                <a:lnTo>
                  <a:pt x="236855" y="107315"/>
                </a:lnTo>
                <a:lnTo>
                  <a:pt x="194056" y="3301"/>
                </a:lnTo>
                <a:lnTo>
                  <a:pt x="177546" y="5461"/>
                </a:lnTo>
                <a:lnTo>
                  <a:pt x="161290" y="12954"/>
                </a:lnTo>
                <a:lnTo>
                  <a:pt x="144780" y="25273"/>
                </a:lnTo>
                <a:lnTo>
                  <a:pt x="130302" y="37846"/>
                </a:lnTo>
                <a:lnTo>
                  <a:pt x="119507" y="52197"/>
                </a:lnTo>
                <a:lnTo>
                  <a:pt x="105537" y="68072"/>
                </a:lnTo>
                <a:lnTo>
                  <a:pt x="90043" y="88900"/>
                </a:lnTo>
                <a:lnTo>
                  <a:pt x="77089" y="106172"/>
                </a:lnTo>
                <a:lnTo>
                  <a:pt x="62611" y="125603"/>
                </a:lnTo>
                <a:lnTo>
                  <a:pt x="13335" y="195072"/>
                </a:lnTo>
                <a:lnTo>
                  <a:pt x="17653" y="179959"/>
                </a:lnTo>
                <a:lnTo>
                  <a:pt x="24130" y="164846"/>
                </a:lnTo>
                <a:lnTo>
                  <a:pt x="34290" y="148717"/>
                </a:lnTo>
                <a:lnTo>
                  <a:pt x="45085" y="132080"/>
                </a:lnTo>
                <a:lnTo>
                  <a:pt x="57277" y="116967"/>
                </a:lnTo>
                <a:lnTo>
                  <a:pt x="69215" y="106172"/>
                </a:lnTo>
                <a:lnTo>
                  <a:pt x="82169" y="98679"/>
                </a:lnTo>
                <a:lnTo>
                  <a:pt x="96520" y="94361"/>
                </a:lnTo>
                <a:lnTo>
                  <a:pt x="114173" y="95376"/>
                </a:lnTo>
                <a:lnTo>
                  <a:pt x="132842" y="101473"/>
                </a:lnTo>
                <a:lnTo>
                  <a:pt x="149098" y="111633"/>
                </a:lnTo>
                <a:lnTo>
                  <a:pt x="162433" y="124587"/>
                </a:lnTo>
                <a:lnTo>
                  <a:pt x="175387" y="140716"/>
                </a:lnTo>
                <a:lnTo>
                  <a:pt x="188722" y="158369"/>
                </a:lnTo>
                <a:lnTo>
                  <a:pt x="201675" y="175006"/>
                </a:lnTo>
                <a:lnTo>
                  <a:pt x="216027" y="192278"/>
                </a:lnTo>
                <a:lnTo>
                  <a:pt x="228981" y="205994"/>
                </a:lnTo>
                <a:lnTo>
                  <a:pt x="241935" y="217043"/>
                </a:lnTo>
                <a:lnTo>
                  <a:pt x="255270" y="224662"/>
                </a:lnTo>
                <a:lnTo>
                  <a:pt x="268224" y="226822"/>
                </a:lnTo>
                <a:lnTo>
                  <a:pt x="279400" y="22034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074921" y="1439290"/>
            <a:ext cx="0" cy="15240"/>
          </a:xfrm>
          <a:custGeom>
            <a:avLst/>
            <a:gdLst/>
            <a:ahLst/>
            <a:cxnLst/>
            <a:rect l="l" t="t" r="r" b="b"/>
            <a:pathLst>
              <a:path h="15240">
                <a:moveTo>
                  <a:pt x="0" y="0"/>
                </a:moveTo>
                <a:lnTo>
                  <a:pt x="0" y="151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16704" y="1617471"/>
            <a:ext cx="10160" cy="14604"/>
          </a:xfrm>
          <a:custGeom>
            <a:avLst/>
            <a:gdLst/>
            <a:ahLst/>
            <a:cxnLst/>
            <a:rect l="l" t="t" r="r" b="b"/>
            <a:pathLst>
              <a:path w="10160" h="14605">
                <a:moveTo>
                  <a:pt x="0" y="14097"/>
                </a:moveTo>
                <a:lnTo>
                  <a:pt x="977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71390" y="1361439"/>
            <a:ext cx="210566" cy="2425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88636" y="1323085"/>
            <a:ext cx="127000" cy="241300"/>
          </a:xfrm>
          <a:custGeom>
            <a:avLst/>
            <a:gdLst/>
            <a:ahLst/>
            <a:cxnLst/>
            <a:rect l="l" t="t" r="r" b="b"/>
            <a:pathLst>
              <a:path w="127000" h="241300">
                <a:moveTo>
                  <a:pt x="105917" y="38862"/>
                </a:moveTo>
                <a:lnTo>
                  <a:pt x="104775" y="25908"/>
                </a:lnTo>
                <a:lnTo>
                  <a:pt x="85343" y="3937"/>
                </a:lnTo>
                <a:lnTo>
                  <a:pt x="68834" y="0"/>
                </a:lnTo>
                <a:lnTo>
                  <a:pt x="51180" y="2159"/>
                </a:lnTo>
                <a:lnTo>
                  <a:pt x="33527" y="11811"/>
                </a:lnTo>
                <a:lnTo>
                  <a:pt x="18796" y="26924"/>
                </a:lnTo>
                <a:lnTo>
                  <a:pt x="7620" y="42037"/>
                </a:lnTo>
                <a:lnTo>
                  <a:pt x="1142" y="58674"/>
                </a:lnTo>
                <a:lnTo>
                  <a:pt x="0" y="78104"/>
                </a:lnTo>
                <a:lnTo>
                  <a:pt x="0" y="78104"/>
                </a:lnTo>
                <a:lnTo>
                  <a:pt x="4317" y="96392"/>
                </a:lnTo>
                <a:lnTo>
                  <a:pt x="15112" y="110871"/>
                </a:lnTo>
                <a:lnTo>
                  <a:pt x="31750" y="120523"/>
                </a:lnTo>
                <a:lnTo>
                  <a:pt x="51180" y="126364"/>
                </a:lnTo>
                <a:lnTo>
                  <a:pt x="69850" y="126364"/>
                </a:lnTo>
                <a:lnTo>
                  <a:pt x="84327" y="119507"/>
                </a:lnTo>
                <a:lnTo>
                  <a:pt x="88646" y="111887"/>
                </a:lnTo>
                <a:lnTo>
                  <a:pt x="80645" y="104393"/>
                </a:lnTo>
                <a:lnTo>
                  <a:pt x="2159" y="171703"/>
                </a:lnTo>
                <a:lnTo>
                  <a:pt x="6096" y="192912"/>
                </a:lnTo>
                <a:lnTo>
                  <a:pt x="16255" y="211582"/>
                </a:lnTo>
                <a:lnTo>
                  <a:pt x="32765" y="225678"/>
                </a:lnTo>
                <a:lnTo>
                  <a:pt x="51180" y="235712"/>
                </a:lnTo>
                <a:lnTo>
                  <a:pt x="70992" y="240029"/>
                </a:lnTo>
                <a:lnTo>
                  <a:pt x="91821" y="240791"/>
                </a:lnTo>
                <a:lnTo>
                  <a:pt x="110616" y="237871"/>
                </a:lnTo>
                <a:lnTo>
                  <a:pt x="126746" y="2288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37303" y="1275333"/>
            <a:ext cx="187833" cy="233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49646" y="1237487"/>
            <a:ext cx="160527" cy="2397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65905" y="1016634"/>
            <a:ext cx="1975485" cy="1017905"/>
          </a:xfrm>
          <a:custGeom>
            <a:avLst/>
            <a:gdLst/>
            <a:ahLst/>
            <a:cxnLst/>
            <a:rect l="l" t="t" r="r" b="b"/>
            <a:pathLst>
              <a:path w="1975485" h="1017905">
                <a:moveTo>
                  <a:pt x="1780159" y="162813"/>
                </a:moveTo>
                <a:lnTo>
                  <a:pt x="1774825" y="149098"/>
                </a:lnTo>
                <a:lnTo>
                  <a:pt x="1761490" y="134619"/>
                </a:lnTo>
                <a:lnTo>
                  <a:pt x="1741678" y="119506"/>
                </a:lnTo>
                <a:lnTo>
                  <a:pt x="1716532" y="105537"/>
                </a:lnTo>
                <a:lnTo>
                  <a:pt x="1690624" y="91439"/>
                </a:lnTo>
                <a:lnTo>
                  <a:pt x="1665351" y="81787"/>
                </a:lnTo>
                <a:lnTo>
                  <a:pt x="1644523" y="74167"/>
                </a:lnTo>
                <a:lnTo>
                  <a:pt x="1622552" y="66293"/>
                </a:lnTo>
                <a:lnTo>
                  <a:pt x="1598422" y="59816"/>
                </a:lnTo>
                <a:lnTo>
                  <a:pt x="1574292" y="53339"/>
                </a:lnTo>
                <a:lnTo>
                  <a:pt x="1553718" y="46862"/>
                </a:lnTo>
                <a:lnTo>
                  <a:pt x="1529334" y="40386"/>
                </a:lnTo>
                <a:lnTo>
                  <a:pt x="1501902" y="36449"/>
                </a:lnTo>
                <a:lnTo>
                  <a:pt x="1466977" y="30606"/>
                </a:lnTo>
                <a:lnTo>
                  <a:pt x="1429893" y="24129"/>
                </a:lnTo>
                <a:lnTo>
                  <a:pt x="1392428" y="18796"/>
                </a:lnTo>
                <a:lnTo>
                  <a:pt x="1355471" y="12318"/>
                </a:lnTo>
                <a:lnTo>
                  <a:pt x="1315847" y="7619"/>
                </a:lnTo>
                <a:lnTo>
                  <a:pt x="1247013" y="4317"/>
                </a:lnTo>
                <a:lnTo>
                  <a:pt x="1180465" y="2539"/>
                </a:lnTo>
                <a:lnTo>
                  <a:pt x="1141984" y="1142"/>
                </a:lnTo>
                <a:lnTo>
                  <a:pt x="1104519" y="0"/>
                </a:lnTo>
                <a:lnTo>
                  <a:pt x="1071753" y="0"/>
                </a:lnTo>
                <a:lnTo>
                  <a:pt x="1041527" y="0"/>
                </a:lnTo>
                <a:lnTo>
                  <a:pt x="1013714" y="1142"/>
                </a:lnTo>
                <a:lnTo>
                  <a:pt x="986409" y="3301"/>
                </a:lnTo>
                <a:lnTo>
                  <a:pt x="956945" y="5461"/>
                </a:lnTo>
                <a:lnTo>
                  <a:pt x="926338" y="8636"/>
                </a:lnTo>
                <a:lnTo>
                  <a:pt x="896747" y="11175"/>
                </a:lnTo>
                <a:lnTo>
                  <a:pt x="869442" y="14097"/>
                </a:lnTo>
                <a:lnTo>
                  <a:pt x="810387" y="21971"/>
                </a:lnTo>
                <a:lnTo>
                  <a:pt x="756412" y="31750"/>
                </a:lnTo>
                <a:lnTo>
                  <a:pt x="727202" y="38608"/>
                </a:lnTo>
                <a:lnTo>
                  <a:pt x="698754" y="44703"/>
                </a:lnTo>
                <a:lnTo>
                  <a:pt x="672084" y="50037"/>
                </a:lnTo>
                <a:lnTo>
                  <a:pt x="645795" y="54737"/>
                </a:lnTo>
                <a:lnTo>
                  <a:pt x="617347" y="59816"/>
                </a:lnTo>
                <a:lnTo>
                  <a:pt x="591185" y="67310"/>
                </a:lnTo>
                <a:lnTo>
                  <a:pt x="567055" y="74167"/>
                </a:lnTo>
                <a:lnTo>
                  <a:pt x="542925" y="80644"/>
                </a:lnTo>
                <a:lnTo>
                  <a:pt x="517652" y="89280"/>
                </a:lnTo>
                <a:lnTo>
                  <a:pt x="491363" y="100075"/>
                </a:lnTo>
                <a:lnTo>
                  <a:pt x="467614" y="109854"/>
                </a:lnTo>
                <a:lnTo>
                  <a:pt x="442468" y="119506"/>
                </a:lnTo>
                <a:lnTo>
                  <a:pt x="416941" y="130683"/>
                </a:lnTo>
                <a:lnTo>
                  <a:pt x="393065" y="141097"/>
                </a:lnTo>
                <a:lnTo>
                  <a:pt x="371221" y="152273"/>
                </a:lnTo>
                <a:lnTo>
                  <a:pt x="349250" y="164973"/>
                </a:lnTo>
                <a:lnTo>
                  <a:pt x="326517" y="178180"/>
                </a:lnTo>
                <a:lnTo>
                  <a:pt x="304165" y="191135"/>
                </a:lnTo>
                <a:lnTo>
                  <a:pt x="285877" y="204469"/>
                </a:lnTo>
                <a:lnTo>
                  <a:pt x="267081" y="219583"/>
                </a:lnTo>
                <a:lnTo>
                  <a:pt x="246253" y="233679"/>
                </a:lnTo>
                <a:lnTo>
                  <a:pt x="227838" y="247776"/>
                </a:lnTo>
                <a:lnTo>
                  <a:pt x="210185" y="260985"/>
                </a:lnTo>
                <a:lnTo>
                  <a:pt x="192659" y="275843"/>
                </a:lnTo>
                <a:lnTo>
                  <a:pt x="175006" y="293115"/>
                </a:lnTo>
                <a:lnTo>
                  <a:pt x="157734" y="311403"/>
                </a:lnTo>
                <a:lnTo>
                  <a:pt x="143256" y="330200"/>
                </a:lnTo>
                <a:lnTo>
                  <a:pt x="128905" y="348488"/>
                </a:lnTo>
                <a:lnTo>
                  <a:pt x="97536" y="391033"/>
                </a:lnTo>
                <a:lnTo>
                  <a:pt x="73025" y="432815"/>
                </a:lnTo>
                <a:lnTo>
                  <a:pt x="50419" y="475614"/>
                </a:lnTo>
                <a:lnTo>
                  <a:pt x="31750" y="519175"/>
                </a:lnTo>
                <a:lnTo>
                  <a:pt x="17272" y="563752"/>
                </a:lnTo>
                <a:lnTo>
                  <a:pt x="11176" y="589661"/>
                </a:lnTo>
                <a:lnTo>
                  <a:pt x="5461" y="619251"/>
                </a:lnTo>
                <a:lnTo>
                  <a:pt x="1143" y="645160"/>
                </a:lnTo>
                <a:lnTo>
                  <a:pt x="0" y="669289"/>
                </a:lnTo>
                <a:lnTo>
                  <a:pt x="0" y="689483"/>
                </a:lnTo>
                <a:lnTo>
                  <a:pt x="0" y="711453"/>
                </a:lnTo>
                <a:lnTo>
                  <a:pt x="2159" y="733043"/>
                </a:lnTo>
                <a:lnTo>
                  <a:pt x="6477" y="758189"/>
                </a:lnTo>
                <a:lnTo>
                  <a:pt x="13335" y="786638"/>
                </a:lnTo>
                <a:lnTo>
                  <a:pt x="20828" y="810387"/>
                </a:lnTo>
                <a:lnTo>
                  <a:pt x="31750" y="835278"/>
                </a:lnTo>
                <a:lnTo>
                  <a:pt x="43561" y="859027"/>
                </a:lnTo>
                <a:lnTo>
                  <a:pt x="55753" y="880999"/>
                </a:lnTo>
                <a:lnTo>
                  <a:pt x="71247" y="902588"/>
                </a:lnTo>
                <a:lnTo>
                  <a:pt x="89662" y="923036"/>
                </a:lnTo>
                <a:lnTo>
                  <a:pt x="107315" y="940307"/>
                </a:lnTo>
                <a:lnTo>
                  <a:pt x="128905" y="956944"/>
                </a:lnTo>
                <a:lnTo>
                  <a:pt x="151257" y="972057"/>
                </a:lnTo>
                <a:lnTo>
                  <a:pt x="171704" y="986408"/>
                </a:lnTo>
                <a:lnTo>
                  <a:pt x="198374" y="997203"/>
                </a:lnTo>
                <a:lnTo>
                  <a:pt x="225679" y="1005839"/>
                </a:lnTo>
                <a:lnTo>
                  <a:pt x="251968" y="1011682"/>
                </a:lnTo>
                <a:lnTo>
                  <a:pt x="282575" y="1015619"/>
                </a:lnTo>
                <a:lnTo>
                  <a:pt x="315341" y="1017777"/>
                </a:lnTo>
                <a:lnTo>
                  <a:pt x="349250" y="1017777"/>
                </a:lnTo>
                <a:lnTo>
                  <a:pt x="386334" y="1015619"/>
                </a:lnTo>
                <a:lnTo>
                  <a:pt x="419354" y="1011682"/>
                </a:lnTo>
                <a:lnTo>
                  <a:pt x="448945" y="1006982"/>
                </a:lnTo>
                <a:lnTo>
                  <a:pt x="477393" y="1001140"/>
                </a:lnTo>
                <a:lnTo>
                  <a:pt x="501523" y="996188"/>
                </a:lnTo>
                <a:lnTo>
                  <a:pt x="528828" y="987551"/>
                </a:lnTo>
                <a:lnTo>
                  <a:pt x="561594" y="974216"/>
                </a:lnTo>
                <a:lnTo>
                  <a:pt x="593344" y="963421"/>
                </a:lnTo>
                <a:lnTo>
                  <a:pt x="623189" y="955801"/>
                </a:lnTo>
                <a:lnTo>
                  <a:pt x="652653" y="945007"/>
                </a:lnTo>
                <a:lnTo>
                  <a:pt x="684403" y="933195"/>
                </a:lnTo>
                <a:lnTo>
                  <a:pt x="717169" y="920876"/>
                </a:lnTo>
                <a:lnTo>
                  <a:pt x="747776" y="910082"/>
                </a:lnTo>
                <a:lnTo>
                  <a:pt x="777240" y="899287"/>
                </a:lnTo>
                <a:lnTo>
                  <a:pt x="809244" y="888111"/>
                </a:lnTo>
                <a:lnTo>
                  <a:pt x="842772" y="876680"/>
                </a:lnTo>
                <a:lnTo>
                  <a:pt x="872617" y="864742"/>
                </a:lnTo>
                <a:lnTo>
                  <a:pt x="904367" y="852551"/>
                </a:lnTo>
                <a:lnTo>
                  <a:pt x="938149" y="840613"/>
                </a:lnTo>
                <a:lnTo>
                  <a:pt x="970915" y="827659"/>
                </a:lnTo>
                <a:lnTo>
                  <a:pt x="1032510" y="806068"/>
                </a:lnTo>
                <a:lnTo>
                  <a:pt x="1093724" y="787653"/>
                </a:lnTo>
                <a:lnTo>
                  <a:pt x="1151636" y="773302"/>
                </a:lnTo>
                <a:lnTo>
                  <a:pt x="1182624" y="766826"/>
                </a:lnTo>
                <a:lnTo>
                  <a:pt x="1212850" y="760349"/>
                </a:lnTo>
                <a:lnTo>
                  <a:pt x="1248156" y="752855"/>
                </a:lnTo>
                <a:lnTo>
                  <a:pt x="1285240" y="747013"/>
                </a:lnTo>
                <a:lnTo>
                  <a:pt x="1319403" y="744092"/>
                </a:lnTo>
                <a:lnTo>
                  <a:pt x="1346708" y="740537"/>
                </a:lnTo>
                <a:lnTo>
                  <a:pt x="1371600" y="738377"/>
                </a:lnTo>
                <a:lnTo>
                  <a:pt x="1398270" y="736218"/>
                </a:lnTo>
                <a:lnTo>
                  <a:pt x="1423416" y="734060"/>
                </a:lnTo>
                <a:lnTo>
                  <a:pt x="1451864" y="732281"/>
                </a:lnTo>
                <a:lnTo>
                  <a:pt x="1482471" y="730123"/>
                </a:lnTo>
                <a:lnTo>
                  <a:pt x="1512062" y="727583"/>
                </a:lnTo>
                <a:lnTo>
                  <a:pt x="1542669" y="723264"/>
                </a:lnTo>
                <a:lnTo>
                  <a:pt x="1573149" y="717930"/>
                </a:lnTo>
                <a:lnTo>
                  <a:pt x="1601597" y="713613"/>
                </a:lnTo>
                <a:lnTo>
                  <a:pt x="1630045" y="709294"/>
                </a:lnTo>
                <a:lnTo>
                  <a:pt x="1659636" y="701675"/>
                </a:lnTo>
                <a:lnTo>
                  <a:pt x="1705737" y="690499"/>
                </a:lnTo>
                <a:lnTo>
                  <a:pt x="1759331" y="671067"/>
                </a:lnTo>
                <a:lnTo>
                  <a:pt x="1807591" y="646176"/>
                </a:lnTo>
                <a:lnTo>
                  <a:pt x="1824101" y="636524"/>
                </a:lnTo>
                <a:lnTo>
                  <a:pt x="1841373" y="623569"/>
                </a:lnTo>
                <a:lnTo>
                  <a:pt x="1860169" y="608456"/>
                </a:lnTo>
                <a:lnTo>
                  <a:pt x="1877822" y="595122"/>
                </a:lnTo>
                <a:lnTo>
                  <a:pt x="1890776" y="582549"/>
                </a:lnTo>
                <a:lnTo>
                  <a:pt x="1901571" y="570229"/>
                </a:lnTo>
                <a:lnTo>
                  <a:pt x="1913763" y="557276"/>
                </a:lnTo>
                <a:lnTo>
                  <a:pt x="1923796" y="544322"/>
                </a:lnTo>
                <a:lnTo>
                  <a:pt x="1933575" y="526668"/>
                </a:lnTo>
                <a:lnTo>
                  <a:pt x="1945386" y="506222"/>
                </a:lnTo>
                <a:lnTo>
                  <a:pt x="1958467" y="479171"/>
                </a:lnTo>
                <a:lnTo>
                  <a:pt x="1967357" y="451103"/>
                </a:lnTo>
                <a:lnTo>
                  <a:pt x="1972818" y="421639"/>
                </a:lnTo>
                <a:lnTo>
                  <a:pt x="1974977" y="395731"/>
                </a:lnTo>
                <a:lnTo>
                  <a:pt x="1974977" y="372617"/>
                </a:lnTo>
                <a:lnTo>
                  <a:pt x="1973834" y="351789"/>
                </a:lnTo>
                <a:lnTo>
                  <a:pt x="1972818" y="333375"/>
                </a:lnTo>
                <a:lnTo>
                  <a:pt x="1969516" y="316102"/>
                </a:lnTo>
                <a:lnTo>
                  <a:pt x="1964182" y="297814"/>
                </a:lnTo>
                <a:lnTo>
                  <a:pt x="1955165" y="278256"/>
                </a:lnTo>
                <a:lnTo>
                  <a:pt x="1947545" y="259587"/>
                </a:lnTo>
                <a:lnTo>
                  <a:pt x="1921383" y="216026"/>
                </a:lnTo>
                <a:lnTo>
                  <a:pt x="1883156" y="178180"/>
                </a:lnTo>
                <a:lnTo>
                  <a:pt x="1862328" y="163829"/>
                </a:lnTo>
                <a:lnTo>
                  <a:pt x="1838198" y="146558"/>
                </a:lnTo>
                <a:lnTo>
                  <a:pt x="1815084" y="131825"/>
                </a:lnTo>
                <a:lnTo>
                  <a:pt x="1792097" y="118490"/>
                </a:lnTo>
                <a:lnTo>
                  <a:pt x="1767205" y="110871"/>
                </a:lnTo>
                <a:lnTo>
                  <a:pt x="1743837" y="105537"/>
                </a:lnTo>
                <a:lnTo>
                  <a:pt x="1721104" y="96519"/>
                </a:lnTo>
                <a:lnTo>
                  <a:pt x="1693799" y="8788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38625" y="1409953"/>
            <a:ext cx="124840" cy="1950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5795C73-8486-4717-B13D-85B7E626CCA4}"/>
                  </a:ext>
                </a:extLst>
              </p14:cNvPr>
              <p14:cNvContentPartPr/>
              <p14:nvPr/>
            </p14:nvContentPartPr>
            <p14:xfrm>
              <a:off x="6169680" y="1865160"/>
              <a:ext cx="1033560" cy="17787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5795C73-8486-4717-B13D-85B7E626CCA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60320" y="1855800"/>
                <a:ext cx="1052280" cy="1797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660000"/>
                </a:solidFill>
                <a:latin typeface="Arial"/>
                <a:cs typeface="Arial"/>
              </a:rPr>
              <a:t>Animal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Kingdom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167127" y="2855975"/>
            <a:ext cx="4377055" cy="0"/>
          </a:xfrm>
          <a:custGeom>
            <a:avLst/>
            <a:gdLst/>
            <a:ahLst/>
            <a:cxnLst/>
            <a:rect l="l" t="t" r="r" b="b"/>
            <a:pathLst>
              <a:path w="4377055">
                <a:moveTo>
                  <a:pt x="4377055" y="0"/>
                </a:moveTo>
                <a:lnTo>
                  <a:pt x="0" y="0"/>
                </a:lnTo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33900" y="2337816"/>
            <a:ext cx="76200" cy="495300"/>
          </a:xfrm>
          <a:custGeom>
            <a:avLst/>
            <a:gdLst/>
            <a:ahLst/>
            <a:cxnLst/>
            <a:rect l="l" t="t" r="r" b="b"/>
            <a:pathLst>
              <a:path w="76200" h="495300">
                <a:moveTo>
                  <a:pt x="28955" y="419100"/>
                </a:moveTo>
                <a:lnTo>
                  <a:pt x="0" y="419100"/>
                </a:lnTo>
                <a:lnTo>
                  <a:pt x="38100" y="495300"/>
                </a:lnTo>
                <a:lnTo>
                  <a:pt x="69850" y="431800"/>
                </a:lnTo>
                <a:lnTo>
                  <a:pt x="28955" y="431800"/>
                </a:lnTo>
                <a:lnTo>
                  <a:pt x="28955" y="419100"/>
                </a:lnTo>
                <a:close/>
              </a:path>
              <a:path w="76200" h="495300">
                <a:moveTo>
                  <a:pt x="47244" y="0"/>
                </a:moveTo>
                <a:lnTo>
                  <a:pt x="28955" y="0"/>
                </a:lnTo>
                <a:lnTo>
                  <a:pt x="28955" y="431800"/>
                </a:lnTo>
                <a:lnTo>
                  <a:pt x="47244" y="431800"/>
                </a:lnTo>
                <a:lnTo>
                  <a:pt x="47244" y="0"/>
                </a:lnTo>
                <a:close/>
              </a:path>
              <a:path w="76200" h="495300">
                <a:moveTo>
                  <a:pt x="76200" y="419100"/>
                </a:moveTo>
                <a:lnTo>
                  <a:pt x="47244" y="419100"/>
                </a:lnTo>
                <a:lnTo>
                  <a:pt x="47244" y="431800"/>
                </a:lnTo>
                <a:lnTo>
                  <a:pt x="69850" y="431800"/>
                </a:lnTo>
                <a:lnTo>
                  <a:pt x="76200" y="419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9027" y="2855975"/>
            <a:ext cx="76200" cy="529590"/>
          </a:xfrm>
          <a:custGeom>
            <a:avLst/>
            <a:gdLst/>
            <a:ahLst/>
            <a:cxnLst/>
            <a:rect l="l" t="t" r="r" b="b"/>
            <a:pathLst>
              <a:path w="76200" h="529589">
                <a:moveTo>
                  <a:pt x="28956" y="452881"/>
                </a:moveTo>
                <a:lnTo>
                  <a:pt x="0" y="452881"/>
                </a:lnTo>
                <a:lnTo>
                  <a:pt x="38100" y="529082"/>
                </a:lnTo>
                <a:lnTo>
                  <a:pt x="69850" y="465581"/>
                </a:lnTo>
                <a:lnTo>
                  <a:pt x="28956" y="465581"/>
                </a:lnTo>
                <a:lnTo>
                  <a:pt x="28956" y="452881"/>
                </a:lnTo>
                <a:close/>
              </a:path>
              <a:path w="76200" h="529589">
                <a:moveTo>
                  <a:pt x="47244" y="0"/>
                </a:moveTo>
                <a:lnTo>
                  <a:pt x="28956" y="0"/>
                </a:lnTo>
                <a:lnTo>
                  <a:pt x="28956" y="465581"/>
                </a:lnTo>
                <a:lnTo>
                  <a:pt x="47244" y="465581"/>
                </a:lnTo>
                <a:lnTo>
                  <a:pt x="47244" y="0"/>
                </a:lnTo>
                <a:close/>
              </a:path>
              <a:path w="76200" h="529589">
                <a:moveTo>
                  <a:pt x="76200" y="452881"/>
                </a:moveTo>
                <a:lnTo>
                  <a:pt x="47244" y="452881"/>
                </a:lnTo>
                <a:lnTo>
                  <a:pt x="47244" y="465581"/>
                </a:lnTo>
                <a:lnTo>
                  <a:pt x="69850" y="465581"/>
                </a:lnTo>
                <a:lnTo>
                  <a:pt x="76200" y="4528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55648" y="880871"/>
            <a:ext cx="5779770" cy="15643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31592" y="722375"/>
            <a:ext cx="3627881" cy="17960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8027" y="903731"/>
            <a:ext cx="5651500" cy="1435735"/>
          </a:xfrm>
          <a:custGeom>
            <a:avLst/>
            <a:gdLst/>
            <a:ahLst/>
            <a:cxnLst/>
            <a:rect l="l" t="t" r="r" b="b"/>
            <a:pathLst>
              <a:path w="5651500" h="1435735">
                <a:moveTo>
                  <a:pt x="5650992" y="0"/>
                </a:moveTo>
                <a:lnTo>
                  <a:pt x="0" y="0"/>
                </a:lnTo>
                <a:lnTo>
                  <a:pt x="0" y="1435608"/>
                </a:lnTo>
                <a:lnTo>
                  <a:pt x="5411724" y="1435608"/>
                </a:lnTo>
                <a:lnTo>
                  <a:pt x="5650992" y="1196339"/>
                </a:lnTo>
                <a:lnTo>
                  <a:pt x="565099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59752" y="2100072"/>
            <a:ext cx="239395" cy="239395"/>
          </a:xfrm>
          <a:custGeom>
            <a:avLst/>
            <a:gdLst/>
            <a:ahLst/>
            <a:cxnLst/>
            <a:rect l="l" t="t" r="r" b="b"/>
            <a:pathLst>
              <a:path w="239395" h="239394">
                <a:moveTo>
                  <a:pt x="239268" y="0"/>
                </a:moveTo>
                <a:lnTo>
                  <a:pt x="47878" y="47878"/>
                </a:lnTo>
                <a:lnTo>
                  <a:pt x="0" y="239268"/>
                </a:lnTo>
                <a:lnTo>
                  <a:pt x="23926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8027" y="903731"/>
            <a:ext cx="5651500" cy="1435735"/>
          </a:xfrm>
          <a:custGeom>
            <a:avLst/>
            <a:gdLst/>
            <a:ahLst/>
            <a:cxnLst/>
            <a:rect l="l" t="t" r="r" b="b"/>
            <a:pathLst>
              <a:path w="5651500" h="1435735">
                <a:moveTo>
                  <a:pt x="5411724" y="1435608"/>
                </a:moveTo>
                <a:lnTo>
                  <a:pt x="5459603" y="1244218"/>
                </a:lnTo>
                <a:lnTo>
                  <a:pt x="5650992" y="1196339"/>
                </a:lnTo>
                <a:lnTo>
                  <a:pt x="5411724" y="1435608"/>
                </a:lnTo>
                <a:lnTo>
                  <a:pt x="0" y="1435608"/>
                </a:lnTo>
                <a:lnTo>
                  <a:pt x="0" y="0"/>
                </a:lnTo>
                <a:lnTo>
                  <a:pt x="5650992" y="0"/>
                </a:lnTo>
                <a:lnTo>
                  <a:pt x="5650992" y="11963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111500" y="820369"/>
            <a:ext cx="2922905" cy="12471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709930">
              <a:lnSpc>
                <a:spcPct val="100000"/>
              </a:lnSpc>
              <a:spcBef>
                <a:spcPts val="110"/>
              </a:spcBef>
            </a:pPr>
            <a:r>
              <a:rPr sz="4000" b="1" spc="-175" dirty="0">
                <a:solidFill>
                  <a:srgbClr val="FFFFFF"/>
                </a:solidFill>
                <a:latin typeface="Arial"/>
                <a:cs typeface="Arial"/>
              </a:rPr>
              <a:t>Pisces  </a:t>
            </a:r>
            <a:r>
              <a:rPr sz="4000" b="1" spc="-10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4000" b="1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b="1" spc="-110" dirty="0">
                <a:solidFill>
                  <a:srgbClr val="FFFFFF"/>
                </a:solidFill>
                <a:latin typeface="Arial"/>
                <a:cs typeface="Arial"/>
              </a:rPr>
              <a:t>uper</a:t>
            </a:r>
            <a:r>
              <a:rPr sz="4000" b="1" spc="-10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b="1" spc="-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b="1" spc="-1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b="1" spc="-160" dirty="0">
                <a:solidFill>
                  <a:srgbClr val="FFFFFF"/>
                </a:solidFill>
                <a:latin typeface="Arial"/>
                <a:cs typeface="Arial"/>
              </a:rPr>
              <a:t>ss)</a:t>
            </a:r>
            <a:endParaRPr sz="4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72429" y="3422877"/>
            <a:ext cx="3164607" cy="7750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04087" y="3419855"/>
            <a:ext cx="2695193" cy="7597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5676" y="3436620"/>
            <a:ext cx="3054350" cy="664845"/>
          </a:xfrm>
          <a:custGeom>
            <a:avLst/>
            <a:gdLst/>
            <a:ahLst/>
            <a:cxnLst/>
            <a:rect l="l" t="t" r="r" b="b"/>
            <a:pathLst>
              <a:path w="3054350" h="664845">
                <a:moveTo>
                  <a:pt x="3054096" y="0"/>
                </a:moveTo>
                <a:lnTo>
                  <a:pt x="0" y="0"/>
                </a:lnTo>
                <a:lnTo>
                  <a:pt x="0" y="664463"/>
                </a:lnTo>
                <a:lnTo>
                  <a:pt x="2943352" y="664463"/>
                </a:lnTo>
                <a:lnTo>
                  <a:pt x="3054096" y="553719"/>
                </a:lnTo>
                <a:lnTo>
                  <a:pt x="305409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99028" y="3990339"/>
            <a:ext cx="111125" cy="111125"/>
          </a:xfrm>
          <a:custGeom>
            <a:avLst/>
            <a:gdLst/>
            <a:ahLst/>
            <a:cxnLst/>
            <a:rect l="l" t="t" r="r" b="b"/>
            <a:pathLst>
              <a:path w="111125" h="111125">
                <a:moveTo>
                  <a:pt x="110744" y="0"/>
                </a:moveTo>
                <a:lnTo>
                  <a:pt x="22098" y="22148"/>
                </a:lnTo>
                <a:lnTo>
                  <a:pt x="0" y="110744"/>
                </a:lnTo>
                <a:lnTo>
                  <a:pt x="110744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5676" y="3436620"/>
            <a:ext cx="3054350" cy="664845"/>
          </a:xfrm>
          <a:custGeom>
            <a:avLst/>
            <a:gdLst/>
            <a:ahLst/>
            <a:cxnLst/>
            <a:rect l="l" t="t" r="r" b="b"/>
            <a:pathLst>
              <a:path w="3054350" h="664845">
                <a:moveTo>
                  <a:pt x="2943352" y="664463"/>
                </a:moveTo>
                <a:lnTo>
                  <a:pt x="2965450" y="575868"/>
                </a:lnTo>
                <a:lnTo>
                  <a:pt x="3054096" y="553719"/>
                </a:lnTo>
                <a:lnTo>
                  <a:pt x="2943352" y="664463"/>
                </a:lnTo>
                <a:lnTo>
                  <a:pt x="0" y="664463"/>
                </a:lnTo>
                <a:lnTo>
                  <a:pt x="0" y="0"/>
                </a:lnTo>
                <a:lnTo>
                  <a:pt x="3054096" y="0"/>
                </a:lnTo>
                <a:lnTo>
                  <a:pt x="3054096" y="55371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61771" y="3484575"/>
            <a:ext cx="223583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Chondrichthyes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324853" y="3422877"/>
            <a:ext cx="3167638" cy="77500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48528" y="3419855"/>
            <a:ext cx="2317242" cy="7597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08091" y="3436620"/>
            <a:ext cx="3057525" cy="664845"/>
          </a:xfrm>
          <a:custGeom>
            <a:avLst/>
            <a:gdLst/>
            <a:ahLst/>
            <a:cxnLst/>
            <a:rect l="l" t="t" r="r" b="b"/>
            <a:pathLst>
              <a:path w="3057525" h="664845">
                <a:moveTo>
                  <a:pt x="3057143" y="0"/>
                </a:moveTo>
                <a:lnTo>
                  <a:pt x="0" y="0"/>
                </a:lnTo>
                <a:lnTo>
                  <a:pt x="0" y="664463"/>
                </a:lnTo>
                <a:lnTo>
                  <a:pt x="2946400" y="664463"/>
                </a:lnTo>
                <a:lnTo>
                  <a:pt x="3057143" y="553719"/>
                </a:lnTo>
                <a:lnTo>
                  <a:pt x="3057143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54492" y="3990339"/>
            <a:ext cx="111125" cy="111125"/>
          </a:xfrm>
          <a:custGeom>
            <a:avLst/>
            <a:gdLst/>
            <a:ahLst/>
            <a:cxnLst/>
            <a:rect l="l" t="t" r="r" b="b"/>
            <a:pathLst>
              <a:path w="111125" h="111125">
                <a:moveTo>
                  <a:pt x="110743" y="0"/>
                </a:moveTo>
                <a:lnTo>
                  <a:pt x="22098" y="22148"/>
                </a:lnTo>
                <a:lnTo>
                  <a:pt x="0" y="110744"/>
                </a:lnTo>
                <a:lnTo>
                  <a:pt x="110743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08091" y="3436620"/>
            <a:ext cx="3057525" cy="664845"/>
          </a:xfrm>
          <a:custGeom>
            <a:avLst/>
            <a:gdLst/>
            <a:ahLst/>
            <a:cxnLst/>
            <a:rect l="l" t="t" r="r" b="b"/>
            <a:pathLst>
              <a:path w="3057525" h="664845">
                <a:moveTo>
                  <a:pt x="2946400" y="664463"/>
                </a:moveTo>
                <a:lnTo>
                  <a:pt x="2968498" y="575868"/>
                </a:lnTo>
                <a:lnTo>
                  <a:pt x="3057143" y="553719"/>
                </a:lnTo>
                <a:lnTo>
                  <a:pt x="2946400" y="664463"/>
                </a:lnTo>
                <a:lnTo>
                  <a:pt x="0" y="664463"/>
                </a:lnTo>
                <a:lnTo>
                  <a:pt x="0" y="0"/>
                </a:lnTo>
                <a:lnTo>
                  <a:pt x="3057143" y="0"/>
                </a:lnTo>
                <a:lnTo>
                  <a:pt x="3057143" y="55371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907151" y="3484575"/>
            <a:ext cx="18554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60" dirty="0">
                <a:solidFill>
                  <a:srgbClr val="FFFFFF"/>
                </a:solidFill>
                <a:latin typeface="Arial"/>
                <a:cs typeface="Arial"/>
              </a:rPr>
              <a:t>Osteichthyes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505956" y="2855975"/>
            <a:ext cx="76200" cy="529590"/>
          </a:xfrm>
          <a:custGeom>
            <a:avLst/>
            <a:gdLst/>
            <a:ahLst/>
            <a:cxnLst/>
            <a:rect l="l" t="t" r="r" b="b"/>
            <a:pathLst>
              <a:path w="76200" h="529589">
                <a:moveTo>
                  <a:pt x="28955" y="452881"/>
                </a:moveTo>
                <a:lnTo>
                  <a:pt x="0" y="452881"/>
                </a:lnTo>
                <a:lnTo>
                  <a:pt x="38100" y="529082"/>
                </a:lnTo>
                <a:lnTo>
                  <a:pt x="69850" y="465581"/>
                </a:lnTo>
                <a:lnTo>
                  <a:pt x="28955" y="465581"/>
                </a:lnTo>
                <a:lnTo>
                  <a:pt x="28955" y="452881"/>
                </a:lnTo>
                <a:close/>
              </a:path>
              <a:path w="76200" h="529589">
                <a:moveTo>
                  <a:pt x="47244" y="0"/>
                </a:moveTo>
                <a:lnTo>
                  <a:pt x="28955" y="0"/>
                </a:lnTo>
                <a:lnTo>
                  <a:pt x="28955" y="465581"/>
                </a:lnTo>
                <a:lnTo>
                  <a:pt x="47244" y="465581"/>
                </a:lnTo>
                <a:lnTo>
                  <a:pt x="47244" y="0"/>
                </a:lnTo>
                <a:close/>
              </a:path>
              <a:path w="76200" h="529589">
                <a:moveTo>
                  <a:pt x="76200" y="452881"/>
                </a:moveTo>
                <a:lnTo>
                  <a:pt x="47244" y="452881"/>
                </a:lnTo>
                <a:lnTo>
                  <a:pt x="47244" y="465581"/>
                </a:lnTo>
                <a:lnTo>
                  <a:pt x="69850" y="465581"/>
                </a:lnTo>
                <a:lnTo>
                  <a:pt x="76200" y="4528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A618E254-2268-4543-909E-83EEA2801C1A}"/>
                  </a:ext>
                </a:extLst>
              </p14:cNvPr>
              <p14:cNvContentPartPr/>
              <p14:nvPr/>
            </p14:nvContentPartPr>
            <p14:xfrm>
              <a:off x="276840" y="545400"/>
              <a:ext cx="7489440" cy="3558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A618E254-2268-4543-909E-83EEA2801C1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67480" y="536040"/>
                <a:ext cx="7508160" cy="3577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660000"/>
                </a:solidFill>
                <a:latin typeface="Arial"/>
                <a:cs typeface="Arial"/>
              </a:rPr>
              <a:t>Animal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Kingdom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61866" y="890010"/>
            <a:ext cx="6877060" cy="12245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93264" y="676655"/>
            <a:ext cx="4408170" cy="15217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5108" y="903731"/>
            <a:ext cx="6766559" cy="1109980"/>
          </a:xfrm>
          <a:custGeom>
            <a:avLst/>
            <a:gdLst/>
            <a:ahLst/>
            <a:cxnLst/>
            <a:rect l="l" t="t" r="r" b="b"/>
            <a:pathLst>
              <a:path w="6766559" h="1109980">
                <a:moveTo>
                  <a:pt x="6766560" y="0"/>
                </a:moveTo>
                <a:lnTo>
                  <a:pt x="0" y="0"/>
                </a:lnTo>
                <a:lnTo>
                  <a:pt x="0" y="1109471"/>
                </a:lnTo>
                <a:lnTo>
                  <a:pt x="6581648" y="1109471"/>
                </a:lnTo>
                <a:lnTo>
                  <a:pt x="6766560" y="924559"/>
                </a:lnTo>
                <a:lnTo>
                  <a:pt x="676656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26756" y="1828291"/>
            <a:ext cx="185420" cy="185420"/>
          </a:xfrm>
          <a:custGeom>
            <a:avLst/>
            <a:gdLst/>
            <a:ahLst/>
            <a:cxnLst/>
            <a:rect l="l" t="t" r="r" b="b"/>
            <a:pathLst>
              <a:path w="185420" h="185419">
                <a:moveTo>
                  <a:pt x="184912" y="0"/>
                </a:moveTo>
                <a:lnTo>
                  <a:pt x="36957" y="36957"/>
                </a:lnTo>
                <a:lnTo>
                  <a:pt x="0" y="184912"/>
                </a:lnTo>
                <a:lnTo>
                  <a:pt x="184912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45108" y="903731"/>
            <a:ext cx="6766559" cy="1109980"/>
          </a:xfrm>
          <a:custGeom>
            <a:avLst/>
            <a:gdLst/>
            <a:ahLst/>
            <a:cxnLst/>
            <a:rect l="l" t="t" r="r" b="b"/>
            <a:pathLst>
              <a:path w="6766559" h="1109980">
                <a:moveTo>
                  <a:pt x="6581648" y="1109471"/>
                </a:moveTo>
                <a:lnTo>
                  <a:pt x="6618605" y="961516"/>
                </a:lnTo>
                <a:lnTo>
                  <a:pt x="6766560" y="924559"/>
                </a:lnTo>
                <a:lnTo>
                  <a:pt x="6581648" y="1109471"/>
                </a:lnTo>
                <a:lnTo>
                  <a:pt x="0" y="1109471"/>
                </a:lnTo>
                <a:lnTo>
                  <a:pt x="0" y="0"/>
                </a:lnTo>
                <a:lnTo>
                  <a:pt x="6766560" y="0"/>
                </a:lnTo>
                <a:lnTo>
                  <a:pt x="6766560" y="92455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75330" y="776173"/>
            <a:ext cx="3703954" cy="10820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b="1" spc="-110" dirty="0">
                <a:solidFill>
                  <a:srgbClr val="FFFFFF"/>
                </a:solidFill>
                <a:latin typeface="Arial"/>
                <a:cs typeface="Arial"/>
              </a:rPr>
              <a:t>Chondrichthyes</a:t>
            </a:r>
            <a:endParaRPr sz="4000">
              <a:latin typeface="Arial"/>
              <a:cs typeface="Arial"/>
            </a:endParaRPr>
          </a:p>
          <a:p>
            <a:pPr marL="73660">
              <a:lnSpc>
                <a:spcPct val="100000"/>
              </a:lnSpc>
              <a:spcBef>
                <a:spcPts val="145"/>
              </a:spcBef>
            </a:pP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(Cartilaginous</a:t>
            </a:r>
            <a:r>
              <a:rPr sz="2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95" dirty="0">
                <a:solidFill>
                  <a:srgbClr val="FFFFFF"/>
                </a:solidFill>
                <a:latin typeface="Arial"/>
                <a:cs typeface="Arial"/>
              </a:rPr>
              <a:t>Fishes)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39695" y="2176272"/>
            <a:ext cx="4864608" cy="2734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0B444A48-460F-43B7-89EF-83A8E91EC6D0}"/>
                  </a:ext>
                </a:extLst>
              </p14:cNvPr>
              <p14:cNvContentPartPr/>
              <p14:nvPr/>
            </p14:nvContentPartPr>
            <p14:xfrm>
              <a:off x="4382280" y="2768400"/>
              <a:ext cx="4361760" cy="542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0B444A48-460F-43B7-89EF-83A8E91EC6D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2920" y="2759040"/>
                <a:ext cx="4380480" cy="560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4647" y="792479"/>
            <a:ext cx="228066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260858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Chondrichthyes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278765">
              <a:lnSpc>
                <a:spcPct val="100000"/>
              </a:lnSpc>
              <a:spcBef>
                <a:spcPts val="5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Habit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These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are marine</a:t>
            </a:r>
            <a:r>
              <a:rPr sz="1500" b="1" spc="-11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animals.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44896" y="3102863"/>
            <a:ext cx="3179063" cy="1792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982971" y="1874011"/>
            <a:ext cx="1040383" cy="52196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907151" y="2463672"/>
            <a:ext cx="236474" cy="1907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79692" y="2535681"/>
            <a:ext cx="87757" cy="993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88023" y="2537841"/>
            <a:ext cx="95758" cy="9931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08673" y="2396744"/>
            <a:ext cx="97535" cy="2468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39483" y="2431033"/>
            <a:ext cx="84455" cy="243840"/>
          </a:xfrm>
          <a:custGeom>
            <a:avLst/>
            <a:gdLst/>
            <a:ahLst/>
            <a:cxnLst/>
            <a:rect l="l" t="t" r="r" b="b"/>
            <a:pathLst>
              <a:path w="84454" h="243839">
                <a:moveTo>
                  <a:pt x="21971" y="8000"/>
                </a:moveTo>
                <a:lnTo>
                  <a:pt x="21971" y="8000"/>
                </a:lnTo>
                <a:lnTo>
                  <a:pt x="27305" y="0"/>
                </a:lnTo>
                <a:lnTo>
                  <a:pt x="23749" y="30225"/>
                </a:lnTo>
                <a:lnTo>
                  <a:pt x="0" y="173862"/>
                </a:lnTo>
                <a:lnTo>
                  <a:pt x="0" y="173862"/>
                </a:lnTo>
                <a:lnTo>
                  <a:pt x="5334" y="159512"/>
                </a:lnTo>
                <a:lnTo>
                  <a:pt x="12954" y="144398"/>
                </a:lnTo>
                <a:lnTo>
                  <a:pt x="22606" y="129285"/>
                </a:lnTo>
                <a:lnTo>
                  <a:pt x="32766" y="116331"/>
                </a:lnTo>
                <a:lnTo>
                  <a:pt x="44958" y="108331"/>
                </a:lnTo>
                <a:lnTo>
                  <a:pt x="57912" y="108331"/>
                </a:lnTo>
                <a:lnTo>
                  <a:pt x="67691" y="118490"/>
                </a:lnTo>
                <a:lnTo>
                  <a:pt x="75565" y="132460"/>
                </a:lnTo>
                <a:lnTo>
                  <a:pt x="81025" y="148716"/>
                </a:lnTo>
                <a:lnTo>
                  <a:pt x="84200" y="166369"/>
                </a:lnTo>
                <a:lnTo>
                  <a:pt x="84200" y="186816"/>
                </a:lnTo>
                <a:lnTo>
                  <a:pt x="82042" y="205231"/>
                </a:lnTo>
                <a:lnTo>
                  <a:pt x="79501" y="223900"/>
                </a:lnTo>
                <a:lnTo>
                  <a:pt x="78867" y="2433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73088" y="2663570"/>
            <a:ext cx="6985" cy="3810"/>
          </a:xfrm>
          <a:custGeom>
            <a:avLst/>
            <a:gdLst/>
            <a:ahLst/>
            <a:cxnLst/>
            <a:rect l="l" t="t" r="r" b="b"/>
            <a:pathLst>
              <a:path w="6984" h="3810">
                <a:moveTo>
                  <a:pt x="6476" y="3301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23591" y="1868423"/>
            <a:ext cx="11430" cy="222885"/>
          </a:xfrm>
          <a:custGeom>
            <a:avLst/>
            <a:gdLst/>
            <a:ahLst/>
            <a:cxnLst/>
            <a:rect l="l" t="t" r="r" b="b"/>
            <a:pathLst>
              <a:path w="11430" h="222885">
                <a:moveTo>
                  <a:pt x="4317" y="6476"/>
                </a:moveTo>
                <a:lnTo>
                  <a:pt x="4317" y="6476"/>
                </a:lnTo>
                <a:lnTo>
                  <a:pt x="8635" y="0"/>
                </a:lnTo>
                <a:lnTo>
                  <a:pt x="10032" y="20827"/>
                </a:lnTo>
                <a:lnTo>
                  <a:pt x="11175" y="37083"/>
                </a:lnTo>
                <a:lnTo>
                  <a:pt x="11175" y="55372"/>
                </a:lnTo>
                <a:lnTo>
                  <a:pt x="11175" y="55372"/>
                </a:lnTo>
                <a:lnTo>
                  <a:pt x="0" y="22237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17292" y="1684781"/>
            <a:ext cx="241300" cy="186690"/>
          </a:xfrm>
          <a:custGeom>
            <a:avLst/>
            <a:gdLst/>
            <a:ahLst/>
            <a:cxnLst/>
            <a:rect l="l" t="t" r="r" b="b"/>
            <a:pathLst>
              <a:path w="241300" h="186689">
                <a:moveTo>
                  <a:pt x="0" y="157733"/>
                </a:moveTo>
                <a:lnTo>
                  <a:pt x="0" y="157733"/>
                </a:lnTo>
                <a:lnTo>
                  <a:pt x="1143" y="140462"/>
                </a:lnTo>
                <a:lnTo>
                  <a:pt x="4318" y="125221"/>
                </a:lnTo>
                <a:lnTo>
                  <a:pt x="8635" y="107695"/>
                </a:lnTo>
                <a:lnTo>
                  <a:pt x="15493" y="90296"/>
                </a:lnTo>
                <a:lnTo>
                  <a:pt x="24130" y="70612"/>
                </a:lnTo>
                <a:lnTo>
                  <a:pt x="34289" y="54355"/>
                </a:lnTo>
                <a:lnTo>
                  <a:pt x="45084" y="40258"/>
                </a:lnTo>
                <a:lnTo>
                  <a:pt x="59055" y="27050"/>
                </a:lnTo>
                <a:lnTo>
                  <a:pt x="75691" y="16509"/>
                </a:lnTo>
                <a:lnTo>
                  <a:pt x="92963" y="7874"/>
                </a:lnTo>
                <a:lnTo>
                  <a:pt x="109474" y="2158"/>
                </a:lnTo>
                <a:lnTo>
                  <a:pt x="127126" y="0"/>
                </a:lnTo>
                <a:lnTo>
                  <a:pt x="147955" y="0"/>
                </a:lnTo>
                <a:lnTo>
                  <a:pt x="170687" y="3555"/>
                </a:lnTo>
                <a:lnTo>
                  <a:pt x="193675" y="8636"/>
                </a:lnTo>
                <a:lnTo>
                  <a:pt x="210312" y="15493"/>
                </a:lnTo>
                <a:lnTo>
                  <a:pt x="223265" y="24129"/>
                </a:lnTo>
                <a:lnTo>
                  <a:pt x="233299" y="36702"/>
                </a:lnTo>
                <a:lnTo>
                  <a:pt x="238759" y="51180"/>
                </a:lnTo>
                <a:lnTo>
                  <a:pt x="240919" y="67309"/>
                </a:lnTo>
                <a:lnTo>
                  <a:pt x="237616" y="84962"/>
                </a:lnTo>
                <a:lnTo>
                  <a:pt x="230124" y="103377"/>
                </a:lnTo>
                <a:lnTo>
                  <a:pt x="217805" y="118744"/>
                </a:lnTo>
                <a:lnTo>
                  <a:pt x="150875" y="18618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904744" y="1895982"/>
            <a:ext cx="136398" cy="18821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64636" y="1899157"/>
            <a:ext cx="123443" cy="1734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4308" y="1757552"/>
            <a:ext cx="137160" cy="295275"/>
          </a:xfrm>
          <a:custGeom>
            <a:avLst/>
            <a:gdLst/>
            <a:ahLst/>
            <a:cxnLst/>
            <a:rect l="l" t="t" r="r" b="b"/>
            <a:pathLst>
              <a:path w="137160" h="295275">
                <a:moveTo>
                  <a:pt x="97155" y="195453"/>
                </a:moveTo>
                <a:lnTo>
                  <a:pt x="97155" y="195453"/>
                </a:lnTo>
                <a:lnTo>
                  <a:pt x="98298" y="183515"/>
                </a:lnTo>
                <a:lnTo>
                  <a:pt x="72008" y="157607"/>
                </a:lnTo>
                <a:lnTo>
                  <a:pt x="54737" y="159766"/>
                </a:lnTo>
                <a:lnTo>
                  <a:pt x="0" y="237871"/>
                </a:lnTo>
                <a:lnTo>
                  <a:pt x="0" y="237871"/>
                </a:lnTo>
                <a:lnTo>
                  <a:pt x="1016" y="254508"/>
                </a:lnTo>
                <a:lnTo>
                  <a:pt x="5080" y="269621"/>
                </a:lnTo>
                <a:lnTo>
                  <a:pt x="11938" y="282575"/>
                </a:lnTo>
                <a:lnTo>
                  <a:pt x="24892" y="291211"/>
                </a:lnTo>
                <a:lnTo>
                  <a:pt x="42418" y="294767"/>
                </a:lnTo>
                <a:lnTo>
                  <a:pt x="42418" y="294767"/>
                </a:lnTo>
                <a:lnTo>
                  <a:pt x="57912" y="287909"/>
                </a:lnTo>
                <a:lnTo>
                  <a:pt x="73406" y="276098"/>
                </a:lnTo>
                <a:lnTo>
                  <a:pt x="86360" y="257683"/>
                </a:lnTo>
                <a:lnTo>
                  <a:pt x="97155" y="233553"/>
                </a:lnTo>
                <a:lnTo>
                  <a:pt x="105791" y="207264"/>
                </a:lnTo>
                <a:lnTo>
                  <a:pt x="111632" y="181356"/>
                </a:lnTo>
                <a:lnTo>
                  <a:pt x="115951" y="160909"/>
                </a:lnTo>
                <a:lnTo>
                  <a:pt x="119126" y="141478"/>
                </a:lnTo>
                <a:lnTo>
                  <a:pt x="123443" y="118363"/>
                </a:lnTo>
                <a:lnTo>
                  <a:pt x="129286" y="94615"/>
                </a:lnTo>
                <a:lnTo>
                  <a:pt x="132080" y="69850"/>
                </a:lnTo>
                <a:lnTo>
                  <a:pt x="135381" y="47879"/>
                </a:lnTo>
                <a:lnTo>
                  <a:pt x="136779" y="29463"/>
                </a:lnTo>
                <a:lnTo>
                  <a:pt x="135381" y="12192"/>
                </a:lnTo>
                <a:lnTo>
                  <a:pt x="133223" y="0"/>
                </a:lnTo>
                <a:lnTo>
                  <a:pt x="123443" y="12192"/>
                </a:lnTo>
                <a:lnTo>
                  <a:pt x="116967" y="64388"/>
                </a:lnTo>
                <a:lnTo>
                  <a:pt x="116967" y="96012"/>
                </a:lnTo>
                <a:lnTo>
                  <a:pt x="116967" y="129159"/>
                </a:lnTo>
                <a:lnTo>
                  <a:pt x="116967" y="163068"/>
                </a:lnTo>
                <a:lnTo>
                  <a:pt x="116967" y="222758"/>
                </a:lnTo>
                <a:lnTo>
                  <a:pt x="118110" y="245491"/>
                </a:lnTo>
                <a:lnTo>
                  <a:pt x="118110" y="267462"/>
                </a:lnTo>
                <a:lnTo>
                  <a:pt x="118110" y="28790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26078" y="1906777"/>
            <a:ext cx="117601" cy="14287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34104" y="1898141"/>
            <a:ext cx="185420" cy="17525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865245" y="1914270"/>
            <a:ext cx="116204" cy="14287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27804" y="1944369"/>
            <a:ext cx="309245" cy="123189"/>
          </a:xfrm>
          <a:custGeom>
            <a:avLst/>
            <a:gdLst/>
            <a:ahLst/>
            <a:cxnLst/>
            <a:rect l="l" t="t" r="r" b="b"/>
            <a:pathLst>
              <a:path w="309245" h="123189">
                <a:moveTo>
                  <a:pt x="0" y="13335"/>
                </a:moveTo>
                <a:lnTo>
                  <a:pt x="0" y="27305"/>
                </a:lnTo>
                <a:lnTo>
                  <a:pt x="0" y="44577"/>
                </a:lnTo>
                <a:lnTo>
                  <a:pt x="1016" y="67691"/>
                </a:lnTo>
                <a:lnTo>
                  <a:pt x="5715" y="88137"/>
                </a:lnTo>
                <a:lnTo>
                  <a:pt x="15367" y="103251"/>
                </a:lnTo>
                <a:lnTo>
                  <a:pt x="29464" y="110871"/>
                </a:lnTo>
                <a:lnTo>
                  <a:pt x="45974" y="110871"/>
                </a:lnTo>
                <a:lnTo>
                  <a:pt x="62611" y="104393"/>
                </a:lnTo>
                <a:lnTo>
                  <a:pt x="76581" y="96774"/>
                </a:lnTo>
                <a:lnTo>
                  <a:pt x="89916" y="85979"/>
                </a:lnTo>
                <a:lnTo>
                  <a:pt x="98552" y="74168"/>
                </a:lnTo>
                <a:lnTo>
                  <a:pt x="106553" y="61849"/>
                </a:lnTo>
                <a:lnTo>
                  <a:pt x="112649" y="46736"/>
                </a:lnTo>
                <a:lnTo>
                  <a:pt x="118364" y="33781"/>
                </a:lnTo>
                <a:lnTo>
                  <a:pt x="120523" y="55753"/>
                </a:lnTo>
                <a:lnTo>
                  <a:pt x="121666" y="71628"/>
                </a:lnTo>
                <a:lnTo>
                  <a:pt x="124841" y="89281"/>
                </a:lnTo>
                <a:lnTo>
                  <a:pt x="130302" y="104393"/>
                </a:lnTo>
                <a:lnTo>
                  <a:pt x="138937" y="117729"/>
                </a:lnTo>
                <a:lnTo>
                  <a:pt x="151130" y="122681"/>
                </a:lnTo>
                <a:lnTo>
                  <a:pt x="167386" y="119506"/>
                </a:lnTo>
                <a:lnTo>
                  <a:pt x="183896" y="110871"/>
                </a:lnTo>
                <a:lnTo>
                  <a:pt x="197231" y="96774"/>
                </a:lnTo>
                <a:lnTo>
                  <a:pt x="205867" y="82042"/>
                </a:lnTo>
                <a:lnTo>
                  <a:pt x="212344" y="64389"/>
                </a:lnTo>
                <a:lnTo>
                  <a:pt x="218059" y="46101"/>
                </a:lnTo>
                <a:lnTo>
                  <a:pt x="223139" y="29464"/>
                </a:lnTo>
                <a:lnTo>
                  <a:pt x="229997" y="15493"/>
                </a:lnTo>
                <a:lnTo>
                  <a:pt x="239649" y="4318"/>
                </a:lnTo>
                <a:lnTo>
                  <a:pt x="254127" y="0"/>
                </a:lnTo>
                <a:lnTo>
                  <a:pt x="269240" y="2159"/>
                </a:lnTo>
                <a:lnTo>
                  <a:pt x="283591" y="8636"/>
                </a:lnTo>
                <a:lnTo>
                  <a:pt x="294386" y="18287"/>
                </a:lnTo>
                <a:lnTo>
                  <a:pt x="303403" y="33781"/>
                </a:lnTo>
                <a:lnTo>
                  <a:pt x="308864" y="51054"/>
                </a:lnTo>
                <a:lnTo>
                  <a:pt x="308864" y="68706"/>
                </a:lnTo>
                <a:lnTo>
                  <a:pt x="301244" y="83820"/>
                </a:lnTo>
                <a:lnTo>
                  <a:pt x="286893" y="93599"/>
                </a:lnTo>
                <a:lnTo>
                  <a:pt x="268097" y="98298"/>
                </a:lnTo>
                <a:lnTo>
                  <a:pt x="250825" y="98298"/>
                </a:lnTo>
                <a:lnTo>
                  <a:pt x="235712" y="94615"/>
                </a:lnTo>
                <a:lnTo>
                  <a:pt x="226695" y="8712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62958" y="20264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9B12B34-193B-4DD3-9DE7-15A4BD61A759}"/>
                  </a:ext>
                </a:extLst>
              </p14:cNvPr>
              <p14:cNvContentPartPr/>
              <p14:nvPr/>
            </p14:nvContentPartPr>
            <p14:xfrm>
              <a:off x="5055840" y="2121840"/>
              <a:ext cx="3600" cy="2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9B12B34-193B-4DD3-9DE7-15A4BD61A75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46480" y="2112480"/>
                <a:ext cx="22320" cy="208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3455" y="792479"/>
            <a:ext cx="154609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09409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30" dirty="0">
                <a:latin typeface="Arial"/>
                <a:cs typeface="Arial"/>
              </a:rPr>
              <a:t>body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may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be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laterally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compressed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or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dorsoventrally</a:t>
            </a:r>
            <a:r>
              <a:rPr sz="1500" b="1" spc="-9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flattened.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30" dirty="0">
                <a:latin typeface="Arial"/>
                <a:cs typeface="Arial"/>
              </a:rPr>
              <a:t>It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consists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of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head,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25" dirty="0">
                <a:latin typeface="Arial"/>
                <a:cs typeface="Arial"/>
              </a:rPr>
              <a:t>tru</a:t>
            </a:r>
            <a:r>
              <a:rPr sz="1500" u="heavy" spc="2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nk</a:t>
            </a:r>
            <a:r>
              <a:rPr sz="1500" u="heavy" spc="-5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u="heavy" spc="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and</a:t>
            </a:r>
            <a:r>
              <a:rPr sz="1500" u="heavy" spc="-5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u="heavy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ta</a:t>
            </a:r>
            <a:r>
              <a:rPr sz="1500" dirty="0">
                <a:latin typeface="Arial"/>
                <a:cs typeface="Arial"/>
              </a:rPr>
              <a:t>il.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Neck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lacking.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136135" y="2257419"/>
            <a:ext cx="4678552" cy="27260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69511" y="3682238"/>
            <a:ext cx="1564513" cy="6706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67811" y="1644776"/>
            <a:ext cx="1671320" cy="48260"/>
          </a:xfrm>
          <a:custGeom>
            <a:avLst/>
            <a:gdLst/>
            <a:ahLst/>
            <a:cxnLst/>
            <a:rect l="l" t="t" r="r" b="b"/>
            <a:pathLst>
              <a:path w="1671320" h="48260">
                <a:moveTo>
                  <a:pt x="0" y="0"/>
                </a:moveTo>
                <a:lnTo>
                  <a:pt x="0" y="0"/>
                </a:lnTo>
                <a:lnTo>
                  <a:pt x="12192" y="1016"/>
                </a:lnTo>
                <a:lnTo>
                  <a:pt x="24130" y="5334"/>
                </a:lnTo>
                <a:lnTo>
                  <a:pt x="38481" y="11175"/>
                </a:lnTo>
                <a:lnTo>
                  <a:pt x="53975" y="18287"/>
                </a:lnTo>
                <a:lnTo>
                  <a:pt x="70231" y="28448"/>
                </a:lnTo>
                <a:lnTo>
                  <a:pt x="90043" y="35687"/>
                </a:lnTo>
                <a:lnTo>
                  <a:pt x="110870" y="41021"/>
                </a:lnTo>
                <a:lnTo>
                  <a:pt x="130301" y="44576"/>
                </a:lnTo>
                <a:lnTo>
                  <a:pt x="151256" y="44576"/>
                </a:lnTo>
                <a:lnTo>
                  <a:pt x="174244" y="42163"/>
                </a:lnTo>
                <a:lnTo>
                  <a:pt x="196214" y="39243"/>
                </a:lnTo>
                <a:lnTo>
                  <a:pt x="216788" y="37084"/>
                </a:lnTo>
                <a:lnTo>
                  <a:pt x="235458" y="32385"/>
                </a:lnTo>
                <a:lnTo>
                  <a:pt x="255270" y="28448"/>
                </a:lnTo>
                <a:lnTo>
                  <a:pt x="276098" y="22606"/>
                </a:lnTo>
                <a:lnTo>
                  <a:pt x="298830" y="17272"/>
                </a:lnTo>
                <a:lnTo>
                  <a:pt x="320801" y="12954"/>
                </a:lnTo>
                <a:lnTo>
                  <a:pt x="341629" y="10033"/>
                </a:lnTo>
                <a:lnTo>
                  <a:pt x="362585" y="7493"/>
                </a:lnTo>
                <a:lnTo>
                  <a:pt x="381253" y="6476"/>
                </a:lnTo>
                <a:lnTo>
                  <a:pt x="381253" y="6476"/>
                </a:lnTo>
                <a:lnTo>
                  <a:pt x="401827" y="7493"/>
                </a:lnTo>
                <a:lnTo>
                  <a:pt x="422655" y="11175"/>
                </a:lnTo>
                <a:lnTo>
                  <a:pt x="443484" y="15112"/>
                </a:lnTo>
                <a:lnTo>
                  <a:pt x="465454" y="19812"/>
                </a:lnTo>
                <a:lnTo>
                  <a:pt x="488188" y="24764"/>
                </a:lnTo>
                <a:lnTo>
                  <a:pt x="512699" y="30607"/>
                </a:lnTo>
                <a:lnTo>
                  <a:pt x="536828" y="33527"/>
                </a:lnTo>
                <a:lnTo>
                  <a:pt x="562737" y="35687"/>
                </a:lnTo>
                <a:lnTo>
                  <a:pt x="591185" y="37084"/>
                </a:lnTo>
                <a:lnTo>
                  <a:pt x="619887" y="38100"/>
                </a:lnTo>
                <a:lnTo>
                  <a:pt x="619887" y="38100"/>
                </a:lnTo>
                <a:lnTo>
                  <a:pt x="648335" y="35687"/>
                </a:lnTo>
                <a:lnTo>
                  <a:pt x="680085" y="32385"/>
                </a:lnTo>
                <a:lnTo>
                  <a:pt x="710691" y="29463"/>
                </a:lnTo>
                <a:lnTo>
                  <a:pt x="737997" y="25908"/>
                </a:lnTo>
                <a:lnTo>
                  <a:pt x="762126" y="21971"/>
                </a:lnTo>
                <a:lnTo>
                  <a:pt x="782954" y="17272"/>
                </a:lnTo>
                <a:lnTo>
                  <a:pt x="801370" y="16129"/>
                </a:lnTo>
                <a:lnTo>
                  <a:pt x="817879" y="15112"/>
                </a:lnTo>
                <a:lnTo>
                  <a:pt x="834516" y="13970"/>
                </a:lnTo>
                <a:lnTo>
                  <a:pt x="851788" y="13970"/>
                </a:lnTo>
                <a:lnTo>
                  <a:pt x="873760" y="15112"/>
                </a:lnTo>
                <a:lnTo>
                  <a:pt x="896747" y="15112"/>
                </a:lnTo>
                <a:lnTo>
                  <a:pt x="919861" y="17272"/>
                </a:lnTo>
                <a:lnTo>
                  <a:pt x="941451" y="21971"/>
                </a:lnTo>
                <a:lnTo>
                  <a:pt x="963676" y="25908"/>
                </a:lnTo>
                <a:lnTo>
                  <a:pt x="982090" y="31623"/>
                </a:lnTo>
                <a:lnTo>
                  <a:pt x="999743" y="35687"/>
                </a:lnTo>
                <a:lnTo>
                  <a:pt x="1019555" y="39243"/>
                </a:lnTo>
                <a:lnTo>
                  <a:pt x="1040384" y="40259"/>
                </a:lnTo>
                <a:lnTo>
                  <a:pt x="1063116" y="40259"/>
                </a:lnTo>
                <a:lnTo>
                  <a:pt x="1086103" y="39243"/>
                </a:lnTo>
                <a:lnTo>
                  <a:pt x="1113536" y="37084"/>
                </a:lnTo>
                <a:lnTo>
                  <a:pt x="1139825" y="33527"/>
                </a:lnTo>
                <a:lnTo>
                  <a:pt x="1164971" y="30607"/>
                </a:lnTo>
                <a:lnTo>
                  <a:pt x="1186941" y="26924"/>
                </a:lnTo>
                <a:lnTo>
                  <a:pt x="1207770" y="24764"/>
                </a:lnTo>
                <a:lnTo>
                  <a:pt x="1229360" y="22606"/>
                </a:lnTo>
                <a:lnTo>
                  <a:pt x="1251712" y="21971"/>
                </a:lnTo>
                <a:lnTo>
                  <a:pt x="1273302" y="21971"/>
                </a:lnTo>
                <a:lnTo>
                  <a:pt x="1294257" y="21971"/>
                </a:lnTo>
                <a:lnTo>
                  <a:pt x="1294257" y="21971"/>
                </a:lnTo>
                <a:lnTo>
                  <a:pt x="1313688" y="22606"/>
                </a:lnTo>
                <a:lnTo>
                  <a:pt x="1333500" y="22606"/>
                </a:lnTo>
                <a:lnTo>
                  <a:pt x="1350010" y="24764"/>
                </a:lnTo>
                <a:lnTo>
                  <a:pt x="1366520" y="28448"/>
                </a:lnTo>
                <a:lnTo>
                  <a:pt x="1383791" y="32385"/>
                </a:lnTo>
                <a:lnTo>
                  <a:pt x="1402588" y="37084"/>
                </a:lnTo>
                <a:lnTo>
                  <a:pt x="1424559" y="41021"/>
                </a:lnTo>
                <a:lnTo>
                  <a:pt x="1447546" y="42163"/>
                </a:lnTo>
                <a:lnTo>
                  <a:pt x="1470278" y="43180"/>
                </a:lnTo>
                <a:lnTo>
                  <a:pt x="1494663" y="43180"/>
                </a:lnTo>
                <a:lnTo>
                  <a:pt x="1519554" y="43180"/>
                </a:lnTo>
                <a:lnTo>
                  <a:pt x="1542668" y="42163"/>
                </a:lnTo>
                <a:lnTo>
                  <a:pt x="1564513" y="42163"/>
                </a:lnTo>
                <a:lnTo>
                  <a:pt x="1584325" y="41021"/>
                </a:lnTo>
                <a:lnTo>
                  <a:pt x="1601597" y="41021"/>
                </a:lnTo>
                <a:lnTo>
                  <a:pt x="1620392" y="42163"/>
                </a:lnTo>
                <a:lnTo>
                  <a:pt x="1638046" y="43180"/>
                </a:lnTo>
                <a:lnTo>
                  <a:pt x="1653539" y="44576"/>
                </a:lnTo>
                <a:lnTo>
                  <a:pt x="1663191" y="45720"/>
                </a:lnTo>
                <a:lnTo>
                  <a:pt x="1670812" y="478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3777" y="1663064"/>
            <a:ext cx="963294" cy="27940"/>
          </a:xfrm>
          <a:custGeom>
            <a:avLst/>
            <a:gdLst/>
            <a:ahLst/>
            <a:cxnLst/>
            <a:rect l="l" t="t" r="r" b="b"/>
            <a:pathLst>
              <a:path w="963295" h="27939">
                <a:moveTo>
                  <a:pt x="0" y="19812"/>
                </a:moveTo>
                <a:lnTo>
                  <a:pt x="15112" y="24892"/>
                </a:lnTo>
                <a:lnTo>
                  <a:pt x="29463" y="27432"/>
                </a:lnTo>
                <a:lnTo>
                  <a:pt x="44958" y="27432"/>
                </a:lnTo>
                <a:lnTo>
                  <a:pt x="61213" y="27432"/>
                </a:lnTo>
                <a:lnTo>
                  <a:pt x="61213" y="27432"/>
                </a:lnTo>
                <a:lnTo>
                  <a:pt x="79883" y="26288"/>
                </a:lnTo>
                <a:lnTo>
                  <a:pt x="98298" y="26288"/>
                </a:lnTo>
                <a:lnTo>
                  <a:pt x="117983" y="26288"/>
                </a:lnTo>
                <a:lnTo>
                  <a:pt x="138937" y="26288"/>
                </a:lnTo>
                <a:lnTo>
                  <a:pt x="161544" y="26288"/>
                </a:lnTo>
                <a:lnTo>
                  <a:pt x="186055" y="26288"/>
                </a:lnTo>
                <a:lnTo>
                  <a:pt x="211327" y="26288"/>
                </a:lnTo>
                <a:lnTo>
                  <a:pt x="236093" y="26288"/>
                </a:lnTo>
                <a:lnTo>
                  <a:pt x="258445" y="24892"/>
                </a:lnTo>
                <a:lnTo>
                  <a:pt x="281177" y="24892"/>
                </a:lnTo>
                <a:lnTo>
                  <a:pt x="305181" y="23875"/>
                </a:lnTo>
                <a:lnTo>
                  <a:pt x="328295" y="21971"/>
                </a:lnTo>
                <a:lnTo>
                  <a:pt x="347725" y="20955"/>
                </a:lnTo>
                <a:lnTo>
                  <a:pt x="370077" y="19812"/>
                </a:lnTo>
                <a:lnTo>
                  <a:pt x="393826" y="18796"/>
                </a:lnTo>
                <a:lnTo>
                  <a:pt x="421132" y="16256"/>
                </a:lnTo>
                <a:lnTo>
                  <a:pt x="447421" y="15239"/>
                </a:lnTo>
                <a:lnTo>
                  <a:pt x="470788" y="15239"/>
                </a:lnTo>
                <a:lnTo>
                  <a:pt x="493522" y="15239"/>
                </a:lnTo>
                <a:lnTo>
                  <a:pt x="516509" y="13335"/>
                </a:lnTo>
                <a:lnTo>
                  <a:pt x="539623" y="12319"/>
                </a:lnTo>
                <a:lnTo>
                  <a:pt x="564769" y="11175"/>
                </a:lnTo>
                <a:lnTo>
                  <a:pt x="586739" y="11175"/>
                </a:lnTo>
                <a:lnTo>
                  <a:pt x="605155" y="11175"/>
                </a:lnTo>
                <a:lnTo>
                  <a:pt x="627126" y="10160"/>
                </a:lnTo>
                <a:lnTo>
                  <a:pt x="652272" y="10160"/>
                </a:lnTo>
                <a:lnTo>
                  <a:pt x="678561" y="10160"/>
                </a:lnTo>
                <a:lnTo>
                  <a:pt x="704850" y="11175"/>
                </a:lnTo>
                <a:lnTo>
                  <a:pt x="727837" y="11175"/>
                </a:lnTo>
                <a:lnTo>
                  <a:pt x="753110" y="11175"/>
                </a:lnTo>
                <a:lnTo>
                  <a:pt x="777239" y="11175"/>
                </a:lnTo>
                <a:lnTo>
                  <a:pt x="798068" y="11175"/>
                </a:lnTo>
                <a:lnTo>
                  <a:pt x="818642" y="12319"/>
                </a:lnTo>
                <a:lnTo>
                  <a:pt x="840613" y="13335"/>
                </a:lnTo>
                <a:lnTo>
                  <a:pt x="862584" y="13335"/>
                </a:lnTo>
                <a:lnTo>
                  <a:pt x="884427" y="13335"/>
                </a:lnTo>
                <a:lnTo>
                  <a:pt x="906399" y="13335"/>
                </a:lnTo>
                <a:lnTo>
                  <a:pt x="906399" y="13335"/>
                </a:lnTo>
                <a:lnTo>
                  <a:pt x="927353" y="12319"/>
                </a:lnTo>
                <a:lnTo>
                  <a:pt x="945007" y="11175"/>
                </a:lnTo>
                <a:lnTo>
                  <a:pt x="955801" y="10160"/>
                </a:lnTo>
                <a:lnTo>
                  <a:pt x="96329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22721" y="16717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58491" y="1876932"/>
            <a:ext cx="323215" cy="13335"/>
          </a:xfrm>
          <a:custGeom>
            <a:avLst/>
            <a:gdLst/>
            <a:ahLst/>
            <a:cxnLst/>
            <a:rect l="l" t="t" r="r" b="b"/>
            <a:pathLst>
              <a:path w="323214" h="13335">
                <a:moveTo>
                  <a:pt x="0" y="4699"/>
                </a:moveTo>
                <a:lnTo>
                  <a:pt x="0" y="4699"/>
                </a:lnTo>
                <a:lnTo>
                  <a:pt x="16256" y="5841"/>
                </a:lnTo>
                <a:lnTo>
                  <a:pt x="31750" y="6857"/>
                </a:lnTo>
                <a:lnTo>
                  <a:pt x="52196" y="9778"/>
                </a:lnTo>
                <a:lnTo>
                  <a:pt x="75564" y="10794"/>
                </a:lnTo>
                <a:lnTo>
                  <a:pt x="99313" y="10794"/>
                </a:lnTo>
                <a:lnTo>
                  <a:pt x="121665" y="10794"/>
                </a:lnTo>
                <a:lnTo>
                  <a:pt x="143256" y="10794"/>
                </a:lnTo>
                <a:lnTo>
                  <a:pt x="164210" y="10794"/>
                </a:lnTo>
                <a:lnTo>
                  <a:pt x="182498" y="10794"/>
                </a:lnTo>
                <a:lnTo>
                  <a:pt x="202310" y="12318"/>
                </a:lnTo>
                <a:lnTo>
                  <a:pt x="221106" y="13335"/>
                </a:lnTo>
                <a:lnTo>
                  <a:pt x="241934" y="12318"/>
                </a:lnTo>
                <a:lnTo>
                  <a:pt x="263906" y="12318"/>
                </a:lnTo>
                <a:lnTo>
                  <a:pt x="285495" y="10794"/>
                </a:lnTo>
                <a:lnTo>
                  <a:pt x="304164" y="7619"/>
                </a:lnTo>
                <a:lnTo>
                  <a:pt x="315340" y="3682"/>
                </a:lnTo>
                <a:lnTo>
                  <a:pt x="32296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03319" y="1908682"/>
            <a:ext cx="48260" cy="6985"/>
          </a:xfrm>
          <a:custGeom>
            <a:avLst/>
            <a:gdLst/>
            <a:ahLst/>
            <a:cxnLst/>
            <a:rect l="l" t="t" r="r" b="b"/>
            <a:pathLst>
              <a:path w="48260" h="6985">
                <a:moveTo>
                  <a:pt x="47878" y="4953"/>
                </a:moveTo>
                <a:lnTo>
                  <a:pt x="36956" y="6477"/>
                </a:lnTo>
                <a:lnTo>
                  <a:pt x="20446" y="4953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702689" y="2165984"/>
            <a:ext cx="1160780" cy="48260"/>
          </a:xfrm>
          <a:custGeom>
            <a:avLst/>
            <a:gdLst/>
            <a:ahLst/>
            <a:cxnLst/>
            <a:rect l="l" t="t" r="r" b="b"/>
            <a:pathLst>
              <a:path w="1160780" h="48260">
                <a:moveTo>
                  <a:pt x="0" y="0"/>
                </a:moveTo>
                <a:lnTo>
                  <a:pt x="0" y="0"/>
                </a:lnTo>
                <a:lnTo>
                  <a:pt x="15112" y="3301"/>
                </a:lnTo>
                <a:lnTo>
                  <a:pt x="30606" y="5461"/>
                </a:lnTo>
                <a:lnTo>
                  <a:pt x="48260" y="7619"/>
                </a:lnTo>
                <a:lnTo>
                  <a:pt x="68072" y="9778"/>
                </a:lnTo>
                <a:lnTo>
                  <a:pt x="86360" y="12953"/>
                </a:lnTo>
                <a:lnTo>
                  <a:pt x="108331" y="14096"/>
                </a:lnTo>
                <a:lnTo>
                  <a:pt x="132461" y="15239"/>
                </a:lnTo>
                <a:lnTo>
                  <a:pt x="155575" y="16256"/>
                </a:lnTo>
                <a:lnTo>
                  <a:pt x="182499" y="18414"/>
                </a:lnTo>
                <a:lnTo>
                  <a:pt x="213487" y="19557"/>
                </a:lnTo>
                <a:lnTo>
                  <a:pt x="242950" y="20574"/>
                </a:lnTo>
                <a:lnTo>
                  <a:pt x="270383" y="20574"/>
                </a:lnTo>
                <a:lnTo>
                  <a:pt x="297688" y="19557"/>
                </a:lnTo>
                <a:lnTo>
                  <a:pt x="328294" y="19557"/>
                </a:lnTo>
                <a:lnTo>
                  <a:pt x="361442" y="19557"/>
                </a:lnTo>
                <a:lnTo>
                  <a:pt x="389890" y="18414"/>
                </a:lnTo>
                <a:lnTo>
                  <a:pt x="420497" y="18414"/>
                </a:lnTo>
                <a:lnTo>
                  <a:pt x="456438" y="18414"/>
                </a:lnTo>
                <a:lnTo>
                  <a:pt x="492887" y="17399"/>
                </a:lnTo>
                <a:lnTo>
                  <a:pt x="526669" y="17399"/>
                </a:lnTo>
                <a:lnTo>
                  <a:pt x="799211" y="17399"/>
                </a:lnTo>
                <a:lnTo>
                  <a:pt x="832993" y="18414"/>
                </a:lnTo>
                <a:lnTo>
                  <a:pt x="866902" y="19557"/>
                </a:lnTo>
                <a:lnTo>
                  <a:pt x="904367" y="20574"/>
                </a:lnTo>
                <a:lnTo>
                  <a:pt x="940308" y="22732"/>
                </a:lnTo>
                <a:lnTo>
                  <a:pt x="970915" y="24891"/>
                </a:lnTo>
                <a:lnTo>
                  <a:pt x="1004062" y="29209"/>
                </a:lnTo>
                <a:lnTo>
                  <a:pt x="1035685" y="33908"/>
                </a:lnTo>
                <a:lnTo>
                  <a:pt x="1065276" y="37845"/>
                </a:lnTo>
                <a:lnTo>
                  <a:pt x="1091565" y="41147"/>
                </a:lnTo>
                <a:lnTo>
                  <a:pt x="1116711" y="45719"/>
                </a:lnTo>
                <a:lnTo>
                  <a:pt x="1139825" y="47878"/>
                </a:lnTo>
                <a:lnTo>
                  <a:pt x="1160653" y="4470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416F6C7-7617-480D-9EA5-9BC718077C6F}"/>
                  </a:ext>
                </a:extLst>
              </p14:cNvPr>
              <p14:cNvContentPartPr/>
              <p14:nvPr/>
            </p14:nvContentPartPr>
            <p14:xfrm>
              <a:off x="4194720" y="1668960"/>
              <a:ext cx="3336480" cy="2163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416F6C7-7617-480D-9EA5-9BC718077C6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85360" y="1659600"/>
                <a:ext cx="3355200" cy="21819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28828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Appendages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Arial"/>
                <a:cs typeface="Arial"/>
              </a:rPr>
              <a:t>Fins </a:t>
            </a:r>
            <a:r>
              <a:rPr sz="1500" spc="-20" dirty="0">
                <a:latin typeface="Arial"/>
                <a:cs typeface="Arial"/>
              </a:rPr>
              <a:t>are </a:t>
            </a:r>
            <a:r>
              <a:rPr sz="1500" spc="20" dirty="0">
                <a:latin typeface="Arial"/>
                <a:cs typeface="Arial"/>
              </a:rPr>
              <a:t>supported </a:t>
            </a:r>
            <a:r>
              <a:rPr sz="1500" spc="35" dirty="0">
                <a:latin typeface="Arial"/>
                <a:cs typeface="Arial"/>
              </a:rPr>
              <a:t>by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horny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fin</a:t>
            </a:r>
            <a:r>
              <a:rPr sz="1500" b="1" spc="-2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rays.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Arial"/>
                <a:cs typeface="Arial"/>
              </a:rPr>
              <a:t>Pelvic</a:t>
            </a:r>
            <a:r>
              <a:rPr sz="1500" spc="-90" dirty="0">
                <a:latin typeface="Arial"/>
                <a:cs typeface="Arial"/>
              </a:rPr>
              <a:t> </a:t>
            </a:r>
            <a:r>
              <a:rPr sz="1500" spc="25" dirty="0">
                <a:latin typeface="Arial"/>
                <a:cs typeface="Arial"/>
              </a:rPr>
              <a:t>fins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bear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copulatory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organs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called</a:t>
            </a:r>
            <a:r>
              <a:rPr sz="1500" spc="-80" dirty="0"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claspers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in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male.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04220" y="2306595"/>
            <a:ext cx="6620676" cy="2491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80285" y="1629917"/>
            <a:ext cx="2270760" cy="64135"/>
          </a:xfrm>
          <a:custGeom>
            <a:avLst/>
            <a:gdLst/>
            <a:ahLst/>
            <a:cxnLst/>
            <a:rect l="l" t="t" r="r" b="b"/>
            <a:pathLst>
              <a:path w="2270760" h="64135">
                <a:moveTo>
                  <a:pt x="0" y="17398"/>
                </a:moveTo>
                <a:lnTo>
                  <a:pt x="17271" y="22732"/>
                </a:lnTo>
                <a:lnTo>
                  <a:pt x="32765" y="29209"/>
                </a:lnTo>
                <a:lnTo>
                  <a:pt x="48894" y="38988"/>
                </a:lnTo>
                <a:lnTo>
                  <a:pt x="66547" y="46481"/>
                </a:lnTo>
                <a:lnTo>
                  <a:pt x="83184" y="53339"/>
                </a:lnTo>
                <a:lnTo>
                  <a:pt x="100710" y="58800"/>
                </a:lnTo>
                <a:lnTo>
                  <a:pt x="120268" y="61975"/>
                </a:lnTo>
                <a:lnTo>
                  <a:pt x="142112" y="63118"/>
                </a:lnTo>
                <a:lnTo>
                  <a:pt x="166242" y="63753"/>
                </a:lnTo>
                <a:lnTo>
                  <a:pt x="188975" y="63118"/>
                </a:lnTo>
                <a:lnTo>
                  <a:pt x="210184" y="60959"/>
                </a:lnTo>
                <a:lnTo>
                  <a:pt x="229996" y="56260"/>
                </a:lnTo>
                <a:lnTo>
                  <a:pt x="250570" y="52196"/>
                </a:lnTo>
                <a:lnTo>
                  <a:pt x="269239" y="48640"/>
                </a:lnTo>
                <a:lnTo>
                  <a:pt x="286892" y="45719"/>
                </a:lnTo>
                <a:lnTo>
                  <a:pt x="300989" y="41147"/>
                </a:lnTo>
                <a:lnTo>
                  <a:pt x="316356" y="36067"/>
                </a:lnTo>
                <a:lnTo>
                  <a:pt x="335914" y="30352"/>
                </a:lnTo>
                <a:lnTo>
                  <a:pt x="355600" y="26034"/>
                </a:lnTo>
                <a:lnTo>
                  <a:pt x="374014" y="20573"/>
                </a:lnTo>
                <a:lnTo>
                  <a:pt x="393826" y="15239"/>
                </a:lnTo>
                <a:lnTo>
                  <a:pt x="416813" y="10921"/>
                </a:lnTo>
                <a:lnTo>
                  <a:pt x="442087" y="8762"/>
                </a:lnTo>
                <a:lnTo>
                  <a:pt x="464057" y="7619"/>
                </a:lnTo>
                <a:lnTo>
                  <a:pt x="483869" y="8762"/>
                </a:lnTo>
                <a:lnTo>
                  <a:pt x="504316" y="10921"/>
                </a:lnTo>
                <a:lnTo>
                  <a:pt x="524128" y="13080"/>
                </a:lnTo>
                <a:lnTo>
                  <a:pt x="542797" y="16255"/>
                </a:lnTo>
                <a:lnTo>
                  <a:pt x="563752" y="20573"/>
                </a:lnTo>
                <a:lnTo>
                  <a:pt x="586739" y="26034"/>
                </a:lnTo>
                <a:lnTo>
                  <a:pt x="609853" y="33908"/>
                </a:lnTo>
                <a:lnTo>
                  <a:pt x="634619" y="41147"/>
                </a:lnTo>
                <a:lnTo>
                  <a:pt x="660907" y="46481"/>
                </a:lnTo>
                <a:lnTo>
                  <a:pt x="687577" y="49783"/>
                </a:lnTo>
                <a:lnTo>
                  <a:pt x="716788" y="51180"/>
                </a:lnTo>
                <a:lnTo>
                  <a:pt x="742314" y="47625"/>
                </a:lnTo>
                <a:lnTo>
                  <a:pt x="762762" y="45719"/>
                </a:lnTo>
                <a:lnTo>
                  <a:pt x="783716" y="43560"/>
                </a:lnTo>
                <a:lnTo>
                  <a:pt x="805688" y="38988"/>
                </a:lnTo>
                <a:lnTo>
                  <a:pt x="824357" y="36067"/>
                </a:lnTo>
                <a:lnTo>
                  <a:pt x="844169" y="31368"/>
                </a:lnTo>
                <a:lnTo>
                  <a:pt x="865758" y="26034"/>
                </a:lnTo>
                <a:lnTo>
                  <a:pt x="889888" y="20573"/>
                </a:lnTo>
                <a:lnTo>
                  <a:pt x="916177" y="16255"/>
                </a:lnTo>
                <a:lnTo>
                  <a:pt x="940307" y="11937"/>
                </a:lnTo>
                <a:lnTo>
                  <a:pt x="963294" y="8762"/>
                </a:lnTo>
                <a:lnTo>
                  <a:pt x="986409" y="6476"/>
                </a:lnTo>
                <a:lnTo>
                  <a:pt x="1010538" y="6476"/>
                </a:lnTo>
                <a:lnTo>
                  <a:pt x="1032128" y="8762"/>
                </a:lnTo>
                <a:lnTo>
                  <a:pt x="1051940" y="10921"/>
                </a:lnTo>
                <a:lnTo>
                  <a:pt x="1069593" y="13080"/>
                </a:lnTo>
                <a:lnTo>
                  <a:pt x="1086865" y="14096"/>
                </a:lnTo>
                <a:lnTo>
                  <a:pt x="1103376" y="15239"/>
                </a:lnTo>
                <a:lnTo>
                  <a:pt x="1124203" y="16255"/>
                </a:lnTo>
                <a:lnTo>
                  <a:pt x="1147317" y="18414"/>
                </a:lnTo>
                <a:lnTo>
                  <a:pt x="1169289" y="19557"/>
                </a:lnTo>
                <a:lnTo>
                  <a:pt x="1190878" y="19557"/>
                </a:lnTo>
                <a:lnTo>
                  <a:pt x="1211706" y="18414"/>
                </a:lnTo>
                <a:lnTo>
                  <a:pt x="1233677" y="17398"/>
                </a:lnTo>
                <a:lnTo>
                  <a:pt x="1256791" y="16255"/>
                </a:lnTo>
                <a:lnTo>
                  <a:pt x="1279778" y="14096"/>
                </a:lnTo>
                <a:lnTo>
                  <a:pt x="1299590" y="10921"/>
                </a:lnTo>
                <a:lnTo>
                  <a:pt x="1317878" y="7619"/>
                </a:lnTo>
                <a:lnTo>
                  <a:pt x="1336675" y="5460"/>
                </a:lnTo>
                <a:lnTo>
                  <a:pt x="1355343" y="3301"/>
                </a:lnTo>
                <a:lnTo>
                  <a:pt x="1374775" y="1142"/>
                </a:lnTo>
                <a:lnTo>
                  <a:pt x="1393570" y="0"/>
                </a:lnTo>
                <a:lnTo>
                  <a:pt x="1414399" y="0"/>
                </a:lnTo>
                <a:lnTo>
                  <a:pt x="1437513" y="1142"/>
                </a:lnTo>
                <a:lnTo>
                  <a:pt x="1460118" y="1142"/>
                </a:lnTo>
                <a:lnTo>
                  <a:pt x="1482470" y="3301"/>
                </a:lnTo>
                <a:lnTo>
                  <a:pt x="1502917" y="5460"/>
                </a:lnTo>
                <a:lnTo>
                  <a:pt x="1523873" y="8762"/>
                </a:lnTo>
                <a:lnTo>
                  <a:pt x="1544319" y="11937"/>
                </a:lnTo>
                <a:lnTo>
                  <a:pt x="1567814" y="14096"/>
                </a:lnTo>
                <a:lnTo>
                  <a:pt x="1591564" y="16255"/>
                </a:lnTo>
                <a:lnTo>
                  <a:pt x="1613915" y="17398"/>
                </a:lnTo>
                <a:lnTo>
                  <a:pt x="1633347" y="17398"/>
                </a:lnTo>
                <a:lnTo>
                  <a:pt x="1656334" y="17398"/>
                </a:lnTo>
                <a:lnTo>
                  <a:pt x="1680464" y="16255"/>
                </a:lnTo>
                <a:lnTo>
                  <a:pt x="1706752" y="15239"/>
                </a:lnTo>
                <a:lnTo>
                  <a:pt x="1731899" y="13080"/>
                </a:lnTo>
                <a:lnTo>
                  <a:pt x="1757806" y="11937"/>
                </a:lnTo>
                <a:lnTo>
                  <a:pt x="1780159" y="10921"/>
                </a:lnTo>
                <a:lnTo>
                  <a:pt x="1800732" y="9778"/>
                </a:lnTo>
                <a:lnTo>
                  <a:pt x="1822703" y="9778"/>
                </a:lnTo>
                <a:lnTo>
                  <a:pt x="1844675" y="11937"/>
                </a:lnTo>
                <a:lnTo>
                  <a:pt x="1866518" y="15239"/>
                </a:lnTo>
                <a:lnTo>
                  <a:pt x="1887092" y="19557"/>
                </a:lnTo>
                <a:lnTo>
                  <a:pt x="1910461" y="24129"/>
                </a:lnTo>
                <a:lnTo>
                  <a:pt x="1935352" y="27050"/>
                </a:lnTo>
                <a:lnTo>
                  <a:pt x="1957324" y="29209"/>
                </a:lnTo>
                <a:lnTo>
                  <a:pt x="1978152" y="30352"/>
                </a:lnTo>
                <a:lnTo>
                  <a:pt x="1999741" y="31368"/>
                </a:lnTo>
                <a:lnTo>
                  <a:pt x="2025268" y="31368"/>
                </a:lnTo>
                <a:lnTo>
                  <a:pt x="2050541" y="31368"/>
                </a:lnTo>
                <a:lnTo>
                  <a:pt x="2075688" y="31368"/>
                </a:lnTo>
                <a:lnTo>
                  <a:pt x="2099817" y="31368"/>
                </a:lnTo>
                <a:lnTo>
                  <a:pt x="2125091" y="31368"/>
                </a:lnTo>
                <a:lnTo>
                  <a:pt x="2147697" y="31368"/>
                </a:lnTo>
                <a:lnTo>
                  <a:pt x="2147697" y="31368"/>
                </a:lnTo>
                <a:lnTo>
                  <a:pt x="2168652" y="29209"/>
                </a:lnTo>
                <a:lnTo>
                  <a:pt x="2188464" y="26034"/>
                </a:lnTo>
                <a:lnTo>
                  <a:pt x="2208276" y="22732"/>
                </a:lnTo>
                <a:lnTo>
                  <a:pt x="2227961" y="19557"/>
                </a:lnTo>
                <a:lnTo>
                  <a:pt x="2245232" y="16255"/>
                </a:lnTo>
                <a:lnTo>
                  <a:pt x="2260473" y="13080"/>
                </a:lnTo>
                <a:lnTo>
                  <a:pt x="2270505" y="97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64126" y="16494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13686" y="1910079"/>
            <a:ext cx="1856105" cy="59055"/>
          </a:xfrm>
          <a:custGeom>
            <a:avLst/>
            <a:gdLst/>
            <a:ahLst/>
            <a:cxnLst/>
            <a:rect l="l" t="t" r="r" b="b"/>
            <a:pathLst>
              <a:path w="1856104" h="59055">
                <a:moveTo>
                  <a:pt x="21970" y="34543"/>
                </a:moveTo>
                <a:lnTo>
                  <a:pt x="21970" y="34543"/>
                </a:lnTo>
                <a:lnTo>
                  <a:pt x="0" y="4318"/>
                </a:lnTo>
                <a:lnTo>
                  <a:pt x="0" y="4318"/>
                </a:lnTo>
                <a:lnTo>
                  <a:pt x="15112" y="10794"/>
                </a:lnTo>
                <a:lnTo>
                  <a:pt x="28448" y="20446"/>
                </a:lnTo>
                <a:lnTo>
                  <a:pt x="42544" y="32385"/>
                </a:lnTo>
                <a:lnTo>
                  <a:pt x="60070" y="42418"/>
                </a:lnTo>
                <a:lnTo>
                  <a:pt x="77724" y="48894"/>
                </a:lnTo>
                <a:lnTo>
                  <a:pt x="96519" y="51054"/>
                </a:lnTo>
                <a:lnTo>
                  <a:pt x="96519" y="51054"/>
                </a:lnTo>
                <a:lnTo>
                  <a:pt x="114807" y="50037"/>
                </a:lnTo>
                <a:lnTo>
                  <a:pt x="134619" y="46736"/>
                </a:lnTo>
                <a:lnTo>
                  <a:pt x="155575" y="42418"/>
                </a:lnTo>
                <a:lnTo>
                  <a:pt x="172846" y="36702"/>
                </a:lnTo>
                <a:lnTo>
                  <a:pt x="188340" y="29082"/>
                </a:lnTo>
                <a:lnTo>
                  <a:pt x="205994" y="22987"/>
                </a:lnTo>
                <a:lnTo>
                  <a:pt x="225679" y="16129"/>
                </a:lnTo>
                <a:lnTo>
                  <a:pt x="245110" y="9651"/>
                </a:lnTo>
                <a:lnTo>
                  <a:pt x="263906" y="4318"/>
                </a:lnTo>
                <a:lnTo>
                  <a:pt x="281558" y="635"/>
                </a:lnTo>
                <a:lnTo>
                  <a:pt x="298831" y="0"/>
                </a:lnTo>
                <a:lnTo>
                  <a:pt x="316483" y="0"/>
                </a:lnTo>
                <a:lnTo>
                  <a:pt x="316483" y="0"/>
                </a:lnTo>
                <a:lnTo>
                  <a:pt x="335152" y="1777"/>
                </a:lnTo>
                <a:lnTo>
                  <a:pt x="352806" y="6476"/>
                </a:lnTo>
                <a:lnTo>
                  <a:pt x="370077" y="11811"/>
                </a:lnTo>
                <a:lnTo>
                  <a:pt x="387350" y="18287"/>
                </a:lnTo>
                <a:lnTo>
                  <a:pt x="405002" y="25907"/>
                </a:lnTo>
                <a:lnTo>
                  <a:pt x="423671" y="35560"/>
                </a:lnTo>
                <a:lnTo>
                  <a:pt x="442087" y="43180"/>
                </a:lnTo>
                <a:lnTo>
                  <a:pt x="460756" y="48894"/>
                </a:lnTo>
                <a:lnTo>
                  <a:pt x="479551" y="52958"/>
                </a:lnTo>
                <a:lnTo>
                  <a:pt x="500380" y="55118"/>
                </a:lnTo>
                <a:lnTo>
                  <a:pt x="524510" y="53975"/>
                </a:lnTo>
                <a:lnTo>
                  <a:pt x="547624" y="51054"/>
                </a:lnTo>
                <a:lnTo>
                  <a:pt x="568451" y="45338"/>
                </a:lnTo>
                <a:lnTo>
                  <a:pt x="586867" y="39877"/>
                </a:lnTo>
                <a:lnTo>
                  <a:pt x="603376" y="33400"/>
                </a:lnTo>
                <a:lnTo>
                  <a:pt x="622045" y="25907"/>
                </a:lnTo>
                <a:lnTo>
                  <a:pt x="640842" y="18287"/>
                </a:lnTo>
                <a:lnTo>
                  <a:pt x="660273" y="11811"/>
                </a:lnTo>
                <a:lnTo>
                  <a:pt x="680085" y="6476"/>
                </a:lnTo>
                <a:lnTo>
                  <a:pt x="699515" y="2920"/>
                </a:lnTo>
                <a:lnTo>
                  <a:pt x="719327" y="2920"/>
                </a:lnTo>
                <a:lnTo>
                  <a:pt x="736981" y="4318"/>
                </a:lnTo>
                <a:lnTo>
                  <a:pt x="753490" y="7493"/>
                </a:lnTo>
                <a:lnTo>
                  <a:pt x="771906" y="15112"/>
                </a:lnTo>
                <a:lnTo>
                  <a:pt x="791590" y="24764"/>
                </a:lnTo>
                <a:lnTo>
                  <a:pt x="811402" y="35560"/>
                </a:lnTo>
                <a:lnTo>
                  <a:pt x="828675" y="43180"/>
                </a:lnTo>
                <a:lnTo>
                  <a:pt x="845312" y="51054"/>
                </a:lnTo>
                <a:lnTo>
                  <a:pt x="862964" y="55118"/>
                </a:lnTo>
                <a:lnTo>
                  <a:pt x="881252" y="57531"/>
                </a:lnTo>
                <a:lnTo>
                  <a:pt x="903224" y="58674"/>
                </a:lnTo>
                <a:lnTo>
                  <a:pt x="903224" y="58674"/>
                </a:lnTo>
                <a:lnTo>
                  <a:pt x="925194" y="57531"/>
                </a:lnTo>
                <a:lnTo>
                  <a:pt x="949325" y="52958"/>
                </a:lnTo>
                <a:lnTo>
                  <a:pt x="973455" y="46736"/>
                </a:lnTo>
                <a:lnTo>
                  <a:pt x="995426" y="39877"/>
                </a:lnTo>
                <a:lnTo>
                  <a:pt x="1012698" y="34543"/>
                </a:lnTo>
                <a:lnTo>
                  <a:pt x="1027811" y="28067"/>
                </a:lnTo>
                <a:lnTo>
                  <a:pt x="1042162" y="24130"/>
                </a:lnTo>
                <a:lnTo>
                  <a:pt x="1057656" y="20446"/>
                </a:lnTo>
                <a:lnTo>
                  <a:pt x="1074927" y="17271"/>
                </a:lnTo>
                <a:lnTo>
                  <a:pt x="1097280" y="15112"/>
                </a:lnTo>
                <a:lnTo>
                  <a:pt x="1121029" y="15112"/>
                </a:lnTo>
                <a:lnTo>
                  <a:pt x="1143000" y="18287"/>
                </a:lnTo>
                <a:lnTo>
                  <a:pt x="1161669" y="24130"/>
                </a:lnTo>
                <a:lnTo>
                  <a:pt x="1177925" y="29082"/>
                </a:lnTo>
                <a:lnTo>
                  <a:pt x="1192276" y="35560"/>
                </a:lnTo>
                <a:lnTo>
                  <a:pt x="1208913" y="41401"/>
                </a:lnTo>
                <a:lnTo>
                  <a:pt x="1228344" y="45338"/>
                </a:lnTo>
                <a:lnTo>
                  <a:pt x="1248156" y="47879"/>
                </a:lnTo>
                <a:lnTo>
                  <a:pt x="1248156" y="47879"/>
                </a:lnTo>
                <a:lnTo>
                  <a:pt x="1270127" y="46736"/>
                </a:lnTo>
                <a:lnTo>
                  <a:pt x="1290955" y="44195"/>
                </a:lnTo>
                <a:lnTo>
                  <a:pt x="1312545" y="41401"/>
                </a:lnTo>
                <a:lnTo>
                  <a:pt x="1332357" y="35560"/>
                </a:lnTo>
                <a:lnTo>
                  <a:pt x="1351152" y="28067"/>
                </a:lnTo>
                <a:lnTo>
                  <a:pt x="1369440" y="20446"/>
                </a:lnTo>
                <a:lnTo>
                  <a:pt x="1385951" y="15112"/>
                </a:lnTo>
                <a:lnTo>
                  <a:pt x="1403604" y="9651"/>
                </a:lnTo>
                <a:lnTo>
                  <a:pt x="1421257" y="6476"/>
                </a:lnTo>
                <a:lnTo>
                  <a:pt x="1439672" y="6476"/>
                </a:lnTo>
                <a:lnTo>
                  <a:pt x="1439672" y="6476"/>
                </a:lnTo>
                <a:lnTo>
                  <a:pt x="1458340" y="9651"/>
                </a:lnTo>
                <a:lnTo>
                  <a:pt x="1474977" y="13969"/>
                </a:lnTo>
                <a:lnTo>
                  <a:pt x="1491107" y="19431"/>
                </a:lnTo>
                <a:lnTo>
                  <a:pt x="1506601" y="24764"/>
                </a:lnTo>
                <a:lnTo>
                  <a:pt x="1523111" y="29082"/>
                </a:lnTo>
                <a:lnTo>
                  <a:pt x="1540510" y="32385"/>
                </a:lnTo>
                <a:lnTo>
                  <a:pt x="1560195" y="33400"/>
                </a:lnTo>
                <a:lnTo>
                  <a:pt x="1580007" y="33400"/>
                </a:lnTo>
                <a:lnTo>
                  <a:pt x="1597278" y="29082"/>
                </a:lnTo>
                <a:lnTo>
                  <a:pt x="1614932" y="24764"/>
                </a:lnTo>
                <a:lnTo>
                  <a:pt x="1634743" y="20446"/>
                </a:lnTo>
                <a:lnTo>
                  <a:pt x="1655317" y="16129"/>
                </a:lnTo>
                <a:lnTo>
                  <a:pt x="1673987" y="12954"/>
                </a:lnTo>
                <a:lnTo>
                  <a:pt x="1693799" y="12954"/>
                </a:lnTo>
                <a:lnTo>
                  <a:pt x="1713229" y="16129"/>
                </a:lnTo>
                <a:lnTo>
                  <a:pt x="1733041" y="20446"/>
                </a:lnTo>
                <a:lnTo>
                  <a:pt x="1753870" y="24130"/>
                </a:lnTo>
                <a:lnTo>
                  <a:pt x="1773682" y="26924"/>
                </a:lnTo>
                <a:lnTo>
                  <a:pt x="1793493" y="28067"/>
                </a:lnTo>
                <a:lnTo>
                  <a:pt x="1812925" y="29082"/>
                </a:lnTo>
                <a:lnTo>
                  <a:pt x="1830577" y="28067"/>
                </a:lnTo>
                <a:lnTo>
                  <a:pt x="1845690" y="26924"/>
                </a:lnTo>
                <a:lnTo>
                  <a:pt x="1855851" y="259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96511" y="1895982"/>
            <a:ext cx="1951355" cy="36195"/>
          </a:xfrm>
          <a:custGeom>
            <a:avLst/>
            <a:gdLst/>
            <a:ahLst/>
            <a:cxnLst/>
            <a:rect l="l" t="t" r="r" b="b"/>
            <a:pathLst>
              <a:path w="1951354" h="36194">
                <a:moveTo>
                  <a:pt x="0" y="14097"/>
                </a:moveTo>
                <a:lnTo>
                  <a:pt x="0" y="14097"/>
                </a:lnTo>
                <a:lnTo>
                  <a:pt x="1015" y="2159"/>
                </a:lnTo>
                <a:lnTo>
                  <a:pt x="11049" y="2159"/>
                </a:lnTo>
                <a:lnTo>
                  <a:pt x="20827" y="7239"/>
                </a:lnTo>
                <a:lnTo>
                  <a:pt x="34925" y="14732"/>
                </a:lnTo>
                <a:lnTo>
                  <a:pt x="51435" y="22733"/>
                </a:lnTo>
                <a:lnTo>
                  <a:pt x="69087" y="28067"/>
                </a:lnTo>
                <a:lnTo>
                  <a:pt x="86360" y="31368"/>
                </a:lnTo>
                <a:lnTo>
                  <a:pt x="106172" y="34543"/>
                </a:lnTo>
                <a:lnTo>
                  <a:pt x="130301" y="35687"/>
                </a:lnTo>
                <a:lnTo>
                  <a:pt x="130301" y="35687"/>
                </a:lnTo>
                <a:lnTo>
                  <a:pt x="154432" y="33528"/>
                </a:lnTo>
                <a:lnTo>
                  <a:pt x="177418" y="29210"/>
                </a:lnTo>
                <a:lnTo>
                  <a:pt x="201167" y="24892"/>
                </a:lnTo>
                <a:lnTo>
                  <a:pt x="226440" y="19431"/>
                </a:lnTo>
                <a:lnTo>
                  <a:pt x="249427" y="14097"/>
                </a:lnTo>
                <a:lnTo>
                  <a:pt x="271399" y="8636"/>
                </a:lnTo>
                <a:lnTo>
                  <a:pt x="292226" y="4318"/>
                </a:lnTo>
                <a:lnTo>
                  <a:pt x="316357" y="1143"/>
                </a:lnTo>
                <a:lnTo>
                  <a:pt x="339471" y="1143"/>
                </a:lnTo>
                <a:lnTo>
                  <a:pt x="359917" y="1143"/>
                </a:lnTo>
                <a:lnTo>
                  <a:pt x="379729" y="2159"/>
                </a:lnTo>
                <a:lnTo>
                  <a:pt x="399541" y="4318"/>
                </a:lnTo>
                <a:lnTo>
                  <a:pt x="417195" y="8636"/>
                </a:lnTo>
                <a:lnTo>
                  <a:pt x="434466" y="14097"/>
                </a:lnTo>
                <a:lnTo>
                  <a:pt x="453136" y="19431"/>
                </a:lnTo>
                <a:lnTo>
                  <a:pt x="474090" y="24892"/>
                </a:lnTo>
                <a:lnTo>
                  <a:pt x="497077" y="29210"/>
                </a:lnTo>
                <a:lnTo>
                  <a:pt x="521208" y="32385"/>
                </a:lnTo>
                <a:lnTo>
                  <a:pt x="547497" y="33528"/>
                </a:lnTo>
                <a:lnTo>
                  <a:pt x="574548" y="32385"/>
                </a:lnTo>
                <a:lnTo>
                  <a:pt x="603250" y="30226"/>
                </a:lnTo>
                <a:lnTo>
                  <a:pt x="627126" y="27051"/>
                </a:lnTo>
                <a:lnTo>
                  <a:pt x="647953" y="24892"/>
                </a:lnTo>
                <a:lnTo>
                  <a:pt x="666623" y="22733"/>
                </a:lnTo>
                <a:lnTo>
                  <a:pt x="683895" y="19431"/>
                </a:lnTo>
                <a:lnTo>
                  <a:pt x="702690" y="15875"/>
                </a:lnTo>
                <a:lnTo>
                  <a:pt x="725042" y="11938"/>
                </a:lnTo>
                <a:lnTo>
                  <a:pt x="746633" y="8636"/>
                </a:lnTo>
                <a:lnTo>
                  <a:pt x="768603" y="7239"/>
                </a:lnTo>
                <a:lnTo>
                  <a:pt x="790448" y="7239"/>
                </a:lnTo>
                <a:lnTo>
                  <a:pt x="790448" y="7239"/>
                </a:lnTo>
                <a:lnTo>
                  <a:pt x="811402" y="9779"/>
                </a:lnTo>
                <a:lnTo>
                  <a:pt x="831850" y="12954"/>
                </a:lnTo>
                <a:lnTo>
                  <a:pt x="851662" y="17018"/>
                </a:lnTo>
                <a:lnTo>
                  <a:pt x="872616" y="21590"/>
                </a:lnTo>
                <a:lnTo>
                  <a:pt x="894588" y="24892"/>
                </a:lnTo>
                <a:lnTo>
                  <a:pt x="916177" y="28067"/>
                </a:lnTo>
                <a:lnTo>
                  <a:pt x="939546" y="31368"/>
                </a:lnTo>
                <a:lnTo>
                  <a:pt x="964438" y="32385"/>
                </a:lnTo>
                <a:lnTo>
                  <a:pt x="988567" y="30226"/>
                </a:lnTo>
                <a:lnTo>
                  <a:pt x="1012571" y="28067"/>
                </a:lnTo>
                <a:lnTo>
                  <a:pt x="1033526" y="24892"/>
                </a:lnTo>
                <a:lnTo>
                  <a:pt x="1033526" y="24892"/>
                </a:lnTo>
                <a:lnTo>
                  <a:pt x="1057655" y="19431"/>
                </a:lnTo>
                <a:lnTo>
                  <a:pt x="1079627" y="14097"/>
                </a:lnTo>
                <a:lnTo>
                  <a:pt x="1100074" y="8636"/>
                </a:lnTo>
                <a:lnTo>
                  <a:pt x="1121028" y="5080"/>
                </a:lnTo>
                <a:lnTo>
                  <a:pt x="1140840" y="3302"/>
                </a:lnTo>
                <a:lnTo>
                  <a:pt x="1162685" y="3302"/>
                </a:lnTo>
                <a:lnTo>
                  <a:pt x="1183259" y="5080"/>
                </a:lnTo>
                <a:lnTo>
                  <a:pt x="1203071" y="7239"/>
                </a:lnTo>
                <a:lnTo>
                  <a:pt x="1221739" y="10795"/>
                </a:lnTo>
                <a:lnTo>
                  <a:pt x="1240154" y="14097"/>
                </a:lnTo>
                <a:lnTo>
                  <a:pt x="1258824" y="17018"/>
                </a:lnTo>
                <a:lnTo>
                  <a:pt x="1278636" y="20574"/>
                </a:lnTo>
                <a:lnTo>
                  <a:pt x="1299590" y="21590"/>
                </a:lnTo>
                <a:lnTo>
                  <a:pt x="1321562" y="21590"/>
                </a:lnTo>
                <a:lnTo>
                  <a:pt x="1344167" y="20574"/>
                </a:lnTo>
                <a:lnTo>
                  <a:pt x="1366520" y="17018"/>
                </a:lnTo>
                <a:lnTo>
                  <a:pt x="1386966" y="12954"/>
                </a:lnTo>
                <a:lnTo>
                  <a:pt x="1405763" y="8636"/>
                </a:lnTo>
                <a:lnTo>
                  <a:pt x="1422273" y="5080"/>
                </a:lnTo>
                <a:lnTo>
                  <a:pt x="1440688" y="2159"/>
                </a:lnTo>
                <a:lnTo>
                  <a:pt x="1458340" y="0"/>
                </a:lnTo>
                <a:lnTo>
                  <a:pt x="1474470" y="0"/>
                </a:lnTo>
                <a:lnTo>
                  <a:pt x="1491107" y="2159"/>
                </a:lnTo>
                <a:lnTo>
                  <a:pt x="1507616" y="5080"/>
                </a:lnTo>
                <a:lnTo>
                  <a:pt x="1524127" y="8636"/>
                </a:lnTo>
                <a:lnTo>
                  <a:pt x="1540383" y="11938"/>
                </a:lnTo>
                <a:lnTo>
                  <a:pt x="1557654" y="15875"/>
                </a:lnTo>
                <a:lnTo>
                  <a:pt x="1577466" y="18415"/>
                </a:lnTo>
                <a:lnTo>
                  <a:pt x="1596136" y="19431"/>
                </a:lnTo>
                <a:lnTo>
                  <a:pt x="1617090" y="20574"/>
                </a:lnTo>
                <a:lnTo>
                  <a:pt x="1636902" y="17018"/>
                </a:lnTo>
                <a:lnTo>
                  <a:pt x="1655190" y="14097"/>
                </a:lnTo>
                <a:lnTo>
                  <a:pt x="1670685" y="9779"/>
                </a:lnTo>
                <a:lnTo>
                  <a:pt x="1682623" y="5080"/>
                </a:lnTo>
                <a:lnTo>
                  <a:pt x="1694814" y="3302"/>
                </a:lnTo>
                <a:lnTo>
                  <a:pt x="1707768" y="4318"/>
                </a:lnTo>
                <a:lnTo>
                  <a:pt x="1724405" y="7239"/>
                </a:lnTo>
                <a:lnTo>
                  <a:pt x="1740535" y="10795"/>
                </a:lnTo>
                <a:lnTo>
                  <a:pt x="1758188" y="11938"/>
                </a:lnTo>
                <a:lnTo>
                  <a:pt x="1775840" y="11938"/>
                </a:lnTo>
                <a:lnTo>
                  <a:pt x="1794510" y="11938"/>
                </a:lnTo>
                <a:lnTo>
                  <a:pt x="1812925" y="10795"/>
                </a:lnTo>
                <a:lnTo>
                  <a:pt x="1830577" y="9779"/>
                </a:lnTo>
                <a:lnTo>
                  <a:pt x="1846707" y="8636"/>
                </a:lnTo>
                <a:lnTo>
                  <a:pt x="1862201" y="8636"/>
                </a:lnTo>
                <a:lnTo>
                  <a:pt x="1877695" y="11938"/>
                </a:lnTo>
                <a:lnTo>
                  <a:pt x="1891791" y="17018"/>
                </a:lnTo>
                <a:lnTo>
                  <a:pt x="1908302" y="22733"/>
                </a:lnTo>
                <a:lnTo>
                  <a:pt x="1924558" y="25908"/>
                </a:lnTo>
                <a:lnTo>
                  <a:pt x="1939925" y="27051"/>
                </a:lnTo>
                <a:lnTo>
                  <a:pt x="1951101" y="2705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82207" y="1519046"/>
            <a:ext cx="229870" cy="486409"/>
          </a:xfrm>
          <a:custGeom>
            <a:avLst/>
            <a:gdLst/>
            <a:ahLst/>
            <a:cxnLst/>
            <a:rect l="l" t="t" r="r" b="b"/>
            <a:pathLst>
              <a:path w="229870" h="486410">
                <a:moveTo>
                  <a:pt x="229615" y="0"/>
                </a:moveTo>
                <a:lnTo>
                  <a:pt x="211962" y="5079"/>
                </a:lnTo>
                <a:lnTo>
                  <a:pt x="195834" y="14097"/>
                </a:lnTo>
                <a:lnTo>
                  <a:pt x="177418" y="25907"/>
                </a:lnTo>
                <a:lnTo>
                  <a:pt x="159765" y="40386"/>
                </a:lnTo>
                <a:lnTo>
                  <a:pt x="142112" y="57657"/>
                </a:lnTo>
                <a:lnTo>
                  <a:pt x="122682" y="77469"/>
                </a:lnTo>
                <a:lnTo>
                  <a:pt x="91820" y="115188"/>
                </a:lnTo>
                <a:lnTo>
                  <a:pt x="64388" y="155575"/>
                </a:lnTo>
                <a:lnTo>
                  <a:pt x="40259" y="194055"/>
                </a:lnTo>
                <a:lnTo>
                  <a:pt x="20827" y="238760"/>
                </a:lnTo>
                <a:lnTo>
                  <a:pt x="13969" y="261747"/>
                </a:lnTo>
                <a:lnTo>
                  <a:pt x="7492" y="281177"/>
                </a:lnTo>
                <a:lnTo>
                  <a:pt x="3175" y="302132"/>
                </a:lnTo>
                <a:lnTo>
                  <a:pt x="1015" y="324738"/>
                </a:lnTo>
                <a:lnTo>
                  <a:pt x="0" y="345693"/>
                </a:lnTo>
                <a:lnTo>
                  <a:pt x="2158" y="364743"/>
                </a:lnTo>
                <a:lnTo>
                  <a:pt x="6476" y="384175"/>
                </a:lnTo>
                <a:lnTo>
                  <a:pt x="13969" y="401827"/>
                </a:lnTo>
                <a:lnTo>
                  <a:pt x="22987" y="417956"/>
                </a:lnTo>
                <a:lnTo>
                  <a:pt x="37084" y="436371"/>
                </a:lnTo>
                <a:lnTo>
                  <a:pt x="55752" y="452881"/>
                </a:lnTo>
                <a:lnTo>
                  <a:pt x="73024" y="465835"/>
                </a:lnTo>
                <a:lnTo>
                  <a:pt x="92837" y="476631"/>
                </a:lnTo>
                <a:lnTo>
                  <a:pt x="113791" y="484250"/>
                </a:lnTo>
                <a:lnTo>
                  <a:pt x="134619" y="486409"/>
                </a:lnTo>
                <a:lnTo>
                  <a:pt x="155193" y="4824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00011" y="1623440"/>
            <a:ext cx="220979" cy="265430"/>
          </a:xfrm>
          <a:custGeom>
            <a:avLst/>
            <a:gdLst/>
            <a:ahLst/>
            <a:cxnLst/>
            <a:rect l="l" t="t" r="r" b="b"/>
            <a:pathLst>
              <a:path w="220979" h="265430">
                <a:moveTo>
                  <a:pt x="127000" y="5080"/>
                </a:moveTo>
                <a:lnTo>
                  <a:pt x="114808" y="0"/>
                </a:lnTo>
                <a:lnTo>
                  <a:pt x="100711" y="0"/>
                </a:lnTo>
                <a:lnTo>
                  <a:pt x="83185" y="5080"/>
                </a:lnTo>
                <a:lnTo>
                  <a:pt x="65532" y="16256"/>
                </a:lnTo>
                <a:lnTo>
                  <a:pt x="51435" y="29210"/>
                </a:lnTo>
                <a:lnTo>
                  <a:pt x="38100" y="47625"/>
                </a:lnTo>
                <a:lnTo>
                  <a:pt x="27305" y="66294"/>
                </a:lnTo>
                <a:lnTo>
                  <a:pt x="18669" y="84709"/>
                </a:lnTo>
                <a:lnTo>
                  <a:pt x="11811" y="106299"/>
                </a:lnTo>
                <a:lnTo>
                  <a:pt x="6477" y="128905"/>
                </a:lnTo>
                <a:lnTo>
                  <a:pt x="3175" y="152019"/>
                </a:lnTo>
                <a:lnTo>
                  <a:pt x="0" y="173609"/>
                </a:lnTo>
                <a:lnTo>
                  <a:pt x="0" y="196596"/>
                </a:lnTo>
                <a:lnTo>
                  <a:pt x="4318" y="219329"/>
                </a:lnTo>
                <a:lnTo>
                  <a:pt x="10795" y="237617"/>
                </a:lnTo>
                <a:lnTo>
                  <a:pt x="20447" y="251713"/>
                </a:lnTo>
                <a:lnTo>
                  <a:pt x="33782" y="260350"/>
                </a:lnTo>
                <a:lnTo>
                  <a:pt x="50038" y="265049"/>
                </a:lnTo>
                <a:lnTo>
                  <a:pt x="68707" y="263525"/>
                </a:lnTo>
                <a:lnTo>
                  <a:pt x="89916" y="256412"/>
                </a:lnTo>
                <a:lnTo>
                  <a:pt x="112649" y="244094"/>
                </a:lnTo>
                <a:lnTo>
                  <a:pt x="133477" y="227965"/>
                </a:lnTo>
                <a:lnTo>
                  <a:pt x="150749" y="210693"/>
                </a:lnTo>
                <a:lnTo>
                  <a:pt x="166243" y="189103"/>
                </a:lnTo>
                <a:lnTo>
                  <a:pt x="179197" y="168148"/>
                </a:lnTo>
                <a:lnTo>
                  <a:pt x="188214" y="148717"/>
                </a:lnTo>
                <a:lnTo>
                  <a:pt x="195834" y="128905"/>
                </a:lnTo>
                <a:lnTo>
                  <a:pt x="202692" y="106299"/>
                </a:lnTo>
                <a:lnTo>
                  <a:pt x="204851" y="81025"/>
                </a:lnTo>
                <a:lnTo>
                  <a:pt x="204851" y="81025"/>
                </a:lnTo>
                <a:lnTo>
                  <a:pt x="167386" y="9779"/>
                </a:lnTo>
                <a:lnTo>
                  <a:pt x="153289" y="15240"/>
                </a:lnTo>
                <a:lnTo>
                  <a:pt x="135636" y="26035"/>
                </a:lnTo>
                <a:lnTo>
                  <a:pt x="117348" y="43307"/>
                </a:lnTo>
                <a:lnTo>
                  <a:pt x="98552" y="61595"/>
                </a:lnTo>
                <a:lnTo>
                  <a:pt x="83185" y="78232"/>
                </a:lnTo>
                <a:lnTo>
                  <a:pt x="68707" y="95504"/>
                </a:lnTo>
                <a:lnTo>
                  <a:pt x="55753" y="112775"/>
                </a:lnTo>
                <a:lnTo>
                  <a:pt x="0" y="158496"/>
                </a:lnTo>
                <a:lnTo>
                  <a:pt x="2159" y="140081"/>
                </a:lnTo>
                <a:lnTo>
                  <a:pt x="9652" y="120269"/>
                </a:lnTo>
                <a:lnTo>
                  <a:pt x="21590" y="104140"/>
                </a:lnTo>
                <a:lnTo>
                  <a:pt x="38100" y="90805"/>
                </a:lnTo>
                <a:lnTo>
                  <a:pt x="57912" y="87884"/>
                </a:lnTo>
                <a:lnTo>
                  <a:pt x="57912" y="87884"/>
                </a:lnTo>
                <a:lnTo>
                  <a:pt x="75565" y="90805"/>
                </a:lnTo>
                <a:lnTo>
                  <a:pt x="89916" y="101981"/>
                </a:lnTo>
                <a:lnTo>
                  <a:pt x="104013" y="114935"/>
                </a:lnTo>
                <a:lnTo>
                  <a:pt x="115824" y="131063"/>
                </a:lnTo>
                <a:lnTo>
                  <a:pt x="128143" y="149860"/>
                </a:lnTo>
                <a:lnTo>
                  <a:pt x="142113" y="167132"/>
                </a:lnTo>
                <a:lnTo>
                  <a:pt x="155448" y="182245"/>
                </a:lnTo>
                <a:lnTo>
                  <a:pt x="169545" y="196596"/>
                </a:lnTo>
                <a:lnTo>
                  <a:pt x="183896" y="208534"/>
                </a:lnTo>
                <a:lnTo>
                  <a:pt x="197993" y="211709"/>
                </a:lnTo>
                <a:lnTo>
                  <a:pt x="211328" y="207391"/>
                </a:lnTo>
                <a:lnTo>
                  <a:pt x="220980" y="1940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023989" y="1656969"/>
            <a:ext cx="8255" cy="5715"/>
          </a:xfrm>
          <a:custGeom>
            <a:avLst/>
            <a:gdLst/>
            <a:ahLst/>
            <a:cxnLst/>
            <a:rect l="l" t="t" r="r" b="b"/>
            <a:pathLst>
              <a:path w="8254" h="5714">
                <a:moveTo>
                  <a:pt x="7874" y="0"/>
                </a:moveTo>
                <a:lnTo>
                  <a:pt x="0" y="546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18528" y="1861057"/>
            <a:ext cx="6985" cy="5715"/>
          </a:xfrm>
          <a:custGeom>
            <a:avLst/>
            <a:gdLst/>
            <a:ahLst/>
            <a:cxnLst/>
            <a:rect l="l" t="t" r="r" b="b"/>
            <a:pathLst>
              <a:path w="6984" h="5714">
                <a:moveTo>
                  <a:pt x="0" y="5461"/>
                </a:moveTo>
                <a:lnTo>
                  <a:pt x="647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61276" y="1606422"/>
            <a:ext cx="206248" cy="2458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64425" y="1609343"/>
            <a:ext cx="117728" cy="2155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642986" y="1600707"/>
            <a:ext cx="139319" cy="2080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806055" y="1565020"/>
            <a:ext cx="104394" cy="2109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873618" y="1423669"/>
            <a:ext cx="165735" cy="498475"/>
          </a:xfrm>
          <a:custGeom>
            <a:avLst/>
            <a:gdLst/>
            <a:ahLst/>
            <a:cxnLst/>
            <a:rect l="l" t="t" r="r" b="b"/>
            <a:pathLst>
              <a:path w="165734" h="498475">
                <a:moveTo>
                  <a:pt x="43814" y="0"/>
                </a:moveTo>
                <a:lnTo>
                  <a:pt x="55752" y="7238"/>
                </a:lnTo>
                <a:lnTo>
                  <a:pt x="67945" y="15112"/>
                </a:lnTo>
                <a:lnTo>
                  <a:pt x="80899" y="25907"/>
                </a:lnTo>
                <a:lnTo>
                  <a:pt x="97535" y="42544"/>
                </a:lnTo>
                <a:lnTo>
                  <a:pt x="115188" y="59816"/>
                </a:lnTo>
                <a:lnTo>
                  <a:pt x="129158" y="79248"/>
                </a:lnTo>
                <a:lnTo>
                  <a:pt x="142494" y="102996"/>
                </a:lnTo>
                <a:lnTo>
                  <a:pt x="153288" y="126745"/>
                </a:lnTo>
                <a:lnTo>
                  <a:pt x="159765" y="150875"/>
                </a:lnTo>
                <a:lnTo>
                  <a:pt x="163067" y="175767"/>
                </a:lnTo>
                <a:lnTo>
                  <a:pt x="165226" y="207390"/>
                </a:lnTo>
                <a:lnTo>
                  <a:pt x="163067" y="243077"/>
                </a:lnTo>
                <a:lnTo>
                  <a:pt x="158750" y="275843"/>
                </a:lnTo>
                <a:lnTo>
                  <a:pt x="151129" y="303911"/>
                </a:lnTo>
                <a:lnTo>
                  <a:pt x="138937" y="329818"/>
                </a:lnTo>
                <a:lnTo>
                  <a:pt x="124840" y="357124"/>
                </a:lnTo>
                <a:lnTo>
                  <a:pt x="110489" y="380873"/>
                </a:lnTo>
                <a:lnTo>
                  <a:pt x="90677" y="405002"/>
                </a:lnTo>
                <a:lnTo>
                  <a:pt x="71247" y="430275"/>
                </a:lnTo>
                <a:lnTo>
                  <a:pt x="53594" y="449706"/>
                </a:lnTo>
                <a:lnTo>
                  <a:pt x="35940" y="467994"/>
                </a:lnTo>
                <a:lnTo>
                  <a:pt x="17272" y="484250"/>
                </a:lnTo>
                <a:lnTo>
                  <a:pt x="0" y="49822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68157" y="1929510"/>
            <a:ext cx="2540" cy="7620"/>
          </a:xfrm>
          <a:custGeom>
            <a:avLst/>
            <a:gdLst/>
            <a:ahLst/>
            <a:cxnLst/>
            <a:rect l="l" t="t" r="r" b="b"/>
            <a:pathLst>
              <a:path w="2540" h="7619">
                <a:moveTo>
                  <a:pt x="2159" y="0"/>
                </a:moveTo>
                <a:lnTo>
                  <a:pt x="0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35572" y="4362373"/>
            <a:ext cx="1159510" cy="142240"/>
          </a:xfrm>
          <a:custGeom>
            <a:avLst/>
            <a:gdLst/>
            <a:ahLst/>
            <a:cxnLst/>
            <a:rect l="l" t="t" r="r" b="b"/>
            <a:pathLst>
              <a:path w="1159509" h="142239">
                <a:moveTo>
                  <a:pt x="0" y="0"/>
                </a:moveTo>
                <a:lnTo>
                  <a:pt x="13335" y="10807"/>
                </a:lnTo>
                <a:lnTo>
                  <a:pt x="22987" y="22682"/>
                </a:lnTo>
                <a:lnTo>
                  <a:pt x="31623" y="36728"/>
                </a:lnTo>
                <a:lnTo>
                  <a:pt x="42799" y="51130"/>
                </a:lnTo>
                <a:lnTo>
                  <a:pt x="56134" y="63728"/>
                </a:lnTo>
                <a:lnTo>
                  <a:pt x="72389" y="73444"/>
                </a:lnTo>
                <a:lnTo>
                  <a:pt x="93217" y="81368"/>
                </a:lnTo>
                <a:lnTo>
                  <a:pt x="114807" y="85686"/>
                </a:lnTo>
                <a:lnTo>
                  <a:pt x="140462" y="86766"/>
                </a:lnTo>
                <a:lnTo>
                  <a:pt x="164464" y="84607"/>
                </a:lnTo>
                <a:lnTo>
                  <a:pt x="186181" y="80289"/>
                </a:lnTo>
                <a:lnTo>
                  <a:pt x="204850" y="75958"/>
                </a:lnTo>
                <a:lnTo>
                  <a:pt x="222503" y="71640"/>
                </a:lnTo>
                <a:lnTo>
                  <a:pt x="240156" y="67322"/>
                </a:lnTo>
                <a:lnTo>
                  <a:pt x="254126" y="63004"/>
                </a:lnTo>
                <a:lnTo>
                  <a:pt x="269621" y="59766"/>
                </a:lnTo>
                <a:lnTo>
                  <a:pt x="284733" y="60845"/>
                </a:lnTo>
                <a:lnTo>
                  <a:pt x="298830" y="64808"/>
                </a:lnTo>
                <a:lnTo>
                  <a:pt x="312166" y="71640"/>
                </a:lnTo>
                <a:lnTo>
                  <a:pt x="325500" y="80289"/>
                </a:lnTo>
                <a:lnTo>
                  <a:pt x="338454" y="90004"/>
                </a:lnTo>
                <a:lnTo>
                  <a:pt x="352805" y="101879"/>
                </a:lnTo>
                <a:lnTo>
                  <a:pt x="369316" y="113766"/>
                </a:lnTo>
                <a:lnTo>
                  <a:pt x="387730" y="121678"/>
                </a:lnTo>
                <a:lnTo>
                  <a:pt x="407543" y="125641"/>
                </a:lnTo>
                <a:lnTo>
                  <a:pt x="427990" y="125641"/>
                </a:lnTo>
                <a:lnTo>
                  <a:pt x="448945" y="124929"/>
                </a:lnTo>
                <a:lnTo>
                  <a:pt x="469773" y="122758"/>
                </a:lnTo>
                <a:lnTo>
                  <a:pt x="491744" y="117005"/>
                </a:lnTo>
                <a:lnTo>
                  <a:pt x="512699" y="109804"/>
                </a:lnTo>
                <a:lnTo>
                  <a:pt x="529971" y="101879"/>
                </a:lnTo>
                <a:lnTo>
                  <a:pt x="547624" y="96481"/>
                </a:lnTo>
                <a:lnTo>
                  <a:pt x="565150" y="92163"/>
                </a:lnTo>
                <a:lnTo>
                  <a:pt x="582802" y="90004"/>
                </a:lnTo>
                <a:lnTo>
                  <a:pt x="596900" y="93243"/>
                </a:lnTo>
                <a:lnTo>
                  <a:pt x="612394" y="100799"/>
                </a:lnTo>
                <a:lnTo>
                  <a:pt x="626363" y="109804"/>
                </a:lnTo>
                <a:lnTo>
                  <a:pt x="639699" y="119519"/>
                </a:lnTo>
                <a:lnTo>
                  <a:pt x="654811" y="128168"/>
                </a:lnTo>
                <a:lnTo>
                  <a:pt x="672083" y="133565"/>
                </a:lnTo>
                <a:lnTo>
                  <a:pt x="689736" y="136804"/>
                </a:lnTo>
                <a:lnTo>
                  <a:pt x="710692" y="138963"/>
                </a:lnTo>
                <a:lnTo>
                  <a:pt x="727963" y="137883"/>
                </a:lnTo>
                <a:lnTo>
                  <a:pt x="744474" y="134645"/>
                </a:lnTo>
                <a:lnTo>
                  <a:pt x="759968" y="129247"/>
                </a:lnTo>
                <a:lnTo>
                  <a:pt x="759968" y="129247"/>
                </a:lnTo>
                <a:lnTo>
                  <a:pt x="774065" y="121678"/>
                </a:lnTo>
                <a:lnTo>
                  <a:pt x="787273" y="111607"/>
                </a:lnTo>
                <a:lnTo>
                  <a:pt x="800226" y="105117"/>
                </a:lnTo>
                <a:lnTo>
                  <a:pt x="811402" y="102958"/>
                </a:lnTo>
                <a:lnTo>
                  <a:pt x="822578" y="105117"/>
                </a:lnTo>
                <a:lnTo>
                  <a:pt x="834517" y="113766"/>
                </a:lnTo>
                <a:lnTo>
                  <a:pt x="848486" y="123837"/>
                </a:lnTo>
                <a:lnTo>
                  <a:pt x="863980" y="133565"/>
                </a:lnTo>
                <a:lnTo>
                  <a:pt x="879475" y="140042"/>
                </a:lnTo>
                <a:lnTo>
                  <a:pt x="897890" y="142201"/>
                </a:lnTo>
                <a:lnTo>
                  <a:pt x="897890" y="142201"/>
                </a:lnTo>
                <a:lnTo>
                  <a:pt x="914400" y="141122"/>
                </a:lnTo>
                <a:lnTo>
                  <a:pt x="930655" y="137883"/>
                </a:lnTo>
                <a:lnTo>
                  <a:pt x="946023" y="132486"/>
                </a:lnTo>
                <a:lnTo>
                  <a:pt x="959103" y="122758"/>
                </a:lnTo>
                <a:lnTo>
                  <a:pt x="970152" y="110883"/>
                </a:lnTo>
                <a:lnTo>
                  <a:pt x="976629" y="101879"/>
                </a:lnTo>
                <a:lnTo>
                  <a:pt x="996442" y="111607"/>
                </a:lnTo>
                <a:lnTo>
                  <a:pt x="1009776" y="122758"/>
                </a:lnTo>
                <a:lnTo>
                  <a:pt x="1028192" y="128168"/>
                </a:lnTo>
                <a:lnTo>
                  <a:pt x="1048003" y="126720"/>
                </a:lnTo>
                <a:lnTo>
                  <a:pt x="1066673" y="118084"/>
                </a:lnTo>
                <a:lnTo>
                  <a:pt x="1083945" y="106210"/>
                </a:lnTo>
                <a:lnTo>
                  <a:pt x="1095121" y="95402"/>
                </a:lnTo>
                <a:lnTo>
                  <a:pt x="1100581" y="86766"/>
                </a:lnTo>
                <a:lnTo>
                  <a:pt x="1108075" y="100799"/>
                </a:lnTo>
                <a:lnTo>
                  <a:pt x="1119251" y="107289"/>
                </a:lnTo>
                <a:lnTo>
                  <a:pt x="1133348" y="106210"/>
                </a:lnTo>
                <a:lnTo>
                  <a:pt x="1147699" y="97561"/>
                </a:lnTo>
                <a:lnTo>
                  <a:pt x="1156334" y="86766"/>
                </a:lnTo>
                <a:lnTo>
                  <a:pt x="1159509" y="79209"/>
                </a:lnTo>
                <a:lnTo>
                  <a:pt x="1143000" y="648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43904" y="3911663"/>
            <a:ext cx="719455" cy="513715"/>
          </a:xfrm>
          <a:custGeom>
            <a:avLst/>
            <a:gdLst/>
            <a:ahLst/>
            <a:cxnLst/>
            <a:rect l="l" t="t" r="r" b="b"/>
            <a:pathLst>
              <a:path w="719454" h="513714">
                <a:moveTo>
                  <a:pt x="718947" y="152996"/>
                </a:moveTo>
                <a:lnTo>
                  <a:pt x="711326" y="145427"/>
                </a:lnTo>
                <a:lnTo>
                  <a:pt x="632841" y="102958"/>
                </a:lnTo>
                <a:lnTo>
                  <a:pt x="616331" y="96837"/>
                </a:lnTo>
                <a:lnTo>
                  <a:pt x="599694" y="89268"/>
                </a:lnTo>
                <a:lnTo>
                  <a:pt x="583565" y="82435"/>
                </a:lnTo>
                <a:lnTo>
                  <a:pt x="568071" y="75958"/>
                </a:lnTo>
                <a:lnTo>
                  <a:pt x="552577" y="70548"/>
                </a:lnTo>
                <a:lnTo>
                  <a:pt x="537464" y="62992"/>
                </a:lnTo>
                <a:lnTo>
                  <a:pt x="449580" y="35991"/>
                </a:lnTo>
                <a:lnTo>
                  <a:pt x="424815" y="29159"/>
                </a:lnTo>
                <a:lnTo>
                  <a:pt x="403860" y="23749"/>
                </a:lnTo>
                <a:lnTo>
                  <a:pt x="321818" y="7556"/>
                </a:lnTo>
                <a:lnTo>
                  <a:pt x="298831" y="3238"/>
                </a:lnTo>
                <a:lnTo>
                  <a:pt x="277875" y="0"/>
                </a:lnTo>
                <a:lnTo>
                  <a:pt x="257048" y="0"/>
                </a:lnTo>
                <a:lnTo>
                  <a:pt x="235077" y="0"/>
                </a:lnTo>
                <a:lnTo>
                  <a:pt x="214503" y="0"/>
                </a:lnTo>
                <a:lnTo>
                  <a:pt x="192532" y="0"/>
                </a:lnTo>
                <a:lnTo>
                  <a:pt x="170687" y="1079"/>
                </a:lnTo>
                <a:lnTo>
                  <a:pt x="0" y="164871"/>
                </a:lnTo>
                <a:lnTo>
                  <a:pt x="0" y="186829"/>
                </a:lnTo>
                <a:lnTo>
                  <a:pt x="0" y="186829"/>
                </a:lnTo>
                <a:lnTo>
                  <a:pt x="5334" y="205193"/>
                </a:lnTo>
                <a:lnTo>
                  <a:pt x="16256" y="223558"/>
                </a:lnTo>
                <a:lnTo>
                  <a:pt x="29464" y="241198"/>
                </a:lnTo>
                <a:lnTo>
                  <a:pt x="44958" y="254152"/>
                </a:lnTo>
                <a:lnTo>
                  <a:pt x="63373" y="263867"/>
                </a:lnTo>
                <a:lnTo>
                  <a:pt x="79502" y="272516"/>
                </a:lnTo>
                <a:lnTo>
                  <a:pt x="96139" y="280073"/>
                </a:lnTo>
                <a:lnTo>
                  <a:pt x="116967" y="289788"/>
                </a:lnTo>
                <a:lnTo>
                  <a:pt x="138937" y="298437"/>
                </a:lnTo>
                <a:lnTo>
                  <a:pt x="159893" y="306349"/>
                </a:lnTo>
                <a:lnTo>
                  <a:pt x="178181" y="312839"/>
                </a:lnTo>
                <a:lnTo>
                  <a:pt x="195834" y="317868"/>
                </a:lnTo>
                <a:lnTo>
                  <a:pt x="212344" y="324713"/>
                </a:lnTo>
                <a:lnTo>
                  <a:pt x="227457" y="332270"/>
                </a:lnTo>
                <a:lnTo>
                  <a:pt x="241935" y="340918"/>
                </a:lnTo>
                <a:lnTo>
                  <a:pt x="254889" y="352793"/>
                </a:lnTo>
                <a:lnTo>
                  <a:pt x="263525" y="366839"/>
                </a:lnTo>
                <a:lnTo>
                  <a:pt x="269240" y="383400"/>
                </a:lnTo>
                <a:lnTo>
                  <a:pt x="272542" y="401751"/>
                </a:lnTo>
                <a:lnTo>
                  <a:pt x="273558" y="420116"/>
                </a:lnTo>
                <a:lnTo>
                  <a:pt x="275717" y="437756"/>
                </a:lnTo>
                <a:lnTo>
                  <a:pt x="279019" y="451789"/>
                </a:lnTo>
                <a:lnTo>
                  <a:pt x="285877" y="464756"/>
                </a:lnTo>
                <a:lnTo>
                  <a:pt x="295529" y="475919"/>
                </a:lnTo>
                <a:lnTo>
                  <a:pt x="308483" y="485635"/>
                </a:lnTo>
                <a:lnTo>
                  <a:pt x="323977" y="494271"/>
                </a:lnTo>
                <a:lnTo>
                  <a:pt x="341630" y="499313"/>
                </a:lnTo>
                <a:lnTo>
                  <a:pt x="358902" y="503999"/>
                </a:lnTo>
                <a:lnTo>
                  <a:pt x="380873" y="504710"/>
                </a:lnTo>
                <a:lnTo>
                  <a:pt x="403860" y="504710"/>
                </a:lnTo>
                <a:lnTo>
                  <a:pt x="424815" y="503999"/>
                </a:lnTo>
                <a:lnTo>
                  <a:pt x="446786" y="504710"/>
                </a:lnTo>
                <a:lnTo>
                  <a:pt x="467233" y="506869"/>
                </a:lnTo>
                <a:lnTo>
                  <a:pt x="487045" y="511556"/>
                </a:lnTo>
                <a:lnTo>
                  <a:pt x="504698" y="513715"/>
                </a:lnTo>
                <a:lnTo>
                  <a:pt x="517652" y="50902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49059" y="3998772"/>
            <a:ext cx="1054735" cy="490855"/>
          </a:xfrm>
          <a:custGeom>
            <a:avLst/>
            <a:gdLst/>
            <a:ahLst/>
            <a:cxnLst/>
            <a:rect l="l" t="t" r="r" b="b"/>
            <a:pathLst>
              <a:path w="1054734" h="490854">
                <a:moveTo>
                  <a:pt x="0" y="11887"/>
                </a:moveTo>
                <a:lnTo>
                  <a:pt x="0" y="11887"/>
                </a:lnTo>
                <a:lnTo>
                  <a:pt x="4317" y="2882"/>
                </a:lnTo>
                <a:lnTo>
                  <a:pt x="18668" y="0"/>
                </a:lnTo>
                <a:lnTo>
                  <a:pt x="18668" y="0"/>
                </a:lnTo>
                <a:lnTo>
                  <a:pt x="27686" y="6121"/>
                </a:lnTo>
                <a:lnTo>
                  <a:pt x="38480" y="17284"/>
                </a:lnTo>
                <a:lnTo>
                  <a:pt x="50418" y="30238"/>
                </a:lnTo>
                <a:lnTo>
                  <a:pt x="62611" y="45364"/>
                </a:lnTo>
                <a:lnTo>
                  <a:pt x="77723" y="59410"/>
                </a:lnTo>
                <a:lnTo>
                  <a:pt x="97536" y="71285"/>
                </a:lnTo>
                <a:lnTo>
                  <a:pt x="117347" y="81000"/>
                </a:lnTo>
                <a:lnTo>
                  <a:pt x="117347" y="81000"/>
                </a:lnTo>
                <a:lnTo>
                  <a:pt x="138175" y="89649"/>
                </a:lnTo>
                <a:lnTo>
                  <a:pt x="159892" y="96481"/>
                </a:lnTo>
                <a:lnTo>
                  <a:pt x="183261" y="99720"/>
                </a:lnTo>
                <a:lnTo>
                  <a:pt x="209168" y="100799"/>
                </a:lnTo>
                <a:lnTo>
                  <a:pt x="233298" y="99720"/>
                </a:lnTo>
                <a:lnTo>
                  <a:pt x="254126" y="99720"/>
                </a:lnTo>
                <a:lnTo>
                  <a:pt x="273938" y="98640"/>
                </a:lnTo>
                <a:lnTo>
                  <a:pt x="292354" y="97561"/>
                </a:lnTo>
                <a:lnTo>
                  <a:pt x="312165" y="96481"/>
                </a:lnTo>
                <a:lnTo>
                  <a:pt x="329818" y="95402"/>
                </a:lnTo>
                <a:lnTo>
                  <a:pt x="350646" y="95402"/>
                </a:lnTo>
                <a:lnTo>
                  <a:pt x="372237" y="98640"/>
                </a:lnTo>
                <a:lnTo>
                  <a:pt x="392048" y="104038"/>
                </a:lnTo>
                <a:lnTo>
                  <a:pt x="410717" y="111607"/>
                </a:lnTo>
                <a:lnTo>
                  <a:pt x="429133" y="119164"/>
                </a:lnTo>
                <a:lnTo>
                  <a:pt x="446786" y="126720"/>
                </a:lnTo>
                <a:lnTo>
                  <a:pt x="463295" y="132130"/>
                </a:lnTo>
                <a:lnTo>
                  <a:pt x="483108" y="137883"/>
                </a:lnTo>
                <a:lnTo>
                  <a:pt x="507238" y="142925"/>
                </a:lnTo>
                <a:lnTo>
                  <a:pt x="533145" y="147599"/>
                </a:lnTo>
                <a:lnTo>
                  <a:pt x="558418" y="150850"/>
                </a:lnTo>
                <a:lnTo>
                  <a:pt x="584581" y="154089"/>
                </a:lnTo>
                <a:lnTo>
                  <a:pt x="609091" y="157327"/>
                </a:lnTo>
                <a:lnTo>
                  <a:pt x="631824" y="161645"/>
                </a:lnTo>
                <a:lnTo>
                  <a:pt x="654812" y="165963"/>
                </a:lnTo>
                <a:lnTo>
                  <a:pt x="676783" y="170281"/>
                </a:lnTo>
                <a:lnTo>
                  <a:pt x="695579" y="175679"/>
                </a:lnTo>
                <a:lnTo>
                  <a:pt x="712088" y="178930"/>
                </a:lnTo>
                <a:lnTo>
                  <a:pt x="726820" y="182168"/>
                </a:lnTo>
                <a:lnTo>
                  <a:pt x="741298" y="185407"/>
                </a:lnTo>
                <a:lnTo>
                  <a:pt x="756665" y="190080"/>
                </a:lnTo>
                <a:lnTo>
                  <a:pt x="771779" y="194043"/>
                </a:lnTo>
                <a:lnTo>
                  <a:pt x="788415" y="199809"/>
                </a:lnTo>
                <a:lnTo>
                  <a:pt x="807085" y="207365"/>
                </a:lnTo>
                <a:lnTo>
                  <a:pt x="825881" y="213486"/>
                </a:lnTo>
                <a:lnTo>
                  <a:pt x="842010" y="219240"/>
                </a:lnTo>
                <a:lnTo>
                  <a:pt x="860806" y="226809"/>
                </a:lnTo>
                <a:lnTo>
                  <a:pt x="878459" y="235445"/>
                </a:lnTo>
                <a:lnTo>
                  <a:pt x="895731" y="243001"/>
                </a:lnTo>
                <a:lnTo>
                  <a:pt x="912240" y="250570"/>
                </a:lnTo>
                <a:lnTo>
                  <a:pt x="929513" y="261365"/>
                </a:lnTo>
                <a:lnTo>
                  <a:pt x="947165" y="273240"/>
                </a:lnTo>
                <a:lnTo>
                  <a:pt x="964818" y="284403"/>
                </a:lnTo>
                <a:lnTo>
                  <a:pt x="979932" y="297370"/>
                </a:lnTo>
                <a:lnTo>
                  <a:pt x="996441" y="313562"/>
                </a:lnTo>
                <a:lnTo>
                  <a:pt x="1012697" y="327964"/>
                </a:lnTo>
                <a:lnTo>
                  <a:pt x="1024889" y="341642"/>
                </a:lnTo>
                <a:lnTo>
                  <a:pt x="1034668" y="354964"/>
                </a:lnTo>
                <a:lnTo>
                  <a:pt x="1042162" y="367918"/>
                </a:lnTo>
                <a:lnTo>
                  <a:pt x="1051179" y="380161"/>
                </a:lnTo>
                <a:lnTo>
                  <a:pt x="1054481" y="391680"/>
                </a:lnTo>
                <a:lnTo>
                  <a:pt x="1053338" y="406082"/>
                </a:lnTo>
                <a:lnTo>
                  <a:pt x="1049019" y="423367"/>
                </a:lnTo>
                <a:lnTo>
                  <a:pt x="1041145" y="440639"/>
                </a:lnTo>
                <a:lnTo>
                  <a:pt x="1033525" y="456844"/>
                </a:lnTo>
                <a:lnTo>
                  <a:pt x="1021714" y="468718"/>
                </a:lnTo>
                <a:lnTo>
                  <a:pt x="1006220" y="478447"/>
                </a:lnTo>
                <a:lnTo>
                  <a:pt x="989964" y="484200"/>
                </a:lnTo>
                <a:lnTo>
                  <a:pt x="973455" y="488530"/>
                </a:lnTo>
                <a:lnTo>
                  <a:pt x="957961" y="490321"/>
                </a:lnTo>
                <a:lnTo>
                  <a:pt x="936370" y="4874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79465" y="1423669"/>
            <a:ext cx="356235" cy="240665"/>
          </a:xfrm>
          <a:custGeom>
            <a:avLst/>
            <a:gdLst/>
            <a:ahLst/>
            <a:cxnLst/>
            <a:rect l="l" t="t" r="r" b="b"/>
            <a:pathLst>
              <a:path w="356235" h="240664">
                <a:moveTo>
                  <a:pt x="0" y="208406"/>
                </a:moveTo>
                <a:lnTo>
                  <a:pt x="0" y="208406"/>
                </a:lnTo>
                <a:lnTo>
                  <a:pt x="4318" y="222503"/>
                </a:lnTo>
                <a:lnTo>
                  <a:pt x="12319" y="233299"/>
                </a:lnTo>
                <a:lnTo>
                  <a:pt x="27812" y="240156"/>
                </a:lnTo>
                <a:lnTo>
                  <a:pt x="46100" y="238759"/>
                </a:lnTo>
                <a:lnTo>
                  <a:pt x="68072" y="228980"/>
                </a:lnTo>
                <a:lnTo>
                  <a:pt x="87503" y="213867"/>
                </a:lnTo>
                <a:lnTo>
                  <a:pt x="107314" y="196214"/>
                </a:lnTo>
                <a:lnTo>
                  <a:pt x="123825" y="177926"/>
                </a:lnTo>
                <a:lnTo>
                  <a:pt x="141478" y="159512"/>
                </a:lnTo>
                <a:lnTo>
                  <a:pt x="162051" y="141858"/>
                </a:lnTo>
                <a:lnTo>
                  <a:pt x="182880" y="123570"/>
                </a:lnTo>
                <a:lnTo>
                  <a:pt x="201675" y="108330"/>
                </a:lnTo>
                <a:lnTo>
                  <a:pt x="219963" y="95376"/>
                </a:lnTo>
                <a:lnTo>
                  <a:pt x="240157" y="81025"/>
                </a:lnTo>
                <a:lnTo>
                  <a:pt x="256032" y="66928"/>
                </a:lnTo>
                <a:lnTo>
                  <a:pt x="271525" y="57276"/>
                </a:lnTo>
                <a:lnTo>
                  <a:pt x="285876" y="47498"/>
                </a:lnTo>
                <a:lnTo>
                  <a:pt x="302133" y="36702"/>
                </a:lnTo>
                <a:lnTo>
                  <a:pt x="318643" y="25907"/>
                </a:lnTo>
                <a:lnTo>
                  <a:pt x="334137" y="15112"/>
                </a:lnTo>
                <a:lnTo>
                  <a:pt x="347091" y="6095"/>
                </a:lnTo>
                <a:lnTo>
                  <a:pt x="35572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46369" y="14334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76290" y="1362455"/>
            <a:ext cx="451484" cy="327660"/>
          </a:xfrm>
          <a:custGeom>
            <a:avLst/>
            <a:gdLst/>
            <a:ahLst/>
            <a:cxnLst/>
            <a:rect l="l" t="t" r="r" b="b"/>
            <a:pathLst>
              <a:path w="451485" h="327660">
                <a:moveTo>
                  <a:pt x="24130" y="265302"/>
                </a:moveTo>
                <a:lnTo>
                  <a:pt x="24130" y="265302"/>
                </a:lnTo>
                <a:lnTo>
                  <a:pt x="4318" y="256412"/>
                </a:lnTo>
                <a:lnTo>
                  <a:pt x="0" y="271779"/>
                </a:lnTo>
                <a:lnTo>
                  <a:pt x="2539" y="284860"/>
                </a:lnTo>
                <a:lnTo>
                  <a:pt x="5334" y="299973"/>
                </a:lnTo>
                <a:lnTo>
                  <a:pt x="13335" y="315087"/>
                </a:lnTo>
                <a:lnTo>
                  <a:pt x="25146" y="324738"/>
                </a:lnTo>
                <a:lnTo>
                  <a:pt x="40639" y="327278"/>
                </a:lnTo>
                <a:lnTo>
                  <a:pt x="58293" y="322579"/>
                </a:lnTo>
                <a:lnTo>
                  <a:pt x="73406" y="313943"/>
                </a:lnTo>
                <a:lnTo>
                  <a:pt x="86741" y="303529"/>
                </a:lnTo>
                <a:lnTo>
                  <a:pt x="99695" y="289178"/>
                </a:lnTo>
                <a:lnTo>
                  <a:pt x="115188" y="272922"/>
                </a:lnTo>
                <a:lnTo>
                  <a:pt x="132461" y="254253"/>
                </a:lnTo>
                <a:lnTo>
                  <a:pt x="150113" y="235076"/>
                </a:lnTo>
                <a:lnTo>
                  <a:pt x="170942" y="215264"/>
                </a:lnTo>
                <a:lnTo>
                  <a:pt x="194691" y="192277"/>
                </a:lnTo>
                <a:lnTo>
                  <a:pt x="218821" y="169544"/>
                </a:lnTo>
                <a:lnTo>
                  <a:pt x="240792" y="152018"/>
                </a:lnTo>
                <a:lnTo>
                  <a:pt x="264922" y="133603"/>
                </a:lnTo>
                <a:lnTo>
                  <a:pt x="286893" y="114553"/>
                </a:lnTo>
                <a:lnTo>
                  <a:pt x="308863" y="96900"/>
                </a:lnTo>
                <a:lnTo>
                  <a:pt x="328675" y="80644"/>
                </a:lnTo>
                <a:lnTo>
                  <a:pt x="348107" y="66675"/>
                </a:lnTo>
                <a:lnTo>
                  <a:pt x="365760" y="53339"/>
                </a:lnTo>
                <a:lnTo>
                  <a:pt x="382270" y="42544"/>
                </a:lnTo>
                <a:lnTo>
                  <a:pt x="398525" y="31750"/>
                </a:lnTo>
                <a:lnTo>
                  <a:pt x="414020" y="19812"/>
                </a:lnTo>
                <a:lnTo>
                  <a:pt x="430530" y="10159"/>
                </a:lnTo>
                <a:lnTo>
                  <a:pt x="443484" y="2158"/>
                </a:lnTo>
                <a:lnTo>
                  <a:pt x="451104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783453" y="1410715"/>
            <a:ext cx="10160" cy="29209"/>
          </a:xfrm>
          <a:custGeom>
            <a:avLst/>
            <a:gdLst/>
            <a:ahLst/>
            <a:cxnLst/>
            <a:rect l="l" t="t" r="r" b="b"/>
            <a:pathLst>
              <a:path w="10160" h="29209">
                <a:moveTo>
                  <a:pt x="9651" y="0"/>
                </a:moveTo>
                <a:lnTo>
                  <a:pt x="5714" y="16256"/>
                </a:lnTo>
                <a:lnTo>
                  <a:pt x="0" y="2921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6A7088BF-CDBE-44C8-8F5F-0B1A23C4B13D}"/>
                  </a:ext>
                </a:extLst>
              </p14:cNvPr>
              <p14:cNvContentPartPr/>
              <p14:nvPr/>
            </p14:nvContentPartPr>
            <p14:xfrm>
              <a:off x="2625840" y="2119680"/>
              <a:ext cx="6523560" cy="24814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6A7088BF-CDBE-44C8-8F5F-0B1A23C4B13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16480" y="2110320"/>
                <a:ext cx="6542280" cy="2500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3832" y="792479"/>
            <a:ext cx="85420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639559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769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Skin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skin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spc="-15" dirty="0">
                <a:latin typeface="Arial"/>
                <a:cs typeface="Arial"/>
              </a:rPr>
              <a:t>has </a:t>
            </a:r>
            <a:r>
              <a:rPr sz="1500" spc="-5" dirty="0">
                <a:latin typeface="Arial"/>
                <a:cs typeface="Arial"/>
              </a:rPr>
              <a:t>cellular</a:t>
            </a:r>
            <a:r>
              <a:rPr sz="1500" spc="-8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epidermal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mucous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glands </a:t>
            </a:r>
            <a:r>
              <a:rPr sz="1500" spc="5" dirty="0">
                <a:latin typeface="Arial"/>
                <a:cs typeface="Arial"/>
              </a:rPr>
              <a:t>and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dermal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placoid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scales.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1744" y="2410967"/>
            <a:ext cx="3334511" cy="24749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38214" y="1673478"/>
            <a:ext cx="1047750" cy="73025"/>
          </a:xfrm>
          <a:custGeom>
            <a:avLst/>
            <a:gdLst/>
            <a:ahLst/>
            <a:cxnLst/>
            <a:rect l="l" t="t" r="r" b="b"/>
            <a:pathLst>
              <a:path w="1047750" h="73025">
                <a:moveTo>
                  <a:pt x="0" y="2159"/>
                </a:moveTo>
                <a:lnTo>
                  <a:pt x="8635" y="0"/>
                </a:lnTo>
                <a:lnTo>
                  <a:pt x="8635" y="0"/>
                </a:lnTo>
                <a:lnTo>
                  <a:pt x="16255" y="3937"/>
                </a:lnTo>
                <a:lnTo>
                  <a:pt x="27431" y="11557"/>
                </a:lnTo>
                <a:lnTo>
                  <a:pt x="39242" y="22352"/>
                </a:lnTo>
                <a:lnTo>
                  <a:pt x="52577" y="33528"/>
                </a:lnTo>
                <a:lnTo>
                  <a:pt x="67690" y="44323"/>
                </a:lnTo>
                <a:lnTo>
                  <a:pt x="86486" y="53975"/>
                </a:lnTo>
                <a:lnTo>
                  <a:pt x="108330" y="58293"/>
                </a:lnTo>
                <a:lnTo>
                  <a:pt x="130301" y="59436"/>
                </a:lnTo>
                <a:lnTo>
                  <a:pt x="151256" y="58293"/>
                </a:lnTo>
                <a:lnTo>
                  <a:pt x="171703" y="57277"/>
                </a:lnTo>
                <a:lnTo>
                  <a:pt x="194817" y="55118"/>
                </a:lnTo>
                <a:lnTo>
                  <a:pt x="222122" y="51816"/>
                </a:lnTo>
                <a:lnTo>
                  <a:pt x="248411" y="47498"/>
                </a:lnTo>
                <a:lnTo>
                  <a:pt x="274700" y="40640"/>
                </a:lnTo>
                <a:lnTo>
                  <a:pt x="298830" y="36703"/>
                </a:lnTo>
                <a:lnTo>
                  <a:pt x="321817" y="33528"/>
                </a:lnTo>
                <a:lnTo>
                  <a:pt x="342391" y="32004"/>
                </a:lnTo>
                <a:lnTo>
                  <a:pt x="362584" y="30987"/>
                </a:lnTo>
                <a:lnTo>
                  <a:pt x="362584" y="30987"/>
                </a:lnTo>
                <a:lnTo>
                  <a:pt x="382015" y="32004"/>
                </a:lnTo>
                <a:lnTo>
                  <a:pt x="401827" y="34544"/>
                </a:lnTo>
                <a:lnTo>
                  <a:pt x="419480" y="38481"/>
                </a:lnTo>
                <a:lnTo>
                  <a:pt x="435609" y="44323"/>
                </a:lnTo>
                <a:lnTo>
                  <a:pt x="452246" y="50800"/>
                </a:lnTo>
                <a:lnTo>
                  <a:pt x="452246" y="50800"/>
                </a:lnTo>
                <a:lnTo>
                  <a:pt x="469518" y="56134"/>
                </a:lnTo>
                <a:lnTo>
                  <a:pt x="490346" y="60452"/>
                </a:lnTo>
                <a:lnTo>
                  <a:pt x="511175" y="63754"/>
                </a:lnTo>
                <a:lnTo>
                  <a:pt x="534288" y="65912"/>
                </a:lnTo>
                <a:lnTo>
                  <a:pt x="534288" y="65912"/>
                </a:lnTo>
                <a:lnTo>
                  <a:pt x="558418" y="64770"/>
                </a:lnTo>
                <a:lnTo>
                  <a:pt x="584707" y="62611"/>
                </a:lnTo>
                <a:lnTo>
                  <a:pt x="608837" y="59436"/>
                </a:lnTo>
                <a:lnTo>
                  <a:pt x="629284" y="56134"/>
                </a:lnTo>
                <a:lnTo>
                  <a:pt x="650493" y="51816"/>
                </a:lnTo>
                <a:lnTo>
                  <a:pt x="672210" y="47498"/>
                </a:lnTo>
                <a:lnTo>
                  <a:pt x="696213" y="43180"/>
                </a:lnTo>
                <a:lnTo>
                  <a:pt x="719327" y="40640"/>
                </a:lnTo>
                <a:lnTo>
                  <a:pt x="739775" y="38481"/>
                </a:lnTo>
                <a:lnTo>
                  <a:pt x="760729" y="37846"/>
                </a:lnTo>
                <a:lnTo>
                  <a:pt x="760729" y="37846"/>
                </a:lnTo>
                <a:lnTo>
                  <a:pt x="782701" y="38481"/>
                </a:lnTo>
                <a:lnTo>
                  <a:pt x="802512" y="42164"/>
                </a:lnTo>
                <a:lnTo>
                  <a:pt x="821181" y="47498"/>
                </a:lnTo>
                <a:lnTo>
                  <a:pt x="839596" y="51816"/>
                </a:lnTo>
                <a:lnTo>
                  <a:pt x="858265" y="57277"/>
                </a:lnTo>
                <a:lnTo>
                  <a:pt x="879093" y="61595"/>
                </a:lnTo>
                <a:lnTo>
                  <a:pt x="900049" y="65912"/>
                </a:lnTo>
                <a:lnTo>
                  <a:pt x="922019" y="69087"/>
                </a:lnTo>
                <a:lnTo>
                  <a:pt x="943609" y="71628"/>
                </a:lnTo>
                <a:lnTo>
                  <a:pt x="967739" y="72644"/>
                </a:lnTo>
                <a:lnTo>
                  <a:pt x="990726" y="72644"/>
                </a:lnTo>
                <a:lnTo>
                  <a:pt x="1013840" y="72644"/>
                </a:lnTo>
                <a:lnTo>
                  <a:pt x="1033526" y="72644"/>
                </a:lnTo>
                <a:lnTo>
                  <a:pt x="1047622" y="7264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593456" y="1754504"/>
            <a:ext cx="1270" cy="11430"/>
          </a:xfrm>
          <a:custGeom>
            <a:avLst/>
            <a:gdLst/>
            <a:ahLst/>
            <a:cxnLst/>
            <a:rect l="l" t="t" r="r" b="b"/>
            <a:pathLst>
              <a:path w="1270" h="11430">
                <a:moveTo>
                  <a:pt x="1016" y="0"/>
                </a:moveTo>
                <a:lnTo>
                  <a:pt x="0" y="111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888480" y="1220596"/>
            <a:ext cx="516890" cy="208915"/>
          </a:xfrm>
          <a:custGeom>
            <a:avLst/>
            <a:gdLst/>
            <a:ahLst/>
            <a:cxnLst/>
            <a:rect l="l" t="t" r="r" b="b"/>
            <a:pathLst>
              <a:path w="516890" h="208915">
                <a:moveTo>
                  <a:pt x="9778" y="150875"/>
                </a:moveTo>
                <a:lnTo>
                  <a:pt x="9778" y="150875"/>
                </a:lnTo>
                <a:lnTo>
                  <a:pt x="3301" y="131063"/>
                </a:lnTo>
                <a:lnTo>
                  <a:pt x="0" y="144017"/>
                </a:lnTo>
                <a:lnTo>
                  <a:pt x="0" y="160527"/>
                </a:lnTo>
                <a:lnTo>
                  <a:pt x="0" y="160527"/>
                </a:lnTo>
                <a:lnTo>
                  <a:pt x="4318" y="178942"/>
                </a:lnTo>
                <a:lnTo>
                  <a:pt x="13335" y="195072"/>
                </a:lnTo>
                <a:lnTo>
                  <a:pt x="27431" y="206248"/>
                </a:lnTo>
                <a:lnTo>
                  <a:pt x="50419" y="208406"/>
                </a:lnTo>
                <a:lnTo>
                  <a:pt x="76708" y="200532"/>
                </a:lnTo>
                <a:lnTo>
                  <a:pt x="102616" y="190118"/>
                </a:lnTo>
                <a:lnTo>
                  <a:pt x="127126" y="175640"/>
                </a:lnTo>
                <a:lnTo>
                  <a:pt x="154431" y="157987"/>
                </a:lnTo>
                <a:lnTo>
                  <a:pt x="186181" y="139700"/>
                </a:lnTo>
                <a:lnTo>
                  <a:pt x="219964" y="122427"/>
                </a:lnTo>
                <a:lnTo>
                  <a:pt x="251714" y="105790"/>
                </a:lnTo>
                <a:lnTo>
                  <a:pt x="284861" y="92201"/>
                </a:lnTo>
                <a:lnTo>
                  <a:pt x="320801" y="76707"/>
                </a:lnTo>
                <a:lnTo>
                  <a:pt x="357124" y="62611"/>
                </a:lnTo>
                <a:lnTo>
                  <a:pt x="385572" y="50800"/>
                </a:lnTo>
                <a:lnTo>
                  <a:pt x="410464" y="43179"/>
                </a:lnTo>
                <a:lnTo>
                  <a:pt x="434594" y="35687"/>
                </a:lnTo>
                <a:lnTo>
                  <a:pt x="455422" y="27050"/>
                </a:lnTo>
                <a:lnTo>
                  <a:pt x="476376" y="19812"/>
                </a:lnTo>
                <a:lnTo>
                  <a:pt x="496062" y="12953"/>
                </a:lnTo>
                <a:lnTo>
                  <a:pt x="510159" y="6476"/>
                </a:lnTo>
                <a:lnTo>
                  <a:pt x="51663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10831" y="1231010"/>
            <a:ext cx="6985" cy="10795"/>
          </a:xfrm>
          <a:custGeom>
            <a:avLst/>
            <a:gdLst/>
            <a:ahLst/>
            <a:cxnLst/>
            <a:rect l="l" t="t" r="r" b="b"/>
            <a:pathLst>
              <a:path w="6984" h="10794">
                <a:moveTo>
                  <a:pt x="6476" y="0"/>
                </a:moveTo>
                <a:lnTo>
                  <a:pt x="0" y="104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9670321-EBA5-4E34-9B00-D883762B640C}"/>
                  </a:ext>
                </a:extLst>
              </p14:cNvPr>
              <p14:cNvContentPartPr/>
              <p14:nvPr/>
            </p14:nvContentPartPr>
            <p14:xfrm>
              <a:off x="5945040" y="1689480"/>
              <a:ext cx="1781280" cy="71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9670321-EBA5-4E34-9B00-D883762B64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35680" y="1680120"/>
                <a:ext cx="1800000" cy="90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9" y="774134"/>
            <a:ext cx="203684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4167" y="792479"/>
            <a:ext cx="181432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926589" cy="475615"/>
          </a:xfrm>
          <a:custGeom>
            <a:avLst/>
            <a:gdLst/>
            <a:ahLst/>
            <a:cxnLst/>
            <a:rect l="l" t="t" r="r" b="b"/>
            <a:pathLst>
              <a:path w="1926589" h="475615">
                <a:moveTo>
                  <a:pt x="1926336" y="0"/>
                </a:moveTo>
                <a:lnTo>
                  <a:pt x="0" y="0"/>
                </a:lnTo>
                <a:lnTo>
                  <a:pt x="0" y="475488"/>
                </a:lnTo>
                <a:lnTo>
                  <a:pt x="1847088" y="475488"/>
                </a:lnTo>
                <a:lnTo>
                  <a:pt x="1926336" y="396239"/>
                </a:lnTo>
                <a:lnTo>
                  <a:pt x="1926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64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926589" cy="475615"/>
          </a:xfrm>
          <a:custGeom>
            <a:avLst/>
            <a:gdLst/>
            <a:ahLst/>
            <a:cxnLst/>
            <a:rect l="l" t="t" r="r" b="b"/>
            <a:pathLst>
              <a:path w="1926589" h="475615">
                <a:moveTo>
                  <a:pt x="1847088" y="475488"/>
                </a:moveTo>
                <a:lnTo>
                  <a:pt x="1862963" y="412114"/>
                </a:lnTo>
                <a:lnTo>
                  <a:pt x="1926336" y="396239"/>
                </a:lnTo>
                <a:lnTo>
                  <a:pt x="1847088" y="475488"/>
                </a:lnTo>
                <a:lnTo>
                  <a:pt x="0" y="475488"/>
                </a:lnTo>
                <a:lnTo>
                  <a:pt x="0" y="0"/>
                </a:lnTo>
                <a:lnTo>
                  <a:pt x="1926336" y="0"/>
                </a:lnTo>
                <a:lnTo>
                  <a:pt x="1926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95097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Endoskeleton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The </a:t>
            </a:r>
            <a:r>
              <a:rPr sz="1500" spc="5" dirty="0">
                <a:latin typeface="Arial"/>
                <a:cs typeface="Arial"/>
              </a:rPr>
              <a:t>endoskeleton</a:t>
            </a:r>
            <a:r>
              <a:rPr sz="1500" spc="-3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is </a:t>
            </a:r>
            <a:r>
              <a:rPr sz="1500" spc="15" dirty="0">
                <a:latin typeface="Arial"/>
                <a:cs typeface="Arial"/>
              </a:rPr>
              <a:t>entirely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cartilaginous.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Notochord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persistent </a:t>
            </a:r>
            <a:r>
              <a:rPr sz="1500" spc="50" dirty="0">
                <a:latin typeface="Arial"/>
                <a:cs typeface="Arial"/>
              </a:rPr>
              <a:t>but</a:t>
            </a:r>
            <a:r>
              <a:rPr sz="1500" spc="-85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reduced.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33894" y="2301528"/>
            <a:ext cx="5998286" cy="24293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22903" y="1294383"/>
            <a:ext cx="1342390" cy="424815"/>
          </a:xfrm>
          <a:custGeom>
            <a:avLst/>
            <a:gdLst/>
            <a:ahLst/>
            <a:cxnLst/>
            <a:rect l="l" t="t" r="r" b="b"/>
            <a:pathLst>
              <a:path w="1342389" h="424814">
                <a:moveTo>
                  <a:pt x="1236218" y="140462"/>
                </a:moveTo>
                <a:lnTo>
                  <a:pt x="1236218" y="140462"/>
                </a:lnTo>
                <a:lnTo>
                  <a:pt x="993267" y="59816"/>
                </a:lnTo>
                <a:lnTo>
                  <a:pt x="969137" y="54355"/>
                </a:lnTo>
                <a:lnTo>
                  <a:pt x="947166" y="50037"/>
                </a:lnTo>
                <a:lnTo>
                  <a:pt x="925576" y="45719"/>
                </a:lnTo>
                <a:lnTo>
                  <a:pt x="905763" y="41401"/>
                </a:lnTo>
                <a:lnTo>
                  <a:pt x="885951" y="39242"/>
                </a:lnTo>
                <a:lnTo>
                  <a:pt x="866139" y="36067"/>
                </a:lnTo>
                <a:lnTo>
                  <a:pt x="842010" y="32385"/>
                </a:lnTo>
                <a:lnTo>
                  <a:pt x="814705" y="28448"/>
                </a:lnTo>
                <a:lnTo>
                  <a:pt x="787273" y="24129"/>
                </a:lnTo>
                <a:lnTo>
                  <a:pt x="765429" y="19812"/>
                </a:lnTo>
                <a:lnTo>
                  <a:pt x="741299" y="16255"/>
                </a:lnTo>
                <a:lnTo>
                  <a:pt x="719709" y="14097"/>
                </a:lnTo>
                <a:lnTo>
                  <a:pt x="698373" y="12318"/>
                </a:lnTo>
                <a:lnTo>
                  <a:pt x="677926" y="8636"/>
                </a:lnTo>
                <a:lnTo>
                  <a:pt x="656971" y="6476"/>
                </a:lnTo>
                <a:lnTo>
                  <a:pt x="637539" y="5461"/>
                </a:lnTo>
                <a:lnTo>
                  <a:pt x="616331" y="6476"/>
                </a:lnTo>
                <a:lnTo>
                  <a:pt x="597916" y="6476"/>
                </a:lnTo>
                <a:lnTo>
                  <a:pt x="578231" y="5461"/>
                </a:lnTo>
                <a:lnTo>
                  <a:pt x="556260" y="4699"/>
                </a:lnTo>
                <a:lnTo>
                  <a:pt x="532130" y="2539"/>
                </a:lnTo>
                <a:lnTo>
                  <a:pt x="503682" y="0"/>
                </a:lnTo>
                <a:lnTo>
                  <a:pt x="478789" y="0"/>
                </a:lnTo>
                <a:lnTo>
                  <a:pt x="454660" y="1524"/>
                </a:lnTo>
                <a:lnTo>
                  <a:pt x="433832" y="1524"/>
                </a:lnTo>
                <a:lnTo>
                  <a:pt x="411861" y="3682"/>
                </a:lnTo>
                <a:lnTo>
                  <a:pt x="0" y="257428"/>
                </a:lnTo>
                <a:lnTo>
                  <a:pt x="0" y="275843"/>
                </a:lnTo>
                <a:lnTo>
                  <a:pt x="3301" y="292353"/>
                </a:lnTo>
                <a:lnTo>
                  <a:pt x="6858" y="307466"/>
                </a:lnTo>
                <a:lnTo>
                  <a:pt x="13335" y="323976"/>
                </a:lnTo>
                <a:lnTo>
                  <a:pt x="22987" y="338074"/>
                </a:lnTo>
                <a:lnTo>
                  <a:pt x="35306" y="350012"/>
                </a:lnTo>
                <a:lnTo>
                  <a:pt x="48260" y="359663"/>
                </a:lnTo>
                <a:lnTo>
                  <a:pt x="62611" y="368300"/>
                </a:lnTo>
                <a:lnTo>
                  <a:pt x="76708" y="376936"/>
                </a:lnTo>
                <a:lnTo>
                  <a:pt x="91059" y="383793"/>
                </a:lnTo>
                <a:lnTo>
                  <a:pt x="107696" y="389254"/>
                </a:lnTo>
                <a:lnTo>
                  <a:pt x="123825" y="393191"/>
                </a:lnTo>
                <a:lnTo>
                  <a:pt x="142239" y="396748"/>
                </a:lnTo>
                <a:lnTo>
                  <a:pt x="162051" y="400050"/>
                </a:lnTo>
                <a:lnTo>
                  <a:pt x="184276" y="401827"/>
                </a:lnTo>
                <a:lnTo>
                  <a:pt x="207010" y="402843"/>
                </a:lnTo>
                <a:lnTo>
                  <a:pt x="227837" y="403987"/>
                </a:lnTo>
                <a:lnTo>
                  <a:pt x="247650" y="403987"/>
                </a:lnTo>
                <a:lnTo>
                  <a:pt x="268605" y="403987"/>
                </a:lnTo>
                <a:lnTo>
                  <a:pt x="291211" y="403987"/>
                </a:lnTo>
                <a:lnTo>
                  <a:pt x="313182" y="405002"/>
                </a:lnTo>
                <a:lnTo>
                  <a:pt x="335152" y="405002"/>
                </a:lnTo>
                <a:lnTo>
                  <a:pt x="354964" y="406145"/>
                </a:lnTo>
                <a:lnTo>
                  <a:pt x="373380" y="406145"/>
                </a:lnTo>
                <a:lnTo>
                  <a:pt x="393192" y="407542"/>
                </a:lnTo>
                <a:lnTo>
                  <a:pt x="414020" y="408686"/>
                </a:lnTo>
                <a:lnTo>
                  <a:pt x="435991" y="407542"/>
                </a:lnTo>
                <a:lnTo>
                  <a:pt x="458597" y="406145"/>
                </a:lnTo>
                <a:lnTo>
                  <a:pt x="482092" y="406145"/>
                </a:lnTo>
                <a:lnTo>
                  <a:pt x="482092" y="406145"/>
                </a:lnTo>
                <a:lnTo>
                  <a:pt x="503682" y="407542"/>
                </a:lnTo>
                <a:lnTo>
                  <a:pt x="527050" y="409701"/>
                </a:lnTo>
                <a:lnTo>
                  <a:pt x="549783" y="411479"/>
                </a:lnTo>
                <a:lnTo>
                  <a:pt x="571754" y="413638"/>
                </a:lnTo>
                <a:lnTo>
                  <a:pt x="592582" y="415163"/>
                </a:lnTo>
                <a:lnTo>
                  <a:pt x="614172" y="415163"/>
                </a:lnTo>
                <a:lnTo>
                  <a:pt x="638683" y="416178"/>
                </a:lnTo>
                <a:lnTo>
                  <a:pt x="663448" y="417322"/>
                </a:lnTo>
                <a:lnTo>
                  <a:pt x="687577" y="418338"/>
                </a:lnTo>
                <a:lnTo>
                  <a:pt x="712088" y="419480"/>
                </a:lnTo>
                <a:lnTo>
                  <a:pt x="736981" y="420115"/>
                </a:lnTo>
                <a:lnTo>
                  <a:pt x="763270" y="421259"/>
                </a:lnTo>
                <a:lnTo>
                  <a:pt x="788416" y="421259"/>
                </a:lnTo>
                <a:lnTo>
                  <a:pt x="812546" y="422275"/>
                </a:lnTo>
                <a:lnTo>
                  <a:pt x="834517" y="423799"/>
                </a:lnTo>
                <a:lnTo>
                  <a:pt x="854963" y="424814"/>
                </a:lnTo>
                <a:lnTo>
                  <a:pt x="872617" y="424814"/>
                </a:lnTo>
                <a:lnTo>
                  <a:pt x="890270" y="424814"/>
                </a:lnTo>
                <a:lnTo>
                  <a:pt x="911225" y="424814"/>
                </a:lnTo>
                <a:lnTo>
                  <a:pt x="934212" y="424814"/>
                </a:lnTo>
                <a:lnTo>
                  <a:pt x="957961" y="423799"/>
                </a:lnTo>
                <a:lnTo>
                  <a:pt x="982472" y="422275"/>
                </a:lnTo>
                <a:lnTo>
                  <a:pt x="1006221" y="421259"/>
                </a:lnTo>
                <a:lnTo>
                  <a:pt x="1030351" y="420115"/>
                </a:lnTo>
                <a:lnTo>
                  <a:pt x="1054481" y="418338"/>
                </a:lnTo>
                <a:lnTo>
                  <a:pt x="1075309" y="415163"/>
                </a:lnTo>
                <a:lnTo>
                  <a:pt x="1094105" y="412623"/>
                </a:lnTo>
                <a:lnTo>
                  <a:pt x="1111631" y="410844"/>
                </a:lnTo>
                <a:lnTo>
                  <a:pt x="1129030" y="408686"/>
                </a:lnTo>
                <a:lnTo>
                  <a:pt x="1148714" y="403987"/>
                </a:lnTo>
                <a:lnTo>
                  <a:pt x="1168527" y="400050"/>
                </a:lnTo>
                <a:lnTo>
                  <a:pt x="1189101" y="395350"/>
                </a:lnTo>
                <a:lnTo>
                  <a:pt x="1209929" y="390270"/>
                </a:lnTo>
                <a:lnTo>
                  <a:pt x="1230884" y="384555"/>
                </a:lnTo>
                <a:lnTo>
                  <a:pt x="1247013" y="376936"/>
                </a:lnTo>
                <a:lnTo>
                  <a:pt x="1264666" y="367284"/>
                </a:lnTo>
                <a:lnTo>
                  <a:pt x="1282319" y="355345"/>
                </a:lnTo>
                <a:lnTo>
                  <a:pt x="1298575" y="342391"/>
                </a:lnTo>
                <a:lnTo>
                  <a:pt x="1312926" y="328040"/>
                </a:lnTo>
                <a:lnTo>
                  <a:pt x="1325118" y="312927"/>
                </a:lnTo>
                <a:lnTo>
                  <a:pt x="1333754" y="297814"/>
                </a:lnTo>
                <a:lnTo>
                  <a:pt x="1339977" y="281559"/>
                </a:lnTo>
                <a:lnTo>
                  <a:pt x="1342389" y="262889"/>
                </a:lnTo>
                <a:lnTo>
                  <a:pt x="1342389" y="262889"/>
                </a:lnTo>
                <a:lnTo>
                  <a:pt x="1183639" y="141477"/>
                </a:lnTo>
                <a:lnTo>
                  <a:pt x="1173607" y="14147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80489" y="1869185"/>
            <a:ext cx="3301491" cy="7346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F7A7E74-C711-4697-9526-B8889974F5D9}"/>
                  </a:ext>
                </a:extLst>
              </p14:cNvPr>
              <p14:cNvContentPartPr/>
              <p14:nvPr/>
            </p14:nvContentPartPr>
            <p14:xfrm>
              <a:off x="3121560" y="1701720"/>
              <a:ext cx="2166120" cy="21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F7A7E74-C711-4697-9526-B8889974F5D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12200" y="1692360"/>
                <a:ext cx="2184840" cy="234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1872" y="792479"/>
            <a:ext cx="264337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434657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Level 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Organisation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Gill Sans MT"/>
                <a:cs typeface="Gill Sans MT"/>
              </a:rPr>
              <a:t>Cnidarians </a:t>
            </a:r>
            <a:r>
              <a:rPr sz="1500" b="1" spc="-40" dirty="0">
                <a:latin typeface="Gill Sans MT"/>
                <a:cs typeface="Gill Sans MT"/>
              </a:rPr>
              <a:t>exhibit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tissue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level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</a:t>
            </a:r>
            <a:r>
              <a:rPr sz="1500" b="1" spc="-10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organisation.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Connective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tissue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140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absent.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21152" y="1634744"/>
            <a:ext cx="2828290" cy="65405"/>
          </a:xfrm>
          <a:custGeom>
            <a:avLst/>
            <a:gdLst/>
            <a:ahLst/>
            <a:cxnLst/>
            <a:rect l="l" t="t" r="r" b="b"/>
            <a:pathLst>
              <a:path w="2828290" h="65405">
                <a:moveTo>
                  <a:pt x="0" y="5460"/>
                </a:moveTo>
                <a:lnTo>
                  <a:pt x="0" y="5460"/>
                </a:lnTo>
                <a:lnTo>
                  <a:pt x="9779" y="7619"/>
                </a:lnTo>
                <a:lnTo>
                  <a:pt x="20574" y="12953"/>
                </a:lnTo>
                <a:lnTo>
                  <a:pt x="32766" y="20954"/>
                </a:lnTo>
                <a:lnTo>
                  <a:pt x="47244" y="27050"/>
                </a:lnTo>
                <a:lnTo>
                  <a:pt x="61214" y="34543"/>
                </a:lnTo>
                <a:lnTo>
                  <a:pt x="75692" y="40385"/>
                </a:lnTo>
                <a:lnTo>
                  <a:pt x="91821" y="44322"/>
                </a:lnTo>
                <a:lnTo>
                  <a:pt x="109093" y="46481"/>
                </a:lnTo>
                <a:lnTo>
                  <a:pt x="127889" y="47878"/>
                </a:lnTo>
                <a:lnTo>
                  <a:pt x="145542" y="45338"/>
                </a:lnTo>
                <a:lnTo>
                  <a:pt x="161036" y="40385"/>
                </a:lnTo>
                <a:lnTo>
                  <a:pt x="176149" y="34543"/>
                </a:lnTo>
                <a:lnTo>
                  <a:pt x="193421" y="27050"/>
                </a:lnTo>
                <a:lnTo>
                  <a:pt x="208915" y="19430"/>
                </a:lnTo>
                <a:lnTo>
                  <a:pt x="224282" y="12953"/>
                </a:lnTo>
                <a:lnTo>
                  <a:pt x="239522" y="8635"/>
                </a:lnTo>
                <a:lnTo>
                  <a:pt x="256032" y="5460"/>
                </a:lnTo>
                <a:lnTo>
                  <a:pt x="274701" y="3301"/>
                </a:lnTo>
                <a:lnTo>
                  <a:pt x="294132" y="1142"/>
                </a:lnTo>
                <a:lnTo>
                  <a:pt x="313944" y="0"/>
                </a:lnTo>
                <a:lnTo>
                  <a:pt x="332740" y="0"/>
                </a:lnTo>
                <a:lnTo>
                  <a:pt x="351028" y="2158"/>
                </a:lnTo>
                <a:lnTo>
                  <a:pt x="372364" y="5460"/>
                </a:lnTo>
                <a:lnTo>
                  <a:pt x="390652" y="9778"/>
                </a:lnTo>
                <a:lnTo>
                  <a:pt x="409321" y="15112"/>
                </a:lnTo>
                <a:lnTo>
                  <a:pt x="425577" y="19430"/>
                </a:lnTo>
                <a:lnTo>
                  <a:pt x="442087" y="22732"/>
                </a:lnTo>
                <a:lnTo>
                  <a:pt x="458724" y="27050"/>
                </a:lnTo>
                <a:lnTo>
                  <a:pt x="477012" y="30606"/>
                </a:lnTo>
                <a:lnTo>
                  <a:pt x="495808" y="33527"/>
                </a:lnTo>
                <a:lnTo>
                  <a:pt x="514477" y="34543"/>
                </a:lnTo>
                <a:lnTo>
                  <a:pt x="533908" y="34543"/>
                </a:lnTo>
                <a:lnTo>
                  <a:pt x="552704" y="34543"/>
                </a:lnTo>
                <a:lnTo>
                  <a:pt x="573532" y="32765"/>
                </a:lnTo>
                <a:lnTo>
                  <a:pt x="591947" y="29209"/>
                </a:lnTo>
                <a:lnTo>
                  <a:pt x="610616" y="27050"/>
                </a:lnTo>
                <a:lnTo>
                  <a:pt x="629285" y="23749"/>
                </a:lnTo>
                <a:lnTo>
                  <a:pt x="647700" y="21970"/>
                </a:lnTo>
                <a:lnTo>
                  <a:pt x="667893" y="18414"/>
                </a:lnTo>
                <a:lnTo>
                  <a:pt x="685164" y="16255"/>
                </a:lnTo>
                <a:lnTo>
                  <a:pt x="701675" y="12953"/>
                </a:lnTo>
                <a:lnTo>
                  <a:pt x="718947" y="10794"/>
                </a:lnTo>
                <a:lnTo>
                  <a:pt x="738759" y="7619"/>
                </a:lnTo>
                <a:lnTo>
                  <a:pt x="760730" y="5460"/>
                </a:lnTo>
                <a:lnTo>
                  <a:pt x="781558" y="5460"/>
                </a:lnTo>
                <a:lnTo>
                  <a:pt x="804291" y="7619"/>
                </a:lnTo>
                <a:lnTo>
                  <a:pt x="826643" y="11937"/>
                </a:lnTo>
                <a:lnTo>
                  <a:pt x="846455" y="16255"/>
                </a:lnTo>
                <a:lnTo>
                  <a:pt x="864743" y="21970"/>
                </a:lnTo>
                <a:lnTo>
                  <a:pt x="883538" y="28066"/>
                </a:lnTo>
                <a:lnTo>
                  <a:pt x="902208" y="34543"/>
                </a:lnTo>
                <a:lnTo>
                  <a:pt x="920623" y="40385"/>
                </a:lnTo>
                <a:lnTo>
                  <a:pt x="941451" y="45338"/>
                </a:lnTo>
                <a:lnTo>
                  <a:pt x="962025" y="51180"/>
                </a:lnTo>
                <a:lnTo>
                  <a:pt x="982852" y="52958"/>
                </a:lnTo>
                <a:lnTo>
                  <a:pt x="982852" y="52958"/>
                </a:lnTo>
                <a:lnTo>
                  <a:pt x="1004824" y="51815"/>
                </a:lnTo>
                <a:lnTo>
                  <a:pt x="1027811" y="50037"/>
                </a:lnTo>
                <a:lnTo>
                  <a:pt x="1049782" y="45338"/>
                </a:lnTo>
                <a:lnTo>
                  <a:pt x="1069594" y="41401"/>
                </a:lnTo>
                <a:lnTo>
                  <a:pt x="1085850" y="35687"/>
                </a:lnTo>
                <a:lnTo>
                  <a:pt x="1100201" y="30606"/>
                </a:lnTo>
                <a:lnTo>
                  <a:pt x="1114679" y="25907"/>
                </a:lnTo>
                <a:lnTo>
                  <a:pt x="1130808" y="22732"/>
                </a:lnTo>
                <a:lnTo>
                  <a:pt x="1147064" y="20954"/>
                </a:lnTo>
                <a:lnTo>
                  <a:pt x="1166876" y="18414"/>
                </a:lnTo>
                <a:lnTo>
                  <a:pt x="1186561" y="16255"/>
                </a:lnTo>
                <a:lnTo>
                  <a:pt x="1204976" y="15112"/>
                </a:lnTo>
                <a:lnTo>
                  <a:pt x="1222629" y="14096"/>
                </a:lnTo>
                <a:lnTo>
                  <a:pt x="1238123" y="14096"/>
                </a:lnTo>
                <a:lnTo>
                  <a:pt x="1254633" y="15112"/>
                </a:lnTo>
                <a:lnTo>
                  <a:pt x="1270889" y="16255"/>
                </a:lnTo>
                <a:lnTo>
                  <a:pt x="1287399" y="18414"/>
                </a:lnTo>
                <a:lnTo>
                  <a:pt x="1304671" y="22732"/>
                </a:lnTo>
                <a:lnTo>
                  <a:pt x="1324483" y="27050"/>
                </a:lnTo>
                <a:lnTo>
                  <a:pt x="1343279" y="32765"/>
                </a:lnTo>
                <a:lnTo>
                  <a:pt x="1361567" y="35687"/>
                </a:lnTo>
                <a:lnTo>
                  <a:pt x="1380363" y="37845"/>
                </a:lnTo>
                <a:lnTo>
                  <a:pt x="1397889" y="39242"/>
                </a:lnTo>
                <a:lnTo>
                  <a:pt x="1397889" y="39242"/>
                </a:lnTo>
                <a:lnTo>
                  <a:pt x="1417320" y="37845"/>
                </a:lnTo>
                <a:lnTo>
                  <a:pt x="1437132" y="33527"/>
                </a:lnTo>
                <a:lnTo>
                  <a:pt x="1458468" y="25907"/>
                </a:lnTo>
                <a:lnTo>
                  <a:pt x="1478914" y="19430"/>
                </a:lnTo>
                <a:lnTo>
                  <a:pt x="1500886" y="12953"/>
                </a:lnTo>
                <a:lnTo>
                  <a:pt x="1520317" y="6476"/>
                </a:lnTo>
                <a:lnTo>
                  <a:pt x="1540129" y="3301"/>
                </a:lnTo>
                <a:lnTo>
                  <a:pt x="1559941" y="1142"/>
                </a:lnTo>
                <a:lnTo>
                  <a:pt x="1578610" y="0"/>
                </a:lnTo>
                <a:lnTo>
                  <a:pt x="1597406" y="0"/>
                </a:lnTo>
                <a:lnTo>
                  <a:pt x="1597406" y="0"/>
                </a:lnTo>
                <a:lnTo>
                  <a:pt x="1613535" y="2158"/>
                </a:lnTo>
                <a:lnTo>
                  <a:pt x="1630172" y="5460"/>
                </a:lnTo>
                <a:lnTo>
                  <a:pt x="1647444" y="8635"/>
                </a:lnTo>
                <a:lnTo>
                  <a:pt x="1663954" y="11937"/>
                </a:lnTo>
                <a:lnTo>
                  <a:pt x="1679067" y="15112"/>
                </a:lnTo>
                <a:lnTo>
                  <a:pt x="1696720" y="18414"/>
                </a:lnTo>
                <a:lnTo>
                  <a:pt x="1714373" y="19430"/>
                </a:lnTo>
                <a:lnTo>
                  <a:pt x="1732788" y="21970"/>
                </a:lnTo>
                <a:lnTo>
                  <a:pt x="1752600" y="22732"/>
                </a:lnTo>
                <a:lnTo>
                  <a:pt x="1774444" y="22732"/>
                </a:lnTo>
                <a:lnTo>
                  <a:pt x="1774444" y="22732"/>
                </a:lnTo>
                <a:lnTo>
                  <a:pt x="1797558" y="20954"/>
                </a:lnTo>
                <a:lnTo>
                  <a:pt x="1818386" y="17271"/>
                </a:lnTo>
                <a:lnTo>
                  <a:pt x="1836801" y="14096"/>
                </a:lnTo>
                <a:lnTo>
                  <a:pt x="1854454" y="10794"/>
                </a:lnTo>
                <a:lnTo>
                  <a:pt x="1872107" y="8635"/>
                </a:lnTo>
                <a:lnTo>
                  <a:pt x="1890395" y="8635"/>
                </a:lnTo>
                <a:lnTo>
                  <a:pt x="1910207" y="10794"/>
                </a:lnTo>
                <a:lnTo>
                  <a:pt x="1931162" y="12953"/>
                </a:lnTo>
                <a:lnTo>
                  <a:pt x="1953006" y="16255"/>
                </a:lnTo>
                <a:lnTo>
                  <a:pt x="1973580" y="19430"/>
                </a:lnTo>
                <a:lnTo>
                  <a:pt x="1991233" y="23749"/>
                </a:lnTo>
                <a:lnTo>
                  <a:pt x="2006727" y="28066"/>
                </a:lnTo>
                <a:lnTo>
                  <a:pt x="2025396" y="34543"/>
                </a:lnTo>
                <a:lnTo>
                  <a:pt x="2045970" y="41401"/>
                </a:lnTo>
                <a:lnTo>
                  <a:pt x="2066798" y="46481"/>
                </a:lnTo>
                <a:lnTo>
                  <a:pt x="2085594" y="51180"/>
                </a:lnTo>
                <a:lnTo>
                  <a:pt x="2103882" y="52958"/>
                </a:lnTo>
                <a:lnTo>
                  <a:pt x="2122678" y="52958"/>
                </a:lnTo>
                <a:lnTo>
                  <a:pt x="2142363" y="52958"/>
                </a:lnTo>
                <a:lnTo>
                  <a:pt x="2162175" y="51180"/>
                </a:lnTo>
                <a:lnTo>
                  <a:pt x="2180590" y="45338"/>
                </a:lnTo>
                <a:lnTo>
                  <a:pt x="2198243" y="40385"/>
                </a:lnTo>
                <a:lnTo>
                  <a:pt x="2215896" y="35687"/>
                </a:lnTo>
                <a:lnTo>
                  <a:pt x="2234184" y="33527"/>
                </a:lnTo>
                <a:lnTo>
                  <a:pt x="2255139" y="33527"/>
                </a:lnTo>
                <a:lnTo>
                  <a:pt x="2274951" y="35687"/>
                </a:lnTo>
                <a:lnTo>
                  <a:pt x="2294763" y="37845"/>
                </a:lnTo>
                <a:lnTo>
                  <a:pt x="2312289" y="41401"/>
                </a:lnTo>
                <a:lnTo>
                  <a:pt x="2327402" y="45338"/>
                </a:lnTo>
                <a:lnTo>
                  <a:pt x="2344039" y="50037"/>
                </a:lnTo>
                <a:lnTo>
                  <a:pt x="2359152" y="53975"/>
                </a:lnTo>
                <a:lnTo>
                  <a:pt x="2375662" y="58674"/>
                </a:lnTo>
                <a:lnTo>
                  <a:pt x="2391918" y="61594"/>
                </a:lnTo>
                <a:lnTo>
                  <a:pt x="2408428" y="64896"/>
                </a:lnTo>
                <a:lnTo>
                  <a:pt x="2425065" y="64896"/>
                </a:lnTo>
                <a:lnTo>
                  <a:pt x="2425065" y="64896"/>
                </a:lnTo>
                <a:lnTo>
                  <a:pt x="2442718" y="62610"/>
                </a:lnTo>
                <a:lnTo>
                  <a:pt x="2457831" y="58674"/>
                </a:lnTo>
                <a:lnTo>
                  <a:pt x="2475103" y="52958"/>
                </a:lnTo>
                <a:lnTo>
                  <a:pt x="2494915" y="47878"/>
                </a:lnTo>
                <a:lnTo>
                  <a:pt x="2513584" y="43179"/>
                </a:lnTo>
                <a:lnTo>
                  <a:pt x="2531999" y="39242"/>
                </a:lnTo>
                <a:lnTo>
                  <a:pt x="2548509" y="36702"/>
                </a:lnTo>
                <a:lnTo>
                  <a:pt x="2566162" y="35687"/>
                </a:lnTo>
                <a:lnTo>
                  <a:pt x="2582672" y="34543"/>
                </a:lnTo>
                <a:lnTo>
                  <a:pt x="2601087" y="32765"/>
                </a:lnTo>
                <a:lnTo>
                  <a:pt x="2619756" y="30606"/>
                </a:lnTo>
                <a:lnTo>
                  <a:pt x="2637409" y="28066"/>
                </a:lnTo>
                <a:lnTo>
                  <a:pt x="2652522" y="27050"/>
                </a:lnTo>
                <a:lnTo>
                  <a:pt x="2669159" y="28066"/>
                </a:lnTo>
                <a:lnTo>
                  <a:pt x="2685669" y="28066"/>
                </a:lnTo>
                <a:lnTo>
                  <a:pt x="2701798" y="32765"/>
                </a:lnTo>
                <a:lnTo>
                  <a:pt x="2718054" y="36702"/>
                </a:lnTo>
                <a:lnTo>
                  <a:pt x="2733548" y="42544"/>
                </a:lnTo>
                <a:lnTo>
                  <a:pt x="2750058" y="47878"/>
                </a:lnTo>
                <a:lnTo>
                  <a:pt x="2765171" y="50037"/>
                </a:lnTo>
                <a:lnTo>
                  <a:pt x="2781808" y="49021"/>
                </a:lnTo>
                <a:lnTo>
                  <a:pt x="2797302" y="47878"/>
                </a:lnTo>
                <a:lnTo>
                  <a:pt x="2811272" y="45338"/>
                </a:lnTo>
                <a:lnTo>
                  <a:pt x="2819908" y="43179"/>
                </a:lnTo>
                <a:lnTo>
                  <a:pt x="2827909" y="392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640073" y="1266443"/>
            <a:ext cx="253365" cy="187325"/>
          </a:xfrm>
          <a:custGeom>
            <a:avLst/>
            <a:gdLst/>
            <a:ahLst/>
            <a:cxnLst/>
            <a:rect l="l" t="t" r="r" b="b"/>
            <a:pathLst>
              <a:path w="253364" h="187325">
                <a:moveTo>
                  <a:pt x="0" y="137921"/>
                </a:moveTo>
                <a:lnTo>
                  <a:pt x="0" y="137921"/>
                </a:lnTo>
                <a:lnTo>
                  <a:pt x="6730" y="155193"/>
                </a:lnTo>
                <a:lnTo>
                  <a:pt x="15366" y="168528"/>
                </a:lnTo>
                <a:lnTo>
                  <a:pt x="25526" y="180466"/>
                </a:lnTo>
                <a:lnTo>
                  <a:pt x="37337" y="186943"/>
                </a:lnTo>
                <a:lnTo>
                  <a:pt x="51815" y="185800"/>
                </a:lnTo>
                <a:lnTo>
                  <a:pt x="68325" y="175005"/>
                </a:lnTo>
                <a:lnTo>
                  <a:pt x="84581" y="162051"/>
                </a:lnTo>
                <a:lnTo>
                  <a:pt x="100711" y="146557"/>
                </a:lnTo>
                <a:lnTo>
                  <a:pt x="118363" y="130428"/>
                </a:lnTo>
                <a:lnTo>
                  <a:pt x="136016" y="112775"/>
                </a:lnTo>
                <a:lnTo>
                  <a:pt x="150113" y="97662"/>
                </a:lnTo>
                <a:lnTo>
                  <a:pt x="164464" y="84708"/>
                </a:lnTo>
                <a:lnTo>
                  <a:pt x="176402" y="72770"/>
                </a:lnTo>
                <a:lnTo>
                  <a:pt x="188595" y="60578"/>
                </a:lnTo>
                <a:lnTo>
                  <a:pt x="200405" y="52196"/>
                </a:lnTo>
                <a:lnTo>
                  <a:pt x="200405" y="52196"/>
                </a:lnTo>
                <a:lnTo>
                  <a:pt x="212725" y="42163"/>
                </a:lnTo>
                <a:lnTo>
                  <a:pt x="224536" y="30606"/>
                </a:lnTo>
                <a:lnTo>
                  <a:pt x="236854" y="18414"/>
                </a:lnTo>
                <a:lnTo>
                  <a:pt x="246506" y="6476"/>
                </a:lnTo>
                <a:lnTo>
                  <a:pt x="25336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88132" y="1869185"/>
            <a:ext cx="509270" cy="43180"/>
          </a:xfrm>
          <a:custGeom>
            <a:avLst/>
            <a:gdLst/>
            <a:ahLst/>
            <a:cxnLst/>
            <a:rect l="l" t="t" r="r" b="b"/>
            <a:pathLst>
              <a:path w="509269" h="43180">
                <a:moveTo>
                  <a:pt x="0" y="37083"/>
                </a:moveTo>
                <a:lnTo>
                  <a:pt x="11811" y="35560"/>
                </a:lnTo>
                <a:lnTo>
                  <a:pt x="26289" y="38100"/>
                </a:lnTo>
                <a:lnTo>
                  <a:pt x="42799" y="41401"/>
                </a:lnTo>
                <a:lnTo>
                  <a:pt x="62611" y="43180"/>
                </a:lnTo>
                <a:lnTo>
                  <a:pt x="62611" y="43180"/>
                </a:lnTo>
                <a:lnTo>
                  <a:pt x="83058" y="40258"/>
                </a:lnTo>
                <a:lnTo>
                  <a:pt x="106172" y="33400"/>
                </a:lnTo>
                <a:lnTo>
                  <a:pt x="130302" y="22987"/>
                </a:lnTo>
                <a:lnTo>
                  <a:pt x="152273" y="10795"/>
                </a:lnTo>
                <a:lnTo>
                  <a:pt x="172085" y="3555"/>
                </a:lnTo>
                <a:lnTo>
                  <a:pt x="189356" y="0"/>
                </a:lnTo>
                <a:lnTo>
                  <a:pt x="189356" y="0"/>
                </a:lnTo>
                <a:lnTo>
                  <a:pt x="205867" y="2159"/>
                </a:lnTo>
                <a:lnTo>
                  <a:pt x="222504" y="7492"/>
                </a:lnTo>
                <a:lnTo>
                  <a:pt x="236474" y="15493"/>
                </a:lnTo>
                <a:lnTo>
                  <a:pt x="250825" y="24764"/>
                </a:lnTo>
                <a:lnTo>
                  <a:pt x="265938" y="32765"/>
                </a:lnTo>
                <a:lnTo>
                  <a:pt x="282575" y="37083"/>
                </a:lnTo>
                <a:lnTo>
                  <a:pt x="299847" y="37083"/>
                </a:lnTo>
                <a:lnTo>
                  <a:pt x="317500" y="34543"/>
                </a:lnTo>
                <a:lnTo>
                  <a:pt x="334010" y="31623"/>
                </a:lnTo>
                <a:lnTo>
                  <a:pt x="351663" y="29463"/>
                </a:lnTo>
                <a:lnTo>
                  <a:pt x="371094" y="28448"/>
                </a:lnTo>
                <a:lnTo>
                  <a:pt x="392049" y="27305"/>
                </a:lnTo>
                <a:lnTo>
                  <a:pt x="412877" y="25907"/>
                </a:lnTo>
                <a:lnTo>
                  <a:pt x="432689" y="24129"/>
                </a:lnTo>
                <a:lnTo>
                  <a:pt x="453263" y="19430"/>
                </a:lnTo>
                <a:lnTo>
                  <a:pt x="471931" y="14350"/>
                </a:lnTo>
                <a:lnTo>
                  <a:pt x="490600" y="7492"/>
                </a:lnTo>
                <a:lnTo>
                  <a:pt x="509016" y="10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36550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  <a:tab pos="2027555" algn="l"/>
                <a:tab pos="2355850" algn="l"/>
              </a:tabLst>
            </a:pPr>
            <a:r>
              <a:rPr sz="1500" spc="25" dirty="0">
                <a:latin typeface="Arial"/>
                <a:cs typeface="Arial"/>
              </a:rPr>
              <a:t>Mouth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175" dirty="0"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ventral.	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27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1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	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25" dirty="0">
                <a:latin typeface="Arial"/>
                <a:cs typeface="Arial"/>
              </a:rPr>
              <a:t>Alimentary </a:t>
            </a:r>
            <a:r>
              <a:rPr sz="1500" spc="-15" dirty="0">
                <a:latin typeface="Arial"/>
                <a:cs typeface="Arial"/>
              </a:rPr>
              <a:t>canal </a:t>
            </a:r>
            <a:r>
              <a:rPr sz="1500" dirty="0">
                <a:latin typeface="Arial"/>
                <a:cs typeface="Arial"/>
              </a:rPr>
              <a:t>opens </a:t>
            </a:r>
            <a:r>
              <a:rPr sz="1500" spc="30" dirty="0">
                <a:latin typeface="Arial"/>
                <a:cs typeface="Arial"/>
              </a:rPr>
              <a:t>into</a:t>
            </a:r>
            <a:r>
              <a:rPr sz="1500" spc="-260" dirty="0"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cloaca.</a:t>
            </a:r>
            <a:endParaRPr sz="1500">
              <a:latin typeface="Arial"/>
              <a:cs typeface="Arial"/>
            </a:endParaRPr>
          </a:p>
          <a:p>
            <a:pPr marL="335280" marR="150495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0" dirty="0">
                <a:latin typeface="Arial"/>
                <a:cs typeface="Arial"/>
              </a:rPr>
              <a:t>Intestine </a:t>
            </a:r>
            <a:r>
              <a:rPr sz="1500" spc="-15" dirty="0">
                <a:latin typeface="Arial"/>
                <a:cs typeface="Arial"/>
              </a:rPr>
              <a:t>has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scroll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valve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or</a:t>
            </a:r>
            <a:r>
              <a:rPr sz="1500" b="1" spc="-1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spiral  valve </a:t>
            </a:r>
            <a:r>
              <a:rPr sz="1500" spc="45" dirty="0">
                <a:latin typeface="Arial"/>
                <a:cs typeface="Arial"/>
              </a:rPr>
              <a:t>which </a:t>
            </a:r>
            <a:r>
              <a:rPr sz="1500" spc="-20" dirty="0">
                <a:latin typeface="Arial"/>
                <a:cs typeface="Arial"/>
              </a:rPr>
              <a:t>increases </a:t>
            </a:r>
            <a:r>
              <a:rPr sz="1500" spc="10" dirty="0">
                <a:latin typeface="Arial"/>
                <a:cs typeface="Arial"/>
              </a:rPr>
              <a:t>absorptive  </a:t>
            </a:r>
            <a:r>
              <a:rPr sz="1500" spc="-5" dirty="0">
                <a:latin typeface="Arial"/>
                <a:cs typeface="Arial"/>
              </a:rPr>
              <a:t>surface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-40" dirty="0">
                <a:latin typeface="Arial"/>
                <a:cs typeface="Arial"/>
              </a:rPr>
              <a:t>area.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23688" y="710183"/>
            <a:ext cx="3666744" cy="426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28164" y="1656588"/>
            <a:ext cx="587375" cy="15240"/>
          </a:xfrm>
          <a:custGeom>
            <a:avLst/>
            <a:gdLst/>
            <a:ahLst/>
            <a:cxnLst/>
            <a:rect l="l" t="t" r="r" b="b"/>
            <a:pathLst>
              <a:path w="587375" h="15239">
                <a:moveTo>
                  <a:pt x="0" y="1777"/>
                </a:moveTo>
                <a:lnTo>
                  <a:pt x="17653" y="1143"/>
                </a:lnTo>
                <a:lnTo>
                  <a:pt x="34290" y="0"/>
                </a:lnTo>
                <a:lnTo>
                  <a:pt x="53721" y="0"/>
                </a:lnTo>
                <a:lnTo>
                  <a:pt x="73533" y="0"/>
                </a:lnTo>
                <a:lnTo>
                  <a:pt x="95504" y="0"/>
                </a:lnTo>
                <a:lnTo>
                  <a:pt x="117348" y="0"/>
                </a:lnTo>
                <a:lnTo>
                  <a:pt x="139319" y="0"/>
                </a:lnTo>
                <a:lnTo>
                  <a:pt x="159893" y="0"/>
                </a:lnTo>
                <a:lnTo>
                  <a:pt x="179705" y="1143"/>
                </a:lnTo>
                <a:lnTo>
                  <a:pt x="200533" y="1143"/>
                </a:lnTo>
                <a:lnTo>
                  <a:pt x="221487" y="1777"/>
                </a:lnTo>
                <a:lnTo>
                  <a:pt x="241935" y="2921"/>
                </a:lnTo>
                <a:lnTo>
                  <a:pt x="261747" y="5080"/>
                </a:lnTo>
                <a:lnTo>
                  <a:pt x="281559" y="6096"/>
                </a:lnTo>
                <a:lnTo>
                  <a:pt x="303530" y="7238"/>
                </a:lnTo>
                <a:lnTo>
                  <a:pt x="324358" y="7238"/>
                </a:lnTo>
                <a:lnTo>
                  <a:pt x="345948" y="8255"/>
                </a:lnTo>
                <a:lnTo>
                  <a:pt x="389890" y="8255"/>
                </a:lnTo>
                <a:lnTo>
                  <a:pt x="408686" y="9778"/>
                </a:lnTo>
                <a:lnTo>
                  <a:pt x="428117" y="9778"/>
                </a:lnTo>
                <a:lnTo>
                  <a:pt x="451485" y="11937"/>
                </a:lnTo>
                <a:lnTo>
                  <a:pt x="477774" y="12573"/>
                </a:lnTo>
                <a:lnTo>
                  <a:pt x="500506" y="11937"/>
                </a:lnTo>
                <a:lnTo>
                  <a:pt x="522350" y="12573"/>
                </a:lnTo>
                <a:lnTo>
                  <a:pt x="542163" y="13715"/>
                </a:lnTo>
                <a:lnTo>
                  <a:pt x="559435" y="13715"/>
                </a:lnTo>
                <a:lnTo>
                  <a:pt x="576072" y="14732"/>
                </a:lnTo>
                <a:lnTo>
                  <a:pt x="586867" y="137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36697" y="1546478"/>
            <a:ext cx="125095" cy="13335"/>
          </a:xfrm>
          <a:custGeom>
            <a:avLst/>
            <a:gdLst/>
            <a:ahLst/>
            <a:cxnLst/>
            <a:rect l="l" t="t" r="r" b="b"/>
            <a:pathLst>
              <a:path w="125094" h="13334">
                <a:moveTo>
                  <a:pt x="0" y="13335"/>
                </a:moveTo>
                <a:lnTo>
                  <a:pt x="19811" y="13335"/>
                </a:lnTo>
                <a:lnTo>
                  <a:pt x="38480" y="11811"/>
                </a:lnTo>
                <a:lnTo>
                  <a:pt x="59054" y="11811"/>
                </a:lnTo>
                <a:lnTo>
                  <a:pt x="78866" y="11811"/>
                </a:lnTo>
                <a:lnTo>
                  <a:pt x="96519" y="11811"/>
                </a:lnTo>
                <a:lnTo>
                  <a:pt x="108330" y="11811"/>
                </a:lnTo>
                <a:lnTo>
                  <a:pt x="115950" y="8636"/>
                </a:lnTo>
                <a:lnTo>
                  <a:pt x="12496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04032" y="1490090"/>
            <a:ext cx="71627" cy="13462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79470" y="1422653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5">
                <a:moveTo>
                  <a:pt x="4317" y="7874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04742" y="1478660"/>
            <a:ext cx="231521" cy="1252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94429" y="1375028"/>
            <a:ext cx="16510" cy="271780"/>
          </a:xfrm>
          <a:custGeom>
            <a:avLst/>
            <a:gdLst/>
            <a:ahLst/>
            <a:cxnLst/>
            <a:rect l="l" t="t" r="r" b="b"/>
            <a:pathLst>
              <a:path w="16510" h="271780">
                <a:moveTo>
                  <a:pt x="6858" y="38227"/>
                </a:moveTo>
                <a:lnTo>
                  <a:pt x="10033" y="23875"/>
                </a:lnTo>
                <a:lnTo>
                  <a:pt x="11175" y="9779"/>
                </a:lnTo>
                <a:lnTo>
                  <a:pt x="13716" y="0"/>
                </a:lnTo>
                <a:lnTo>
                  <a:pt x="15494" y="9779"/>
                </a:lnTo>
                <a:lnTo>
                  <a:pt x="16510" y="30353"/>
                </a:lnTo>
                <a:lnTo>
                  <a:pt x="15494" y="53340"/>
                </a:lnTo>
                <a:lnTo>
                  <a:pt x="14350" y="77089"/>
                </a:lnTo>
                <a:lnTo>
                  <a:pt x="14350" y="96520"/>
                </a:lnTo>
                <a:lnTo>
                  <a:pt x="14350" y="114935"/>
                </a:lnTo>
                <a:lnTo>
                  <a:pt x="14350" y="114935"/>
                </a:lnTo>
                <a:lnTo>
                  <a:pt x="0" y="260731"/>
                </a:lnTo>
                <a:lnTo>
                  <a:pt x="0" y="27152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21227" y="1473961"/>
            <a:ext cx="80645" cy="963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16096" y="1648713"/>
            <a:ext cx="11430" cy="4445"/>
          </a:xfrm>
          <a:custGeom>
            <a:avLst/>
            <a:gdLst/>
            <a:ahLst/>
            <a:cxnLst/>
            <a:rect l="l" t="t" r="r" b="b"/>
            <a:pathLst>
              <a:path w="11429" h="4444">
                <a:moveTo>
                  <a:pt x="11175" y="4318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04644" y="1870075"/>
            <a:ext cx="1189355" cy="42545"/>
          </a:xfrm>
          <a:custGeom>
            <a:avLst/>
            <a:gdLst/>
            <a:ahLst/>
            <a:cxnLst/>
            <a:rect l="l" t="t" r="r" b="b"/>
            <a:pathLst>
              <a:path w="1189355" h="42544">
                <a:moveTo>
                  <a:pt x="0" y="20827"/>
                </a:moveTo>
                <a:lnTo>
                  <a:pt x="0" y="20827"/>
                </a:lnTo>
                <a:lnTo>
                  <a:pt x="13335" y="27431"/>
                </a:lnTo>
                <a:lnTo>
                  <a:pt x="25146" y="32766"/>
                </a:lnTo>
                <a:lnTo>
                  <a:pt x="40640" y="37084"/>
                </a:lnTo>
                <a:lnTo>
                  <a:pt x="55753" y="40386"/>
                </a:lnTo>
                <a:lnTo>
                  <a:pt x="74422" y="42544"/>
                </a:lnTo>
                <a:lnTo>
                  <a:pt x="92837" y="42544"/>
                </a:lnTo>
                <a:lnTo>
                  <a:pt x="111506" y="41401"/>
                </a:lnTo>
                <a:lnTo>
                  <a:pt x="128143" y="38226"/>
                </a:lnTo>
                <a:lnTo>
                  <a:pt x="142494" y="32766"/>
                </a:lnTo>
                <a:lnTo>
                  <a:pt x="156591" y="28448"/>
                </a:lnTo>
                <a:lnTo>
                  <a:pt x="172085" y="24130"/>
                </a:lnTo>
                <a:lnTo>
                  <a:pt x="172085" y="24130"/>
                </a:lnTo>
                <a:lnTo>
                  <a:pt x="186055" y="18414"/>
                </a:lnTo>
                <a:lnTo>
                  <a:pt x="200532" y="12191"/>
                </a:lnTo>
                <a:lnTo>
                  <a:pt x="213487" y="6476"/>
                </a:lnTo>
                <a:lnTo>
                  <a:pt x="228981" y="2159"/>
                </a:lnTo>
                <a:lnTo>
                  <a:pt x="244348" y="0"/>
                </a:lnTo>
                <a:lnTo>
                  <a:pt x="260604" y="0"/>
                </a:lnTo>
                <a:lnTo>
                  <a:pt x="276098" y="2159"/>
                </a:lnTo>
                <a:lnTo>
                  <a:pt x="292227" y="6476"/>
                </a:lnTo>
                <a:lnTo>
                  <a:pt x="308863" y="12191"/>
                </a:lnTo>
                <a:lnTo>
                  <a:pt x="324993" y="20827"/>
                </a:lnTo>
                <a:lnTo>
                  <a:pt x="340487" y="27431"/>
                </a:lnTo>
                <a:lnTo>
                  <a:pt x="358140" y="31750"/>
                </a:lnTo>
                <a:lnTo>
                  <a:pt x="374777" y="35687"/>
                </a:lnTo>
                <a:lnTo>
                  <a:pt x="390906" y="39243"/>
                </a:lnTo>
                <a:lnTo>
                  <a:pt x="407162" y="40386"/>
                </a:lnTo>
                <a:lnTo>
                  <a:pt x="424815" y="39243"/>
                </a:lnTo>
                <a:lnTo>
                  <a:pt x="445643" y="37084"/>
                </a:lnTo>
                <a:lnTo>
                  <a:pt x="464057" y="32766"/>
                </a:lnTo>
                <a:lnTo>
                  <a:pt x="464057" y="32766"/>
                </a:lnTo>
                <a:lnTo>
                  <a:pt x="483743" y="27431"/>
                </a:lnTo>
                <a:lnTo>
                  <a:pt x="505079" y="21971"/>
                </a:lnTo>
                <a:lnTo>
                  <a:pt x="525526" y="16256"/>
                </a:lnTo>
                <a:lnTo>
                  <a:pt x="544322" y="12191"/>
                </a:lnTo>
                <a:lnTo>
                  <a:pt x="544322" y="12191"/>
                </a:lnTo>
                <a:lnTo>
                  <a:pt x="561975" y="7620"/>
                </a:lnTo>
                <a:lnTo>
                  <a:pt x="581406" y="5714"/>
                </a:lnTo>
                <a:lnTo>
                  <a:pt x="600075" y="4699"/>
                </a:lnTo>
                <a:lnTo>
                  <a:pt x="618744" y="3556"/>
                </a:lnTo>
                <a:lnTo>
                  <a:pt x="637159" y="3556"/>
                </a:lnTo>
                <a:lnTo>
                  <a:pt x="655828" y="4699"/>
                </a:lnTo>
                <a:lnTo>
                  <a:pt x="673481" y="6476"/>
                </a:lnTo>
                <a:lnTo>
                  <a:pt x="689737" y="10795"/>
                </a:lnTo>
                <a:lnTo>
                  <a:pt x="705231" y="15494"/>
                </a:lnTo>
                <a:lnTo>
                  <a:pt x="719582" y="21971"/>
                </a:lnTo>
                <a:lnTo>
                  <a:pt x="735838" y="27431"/>
                </a:lnTo>
                <a:lnTo>
                  <a:pt x="751967" y="30606"/>
                </a:lnTo>
                <a:lnTo>
                  <a:pt x="769619" y="33528"/>
                </a:lnTo>
                <a:lnTo>
                  <a:pt x="786257" y="34543"/>
                </a:lnTo>
                <a:lnTo>
                  <a:pt x="802767" y="35687"/>
                </a:lnTo>
                <a:lnTo>
                  <a:pt x="821182" y="35687"/>
                </a:lnTo>
                <a:lnTo>
                  <a:pt x="840867" y="34543"/>
                </a:lnTo>
                <a:lnTo>
                  <a:pt x="861822" y="32766"/>
                </a:lnTo>
                <a:lnTo>
                  <a:pt x="882269" y="29591"/>
                </a:lnTo>
                <a:lnTo>
                  <a:pt x="902081" y="27431"/>
                </a:lnTo>
                <a:lnTo>
                  <a:pt x="921893" y="24892"/>
                </a:lnTo>
                <a:lnTo>
                  <a:pt x="942848" y="21971"/>
                </a:lnTo>
                <a:lnTo>
                  <a:pt x="964438" y="18414"/>
                </a:lnTo>
                <a:lnTo>
                  <a:pt x="986409" y="14350"/>
                </a:lnTo>
                <a:lnTo>
                  <a:pt x="1008380" y="12191"/>
                </a:lnTo>
                <a:lnTo>
                  <a:pt x="1029207" y="10795"/>
                </a:lnTo>
                <a:lnTo>
                  <a:pt x="1047877" y="12191"/>
                </a:lnTo>
                <a:lnTo>
                  <a:pt x="1065149" y="15494"/>
                </a:lnTo>
                <a:lnTo>
                  <a:pt x="1081786" y="19431"/>
                </a:lnTo>
                <a:lnTo>
                  <a:pt x="1096899" y="23113"/>
                </a:lnTo>
                <a:lnTo>
                  <a:pt x="1114552" y="24892"/>
                </a:lnTo>
                <a:lnTo>
                  <a:pt x="1131062" y="25907"/>
                </a:lnTo>
                <a:lnTo>
                  <a:pt x="1144016" y="27431"/>
                </a:lnTo>
                <a:lnTo>
                  <a:pt x="1155192" y="27431"/>
                </a:lnTo>
                <a:lnTo>
                  <a:pt x="1168146" y="28448"/>
                </a:lnTo>
                <a:lnTo>
                  <a:pt x="1180084" y="24892"/>
                </a:lnTo>
                <a:lnTo>
                  <a:pt x="1189101" y="2082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6508" y="1867153"/>
            <a:ext cx="858519" cy="30480"/>
          </a:xfrm>
          <a:custGeom>
            <a:avLst/>
            <a:gdLst/>
            <a:ahLst/>
            <a:cxnLst/>
            <a:rect l="l" t="t" r="r" b="b"/>
            <a:pathLst>
              <a:path w="858520" h="30480">
                <a:moveTo>
                  <a:pt x="0" y="0"/>
                </a:moveTo>
                <a:lnTo>
                  <a:pt x="0" y="0"/>
                </a:lnTo>
                <a:lnTo>
                  <a:pt x="15113" y="4064"/>
                </a:lnTo>
                <a:lnTo>
                  <a:pt x="29464" y="9398"/>
                </a:lnTo>
                <a:lnTo>
                  <a:pt x="44577" y="16256"/>
                </a:lnTo>
                <a:lnTo>
                  <a:pt x="61214" y="22352"/>
                </a:lnTo>
                <a:lnTo>
                  <a:pt x="78867" y="27051"/>
                </a:lnTo>
                <a:lnTo>
                  <a:pt x="97155" y="28829"/>
                </a:lnTo>
                <a:lnTo>
                  <a:pt x="115951" y="28829"/>
                </a:lnTo>
                <a:lnTo>
                  <a:pt x="115951" y="28829"/>
                </a:lnTo>
                <a:lnTo>
                  <a:pt x="135763" y="27813"/>
                </a:lnTo>
                <a:lnTo>
                  <a:pt x="154051" y="27051"/>
                </a:lnTo>
                <a:lnTo>
                  <a:pt x="173863" y="24892"/>
                </a:lnTo>
                <a:lnTo>
                  <a:pt x="192532" y="22352"/>
                </a:lnTo>
                <a:lnTo>
                  <a:pt x="209804" y="18415"/>
                </a:lnTo>
                <a:lnTo>
                  <a:pt x="226441" y="13716"/>
                </a:lnTo>
                <a:lnTo>
                  <a:pt x="241935" y="10541"/>
                </a:lnTo>
                <a:lnTo>
                  <a:pt x="259588" y="7620"/>
                </a:lnTo>
                <a:lnTo>
                  <a:pt x="276860" y="4064"/>
                </a:lnTo>
                <a:lnTo>
                  <a:pt x="294513" y="1905"/>
                </a:lnTo>
                <a:lnTo>
                  <a:pt x="314198" y="762"/>
                </a:lnTo>
                <a:lnTo>
                  <a:pt x="332613" y="762"/>
                </a:lnTo>
                <a:lnTo>
                  <a:pt x="350266" y="1905"/>
                </a:lnTo>
                <a:lnTo>
                  <a:pt x="366776" y="5080"/>
                </a:lnTo>
                <a:lnTo>
                  <a:pt x="381889" y="10541"/>
                </a:lnTo>
                <a:lnTo>
                  <a:pt x="400685" y="16256"/>
                </a:lnTo>
                <a:lnTo>
                  <a:pt x="420496" y="21336"/>
                </a:lnTo>
                <a:lnTo>
                  <a:pt x="440944" y="26035"/>
                </a:lnTo>
                <a:lnTo>
                  <a:pt x="460756" y="28829"/>
                </a:lnTo>
                <a:lnTo>
                  <a:pt x="482727" y="30353"/>
                </a:lnTo>
                <a:lnTo>
                  <a:pt x="482727" y="30353"/>
                </a:lnTo>
                <a:lnTo>
                  <a:pt x="504698" y="28829"/>
                </a:lnTo>
                <a:lnTo>
                  <a:pt x="525271" y="28829"/>
                </a:lnTo>
                <a:lnTo>
                  <a:pt x="544957" y="27813"/>
                </a:lnTo>
                <a:lnTo>
                  <a:pt x="563753" y="26035"/>
                </a:lnTo>
                <a:lnTo>
                  <a:pt x="583565" y="22352"/>
                </a:lnTo>
                <a:lnTo>
                  <a:pt x="604393" y="18415"/>
                </a:lnTo>
                <a:lnTo>
                  <a:pt x="624967" y="15112"/>
                </a:lnTo>
                <a:lnTo>
                  <a:pt x="644779" y="12954"/>
                </a:lnTo>
                <a:lnTo>
                  <a:pt x="663448" y="12954"/>
                </a:lnTo>
                <a:lnTo>
                  <a:pt x="663448" y="12954"/>
                </a:lnTo>
                <a:lnTo>
                  <a:pt x="680719" y="13716"/>
                </a:lnTo>
                <a:lnTo>
                  <a:pt x="699516" y="15112"/>
                </a:lnTo>
                <a:lnTo>
                  <a:pt x="716026" y="17272"/>
                </a:lnTo>
                <a:lnTo>
                  <a:pt x="731139" y="22352"/>
                </a:lnTo>
                <a:lnTo>
                  <a:pt x="746632" y="26035"/>
                </a:lnTo>
                <a:lnTo>
                  <a:pt x="762127" y="27813"/>
                </a:lnTo>
                <a:lnTo>
                  <a:pt x="780415" y="28829"/>
                </a:lnTo>
                <a:lnTo>
                  <a:pt x="800227" y="28829"/>
                </a:lnTo>
                <a:lnTo>
                  <a:pt x="821182" y="27051"/>
                </a:lnTo>
                <a:lnTo>
                  <a:pt x="838454" y="26035"/>
                </a:lnTo>
                <a:lnTo>
                  <a:pt x="849630" y="24892"/>
                </a:lnTo>
                <a:lnTo>
                  <a:pt x="858266" y="213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46397" y="1632457"/>
            <a:ext cx="681355" cy="263525"/>
          </a:xfrm>
          <a:custGeom>
            <a:avLst/>
            <a:gdLst/>
            <a:ahLst/>
            <a:cxnLst/>
            <a:rect l="l" t="t" r="r" b="b"/>
            <a:pathLst>
              <a:path w="681354" h="263525">
                <a:moveTo>
                  <a:pt x="13335" y="40004"/>
                </a:moveTo>
                <a:lnTo>
                  <a:pt x="13335" y="40004"/>
                </a:lnTo>
                <a:lnTo>
                  <a:pt x="0" y="172846"/>
                </a:lnTo>
                <a:lnTo>
                  <a:pt x="0" y="191135"/>
                </a:lnTo>
                <a:lnTo>
                  <a:pt x="0" y="191135"/>
                </a:lnTo>
                <a:lnTo>
                  <a:pt x="2539" y="209550"/>
                </a:lnTo>
                <a:lnTo>
                  <a:pt x="6476" y="226821"/>
                </a:lnTo>
                <a:lnTo>
                  <a:pt x="12191" y="242315"/>
                </a:lnTo>
                <a:lnTo>
                  <a:pt x="20827" y="253111"/>
                </a:lnTo>
                <a:lnTo>
                  <a:pt x="33147" y="260730"/>
                </a:lnTo>
                <a:lnTo>
                  <a:pt x="48260" y="263524"/>
                </a:lnTo>
                <a:lnTo>
                  <a:pt x="64769" y="263524"/>
                </a:lnTo>
                <a:lnTo>
                  <a:pt x="64769" y="263524"/>
                </a:lnTo>
                <a:lnTo>
                  <a:pt x="83185" y="262508"/>
                </a:lnTo>
                <a:lnTo>
                  <a:pt x="102997" y="261746"/>
                </a:lnTo>
                <a:lnTo>
                  <a:pt x="123825" y="259587"/>
                </a:lnTo>
                <a:lnTo>
                  <a:pt x="142621" y="257048"/>
                </a:lnTo>
                <a:lnTo>
                  <a:pt x="161289" y="256031"/>
                </a:lnTo>
                <a:lnTo>
                  <a:pt x="179704" y="257048"/>
                </a:lnTo>
                <a:lnTo>
                  <a:pt x="197230" y="257048"/>
                </a:lnTo>
                <a:lnTo>
                  <a:pt x="216026" y="257048"/>
                </a:lnTo>
                <a:lnTo>
                  <a:pt x="235457" y="257048"/>
                </a:lnTo>
                <a:lnTo>
                  <a:pt x="256286" y="257048"/>
                </a:lnTo>
                <a:lnTo>
                  <a:pt x="278256" y="257048"/>
                </a:lnTo>
                <a:lnTo>
                  <a:pt x="300227" y="257048"/>
                </a:lnTo>
                <a:lnTo>
                  <a:pt x="323976" y="257048"/>
                </a:lnTo>
                <a:lnTo>
                  <a:pt x="349250" y="257048"/>
                </a:lnTo>
                <a:lnTo>
                  <a:pt x="374776" y="257048"/>
                </a:lnTo>
                <a:lnTo>
                  <a:pt x="396366" y="256031"/>
                </a:lnTo>
                <a:lnTo>
                  <a:pt x="416178" y="256031"/>
                </a:lnTo>
                <a:lnTo>
                  <a:pt x="437006" y="256031"/>
                </a:lnTo>
                <a:lnTo>
                  <a:pt x="460121" y="256031"/>
                </a:lnTo>
                <a:lnTo>
                  <a:pt x="481711" y="256031"/>
                </a:lnTo>
                <a:lnTo>
                  <a:pt x="504063" y="256031"/>
                </a:lnTo>
                <a:lnTo>
                  <a:pt x="524510" y="256031"/>
                </a:lnTo>
                <a:lnTo>
                  <a:pt x="545464" y="256031"/>
                </a:lnTo>
                <a:lnTo>
                  <a:pt x="562737" y="253873"/>
                </a:lnTo>
                <a:lnTo>
                  <a:pt x="580389" y="253873"/>
                </a:lnTo>
                <a:lnTo>
                  <a:pt x="597915" y="251967"/>
                </a:lnTo>
                <a:lnTo>
                  <a:pt x="613410" y="247650"/>
                </a:lnTo>
                <a:lnTo>
                  <a:pt x="625348" y="241173"/>
                </a:lnTo>
                <a:lnTo>
                  <a:pt x="636142" y="231139"/>
                </a:lnTo>
                <a:lnTo>
                  <a:pt x="646176" y="218186"/>
                </a:lnTo>
                <a:lnTo>
                  <a:pt x="652652" y="201929"/>
                </a:lnTo>
                <a:lnTo>
                  <a:pt x="658113" y="183641"/>
                </a:lnTo>
                <a:lnTo>
                  <a:pt x="662431" y="167004"/>
                </a:lnTo>
                <a:lnTo>
                  <a:pt x="666750" y="151891"/>
                </a:lnTo>
                <a:lnTo>
                  <a:pt x="671449" y="135762"/>
                </a:lnTo>
                <a:lnTo>
                  <a:pt x="674624" y="119125"/>
                </a:lnTo>
                <a:lnTo>
                  <a:pt x="677926" y="102996"/>
                </a:lnTo>
                <a:lnTo>
                  <a:pt x="680085" y="84327"/>
                </a:lnTo>
                <a:lnTo>
                  <a:pt x="681101" y="65912"/>
                </a:lnTo>
                <a:lnTo>
                  <a:pt x="681101" y="65912"/>
                </a:lnTo>
                <a:lnTo>
                  <a:pt x="469773" y="12953"/>
                </a:lnTo>
                <a:lnTo>
                  <a:pt x="447801" y="10794"/>
                </a:lnTo>
                <a:lnTo>
                  <a:pt x="379856" y="8636"/>
                </a:lnTo>
                <a:lnTo>
                  <a:pt x="362585" y="6476"/>
                </a:lnTo>
                <a:lnTo>
                  <a:pt x="341629" y="4317"/>
                </a:lnTo>
                <a:lnTo>
                  <a:pt x="214884" y="0"/>
                </a:lnTo>
                <a:lnTo>
                  <a:pt x="190500" y="0"/>
                </a:lnTo>
                <a:lnTo>
                  <a:pt x="169925" y="0"/>
                </a:lnTo>
                <a:lnTo>
                  <a:pt x="151256" y="1142"/>
                </a:lnTo>
                <a:lnTo>
                  <a:pt x="132841" y="2158"/>
                </a:lnTo>
                <a:lnTo>
                  <a:pt x="4699" y="184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38314" y="2729102"/>
            <a:ext cx="432434" cy="200025"/>
          </a:xfrm>
          <a:custGeom>
            <a:avLst/>
            <a:gdLst/>
            <a:ahLst/>
            <a:cxnLst/>
            <a:rect l="l" t="t" r="r" b="b"/>
            <a:pathLst>
              <a:path w="432434" h="200025">
                <a:moveTo>
                  <a:pt x="367918" y="45719"/>
                </a:moveTo>
                <a:lnTo>
                  <a:pt x="367918" y="45719"/>
                </a:lnTo>
                <a:lnTo>
                  <a:pt x="257428" y="12953"/>
                </a:lnTo>
                <a:lnTo>
                  <a:pt x="238632" y="12953"/>
                </a:lnTo>
                <a:lnTo>
                  <a:pt x="221360" y="12953"/>
                </a:lnTo>
                <a:lnTo>
                  <a:pt x="221360" y="12953"/>
                </a:lnTo>
                <a:lnTo>
                  <a:pt x="0" y="131318"/>
                </a:lnTo>
                <a:lnTo>
                  <a:pt x="0" y="131318"/>
                </a:lnTo>
                <a:lnTo>
                  <a:pt x="3301" y="146812"/>
                </a:lnTo>
                <a:lnTo>
                  <a:pt x="9778" y="163068"/>
                </a:lnTo>
                <a:lnTo>
                  <a:pt x="19811" y="176021"/>
                </a:lnTo>
                <a:lnTo>
                  <a:pt x="33908" y="185673"/>
                </a:lnTo>
                <a:lnTo>
                  <a:pt x="49275" y="193294"/>
                </a:lnTo>
                <a:lnTo>
                  <a:pt x="67690" y="197612"/>
                </a:lnTo>
                <a:lnTo>
                  <a:pt x="86359" y="199770"/>
                </a:lnTo>
                <a:lnTo>
                  <a:pt x="106171" y="199770"/>
                </a:lnTo>
                <a:lnTo>
                  <a:pt x="106171" y="199770"/>
                </a:lnTo>
                <a:lnTo>
                  <a:pt x="124586" y="198627"/>
                </a:lnTo>
                <a:lnTo>
                  <a:pt x="142239" y="196850"/>
                </a:lnTo>
                <a:lnTo>
                  <a:pt x="159892" y="193294"/>
                </a:lnTo>
                <a:lnTo>
                  <a:pt x="177545" y="191134"/>
                </a:lnTo>
                <a:lnTo>
                  <a:pt x="195833" y="188975"/>
                </a:lnTo>
                <a:lnTo>
                  <a:pt x="216788" y="186816"/>
                </a:lnTo>
                <a:lnTo>
                  <a:pt x="236219" y="185673"/>
                </a:lnTo>
                <a:lnTo>
                  <a:pt x="256031" y="185673"/>
                </a:lnTo>
                <a:lnTo>
                  <a:pt x="274700" y="185673"/>
                </a:lnTo>
                <a:lnTo>
                  <a:pt x="292353" y="186816"/>
                </a:lnTo>
                <a:lnTo>
                  <a:pt x="309625" y="188975"/>
                </a:lnTo>
                <a:lnTo>
                  <a:pt x="326135" y="191134"/>
                </a:lnTo>
                <a:lnTo>
                  <a:pt x="342772" y="194690"/>
                </a:lnTo>
                <a:lnTo>
                  <a:pt x="360425" y="195833"/>
                </a:lnTo>
                <a:lnTo>
                  <a:pt x="376554" y="194690"/>
                </a:lnTo>
                <a:lnTo>
                  <a:pt x="393191" y="191134"/>
                </a:lnTo>
                <a:lnTo>
                  <a:pt x="408304" y="184657"/>
                </a:lnTo>
                <a:lnTo>
                  <a:pt x="420496" y="176021"/>
                </a:lnTo>
                <a:lnTo>
                  <a:pt x="429132" y="165226"/>
                </a:lnTo>
                <a:lnTo>
                  <a:pt x="432434" y="150748"/>
                </a:lnTo>
                <a:lnTo>
                  <a:pt x="432434" y="130301"/>
                </a:lnTo>
                <a:lnTo>
                  <a:pt x="432434" y="130301"/>
                </a:lnTo>
                <a:lnTo>
                  <a:pt x="403986" y="61087"/>
                </a:lnTo>
                <a:lnTo>
                  <a:pt x="395350" y="49275"/>
                </a:lnTo>
                <a:lnTo>
                  <a:pt x="385190" y="38100"/>
                </a:lnTo>
                <a:lnTo>
                  <a:pt x="374395" y="29463"/>
                </a:lnTo>
                <a:lnTo>
                  <a:pt x="362584" y="21843"/>
                </a:lnTo>
                <a:lnTo>
                  <a:pt x="348106" y="14350"/>
                </a:lnTo>
                <a:lnTo>
                  <a:pt x="328294" y="6731"/>
                </a:lnTo>
                <a:lnTo>
                  <a:pt x="30962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27832" y="2101595"/>
            <a:ext cx="1675764" cy="45720"/>
          </a:xfrm>
          <a:custGeom>
            <a:avLst/>
            <a:gdLst/>
            <a:ahLst/>
            <a:cxnLst/>
            <a:rect l="l" t="t" r="r" b="b"/>
            <a:pathLst>
              <a:path w="1675764" h="45719">
                <a:moveTo>
                  <a:pt x="0" y="7492"/>
                </a:moveTo>
                <a:lnTo>
                  <a:pt x="18668" y="16128"/>
                </a:lnTo>
                <a:lnTo>
                  <a:pt x="34162" y="23748"/>
                </a:lnTo>
                <a:lnTo>
                  <a:pt x="50673" y="32384"/>
                </a:lnTo>
                <a:lnTo>
                  <a:pt x="68072" y="38861"/>
                </a:lnTo>
                <a:lnTo>
                  <a:pt x="86741" y="43179"/>
                </a:lnTo>
                <a:lnTo>
                  <a:pt x="104012" y="45338"/>
                </a:lnTo>
                <a:lnTo>
                  <a:pt x="121666" y="45338"/>
                </a:lnTo>
                <a:lnTo>
                  <a:pt x="139954" y="43179"/>
                </a:lnTo>
                <a:lnTo>
                  <a:pt x="158750" y="38861"/>
                </a:lnTo>
                <a:lnTo>
                  <a:pt x="177419" y="33400"/>
                </a:lnTo>
                <a:lnTo>
                  <a:pt x="177419" y="33400"/>
                </a:lnTo>
                <a:lnTo>
                  <a:pt x="195072" y="28066"/>
                </a:lnTo>
                <a:lnTo>
                  <a:pt x="212344" y="22605"/>
                </a:lnTo>
                <a:lnTo>
                  <a:pt x="228981" y="17271"/>
                </a:lnTo>
                <a:lnTo>
                  <a:pt x="245491" y="13969"/>
                </a:lnTo>
                <a:lnTo>
                  <a:pt x="262763" y="11429"/>
                </a:lnTo>
                <a:lnTo>
                  <a:pt x="280416" y="10413"/>
                </a:lnTo>
                <a:lnTo>
                  <a:pt x="297688" y="10413"/>
                </a:lnTo>
                <a:lnTo>
                  <a:pt x="316356" y="11429"/>
                </a:lnTo>
                <a:lnTo>
                  <a:pt x="336169" y="13969"/>
                </a:lnTo>
                <a:lnTo>
                  <a:pt x="358140" y="17271"/>
                </a:lnTo>
                <a:lnTo>
                  <a:pt x="380111" y="20446"/>
                </a:lnTo>
                <a:lnTo>
                  <a:pt x="403225" y="23748"/>
                </a:lnTo>
                <a:lnTo>
                  <a:pt x="425831" y="26923"/>
                </a:lnTo>
                <a:lnTo>
                  <a:pt x="447802" y="28066"/>
                </a:lnTo>
                <a:lnTo>
                  <a:pt x="465455" y="28066"/>
                </a:lnTo>
                <a:lnTo>
                  <a:pt x="479806" y="25907"/>
                </a:lnTo>
                <a:lnTo>
                  <a:pt x="493903" y="22605"/>
                </a:lnTo>
                <a:lnTo>
                  <a:pt x="511175" y="17271"/>
                </a:lnTo>
                <a:lnTo>
                  <a:pt x="530987" y="11429"/>
                </a:lnTo>
                <a:lnTo>
                  <a:pt x="552957" y="8635"/>
                </a:lnTo>
                <a:lnTo>
                  <a:pt x="572769" y="4317"/>
                </a:lnTo>
                <a:lnTo>
                  <a:pt x="591439" y="2158"/>
                </a:lnTo>
                <a:lnTo>
                  <a:pt x="609854" y="634"/>
                </a:lnTo>
                <a:lnTo>
                  <a:pt x="627507" y="634"/>
                </a:lnTo>
                <a:lnTo>
                  <a:pt x="647319" y="634"/>
                </a:lnTo>
                <a:lnTo>
                  <a:pt x="667004" y="634"/>
                </a:lnTo>
                <a:lnTo>
                  <a:pt x="687578" y="3175"/>
                </a:lnTo>
                <a:lnTo>
                  <a:pt x="709930" y="7492"/>
                </a:lnTo>
                <a:lnTo>
                  <a:pt x="734694" y="11429"/>
                </a:lnTo>
                <a:lnTo>
                  <a:pt x="758825" y="16128"/>
                </a:lnTo>
                <a:lnTo>
                  <a:pt x="781939" y="21970"/>
                </a:lnTo>
                <a:lnTo>
                  <a:pt x="802767" y="24764"/>
                </a:lnTo>
                <a:lnTo>
                  <a:pt x="825500" y="26923"/>
                </a:lnTo>
                <a:lnTo>
                  <a:pt x="847470" y="25907"/>
                </a:lnTo>
                <a:lnTo>
                  <a:pt x="868299" y="22605"/>
                </a:lnTo>
                <a:lnTo>
                  <a:pt x="889127" y="18287"/>
                </a:lnTo>
                <a:lnTo>
                  <a:pt x="912241" y="12953"/>
                </a:lnTo>
                <a:lnTo>
                  <a:pt x="936370" y="8635"/>
                </a:lnTo>
                <a:lnTo>
                  <a:pt x="956818" y="3175"/>
                </a:lnTo>
                <a:lnTo>
                  <a:pt x="977772" y="0"/>
                </a:lnTo>
                <a:lnTo>
                  <a:pt x="998601" y="0"/>
                </a:lnTo>
                <a:lnTo>
                  <a:pt x="998601" y="0"/>
                </a:lnTo>
                <a:lnTo>
                  <a:pt x="1019556" y="634"/>
                </a:lnTo>
                <a:lnTo>
                  <a:pt x="1037844" y="3175"/>
                </a:lnTo>
                <a:lnTo>
                  <a:pt x="1056513" y="7492"/>
                </a:lnTo>
                <a:lnTo>
                  <a:pt x="1076325" y="11429"/>
                </a:lnTo>
                <a:lnTo>
                  <a:pt x="1094740" y="16128"/>
                </a:lnTo>
                <a:lnTo>
                  <a:pt x="1115568" y="20446"/>
                </a:lnTo>
                <a:lnTo>
                  <a:pt x="1135380" y="25907"/>
                </a:lnTo>
                <a:lnTo>
                  <a:pt x="1155192" y="30225"/>
                </a:lnTo>
                <a:lnTo>
                  <a:pt x="1175004" y="31241"/>
                </a:lnTo>
                <a:lnTo>
                  <a:pt x="1175004" y="31241"/>
                </a:lnTo>
                <a:lnTo>
                  <a:pt x="1194816" y="30225"/>
                </a:lnTo>
                <a:lnTo>
                  <a:pt x="1214246" y="26923"/>
                </a:lnTo>
                <a:lnTo>
                  <a:pt x="1232916" y="23748"/>
                </a:lnTo>
                <a:lnTo>
                  <a:pt x="1250569" y="19430"/>
                </a:lnTo>
                <a:lnTo>
                  <a:pt x="1266825" y="13969"/>
                </a:lnTo>
                <a:lnTo>
                  <a:pt x="1283334" y="11429"/>
                </a:lnTo>
                <a:lnTo>
                  <a:pt x="1300607" y="9651"/>
                </a:lnTo>
                <a:lnTo>
                  <a:pt x="1319403" y="8635"/>
                </a:lnTo>
                <a:lnTo>
                  <a:pt x="1340231" y="9651"/>
                </a:lnTo>
                <a:lnTo>
                  <a:pt x="1360043" y="11429"/>
                </a:lnTo>
                <a:lnTo>
                  <a:pt x="1378839" y="15112"/>
                </a:lnTo>
                <a:lnTo>
                  <a:pt x="1398270" y="18287"/>
                </a:lnTo>
                <a:lnTo>
                  <a:pt x="1419097" y="21970"/>
                </a:lnTo>
                <a:lnTo>
                  <a:pt x="1442084" y="22605"/>
                </a:lnTo>
                <a:lnTo>
                  <a:pt x="1465199" y="21970"/>
                </a:lnTo>
                <a:lnTo>
                  <a:pt x="1487805" y="18287"/>
                </a:lnTo>
                <a:lnTo>
                  <a:pt x="1507997" y="12953"/>
                </a:lnTo>
                <a:lnTo>
                  <a:pt x="1525270" y="7492"/>
                </a:lnTo>
                <a:lnTo>
                  <a:pt x="1541526" y="2158"/>
                </a:lnTo>
                <a:lnTo>
                  <a:pt x="1559179" y="634"/>
                </a:lnTo>
                <a:lnTo>
                  <a:pt x="1577847" y="634"/>
                </a:lnTo>
                <a:lnTo>
                  <a:pt x="1594104" y="3175"/>
                </a:lnTo>
                <a:lnTo>
                  <a:pt x="1612772" y="7492"/>
                </a:lnTo>
                <a:lnTo>
                  <a:pt x="1631442" y="8635"/>
                </a:lnTo>
                <a:lnTo>
                  <a:pt x="1650238" y="9651"/>
                </a:lnTo>
                <a:lnTo>
                  <a:pt x="1665732" y="9651"/>
                </a:lnTo>
                <a:lnTo>
                  <a:pt x="1675383" y="863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18329" y="20882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602486" y="2329814"/>
            <a:ext cx="2491105" cy="62230"/>
          </a:xfrm>
          <a:custGeom>
            <a:avLst/>
            <a:gdLst/>
            <a:ahLst/>
            <a:cxnLst/>
            <a:rect l="l" t="t" r="r" b="b"/>
            <a:pathLst>
              <a:path w="2491104" h="62230">
                <a:moveTo>
                  <a:pt x="0" y="0"/>
                </a:moveTo>
                <a:lnTo>
                  <a:pt x="7873" y="1777"/>
                </a:lnTo>
                <a:lnTo>
                  <a:pt x="21208" y="3936"/>
                </a:lnTo>
                <a:lnTo>
                  <a:pt x="37464" y="8635"/>
                </a:lnTo>
                <a:lnTo>
                  <a:pt x="53593" y="15875"/>
                </a:lnTo>
                <a:lnTo>
                  <a:pt x="67690" y="25907"/>
                </a:lnTo>
                <a:lnTo>
                  <a:pt x="85343" y="33527"/>
                </a:lnTo>
                <a:lnTo>
                  <a:pt x="104012" y="36702"/>
                </a:lnTo>
                <a:lnTo>
                  <a:pt x="123443" y="36702"/>
                </a:lnTo>
                <a:lnTo>
                  <a:pt x="142112" y="32384"/>
                </a:lnTo>
                <a:lnTo>
                  <a:pt x="161925" y="27050"/>
                </a:lnTo>
                <a:lnTo>
                  <a:pt x="182880" y="20573"/>
                </a:lnTo>
                <a:lnTo>
                  <a:pt x="201549" y="14731"/>
                </a:lnTo>
                <a:lnTo>
                  <a:pt x="221361" y="13715"/>
                </a:lnTo>
                <a:lnTo>
                  <a:pt x="242950" y="14731"/>
                </a:lnTo>
                <a:lnTo>
                  <a:pt x="264921" y="17271"/>
                </a:lnTo>
                <a:lnTo>
                  <a:pt x="285750" y="20573"/>
                </a:lnTo>
                <a:lnTo>
                  <a:pt x="305562" y="23367"/>
                </a:lnTo>
                <a:lnTo>
                  <a:pt x="323976" y="28066"/>
                </a:lnTo>
                <a:lnTo>
                  <a:pt x="342645" y="32384"/>
                </a:lnTo>
                <a:lnTo>
                  <a:pt x="361441" y="37845"/>
                </a:lnTo>
                <a:lnTo>
                  <a:pt x="379094" y="42163"/>
                </a:lnTo>
                <a:lnTo>
                  <a:pt x="396366" y="46481"/>
                </a:lnTo>
                <a:lnTo>
                  <a:pt x="415036" y="48640"/>
                </a:lnTo>
                <a:lnTo>
                  <a:pt x="433705" y="48640"/>
                </a:lnTo>
                <a:lnTo>
                  <a:pt x="433705" y="48640"/>
                </a:lnTo>
                <a:lnTo>
                  <a:pt x="453263" y="46481"/>
                </a:lnTo>
                <a:lnTo>
                  <a:pt x="472947" y="43179"/>
                </a:lnTo>
                <a:lnTo>
                  <a:pt x="493902" y="36702"/>
                </a:lnTo>
                <a:lnTo>
                  <a:pt x="514350" y="29209"/>
                </a:lnTo>
                <a:lnTo>
                  <a:pt x="537463" y="22732"/>
                </a:lnTo>
                <a:lnTo>
                  <a:pt x="561594" y="17271"/>
                </a:lnTo>
                <a:lnTo>
                  <a:pt x="584581" y="12572"/>
                </a:lnTo>
                <a:lnTo>
                  <a:pt x="608711" y="10413"/>
                </a:lnTo>
                <a:lnTo>
                  <a:pt x="635000" y="11556"/>
                </a:lnTo>
                <a:lnTo>
                  <a:pt x="660145" y="14731"/>
                </a:lnTo>
                <a:lnTo>
                  <a:pt x="683259" y="19431"/>
                </a:lnTo>
                <a:lnTo>
                  <a:pt x="705231" y="23367"/>
                </a:lnTo>
                <a:lnTo>
                  <a:pt x="724662" y="28066"/>
                </a:lnTo>
                <a:lnTo>
                  <a:pt x="744474" y="33527"/>
                </a:lnTo>
                <a:lnTo>
                  <a:pt x="764286" y="36702"/>
                </a:lnTo>
                <a:lnTo>
                  <a:pt x="783716" y="37845"/>
                </a:lnTo>
                <a:lnTo>
                  <a:pt x="804926" y="35686"/>
                </a:lnTo>
                <a:lnTo>
                  <a:pt x="827658" y="31368"/>
                </a:lnTo>
                <a:lnTo>
                  <a:pt x="851662" y="24510"/>
                </a:lnTo>
                <a:lnTo>
                  <a:pt x="876934" y="18287"/>
                </a:lnTo>
                <a:lnTo>
                  <a:pt x="902081" y="11556"/>
                </a:lnTo>
                <a:lnTo>
                  <a:pt x="927353" y="6095"/>
                </a:lnTo>
                <a:lnTo>
                  <a:pt x="950340" y="2920"/>
                </a:lnTo>
                <a:lnTo>
                  <a:pt x="974470" y="1777"/>
                </a:lnTo>
                <a:lnTo>
                  <a:pt x="997203" y="2920"/>
                </a:lnTo>
                <a:lnTo>
                  <a:pt x="1020571" y="3936"/>
                </a:lnTo>
                <a:lnTo>
                  <a:pt x="1044320" y="6095"/>
                </a:lnTo>
                <a:lnTo>
                  <a:pt x="1069466" y="11556"/>
                </a:lnTo>
                <a:lnTo>
                  <a:pt x="1095756" y="19431"/>
                </a:lnTo>
                <a:lnTo>
                  <a:pt x="1121409" y="25907"/>
                </a:lnTo>
                <a:lnTo>
                  <a:pt x="1143000" y="31368"/>
                </a:lnTo>
                <a:lnTo>
                  <a:pt x="1165987" y="34543"/>
                </a:lnTo>
                <a:lnTo>
                  <a:pt x="1190116" y="35686"/>
                </a:lnTo>
                <a:lnTo>
                  <a:pt x="1215263" y="34543"/>
                </a:lnTo>
                <a:lnTo>
                  <a:pt x="1236980" y="32384"/>
                </a:lnTo>
                <a:lnTo>
                  <a:pt x="1255649" y="28066"/>
                </a:lnTo>
                <a:lnTo>
                  <a:pt x="1255649" y="28066"/>
                </a:lnTo>
                <a:lnTo>
                  <a:pt x="1276477" y="23367"/>
                </a:lnTo>
                <a:lnTo>
                  <a:pt x="1304925" y="18287"/>
                </a:lnTo>
                <a:lnTo>
                  <a:pt x="1333753" y="14731"/>
                </a:lnTo>
                <a:lnTo>
                  <a:pt x="1362202" y="11556"/>
                </a:lnTo>
                <a:lnTo>
                  <a:pt x="1389507" y="10413"/>
                </a:lnTo>
                <a:lnTo>
                  <a:pt x="1411224" y="10413"/>
                </a:lnTo>
                <a:lnTo>
                  <a:pt x="1429893" y="13715"/>
                </a:lnTo>
                <a:lnTo>
                  <a:pt x="1448562" y="18287"/>
                </a:lnTo>
                <a:lnTo>
                  <a:pt x="1464818" y="24510"/>
                </a:lnTo>
                <a:lnTo>
                  <a:pt x="1486789" y="31368"/>
                </a:lnTo>
                <a:lnTo>
                  <a:pt x="1509776" y="38861"/>
                </a:lnTo>
                <a:lnTo>
                  <a:pt x="1531746" y="44322"/>
                </a:lnTo>
                <a:lnTo>
                  <a:pt x="1554861" y="47497"/>
                </a:lnTo>
                <a:lnTo>
                  <a:pt x="1580769" y="48640"/>
                </a:lnTo>
                <a:lnTo>
                  <a:pt x="1605152" y="47497"/>
                </a:lnTo>
                <a:lnTo>
                  <a:pt x="1627886" y="44322"/>
                </a:lnTo>
                <a:lnTo>
                  <a:pt x="1650873" y="38861"/>
                </a:lnTo>
                <a:lnTo>
                  <a:pt x="1675002" y="34543"/>
                </a:lnTo>
                <a:lnTo>
                  <a:pt x="1696974" y="31368"/>
                </a:lnTo>
                <a:lnTo>
                  <a:pt x="1717928" y="27050"/>
                </a:lnTo>
                <a:lnTo>
                  <a:pt x="1739518" y="24510"/>
                </a:lnTo>
                <a:lnTo>
                  <a:pt x="1762887" y="24510"/>
                </a:lnTo>
                <a:lnTo>
                  <a:pt x="1782317" y="27050"/>
                </a:lnTo>
                <a:lnTo>
                  <a:pt x="1806448" y="32384"/>
                </a:lnTo>
                <a:lnTo>
                  <a:pt x="1831593" y="40004"/>
                </a:lnTo>
                <a:lnTo>
                  <a:pt x="1854708" y="46481"/>
                </a:lnTo>
                <a:lnTo>
                  <a:pt x="1874519" y="51815"/>
                </a:lnTo>
                <a:lnTo>
                  <a:pt x="1896110" y="57276"/>
                </a:lnTo>
                <a:lnTo>
                  <a:pt x="1919477" y="60832"/>
                </a:lnTo>
                <a:lnTo>
                  <a:pt x="1943227" y="61848"/>
                </a:lnTo>
                <a:lnTo>
                  <a:pt x="1968500" y="60832"/>
                </a:lnTo>
                <a:lnTo>
                  <a:pt x="1990343" y="57276"/>
                </a:lnTo>
                <a:lnTo>
                  <a:pt x="2011299" y="51815"/>
                </a:lnTo>
                <a:lnTo>
                  <a:pt x="2032127" y="45338"/>
                </a:lnTo>
                <a:lnTo>
                  <a:pt x="2052701" y="38861"/>
                </a:lnTo>
                <a:lnTo>
                  <a:pt x="2072513" y="34543"/>
                </a:lnTo>
                <a:lnTo>
                  <a:pt x="2091943" y="34543"/>
                </a:lnTo>
                <a:lnTo>
                  <a:pt x="2112137" y="35686"/>
                </a:lnTo>
                <a:lnTo>
                  <a:pt x="2130425" y="37845"/>
                </a:lnTo>
                <a:lnTo>
                  <a:pt x="2148078" y="40004"/>
                </a:lnTo>
                <a:lnTo>
                  <a:pt x="2164334" y="43179"/>
                </a:lnTo>
                <a:lnTo>
                  <a:pt x="2185162" y="45338"/>
                </a:lnTo>
                <a:lnTo>
                  <a:pt x="2209291" y="46481"/>
                </a:lnTo>
                <a:lnTo>
                  <a:pt x="2234438" y="47497"/>
                </a:lnTo>
                <a:lnTo>
                  <a:pt x="2234438" y="47497"/>
                </a:lnTo>
                <a:lnTo>
                  <a:pt x="2257552" y="45338"/>
                </a:lnTo>
                <a:lnTo>
                  <a:pt x="2279523" y="41020"/>
                </a:lnTo>
                <a:lnTo>
                  <a:pt x="2301493" y="36702"/>
                </a:lnTo>
                <a:lnTo>
                  <a:pt x="2321941" y="33527"/>
                </a:lnTo>
                <a:lnTo>
                  <a:pt x="2321941" y="33527"/>
                </a:lnTo>
                <a:lnTo>
                  <a:pt x="2343912" y="31368"/>
                </a:lnTo>
                <a:lnTo>
                  <a:pt x="2364740" y="30225"/>
                </a:lnTo>
                <a:lnTo>
                  <a:pt x="2384552" y="29209"/>
                </a:lnTo>
                <a:lnTo>
                  <a:pt x="2404364" y="29209"/>
                </a:lnTo>
                <a:lnTo>
                  <a:pt x="2424938" y="29209"/>
                </a:lnTo>
                <a:lnTo>
                  <a:pt x="2444750" y="29209"/>
                </a:lnTo>
                <a:lnTo>
                  <a:pt x="2463038" y="29209"/>
                </a:lnTo>
                <a:lnTo>
                  <a:pt x="2479675" y="27050"/>
                </a:lnTo>
                <a:lnTo>
                  <a:pt x="2490851" y="259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899410" y="1332737"/>
            <a:ext cx="215900" cy="1418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33519" y="1946020"/>
            <a:ext cx="252095" cy="91440"/>
          </a:xfrm>
          <a:custGeom>
            <a:avLst/>
            <a:gdLst/>
            <a:ahLst/>
            <a:cxnLst/>
            <a:rect l="l" t="t" r="r" b="b"/>
            <a:pathLst>
              <a:path w="252095" h="91439">
                <a:moveTo>
                  <a:pt x="1142" y="56895"/>
                </a:moveTo>
                <a:lnTo>
                  <a:pt x="0" y="65531"/>
                </a:lnTo>
                <a:lnTo>
                  <a:pt x="0" y="65531"/>
                </a:lnTo>
                <a:lnTo>
                  <a:pt x="1142" y="75310"/>
                </a:lnTo>
                <a:lnTo>
                  <a:pt x="6222" y="86105"/>
                </a:lnTo>
                <a:lnTo>
                  <a:pt x="18414" y="91439"/>
                </a:lnTo>
                <a:lnTo>
                  <a:pt x="38226" y="91439"/>
                </a:lnTo>
                <a:lnTo>
                  <a:pt x="59816" y="84962"/>
                </a:lnTo>
                <a:lnTo>
                  <a:pt x="80644" y="76326"/>
                </a:lnTo>
                <a:lnTo>
                  <a:pt x="102615" y="66675"/>
                </a:lnTo>
                <a:lnTo>
                  <a:pt x="122427" y="56895"/>
                </a:lnTo>
                <a:lnTo>
                  <a:pt x="146557" y="44703"/>
                </a:lnTo>
                <a:lnTo>
                  <a:pt x="169671" y="34925"/>
                </a:lnTo>
                <a:lnTo>
                  <a:pt x="189102" y="26288"/>
                </a:lnTo>
                <a:lnTo>
                  <a:pt x="208787" y="19430"/>
                </a:lnTo>
                <a:lnTo>
                  <a:pt x="226440" y="13334"/>
                </a:lnTo>
                <a:lnTo>
                  <a:pt x="241934" y="6476"/>
                </a:lnTo>
                <a:lnTo>
                  <a:pt x="251713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79390" y="19540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76D2A7E-446A-43D3-94D3-DB1E6415887B}"/>
                  </a:ext>
                </a:extLst>
              </p14:cNvPr>
              <p14:cNvContentPartPr/>
              <p14:nvPr/>
            </p14:nvContentPartPr>
            <p14:xfrm>
              <a:off x="2028240" y="514440"/>
              <a:ext cx="6392520" cy="3600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76D2A7E-446A-43D3-94D3-DB1E641588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18880" y="505080"/>
                <a:ext cx="6411240" cy="36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7152" y="792479"/>
            <a:ext cx="188137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388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426208" y="475488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46913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00"/>
              </a:spcBef>
            </a:pP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Exchange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5" dirty="0">
                <a:latin typeface="Arial"/>
                <a:cs typeface="Arial"/>
              </a:rPr>
              <a:t>Respiratory </a:t>
            </a:r>
            <a:r>
              <a:rPr sz="1500" dirty="0">
                <a:latin typeface="Arial"/>
                <a:cs typeface="Arial"/>
              </a:rPr>
              <a:t>system includes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5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to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7</a:t>
            </a:r>
            <a:r>
              <a:rPr sz="1500" b="1" spc="-28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pairs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gills.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Arial"/>
                <a:cs typeface="Arial"/>
              </a:rPr>
              <a:t>Gill cover </a:t>
            </a:r>
            <a:r>
              <a:rPr sz="1500" spc="15" dirty="0">
                <a:latin typeface="Arial"/>
                <a:cs typeface="Arial"/>
              </a:rPr>
              <a:t>or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operculum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</a:t>
            </a:r>
            <a:r>
              <a:rPr sz="1500" b="1" spc="-1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absent.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Swim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bladder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</a:t>
            </a:r>
            <a:r>
              <a:rPr sz="1500" b="1" spc="-1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absent.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5" dirty="0">
                <a:latin typeface="Arial"/>
                <a:cs typeface="Arial"/>
              </a:rPr>
              <a:t>Oil </a:t>
            </a:r>
            <a:r>
              <a:rPr sz="1500" spc="10" dirty="0">
                <a:latin typeface="Arial"/>
                <a:cs typeface="Arial"/>
              </a:rPr>
              <a:t>stored </a:t>
            </a:r>
            <a:r>
              <a:rPr sz="1500" spc="20" dirty="0">
                <a:latin typeface="Arial"/>
                <a:cs typeface="Arial"/>
              </a:rPr>
              <a:t>in </a:t>
            </a:r>
            <a:r>
              <a:rPr sz="1500" spc="10" dirty="0">
                <a:latin typeface="Arial"/>
                <a:cs typeface="Arial"/>
              </a:rPr>
              <a:t>liver provides</a:t>
            </a:r>
            <a:r>
              <a:rPr sz="1500" spc="-290" dirty="0"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buoyancy.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dirty="0">
                <a:latin typeface="Arial"/>
                <a:cs typeface="Arial"/>
              </a:rPr>
              <a:t>They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have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to</a:t>
            </a:r>
            <a:r>
              <a:rPr sz="1500" spc="-10" dirty="0"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constantly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swim</a:t>
            </a:r>
            <a:r>
              <a:rPr sz="1500" b="1" spc="-9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40" dirty="0">
                <a:latin typeface="Arial"/>
                <a:cs typeface="Arial"/>
              </a:rPr>
              <a:t>to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avoid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sinking.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6111" y="2868167"/>
            <a:ext cx="4093464" cy="1999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94277" y="1637283"/>
            <a:ext cx="1594485" cy="76200"/>
          </a:xfrm>
          <a:custGeom>
            <a:avLst/>
            <a:gdLst/>
            <a:ahLst/>
            <a:cxnLst/>
            <a:rect l="l" t="t" r="r" b="b"/>
            <a:pathLst>
              <a:path w="1594485" h="76200">
                <a:moveTo>
                  <a:pt x="0" y="7619"/>
                </a:moveTo>
                <a:lnTo>
                  <a:pt x="4318" y="0"/>
                </a:lnTo>
                <a:lnTo>
                  <a:pt x="4318" y="0"/>
                </a:lnTo>
                <a:lnTo>
                  <a:pt x="11175" y="5461"/>
                </a:lnTo>
                <a:lnTo>
                  <a:pt x="16128" y="10922"/>
                </a:lnTo>
                <a:lnTo>
                  <a:pt x="24130" y="17652"/>
                </a:lnTo>
                <a:lnTo>
                  <a:pt x="35940" y="24891"/>
                </a:lnTo>
                <a:lnTo>
                  <a:pt x="48260" y="32512"/>
                </a:lnTo>
                <a:lnTo>
                  <a:pt x="63373" y="38226"/>
                </a:lnTo>
                <a:lnTo>
                  <a:pt x="79883" y="41148"/>
                </a:lnTo>
                <a:lnTo>
                  <a:pt x="96520" y="42163"/>
                </a:lnTo>
                <a:lnTo>
                  <a:pt x="113030" y="40004"/>
                </a:lnTo>
                <a:lnTo>
                  <a:pt x="132461" y="37084"/>
                </a:lnTo>
                <a:lnTo>
                  <a:pt x="150113" y="31368"/>
                </a:lnTo>
                <a:lnTo>
                  <a:pt x="165226" y="23875"/>
                </a:lnTo>
                <a:lnTo>
                  <a:pt x="180721" y="17652"/>
                </a:lnTo>
                <a:lnTo>
                  <a:pt x="196214" y="13080"/>
                </a:lnTo>
                <a:lnTo>
                  <a:pt x="212344" y="11937"/>
                </a:lnTo>
                <a:lnTo>
                  <a:pt x="229615" y="14097"/>
                </a:lnTo>
                <a:lnTo>
                  <a:pt x="245110" y="17652"/>
                </a:lnTo>
                <a:lnTo>
                  <a:pt x="259587" y="22732"/>
                </a:lnTo>
                <a:lnTo>
                  <a:pt x="274700" y="30352"/>
                </a:lnTo>
                <a:lnTo>
                  <a:pt x="291211" y="36067"/>
                </a:lnTo>
                <a:lnTo>
                  <a:pt x="309880" y="41148"/>
                </a:lnTo>
                <a:lnTo>
                  <a:pt x="327533" y="45719"/>
                </a:lnTo>
                <a:lnTo>
                  <a:pt x="344805" y="48640"/>
                </a:lnTo>
                <a:lnTo>
                  <a:pt x="362458" y="48640"/>
                </a:lnTo>
                <a:lnTo>
                  <a:pt x="378713" y="46862"/>
                </a:lnTo>
                <a:lnTo>
                  <a:pt x="397383" y="44703"/>
                </a:lnTo>
                <a:lnTo>
                  <a:pt x="417195" y="41148"/>
                </a:lnTo>
                <a:lnTo>
                  <a:pt x="434467" y="39242"/>
                </a:lnTo>
                <a:lnTo>
                  <a:pt x="452120" y="36067"/>
                </a:lnTo>
                <a:lnTo>
                  <a:pt x="470915" y="33527"/>
                </a:lnTo>
                <a:lnTo>
                  <a:pt x="489203" y="31368"/>
                </a:lnTo>
                <a:lnTo>
                  <a:pt x="508000" y="31368"/>
                </a:lnTo>
                <a:lnTo>
                  <a:pt x="524510" y="33527"/>
                </a:lnTo>
                <a:lnTo>
                  <a:pt x="538861" y="38226"/>
                </a:lnTo>
                <a:lnTo>
                  <a:pt x="553974" y="43306"/>
                </a:lnTo>
                <a:lnTo>
                  <a:pt x="570611" y="48640"/>
                </a:lnTo>
                <a:lnTo>
                  <a:pt x="588899" y="53339"/>
                </a:lnTo>
                <a:lnTo>
                  <a:pt x="609853" y="56641"/>
                </a:lnTo>
                <a:lnTo>
                  <a:pt x="629285" y="57276"/>
                </a:lnTo>
                <a:lnTo>
                  <a:pt x="649477" y="57276"/>
                </a:lnTo>
                <a:lnTo>
                  <a:pt x="667765" y="56641"/>
                </a:lnTo>
                <a:lnTo>
                  <a:pt x="686435" y="53339"/>
                </a:lnTo>
                <a:lnTo>
                  <a:pt x="705231" y="48640"/>
                </a:lnTo>
                <a:lnTo>
                  <a:pt x="725043" y="43306"/>
                </a:lnTo>
                <a:lnTo>
                  <a:pt x="744474" y="38226"/>
                </a:lnTo>
                <a:lnTo>
                  <a:pt x="763143" y="34670"/>
                </a:lnTo>
                <a:lnTo>
                  <a:pt x="782955" y="33527"/>
                </a:lnTo>
                <a:lnTo>
                  <a:pt x="802386" y="33527"/>
                </a:lnTo>
                <a:lnTo>
                  <a:pt x="821182" y="36067"/>
                </a:lnTo>
                <a:lnTo>
                  <a:pt x="838835" y="40004"/>
                </a:lnTo>
                <a:lnTo>
                  <a:pt x="853948" y="45719"/>
                </a:lnTo>
                <a:lnTo>
                  <a:pt x="869314" y="50800"/>
                </a:lnTo>
                <a:lnTo>
                  <a:pt x="886713" y="55499"/>
                </a:lnTo>
                <a:lnTo>
                  <a:pt x="905383" y="58419"/>
                </a:lnTo>
                <a:lnTo>
                  <a:pt x="926211" y="59436"/>
                </a:lnTo>
                <a:lnTo>
                  <a:pt x="948182" y="58419"/>
                </a:lnTo>
                <a:lnTo>
                  <a:pt x="970914" y="56641"/>
                </a:lnTo>
                <a:lnTo>
                  <a:pt x="993267" y="52324"/>
                </a:lnTo>
                <a:lnTo>
                  <a:pt x="1013078" y="48640"/>
                </a:lnTo>
                <a:lnTo>
                  <a:pt x="1030351" y="46862"/>
                </a:lnTo>
                <a:lnTo>
                  <a:pt x="1046480" y="46862"/>
                </a:lnTo>
                <a:lnTo>
                  <a:pt x="1064133" y="46862"/>
                </a:lnTo>
                <a:lnTo>
                  <a:pt x="1079627" y="47878"/>
                </a:lnTo>
                <a:lnTo>
                  <a:pt x="1096137" y="50800"/>
                </a:lnTo>
                <a:lnTo>
                  <a:pt x="1111250" y="55499"/>
                </a:lnTo>
                <a:lnTo>
                  <a:pt x="1127506" y="60578"/>
                </a:lnTo>
                <a:lnTo>
                  <a:pt x="1144015" y="65277"/>
                </a:lnTo>
                <a:lnTo>
                  <a:pt x="1161669" y="68072"/>
                </a:lnTo>
                <a:lnTo>
                  <a:pt x="1179322" y="70612"/>
                </a:lnTo>
                <a:lnTo>
                  <a:pt x="1197737" y="70612"/>
                </a:lnTo>
                <a:lnTo>
                  <a:pt x="1215389" y="68072"/>
                </a:lnTo>
                <a:lnTo>
                  <a:pt x="1231519" y="67055"/>
                </a:lnTo>
                <a:lnTo>
                  <a:pt x="1249172" y="65277"/>
                </a:lnTo>
                <a:lnTo>
                  <a:pt x="1266825" y="61594"/>
                </a:lnTo>
                <a:lnTo>
                  <a:pt x="1285239" y="59436"/>
                </a:lnTo>
                <a:lnTo>
                  <a:pt x="1304925" y="59436"/>
                </a:lnTo>
                <a:lnTo>
                  <a:pt x="1323721" y="63118"/>
                </a:lnTo>
                <a:lnTo>
                  <a:pt x="1343152" y="68072"/>
                </a:lnTo>
                <a:lnTo>
                  <a:pt x="1360805" y="72770"/>
                </a:lnTo>
                <a:lnTo>
                  <a:pt x="1378458" y="75691"/>
                </a:lnTo>
                <a:lnTo>
                  <a:pt x="1394968" y="75691"/>
                </a:lnTo>
                <a:lnTo>
                  <a:pt x="1412621" y="73913"/>
                </a:lnTo>
                <a:lnTo>
                  <a:pt x="1429893" y="70612"/>
                </a:lnTo>
                <a:lnTo>
                  <a:pt x="1448562" y="66293"/>
                </a:lnTo>
                <a:lnTo>
                  <a:pt x="1463675" y="60578"/>
                </a:lnTo>
                <a:lnTo>
                  <a:pt x="1477010" y="55499"/>
                </a:lnTo>
                <a:lnTo>
                  <a:pt x="1491107" y="52324"/>
                </a:lnTo>
                <a:lnTo>
                  <a:pt x="1506601" y="50800"/>
                </a:lnTo>
                <a:lnTo>
                  <a:pt x="1520571" y="52324"/>
                </a:lnTo>
                <a:lnTo>
                  <a:pt x="1536064" y="54482"/>
                </a:lnTo>
                <a:lnTo>
                  <a:pt x="1551559" y="56641"/>
                </a:lnTo>
                <a:lnTo>
                  <a:pt x="1566672" y="56641"/>
                </a:lnTo>
                <a:lnTo>
                  <a:pt x="1580007" y="54482"/>
                </a:lnTo>
                <a:lnTo>
                  <a:pt x="1588643" y="52324"/>
                </a:lnTo>
                <a:lnTo>
                  <a:pt x="1594103" y="478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15685" y="16784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67503" y="1258315"/>
            <a:ext cx="361950" cy="167640"/>
          </a:xfrm>
          <a:custGeom>
            <a:avLst/>
            <a:gdLst/>
            <a:ahLst/>
            <a:cxnLst/>
            <a:rect l="l" t="t" r="r" b="b"/>
            <a:pathLst>
              <a:path w="361950" h="167640">
                <a:moveTo>
                  <a:pt x="0" y="82423"/>
                </a:moveTo>
                <a:lnTo>
                  <a:pt x="0" y="82423"/>
                </a:lnTo>
                <a:lnTo>
                  <a:pt x="4572" y="91059"/>
                </a:lnTo>
                <a:lnTo>
                  <a:pt x="8890" y="101854"/>
                </a:lnTo>
                <a:lnTo>
                  <a:pt x="15367" y="116205"/>
                </a:lnTo>
                <a:lnTo>
                  <a:pt x="21971" y="133477"/>
                </a:lnTo>
                <a:lnTo>
                  <a:pt x="27305" y="148590"/>
                </a:lnTo>
                <a:lnTo>
                  <a:pt x="33020" y="160528"/>
                </a:lnTo>
                <a:lnTo>
                  <a:pt x="40640" y="167386"/>
                </a:lnTo>
                <a:lnTo>
                  <a:pt x="50292" y="167386"/>
                </a:lnTo>
                <a:lnTo>
                  <a:pt x="50292" y="167386"/>
                </a:lnTo>
                <a:lnTo>
                  <a:pt x="62611" y="161544"/>
                </a:lnTo>
                <a:lnTo>
                  <a:pt x="75565" y="155067"/>
                </a:lnTo>
                <a:lnTo>
                  <a:pt x="91059" y="146431"/>
                </a:lnTo>
                <a:lnTo>
                  <a:pt x="108712" y="134620"/>
                </a:lnTo>
                <a:lnTo>
                  <a:pt x="128143" y="120142"/>
                </a:lnTo>
                <a:lnTo>
                  <a:pt x="147955" y="107187"/>
                </a:lnTo>
                <a:lnTo>
                  <a:pt x="167767" y="93218"/>
                </a:lnTo>
                <a:lnTo>
                  <a:pt x="186055" y="81280"/>
                </a:lnTo>
                <a:lnTo>
                  <a:pt x="205867" y="67945"/>
                </a:lnTo>
                <a:lnTo>
                  <a:pt x="223520" y="58674"/>
                </a:lnTo>
                <a:lnTo>
                  <a:pt x="237871" y="49657"/>
                </a:lnTo>
                <a:lnTo>
                  <a:pt x="251968" y="42037"/>
                </a:lnTo>
                <a:lnTo>
                  <a:pt x="266319" y="34544"/>
                </a:lnTo>
                <a:lnTo>
                  <a:pt x="282575" y="28448"/>
                </a:lnTo>
                <a:lnTo>
                  <a:pt x="298704" y="19812"/>
                </a:lnTo>
                <a:lnTo>
                  <a:pt x="314198" y="12954"/>
                </a:lnTo>
                <a:lnTo>
                  <a:pt x="330835" y="6477"/>
                </a:lnTo>
                <a:lnTo>
                  <a:pt x="343788" y="3556"/>
                </a:lnTo>
                <a:lnTo>
                  <a:pt x="353822" y="2412"/>
                </a:lnTo>
                <a:lnTo>
                  <a:pt x="36144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36439" y="12701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552310" y="1408175"/>
            <a:ext cx="160147" cy="1734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71388" y="1273555"/>
            <a:ext cx="726439" cy="6781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66814" y="1390903"/>
            <a:ext cx="98932" cy="1948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19086" y="1396364"/>
            <a:ext cx="144653" cy="1774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37400" y="1424558"/>
            <a:ext cx="17780" cy="139065"/>
          </a:xfrm>
          <a:custGeom>
            <a:avLst/>
            <a:gdLst/>
            <a:ahLst/>
            <a:cxnLst/>
            <a:rect l="l" t="t" r="r" b="b"/>
            <a:pathLst>
              <a:path w="17779" h="139065">
                <a:moveTo>
                  <a:pt x="17652" y="0"/>
                </a:moveTo>
                <a:lnTo>
                  <a:pt x="17652" y="11937"/>
                </a:lnTo>
                <a:lnTo>
                  <a:pt x="16509" y="30225"/>
                </a:lnTo>
                <a:lnTo>
                  <a:pt x="0" y="13868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61963" y="1743709"/>
            <a:ext cx="73786" cy="16167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10680" y="1251203"/>
            <a:ext cx="964184" cy="66713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08198" y="1863470"/>
            <a:ext cx="1725930" cy="76835"/>
          </a:xfrm>
          <a:custGeom>
            <a:avLst/>
            <a:gdLst/>
            <a:ahLst/>
            <a:cxnLst/>
            <a:rect l="l" t="t" r="r" b="b"/>
            <a:pathLst>
              <a:path w="1725929" h="76835">
                <a:moveTo>
                  <a:pt x="2158" y="10794"/>
                </a:moveTo>
                <a:lnTo>
                  <a:pt x="2158" y="10794"/>
                </a:lnTo>
                <a:lnTo>
                  <a:pt x="0" y="0"/>
                </a:lnTo>
                <a:lnTo>
                  <a:pt x="0" y="0"/>
                </a:lnTo>
                <a:lnTo>
                  <a:pt x="9778" y="2793"/>
                </a:lnTo>
                <a:lnTo>
                  <a:pt x="18414" y="10794"/>
                </a:lnTo>
                <a:lnTo>
                  <a:pt x="29590" y="19430"/>
                </a:lnTo>
                <a:lnTo>
                  <a:pt x="43942" y="29082"/>
                </a:lnTo>
                <a:lnTo>
                  <a:pt x="61213" y="35559"/>
                </a:lnTo>
                <a:lnTo>
                  <a:pt x="80009" y="37718"/>
                </a:lnTo>
                <a:lnTo>
                  <a:pt x="101981" y="37718"/>
                </a:lnTo>
                <a:lnTo>
                  <a:pt x="101981" y="37718"/>
                </a:lnTo>
                <a:lnTo>
                  <a:pt x="121412" y="34543"/>
                </a:lnTo>
                <a:lnTo>
                  <a:pt x="140081" y="29844"/>
                </a:lnTo>
                <a:lnTo>
                  <a:pt x="157733" y="24383"/>
                </a:lnTo>
                <a:lnTo>
                  <a:pt x="175006" y="20447"/>
                </a:lnTo>
                <a:lnTo>
                  <a:pt x="192658" y="18287"/>
                </a:lnTo>
                <a:lnTo>
                  <a:pt x="210312" y="17272"/>
                </a:lnTo>
                <a:lnTo>
                  <a:pt x="227964" y="17272"/>
                </a:lnTo>
                <a:lnTo>
                  <a:pt x="245237" y="19430"/>
                </a:lnTo>
                <a:lnTo>
                  <a:pt x="262889" y="24383"/>
                </a:lnTo>
                <a:lnTo>
                  <a:pt x="279019" y="29844"/>
                </a:lnTo>
                <a:lnTo>
                  <a:pt x="296671" y="34543"/>
                </a:lnTo>
                <a:lnTo>
                  <a:pt x="312165" y="38480"/>
                </a:lnTo>
                <a:lnTo>
                  <a:pt x="312165" y="38480"/>
                </a:lnTo>
                <a:lnTo>
                  <a:pt x="327278" y="42036"/>
                </a:lnTo>
                <a:lnTo>
                  <a:pt x="344931" y="43179"/>
                </a:lnTo>
                <a:lnTo>
                  <a:pt x="363346" y="44195"/>
                </a:lnTo>
                <a:lnTo>
                  <a:pt x="383031" y="43179"/>
                </a:lnTo>
                <a:lnTo>
                  <a:pt x="402844" y="40639"/>
                </a:lnTo>
                <a:lnTo>
                  <a:pt x="423799" y="38480"/>
                </a:lnTo>
                <a:lnTo>
                  <a:pt x="444626" y="35559"/>
                </a:lnTo>
                <a:lnTo>
                  <a:pt x="463042" y="30860"/>
                </a:lnTo>
                <a:lnTo>
                  <a:pt x="481711" y="26924"/>
                </a:lnTo>
                <a:lnTo>
                  <a:pt x="499363" y="21208"/>
                </a:lnTo>
                <a:lnTo>
                  <a:pt x="515874" y="18287"/>
                </a:lnTo>
                <a:lnTo>
                  <a:pt x="532130" y="13588"/>
                </a:lnTo>
                <a:lnTo>
                  <a:pt x="545083" y="11429"/>
                </a:lnTo>
                <a:lnTo>
                  <a:pt x="545083" y="11429"/>
                </a:lnTo>
                <a:lnTo>
                  <a:pt x="558419" y="13588"/>
                </a:lnTo>
                <a:lnTo>
                  <a:pt x="574675" y="17272"/>
                </a:lnTo>
                <a:lnTo>
                  <a:pt x="590042" y="21208"/>
                </a:lnTo>
                <a:lnTo>
                  <a:pt x="606678" y="28066"/>
                </a:lnTo>
                <a:lnTo>
                  <a:pt x="623951" y="34543"/>
                </a:lnTo>
                <a:lnTo>
                  <a:pt x="642619" y="39496"/>
                </a:lnTo>
                <a:lnTo>
                  <a:pt x="663575" y="43179"/>
                </a:lnTo>
                <a:lnTo>
                  <a:pt x="683387" y="42036"/>
                </a:lnTo>
                <a:lnTo>
                  <a:pt x="702817" y="39496"/>
                </a:lnTo>
                <a:lnTo>
                  <a:pt x="723646" y="35559"/>
                </a:lnTo>
                <a:lnTo>
                  <a:pt x="744474" y="32384"/>
                </a:lnTo>
                <a:lnTo>
                  <a:pt x="765428" y="28066"/>
                </a:lnTo>
                <a:lnTo>
                  <a:pt x="785240" y="23367"/>
                </a:lnTo>
                <a:lnTo>
                  <a:pt x="805688" y="20447"/>
                </a:lnTo>
                <a:lnTo>
                  <a:pt x="826642" y="20447"/>
                </a:lnTo>
                <a:lnTo>
                  <a:pt x="847471" y="23367"/>
                </a:lnTo>
                <a:lnTo>
                  <a:pt x="866266" y="26924"/>
                </a:lnTo>
                <a:lnTo>
                  <a:pt x="881379" y="32384"/>
                </a:lnTo>
                <a:lnTo>
                  <a:pt x="895730" y="37718"/>
                </a:lnTo>
                <a:lnTo>
                  <a:pt x="909827" y="44195"/>
                </a:lnTo>
                <a:lnTo>
                  <a:pt x="927353" y="48132"/>
                </a:lnTo>
                <a:lnTo>
                  <a:pt x="947927" y="50291"/>
                </a:lnTo>
                <a:lnTo>
                  <a:pt x="966597" y="51815"/>
                </a:lnTo>
                <a:lnTo>
                  <a:pt x="985392" y="50291"/>
                </a:lnTo>
                <a:lnTo>
                  <a:pt x="1005204" y="49275"/>
                </a:lnTo>
                <a:lnTo>
                  <a:pt x="1027176" y="47497"/>
                </a:lnTo>
                <a:lnTo>
                  <a:pt x="1048765" y="43179"/>
                </a:lnTo>
                <a:lnTo>
                  <a:pt x="1067435" y="39496"/>
                </a:lnTo>
                <a:lnTo>
                  <a:pt x="1086230" y="38480"/>
                </a:lnTo>
                <a:lnTo>
                  <a:pt x="1103502" y="39496"/>
                </a:lnTo>
                <a:lnTo>
                  <a:pt x="1121155" y="44195"/>
                </a:lnTo>
                <a:lnTo>
                  <a:pt x="1139825" y="49275"/>
                </a:lnTo>
                <a:lnTo>
                  <a:pt x="1157477" y="56133"/>
                </a:lnTo>
                <a:lnTo>
                  <a:pt x="1174750" y="61467"/>
                </a:lnTo>
                <a:lnTo>
                  <a:pt x="1192402" y="65785"/>
                </a:lnTo>
                <a:lnTo>
                  <a:pt x="1208531" y="67944"/>
                </a:lnTo>
                <a:lnTo>
                  <a:pt x="1226185" y="67944"/>
                </a:lnTo>
                <a:lnTo>
                  <a:pt x="1242822" y="66928"/>
                </a:lnTo>
                <a:lnTo>
                  <a:pt x="1260093" y="65785"/>
                </a:lnTo>
                <a:lnTo>
                  <a:pt x="1276603" y="63626"/>
                </a:lnTo>
                <a:lnTo>
                  <a:pt x="1293114" y="60451"/>
                </a:lnTo>
                <a:lnTo>
                  <a:pt x="1308353" y="58292"/>
                </a:lnTo>
                <a:lnTo>
                  <a:pt x="1328039" y="56133"/>
                </a:lnTo>
                <a:lnTo>
                  <a:pt x="1345438" y="54990"/>
                </a:lnTo>
                <a:lnTo>
                  <a:pt x="1362964" y="56133"/>
                </a:lnTo>
                <a:lnTo>
                  <a:pt x="1380616" y="58292"/>
                </a:lnTo>
                <a:lnTo>
                  <a:pt x="1398270" y="62610"/>
                </a:lnTo>
                <a:lnTo>
                  <a:pt x="1417701" y="66928"/>
                </a:lnTo>
                <a:lnTo>
                  <a:pt x="1437513" y="71627"/>
                </a:lnTo>
                <a:lnTo>
                  <a:pt x="1456309" y="74421"/>
                </a:lnTo>
                <a:lnTo>
                  <a:pt x="1473580" y="75564"/>
                </a:lnTo>
                <a:lnTo>
                  <a:pt x="1491234" y="76580"/>
                </a:lnTo>
                <a:lnTo>
                  <a:pt x="1491234" y="76580"/>
                </a:lnTo>
                <a:lnTo>
                  <a:pt x="1508760" y="75564"/>
                </a:lnTo>
                <a:lnTo>
                  <a:pt x="1525015" y="72262"/>
                </a:lnTo>
                <a:lnTo>
                  <a:pt x="1542668" y="67944"/>
                </a:lnTo>
                <a:lnTo>
                  <a:pt x="1559940" y="63626"/>
                </a:lnTo>
                <a:lnTo>
                  <a:pt x="1578610" y="61467"/>
                </a:lnTo>
                <a:lnTo>
                  <a:pt x="1598422" y="60451"/>
                </a:lnTo>
                <a:lnTo>
                  <a:pt x="1619377" y="61467"/>
                </a:lnTo>
                <a:lnTo>
                  <a:pt x="1638046" y="63626"/>
                </a:lnTo>
                <a:lnTo>
                  <a:pt x="1655699" y="66928"/>
                </a:lnTo>
                <a:lnTo>
                  <a:pt x="1671574" y="70484"/>
                </a:lnTo>
                <a:lnTo>
                  <a:pt x="1688084" y="71627"/>
                </a:lnTo>
                <a:lnTo>
                  <a:pt x="1703577" y="70484"/>
                </a:lnTo>
                <a:lnTo>
                  <a:pt x="1714373" y="67944"/>
                </a:lnTo>
                <a:lnTo>
                  <a:pt x="1725549" y="6261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55719" y="19249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15058" y="2099944"/>
            <a:ext cx="1974214" cy="43180"/>
          </a:xfrm>
          <a:custGeom>
            <a:avLst/>
            <a:gdLst/>
            <a:ahLst/>
            <a:cxnLst/>
            <a:rect l="l" t="t" r="r" b="b"/>
            <a:pathLst>
              <a:path w="1974214" h="43180">
                <a:moveTo>
                  <a:pt x="0" y="0"/>
                </a:moveTo>
                <a:lnTo>
                  <a:pt x="6857" y="3302"/>
                </a:lnTo>
                <a:lnTo>
                  <a:pt x="17653" y="11556"/>
                </a:lnTo>
                <a:lnTo>
                  <a:pt x="32003" y="21971"/>
                </a:lnTo>
                <a:lnTo>
                  <a:pt x="48133" y="29210"/>
                </a:lnTo>
                <a:lnTo>
                  <a:pt x="65785" y="35687"/>
                </a:lnTo>
                <a:lnTo>
                  <a:pt x="83058" y="41402"/>
                </a:lnTo>
                <a:lnTo>
                  <a:pt x="102870" y="43180"/>
                </a:lnTo>
                <a:lnTo>
                  <a:pt x="102870" y="43180"/>
                </a:lnTo>
                <a:lnTo>
                  <a:pt x="122682" y="42164"/>
                </a:lnTo>
                <a:lnTo>
                  <a:pt x="145796" y="40259"/>
                </a:lnTo>
                <a:lnTo>
                  <a:pt x="170941" y="35687"/>
                </a:lnTo>
                <a:lnTo>
                  <a:pt x="190753" y="30226"/>
                </a:lnTo>
                <a:lnTo>
                  <a:pt x="207264" y="24892"/>
                </a:lnTo>
                <a:lnTo>
                  <a:pt x="223520" y="20574"/>
                </a:lnTo>
                <a:lnTo>
                  <a:pt x="237871" y="15112"/>
                </a:lnTo>
                <a:lnTo>
                  <a:pt x="252984" y="10414"/>
                </a:lnTo>
                <a:lnTo>
                  <a:pt x="268097" y="7620"/>
                </a:lnTo>
                <a:lnTo>
                  <a:pt x="284734" y="4318"/>
                </a:lnTo>
                <a:lnTo>
                  <a:pt x="302386" y="4318"/>
                </a:lnTo>
                <a:lnTo>
                  <a:pt x="322198" y="7620"/>
                </a:lnTo>
                <a:lnTo>
                  <a:pt x="343789" y="11556"/>
                </a:lnTo>
                <a:lnTo>
                  <a:pt x="361441" y="17272"/>
                </a:lnTo>
                <a:lnTo>
                  <a:pt x="377952" y="23749"/>
                </a:lnTo>
                <a:lnTo>
                  <a:pt x="394461" y="30226"/>
                </a:lnTo>
                <a:lnTo>
                  <a:pt x="410717" y="35687"/>
                </a:lnTo>
                <a:lnTo>
                  <a:pt x="429386" y="37846"/>
                </a:lnTo>
                <a:lnTo>
                  <a:pt x="451358" y="38862"/>
                </a:lnTo>
                <a:lnTo>
                  <a:pt x="472947" y="40259"/>
                </a:lnTo>
                <a:lnTo>
                  <a:pt x="495299" y="40259"/>
                </a:lnTo>
                <a:lnTo>
                  <a:pt x="515873" y="40259"/>
                </a:lnTo>
                <a:lnTo>
                  <a:pt x="534542" y="36703"/>
                </a:lnTo>
                <a:lnTo>
                  <a:pt x="553211" y="32385"/>
                </a:lnTo>
                <a:lnTo>
                  <a:pt x="574929" y="27051"/>
                </a:lnTo>
                <a:lnTo>
                  <a:pt x="595757" y="23749"/>
                </a:lnTo>
                <a:lnTo>
                  <a:pt x="616585" y="20574"/>
                </a:lnTo>
                <a:lnTo>
                  <a:pt x="636397" y="16256"/>
                </a:lnTo>
                <a:lnTo>
                  <a:pt x="654811" y="11556"/>
                </a:lnTo>
                <a:lnTo>
                  <a:pt x="673480" y="8636"/>
                </a:lnTo>
                <a:lnTo>
                  <a:pt x="692277" y="7620"/>
                </a:lnTo>
                <a:lnTo>
                  <a:pt x="711708" y="7620"/>
                </a:lnTo>
                <a:lnTo>
                  <a:pt x="732535" y="9779"/>
                </a:lnTo>
                <a:lnTo>
                  <a:pt x="752347" y="12954"/>
                </a:lnTo>
                <a:lnTo>
                  <a:pt x="770763" y="16256"/>
                </a:lnTo>
                <a:lnTo>
                  <a:pt x="789432" y="19431"/>
                </a:lnTo>
                <a:lnTo>
                  <a:pt x="804926" y="23749"/>
                </a:lnTo>
                <a:lnTo>
                  <a:pt x="820420" y="29210"/>
                </a:lnTo>
                <a:lnTo>
                  <a:pt x="839089" y="32385"/>
                </a:lnTo>
                <a:lnTo>
                  <a:pt x="861822" y="35687"/>
                </a:lnTo>
                <a:lnTo>
                  <a:pt x="884809" y="37846"/>
                </a:lnTo>
                <a:lnTo>
                  <a:pt x="910082" y="37846"/>
                </a:lnTo>
                <a:lnTo>
                  <a:pt x="935228" y="35687"/>
                </a:lnTo>
                <a:lnTo>
                  <a:pt x="960373" y="32385"/>
                </a:lnTo>
                <a:lnTo>
                  <a:pt x="982091" y="28067"/>
                </a:lnTo>
                <a:lnTo>
                  <a:pt x="1002918" y="23749"/>
                </a:lnTo>
                <a:lnTo>
                  <a:pt x="1020572" y="19431"/>
                </a:lnTo>
                <a:lnTo>
                  <a:pt x="1038224" y="15112"/>
                </a:lnTo>
                <a:lnTo>
                  <a:pt x="1057655" y="12954"/>
                </a:lnTo>
                <a:lnTo>
                  <a:pt x="1077467" y="10414"/>
                </a:lnTo>
                <a:lnTo>
                  <a:pt x="1099439" y="8636"/>
                </a:lnTo>
                <a:lnTo>
                  <a:pt x="1118108" y="5461"/>
                </a:lnTo>
                <a:lnTo>
                  <a:pt x="1135761" y="5461"/>
                </a:lnTo>
                <a:lnTo>
                  <a:pt x="1135761" y="5461"/>
                </a:lnTo>
                <a:lnTo>
                  <a:pt x="1153033" y="7620"/>
                </a:lnTo>
                <a:lnTo>
                  <a:pt x="1169289" y="10414"/>
                </a:lnTo>
                <a:lnTo>
                  <a:pt x="1186815" y="14097"/>
                </a:lnTo>
                <a:lnTo>
                  <a:pt x="1202309" y="18415"/>
                </a:lnTo>
                <a:lnTo>
                  <a:pt x="1218946" y="21971"/>
                </a:lnTo>
                <a:lnTo>
                  <a:pt x="1236217" y="25908"/>
                </a:lnTo>
                <a:lnTo>
                  <a:pt x="1253490" y="29210"/>
                </a:lnTo>
                <a:lnTo>
                  <a:pt x="1273302" y="31368"/>
                </a:lnTo>
                <a:lnTo>
                  <a:pt x="1295654" y="32385"/>
                </a:lnTo>
                <a:lnTo>
                  <a:pt x="1295654" y="32385"/>
                </a:lnTo>
                <a:lnTo>
                  <a:pt x="1316101" y="31368"/>
                </a:lnTo>
                <a:lnTo>
                  <a:pt x="1338072" y="29210"/>
                </a:lnTo>
                <a:lnTo>
                  <a:pt x="1361059" y="25908"/>
                </a:lnTo>
                <a:lnTo>
                  <a:pt x="1385189" y="22733"/>
                </a:lnTo>
                <a:lnTo>
                  <a:pt x="1408303" y="20574"/>
                </a:lnTo>
                <a:lnTo>
                  <a:pt x="1429892" y="18415"/>
                </a:lnTo>
                <a:lnTo>
                  <a:pt x="1450721" y="16256"/>
                </a:lnTo>
                <a:lnTo>
                  <a:pt x="1472692" y="14097"/>
                </a:lnTo>
                <a:lnTo>
                  <a:pt x="1492504" y="12954"/>
                </a:lnTo>
                <a:lnTo>
                  <a:pt x="1511935" y="12954"/>
                </a:lnTo>
                <a:lnTo>
                  <a:pt x="1530730" y="16256"/>
                </a:lnTo>
                <a:lnTo>
                  <a:pt x="1548257" y="19431"/>
                </a:lnTo>
                <a:lnTo>
                  <a:pt x="1565910" y="21971"/>
                </a:lnTo>
                <a:lnTo>
                  <a:pt x="1582166" y="22733"/>
                </a:lnTo>
                <a:lnTo>
                  <a:pt x="1600835" y="24892"/>
                </a:lnTo>
                <a:lnTo>
                  <a:pt x="1619630" y="27051"/>
                </a:lnTo>
                <a:lnTo>
                  <a:pt x="1637283" y="27051"/>
                </a:lnTo>
                <a:lnTo>
                  <a:pt x="1653031" y="23749"/>
                </a:lnTo>
                <a:lnTo>
                  <a:pt x="1671827" y="21971"/>
                </a:lnTo>
                <a:lnTo>
                  <a:pt x="1689480" y="19431"/>
                </a:lnTo>
                <a:lnTo>
                  <a:pt x="1689480" y="19431"/>
                </a:lnTo>
                <a:lnTo>
                  <a:pt x="1707133" y="16256"/>
                </a:lnTo>
                <a:lnTo>
                  <a:pt x="1724405" y="14097"/>
                </a:lnTo>
                <a:lnTo>
                  <a:pt x="1741931" y="12954"/>
                </a:lnTo>
                <a:lnTo>
                  <a:pt x="1762887" y="12954"/>
                </a:lnTo>
                <a:lnTo>
                  <a:pt x="1783333" y="14097"/>
                </a:lnTo>
                <a:lnTo>
                  <a:pt x="1803527" y="16256"/>
                </a:lnTo>
                <a:lnTo>
                  <a:pt x="1820799" y="19431"/>
                </a:lnTo>
                <a:lnTo>
                  <a:pt x="1839594" y="22733"/>
                </a:lnTo>
                <a:lnTo>
                  <a:pt x="1860423" y="24892"/>
                </a:lnTo>
                <a:lnTo>
                  <a:pt x="1880235" y="27051"/>
                </a:lnTo>
                <a:lnTo>
                  <a:pt x="1898650" y="28067"/>
                </a:lnTo>
                <a:lnTo>
                  <a:pt x="1917318" y="28067"/>
                </a:lnTo>
                <a:lnTo>
                  <a:pt x="1917318" y="28067"/>
                </a:lnTo>
                <a:lnTo>
                  <a:pt x="1934971" y="25908"/>
                </a:lnTo>
                <a:lnTo>
                  <a:pt x="1951101" y="23749"/>
                </a:lnTo>
                <a:lnTo>
                  <a:pt x="1963419" y="21971"/>
                </a:lnTo>
                <a:lnTo>
                  <a:pt x="1974214" y="2057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80638" y="2118359"/>
            <a:ext cx="1905" cy="8890"/>
          </a:xfrm>
          <a:custGeom>
            <a:avLst/>
            <a:gdLst/>
            <a:ahLst/>
            <a:cxnLst/>
            <a:rect l="l" t="t" r="r" b="b"/>
            <a:pathLst>
              <a:path w="1904" h="8889">
                <a:moveTo>
                  <a:pt x="0" y="0"/>
                </a:moveTo>
                <a:lnTo>
                  <a:pt x="1777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83663" y="2324607"/>
            <a:ext cx="2193290" cy="42545"/>
          </a:xfrm>
          <a:custGeom>
            <a:avLst/>
            <a:gdLst/>
            <a:ahLst/>
            <a:cxnLst/>
            <a:rect l="l" t="t" r="r" b="b"/>
            <a:pathLst>
              <a:path w="2193290" h="42544">
                <a:moveTo>
                  <a:pt x="0" y="8636"/>
                </a:moveTo>
                <a:lnTo>
                  <a:pt x="7874" y="0"/>
                </a:lnTo>
                <a:lnTo>
                  <a:pt x="7874" y="0"/>
                </a:lnTo>
                <a:lnTo>
                  <a:pt x="24384" y="1016"/>
                </a:lnTo>
                <a:lnTo>
                  <a:pt x="40639" y="8636"/>
                </a:lnTo>
                <a:lnTo>
                  <a:pt x="56134" y="18288"/>
                </a:lnTo>
                <a:lnTo>
                  <a:pt x="71247" y="28067"/>
                </a:lnTo>
                <a:lnTo>
                  <a:pt x="89916" y="34925"/>
                </a:lnTo>
                <a:lnTo>
                  <a:pt x="108712" y="40259"/>
                </a:lnTo>
                <a:lnTo>
                  <a:pt x="124841" y="42418"/>
                </a:lnTo>
                <a:lnTo>
                  <a:pt x="141478" y="42418"/>
                </a:lnTo>
                <a:lnTo>
                  <a:pt x="156591" y="41402"/>
                </a:lnTo>
                <a:lnTo>
                  <a:pt x="174244" y="39243"/>
                </a:lnTo>
                <a:lnTo>
                  <a:pt x="191769" y="37084"/>
                </a:lnTo>
                <a:lnTo>
                  <a:pt x="209423" y="34925"/>
                </a:lnTo>
                <a:lnTo>
                  <a:pt x="226694" y="33782"/>
                </a:lnTo>
                <a:lnTo>
                  <a:pt x="246506" y="31623"/>
                </a:lnTo>
                <a:lnTo>
                  <a:pt x="266319" y="26924"/>
                </a:lnTo>
                <a:lnTo>
                  <a:pt x="285750" y="22987"/>
                </a:lnTo>
                <a:lnTo>
                  <a:pt x="304545" y="17272"/>
                </a:lnTo>
                <a:lnTo>
                  <a:pt x="323214" y="12954"/>
                </a:lnTo>
                <a:lnTo>
                  <a:pt x="340868" y="10795"/>
                </a:lnTo>
                <a:lnTo>
                  <a:pt x="355981" y="8636"/>
                </a:lnTo>
                <a:lnTo>
                  <a:pt x="369316" y="7493"/>
                </a:lnTo>
                <a:lnTo>
                  <a:pt x="382269" y="8636"/>
                </a:lnTo>
                <a:lnTo>
                  <a:pt x="399542" y="12192"/>
                </a:lnTo>
                <a:lnTo>
                  <a:pt x="421513" y="15113"/>
                </a:lnTo>
                <a:lnTo>
                  <a:pt x="443484" y="19431"/>
                </a:lnTo>
                <a:lnTo>
                  <a:pt x="463295" y="25146"/>
                </a:lnTo>
                <a:lnTo>
                  <a:pt x="481964" y="30607"/>
                </a:lnTo>
                <a:lnTo>
                  <a:pt x="501395" y="32766"/>
                </a:lnTo>
                <a:lnTo>
                  <a:pt x="523367" y="33782"/>
                </a:lnTo>
                <a:lnTo>
                  <a:pt x="544322" y="33782"/>
                </a:lnTo>
                <a:lnTo>
                  <a:pt x="544322" y="33782"/>
                </a:lnTo>
                <a:lnTo>
                  <a:pt x="567309" y="32766"/>
                </a:lnTo>
                <a:lnTo>
                  <a:pt x="591438" y="30607"/>
                </a:lnTo>
                <a:lnTo>
                  <a:pt x="616585" y="25146"/>
                </a:lnTo>
                <a:lnTo>
                  <a:pt x="639699" y="19431"/>
                </a:lnTo>
                <a:lnTo>
                  <a:pt x="659130" y="15113"/>
                </a:lnTo>
                <a:lnTo>
                  <a:pt x="674624" y="12192"/>
                </a:lnTo>
                <a:lnTo>
                  <a:pt x="690753" y="9652"/>
                </a:lnTo>
                <a:lnTo>
                  <a:pt x="708406" y="7493"/>
                </a:lnTo>
                <a:lnTo>
                  <a:pt x="726059" y="5334"/>
                </a:lnTo>
                <a:lnTo>
                  <a:pt x="742314" y="5334"/>
                </a:lnTo>
                <a:lnTo>
                  <a:pt x="742314" y="5334"/>
                </a:lnTo>
                <a:lnTo>
                  <a:pt x="758825" y="8636"/>
                </a:lnTo>
                <a:lnTo>
                  <a:pt x="777494" y="12192"/>
                </a:lnTo>
                <a:lnTo>
                  <a:pt x="798068" y="15113"/>
                </a:lnTo>
                <a:lnTo>
                  <a:pt x="816737" y="20828"/>
                </a:lnTo>
                <a:lnTo>
                  <a:pt x="834389" y="26924"/>
                </a:lnTo>
                <a:lnTo>
                  <a:pt x="852043" y="32766"/>
                </a:lnTo>
                <a:lnTo>
                  <a:pt x="869314" y="34925"/>
                </a:lnTo>
                <a:lnTo>
                  <a:pt x="890270" y="34925"/>
                </a:lnTo>
                <a:lnTo>
                  <a:pt x="911860" y="33782"/>
                </a:lnTo>
                <a:lnTo>
                  <a:pt x="933069" y="33782"/>
                </a:lnTo>
                <a:lnTo>
                  <a:pt x="951738" y="31623"/>
                </a:lnTo>
                <a:lnTo>
                  <a:pt x="967994" y="28067"/>
                </a:lnTo>
                <a:lnTo>
                  <a:pt x="986409" y="26289"/>
                </a:lnTo>
                <a:lnTo>
                  <a:pt x="1005077" y="22987"/>
                </a:lnTo>
                <a:lnTo>
                  <a:pt x="1024889" y="19431"/>
                </a:lnTo>
                <a:lnTo>
                  <a:pt x="1045717" y="16129"/>
                </a:lnTo>
                <a:lnTo>
                  <a:pt x="1066673" y="13970"/>
                </a:lnTo>
                <a:lnTo>
                  <a:pt x="1086103" y="13970"/>
                </a:lnTo>
                <a:lnTo>
                  <a:pt x="1086103" y="13970"/>
                </a:lnTo>
                <a:lnTo>
                  <a:pt x="1103757" y="15113"/>
                </a:lnTo>
                <a:lnTo>
                  <a:pt x="1120266" y="15113"/>
                </a:lnTo>
                <a:lnTo>
                  <a:pt x="1135379" y="16129"/>
                </a:lnTo>
                <a:lnTo>
                  <a:pt x="1150874" y="18288"/>
                </a:lnTo>
                <a:lnTo>
                  <a:pt x="1168527" y="21971"/>
                </a:lnTo>
                <a:lnTo>
                  <a:pt x="1184656" y="25146"/>
                </a:lnTo>
                <a:lnTo>
                  <a:pt x="1202309" y="28067"/>
                </a:lnTo>
                <a:lnTo>
                  <a:pt x="1221104" y="29464"/>
                </a:lnTo>
                <a:lnTo>
                  <a:pt x="1240536" y="29464"/>
                </a:lnTo>
                <a:lnTo>
                  <a:pt x="1262507" y="26924"/>
                </a:lnTo>
                <a:lnTo>
                  <a:pt x="1282953" y="25146"/>
                </a:lnTo>
                <a:lnTo>
                  <a:pt x="1301750" y="24130"/>
                </a:lnTo>
                <a:lnTo>
                  <a:pt x="1320419" y="22987"/>
                </a:lnTo>
                <a:lnTo>
                  <a:pt x="1338072" y="21971"/>
                </a:lnTo>
                <a:lnTo>
                  <a:pt x="1357502" y="20828"/>
                </a:lnTo>
                <a:lnTo>
                  <a:pt x="1376172" y="19431"/>
                </a:lnTo>
                <a:lnTo>
                  <a:pt x="1393825" y="19431"/>
                </a:lnTo>
                <a:lnTo>
                  <a:pt x="1411097" y="19431"/>
                </a:lnTo>
                <a:lnTo>
                  <a:pt x="1429892" y="19431"/>
                </a:lnTo>
                <a:lnTo>
                  <a:pt x="1447546" y="20828"/>
                </a:lnTo>
                <a:lnTo>
                  <a:pt x="1465199" y="24130"/>
                </a:lnTo>
                <a:lnTo>
                  <a:pt x="1481709" y="26924"/>
                </a:lnTo>
                <a:lnTo>
                  <a:pt x="1498981" y="31623"/>
                </a:lnTo>
                <a:lnTo>
                  <a:pt x="1517650" y="33782"/>
                </a:lnTo>
                <a:lnTo>
                  <a:pt x="1536064" y="34925"/>
                </a:lnTo>
                <a:lnTo>
                  <a:pt x="1555877" y="35941"/>
                </a:lnTo>
                <a:lnTo>
                  <a:pt x="1555877" y="35941"/>
                </a:lnTo>
                <a:lnTo>
                  <a:pt x="1574546" y="33782"/>
                </a:lnTo>
                <a:lnTo>
                  <a:pt x="1594358" y="31623"/>
                </a:lnTo>
                <a:lnTo>
                  <a:pt x="1613789" y="28067"/>
                </a:lnTo>
                <a:lnTo>
                  <a:pt x="1634744" y="25146"/>
                </a:lnTo>
                <a:lnTo>
                  <a:pt x="1655190" y="21971"/>
                </a:lnTo>
                <a:lnTo>
                  <a:pt x="1676527" y="19431"/>
                </a:lnTo>
                <a:lnTo>
                  <a:pt x="1696974" y="17272"/>
                </a:lnTo>
                <a:lnTo>
                  <a:pt x="1715770" y="16129"/>
                </a:lnTo>
                <a:lnTo>
                  <a:pt x="1715770" y="16129"/>
                </a:lnTo>
                <a:lnTo>
                  <a:pt x="1735454" y="17272"/>
                </a:lnTo>
                <a:lnTo>
                  <a:pt x="1753870" y="18288"/>
                </a:lnTo>
                <a:lnTo>
                  <a:pt x="1771523" y="20828"/>
                </a:lnTo>
                <a:lnTo>
                  <a:pt x="1788033" y="24130"/>
                </a:lnTo>
                <a:lnTo>
                  <a:pt x="1803146" y="26924"/>
                </a:lnTo>
                <a:lnTo>
                  <a:pt x="1819783" y="29464"/>
                </a:lnTo>
                <a:lnTo>
                  <a:pt x="1839214" y="28067"/>
                </a:lnTo>
                <a:lnTo>
                  <a:pt x="1860041" y="26289"/>
                </a:lnTo>
                <a:lnTo>
                  <a:pt x="1880235" y="24130"/>
                </a:lnTo>
                <a:lnTo>
                  <a:pt x="1898650" y="22987"/>
                </a:lnTo>
                <a:lnTo>
                  <a:pt x="1915922" y="20828"/>
                </a:lnTo>
                <a:lnTo>
                  <a:pt x="1935988" y="18288"/>
                </a:lnTo>
                <a:lnTo>
                  <a:pt x="1954402" y="18288"/>
                </a:lnTo>
                <a:lnTo>
                  <a:pt x="1974214" y="19431"/>
                </a:lnTo>
                <a:lnTo>
                  <a:pt x="1992884" y="21971"/>
                </a:lnTo>
                <a:lnTo>
                  <a:pt x="2011299" y="24130"/>
                </a:lnTo>
                <a:lnTo>
                  <a:pt x="2029967" y="25146"/>
                </a:lnTo>
                <a:lnTo>
                  <a:pt x="2047621" y="26289"/>
                </a:lnTo>
                <a:lnTo>
                  <a:pt x="2064892" y="28067"/>
                </a:lnTo>
                <a:lnTo>
                  <a:pt x="2082164" y="29464"/>
                </a:lnTo>
                <a:lnTo>
                  <a:pt x="2100961" y="29464"/>
                </a:lnTo>
                <a:lnTo>
                  <a:pt x="2119629" y="29464"/>
                </a:lnTo>
                <a:lnTo>
                  <a:pt x="2136140" y="29464"/>
                </a:lnTo>
                <a:lnTo>
                  <a:pt x="2136140" y="29464"/>
                </a:lnTo>
                <a:lnTo>
                  <a:pt x="2152777" y="26924"/>
                </a:lnTo>
                <a:lnTo>
                  <a:pt x="2167890" y="25146"/>
                </a:lnTo>
                <a:lnTo>
                  <a:pt x="2181225" y="24130"/>
                </a:lnTo>
                <a:lnTo>
                  <a:pt x="2193036" y="2413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30627" y="2554985"/>
            <a:ext cx="3002280" cy="78105"/>
          </a:xfrm>
          <a:custGeom>
            <a:avLst/>
            <a:gdLst/>
            <a:ahLst/>
            <a:cxnLst/>
            <a:rect l="l" t="t" r="r" b="b"/>
            <a:pathLst>
              <a:path w="3002279" h="78105">
                <a:moveTo>
                  <a:pt x="0" y="1143"/>
                </a:moveTo>
                <a:lnTo>
                  <a:pt x="0" y="1143"/>
                </a:lnTo>
                <a:lnTo>
                  <a:pt x="10795" y="10794"/>
                </a:lnTo>
                <a:lnTo>
                  <a:pt x="20828" y="18414"/>
                </a:lnTo>
                <a:lnTo>
                  <a:pt x="32766" y="27050"/>
                </a:lnTo>
                <a:lnTo>
                  <a:pt x="47117" y="34925"/>
                </a:lnTo>
                <a:lnTo>
                  <a:pt x="63373" y="41401"/>
                </a:lnTo>
                <a:lnTo>
                  <a:pt x="80645" y="45719"/>
                </a:lnTo>
                <a:lnTo>
                  <a:pt x="98298" y="49021"/>
                </a:lnTo>
                <a:lnTo>
                  <a:pt x="119126" y="50037"/>
                </a:lnTo>
                <a:lnTo>
                  <a:pt x="138938" y="50037"/>
                </a:lnTo>
                <a:lnTo>
                  <a:pt x="138938" y="50037"/>
                </a:lnTo>
                <a:lnTo>
                  <a:pt x="157607" y="49021"/>
                </a:lnTo>
                <a:lnTo>
                  <a:pt x="176403" y="45719"/>
                </a:lnTo>
                <a:lnTo>
                  <a:pt x="195834" y="43561"/>
                </a:lnTo>
                <a:lnTo>
                  <a:pt x="215646" y="37845"/>
                </a:lnTo>
                <a:lnTo>
                  <a:pt x="237617" y="32765"/>
                </a:lnTo>
                <a:lnTo>
                  <a:pt x="259588" y="29210"/>
                </a:lnTo>
                <a:lnTo>
                  <a:pt x="277876" y="25907"/>
                </a:lnTo>
                <a:lnTo>
                  <a:pt x="294513" y="21589"/>
                </a:lnTo>
                <a:lnTo>
                  <a:pt x="306705" y="19431"/>
                </a:lnTo>
                <a:lnTo>
                  <a:pt x="316484" y="18414"/>
                </a:lnTo>
                <a:lnTo>
                  <a:pt x="325120" y="14096"/>
                </a:lnTo>
                <a:lnTo>
                  <a:pt x="336169" y="9779"/>
                </a:lnTo>
                <a:lnTo>
                  <a:pt x="351409" y="7619"/>
                </a:lnTo>
                <a:lnTo>
                  <a:pt x="369697" y="8636"/>
                </a:lnTo>
                <a:lnTo>
                  <a:pt x="392049" y="9779"/>
                </a:lnTo>
                <a:lnTo>
                  <a:pt x="413639" y="14096"/>
                </a:lnTo>
                <a:lnTo>
                  <a:pt x="433451" y="17271"/>
                </a:lnTo>
                <a:lnTo>
                  <a:pt x="452882" y="20574"/>
                </a:lnTo>
                <a:lnTo>
                  <a:pt x="473075" y="24892"/>
                </a:lnTo>
                <a:lnTo>
                  <a:pt x="492887" y="29210"/>
                </a:lnTo>
                <a:lnTo>
                  <a:pt x="511175" y="33781"/>
                </a:lnTo>
                <a:lnTo>
                  <a:pt x="528828" y="35940"/>
                </a:lnTo>
                <a:lnTo>
                  <a:pt x="546100" y="36702"/>
                </a:lnTo>
                <a:lnTo>
                  <a:pt x="565912" y="38862"/>
                </a:lnTo>
                <a:lnTo>
                  <a:pt x="586740" y="41401"/>
                </a:lnTo>
                <a:lnTo>
                  <a:pt x="604393" y="42418"/>
                </a:lnTo>
                <a:lnTo>
                  <a:pt x="620649" y="41401"/>
                </a:lnTo>
                <a:lnTo>
                  <a:pt x="637921" y="38862"/>
                </a:lnTo>
                <a:lnTo>
                  <a:pt x="655574" y="35940"/>
                </a:lnTo>
                <a:lnTo>
                  <a:pt x="676402" y="32765"/>
                </a:lnTo>
                <a:lnTo>
                  <a:pt x="697357" y="28067"/>
                </a:lnTo>
                <a:lnTo>
                  <a:pt x="718185" y="25907"/>
                </a:lnTo>
                <a:lnTo>
                  <a:pt x="736854" y="23749"/>
                </a:lnTo>
                <a:lnTo>
                  <a:pt x="753110" y="19431"/>
                </a:lnTo>
                <a:lnTo>
                  <a:pt x="770763" y="16256"/>
                </a:lnTo>
                <a:lnTo>
                  <a:pt x="786892" y="14096"/>
                </a:lnTo>
                <a:lnTo>
                  <a:pt x="803529" y="9779"/>
                </a:lnTo>
                <a:lnTo>
                  <a:pt x="819023" y="5461"/>
                </a:lnTo>
                <a:lnTo>
                  <a:pt x="835152" y="2158"/>
                </a:lnTo>
                <a:lnTo>
                  <a:pt x="852805" y="0"/>
                </a:lnTo>
                <a:lnTo>
                  <a:pt x="870077" y="0"/>
                </a:lnTo>
                <a:lnTo>
                  <a:pt x="870077" y="0"/>
                </a:lnTo>
                <a:lnTo>
                  <a:pt x="887730" y="1143"/>
                </a:lnTo>
                <a:lnTo>
                  <a:pt x="906526" y="4318"/>
                </a:lnTo>
                <a:lnTo>
                  <a:pt x="925957" y="9779"/>
                </a:lnTo>
                <a:lnTo>
                  <a:pt x="943483" y="16256"/>
                </a:lnTo>
                <a:lnTo>
                  <a:pt x="962279" y="22987"/>
                </a:lnTo>
                <a:lnTo>
                  <a:pt x="981710" y="29210"/>
                </a:lnTo>
                <a:lnTo>
                  <a:pt x="1004062" y="34925"/>
                </a:lnTo>
                <a:lnTo>
                  <a:pt x="1026668" y="38862"/>
                </a:lnTo>
                <a:lnTo>
                  <a:pt x="1050798" y="41401"/>
                </a:lnTo>
                <a:lnTo>
                  <a:pt x="1073912" y="42418"/>
                </a:lnTo>
                <a:lnTo>
                  <a:pt x="1096899" y="43561"/>
                </a:lnTo>
                <a:lnTo>
                  <a:pt x="1118870" y="43561"/>
                </a:lnTo>
                <a:lnTo>
                  <a:pt x="1141857" y="42418"/>
                </a:lnTo>
                <a:lnTo>
                  <a:pt x="1163827" y="40005"/>
                </a:lnTo>
                <a:lnTo>
                  <a:pt x="1185418" y="37845"/>
                </a:lnTo>
                <a:lnTo>
                  <a:pt x="1207770" y="35940"/>
                </a:lnTo>
                <a:lnTo>
                  <a:pt x="1230502" y="34925"/>
                </a:lnTo>
                <a:lnTo>
                  <a:pt x="1250950" y="33781"/>
                </a:lnTo>
                <a:lnTo>
                  <a:pt x="1271143" y="32765"/>
                </a:lnTo>
                <a:lnTo>
                  <a:pt x="1289558" y="31623"/>
                </a:lnTo>
                <a:lnTo>
                  <a:pt x="1307084" y="30225"/>
                </a:lnTo>
                <a:lnTo>
                  <a:pt x="1324483" y="30225"/>
                </a:lnTo>
                <a:lnTo>
                  <a:pt x="1342009" y="32765"/>
                </a:lnTo>
                <a:lnTo>
                  <a:pt x="1357502" y="35940"/>
                </a:lnTo>
                <a:lnTo>
                  <a:pt x="1372616" y="41401"/>
                </a:lnTo>
                <a:lnTo>
                  <a:pt x="1389252" y="45719"/>
                </a:lnTo>
                <a:lnTo>
                  <a:pt x="1406906" y="50037"/>
                </a:lnTo>
                <a:lnTo>
                  <a:pt x="1427352" y="55499"/>
                </a:lnTo>
                <a:lnTo>
                  <a:pt x="1448689" y="60832"/>
                </a:lnTo>
                <a:lnTo>
                  <a:pt x="1470279" y="65150"/>
                </a:lnTo>
                <a:lnTo>
                  <a:pt x="1494409" y="69468"/>
                </a:lnTo>
                <a:lnTo>
                  <a:pt x="1519555" y="71627"/>
                </a:lnTo>
                <a:lnTo>
                  <a:pt x="1540383" y="72770"/>
                </a:lnTo>
                <a:lnTo>
                  <a:pt x="1556639" y="73787"/>
                </a:lnTo>
                <a:lnTo>
                  <a:pt x="1572133" y="71627"/>
                </a:lnTo>
                <a:lnTo>
                  <a:pt x="1589786" y="69468"/>
                </a:lnTo>
                <a:lnTo>
                  <a:pt x="1608074" y="65150"/>
                </a:lnTo>
                <a:lnTo>
                  <a:pt x="1624711" y="61975"/>
                </a:lnTo>
                <a:lnTo>
                  <a:pt x="1640839" y="57657"/>
                </a:lnTo>
                <a:lnTo>
                  <a:pt x="1657477" y="54356"/>
                </a:lnTo>
                <a:lnTo>
                  <a:pt x="1675002" y="52196"/>
                </a:lnTo>
                <a:lnTo>
                  <a:pt x="1693418" y="49021"/>
                </a:lnTo>
                <a:lnTo>
                  <a:pt x="1713230" y="44576"/>
                </a:lnTo>
                <a:lnTo>
                  <a:pt x="1731899" y="40005"/>
                </a:lnTo>
                <a:lnTo>
                  <a:pt x="1749552" y="36702"/>
                </a:lnTo>
                <a:lnTo>
                  <a:pt x="1766824" y="35940"/>
                </a:lnTo>
                <a:lnTo>
                  <a:pt x="1783461" y="35940"/>
                </a:lnTo>
                <a:lnTo>
                  <a:pt x="1801114" y="37845"/>
                </a:lnTo>
                <a:lnTo>
                  <a:pt x="1816227" y="41401"/>
                </a:lnTo>
                <a:lnTo>
                  <a:pt x="1831721" y="45719"/>
                </a:lnTo>
                <a:lnTo>
                  <a:pt x="1848231" y="51181"/>
                </a:lnTo>
                <a:lnTo>
                  <a:pt x="1864487" y="56514"/>
                </a:lnTo>
                <a:lnTo>
                  <a:pt x="1881759" y="59817"/>
                </a:lnTo>
                <a:lnTo>
                  <a:pt x="1899285" y="62992"/>
                </a:lnTo>
                <a:lnTo>
                  <a:pt x="1914779" y="66293"/>
                </a:lnTo>
                <a:lnTo>
                  <a:pt x="1933575" y="68452"/>
                </a:lnTo>
                <a:lnTo>
                  <a:pt x="1954022" y="69468"/>
                </a:lnTo>
                <a:lnTo>
                  <a:pt x="1975993" y="69468"/>
                </a:lnTo>
                <a:lnTo>
                  <a:pt x="1999107" y="69468"/>
                </a:lnTo>
                <a:lnTo>
                  <a:pt x="2019935" y="68452"/>
                </a:lnTo>
                <a:lnTo>
                  <a:pt x="2039366" y="67310"/>
                </a:lnTo>
                <a:lnTo>
                  <a:pt x="2059177" y="65150"/>
                </a:lnTo>
                <a:lnTo>
                  <a:pt x="2080006" y="62992"/>
                </a:lnTo>
                <a:lnTo>
                  <a:pt x="2100961" y="59817"/>
                </a:lnTo>
                <a:lnTo>
                  <a:pt x="2120773" y="57657"/>
                </a:lnTo>
                <a:lnTo>
                  <a:pt x="2139061" y="55499"/>
                </a:lnTo>
                <a:lnTo>
                  <a:pt x="2157857" y="53339"/>
                </a:lnTo>
                <a:lnTo>
                  <a:pt x="2177669" y="51181"/>
                </a:lnTo>
                <a:lnTo>
                  <a:pt x="2197100" y="50037"/>
                </a:lnTo>
                <a:lnTo>
                  <a:pt x="2215769" y="51181"/>
                </a:lnTo>
                <a:lnTo>
                  <a:pt x="2235200" y="53339"/>
                </a:lnTo>
                <a:lnTo>
                  <a:pt x="2255393" y="56514"/>
                </a:lnTo>
                <a:lnTo>
                  <a:pt x="2275205" y="60832"/>
                </a:lnTo>
                <a:lnTo>
                  <a:pt x="2294636" y="65150"/>
                </a:lnTo>
                <a:lnTo>
                  <a:pt x="2315464" y="69468"/>
                </a:lnTo>
                <a:lnTo>
                  <a:pt x="2336038" y="72770"/>
                </a:lnTo>
                <a:lnTo>
                  <a:pt x="2356866" y="73787"/>
                </a:lnTo>
                <a:lnTo>
                  <a:pt x="2377059" y="73787"/>
                </a:lnTo>
                <a:lnTo>
                  <a:pt x="2396490" y="72770"/>
                </a:lnTo>
                <a:lnTo>
                  <a:pt x="2415286" y="69468"/>
                </a:lnTo>
                <a:lnTo>
                  <a:pt x="2433955" y="66293"/>
                </a:lnTo>
                <a:lnTo>
                  <a:pt x="2452243" y="64135"/>
                </a:lnTo>
                <a:lnTo>
                  <a:pt x="2468880" y="61975"/>
                </a:lnTo>
                <a:lnTo>
                  <a:pt x="2485009" y="58674"/>
                </a:lnTo>
                <a:lnTo>
                  <a:pt x="2500503" y="55499"/>
                </a:lnTo>
                <a:lnTo>
                  <a:pt x="2514600" y="53339"/>
                </a:lnTo>
                <a:lnTo>
                  <a:pt x="2530094" y="53339"/>
                </a:lnTo>
                <a:lnTo>
                  <a:pt x="2548382" y="53339"/>
                </a:lnTo>
                <a:lnTo>
                  <a:pt x="2567178" y="55499"/>
                </a:lnTo>
                <a:lnTo>
                  <a:pt x="2583688" y="58674"/>
                </a:lnTo>
                <a:lnTo>
                  <a:pt x="2600325" y="61975"/>
                </a:lnTo>
                <a:lnTo>
                  <a:pt x="2615438" y="65150"/>
                </a:lnTo>
                <a:lnTo>
                  <a:pt x="2630805" y="69468"/>
                </a:lnTo>
                <a:lnTo>
                  <a:pt x="2647442" y="73787"/>
                </a:lnTo>
                <a:lnTo>
                  <a:pt x="2663571" y="77088"/>
                </a:lnTo>
                <a:lnTo>
                  <a:pt x="2679827" y="78105"/>
                </a:lnTo>
                <a:lnTo>
                  <a:pt x="2696337" y="78105"/>
                </a:lnTo>
                <a:lnTo>
                  <a:pt x="2713990" y="78105"/>
                </a:lnTo>
                <a:lnTo>
                  <a:pt x="2733802" y="76326"/>
                </a:lnTo>
                <a:lnTo>
                  <a:pt x="2753233" y="73787"/>
                </a:lnTo>
                <a:lnTo>
                  <a:pt x="2772029" y="70612"/>
                </a:lnTo>
                <a:lnTo>
                  <a:pt x="2788539" y="67310"/>
                </a:lnTo>
                <a:lnTo>
                  <a:pt x="2805049" y="62992"/>
                </a:lnTo>
                <a:lnTo>
                  <a:pt x="2822448" y="60832"/>
                </a:lnTo>
                <a:lnTo>
                  <a:pt x="2839974" y="58674"/>
                </a:lnTo>
                <a:lnTo>
                  <a:pt x="2854071" y="58674"/>
                </a:lnTo>
                <a:lnTo>
                  <a:pt x="2868422" y="61975"/>
                </a:lnTo>
                <a:lnTo>
                  <a:pt x="2885694" y="65150"/>
                </a:lnTo>
                <a:lnTo>
                  <a:pt x="2906649" y="67310"/>
                </a:lnTo>
                <a:lnTo>
                  <a:pt x="2929636" y="68452"/>
                </a:lnTo>
                <a:lnTo>
                  <a:pt x="2949067" y="69468"/>
                </a:lnTo>
                <a:lnTo>
                  <a:pt x="2967863" y="69468"/>
                </a:lnTo>
                <a:lnTo>
                  <a:pt x="2983357" y="69468"/>
                </a:lnTo>
                <a:lnTo>
                  <a:pt x="2993009" y="67310"/>
                </a:lnTo>
                <a:lnTo>
                  <a:pt x="3002026" y="6413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68595" y="26301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645277" y="2257297"/>
            <a:ext cx="220345" cy="236220"/>
          </a:xfrm>
          <a:custGeom>
            <a:avLst/>
            <a:gdLst/>
            <a:ahLst/>
            <a:cxnLst/>
            <a:rect l="l" t="t" r="r" b="b"/>
            <a:pathLst>
              <a:path w="220345" h="236219">
                <a:moveTo>
                  <a:pt x="171958" y="8636"/>
                </a:moveTo>
                <a:lnTo>
                  <a:pt x="163068" y="4699"/>
                </a:lnTo>
                <a:lnTo>
                  <a:pt x="150113" y="1015"/>
                </a:lnTo>
                <a:lnTo>
                  <a:pt x="132714" y="0"/>
                </a:lnTo>
                <a:lnTo>
                  <a:pt x="113030" y="2539"/>
                </a:lnTo>
                <a:lnTo>
                  <a:pt x="92837" y="6476"/>
                </a:lnTo>
                <a:lnTo>
                  <a:pt x="74422" y="15112"/>
                </a:lnTo>
                <a:lnTo>
                  <a:pt x="58293" y="26924"/>
                </a:lnTo>
                <a:lnTo>
                  <a:pt x="44958" y="39243"/>
                </a:lnTo>
                <a:lnTo>
                  <a:pt x="32638" y="53212"/>
                </a:lnTo>
                <a:lnTo>
                  <a:pt x="21844" y="70865"/>
                </a:lnTo>
                <a:lnTo>
                  <a:pt x="14350" y="88137"/>
                </a:lnTo>
                <a:lnTo>
                  <a:pt x="6476" y="106552"/>
                </a:lnTo>
                <a:lnTo>
                  <a:pt x="2412" y="123825"/>
                </a:lnTo>
                <a:lnTo>
                  <a:pt x="0" y="143637"/>
                </a:lnTo>
                <a:lnTo>
                  <a:pt x="0" y="163068"/>
                </a:lnTo>
                <a:lnTo>
                  <a:pt x="2412" y="185038"/>
                </a:lnTo>
                <a:lnTo>
                  <a:pt x="7493" y="202311"/>
                </a:lnTo>
                <a:lnTo>
                  <a:pt x="18669" y="216026"/>
                </a:lnTo>
                <a:lnTo>
                  <a:pt x="32638" y="227075"/>
                </a:lnTo>
                <a:lnTo>
                  <a:pt x="50292" y="232156"/>
                </a:lnTo>
                <a:lnTo>
                  <a:pt x="70103" y="235712"/>
                </a:lnTo>
                <a:lnTo>
                  <a:pt x="88900" y="232156"/>
                </a:lnTo>
                <a:lnTo>
                  <a:pt x="106172" y="227075"/>
                </a:lnTo>
                <a:lnTo>
                  <a:pt x="124840" y="220599"/>
                </a:lnTo>
                <a:lnTo>
                  <a:pt x="141477" y="211962"/>
                </a:lnTo>
                <a:lnTo>
                  <a:pt x="155448" y="201168"/>
                </a:lnTo>
                <a:lnTo>
                  <a:pt x="170942" y="187832"/>
                </a:lnTo>
                <a:lnTo>
                  <a:pt x="183896" y="170561"/>
                </a:lnTo>
                <a:lnTo>
                  <a:pt x="194690" y="152273"/>
                </a:lnTo>
                <a:lnTo>
                  <a:pt x="202564" y="130301"/>
                </a:lnTo>
                <a:lnTo>
                  <a:pt x="209042" y="106552"/>
                </a:lnTo>
                <a:lnTo>
                  <a:pt x="211200" y="84581"/>
                </a:lnTo>
                <a:lnTo>
                  <a:pt x="211200" y="62992"/>
                </a:lnTo>
                <a:lnTo>
                  <a:pt x="211200" y="62992"/>
                </a:lnTo>
                <a:lnTo>
                  <a:pt x="181737" y="12192"/>
                </a:lnTo>
                <a:lnTo>
                  <a:pt x="181737" y="12192"/>
                </a:lnTo>
                <a:lnTo>
                  <a:pt x="21844" y="116205"/>
                </a:lnTo>
                <a:lnTo>
                  <a:pt x="26162" y="104393"/>
                </a:lnTo>
                <a:lnTo>
                  <a:pt x="35940" y="94233"/>
                </a:lnTo>
                <a:lnTo>
                  <a:pt x="50292" y="86740"/>
                </a:lnTo>
                <a:lnTo>
                  <a:pt x="69087" y="83438"/>
                </a:lnTo>
                <a:lnTo>
                  <a:pt x="87757" y="85598"/>
                </a:lnTo>
                <a:lnTo>
                  <a:pt x="105028" y="93599"/>
                </a:lnTo>
                <a:lnTo>
                  <a:pt x="120142" y="105409"/>
                </a:lnTo>
                <a:lnTo>
                  <a:pt x="133476" y="120523"/>
                </a:lnTo>
                <a:lnTo>
                  <a:pt x="145796" y="137794"/>
                </a:lnTo>
                <a:lnTo>
                  <a:pt x="156590" y="154431"/>
                </a:lnTo>
                <a:lnTo>
                  <a:pt x="169799" y="169544"/>
                </a:lnTo>
                <a:lnTo>
                  <a:pt x="180594" y="183895"/>
                </a:lnTo>
                <a:lnTo>
                  <a:pt x="191515" y="193675"/>
                </a:lnTo>
                <a:lnTo>
                  <a:pt x="203708" y="202311"/>
                </a:lnTo>
                <a:lnTo>
                  <a:pt x="219837" y="20739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86907" y="23105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17514" y="2450972"/>
            <a:ext cx="41910" cy="21590"/>
          </a:xfrm>
          <a:custGeom>
            <a:avLst/>
            <a:gdLst/>
            <a:ahLst/>
            <a:cxnLst/>
            <a:rect l="l" t="t" r="r" b="b"/>
            <a:pathLst>
              <a:path w="41910" h="21589">
                <a:moveTo>
                  <a:pt x="0" y="21208"/>
                </a:moveTo>
                <a:lnTo>
                  <a:pt x="11049" y="17271"/>
                </a:lnTo>
                <a:lnTo>
                  <a:pt x="25146" y="10413"/>
                </a:lnTo>
                <a:lnTo>
                  <a:pt x="41656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16015" y="2277236"/>
            <a:ext cx="190754" cy="1832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477761" y="2233041"/>
            <a:ext cx="107949" cy="19354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665976" y="2230500"/>
            <a:ext cx="96900" cy="18745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19392" y="2225420"/>
            <a:ext cx="124840" cy="1968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549138" y="2001266"/>
            <a:ext cx="1633220" cy="631825"/>
          </a:xfrm>
          <a:custGeom>
            <a:avLst/>
            <a:gdLst/>
            <a:ahLst/>
            <a:cxnLst/>
            <a:rect l="l" t="t" r="r" b="b"/>
            <a:pathLst>
              <a:path w="1633220" h="631825">
                <a:moveTo>
                  <a:pt x="1531365" y="200913"/>
                </a:moveTo>
                <a:lnTo>
                  <a:pt x="1531365" y="200913"/>
                </a:lnTo>
                <a:lnTo>
                  <a:pt x="1492122" y="164972"/>
                </a:lnTo>
                <a:lnTo>
                  <a:pt x="1469136" y="149478"/>
                </a:lnTo>
                <a:lnTo>
                  <a:pt x="1448181" y="138937"/>
                </a:lnTo>
                <a:lnTo>
                  <a:pt x="1430655" y="130047"/>
                </a:lnTo>
                <a:lnTo>
                  <a:pt x="1413002" y="122427"/>
                </a:lnTo>
                <a:lnTo>
                  <a:pt x="1394587" y="114934"/>
                </a:lnTo>
                <a:lnTo>
                  <a:pt x="1375917" y="108457"/>
                </a:lnTo>
                <a:lnTo>
                  <a:pt x="1353185" y="97662"/>
                </a:lnTo>
                <a:lnTo>
                  <a:pt x="1325880" y="87883"/>
                </a:lnTo>
                <a:lnTo>
                  <a:pt x="1298447" y="79247"/>
                </a:lnTo>
                <a:lnTo>
                  <a:pt x="1275080" y="71627"/>
                </a:lnTo>
                <a:lnTo>
                  <a:pt x="1253489" y="64896"/>
                </a:lnTo>
                <a:lnTo>
                  <a:pt x="1230376" y="59435"/>
                </a:lnTo>
                <a:lnTo>
                  <a:pt x="1208532" y="55118"/>
                </a:lnTo>
                <a:lnTo>
                  <a:pt x="1178940" y="48640"/>
                </a:lnTo>
                <a:lnTo>
                  <a:pt x="1147317" y="42544"/>
                </a:lnTo>
                <a:lnTo>
                  <a:pt x="1118869" y="35687"/>
                </a:lnTo>
                <a:lnTo>
                  <a:pt x="1093596" y="31368"/>
                </a:lnTo>
                <a:lnTo>
                  <a:pt x="1070229" y="28066"/>
                </a:lnTo>
                <a:lnTo>
                  <a:pt x="1047495" y="26288"/>
                </a:lnTo>
                <a:lnTo>
                  <a:pt x="1024509" y="23749"/>
                </a:lnTo>
                <a:lnTo>
                  <a:pt x="1001521" y="20574"/>
                </a:lnTo>
                <a:lnTo>
                  <a:pt x="978408" y="17271"/>
                </a:lnTo>
                <a:lnTo>
                  <a:pt x="953642" y="14096"/>
                </a:lnTo>
                <a:lnTo>
                  <a:pt x="927353" y="11937"/>
                </a:lnTo>
                <a:lnTo>
                  <a:pt x="901700" y="11937"/>
                </a:lnTo>
                <a:lnTo>
                  <a:pt x="879094" y="9778"/>
                </a:lnTo>
                <a:lnTo>
                  <a:pt x="853821" y="7619"/>
                </a:lnTo>
                <a:lnTo>
                  <a:pt x="828294" y="5080"/>
                </a:lnTo>
                <a:lnTo>
                  <a:pt x="797051" y="3937"/>
                </a:lnTo>
                <a:lnTo>
                  <a:pt x="763904" y="2920"/>
                </a:lnTo>
                <a:lnTo>
                  <a:pt x="735457" y="2158"/>
                </a:lnTo>
                <a:lnTo>
                  <a:pt x="710564" y="1143"/>
                </a:lnTo>
                <a:lnTo>
                  <a:pt x="687197" y="0"/>
                </a:lnTo>
                <a:lnTo>
                  <a:pt x="663448" y="0"/>
                </a:lnTo>
                <a:lnTo>
                  <a:pt x="640334" y="0"/>
                </a:lnTo>
                <a:lnTo>
                  <a:pt x="618489" y="1143"/>
                </a:lnTo>
                <a:lnTo>
                  <a:pt x="596519" y="2158"/>
                </a:lnTo>
                <a:lnTo>
                  <a:pt x="573404" y="2920"/>
                </a:lnTo>
                <a:lnTo>
                  <a:pt x="550417" y="3937"/>
                </a:lnTo>
                <a:lnTo>
                  <a:pt x="522986" y="7619"/>
                </a:lnTo>
                <a:lnTo>
                  <a:pt x="494538" y="11937"/>
                </a:lnTo>
                <a:lnTo>
                  <a:pt x="467233" y="15875"/>
                </a:lnTo>
                <a:lnTo>
                  <a:pt x="442340" y="19431"/>
                </a:lnTo>
                <a:lnTo>
                  <a:pt x="420115" y="22732"/>
                </a:lnTo>
                <a:lnTo>
                  <a:pt x="399541" y="26288"/>
                </a:lnTo>
                <a:lnTo>
                  <a:pt x="378713" y="30225"/>
                </a:lnTo>
                <a:lnTo>
                  <a:pt x="359917" y="35687"/>
                </a:lnTo>
                <a:lnTo>
                  <a:pt x="340487" y="41020"/>
                </a:lnTo>
                <a:lnTo>
                  <a:pt x="319659" y="47497"/>
                </a:lnTo>
                <a:lnTo>
                  <a:pt x="298703" y="55118"/>
                </a:lnTo>
                <a:lnTo>
                  <a:pt x="274574" y="65912"/>
                </a:lnTo>
                <a:lnTo>
                  <a:pt x="248412" y="78105"/>
                </a:lnTo>
                <a:lnTo>
                  <a:pt x="226440" y="90043"/>
                </a:lnTo>
                <a:lnTo>
                  <a:pt x="207645" y="99440"/>
                </a:lnTo>
                <a:lnTo>
                  <a:pt x="191515" y="110235"/>
                </a:lnTo>
                <a:lnTo>
                  <a:pt x="177037" y="121412"/>
                </a:lnTo>
                <a:lnTo>
                  <a:pt x="161925" y="132206"/>
                </a:lnTo>
                <a:lnTo>
                  <a:pt x="143256" y="146557"/>
                </a:lnTo>
                <a:lnTo>
                  <a:pt x="123444" y="163830"/>
                </a:lnTo>
                <a:lnTo>
                  <a:pt x="107187" y="180085"/>
                </a:lnTo>
                <a:lnTo>
                  <a:pt x="93852" y="195580"/>
                </a:lnTo>
                <a:lnTo>
                  <a:pt x="82041" y="209550"/>
                </a:lnTo>
                <a:lnTo>
                  <a:pt x="71247" y="225806"/>
                </a:lnTo>
                <a:lnTo>
                  <a:pt x="58674" y="241300"/>
                </a:lnTo>
                <a:lnTo>
                  <a:pt x="48895" y="256031"/>
                </a:lnTo>
                <a:lnTo>
                  <a:pt x="40259" y="272160"/>
                </a:lnTo>
                <a:lnTo>
                  <a:pt x="30225" y="287655"/>
                </a:lnTo>
                <a:lnTo>
                  <a:pt x="21589" y="302768"/>
                </a:lnTo>
                <a:lnTo>
                  <a:pt x="13970" y="323341"/>
                </a:lnTo>
                <a:lnTo>
                  <a:pt x="7492" y="346328"/>
                </a:lnTo>
                <a:lnTo>
                  <a:pt x="1777" y="365759"/>
                </a:lnTo>
                <a:lnTo>
                  <a:pt x="635" y="388874"/>
                </a:lnTo>
                <a:lnTo>
                  <a:pt x="0" y="409320"/>
                </a:lnTo>
                <a:lnTo>
                  <a:pt x="635" y="427735"/>
                </a:lnTo>
                <a:lnTo>
                  <a:pt x="1777" y="448563"/>
                </a:lnTo>
                <a:lnTo>
                  <a:pt x="2794" y="467994"/>
                </a:lnTo>
                <a:lnTo>
                  <a:pt x="7492" y="484250"/>
                </a:lnTo>
                <a:lnTo>
                  <a:pt x="15112" y="502538"/>
                </a:lnTo>
                <a:lnTo>
                  <a:pt x="27304" y="519938"/>
                </a:lnTo>
                <a:lnTo>
                  <a:pt x="39242" y="537209"/>
                </a:lnTo>
                <a:lnTo>
                  <a:pt x="54737" y="555878"/>
                </a:lnTo>
                <a:lnTo>
                  <a:pt x="71247" y="570991"/>
                </a:lnTo>
                <a:lnTo>
                  <a:pt x="85216" y="581787"/>
                </a:lnTo>
                <a:lnTo>
                  <a:pt x="102615" y="592582"/>
                </a:lnTo>
                <a:lnTo>
                  <a:pt x="125984" y="604901"/>
                </a:lnTo>
                <a:lnTo>
                  <a:pt x="149733" y="613537"/>
                </a:lnTo>
                <a:lnTo>
                  <a:pt x="172720" y="620013"/>
                </a:lnTo>
                <a:lnTo>
                  <a:pt x="196850" y="625347"/>
                </a:lnTo>
                <a:lnTo>
                  <a:pt x="222123" y="630046"/>
                </a:lnTo>
                <a:lnTo>
                  <a:pt x="246252" y="631825"/>
                </a:lnTo>
                <a:lnTo>
                  <a:pt x="270256" y="631825"/>
                </a:lnTo>
                <a:lnTo>
                  <a:pt x="289813" y="631825"/>
                </a:lnTo>
                <a:lnTo>
                  <a:pt x="308483" y="631825"/>
                </a:lnTo>
                <a:lnTo>
                  <a:pt x="329311" y="631825"/>
                </a:lnTo>
                <a:lnTo>
                  <a:pt x="354584" y="630808"/>
                </a:lnTo>
                <a:lnTo>
                  <a:pt x="377571" y="628903"/>
                </a:lnTo>
                <a:lnTo>
                  <a:pt x="399541" y="625347"/>
                </a:lnTo>
                <a:lnTo>
                  <a:pt x="421132" y="622172"/>
                </a:lnTo>
                <a:lnTo>
                  <a:pt x="447421" y="617855"/>
                </a:lnTo>
                <a:lnTo>
                  <a:pt x="473710" y="613537"/>
                </a:lnTo>
                <a:lnTo>
                  <a:pt x="497077" y="610234"/>
                </a:lnTo>
                <a:lnTo>
                  <a:pt x="520826" y="607059"/>
                </a:lnTo>
                <a:lnTo>
                  <a:pt x="546100" y="602741"/>
                </a:lnTo>
                <a:lnTo>
                  <a:pt x="570229" y="596138"/>
                </a:lnTo>
                <a:lnTo>
                  <a:pt x="599694" y="589660"/>
                </a:lnTo>
                <a:lnTo>
                  <a:pt x="634619" y="580770"/>
                </a:lnTo>
                <a:lnTo>
                  <a:pt x="669925" y="573151"/>
                </a:lnTo>
                <a:lnTo>
                  <a:pt x="705865" y="566674"/>
                </a:lnTo>
                <a:lnTo>
                  <a:pt x="739013" y="561339"/>
                </a:lnTo>
                <a:lnTo>
                  <a:pt x="764921" y="557021"/>
                </a:lnTo>
                <a:lnTo>
                  <a:pt x="788035" y="553719"/>
                </a:lnTo>
                <a:lnTo>
                  <a:pt x="811022" y="552576"/>
                </a:lnTo>
                <a:lnTo>
                  <a:pt x="838453" y="551560"/>
                </a:lnTo>
                <a:lnTo>
                  <a:pt x="866775" y="550163"/>
                </a:lnTo>
                <a:lnTo>
                  <a:pt x="894207" y="548258"/>
                </a:lnTo>
                <a:lnTo>
                  <a:pt x="925195" y="548258"/>
                </a:lnTo>
                <a:lnTo>
                  <a:pt x="954659" y="548258"/>
                </a:lnTo>
                <a:lnTo>
                  <a:pt x="979932" y="550163"/>
                </a:lnTo>
                <a:lnTo>
                  <a:pt x="1005839" y="552576"/>
                </a:lnTo>
                <a:lnTo>
                  <a:pt x="1034288" y="555878"/>
                </a:lnTo>
                <a:lnTo>
                  <a:pt x="1058417" y="559181"/>
                </a:lnTo>
                <a:lnTo>
                  <a:pt x="1083944" y="562356"/>
                </a:lnTo>
                <a:lnTo>
                  <a:pt x="1111250" y="564514"/>
                </a:lnTo>
                <a:lnTo>
                  <a:pt x="1134998" y="566674"/>
                </a:lnTo>
                <a:lnTo>
                  <a:pt x="1160271" y="569976"/>
                </a:lnTo>
                <a:lnTo>
                  <a:pt x="1186561" y="573151"/>
                </a:lnTo>
                <a:lnTo>
                  <a:pt x="1210690" y="575309"/>
                </a:lnTo>
                <a:lnTo>
                  <a:pt x="1235837" y="576707"/>
                </a:lnTo>
                <a:lnTo>
                  <a:pt x="1260983" y="576707"/>
                </a:lnTo>
                <a:lnTo>
                  <a:pt x="1282954" y="575309"/>
                </a:lnTo>
                <a:lnTo>
                  <a:pt x="1307084" y="575309"/>
                </a:lnTo>
                <a:lnTo>
                  <a:pt x="1330833" y="574294"/>
                </a:lnTo>
                <a:lnTo>
                  <a:pt x="1353185" y="572134"/>
                </a:lnTo>
                <a:lnTo>
                  <a:pt x="1375917" y="567816"/>
                </a:lnTo>
                <a:lnTo>
                  <a:pt x="1400047" y="561339"/>
                </a:lnTo>
                <a:lnTo>
                  <a:pt x="1420876" y="554863"/>
                </a:lnTo>
                <a:lnTo>
                  <a:pt x="1440688" y="547243"/>
                </a:lnTo>
                <a:lnTo>
                  <a:pt x="1457960" y="539369"/>
                </a:lnTo>
                <a:lnTo>
                  <a:pt x="1474469" y="533145"/>
                </a:lnTo>
                <a:lnTo>
                  <a:pt x="1474469" y="533145"/>
                </a:lnTo>
                <a:lnTo>
                  <a:pt x="1493265" y="524256"/>
                </a:lnTo>
                <a:lnTo>
                  <a:pt x="1511935" y="512318"/>
                </a:lnTo>
                <a:lnTo>
                  <a:pt x="1533525" y="499363"/>
                </a:lnTo>
                <a:lnTo>
                  <a:pt x="1552320" y="484250"/>
                </a:lnTo>
                <a:lnTo>
                  <a:pt x="1566671" y="472058"/>
                </a:lnTo>
                <a:lnTo>
                  <a:pt x="1579626" y="459358"/>
                </a:lnTo>
                <a:lnTo>
                  <a:pt x="1590420" y="446024"/>
                </a:lnTo>
                <a:lnTo>
                  <a:pt x="1600454" y="434213"/>
                </a:lnTo>
                <a:lnTo>
                  <a:pt x="1609216" y="421258"/>
                </a:lnTo>
                <a:lnTo>
                  <a:pt x="1617853" y="405002"/>
                </a:lnTo>
                <a:lnTo>
                  <a:pt x="1625727" y="385190"/>
                </a:lnTo>
                <a:lnTo>
                  <a:pt x="1631061" y="364744"/>
                </a:lnTo>
                <a:lnTo>
                  <a:pt x="1633219" y="346328"/>
                </a:lnTo>
                <a:lnTo>
                  <a:pt x="1633219" y="328675"/>
                </a:lnTo>
                <a:lnTo>
                  <a:pt x="1628902" y="310388"/>
                </a:lnTo>
                <a:lnTo>
                  <a:pt x="1620265" y="289432"/>
                </a:lnTo>
                <a:lnTo>
                  <a:pt x="1609216" y="268224"/>
                </a:lnTo>
                <a:lnTo>
                  <a:pt x="1598040" y="249935"/>
                </a:lnTo>
                <a:lnTo>
                  <a:pt x="1582928" y="231139"/>
                </a:lnTo>
                <a:lnTo>
                  <a:pt x="1565656" y="214249"/>
                </a:lnTo>
                <a:lnTo>
                  <a:pt x="1548003" y="199897"/>
                </a:lnTo>
                <a:lnTo>
                  <a:pt x="1528190" y="185419"/>
                </a:lnTo>
                <a:lnTo>
                  <a:pt x="1506219" y="173608"/>
                </a:lnTo>
                <a:lnTo>
                  <a:pt x="1487423" y="163830"/>
                </a:lnTo>
                <a:lnTo>
                  <a:pt x="1471294" y="15379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55917" y="21499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56176" y="1725167"/>
            <a:ext cx="288290" cy="130175"/>
          </a:xfrm>
          <a:custGeom>
            <a:avLst/>
            <a:gdLst/>
            <a:ahLst/>
            <a:cxnLst/>
            <a:rect l="l" t="t" r="r" b="b"/>
            <a:pathLst>
              <a:path w="288289" h="130175">
                <a:moveTo>
                  <a:pt x="0" y="89280"/>
                </a:moveTo>
                <a:lnTo>
                  <a:pt x="0" y="89280"/>
                </a:lnTo>
                <a:lnTo>
                  <a:pt x="3556" y="96900"/>
                </a:lnTo>
                <a:lnTo>
                  <a:pt x="9651" y="109854"/>
                </a:lnTo>
                <a:lnTo>
                  <a:pt x="19812" y="120650"/>
                </a:lnTo>
                <a:lnTo>
                  <a:pt x="35178" y="128142"/>
                </a:lnTo>
                <a:lnTo>
                  <a:pt x="52577" y="129666"/>
                </a:lnTo>
                <a:lnTo>
                  <a:pt x="72262" y="122808"/>
                </a:lnTo>
                <a:lnTo>
                  <a:pt x="93218" y="110870"/>
                </a:lnTo>
                <a:lnTo>
                  <a:pt x="114046" y="96900"/>
                </a:lnTo>
                <a:lnTo>
                  <a:pt x="133858" y="84581"/>
                </a:lnTo>
                <a:lnTo>
                  <a:pt x="148971" y="74929"/>
                </a:lnTo>
                <a:lnTo>
                  <a:pt x="164464" y="67309"/>
                </a:lnTo>
                <a:lnTo>
                  <a:pt x="180721" y="57657"/>
                </a:lnTo>
                <a:lnTo>
                  <a:pt x="197231" y="45719"/>
                </a:lnTo>
                <a:lnTo>
                  <a:pt x="213487" y="34925"/>
                </a:lnTo>
                <a:lnTo>
                  <a:pt x="213487" y="34925"/>
                </a:lnTo>
                <a:lnTo>
                  <a:pt x="232156" y="24891"/>
                </a:lnTo>
                <a:lnTo>
                  <a:pt x="249809" y="15112"/>
                </a:lnTo>
                <a:lnTo>
                  <a:pt x="265938" y="7619"/>
                </a:lnTo>
                <a:lnTo>
                  <a:pt x="280415" y="3301"/>
                </a:lnTo>
                <a:lnTo>
                  <a:pt x="28790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44084" y="17435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699764" y="1963166"/>
            <a:ext cx="265430" cy="119380"/>
          </a:xfrm>
          <a:custGeom>
            <a:avLst/>
            <a:gdLst/>
            <a:ahLst/>
            <a:cxnLst/>
            <a:rect l="l" t="t" r="r" b="b"/>
            <a:pathLst>
              <a:path w="265429" h="119380">
                <a:moveTo>
                  <a:pt x="0" y="72643"/>
                </a:moveTo>
                <a:lnTo>
                  <a:pt x="10795" y="90296"/>
                </a:lnTo>
                <a:lnTo>
                  <a:pt x="19812" y="101853"/>
                </a:lnTo>
                <a:lnTo>
                  <a:pt x="31750" y="112649"/>
                </a:lnTo>
                <a:lnTo>
                  <a:pt x="49275" y="119125"/>
                </a:lnTo>
                <a:lnTo>
                  <a:pt x="68707" y="119125"/>
                </a:lnTo>
                <a:lnTo>
                  <a:pt x="89662" y="111632"/>
                </a:lnTo>
                <a:lnTo>
                  <a:pt x="109474" y="101091"/>
                </a:lnTo>
                <a:lnTo>
                  <a:pt x="127126" y="86740"/>
                </a:lnTo>
                <a:lnTo>
                  <a:pt x="143256" y="72643"/>
                </a:lnTo>
                <a:lnTo>
                  <a:pt x="159893" y="59689"/>
                </a:lnTo>
                <a:lnTo>
                  <a:pt x="176402" y="47878"/>
                </a:lnTo>
                <a:lnTo>
                  <a:pt x="176402" y="47878"/>
                </a:lnTo>
                <a:lnTo>
                  <a:pt x="192912" y="35559"/>
                </a:lnTo>
                <a:lnTo>
                  <a:pt x="209169" y="23749"/>
                </a:lnTo>
                <a:lnTo>
                  <a:pt x="227584" y="13969"/>
                </a:lnTo>
                <a:lnTo>
                  <a:pt x="246252" y="5333"/>
                </a:lnTo>
                <a:lnTo>
                  <a:pt x="26492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074159" y="1932558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5">
                <a:moveTo>
                  <a:pt x="0" y="0"/>
                </a:moveTo>
                <a:lnTo>
                  <a:pt x="3301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29050" y="2564764"/>
            <a:ext cx="273685" cy="276860"/>
          </a:xfrm>
          <a:custGeom>
            <a:avLst/>
            <a:gdLst/>
            <a:ahLst/>
            <a:cxnLst/>
            <a:rect l="l" t="t" r="r" b="b"/>
            <a:pathLst>
              <a:path w="273685" h="276860">
                <a:moveTo>
                  <a:pt x="0" y="257301"/>
                </a:moveTo>
                <a:lnTo>
                  <a:pt x="7492" y="271398"/>
                </a:lnTo>
                <a:lnTo>
                  <a:pt x="18669" y="276732"/>
                </a:lnTo>
                <a:lnTo>
                  <a:pt x="31623" y="272795"/>
                </a:lnTo>
                <a:lnTo>
                  <a:pt x="47116" y="257301"/>
                </a:lnTo>
                <a:lnTo>
                  <a:pt x="62229" y="235711"/>
                </a:lnTo>
                <a:lnTo>
                  <a:pt x="77724" y="211962"/>
                </a:lnTo>
                <a:lnTo>
                  <a:pt x="94996" y="185673"/>
                </a:lnTo>
                <a:lnTo>
                  <a:pt x="115824" y="159765"/>
                </a:lnTo>
                <a:lnTo>
                  <a:pt x="136778" y="132460"/>
                </a:lnTo>
                <a:lnTo>
                  <a:pt x="152908" y="110870"/>
                </a:lnTo>
                <a:lnTo>
                  <a:pt x="168401" y="90296"/>
                </a:lnTo>
                <a:lnTo>
                  <a:pt x="183896" y="71627"/>
                </a:lnTo>
                <a:lnTo>
                  <a:pt x="200151" y="56514"/>
                </a:lnTo>
                <a:lnTo>
                  <a:pt x="216662" y="41401"/>
                </a:lnTo>
                <a:lnTo>
                  <a:pt x="232155" y="26161"/>
                </a:lnTo>
                <a:lnTo>
                  <a:pt x="247269" y="15112"/>
                </a:lnTo>
                <a:lnTo>
                  <a:pt x="261747" y="6476"/>
                </a:lnTo>
                <a:lnTo>
                  <a:pt x="273558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091813" y="26352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B4A313C-11DD-42F5-95A7-A05FC6A42951}"/>
                  </a:ext>
                </a:extLst>
              </p14:cNvPr>
              <p14:cNvContentPartPr/>
              <p14:nvPr/>
            </p14:nvContentPartPr>
            <p14:xfrm>
              <a:off x="2565720" y="2028240"/>
              <a:ext cx="3148920" cy="10944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B4A313C-11DD-42F5-95A7-A05FC6A4295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56360" y="2018880"/>
                <a:ext cx="3167640" cy="11131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75917" y="954009"/>
            <a:ext cx="4618146" cy="37425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4427" y="774134"/>
            <a:ext cx="2798850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38655" y="792479"/>
            <a:ext cx="2387346" cy="598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88336" y="0"/>
                </a:moveTo>
                <a:lnTo>
                  <a:pt x="0" y="0"/>
                </a:lnTo>
                <a:lnTo>
                  <a:pt x="0" y="475488"/>
                </a:lnTo>
                <a:lnTo>
                  <a:pt x="2609088" y="475488"/>
                </a:lnTo>
                <a:lnTo>
                  <a:pt x="2688336" y="396239"/>
                </a:lnTo>
                <a:lnTo>
                  <a:pt x="2688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826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09088" y="475488"/>
                </a:moveTo>
                <a:lnTo>
                  <a:pt x="2624963" y="412114"/>
                </a:lnTo>
                <a:lnTo>
                  <a:pt x="2688336" y="396239"/>
                </a:lnTo>
                <a:lnTo>
                  <a:pt x="2609088" y="475488"/>
                </a:lnTo>
                <a:lnTo>
                  <a:pt x="0" y="475488"/>
                </a:lnTo>
                <a:lnTo>
                  <a:pt x="0" y="0"/>
                </a:lnTo>
                <a:lnTo>
                  <a:pt x="2688336" y="0"/>
                </a:lnTo>
                <a:lnTo>
                  <a:pt x="2688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20825" y="840104"/>
            <a:ext cx="2874010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marR="8255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20" dirty="0">
                <a:latin typeface="Arial"/>
                <a:cs typeface="Arial"/>
              </a:rPr>
              <a:t>Heart </a:t>
            </a:r>
            <a:r>
              <a:rPr sz="1500" dirty="0">
                <a:latin typeface="Arial"/>
                <a:cs typeface="Arial"/>
              </a:rPr>
              <a:t>is </a:t>
            </a:r>
            <a:r>
              <a:rPr sz="1500" b="1" spc="40" dirty="0">
                <a:solidFill>
                  <a:srgbClr val="CC0000"/>
                </a:solidFill>
                <a:latin typeface="Arial"/>
                <a:cs typeface="Arial"/>
              </a:rPr>
              <a:t>two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chambered</a:t>
            </a:r>
            <a:r>
              <a:rPr sz="1500" b="1" spc="-2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80" dirty="0">
                <a:latin typeface="Arial"/>
                <a:cs typeface="Arial"/>
              </a:rPr>
              <a:t>with  </a:t>
            </a:r>
            <a:r>
              <a:rPr sz="1500" spc="-5" dirty="0">
                <a:latin typeface="Arial"/>
                <a:cs typeface="Arial"/>
              </a:rPr>
              <a:t>one </a:t>
            </a:r>
            <a:r>
              <a:rPr sz="1500" spc="-10" dirty="0">
                <a:latin typeface="Arial"/>
                <a:cs typeface="Arial"/>
              </a:rPr>
              <a:t>auricle </a:t>
            </a:r>
            <a:r>
              <a:rPr sz="1500" spc="5" dirty="0">
                <a:latin typeface="Arial"/>
                <a:cs typeface="Arial"/>
              </a:rPr>
              <a:t>and </a:t>
            </a:r>
            <a:r>
              <a:rPr sz="1500" spc="-5" dirty="0">
                <a:latin typeface="Arial"/>
                <a:cs typeface="Arial"/>
              </a:rPr>
              <a:t>one </a:t>
            </a:r>
            <a:r>
              <a:rPr sz="1500" spc="5" dirty="0">
                <a:latin typeface="Arial"/>
                <a:cs typeface="Arial"/>
              </a:rPr>
              <a:t>ventricle </a:t>
            </a:r>
            <a:r>
              <a:rPr sz="1500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(venous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heart).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5" dirty="0">
                <a:latin typeface="Arial"/>
                <a:cs typeface="Arial"/>
              </a:rPr>
              <a:t>Heart </a:t>
            </a:r>
            <a:r>
              <a:rPr sz="1500" spc="25" dirty="0">
                <a:latin typeface="Arial"/>
                <a:cs typeface="Arial"/>
              </a:rPr>
              <a:t>pumps</a:t>
            </a:r>
            <a:r>
              <a:rPr sz="1500" spc="-210" dirty="0"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only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deoxygenated</a:t>
            </a:r>
            <a:r>
              <a:rPr sz="1500" b="1" spc="-9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blood.</a:t>
            </a:r>
            <a:endParaRPr sz="1500">
              <a:latin typeface="Arial"/>
              <a:cs typeface="Arial"/>
            </a:endParaRPr>
          </a:p>
          <a:p>
            <a:pPr marL="335280" marR="50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30" dirty="0">
                <a:latin typeface="Arial"/>
                <a:cs typeface="Arial"/>
              </a:rPr>
              <a:t>Additional </a:t>
            </a:r>
            <a:r>
              <a:rPr sz="1500" spc="10" dirty="0">
                <a:latin typeface="Arial"/>
                <a:cs typeface="Arial"/>
              </a:rPr>
              <a:t>heart </a:t>
            </a:r>
            <a:r>
              <a:rPr sz="1500" dirty="0">
                <a:latin typeface="Arial"/>
                <a:cs typeface="Arial"/>
              </a:rPr>
              <a:t>chambers</a:t>
            </a:r>
            <a:r>
              <a:rPr sz="1500" spc="-320" dirty="0">
                <a:latin typeface="Arial"/>
                <a:cs typeface="Arial"/>
              </a:rPr>
              <a:t> </a:t>
            </a:r>
            <a:r>
              <a:rPr sz="1500" spc="-45" dirty="0">
                <a:latin typeface="Arial"/>
                <a:cs typeface="Arial"/>
              </a:rPr>
              <a:t>i.e. </a:t>
            </a:r>
            <a:r>
              <a:rPr sz="1500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sinus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venosus </a:t>
            </a:r>
            <a:r>
              <a:rPr sz="1500" spc="5" dirty="0">
                <a:latin typeface="Arial"/>
                <a:cs typeface="Arial"/>
              </a:rPr>
              <a:t>and </a:t>
            </a:r>
            <a:r>
              <a:rPr sz="1500" spc="-5" dirty="0">
                <a:latin typeface="Arial"/>
                <a:cs typeface="Arial"/>
              </a:rPr>
              <a:t>conus  </a:t>
            </a:r>
            <a:r>
              <a:rPr sz="1500" dirty="0">
                <a:latin typeface="Arial"/>
                <a:cs typeface="Arial"/>
              </a:rPr>
              <a:t>arteriosus </a:t>
            </a:r>
            <a:r>
              <a:rPr sz="1500" spc="-20" dirty="0">
                <a:latin typeface="Arial"/>
                <a:cs typeface="Arial"/>
              </a:rPr>
              <a:t>are</a:t>
            </a:r>
            <a:r>
              <a:rPr sz="1500" spc="-90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present.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62377" y="1639188"/>
            <a:ext cx="1368425" cy="39370"/>
          </a:xfrm>
          <a:custGeom>
            <a:avLst/>
            <a:gdLst/>
            <a:ahLst/>
            <a:cxnLst/>
            <a:rect l="l" t="t" r="r" b="b"/>
            <a:pathLst>
              <a:path w="1368425" h="39369">
                <a:moveTo>
                  <a:pt x="0" y="4318"/>
                </a:moveTo>
                <a:lnTo>
                  <a:pt x="0" y="4318"/>
                </a:lnTo>
                <a:lnTo>
                  <a:pt x="12954" y="8636"/>
                </a:lnTo>
                <a:lnTo>
                  <a:pt x="24130" y="15112"/>
                </a:lnTo>
                <a:lnTo>
                  <a:pt x="35941" y="22733"/>
                </a:lnTo>
                <a:lnTo>
                  <a:pt x="48895" y="31369"/>
                </a:lnTo>
                <a:lnTo>
                  <a:pt x="64389" y="37084"/>
                </a:lnTo>
                <a:lnTo>
                  <a:pt x="82042" y="38862"/>
                </a:lnTo>
                <a:lnTo>
                  <a:pt x="99695" y="38226"/>
                </a:lnTo>
                <a:lnTo>
                  <a:pt x="117348" y="36068"/>
                </a:lnTo>
                <a:lnTo>
                  <a:pt x="134620" y="32385"/>
                </a:lnTo>
                <a:lnTo>
                  <a:pt x="154432" y="28448"/>
                </a:lnTo>
                <a:lnTo>
                  <a:pt x="175260" y="20574"/>
                </a:lnTo>
                <a:lnTo>
                  <a:pt x="193675" y="15112"/>
                </a:lnTo>
                <a:lnTo>
                  <a:pt x="211328" y="9779"/>
                </a:lnTo>
                <a:lnTo>
                  <a:pt x="228854" y="5461"/>
                </a:lnTo>
                <a:lnTo>
                  <a:pt x="246253" y="2159"/>
                </a:lnTo>
                <a:lnTo>
                  <a:pt x="263779" y="0"/>
                </a:lnTo>
                <a:lnTo>
                  <a:pt x="281051" y="0"/>
                </a:lnTo>
                <a:lnTo>
                  <a:pt x="281051" y="0"/>
                </a:lnTo>
                <a:lnTo>
                  <a:pt x="298704" y="2159"/>
                </a:lnTo>
                <a:lnTo>
                  <a:pt x="316357" y="5461"/>
                </a:lnTo>
                <a:lnTo>
                  <a:pt x="334010" y="9779"/>
                </a:lnTo>
                <a:lnTo>
                  <a:pt x="352425" y="15112"/>
                </a:lnTo>
                <a:lnTo>
                  <a:pt x="370078" y="20574"/>
                </a:lnTo>
                <a:lnTo>
                  <a:pt x="390906" y="23749"/>
                </a:lnTo>
                <a:lnTo>
                  <a:pt x="411480" y="28448"/>
                </a:lnTo>
                <a:lnTo>
                  <a:pt x="431292" y="30225"/>
                </a:lnTo>
                <a:lnTo>
                  <a:pt x="453136" y="31369"/>
                </a:lnTo>
                <a:lnTo>
                  <a:pt x="472948" y="30225"/>
                </a:lnTo>
                <a:lnTo>
                  <a:pt x="492379" y="28448"/>
                </a:lnTo>
                <a:lnTo>
                  <a:pt x="512191" y="24892"/>
                </a:lnTo>
                <a:lnTo>
                  <a:pt x="533146" y="21589"/>
                </a:lnTo>
                <a:lnTo>
                  <a:pt x="556133" y="18414"/>
                </a:lnTo>
                <a:lnTo>
                  <a:pt x="577723" y="15112"/>
                </a:lnTo>
                <a:lnTo>
                  <a:pt x="601091" y="12954"/>
                </a:lnTo>
                <a:lnTo>
                  <a:pt x="622808" y="11937"/>
                </a:lnTo>
                <a:lnTo>
                  <a:pt x="645795" y="11937"/>
                </a:lnTo>
                <a:lnTo>
                  <a:pt x="666623" y="12954"/>
                </a:lnTo>
                <a:lnTo>
                  <a:pt x="685419" y="15112"/>
                </a:lnTo>
                <a:lnTo>
                  <a:pt x="703072" y="18414"/>
                </a:lnTo>
                <a:lnTo>
                  <a:pt x="719201" y="22733"/>
                </a:lnTo>
                <a:lnTo>
                  <a:pt x="736473" y="28448"/>
                </a:lnTo>
                <a:lnTo>
                  <a:pt x="751967" y="31369"/>
                </a:lnTo>
                <a:lnTo>
                  <a:pt x="768604" y="34925"/>
                </a:lnTo>
                <a:lnTo>
                  <a:pt x="785114" y="36068"/>
                </a:lnTo>
                <a:lnTo>
                  <a:pt x="801370" y="36068"/>
                </a:lnTo>
                <a:lnTo>
                  <a:pt x="819658" y="36068"/>
                </a:lnTo>
                <a:lnTo>
                  <a:pt x="839470" y="34925"/>
                </a:lnTo>
                <a:lnTo>
                  <a:pt x="860679" y="31369"/>
                </a:lnTo>
                <a:lnTo>
                  <a:pt x="881253" y="28448"/>
                </a:lnTo>
                <a:lnTo>
                  <a:pt x="899922" y="22733"/>
                </a:lnTo>
                <a:lnTo>
                  <a:pt x="918718" y="18414"/>
                </a:lnTo>
                <a:lnTo>
                  <a:pt x="937006" y="15112"/>
                </a:lnTo>
                <a:lnTo>
                  <a:pt x="955802" y="12954"/>
                </a:lnTo>
                <a:lnTo>
                  <a:pt x="972312" y="12954"/>
                </a:lnTo>
                <a:lnTo>
                  <a:pt x="988568" y="14097"/>
                </a:lnTo>
                <a:lnTo>
                  <a:pt x="1003935" y="16510"/>
                </a:lnTo>
                <a:lnTo>
                  <a:pt x="1021334" y="19431"/>
                </a:lnTo>
                <a:lnTo>
                  <a:pt x="1038860" y="22733"/>
                </a:lnTo>
                <a:lnTo>
                  <a:pt x="1057656" y="26288"/>
                </a:lnTo>
                <a:lnTo>
                  <a:pt x="1077087" y="29210"/>
                </a:lnTo>
                <a:lnTo>
                  <a:pt x="1099058" y="30225"/>
                </a:lnTo>
                <a:lnTo>
                  <a:pt x="1123188" y="29210"/>
                </a:lnTo>
                <a:lnTo>
                  <a:pt x="1145159" y="26288"/>
                </a:lnTo>
                <a:lnTo>
                  <a:pt x="1164971" y="22733"/>
                </a:lnTo>
                <a:lnTo>
                  <a:pt x="1183259" y="19431"/>
                </a:lnTo>
                <a:lnTo>
                  <a:pt x="1202055" y="17652"/>
                </a:lnTo>
                <a:lnTo>
                  <a:pt x="1218564" y="17652"/>
                </a:lnTo>
                <a:lnTo>
                  <a:pt x="1233677" y="18414"/>
                </a:lnTo>
                <a:lnTo>
                  <a:pt x="1249172" y="21589"/>
                </a:lnTo>
                <a:lnTo>
                  <a:pt x="1264285" y="24892"/>
                </a:lnTo>
                <a:lnTo>
                  <a:pt x="1279779" y="29210"/>
                </a:lnTo>
                <a:lnTo>
                  <a:pt x="1298448" y="30225"/>
                </a:lnTo>
                <a:lnTo>
                  <a:pt x="1316101" y="31369"/>
                </a:lnTo>
                <a:lnTo>
                  <a:pt x="1333373" y="30225"/>
                </a:lnTo>
                <a:lnTo>
                  <a:pt x="1348486" y="29210"/>
                </a:lnTo>
                <a:lnTo>
                  <a:pt x="1359662" y="26288"/>
                </a:lnTo>
                <a:lnTo>
                  <a:pt x="1366139" y="22733"/>
                </a:lnTo>
                <a:lnTo>
                  <a:pt x="1368298" y="1511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22040" y="16556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02760" y="18987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1333" y="1859660"/>
            <a:ext cx="2805429" cy="3211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21916" y="2324226"/>
            <a:ext cx="1514475" cy="49530"/>
          </a:xfrm>
          <a:custGeom>
            <a:avLst/>
            <a:gdLst/>
            <a:ahLst/>
            <a:cxnLst/>
            <a:rect l="l" t="t" r="r" b="b"/>
            <a:pathLst>
              <a:path w="1514475" h="49530">
                <a:moveTo>
                  <a:pt x="0" y="7620"/>
                </a:moveTo>
                <a:lnTo>
                  <a:pt x="0" y="7620"/>
                </a:lnTo>
                <a:lnTo>
                  <a:pt x="9652" y="10795"/>
                </a:lnTo>
                <a:lnTo>
                  <a:pt x="22987" y="17272"/>
                </a:lnTo>
                <a:lnTo>
                  <a:pt x="37084" y="25273"/>
                </a:lnTo>
                <a:lnTo>
                  <a:pt x="52578" y="33909"/>
                </a:lnTo>
                <a:lnTo>
                  <a:pt x="67690" y="41402"/>
                </a:lnTo>
                <a:lnTo>
                  <a:pt x="84201" y="46863"/>
                </a:lnTo>
                <a:lnTo>
                  <a:pt x="101853" y="49022"/>
                </a:lnTo>
                <a:lnTo>
                  <a:pt x="119126" y="49022"/>
                </a:lnTo>
                <a:lnTo>
                  <a:pt x="119126" y="49022"/>
                </a:lnTo>
                <a:lnTo>
                  <a:pt x="138938" y="46863"/>
                </a:lnTo>
                <a:lnTo>
                  <a:pt x="159765" y="43561"/>
                </a:lnTo>
                <a:lnTo>
                  <a:pt x="178181" y="40386"/>
                </a:lnTo>
                <a:lnTo>
                  <a:pt x="195834" y="34925"/>
                </a:lnTo>
                <a:lnTo>
                  <a:pt x="211328" y="30607"/>
                </a:lnTo>
                <a:lnTo>
                  <a:pt x="228981" y="27432"/>
                </a:lnTo>
                <a:lnTo>
                  <a:pt x="247269" y="24130"/>
                </a:lnTo>
                <a:lnTo>
                  <a:pt x="263525" y="20574"/>
                </a:lnTo>
                <a:lnTo>
                  <a:pt x="280034" y="17272"/>
                </a:lnTo>
                <a:lnTo>
                  <a:pt x="296672" y="14097"/>
                </a:lnTo>
                <a:lnTo>
                  <a:pt x="313182" y="11938"/>
                </a:lnTo>
                <a:lnTo>
                  <a:pt x="330834" y="11938"/>
                </a:lnTo>
                <a:lnTo>
                  <a:pt x="350266" y="14097"/>
                </a:lnTo>
                <a:lnTo>
                  <a:pt x="370078" y="18415"/>
                </a:lnTo>
                <a:lnTo>
                  <a:pt x="388747" y="23114"/>
                </a:lnTo>
                <a:lnTo>
                  <a:pt x="407162" y="27432"/>
                </a:lnTo>
                <a:lnTo>
                  <a:pt x="429133" y="31750"/>
                </a:lnTo>
                <a:lnTo>
                  <a:pt x="451103" y="36068"/>
                </a:lnTo>
                <a:lnTo>
                  <a:pt x="470916" y="38227"/>
                </a:lnTo>
                <a:lnTo>
                  <a:pt x="489584" y="38227"/>
                </a:lnTo>
                <a:lnTo>
                  <a:pt x="510032" y="37084"/>
                </a:lnTo>
                <a:lnTo>
                  <a:pt x="532003" y="34925"/>
                </a:lnTo>
                <a:lnTo>
                  <a:pt x="553974" y="30607"/>
                </a:lnTo>
                <a:lnTo>
                  <a:pt x="576707" y="26289"/>
                </a:lnTo>
                <a:lnTo>
                  <a:pt x="600075" y="20574"/>
                </a:lnTo>
                <a:lnTo>
                  <a:pt x="623824" y="15113"/>
                </a:lnTo>
                <a:lnTo>
                  <a:pt x="644779" y="9779"/>
                </a:lnTo>
                <a:lnTo>
                  <a:pt x="665607" y="5461"/>
                </a:lnTo>
                <a:lnTo>
                  <a:pt x="685419" y="1143"/>
                </a:lnTo>
                <a:lnTo>
                  <a:pt x="707009" y="0"/>
                </a:lnTo>
                <a:lnTo>
                  <a:pt x="707009" y="0"/>
                </a:lnTo>
                <a:lnTo>
                  <a:pt x="728980" y="1143"/>
                </a:lnTo>
                <a:lnTo>
                  <a:pt x="748791" y="4699"/>
                </a:lnTo>
                <a:lnTo>
                  <a:pt x="768604" y="8636"/>
                </a:lnTo>
                <a:lnTo>
                  <a:pt x="789432" y="15113"/>
                </a:lnTo>
                <a:lnTo>
                  <a:pt x="810006" y="21971"/>
                </a:lnTo>
                <a:lnTo>
                  <a:pt x="828675" y="28067"/>
                </a:lnTo>
                <a:lnTo>
                  <a:pt x="847090" y="34925"/>
                </a:lnTo>
                <a:lnTo>
                  <a:pt x="865759" y="41402"/>
                </a:lnTo>
                <a:lnTo>
                  <a:pt x="884555" y="44704"/>
                </a:lnTo>
                <a:lnTo>
                  <a:pt x="905383" y="46863"/>
                </a:lnTo>
                <a:lnTo>
                  <a:pt x="926210" y="47879"/>
                </a:lnTo>
                <a:lnTo>
                  <a:pt x="946022" y="47879"/>
                </a:lnTo>
                <a:lnTo>
                  <a:pt x="963295" y="45720"/>
                </a:lnTo>
                <a:lnTo>
                  <a:pt x="982091" y="41402"/>
                </a:lnTo>
                <a:lnTo>
                  <a:pt x="1002919" y="36068"/>
                </a:lnTo>
                <a:lnTo>
                  <a:pt x="1021334" y="31750"/>
                </a:lnTo>
                <a:lnTo>
                  <a:pt x="1040003" y="27432"/>
                </a:lnTo>
                <a:lnTo>
                  <a:pt x="1057656" y="24130"/>
                </a:lnTo>
                <a:lnTo>
                  <a:pt x="1074928" y="21971"/>
                </a:lnTo>
                <a:lnTo>
                  <a:pt x="1094740" y="20574"/>
                </a:lnTo>
                <a:lnTo>
                  <a:pt x="1113409" y="20574"/>
                </a:lnTo>
                <a:lnTo>
                  <a:pt x="1113409" y="20574"/>
                </a:lnTo>
                <a:lnTo>
                  <a:pt x="1131824" y="21971"/>
                </a:lnTo>
                <a:lnTo>
                  <a:pt x="1149477" y="23114"/>
                </a:lnTo>
                <a:lnTo>
                  <a:pt x="1167130" y="26289"/>
                </a:lnTo>
                <a:lnTo>
                  <a:pt x="1184783" y="29210"/>
                </a:lnTo>
                <a:lnTo>
                  <a:pt x="1202055" y="33909"/>
                </a:lnTo>
                <a:lnTo>
                  <a:pt x="1219327" y="39243"/>
                </a:lnTo>
                <a:lnTo>
                  <a:pt x="1239139" y="41402"/>
                </a:lnTo>
                <a:lnTo>
                  <a:pt x="1261110" y="41402"/>
                </a:lnTo>
                <a:lnTo>
                  <a:pt x="1282954" y="39243"/>
                </a:lnTo>
                <a:lnTo>
                  <a:pt x="1302766" y="36068"/>
                </a:lnTo>
                <a:lnTo>
                  <a:pt x="1302766" y="36068"/>
                </a:lnTo>
                <a:lnTo>
                  <a:pt x="1321181" y="32766"/>
                </a:lnTo>
                <a:lnTo>
                  <a:pt x="1338834" y="28067"/>
                </a:lnTo>
                <a:lnTo>
                  <a:pt x="1355344" y="24130"/>
                </a:lnTo>
                <a:lnTo>
                  <a:pt x="1372997" y="20574"/>
                </a:lnTo>
                <a:lnTo>
                  <a:pt x="1389253" y="18415"/>
                </a:lnTo>
                <a:lnTo>
                  <a:pt x="1406906" y="17272"/>
                </a:lnTo>
                <a:lnTo>
                  <a:pt x="1424178" y="17272"/>
                </a:lnTo>
                <a:lnTo>
                  <a:pt x="1441831" y="17272"/>
                </a:lnTo>
                <a:lnTo>
                  <a:pt x="1460119" y="17272"/>
                </a:lnTo>
                <a:lnTo>
                  <a:pt x="1477772" y="17272"/>
                </a:lnTo>
                <a:lnTo>
                  <a:pt x="1491107" y="17272"/>
                </a:lnTo>
                <a:lnTo>
                  <a:pt x="1502283" y="16256"/>
                </a:lnTo>
                <a:lnTo>
                  <a:pt x="1514094" y="1409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90166" y="2532760"/>
            <a:ext cx="1877695" cy="74295"/>
          </a:xfrm>
          <a:custGeom>
            <a:avLst/>
            <a:gdLst/>
            <a:ahLst/>
            <a:cxnLst/>
            <a:rect l="l" t="t" r="r" b="b"/>
            <a:pathLst>
              <a:path w="1877695" h="74294">
                <a:moveTo>
                  <a:pt x="0" y="19431"/>
                </a:moveTo>
                <a:lnTo>
                  <a:pt x="0" y="19431"/>
                </a:lnTo>
                <a:lnTo>
                  <a:pt x="14096" y="20827"/>
                </a:lnTo>
                <a:lnTo>
                  <a:pt x="29591" y="21970"/>
                </a:lnTo>
                <a:lnTo>
                  <a:pt x="45084" y="26288"/>
                </a:lnTo>
                <a:lnTo>
                  <a:pt x="61214" y="30606"/>
                </a:lnTo>
                <a:lnTo>
                  <a:pt x="76708" y="37083"/>
                </a:lnTo>
                <a:lnTo>
                  <a:pt x="93345" y="43561"/>
                </a:lnTo>
                <a:lnTo>
                  <a:pt x="108077" y="50037"/>
                </a:lnTo>
                <a:lnTo>
                  <a:pt x="124587" y="56895"/>
                </a:lnTo>
                <a:lnTo>
                  <a:pt x="142240" y="60832"/>
                </a:lnTo>
                <a:lnTo>
                  <a:pt x="160909" y="62992"/>
                </a:lnTo>
                <a:lnTo>
                  <a:pt x="182626" y="61849"/>
                </a:lnTo>
                <a:lnTo>
                  <a:pt x="203453" y="59689"/>
                </a:lnTo>
                <a:lnTo>
                  <a:pt x="223265" y="55752"/>
                </a:lnTo>
                <a:lnTo>
                  <a:pt x="244094" y="51054"/>
                </a:lnTo>
                <a:lnTo>
                  <a:pt x="264668" y="45974"/>
                </a:lnTo>
                <a:lnTo>
                  <a:pt x="284480" y="41401"/>
                </a:lnTo>
                <a:lnTo>
                  <a:pt x="303149" y="39243"/>
                </a:lnTo>
                <a:lnTo>
                  <a:pt x="322580" y="38100"/>
                </a:lnTo>
                <a:lnTo>
                  <a:pt x="345947" y="37083"/>
                </a:lnTo>
                <a:lnTo>
                  <a:pt x="371221" y="37083"/>
                </a:lnTo>
                <a:lnTo>
                  <a:pt x="392049" y="38100"/>
                </a:lnTo>
                <a:lnTo>
                  <a:pt x="411480" y="39243"/>
                </a:lnTo>
                <a:lnTo>
                  <a:pt x="429133" y="41401"/>
                </a:lnTo>
                <a:lnTo>
                  <a:pt x="446785" y="44576"/>
                </a:lnTo>
                <a:lnTo>
                  <a:pt x="465201" y="48894"/>
                </a:lnTo>
                <a:lnTo>
                  <a:pt x="482853" y="54610"/>
                </a:lnTo>
                <a:lnTo>
                  <a:pt x="501522" y="59689"/>
                </a:lnTo>
                <a:lnTo>
                  <a:pt x="520191" y="64388"/>
                </a:lnTo>
                <a:lnTo>
                  <a:pt x="538607" y="68706"/>
                </a:lnTo>
                <a:lnTo>
                  <a:pt x="558419" y="73025"/>
                </a:lnTo>
                <a:lnTo>
                  <a:pt x="577088" y="74168"/>
                </a:lnTo>
                <a:lnTo>
                  <a:pt x="577088" y="74168"/>
                </a:lnTo>
                <a:lnTo>
                  <a:pt x="596519" y="69850"/>
                </a:lnTo>
                <a:lnTo>
                  <a:pt x="618490" y="64388"/>
                </a:lnTo>
                <a:lnTo>
                  <a:pt x="640460" y="59689"/>
                </a:lnTo>
                <a:lnTo>
                  <a:pt x="662432" y="53212"/>
                </a:lnTo>
                <a:lnTo>
                  <a:pt x="684022" y="46736"/>
                </a:lnTo>
                <a:lnTo>
                  <a:pt x="706374" y="41401"/>
                </a:lnTo>
                <a:lnTo>
                  <a:pt x="728980" y="34925"/>
                </a:lnTo>
                <a:lnTo>
                  <a:pt x="752094" y="29463"/>
                </a:lnTo>
                <a:lnTo>
                  <a:pt x="772922" y="26288"/>
                </a:lnTo>
                <a:lnTo>
                  <a:pt x="792353" y="25145"/>
                </a:lnTo>
                <a:lnTo>
                  <a:pt x="811149" y="25145"/>
                </a:lnTo>
                <a:lnTo>
                  <a:pt x="829818" y="27305"/>
                </a:lnTo>
                <a:lnTo>
                  <a:pt x="849630" y="30606"/>
                </a:lnTo>
                <a:lnTo>
                  <a:pt x="868045" y="33781"/>
                </a:lnTo>
                <a:lnTo>
                  <a:pt x="886714" y="38100"/>
                </a:lnTo>
                <a:lnTo>
                  <a:pt x="905383" y="42418"/>
                </a:lnTo>
                <a:lnTo>
                  <a:pt x="923797" y="47879"/>
                </a:lnTo>
                <a:lnTo>
                  <a:pt x="943610" y="52196"/>
                </a:lnTo>
                <a:lnTo>
                  <a:pt x="963422" y="57912"/>
                </a:lnTo>
                <a:lnTo>
                  <a:pt x="983234" y="61849"/>
                </a:lnTo>
                <a:lnTo>
                  <a:pt x="1001522" y="62992"/>
                </a:lnTo>
                <a:lnTo>
                  <a:pt x="1001522" y="62992"/>
                </a:lnTo>
                <a:lnTo>
                  <a:pt x="1023493" y="61849"/>
                </a:lnTo>
                <a:lnTo>
                  <a:pt x="1046607" y="59689"/>
                </a:lnTo>
                <a:lnTo>
                  <a:pt x="1068578" y="54610"/>
                </a:lnTo>
                <a:lnTo>
                  <a:pt x="1089406" y="47879"/>
                </a:lnTo>
                <a:lnTo>
                  <a:pt x="1106678" y="41401"/>
                </a:lnTo>
                <a:lnTo>
                  <a:pt x="1124331" y="32765"/>
                </a:lnTo>
                <a:lnTo>
                  <a:pt x="1144143" y="25145"/>
                </a:lnTo>
                <a:lnTo>
                  <a:pt x="1163574" y="18668"/>
                </a:lnTo>
                <a:lnTo>
                  <a:pt x="1183386" y="12192"/>
                </a:lnTo>
                <a:lnTo>
                  <a:pt x="1203198" y="9651"/>
                </a:lnTo>
                <a:lnTo>
                  <a:pt x="1223645" y="8636"/>
                </a:lnTo>
                <a:lnTo>
                  <a:pt x="1223645" y="8636"/>
                </a:lnTo>
                <a:lnTo>
                  <a:pt x="1242441" y="9651"/>
                </a:lnTo>
                <a:lnTo>
                  <a:pt x="1261110" y="13335"/>
                </a:lnTo>
                <a:lnTo>
                  <a:pt x="1278382" y="18668"/>
                </a:lnTo>
                <a:lnTo>
                  <a:pt x="1296035" y="22987"/>
                </a:lnTo>
                <a:lnTo>
                  <a:pt x="1314704" y="29463"/>
                </a:lnTo>
                <a:lnTo>
                  <a:pt x="1332357" y="35940"/>
                </a:lnTo>
                <a:lnTo>
                  <a:pt x="1349629" y="41401"/>
                </a:lnTo>
                <a:lnTo>
                  <a:pt x="1367282" y="45974"/>
                </a:lnTo>
                <a:lnTo>
                  <a:pt x="1384935" y="46736"/>
                </a:lnTo>
                <a:lnTo>
                  <a:pt x="1405890" y="45974"/>
                </a:lnTo>
                <a:lnTo>
                  <a:pt x="1426337" y="41401"/>
                </a:lnTo>
                <a:lnTo>
                  <a:pt x="1446149" y="33781"/>
                </a:lnTo>
                <a:lnTo>
                  <a:pt x="1464564" y="27305"/>
                </a:lnTo>
                <a:lnTo>
                  <a:pt x="1484376" y="21970"/>
                </a:lnTo>
                <a:lnTo>
                  <a:pt x="1504442" y="18668"/>
                </a:lnTo>
                <a:lnTo>
                  <a:pt x="1521714" y="16510"/>
                </a:lnTo>
                <a:lnTo>
                  <a:pt x="1537970" y="16510"/>
                </a:lnTo>
                <a:lnTo>
                  <a:pt x="1554480" y="18668"/>
                </a:lnTo>
                <a:lnTo>
                  <a:pt x="1571117" y="21970"/>
                </a:lnTo>
                <a:lnTo>
                  <a:pt x="1588770" y="25145"/>
                </a:lnTo>
                <a:lnTo>
                  <a:pt x="1604899" y="27305"/>
                </a:lnTo>
                <a:lnTo>
                  <a:pt x="1621155" y="28448"/>
                </a:lnTo>
                <a:lnTo>
                  <a:pt x="1640966" y="26288"/>
                </a:lnTo>
                <a:lnTo>
                  <a:pt x="1662176" y="21970"/>
                </a:lnTo>
                <a:lnTo>
                  <a:pt x="1683766" y="14350"/>
                </a:lnTo>
                <a:lnTo>
                  <a:pt x="1703578" y="7493"/>
                </a:lnTo>
                <a:lnTo>
                  <a:pt x="1723009" y="2412"/>
                </a:lnTo>
                <a:lnTo>
                  <a:pt x="1743837" y="0"/>
                </a:lnTo>
                <a:lnTo>
                  <a:pt x="1743837" y="0"/>
                </a:lnTo>
                <a:lnTo>
                  <a:pt x="1763649" y="3556"/>
                </a:lnTo>
                <a:lnTo>
                  <a:pt x="1783461" y="9651"/>
                </a:lnTo>
                <a:lnTo>
                  <a:pt x="1801114" y="17652"/>
                </a:lnTo>
                <a:lnTo>
                  <a:pt x="1817370" y="21970"/>
                </a:lnTo>
                <a:lnTo>
                  <a:pt x="1834642" y="22987"/>
                </a:lnTo>
                <a:lnTo>
                  <a:pt x="1834642" y="22987"/>
                </a:lnTo>
                <a:lnTo>
                  <a:pt x="1850136" y="21970"/>
                </a:lnTo>
                <a:lnTo>
                  <a:pt x="1864487" y="18668"/>
                </a:lnTo>
                <a:lnTo>
                  <a:pt x="1877441" y="143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42364" y="2782569"/>
            <a:ext cx="2203450" cy="50165"/>
          </a:xfrm>
          <a:custGeom>
            <a:avLst/>
            <a:gdLst/>
            <a:ahLst/>
            <a:cxnLst/>
            <a:rect l="l" t="t" r="r" b="b"/>
            <a:pathLst>
              <a:path w="2203450" h="50164">
                <a:moveTo>
                  <a:pt x="0" y="0"/>
                </a:moveTo>
                <a:lnTo>
                  <a:pt x="0" y="0"/>
                </a:lnTo>
                <a:lnTo>
                  <a:pt x="14478" y="2159"/>
                </a:lnTo>
                <a:lnTo>
                  <a:pt x="27431" y="3556"/>
                </a:lnTo>
                <a:lnTo>
                  <a:pt x="42925" y="5715"/>
                </a:lnTo>
                <a:lnTo>
                  <a:pt x="58419" y="9017"/>
                </a:lnTo>
                <a:lnTo>
                  <a:pt x="74549" y="15493"/>
                </a:lnTo>
                <a:lnTo>
                  <a:pt x="92202" y="22987"/>
                </a:lnTo>
                <a:lnTo>
                  <a:pt x="110871" y="30606"/>
                </a:lnTo>
                <a:lnTo>
                  <a:pt x="129286" y="38100"/>
                </a:lnTo>
                <a:lnTo>
                  <a:pt x="145796" y="44577"/>
                </a:lnTo>
                <a:lnTo>
                  <a:pt x="161290" y="48260"/>
                </a:lnTo>
                <a:lnTo>
                  <a:pt x="161290" y="48260"/>
                </a:lnTo>
                <a:lnTo>
                  <a:pt x="177546" y="47117"/>
                </a:lnTo>
                <a:lnTo>
                  <a:pt x="195199" y="43561"/>
                </a:lnTo>
                <a:lnTo>
                  <a:pt x="211709" y="38100"/>
                </a:lnTo>
                <a:lnTo>
                  <a:pt x="228981" y="32766"/>
                </a:lnTo>
                <a:lnTo>
                  <a:pt x="245618" y="27305"/>
                </a:lnTo>
                <a:lnTo>
                  <a:pt x="263144" y="20828"/>
                </a:lnTo>
                <a:lnTo>
                  <a:pt x="280543" y="15493"/>
                </a:lnTo>
                <a:lnTo>
                  <a:pt x="299212" y="10795"/>
                </a:lnTo>
                <a:lnTo>
                  <a:pt x="320040" y="6858"/>
                </a:lnTo>
                <a:lnTo>
                  <a:pt x="340994" y="3556"/>
                </a:lnTo>
                <a:lnTo>
                  <a:pt x="361442" y="2159"/>
                </a:lnTo>
                <a:lnTo>
                  <a:pt x="380238" y="3556"/>
                </a:lnTo>
                <a:lnTo>
                  <a:pt x="395731" y="6858"/>
                </a:lnTo>
                <a:lnTo>
                  <a:pt x="410844" y="10795"/>
                </a:lnTo>
                <a:lnTo>
                  <a:pt x="425196" y="15493"/>
                </a:lnTo>
                <a:lnTo>
                  <a:pt x="441452" y="20828"/>
                </a:lnTo>
                <a:lnTo>
                  <a:pt x="461263" y="26289"/>
                </a:lnTo>
                <a:lnTo>
                  <a:pt x="482092" y="32766"/>
                </a:lnTo>
                <a:lnTo>
                  <a:pt x="505079" y="38100"/>
                </a:lnTo>
                <a:lnTo>
                  <a:pt x="527812" y="44577"/>
                </a:lnTo>
                <a:lnTo>
                  <a:pt x="551180" y="48260"/>
                </a:lnTo>
                <a:lnTo>
                  <a:pt x="572769" y="50037"/>
                </a:lnTo>
                <a:lnTo>
                  <a:pt x="572769" y="50037"/>
                </a:lnTo>
                <a:lnTo>
                  <a:pt x="596900" y="48895"/>
                </a:lnTo>
                <a:lnTo>
                  <a:pt x="620013" y="46101"/>
                </a:lnTo>
                <a:lnTo>
                  <a:pt x="641604" y="39243"/>
                </a:lnTo>
                <a:lnTo>
                  <a:pt x="664972" y="33781"/>
                </a:lnTo>
                <a:lnTo>
                  <a:pt x="688721" y="29464"/>
                </a:lnTo>
                <a:lnTo>
                  <a:pt x="711073" y="26289"/>
                </a:lnTo>
                <a:lnTo>
                  <a:pt x="732663" y="22987"/>
                </a:lnTo>
                <a:lnTo>
                  <a:pt x="754634" y="20828"/>
                </a:lnTo>
                <a:lnTo>
                  <a:pt x="774446" y="19812"/>
                </a:lnTo>
                <a:lnTo>
                  <a:pt x="791718" y="18668"/>
                </a:lnTo>
                <a:lnTo>
                  <a:pt x="809371" y="18668"/>
                </a:lnTo>
                <a:lnTo>
                  <a:pt x="809371" y="18668"/>
                </a:lnTo>
                <a:lnTo>
                  <a:pt x="830199" y="19812"/>
                </a:lnTo>
                <a:lnTo>
                  <a:pt x="854329" y="21971"/>
                </a:lnTo>
                <a:lnTo>
                  <a:pt x="879475" y="26289"/>
                </a:lnTo>
                <a:lnTo>
                  <a:pt x="902208" y="31623"/>
                </a:lnTo>
                <a:lnTo>
                  <a:pt x="923417" y="37084"/>
                </a:lnTo>
                <a:lnTo>
                  <a:pt x="942848" y="40259"/>
                </a:lnTo>
                <a:lnTo>
                  <a:pt x="961644" y="43561"/>
                </a:lnTo>
                <a:lnTo>
                  <a:pt x="982472" y="43561"/>
                </a:lnTo>
                <a:lnTo>
                  <a:pt x="1001903" y="39243"/>
                </a:lnTo>
                <a:lnTo>
                  <a:pt x="1021715" y="34925"/>
                </a:lnTo>
                <a:lnTo>
                  <a:pt x="1040130" y="30606"/>
                </a:lnTo>
                <a:lnTo>
                  <a:pt x="1057783" y="26289"/>
                </a:lnTo>
                <a:lnTo>
                  <a:pt x="1075309" y="21971"/>
                </a:lnTo>
                <a:lnTo>
                  <a:pt x="1092962" y="17653"/>
                </a:lnTo>
                <a:lnTo>
                  <a:pt x="1112393" y="13335"/>
                </a:lnTo>
                <a:lnTo>
                  <a:pt x="1134364" y="12192"/>
                </a:lnTo>
                <a:lnTo>
                  <a:pt x="1155319" y="10795"/>
                </a:lnTo>
                <a:lnTo>
                  <a:pt x="1176147" y="10795"/>
                </a:lnTo>
                <a:lnTo>
                  <a:pt x="1195959" y="13335"/>
                </a:lnTo>
                <a:lnTo>
                  <a:pt x="1214374" y="16510"/>
                </a:lnTo>
                <a:lnTo>
                  <a:pt x="1232027" y="19812"/>
                </a:lnTo>
                <a:lnTo>
                  <a:pt x="1247394" y="24130"/>
                </a:lnTo>
                <a:lnTo>
                  <a:pt x="1264666" y="27305"/>
                </a:lnTo>
                <a:lnTo>
                  <a:pt x="1286637" y="31623"/>
                </a:lnTo>
                <a:lnTo>
                  <a:pt x="1309751" y="33781"/>
                </a:lnTo>
                <a:lnTo>
                  <a:pt x="1309751" y="33781"/>
                </a:lnTo>
                <a:lnTo>
                  <a:pt x="1332738" y="32766"/>
                </a:lnTo>
                <a:lnTo>
                  <a:pt x="1355471" y="30606"/>
                </a:lnTo>
                <a:lnTo>
                  <a:pt x="1375283" y="26289"/>
                </a:lnTo>
                <a:lnTo>
                  <a:pt x="1392936" y="21971"/>
                </a:lnTo>
                <a:lnTo>
                  <a:pt x="1409446" y="16510"/>
                </a:lnTo>
                <a:lnTo>
                  <a:pt x="1425702" y="12192"/>
                </a:lnTo>
                <a:lnTo>
                  <a:pt x="1442212" y="9017"/>
                </a:lnTo>
                <a:lnTo>
                  <a:pt x="1458468" y="7874"/>
                </a:lnTo>
                <a:lnTo>
                  <a:pt x="1474978" y="7874"/>
                </a:lnTo>
                <a:lnTo>
                  <a:pt x="1474978" y="7874"/>
                </a:lnTo>
                <a:lnTo>
                  <a:pt x="1492631" y="9652"/>
                </a:lnTo>
                <a:lnTo>
                  <a:pt x="1510919" y="13335"/>
                </a:lnTo>
                <a:lnTo>
                  <a:pt x="1528572" y="18668"/>
                </a:lnTo>
                <a:lnTo>
                  <a:pt x="1547368" y="25146"/>
                </a:lnTo>
                <a:lnTo>
                  <a:pt x="1565021" y="30606"/>
                </a:lnTo>
                <a:lnTo>
                  <a:pt x="1581150" y="35941"/>
                </a:lnTo>
                <a:lnTo>
                  <a:pt x="1598803" y="39243"/>
                </a:lnTo>
                <a:lnTo>
                  <a:pt x="1616075" y="42418"/>
                </a:lnTo>
                <a:lnTo>
                  <a:pt x="1634744" y="43561"/>
                </a:lnTo>
                <a:lnTo>
                  <a:pt x="1652397" y="40259"/>
                </a:lnTo>
                <a:lnTo>
                  <a:pt x="1670812" y="34925"/>
                </a:lnTo>
                <a:lnTo>
                  <a:pt x="1688464" y="27305"/>
                </a:lnTo>
                <a:lnTo>
                  <a:pt x="1707134" y="21971"/>
                </a:lnTo>
                <a:lnTo>
                  <a:pt x="1725549" y="18668"/>
                </a:lnTo>
                <a:lnTo>
                  <a:pt x="1744218" y="18668"/>
                </a:lnTo>
                <a:lnTo>
                  <a:pt x="1761871" y="21971"/>
                </a:lnTo>
                <a:lnTo>
                  <a:pt x="1778508" y="27305"/>
                </a:lnTo>
                <a:lnTo>
                  <a:pt x="1794637" y="32766"/>
                </a:lnTo>
                <a:lnTo>
                  <a:pt x="1810131" y="38100"/>
                </a:lnTo>
                <a:lnTo>
                  <a:pt x="1828546" y="43561"/>
                </a:lnTo>
                <a:lnTo>
                  <a:pt x="1847214" y="47117"/>
                </a:lnTo>
                <a:lnTo>
                  <a:pt x="1865884" y="48260"/>
                </a:lnTo>
                <a:lnTo>
                  <a:pt x="1865884" y="48260"/>
                </a:lnTo>
                <a:lnTo>
                  <a:pt x="1883156" y="47117"/>
                </a:lnTo>
                <a:lnTo>
                  <a:pt x="1899793" y="44577"/>
                </a:lnTo>
                <a:lnTo>
                  <a:pt x="1917446" y="42418"/>
                </a:lnTo>
                <a:lnTo>
                  <a:pt x="1935099" y="39243"/>
                </a:lnTo>
                <a:lnTo>
                  <a:pt x="1952371" y="38100"/>
                </a:lnTo>
                <a:lnTo>
                  <a:pt x="1971039" y="39243"/>
                </a:lnTo>
                <a:lnTo>
                  <a:pt x="1989709" y="40259"/>
                </a:lnTo>
                <a:lnTo>
                  <a:pt x="2009521" y="40259"/>
                </a:lnTo>
                <a:lnTo>
                  <a:pt x="2027936" y="38100"/>
                </a:lnTo>
                <a:lnTo>
                  <a:pt x="2046605" y="37084"/>
                </a:lnTo>
                <a:lnTo>
                  <a:pt x="2062861" y="34925"/>
                </a:lnTo>
                <a:lnTo>
                  <a:pt x="2079371" y="32766"/>
                </a:lnTo>
                <a:lnTo>
                  <a:pt x="2097786" y="31623"/>
                </a:lnTo>
                <a:lnTo>
                  <a:pt x="2116455" y="31623"/>
                </a:lnTo>
                <a:lnTo>
                  <a:pt x="2134108" y="31623"/>
                </a:lnTo>
                <a:lnTo>
                  <a:pt x="2150745" y="31623"/>
                </a:lnTo>
                <a:lnTo>
                  <a:pt x="2165858" y="32766"/>
                </a:lnTo>
                <a:lnTo>
                  <a:pt x="2179066" y="33781"/>
                </a:lnTo>
                <a:lnTo>
                  <a:pt x="2191004" y="33781"/>
                </a:lnTo>
                <a:lnTo>
                  <a:pt x="2203196" y="33781"/>
                </a:lnTo>
                <a:lnTo>
                  <a:pt x="2203196" y="33781"/>
                </a:lnTo>
                <a:lnTo>
                  <a:pt x="2196465" y="30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54682" y="3010788"/>
            <a:ext cx="1174115" cy="52705"/>
          </a:xfrm>
          <a:custGeom>
            <a:avLst/>
            <a:gdLst/>
            <a:ahLst/>
            <a:cxnLst/>
            <a:rect l="l" t="t" r="r" b="b"/>
            <a:pathLst>
              <a:path w="1174114" h="52705">
                <a:moveTo>
                  <a:pt x="0" y="25146"/>
                </a:moveTo>
                <a:lnTo>
                  <a:pt x="0" y="25146"/>
                </a:lnTo>
                <a:lnTo>
                  <a:pt x="15112" y="21590"/>
                </a:lnTo>
                <a:lnTo>
                  <a:pt x="34925" y="18668"/>
                </a:lnTo>
                <a:lnTo>
                  <a:pt x="53593" y="17653"/>
                </a:lnTo>
                <a:lnTo>
                  <a:pt x="71247" y="19431"/>
                </a:lnTo>
                <a:lnTo>
                  <a:pt x="87503" y="25146"/>
                </a:lnTo>
                <a:lnTo>
                  <a:pt x="104012" y="31368"/>
                </a:lnTo>
                <a:lnTo>
                  <a:pt x="124841" y="38862"/>
                </a:lnTo>
                <a:lnTo>
                  <a:pt x="145415" y="45720"/>
                </a:lnTo>
                <a:lnTo>
                  <a:pt x="167767" y="49657"/>
                </a:lnTo>
                <a:lnTo>
                  <a:pt x="188214" y="52197"/>
                </a:lnTo>
                <a:lnTo>
                  <a:pt x="209169" y="52197"/>
                </a:lnTo>
                <a:lnTo>
                  <a:pt x="226822" y="48641"/>
                </a:lnTo>
                <a:lnTo>
                  <a:pt x="226822" y="48641"/>
                </a:lnTo>
                <a:lnTo>
                  <a:pt x="245110" y="43561"/>
                </a:lnTo>
                <a:lnTo>
                  <a:pt x="266065" y="37084"/>
                </a:lnTo>
                <a:lnTo>
                  <a:pt x="289052" y="30226"/>
                </a:lnTo>
                <a:lnTo>
                  <a:pt x="314198" y="28067"/>
                </a:lnTo>
                <a:lnTo>
                  <a:pt x="335153" y="27305"/>
                </a:lnTo>
                <a:lnTo>
                  <a:pt x="352425" y="29210"/>
                </a:lnTo>
                <a:lnTo>
                  <a:pt x="367919" y="31368"/>
                </a:lnTo>
                <a:lnTo>
                  <a:pt x="383413" y="36068"/>
                </a:lnTo>
                <a:lnTo>
                  <a:pt x="400685" y="40005"/>
                </a:lnTo>
                <a:lnTo>
                  <a:pt x="418338" y="44704"/>
                </a:lnTo>
                <a:lnTo>
                  <a:pt x="435610" y="47498"/>
                </a:lnTo>
                <a:lnTo>
                  <a:pt x="458597" y="48641"/>
                </a:lnTo>
                <a:lnTo>
                  <a:pt x="458597" y="48641"/>
                </a:lnTo>
                <a:lnTo>
                  <a:pt x="486029" y="46482"/>
                </a:lnTo>
                <a:lnTo>
                  <a:pt x="513715" y="41021"/>
                </a:lnTo>
                <a:lnTo>
                  <a:pt x="540004" y="34925"/>
                </a:lnTo>
                <a:lnTo>
                  <a:pt x="564769" y="27305"/>
                </a:lnTo>
                <a:lnTo>
                  <a:pt x="590042" y="21590"/>
                </a:lnTo>
                <a:lnTo>
                  <a:pt x="612013" y="19431"/>
                </a:lnTo>
                <a:lnTo>
                  <a:pt x="630682" y="19431"/>
                </a:lnTo>
                <a:lnTo>
                  <a:pt x="649097" y="20574"/>
                </a:lnTo>
                <a:lnTo>
                  <a:pt x="666750" y="21590"/>
                </a:lnTo>
                <a:lnTo>
                  <a:pt x="685038" y="22733"/>
                </a:lnTo>
                <a:lnTo>
                  <a:pt x="703707" y="21590"/>
                </a:lnTo>
                <a:lnTo>
                  <a:pt x="721360" y="20574"/>
                </a:lnTo>
                <a:lnTo>
                  <a:pt x="737997" y="18668"/>
                </a:lnTo>
                <a:lnTo>
                  <a:pt x="754507" y="15112"/>
                </a:lnTo>
                <a:lnTo>
                  <a:pt x="773938" y="11937"/>
                </a:lnTo>
                <a:lnTo>
                  <a:pt x="795909" y="7874"/>
                </a:lnTo>
                <a:lnTo>
                  <a:pt x="820039" y="3302"/>
                </a:lnTo>
                <a:lnTo>
                  <a:pt x="845185" y="0"/>
                </a:lnTo>
                <a:lnTo>
                  <a:pt x="871474" y="0"/>
                </a:lnTo>
                <a:lnTo>
                  <a:pt x="871474" y="0"/>
                </a:lnTo>
                <a:lnTo>
                  <a:pt x="897763" y="2159"/>
                </a:lnTo>
                <a:lnTo>
                  <a:pt x="923036" y="5461"/>
                </a:lnTo>
                <a:lnTo>
                  <a:pt x="945642" y="9017"/>
                </a:lnTo>
                <a:lnTo>
                  <a:pt x="969137" y="10795"/>
                </a:lnTo>
                <a:lnTo>
                  <a:pt x="989584" y="15112"/>
                </a:lnTo>
                <a:lnTo>
                  <a:pt x="1011555" y="19431"/>
                </a:lnTo>
                <a:lnTo>
                  <a:pt x="1032510" y="23749"/>
                </a:lnTo>
                <a:lnTo>
                  <a:pt x="1054354" y="26289"/>
                </a:lnTo>
                <a:lnTo>
                  <a:pt x="1073785" y="26289"/>
                </a:lnTo>
                <a:lnTo>
                  <a:pt x="1092581" y="25146"/>
                </a:lnTo>
                <a:lnTo>
                  <a:pt x="1111250" y="22733"/>
                </a:lnTo>
                <a:lnTo>
                  <a:pt x="1127506" y="20574"/>
                </a:lnTo>
                <a:lnTo>
                  <a:pt x="1140841" y="19431"/>
                </a:lnTo>
                <a:lnTo>
                  <a:pt x="1152017" y="21590"/>
                </a:lnTo>
                <a:lnTo>
                  <a:pt x="1162812" y="27305"/>
                </a:lnTo>
                <a:lnTo>
                  <a:pt x="1173607" y="3606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5832" y="2984880"/>
            <a:ext cx="469900" cy="52705"/>
          </a:xfrm>
          <a:custGeom>
            <a:avLst/>
            <a:gdLst/>
            <a:ahLst/>
            <a:cxnLst/>
            <a:rect l="l" t="t" r="r" b="b"/>
            <a:pathLst>
              <a:path w="469900" h="52705">
                <a:moveTo>
                  <a:pt x="0" y="5334"/>
                </a:moveTo>
                <a:lnTo>
                  <a:pt x="3937" y="10794"/>
                </a:lnTo>
                <a:lnTo>
                  <a:pt x="16509" y="19431"/>
                </a:lnTo>
                <a:lnTo>
                  <a:pt x="32384" y="30225"/>
                </a:lnTo>
                <a:lnTo>
                  <a:pt x="50038" y="42418"/>
                </a:lnTo>
                <a:lnTo>
                  <a:pt x="67564" y="49656"/>
                </a:lnTo>
                <a:lnTo>
                  <a:pt x="85217" y="52197"/>
                </a:lnTo>
                <a:lnTo>
                  <a:pt x="85217" y="52197"/>
                </a:lnTo>
                <a:lnTo>
                  <a:pt x="102489" y="48641"/>
                </a:lnTo>
                <a:lnTo>
                  <a:pt x="121284" y="43561"/>
                </a:lnTo>
                <a:lnTo>
                  <a:pt x="139954" y="34925"/>
                </a:lnTo>
                <a:lnTo>
                  <a:pt x="157606" y="23749"/>
                </a:lnTo>
                <a:lnTo>
                  <a:pt x="177038" y="13969"/>
                </a:lnTo>
                <a:lnTo>
                  <a:pt x="199008" y="8636"/>
                </a:lnTo>
                <a:lnTo>
                  <a:pt x="221995" y="7493"/>
                </a:lnTo>
                <a:lnTo>
                  <a:pt x="243967" y="10794"/>
                </a:lnTo>
                <a:lnTo>
                  <a:pt x="265938" y="15112"/>
                </a:lnTo>
                <a:lnTo>
                  <a:pt x="286893" y="17272"/>
                </a:lnTo>
                <a:lnTo>
                  <a:pt x="305181" y="17272"/>
                </a:lnTo>
                <a:lnTo>
                  <a:pt x="322833" y="13969"/>
                </a:lnTo>
                <a:lnTo>
                  <a:pt x="339090" y="9651"/>
                </a:lnTo>
                <a:lnTo>
                  <a:pt x="356743" y="5334"/>
                </a:lnTo>
                <a:lnTo>
                  <a:pt x="375031" y="1016"/>
                </a:lnTo>
                <a:lnTo>
                  <a:pt x="393827" y="0"/>
                </a:lnTo>
                <a:lnTo>
                  <a:pt x="411480" y="3175"/>
                </a:lnTo>
                <a:lnTo>
                  <a:pt x="427990" y="10794"/>
                </a:lnTo>
                <a:lnTo>
                  <a:pt x="444500" y="18415"/>
                </a:lnTo>
                <a:lnTo>
                  <a:pt x="459358" y="23749"/>
                </a:lnTo>
                <a:lnTo>
                  <a:pt x="469392" y="259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33215" y="2992373"/>
            <a:ext cx="31115" cy="3810"/>
          </a:xfrm>
          <a:custGeom>
            <a:avLst/>
            <a:gdLst/>
            <a:ahLst/>
            <a:cxnLst/>
            <a:rect l="l" t="t" r="r" b="b"/>
            <a:pathLst>
              <a:path w="31114" h="3810">
                <a:moveTo>
                  <a:pt x="30607" y="0"/>
                </a:moveTo>
                <a:lnTo>
                  <a:pt x="18669" y="2158"/>
                </a:lnTo>
                <a:lnTo>
                  <a:pt x="0" y="33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58239" y="3260597"/>
            <a:ext cx="1751964" cy="79375"/>
          </a:xfrm>
          <a:custGeom>
            <a:avLst/>
            <a:gdLst/>
            <a:ahLst/>
            <a:cxnLst/>
            <a:rect l="l" t="t" r="r" b="b"/>
            <a:pathLst>
              <a:path w="1751964" h="79375">
                <a:moveTo>
                  <a:pt x="0" y="22732"/>
                </a:moveTo>
                <a:lnTo>
                  <a:pt x="0" y="22732"/>
                </a:lnTo>
                <a:lnTo>
                  <a:pt x="19431" y="25907"/>
                </a:lnTo>
                <a:lnTo>
                  <a:pt x="34925" y="28067"/>
                </a:lnTo>
                <a:lnTo>
                  <a:pt x="52197" y="32384"/>
                </a:lnTo>
                <a:lnTo>
                  <a:pt x="72009" y="36702"/>
                </a:lnTo>
                <a:lnTo>
                  <a:pt x="90678" y="41020"/>
                </a:lnTo>
                <a:lnTo>
                  <a:pt x="106934" y="46481"/>
                </a:lnTo>
                <a:lnTo>
                  <a:pt x="123443" y="52196"/>
                </a:lnTo>
                <a:lnTo>
                  <a:pt x="138937" y="56133"/>
                </a:lnTo>
                <a:lnTo>
                  <a:pt x="156210" y="60832"/>
                </a:lnTo>
                <a:lnTo>
                  <a:pt x="175006" y="61975"/>
                </a:lnTo>
                <a:lnTo>
                  <a:pt x="196596" y="57276"/>
                </a:lnTo>
                <a:lnTo>
                  <a:pt x="221106" y="52196"/>
                </a:lnTo>
                <a:lnTo>
                  <a:pt x="244856" y="45338"/>
                </a:lnTo>
                <a:lnTo>
                  <a:pt x="265684" y="38862"/>
                </a:lnTo>
                <a:lnTo>
                  <a:pt x="285496" y="34543"/>
                </a:lnTo>
                <a:lnTo>
                  <a:pt x="305308" y="33527"/>
                </a:lnTo>
                <a:lnTo>
                  <a:pt x="325119" y="35687"/>
                </a:lnTo>
                <a:lnTo>
                  <a:pt x="345567" y="40005"/>
                </a:lnTo>
                <a:lnTo>
                  <a:pt x="366522" y="46481"/>
                </a:lnTo>
                <a:lnTo>
                  <a:pt x="384810" y="52958"/>
                </a:lnTo>
                <a:lnTo>
                  <a:pt x="405003" y="59817"/>
                </a:lnTo>
                <a:lnTo>
                  <a:pt x="422275" y="65150"/>
                </a:lnTo>
                <a:lnTo>
                  <a:pt x="441071" y="68452"/>
                </a:lnTo>
                <a:lnTo>
                  <a:pt x="464058" y="70612"/>
                </a:lnTo>
                <a:lnTo>
                  <a:pt x="491363" y="68452"/>
                </a:lnTo>
                <a:lnTo>
                  <a:pt x="516636" y="66293"/>
                </a:lnTo>
                <a:lnTo>
                  <a:pt x="539242" y="62992"/>
                </a:lnTo>
                <a:lnTo>
                  <a:pt x="560197" y="57276"/>
                </a:lnTo>
                <a:lnTo>
                  <a:pt x="560197" y="57276"/>
                </a:lnTo>
                <a:lnTo>
                  <a:pt x="581025" y="52196"/>
                </a:lnTo>
                <a:lnTo>
                  <a:pt x="604138" y="48640"/>
                </a:lnTo>
                <a:lnTo>
                  <a:pt x="630428" y="46481"/>
                </a:lnTo>
                <a:lnTo>
                  <a:pt x="657733" y="47498"/>
                </a:lnTo>
                <a:lnTo>
                  <a:pt x="684022" y="52196"/>
                </a:lnTo>
                <a:lnTo>
                  <a:pt x="704850" y="56133"/>
                </a:lnTo>
                <a:lnTo>
                  <a:pt x="722503" y="62992"/>
                </a:lnTo>
                <a:lnTo>
                  <a:pt x="737616" y="68452"/>
                </a:lnTo>
                <a:lnTo>
                  <a:pt x="753872" y="73787"/>
                </a:lnTo>
                <a:lnTo>
                  <a:pt x="777240" y="78105"/>
                </a:lnTo>
                <a:lnTo>
                  <a:pt x="802132" y="79248"/>
                </a:lnTo>
                <a:lnTo>
                  <a:pt x="826262" y="79248"/>
                </a:lnTo>
                <a:lnTo>
                  <a:pt x="848233" y="77088"/>
                </a:lnTo>
                <a:lnTo>
                  <a:pt x="871219" y="72770"/>
                </a:lnTo>
                <a:lnTo>
                  <a:pt x="896366" y="67056"/>
                </a:lnTo>
                <a:lnTo>
                  <a:pt x="918337" y="60832"/>
                </a:lnTo>
                <a:lnTo>
                  <a:pt x="938149" y="52958"/>
                </a:lnTo>
                <a:lnTo>
                  <a:pt x="959738" y="47498"/>
                </a:lnTo>
                <a:lnTo>
                  <a:pt x="983869" y="45338"/>
                </a:lnTo>
                <a:lnTo>
                  <a:pt x="1006983" y="45338"/>
                </a:lnTo>
                <a:lnTo>
                  <a:pt x="1027811" y="47498"/>
                </a:lnTo>
                <a:lnTo>
                  <a:pt x="1046480" y="51181"/>
                </a:lnTo>
                <a:lnTo>
                  <a:pt x="1066292" y="55118"/>
                </a:lnTo>
                <a:lnTo>
                  <a:pt x="1085723" y="60832"/>
                </a:lnTo>
                <a:lnTo>
                  <a:pt x="1104519" y="64134"/>
                </a:lnTo>
                <a:lnTo>
                  <a:pt x="1124966" y="65150"/>
                </a:lnTo>
                <a:lnTo>
                  <a:pt x="1150620" y="64134"/>
                </a:lnTo>
                <a:lnTo>
                  <a:pt x="1173226" y="61975"/>
                </a:lnTo>
                <a:lnTo>
                  <a:pt x="1197356" y="55118"/>
                </a:lnTo>
                <a:lnTo>
                  <a:pt x="1220470" y="47498"/>
                </a:lnTo>
                <a:lnTo>
                  <a:pt x="1243457" y="37845"/>
                </a:lnTo>
                <a:lnTo>
                  <a:pt x="1267587" y="27050"/>
                </a:lnTo>
                <a:lnTo>
                  <a:pt x="1291717" y="17271"/>
                </a:lnTo>
                <a:lnTo>
                  <a:pt x="1313307" y="10794"/>
                </a:lnTo>
                <a:lnTo>
                  <a:pt x="1334516" y="6095"/>
                </a:lnTo>
                <a:lnTo>
                  <a:pt x="1351788" y="5080"/>
                </a:lnTo>
                <a:lnTo>
                  <a:pt x="1368044" y="6095"/>
                </a:lnTo>
                <a:lnTo>
                  <a:pt x="1368044" y="6095"/>
                </a:lnTo>
                <a:lnTo>
                  <a:pt x="1385697" y="7619"/>
                </a:lnTo>
                <a:lnTo>
                  <a:pt x="1407668" y="8636"/>
                </a:lnTo>
                <a:lnTo>
                  <a:pt x="1432814" y="9778"/>
                </a:lnTo>
                <a:lnTo>
                  <a:pt x="1457960" y="10794"/>
                </a:lnTo>
                <a:lnTo>
                  <a:pt x="1485392" y="10794"/>
                </a:lnTo>
                <a:lnTo>
                  <a:pt x="1513840" y="9778"/>
                </a:lnTo>
                <a:lnTo>
                  <a:pt x="1542288" y="7619"/>
                </a:lnTo>
                <a:lnTo>
                  <a:pt x="1568577" y="3301"/>
                </a:lnTo>
                <a:lnTo>
                  <a:pt x="1594865" y="2158"/>
                </a:lnTo>
                <a:lnTo>
                  <a:pt x="1620012" y="1143"/>
                </a:lnTo>
                <a:lnTo>
                  <a:pt x="1642999" y="0"/>
                </a:lnTo>
                <a:lnTo>
                  <a:pt x="1666113" y="0"/>
                </a:lnTo>
                <a:lnTo>
                  <a:pt x="1666113" y="0"/>
                </a:lnTo>
                <a:lnTo>
                  <a:pt x="1685925" y="1143"/>
                </a:lnTo>
                <a:lnTo>
                  <a:pt x="1705737" y="3301"/>
                </a:lnTo>
                <a:lnTo>
                  <a:pt x="1723009" y="8636"/>
                </a:lnTo>
                <a:lnTo>
                  <a:pt x="1739138" y="11937"/>
                </a:lnTo>
                <a:lnTo>
                  <a:pt x="1751457" y="147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249A6D7-B9AF-4A2D-A8CC-C78DBB310009}"/>
                  </a:ext>
                </a:extLst>
              </p14:cNvPr>
              <p14:cNvContentPartPr/>
              <p14:nvPr/>
            </p14:nvContentPartPr>
            <p14:xfrm>
              <a:off x="1256400" y="2963160"/>
              <a:ext cx="2466000" cy="578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249A6D7-B9AF-4A2D-A8CC-C78DBB3100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47040" y="2953800"/>
                <a:ext cx="2484720" cy="597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4" y="774134"/>
            <a:ext cx="219535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25751" y="792479"/>
            <a:ext cx="1006601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085339" cy="475615"/>
          </a:xfrm>
          <a:custGeom>
            <a:avLst/>
            <a:gdLst/>
            <a:ahLst/>
            <a:cxnLst/>
            <a:rect l="l" t="t" r="r" b="b"/>
            <a:pathLst>
              <a:path w="2085339" h="475615">
                <a:moveTo>
                  <a:pt x="2084832" y="0"/>
                </a:moveTo>
                <a:lnTo>
                  <a:pt x="0" y="0"/>
                </a:lnTo>
                <a:lnTo>
                  <a:pt x="0" y="475488"/>
                </a:lnTo>
                <a:lnTo>
                  <a:pt x="2005584" y="475488"/>
                </a:lnTo>
                <a:lnTo>
                  <a:pt x="2084832" y="396239"/>
                </a:lnTo>
                <a:lnTo>
                  <a:pt x="208483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2326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085339" cy="475615"/>
          </a:xfrm>
          <a:custGeom>
            <a:avLst/>
            <a:gdLst/>
            <a:ahLst/>
            <a:cxnLst/>
            <a:rect l="l" t="t" r="r" b="b"/>
            <a:pathLst>
              <a:path w="2085339" h="475615">
                <a:moveTo>
                  <a:pt x="2005584" y="475488"/>
                </a:moveTo>
                <a:lnTo>
                  <a:pt x="2021459" y="412114"/>
                </a:lnTo>
                <a:lnTo>
                  <a:pt x="2084832" y="396239"/>
                </a:lnTo>
                <a:lnTo>
                  <a:pt x="2005584" y="475488"/>
                </a:lnTo>
                <a:lnTo>
                  <a:pt x="0" y="475488"/>
                </a:lnTo>
                <a:lnTo>
                  <a:pt x="0" y="0"/>
                </a:lnTo>
                <a:lnTo>
                  <a:pt x="2084832" y="0"/>
                </a:lnTo>
                <a:lnTo>
                  <a:pt x="208483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3740785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Chondrichthyes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729615">
              <a:lnSpc>
                <a:spcPct val="100000"/>
              </a:lnSpc>
              <a:spcBef>
                <a:spcPts val="5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Blood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5" dirty="0">
                <a:latin typeface="Arial"/>
                <a:cs typeface="Arial"/>
              </a:rPr>
              <a:t>Blood </a:t>
            </a:r>
            <a:r>
              <a:rPr sz="1500" dirty="0">
                <a:latin typeface="Arial"/>
                <a:cs typeface="Arial"/>
              </a:rPr>
              <a:t>is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red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in</a:t>
            </a:r>
            <a:r>
              <a:rPr sz="1500" b="1" spc="-1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colour.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Arial"/>
                <a:cs typeface="Arial"/>
              </a:rPr>
              <a:t>RBCs </a:t>
            </a:r>
            <a:r>
              <a:rPr sz="1500" spc="-20" dirty="0">
                <a:latin typeface="Arial"/>
                <a:cs typeface="Arial"/>
              </a:rPr>
              <a:t>are </a:t>
            </a:r>
            <a:r>
              <a:rPr sz="1500" spc="-15" dirty="0">
                <a:latin typeface="Arial"/>
                <a:cs typeface="Arial"/>
              </a:rPr>
              <a:t>oval,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biconvex </a:t>
            </a:r>
            <a:r>
              <a:rPr sz="1500" spc="10" dirty="0">
                <a:latin typeface="Arial"/>
                <a:cs typeface="Arial"/>
              </a:rPr>
              <a:t>and</a:t>
            </a:r>
            <a:r>
              <a:rPr sz="1500" spc="-145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nucleated.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282825" y="1647951"/>
            <a:ext cx="1059180" cy="39370"/>
          </a:xfrm>
          <a:custGeom>
            <a:avLst/>
            <a:gdLst/>
            <a:ahLst/>
            <a:cxnLst/>
            <a:rect l="l" t="t" r="r" b="b"/>
            <a:pathLst>
              <a:path w="1059179" h="39369">
                <a:moveTo>
                  <a:pt x="0" y="0"/>
                </a:moveTo>
                <a:lnTo>
                  <a:pt x="0" y="0"/>
                </a:lnTo>
                <a:lnTo>
                  <a:pt x="9017" y="2159"/>
                </a:lnTo>
                <a:lnTo>
                  <a:pt x="16637" y="6476"/>
                </a:lnTo>
                <a:lnTo>
                  <a:pt x="26669" y="12954"/>
                </a:lnTo>
                <a:lnTo>
                  <a:pt x="38607" y="21589"/>
                </a:lnTo>
                <a:lnTo>
                  <a:pt x="54101" y="29463"/>
                </a:lnTo>
                <a:lnTo>
                  <a:pt x="69595" y="35941"/>
                </a:lnTo>
                <a:lnTo>
                  <a:pt x="85725" y="39243"/>
                </a:lnTo>
                <a:lnTo>
                  <a:pt x="102997" y="39243"/>
                </a:lnTo>
                <a:lnTo>
                  <a:pt x="102997" y="39243"/>
                </a:lnTo>
                <a:lnTo>
                  <a:pt x="120650" y="35941"/>
                </a:lnTo>
                <a:lnTo>
                  <a:pt x="141477" y="32385"/>
                </a:lnTo>
                <a:lnTo>
                  <a:pt x="162432" y="28448"/>
                </a:lnTo>
                <a:lnTo>
                  <a:pt x="181101" y="22606"/>
                </a:lnTo>
                <a:lnTo>
                  <a:pt x="198374" y="17272"/>
                </a:lnTo>
                <a:lnTo>
                  <a:pt x="214630" y="12954"/>
                </a:lnTo>
                <a:lnTo>
                  <a:pt x="231139" y="9017"/>
                </a:lnTo>
                <a:lnTo>
                  <a:pt x="248793" y="5334"/>
                </a:lnTo>
                <a:lnTo>
                  <a:pt x="266445" y="4318"/>
                </a:lnTo>
                <a:lnTo>
                  <a:pt x="285242" y="5334"/>
                </a:lnTo>
                <a:lnTo>
                  <a:pt x="303530" y="9017"/>
                </a:lnTo>
                <a:lnTo>
                  <a:pt x="323342" y="13970"/>
                </a:lnTo>
                <a:lnTo>
                  <a:pt x="342773" y="21589"/>
                </a:lnTo>
                <a:lnTo>
                  <a:pt x="360425" y="27305"/>
                </a:lnTo>
                <a:lnTo>
                  <a:pt x="380238" y="32385"/>
                </a:lnTo>
                <a:lnTo>
                  <a:pt x="399669" y="37084"/>
                </a:lnTo>
                <a:lnTo>
                  <a:pt x="420877" y="39243"/>
                </a:lnTo>
                <a:lnTo>
                  <a:pt x="444626" y="38100"/>
                </a:lnTo>
                <a:lnTo>
                  <a:pt x="466598" y="35941"/>
                </a:lnTo>
                <a:lnTo>
                  <a:pt x="486410" y="31242"/>
                </a:lnTo>
                <a:lnTo>
                  <a:pt x="505079" y="27305"/>
                </a:lnTo>
                <a:lnTo>
                  <a:pt x="524891" y="22606"/>
                </a:lnTo>
                <a:lnTo>
                  <a:pt x="544322" y="17272"/>
                </a:lnTo>
                <a:lnTo>
                  <a:pt x="565276" y="13970"/>
                </a:lnTo>
                <a:lnTo>
                  <a:pt x="585724" y="12954"/>
                </a:lnTo>
                <a:lnTo>
                  <a:pt x="605536" y="13970"/>
                </a:lnTo>
                <a:lnTo>
                  <a:pt x="625348" y="18669"/>
                </a:lnTo>
                <a:lnTo>
                  <a:pt x="643001" y="24764"/>
                </a:lnTo>
                <a:lnTo>
                  <a:pt x="661416" y="30607"/>
                </a:lnTo>
                <a:lnTo>
                  <a:pt x="680085" y="34544"/>
                </a:lnTo>
                <a:lnTo>
                  <a:pt x="697738" y="37084"/>
                </a:lnTo>
                <a:lnTo>
                  <a:pt x="718566" y="35941"/>
                </a:lnTo>
                <a:lnTo>
                  <a:pt x="737362" y="32385"/>
                </a:lnTo>
                <a:lnTo>
                  <a:pt x="754633" y="27305"/>
                </a:lnTo>
                <a:lnTo>
                  <a:pt x="773302" y="20827"/>
                </a:lnTo>
                <a:lnTo>
                  <a:pt x="791718" y="13970"/>
                </a:lnTo>
                <a:lnTo>
                  <a:pt x="811911" y="10033"/>
                </a:lnTo>
                <a:lnTo>
                  <a:pt x="830199" y="9017"/>
                </a:lnTo>
                <a:lnTo>
                  <a:pt x="848994" y="10795"/>
                </a:lnTo>
                <a:lnTo>
                  <a:pt x="865124" y="13970"/>
                </a:lnTo>
                <a:lnTo>
                  <a:pt x="880618" y="18669"/>
                </a:lnTo>
                <a:lnTo>
                  <a:pt x="898270" y="21589"/>
                </a:lnTo>
                <a:lnTo>
                  <a:pt x="915543" y="20827"/>
                </a:lnTo>
                <a:lnTo>
                  <a:pt x="934212" y="16129"/>
                </a:lnTo>
                <a:lnTo>
                  <a:pt x="951864" y="11811"/>
                </a:lnTo>
                <a:lnTo>
                  <a:pt x="968120" y="6476"/>
                </a:lnTo>
                <a:lnTo>
                  <a:pt x="982472" y="2159"/>
                </a:lnTo>
                <a:lnTo>
                  <a:pt x="996569" y="1016"/>
                </a:lnTo>
                <a:lnTo>
                  <a:pt x="1008761" y="3175"/>
                </a:lnTo>
                <a:lnTo>
                  <a:pt x="1021714" y="5334"/>
                </a:lnTo>
                <a:lnTo>
                  <a:pt x="1035050" y="7493"/>
                </a:lnTo>
                <a:lnTo>
                  <a:pt x="1048003" y="9017"/>
                </a:lnTo>
                <a:lnTo>
                  <a:pt x="1058799" y="90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54959" y="16424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54047" y="1899919"/>
            <a:ext cx="524510" cy="31750"/>
          </a:xfrm>
          <a:custGeom>
            <a:avLst/>
            <a:gdLst/>
            <a:ahLst/>
            <a:cxnLst/>
            <a:rect l="l" t="t" r="r" b="b"/>
            <a:pathLst>
              <a:path w="524510" h="31750">
                <a:moveTo>
                  <a:pt x="0" y="0"/>
                </a:moveTo>
                <a:lnTo>
                  <a:pt x="10794" y="2159"/>
                </a:lnTo>
                <a:lnTo>
                  <a:pt x="18287" y="8636"/>
                </a:lnTo>
                <a:lnTo>
                  <a:pt x="30606" y="14731"/>
                </a:lnTo>
                <a:lnTo>
                  <a:pt x="44576" y="21590"/>
                </a:lnTo>
                <a:lnTo>
                  <a:pt x="61213" y="27051"/>
                </a:lnTo>
                <a:lnTo>
                  <a:pt x="78739" y="30226"/>
                </a:lnTo>
                <a:lnTo>
                  <a:pt x="98551" y="31368"/>
                </a:lnTo>
                <a:lnTo>
                  <a:pt x="117982" y="30226"/>
                </a:lnTo>
                <a:lnTo>
                  <a:pt x="137794" y="27051"/>
                </a:lnTo>
                <a:lnTo>
                  <a:pt x="156590" y="23749"/>
                </a:lnTo>
                <a:lnTo>
                  <a:pt x="174878" y="20574"/>
                </a:lnTo>
                <a:lnTo>
                  <a:pt x="194690" y="15875"/>
                </a:lnTo>
                <a:lnTo>
                  <a:pt x="212344" y="12954"/>
                </a:lnTo>
                <a:lnTo>
                  <a:pt x="229615" y="11937"/>
                </a:lnTo>
                <a:lnTo>
                  <a:pt x="247269" y="11937"/>
                </a:lnTo>
                <a:lnTo>
                  <a:pt x="263778" y="13716"/>
                </a:lnTo>
                <a:lnTo>
                  <a:pt x="281431" y="15875"/>
                </a:lnTo>
                <a:lnTo>
                  <a:pt x="297688" y="19431"/>
                </a:lnTo>
                <a:lnTo>
                  <a:pt x="314959" y="21590"/>
                </a:lnTo>
                <a:lnTo>
                  <a:pt x="334771" y="22733"/>
                </a:lnTo>
                <a:lnTo>
                  <a:pt x="354583" y="21590"/>
                </a:lnTo>
                <a:lnTo>
                  <a:pt x="374395" y="19431"/>
                </a:lnTo>
                <a:lnTo>
                  <a:pt x="392048" y="15875"/>
                </a:lnTo>
                <a:lnTo>
                  <a:pt x="409320" y="13716"/>
                </a:lnTo>
                <a:lnTo>
                  <a:pt x="426973" y="11937"/>
                </a:lnTo>
                <a:lnTo>
                  <a:pt x="444245" y="10795"/>
                </a:lnTo>
                <a:lnTo>
                  <a:pt x="461898" y="10795"/>
                </a:lnTo>
                <a:lnTo>
                  <a:pt x="478408" y="11937"/>
                </a:lnTo>
                <a:lnTo>
                  <a:pt x="493521" y="13716"/>
                </a:lnTo>
                <a:lnTo>
                  <a:pt x="505713" y="14731"/>
                </a:lnTo>
                <a:lnTo>
                  <a:pt x="514350" y="15875"/>
                </a:lnTo>
                <a:lnTo>
                  <a:pt x="524509" y="205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46958" y="1897760"/>
            <a:ext cx="751205" cy="33655"/>
          </a:xfrm>
          <a:custGeom>
            <a:avLst/>
            <a:gdLst/>
            <a:ahLst/>
            <a:cxnLst/>
            <a:rect l="l" t="t" r="r" b="b"/>
            <a:pathLst>
              <a:path w="751204" h="33655">
                <a:moveTo>
                  <a:pt x="0" y="7238"/>
                </a:moveTo>
                <a:lnTo>
                  <a:pt x="4318" y="0"/>
                </a:lnTo>
                <a:lnTo>
                  <a:pt x="4318" y="0"/>
                </a:lnTo>
                <a:lnTo>
                  <a:pt x="20574" y="6095"/>
                </a:lnTo>
                <a:lnTo>
                  <a:pt x="32766" y="12954"/>
                </a:lnTo>
                <a:lnTo>
                  <a:pt x="47243" y="20574"/>
                </a:lnTo>
                <a:lnTo>
                  <a:pt x="63754" y="27050"/>
                </a:lnTo>
                <a:lnTo>
                  <a:pt x="82168" y="31368"/>
                </a:lnTo>
                <a:lnTo>
                  <a:pt x="98679" y="33527"/>
                </a:lnTo>
                <a:lnTo>
                  <a:pt x="114935" y="33527"/>
                </a:lnTo>
                <a:lnTo>
                  <a:pt x="131445" y="31368"/>
                </a:lnTo>
                <a:lnTo>
                  <a:pt x="149098" y="29210"/>
                </a:lnTo>
                <a:lnTo>
                  <a:pt x="167386" y="25907"/>
                </a:lnTo>
                <a:lnTo>
                  <a:pt x="188341" y="21589"/>
                </a:lnTo>
                <a:lnTo>
                  <a:pt x="207772" y="15112"/>
                </a:lnTo>
                <a:lnTo>
                  <a:pt x="227584" y="10794"/>
                </a:lnTo>
                <a:lnTo>
                  <a:pt x="247777" y="6095"/>
                </a:lnTo>
                <a:lnTo>
                  <a:pt x="263525" y="2158"/>
                </a:lnTo>
                <a:lnTo>
                  <a:pt x="279019" y="0"/>
                </a:lnTo>
                <a:lnTo>
                  <a:pt x="294513" y="0"/>
                </a:lnTo>
                <a:lnTo>
                  <a:pt x="294513" y="0"/>
                </a:lnTo>
                <a:lnTo>
                  <a:pt x="312166" y="3301"/>
                </a:lnTo>
                <a:lnTo>
                  <a:pt x="330835" y="8255"/>
                </a:lnTo>
                <a:lnTo>
                  <a:pt x="347091" y="15875"/>
                </a:lnTo>
                <a:lnTo>
                  <a:pt x="365506" y="22732"/>
                </a:lnTo>
                <a:lnTo>
                  <a:pt x="385191" y="24892"/>
                </a:lnTo>
                <a:lnTo>
                  <a:pt x="405383" y="24892"/>
                </a:lnTo>
                <a:lnTo>
                  <a:pt x="426974" y="24892"/>
                </a:lnTo>
                <a:lnTo>
                  <a:pt x="448564" y="23749"/>
                </a:lnTo>
                <a:lnTo>
                  <a:pt x="470916" y="21589"/>
                </a:lnTo>
                <a:lnTo>
                  <a:pt x="491490" y="18033"/>
                </a:lnTo>
                <a:lnTo>
                  <a:pt x="512318" y="15875"/>
                </a:lnTo>
                <a:lnTo>
                  <a:pt x="532130" y="15112"/>
                </a:lnTo>
                <a:lnTo>
                  <a:pt x="549402" y="15875"/>
                </a:lnTo>
                <a:lnTo>
                  <a:pt x="565912" y="19431"/>
                </a:lnTo>
                <a:lnTo>
                  <a:pt x="582549" y="22732"/>
                </a:lnTo>
                <a:lnTo>
                  <a:pt x="598678" y="25907"/>
                </a:lnTo>
                <a:lnTo>
                  <a:pt x="620014" y="28067"/>
                </a:lnTo>
                <a:lnTo>
                  <a:pt x="641604" y="29210"/>
                </a:lnTo>
                <a:lnTo>
                  <a:pt x="663575" y="30225"/>
                </a:lnTo>
                <a:lnTo>
                  <a:pt x="684403" y="30225"/>
                </a:lnTo>
                <a:lnTo>
                  <a:pt x="684403" y="30225"/>
                </a:lnTo>
                <a:lnTo>
                  <a:pt x="703071" y="29210"/>
                </a:lnTo>
                <a:lnTo>
                  <a:pt x="718185" y="28067"/>
                </a:lnTo>
                <a:lnTo>
                  <a:pt x="727964" y="27050"/>
                </a:lnTo>
                <a:lnTo>
                  <a:pt x="734441" y="22732"/>
                </a:lnTo>
                <a:lnTo>
                  <a:pt x="726948" y="24892"/>
                </a:lnTo>
                <a:lnTo>
                  <a:pt x="736600" y="23749"/>
                </a:lnTo>
                <a:lnTo>
                  <a:pt x="750951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8407" y="1896363"/>
            <a:ext cx="890269" cy="31115"/>
          </a:xfrm>
          <a:custGeom>
            <a:avLst/>
            <a:gdLst/>
            <a:ahLst/>
            <a:cxnLst/>
            <a:rect l="l" t="t" r="r" b="b"/>
            <a:pathLst>
              <a:path w="890270" h="31114">
                <a:moveTo>
                  <a:pt x="0" y="8636"/>
                </a:moveTo>
                <a:lnTo>
                  <a:pt x="10794" y="6858"/>
                </a:lnTo>
                <a:lnTo>
                  <a:pt x="10794" y="6858"/>
                </a:lnTo>
                <a:lnTo>
                  <a:pt x="23113" y="13335"/>
                </a:lnTo>
                <a:lnTo>
                  <a:pt x="39242" y="19431"/>
                </a:lnTo>
                <a:lnTo>
                  <a:pt x="60578" y="26289"/>
                </a:lnTo>
                <a:lnTo>
                  <a:pt x="80009" y="29464"/>
                </a:lnTo>
                <a:lnTo>
                  <a:pt x="99821" y="30607"/>
                </a:lnTo>
                <a:lnTo>
                  <a:pt x="116331" y="28448"/>
                </a:lnTo>
                <a:lnTo>
                  <a:pt x="134619" y="25146"/>
                </a:lnTo>
                <a:lnTo>
                  <a:pt x="155575" y="19431"/>
                </a:lnTo>
                <a:lnTo>
                  <a:pt x="178180" y="15493"/>
                </a:lnTo>
                <a:lnTo>
                  <a:pt x="203834" y="13335"/>
                </a:lnTo>
                <a:lnTo>
                  <a:pt x="227964" y="12192"/>
                </a:lnTo>
                <a:lnTo>
                  <a:pt x="252729" y="11176"/>
                </a:lnTo>
                <a:lnTo>
                  <a:pt x="275081" y="8636"/>
                </a:lnTo>
                <a:lnTo>
                  <a:pt x="295655" y="7493"/>
                </a:lnTo>
                <a:lnTo>
                  <a:pt x="315340" y="8636"/>
                </a:lnTo>
                <a:lnTo>
                  <a:pt x="334898" y="9652"/>
                </a:lnTo>
                <a:lnTo>
                  <a:pt x="353567" y="11176"/>
                </a:lnTo>
                <a:lnTo>
                  <a:pt x="371220" y="12192"/>
                </a:lnTo>
                <a:lnTo>
                  <a:pt x="388873" y="15493"/>
                </a:lnTo>
                <a:lnTo>
                  <a:pt x="405002" y="18287"/>
                </a:lnTo>
                <a:lnTo>
                  <a:pt x="421639" y="20828"/>
                </a:lnTo>
                <a:lnTo>
                  <a:pt x="440308" y="22987"/>
                </a:lnTo>
                <a:lnTo>
                  <a:pt x="461137" y="25146"/>
                </a:lnTo>
                <a:lnTo>
                  <a:pt x="483869" y="26289"/>
                </a:lnTo>
                <a:lnTo>
                  <a:pt x="506856" y="26289"/>
                </a:lnTo>
                <a:lnTo>
                  <a:pt x="528827" y="25146"/>
                </a:lnTo>
                <a:lnTo>
                  <a:pt x="548258" y="22987"/>
                </a:lnTo>
                <a:lnTo>
                  <a:pt x="548258" y="22987"/>
                </a:lnTo>
                <a:lnTo>
                  <a:pt x="569213" y="20828"/>
                </a:lnTo>
                <a:lnTo>
                  <a:pt x="589406" y="18287"/>
                </a:lnTo>
                <a:lnTo>
                  <a:pt x="608838" y="16510"/>
                </a:lnTo>
                <a:lnTo>
                  <a:pt x="628650" y="15493"/>
                </a:lnTo>
                <a:lnTo>
                  <a:pt x="648080" y="15493"/>
                </a:lnTo>
                <a:lnTo>
                  <a:pt x="670051" y="15493"/>
                </a:lnTo>
                <a:lnTo>
                  <a:pt x="670051" y="15493"/>
                </a:lnTo>
                <a:lnTo>
                  <a:pt x="689737" y="16510"/>
                </a:lnTo>
                <a:lnTo>
                  <a:pt x="708532" y="17272"/>
                </a:lnTo>
                <a:lnTo>
                  <a:pt x="728344" y="16510"/>
                </a:lnTo>
                <a:lnTo>
                  <a:pt x="748791" y="16510"/>
                </a:lnTo>
                <a:lnTo>
                  <a:pt x="770763" y="15493"/>
                </a:lnTo>
                <a:lnTo>
                  <a:pt x="789177" y="14351"/>
                </a:lnTo>
                <a:lnTo>
                  <a:pt x="807846" y="13335"/>
                </a:lnTo>
                <a:lnTo>
                  <a:pt x="825500" y="12192"/>
                </a:lnTo>
                <a:lnTo>
                  <a:pt x="845312" y="9652"/>
                </a:lnTo>
                <a:lnTo>
                  <a:pt x="864742" y="6858"/>
                </a:lnTo>
                <a:lnTo>
                  <a:pt x="880237" y="3556"/>
                </a:lnTo>
                <a:lnTo>
                  <a:pt x="89001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58715" y="19183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71B1E77-3707-401C-A8A4-9C531A284459}"/>
                  </a:ext>
                </a:extLst>
              </p14:cNvPr>
              <p14:cNvContentPartPr/>
              <p14:nvPr/>
            </p14:nvContentPartPr>
            <p14:xfrm>
              <a:off x="4091400" y="1930320"/>
              <a:ext cx="1198080" cy="84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71B1E77-3707-401C-A8A4-9C531A28445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2040" y="1920960"/>
                <a:ext cx="1216800" cy="103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7025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9032" y="792479"/>
            <a:ext cx="22349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459736" y="0"/>
                </a:moveTo>
                <a:lnTo>
                  <a:pt x="0" y="0"/>
                </a:lnTo>
                <a:lnTo>
                  <a:pt x="0" y="475488"/>
                </a:lnTo>
                <a:lnTo>
                  <a:pt x="2380488" y="475488"/>
                </a:lnTo>
                <a:lnTo>
                  <a:pt x="2459736" y="396239"/>
                </a:lnTo>
                <a:lnTo>
                  <a:pt x="24597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81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380488" y="475488"/>
                </a:moveTo>
                <a:lnTo>
                  <a:pt x="2396363" y="412114"/>
                </a:lnTo>
                <a:lnTo>
                  <a:pt x="2459736" y="396239"/>
                </a:lnTo>
                <a:lnTo>
                  <a:pt x="2380488" y="475488"/>
                </a:lnTo>
                <a:lnTo>
                  <a:pt x="0" y="475488"/>
                </a:lnTo>
                <a:lnTo>
                  <a:pt x="0" y="0"/>
                </a:lnTo>
                <a:lnTo>
                  <a:pt x="2459736" y="0"/>
                </a:lnTo>
                <a:lnTo>
                  <a:pt x="24597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12864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dirty="0">
                <a:latin typeface="Arial"/>
                <a:cs typeface="Arial"/>
              </a:rPr>
              <a:t>Excretion is </a:t>
            </a:r>
            <a:r>
              <a:rPr sz="1500" spc="35" dirty="0">
                <a:latin typeface="Arial"/>
                <a:cs typeface="Arial"/>
              </a:rPr>
              <a:t>by</a:t>
            </a:r>
            <a:r>
              <a:rPr sz="1500" spc="-195" dirty="0"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kidneys</a:t>
            </a:r>
            <a:r>
              <a:rPr sz="1500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dirty="0">
                <a:latin typeface="Arial"/>
                <a:cs typeface="Arial"/>
              </a:rPr>
              <a:t>Excretory </a:t>
            </a:r>
            <a:r>
              <a:rPr sz="1500" spc="30" dirty="0">
                <a:latin typeface="Arial"/>
                <a:cs typeface="Arial"/>
              </a:rPr>
              <a:t>waste </a:t>
            </a:r>
            <a:r>
              <a:rPr sz="1500" spc="5" dirty="0">
                <a:latin typeface="Arial"/>
                <a:cs typeface="Arial"/>
              </a:rPr>
              <a:t>material </a:t>
            </a:r>
            <a:r>
              <a:rPr sz="1500" spc="-5" dirty="0">
                <a:latin typeface="Arial"/>
                <a:cs typeface="Arial"/>
              </a:rPr>
              <a:t>is</a:t>
            </a:r>
            <a:r>
              <a:rPr sz="1500" spc="-235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urea.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10000" y="2709672"/>
            <a:ext cx="5032248" cy="216035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69057" y="1634997"/>
            <a:ext cx="694055" cy="48895"/>
          </a:xfrm>
          <a:custGeom>
            <a:avLst/>
            <a:gdLst/>
            <a:ahLst/>
            <a:cxnLst/>
            <a:rect l="l" t="t" r="r" b="b"/>
            <a:pathLst>
              <a:path w="694054" h="48894">
                <a:moveTo>
                  <a:pt x="0" y="0"/>
                </a:moveTo>
                <a:lnTo>
                  <a:pt x="0" y="0"/>
                </a:lnTo>
                <a:lnTo>
                  <a:pt x="5334" y="4317"/>
                </a:lnTo>
                <a:lnTo>
                  <a:pt x="11811" y="10795"/>
                </a:lnTo>
                <a:lnTo>
                  <a:pt x="19812" y="18287"/>
                </a:lnTo>
                <a:lnTo>
                  <a:pt x="29463" y="26924"/>
                </a:lnTo>
                <a:lnTo>
                  <a:pt x="41401" y="35560"/>
                </a:lnTo>
                <a:lnTo>
                  <a:pt x="56895" y="42037"/>
                </a:lnTo>
                <a:lnTo>
                  <a:pt x="73025" y="44196"/>
                </a:lnTo>
                <a:lnTo>
                  <a:pt x="93218" y="41401"/>
                </a:lnTo>
                <a:lnTo>
                  <a:pt x="111506" y="35560"/>
                </a:lnTo>
                <a:lnTo>
                  <a:pt x="131318" y="28066"/>
                </a:lnTo>
                <a:lnTo>
                  <a:pt x="150113" y="22605"/>
                </a:lnTo>
                <a:lnTo>
                  <a:pt x="167767" y="19685"/>
                </a:lnTo>
                <a:lnTo>
                  <a:pt x="185038" y="19685"/>
                </a:lnTo>
                <a:lnTo>
                  <a:pt x="202311" y="22605"/>
                </a:lnTo>
                <a:lnTo>
                  <a:pt x="222123" y="28066"/>
                </a:lnTo>
                <a:lnTo>
                  <a:pt x="237617" y="36702"/>
                </a:lnTo>
                <a:lnTo>
                  <a:pt x="251968" y="44196"/>
                </a:lnTo>
                <a:lnTo>
                  <a:pt x="267081" y="47878"/>
                </a:lnTo>
                <a:lnTo>
                  <a:pt x="284353" y="48895"/>
                </a:lnTo>
                <a:lnTo>
                  <a:pt x="303149" y="46736"/>
                </a:lnTo>
                <a:lnTo>
                  <a:pt x="324993" y="43179"/>
                </a:lnTo>
                <a:lnTo>
                  <a:pt x="346963" y="41401"/>
                </a:lnTo>
                <a:lnTo>
                  <a:pt x="366775" y="39242"/>
                </a:lnTo>
                <a:lnTo>
                  <a:pt x="385191" y="38100"/>
                </a:lnTo>
                <a:lnTo>
                  <a:pt x="403859" y="38100"/>
                </a:lnTo>
                <a:lnTo>
                  <a:pt x="421513" y="38100"/>
                </a:lnTo>
                <a:lnTo>
                  <a:pt x="439928" y="36702"/>
                </a:lnTo>
                <a:lnTo>
                  <a:pt x="458596" y="34543"/>
                </a:lnTo>
                <a:lnTo>
                  <a:pt x="476250" y="29463"/>
                </a:lnTo>
                <a:lnTo>
                  <a:pt x="495681" y="25908"/>
                </a:lnTo>
                <a:lnTo>
                  <a:pt x="513333" y="22605"/>
                </a:lnTo>
                <a:lnTo>
                  <a:pt x="529844" y="21589"/>
                </a:lnTo>
                <a:lnTo>
                  <a:pt x="546100" y="22605"/>
                </a:lnTo>
                <a:lnTo>
                  <a:pt x="562609" y="25908"/>
                </a:lnTo>
                <a:lnTo>
                  <a:pt x="580263" y="31623"/>
                </a:lnTo>
                <a:lnTo>
                  <a:pt x="598678" y="35560"/>
                </a:lnTo>
                <a:lnTo>
                  <a:pt x="616331" y="39242"/>
                </a:lnTo>
                <a:lnTo>
                  <a:pt x="632841" y="39242"/>
                </a:lnTo>
                <a:lnTo>
                  <a:pt x="649096" y="38100"/>
                </a:lnTo>
                <a:lnTo>
                  <a:pt x="663447" y="35560"/>
                </a:lnTo>
                <a:lnTo>
                  <a:pt x="678942" y="32385"/>
                </a:lnTo>
                <a:lnTo>
                  <a:pt x="694055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21023" y="16230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655570" y="1884425"/>
            <a:ext cx="1624965" cy="65405"/>
          </a:xfrm>
          <a:custGeom>
            <a:avLst/>
            <a:gdLst/>
            <a:ahLst/>
            <a:cxnLst/>
            <a:rect l="l" t="t" r="r" b="b"/>
            <a:pathLst>
              <a:path w="1624964" h="65405">
                <a:moveTo>
                  <a:pt x="0" y="18415"/>
                </a:moveTo>
                <a:lnTo>
                  <a:pt x="24130" y="17272"/>
                </a:lnTo>
                <a:lnTo>
                  <a:pt x="24130" y="17272"/>
                </a:lnTo>
                <a:lnTo>
                  <a:pt x="44577" y="19431"/>
                </a:lnTo>
                <a:lnTo>
                  <a:pt x="67691" y="22987"/>
                </a:lnTo>
                <a:lnTo>
                  <a:pt x="88518" y="27050"/>
                </a:lnTo>
                <a:lnTo>
                  <a:pt x="107315" y="32766"/>
                </a:lnTo>
                <a:lnTo>
                  <a:pt x="122681" y="39243"/>
                </a:lnTo>
                <a:lnTo>
                  <a:pt x="135636" y="45720"/>
                </a:lnTo>
                <a:lnTo>
                  <a:pt x="152273" y="52197"/>
                </a:lnTo>
                <a:lnTo>
                  <a:pt x="169544" y="58674"/>
                </a:lnTo>
                <a:lnTo>
                  <a:pt x="190373" y="62992"/>
                </a:lnTo>
                <a:lnTo>
                  <a:pt x="212344" y="65150"/>
                </a:lnTo>
                <a:lnTo>
                  <a:pt x="237617" y="65150"/>
                </a:lnTo>
                <a:lnTo>
                  <a:pt x="262763" y="64389"/>
                </a:lnTo>
                <a:lnTo>
                  <a:pt x="285496" y="60833"/>
                </a:lnTo>
                <a:lnTo>
                  <a:pt x="305307" y="55499"/>
                </a:lnTo>
                <a:lnTo>
                  <a:pt x="323977" y="51181"/>
                </a:lnTo>
                <a:lnTo>
                  <a:pt x="344805" y="43561"/>
                </a:lnTo>
                <a:lnTo>
                  <a:pt x="366775" y="34925"/>
                </a:lnTo>
                <a:lnTo>
                  <a:pt x="388366" y="27050"/>
                </a:lnTo>
                <a:lnTo>
                  <a:pt x="408178" y="20828"/>
                </a:lnTo>
                <a:lnTo>
                  <a:pt x="427990" y="14350"/>
                </a:lnTo>
                <a:lnTo>
                  <a:pt x="446786" y="8636"/>
                </a:lnTo>
                <a:lnTo>
                  <a:pt x="464438" y="5714"/>
                </a:lnTo>
                <a:lnTo>
                  <a:pt x="484886" y="3301"/>
                </a:lnTo>
                <a:lnTo>
                  <a:pt x="507873" y="2159"/>
                </a:lnTo>
                <a:lnTo>
                  <a:pt x="529844" y="2159"/>
                </a:lnTo>
                <a:lnTo>
                  <a:pt x="550799" y="3301"/>
                </a:lnTo>
                <a:lnTo>
                  <a:pt x="571246" y="5714"/>
                </a:lnTo>
                <a:lnTo>
                  <a:pt x="593217" y="9779"/>
                </a:lnTo>
                <a:lnTo>
                  <a:pt x="616331" y="15493"/>
                </a:lnTo>
                <a:lnTo>
                  <a:pt x="637920" y="21971"/>
                </a:lnTo>
                <a:lnTo>
                  <a:pt x="660272" y="28067"/>
                </a:lnTo>
                <a:lnTo>
                  <a:pt x="679957" y="34925"/>
                </a:lnTo>
                <a:lnTo>
                  <a:pt x="696214" y="40259"/>
                </a:lnTo>
                <a:lnTo>
                  <a:pt x="713867" y="45720"/>
                </a:lnTo>
                <a:lnTo>
                  <a:pt x="731139" y="50418"/>
                </a:lnTo>
                <a:lnTo>
                  <a:pt x="749807" y="54356"/>
                </a:lnTo>
                <a:lnTo>
                  <a:pt x="772921" y="57658"/>
                </a:lnTo>
                <a:lnTo>
                  <a:pt x="795528" y="58674"/>
                </a:lnTo>
                <a:lnTo>
                  <a:pt x="817880" y="58674"/>
                </a:lnTo>
                <a:lnTo>
                  <a:pt x="836676" y="55499"/>
                </a:lnTo>
                <a:lnTo>
                  <a:pt x="853947" y="50418"/>
                </a:lnTo>
                <a:lnTo>
                  <a:pt x="872617" y="43561"/>
                </a:lnTo>
                <a:lnTo>
                  <a:pt x="889889" y="37084"/>
                </a:lnTo>
                <a:lnTo>
                  <a:pt x="907542" y="30606"/>
                </a:lnTo>
                <a:lnTo>
                  <a:pt x="923797" y="24130"/>
                </a:lnTo>
                <a:lnTo>
                  <a:pt x="939165" y="18415"/>
                </a:lnTo>
                <a:lnTo>
                  <a:pt x="955802" y="14350"/>
                </a:lnTo>
                <a:lnTo>
                  <a:pt x="955802" y="14350"/>
                </a:lnTo>
                <a:lnTo>
                  <a:pt x="973074" y="11175"/>
                </a:lnTo>
                <a:lnTo>
                  <a:pt x="994282" y="7874"/>
                </a:lnTo>
                <a:lnTo>
                  <a:pt x="1014857" y="5714"/>
                </a:lnTo>
                <a:lnTo>
                  <a:pt x="1035684" y="5714"/>
                </a:lnTo>
                <a:lnTo>
                  <a:pt x="1056258" y="6858"/>
                </a:lnTo>
                <a:lnTo>
                  <a:pt x="1077468" y="7874"/>
                </a:lnTo>
                <a:lnTo>
                  <a:pt x="1097915" y="11175"/>
                </a:lnTo>
                <a:lnTo>
                  <a:pt x="1117727" y="15493"/>
                </a:lnTo>
                <a:lnTo>
                  <a:pt x="1136522" y="21971"/>
                </a:lnTo>
                <a:lnTo>
                  <a:pt x="1154810" y="28067"/>
                </a:lnTo>
                <a:lnTo>
                  <a:pt x="1173607" y="35941"/>
                </a:lnTo>
                <a:lnTo>
                  <a:pt x="1192276" y="42418"/>
                </a:lnTo>
                <a:lnTo>
                  <a:pt x="1210691" y="46862"/>
                </a:lnTo>
                <a:lnTo>
                  <a:pt x="1228344" y="49275"/>
                </a:lnTo>
                <a:lnTo>
                  <a:pt x="1244854" y="49275"/>
                </a:lnTo>
                <a:lnTo>
                  <a:pt x="1244854" y="49275"/>
                </a:lnTo>
                <a:lnTo>
                  <a:pt x="1262126" y="45720"/>
                </a:lnTo>
                <a:lnTo>
                  <a:pt x="1281938" y="40259"/>
                </a:lnTo>
                <a:lnTo>
                  <a:pt x="1301750" y="33781"/>
                </a:lnTo>
                <a:lnTo>
                  <a:pt x="1322578" y="25146"/>
                </a:lnTo>
                <a:lnTo>
                  <a:pt x="1343152" y="16510"/>
                </a:lnTo>
                <a:lnTo>
                  <a:pt x="1361820" y="9779"/>
                </a:lnTo>
                <a:lnTo>
                  <a:pt x="1381252" y="4699"/>
                </a:lnTo>
                <a:lnTo>
                  <a:pt x="1400047" y="0"/>
                </a:lnTo>
                <a:lnTo>
                  <a:pt x="1419859" y="0"/>
                </a:lnTo>
                <a:lnTo>
                  <a:pt x="1419859" y="0"/>
                </a:lnTo>
                <a:lnTo>
                  <a:pt x="1439671" y="3301"/>
                </a:lnTo>
                <a:lnTo>
                  <a:pt x="1458341" y="7874"/>
                </a:lnTo>
                <a:lnTo>
                  <a:pt x="1472438" y="14350"/>
                </a:lnTo>
                <a:lnTo>
                  <a:pt x="1485645" y="21971"/>
                </a:lnTo>
                <a:lnTo>
                  <a:pt x="1497583" y="29210"/>
                </a:lnTo>
                <a:lnTo>
                  <a:pt x="1511554" y="33781"/>
                </a:lnTo>
                <a:lnTo>
                  <a:pt x="1527047" y="34925"/>
                </a:lnTo>
                <a:lnTo>
                  <a:pt x="1543684" y="32766"/>
                </a:lnTo>
                <a:lnTo>
                  <a:pt x="1561338" y="27050"/>
                </a:lnTo>
                <a:lnTo>
                  <a:pt x="1576451" y="21971"/>
                </a:lnTo>
                <a:lnTo>
                  <a:pt x="1591945" y="19431"/>
                </a:lnTo>
                <a:lnTo>
                  <a:pt x="1604899" y="19431"/>
                </a:lnTo>
                <a:lnTo>
                  <a:pt x="1614932" y="20828"/>
                </a:lnTo>
                <a:lnTo>
                  <a:pt x="1624710" y="1727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80611" y="1581657"/>
            <a:ext cx="579755" cy="405130"/>
          </a:xfrm>
          <a:custGeom>
            <a:avLst/>
            <a:gdLst/>
            <a:ahLst/>
            <a:cxnLst/>
            <a:rect l="l" t="t" r="r" b="b"/>
            <a:pathLst>
              <a:path w="579754" h="405130">
                <a:moveTo>
                  <a:pt x="503682" y="75945"/>
                </a:moveTo>
                <a:lnTo>
                  <a:pt x="503682" y="75945"/>
                </a:lnTo>
                <a:lnTo>
                  <a:pt x="249554" y="0"/>
                </a:lnTo>
                <a:lnTo>
                  <a:pt x="228600" y="0"/>
                </a:lnTo>
                <a:lnTo>
                  <a:pt x="228600" y="0"/>
                </a:lnTo>
                <a:lnTo>
                  <a:pt x="0" y="186816"/>
                </a:lnTo>
                <a:lnTo>
                  <a:pt x="2159" y="204088"/>
                </a:lnTo>
                <a:lnTo>
                  <a:pt x="4317" y="221741"/>
                </a:lnTo>
                <a:lnTo>
                  <a:pt x="8636" y="237616"/>
                </a:lnTo>
                <a:lnTo>
                  <a:pt x="12953" y="255269"/>
                </a:lnTo>
                <a:lnTo>
                  <a:pt x="19812" y="270382"/>
                </a:lnTo>
                <a:lnTo>
                  <a:pt x="26288" y="283717"/>
                </a:lnTo>
                <a:lnTo>
                  <a:pt x="33909" y="295148"/>
                </a:lnTo>
                <a:lnTo>
                  <a:pt x="41401" y="307466"/>
                </a:lnTo>
                <a:lnTo>
                  <a:pt x="50418" y="319277"/>
                </a:lnTo>
                <a:lnTo>
                  <a:pt x="59054" y="329818"/>
                </a:lnTo>
                <a:lnTo>
                  <a:pt x="69850" y="340867"/>
                </a:lnTo>
                <a:lnTo>
                  <a:pt x="83185" y="350646"/>
                </a:lnTo>
                <a:lnTo>
                  <a:pt x="96520" y="360425"/>
                </a:lnTo>
                <a:lnTo>
                  <a:pt x="109474" y="369061"/>
                </a:lnTo>
                <a:lnTo>
                  <a:pt x="122809" y="376935"/>
                </a:lnTo>
                <a:lnTo>
                  <a:pt x="136778" y="383031"/>
                </a:lnTo>
                <a:lnTo>
                  <a:pt x="153415" y="388746"/>
                </a:lnTo>
                <a:lnTo>
                  <a:pt x="169545" y="393064"/>
                </a:lnTo>
                <a:lnTo>
                  <a:pt x="187198" y="396366"/>
                </a:lnTo>
                <a:lnTo>
                  <a:pt x="207010" y="399668"/>
                </a:lnTo>
                <a:lnTo>
                  <a:pt x="227584" y="401827"/>
                </a:lnTo>
                <a:lnTo>
                  <a:pt x="248412" y="403986"/>
                </a:lnTo>
                <a:lnTo>
                  <a:pt x="269239" y="405002"/>
                </a:lnTo>
                <a:lnTo>
                  <a:pt x="290195" y="405002"/>
                </a:lnTo>
                <a:lnTo>
                  <a:pt x="311023" y="403986"/>
                </a:lnTo>
                <a:lnTo>
                  <a:pt x="331597" y="401827"/>
                </a:lnTo>
                <a:lnTo>
                  <a:pt x="350265" y="398525"/>
                </a:lnTo>
                <a:lnTo>
                  <a:pt x="368680" y="395350"/>
                </a:lnTo>
                <a:lnTo>
                  <a:pt x="387350" y="389889"/>
                </a:lnTo>
                <a:lnTo>
                  <a:pt x="387350" y="389889"/>
                </a:lnTo>
                <a:lnTo>
                  <a:pt x="406146" y="384174"/>
                </a:lnTo>
                <a:lnTo>
                  <a:pt x="427989" y="376935"/>
                </a:lnTo>
                <a:lnTo>
                  <a:pt x="449961" y="367918"/>
                </a:lnTo>
                <a:lnTo>
                  <a:pt x="469391" y="356107"/>
                </a:lnTo>
                <a:lnTo>
                  <a:pt x="484886" y="345185"/>
                </a:lnTo>
                <a:lnTo>
                  <a:pt x="498983" y="334390"/>
                </a:lnTo>
                <a:lnTo>
                  <a:pt x="511555" y="322198"/>
                </a:lnTo>
                <a:lnTo>
                  <a:pt x="523493" y="309625"/>
                </a:lnTo>
                <a:lnTo>
                  <a:pt x="533146" y="294131"/>
                </a:lnTo>
                <a:lnTo>
                  <a:pt x="533146" y="294131"/>
                </a:lnTo>
                <a:lnTo>
                  <a:pt x="542925" y="279018"/>
                </a:lnTo>
                <a:lnTo>
                  <a:pt x="551941" y="261746"/>
                </a:lnTo>
                <a:lnTo>
                  <a:pt x="559435" y="243331"/>
                </a:lnTo>
                <a:lnTo>
                  <a:pt x="567436" y="225678"/>
                </a:lnTo>
                <a:lnTo>
                  <a:pt x="572388" y="209550"/>
                </a:lnTo>
                <a:lnTo>
                  <a:pt x="576072" y="190118"/>
                </a:lnTo>
                <a:lnTo>
                  <a:pt x="578230" y="170306"/>
                </a:lnTo>
                <a:lnTo>
                  <a:pt x="579247" y="149732"/>
                </a:lnTo>
                <a:lnTo>
                  <a:pt x="579247" y="149732"/>
                </a:lnTo>
                <a:lnTo>
                  <a:pt x="518795" y="52196"/>
                </a:lnTo>
                <a:lnTo>
                  <a:pt x="496062" y="55499"/>
                </a:lnTo>
                <a:lnTo>
                  <a:pt x="474090" y="64135"/>
                </a:lnTo>
                <a:lnTo>
                  <a:pt x="453263" y="730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24578" y="1276984"/>
            <a:ext cx="1406906" cy="73469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96634" y="1372361"/>
            <a:ext cx="180339" cy="1709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196203" y="1188211"/>
            <a:ext cx="205104" cy="455930"/>
          </a:xfrm>
          <a:custGeom>
            <a:avLst/>
            <a:gdLst/>
            <a:ahLst/>
            <a:cxnLst/>
            <a:rect l="l" t="t" r="r" b="b"/>
            <a:pathLst>
              <a:path w="205104" h="455930">
                <a:moveTo>
                  <a:pt x="0" y="24129"/>
                </a:moveTo>
                <a:lnTo>
                  <a:pt x="0" y="14350"/>
                </a:lnTo>
                <a:lnTo>
                  <a:pt x="10795" y="6858"/>
                </a:lnTo>
                <a:lnTo>
                  <a:pt x="29463" y="1015"/>
                </a:lnTo>
                <a:lnTo>
                  <a:pt x="52450" y="0"/>
                </a:lnTo>
                <a:lnTo>
                  <a:pt x="96012" y="7874"/>
                </a:lnTo>
                <a:lnTo>
                  <a:pt x="139954" y="35306"/>
                </a:lnTo>
                <a:lnTo>
                  <a:pt x="153288" y="47116"/>
                </a:lnTo>
                <a:lnTo>
                  <a:pt x="179197" y="79883"/>
                </a:lnTo>
                <a:lnTo>
                  <a:pt x="195834" y="120523"/>
                </a:lnTo>
                <a:lnTo>
                  <a:pt x="204724" y="178181"/>
                </a:lnTo>
                <a:lnTo>
                  <a:pt x="204724" y="205486"/>
                </a:lnTo>
                <a:lnTo>
                  <a:pt x="203708" y="228219"/>
                </a:lnTo>
                <a:lnTo>
                  <a:pt x="202564" y="249047"/>
                </a:lnTo>
                <a:lnTo>
                  <a:pt x="199009" y="274954"/>
                </a:lnTo>
                <a:lnTo>
                  <a:pt x="193675" y="303149"/>
                </a:lnTo>
                <a:lnTo>
                  <a:pt x="187198" y="330453"/>
                </a:lnTo>
                <a:lnTo>
                  <a:pt x="179197" y="352044"/>
                </a:lnTo>
                <a:lnTo>
                  <a:pt x="171704" y="372872"/>
                </a:lnTo>
                <a:lnTo>
                  <a:pt x="161925" y="390271"/>
                </a:lnTo>
                <a:lnTo>
                  <a:pt x="153288" y="405384"/>
                </a:lnTo>
                <a:lnTo>
                  <a:pt x="139954" y="422656"/>
                </a:lnTo>
                <a:lnTo>
                  <a:pt x="124460" y="439165"/>
                </a:lnTo>
                <a:lnTo>
                  <a:pt x="109347" y="452120"/>
                </a:lnTo>
                <a:lnTo>
                  <a:pt x="93218" y="45542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82563" y="1574164"/>
            <a:ext cx="2540" cy="13335"/>
          </a:xfrm>
          <a:custGeom>
            <a:avLst/>
            <a:gdLst/>
            <a:ahLst/>
            <a:cxnLst/>
            <a:rect l="l" t="t" r="r" b="b"/>
            <a:pathLst>
              <a:path w="2539" h="13334">
                <a:moveTo>
                  <a:pt x="2159" y="0"/>
                </a:moveTo>
                <a:lnTo>
                  <a:pt x="0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38572" y="4181589"/>
            <a:ext cx="727075" cy="339090"/>
          </a:xfrm>
          <a:custGeom>
            <a:avLst/>
            <a:gdLst/>
            <a:ahLst/>
            <a:cxnLst/>
            <a:rect l="l" t="t" r="r" b="b"/>
            <a:pathLst>
              <a:path w="727075" h="339089">
                <a:moveTo>
                  <a:pt x="716026" y="185750"/>
                </a:moveTo>
                <a:lnTo>
                  <a:pt x="716026" y="174955"/>
                </a:lnTo>
                <a:lnTo>
                  <a:pt x="716026" y="174955"/>
                </a:lnTo>
                <a:lnTo>
                  <a:pt x="681863" y="142201"/>
                </a:lnTo>
                <a:lnTo>
                  <a:pt x="666750" y="132473"/>
                </a:lnTo>
                <a:lnTo>
                  <a:pt x="652272" y="122758"/>
                </a:lnTo>
                <a:lnTo>
                  <a:pt x="638301" y="114122"/>
                </a:lnTo>
                <a:lnTo>
                  <a:pt x="623951" y="105473"/>
                </a:lnTo>
                <a:lnTo>
                  <a:pt x="609853" y="97561"/>
                </a:lnTo>
                <a:lnTo>
                  <a:pt x="553719" y="65874"/>
                </a:lnTo>
                <a:lnTo>
                  <a:pt x="535304" y="56159"/>
                </a:lnTo>
                <a:lnTo>
                  <a:pt x="519175" y="50037"/>
                </a:lnTo>
                <a:lnTo>
                  <a:pt x="500379" y="43560"/>
                </a:lnTo>
                <a:lnTo>
                  <a:pt x="479551" y="37071"/>
                </a:lnTo>
                <a:lnTo>
                  <a:pt x="456438" y="29159"/>
                </a:lnTo>
                <a:lnTo>
                  <a:pt x="426974" y="20510"/>
                </a:lnTo>
                <a:lnTo>
                  <a:pt x="394207" y="10794"/>
                </a:lnTo>
                <a:lnTo>
                  <a:pt x="363600" y="4317"/>
                </a:lnTo>
                <a:lnTo>
                  <a:pt x="334137" y="1079"/>
                </a:lnTo>
                <a:lnTo>
                  <a:pt x="304164" y="0"/>
                </a:lnTo>
                <a:lnTo>
                  <a:pt x="279400" y="0"/>
                </a:lnTo>
                <a:lnTo>
                  <a:pt x="256031" y="0"/>
                </a:lnTo>
                <a:lnTo>
                  <a:pt x="234314" y="0"/>
                </a:lnTo>
                <a:lnTo>
                  <a:pt x="211327" y="1079"/>
                </a:lnTo>
                <a:lnTo>
                  <a:pt x="155575" y="10071"/>
                </a:lnTo>
                <a:lnTo>
                  <a:pt x="137922" y="17640"/>
                </a:lnTo>
                <a:lnTo>
                  <a:pt x="120650" y="25196"/>
                </a:lnTo>
                <a:lnTo>
                  <a:pt x="101853" y="31318"/>
                </a:lnTo>
                <a:lnTo>
                  <a:pt x="85343" y="41033"/>
                </a:lnTo>
                <a:lnTo>
                  <a:pt x="34925" y="82435"/>
                </a:lnTo>
                <a:lnTo>
                  <a:pt x="21971" y="96481"/>
                </a:lnTo>
                <a:lnTo>
                  <a:pt x="11937" y="110870"/>
                </a:lnTo>
                <a:lnTo>
                  <a:pt x="5461" y="124917"/>
                </a:lnTo>
                <a:lnTo>
                  <a:pt x="1142" y="142201"/>
                </a:lnTo>
                <a:lnTo>
                  <a:pt x="0" y="159473"/>
                </a:lnTo>
                <a:lnTo>
                  <a:pt x="2159" y="177114"/>
                </a:lnTo>
                <a:lnTo>
                  <a:pt x="7619" y="194398"/>
                </a:lnTo>
                <a:lnTo>
                  <a:pt x="16510" y="208432"/>
                </a:lnTo>
                <a:lnTo>
                  <a:pt x="31750" y="223913"/>
                </a:lnTo>
                <a:lnTo>
                  <a:pt x="52577" y="242277"/>
                </a:lnTo>
                <a:lnTo>
                  <a:pt x="75564" y="258470"/>
                </a:lnTo>
                <a:lnTo>
                  <a:pt x="97154" y="271437"/>
                </a:lnTo>
                <a:lnTo>
                  <a:pt x="115950" y="282232"/>
                </a:lnTo>
                <a:lnTo>
                  <a:pt x="136778" y="292315"/>
                </a:lnTo>
                <a:lnTo>
                  <a:pt x="156590" y="303110"/>
                </a:lnTo>
                <a:lnTo>
                  <a:pt x="176402" y="310680"/>
                </a:lnTo>
                <a:lnTo>
                  <a:pt x="194055" y="317157"/>
                </a:lnTo>
                <a:lnTo>
                  <a:pt x="211327" y="322554"/>
                </a:lnTo>
                <a:lnTo>
                  <a:pt x="231139" y="327952"/>
                </a:lnTo>
                <a:lnTo>
                  <a:pt x="249809" y="331190"/>
                </a:lnTo>
                <a:lnTo>
                  <a:pt x="268224" y="334441"/>
                </a:lnTo>
                <a:lnTo>
                  <a:pt x="288036" y="336600"/>
                </a:lnTo>
                <a:lnTo>
                  <a:pt x="310641" y="337680"/>
                </a:lnTo>
                <a:lnTo>
                  <a:pt x="332993" y="338759"/>
                </a:lnTo>
                <a:lnTo>
                  <a:pt x="354584" y="337680"/>
                </a:lnTo>
                <a:lnTo>
                  <a:pt x="376554" y="335521"/>
                </a:lnTo>
                <a:lnTo>
                  <a:pt x="399668" y="331190"/>
                </a:lnTo>
                <a:lnTo>
                  <a:pt x="425830" y="326872"/>
                </a:lnTo>
                <a:lnTo>
                  <a:pt x="455422" y="322554"/>
                </a:lnTo>
                <a:lnTo>
                  <a:pt x="486028" y="318236"/>
                </a:lnTo>
                <a:lnTo>
                  <a:pt x="514476" y="314998"/>
                </a:lnTo>
                <a:lnTo>
                  <a:pt x="537844" y="310680"/>
                </a:lnTo>
                <a:lnTo>
                  <a:pt x="555116" y="304190"/>
                </a:lnTo>
                <a:lnTo>
                  <a:pt x="572388" y="297357"/>
                </a:lnTo>
                <a:lnTo>
                  <a:pt x="593598" y="289801"/>
                </a:lnTo>
                <a:lnTo>
                  <a:pt x="613028" y="282232"/>
                </a:lnTo>
                <a:lnTo>
                  <a:pt x="631825" y="274675"/>
                </a:lnTo>
                <a:lnTo>
                  <a:pt x="647953" y="264960"/>
                </a:lnTo>
                <a:lnTo>
                  <a:pt x="664590" y="254876"/>
                </a:lnTo>
                <a:lnTo>
                  <a:pt x="680085" y="245160"/>
                </a:lnTo>
                <a:lnTo>
                  <a:pt x="696213" y="233641"/>
                </a:lnTo>
                <a:lnTo>
                  <a:pt x="696213" y="233641"/>
                </a:lnTo>
                <a:lnTo>
                  <a:pt x="708532" y="222834"/>
                </a:lnTo>
                <a:lnTo>
                  <a:pt x="717168" y="209511"/>
                </a:lnTo>
                <a:lnTo>
                  <a:pt x="722502" y="196913"/>
                </a:lnTo>
                <a:lnTo>
                  <a:pt x="724662" y="182511"/>
                </a:lnTo>
                <a:lnTo>
                  <a:pt x="710311" y="138950"/>
                </a:lnTo>
                <a:lnTo>
                  <a:pt x="726821" y="14651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4679" y="4265104"/>
            <a:ext cx="424815" cy="304800"/>
          </a:xfrm>
          <a:custGeom>
            <a:avLst/>
            <a:gdLst/>
            <a:ahLst/>
            <a:cxnLst/>
            <a:rect l="l" t="t" r="r" b="b"/>
            <a:pathLst>
              <a:path w="424814" h="304800">
                <a:moveTo>
                  <a:pt x="411480" y="87121"/>
                </a:moveTo>
                <a:lnTo>
                  <a:pt x="414020" y="78117"/>
                </a:lnTo>
                <a:lnTo>
                  <a:pt x="412496" y="68402"/>
                </a:lnTo>
                <a:lnTo>
                  <a:pt x="377952" y="34924"/>
                </a:lnTo>
                <a:lnTo>
                  <a:pt x="362458" y="25920"/>
                </a:lnTo>
                <a:lnTo>
                  <a:pt x="362458" y="25920"/>
                </a:lnTo>
                <a:lnTo>
                  <a:pt x="258445" y="0"/>
                </a:lnTo>
                <a:lnTo>
                  <a:pt x="236474" y="0"/>
                </a:lnTo>
                <a:lnTo>
                  <a:pt x="236474" y="0"/>
                </a:lnTo>
                <a:lnTo>
                  <a:pt x="78867" y="40322"/>
                </a:lnTo>
                <a:lnTo>
                  <a:pt x="62611" y="51117"/>
                </a:lnTo>
                <a:lnTo>
                  <a:pt x="49275" y="62280"/>
                </a:lnTo>
                <a:lnTo>
                  <a:pt x="38100" y="74155"/>
                </a:lnTo>
                <a:lnTo>
                  <a:pt x="28448" y="86042"/>
                </a:lnTo>
                <a:lnTo>
                  <a:pt x="17653" y="98996"/>
                </a:lnTo>
                <a:lnTo>
                  <a:pt x="7874" y="115557"/>
                </a:lnTo>
                <a:lnTo>
                  <a:pt x="2159" y="132841"/>
                </a:lnTo>
                <a:lnTo>
                  <a:pt x="0" y="151206"/>
                </a:lnTo>
                <a:lnTo>
                  <a:pt x="0" y="151206"/>
                </a:lnTo>
                <a:lnTo>
                  <a:pt x="1016" y="171361"/>
                </a:lnTo>
                <a:lnTo>
                  <a:pt x="5715" y="191160"/>
                </a:lnTo>
                <a:lnTo>
                  <a:pt x="14350" y="213842"/>
                </a:lnTo>
                <a:lnTo>
                  <a:pt x="27305" y="233641"/>
                </a:lnTo>
                <a:lnTo>
                  <a:pt x="42799" y="248754"/>
                </a:lnTo>
                <a:lnTo>
                  <a:pt x="59055" y="259918"/>
                </a:lnTo>
                <a:lnTo>
                  <a:pt x="75565" y="270725"/>
                </a:lnTo>
                <a:lnTo>
                  <a:pt x="94361" y="280441"/>
                </a:lnTo>
                <a:lnTo>
                  <a:pt x="115950" y="289077"/>
                </a:lnTo>
                <a:lnTo>
                  <a:pt x="136017" y="294474"/>
                </a:lnTo>
                <a:lnTo>
                  <a:pt x="153289" y="298805"/>
                </a:lnTo>
                <a:lnTo>
                  <a:pt x="170687" y="302399"/>
                </a:lnTo>
                <a:lnTo>
                  <a:pt x="192912" y="304203"/>
                </a:lnTo>
                <a:lnTo>
                  <a:pt x="215646" y="304203"/>
                </a:lnTo>
                <a:lnTo>
                  <a:pt x="215646" y="304203"/>
                </a:lnTo>
                <a:lnTo>
                  <a:pt x="238633" y="302399"/>
                </a:lnTo>
                <a:lnTo>
                  <a:pt x="262763" y="298805"/>
                </a:lnTo>
                <a:lnTo>
                  <a:pt x="288036" y="293395"/>
                </a:lnTo>
                <a:lnTo>
                  <a:pt x="312166" y="285838"/>
                </a:lnTo>
                <a:lnTo>
                  <a:pt x="331850" y="278282"/>
                </a:lnTo>
                <a:lnTo>
                  <a:pt x="348107" y="270725"/>
                </a:lnTo>
                <a:lnTo>
                  <a:pt x="361442" y="260997"/>
                </a:lnTo>
                <a:lnTo>
                  <a:pt x="372237" y="250926"/>
                </a:lnTo>
                <a:lnTo>
                  <a:pt x="384048" y="243357"/>
                </a:lnTo>
                <a:lnTo>
                  <a:pt x="397383" y="232562"/>
                </a:lnTo>
                <a:lnTo>
                  <a:pt x="408559" y="218516"/>
                </a:lnTo>
                <a:lnTo>
                  <a:pt x="417195" y="203034"/>
                </a:lnTo>
                <a:lnTo>
                  <a:pt x="422656" y="186842"/>
                </a:lnTo>
                <a:lnTo>
                  <a:pt x="424815" y="168478"/>
                </a:lnTo>
                <a:lnTo>
                  <a:pt x="424815" y="150126"/>
                </a:lnTo>
                <a:lnTo>
                  <a:pt x="424815" y="134645"/>
                </a:lnTo>
                <a:lnTo>
                  <a:pt x="424815" y="134645"/>
                </a:lnTo>
                <a:lnTo>
                  <a:pt x="393065" y="8280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86728" y="4355464"/>
            <a:ext cx="13335" cy="46990"/>
          </a:xfrm>
          <a:custGeom>
            <a:avLst/>
            <a:gdLst/>
            <a:ahLst/>
            <a:cxnLst/>
            <a:rect l="l" t="t" r="r" b="b"/>
            <a:pathLst>
              <a:path w="13335" h="46989">
                <a:moveTo>
                  <a:pt x="13335" y="46443"/>
                </a:moveTo>
                <a:lnTo>
                  <a:pt x="9651" y="39966"/>
                </a:lnTo>
                <a:lnTo>
                  <a:pt x="4318" y="23037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49063" y="3053333"/>
            <a:ext cx="711835" cy="281305"/>
          </a:xfrm>
          <a:custGeom>
            <a:avLst/>
            <a:gdLst/>
            <a:ahLst/>
            <a:cxnLst/>
            <a:rect l="l" t="t" r="r" b="b"/>
            <a:pathLst>
              <a:path w="711835" h="281304">
                <a:moveTo>
                  <a:pt x="596900" y="101853"/>
                </a:moveTo>
                <a:lnTo>
                  <a:pt x="595884" y="90042"/>
                </a:lnTo>
                <a:lnTo>
                  <a:pt x="591185" y="79247"/>
                </a:lnTo>
                <a:lnTo>
                  <a:pt x="582549" y="65912"/>
                </a:lnTo>
                <a:lnTo>
                  <a:pt x="569595" y="56133"/>
                </a:lnTo>
                <a:lnTo>
                  <a:pt x="554101" y="47497"/>
                </a:lnTo>
                <a:lnTo>
                  <a:pt x="536448" y="38862"/>
                </a:lnTo>
                <a:lnTo>
                  <a:pt x="517778" y="34543"/>
                </a:lnTo>
                <a:lnTo>
                  <a:pt x="500379" y="29209"/>
                </a:lnTo>
                <a:lnTo>
                  <a:pt x="480695" y="23367"/>
                </a:lnTo>
                <a:lnTo>
                  <a:pt x="456564" y="19431"/>
                </a:lnTo>
                <a:lnTo>
                  <a:pt x="433450" y="15112"/>
                </a:lnTo>
                <a:lnTo>
                  <a:pt x="407162" y="9778"/>
                </a:lnTo>
                <a:lnTo>
                  <a:pt x="375538" y="5079"/>
                </a:lnTo>
                <a:lnTo>
                  <a:pt x="345948" y="2158"/>
                </a:lnTo>
                <a:lnTo>
                  <a:pt x="312927" y="0"/>
                </a:lnTo>
                <a:lnTo>
                  <a:pt x="278384" y="0"/>
                </a:lnTo>
                <a:lnTo>
                  <a:pt x="248412" y="2158"/>
                </a:lnTo>
                <a:lnTo>
                  <a:pt x="224662" y="5079"/>
                </a:lnTo>
                <a:lnTo>
                  <a:pt x="202691" y="9778"/>
                </a:lnTo>
                <a:lnTo>
                  <a:pt x="181863" y="13715"/>
                </a:lnTo>
                <a:lnTo>
                  <a:pt x="160909" y="19431"/>
                </a:lnTo>
                <a:lnTo>
                  <a:pt x="137922" y="27050"/>
                </a:lnTo>
                <a:lnTo>
                  <a:pt x="114935" y="36702"/>
                </a:lnTo>
                <a:lnTo>
                  <a:pt x="93345" y="48640"/>
                </a:lnTo>
                <a:lnTo>
                  <a:pt x="70992" y="61594"/>
                </a:lnTo>
                <a:lnTo>
                  <a:pt x="50419" y="75945"/>
                </a:lnTo>
                <a:lnTo>
                  <a:pt x="2159" y="144398"/>
                </a:lnTo>
                <a:lnTo>
                  <a:pt x="0" y="164845"/>
                </a:lnTo>
                <a:lnTo>
                  <a:pt x="2159" y="183260"/>
                </a:lnTo>
                <a:lnTo>
                  <a:pt x="11175" y="198754"/>
                </a:lnTo>
                <a:lnTo>
                  <a:pt x="24129" y="211327"/>
                </a:lnTo>
                <a:lnTo>
                  <a:pt x="45085" y="224662"/>
                </a:lnTo>
                <a:lnTo>
                  <a:pt x="70231" y="236473"/>
                </a:lnTo>
                <a:lnTo>
                  <a:pt x="94361" y="246252"/>
                </a:lnTo>
                <a:lnTo>
                  <a:pt x="117094" y="252729"/>
                </a:lnTo>
                <a:lnTo>
                  <a:pt x="139319" y="257428"/>
                </a:lnTo>
                <a:lnTo>
                  <a:pt x="164211" y="261365"/>
                </a:lnTo>
                <a:lnTo>
                  <a:pt x="189357" y="267081"/>
                </a:lnTo>
                <a:lnTo>
                  <a:pt x="213487" y="271398"/>
                </a:lnTo>
                <a:lnTo>
                  <a:pt x="239775" y="274700"/>
                </a:lnTo>
                <a:lnTo>
                  <a:pt x="270383" y="275716"/>
                </a:lnTo>
                <a:lnTo>
                  <a:pt x="303149" y="276859"/>
                </a:lnTo>
                <a:lnTo>
                  <a:pt x="332994" y="277875"/>
                </a:lnTo>
                <a:lnTo>
                  <a:pt x="362585" y="279019"/>
                </a:lnTo>
                <a:lnTo>
                  <a:pt x="394208" y="280034"/>
                </a:lnTo>
                <a:lnTo>
                  <a:pt x="424814" y="280034"/>
                </a:lnTo>
                <a:lnTo>
                  <a:pt x="452247" y="280034"/>
                </a:lnTo>
                <a:lnTo>
                  <a:pt x="479551" y="280034"/>
                </a:lnTo>
                <a:lnTo>
                  <a:pt x="506984" y="281177"/>
                </a:lnTo>
                <a:lnTo>
                  <a:pt x="532129" y="281177"/>
                </a:lnTo>
                <a:lnTo>
                  <a:pt x="554101" y="281177"/>
                </a:lnTo>
                <a:lnTo>
                  <a:pt x="576072" y="280034"/>
                </a:lnTo>
                <a:lnTo>
                  <a:pt x="598677" y="277875"/>
                </a:lnTo>
                <a:lnTo>
                  <a:pt x="619633" y="273303"/>
                </a:lnTo>
                <a:lnTo>
                  <a:pt x="641603" y="268223"/>
                </a:lnTo>
                <a:lnTo>
                  <a:pt x="663575" y="259206"/>
                </a:lnTo>
                <a:lnTo>
                  <a:pt x="663575" y="259206"/>
                </a:lnTo>
                <a:lnTo>
                  <a:pt x="683260" y="250570"/>
                </a:lnTo>
                <a:lnTo>
                  <a:pt x="698500" y="237616"/>
                </a:lnTo>
                <a:lnTo>
                  <a:pt x="708533" y="222503"/>
                </a:lnTo>
                <a:lnTo>
                  <a:pt x="711708" y="203707"/>
                </a:lnTo>
                <a:lnTo>
                  <a:pt x="707389" y="185419"/>
                </a:lnTo>
                <a:lnTo>
                  <a:pt x="698500" y="167004"/>
                </a:lnTo>
                <a:lnTo>
                  <a:pt x="687704" y="147573"/>
                </a:lnTo>
                <a:lnTo>
                  <a:pt x="672211" y="129285"/>
                </a:lnTo>
                <a:lnTo>
                  <a:pt x="653796" y="112013"/>
                </a:lnTo>
                <a:lnTo>
                  <a:pt x="635126" y="94360"/>
                </a:lnTo>
                <a:lnTo>
                  <a:pt x="612013" y="79247"/>
                </a:lnTo>
                <a:lnTo>
                  <a:pt x="584708" y="63753"/>
                </a:lnTo>
                <a:lnTo>
                  <a:pt x="556260" y="496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07786" y="3022726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39">
                <a:moveTo>
                  <a:pt x="10033" y="2159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9511" y="792479"/>
            <a:ext cx="210997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268859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Chondrichthyes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33375">
              <a:lnSpc>
                <a:spcPct val="100000"/>
              </a:lnSpc>
              <a:spcBef>
                <a:spcPts val="5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Nervous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Cranial nerves </a:t>
            </a:r>
            <a:r>
              <a:rPr sz="1500" spc="-20" dirty="0">
                <a:latin typeface="Arial"/>
                <a:cs typeface="Arial"/>
              </a:rPr>
              <a:t>are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10</a:t>
            </a:r>
            <a:r>
              <a:rPr sz="1500" b="1" spc="-1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pairs.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85559" y="728471"/>
            <a:ext cx="2395728" cy="42550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04514" y="1674241"/>
            <a:ext cx="714375" cy="16510"/>
          </a:xfrm>
          <a:custGeom>
            <a:avLst/>
            <a:gdLst/>
            <a:ahLst/>
            <a:cxnLst/>
            <a:rect l="l" t="t" r="r" b="b"/>
            <a:pathLst>
              <a:path w="714375" h="16510">
                <a:moveTo>
                  <a:pt x="0" y="0"/>
                </a:moveTo>
                <a:lnTo>
                  <a:pt x="0" y="0"/>
                </a:lnTo>
                <a:lnTo>
                  <a:pt x="7493" y="7493"/>
                </a:lnTo>
                <a:lnTo>
                  <a:pt x="21590" y="10795"/>
                </a:lnTo>
                <a:lnTo>
                  <a:pt x="39243" y="12573"/>
                </a:lnTo>
                <a:lnTo>
                  <a:pt x="57912" y="12573"/>
                </a:lnTo>
                <a:lnTo>
                  <a:pt x="79883" y="12573"/>
                </a:lnTo>
                <a:lnTo>
                  <a:pt x="101854" y="12573"/>
                </a:lnTo>
                <a:lnTo>
                  <a:pt x="124460" y="11557"/>
                </a:lnTo>
                <a:lnTo>
                  <a:pt x="146431" y="10795"/>
                </a:lnTo>
                <a:lnTo>
                  <a:pt x="166243" y="9652"/>
                </a:lnTo>
                <a:lnTo>
                  <a:pt x="185038" y="8636"/>
                </a:lnTo>
                <a:lnTo>
                  <a:pt x="203326" y="7493"/>
                </a:lnTo>
                <a:lnTo>
                  <a:pt x="223138" y="5080"/>
                </a:lnTo>
                <a:lnTo>
                  <a:pt x="246252" y="3937"/>
                </a:lnTo>
                <a:lnTo>
                  <a:pt x="272414" y="3937"/>
                </a:lnTo>
                <a:lnTo>
                  <a:pt x="297688" y="3937"/>
                </a:lnTo>
                <a:lnTo>
                  <a:pt x="322834" y="2921"/>
                </a:lnTo>
                <a:lnTo>
                  <a:pt x="348107" y="2921"/>
                </a:lnTo>
                <a:lnTo>
                  <a:pt x="372237" y="2921"/>
                </a:lnTo>
                <a:lnTo>
                  <a:pt x="390525" y="2921"/>
                </a:lnTo>
                <a:lnTo>
                  <a:pt x="390525" y="2921"/>
                </a:lnTo>
                <a:lnTo>
                  <a:pt x="410337" y="5080"/>
                </a:lnTo>
                <a:lnTo>
                  <a:pt x="432308" y="6096"/>
                </a:lnTo>
                <a:lnTo>
                  <a:pt x="459613" y="6096"/>
                </a:lnTo>
                <a:lnTo>
                  <a:pt x="484886" y="7493"/>
                </a:lnTo>
                <a:lnTo>
                  <a:pt x="507873" y="8636"/>
                </a:lnTo>
                <a:lnTo>
                  <a:pt x="529844" y="8636"/>
                </a:lnTo>
                <a:lnTo>
                  <a:pt x="552576" y="10795"/>
                </a:lnTo>
                <a:lnTo>
                  <a:pt x="575563" y="12573"/>
                </a:lnTo>
                <a:lnTo>
                  <a:pt x="598677" y="13716"/>
                </a:lnTo>
                <a:lnTo>
                  <a:pt x="619506" y="13716"/>
                </a:lnTo>
                <a:lnTo>
                  <a:pt x="639318" y="13716"/>
                </a:lnTo>
                <a:lnTo>
                  <a:pt x="656971" y="15112"/>
                </a:lnTo>
                <a:lnTo>
                  <a:pt x="673100" y="16129"/>
                </a:lnTo>
                <a:lnTo>
                  <a:pt x="689356" y="16129"/>
                </a:lnTo>
                <a:lnTo>
                  <a:pt x="689356" y="16129"/>
                </a:lnTo>
                <a:lnTo>
                  <a:pt x="703707" y="15112"/>
                </a:lnTo>
                <a:lnTo>
                  <a:pt x="713867" y="137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32352" y="16817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9CBC4A4-6CFE-4F48-9B54-30E5AEE702D4}"/>
                  </a:ext>
                </a:extLst>
              </p14:cNvPr>
              <p14:cNvContentPartPr/>
              <p14:nvPr/>
            </p14:nvContentPartPr>
            <p14:xfrm>
              <a:off x="6554160" y="1896840"/>
              <a:ext cx="2170800" cy="2289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9CBC4A4-6CFE-4F48-9B54-30E5AEE702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44800" y="1887480"/>
                <a:ext cx="2189520" cy="2308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4480" y="792479"/>
            <a:ext cx="186004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65912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847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Sense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Organs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Lateral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line </a:t>
            </a:r>
            <a:r>
              <a:rPr sz="1500" spc="-25" dirty="0">
                <a:latin typeface="Arial"/>
                <a:cs typeface="Arial"/>
              </a:rPr>
              <a:t>sense </a:t>
            </a:r>
            <a:r>
              <a:rPr sz="1500" spc="5" dirty="0">
                <a:latin typeface="Arial"/>
                <a:cs typeface="Arial"/>
              </a:rPr>
              <a:t>organs </a:t>
            </a:r>
            <a:r>
              <a:rPr sz="1500" spc="-20" dirty="0">
                <a:latin typeface="Arial"/>
                <a:cs typeface="Arial"/>
              </a:rPr>
              <a:t>are</a:t>
            </a:r>
            <a:r>
              <a:rPr sz="1500" spc="-155" dirty="0">
                <a:latin typeface="Arial"/>
                <a:cs typeface="Arial"/>
              </a:rPr>
              <a:t> </a:t>
            </a:r>
            <a:r>
              <a:rPr sz="1500" spc="-5" dirty="0">
                <a:latin typeface="Arial"/>
                <a:cs typeface="Arial"/>
              </a:rPr>
              <a:t>present.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0" dirty="0">
                <a:latin typeface="Arial"/>
                <a:cs typeface="Arial"/>
              </a:rPr>
              <a:t>These</a:t>
            </a:r>
            <a:r>
              <a:rPr sz="1500" spc="-70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detect</a:t>
            </a:r>
            <a:r>
              <a:rPr sz="1500" spc="-5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waves,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electric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fields</a:t>
            </a:r>
            <a:r>
              <a:rPr sz="1500" spc="-90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generated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spc="35" dirty="0">
                <a:latin typeface="Arial"/>
                <a:cs typeface="Arial"/>
              </a:rPr>
              <a:t>by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20" dirty="0">
                <a:latin typeface="Arial"/>
                <a:cs typeface="Arial"/>
              </a:rPr>
              <a:t>other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-10" dirty="0">
                <a:latin typeface="Arial"/>
                <a:cs typeface="Arial"/>
              </a:rPr>
              <a:t>animals.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01767" y="2386583"/>
            <a:ext cx="3849624" cy="25755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87322" y="1649856"/>
            <a:ext cx="2724150" cy="46990"/>
          </a:xfrm>
          <a:custGeom>
            <a:avLst/>
            <a:gdLst/>
            <a:ahLst/>
            <a:cxnLst/>
            <a:rect l="l" t="t" r="r" b="b"/>
            <a:pathLst>
              <a:path w="2724150" h="46989">
                <a:moveTo>
                  <a:pt x="0" y="18795"/>
                </a:moveTo>
                <a:lnTo>
                  <a:pt x="0" y="18795"/>
                </a:lnTo>
                <a:lnTo>
                  <a:pt x="7873" y="11937"/>
                </a:lnTo>
                <a:lnTo>
                  <a:pt x="17652" y="12953"/>
                </a:lnTo>
                <a:lnTo>
                  <a:pt x="29463" y="16637"/>
                </a:lnTo>
                <a:lnTo>
                  <a:pt x="43941" y="22732"/>
                </a:lnTo>
                <a:lnTo>
                  <a:pt x="59435" y="29209"/>
                </a:lnTo>
                <a:lnTo>
                  <a:pt x="75564" y="36067"/>
                </a:lnTo>
                <a:lnTo>
                  <a:pt x="94360" y="41401"/>
                </a:lnTo>
                <a:lnTo>
                  <a:pt x="111632" y="44703"/>
                </a:lnTo>
                <a:lnTo>
                  <a:pt x="111632" y="44703"/>
                </a:lnTo>
                <a:lnTo>
                  <a:pt x="130301" y="43561"/>
                </a:lnTo>
                <a:lnTo>
                  <a:pt x="150113" y="40004"/>
                </a:lnTo>
                <a:lnTo>
                  <a:pt x="170941" y="36067"/>
                </a:lnTo>
                <a:lnTo>
                  <a:pt x="192912" y="29209"/>
                </a:lnTo>
                <a:lnTo>
                  <a:pt x="216026" y="22732"/>
                </a:lnTo>
                <a:lnTo>
                  <a:pt x="237616" y="15112"/>
                </a:lnTo>
                <a:lnTo>
                  <a:pt x="259587" y="9778"/>
                </a:lnTo>
                <a:lnTo>
                  <a:pt x="282575" y="4317"/>
                </a:lnTo>
                <a:lnTo>
                  <a:pt x="303402" y="1142"/>
                </a:lnTo>
                <a:lnTo>
                  <a:pt x="322960" y="0"/>
                </a:lnTo>
                <a:lnTo>
                  <a:pt x="322960" y="0"/>
                </a:lnTo>
                <a:lnTo>
                  <a:pt x="342645" y="1142"/>
                </a:lnTo>
                <a:lnTo>
                  <a:pt x="363600" y="4317"/>
                </a:lnTo>
                <a:lnTo>
                  <a:pt x="382269" y="9778"/>
                </a:lnTo>
                <a:lnTo>
                  <a:pt x="402081" y="15112"/>
                </a:lnTo>
                <a:lnTo>
                  <a:pt x="421894" y="19430"/>
                </a:lnTo>
                <a:lnTo>
                  <a:pt x="442467" y="20574"/>
                </a:lnTo>
                <a:lnTo>
                  <a:pt x="465454" y="21589"/>
                </a:lnTo>
                <a:lnTo>
                  <a:pt x="487425" y="20574"/>
                </a:lnTo>
                <a:lnTo>
                  <a:pt x="508000" y="19430"/>
                </a:lnTo>
                <a:lnTo>
                  <a:pt x="527684" y="18795"/>
                </a:lnTo>
                <a:lnTo>
                  <a:pt x="549655" y="15112"/>
                </a:lnTo>
                <a:lnTo>
                  <a:pt x="572769" y="11937"/>
                </a:lnTo>
                <a:lnTo>
                  <a:pt x="595757" y="8636"/>
                </a:lnTo>
                <a:lnTo>
                  <a:pt x="615569" y="5461"/>
                </a:lnTo>
                <a:lnTo>
                  <a:pt x="632840" y="3301"/>
                </a:lnTo>
                <a:lnTo>
                  <a:pt x="652652" y="2158"/>
                </a:lnTo>
                <a:lnTo>
                  <a:pt x="673480" y="2158"/>
                </a:lnTo>
                <a:lnTo>
                  <a:pt x="695197" y="2158"/>
                </a:lnTo>
                <a:lnTo>
                  <a:pt x="718565" y="3301"/>
                </a:lnTo>
                <a:lnTo>
                  <a:pt x="743330" y="5461"/>
                </a:lnTo>
                <a:lnTo>
                  <a:pt x="768603" y="8636"/>
                </a:lnTo>
                <a:lnTo>
                  <a:pt x="793750" y="12953"/>
                </a:lnTo>
                <a:lnTo>
                  <a:pt x="819022" y="19430"/>
                </a:lnTo>
                <a:lnTo>
                  <a:pt x="843152" y="25272"/>
                </a:lnTo>
                <a:lnTo>
                  <a:pt x="863980" y="30352"/>
                </a:lnTo>
                <a:lnTo>
                  <a:pt x="883792" y="34925"/>
                </a:lnTo>
                <a:lnTo>
                  <a:pt x="904620" y="36067"/>
                </a:lnTo>
                <a:lnTo>
                  <a:pt x="930909" y="36067"/>
                </a:lnTo>
                <a:lnTo>
                  <a:pt x="954658" y="34925"/>
                </a:lnTo>
                <a:lnTo>
                  <a:pt x="978788" y="33908"/>
                </a:lnTo>
                <a:lnTo>
                  <a:pt x="1001902" y="31368"/>
                </a:lnTo>
                <a:lnTo>
                  <a:pt x="1028191" y="27431"/>
                </a:lnTo>
                <a:lnTo>
                  <a:pt x="1055496" y="20574"/>
                </a:lnTo>
                <a:lnTo>
                  <a:pt x="1083945" y="14096"/>
                </a:lnTo>
                <a:lnTo>
                  <a:pt x="1114552" y="10794"/>
                </a:lnTo>
                <a:lnTo>
                  <a:pt x="1141857" y="8636"/>
                </a:lnTo>
                <a:lnTo>
                  <a:pt x="1164970" y="8636"/>
                </a:lnTo>
                <a:lnTo>
                  <a:pt x="1184783" y="8636"/>
                </a:lnTo>
                <a:lnTo>
                  <a:pt x="1184783" y="8636"/>
                </a:lnTo>
                <a:lnTo>
                  <a:pt x="1206753" y="10794"/>
                </a:lnTo>
                <a:lnTo>
                  <a:pt x="1230757" y="12953"/>
                </a:lnTo>
                <a:lnTo>
                  <a:pt x="1257045" y="16637"/>
                </a:lnTo>
                <a:lnTo>
                  <a:pt x="1285494" y="21589"/>
                </a:lnTo>
                <a:lnTo>
                  <a:pt x="1311783" y="26288"/>
                </a:lnTo>
                <a:lnTo>
                  <a:pt x="1334896" y="30352"/>
                </a:lnTo>
                <a:lnTo>
                  <a:pt x="1356486" y="32512"/>
                </a:lnTo>
                <a:lnTo>
                  <a:pt x="1376298" y="33908"/>
                </a:lnTo>
                <a:lnTo>
                  <a:pt x="1397127" y="34925"/>
                </a:lnTo>
                <a:lnTo>
                  <a:pt x="1419097" y="33908"/>
                </a:lnTo>
                <a:lnTo>
                  <a:pt x="1439671" y="31368"/>
                </a:lnTo>
                <a:lnTo>
                  <a:pt x="1461896" y="28447"/>
                </a:lnTo>
                <a:lnTo>
                  <a:pt x="1483486" y="25272"/>
                </a:lnTo>
                <a:lnTo>
                  <a:pt x="1505458" y="21589"/>
                </a:lnTo>
                <a:lnTo>
                  <a:pt x="1526413" y="18795"/>
                </a:lnTo>
                <a:lnTo>
                  <a:pt x="1547240" y="14096"/>
                </a:lnTo>
                <a:lnTo>
                  <a:pt x="1567814" y="11937"/>
                </a:lnTo>
                <a:lnTo>
                  <a:pt x="1589786" y="10794"/>
                </a:lnTo>
                <a:lnTo>
                  <a:pt x="1610614" y="9778"/>
                </a:lnTo>
                <a:lnTo>
                  <a:pt x="1632585" y="9778"/>
                </a:lnTo>
                <a:lnTo>
                  <a:pt x="1656714" y="10794"/>
                </a:lnTo>
                <a:lnTo>
                  <a:pt x="1680464" y="12953"/>
                </a:lnTo>
                <a:lnTo>
                  <a:pt x="1700276" y="16637"/>
                </a:lnTo>
                <a:lnTo>
                  <a:pt x="1721103" y="20574"/>
                </a:lnTo>
                <a:lnTo>
                  <a:pt x="1745233" y="22732"/>
                </a:lnTo>
                <a:lnTo>
                  <a:pt x="1768348" y="25272"/>
                </a:lnTo>
                <a:lnTo>
                  <a:pt x="1788160" y="27431"/>
                </a:lnTo>
                <a:lnTo>
                  <a:pt x="1809750" y="28447"/>
                </a:lnTo>
                <a:lnTo>
                  <a:pt x="1836039" y="29209"/>
                </a:lnTo>
                <a:lnTo>
                  <a:pt x="1866518" y="29209"/>
                </a:lnTo>
                <a:lnTo>
                  <a:pt x="1897506" y="29209"/>
                </a:lnTo>
                <a:lnTo>
                  <a:pt x="1925954" y="27431"/>
                </a:lnTo>
                <a:lnTo>
                  <a:pt x="1948688" y="23875"/>
                </a:lnTo>
                <a:lnTo>
                  <a:pt x="1973199" y="19430"/>
                </a:lnTo>
                <a:lnTo>
                  <a:pt x="1994789" y="14096"/>
                </a:lnTo>
                <a:lnTo>
                  <a:pt x="2013457" y="10794"/>
                </a:lnTo>
                <a:lnTo>
                  <a:pt x="2033269" y="8636"/>
                </a:lnTo>
                <a:lnTo>
                  <a:pt x="2056256" y="8636"/>
                </a:lnTo>
                <a:lnTo>
                  <a:pt x="2056256" y="8636"/>
                </a:lnTo>
                <a:lnTo>
                  <a:pt x="2080005" y="10794"/>
                </a:lnTo>
                <a:lnTo>
                  <a:pt x="2104516" y="15112"/>
                </a:lnTo>
                <a:lnTo>
                  <a:pt x="2128647" y="22732"/>
                </a:lnTo>
                <a:lnTo>
                  <a:pt x="2151379" y="30352"/>
                </a:lnTo>
                <a:lnTo>
                  <a:pt x="2171191" y="37083"/>
                </a:lnTo>
                <a:lnTo>
                  <a:pt x="2189861" y="42544"/>
                </a:lnTo>
                <a:lnTo>
                  <a:pt x="2209291" y="45719"/>
                </a:lnTo>
                <a:lnTo>
                  <a:pt x="2232660" y="46481"/>
                </a:lnTo>
                <a:lnTo>
                  <a:pt x="2256408" y="44703"/>
                </a:lnTo>
                <a:lnTo>
                  <a:pt x="2278379" y="41401"/>
                </a:lnTo>
                <a:lnTo>
                  <a:pt x="2299335" y="37845"/>
                </a:lnTo>
                <a:lnTo>
                  <a:pt x="2318004" y="33908"/>
                </a:lnTo>
                <a:lnTo>
                  <a:pt x="2336418" y="28447"/>
                </a:lnTo>
                <a:lnTo>
                  <a:pt x="2355088" y="23875"/>
                </a:lnTo>
                <a:lnTo>
                  <a:pt x="2374900" y="19430"/>
                </a:lnTo>
                <a:lnTo>
                  <a:pt x="2395474" y="14096"/>
                </a:lnTo>
                <a:lnTo>
                  <a:pt x="2417699" y="10794"/>
                </a:lnTo>
                <a:lnTo>
                  <a:pt x="2440431" y="10794"/>
                </a:lnTo>
                <a:lnTo>
                  <a:pt x="2461260" y="12953"/>
                </a:lnTo>
                <a:lnTo>
                  <a:pt x="2482215" y="16637"/>
                </a:lnTo>
                <a:lnTo>
                  <a:pt x="2502027" y="21589"/>
                </a:lnTo>
                <a:lnTo>
                  <a:pt x="2521457" y="25272"/>
                </a:lnTo>
                <a:lnTo>
                  <a:pt x="2539111" y="27431"/>
                </a:lnTo>
                <a:lnTo>
                  <a:pt x="2557779" y="28447"/>
                </a:lnTo>
                <a:lnTo>
                  <a:pt x="2578354" y="29209"/>
                </a:lnTo>
                <a:lnTo>
                  <a:pt x="2601341" y="30352"/>
                </a:lnTo>
                <a:lnTo>
                  <a:pt x="2624328" y="31368"/>
                </a:lnTo>
                <a:lnTo>
                  <a:pt x="2643124" y="32512"/>
                </a:lnTo>
                <a:lnTo>
                  <a:pt x="2660777" y="33908"/>
                </a:lnTo>
                <a:lnTo>
                  <a:pt x="2678049" y="33908"/>
                </a:lnTo>
                <a:lnTo>
                  <a:pt x="2695702" y="33908"/>
                </a:lnTo>
                <a:lnTo>
                  <a:pt x="2711830" y="34925"/>
                </a:lnTo>
                <a:lnTo>
                  <a:pt x="2724150" y="360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64913" y="1205610"/>
            <a:ext cx="226695" cy="308610"/>
          </a:xfrm>
          <a:custGeom>
            <a:avLst/>
            <a:gdLst/>
            <a:ahLst/>
            <a:cxnLst/>
            <a:rect l="l" t="t" r="r" b="b"/>
            <a:pathLst>
              <a:path w="226695" h="308609">
                <a:moveTo>
                  <a:pt x="105156" y="0"/>
                </a:moveTo>
                <a:lnTo>
                  <a:pt x="91059" y="1142"/>
                </a:lnTo>
                <a:lnTo>
                  <a:pt x="77850" y="6476"/>
                </a:lnTo>
                <a:lnTo>
                  <a:pt x="64770" y="15239"/>
                </a:lnTo>
                <a:lnTo>
                  <a:pt x="53975" y="28193"/>
                </a:lnTo>
                <a:lnTo>
                  <a:pt x="42925" y="47878"/>
                </a:lnTo>
                <a:lnTo>
                  <a:pt x="32765" y="69596"/>
                </a:lnTo>
                <a:lnTo>
                  <a:pt x="26288" y="91439"/>
                </a:lnTo>
                <a:lnTo>
                  <a:pt x="19812" y="116332"/>
                </a:lnTo>
                <a:lnTo>
                  <a:pt x="14097" y="143383"/>
                </a:lnTo>
                <a:lnTo>
                  <a:pt x="11937" y="167512"/>
                </a:lnTo>
                <a:lnTo>
                  <a:pt x="11175" y="193421"/>
                </a:lnTo>
                <a:lnTo>
                  <a:pt x="11937" y="219710"/>
                </a:lnTo>
                <a:lnTo>
                  <a:pt x="15494" y="243459"/>
                </a:lnTo>
                <a:lnTo>
                  <a:pt x="23113" y="264287"/>
                </a:lnTo>
                <a:lnTo>
                  <a:pt x="33909" y="280542"/>
                </a:lnTo>
                <a:lnTo>
                  <a:pt x="49402" y="294132"/>
                </a:lnTo>
                <a:lnTo>
                  <a:pt x="68072" y="305308"/>
                </a:lnTo>
                <a:lnTo>
                  <a:pt x="87502" y="308610"/>
                </a:lnTo>
                <a:lnTo>
                  <a:pt x="107314" y="303911"/>
                </a:lnTo>
                <a:lnTo>
                  <a:pt x="125984" y="291338"/>
                </a:lnTo>
                <a:lnTo>
                  <a:pt x="142239" y="274700"/>
                </a:lnTo>
                <a:lnTo>
                  <a:pt x="156590" y="256412"/>
                </a:lnTo>
                <a:lnTo>
                  <a:pt x="168910" y="232663"/>
                </a:lnTo>
                <a:lnTo>
                  <a:pt x="180721" y="206755"/>
                </a:lnTo>
                <a:lnTo>
                  <a:pt x="189357" y="182625"/>
                </a:lnTo>
                <a:lnTo>
                  <a:pt x="197358" y="163829"/>
                </a:lnTo>
                <a:lnTo>
                  <a:pt x="202691" y="147700"/>
                </a:lnTo>
                <a:lnTo>
                  <a:pt x="207010" y="130428"/>
                </a:lnTo>
                <a:lnTo>
                  <a:pt x="208152" y="113157"/>
                </a:lnTo>
                <a:lnTo>
                  <a:pt x="208152" y="95503"/>
                </a:lnTo>
                <a:lnTo>
                  <a:pt x="204850" y="78232"/>
                </a:lnTo>
                <a:lnTo>
                  <a:pt x="199136" y="61975"/>
                </a:lnTo>
                <a:lnTo>
                  <a:pt x="189357" y="49022"/>
                </a:lnTo>
                <a:lnTo>
                  <a:pt x="177546" y="37464"/>
                </a:lnTo>
                <a:lnTo>
                  <a:pt x="127126" y="17652"/>
                </a:lnTo>
                <a:lnTo>
                  <a:pt x="108331" y="24129"/>
                </a:lnTo>
                <a:lnTo>
                  <a:pt x="90042" y="33909"/>
                </a:lnTo>
                <a:lnTo>
                  <a:pt x="72389" y="47878"/>
                </a:lnTo>
                <a:lnTo>
                  <a:pt x="56896" y="63118"/>
                </a:lnTo>
                <a:lnTo>
                  <a:pt x="43941" y="83947"/>
                </a:lnTo>
                <a:lnTo>
                  <a:pt x="32765" y="104139"/>
                </a:lnTo>
                <a:lnTo>
                  <a:pt x="23113" y="124967"/>
                </a:lnTo>
                <a:lnTo>
                  <a:pt x="0" y="179324"/>
                </a:lnTo>
                <a:lnTo>
                  <a:pt x="3301" y="170687"/>
                </a:lnTo>
                <a:lnTo>
                  <a:pt x="11937" y="157352"/>
                </a:lnTo>
                <a:lnTo>
                  <a:pt x="24129" y="145541"/>
                </a:lnTo>
                <a:lnTo>
                  <a:pt x="39624" y="137922"/>
                </a:lnTo>
                <a:lnTo>
                  <a:pt x="56896" y="135762"/>
                </a:lnTo>
                <a:lnTo>
                  <a:pt x="74549" y="137922"/>
                </a:lnTo>
                <a:lnTo>
                  <a:pt x="92201" y="144399"/>
                </a:lnTo>
                <a:lnTo>
                  <a:pt x="108331" y="153035"/>
                </a:lnTo>
                <a:lnTo>
                  <a:pt x="122809" y="162813"/>
                </a:lnTo>
                <a:lnTo>
                  <a:pt x="138302" y="171830"/>
                </a:lnTo>
                <a:lnTo>
                  <a:pt x="153415" y="179324"/>
                </a:lnTo>
                <a:lnTo>
                  <a:pt x="169545" y="186943"/>
                </a:lnTo>
                <a:lnTo>
                  <a:pt x="187198" y="189102"/>
                </a:lnTo>
                <a:lnTo>
                  <a:pt x="208152" y="182625"/>
                </a:lnTo>
                <a:lnTo>
                  <a:pt x="226440" y="1706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36439" y="12186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12003" y="1352168"/>
            <a:ext cx="6985" cy="13335"/>
          </a:xfrm>
          <a:custGeom>
            <a:avLst/>
            <a:gdLst/>
            <a:ahLst/>
            <a:cxnLst/>
            <a:rect l="l" t="t" r="r" b="b"/>
            <a:pathLst>
              <a:path w="6985" h="13334">
                <a:moveTo>
                  <a:pt x="0" y="12953"/>
                </a:moveTo>
                <a:lnTo>
                  <a:pt x="685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05476" y="1072641"/>
            <a:ext cx="284988" cy="289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35167" y="987678"/>
            <a:ext cx="175641" cy="2426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65800" y="932814"/>
            <a:ext cx="173990" cy="239395"/>
          </a:xfrm>
          <a:custGeom>
            <a:avLst/>
            <a:gdLst/>
            <a:ahLst/>
            <a:cxnLst/>
            <a:rect l="l" t="t" r="r" b="b"/>
            <a:pathLst>
              <a:path w="173989" h="239394">
                <a:moveTo>
                  <a:pt x="98171" y="15494"/>
                </a:moveTo>
                <a:lnTo>
                  <a:pt x="98171" y="15494"/>
                </a:lnTo>
                <a:lnTo>
                  <a:pt x="84200" y="0"/>
                </a:lnTo>
                <a:lnTo>
                  <a:pt x="69723" y="0"/>
                </a:lnTo>
                <a:lnTo>
                  <a:pt x="51435" y="6476"/>
                </a:lnTo>
                <a:lnTo>
                  <a:pt x="31623" y="19812"/>
                </a:lnTo>
                <a:lnTo>
                  <a:pt x="0" y="65532"/>
                </a:lnTo>
                <a:lnTo>
                  <a:pt x="0" y="65532"/>
                </a:lnTo>
                <a:lnTo>
                  <a:pt x="2159" y="83820"/>
                </a:lnTo>
                <a:lnTo>
                  <a:pt x="13970" y="97917"/>
                </a:lnTo>
                <a:lnTo>
                  <a:pt x="30479" y="109093"/>
                </a:lnTo>
                <a:lnTo>
                  <a:pt x="44576" y="121285"/>
                </a:lnTo>
                <a:lnTo>
                  <a:pt x="50291" y="137160"/>
                </a:lnTo>
                <a:lnTo>
                  <a:pt x="51435" y="154432"/>
                </a:lnTo>
                <a:lnTo>
                  <a:pt x="44576" y="196850"/>
                </a:lnTo>
                <a:lnTo>
                  <a:pt x="45974" y="215646"/>
                </a:lnTo>
                <a:lnTo>
                  <a:pt x="51435" y="229235"/>
                </a:lnTo>
                <a:lnTo>
                  <a:pt x="63246" y="239013"/>
                </a:lnTo>
                <a:lnTo>
                  <a:pt x="84200" y="237236"/>
                </a:lnTo>
                <a:lnTo>
                  <a:pt x="110489" y="229235"/>
                </a:lnTo>
                <a:lnTo>
                  <a:pt x="135636" y="217424"/>
                </a:lnTo>
                <a:lnTo>
                  <a:pt x="156590" y="204470"/>
                </a:lnTo>
                <a:lnTo>
                  <a:pt x="173862" y="1868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68619" y="849883"/>
            <a:ext cx="185419" cy="28498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16777" y="912240"/>
            <a:ext cx="7620" cy="18415"/>
          </a:xfrm>
          <a:custGeom>
            <a:avLst/>
            <a:gdLst/>
            <a:ahLst/>
            <a:cxnLst/>
            <a:rect l="l" t="t" r="r" b="b"/>
            <a:pathLst>
              <a:path w="7620" h="18415">
                <a:moveTo>
                  <a:pt x="0" y="0"/>
                </a:moveTo>
                <a:lnTo>
                  <a:pt x="6476" y="6858"/>
                </a:lnTo>
                <a:lnTo>
                  <a:pt x="7620" y="1841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30341" y="1166748"/>
            <a:ext cx="713105" cy="345440"/>
          </a:xfrm>
          <a:custGeom>
            <a:avLst/>
            <a:gdLst/>
            <a:ahLst/>
            <a:cxnLst/>
            <a:rect l="l" t="t" r="r" b="b"/>
            <a:pathLst>
              <a:path w="713104" h="345440">
                <a:moveTo>
                  <a:pt x="0" y="345313"/>
                </a:moveTo>
                <a:lnTo>
                  <a:pt x="13335" y="330200"/>
                </a:lnTo>
                <a:lnTo>
                  <a:pt x="25146" y="319404"/>
                </a:lnTo>
                <a:lnTo>
                  <a:pt x="43942" y="303149"/>
                </a:lnTo>
                <a:lnTo>
                  <a:pt x="67945" y="282321"/>
                </a:lnTo>
                <a:lnTo>
                  <a:pt x="98552" y="259587"/>
                </a:lnTo>
                <a:lnTo>
                  <a:pt x="159766" y="218186"/>
                </a:lnTo>
                <a:lnTo>
                  <a:pt x="198374" y="197358"/>
                </a:lnTo>
                <a:lnTo>
                  <a:pt x="237617" y="176784"/>
                </a:lnTo>
                <a:lnTo>
                  <a:pt x="274700" y="157352"/>
                </a:lnTo>
                <a:lnTo>
                  <a:pt x="311023" y="140080"/>
                </a:lnTo>
                <a:lnTo>
                  <a:pt x="350266" y="122809"/>
                </a:lnTo>
                <a:lnTo>
                  <a:pt x="390525" y="105155"/>
                </a:lnTo>
                <a:lnTo>
                  <a:pt x="427990" y="91059"/>
                </a:lnTo>
                <a:lnTo>
                  <a:pt x="465074" y="78104"/>
                </a:lnTo>
                <a:lnTo>
                  <a:pt x="501396" y="67055"/>
                </a:lnTo>
                <a:lnTo>
                  <a:pt x="534162" y="56514"/>
                </a:lnTo>
                <a:lnTo>
                  <a:pt x="562610" y="47498"/>
                </a:lnTo>
                <a:lnTo>
                  <a:pt x="586740" y="41021"/>
                </a:lnTo>
                <a:lnTo>
                  <a:pt x="608711" y="35687"/>
                </a:lnTo>
                <a:lnTo>
                  <a:pt x="629538" y="30225"/>
                </a:lnTo>
                <a:lnTo>
                  <a:pt x="651256" y="22733"/>
                </a:lnTo>
                <a:lnTo>
                  <a:pt x="672465" y="14859"/>
                </a:lnTo>
                <a:lnTo>
                  <a:pt x="689737" y="8636"/>
                </a:lnTo>
                <a:lnTo>
                  <a:pt x="703707" y="3301"/>
                </a:lnTo>
                <a:lnTo>
                  <a:pt x="71272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59880" y="1204594"/>
            <a:ext cx="8890" cy="4445"/>
          </a:xfrm>
          <a:custGeom>
            <a:avLst/>
            <a:gdLst/>
            <a:ahLst/>
            <a:cxnLst/>
            <a:rect l="l" t="t" r="r" b="b"/>
            <a:pathLst>
              <a:path w="8889" h="4444">
                <a:moveTo>
                  <a:pt x="8763" y="0"/>
                </a:moveTo>
                <a:lnTo>
                  <a:pt x="0" y="43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8E0117C-8669-453D-86F9-F4DCC2DC6FDC}"/>
                  </a:ext>
                </a:extLst>
              </p14:cNvPr>
              <p14:cNvContentPartPr/>
              <p14:nvPr/>
            </p14:nvContentPartPr>
            <p14:xfrm>
              <a:off x="5176800" y="2849040"/>
              <a:ext cx="1604520" cy="11635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8E0117C-8669-453D-86F9-F4DCC2DC6F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67440" y="2839680"/>
                <a:ext cx="1623240" cy="11822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3" y="774134"/>
            <a:ext cx="327127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3392" y="792479"/>
            <a:ext cx="1753361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160776" y="0"/>
                </a:moveTo>
                <a:lnTo>
                  <a:pt x="0" y="0"/>
                </a:lnTo>
                <a:lnTo>
                  <a:pt x="0" y="475488"/>
                </a:lnTo>
                <a:lnTo>
                  <a:pt x="3081528" y="475488"/>
                </a:lnTo>
                <a:lnTo>
                  <a:pt x="3160776" y="396239"/>
                </a:lnTo>
                <a:lnTo>
                  <a:pt x="316077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20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081528" y="475488"/>
                </a:moveTo>
                <a:lnTo>
                  <a:pt x="3097403" y="412114"/>
                </a:lnTo>
                <a:lnTo>
                  <a:pt x="3160776" y="396239"/>
                </a:lnTo>
                <a:lnTo>
                  <a:pt x="3081528" y="475488"/>
                </a:lnTo>
                <a:lnTo>
                  <a:pt x="0" y="475488"/>
                </a:lnTo>
                <a:lnTo>
                  <a:pt x="0" y="0"/>
                </a:lnTo>
                <a:lnTo>
                  <a:pt x="3160776" y="0"/>
                </a:lnTo>
                <a:lnTo>
                  <a:pt x="316077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68769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7255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0" dirty="0">
                <a:latin typeface="Arial"/>
                <a:cs typeface="Arial"/>
              </a:rPr>
              <a:t>These are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cold-blooded </a:t>
            </a:r>
            <a:r>
              <a:rPr sz="1500" dirty="0">
                <a:latin typeface="Arial"/>
                <a:cs typeface="Arial"/>
              </a:rPr>
              <a:t>animals </a:t>
            </a:r>
            <a:r>
              <a:rPr sz="1500" spc="15" dirty="0">
                <a:latin typeface="Arial"/>
                <a:cs typeface="Arial"/>
              </a:rPr>
              <a:t>(poikilothermal </a:t>
            </a:r>
            <a:r>
              <a:rPr sz="1500" spc="10" dirty="0">
                <a:latin typeface="Arial"/>
                <a:cs typeface="Arial"/>
              </a:rPr>
              <a:t>/</a:t>
            </a:r>
            <a:r>
              <a:rPr sz="1500" spc="-2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ectothermal).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5" dirty="0">
                <a:latin typeface="Arial"/>
                <a:cs typeface="Arial"/>
              </a:rPr>
              <a:t>Their </a:t>
            </a:r>
            <a:r>
              <a:rPr sz="1500" spc="30" dirty="0">
                <a:latin typeface="Arial"/>
                <a:cs typeface="Arial"/>
              </a:rPr>
              <a:t>body </a:t>
            </a:r>
            <a:r>
              <a:rPr sz="1500" spc="10" dirty="0">
                <a:latin typeface="Arial"/>
                <a:cs typeface="Arial"/>
              </a:rPr>
              <a:t>temperature</a:t>
            </a:r>
            <a:r>
              <a:rPr sz="1500" spc="-265" dirty="0">
                <a:latin typeface="Arial"/>
                <a:cs typeface="Arial"/>
              </a:rPr>
              <a:t> </a:t>
            </a:r>
            <a:r>
              <a:rPr sz="1500" spc="5" dirty="0">
                <a:latin typeface="Arial"/>
                <a:cs typeface="Arial"/>
              </a:rPr>
              <a:t>fluctuates.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9354" y="1641220"/>
            <a:ext cx="1007110" cy="32384"/>
          </a:xfrm>
          <a:custGeom>
            <a:avLst/>
            <a:gdLst/>
            <a:ahLst/>
            <a:cxnLst/>
            <a:rect l="l" t="t" r="r" b="b"/>
            <a:pathLst>
              <a:path w="1007110" h="32385">
                <a:moveTo>
                  <a:pt x="0" y="0"/>
                </a:moveTo>
                <a:lnTo>
                  <a:pt x="0" y="0"/>
                </a:lnTo>
                <a:lnTo>
                  <a:pt x="9778" y="2158"/>
                </a:lnTo>
                <a:lnTo>
                  <a:pt x="19812" y="6476"/>
                </a:lnTo>
                <a:lnTo>
                  <a:pt x="33146" y="11937"/>
                </a:lnTo>
                <a:lnTo>
                  <a:pt x="49402" y="18414"/>
                </a:lnTo>
                <a:lnTo>
                  <a:pt x="69087" y="23749"/>
                </a:lnTo>
                <a:lnTo>
                  <a:pt x="87883" y="29210"/>
                </a:lnTo>
                <a:lnTo>
                  <a:pt x="107695" y="31368"/>
                </a:lnTo>
                <a:lnTo>
                  <a:pt x="127126" y="30225"/>
                </a:lnTo>
                <a:lnTo>
                  <a:pt x="146938" y="27304"/>
                </a:lnTo>
                <a:lnTo>
                  <a:pt x="166369" y="21589"/>
                </a:lnTo>
                <a:lnTo>
                  <a:pt x="182880" y="16510"/>
                </a:lnTo>
                <a:lnTo>
                  <a:pt x="198374" y="10794"/>
                </a:lnTo>
                <a:lnTo>
                  <a:pt x="214630" y="6476"/>
                </a:lnTo>
                <a:lnTo>
                  <a:pt x="232282" y="2158"/>
                </a:lnTo>
                <a:lnTo>
                  <a:pt x="250951" y="0"/>
                </a:lnTo>
                <a:lnTo>
                  <a:pt x="268224" y="0"/>
                </a:lnTo>
                <a:lnTo>
                  <a:pt x="268224" y="0"/>
                </a:lnTo>
                <a:lnTo>
                  <a:pt x="284733" y="1142"/>
                </a:lnTo>
                <a:lnTo>
                  <a:pt x="302387" y="3301"/>
                </a:lnTo>
                <a:lnTo>
                  <a:pt x="320039" y="7619"/>
                </a:lnTo>
                <a:lnTo>
                  <a:pt x="337312" y="12953"/>
                </a:lnTo>
                <a:lnTo>
                  <a:pt x="356107" y="18414"/>
                </a:lnTo>
                <a:lnTo>
                  <a:pt x="373380" y="22732"/>
                </a:lnTo>
                <a:lnTo>
                  <a:pt x="392049" y="28066"/>
                </a:lnTo>
                <a:lnTo>
                  <a:pt x="410844" y="31368"/>
                </a:lnTo>
                <a:lnTo>
                  <a:pt x="429132" y="32385"/>
                </a:lnTo>
                <a:lnTo>
                  <a:pt x="429132" y="32385"/>
                </a:lnTo>
                <a:lnTo>
                  <a:pt x="450342" y="31368"/>
                </a:lnTo>
                <a:lnTo>
                  <a:pt x="473075" y="30225"/>
                </a:lnTo>
                <a:lnTo>
                  <a:pt x="498220" y="28066"/>
                </a:lnTo>
                <a:lnTo>
                  <a:pt x="523494" y="22732"/>
                </a:lnTo>
                <a:lnTo>
                  <a:pt x="548639" y="17272"/>
                </a:lnTo>
                <a:lnTo>
                  <a:pt x="570611" y="12953"/>
                </a:lnTo>
                <a:lnTo>
                  <a:pt x="591565" y="9778"/>
                </a:lnTo>
                <a:lnTo>
                  <a:pt x="613156" y="7619"/>
                </a:lnTo>
                <a:lnTo>
                  <a:pt x="633983" y="7619"/>
                </a:lnTo>
                <a:lnTo>
                  <a:pt x="653795" y="8636"/>
                </a:lnTo>
                <a:lnTo>
                  <a:pt x="673607" y="10794"/>
                </a:lnTo>
                <a:lnTo>
                  <a:pt x="692276" y="12953"/>
                </a:lnTo>
                <a:lnTo>
                  <a:pt x="709549" y="15493"/>
                </a:lnTo>
                <a:lnTo>
                  <a:pt x="728344" y="17272"/>
                </a:lnTo>
                <a:lnTo>
                  <a:pt x="745997" y="19430"/>
                </a:lnTo>
                <a:lnTo>
                  <a:pt x="765428" y="20574"/>
                </a:lnTo>
                <a:lnTo>
                  <a:pt x="787400" y="20574"/>
                </a:lnTo>
                <a:lnTo>
                  <a:pt x="811403" y="18414"/>
                </a:lnTo>
                <a:lnTo>
                  <a:pt x="834517" y="16510"/>
                </a:lnTo>
                <a:lnTo>
                  <a:pt x="854964" y="14097"/>
                </a:lnTo>
                <a:lnTo>
                  <a:pt x="873759" y="11937"/>
                </a:lnTo>
                <a:lnTo>
                  <a:pt x="891412" y="9778"/>
                </a:lnTo>
                <a:lnTo>
                  <a:pt x="908684" y="8636"/>
                </a:lnTo>
                <a:lnTo>
                  <a:pt x="925194" y="8636"/>
                </a:lnTo>
                <a:lnTo>
                  <a:pt x="940689" y="10794"/>
                </a:lnTo>
                <a:lnTo>
                  <a:pt x="955802" y="12953"/>
                </a:lnTo>
                <a:lnTo>
                  <a:pt x="971295" y="16510"/>
                </a:lnTo>
                <a:lnTo>
                  <a:pt x="984249" y="18414"/>
                </a:lnTo>
                <a:lnTo>
                  <a:pt x="995425" y="19430"/>
                </a:lnTo>
                <a:lnTo>
                  <a:pt x="1006602" y="1841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67784" y="1655317"/>
            <a:ext cx="1184910" cy="48895"/>
          </a:xfrm>
          <a:custGeom>
            <a:avLst/>
            <a:gdLst/>
            <a:ahLst/>
            <a:cxnLst/>
            <a:rect l="l" t="t" r="r" b="b"/>
            <a:pathLst>
              <a:path w="1184910" h="48894">
                <a:moveTo>
                  <a:pt x="0" y="0"/>
                </a:moveTo>
                <a:lnTo>
                  <a:pt x="16510" y="6476"/>
                </a:lnTo>
                <a:lnTo>
                  <a:pt x="31623" y="15112"/>
                </a:lnTo>
                <a:lnTo>
                  <a:pt x="48260" y="23748"/>
                </a:lnTo>
                <a:lnTo>
                  <a:pt x="67944" y="30606"/>
                </a:lnTo>
                <a:lnTo>
                  <a:pt x="87375" y="34543"/>
                </a:lnTo>
                <a:lnTo>
                  <a:pt x="107187" y="37083"/>
                </a:lnTo>
                <a:lnTo>
                  <a:pt x="129158" y="37083"/>
                </a:lnTo>
                <a:lnTo>
                  <a:pt x="151129" y="35940"/>
                </a:lnTo>
                <a:lnTo>
                  <a:pt x="172719" y="34543"/>
                </a:lnTo>
                <a:lnTo>
                  <a:pt x="192912" y="32384"/>
                </a:lnTo>
                <a:lnTo>
                  <a:pt x="210185" y="29463"/>
                </a:lnTo>
                <a:lnTo>
                  <a:pt x="227456" y="25907"/>
                </a:lnTo>
                <a:lnTo>
                  <a:pt x="246252" y="22986"/>
                </a:lnTo>
                <a:lnTo>
                  <a:pt x="268477" y="19684"/>
                </a:lnTo>
                <a:lnTo>
                  <a:pt x="290067" y="16128"/>
                </a:lnTo>
                <a:lnTo>
                  <a:pt x="314198" y="13207"/>
                </a:lnTo>
                <a:lnTo>
                  <a:pt x="336168" y="9651"/>
                </a:lnTo>
                <a:lnTo>
                  <a:pt x="356742" y="8635"/>
                </a:lnTo>
                <a:lnTo>
                  <a:pt x="376554" y="8635"/>
                </a:lnTo>
                <a:lnTo>
                  <a:pt x="394207" y="11048"/>
                </a:lnTo>
                <a:lnTo>
                  <a:pt x="394207" y="11048"/>
                </a:lnTo>
                <a:lnTo>
                  <a:pt x="412495" y="13969"/>
                </a:lnTo>
                <a:lnTo>
                  <a:pt x="432307" y="17271"/>
                </a:lnTo>
                <a:lnTo>
                  <a:pt x="452119" y="21843"/>
                </a:lnTo>
                <a:lnTo>
                  <a:pt x="472948" y="25907"/>
                </a:lnTo>
                <a:lnTo>
                  <a:pt x="493902" y="31622"/>
                </a:lnTo>
                <a:lnTo>
                  <a:pt x="515492" y="35940"/>
                </a:lnTo>
                <a:lnTo>
                  <a:pt x="537844" y="39242"/>
                </a:lnTo>
                <a:lnTo>
                  <a:pt x="560451" y="42036"/>
                </a:lnTo>
                <a:lnTo>
                  <a:pt x="585724" y="43179"/>
                </a:lnTo>
                <a:lnTo>
                  <a:pt x="613028" y="43179"/>
                </a:lnTo>
                <a:lnTo>
                  <a:pt x="638175" y="42036"/>
                </a:lnTo>
                <a:lnTo>
                  <a:pt x="663448" y="40258"/>
                </a:lnTo>
                <a:lnTo>
                  <a:pt x="688593" y="37083"/>
                </a:lnTo>
                <a:lnTo>
                  <a:pt x="712724" y="34543"/>
                </a:lnTo>
                <a:lnTo>
                  <a:pt x="735838" y="31622"/>
                </a:lnTo>
                <a:lnTo>
                  <a:pt x="757427" y="29463"/>
                </a:lnTo>
                <a:lnTo>
                  <a:pt x="778637" y="28320"/>
                </a:lnTo>
                <a:lnTo>
                  <a:pt x="799211" y="28320"/>
                </a:lnTo>
                <a:lnTo>
                  <a:pt x="815720" y="30606"/>
                </a:lnTo>
                <a:lnTo>
                  <a:pt x="831976" y="33400"/>
                </a:lnTo>
                <a:lnTo>
                  <a:pt x="847343" y="37083"/>
                </a:lnTo>
                <a:lnTo>
                  <a:pt x="864996" y="42036"/>
                </a:lnTo>
                <a:lnTo>
                  <a:pt x="887729" y="46735"/>
                </a:lnTo>
                <a:lnTo>
                  <a:pt x="910716" y="48894"/>
                </a:lnTo>
                <a:lnTo>
                  <a:pt x="910716" y="48894"/>
                </a:lnTo>
                <a:lnTo>
                  <a:pt x="933830" y="47878"/>
                </a:lnTo>
                <a:lnTo>
                  <a:pt x="956817" y="46735"/>
                </a:lnTo>
                <a:lnTo>
                  <a:pt x="980948" y="44195"/>
                </a:lnTo>
                <a:lnTo>
                  <a:pt x="1001776" y="41020"/>
                </a:lnTo>
                <a:lnTo>
                  <a:pt x="1022730" y="39242"/>
                </a:lnTo>
                <a:lnTo>
                  <a:pt x="1043177" y="37083"/>
                </a:lnTo>
                <a:lnTo>
                  <a:pt x="1065149" y="35940"/>
                </a:lnTo>
                <a:lnTo>
                  <a:pt x="1086103" y="37083"/>
                </a:lnTo>
                <a:lnTo>
                  <a:pt x="1106931" y="39242"/>
                </a:lnTo>
                <a:lnTo>
                  <a:pt x="1126363" y="42036"/>
                </a:lnTo>
                <a:lnTo>
                  <a:pt x="1145158" y="43179"/>
                </a:lnTo>
                <a:lnTo>
                  <a:pt x="1164970" y="44195"/>
                </a:lnTo>
                <a:lnTo>
                  <a:pt x="1179321" y="43179"/>
                </a:lnTo>
                <a:lnTo>
                  <a:pt x="1184402" y="39242"/>
                </a:lnTo>
                <a:lnTo>
                  <a:pt x="1180338" y="30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55057" y="1307845"/>
            <a:ext cx="305435" cy="130810"/>
          </a:xfrm>
          <a:custGeom>
            <a:avLst/>
            <a:gdLst/>
            <a:ahLst/>
            <a:cxnLst/>
            <a:rect l="l" t="t" r="r" b="b"/>
            <a:pathLst>
              <a:path w="305435" h="130809">
                <a:moveTo>
                  <a:pt x="0" y="58292"/>
                </a:moveTo>
                <a:lnTo>
                  <a:pt x="2158" y="80263"/>
                </a:lnTo>
                <a:lnTo>
                  <a:pt x="4317" y="100837"/>
                </a:lnTo>
                <a:lnTo>
                  <a:pt x="7619" y="118490"/>
                </a:lnTo>
                <a:lnTo>
                  <a:pt x="15112" y="128142"/>
                </a:lnTo>
                <a:lnTo>
                  <a:pt x="28447" y="130301"/>
                </a:lnTo>
                <a:lnTo>
                  <a:pt x="46100" y="125602"/>
                </a:lnTo>
                <a:lnTo>
                  <a:pt x="65912" y="118490"/>
                </a:lnTo>
                <a:lnTo>
                  <a:pt x="84200" y="108712"/>
                </a:lnTo>
                <a:lnTo>
                  <a:pt x="102996" y="97536"/>
                </a:lnTo>
                <a:lnTo>
                  <a:pt x="119125" y="88900"/>
                </a:lnTo>
                <a:lnTo>
                  <a:pt x="140080" y="78104"/>
                </a:lnTo>
                <a:lnTo>
                  <a:pt x="162051" y="68452"/>
                </a:lnTo>
                <a:lnTo>
                  <a:pt x="182498" y="59436"/>
                </a:lnTo>
                <a:lnTo>
                  <a:pt x="203453" y="52958"/>
                </a:lnTo>
                <a:lnTo>
                  <a:pt x="224281" y="45338"/>
                </a:lnTo>
                <a:lnTo>
                  <a:pt x="239394" y="37845"/>
                </a:lnTo>
                <a:lnTo>
                  <a:pt x="254888" y="28066"/>
                </a:lnTo>
                <a:lnTo>
                  <a:pt x="270382" y="19050"/>
                </a:lnTo>
                <a:lnTo>
                  <a:pt x="285495" y="10794"/>
                </a:lnTo>
                <a:lnTo>
                  <a:pt x="297688" y="2920"/>
                </a:lnTo>
                <a:lnTo>
                  <a:pt x="30530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60592" y="1645538"/>
            <a:ext cx="941705" cy="66675"/>
          </a:xfrm>
          <a:custGeom>
            <a:avLst/>
            <a:gdLst/>
            <a:ahLst/>
            <a:cxnLst/>
            <a:rect l="l" t="t" r="r" b="b"/>
            <a:pathLst>
              <a:path w="941704" h="66675">
                <a:moveTo>
                  <a:pt x="0" y="0"/>
                </a:moveTo>
                <a:lnTo>
                  <a:pt x="0" y="0"/>
                </a:lnTo>
                <a:lnTo>
                  <a:pt x="6477" y="4318"/>
                </a:lnTo>
                <a:lnTo>
                  <a:pt x="18287" y="14097"/>
                </a:lnTo>
                <a:lnTo>
                  <a:pt x="33782" y="27050"/>
                </a:lnTo>
                <a:lnTo>
                  <a:pt x="50037" y="38100"/>
                </a:lnTo>
                <a:lnTo>
                  <a:pt x="50037" y="38100"/>
                </a:lnTo>
                <a:lnTo>
                  <a:pt x="65532" y="45720"/>
                </a:lnTo>
                <a:lnTo>
                  <a:pt x="83185" y="50037"/>
                </a:lnTo>
                <a:lnTo>
                  <a:pt x="101854" y="50800"/>
                </a:lnTo>
                <a:lnTo>
                  <a:pt x="120269" y="50800"/>
                </a:lnTo>
                <a:lnTo>
                  <a:pt x="140081" y="50800"/>
                </a:lnTo>
                <a:lnTo>
                  <a:pt x="161671" y="50037"/>
                </a:lnTo>
                <a:lnTo>
                  <a:pt x="185039" y="47879"/>
                </a:lnTo>
                <a:lnTo>
                  <a:pt x="206629" y="44323"/>
                </a:lnTo>
                <a:lnTo>
                  <a:pt x="227457" y="40386"/>
                </a:lnTo>
                <a:lnTo>
                  <a:pt x="248412" y="35687"/>
                </a:lnTo>
                <a:lnTo>
                  <a:pt x="267081" y="32765"/>
                </a:lnTo>
                <a:lnTo>
                  <a:pt x="286893" y="29463"/>
                </a:lnTo>
                <a:lnTo>
                  <a:pt x="306324" y="25908"/>
                </a:lnTo>
                <a:lnTo>
                  <a:pt x="328295" y="23749"/>
                </a:lnTo>
                <a:lnTo>
                  <a:pt x="328295" y="23749"/>
                </a:lnTo>
                <a:lnTo>
                  <a:pt x="347726" y="24892"/>
                </a:lnTo>
                <a:lnTo>
                  <a:pt x="367538" y="30607"/>
                </a:lnTo>
                <a:lnTo>
                  <a:pt x="386207" y="36702"/>
                </a:lnTo>
                <a:lnTo>
                  <a:pt x="405003" y="41401"/>
                </a:lnTo>
                <a:lnTo>
                  <a:pt x="422275" y="44323"/>
                </a:lnTo>
                <a:lnTo>
                  <a:pt x="438785" y="46862"/>
                </a:lnTo>
                <a:lnTo>
                  <a:pt x="455422" y="46862"/>
                </a:lnTo>
                <a:lnTo>
                  <a:pt x="474853" y="45720"/>
                </a:lnTo>
                <a:lnTo>
                  <a:pt x="497840" y="43180"/>
                </a:lnTo>
                <a:lnTo>
                  <a:pt x="523113" y="41401"/>
                </a:lnTo>
                <a:lnTo>
                  <a:pt x="547243" y="39243"/>
                </a:lnTo>
                <a:lnTo>
                  <a:pt x="569087" y="38100"/>
                </a:lnTo>
                <a:lnTo>
                  <a:pt x="589661" y="36702"/>
                </a:lnTo>
                <a:lnTo>
                  <a:pt x="613029" y="36702"/>
                </a:lnTo>
                <a:lnTo>
                  <a:pt x="613029" y="36702"/>
                </a:lnTo>
                <a:lnTo>
                  <a:pt x="633603" y="38100"/>
                </a:lnTo>
                <a:lnTo>
                  <a:pt x="653415" y="41401"/>
                </a:lnTo>
                <a:lnTo>
                  <a:pt x="672084" y="45720"/>
                </a:lnTo>
                <a:lnTo>
                  <a:pt x="690499" y="50037"/>
                </a:lnTo>
                <a:lnTo>
                  <a:pt x="711327" y="52959"/>
                </a:lnTo>
                <a:lnTo>
                  <a:pt x="732282" y="56514"/>
                </a:lnTo>
                <a:lnTo>
                  <a:pt x="751966" y="58674"/>
                </a:lnTo>
                <a:lnTo>
                  <a:pt x="772922" y="59817"/>
                </a:lnTo>
                <a:lnTo>
                  <a:pt x="795909" y="60451"/>
                </a:lnTo>
                <a:lnTo>
                  <a:pt x="819658" y="61595"/>
                </a:lnTo>
                <a:lnTo>
                  <a:pt x="841629" y="62611"/>
                </a:lnTo>
                <a:lnTo>
                  <a:pt x="861440" y="65150"/>
                </a:lnTo>
                <a:lnTo>
                  <a:pt x="880237" y="66294"/>
                </a:lnTo>
                <a:lnTo>
                  <a:pt x="880237" y="66294"/>
                </a:lnTo>
                <a:lnTo>
                  <a:pt x="900049" y="65150"/>
                </a:lnTo>
                <a:lnTo>
                  <a:pt x="917321" y="62611"/>
                </a:lnTo>
                <a:lnTo>
                  <a:pt x="931290" y="59817"/>
                </a:lnTo>
                <a:lnTo>
                  <a:pt x="941451" y="565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95440" y="17167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36547" y="1867280"/>
            <a:ext cx="2527935" cy="70485"/>
          </a:xfrm>
          <a:custGeom>
            <a:avLst/>
            <a:gdLst/>
            <a:ahLst/>
            <a:cxnLst/>
            <a:rect l="l" t="t" r="r" b="b"/>
            <a:pathLst>
              <a:path w="2527935" h="70485">
                <a:moveTo>
                  <a:pt x="0" y="21208"/>
                </a:moveTo>
                <a:lnTo>
                  <a:pt x="0" y="21208"/>
                </a:lnTo>
                <a:lnTo>
                  <a:pt x="9778" y="17271"/>
                </a:lnTo>
                <a:lnTo>
                  <a:pt x="20573" y="16255"/>
                </a:lnTo>
                <a:lnTo>
                  <a:pt x="36067" y="18414"/>
                </a:lnTo>
                <a:lnTo>
                  <a:pt x="52577" y="22351"/>
                </a:lnTo>
                <a:lnTo>
                  <a:pt x="70230" y="28828"/>
                </a:lnTo>
                <a:lnTo>
                  <a:pt x="87502" y="35686"/>
                </a:lnTo>
                <a:lnTo>
                  <a:pt x="105155" y="40004"/>
                </a:lnTo>
                <a:lnTo>
                  <a:pt x="122427" y="40004"/>
                </a:lnTo>
                <a:lnTo>
                  <a:pt x="141096" y="35686"/>
                </a:lnTo>
                <a:lnTo>
                  <a:pt x="159892" y="28828"/>
                </a:lnTo>
                <a:lnTo>
                  <a:pt x="177164" y="21208"/>
                </a:lnTo>
                <a:lnTo>
                  <a:pt x="193675" y="12953"/>
                </a:lnTo>
                <a:lnTo>
                  <a:pt x="209169" y="6476"/>
                </a:lnTo>
                <a:lnTo>
                  <a:pt x="227964" y="1777"/>
                </a:lnTo>
                <a:lnTo>
                  <a:pt x="246633" y="0"/>
                </a:lnTo>
                <a:lnTo>
                  <a:pt x="267207" y="0"/>
                </a:lnTo>
                <a:lnTo>
                  <a:pt x="289051" y="762"/>
                </a:lnTo>
                <a:lnTo>
                  <a:pt x="310006" y="2920"/>
                </a:lnTo>
                <a:lnTo>
                  <a:pt x="327278" y="6476"/>
                </a:lnTo>
                <a:lnTo>
                  <a:pt x="341629" y="11556"/>
                </a:lnTo>
                <a:lnTo>
                  <a:pt x="357123" y="18414"/>
                </a:lnTo>
                <a:lnTo>
                  <a:pt x="373379" y="25907"/>
                </a:lnTo>
                <a:lnTo>
                  <a:pt x="389508" y="32384"/>
                </a:lnTo>
                <a:lnTo>
                  <a:pt x="409320" y="38480"/>
                </a:lnTo>
                <a:lnTo>
                  <a:pt x="429132" y="43179"/>
                </a:lnTo>
                <a:lnTo>
                  <a:pt x="448944" y="44322"/>
                </a:lnTo>
                <a:lnTo>
                  <a:pt x="468756" y="43179"/>
                </a:lnTo>
                <a:lnTo>
                  <a:pt x="487425" y="40004"/>
                </a:lnTo>
                <a:lnTo>
                  <a:pt x="505840" y="34543"/>
                </a:lnTo>
                <a:lnTo>
                  <a:pt x="520953" y="27685"/>
                </a:lnTo>
                <a:lnTo>
                  <a:pt x="536447" y="21208"/>
                </a:lnTo>
                <a:lnTo>
                  <a:pt x="554101" y="13715"/>
                </a:lnTo>
                <a:lnTo>
                  <a:pt x="572769" y="9397"/>
                </a:lnTo>
                <a:lnTo>
                  <a:pt x="593344" y="7619"/>
                </a:lnTo>
                <a:lnTo>
                  <a:pt x="614171" y="6476"/>
                </a:lnTo>
                <a:lnTo>
                  <a:pt x="635126" y="6476"/>
                </a:lnTo>
                <a:lnTo>
                  <a:pt x="654811" y="6476"/>
                </a:lnTo>
                <a:lnTo>
                  <a:pt x="654811" y="6476"/>
                </a:lnTo>
                <a:lnTo>
                  <a:pt x="675385" y="8635"/>
                </a:lnTo>
                <a:lnTo>
                  <a:pt x="697357" y="12953"/>
                </a:lnTo>
                <a:lnTo>
                  <a:pt x="716026" y="18414"/>
                </a:lnTo>
                <a:lnTo>
                  <a:pt x="732282" y="24891"/>
                </a:lnTo>
                <a:lnTo>
                  <a:pt x="748791" y="30225"/>
                </a:lnTo>
                <a:lnTo>
                  <a:pt x="767588" y="35686"/>
                </a:lnTo>
                <a:lnTo>
                  <a:pt x="788415" y="41020"/>
                </a:lnTo>
                <a:lnTo>
                  <a:pt x="807846" y="46100"/>
                </a:lnTo>
                <a:lnTo>
                  <a:pt x="826642" y="51815"/>
                </a:lnTo>
                <a:lnTo>
                  <a:pt x="845311" y="55117"/>
                </a:lnTo>
                <a:lnTo>
                  <a:pt x="864742" y="57276"/>
                </a:lnTo>
                <a:lnTo>
                  <a:pt x="888872" y="57276"/>
                </a:lnTo>
                <a:lnTo>
                  <a:pt x="913002" y="53974"/>
                </a:lnTo>
                <a:lnTo>
                  <a:pt x="935989" y="50799"/>
                </a:lnTo>
                <a:lnTo>
                  <a:pt x="955801" y="46100"/>
                </a:lnTo>
                <a:lnTo>
                  <a:pt x="975232" y="42163"/>
                </a:lnTo>
                <a:lnTo>
                  <a:pt x="995044" y="37464"/>
                </a:lnTo>
                <a:lnTo>
                  <a:pt x="1016000" y="33527"/>
                </a:lnTo>
                <a:lnTo>
                  <a:pt x="1038986" y="30225"/>
                </a:lnTo>
                <a:lnTo>
                  <a:pt x="1064133" y="27685"/>
                </a:lnTo>
                <a:lnTo>
                  <a:pt x="1090421" y="27050"/>
                </a:lnTo>
                <a:lnTo>
                  <a:pt x="1115695" y="27050"/>
                </a:lnTo>
                <a:lnTo>
                  <a:pt x="1115695" y="27050"/>
                </a:lnTo>
                <a:lnTo>
                  <a:pt x="1137665" y="28828"/>
                </a:lnTo>
                <a:lnTo>
                  <a:pt x="1159636" y="32384"/>
                </a:lnTo>
                <a:lnTo>
                  <a:pt x="1181227" y="36321"/>
                </a:lnTo>
                <a:lnTo>
                  <a:pt x="1203197" y="42163"/>
                </a:lnTo>
                <a:lnTo>
                  <a:pt x="1226184" y="48259"/>
                </a:lnTo>
                <a:lnTo>
                  <a:pt x="1249171" y="55117"/>
                </a:lnTo>
                <a:lnTo>
                  <a:pt x="1271142" y="61594"/>
                </a:lnTo>
                <a:lnTo>
                  <a:pt x="1294257" y="65912"/>
                </a:lnTo>
                <a:lnTo>
                  <a:pt x="1316863" y="69468"/>
                </a:lnTo>
                <a:lnTo>
                  <a:pt x="1342516" y="70230"/>
                </a:lnTo>
                <a:lnTo>
                  <a:pt x="1364107" y="68452"/>
                </a:lnTo>
                <a:lnTo>
                  <a:pt x="1384934" y="63753"/>
                </a:lnTo>
                <a:lnTo>
                  <a:pt x="1404746" y="59435"/>
                </a:lnTo>
                <a:lnTo>
                  <a:pt x="1425575" y="55117"/>
                </a:lnTo>
                <a:lnTo>
                  <a:pt x="1449451" y="48259"/>
                </a:lnTo>
                <a:lnTo>
                  <a:pt x="1473453" y="42163"/>
                </a:lnTo>
                <a:lnTo>
                  <a:pt x="1497583" y="37464"/>
                </a:lnTo>
                <a:lnTo>
                  <a:pt x="1521714" y="34543"/>
                </a:lnTo>
                <a:lnTo>
                  <a:pt x="1544827" y="33527"/>
                </a:lnTo>
                <a:lnTo>
                  <a:pt x="1564639" y="34543"/>
                </a:lnTo>
                <a:lnTo>
                  <a:pt x="1582292" y="36321"/>
                </a:lnTo>
                <a:lnTo>
                  <a:pt x="1597405" y="41020"/>
                </a:lnTo>
                <a:lnTo>
                  <a:pt x="1612773" y="45338"/>
                </a:lnTo>
                <a:lnTo>
                  <a:pt x="1632330" y="49656"/>
                </a:lnTo>
                <a:lnTo>
                  <a:pt x="1653158" y="53974"/>
                </a:lnTo>
                <a:lnTo>
                  <a:pt x="1676145" y="57276"/>
                </a:lnTo>
                <a:lnTo>
                  <a:pt x="1700276" y="60451"/>
                </a:lnTo>
                <a:lnTo>
                  <a:pt x="1724405" y="61594"/>
                </a:lnTo>
                <a:lnTo>
                  <a:pt x="1744979" y="60451"/>
                </a:lnTo>
                <a:lnTo>
                  <a:pt x="1764791" y="58292"/>
                </a:lnTo>
                <a:lnTo>
                  <a:pt x="1783461" y="53974"/>
                </a:lnTo>
                <a:lnTo>
                  <a:pt x="1800098" y="49656"/>
                </a:lnTo>
                <a:lnTo>
                  <a:pt x="1815464" y="44322"/>
                </a:lnTo>
                <a:lnTo>
                  <a:pt x="1830324" y="38480"/>
                </a:lnTo>
                <a:lnTo>
                  <a:pt x="1846833" y="33527"/>
                </a:lnTo>
                <a:lnTo>
                  <a:pt x="1865502" y="28828"/>
                </a:lnTo>
                <a:lnTo>
                  <a:pt x="1885314" y="24891"/>
                </a:lnTo>
                <a:lnTo>
                  <a:pt x="1905889" y="22351"/>
                </a:lnTo>
                <a:lnTo>
                  <a:pt x="1927098" y="23748"/>
                </a:lnTo>
                <a:lnTo>
                  <a:pt x="1947672" y="27685"/>
                </a:lnTo>
                <a:lnTo>
                  <a:pt x="1967483" y="32384"/>
                </a:lnTo>
                <a:lnTo>
                  <a:pt x="1986152" y="37464"/>
                </a:lnTo>
                <a:lnTo>
                  <a:pt x="2005583" y="42163"/>
                </a:lnTo>
                <a:lnTo>
                  <a:pt x="2024252" y="46100"/>
                </a:lnTo>
                <a:lnTo>
                  <a:pt x="2043049" y="49656"/>
                </a:lnTo>
                <a:lnTo>
                  <a:pt x="2060320" y="51815"/>
                </a:lnTo>
                <a:lnTo>
                  <a:pt x="2078989" y="51815"/>
                </a:lnTo>
                <a:lnTo>
                  <a:pt x="2078989" y="51815"/>
                </a:lnTo>
                <a:lnTo>
                  <a:pt x="2100961" y="48259"/>
                </a:lnTo>
                <a:lnTo>
                  <a:pt x="2121916" y="43179"/>
                </a:lnTo>
                <a:lnTo>
                  <a:pt x="2141728" y="35686"/>
                </a:lnTo>
                <a:lnTo>
                  <a:pt x="2161158" y="28828"/>
                </a:lnTo>
                <a:lnTo>
                  <a:pt x="2178812" y="22351"/>
                </a:lnTo>
                <a:lnTo>
                  <a:pt x="2195322" y="17271"/>
                </a:lnTo>
                <a:lnTo>
                  <a:pt x="2211578" y="16255"/>
                </a:lnTo>
                <a:lnTo>
                  <a:pt x="2229866" y="18414"/>
                </a:lnTo>
                <a:lnTo>
                  <a:pt x="2249678" y="23748"/>
                </a:lnTo>
                <a:lnTo>
                  <a:pt x="2267330" y="28828"/>
                </a:lnTo>
                <a:lnTo>
                  <a:pt x="2287142" y="33527"/>
                </a:lnTo>
                <a:lnTo>
                  <a:pt x="2309114" y="34543"/>
                </a:lnTo>
                <a:lnTo>
                  <a:pt x="2329561" y="32384"/>
                </a:lnTo>
                <a:lnTo>
                  <a:pt x="2350516" y="27050"/>
                </a:lnTo>
                <a:lnTo>
                  <a:pt x="2369185" y="19050"/>
                </a:lnTo>
                <a:lnTo>
                  <a:pt x="2387600" y="13715"/>
                </a:lnTo>
                <a:lnTo>
                  <a:pt x="2404110" y="12953"/>
                </a:lnTo>
                <a:lnTo>
                  <a:pt x="2419604" y="15112"/>
                </a:lnTo>
                <a:lnTo>
                  <a:pt x="2433574" y="19050"/>
                </a:lnTo>
                <a:lnTo>
                  <a:pt x="2448052" y="25907"/>
                </a:lnTo>
                <a:lnTo>
                  <a:pt x="2463165" y="31368"/>
                </a:lnTo>
                <a:lnTo>
                  <a:pt x="2481833" y="33527"/>
                </a:lnTo>
                <a:lnTo>
                  <a:pt x="2499487" y="32384"/>
                </a:lnTo>
                <a:lnTo>
                  <a:pt x="2515742" y="28828"/>
                </a:lnTo>
                <a:lnTo>
                  <a:pt x="2527935" y="248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80738" y="1900808"/>
            <a:ext cx="3810" cy="10795"/>
          </a:xfrm>
          <a:custGeom>
            <a:avLst/>
            <a:gdLst/>
            <a:ahLst/>
            <a:cxnLst/>
            <a:rect l="l" t="t" r="r" b="b"/>
            <a:pathLst>
              <a:path w="3810" h="10794">
                <a:moveTo>
                  <a:pt x="3556" y="0"/>
                </a:moveTo>
                <a:lnTo>
                  <a:pt x="3556" y="0"/>
                </a:lnTo>
                <a:lnTo>
                  <a:pt x="0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7629EB8-24F7-45E1-B04C-80D76A6559A1}"/>
                  </a:ext>
                </a:extLst>
              </p14:cNvPr>
              <p14:cNvContentPartPr/>
              <p14:nvPr/>
            </p14:nvContentPartPr>
            <p14:xfrm>
              <a:off x="4878720" y="1589760"/>
              <a:ext cx="1841760" cy="238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7629EB8-24F7-45E1-B04C-80D76A6559A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69360" y="1580400"/>
                <a:ext cx="1860480" cy="257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3" y="774134"/>
            <a:ext cx="327127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1432" y="792479"/>
            <a:ext cx="2637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160776" y="0"/>
                </a:moveTo>
                <a:lnTo>
                  <a:pt x="0" y="0"/>
                </a:lnTo>
                <a:lnTo>
                  <a:pt x="0" y="475488"/>
                </a:lnTo>
                <a:lnTo>
                  <a:pt x="3081528" y="475488"/>
                </a:lnTo>
                <a:lnTo>
                  <a:pt x="3160776" y="396239"/>
                </a:lnTo>
                <a:lnTo>
                  <a:pt x="316077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20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081528" y="475488"/>
                </a:moveTo>
                <a:lnTo>
                  <a:pt x="3097403" y="412114"/>
                </a:lnTo>
                <a:lnTo>
                  <a:pt x="3160776" y="396239"/>
                </a:lnTo>
                <a:lnTo>
                  <a:pt x="3081528" y="475488"/>
                </a:lnTo>
                <a:lnTo>
                  <a:pt x="0" y="475488"/>
                </a:lnTo>
                <a:lnTo>
                  <a:pt x="0" y="0"/>
                </a:lnTo>
                <a:lnTo>
                  <a:pt x="3160776" y="0"/>
                </a:lnTo>
                <a:lnTo>
                  <a:pt x="316077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43598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0" dirty="0">
                <a:latin typeface="Arial"/>
                <a:cs typeface="Arial"/>
              </a:rPr>
              <a:t>Sexes </a:t>
            </a:r>
            <a:r>
              <a:rPr sz="1500" spc="-20" dirty="0">
                <a:latin typeface="Arial"/>
                <a:cs typeface="Arial"/>
              </a:rPr>
              <a:t>are</a:t>
            </a:r>
            <a:r>
              <a:rPr sz="1500" spc="-85" dirty="0"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separate.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Arial"/>
                <a:cs typeface="Arial"/>
              </a:rPr>
              <a:t>Gametes </a:t>
            </a:r>
            <a:r>
              <a:rPr sz="1500" spc="-20" dirty="0">
                <a:latin typeface="Arial"/>
                <a:cs typeface="Arial"/>
              </a:rPr>
              <a:t>are </a:t>
            </a:r>
            <a:r>
              <a:rPr sz="1500" spc="5" dirty="0">
                <a:latin typeface="Arial"/>
                <a:cs typeface="Arial"/>
              </a:rPr>
              <a:t>discharged </a:t>
            </a:r>
            <a:r>
              <a:rPr sz="1500" spc="30" dirty="0">
                <a:latin typeface="Arial"/>
                <a:cs typeface="Arial"/>
              </a:rPr>
              <a:t>into</a:t>
            </a:r>
            <a:r>
              <a:rPr sz="1500" spc="-204" dirty="0"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cloaca.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680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660000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ondric</a:t>
            </a:r>
            <a:r>
              <a:rPr sz="1800" b="1" spc="10" dirty="0">
                <a:solidFill>
                  <a:srgbClr val="660000"/>
                </a:solidFill>
                <a:latin typeface="Arial"/>
                <a:cs typeface="Arial"/>
              </a:rPr>
              <a:t>ht</a:t>
            </a:r>
            <a:r>
              <a:rPr sz="1800" b="1" spc="-55" dirty="0">
                <a:solidFill>
                  <a:srgbClr val="660000"/>
                </a:solidFill>
                <a:latin typeface="Arial"/>
                <a:cs typeface="Arial"/>
              </a:rPr>
              <a:t>h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y</a:t>
            </a:r>
            <a:r>
              <a:rPr sz="1800" b="1" spc="-90" dirty="0">
                <a:solidFill>
                  <a:srgbClr val="660000"/>
                </a:solidFill>
                <a:latin typeface="Arial"/>
                <a:cs typeface="Arial"/>
              </a:rPr>
              <a:t>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86838" y="1637538"/>
            <a:ext cx="813435" cy="50800"/>
          </a:xfrm>
          <a:custGeom>
            <a:avLst/>
            <a:gdLst/>
            <a:ahLst/>
            <a:cxnLst/>
            <a:rect l="l" t="t" r="r" b="b"/>
            <a:pathLst>
              <a:path w="813435" h="50800">
                <a:moveTo>
                  <a:pt x="0" y="9651"/>
                </a:moveTo>
                <a:lnTo>
                  <a:pt x="6476" y="0"/>
                </a:lnTo>
                <a:lnTo>
                  <a:pt x="6476" y="0"/>
                </a:lnTo>
                <a:lnTo>
                  <a:pt x="15112" y="6476"/>
                </a:lnTo>
                <a:lnTo>
                  <a:pt x="21970" y="15112"/>
                </a:lnTo>
                <a:lnTo>
                  <a:pt x="30606" y="23749"/>
                </a:lnTo>
                <a:lnTo>
                  <a:pt x="41401" y="34544"/>
                </a:lnTo>
                <a:lnTo>
                  <a:pt x="53339" y="42037"/>
                </a:lnTo>
                <a:lnTo>
                  <a:pt x="68834" y="46736"/>
                </a:lnTo>
                <a:lnTo>
                  <a:pt x="88645" y="48513"/>
                </a:lnTo>
                <a:lnTo>
                  <a:pt x="109093" y="47878"/>
                </a:lnTo>
                <a:lnTo>
                  <a:pt x="131444" y="43180"/>
                </a:lnTo>
                <a:lnTo>
                  <a:pt x="151256" y="38100"/>
                </a:lnTo>
                <a:lnTo>
                  <a:pt x="169544" y="33400"/>
                </a:lnTo>
                <a:lnTo>
                  <a:pt x="188341" y="27305"/>
                </a:lnTo>
                <a:lnTo>
                  <a:pt x="207010" y="23749"/>
                </a:lnTo>
                <a:lnTo>
                  <a:pt x="227584" y="20447"/>
                </a:lnTo>
                <a:lnTo>
                  <a:pt x="248412" y="19431"/>
                </a:lnTo>
                <a:lnTo>
                  <a:pt x="268224" y="21589"/>
                </a:lnTo>
                <a:lnTo>
                  <a:pt x="286638" y="25908"/>
                </a:lnTo>
                <a:lnTo>
                  <a:pt x="303149" y="33400"/>
                </a:lnTo>
                <a:lnTo>
                  <a:pt x="320801" y="39877"/>
                </a:lnTo>
                <a:lnTo>
                  <a:pt x="340232" y="45720"/>
                </a:lnTo>
                <a:lnTo>
                  <a:pt x="361061" y="49657"/>
                </a:lnTo>
                <a:lnTo>
                  <a:pt x="382016" y="50673"/>
                </a:lnTo>
                <a:lnTo>
                  <a:pt x="401828" y="50673"/>
                </a:lnTo>
                <a:lnTo>
                  <a:pt x="401828" y="50673"/>
                </a:lnTo>
                <a:lnTo>
                  <a:pt x="420497" y="47878"/>
                </a:lnTo>
                <a:lnTo>
                  <a:pt x="438912" y="42037"/>
                </a:lnTo>
                <a:lnTo>
                  <a:pt x="458724" y="38100"/>
                </a:lnTo>
                <a:lnTo>
                  <a:pt x="478536" y="33400"/>
                </a:lnTo>
                <a:lnTo>
                  <a:pt x="496824" y="29463"/>
                </a:lnTo>
                <a:lnTo>
                  <a:pt x="515619" y="25908"/>
                </a:lnTo>
                <a:lnTo>
                  <a:pt x="532130" y="25908"/>
                </a:lnTo>
                <a:lnTo>
                  <a:pt x="547243" y="29463"/>
                </a:lnTo>
                <a:lnTo>
                  <a:pt x="563753" y="34544"/>
                </a:lnTo>
                <a:lnTo>
                  <a:pt x="580009" y="42037"/>
                </a:lnTo>
                <a:lnTo>
                  <a:pt x="596519" y="46736"/>
                </a:lnTo>
                <a:lnTo>
                  <a:pt x="614172" y="47878"/>
                </a:lnTo>
                <a:lnTo>
                  <a:pt x="630428" y="47878"/>
                </a:lnTo>
                <a:lnTo>
                  <a:pt x="645922" y="44576"/>
                </a:lnTo>
                <a:lnTo>
                  <a:pt x="661416" y="41021"/>
                </a:lnTo>
                <a:lnTo>
                  <a:pt x="678942" y="37084"/>
                </a:lnTo>
                <a:lnTo>
                  <a:pt x="696341" y="31241"/>
                </a:lnTo>
                <a:lnTo>
                  <a:pt x="712469" y="25908"/>
                </a:lnTo>
                <a:lnTo>
                  <a:pt x="727963" y="22606"/>
                </a:lnTo>
                <a:lnTo>
                  <a:pt x="744474" y="22606"/>
                </a:lnTo>
                <a:lnTo>
                  <a:pt x="760730" y="23749"/>
                </a:lnTo>
                <a:lnTo>
                  <a:pt x="777239" y="24764"/>
                </a:lnTo>
                <a:lnTo>
                  <a:pt x="793495" y="25908"/>
                </a:lnTo>
                <a:lnTo>
                  <a:pt x="804672" y="25908"/>
                </a:lnTo>
                <a:lnTo>
                  <a:pt x="813307" y="2476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86048" y="16612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18026" y="1536318"/>
            <a:ext cx="781050" cy="480695"/>
          </a:xfrm>
          <a:custGeom>
            <a:avLst/>
            <a:gdLst/>
            <a:ahLst/>
            <a:cxnLst/>
            <a:rect l="l" t="t" r="r" b="b"/>
            <a:pathLst>
              <a:path w="781050" h="480694">
                <a:moveTo>
                  <a:pt x="638301" y="67309"/>
                </a:moveTo>
                <a:lnTo>
                  <a:pt x="629665" y="62356"/>
                </a:lnTo>
                <a:lnTo>
                  <a:pt x="399669" y="0"/>
                </a:lnTo>
                <a:lnTo>
                  <a:pt x="383413" y="0"/>
                </a:lnTo>
                <a:lnTo>
                  <a:pt x="383413" y="0"/>
                </a:lnTo>
                <a:lnTo>
                  <a:pt x="0" y="241172"/>
                </a:lnTo>
                <a:lnTo>
                  <a:pt x="0" y="258571"/>
                </a:lnTo>
                <a:lnTo>
                  <a:pt x="0" y="258571"/>
                </a:lnTo>
                <a:lnTo>
                  <a:pt x="3556" y="276097"/>
                </a:lnTo>
                <a:lnTo>
                  <a:pt x="6476" y="293496"/>
                </a:lnTo>
                <a:lnTo>
                  <a:pt x="9778" y="310768"/>
                </a:lnTo>
                <a:lnTo>
                  <a:pt x="14350" y="327278"/>
                </a:lnTo>
                <a:lnTo>
                  <a:pt x="20954" y="340994"/>
                </a:lnTo>
                <a:lnTo>
                  <a:pt x="28448" y="356488"/>
                </a:lnTo>
                <a:lnTo>
                  <a:pt x="37084" y="367918"/>
                </a:lnTo>
                <a:lnTo>
                  <a:pt x="48260" y="381253"/>
                </a:lnTo>
                <a:lnTo>
                  <a:pt x="61213" y="394207"/>
                </a:lnTo>
                <a:lnTo>
                  <a:pt x="75564" y="408304"/>
                </a:lnTo>
                <a:lnTo>
                  <a:pt x="90677" y="420115"/>
                </a:lnTo>
                <a:lnTo>
                  <a:pt x="109474" y="431291"/>
                </a:lnTo>
                <a:lnTo>
                  <a:pt x="131445" y="442086"/>
                </a:lnTo>
                <a:lnTo>
                  <a:pt x="153415" y="450722"/>
                </a:lnTo>
                <a:lnTo>
                  <a:pt x="175006" y="458342"/>
                </a:lnTo>
                <a:lnTo>
                  <a:pt x="199389" y="466216"/>
                </a:lnTo>
                <a:lnTo>
                  <a:pt x="219963" y="470153"/>
                </a:lnTo>
                <a:lnTo>
                  <a:pt x="242950" y="473836"/>
                </a:lnTo>
                <a:lnTo>
                  <a:pt x="266064" y="475995"/>
                </a:lnTo>
                <a:lnTo>
                  <a:pt x="291211" y="479170"/>
                </a:lnTo>
                <a:lnTo>
                  <a:pt x="316484" y="480313"/>
                </a:lnTo>
                <a:lnTo>
                  <a:pt x="340613" y="480313"/>
                </a:lnTo>
                <a:lnTo>
                  <a:pt x="361061" y="480313"/>
                </a:lnTo>
                <a:lnTo>
                  <a:pt x="384428" y="479170"/>
                </a:lnTo>
                <a:lnTo>
                  <a:pt x="406146" y="478154"/>
                </a:lnTo>
                <a:lnTo>
                  <a:pt x="429133" y="475995"/>
                </a:lnTo>
                <a:lnTo>
                  <a:pt x="451103" y="471296"/>
                </a:lnTo>
                <a:lnTo>
                  <a:pt x="469773" y="467359"/>
                </a:lnTo>
                <a:lnTo>
                  <a:pt x="490347" y="462660"/>
                </a:lnTo>
                <a:lnTo>
                  <a:pt x="510159" y="457199"/>
                </a:lnTo>
                <a:lnTo>
                  <a:pt x="530987" y="450722"/>
                </a:lnTo>
                <a:lnTo>
                  <a:pt x="555116" y="441070"/>
                </a:lnTo>
                <a:lnTo>
                  <a:pt x="580389" y="431291"/>
                </a:lnTo>
                <a:lnTo>
                  <a:pt x="602234" y="421639"/>
                </a:lnTo>
                <a:lnTo>
                  <a:pt x="620649" y="413003"/>
                </a:lnTo>
                <a:lnTo>
                  <a:pt x="636143" y="402843"/>
                </a:lnTo>
                <a:lnTo>
                  <a:pt x="650113" y="393191"/>
                </a:lnTo>
                <a:lnTo>
                  <a:pt x="665607" y="382396"/>
                </a:lnTo>
                <a:lnTo>
                  <a:pt x="678561" y="371601"/>
                </a:lnTo>
                <a:lnTo>
                  <a:pt x="678561" y="371601"/>
                </a:lnTo>
                <a:lnTo>
                  <a:pt x="693038" y="359663"/>
                </a:lnTo>
                <a:lnTo>
                  <a:pt x="708533" y="343153"/>
                </a:lnTo>
                <a:lnTo>
                  <a:pt x="722502" y="327278"/>
                </a:lnTo>
                <a:lnTo>
                  <a:pt x="736981" y="311784"/>
                </a:lnTo>
                <a:lnTo>
                  <a:pt x="747776" y="296671"/>
                </a:lnTo>
                <a:lnTo>
                  <a:pt x="757809" y="279400"/>
                </a:lnTo>
                <a:lnTo>
                  <a:pt x="765428" y="262889"/>
                </a:lnTo>
                <a:lnTo>
                  <a:pt x="771906" y="248030"/>
                </a:lnTo>
                <a:lnTo>
                  <a:pt x="776224" y="230377"/>
                </a:lnTo>
                <a:lnTo>
                  <a:pt x="779399" y="212851"/>
                </a:lnTo>
                <a:lnTo>
                  <a:pt x="780541" y="194437"/>
                </a:lnTo>
                <a:lnTo>
                  <a:pt x="780541" y="176021"/>
                </a:lnTo>
                <a:lnTo>
                  <a:pt x="780541" y="176021"/>
                </a:lnTo>
                <a:lnTo>
                  <a:pt x="757809" y="105537"/>
                </a:lnTo>
                <a:lnTo>
                  <a:pt x="746633" y="92582"/>
                </a:lnTo>
                <a:lnTo>
                  <a:pt x="746633" y="92582"/>
                </a:lnTo>
                <a:lnTo>
                  <a:pt x="637159" y="42544"/>
                </a:lnTo>
                <a:lnTo>
                  <a:pt x="616712" y="43560"/>
                </a:lnTo>
                <a:lnTo>
                  <a:pt x="596900" y="468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9A1FC2A-16D1-4D09-B773-FB975854727C}"/>
                  </a:ext>
                </a:extLst>
              </p14:cNvPr>
              <p14:cNvContentPartPr/>
              <p14:nvPr/>
            </p14:nvContentPartPr>
            <p14:xfrm>
              <a:off x="3946680" y="1906560"/>
              <a:ext cx="731880" cy="61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9A1FC2A-16D1-4D09-B773-FB975854727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37320" y="1897200"/>
                <a:ext cx="750600" cy="80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39239" y="792479"/>
            <a:ext cx="163448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229743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Chondrichthyes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443230">
              <a:lnSpc>
                <a:spcPct val="100000"/>
              </a:lnSpc>
              <a:spcBef>
                <a:spcPts val="5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Fertilisation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5" dirty="0">
                <a:latin typeface="Arial"/>
                <a:cs typeface="Arial"/>
              </a:rPr>
              <a:t>Fertilisation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105" dirty="0"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internal.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56661" y="1267586"/>
            <a:ext cx="885190" cy="535940"/>
          </a:xfrm>
          <a:custGeom>
            <a:avLst/>
            <a:gdLst/>
            <a:ahLst/>
            <a:cxnLst/>
            <a:rect l="l" t="t" r="r" b="b"/>
            <a:pathLst>
              <a:path w="885189" h="535939">
                <a:moveTo>
                  <a:pt x="884936" y="182499"/>
                </a:moveTo>
                <a:lnTo>
                  <a:pt x="884936" y="182499"/>
                </a:lnTo>
                <a:lnTo>
                  <a:pt x="668909" y="70612"/>
                </a:lnTo>
                <a:lnTo>
                  <a:pt x="651637" y="65150"/>
                </a:lnTo>
                <a:lnTo>
                  <a:pt x="634364" y="60578"/>
                </a:lnTo>
                <a:lnTo>
                  <a:pt x="252094" y="0"/>
                </a:lnTo>
                <a:lnTo>
                  <a:pt x="231139" y="0"/>
                </a:lnTo>
                <a:lnTo>
                  <a:pt x="209550" y="1524"/>
                </a:lnTo>
                <a:lnTo>
                  <a:pt x="188721" y="3301"/>
                </a:lnTo>
                <a:lnTo>
                  <a:pt x="168910" y="6476"/>
                </a:lnTo>
                <a:lnTo>
                  <a:pt x="151256" y="10160"/>
                </a:lnTo>
                <a:lnTo>
                  <a:pt x="133985" y="16256"/>
                </a:lnTo>
                <a:lnTo>
                  <a:pt x="118490" y="22733"/>
                </a:lnTo>
                <a:lnTo>
                  <a:pt x="102996" y="28448"/>
                </a:lnTo>
                <a:lnTo>
                  <a:pt x="102996" y="28448"/>
                </a:lnTo>
                <a:lnTo>
                  <a:pt x="0" y="185800"/>
                </a:lnTo>
                <a:lnTo>
                  <a:pt x="0" y="185800"/>
                </a:lnTo>
                <a:lnTo>
                  <a:pt x="1143" y="205232"/>
                </a:lnTo>
                <a:lnTo>
                  <a:pt x="2539" y="224662"/>
                </a:lnTo>
                <a:lnTo>
                  <a:pt x="4699" y="246634"/>
                </a:lnTo>
                <a:lnTo>
                  <a:pt x="8000" y="267208"/>
                </a:lnTo>
                <a:lnTo>
                  <a:pt x="13335" y="285496"/>
                </a:lnTo>
                <a:lnTo>
                  <a:pt x="19812" y="305308"/>
                </a:lnTo>
                <a:lnTo>
                  <a:pt x="26288" y="321563"/>
                </a:lnTo>
                <a:lnTo>
                  <a:pt x="33146" y="337692"/>
                </a:lnTo>
                <a:lnTo>
                  <a:pt x="40767" y="355346"/>
                </a:lnTo>
                <a:lnTo>
                  <a:pt x="50800" y="371601"/>
                </a:lnTo>
                <a:lnTo>
                  <a:pt x="60451" y="388112"/>
                </a:lnTo>
                <a:lnTo>
                  <a:pt x="70231" y="405002"/>
                </a:lnTo>
                <a:lnTo>
                  <a:pt x="81406" y="420115"/>
                </a:lnTo>
                <a:lnTo>
                  <a:pt x="93218" y="433450"/>
                </a:lnTo>
                <a:lnTo>
                  <a:pt x="93218" y="433450"/>
                </a:lnTo>
                <a:lnTo>
                  <a:pt x="108712" y="446024"/>
                </a:lnTo>
                <a:lnTo>
                  <a:pt x="125983" y="461517"/>
                </a:lnTo>
                <a:lnTo>
                  <a:pt x="145795" y="474472"/>
                </a:lnTo>
                <a:lnTo>
                  <a:pt x="162432" y="485266"/>
                </a:lnTo>
                <a:lnTo>
                  <a:pt x="176402" y="494284"/>
                </a:lnTo>
                <a:lnTo>
                  <a:pt x="193039" y="500379"/>
                </a:lnTo>
                <a:lnTo>
                  <a:pt x="211327" y="507238"/>
                </a:lnTo>
                <a:lnTo>
                  <a:pt x="233299" y="513714"/>
                </a:lnTo>
                <a:lnTo>
                  <a:pt x="254254" y="519175"/>
                </a:lnTo>
                <a:lnTo>
                  <a:pt x="272923" y="522350"/>
                </a:lnTo>
                <a:lnTo>
                  <a:pt x="291592" y="526669"/>
                </a:lnTo>
                <a:lnTo>
                  <a:pt x="311023" y="529971"/>
                </a:lnTo>
                <a:lnTo>
                  <a:pt x="336295" y="533146"/>
                </a:lnTo>
                <a:lnTo>
                  <a:pt x="360425" y="534288"/>
                </a:lnTo>
                <a:lnTo>
                  <a:pt x="384556" y="535686"/>
                </a:lnTo>
                <a:lnTo>
                  <a:pt x="407543" y="534288"/>
                </a:lnTo>
                <a:lnTo>
                  <a:pt x="431673" y="534288"/>
                </a:lnTo>
                <a:lnTo>
                  <a:pt x="455421" y="532129"/>
                </a:lnTo>
                <a:lnTo>
                  <a:pt x="478789" y="528827"/>
                </a:lnTo>
                <a:lnTo>
                  <a:pt x="499363" y="525652"/>
                </a:lnTo>
                <a:lnTo>
                  <a:pt x="521335" y="521335"/>
                </a:lnTo>
                <a:lnTo>
                  <a:pt x="542163" y="515874"/>
                </a:lnTo>
                <a:lnTo>
                  <a:pt x="560959" y="510539"/>
                </a:lnTo>
                <a:lnTo>
                  <a:pt x="581405" y="502920"/>
                </a:lnTo>
                <a:lnTo>
                  <a:pt x="601217" y="495426"/>
                </a:lnTo>
                <a:lnTo>
                  <a:pt x="620013" y="488569"/>
                </a:lnTo>
                <a:lnTo>
                  <a:pt x="634364" y="482091"/>
                </a:lnTo>
                <a:lnTo>
                  <a:pt x="648335" y="475614"/>
                </a:lnTo>
                <a:lnTo>
                  <a:pt x="664972" y="466978"/>
                </a:lnTo>
                <a:lnTo>
                  <a:pt x="684402" y="455040"/>
                </a:lnTo>
                <a:lnTo>
                  <a:pt x="705230" y="441071"/>
                </a:lnTo>
                <a:lnTo>
                  <a:pt x="722884" y="428751"/>
                </a:lnTo>
                <a:lnTo>
                  <a:pt x="739139" y="416178"/>
                </a:lnTo>
                <a:lnTo>
                  <a:pt x="756792" y="402844"/>
                </a:lnTo>
                <a:lnTo>
                  <a:pt x="771905" y="389889"/>
                </a:lnTo>
                <a:lnTo>
                  <a:pt x="787400" y="376936"/>
                </a:lnTo>
                <a:lnTo>
                  <a:pt x="803910" y="362585"/>
                </a:lnTo>
                <a:lnTo>
                  <a:pt x="816863" y="348869"/>
                </a:lnTo>
                <a:lnTo>
                  <a:pt x="830199" y="332359"/>
                </a:lnTo>
                <a:lnTo>
                  <a:pt x="842010" y="316102"/>
                </a:lnTo>
                <a:lnTo>
                  <a:pt x="852932" y="299592"/>
                </a:lnTo>
                <a:lnTo>
                  <a:pt x="862964" y="280162"/>
                </a:lnTo>
                <a:lnTo>
                  <a:pt x="870458" y="260731"/>
                </a:lnTo>
                <a:lnTo>
                  <a:pt x="873760" y="240919"/>
                </a:lnTo>
                <a:lnTo>
                  <a:pt x="873760" y="221487"/>
                </a:lnTo>
                <a:lnTo>
                  <a:pt x="873760" y="221487"/>
                </a:lnTo>
                <a:lnTo>
                  <a:pt x="836676" y="1551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860672" y="1324355"/>
            <a:ext cx="94614" cy="2011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82339" y="1280794"/>
            <a:ext cx="182118" cy="1864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75759" y="1132966"/>
            <a:ext cx="46355" cy="351155"/>
          </a:xfrm>
          <a:custGeom>
            <a:avLst/>
            <a:gdLst/>
            <a:ahLst/>
            <a:cxnLst/>
            <a:rect l="l" t="t" r="r" b="b"/>
            <a:pathLst>
              <a:path w="46354" h="351155">
                <a:moveTo>
                  <a:pt x="1142" y="9779"/>
                </a:moveTo>
                <a:lnTo>
                  <a:pt x="1142" y="9779"/>
                </a:lnTo>
                <a:lnTo>
                  <a:pt x="0" y="0"/>
                </a:lnTo>
                <a:lnTo>
                  <a:pt x="7619" y="14478"/>
                </a:lnTo>
                <a:lnTo>
                  <a:pt x="11937" y="40005"/>
                </a:lnTo>
                <a:lnTo>
                  <a:pt x="15493" y="67310"/>
                </a:lnTo>
                <a:lnTo>
                  <a:pt x="17652" y="93599"/>
                </a:lnTo>
                <a:lnTo>
                  <a:pt x="19430" y="114173"/>
                </a:lnTo>
                <a:lnTo>
                  <a:pt x="21970" y="133604"/>
                </a:lnTo>
                <a:lnTo>
                  <a:pt x="23113" y="154432"/>
                </a:lnTo>
                <a:lnTo>
                  <a:pt x="24129" y="172847"/>
                </a:lnTo>
                <a:lnTo>
                  <a:pt x="25273" y="195199"/>
                </a:lnTo>
                <a:lnTo>
                  <a:pt x="27431" y="221742"/>
                </a:lnTo>
                <a:lnTo>
                  <a:pt x="29590" y="244094"/>
                </a:lnTo>
                <a:lnTo>
                  <a:pt x="31750" y="268224"/>
                </a:lnTo>
                <a:lnTo>
                  <a:pt x="34925" y="291211"/>
                </a:lnTo>
                <a:lnTo>
                  <a:pt x="38226" y="311785"/>
                </a:lnTo>
                <a:lnTo>
                  <a:pt x="41782" y="332359"/>
                </a:lnTo>
                <a:lnTo>
                  <a:pt x="46100" y="3510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10177" y="1235455"/>
            <a:ext cx="93218" cy="138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04360" y="1365122"/>
            <a:ext cx="476250" cy="265430"/>
          </a:xfrm>
          <a:custGeom>
            <a:avLst/>
            <a:gdLst/>
            <a:ahLst/>
            <a:cxnLst/>
            <a:rect l="l" t="t" r="r" b="b"/>
            <a:pathLst>
              <a:path w="476250" h="265430">
                <a:moveTo>
                  <a:pt x="0" y="265049"/>
                </a:moveTo>
                <a:lnTo>
                  <a:pt x="19430" y="261112"/>
                </a:lnTo>
                <a:lnTo>
                  <a:pt x="33909" y="252475"/>
                </a:lnTo>
                <a:lnTo>
                  <a:pt x="51180" y="239140"/>
                </a:lnTo>
                <a:lnTo>
                  <a:pt x="74549" y="222885"/>
                </a:lnTo>
                <a:lnTo>
                  <a:pt x="98298" y="204215"/>
                </a:lnTo>
                <a:lnTo>
                  <a:pt x="122427" y="186943"/>
                </a:lnTo>
                <a:lnTo>
                  <a:pt x="149733" y="169672"/>
                </a:lnTo>
                <a:lnTo>
                  <a:pt x="180339" y="149860"/>
                </a:lnTo>
                <a:lnTo>
                  <a:pt x="213487" y="130683"/>
                </a:lnTo>
                <a:lnTo>
                  <a:pt x="242950" y="114173"/>
                </a:lnTo>
                <a:lnTo>
                  <a:pt x="271399" y="98043"/>
                </a:lnTo>
                <a:lnTo>
                  <a:pt x="300989" y="82803"/>
                </a:lnTo>
                <a:lnTo>
                  <a:pt x="330453" y="68834"/>
                </a:lnTo>
                <a:lnTo>
                  <a:pt x="354584" y="57658"/>
                </a:lnTo>
                <a:lnTo>
                  <a:pt x="376554" y="48005"/>
                </a:lnTo>
                <a:lnTo>
                  <a:pt x="398525" y="38226"/>
                </a:lnTo>
                <a:lnTo>
                  <a:pt x="417956" y="29590"/>
                </a:lnTo>
                <a:lnTo>
                  <a:pt x="438912" y="18796"/>
                </a:lnTo>
                <a:lnTo>
                  <a:pt x="459739" y="9016"/>
                </a:lnTo>
                <a:lnTo>
                  <a:pt x="475996" y="0"/>
                </a:lnTo>
                <a:lnTo>
                  <a:pt x="451103" y="11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79215" y="1405508"/>
            <a:ext cx="608965" cy="367665"/>
          </a:xfrm>
          <a:custGeom>
            <a:avLst/>
            <a:gdLst/>
            <a:ahLst/>
            <a:cxnLst/>
            <a:rect l="l" t="t" r="r" b="b"/>
            <a:pathLst>
              <a:path w="608964" h="367664">
                <a:moveTo>
                  <a:pt x="0" y="367156"/>
                </a:moveTo>
                <a:lnTo>
                  <a:pt x="14350" y="359663"/>
                </a:lnTo>
                <a:lnTo>
                  <a:pt x="29463" y="347344"/>
                </a:lnTo>
                <a:lnTo>
                  <a:pt x="49275" y="330073"/>
                </a:lnTo>
                <a:lnTo>
                  <a:pt x="73025" y="307466"/>
                </a:lnTo>
                <a:lnTo>
                  <a:pt x="99695" y="283337"/>
                </a:lnTo>
                <a:lnTo>
                  <a:pt x="124840" y="258444"/>
                </a:lnTo>
                <a:lnTo>
                  <a:pt x="154432" y="235838"/>
                </a:lnTo>
                <a:lnTo>
                  <a:pt x="188213" y="209930"/>
                </a:lnTo>
                <a:lnTo>
                  <a:pt x="224282" y="182499"/>
                </a:lnTo>
                <a:lnTo>
                  <a:pt x="259207" y="160527"/>
                </a:lnTo>
                <a:lnTo>
                  <a:pt x="294386" y="137922"/>
                </a:lnTo>
                <a:lnTo>
                  <a:pt x="333629" y="116331"/>
                </a:lnTo>
                <a:lnTo>
                  <a:pt x="371856" y="97916"/>
                </a:lnTo>
                <a:lnTo>
                  <a:pt x="405002" y="82423"/>
                </a:lnTo>
                <a:lnTo>
                  <a:pt x="437769" y="69468"/>
                </a:lnTo>
                <a:lnTo>
                  <a:pt x="469773" y="56514"/>
                </a:lnTo>
                <a:lnTo>
                  <a:pt x="496062" y="46736"/>
                </a:lnTo>
                <a:lnTo>
                  <a:pt x="518668" y="38100"/>
                </a:lnTo>
                <a:lnTo>
                  <a:pt x="538480" y="30606"/>
                </a:lnTo>
                <a:lnTo>
                  <a:pt x="559435" y="21970"/>
                </a:lnTo>
                <a:lnTo>
                  <a:pt x="580263" y="11937"/>
                </a:lnTo>
                <a:lnTo>
                  <a:pt x="597915" y="4699"/>
                </a:lnTo>
                <a:lnTo>
                  <a:pt x="608711" y="0"/>
                </a:lnTo>
                <a:lnTo>
                  <a:pt x="600075" y="10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3984" y="1436115"/>
            <a:ext cx="8890" cy="21590"/>
          </a:xfrm>
          <a:custGeom>
            <a:avLst/>
            <a:gdLst/>
            <a:ahLst/>
            <a:cxnLst/>
            <a:rect l="l" t="t" r="r" b="b"/>
            <a:pathLst>
              <a:path w="8889" h="21590">
                <a:moveTo>
                  <a:pt x="8636" y="0"/>
                </a:moveTo>
                <a:lnTo>
                  <a:pt x="6857" y="11811"/>
                </a:lnTo>
                <a:lnTo>
                  <a:pt x="0" y="2159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2120" y="792479"/>
            <a:ext cx="17228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383667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Germ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Layers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diploblastic</a:t>
            </a:r>
            <a:r>
              <a:rPr sz="1500" b="1" spc="-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animals.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 develops </a:t>
            </a:r>
            <a:r>
              <a:rPr sz="1500" b="1" spc="-55" dirty="0">
                <a:latin typeface="Gill Sans MT"/>
                <a:cs typeface="Gill Sans MT"/>
              </a:rPr>
              <a:t>from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two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germ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layers</a:t>
            </a:r>
            <a:r>
              <a:rPr sz="1500" b="1" spc="-19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0" dirty="0">
                <a:latin typeface="Gill Sans MT"/>
                <a:cs typeface="Gill Sans MT"/>
              </a:rPr>
              <a:t>i.e.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65" dirty="0">
                <a:latin typeface="Gill Sans MT"/>
                <a:cs typeface="Gill Sans MT"/>
              </a:rPr>
              <a:t>Ectoderm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latin typeface="Gill Sans MT"/>
                <a:cs typeface="Gill Sans MT"/>
              </a:rPr>
              <a:t>Endoderm.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89707" y="1637410"/>
            <a:ext cx="959485" cy="56515"/>
          </a:xfrm>
          <a:custGeom>
            <a:avLst/>
            <a:gdLst/>
            <a:ahLst/>
            <a:cxnLst/>
            <a:rect l="l" t="t" r="r" b="b"/>
            <a:pathLst>
              <a:path w="959485" h="56514">
                <a:moveTo>
                  <a:pt x="0" y="4317"/>
                </a:moveTo>
                <a:lnTo>
                  <a:pt x="0" y="4317"/>
                </a:lnTo>
                <a:lnTo>
                  <a:pt x="6223" y="11811"/>
                </a:lnTo>
                <a:lnTo>
                  <a:pt x="17399" y="18668"/>
                </a:lnTo>
                <a:lnTo>
                  <a:pt x="31750" y="24764"/>
                </a:lnTo>
                <a:lnTo>
                  <a:pt x="44704" y="33400"/>
                </a:lnTo>
                <a:lnTo>
                  <a:pt x="59055" y="41021"/>
                </a:lnTo>
                <a:lnTo>
                  <a:pt x="73152" y="47878"/>
                </a:lnTo>
                <a:lnTo>
                  <a:pt x="89662" y="53212"/>
                </a:lnTo>
                <a:lnTo>
                  <a:pt x="108077" y="56514"/>
                </a:lnTo>
                <a:lnTo>
                  <a:pt x="129286" y="56514"/>
                </a:lnTo>
                <a:lnTo>
                  <a:pt x="148717" y="53212"/>
                </a:lnTo>
                <a:lnTo>
                  <a:pt x="167512" y="49657"/>
                </a:lnTo>
                <a:lnTo>
                  <a:pt x="185039" y="45720"/>
                </a:lnTo>
                <a:lnTo>
                  <a:pt x="203454" y="41021"/>
                </a:lnTo>
                <a:lnTo>
                  <a:pt x="222123" y="37084"/>
                </a:lnTo>
                <a:lnTo>
                  <a:pt x="238379" y="32385"/>
                </a:lnTo>
                <a:lnTo>
                  <a:pt x="254889" y="28448"/>
                </a:lnTo>
                <a:lnTo>
                  <a:pt x="272542" y="26924"/>
                </a:lnTo>
                <a:lnTo>
                  <a:pt x="290956" y="26924"/>
                </a:lnTo>
                <a:lnTo>
                  <a:pt x="312928" y="25908"/>
                </a:lnTo>
                <a:lnTo>
                  <a:pt x="334899" y="26924"/>
                </a:lnTo>
                <a:lnTo>
                  <a:pt x="355727" y="30607"/>
                </a:lnTo>
                <a:lnTo>
                  <a:pt x="375539" y="34543"/>
                </a:lnTo>
                <a:lnTo>
                  <a:pt x="393954" y="40259"/>
                </a:lnTo>
                <a:lnTo>
                  <a:pt x="413639" y="45720"/>
                </a:lnTo>
                <a:lnTo>
                  <a:pt x="431292" y="48895"/>
                </a:lnTo>
                <a:lnTo>
                  <a:pt x="447929" y="49657"/>
                </a:lnTo>
                <a:lnTo>
                  <a:pt x="464058" y="46736"/>
                </a:lnTo>
                <a:lnTo>
                  <a:pt x="481711" y="41021"/>
                </a:lnTo>
                <a:lnTo>
                  <a:pt x="500125" y="34543"/>
                </a:lnTo>
                <a:lnTo>
                  <a:pt x="518794" y="26924"/>
                </a:lnTo>
                <a:lnTo>
                  <a:pt x="535051" y="20447"/>
                </a:lnTo>
                <a:lnTo>
                  <a:pt x="549402" y="13970"/>
                </a:lnTo>
                <a:lnTo>
                  <a:pt x="563499" y="8636"/>
                </a:lnTo>
                <a:lnTo>
                  <a:pt x="578993" y="5334"/>
                </a:lnTo>
                <a:lnTo>
                  <a:pt x="596519" y="4317"/>
                </a:lnTo>
                <a:lnTo>
                  <a:pt x="614172" y="5334"/>
                </a:lnTo>
                <a:lnTo>
                  <a:pt x="631825" y="7492"/>
                </a:lnTo>
                <a:lnTo>
                  <a:pt x="649097" y="10795"/>
                </a:lnTo>
                <a:lnTo>
                  <a:pt x="666750" y="16128"/>
                </a:lnTo>
                <a:lnTo>
                  <a:pt x="685165" y="21589"/>
                </a:lnTo>
                <a:lnTo>
                  <a:pt x="702818" y="24764"/>
                </a:lnTo>
                <a:lnTo>
                  <a:pt x="721106" y="24764"/>
                </a:lnTo>
                <a:lnTo>
                  <a:pt x="739902" y="21589"/>
                </a:lnTo>
                <a:lnTo>
                  <a:pt x="755396" y="17272"/>
                </a:lnTo>
                <a:lnTo>
                  <a:pt x="769746" y="10795"/>
                </a:lnTo>
                <a:lnTo>
                  <a:pt x="784859" y="6476"/>
                </a:lnTo>
                <a:lnTo>
                  <a:pt x="800354" y="2159"/>
                </a:lnTo>
                <a:lnTo>
                  <a:pt x="816864" y="0"/>
                </a:lnTo>
                <a:lnTo>
                  <a:pt x="834136" y="0"/>
                </a:lnTo>
                <a:lnTo>
                  <a:pt x="834136" y="0"/>
                </a:lnTo>
                <a:lnTo>
                  <a:pt x="851407" y="2159"/>
                </a:lnTo>
                <a:lnTo>
                  <a:pt x="869061" y="5334"/>
                </a:lnTo>
                <a:lnTo>
                  <a:pt x="886714" y="8636"/>
                </a:lnTo>
                <a:lnTo>
                  <a:pt x="902207" y="11811"/>
                </a:lnTo>
                <a:lnTo>
                  <a:pt x="918464" y="12953"/>
                </a:lnTo>
                <a:lnTo>
                  <a:pt x="934593" y="12953"/>
                </a:lnTo>
                <a:lnTo>
                  <a:pt x="949070" y="10795"/>
                </a:lnTo>
                <a:lnTo>
                  <a:pt x="959104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32302" y="1875281"/>
            <a:ext cx="975360" cy="69215"/>
          </a:xfrm>
          <a:custGeom>
            <a:avLst/>
            <a:gdLst/>
            <a:ahLst/>
            <a:cxnLst/>
            <a:rect l="l" t="t" r="r" b="b"/>
            <a:pathLst>
              <a:path w="975360" h="69214">
                <a:moveTo>
                  <a:pt x="0" y="0"/>
                </a:moveTo>
                <a:lnTo>
                  <a:pt x="0" y="0"/>
                </a:lnTo>
                <a:lnTo>
                  <a:pt x="10795" y="6476"/>
                </a:lnTo>
                <a:lnTo>
                  <a:pt x="24002" y="13715"/>
                </a:lnTo>
                <a:lnTo>
                  <a:pt x="38100" y="21716"/>
                </a:lnTo>
                <a:lnTo>
                  <a:pt x="51435" y="28828"/>
                </a:lnTo>
                <a:lnTo>
                  <a:pt x="51435" y="28828"/>
                </a:lnTo>
                <a:lnTo>
                  <a:pt x="66548" y="36829"/>
                </a:lnTo>
                <a:lnTo>
                  <a:pt x="85217" y="43306"/>
                </a:lnTo>
                <a:lnTo>
                  <a:pt x="105028" y="49783"/>
                </a:lnTo>
                <a:lnTo>
                  <a:pt x="123825" y="55117"/>
                </a:lnTo>
                <a:lnTo>
                  <a:pt x="141097" y="57276"/>
                </a:lnTo>
                <a:lnTo>
                  <a:pt x="159765" y="56260"/>
                </a:lnTo>
                <a:lnTo>
                  <a:pt x="176022" y="54101"/>
                </a:lnTo>
                <a:lnTo>
                  <a:pt x="192532" y="49783"/>
                </a:lnTo>
                <a:lnTo>
                  <a:pt x="210185" y="44322"/>
                </a:lnTo>
                <a:lnTo>
                  <a:pt x="229997" y="39623"/>
                </a:lnTo>
                <a:lnTo>
                  <a:pt x="248285" y="35686"/>
                </a:lnTo>
                <a:lnTo>
                  <a:pt x="268097" y="32511"/>
                </a:lnTo>
                <a:lnTo>
                  <a:pt x="287909" y="31368"/>
                </a:lnTo>
                <a:lnTo>
                  <a:pt x="309880" y="31368"/>
                </a:lnTo>
                <a:lnTo>
                  <a:pt x="331850" y="33527"/>
                </a:lnTo>
                <a:lnTo>
                  <a:pt x="353440" y="38607"/>
                </a:lnTo>
                <a:lnTo>
                  <a:pt x="375412" y="45465"/>
                </a:lnTo>
                <a:lnTo>
                  <a:pt x="395224" y="52958"/>
                </a:lnTo>
                <a:lnTo>
                  <a:pt x="412876" y="59816"/>
                </a:lnTo>
                <a:lnTo>
                  <a:pt x="429006" y="64896"/>
                </a:lnTo>
                <a:lnTo>
                  <a:pt x="444500" y="69214"/>
                </a:lnTo>
                <a:lnTo>
                  <a:pt x="463931" y="69214"/>
                </a:lnTo>
                <a:lnTo>
                  <a:pt x="485901" y="64896"/>
                </a:lnTo>
                <a:lnTo>
                  <a:pt x="505713" y="59816"/>
                </a:lnTo>
                <a:lnTo>
                  <a:pt x="523367" y="51942"/>
                </a:lnTo>
                <a:lnTo>
                  <a:pt x="540638" y="44322"/>
                </a:lnTo>
                <a:lnTo>
                  <a:pt x="557276" y="36829"/>
                </a:lnTo>
                <a:lnTo>
                  <a:pt x="574801" y="31368"/>
                </a:lnTo>
                <a:lnTo>
                  <a:pt x="594360" y="27812"/>
                </a:lnTo>
                <a:lnTo>
                  <a:pt x="613028" y="27050"/>
                </a:lnTo>
                <a:lnTo>
                  <a:pt x="630682" y="27812"/>
                </a:lnTo>
                <a:lnTo>
                  <a:pt x="647953" y="31368"/>
                </a:lnTo>
                <a:lnTo>
                  <a:pt x="664463" y="34670"/>
                </a:lnTo>
                <a:lnTo>
                  <a:pt x="682117" y="38607"/>
                </a:lnTo>
                <a:lnTo>
                  <a:pt x="698373" y="43306"/>
                </a:lnTo>
                <a:lnTo>
                  <a:pt x="714883" y="48640"/>
                </a:lnTo>
                <a:lnTo>
                  <a:pt x="732155" y="52958"/>
                </a:lnTo>
                <a:lnTo>
                  <a:pt x="754126" y="54101"/>
                </a:lnTo>
                <a:lnTo>
                  <a:pt x="754126" y="54101"/>
                </a:lnTo>
                <a:lnTo>
                  <a:pt x="777239" y="51942"/>
                </a:lnTo>
                <a:lnTo>
                  <a:pt x="798068" y="47624"/>
                </a:lnTo>
                <a:lnTo>
                  <a:pt x="817499" y="41147"/>
                </a:lnTo>
                <a:lnTo>
                  <a:pt x="836168" y="33527"/>
                </a:lnTo>
                <a:lnTo>
                  <a:pt x="852805" y="27050"/>
                </a:lnTo>
                <a:lnTo>
                  <a:pt x="870458" y="22732"/>
                </a:lnTo>
                <a:lnTo>
                  <a:pt x="888111" y="20192"/>
                </a:lnTo>
                <a:lnTo>
                  <a:pt x="906399" y="20192"/>
                </a:lnTo>
                <a:lnTo>
                  <a:pt x="926211" y="21716"/>
                </a:lnTo>
                <a:lnTo>
                  <a:pt x="945007" y="22732"/>
                </a:lnTo>
                <a:lnTo>
                  <a:pt x="963295" y="23875"/>
                </a:lnTo>
                <a:lnTo>
                  <a:pt x="975233" y="2387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99915" y="18803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94964" y="1938147"/>
            <a:ext cx="223520" cy="1259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59354" y="2196719"/>
            <a:ext cx="205231" cy="1395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222580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7800" y="792479"/>
            <a:ext cx="1796033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115312" y="0"/>
                </a:moveTo>
                <a:lnTo>
                  <a:pt x="0" y="0"/>
                </a:lnTo>
                <a:lnTo>
                  <a:pt x="0" y="475488"/>
                </a:lnTo>
                <a:lnTo>
                  <a:pt x="2036064" y="475488"/>
                </a:lnTo>
                <a:lnTo>
                  <a:pt x="2115312" y="396239"/>
                </a:lnTo>
                <a:lnTo>
                  <a:pt x="211531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374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036064" y="475488"/>
                </a:moveTo>
                <a:lnTo>
                  <a:pt x="2051939" y="412114"/>
                </a:lnTo>
                <a:lnTo>
                  <a:pt x="2115312" y="396239"/>
                </a:lnTo>
                <a:lnTo>
                  <a:pt x="2036064" y="475488"/>
                </a:lnTo>
                <a:lnTo>
                  <a:pt x="0" y="475488"/>
                </a:lnTo>
                <a:lnTo>
                  <a:pt x="0" y="0"/>
                </a:lnTo>
                <a:lnTo>
                  <a:pt x="2115312" y="0"/>
                </a:lnTo>
                <a:lnTo>
                  <a:pt x="211531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309181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Chondrichthyes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51155">
              <a:lnSpc>
                <a:spcPct val="100000"/>
              </a:lnSpc>
              <a:spcBef>
                <a:spcPts val="5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20" dirty="0">
                <a:latin typeface="Arial"/>
                <a:cs typeface="Arial"/>
              </a:rPr>
              <a:t>Most </a:t>
            </a:r>
            <a:r>
              <a:rPr sz="1500" spc="-20" dirty="0">
                <a:latin typeface="Arial"/>
                <a:cs typeface="Arial"/>
              </a:rPr>
              <a:t>species are</a:t>
            </a:r>
            <a:r>
              <a:rPr sz="1500" spc="-150" dirty="0"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ovoviviparous.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72942" y="1193037"/>
            <a:ext cx="1570990" cy="574040"/>
          </a:xfrm>
          <a:custGeom>
            <a:avLst/>
            <a:gdLst/>
            <a:ahLst/>
            <a:cxnLst/>
            <a:rect l="l" t="t" r="r" b="b"/>
            <a:pathLst>
              <a:path w="1570989" h="574039">
                <a:moveTo>
                  <a:pt x="1553336" y="202057"/>
                </a:moveTo>
                <a:lnTo>
                  <a:pt x="1549019" y="192277"/>
                </a:lnTo>
                <a:lnTo>
                  <a:pt x="1542542" y="183641"/>
                </a:lnTo>
                <a:lnTo>
                  <a:pt x="1533906" y="172465"/>
                </a:lnTo>
                <a:lnTo>
                  <a:pt x="1457197" y="117094"/>
                </a:lnTo>
                <a:lnTo>
                  <a:pt x="1439671" y="108458"/>
                </a:lnTo>
                <a:lnTo>
                  <a:pt x="1420876" y="103377"/>
                </a:lnTo>
                <a:lnTo>
                  <a:pt x="1403604" y="97662"/>
                </a:lnTo>
                <a:lnTo>
                  <a:pt x="1384934" y="92201"/>
                </a:lnTo>
                <a:lnTo>
                  <a:pt x="1362964" y="84962"/>
                </a:lnTo>
                <a:lnTo>
                  <a:pt x="1338833" y="78232"/>
                </a:lnTo>
                <a:lnTo>
                  <a:pt x="1316862" y="72771"/>
                </a:lnTo>
                <a:lnTo>
                  <a:pt x="1296034" y="67690"/>
                </a:lnTo>
                <a:lnTo>
                  <a:pt x="1276477" y="61975"/>
                </a:lnTo>
                <a:lnTo>
                  <a:pt x="1255648" y="57658"/>
                </a:lnTo>
                <a:lnTo>
                  <a:pt x="1232661" y="54356"/>
                </a:lnTo>
                <a:lnTo>
                  <a:pt x="1211707" y="52197"/>
                </a:lnTo>
                <a:lnTo>
                  <a:pt x="1194054" y="49402"/>
                </a:lnTo>
                <a:lnTo>
                  <a:pt x="1174622" y="44703"/>
                </a:lnTo>
                <a:lnTo>
                  <a:pt x="1152652" y="40005"/>
                </a:lnTo>
                <a:lnTo>
                  <a:pt x="1132205" y="36068"/>
                </a:lnTo>
                <a:lnTo>
                  <a:pt x="1110995" y="31750"/>
                </a:lnTo>
                <a:lnTo>
                  <a:pt x="1089279" y="29590"/>
                </a:lnTo>
                <a:lnTo>
                  <a:pt x="1067434" y="26035"/>
                </a:lnTo>
                <a:lnTo>
                  <a:pt x="1043305" y="22733"/>
                </a:lnTo>
                <a:lnTo>
                  <a:pt x="1018032" y="19558"/>
                </a:lnTo>
                <a:lnTo>
                  <a:pt x="988568" y="16256"/>
                </a:lnTo>
                <a:lnTo>
                  <a:pt x="960119" y="14097"/>
                </a:lnTo>
                <a:lnTo>
                  <a:pt x="860424" y="4318"/>
                </a:lnTo>
                <a:lnTo>
                  <a:pt x="832993" y="2159"/>
                </a:lnTo>
                <a:lnTo>
                  <a:pt x="811021" y="1143"/>
                </a:lnTo>
                <a:lnTo>
                  <a:pt x="793369" y="0"/>
                </a:lnTo>
                <a:lnTo>
                  <a:pt x="778256" y="0"/>
                </a:lnTo>
                <a:lnTo>
                  <a:pt x="703833" y="0"/>
                </a:lnTo>
                <a:lnTo>
                  <a:pt x="686561" y="1143"/>
                </a:lnTo>
                <a:lnTo>
                  <a:pt x="665226" y="1143"/>
                </a:lnTo>
                <a:lnTo>
                  <a:pt x="641477" y="2159"/>
                </a:lnTo>
                <a:lnTo>
                  <a:pt x="615187" y="3301"/>
                </a:lnTo>
                <a:lnTo>
                  <a:pt x="590042" y="4318"/>
                </a:lnTo>
                <a:lnTo>
                  <a:pt x="566928" y="5461"/>
                </a:lnTo>
                <a:lnTo>
                  <a:pt x="544957" y="8636"/>
                </a:lnTo>
                <a:lnTo>
                  <a:pt x="521969" y="11937"/>
                </a:lnTo>
                <a:lnTo>
                  <a:pt x="501395" y="15112"/>
                </a:lnTo>
                <a:lnTo>
                  <a:pt x="481710" y="17399"/>
                </a:lnTo>
                <a:lnTo>
                  <a:pt x="465073" y="19558"/>
                </a:lnTo>
                <a:lnTo>
                  <a:pt x="447802" y="22733"/>
                </a:lnTo>
                <a:lnTo>
                  <a:pt x="429132" y="27050"/>
                </a:lnTo>
                <a:lnTo>
                  <a:pt x="429132" y="27050"/>
                </a:lnTo>
                <a:lnTo>
                  <a:pt x="0" y="376555"/>
                </a:lnTo>
                <a:lnTo>
                  <a:pt x="0" y="376555"/>
                </a:lnTo>
                <a:lnTo>
                  <a:pt x="1015" y="394208"/>
                </a:lnTo>
                <a:lnTo>
                  <a:pt x="4318" y="411480"/>
                </a:lnTo>
                <a:lnTo>
                  <a:pt x="8636" y="428878"/>
                </a:lnTo>
                <a:lnTo>
                  <a:pt x="15112" y="444246"/>
                </a:lnTo>
                <a:lnTo>
                  <a:pt x="22606" y="457200"/>
                </a:lnTo>
                <a:lnTo>
                  <a:pt x="30606" y="469138"/>
                </a:lnTo>
                <a:lnTo>
                  <a:pt x="40258" y="483488"/>
                </a:lnTo>
                <a:lnTo>
                  <a:pt x="53212" y="496188"/>
                </a:lnTo>
                <a:lnTo>
                  <a:pt x="66548" y="508381"/>
                </a:lnTo>
                <a:lnTo>
                  <a:pt x="80644" y="518033"/>
                </a:lnTo>
                <a:lnTo>
                  <a:pt x="94995" y="527812"/>
                </a:lnTo>
                <a:lnTo>
                  <a:pt x="110489" y="536448"/>
                </a:lnTo>
                <a:lnTo>
                  <a:pt x="125602" y="544068"/>
                </a:lnTo>
                <a:lnTo>
                  <a:pt x="142239" y="550545"/>
                </a:lnTo>
                <a:lnTo>
                  <a:pt x="161925" y="556260"/>
                </a:lnTo>
                <a:lnTo>
                  <a:pt x="182499" y="560197"/>
                </a:lnTo>
                <a:lnTo>
                  <a:pt x="204850" y="563499"/>
                </a:lnTo>
                <a:lnTo>
                  <a:pt x="226440" y="566674"/>
                </a:lnTo>
                <a:lnTo>
                  <a:pt x="249427" y="570357"/>
                </a:lnTo>
                <a:lnTo>
                  <a:pt x="273557" y="570991"/>
                </a:lnTo>
                <a:lnTo>
                  <a:pt x="298831" y="572515"/>
                </a:lnTo>
                <a:lnTo>
                  <a:pt x="325119" y="573532"/>
                </a:lnTo>
                <a:lnTo>
                  <a:pt x="350266" y="573532"/>
                </a:lnTo>
                <a:lnTo>
                  <a:pt x="374395" y="573532"/>
                </a:lnTo>
                <a:lnTo>
                  <a:pt x="394843" y="570991"/>
                </a:lnTo>
                <a:lnTo>
                  <a:pt x="414655" y="568198"/>
                </a:lnTo>
                <a:lnTo>
                  <a:pt x="435609" y="564514"/>
                </a:lnTo>
                <a:lnTo>
                  <a:pt x="456437" y="561339"/>
                </a:lnTo>
                <a:lnTo>
                  <a:pt x="477393" y="558038"/>
                </a:lnTo>
                <a:lnTo>
                  <a:pt x="502539" y="556260"/>
                </a:lnTo>
                <a:lnTo>
                  <a:pt x="529844" y="554101"/>
                </a:lnTo>
                <a:lnTo>
                  <a:pt x="557276" y="550545"/>
                </a:lnTo>
                <a:lnTo>
                  <a:pt x="581024" y="547243"/>
                </a:lnTo>
                <a:lnTo>
                  <a:pt x="604393" y="545084"/>
                </a:lnTo>
                <a:lnTo>
                  <a:pt x="630682" y="542925"/>
                </a:lnTo>
                <a:lnTo>
                  <a:pt x="660272" y="540765"/>
                </a:lnTo>
                <a:lnTo>
                  <a:pt x="690880" y="539750"/>
                </a:lnTo>
                <a:lnTo>
                  <a:pt x="716026" y="539750"/>
                </a:lnTo>
                <a:lnTo>
                  <a:pt x="741171" y="539750"/>
                </a:lnTo>
                <a:lnTo>
                  <a:pt x="763143" y="538607"/>
                </a:lnTo>
                <a:lnTo>
                  <a:pt x="784732" y="538607"/>
                </a:lnTo>
                <a:lnTo>
                  <a:pt x="805687" y="539750"/>
                </a:lnTo>
                <a:lnTo>
                  <a:pt x="826516" y="539750"/>
                </a:lnTo>
                <a:lnTo>
                  <a:pt x="848486" y="539750"/>
                </a:lnTo>
                <a:lnTo>
                  <a:pt x="871601" y="540765"/>
                </a:lnTo>
                <a:lnTo>
                  <a:pt x="893191" y="541909"/>
                </a:lnTo>
                <a:lnTo>
                  <a:pt x="915161" y="541909"/>
                </a:lnTo>
                <a:lnTo>
                  <a:pt x="937006" y="541909"/>
                </a:lnTo>
                <a:lnTo>
                  <a:pt x="958977" y="541909"/>
                </a:lnTo>
                <a:lnTo>
                  <a:pt x="978407" y="541909"/>
                </a:lnTo>
                <a:lnTo>
                  <a:pt x="999362" y="541909"/>
                </a:lnTo>
                <a:lnTo>
                  <a:pt x="1021333" y="541909"/>
                </a:lnTo>
                <a:lnTo>
                  <a:pt x="1042161" y="541909"/>
                </a:lnTo>
                <a:lnTo>
                  <a:pt x="1066292" y="541909"/>
                </a:lnTo>
                <a:lnTo>
                  <a:pt x="1089279" y="540765"/>
                </a:lnTo>
                <a:lnTo>
                  <a:pt x="1110995" y="539750"/>
                </a:lnTo>
                <a:lnTo>
                  <a:pt x="1134364" y="537590"/>
                </a:lnTo>
                <a:lnTo>
                  <a:pt x="1156970" y="534288"/>
                </a:lnTo>
                <a:lnTo>
                  <a:pt x="1175766" y="530733"/>
                </a:lnTo>
                <a:lnTo>
                  <a:pt x="1199895" y="525652"/>
                </a:lnTo>
                <a:lnTo>
                  <a:pt x="1226184" y="520319"/>
                </a:lnTo>
                <a:lnTo>
                  <a:pt x="1251331" y="515874"/>
                </a:lnTo>
                <a:lnTo>
                  <a:pt x="1275460" y="511556"/>
                </a:lnTo>
                <a:lnTo>
                  <a:pt x="1294892" y="506984"/>
                </a:lnTo>
                <a:lnTo>
                  <a:pt x="1313560" y="500761"/>
                </a:lnTo>
                <a:lnTo>
                  <a:pt x="1333372" y="493268"/>
                </a:lnTo>
                <a:lnTo>
                  <a:pt x="1352804" y="485394"/>
                </a:lnTo>
                <a:lnTo>
                  <a:pt x="1375156" y="476758"/>
                </a:lnTo>
                <a:lnTo>
                  <a:pt x="1396745" y="466978"/>
                </a:lnTo>
                <a:lnTo>
                  <a:pt x="1413383" y="457200"/>
                </a:lnTo>
                <a:lnTo>
                  <a:pt x="1428877" y="447548"/>
                </a:lnTo>
                <a:lnTo>
                  <a:pt x="1442846" y="437514"/>
                </a:lnTo>
                <a:lnTo>
                  <a:pt x="1457197" y="425576"/>
                </a:lnTo>
                <a:lnTo>
                  <a:pt x="1470279" y="411480"/>
                </a:lnTo>
                <a:lnTo>
                  <a:pt x="1482090" y="398525"/>
                </a:lnTo>
                <a:lnTo>
                  <a:pt x="1493266" y="386714"/>
                </a:lnTo>
                <a:lnTo>
                  <a:pt x="1503298" y="374396"/>
                </a:lnTo>
                <a:lnTo>
                  <a:pt x="1514094" y="358266"/>
                </a:lnTo>
                <a:lnTo>
                  <a:pt x="1527047" y="343153"/>
                </a:lnTo>
                <a:lnTo>
                  <a:pt x="1539367" y="328040"/>
                </a:lnTo>
                <a:lnTo>
                  <a:pt x="1548003" y="311785"/>
                </a:lnTo>
                <a:lnTo>
                  <a:pt x="1553336" y="294513"/>
                </a:lnTo>
                <a:lnTo>
                  <a:pt x="1559179" y="278002"/>
                </a:lnTo>
                <a:lnTo>
                  <a:pt x="1563116" y="261747"/>
                </a:lnTo>
                <a:lnTo>
                  <a:pt x="1567815" y="245618"/>
                </a:lnTo>
                <a:lnTo>
                  <a:pt x="1569973" y="228981"/>
                </a:lnTo>
                <a:lnTo>
                  <a:pt x="1570990" y="211709"/>
                </a:lnTo>
                <a:lnTo>
                  <a:pt x="1570990" y="211709"/>
                </a:lnTo>
                <a:lnTo>
                  <a:pt x="1504442" y="144399"/>
                </a:lnTo>
                <a:lnTo>
                  <a:pt x="1471295" y="14439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222580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5920" y="792479"/>
            <a:ext cx="139979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115312" y="0"/>
                </a:moveTo>
                <a:lnTo>
                  <a:pt x="0" y="0"/>
                </a:lnTo>
                <a:lnTo>
                  <a:pt x="0" y="475488"/>
                </a:lnTo>
                <a:lnTo>
                  <a:pt x="2036064" y="475488"/>
                </a:lnTo>
                <a:lnTo>
                  <a:pt x="2115312" y="396239"/>
                </a:lnTo>
                <a:lnTo>
                  <a:pt x="211531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374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036064" y="475488"/>
                </a:moveTo>
                <a:lnTo>
                  <a:pt x="2051939" y="412114"/>
                </a:lnTo>
                <a:lnTo>
                  <a:pt x="2115312" y="396239"/>
                </a:lnTo>
                <a:lnTo>
                  <a:pt x="2036064" y="475488"/>
                </a:lnTo>
                <a:lnTo>
                  <a:pt x="0" y="475488"/>
                </a:lnTo>
                <a:lnTo>
                  <a:pt x="0" y="0"/>
                </a:lnTo>
                <a:lnTo>
                  <a:pt x="2115312" y="0"/>
                </a:lnTo>
                <a:lnTo>
                  <a:pt x="211531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2149475" cy="1607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Chondrichthyes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549275">
              <a:lnSpc>
                <a:spcPct val="100000"/>
              </a:lnSpc>
              <a:spcBef>
                <a:spcPts val="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206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dirty="0">
                <a:latin typeface="Arial"/>
                <a:cs typeface="Arial"/>
              </a:rPr>
              <a:t>Scoliodon </a:t>
            </a:r>
            <a:r>
              <a:rPr sz="1500" spc="20" dirty="0">
                <a:latin typeface="Arial"/>
                <a:cs typeface="Arial"/>
              </a:rPr>
              <a:t>(dog</a:t>
            </a:r>
            <a:r>
              <a:rPr sz="1500" spc="-19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fish).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20" dirty="0">
                <a:latin typeface="Arial"/>
                <a:cs typeface="Arial"/>
              </a:rPr>
              <a:t>Torpido </a:t>
            </a:r>
            <a:r>
              <a:rPr sz="1500" spc="-10" dirty="0">
                <a:latin typeface="Arial"/>
                <a:cs typeface="Arial"/>
              </a:rPr>
              <a:t>(Electric</a:t>
            </a:r>
            <a:r>
              <a:rPr sz="1500" spc="-254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ray).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80103" y="3075431"/>
            <a:ext cx="4974336" cy="19476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68696" y="963167"/>
            <a:ext cx="3285744" cy="2036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37639" y="1701038"/>
            <a:ext cx="82804" cy="142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41144" y="18127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34157" y="1868042"/>
            <a:ext cx="171704" cy="2386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28342" y="2082038"/>
            <a:ext cx="155575" cy="319405"/>
          </a:xfrm>
          <a:custGeom>
            <a:avLst/>
            <a:gdLst/>
            <a:ahLst/>
            <a:cxnLst/>
            <a:rect l="l" t="t" r="r" b="b"/>
            <a:pathLst>
              <a:path w="155575" h="319405">
                <a:moveTo>
                  <a:pt x="151130" y="58674"/>
                </a:moveTo>
                <a:lnTo>
                  <a:pt x="155067" y="46481"/>
                </a:lnTo>
                <a:lnTo>
                  <a:pt x="155067" y="34671"/>
                </a:lnTo>
                <a:lnTo>
                  <a:pt x="147574" y="20574"/>
                </a:lnTo>
                <a:lnTo>
                  <a:pt x="107187" y="0"/>
                </a:lnTo>
                <a:lnTo>
                  <a:pt x="92837" y="2159"/>
                </a:lnTo>
                <a:lnTo>
                  <a:pt x="78739" y="7619"/>
                </a:lnTo>
                <a:lnTo>
                  <a:pt x="17271" y="92202"/>
                </a:lnTo>
                <a:lnTo>
                  <a:pt x="19812" y="111633"/>
                </a:lnTo>
                <a:lnTo>
                  <a:pt x="26924" y="129286"/>
                </a:lnTo>
                <a:lnTo>
                  <a:pt x="39496" y="143383"/>
                </a:lnTo>
                <a:lnTo>
                  <a:pt x="54609" y="152273"/>
                </a:lnTo>
                <a:lnTo>
                  <a:pt x="72008" y="156337"/>
                </a:lnTo>
                <a:lnTo>
                  <a:pt x="90677" y="157353"/>
                </a:lnTo>
                <a:lnTo>
                  <a:pt x="106171" y="157353"/>
                </a:lnTo>
                <a:lnTo>
                  <a:pt x="114807" y="156337"/>
                </a:lnTo>
                <a:lnTo>
                  <a:pt x="105029" y="152273"/>
                </a:lnTo>
                <a:lnTo>
                  <a:pt x="0" y="248412"/>
                </a:lnTo>
                <a:lnTo>
                  <a:pt x="0" y="248412"/>
                </a:lnTo>
                <a:lnTo>
                  <a:pt x="4318" y="267208"/>
                </a:lnTo>
                <a:lnTo>
                  <a:pt x="13969" y="285496"/>
                </a:lnTo>
                <a:lnTo>
                  <a:pt x="28448" y="301752"/>
                </a:lnTo>
                <a:lnTo>
                  <a:pt x="48132" y="312547"/>
                </a:lnTo>
                <a:lnTo>
                  <a:pt x="69087" y="319405"/>
                </a:lnTo>
                <a:lnTo>
                  <a:pt x="90677" y="319405"/>
                </a:lnTo>
                <a:lnTo>
                  <a:pt x="110489" y="312547"/>
                </a:lnTo>
                <a:lnTo>
                  <a:pt x="128777" y="298450"/>
                </a:lnTo>
                <a:lnTo>
                  <a:pt x="144271" y="27800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57958" y="2082800"/>
            <a:ext cx="26034" cy="300990"/>
          </a:xfrm>
          <a:custGeom>
            <a:avLst/>
            <a:gdLst/>
            <a:ahLst/>
            <a:cxnLst/>
            <a:rect l="l" t="t" r="r" b="b"/>
            <a:pathLst>
              <a:path w="26035" h="300989">
                <a:moveTo>
                  <a:pt x="25527" y="0"/>
                </a:moveTo>
                <a:lnTo>
                  <a:pt x="24511" y="17653"/>
                </a:lnTo>
                <a:lnTo>
                  <a:pt x="13335" y="161290"/>
                </a:lnTo>
                <a:lnTo>
                  <a:pt x="9017" y="191135"/>
                </a:lnTo>
                <a:lnTo>
                  <a:pt x="5715" y="216407"/>
                </a:lnTo>
                <a:lnTo>
                  <a:pt x="0" y="289051"/>
                </a:lnTo>
                <a:lnTo>
                  <a:pt x="1143" y="30099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26539" y="2213736"/>
            <a:ext cx="125984" cy="1795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79573" y="2223388"/>
            <a:ext cx="111251" cy="1601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57627" y="2089657"/>
            <a:ext cx="36830" cy="298450"/>
          </a:xfrm>
          <a:custGeom>
            <a:avLst/>
            <a:gdLst/>
            <a:ahLst/>
            <a:cxnLst/>
            <a:rect l="l" t="t" r="r" b="b"/>
            <a:pathLst>
              <a:path w="36830" h="298450">
                <a:moveTo>
                  <a:pt x="36322" y="0"/>
                </a:moveTo>
                <a:lnTo>
                  <a:pt x="30861" y="18415"/>
                </a:lnTo>
                <a:lnTo>
                  <a:pt x="28448" y="35687"/>
                </a:lnTo>
                <a:lnTo>
                  <a:pt x="27305" y="53975"/>
                </a:lnTo>
                <a:lnTo>
                  <a:pt x="26289" y="74549"/>
                </a:lnTo>
                <a:lnTo>
                  <a:pt x="26289" y="95377"/>
                </a:lnTo>
                <a:lnTo>
                  <a:pt x="27305" y="114173"/>
                </a:lnTo>
                <a:lnTo>
                  <a:pt x="27305" y="114173"/>
                </a:lnTo>
                <a:lnTo>
                  <a:pt x="3556" y="298450"/>
                </a:lnTo>
                <a:lnTo>
                  <a:pt x="0" y="28549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41372" y="2228595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18668" y="0"/>
                </a:lnTo>
                <a:lnTo>
                  <a:pt x="4063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75102" y="2221229"/>
            <a:ext cx="100457" cy="1623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38044" y="2256663"/>
            <a:ext cx="15875" cy="120650"/>
          </a:xfrm>
          <a:custGeom>
            <a:avLst/>
            <a:gdLst/>
            <a:ahLst/>
            <a:cxnLst/>
            <a:rect l="l" t="t" r="r" b="b"/>
            <a:pathLst>
              <a:path w="15875" h="120650">
                <a:moveTo>
                  <a:pt x="11175" y="0"/>
                </a:moveTo>
                <a:lnTo>
                  <a:pt x="14350" y="6477"/>
                </a:lnTo>
                <a:lnTo>
                  <a:pt x="15493" y="20955"/>
                </a:lnTo>
                <a:lnTo>
                  <a:pt x="15493" y="39243"/>
                </a:lnTo>
                <a:lnTo>
                  <a:pt x="13335" y="61975"/>
                </a:lnTo>
                <a:lnTo>
                  <a:pt x="0" y="1206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66492" y="2177541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41548" y="2227706"/>
            <a:ext cx="93218" cy="1785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45383" y="2206497"/>
            <a:ext cx="124078" cy="1316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12769" y="2208275"/>
            <a:ext cx="98932" cy="14465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68216" y="2193163"/>
            <a:ext cx="66929" cy="1371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83354" y="2209164"/>
            <a:ext cx="367665" cy="139065"/>
          </a:xfrm>
          <a:custGeom>
            <a:avLst/>
            <a:gdLst/>
            <a:ahLst/>
            <a:cxnLst/>
            <a:rect l="l" t="t" r="r" b="b"/>
            <a:pathLst>
              <a:path w="367664" h="139064">
                <a:moveTo>
                  <a:pt x="100837" y="17271"/>
                </a:moveTo>
                <a:lnTo>
                  <a:pt x="100837" y="17271"/>
                </a:lnTo>
                <a:lnTo>
                  <a:pt x="65912" y="0"/>
                </a:lnTo>
                <a:lnTo>
                  <a:pt x="65912" y="0"/>
                </a:lnTo>
                <a:lnTo>
                  <a:pt x="0" y="70611"/>
                </a:lnTo>
                <a:lnTo>
                  <a:pt x="4699" y="90042"/>
                </a:lnTo>
                <a:lnTo>
                  <a:pt x="14350" y="105156"/>
                </a:lnTo>
                <a:lnTo>
                  <a:pt x="30987" y="113791"/>
                </a:lnTo>
                <a:lnTo>
                  <a:pt x="49657" y="114807"/>
                </a:lnTo>
                <a:lnTo>
                  <a:pt x="64770" y="109473"/>
                </a:lnTo>
                <a:lnTo>
                  <a:pt x="78105" y="99694"/>
                </a:lnTo>
                <a:lnTo>
                  <a:pt x="87757" y="85725"/>
                </a:lnTo>
                <a:lnTo>
                  <a:pt x="94361" y="70611"/>
                </a:lnTo>
                <a:lnTo>
                  <a:pt x="99695" y="53339"/>
                </a:lnTo>
                <a:lnTo>
                  <a:pt x="101854" y="37845"/>
                </a:lnTo>
                <a:lnTo>
                  <a:pt x="100837" y="49656"/>
                </a:lnTo>
                <a:lnTo>
                  <a:pt x="100837" y="71627"/>
                </a:lnTo>
                <a:lnTo>
                  <a:pt x="104394" y="91820"/>
                </a:lnTo>
                <a:lnTo>
                  <a:pt x="110871" y="107314"/>
                </a:lnTo>
                <a:lnTo>
                  <a:pt x="120523" y="116966"/>
                </a:lnTo>
                <a:lnTo>
                  <a:pt x="136017" y="122427"/>
                </a:lnTo>
                <a:lnTo>
                  <a:pt x="136017" y="122427"/>
                </a:lnTo>
                <a:lnTo>
                  <a:pt x="152654" y="121284"/>
                </a:lnTo>
                <a:lnTo>
                  <a:pt x="167767" y="114807"/>
                </a:lnTo>
                <a:lnTo>
                  <a:pt x="181102" y="104012"/>
                </a:lnTo>
                <a:lnTo>
                  <a:pt x="189737" y="88900"/>
                </a:lnTo>
                <a:lnTo>
                  <a:pt x="194056" y="70611"/>
                </a:lnTo>
                <a:lnTo>
                  <a:pt x="172085" y="27050"/>
                </a:lnTo>
                <a:lnTo>
                  <a:pt x="187579" y="29209"/>
                </a:lnTo>
                <a:lnTo>
                  <a:pt x="202692" y="28066"/>
                </a:lnTo>
                <a:lnTo>
                  <a:pt x="219202" y="28066"/>
                </a:lnTo>
                <a:lnTo>
                  <a:pt x="232156" y="29209"/>
                </a:lnTo>
                <a:lnTo>
                  <a:pt x="236855" y="35686"/>
                </a:lnTo>
                <a:lnTo>
                  <a:pt x="233299" y="48640"/>
                </a:lnTo>
                <a:lnTo>
                  <a:pt x="223520" y="86740"/>
                </a:lnTo>
                <a:lnTo>
                  <a:pt x="223520" y="104012"/>
                </a:lnTo>
                <a:lnTo>
                  <a:pt x="234696" y="115950"/>
                </a:lnTo>
                <a:lnTo>
                  <a:pt x="250952" y="121284"/>
                </a:lnTo>
                <a:lnTo>
                  <a:pt x="269240" y="121284"/>
                </a:lnTo>
                <a:lnTo>
                  <a:pt x="289433" y="114807"/>
                </a:lnTo>
                <a:lnTo>
                  <a:pt x="307721" y="106171"/>
                </a:lnTo>
                <a:lnTo>
                  <a:pt x="324358" y="94360"/>
                </a:lnTo>
                <a:lnTo>
                  <a:pt x="334010" y="80263"/>
                </a:lnTo>
                <a:lnTo>
                  <a:pt x="339471" y="63753"/>
                </a:lnTo>
                <a:lnTo>
                  <a:pt x="338709" y="45338"/>
                </a:lnTo>
                <a:lnTo>
                  <a:pt x="309245" y="20573"/>
                </a:lnTo>
                <a:lnTo>
                  <a:pt x="299085" y="29209"/>
                </a:lnTo>
                <a:lnTo>
                  <a:pt x="294767" y="46481"/>
                </a:lnTo>
                <a:lnTo>
                  <a:pt x="295910" y="70611"/>
                </a:lnTo>
                <a:lnTo>
                  <a:pt x="303403" y="92836"/>
                </a:lnTo>
                <a:lnTo>
                  <a:pt x="314198" y="111632"/>
                </a:lnTo>
                <a:lnTo>
                  <a:pt x="328675" y="126745"/>
                </a:lnTo>
                <a:lnTo>
                  <a:pt x="346329" y="135381"/>
                </a:lnTo>
                <a:lnTo>
                  <a:pt x="367157" y="138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482084" y="2046223"/>
            <a:ext cx="969137" cy="3938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60067" y="2211577"/>
            <a:ext cx="1512696" cy="61734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15944" y="2551302"/>
            <a:ext cx="170306" cy="26250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DA63D2D-FF5C-4E5B-A976-E02C2B351A0F}"/>
                  </a:ext>
                </a:extLst>
              </p14:cNvPr>
              <p14:cNvContentPartPr/>
              <p14:nvPr/>
            </p14:nvContentPartPr>
            <p14:xfrm>
              <a:off x="1558440" y="249480"/>
              <a:ext cx="6408360" cy="4078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DA63D2D-FF5C-4E5B-A976-E02C2B351A0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549080" y="240120"/>
                <a:ext cx="6427080" cy="4097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222580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5920" y="792479"/>
            <a:ext cx="139979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115312" y="0"/>
                </a:moveTo>
                <a:lnTo>
                  <a:pt x="0" y="0"/>
                </a:lnTo>
                <a:lnTo>
                  <a:pt x="0" y="475488"/>
                </a:lnTo>
                <a:lnTo>
                  <a:pt x="2036064" y="475488"/>
                </a:lnTo>
                <a:lnTo>
                  <a:pt x="2115312" y="396239"/>
                </a:lnTo>
                <a:lnTo>
                  <a:pt x="211531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374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036064" y="475488"/>
                </a:moveTo>
                <a:lnTo>
                  <a:pt x="2051939" y="412114"/>
                </a:lnTo>
                <a:lnTo>
                  <a:pt x="2115312" y="396239"/>
                </a:lnTo>
                <a:lnTo>
                  <a:pt x="2036064" y="475488"/>
                </a:lnTo>
                <a:lnTo>
                  <a:pt x="0" y="475488"/>
                </a:lnTo>
                <a:lnTo>
                  <a:pt x="0" y="0"/>
                </a:lnTo>
                <a:lnTo>
                  <a:pt x="2115312" y="0"/>
                </a:lnTo>
                <a:lnTo>
                  <a:pt x="211531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2298065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Chondrichthyes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549275">
              <a:lnSpc>
                <a:spcPct val="100000"/>
              </a:lnSpc>
              <a:spcBef>
                <a:spcPts val="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5" dirty="0">
                <a:latin typeface="Arial"/>
                <a:cs typeface="Arial"/>
              </a:rPr>
              <a:t>Trygon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(Stingray).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Arial"/>
                <a:cs typeface="Arial"/>
              </a:rPr>
              <a:t>Chimaera </a:t>
            </a:r>
            <a:r>
              <a:rPr sz="1500" spc="10" dirty="0">
                <a:latin typeface="Arial"/>
                <a:cs typeface="Arial"/>
              </a:rPr>
              <a:t>(Rabbit</a:t>
            </a:r>
            <a:r>
              <a:rPr sz="1500" spc="-19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fish).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55720" y="2862072"/>
            <a:ext cx="2679192" cy="20116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586728" y="2862072"/>
            <a:ext cx="2322576" cy="20116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89275" y="1500123"/>
            <a:ext cx="241935" cy="51435"/>
          </a:xfrm>
          <a:custGeom>
            <a:avLst/>
            <a:gdLst/>
            <a:ahLst/>
            <a:cxnLst/>
            <a:rect l="l" t="t" r="r" b="b"/>
            <a:pathLst>
              <a:path w="241935" h="51434">
                <a:moveTo>
                  <a:pt x="0" y="51053"/>
                </a:moveTo>
                <a:lnTo>
                  <a:pt x="18668" y="50037"/>
                </a:lnTo>
                <a:lnTo>
                  <a:pt x="35306" y="46736"/>
                </a:lnTo>
                <a:lnTo>
                  <a:pt x="56895" y="42417"/>
                </a:lnTo>
                <a:lnTo>
                  <a:pt x="79882" y="39242"/>
                </a:lnTo>
                <a:lnTo>
                  <a:pt x="104012" y="34925"/>
                </a:lnTo>
                <a:lnTo>
                  <a:pt x="125983" y="30607"/>
                </a:lnTo>
                <a:lnTo>
                  <a:pt x="146812" y="25908"/>
                </a:lnTo>
                <a:lnTo>
                  <a:pt x="167386" y="21971"/>
                </a:lnTo>
                <a:lnTo>
                  <a:pt x="187198" y="17272"/>
                </a:lnTo>
                <a:lnTo>
                  <a:pt x="205866" y="13335"/>
                </a:lnTo>
                <a:lnTo>
                  <a:pt x="223138" y="10033"/>
                </a:lnTo>
                <a:lnTo>
                  <a:pt x="236474" y="7492"/>
                </a:lnTo>
                <a:lnTo>
                  <a:pt x="24193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4789" y="1462531"/>
            <a:ext cx="114046" cy="1558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49573" y="1271142"/>
            <a:ext cx="78740" cy="314960"/>
          </a:xfrm>
          <a:custGeom>
            <a:avLst/>
            <a:gdLst/>
            <a:ahLst/>
            <a:cxnLst/>
            <a:rect l="l" t="t" r="r" b="b"/>
            <a:pathLst>
              <a:path w="78739" h="314959">
                <a:moveTo>
                  <a:pt x="16637" y="20446"/>
                </a:moveTo>
                <a:lnTo>
                  <a:pt x="16637" y="20446"/>
                </a:lnTo>
                <a:lnTo>
                  <a:pt x="11937" y="0"/>
                </a:lnTo>
                <a:lnTo>
                  <a:pt x="11937" y="0"/>
                </a:lnTo>
                <a:lnTo>
                  <a:pt x="11937" y="10794"/>
                </a:lnTo>
                <a:lnTo>
                  <a:pt x="8636" y="76961"/>
                </a:lnTo>
                <a:lnTo>
                  <a:pt x="8636" y="107314"/>
                </a:lnTo>
                <a:lnTo>
                  <a:pt x="8636" y="139318"/>
                </a:lnTo>
                <a:lnTo>
                  <a:pt x="8636" y="170560"/>
                </a:lnTo>
                <a:lnTo>
                  <a:pt x="9778" y="201929"/>
                </a:lnTo>
                <a:lnTo>
                  <a:pt x="10795" y="231393"/>
                </a:lnTo>
                <a:lnTo>
                  <a:pt x="10795" y="257428"/>
                </a:lnTo>
                <a:lnTo>
                  <a:pt x="11937" y="281177"/>
                </a:lnTo>
                <a:lnTo>
                  <a:pt x="11937" y="302005"/>
                </a:lnTo>
                <a:lnTo>
                  <a:pt x="11937" y="314959"/>
                </a:lnTo>
                <a:lnTo>
                  <a:pt x="11937" y="314959"/>
                </a:lnTo>
                <a:lnTo>
                  <a:pt x="0" y="266064"/>
                </a:lnTo>
                <a:lnTo>
                  <a:pt x="0" y="241172"/>
                </a:lnTo>
                <a:lnTo>
                  <a:pt x="0" y="241172"/>
                </a:lnTo>
                <a:lnTo>
                  <a:pt x="2159" y="215264"/>
                </a:lnTo>
                <a:lnTo>
                  <a:pt x="5461" y="193293"/>
                </a:lnTo>
                <a:lnTo>
                  <a:pt x="12953" y="176021"/>
                </a:lnTo>
                <a:lnTo>
                  <a:pt x="22733" y="164083"/>
                </a:lnTo>
                <a:lnTo>
                  <a:pt x="36067" y="158750"/>
                </a:lnTo>
                <a:lnTo>
                  <a:pt x="50037" y="160527"/>
                </a:lnTo>
                <a:lnTo>
                  <a:pt x="62356" y="169544"/>
                </a:lnTo>
                <a:lnTo>
                  <a:pt x="69850" y="183514"/>
                </a:lnTo>
                <a:lnTo>
                  <a:pt x="74549" y="199008"/>
                </a:lnTo>
                <a:lnTo>
                  <a:pt x="77470" y="216280"/>
                </a:lnTo>
                <a:lnTo>
                  <a:pt x="78486" y="236473"/>
                </a:lnTo>
                <a:lnTo>
                  <a:pt x="78486" y="257428"/>
                </a:lnTo>
                <a:lnTo>
                  <a:pt x="77470" y="27685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44823" y="1382140"/>
            <a:ext cx="122047" cy="1591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87445" y="1348358"/>
            <a:ext cx="76962" cy="1515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82717" y="989075"/>
            <a:ext cx="85598" cy="1699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76444" y="856360"/>
            <a:ext cx="99695" cy="267335"/>
          </a:xfrm>
          <a:custGeom>
            <a:avLst/>
            <a:gdLst/>
            <a:ahLst/>
            <a:cxnLst/>
            <a:rect l="l" t="t" r="r" b="b"/>
            <a:pathLst>
              <a:path w="99695" h="267334">
                <a:moveTo>
                  <a:pt x="0" y="84582"/>
                </a:moveTo>
                <a:lnTo>
                  <a:pt x="0" y="65912"/>
                </a:lnTo>
                <a:lnTo>
                  <a:pt x="2158" y="48640"/>
                </a:lnTo>
                <a:lnTo>
                  <a:pt x="8635" y="30225"/>
                </a:lnTo>
                <a:lnTo>
                  <a:pt x="20573" y="14097"/>
                </a:lnTo>
                <a:lnTo>
                  <a:pt x="38226" y="3301"/>
                </a:lnTo>
                <a:lnTo>
                  <a:pt x="57911" y="0"/>
                </a:lnTo>
                <a:lnTo>
                  <a:pt x="76326" y="7620"/>
                </a:lnTo>
                <a:lnTo>
                  <a:pt x="88518" y="23749"/>
                </a:lnTo>
                <a:lnTo>
                  <a:pt x="94995" y="45720"/>
                </a:lnTo>
                <a:lnTo>
                  <a:pt x="98678" y="65912"/>
                </a:lnTo>
                <a:lnTo>
                  <a:pt x="99694" y="86740"/>
                </a:lnTo>
                <a:lnTo>
                  <a:pt x="99694" y="107314"/>
                </a:lnTo>
                <a:lnTo>
                  <a:pt x="98678" y="125984"/>
                </a:lnTo>
                <a:lnTo>
                  <a:pt x="92836" y="203073"/>
                </a:lnTo>
                <a:lnTo>
                  <a:pt x="91820" y="223900"/>
                </a:lnTo>
                <a:lnTo>
                  <a:pt x="91820" y="223900"/>
                </a:lnTo>
                <a:lnTo>
                  <a:pt x="90677" y="241300"/>
                </a:lnTo>
                <a:lnTo>
                  <a:pt x="90677" y="256032"/>
                </a:lnTo>
                <a:lnTo>
                  <a:pt x="90677" y="267208"/>
                </a:lnTo>
                <a:lnTo>
                  <a:pt x="83184" y="25488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07304" y="979296"/>
            <a:ext cx="101092" cy="7023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78754" y="972311"/>
            <a:ext cx="24130" cy="114300"/>
          </a:xfrm>
          <a:custGeom>
            <a:avLst/>
            <a:gdLst/>
            <a:ahLst/>
            <a:cxnLst/>
            <a:rect l="l" t="t" r="r" b="b"/>
            <a:pathLst>
              <a:path w="24129" h="114300">
                <a:moveTo>
                  <a:pt x="0" y="0"/>
                </a:moveTo>
                <a:lnTo>
                  <a:pt x="0" y="0"/>
                </a:lnTo>
                <a:lnTo>
                  <a:pt x="6858" y="13335"/>
                </a:lnTo>
                <a:lnTo>
                  <a:pt x="10033" y="25146"/>
                </a:lnTo>
                <a:lnTo>
                  <a:pt x="11175" y="43561"/>
                </a:lnTo>
                <a:lnTo>
                  <a:pt x="10033" y="64388"/>
                </a:lnTo>
                <a:lnTo>
                  <a:pt x="10033" y="84962"/>
                </a:lnTo>
                <a:lnTo>
                  <a:pt x="12192" y="104394"/>
                </a:lnTo>
                <a:lnTo>
                  <a:pt x="17653" y="114173"/>
                </a:lnTo>
                <a:lnTo>
                  <a:pt x="24130" y="11010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305425" y="925829"/>
            <a:ext cx="6350" cy="3810"/>
          </a:xfrm>
          <a:custGeom>
            <a:avLst/>
            <a:gdLst/>
            <a:ahLst/>
            <a:cxnLst/>
            <a:rect l="l" t="t" r="r" b="b"/>
            <a:pathLst>
              <a:path w="6350" h="3809">
                <a:moveTo>
                  <a:pt x="0" y="3302"/>
                </a:moveTo>
                <a:lnTo>
                  <a:pt x="609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41620" y="951229"/>
            <a:ext cx="112267" cy="1263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84876" y="937894"/>
            <a:ext cx="126746" cy="2462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36415" y="1081531"/>
            <a:ext cx="1464056" cy="7520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16376" y="1708022"/>
            <a:ext cx="215264" cy="13957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76290" y="1692655"/>
            <a:ext cx="2540" cy="7620"/>
          </a:xfrm>
          <a:custGeom>
            <a:avLst/>
            <a:gdLst/>
            <a:ahLst/>
            <a:cxnLst/>
            <a:rect l="l" t="t" r="r" b="b"/>
            <a:pathLst>
              <a:path w="2539" h="7619">
                <a:moveTo>
                  <a:pt x="2539" y="0"/>
                </a:moveTo>
                <a:lnTo>
                  <a:pt x="0" y="72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084BD4D-86E5-4905-B58A-1FD8712F6820}"/>
                  </a:ext>
                </a:extLst>
              </p14:cNvPr>
              <p14:cNvContentPartPr/>
              <p14:nvPr/>
            </p14:nvContentPartPr>
            <p14:xfrm>
              <a:off x="2581200" y="1950840"/>
              <a:ext cx="5057280" cy="1539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084BD4D-86E5-4905-B58A-1FD8712F682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71840" y="1941480"/>
                <a:ext cx="5076000" cy="1557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222580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45920" y="792479"/>
            <a:ext cx="139979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115312" y="0"/>
                </a:moveTo>
                <a:lnTo>
                  <a:pt x="0" y="0"/>
                </a:lnTo>
                <a:lnTo>
                  <a:pt x="0" y="475488"/>
                </a:lnTo>
                <a:lnTo>
                  <a:pt x="2036064" y="475488"/>
                </a:lnTo>
                <a:lnTo>
                  <a:pt x="2115312" y="396239"/>
                </a:lnTo>
                <a:lnTo>
                  <a:pt x="211531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5374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15820" cy="475615"/>
          </a:xfrm>
          <a:custGeom>
            <a:avLst/>
            <a:gdLst/>
            <a:ahLst/>
            <a:cxnLst/>
            <a:rect l="l" t="t" r="r" b="b"/>
            <a:pathLst>
              <a:path w="2115820" h="475615">
                <a:moveTo>
                  <a:pt x="2036064" y="475488"/>
                </a:moveTo>
                <a:lnTo>
                  <a:pt x="2051939" y="412114"/>
                </a:lnTo>
                <a:lnTo>
                  <a:pt x="2115312" y="396239"/>
                </a:lnTo>
                <a:lnTo>
                  <a:pt x="2036064" y="475488"/>
                </a:lnTo>
                <a:lnTo>
                  <a:pt x="0" y="475488"/>
                </a:lnTo>
                <a:lnTo>
                  <a:pt x="0" y="0"/>
                </a:lnTo>
                <a:lnTo>
                  <a:pt x="2115312" y="0"/>
                </a:lnTo>
                <a:lnTo>
                  <a:pt x="211531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3141345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Chondrichthyes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549275">
              <a:lnSpc>
                <a:spcPct val="100000"/>
              </a:lnSpc>
              <a:spcBef>
                <a:spcPts val="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10" dirty="0">
                <a:latin typeface="Arial"/>
                <a:cs typeface="Arial"/>
              </a:rPr>
              <a:t>Pristis (Saw</a:t>
            </a:r>
            <a:r>
              <a:rPr sz="1500" spc="-140" dirty="0">
                <a:latin typeface="Arial"/>
                <a:cs typeface="Arial"/>
              </a:rPr>
              <a:t> </a:t>
            </a:r>
            <a:r>
              <a:rPr sz="1500" spc="15" dirty="0">
                <a:latin typeface="Arial"/>
                <a:cs typeface="Arial"/>
              </a:rPr>
              <a:t>fish)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Arial"/>
                <a:cs typeface="Arial"/>
              </a:rPr>
              <a:t>Carcharodon </a:t>
            </a:r>
            <a:r>
              <a:rPr sz="1500" spc="10" dirty="0">
                <a:latin typeface="Arial"/>
                <a:cs typeface="Arial"/>
              </a:rPr>
              <a:t>(great </a:t>
            </a:r>
            <a:r>
              <a:rPr sz="1500" spc="55" dirty="0">
                <a:latin typeface="Arial"/>
                <a:cs typeface="Arial"/>
              </a:rPr>
              <a:t>white</a:t>
            </a:r>
            <a:r>
              <a:rPr sz="1500" spc="-23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shark.)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76272" y="2886455"/>
            <a:ext cx="3511296" cy="1975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748528" y="2886455"/>
            <a:ext cx="3093720" cy="197510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064F206-0C3C-4530-804B-79ED35852DC5}"/>
                  </a:ext>
                </a:extLst>
              </p14:cNvPr>
              <p14:cNvContentPartPr/>
              <p14:nvPr/>
            </p14:nvContentPartPr>
            <p14:xfrm>
              <a:off x="3834360" y="2565720"/>
              <a:ext cx="349920" cy="1175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064F206-0C3C-4530-804B-79ED35852DC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5000" y="2556360"/>
                <a:ext cx="368640" cy="1194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52399"/>
            <a:ext cx="609600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32665" y="1036192"/>
            <a:ext cx="311150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86930" y="2561081"/>
            <a:ext cx="311150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32665" y="1022476"/>
            <a:ext cx="311150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86930" y="2547366"/>
            <a:ext cx="311150" cy="485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26514" y="858088"/>
            <a:ext cx="6685280" cy="4020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1391285" algn="ctr">
              <a:lnSpc>
                <a:spcPct val="100000"/>
              </a:lnSpc>
              <a:spcBef>
                <a:spcPts val="95"/>
              </a:spcBef>
              <a:tabLst>
                <a:tab pos="1925320" algn="l"/>
                <a:tab pos="3448685" algn="l"/>
              </a:tabLst>
            </a:pPr>
            <a:r>
              <a:rPr sz="5000" b="1" spc="-2210" dirty="0">
                <a:solidFill>
                  <a:srgbClr val="FFFFFF"/>
                </a:solidFill>
                <a:latin typeface="Book Antiqua"/>
                <a:cs typeface="Book Antiqua"/>
              </a:rPr>
              <a:t>TO</a:t>
            </a:r>
            <a:r>
              <a:rPr sz="5000" b="1" spc="-3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1720" dirty="0">
                <a:solidFill>
                  <a:srgbClr val="FFFFFF"/>
                </a:solidFill>
                <a:latin typeface="Book Antiqua"/>
                <a:cs typeface="Book Antiqua"/>
              </a:rPr>
              <a:t>BE</a:t>
            </a:r>
            <a:r>
              <a:rPr sz="5000" b="1" spc="-33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1385" dirty="0">
                <a:solidFill>
                  <a:srgbClr val="FFFFFF"/>
                </a:solidFill>
                <a:latin typeface="Book Antiqua"/>
                <a:cs typeface="Book Antiqua"/>
              </a:rPr>
              <a:t>IN</a:t>
            </a:r>
            <a:r>
              <a:rPr sz="5000" b="1" spc="-31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065" dirty="0">
                <a:solidFill>
                  <a:srgbClr val="FFFFFF"/>
                </a:solidFill>
                <a:latin typeface="Book Antiqua"/>
                <a:cs typeface="Book Antiqua"/>
              </a:rPr>
              <a:t>THE</a:t>
            </a:r>
            <a:r>
              <a:rPr sz="5000" b="1" spc="-35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014" dirty="0">
                <a:solidFill>
                  <a:srgbClr val="FFFFFF"/>
                </a:solidFill>
                <a:latin typeface="Book Antiqua"/>
                <a:cs typeface="Book Antiqua"/>
              </a:rPr>
              <a:t>TOP</a:t>
            </a:r>
            <a:r>
              <a:rPr sz="5000" b="1" spc="-3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1160" dirty="0">
                <a:solidFill>
                  <a:srgbClr val="FFFFFF"/>
                </a:solidFill>
                <a:latin typeface="Book Antiqua"/>
                <a:cs typeface="Book Antiqua"/>
              </a:rPr>
              <a:t>1	</a:t>
            </a:r>
            <a:r>
              <a:rPr sz="5000" b="1" spc="-260" dirty="0">
                <a:solidFill>
                  <a:srgbClr val="FFFFFF"/>
                </a:solidFill>
                <a:latin typeface="Book Antiqua"/>
                <a:cs typeface="Book Antiqua"/>
              </a:rPr>
              <a:t>,</a:t>
            </a:r>
            <a:r>
              <a:rPr sz="5000" b="1" spc="-38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100" dirty="0">
                <a:solidFill>
                  <a:srgbClr val="FFFFFF"/>
                </a:solidFill>
                <a:latin typeface="Book Antiqua"/>
                <a:cs typeface="Book Antiqua"/>
              </a:rPr>
              <a:t>YOU</a:t>
            </a:r>
            <a:r>
              <a:rPr sz="5000" b="1" spc="-385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115" dirty="0">
                <a:solidFill>
                  <a:srgbClr val="FFFFFF"/>
                </a:solidFill>
                <a:latin typeface="Book Antiqua"/>
                <a:cs typeface="Book Antiqua"/>
              </a:rPr>
              <a:t>HAVE </a:t>
            </a:r>
            <a:r>
              <a:rPr sz="5000" b="1" spc="-12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210" dirty="0">
                <a:solidFill>
                  <a:srgbClr val="FFFFFF"/>
                </a:solidFill>
                <a:latin typeface="Book Antiqua"/>
                <a:cs typeface="Book Antiqua"/>
              </a:rPr>
              <a:t>TO</a:t>
            </a:r>
            <a:r>
              <a:rPr sz="5000" b="1" spc="-3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1720" dirty="0">
                <a:solidFill>
                  <a:srgbClr val="FFFFFF"/>
                </a:solidFill>
                <a:latin typeface="Book Antiqua"/>
                <a:cs typeface="Book Antiqua"/>
              </a:rPr>
              <a:t>BE</a:t>
            </a:r>
            <a:r>
              <a:rPr sz="5000" b="1" spc="-3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1700" dirty="0">
                <a:solidFill>
                  <a:srgbClr val="FFFFFF"/>
                </a:solidFill>
                <a:latin typeface="Book Antiqua"/>
                <a:cs typeface="Book Antiqua"/>
              </a:rPr>
              <a:t>WILLING</a:t>
            </a:r>
            <a:r>
              <a:rPr sz="5000" b="1" spc="-32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210" dirty="0">
                <a:solidFill>
                  <a:srgbClr val="FFFFFF"/>
                </a:solidFill>
                <a:latin typeface="Book Antiqua"/>
                <a:cs typeface="Book Antiqua"/>
              </a:rPr>
              <a:t>TO</a:t>
            </a:r>
            <a:r>
              <a:rPr sz="5000" b="1" spc="-3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335" dirty="0">
                <a:solidFill>
                  <a:srgbClr val="FFFFFF"/>
                </a:solidFill>
                <a:latin typeface="Book Antiqua"/>
                <a:cs typeface="Book Antiqua"/>
              </a:rPr>
              <a:t>DO</a:t>
            </a:r>
            <a:r>
              <a:rPr sz="5000" b="1" spc="-3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305" dirty="0">
                <a:solidFill>
                  <a:srgbClr val="FFFFFF"/>
                </a:solidFill>
                <a:latin typeface="Book Antiqua"/>
                <a:cs typeface="Book Antiqua"/>
              </a:rPr>
              <a:t>WHAT</a:t>
            </a:r>
            <a:r>
              <a:rPr sz="5000" b="1" spc="-35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2070" dirty="0">
                <a:solidFill>
                  <a:srgbClr val="FFFFFF"/>
                </a:solidFill>
                <a:latin typeface="Book Antiqua"/>
                <a:cs typeface="Book Antiqua"/>
              </a:rPr>
              <a:t>THE </a:t>
            </a:r>
            <a:r>
              <a:rPr sz="5000" b="1" spc="-124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5000" b="1" spc="-1525" dirty="0">
                <a:solidFill>
                  <a:srgbClr val="FFFFFF"/>
                </a:solidFill>
                <a:latin typeface="Century Gothic"/>
                <a:cs typeface="Century Gothic"/>
              </a:rPr>
              <a:t>OTHER</a:t>
            </a:r>
            <a:r>
              <a:rPr sz="5000" b="1" spc="-484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5000" b="1" spc="-1400" dirty="0">
                <a:solidFill>
                  <a:srgbClr val="FFFFFF"/>
                </a:solidFill>
                <a:latin typeface="Century Gothic"/>
                <a:cs typeface="Century Gothic"/>
              </a:rPr>
              <a:t>99	</a:t>
            </a:r>
            <a:r>
              <a:rPr sz="5000" b="1" spc="-994" dirty="0">
                <a:solidFill>
                  <a:srgbClr val="FFFFFF"/>
                </a:solidFill>
                <a:latin typeface="Century Gothic"/>
                <a:cs typeface="Century Gothic"/>
              </a:rPr>
              <a:t>AREN’T.</a:t>
            </a:r>
            <a:endParaRPr sz="500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6450">
              <a:latin typeface="Times New Roman"/>
              <a:cs typeface="Times New Roman"/>
            </a:endParaRPr>
          </a:p>
          <a:p>
            <a:pPr marL="4038600">
              <a:lnSpc>
                <a:spcPct val="100000"/>
              </a:lnSpc>
            </a:pPr>
            <a:r>
              <a:rPr sz="5000" b="1" spc="-800" dirty="0">
                <a:solidFill>
                  <a:srgbClr val="FFFFFF"/>
                </a:solidFill>
                <a:latin typeface="Century Gothic"/>
                <a:cs typeface="Century Gothic"/>
              </a:rPr>
              <a:t>LET’S</a:t>
            </a:r>
            <a:r>
              <a:rPr sz="5000" b="1" spc="-5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5000" b="1" spc="-1835" dirty="0">
                <a:solidFill>
                  <a:srgbClr val="FFFFFF"/>
                </a:solidFill>
                <a:latin typeface="Century Gothic"/>
                <a:cs typeface="Century Gothic"/>
              </a:rPr>
              <a:t>CRACK</a:t>
            </a:r>
            <a:r>
              <a:rPr sz="5000" b="1" spc="-4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5000" b="1" spc="-425" dirty="0">
                <a:solidFill>
                  <a:srgbClr val="FFFFFF"/>
                </a:solidFill>
                <a:latin typeface="Century Gothic"/>
                <a:cs typeface="Century Gothic"/>
              </a:rPr>
              <a:t>IT!</a:t>
            </a:r>
            <a:endParaRPr sz="500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660000"/>
                </a:solidFill>
                <a:latin typeface="Arial"/>
                <a:cs typeface="Arial"/>
              </a:rPr>
              <a:t>Animal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Kingdom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4785" y="725418"/>
            <a:ext cx="5761494" cy="1343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10839" y="661415"/>
            <a:ext cx="3469386" cy="13784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48027" y="739139"/>
            <a:ext cx="5651500" cy="1228725"/>
          </a:xfrm>
          <a:custGeom>
            <a:avLst/>
            <a:gdLst/>
            <a:ahLst/>
            <a:cxnLst/>
            <a:rect l="l" t="t" r="r" b="b"/>
            <a:pathLst>
              <a:path w="5651500" h="1228725">
                <a:moveTo>
                  <a:pt x="5650992" y="0"/>
                </a:moveTo>
                <a:lnTo>
                  <a:pt x="0" y="0"/>
                </a:lnTo>
                <a:lnTo>
                  <a:pt x="0" y="1228344"/>
                </a:lnTo>
                <a:lnTo>
                  <a:pt x="5446268" y="1228344"/>
                </a:lnTo>
                <a:lnTo>
                  <a:pt x="5650992" y="1023620"/>
                </a:lnTo>
                <a:lnTo>
                  <a:pt x="565099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94295" y="176275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204724" y="0"/>
                </a:moveTo>
                <a:lnTo>
                  <a:pt x="40894" y="40893"/>
                </a:lnTo>
                <a:lnTo>
                  <a:pt x="0" y="204724"/>
                </a:lnTo>
                <a:lnTo>
                  <a:pt x="204724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48027" y="739139"/>
            <a:ext cx="5651500" cy="1228725"/>
          </a:xfrm>
          <a:custGeom>
            <a:avLst/>
            <a:gdLst/>
            <a:ahLst/>
            <a:cxnLst/>
            <a:rect l="l" t="t" r="r" b="b"/>
            <a:pathLst>
              <a:path w="5651500" h="1228725">
                <a:moveTo>
                  <a:pt x="5446268" y="1228344"/>
                </a:moveTo>
                <a:lnTo>
                  <a:pt x="5487162" y="1064514"/>
                </a:lnTo>
                <a:lnTo>
                  <a:pt x="5650992" y="1023620"/>
                </a:lnTo>
                <a:lnTo>
                  <a:pt x="5446268" y="1228344"/>
                </a:lnTo>
                <a:lnTo>
                  <a:pt x="0" y="1228344"/>
                </a:lnTo>
                <a:lnTo>
                  <a:pt x="0" y="0"/>
                </a:lnTo>
                <a:lnTo>
                  <a:pt x="5650992" y="0"/>
                </a:lnTo>
                <a:lnTo>
                  <a:pt x="5650992" y="102362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14548" y="738073"/>
            <a:ext cx="29159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000" spc="-4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000" spc="-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00" spc="-55" dirty="0">
                <a:solidFill>
                  <a:srgbClr val="FFFFFF"/>
                </a:solidFill>
                <a:latin typeface="Arial"/>
                <a:cs typeface="Arial"/>
              </a:rPr>
              <a:t>EIC</a:t>
            </a:r>
            <a:r>
              <a:rPr sz="3000" spc="-6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000" spc="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000" spc="8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000" spc="-18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000" spc="-1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000" spc="-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30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3000" spc="-70" dirty="0">
                <a:solidFill>
                  <a:srgbClr val="FFFFFF"/>
                </a:solidFill>
                <a:latin typeface="Arial"/>
                <a:cs typeface="Arial"/>
              </a:rPr>
              <a:t>(Bony </a:t>
            </a:r>
            <a:r>
              <a:rPr sz="3000" spc="-105" dirty="0">
                <a:solidFill>
                  <a:srgbClr val="FFFFFF"/>
                </a:solidFill>
                <a:latin typeface="Arial"/>
                <a:cs typeface="Arial"/>
              </a:rPr>
              <a:t>Fishes)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859023" y="2072639"/>
            <a:ext cx="3425952" cy="30723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4647" y="792479"/>
            <a:ext cx="228066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703453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Habit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Lucida Sans"/>
                <a:cs typeface="Lucida Sans"/>
              </a:rPr>
              <a:t>Bony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fishes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occur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all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sorts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water</a:t>
            </a:r>
            <a:r>
              <a:rPr sz="1500" spc="-5" dirty="0">
                <a:latin typeface="Lucida Sans"/>
                <a:cs typeface="Lucida Sans"/>
              </a:rPr>
              <a:t>: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fresh,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brackish,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salt, </a:t>
            </a:r>
            <a:r>
              <a:rPr sz="1500" spc="-35" dirty="0">
                <a:latin typeface="Lucida Sans"/>
                <a:cs typeface="Lucida Sans"/>
              </a:rPr>
              <a:t>warm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cold.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Many </a:t>
            </a:r>
            <a:r>
              <a:rPr sz="1500" spc="-55" dirty="0">
                <a:latin typeface="Lucida Sans"/>
                <a:cs typeface="Lucida Sans"/>
              </a:rPr>
              <a:t>species </a:t>
            </a:r>
            <a:r>
              <a:rPr sz="1500" spc="-40" dirty="0">
                <a:latin typeface="Lucida Sans"/>
                <a:cs typeface="Lucida Sans"/>
              </a:rPr>
              <a:t>have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protective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spines </a:t>
            </a:r>
            <a:r>
              <a:rPr sz="1500" spc="-80" dirty="0">
                <a:latin typeface="Lucida Sans"/>
                <a:cs typeface="Lucida Sans"/>
              </a:rPr>
              <a:t>on </a:t>
            </a:r>
            <a:r>
              <a:rPr sz="1500" spc="-70" dirty="0">
                <a:latin typeface="Lucida Sans"/>
                <a:cs typeface="Lucida Sans"/>
              </a:rPr>
              <a:t>dorsal</a:t>
            </a:r>
            <a:r>
              <a:rPr sz="1500" spc="-36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fins.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Some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fishes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can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change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colours</a:t>
            </a:r>
            <a:r>
              <a:rPr sz="1500" spc="-65" dirty="0">
                <a:latin typeface="Lucida Sans"/>
                <a:cs typeface="Lucida Sans"/>
              </a:rPr>
              <a:t>,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some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can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leave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water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n</a:t>
            </a:r>
            <a:r>
              <a:rPr sz="1500" spc="-60" dirty="0">
                <a:latin typeface="Lucida Sans"/>
                <a:cs typeface="Lucida Sans"/>
              </a:rPr>
              <a:t>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crawl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land.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These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reared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in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aquarium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2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houses.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52288" y="2343911"/>
            <a:ext cx="3581400" cy="2667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45941" y="1644014"/>
            <a:ext cx="1432560" cy="45720"/>
          </a:xfrm>
          <a:custGeom>
            <a:avLst/>
            <a:gdLst/>
            <a:ahLst/>
            <a:cxnLst/>
            <a:rect l="l" t="t" r="r" b="b"/>
            <a:pathLst>
              <a:path w="1432560" h="45719">
                <a:moveTo>
                  <a:pt x="0" y="18414"/>
                </a:moveTo>
                <a:lnTo>
                  <a:pt x="0" y="18414"/>
                </a:lnTo>
                <a:lnTo>
                  <a:pt x="18796" y="21971"/>
                </a:lnTo>
                <a:lnTo>
                  <a:pt x="29591" y="28067"/>
                </a:lnTo>
                <a:lnTo>
                  <a:pt x="43561" y="34544"/>
                </a:lnTo>
                <a:lnTo>
                  <a:pt x="61213" y="40386"/>
                </a:lnTo>
                <a:lnTo>
                  <a:pt x="79629" y="44323"/>
                </a:lnTo>
                <a:lnTo>
                  <a:pt x="100837" y="45338"/>
                </a:lnTo>
                <a:lnTo>
                  <a:pt x="122428" y="45338"/>
                </a:lnTo>
                <a:lnTo>
                  <a:pt x="122428" y="45338"/>
                </a:lnTo>
                <a:lnTo>
                  <a:pt x="141097" y="42545"/>
                </a:lnTo>
                <a:lnTo>
                  <a:pt x="158750" y="39243"/>
                </a:lnTo>
                <a:lnTo>
                  <a:pt x="175387" y="35687"/>
                </a:lnTo>
                <a:lnTo>
                  <a:pt x="191516" y="33782"/>
                </a:lnTo>
                <a:lnTo>
                  <a:pt x="208787" y="30607"/>
                </a:lnTo>
                <a:lnTo>
                  <a:pt x="225425" y="25908"/>
                </a:lnTo>
                <a:lnTo>
                  <a:pt x="243078" y="20574"/>
                </a:lnTo>
                <a:lnTo>
                  <a:pt x="261747" y="17272"/>
                </a:lnTo>
                <a:lnTo>
                  <a:pt x="280162" y="15112"/>
                </a:lnTo>
                <a:lnTo>
                  <a:pt x="300990" y="14097"/>
                </a:lnTo>
                <a:lnTo>
                  <a:pt x="322961" y="14097"/>
                </a:lnTo>
                <a:lnTo>
                  <a:pt x="345948" y="15112"/>
                </a:lnTo>
                <a:lnTo>
                  <a:pt x="365379" y="18414"/>
                </a:lnTo>
                <a:lnTo>
                  <a:pt x="365379" y="18414"/>
                </a:lnTo>
                <a:lnTo>
                  <a:pt x="384175" y="24130"/>
                </a:lnTo>
                <a:lnTo>
                  <a:pt x="403987" y="28067"/>
                </a:lnTo>
                <a:lnTo>
                  <a:pt x="424815" y="33782"/>
                </a:lnTo>
                <a:lnTo>
                  <a:pt x="447802" y="37846"/>
                </a:lnTo>
                <a:lnTo>
                  <a:pt x="469519" y="40386"/>
                </a:lnTo>
                <a:lnTo>
                  <a:pt x="493522" y="41401"/>
                </a:lnTo>
                <a:lnTo>
                  <a:pt x="515493" y="41401"/>
                </a:lnTo>
                <a:lnTo>
                  <a:pt x="515493" y="41401"/>
                </a:lnTo>
                <a:lnTo>
                  <a:pt x="536448" y="39243"/>
                </a:lnTo>
                <a:lnTo>
                  <a:pt x="558419" y="34544"/>
                </a:lnTo>
                <a:lnTo>
                  <a:pt x="581025" y="30607"/>
                </a:lnTo>
                <a:lnTo>
                  <a:pt x="600837" y="24892"/>
                </a:lnTo>
                <a:lnTo>
                  <a:pt x="618490" y="19431"/>
                </a:lnTo>
                <a:lnTo>
                  <a:pt x="635762" y="15112"/>
                </a:lnTo>
                <a:lnTo>
                  <a:pt x="651256" y="10795"/>
                </a:lnTo>
                <a:lnTo>
                  <a:pt x="667766" y="6476"/>
                </a:lnTo>
                <a:lnTo>
                  <a:pt x="687578" y="3301"/>
                </a:lnTo>
                <a:lnTo>
                  <a:pt x="707009" y="1143"/>
                </a:lnTo>
                <a:lnTo>
                  <a:pt x="725805" y="0"/>
                </a:lnTo>
                <a:lnTo>
                  <a:pt x="744474" y="0"/>
                </a:lnTo>
                <a:lnTo>
                  <a:pt x="762888" y="2159"/>
                </a:lnTo>
                <a:lnTo>
                  <a:pt x="782701" y="5461"/>
                </a:lnTo>
                <a:lnTo>
                  <a:pt x="800354" y="8636"/>
                </a:lnTo>
                <a:lnTo>
                  <a:pt x="816863" y="12192"/>
                </a:lnTo>
                <a:lnTo>
                  <a:pt x="833120" y="17272"/>
                </a:lnTo>
                <a:lnTo>
                  <a:pt x="847471" y="24892"/>
                </a:lnTo>
                <a:lnTo>
                  <a:pt x="861441" y="30607"/>
                </a:lnTo>
                <a:lnTo>
                  <a:pt x="877697" y="35687"/>
                </a:lnTo>
                <a:lnTo>
                  <a:pt x="896366" y="37846"/>
                </a:lnTo>
                <a:lnTo>
                  <a:pt x="916178" y="39243"/>
                </a:lnTo>
                <a:lnTo>
                  <a:pt x="916178" y="39243"/>
                </a:lnTo>
                <a:lnTo>
                  <a:pt x="937133" y="37846"/>
                </a:lnTo>
                <a:lnTo>
                  <a:pt x="957961" y="35687"/>
                </a:lnTo>
                <a:lnTo>
                  <a:pt x="977392" y="32766"/>
                </a:lnTo>
                <a:lnTo>
                  <a:pt x="997204" y="28067"/>
                </a:lnTo>
                <a:lnTo>
                  <a:pt x="1017016" y="21971"/>
                </a:lnTo>
                <a:lnTo>
                  <a:pt x="1037844" y="17272"/>
                </a:lnTo>
                <a:lnTo>
                  <a:pt x="1059815" y="13335"/>
                </a:lnTo>
                <a:lnTo>
                  <a:pt x="1078230" y="9779"/>
                </a:lnTo>
                <a:lnTo>
                  <a:pt x="1094740" y="8636"/>
                </a:lnTo>
                <a:lnTo>
                  <a:pt x="1113536" y="8636"/>
                </a:lnTo>
                <a:lnTo>
                  <a:pt x="1133348" y="9779"/>
                </a:lnTo>
                <a:lnTo>
                  <a:pt x="1152779" y="12192"/>
                </a:lnTo>
                <a:lnTo>
                  <a:pt x="1169289" y="15112"/>
                </a:lnTo>
                <a:lnTo>
                  <a:pt x="1185545" y="19431"/>
                </a:lnTo>
                <a:lnTo>
                  <a:pt x="1202055" y="24892"/>
                </a:lnTo>
                <a:lnTo>
                  <a:pt x="1217549" y="29210"/>
                </a:lnTo>
                <a:lnTo>
                  <a:pt x="1233805" y="32766"/>
                </a:lnTo>
                <a:lnTo>
                  <a:pt x="1253490" y="35687"/>
                </a:lnTo>
                <a:lnTo>
                  <a:pt x="1273302" y="36703"/>
                </a:lnTo>
                <a:lnTo>
                  <a:pt x="1293876" y="34544"/>
                </a:lnTo>
                <a:lnTo>
                  <a:pt x="1314704" y="31623"/>
                </a:lnTo>
                <a:lnTo>
                  <a:pt x="1335659" y="28067"/>
                </a:lnTo>
                <a:lnTo>
                  <a:pt x="1355471" y="25908"/>
                </a:lnTo>
                <a:lnTo>
                  <a:pt x="1374140" y="27050"/>
                </a:lnTo>
                <a:lnTo>
                  <a:pt x="1392555" y="28067"/>
                </a:lnTo>
                <a:lnTo>
                  <a:pt x="1409065" y="28067"/>
                </a:lnTo>
                <a:lnTo>
                  <a:pt x="1421003" y="29210"/>
                </a:lnTo>
                <a:lnTo>
                  <a:pt x="1432052" y="259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81067" y="1263141"/>
            <a:ext cx="264160" cy="135890"/>
          </a:xfrm>
          <a:custGeom>
            <a:avLst/>
            <a:gdLst/>
            <a:ahLst/>
            <a:cxnLst/>
            <a:rect l="l" t="t" r="r" b="b"/>
            <a:pathLst>
              <a:path w="264160" h="135890">
                <a:moveTo>
                  <a:pt x="0" y="113792"/>
                </a:moveTo>
                <a:lnTo>
                  <a:pt x="0" y="113792"/>
                </a:lnTo>
                <a:lnTo>
                  <a:pt x="4699" y="120269"/>
                </a:lnTo>
                <a:lnTo>
                  <a:pt x="12192" y="126746"/>
                </a:lnTo>
                <a:lnTo>
                  <a:pt x="22987" y="134239"/>
                </a:lnTo>
                <a:lnTo>
                  <a:pt x="38481" y="135382"/>
                </a:lnTo>
                <a:lnTo>
                  <a:pt x="53975" y="131064"/>
                </a:lnTo>
                <a:lnTo>
                  <a:pt x="69087" y="122428"/>
                </a:lnTo>
                <a:lnTo>
                  <a:pt x="83439" y="111633"/>
                </a:lnTo>
                <a:lnTo>
                  <a:pt x="99695" y="98298"/>
                </a:lnTo>
                <a:lnTo>
                  <a:pt x="118364" y="84201"/>
                </a:lnTo>
                <a:lnTo>
                  <a:pt x="137160" y="70231"/>
                </a:lnTo>
                <a:lnTo>
                  <a:pt x="159766" y="56896"/>
                </a:lnTo>
                <a:lnTo>
                  <a:pt x="185039" y="42164"/>
                </a:lnTo>
                <a:lnTo>
                  <a:pt x="209550" y="27686"/>
                </a:lnTo>
                <a:lnTo>
                  <a:pt x="228981" y="16256"/>
                </a:lnTo>
                <a:lnTo>
                  <a:pt x="244094" y="7239"/>
                </a:lnTo>
                <a:lnTo>
                  <a:pt x="256286" y="1778"/>
                </a:lnTo>
                <a:lnTo>
                  <a:pt x="26390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63642" y="12595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59201" y="1860041"/>
            <a:ext cx="2466975" cy="78105"/>
          </a:xfrm>
          <a:custGeom>
            <a:avLst/>
            <a:gdLst/>
            <a:ahLst/>
            <a:cxnLst/>
            <a:rect l="l" t="t" r="r" b="b"/>
            <a:pathLst>
              <a:path w="2466975" h="78105">
                <a:moveTo>
                  <a:pt x="15494" y="25908"/>
                </a:moveTo>
                <a:lnTo>
                  <a:pt x="15494" y="25908"/>
                </a:lnTo>
                <a:lnTo>
                  <a:pt x="0" y="15494"/>
                </a:lnTo>
                <a:lnTo>
                  <a:pt x="15494" y="13335"/>
                </a:lnTo>
                <a:lnTo>
                  <a:pt x="29845" y="16129"/>
                </a:lnTo>
                <a:lnTo>
                  <a:pt x="44958" y="22987"/>
                </a:lnTo>
                <a:lnTo>
                  <a:pt x="61595" y="32766"/>
                </a:lnTo>
                <a:lnTo>
                  <a:pt x="79883" y="41402"/>
                </a:lnTo>
                <a:lnTo>
                  <a:pt x="98678" y="47879"/>
                </a:lnTo>
                <a:lnTo>
                  <a:pt x="117348" y="50038"/>
                </a:lnTo>
                <a:lnTo>
                  <a:pt x="135000" y="48895"/>
                </a:lnTo>
                <a:lnTo>
                  <a:pt x="153415" y="45339"/>
                </a:lnTo>
                <a:lnTo>
                  <a:pt x="172085" y="39243"/>
                </a:lnTo>
                <a:lnTo>
                  <a:pt x="191897" y="30607"/>
                </a:lnTo>
                <a:lnTo>
                  <a:pt x="212344" y="20447"/>
                </a:lnTo>
                <a:lnTo>
                  <a:pt x="233299" y="13335"/>
                </a:lnTo>
                <a:lnTo>
                  <a:pt x="254126" y="6858"/>
                </a:lnTo>
                <a:lnTo>
                  <a:pt x="275082" y="2159"/>
                </a:lnTo>
                <a:lnTo>
                  <a:pt x="295528" y="0"/>
                </a:lnTo>
                <a:lnTo>
                  <a:pt x="315340" y="0"/>
                </a:lnTo>
                <a:lnTo>
                  <a:pt x="315340" y="0"/>
                </a:lnTo>
                <a:lnTo>
                  <a:pt x="335152" y="3175"/>
                </a:lnTo>
                <a:lnTo>
                  <a:pt x="354964" y="7493"/>
                </a:lnTo>
                <a:lnTo>
                  <a:pt x="374776" y="11811"/>
                </a:lnTo>
                <a:lnTo>
                  <a:pt x="395224" y="17272"/>
                </a:lnTo>
                <a:lnTo>
                  <a:pt x="416178" y="22987"/>
                </a:lnTo>
                <a:lnTo>
                  <a:pt x="437007" y="30607"/>
                </a:lnTo>
                <a:lnTo>
                  <a:pt x="456819" y="37084"/>
                </a:lnTo>
                <a:lnTo>
                  <a:pt x="477774" y="44196"/>
                </a:lnTo>
                <a:lnTo>
                  <a:pt x="498221" y="52197"/>
                </a:lnTo>
                <a:lnTo>
                  <a:pt x="519175" y="58674"/>
                </a:lnTo>
                <a:lnTo>
                  <a:pt x="543306" y="62992"/>
                </a:lnTo>
                <a:lnTo>
                  <a:pt x="567309" y="64008"/>
                </a:lnTo>
                <a:lnTo>
                  <a:pt x="593344" y="62992"/>
                </a:lnTo>
                <a:lnTo>
                  <a:pt x="619887" y="58674"/>
                </a:lnTo>
                <a:lnTo>
                  <a:pt x="644016" y="52197"/>
                </a:lnTo>
                <a:lnTo>
                  <a:pt x="665607" y="44196"/>
                </a:lnTo>
                <a:lnTo>
                  <a:pt x="687577" y="37084"/>
                </a:lnTo>
                <a:lnTo>
                  <a:pt x="708533" y="31623"/>
                </a:lnTo>
                <a:lnTo>
                  <a:pt x="730503" y="25908"/>
                </a:lnTo>
                <a:lnTo>
                  <a:pt x="753490" y="25146"/>
                </a:lnTo>
                <a:lnTo>
                  <a:pt x="753490" y="25146"/>
                </a:lnTo>
                <a:lnTo>
                  <a:pt x="777621" y="28067"/>
                </a:lnTo>
                <a:lnTo>
                  <a:pt x="798068" y="32766"/>
                </a:lnTo>
                <a:lnTo>
                  <a:pt x="820420" y="39243"/>
                </a:lnTo>
                <a:lnTo>
                  <a:pt x="843152" y="46736"/>
                </a:lnTo>
                <a:lnTo>
                  <a:pt x="867283" y="53975"/>
                </a:lnTo>
                <a:lnTo>
                  <a:pt x="889253" y="60833"/>
                </a:lnTo>
                <a:lnTo>
                  <a:pt x="911225" y="67310"/>
                </a:lnTo>
                <a:lnTo>
                  <a:pt x="933069" y="72644"/>
                </a:lnTo>
                <a:lnTo>
                  <a:pt x="955801" y="76962"/>
                </a:lnTo>
                <a:lnTo>
                  <a:pt x="977011" y="78105"/>
                </a:lnTo>
                <a:lnTo>
                  <a:pt x="998601" y="76962"/>
                </a:lnTo>
                <a:lnTo>
                  <a:pt x="1019556" y="72644"/>
                </a:lnTo>
                <a:lnTo>
                  <a:pt x="1038987" y="67310"/>
                </a:lnTo>
                <a:lnTo>
                  <a:pt x="1058799" y="61849"/>
                </a:lnTo>
                <a:lnTo>
                  <a:pt x="1078611" y="56515"/>
                </a:lnTo>
                <a:lnTo>
                  <a:pt x="1099439" y="52197"/>
                </a:lnTo>
                <a:lnTo>
                  <a:pt x="1119251" y="50038"/>
                </a:lnTo>
                <a:lnTo>
                  <a:pt x="1140840" y="50038"/>
                </a:lnTo>
                <a:lnTo>
                  <a:pt x="1161669" y="50038"/>
                </a:lnTo>
                <a:lnTo>
                  <a:pt x="1180464" y="50038"/>
                </a:lnTo>
                <a:lnTo>
                  <a:pt x="1199134" y="51054"/>
                </a:lnTo>
                <a:lnTo>
                  <a:pt x="1216406" y="53975"/>
                </a:lnTo>
                <a:lnTo>
                  <a:pt x="1236218" y="58674"/>
                </a:lnTo>
                <a:lnTo>
                  <a:pt x="1255014" y="62992"/>
                </a:lnTo>
                <a:lnTo>
                  <a:pt x="1272286" y="66167"/>
                </a:lnTo>
                <a:lnTo>
                  <a:pt x="1292098" y="67310"/>
                </a:lnTo>
                <a:lnTo>
                  <a:pt x="1311783" y="67310"/>
                </a:lnTo>
                <a:lnTo>
                  <a:pt x="1311783" y="67310"/>
                </a:lnTo>
                <a:lnTo>
                  <a:pt x="1333753" y="64008"/>
                </a:lnTo>
                <a:lnTo>
                  <a:pt x="1355344" y="59690"/>
                </a:lnTo>
                <a:lnTo>
                  <a:pt x="1378458" y="53975"/>
                </a:lnTo>
                <a:lnTo>
                  <a:pt x="1401445" y="48895"/>
                </a:lnTo>
                <a:lnTo>
                  <a:pt x="1425575" y="43180"/>
                </a:lnTo>
                <a:lnTo>
                  <a:pt x="1448689" y="39243"/>
                </a:lnTo>
                <a:lnTo>
                  <a:pt x="1469516" y="37084"/>
                </a:lnTo>
                <a:lnTo>
                  <a:pt x="1489328" y="35560"/>
                </a:lnTo>
                <a:lnTo>
                  <a:pt x="1507744" y="35560"/>
                </a:lnTo>
                <a:lnTo>
                  <a:pt x="1507744" y="35560"/>
                </a:lnTo>
                <a:lnTo>
                  <a:pt x="1526413" y="37084"/>
                </a:lnTo>
                <a:lnTo>
                  <a:pt x="1544065" y="40259"/>
                </a:lnTo>
                <a:lnTo>
                  <a:pt x="1563497" y="43180"/>
                </a:lnTo>
                <a:lnTo>
                  <a:pt x="1583309" y="47879"/>
                </a:lnTo>
                <a:lnTo>
                  <a:pt x="1603121" y="51054"/>
                </a:lnTo>
                <a:lnTo>
                  <a:pt x="1624711" y="52959"/>
                </a:lnTo>
                <a:lnTo>
                  <a:pt x="1643379" y="52959"/>
                </a:lnTo>
                <a:lnTo>
                  <a:pt x="1662176" y="51054"/>
                </a:lnTo>
                <a:lnTo>
                  <a:pt x="1679448" y="47879"/>
                </a:lnTo>
                <a:lnTo>
                  <a:pt x="1698116" y="41402"/>
                </a:lnTo>
                <a:lnTo>
                  <a:pt x="1720088" y="33782"/>
                </a:lnTo>
                <a:lnTo>
                  <a:pt x="1742059" y="25908"/>
                </a:lnTo>
                <a:lnTo>
                  <a:pt x="1760727" y="20447"/>
                </a:lnTo>
                <a:lnTo>
                  <a:pt x="1778000" y="16129"/>
                </a:lnTo>
                <a:lnTo>
                  <a:pt x="1795652" y="15494"/>
                </a:lnTo>
                <a:lnTo>
                  <a:pt x="1795652" y="15494"/>
                </a:lnTo>
                <a:lnTo>
                  <a:pt x="1813306" y="16129"/>
                </a:lnTo>
                <a:lnTo>
                  <a:pt x="1830959" y="18287"/>
                </a:lnTo>
                <a:lnTo>
                  <a:pt x="1849374" y="21971"/>
                </a:lnTo>
                <a:lnTo>
                  <a:pt x="1867027" y="25908"/>
                </a:lnTo>
                <a:lnTo>
                  <a:pt x="1882139" y="32766"/>
                </a:lnTo>
                <a:lnTo>
                  <a:pt x="1898650" y="37084"/>
                </a:lnTo>
                <a:lnTo>
                  <a:pt x="1914144" y="39243"/>
                </a:lnTo>
                <a:lnTo>
                  <a:pt x="1932432" y="37084"/>
                </a:lnTo>
                <a:lnTo>
                  <a:pt x="1954402" y="31623"/>
                </a:lnTo>
                <a:lnTo>
                  <a:pt x="1974214" y="22987"/>
                </a:lnTo>
                <a:lnTo>
                  <a:pt x="1992629" y="16129"/>
                </a:lnTo>
                <a:lnTo>
                  <a:pt x="2010283" y="9652"/>
                </a:lnTo>
                <a:lnTo>
                  <a:pt x="2028952" y="5715"/>
                </a:lnTo>
                <a:lnTo>
                  <a:pt x="2047748" y="3175"/>
                </a:lnTo>
                <a:lnTo>
                  <a:pt x="2067178" y="4699"/>
                </a:lnTo>
                <a:lnTo>
                  <a:pt x="2088007" y="8636"/>
                </a:lnTo>
                <a:lnTo>
                  <a:pt x="2108835" y="13335"/>
                </a:lnTo>
                <a:lnTo>
                  <a:pt x="2131949" y="16129"/>
                </a:lnTo>
                <a:lnTo>
                  <a:pt x="2157095" y="16129"/>
                </a:lnTo>
                <a:lnTo>
                  <a:pt x="2183384" y="13335"/>
                </a:lnTo>
                <a:lnTo>
                  <a:pt x="2206116" y="9652"/>
                </a:lnTo>
                <a:lnTo>
                  <a:pt x="2226945" y="7493"/>
                </a:lnTo>
                <a:lnTo>
                  <a:pt x="2245741" y="7493"/>
                </a:lnTo>
                <a:lnTo>
                  <a:pt x="2263013" y="9652"/>
                </a:lnTo>
                <a:lnTo>
                  <a:pt x="2281682" y="13335"/>
                </a:lnTo>
                <a:lnTo>
                  <a:pt x="2300351" y="17272"/>
                </a:lnTo>
                <a:lnTo>
                  <a:pt x="2318766" y="20447"/>
                </a:lnTo>
                <a:lnTo>
                  <a:pt x="2337435" y="21971"/>
                </a:lnTo>
                <a:lnTo>
                  <a:pt x="2357247" y="21971"/>
                </a:lnTo>
                <a:lnTo>
                  <a:pt x="2378202" y="19812"/>
                </a:lnTo>
                <a:lnTo>
                  <a:pt x="2399029" y="17272"/>
                </a:lnTo>
                <a:lnTo>
                  <a:pt x="2418461" y="16129"/>
                </a:lnTo>
                <a:lnTo>
                  <a:pt x="2437257" y="16129"/>
                </a:lnTo>
                <a:lnTo>
                  <a:pt x="2451608" y="16129"/>
                </a:lnTo>
                <a:lnTo>
                  <a:pt x="2466721" y="1727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716142" y="18743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9986" y="2093341"/>
            <a:ext cx="1505585" cy="45085"/>
          </a:xfrm>
          <a:custGeom>
            <a:avLst/>
            <a:gdLst/>
            <a:ahLst/>
            <a:cxnLst/>
            <a:rect l="l" t="t" r="r" b="b"/>
            <a:pathLst>
              <a:path w="1505585" h="45085">
                <a:moveTo>
                  <a:pt x="0" y="0"/>
                </a:moveTo>
                <a:lnTo>
                  <a:pt x="8636" y="2158"/>
                </a:lnTo>
                <a:lnTo>
                  <a:pt x="20574" y="5714"/>
                </a:lnTo>
                <a:lnTo>
                  <a:pt x="33146" y="11175"/>
                </a:lnTo>
                <a:lnTo>
                  <a:pt x="47243" y="18287"/>
                </a:lnTo>
                <a:lnTo>
                  <a:pt x="62737" y="26288"/>
                </a:lnTo>
                <a:lnTo>
                  <a:pt x="77850" y="33781"/>
                </a:lnTo>
                <a:lnTo>
                  <a:pt x="93980" y="39243"/>
                </a:lnTo>
                <a:lnTo>
                  <a:pt x="113792" y="43560"/>
                </a:lnTo>
                <a:lnTo>
                  <a:pt x="136906" y="44576"/>
                </a:lnTo>
                <a:lnTo>
                  <a:pt x="163194" y="43560"/>
                </a:lnTo>
                <a:lnTo>
                  <a:pt x="187198" y="40258"/>
                </a:lnTo>
                <a:lnTo>
                  <a:pt x="209169" y="37083"/>
                </a:lnTo>
                <a:lnTo>
                  <a:pt x="232282" y="33781"/>
                </a:lnTo>
                <a:lnTo>
                  <a:pt x="253873" y="29844"/>
                </a:lnTo>
                <a:lnTo>
                  <a:pt x="272542" y="25145"/>
                </a:lnTo>
                <a:lnTo>
                  <a:pt x="292354" y="22987"/>
                </a:lnTo>
                <a:lnTo>
                  <a:pt x="313308" y="20827"/>
                </a:lnTo>
                <a:lnTo>
                  <a:pt x="333120" y="18287"/>
                </a:lnTo>
                <a:lnTo>
                  <a:pt x="352551" y="17652"/>
                </a:lnTo>
                <a:lnTo>
                  <a:pt x="374395" y="15493"/>
                </a:lnTo>
                <a:lnTo>
                  <a:pt x="397510" y="13334"/>
                </a:lnTo>
                <a:lnTo>
                  <a:pt x="416179" y="15493"/>
                </a:lnTo>
                <a:lnTo>
                  <a:pt x="433831" y="17652"/>
                </a:lnTo>
                <a:lnTo>
                  <a:pt x="450088" y="20827"/>
                </a:lnTo>
                <a:lnTo>
                  <a:pt x="468756" y="25145"/>
                </a:lnTo>
                <a:lnTo>
                  <a:pt x="488569" y="30606"/>
                </a:lnTo>
                <a:lnTo>
                  <a:pt x="505840" y="35940"/>
                </a:lnTo>
                <a:lnTo>
                  <a:pt x="524637" y="39243"/>
                </a:lnTo>
                <a:lnTo>
                  <a:pt x="546481" y="41401"/>
                </a:lnTo>
                <a:lnTo>
                  <a:pt x="571753" y="41401"/>
                </a:lnTo>
                <a:lnTo>
                  <a:pt x="598042" y="40258"/>
                </a:lnTo>
                <a:lnTo>
                  <a:pt x="622808" y="40258"/>
                </a:lnTo>
                <a:lnTo>
                  <a:pt x="649097" y="39243"/>
                </a:lnTo>
                <a:lnTo>
                  <a:pt x="676528" y="38100"/>
                </a:lnTo>
                <a:lnTo>
                  <a:pt x="703199" y="37083"/>
                </a:lnTo>
                <a:lnTo>
                  <a:pt x="729361" y="34925"/>
                </a:lnTo>
                <a:lnTo>
                  <a:pt x="753237" y="32765"/>
                </a:lnTo>
                <a:lnTo>
                  <a:pt x="774064" y="32765"/>
                </a:lnTo>
                <a:lnTo>
                  <a:pt x="792734" y="31622"/>
                </a:lnTo>
                <a:lnTo>
                  <a:pt x="811529" y="30606"/>
                </a:lnTo>
                <a:lnTo>
                  <a:pt x="828801" y="29844"/>
                </a:lnTo>
                <a:lnTo>
                  <a:pt x="846454" y="28447"/>
                </a:lnTo>
                <a:lnTo>
                  <a:pt x="864742" y="28447"/>
                </a:lnTo>
                <a:lnTo>
                  <a:pt x="883538" y="29844"/>
                </a:lnTo>
                <a:lnTo>
                  <a:pt x="904366" y="31622"/>
                </a:lnTo>
                <a:lnTo>
                  <a:pt x="927480" y="34925"/>
                </a:lnTo>
                <a:lnTo>
                  <a:pt x="951484" y="38100"/>
                </a:lnTo>
                <a:lnTo>
                  <a:pt x="978915" y="39243"/>
                </a:lnTo>
                <a:lnTo>
                  <a:pt x="1003046" y="37083"/>
                </a:lnTo>
                <a:lnTo>
                  <a:pt x="1023492" y="34925"/>
                </a:lnTo>
                <a:lnTo>
                  <a:pt x="1044828" y="32765"/>
                </a:lnTo>
                <a:lnTo>
                  <a:pt x="1068577" y="29844"/>
                </a:lnTo>
                <a:lnTo>
                  <a:pt x="1094866" y="25145"/>
                </a:lnTo>
                <a:lnTo>
                  <a:pt x="1118997" y="21970"/>
                </a:lnTo>
                <a:lnTo>
                  <a:pt x="1143000" y="18287"/>
                </a:lnTo>
                <a:lnTo>
                  <a:pt x="1166114" y="16509"/>
                </a:lnTo>
                <a:lnTo>
                  <a:pt x="1189101" y="17652"/>
                </a:lnTo>
                <a:lnTo>
                  <a:pt x="1207515" y="18287"/>
                </a:lnTo>
                <a:lnTo>
                  <a:pt x="1223010" y="18287"/>
                </a:lnTo>
                <a:lnTo>
                  <a:pt x="1238503" y="18287"/>
                </a:lnTo>
                <a:lnTo>
                  <a:pt x="1253616" y="17652"/>
                </a:lnTo>
                <a:lnTo>
                  <a:pt x="1271270" y="17652"/>
                </a:lnTo>
                <a:lnTo>
                  <a:pt x="1294257" y="18287"/>
                </a:lnTo>
                <a:lnTo>
                  <a:pt x="1318387" y="18287"/>
                </a:lnTo>
                <a:lnTo>
                  <a:pt x="1341374" y="18287"/>
                </a:lnTo>
                <a:lnTo>
                  <a:pt x="1362964" y="18287"/>
                </a:lnTo>
                <a:lnTo>
                  <a:pt x="1384935" y="18287"/>
                </a:lnTo>
                <a:lnTo>
                  <a:pt x="1406905" y="18287"/>
                </a:lnTo>
                <a:lnTo>
                  <a:pt x="1431036" y="19431"/>
                </a:lnTo>
                <a:lnTo>
                  <a:pt x="1453007" y="20827"/>
                </a:lnTo>
                <a:lnTo>
                  <a:pt x="1473962" y="21970"/>
                </a:lnTo>
                <a:lnTo>
                  <a:pt x="1492250" y="22987"/>
                </a:lnTo>
                <a:lnTo>
                  <a:pt x="1505203" y="2413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71441" y="20943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51648" y="2137917"/>
            <a:ext cx="3810" cy="7620"/>
          </a:xfrm>
          <a:custGeom>
            <a:avLst/>
            <a:gdLst/>
            <a:ahLst/>
            <a:cxnLst/>
            <a:rect l="l" t="t" r="r" b="b"/>
            <a:pathLst>
              <a:path w="3809" h="7619">
                <a:moveTo>
                  <a:pt x="3682" y="0"/>
                </a:moveTo>
                <a:lnTo>
                  <a:pt x="0" y="76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48179" y="2346705"/>
            <a:ext cx="2035175" cy="47625"/>
          </a:xfrm>
          <a:custGeom>
            <a:avLst/>
            <a:gdLst/>
            <a:ahLst/>
            <a:cxnLst/>
            <a:rect l="l" t="t" r="r" b="b"/>
            <a:pathLst>
              <a:path w="2035175" h="47625">
                <a:moveTo>
                  <a:pt x="0" y="4318"/>
                </a:moveTo>
                <a:lnTo>
                  <a:pt x="14350" y="7238"/>
                </a:lnTo>
                <a:lnTo>
                  <a:pt x="27304" y="14097"/>
                </a:lnTo>
                <a:lnTo>
                  <a:pt x="41656" y="21590"/>
                </a:lnTo>
                <a:lnTo>
                  <a:pt x="56768" y="29210"/>
                </a:lnTo>
                <a:lnTo>
                  <a:pt x="72262" y="37845"/>
                </a:lnTo>
                <a:lnTo>
                  <a:pt x="88900" y="43561"/>
                </a:lnTo>
                <a:lnTo>
                  <a:pt x="110489" y="46481"/>
                </a:lnTo>
                <a:lnTo>
                  <a:pt x="135635" y="47498"/>
                </a:lnTo>
                <a:lnTo>
                  <a:pt x="165226" y="47498"/>
                </a:lnTo>
                <a:lnTo>
                  <a:pt x="190372" y="46481"/>
                </a:lnTo>
                <a:lnTo>
                  <a:pt x="211327" y="43561"/>
                </a:lnTo>
                <a:lnTo>
                  <a:pt x="231012" y="38862"/>
                </a:lnTo>
                <a:lnTo>
                  <a:pt x="250444" y="33528"/>
                </a:lnTo>
                <a:lnTo>
                  <a:pt x="269239" y="28067"/>
                </a:lnTo>
                <a:lnTo>
                  <a:pt x="287908" y="24892"/>
                </a:lnTo>
                <a:lnTo>
                  <a:pt x="307339" y="22732"/>
                </a:lnTo>
                <a:lnTo>
                  <a:pt x="326135" y="20574"/>
                </a:lnTo>
                <a:lnTo>
                  <a:pt x="342645" y="17272"/>
                </a:lnTo>
                <a:lnTo>
                  <a:pt x="358139" y="12954"/>
                </a:lnTo>
                <a:lnTo>
                  <a:pt x="373252" y="8636"/>
                </a:lnTo>
                <a:lnTo>
                  <a:pt x="389889" y="5461"/>
                </a:lnTo>
                <a:lnTo>
                  <a:pt x="407162" y="3301"/>
                </a:lnTo>
                <a:lnTo>
                  <a:pt x="423671" y="1143"/>
                </a:lnTo>
                <a:lnTo>
                  <a:pt x="441325" y="0"/>
                </a:lnTo>
                <a:lnTo>
                  <a:pt x="459613" y="1143"/>
                </a:lnTo>
                <a:lnTo>
                  <a:pt x="479425" y="3301"/>
                </a:lnTo>
                <a:lnTo>
                  <a:pt x="502538" y="6095"/>
                </a:lnTo>
                <a:lnTo>
                  <a:pt x="526669" y="10794"/>
                </a:lnTo>
                <a:lnTo>
                  <a:pt x="548258" y="14097"/>
                </a:lnTo>
                <a:lnTo>
                  <a:pt x="566927" y="18415"/>
                </a:lnTo>
                <a:lnTo>
                  <a:pt x="585723" y="22732"/>
                </a:lnTo>
                <a:lnTo>
                  <a:pt x="607568" y="27050"/>
                </a:lnTo>
                <a:lnTo>
                  <a:pt x="633602" y="29210"/>
                </a:lnTo>
                <a:lnTo>
                  <a:pt x="660145" y="30225"/>
                </a:lnTo>
                <a:lnTo>
                  <a:pt x="683259" y="30225"/>
                </a:lnTo>
                <a:lnTo>
                  <a:pt x="705865" y="28067"/>
                </a:lnTo>
                <a:lnTo>
                  <a:pt x="729360" y="23749"/>
                </a:lnTo>
                <a:lnTo>
                  <a:pt x="751966" y="19431"/>
                </a:lnTo>
                <a:lnTo>
                  <a:pt x="776096" y="16256"/>
                </a:lnTo>
                <a:lnTo>
                  <a:pt x="798068" y="14097"/>
                </a:lnTo>
                <a:lnTo>
                  <a:pt x="816736" y="11937"/>
                </a:lnTo>
                <a:lnTo>
                  <a:pt x="839850" y="10794"/>
                </a:lnTo>
                <a:lnTo>
                  <a:pt x="863599" y="9779"/>
                </a:lnTo>
                <a:lnTo>
                  <a:pt x="885570" y="7238"/>
                </a:lnTo>
                <a:lnTo>
                  <a:pt x="907542" y="4318"/>
                </a:lnTo>
                <a:lnTo>
                  <a:pt x="929512" y="3301"/>
                </a:lnTo>
                <a:lnTo>
                  <a:pt x="947800" y="3301"/>
                </a:lnTo>
                <a:lnTo>
                  <a:pt x="968756" y="4318"/>
                </a:lnTo>
                <a:lnTo>
                  <a:pt x="990726" y="6095"/>
                </a:lnTo>
                <a:lnTo>
                  <a:pt x="1013713" y="10794"/>
                </a:lnTo>
                <a:lnTo>
                  <a:pt x="1036700" y="16256"/>
                </a:lnTo>
                <a:lnTo>
                  <a:pt x="1059815" y="20574"/>
                </a:lnTo>
                <a:lnTo>
                  <a:pt x="1083945" y="23749"/>
                </a:lnTo>
                <a:lnTo>
                  <a:pt x="1111249" y="24892"/>
                </a:lnTo>
                <a:lnTo>
                  <a:pt x="1140841" y="24892"/>
                </a:lnTo>
                <a:lnTo>
                  <a:pt x="1168145" y="23749"/>
                </a:lnTo>
                <a:lnTo>
                  <a:pt x="1190879" y="21590"/>
                </a:lnTo>
                <a:lnTo>
                  <a:pt x="1213104" y="19431"/>
                </a:lnTo>
                <a:lnTo>
                  <a:pt x="1231899" y="18415"/>
                </a:lnTo>
                <a:lnTo>
                  <a:pt x="1250187" y="17272"/>
                </a:lnTo>
                <a:lnTo>
                  <a:pt x="1271143" y="16256"/>
                </a:lnTo>
                <a:lnTo>
                  <a:pt x="1293748" y="16256"/>
                </a:lnTo>
                <a:lnTo>
                  <a:pt x="1315084" y="16256"/>
                </a:lnTo>
                <a:lnTo>
                  <a:pt x="1335532" y="16256"/>
                </a:lnTo>
                <a:lnTo>
                  <a:pt x="1354328" y="19431"/>
                </a:lnTo>
                <a:lnTo>
                  <a:pt x="1371854" y="22732"/>
                </a:lnTo>
                <a:lnTo>
                  <a:pt x="1388109" y="24892"/>
                </a:lnTo>
                <a:lnTo>
                  <a:pt x="1403604" y="27050"/>
                </a:lnTo>
                <a:lnTo>
                  <a:pt x="1420875" y="30225"/>
                </a:lnTo>
                <a:lnTo>
                  <a:pt x="1439545" y="31368"/>
                </a:lnTo>
                <a:lnTo>
                  <a:pt x="1458341" y="31368"/>
                </a:lnTo>
                <a:lnTo>
                  <a:pt x="1476629" y="31368"/>
                </a:lnTo>
                <a:lnTo>
                  <a:pt x="1495424" y="29210"/>
                </a:lnTo>
                <a:lnTo>
                  <a:pt x="1511934" y="27050"/>
                </a:lnTo>
                <a:lnTo>
                  <a:pt x="1531746" y="24892"/>
                </a:lnTo>
                <a:lnTo>
                  <a:pt x="1553336" y="23749"/>
                </a:lnTo>
                <a:lnTo>
                  <a:pt x="1578609" y="23749"/>
                </a:lnTo>
                <a:lnTo>
                  <a:pt x="1602994" y="23749"/>
                </a:lnTo>
                <a:lnTo>
                  <a:pt x="1627885" y="23749"/>
                </a:lnTo>
                <a:lnTo>
                  <a:pt x="1627885" y="23749"/>
                </a:lnTo>
                <a:lnTo>
                  <a:pt x="1649857" y="24892"/>
                </a:lnTo>
                <a:lnTo>
                  <a:pt x="1670684" y="25907"/>
                </a:lnTo>
                <a:lnTo>
                  <a:pt x="1689099" y="30225"/>
                </a:lnTo>
                <a:lnTo>
                  <a:pt x="1708911" y="34543"/>
                </a:lnTo>
                <a:lnTo>
                  <a:pt x="1728723" y="38862"/>
                </a:lnTo>
                <a:lnTo>
                  <a:pt x="1752726" y="41020"/>
                </a:lnTo>
                <a:lnTo>
                  <a:pt x="1780158" y="41020"/>
                </a:lnTo>
                <a:lnTo>
                  <a:pt x="1780158" y="41020"/>
                </a:lnTo>
                <a:lnTo>
                  <a:pt x="1809622" y="38862"/>
                </a:lnTo>
                <a:lnTo>
                  <a:pt x="1839213" y="35687"/>
                </a:lnTo>
                <a:lnTo>
                  <a:pt x="1869820" y="34543"/>
                </a:lnTo>
                <a:lnTo>
                  <a:pt x="1898649" y="34543"/>
                </a:lnTo>
                <a:lnTo>
                  <a:pt x="1925573" y="33528"/>
                </a:lnTo>
                <a:lnTo>
                  <a:pt x="1949704" y="34543"/>
                </a:lnTo>
                <a:lnTo>
                  <a:pt x="1966213" y="35687"/>
                </a:lnTo>
                <a:lnTo>
                  <a:pt x="1981708" y="35687"/>
                </a:lnTo>
                <a:lnTo>
                  <a:pt x="1997963" y="37845"/>
                </a:lnTo>
                <a:lnTo>
                  <a:pt x="2013458" y="38862"/>
                </a:lnTo>
                <a:lnTo>
                  <a:pt x="2026411" y="37845"/>
                </a:lnTo>
                <a:lnTo>
                  <a:pt x="2035047" y="345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93259" y="23855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BFE2EE8-779B-4ADD-8051-1B0F3F2D5780}"/>
                  </a:ext>
                </a:extLst>
              </p14:cNvPr>
              <p14:cNvContentPartPr/>
              <p14:nvPr/>
            </p14:nvContentPartPr>
            <p14:xfrm>
              <a:off x="3360240" y="879840"/>
              <a:ext cx="4257360" cy="22737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BFE2EE8-779B-4ADD-8051-1B0F3F2D57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50880" y="870480"/>
                <a:ext cx="4276080" cy="2292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3" y="774134"/>
            <a:ext cx="3271278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93392" y="792479"/>
            <a:ext cx="1753361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160776" y="0"/>
                </a:moveTo>
                <a:lnTo>
                  <a:pt x="0" y="0"/>
                </a:lnTo>
                <a:lnTo>
                  <a:pt x="0" y="475488"/>
                </a:lnTo>
                <a:lnTo>
                  <a:pt x="3081528" y="475488"/>
                </a:lnTo>
                <a:lnTo>
                  <a:pt x="3160776" y="396239"/>
                </a:lnTo>
                <a:lnTo>
                  <a:pt x="316077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9920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081528" y="475488"/>
                </a:moveTo>
                <a:lnTo>
                  <a:pt x="3097403" y="412114"/>
                </a:lnTo>
                <a:lnTo>
                  <a:pt x="3160776" y="396239"/>
                </a:lnTo>
                <a:lnTo>
                  <a:pt x="3081528" y="475488"/>
                </a:lnTo>
                <a:lnTo>
                  <a:pt x="0" y="475488"/>
                </a:lnTo>
                <a:lnTo>
                  <a:pt x="0" y="0"/>
                </a:lnTo>
                <a:lnTo>
                  <a:pt x="3160776" y="0"/>
                </a:lnTo>
                <a:lnTo>
                  <a:pt x="316077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456819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897255">
              <a:lnSpc>
                <a:spcPct val="100000"/>
              </a:lnSpc>
              <a:spcBef>
                <a:spcPts val="5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body </a:t>
            </a:r>
            <a:r>
              <a:rPr sz="1500" spc="-70" dirty="0">
                <a:latin typeface="Lucida Sans"/>
                <a:cs typeface="Lucida Sans"/>
              </a:rPr>
              <a:t>temperature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30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variable.(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poikilothermal</a:t>
            </a:r>
            <a:r>
              <a:rPr sz="1500" spc="-40" dirty="0">
                <a:latin typeface="Lucida Sans"/>
                <a:cs typeface="Lucida Sans"/>
              </a:rPr>
              <a:t>)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394959" y="1795270"/>
            <a:ext cx="3691128" cy="3273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59402" y="1663826"/>
            <a:ext cx="1256665" cy="45720"/>
          </a:xfrm>
          <a:custGeom>
            <a:avLst/>
            <a:gdLst/>
            <a:ahLst/>
            <a:cxnLst/>
            <a:rect l="l" t="t" r="r" b="b"/>
            <a:pathLst>
              <a:path w="1256664" h="45719">
                <a:moveTo>
                  <a:pt x="0" y="8636"/>
                </a:moveTo>
                <a:lnTo>
                  <a:pt x="0" y="8636"/>
                </a:lnTo>
                <a:lnTo>
                  <a:pt x="4318" y="1143"/>
                </a:lnTo>
                <a:lnTo>
                  <a:pt x="18669" y="0"/>
                </a:lnTo>
                <a:lnTo>
                  <a:pt x="18669" y="0"/>
                </a:lnTo>
                <a:lnTo>
                  <a:pt x="29463" y="5461"/>
                </a:lnTo>
                <a:lnTo>
                  <a:pt x="43814" y="12319"/>
                </a:lnTo>
                <a:lnTo>
                  <a:pt x="57912" y="18414"/>
                </a:lnTo>
                <a:lnTo>
                  <a:pt x="73406" y="24892"/>
                </a:lnTo>
                <a:lnTo>
                  <a:pt x="92075" y="29591"/>
                </a:lnTo>
                <a:lnTo>
                  <a:pt x="111506" y="31750"/>
                </a:lnTo>
                <a:lnTo>
                  <a:pt x="132461" y="31750"/>
                </a:lnTo>
                <a:lnTo>
                  <a:pt x="152908" y="31750"/>
                </a:lnTo>
                <a:lnTo>
                  <a:pt x="174117" y="30607"/>
                </a:lnTo>
                <a:lnTo>
                  <a:pt x="192532" y="27432"/>
                </a:lnTo>
                <a:lnTo>
                  <a:pt x="210185" y="21971"/>
                </a:lnTo>
                <a:lnTo>
                  <a:pt x="229997" y="17272"/>
                </a:lnTo>
                <a:lnTo>
                  <a:pt x="248665" y="13335"/>
                </a:lnTo>
                <a:lnTo>
                  <a:pt x="264540" y="8636"/>
                </a:lnTo>
                <a:lnTo>
                  <a:pt x="280035" y="4699"/>
                </a:lnTo>
                <a:lnTo>
                  <a:pt x="296545" y="1143"/>
                </a:lnTo>
                <a:lnTo>
                  <a:pt x="313182" y="0"/>
                </a:lnTo>
                <a:lnTo>
                  <a:pt x="313182" y="0"/>
                </a:lnTo>
                <a:lnTo>
                  <a:pt x="331850" y="1143"/>
                </a:lnTo>
                <a:lnTo>
                  <a:pt x="349123" y="4699"/>
                </a:lnTo>
                <a:lnTo>
                  <a:pt x="365378" y="8636"/>
                </a:lnTo>
                <a:lnTo>
                  <a:pt x="381888" y="13335"/>
                </a:lnTo>
                <a:lnTo>
                  <a:pt x="398399" y="17272"/>
                </a:lnTo>
                <a:lnTo>
                  <a:pt x="417195" y="23113"/>
                </a:lnTo>
                <a:lnTo>
                  <a:pt x="434467" y="27432"/>
                </a:lnTo>
                <a:lnTo>
                  <a:pt x="454278" y="30607"/>
                </a:lnTo>
                <a:lnTo>
                  <a:pt x="475107" y="33527"/>
                </a:lnTo>
                <a:lnTo>
                  <a:pt x="496697" y="36702"/>
                </a:lnTo>
                <a:lnTo>
                  <a:pt x="520826" y="38226"/>
                </a:lnTo>
                <a:lnTo>
                  <a:pt x="543940" y="36702"/>
                </a:lnTo>
                <a:lnTo>
                  <a:pt x="566927" y="35687"/>
                </a:lnTo>
                <a:lnTo>
                  <a:pt x="591058" y="33527"/>
                </a:lnTo>
                <a:lnTo>
                  <a:pt x="616203" y="30607"/>
                </a:lnTo>
                <a:lnTo>
                  <a:pt x="639318" y="28448"/>
                </a:lnTo>
                <a:lnTo>
                  <a:pt x="660146" y="25908"/>
                </a:lnTo>
                <a:lnTo>
                  <a:pt x="678561" y="23749"/>
                </a:lnTo>
                <a:lnTo>
                  <a:pt x="697230" y="23749"/>
                </a:lnTo>
                <a:lnTo>
                  <a:pt x="714883" y="24892"/>
                </a:lnTo>
                <a:lnTo>
                  <a:pt x="733678" y="27432"/>
                </a:lnTo>
                <a:lnTo>
                  <a:pt x="751967" y="30607"/>
                </a:lnTo>
                <a:lnTo>
                  <a:pt x="771778" y="33527"/>
                </a:lnTo>
                <a:lnTo>
                  <a:pt x="793369" y="36702"/>
                </a:lnTo>
                <a:lnTo>
                  <a:pt x="815721" y="41401"/>
                </a:lnTo>
                <a:lnTo>
                  <a:pt x="838326" y="44323"/>
                </a:lnTo>
                <a:lnTo>
                  <a:pt x="858138" y="45720"/>
                </a:lnTo>
                <a:lnTo>
                  <a:pt x="875792" y="42163"/>
                </a:lnTo>
                <a:lnTo>
                  <a:pt x="895223" y="38226"/>
                </a:lnTo>
                <a:lnTo>
                  <a:pt x="914019" y="33527"/>
                </a:lnTo>
                <a:lnTo>
                  <a:pt x="932688" y="28448"/>
                </a:lnTo>
                <a:lnTo>
                  <a:pt x="951102" y="23749"/>
                </a:lnTo>
                <a:lnTo>
                  <a:pt x="969772" y="19812"/>
                </a:lnTo>
                <a:lnTo>
                  <a:pt x="988440" y="16256"/>
                </a:lnTo>
                <a:lnTo>
                  <a:pt x="1006856" y="14477"/>
                </a:lnTo>
                <a:lnTo>
                  <a:pt x="1028064" y="13335"/>
                </a:lnTo>
                <a:lnTo>
                  <a:pt x="1048639" y="14477"/>
                </a:lnTo>
                <a:lnTo>
                  <a:pt x="1069467" y="16256"/>
                </a:lnTo>
                <a:lnTo>
                  <a:pt x="1091438" y="19812"/>
                </a:lnTo>
                <a:lnTo>
                  <a:pt x="1111250" y="20955"/>
                </a:lnTo>
                <a:lnTo>
                  <a:pt x="1133983" y="21971"/>
                </a:lnTo>
                <a:lnTo>
                  <a:pt x="1159510" y="23113"/>
                </a:lnTo>
                <a:lnTo>
                  <a:pt x="1183259" y="21971"/>
                </a:lnTo>
                <a:lnTo>
                  <a:pt x="1204087" y="20955"/>
                </a:lnTo>
                <a:lnTo>
                  <a:pt x="1222883" y="17272"/>
                </a:lnTo>
                <a:lnTo>
                  <a:pt x="1237996" y="13335"/>
                </a:lnTo>
                <a:lnTo>
                  <a:pt x="1248790" y="7620"/>
                </a:lnTo>
                <a:lnTo>
                  <a:pt x="1256664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46673" y="1654175"/>
            <a:ext cx="10160" cy="1270"/>
          </a:xfrm>
          <a:custGeom>
            <a:avLst/>
            <a:gdLst/>
            <a:ahLst/>
            <a:cxnLst/>
            <a:rect l="l" t="t" r="r" b="b"/>
            <a:pathLst>
              <a:path w="10160" h="1269">
                <a:moveTo>
                  <a:pt x="10160" y="1015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84546" y="1126362"/>
            <a:ext cx="182245" cy="258445"/>
          </a:xfrm>
          <a:custGeom>
            <a:avLst/>
            <a:gdLst/>
            <a:ahLst/>
            <a:cxnLst/>
            <a:rect l="l" t="t" r="r" b="b"/>
            <a:pathLst>
              <a:path w="182245" h="258444">
                <a:moveTo>
                  <a:pt x="3682" y="251713"/>
                </a:moveTo>
                <a:lnTo>
                  <a:pt x="3682" y="251713"/>
                </a:lnTo>
                <a:lnTo>
                  <a:pt x="6857" y="258445"/>
                </a:lnTo>
                <a:lnTo>
                  <a:pt x="6857" y="258445"/>
                </a:lnTo>
                <a:lnTo>
                  <a:pt x="0" y="208407"/>
                </a:lnTo>
                <a:lnTo>
                  <a:pt x="0" y="183261"/>
                </a:lnTo>
                <a:lnTo>
                  <a:pt x="1524" y="159512"/>
                </a:lnTo>
                <a:lnTo>
                  <a:pt x="3682" y="133603"/>
                </a:lnTo>
                <a:lnTo>
                  <a:pt x="5841" y="108331"/>
                </a:lnTo>
                <a:lnTo>
                  <a:pt x="6857" y="84582"/>
                </a:lnTo>
                <a:lnTo>
                  <a:pt x="9016" y="62991"/>
                </a:lnTo>
                <a:lnTo>
                  <a:pt x="11175" y="41401"/>
                </a:lnTo>
                <a:lnTo>
                  <a:pt x="13335" y="23113"/>
                </a:lnTo>
                <a:lnTo>
                  <a:pt x="14477" y="8636"/>
                </a:lnTo>
                <a:lnTo>
                  <a:pt x="21336" y="0"/>
                </a:lnTo>
                <a:lnTo>
                  <a:pt x="34289" y="3301"/>
                </a:lnTo>
                <a:lnTo>
                  <a:pt x="53720" y="6476"/>
                </a:lnTo>
                <a:lnTo>
                  <a:pt x="77088" y="8636"/>
                </a:lnTo>
                <a:lnTo>
                  <a:pt x="97536" y="9778"/>
                </a:lnTo>
                <a:lnTo>
                  <a:pt x="118490" y="10795"/>
                </a:lnTo>
                <a:lnTo>
                  <a:pt x="137922" y="10795"/>
                </a:lnTo>
                <a:lnTo>
                  <a:pt x="157733" y="11557"/>
                </a:lnTo>
                <a:lnTo>
                  <a:pt x="174243" y="11557"/>
                </a:lnTo>
                <a:lnTo>
                  <a:pt x="181863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91353" y="1081277"/>
            <a:ext cx="120904" cy="1654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15635" y="1013586"/>
            <a:ext cx="227075" cy="2472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34710" y="984884"/>
            <a:ext cx="93345" cy="245110"/>
          </a:xfrm>
          <a:custGeom>
            <a:avLst/>
            <a:gdLst/>
            <a:ahLst/>
            <a:cxnLst/>
            <a:rect l="l" t="t" r="r" b="b"/>
            <a:pathLst>
              <a:path w="93345" h="245109">
                <a:moveTo>
                  <a:pt x="0" y="28448"/>
                </a:moveTo>
                <a:lnTo>
                  <a:pt x="0" y="28448"/>
                </a:lnTo>
                <a:lnTo>
                  <a:pt x="10794" y="18796"/>
                </a:lnTo>
                <a:lnTo>
                  <a:pt x="22605" y="10160"/>
                </a:lnTo>
                <a:lnTo>
                  <a:pt x="38100" y="2539"/>
                </a:lnTo>
                <a:lnTo>
                  <a:pt x="53212" y="0"/>
                </a:lnTo>
                <a:lnTo>
                  <a:pt x="67690" y="3683"/>
                </a:lnTo>
                <a:lnTo>
                  <a:pt x="78486" y="15493"/>
                </a:lnTo>
                <a:lnTo>
                  <a:pt x="85216" y="33909"/>
                </a:lnTo>
                <a:lnTo>
                  <a:pt x="87122" y="54737"/>
                </a:lnTo>
                <a:lnTo>
                  <a:pt x="85216" y="75311"/>
                </a:lnTo>
                <a:lnTo>
                  <a:pt x="83058" y="99060"/>
                </a:lnTo>
                <a:lnTo>
                  <a:pt x="80644" y="125349"/>
                </a:lnTo>
                <a:lnTo>
                  <a:pt x="79501" y="153035"/>
                </a:lnTo>
                <a:lnTo>
                  <a:pt x="79501" y="180339"/>
                </a:lnTo>
                <a:lnTo>
                  <a:pt x="83058" y="206248"/>
                </a:lnTo>
                <a:lnTo>
                  <a:pt x="87122" y="229362"/>
                </a:lnTo>
                <a:lnTo>
                  <a:pt x="92837" y="2448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15051" y="990345"/>
            <a:ext cx="122555" cy="247015"/>
          </a:xfrm>
          <a:custGeom>
            <a:avLst/>
            <a:gdLst/>
            <a:ahLst/>
            <a:cxnLst/>
            <a:rect l="l" t="t" r="r" b="b"/>
            <a:pathLst>
              <a:path w="122554" h="247015">
                <a:moveTo>
                  <a:pt x="57912" y="148589"/>
                </a:moveTo>
                <a:lnTo>
                  <a:pt x="64388" y="137160"/>
                </a:lnTo>
                <a:lnTo>
                  <a:pt x="66548" y="123825"/>
                </a:lnTo>
                <a:lnTo>
                  <a:pt x="64388" y="114045"/>
                </a:lnTo>
                <a:lnTo>
                  <a:pt x="56896" y="109092"/>
                </a:lnTo>
                <a:lnTo>
                  <a:pt x="44958" y="110108"/>
                </a:lnTo>
                <a:lnTo>
                  <a:pt x="33147" y="116586"/>
                </a:lnTo>
                <a:lnTo>
                  <a:pt x="22987" y="128524"/>
                </a:lnTo>
                <a:lnTo>
                  <a:pt x="0" y="194690"/>
                </a:lnTo>
                <a:lnTo>
                  <a:pt x="2159" y="210947"/>
                </a:lnTo>
                <a:lnTo>
                  <a:pt x="8636" y="223900"/>
                </a:lnTo>
                <a:lnTo>
                  <a:pt x="19812" y="230377"/>
                </a:lnTo>
                <a:lnTo>
                  <a:pt x="19812" y="230377"/>
                </a:lnTo>
                <a:lnTo>
                  <a:pt x="34162" y="229235"/>
                </a:lnTo>
                <a:lnTo>
                  <a:pt x="48260" y="220599"/>
                </a:lnTo>
                <a:lnTo>
                  <a:pt x="60451" y="203326"/>
                </a:lnTo>
                <a:lnTo>
                  <a:pt x="71247" y="181355"/>
                </a:lnTo>
                <a:lnTo>
                  <a:pt x="78866" y="156590"/>
                </a:lnTo>
                <a:lnTo>
                  <a:pt x="84200" y="133857"/>
                </a:lnTo>
                <a:lnTo>
                  <a:pt x="87757" y="114045"/>
                </a:lnTo>
                <a:lnTo>
                  <a:pt x="91059" y="95757"/>
                </a:lnTo>
                <a:lnTo>
                  <a:pt x="93979" y="75183"/>
                </a:lnTo>
                <a:lnTo>
                  <a:pt x="100711" y="51435"/>
                </a:lnTo>
                <a:lnTo>
                  <a:pt x="105028" y="28448"/>
                </a:lnTo>
                <a:lnTo>
                  <a:pt x="107187" y="9016"/>
                </a:lnTo>
                <a:lnTo>
                  <a:pt x="106172" y="0"/>
                </a:lnTo>
                <a:lnTo>
                  <a:pt x="106172" y="0"/>
                </a:lnTo>
                <a:lnTo>
                  <a:pt x="91059" y="63626"/>
                </a:lnTo>
                <a:lnTo>
                  <a:pt x="91059" y="90677"/>
                </a:lnTo>
                <a:lnTo>
                  <a:pt x="91821" y="111887"/>
                </a:lnTo>
                <a:lnTo>
                  <a:pt x="91821" y="135000"/>
                </a:lnTo>
                <a:lnTo>
                  <a:pt x="92837" y="156590"/>
                </a:lnTo>
                <a:lnTo>
                  <a:pt x="93979" y="173862"/>
                </a:lnTo>
                <a:lnTo>
                  <a:pt x="99695" y="192150"/>
                </a:lnTo>
                <a:lnTo>
                  <a:pt x="106172" y="211962"/>
                </a:lnTo>
                <a:lnTo>
                  <a:pt x="113791" y="231775"/>
                </a:lnTo>
                <a:lnTo>
                  <a:pt x="122427" y="2468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86450" y="988567"/>
            <a:ext cx="103505" cy="236220"/>
          </a:xfrm>
          <a:custGeom>
            <a:avLst/>
            <a:gdLst/>
            <a:ahLst/>
            <a:cxnLst/>
            <a:rect l="l" t="t" r="r" b="b"/>
            <a:pathLst>
              <a:path w="103504" h="236219">
                <a:moveTo>
                  <a:pt x="15494" y="0"/>
                </a:moveTo>
                <a:lnTo>
                  <a:pt x="18669" y="8635"/>
                </a:lnTo>
                <a:lnTo>
                  <a:pt x="17652" y="23748"/>
                </a:lnTo>
                <a:lnTo>
                  <a:pt x="15494" y="45719"/>
                </a:lnTo>
                <a:lnTo>
                  <a:pt x="11175" y="73786"/>
                </a:lnTo>
                <a:lnTo>
                  <a:pt x="8636" y="101091"/>
                </a:lnTo>
                <a:lnTo>
                  <a:pt x="6476" y="129158"/>
                </a:lnTo>
                <a:lnTo>
                  <a:pt x="4699" y="156209"/>
                </a:lnTo>
                <a:lnTo>
                  <a:pt x="4699" y="156209"/>
                </a:lnTo>
                <a:lnTo>
                  <a:pt x="1142" y="205104"/>
                </a:lnTo>
                <a:lnTo>
                  <a:pt x="2539" y="215264"/>
                </a:lnTo>
                <a:lnTo>
                  <a:pt x="1142" y="197611"/>
                </a:lnTo>
                <a:lnTo>
                  <a:pt x="1142" y="176656"/>
                </a:lnTo>
                <a:lnTo>
                  <a:pt x="1142" y="176656"/>
                </a:lnTo>
                <a:lnTo>
                  <a:pt x="2539" y="155066"/>
                </a:lnTo>
                <a:lnTo>
                  <a:pt x="7620" y="135635"/>
                </a:lnTo>
                <a:lnTo>
                  <a:pt x="20954" y="120522"/>
                </a:lnTo>
                <a:lnTo>
                  <a:pt x="37084" y="112648"/>
                </a:lnTo>
                <a:lnTo>
                  <a:pt x="55752" y="111886"/>
                </a:lnTo>
                <a:lnTo>
                  <a:pt x="74549" y="118363"/>
                </a:lnTo>
                <a:lnTo>
                  <a:pt x="88900" y="130936"/>
                </a:lnTo>
                <a:lnTo>
                  <a:pt x="98678" y="146430"/>
                </a:lnTo>
                <a:lnTo>
                  <a:pt x="102997" y="163702"/>
                </a:lnTo>
                <a:lnTo>
                  <a:pt x="102997" y="163702"/>
                </a:lnTo>
                <a:lnTo>
                  <a:pt x="7620" y="235711"/>
                </a:lnTo>
                <a:lnTo>
                  <a:pt x="0" y="22351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43040" y="987424"/>
            <a:ext cx="5080" cy="245110"/>
          </a:xfrm>
          <a:custGeom>
            <a:avLst/>
            <a:gdLst/>
            <a:ahLst/>
            <a:cxnLst/>
            <a:rect l="l" t="t" r="r" b="b"/>
            <a:pathLst>
              <a:path w="5079" h="245109">
                <a:moveTo>
                  <a:pt x="2349" y="-9525"/>
                </a:moveTo>
                <a:lnTo>
                  <a:pt x="2349" y="254634"/>
                </a:lnTo>
              </a:path>
            </a:pathLst>
          </a:custGeom>
          <a:ln w="237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96127" y="1114678"/>
            <a:ext cx="93218" cy="12026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23253" y="1101343"/>
            <a:ext cx="105410" cy="1336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394450" y="983868"/>
            <a:ext cx="113030" cy="247650"/>
          </a:xfrm>
          <a:custGeom>
            <a:avLst/>
            <a:gdLst/>
            <a:ahLst/>
            <a:cxnLst/>
            <a:rect l="l" t="t" r="r" b="b"/>
            <a:pathLst>
              <a:path w="113029" h="247650">
                <a:moveTo>
                  <a:pt x="73405" y="147954"/>
                </a:moveTo>
                <a:lnTo>
                  <a:pt x="68072" y="136778"/>
                </a:lnTo>
                <a:lnTo>
                  <a:pt x="57912" y="135000"/>
                </a:lnTo>
                <a:lnTo>
                  <a:pt x="43941" y="137794"/>
                </a:lnTo>
                <a:lnTo>
                  <a:pt x="0" y="202310"/>
                </a:lnTo>
                <a:lnTo>
                  <a:pt x="1015" y="221741"/>
                </a:lnTo>
                <a:lnTo>
                  <a:pt x="10033" y="238251"/>
                </a:lnTo>
                <a:lnTo>
                  <a:pt x="24511" y="247650"/>
                </a:lnTo>
                <a:lnTo>
                  <a:pt x="40639" y="246506"/>
                </a:lnTo>
                <a:lnTo>
                  <a:pt x="56896" y="235712"/>
                </a:lnTo>
                <a:lnTo>
                  <a:pt x="71247" y="221741"/>
                </a:lnTo>
                <a:lnTo>
                  <a:pt x="80263" y="202310"/>
                </a:lnTo>
                <a:lnTo>
                  <a:pt x="85344" y="180339"/>
                </a:lnTo>
                <a:lnTo>
                  <a:pt x="88900" y="160908"/>
                </a:lnTo>
                <a:lnTo>
                  <a:pt x="92075" y="143637"/>
                </a:lnTo>
                <a:lnTo>
                  <a:pt x="95376" y="125221"/>
                </a:lnTo>
                <a:lnTo>
                  <a:pt x="98551" y="106933"/>
                </a:lnTo>
                <a:lnTo>
                  <a:pt x="101853" y="88518"/>
                </a:lnTo>
                <a:lnTo>
                  <a:pt x="105028" y="68706"/>
                </a:lnTo>
                <a:lnTo>
                  <a:pt x="108711" y="50418"/>
                </a:lnTo>
                <a:lnTo>
                  <a:pt x="111632" y="32003"/>
                </a:lnTo>
                <a:lnTo>
                  <a:pt x="112649" y="12191"/>
                </a:lnTo>
                <a:lnTo>
                  <a:pt x="110871" y="0"/>
                </a:lnTo>
                <a:lnTo>
                  <a:pt x="101853" y="9651"/>
                </a:lnTo>
                <a:lnTo>
                  <a:pt x="98551" y="27304"/>
                </a:lnTo>
                <a:lnTo>
                  <a:pt x="96392" y="46735"/>
                </a:lnTo>
                <a:lnTo>
                  <a:pt x="95376" y="68706"/>
                </a:lnTo>
                <a:lnTo>
                  <a:pt x="95376" y="92455"/>
                </a:lnTo>
                <a:lnTo>
                  <a:pt x="95376" y="115569"/>
                </a:lnTo>
                <a:lnTo>
                  <a:pt x="96392" y="141477"/>
                </a:lnTo>
                <a:lnTo>
                  <a:pt x="96392" y="191515"/>
                </a:lnTo>
                <a:lnTo>
                  <a:pt x="98551" y="215264"/>
                </a:lnTo>
                <a:lnTo>
                  <a:pt x="99695" y="2382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39356" y="1113662"/>
            <a:ext cx="89916" cy="1389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65848" y="961516"/>
            <a:ext cx="103505" cy="302260"/>
          </a:xfrm>
          <a:custGeom>
            <a:avLst/>
            <a:gdLst/>
            <a:ahLst/>
            <a:cxnLst/>
            <a:rect l="l" t="t" r="r" b="b"/>
            <a:pathLst>
              <a:path w="103504" h="302259">
                <a:moveTo>
                  <a:pt x="61595" y="149352"/>
                </a:moveTo>
                <a:lnTo>
                  <a:pt x="61595" y="149352"/>
                </a:lnTo>
                <a:lnTo>
                  <a:pt x="0" y="235458"/>
                </a:lnTo>
                <a:lnTo>
                  <a:pt x="0" y="235458"/>
                </a:lnTo>
                <a:lnTo>
                  <a:pt x="3555" y="253746"/>
                </a:lnTo>
                <a:lnTo>
                  <a:pt x="12192" y="266065"/>
                </a:lnTo>
                <a:lnTo>
                  <a:pt x="25273" y="267081"/>
                </a:lnTo>
                <a:lnTo>
                  <a:pt x="25273" y="267081"/>
                </a:lnTo>
                <a:lnTo>
                  <a:pt x="39624" y="257048"/>
                </a:lnTo>
                <a:lnTo>
                  <a:pt x="53594" y="239776"/>
                </a:lnTo>
                <a:lnTo>
                  <a:pt x="65912" y="216662"/>
                </a:lnTo>
                <a:lnTo>
                  <a:pt x="74549" y="190754"/>
                </a:lnTo>
                <a:lnTo>
                  <a:pt x="82423" y="167005"/>
                </a:lnTo>
                <a:lnTo>
                  <a:pt x="86741" y="145415"/>
                </a:lnTo>
                <a:lnTo>
                  <a:pt x="90043" y="126746"/>
                </a:lnTo>
                <a:lnTo>
                  <a:pt x="90043" y="126746"/>
                </a:lnTo>
                <a:lnTo>
                  <a:pt x="93218" y="109474"/>
                </a:lnTo>
                <a:lnTo>
                  <a:pt x="95376" y="90043"/>
                </a:lnTo>
                <a:lnTo>
                  <a:pt x="98678" y="70231"/>
                </a:lnTo>
                <a:lnTo>
                  <a:pt x="100837" y="49657"/>
                </a:lnTo>
                <a:lnTo>
                  <a:pt x="100837" y="29845"/>
                </a:lnTo>
                <a:lnTo>
                  <a:pt x="101853" y="12573"/>
                </a:lnTo>
                <a:lnTo>
                  <a:pt x="102997" y="0"/>
                </a:lnTo>
                <a:lnTo>
                  <a:pt x="96900" y="10414"/>
                </a:lnTo>
                <a:lnTo>
                  <a:pt x="92201" y="28067"/>
                </a:lnTo>
                <a:lnTo>
                  <a:pt x="87883" y="50800"/>
                </a:lnTo>
                <a:lnTo>
                  <a:pt x="84200" y="72771"/>
                </a:lnTo>
                <a:lnTo>
                  <a:pt x="81406" y="95377"/>
                </a:lnTo>
                <a:lnTo>
                  <a:pt x="75565" y="120650"/>
                </a:lnTo>
                <a:lnTo>
                  <a:pt x="72390" y="147574"/>
                </a:lnTo>
                <a:lnTo>
                  <a:pt x="66928" y="223520"/>
                </a:lnTo>
                <a:lnTo>
                  <a:pt x="64770" y="245110"/>
                </a:lnTo>
                <a:lnTo>
                  <a:pt x="62610" y="267081"/>
                </a:lnTo>
                <a:lnTo>
                  <a:pt x="59435" y="3020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54748" y="12635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56603" y="942847"/>
            <a:ext cx="37465" cy="365125"/>
          </a:xfrm>
          <a:custGeom>
            <a:avLst/>
            <a:gdLst/>
            <a:ahLst/>
            <a:cxnLst/>
            <a:rect l="l" t="t" r="r" b="b"/>
            <a:pathLst>
              <a:path w="37465" h="365125">
                <a:moveTo>
                  <a:pt x="34925" y="0"/>
                </a:moveTo>
                <a:lnTo>
                  <a:pt x="37083" y="9651"/>
                </a:lnTo>
                <a:lnTo>
                  <a:pt x="37083" y="21589"/>
                </a:lnTo>
                <a:lnTo>
                  <a:pt x="33908" y="36956"/>
                </a:lnTo>
                <a:lnTo>
                  <a:pt x="28448" y="55372"/>
                </a:lnTo>
                <a:lnTo>
                  <a:pt x="20574" y="80263"/>
                </a:lnTo>
                <a:lnTo>
                  <a:pt x="13080" y="107568"/>
                </a:lnTo>
                <a:lnTo>
                  <a:pt x="6476" y="136778"/>
                </a:lnTo>
                <a:lnTo>
                  <a:pt x="3301" y="161543"/>
                </a:lnTo>
                <a:lnTo>
                  <a:pt x="1143" y="188975"/>
                </a:lnTo>
                <a:lnTo>
                  <a:pt x="1143" y="215900"/>
                </a:lnTo>
                <a:lnTo>
                  <a:pt x="1143" y="241173"/>
                </a:lnTo>
                <a:lnTo>
                  <a:pt x="1143" y="268097"/>
                </a:lnTo>
                <a:lnTo>
                  <a:pt x="0" y="302005"/>
                </a:lnTo>
                <a:lnTo>
                  <a:pt x="0" y="334390"/>
                </a:lnTo>
                <a:lnTo>
                  <a:pt x="0" y="36499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89191" y="961516"/>
            <a:ext cx="86360" cy="268605"/>
          </a:xfrm>
          <a:custGeom>
            <a:avLst/>
            <a:gdLst/>
            <a:ahLst/>
            <a:cxnLst/>
            <a:rect l="l" t="t" r="r" b="b"/>
            <a:pathLst>
              <a:path w="86359" h="268605">
                <a:moveTo>
                  <a:pt x="69087" y="0"/>
                </a:moveTo>
                <a:lnTo>
                  <a:pt x="69087" y="0"/>
                </a:lnTo>
                <a:lnTo>
                  <a:pt x="35940" y="25908"/>
                </a:lnTo>
                <a:lnTo>
                  <a:pt x="24129" y="38862"/>
                </a:lnTo>
                <a:lnTo>
                  <a:pt x="16128" y="55118"/>
                </a:lnTo>
                <a:lnTo>
                  <a:pt x="9651" y="87884"/>
                </a:lnTo>
                <a:lnTo>
                  <a:pt x="11810" y="105156"/>
                </a:lnTo>
                <a:lnTo>
                  <a:pt x="18287" y="118110"/>
                </a:lnTo>
                <a:lnTo>
                  <a:pt x="29463" y="128143"/>
                </a:lnTo>
                <a:lnTo>
                  <a:pt x="45719" y="133223"/>
                </a:lnTo>
                <a:lnTo>
                  <a:pt x="62229" y="134239"/>
                </a:lnTo>
                <a:lnTo>
                  <a:pt x="69087" y="131064"/>
                </a:lnTo>
                <a:lnTo>
                  <a:pt x="51434" y="131064"/>
                </a:lnTo>
                <a:lnTo>
                  <a:pt x="0" y="213868"/>
                </a:lnTo>
                <a:lnTo>
                  <a:pt x="0" y="213868"/>
                </a:lnTo>
                <a:lnTo>
                  <a:pt x="3175" y="232156"/>
                </a:lnTo>
                <a:lnTo>
                  <a:pt x="12953" y="247269"/>
                </a:lnTo>
                <a:lnTo>
                  <a:pt x="28448" y="258064"/>
                </a:lnTo>
                <a:lnTo>
                  <a:pt x="48894" y="267081"/>
                </a:lnTo>
                <a:lnTo>
                  <a:pt x="69087" y="268224"/>
                </a:lnTo>
                <a:lnTo>
                  <a:pt x="86359" y="26060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118604" y="1080134"/>
            <a:ext cx="78104" cy="1446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260590" y="932687"/>
            <a:ext cx="72390" cy="273050"/>
          </a:xfrm>
          <a:custGeom>
            <a:avLst/>
            <a:gdLst/>
            <a:ahLst/>
            <a:cxnLst/>
            <a:rect l="l" t="t" r="r" b="b"/>
            <a:pathLst>
              <a:path w="72390" h="273050">
                <a:moveTo>
                  <a:pt x="0" y="69087"/>
                </a:moveTo>
                <a:lnTo>
                  <a:pt x="4317" y="54737"/>
                </a:lnTo>
                <a:lnTo>
                  <a:pt x="9651" y="40386"/>
                </a:lnTo>
                <a:lnTo>
                  <a:pt x="17271" y="24130"/>
                </a:lnTo>
                <a:lnTo>
                  <a:pt x="27304" y="10160"/>
                </a:lnTo>
                <a:lnTo>
                  <a:pt x="40639" y="1397"/>
                </a:lnTo>
                <a:lnTo>
                  <a:pt x="55752" y="0"/>
                </a:lnTo>
                <a:lnTo>
                  <a:pt x="66928" y="9016"/>
                </a:lnTo>
                <a:lnTo>
                  <a:pt x="72389" y="27686"/>
                </a:lnTo>
                <a:lnTo>
                  <a:pt x="72389" y="51181"/>
                </a:lnTo>
                <a:lnTo>
                  <a:pt x="66928" y="79628"/>
                </a:lnTo>
                <a:lnTo>
                  <a:pt x="60070" y="109093"/>
                </a:lnTo>
                <a:lnTo>
                  <a:pt x="53593" y="139700"/>
                </a:lnTo>
                <a:lnTo>
                  <a:pt x="47116" y="166750"/>
                </a:lnTo>
                <a:lnTo>
                  <a:pt x="42799" y="191515"/>
                </a:lnTo>
                <a:lnTo>
                  <a:pt x="42799" y="191515"/>
                </a:lnTo>
                <a:lnTo>
                  <a:pt x="40639" y="212089"/>
                </a:lnTo>
                <a:lnTo>
                  <a:pt x="40639" y="236220"/>
                </a:lnTo>
                <a:lnTo>
                  <a:pt x="40639" y="259587"/>
                </a:lnTo>
                <a:lnTo>
                  <a:pt x="37083" y="27292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251572" y="1086103"/>
            <a:ext cx="66040" cy="15240"/>
          </a:xfrm>
          <a:custGeom>
            <a:avLst/>
            <a:gdLst/>
            <a:ahLst/>
            <a:cxnLst/>
            <a:rect l="l" t="t" r="r" b="b"/>
            <a:pathLst>
              <a:path w="66040" h="15240">
                <a:moveTo>
                  <a:pt x="0" y="15112"/>
                </a:moveTo>
                <a:lnTo>
                  <a:pt x="16509" y="9652"/>
                </a:lnTo>
                <a:lnTo>
                  <a:pt x="38480" y="6477"/>
                </a:lnTo>
                <a:lnTo>
                  <a:pt x="6591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357236" y="1058163"/>
            <a:ext cx="126365" cy="14833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538466" y="915415"/>
            <a:ext cx="30480" cy="278765"/>
          </a:xfrm>
          <a:custGeom>
            <a:avLst/>
            <a:gdLst/>
            <a:ahLst/>
            <a:cxnLst/>
            <a:rect l="l" t="t" r="r" b="b"/>
            <a:pathLst>
              <a:path w="30479" h="278765">
                <a:moveTo>
                  <a:pt x="26288" y="0"/>
                </a:moveTo>
                <a:lnTo>
                  <a:pt x="29972" y="18669"/>
                </a:lnTo>
                <a:lnTo>
                  <a:pt x="29972" y="39243"/>
                </a:lnTo>
                <a:lnTo>
                  <a:pt x="27431" y="64388"/>
                </a:lnTo>
                <a:lnTo>
                  <a:pt x="24129" y="97917"/>
                </a:lnTo>
                <a:lnTo>
                  <a:pt x="19811" y="137160"/>
                </a:lnTo>
                <a:lnTo>
                  <a:pt x="15493" y="177165"/>
                </a:lnTo>
                <a:lnTo>
                  <a:pt x="9778" y="212090"/>
                </a:lnTo>
                <a:lnTo>
                  <a:pt x="6857" y="239013"/>
                </a:lnTo>
                <a:lnTo>
                  <a:pt x="3682" y="260985"/>
                </a:lnTo>
                <a:lnTo>
                  <a:pt x="0" y="27825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527670" y="953642"/>
            <a:ext cx="299085" cy="252095"/>
          </a:xfrm>
          <a:custGeom>
            <a:avLst/>
            <a:gdLst/>
            <a:ahLst/>
            <a:cxnLst/>
            <a:rect l="l" t="t" r="r" b="b"/>
            <a:pathLst>
              <a:path w="299084" h="252094">
                <a:moveTo>
                  <a:pt x="0" y="128523"/>
                </a:moveTo>
                <a:lnTo>
                  <a:pt x="8635" y="120522"/>
                </a:lnTo>
                <a:lnTo>
                  <a:pt x="19430" y="115188"/>
                </a:lnTo>
                <a:lnTo>
                  <a:pt x="33908" y="105409"/>
                </a:lnTo>
                <a:lnTo>
                  <a:pt x="52577" y="94614"/>
                </a:lnTo>
                <a:lnTo>
                  <a:pt x="74549" y="82803"/>
                </a:lnTo>
                <a:lnTo>
                  <a:pt x="95123" y="69468"/>
                </a:lnTo>
                <a:lnTo>
                  <a:pt x="113792" y="48894"/>
                </a:lnTo>
                <a:lnTo>
                  <a:pt x="128143" y="26161"/>
                </a:lnTo>
                <a:lnTo>
                  <a:pt x="136778" y="6730"/>
                </a:lnTo>
                <a:lnTo>
                  <a:pt x="140080" y="0"/>
                </a:lnTo>
                <a:lnTo>
                  <a:pt x="137922" y="28320"/>
                </a:lnTo>
                <a:lnTo>
                  <a:pt x="136778" y="56514"/>
                </a:lnTo>
                <a:lnTo>
                  <a:pt x="135762" y="87121"/>
                </a:lnTo>
                <a:lnTo>
                  <a:pt x="135762" y="118744"/>
                </a:lnTo>
                <a:lnTo>
                  <a:pt x="135762" y="148589"/>
                </a:lnTo>
                <a:lnTo>
                  <a:pt x="133603" y="176021"/>
                </a:lnTo>
                <a:lnTo>
                  <a:pt x="129285" y="197611"/>
                </a:lnTo>
                <a:lnTo>
                  <a:pt x="121411" y="231393"/>
                </a:lnTo>
                <a:lnTo>
                  <a:pt x="120269" y="215264"/>
                </a:lnTo>
                <a:lnTo>
                  <a:pt x="127126" y="198627"/>
                </a:lnTo>
                <a:lnTo>
                  <a:pt x="136778" y="182498"/>
                </a:lnTo>
                <a:lnTo>
                  <a:pt x="148717" y="167004"/>
                </a:lnTo>
                <a:lnTo>
                  <a:pt x="163068" y="154431"/>
                </a:lnTo>
                <a:lnTo>
                  <a:pt x="177164" y="149732"/>
                </a:lnTo>
                <a:lnTo>
                  <a:pt x="189356" y="156590"/>
                </a:lnTo>
                <a:lnTo>
                  <a:pt x="196976" y="170560"/>
                </a:lnTo>
                <a:lnTo>
                  <a:pt x="203834" y="186435"/>
                </a:lnTo>
                <a:lnTo>
                  <a:pt x="210311" y="206247"/>
                </a:lnTo>
                <a:lnTo>
                  <a:pt x="219963" y="225678"/>
                </a:lnTo>
                <a:lnTo>
                  <a:pt x="235457" y="237489"/>
                </a:lnTo>
                <a:lnTo>
                  <a:pt x="252729" y="241172"/>
                </a:lnTo>
                <a:lnTo>
                  <a:pt x="269367" y="236473"/>
                </a:lnTo>
                <a:lnTo>
                  <a:pt x="281177" y="224535"/>
                </a:lnTo>
                <a:lnTo>
                  <a:pt x="290195" y="209422"/>
                </a:lnTo>
                <a:lnTo>
                  <a:pt x="296672" y="193293"/>
                </a:lnTo>
                <a:lnTo>
                  <a:pt x="298830" y="177037"/>
                </a:lnTo>
                <a:lnTo>
                  <a:pt x="294512" y="161925"/>
                </a:lnTo>
                <a:lnTo>
                  <a:pt x="261747" y="139953"/>
                </a:lnTo>
                <a:lnTo>
                  <a:pt x="252729" y="148589"/>
                </a:lnTo>
                <a:lnTo>
                  <a:pt x="247650" y="164083"/>
                </a:lnTo>
                <a:lnTo>
                  <a:pt x="247650" y="182498"/>
                </a:lnTo>
                <a:lnTo>
                  <a:pt x="254253" y="201929"/>
                </a:lnTo>
                <a:lnTo>
                  <a:pt x="263905" y="222757"/>
                </a:lnTo>
                <a:lnTo>
                  <a:pt x="279019" y="240029"/>
                </a:lnTo>
                <a:lnTo>
                  <a:pt x="298830" y="2519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860918" y="1061465"/>
            <a:ext cx="424052" cy="1778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258175" y="964437"/>
            <a:ext cx="83185" cy="276225"/>
          </a:xfrm>
          <a:custGeom>
            <a:avLst/>
            <a:gdLst/>
            <a:ahLst/>
            <a:cxnLst/>
            <a:rect l="l" t="t" r="r" b="b"/>
            <a:pathLst>
              <a:path w="83184" h="276225">
                <a:moveTo>
                  <a:pt x="0" y="16510"/>
                </a:moveTo>
                <a:lnTo>
                  <a:pt x="8635" y="7493"/>
                </a:lnTo>
                <a:lnTo>
                  <a:pt x="20447" y="2159"/>
                </a:lnTo>
                <a:lnTo>
                  <a:pt x="38100" y="0"/>
                </a:lnTo>
                <a:lnTo>
                  <a:pt x="55752" y="3175"/>
                </a:lnTo>
                <a:lnTo>
                  <a:pt x="70866" y="14350"/>
                </a:lnTo>
                <a:lnTo>
                  <a:pt x="81025" y="33782"/>
                </a:lnTo>
                <a:lnTo>
                  <a:pt x="83184" y="58674"/>
                </a:lnTo>
                <a:lnTo>
                  <a:pt x="79501" y="84962"/>
                </a:lnTo>
                <a:lnTo>
                  <a:pt x="73405" y="113030"/>
                </a:lnTo>
                <a:lnTo>
                  <a:pt x="65531" y="137795"/>
                </a:lnTo>
                <a:lnTo>
                  <a:pt x="57911" y="164084"/>
                </a:lnTo>
                <a:lnTo>
                  <a:pt x="50038" y="187833"/>
                </a:lnTo>
                <a:lnTo>
                  <a:pt x="43560" y="212725"/>
                </a:lnTo>
                <a:lnTo>
                  <a:pt x="39243" y="235712"/>
                </a:lnTo>
                <a:lnTo>
                  <a:pt x="35941" y="256286"/>
                </a:lnTo>
                <a:lnTo>
                  <a:pt x="33781" y="27609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323706" y="1271777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0" y="0"/>
                </a:moveTo>
                <a:lnTo>
                  <a:pt x="3175" y="68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999269A-309F-4FD7-ADAB-36C880BE90F9}"/>
                  </a:ext>
                </a:extLst>
              </p14:cNvPr>
              <p14:cNvContentPartPr/>
              <p14:nvPr/>
            </p14:nvContentPartPr>
            <p14:xfrm>
              <a:off x="4695120" y="1246680"/>
              <a:ext cx="3602160" cy="5677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999269A-309F-4FD7-ADAB-36C880BE90F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85760" y="1237320"/>
                <a:ext cx="3620880" cy="586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3455" y="792479"/>
            <a:ext cx="154609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11441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Lucida Sans"/>
                <a:cs typeface="Lucida Sans"/>
              </a:rPr>
              <a:t>Body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often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spindle-shaped</a:t>
            </a:r>
            <a:r>
              <a:rPr sz="1500" b="1" spc="-1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</a:t>
            </a:r>
            <a:r>
              <a:rPr sz="1500" spc="-6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facilitate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movement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through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water.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" dirty="0">
                <a:latin typeface="Lucida Sans"/>
                <a:cs typeface="Lucida Sans"/>
              </a:rPr>
              <a:t>Body </a:t>
            </a:r>
            <a:r>
              <a:rPr sz="1500" spc="-50" dirty="0">
                <a:latin typeface="Lucida Sans"/>
                <a:cs typeface="Lucida Sans"/>
              </a:rPr>
              <a:t>has </a:t>
            </a:r>
            <a:r>
              <a:rPr sz="1500" spc="-45" dirty="0">
                <a:latin typeface="Lucida Sans"/>
                <a:cs typeface="Lucida Sans"/>
              </a:rPr>
              <a:t>3</a:t>
            </a:r>
            <a:r>
              <a:rPr sz="1500" spc="-24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regions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25" dirty="0">
                <a:latin typeface="Lucida Sans"/>
                <a:cs typeface="Lucida Sans"/>
              </a:rPr>
              <a:t>Head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85" dirty="0">
                <a:latin typeface="Lucida Sans"/>
                <a:cs typeface="Lucida Sans"/>
              </a:rPr>
              <a:t>Trunk</a:t>
            </a:r>
            <a:endParaRPr sz="1500">
              <a:latin typeface="Lucida Sans"/>
              <a:cs typeface="Lucida Sans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spc="-65" dirty="0">
                <a:latin typeface="Lucida Sans"/>
                <a:cs typeface="Lucida Sans"/>
              </a:rPr>
              <a:t>Tail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Neck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9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absent.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00015" y="1914143"/>
            <a:ext cx="4370832" cy="3230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02889" y="1637791"/>
            <a:ext cx="1240790" cy="57150"/>
          </a:xfrm>
          <a:custGeom>
            <a:avLst/>
            <a:gdLst/>
            <a:ahLst/>
            <a:cxnLst/>
            <a:rect l="l" t="t" r="r" b="b"/>
            <a:pathLst>
              <a:path w="1240789" h="57150">
                <a:moveTo>
                  <a:pt x="0" y="7493"/>
                </a:moveTo>
                <a:lnTo>
                  <a:pt x="17653" y="3175"/>
                </a:lnTo>
                <a:lnTo>
                  <a:pt x="32004" y="0"/>
                </a:lnTo>
                <a:lnTo>
                  <a:pt x="48260" y="0"/>
                </a:lnTo>
                <a:lnTo>
                  <a:pt x="64389" y="3175"/>
                </a:lnTo>
                <a:lnTo>
                  <a:pt x="81026" y="9652"/>
                </a:lnTo>
                <a:lnTo>
                  <a:pt x="97536" y="17526"/>
                </a:lnTo>
                <a:lnTo>
                  <a:pt x="113030" y="26162"/>
                </a:lnTo>
                <a:lnTo>
                  <a:pt x="128143" y="34798"/>
                </a:lnTo>
                <a:lnTo>
                  <a:pt x="144653" y="39878"/>
                </a:lnTo>
                <a:lnTo>
                  <a:pt x="163449" y="42037"/>
                </a:lnTo>
                <a:lnTo>
                  <a:pt x="185039" y="39878"/>
                </a:lnTo>
                <a:lnTo>
                  <a:pt x="204851" y="38100"/>
                </a:lnTo>
                <a:lnTo>
                  <a:pt x="223139" y="33401"/>
                </a:lnTo>
                <a:lnTo>
                  <a:pt x="240792" y="29083"/>
                </a:lnTo>
                <a:lnTo>
                  <a:pt x="257429" y="24765"/>
                </a:lnTo>
                <a:lnTo>
                  <a:pt x="277876" y="22606"/>
                </a:lnTo>
                <a:lnTo>
                  <a:pt x="300228" y="21590"/>
                </a:lnTo>
                <a:lnTo>
                  <a:pt x="300228" y="21590"/>
                </a:lnTo>
                <a:lnTo>
                  <a:pt x="321818" y="22606"/>
                </a:lnTo>
                <a:lnTo>
                  <a:pt x="342646" y="28321"/>
                </a:lnTo>
                <a:lnTo>
                  <a:pt x="362458" y="32385"/>
                </a:lnTo>
                <a:lnTo>
                  <a:pt x="379730" y="38100"/>
                </a:lnTo>
                <a:lnTo>
                  <a:pt x="395224" y="41021"/>
                </a:lnTo>
                <a:lnTo>
                  <a:pt x="412877" y="42037"/>
                </a:lnTo>
                <a:lnTo>
                  <a:pt x="431673" y="41021"/>
                </a:lnTo>
                <a:lnTo>
                  <a:pt x="451104" y="38862"/>
                </a:lnTo>
                <a:lnTo>
                  <a:pt x="471932" y="35941"/>
                </a:lnTo>
                <a:lnTo>
                  <a:pt x="490600" y="32385"/>
                </a:lnTo>
                <a:lnTo>
                  <a:pt x="512572" y="30226"/>
                </a:lnTo>
                <a:lnTo>
                  <a:pt x="533526" y="30226"/>
                </a:lnTo>
                <a:lnTo>
                  <a:pt x="551814" y="33401"/>
                </a:lnTo>
                <a:lnTo>
                  <a:pt x="569468" y="38100"/>
                </a:lnTo>
                <a:lnTo>
                  <a:pt x="585724" y="43561"/>
                </a:lnTo>
                <a:lnTo>
                  <a:pt x="604393" y="49657"/>
                </a:lnTo>
                <a:lnTo>
                  <a:pt x="626363" y="55372"/>
                </a:lnTo>
                <a:lnTo>
                  <a:pt x="649097" y="57150"/>
                </a:lnTo>
                <a:lnTo>
                  <a:pt x="649097" y="57150"/>
                </a:lnTo>
                <a:lnTo>
                  <a:pt x="676783" y="55372"/>
                </a:lnTo>
                <a:lnTo>
                  <a:pt x="704088" y="49657"/>
                </a:lnTo>
                <a:lnTo>
                  <a:pt x="731520" y="43561"/>
                </a:lnTo>
                <a:lnTo>
                  <a:pt x="756665" y="39878"/>
                </a:lnTo>
                <a:lnTo>
                  <a:pt x="778256" y="39878"/>
                </a:lnTo>
                <a:lnTo>
                  <a:pt x="799211" y="42037"/>
                </a:lnTo>
                <a:lnTo>
                  <a:pt x="819023" y="45720"/>
                </a:lnTo>
                <a:lnTo>
                  <a:pt x="839851" y="48514"/>
                </a:lnTo>
                <a:lnTo>
                  <a:pt x="862584" y="51054"/>
                </a:lnTo>
                <a:lnTo>
                  <a:pt x="883793" y="51054"/>
                </a:lnTo>
                <a:lnTo>
                  <a:pt x="904621" y="48514"/>
                </a:lnTo>
                <a:lnTo>
                  <a:pt x="925195" y="44577"/>
                </a:lnTo>
                <a:lnTo>
                  <a:pt x="949325" y="38100"/>
                </a:lnTo>
                <a:lnTo>
                  <a:pt x="974471" y="31242"/>
                </a:lnTo>
                <a:lnTo>
                  <a:pt x="997585" y="24765"/>
                </a:lnTo>
                <a:lnTo>
                  <a:pt x="1018413" y="21590"/>
                </a:lnTo>
                <a:lnTo>
                  <a:pt x="1040002" y="20447"/>
                </a:lnTo>
                <a:lnTo>
                  <a:pt x="1062355" y="20447"/>
                </a:lnTo>
                <a:lnTo>
                  <a:pt x="1086104" y="20447"/>
                </a:lnTo>
                <a:lnTo>
                  <a:pt x="1111250" y="20447"/>
                </a:lnTo>
                <a:lnTo>
                  <a:pt x="1136523" y="18287"/>
                </a:lnTo>
                <a:lnTo>
                  <a:pt x="1159510" y="15112"/>
                </a:lnTo>
                <a:lnTo>
                  <a:pt x="1178940" y="11811"/>
                </a:lnTo>
                <a:lnTo>
                  <a:pt x="1196594" y="8636"/>
                </a:lnTo>
                <a:lnTo>
                  <a:pt x="1213231" y="6477"/>
                </a:lnTo>
                <a:lnTo>
                  <a:pt x="1228598" y="4318"/>
                </a:lnTo>
                <a:lnTo>
                  <a:pt x="1240536" y="43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89221" y="1640966"/>
            <a:ext cx="2072005" cy="60960"/>
          </a:xfrm>
          <a:custGeom>
            <a:avLst/>
            <a:gdLst/>
            <a:ahLst/>
            <a:cxnLst/>
            <a:rect l="l" t="t" r="r" b="b"/>
            <a:pathLst>
              <a:path w="2072004" h="60960">
                <a:moveTo>
                  <a:pt x="0" y="0"/>
                </a:moveTo>
                <a:lnTo>
                  <a:pt x="0" y="0"/>
                </a:lnTo>
                <a:lnTo>
                  <a:pt x="7619" y="2159"/>
                </a:lnTo>
                <a:lnTo>
                  <a:pt x="16255" y="3302"/>
                </a:lnTo>
                <a:lnTo>
                  <a:pt x="29590" y="5461"/>
                </a:lnTo>
                <a:lnTo>
                  <a:pt x="44703" y="9779"/>
                </a:lnTo>
                <a:lnTo>
                  <a:pt x="60070" y="16256"/>
                </a:lnTo>
                <a:lnTo>
                  <a:pt x="75311" y="25146"/>
                </a:lnTo>
                <a:lnTo>
                  <a:pt x="89280" y="31623"/>
                </a:lnTo>
                <a:lnTo>
                  <a:pt x="105790" y="36703"/>
                </a:lnTo>
                <a:lnTo>
                  <a:pt x="124587" y="38862"/>
                </a:lnTo>
                <a:lnTo>
                  <a:pt x="143255" y="38862"/>
                </a:lnTo>
                <a:lnTo>
                  <a:pt x="161670" y="35687"/>
                </a:lnTo>
                <a:lnTo>
                  <a:pt x="179324" y="30226"/>
                </a:lnTo>
                <a:lnTo>
                  <a:pt x="199136" y="22987"/>
                </a:lnTo>
                <a:lnTo>
                  <a:pt x="223265" y="16256"/>
                </a:lnTo>
                <a:lnTo>
                  <a:pt x="245110" y="9779"/>
                </a:lnTo>
                <a:lnTo>
                  <a:pt x="264667" y="5461"/>
                </a:lnTo>
                <a:lnTo>
                  <a:pt x="285495" y="5461"/>
                </a:lnTo>
                <a:lnTo>
                  <a:pt x="307466" y="7620"/>
                </a:lnTo>
                <a:lnTo>
                  <a:pt x="326136" y="11937"/>
                </a:lnTo>
                <a:lnTo>
                  <a:pt x="343788" y="17272"/>
                </a:lnTo>
                <a:lnTo>
                  <a:pt x="362203" y="22987"/>
                </a:lnTo>
                <a:lnTo>
                  <a:pt x="384175" y="30226"/>
                </a:lnTo>
                <a:lnTo>
                  <a:pt x="408304" y="36703"/>
                </a:lnTo>
                <a:lnTo>
                  <a:pt x="434466" y="42545"/>
                </a:lnTo>
                <a:lnTo>
                  <a:pt x="462914" y="45339"/>
                </a:lnTo>
                <a:lnTo>
                  <a:pt x="490347" y="45339"/>
                </a:lnTo>
                <a:lnTo>
                  <a:pt x="511175" y="43561"/>
                </a:lnTo>
                <a:lnTo>
                  <a:pt x="531749" y="41402"/>
                </a:lnTo>
                <a:lnTo>
                  <a:pt x="552576" y="36703"/>
                </a:lnTo>
                <a:lnTo>
                  <a:pt x="572388" y="33782"/>
                </a:lnTo>
                <a:lnTo>
                  <a:pt x="593343" y="33782"/>
                </a:lnTo>
                <a:lnTo>
                  <a:pt x="615188" y="35687"/>
                </a:lnTo>
                <a:lnTo>
                  <a:pt x="636904" y="38862"/>
                </a:lnTo>
                <a:lnTo>
                  <a:pt x="657732" y="43561"/>
                </a:lnTo>
                <a:lnTo>
                  <a:pt x="677544" y="47879"/>
                </a:lnTo>
                <a:lnTo>
                  <a:pt x="696213" y="52197"/>
                </a:lnTo>
                <a:lnTo>
                  <a:pt x="713866" y="53975"/>
                </a:lnTo>
                <a:lnTo>
                  <a:pt x="732281" y="55118"/>
                </a:lnTo>
                <a:lnTo>
                  <a:pt x="750951" y="56134"/>
                </a:lnTo>
                <a:lnTo>
                  <a:pt x="771905" y="55118"/>
                </a:lnTo>
                <a:lnTo>
                  <a:pt x="793495" y="52959"/>
                </a:lnTo>
                <a:lnTo>
                  <a:pt x="816863" y="50037"/>
                </a:lnTo>
                <a:lnTo>
                  <a:pt x="838453" y="47879"/>
                </a:lnTo>
                <a:lnTo>
                  <a:pt x="859281" y="45339"/>
                </a:lnTo>
                <a:lnTo>
                  <a:pt x="881252" y="42545"/>
                </a:lnTo>
                <a:lnTo>
                  <a:pt x="902207" y="40386"/>
                </a:lnTo>
                <a:lnTo>
                  <a:pt x="922654" y="40386"/>
                </a:lnTo>
                <a:lnTo>
                  <a:pt x="945768" y="42545"/>
                </a:lnTo>
                <a:lnTo>
                  <a:pt x="968755" y="45339"/>
                </a:lnTo>
                <a:lnTo>
                  <a:pt x="992886" y="49022"/>
                </a:lnTo>
                <a:lnTo>
                  <a:pt x="1016635" y="52197"/>
                </a:lnTo>
                <a:lnTo>
                  <a:pt x="1040002" y="53975"/>
                </a:lnTo>
                <a:lnTo>
                  <a:pt x="1063752" y="55118"/>
                </a:lnTo>
                <a:lnTo>
                  <a:pt x="1089025" y="53975"/>
                </a:lnTo>
                <a:lnTo>
                  <a:pt x="1119631" y="51181"/>
                </a:lnTo>
                <a:lnTo>
                  <a:pt x="1149477" y="47879"/>
                </a:lnTo>
                <a:lnTo>
                  <a:pt x="1174368" y="44323"/>
                </a:lnTo>
                <a:lnTo>
                  <a:pt x="1199895" y="40386"/>
                </a:lnTo>
                <a:lnTo>
                  <a:pt x="1225041" y="36703"/>
                </a:lnTo>
                <a:lnTo>
                  <a:pt x="1252474" y="36703"/>
                </a:lnTo>
                <a:lnTo>
                  <a:pt x="1278381" y="40386"/>
                </a:lnTo>
                <a:lnTo>
                  <a:pt x="1303527" y="45339"/>
                </a:lnTo>
                <a:lnTo>
                  <a:pt x="1325499" y="51181"/>
                </a:lnTo>
                <a:lnTo>
                  <a:pt x="1345311" y="55118"/>
                </a:lnTo>
                <a:lnTo>
                  <a:pt x="1366265" y="58674"/>
                </a:lnTo>
                <a:lnTo>
                  <a:pt x="1391412" y="60833"/>
                </a:lnTo>
                <a:lnTo>
                  <a:pt x="1419860" y="59817"/>
                </a:lnTo>
                <a:lnTo>
                  <a:pt x="1450466" y="56134"/>
                </a:lnTo>
                <a:lnTo>
                  <a:pt x="1478914" y="52197"/>
                </a:lnTo>
                <a:lnTo>
                  <a:pt x="1505203" y="46482"/>
                </a:lnTo>
                <a:lnTo>
                  <a:pt x="1530350" y="41402"/>
                </a:lnTo>
                <a:lnTo>
                  <a:pt x="1551304" y="35687"/>
                </a:lnTo>
                <a:lnTo>
                  <a:pt x="1572132" y="31623"/>
                </a:lnTo>
                <a:lnTo>
                  <a:pt x="1592706" y="29210"/>
                </a:lnTo>
                <a:lnTo>
                  <a:pt x="1616710" y="29210"/>
                </a:lnTo>
                <a:lnTo>
                  <a:pt x="1638680" y="30226"/>
                </a:lnTo>
                <a:lnTo>
                  <a:pt x="1663953" y="33782"/>
                </a:lnTo>
                <a:lnTo>
                  <a:pt x="1693417" y="37846"/>
                </a:lnTo>
                <a:lnTo>
                  <a:pt x="1719706" y="42545"/>
                </a:lnTo>
                <a:lnTo>
                  <a:pt x="1740662" y="45339"/>
                </a:lnTo>
                <a:lnTo>
                  <a:pt x="1758950" y="46482"/>
                </a:lnTo>
                <a:lnTo>
                  <a:pt x="1777745" y="46482"/>
                </a:lnTo>
                <a:lnTo>
                  <a:pt x="1798574" y="46482"/>
                </a:lnTo>
                <a:lnTo>
                  <a:pt x="1820544" y="45339"/>
                </a:lnTo>
                <a:lnTo>
                  <a:pt x="1842515" y="44323"/>
                </a:lnTo>
                <a:lnTo>
                  <a:pt x="1865502" y="43561"/>
                </a:lnTo>
                <a:lnTo>
                  <a:pt x="1888236" y="42545"/>
                </a:lnTo>
                <a:lnTo>
                  <a:pt x="1914905" y="42545"/>
                </a:lnTo>
                <a:lnTo>
                  <a:pt x="1940052" y="43561"/>
                </a:lnTo>
                <a:lnTo>
                  <a:pt x="1964943" y="43561"/>
                </a:lnTo>
                <a:lnTo>
                  <a:pt x="1990089" y="42545"/>
                </a:lnTo>
                <a:lnTo>
                  <a:pt x="2014601" y="42545"/>
                </a:lnTo>
                <a:lnTo>
                  <a:pt x="2035048" y="43561"/>
                </a:lnTo>
                <a:lnTo>
                  <a:pt x="2054860" y="43561"/>
                </a:lnTo>
                <a:lnTo>
                  <a:pt x="2071497" y="4254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68211" y="16625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07235" y="2079751"/>
            <a:ext cx="500380" cy="33020"/>
          </a:xfrm>
          <a:custGeom>
            <a:avLst/>
            <a:gdLst/>
            <a:ahLst/>
            <a:cxnLst/>
            <a:rect l="l" t="t" r="r" b="b"/>
            <a:pathLst>
              <a:path w="500380" h="33019">
                <a:moveTo>
                  <a:pt x="0" y="11557"/>
                </a:moveTo>
                <a:lnTo>
                  <a:pt x="10794" y="17399"/>
                </a:lnTo>
                <a:lnTo>
                  <a:pt x="24891" y="21717"/>
                </a:lnTo>
                <a:lnTo>
                  <a:pt x="45719" y="22733"/>
                </a:lnTo>
                <a:lnTo>
                  <a:pt x="45719" y="22733"/>
                </a:lnTo>
                <a:lnTo>
                  <a:pt x="69850" y="18415"/>
                </a:lnTo>
                <a:lnTo>
                  <a:pt x="93979" y="10795"/>
                </a:lnTo>
                <a:lnTo>
                  <a:pt x="119252" y="4064"/>
                </a:lnTo>
                <a:lnTo>
                  <a:pt x="145414" y="0"/>
                </a:lnTo>
                <a:lnTo>
                  <a:pt x="167385" y="0"/>
                </a:lnTo>
                <a:lnTo>
                  <a:pt x="185038" y="3302"/>
                </a:lnTo>
                <a:lnTo>
                  <a:pt x="200151" y="8636"/>
                </a:lnTo>
                <a:lnTo>
                  <a:pt x="213487" y="13716"/>
                </a:lnTo>
                <a:lnTo>
                  <a:pt x="228600" y="19558"/>
                </a:lnTo>
                <a:lnTo>
                  <a:pt x="245871" y="24892"/>
                </a:lnTo>
                <a:lnTo>
                  <a:pt x="264667" y="29972"/>
                </a:lnTo>
                <a:lnTo>
                  <a:pt x="282320" y="32512"/>
                </a:lnTo>
                <a:lnTo>
                  <a:pt x="298831" y="32512"/>
                </a:lnTo>
                <a:lnTo>
                  <a:pt x="298831" y="32512"/>
                </a:lnTo>
                <a:lnTo>
                  <a:pt x="318262" y="30988"/>
                </a:lnTo>
                <a:lnTo>
                  <a:pt x="342391" y="29972"/>
                </a:lnTo>
                <a:lnTo>
                  <a:pt x="368681" y="29210"/>
                </a:lnTo>
                <a:lnTo>
                  <a:pt x="394969" y="29210"/>
                </a:lnTo>
                <a:lnTo>
                  <a:pt x="394969" y="29210"/>
                </a:lnTo>
                <a:lnTo>
                  <a:pt x="422275" y="29972"/>
                </a:lnTo>
                <a:lnTo>
                  <a:pt x="446404" y="30988"/>
                </a:lnTo>
                <a:lnTo>
                  <a:pt x="468375" y="32512"/>
                </a:lnTo>
                <a:lnTo>
                  <a:pt x="487171" y="32512"/>
                </a:lnTo>
                <a:lnTo>
                  <a:pt x="500125" y="325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07235" y="2299716"/>
            <a:ext cx="514984" cy="47625"/>
          </a:xfrm>
          <a:custGeom>
            <a:avLst/>
            <a:gdLst/>
            <a:ahLst/>
            <a:cxnLst/>
            <a:rect l="l" t="t" r="r" b="b"/>
            <a:pathLst>
              <a:path w="514985" h="47625">
                <a:moveTo>
                  <a:pt x="0" y="3682"/>
                </a:moveTo>
                <a:lnTo>
                  <a:pt x="9778" y="0"/>
                </a:lnTo>
                <a:lnTo>
                  <a:pt x="24891" y="0"/>
                </a:lnTo>
                <a:lnTo>
                  <a:pt x="24891" y="0"/>
                </a:lnTo>
                <a:lnTo>
                  <a:pt x="43560" y="5841"/>
                </a:lnTo>
                <a:lnTo>
                  <a:pt x="60832" y="14477"/>
                </a:lnTo>
                <a:lnTo>
                  <a:pt x="79628" y="25272"/>
                </a:lnTo>
                <a:lnTo>
                  <a:pt x="96138" y="36449"/>
                </a:lnTo>
                <a:lnTo>
                  <a:pt x="113791" y="42544"/>
                </a:lnTo>
                <a:lnTo>
                  <a:pt x="132206" y="46100"/>
                </a:lnTo>
                <a:lnTo>
                  <a:pt x="154177" y="46100"/>
                </a:lnTo>
                <a:lnTo>
                  <a:pt x="154177" y="46100"/>
                </a:lnTo>
                <a:lnTo>
                  <a:pt x="176021" y="41401"/>
                </a:lnTo>
                <a:lnTo>
                  <a:pt x="199135" y="37083"/>
                </a:lnTo>
                <a:lnTo>
                  <a:pt x="221106" y="32765"/>
                </a:lnTo>
                <a:lnTo>
                  <a:pt x="241934" y="30606"/>
                </a:lnTo>
                <a:lnTo>
                  <a:pt x="258190" y="31750"/>
                </a:lnTo>
                <a:lnTo>
                  <a:pt x="272541" y="36449"/>
                </a:lnTo>
                <a:lnTo>
                  <a:pt x="285495" y="41401"/>
                </a:lnTo>
                <a:lnTo>
                  <a:pt x="302132" y="46100"/>
                </a:lnTo>
                <a:lnTo>
                  <a:pt x="322579" y="47243"/>
                </a:lnTo>
                <a:lnTo>
                  <a:pt x="344931" y="46100"/>
                </a:lnTo>
                <a:lnTo>
                  <a:pt x="366521" y="42544"/>
                </a:lnTo>
                <a:lnTo>
                  <a:pt x="386333" y="37083"/>
                </a:lnTo>
                <a:lnTo>
                  <a:pt x="404621" y="30606"/>
                </a:lnTo>
                <a:lnTo>
                  <a:pt x="422275" y="20955"/>
                </a:lnTo>
                <a:lnTo>
                  <a:pt x="436752" y="12318"/>
                </a:lnTo>
                <a:lnTo>
                  <a:pt x="451865" y="6857"/>
                </a:lnTo>
                <a:lnTo>
                  <a:pt x="466216" y="4699"/>
                </a:lnTo>
                <a:lnTo>
                  <a:pt x="479170" y="8000"/>
                </a:lnTo>
                <a:lnTo>
                  <a:pt x="479170" y="8000"/>
                </a:lnTo>
                <a:lnTo>
                  <a:pt x="492506" y="15493"/>
                </a:lnTo>
                <a:lnTo>
                  <a:pt x="504444" y="23113"/>
                </a:lnTo>
                <a:lnTo>
                  <a:pt x="514476" y="30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12314" y="2524759"/>
            <a:ext cx="421005" cy="46990"/>
          </a:xfrm>
          <a:custGeom>
            <a:avLst/>
            <a:gdLst/>
            <a:ahLst/>
            <a:cxnLst/>
            <a:rect l="l" t="t" r="r" b="b"/>
            <a:pathLst>
              <a:path w="421005" h="46989">
                <a:moveTo>
                  <a:pt x="0" y="32765"/>
                </a:moveTo>
                <a:lnTo>
                  <a:pt x="0" y="32765"/>
                </a:lnTo>
                <a:lnTo>
                  <a:pt x="11176" y="41401"/>
                </a:lnTo>
                <a:lnTo>
                  <a:pt x="28448" y="44703"/>
                </a:lnTo>
                <a:lnTo>
                  <a:pt x="50800" y="46862"/>
                </a:lnTo>
                <a:lnTo>
                  <a:pt x="72390" y="43561"/>
                </a:lnTo>
                <a:lnTo>
                  <a:pt x="92202" y="37083"/>
                </a:lnTo>
                <a:lnTo>
                  <a:pt x="110871" y="28447"/>
                </a:lnTo>
                <a:lnTo>
                  <a:pt x="129286" y="18668"/>
                </a:lnTo>
                <a:lnTo>
                  <a:pt x="144653" y="11175"/>
                </a:lnTo>
                <a:lnTo>
                  <a:pt x="158750" y="5461"/>
                </a:lnTo>
                <a:lnTo>
                  <a:pt x="174244" y="1143"/>
                </a:lnTo>
                <a:lnTo>
                  <a:pt x="192912" y="0"/>
                </a:lnTo>
                <a:lnTo>
                  <a:pt x="192912" y="0"/>
                </a:lnTo>
                <a:lnTo>
                  <a:pt x="214503" y="3301"/>
                </a:lnTo>
                <a:lnTo>
                  <a:pt x="237998" y="9016"/>
                </a:lnTo>
                <a:lnTo>
                  <a:pt x="260604" y="16256"/>
                </a:lnTo>
                <a:lnTo>
                  <a:pt x="285877" y="25272"/>
                </a:lnTo>
                <a:lnTo>
                  <a:pt x="310261" y="29590"/>
                </a:lnTo>
                <a:lnTo>
                  <a:pt x="332994" y="31750"/>
                </a:lnTo>
                <a:lnTo>
                  <a:pt x="354965" y="31750"/>
                </a:lnTo>
                <a:lnTo>
                  <a:pt x="376936" y="28447"/>
                </a:lnTo>
                <a:lnTo>
                  <a:pt x="394589" y="17271"/>
                </a:lnTo>
                <a:lnTo>
                  <a:pt x="410718" y="7619"/>
                </a:lnTo>
                <a:lnTo>
                  <a:pt x="420497" y="4318"/>
                </a:lnTo>
                <a:lnTo>
                  <a:pt x="420497" y="198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55572" y="2799841"/>
            <a:ext cx="424815" cy="66675"/>
          </a:xfrm>
          <a:custGeom>
            <a:avLst/>
            <a:gdLst/>
            <a:ahLst/>
            <a:cxnLst/>
            <a:rect l="l" t="t" r="r" b="b"/>
            <a:pathLst>
              <a:path w="424814" h="66675">
                <a:moveTo>
                  <a:pt x="0" y="48513"/>
                </a:moveTo>
                <a:lnTo>
                  <a:pt x="0" y="48513"/>
                </a:lnTo>
                <a:lnTo>
                  <a:pt x="13969" y="42037"/>
                </a:lnTo>
                <a:lnTo>
                  <a:pt x="30606" y="34543"/>
                </a:lnTo>
                <a:lnTo>
                  <a:pt x="52577" y="25907"/>
                </a:lnTo>
                <a:lnTo>
                  <a:pt x="77723" y="16129"/>
                </a:lnTo>
                <a:lnTo>
                  <a:pt x="104012" y="7493"/>
                </a:lnTo>
                <a:lnTo>
                  <a:pt x="129158" y="1015"/>
                </a:lnTo>
                <a:lnTo>
                  <a:pt x="150113" y="0"/>
                </a:lnTo>
                <a:lnTo>
                  <a:pt x="165607" y="3175"/>
                </a:lnTo>
                <a:lnTo>
                  <a:pt x="177419" y="11811"/>
                </a:lnTo>
                <a:lnTo>
                  <a:pt x="189356" y="24764"/>
                </a:lnTo>
                <a:lnTo>
                  <a:pt x="201548" y="37083"/>
                </a:lnTo>
                <a:lnTo>
                  <a:pt x="217804" y="47879"/>
                </a:lnTo>
                <a:lnTo>
                  <a:pt x="235457" y="57150"/>
                </a:lnTo>
                <a:lnTo>
                  <a:pt x="254888" y="64007"/>
                </a:lnTo>
                <a:lnTo>
                  <a:pt x="279400" y="66167"/>
                </a:lnTo>
                <a:lnTo>
                  <a:pt x="305561" y="64007"/>
                </a:lnTo>
                <a:lnTo>
                  <a:pt x="330453" y="57150"/>
                </a:lnTo>
                <a:lnTo>
                  <a:pt x="353821" y="47879"/>
                </a:lnTo>
                <a:lnTo>
                  <a:pt x="372236" y="37083"/>
                </a:lnTo>
                <a:lnTo>
                  <a:pt x="388746" y="27305"/>
                </a:lnTo>
                <a:lnTo>
                  <a:pt x="403859" y="21589"/>
                </a:lnTo>
                <a:lnTo>
                  <a:pt x="413638" y="23749"/>
                </a:lnTo>
                <a:lnTo>
                  <a:pt x="424814" y="334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7286D23-ADBF-4AE6-9DCD-1E17047BF92C}"/>
                  </a:ext>
                </a:extLst>
              </p14:cNvPr>
              <p14:cNvContentPartPr/>
              <p14:nvPr/>
            </p14:nvContentPartPr>
            <p14:xfrm>
              <a:off x="1465560" y="3016080"/>
              <a:ext cx="6833160" cy="1486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7286D23-ADBF-4AE6-9DCD-1E17047BF92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56200" y="3006720"/>
                <a:ext cx="6851880" cy="1504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31634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Appendages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Fins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spc="-70" dirty="0">
                <a:latin typeface="Lucida Sans"/>
                <a:cs typeface="Lucida Sans"/>
              </a:rPr>
              <a:t>supported </a:t>
            </a:r>
            <a:r>
              <a:rPr sz="1500" spc="-35" dirty="0">
                <a:latin typeface="Lucida Sans"/>
                <a:cs typeface="Lucida Sans"/>
              </a:rPr>
              <a:t>by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cartilaginous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or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bony</a:t>
            </a:r>
            <a:r>
              <a:rPr sz="1500" b="1" spc="-25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fin-rays</a:t>
            </a:r>
            <a:r>
              <a:rPr sz="1500" spc="-2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Pectoral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pelvic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fins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act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as</a:t>
            </a:r>
            <a:r>
              <a:rPr sz="1500" spc="-50" dirty="0">
                <a:latin typeface="Lucida Sans"/>
                <a:cs typeface="Lucida Sans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balancers</a:t>
            </a:r>
            <a:r>
              <a:rPr sz="1500" b="1" spc="-9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brakes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during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swimming.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0" dirty="0">
                <a:latin typeface="Lucida Sans"/>
                <a:cs typeface="Lucida Sans"/>
              </a:rPr>
              <a:t>Pelvic </a:t>
            </a:r>
            <a:r>
              <a:rPr sz="1500" spc="-60" dirty="0">
                <a:latin typeface="Lucida Sans"/>
                <a:cs typeface="Lucida Sans"/>
              </a:rPr>
              <a:t>fins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lack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claspers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70" dirty="0">
                <a:latin typeface="Lucida Sans"/>
                <a:cs typeface="Lucida Sans"/>
              </a:rPr>
              <a:t>both</a:t>
            </a:r>
            <a:r>
              <a:rPr sz="1500" spc="-33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sexes.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769607" y="2173223"/>
            <a:ext cx="2286000" cy="2880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1444" y="1632076"/>
            <a:ext cx="2854960" cy="43815"/>
          </a:xfrm>
          <a:custGeom>
            <a:avLst/>
            <a:gdLst/>
            <a:ahLst/>
            <a:cxnLst/>
            <a:rect l="l" t="t" r="r" b="b"/>
            <a:pathLst>
              <a:path w="2854960" h="43814">
                <a:moveTo>
                  <a:pt x="0" y="12954"/>
                </a:moveTo>
                <a:lnTo>
                  <a:pt x="14350" y="9651"/>
                </a:lnTo>
                <a:lnTo>
                  <a:pt x="30606" y="6476"/>
                </a:lnTo>
                <a:lnTo>
                  <a:pt x="51435" y="6476"/>
                </a:lnTo>
                <a:lnTo>
                  <a:pt x="72262" y="8636"/>
                </a:lnTo>
                <a:lnTo>
                  <a:pt x="92075" y="13970"/>
                </a:lnTo>
                <a:lnTo>
                  <a:pt x="112648" y="22987"/>
                </a:lnTo>
                <a:lnTo>
                  <a:pt x="133477" y="31242"/>
                </a:lnTo>
                <a:lnTo>
                  <a:pt x="157606" y="38862"/>
                </a:lnTo>
                <a:lnTo>
                  <a:pt x="182880" y="41401"/>
                </a:lnTo>
                <a:lnTo>
                  <a:pt x="208026" y="38862"/>
                </a:lnTo>
                <a:lnTo>
                  <a:pt x="228981" y="34925"/>
                </a:lnTo>
                <a:lnTo>
                  <a:pt x="250825" y="25908"/>
                </a:lnTo>
                <a:lnTo>
                  <a:pt x="270256" y="17272"/>
                </a:lnTo>
                <a:lnTo>
                  <a:pt x="290068" y="9651"/>
                </a:lnTo>
                <a:lnTo>
                  <a:pt x="309880" y="4318"/>
                </a:lnTo>
                <a:lnTo>
                  <a:pt x="328676" y="1016"/>
                </a:lnTo>
                <a:lnTo>
                  <a:pt x="348488" y="0"/>
                </a:lnTo>
                <a:lnTo>
                  <a:pt x="348488" y="0"/>
                </a:lnTo>
                <a:lnTo>
                  <a:pt x="368934" y="1016"/>
                </a:lnTo>
                <a:lnTo>
                  <a:pt x="392048" y="5334"/>
                </a:lnTo>
                <a:lnTo>
                  <a:pt x="412877" y="10795"/>
                </a:lnTo>
                <a:lnTo>
                  <a:pt x="435864" y="18287"/>
                </a:lnTo>
                <a:lnTo>
                  <a:pt x="459994" y="26924"/>
                </a:lnTo>
                <a:lnTo>
                  <a:pt x="487426" y="35560"/>
                </a:lnTo>
                <a:lnTo>
                  <a:pt x="511175" y="39877"/>
                </a:lnTo>
                <a:lnTo>
                  <a:pt x="532003" y="41401"/>
                </a:lnTo>
                <a:lnTo>
                  <a:pt x="555117" y="38862"/>
                </a:lnTo>
                <a:lnTo>
                  <a:pt x="579246" y="35560"/>
                </a:lnTo>
                <a:lnTo>
                  <a:pt x="600075" y="30225"/>
                </a:lnTo>
                <a:lnTo>
                  <a:pt x="622807" y="24130"/>
                </a:lnTo>
                <a:lnTo>
                  <a:pt x="647192" y="17272"/>
                </a:lnTo>
                <a:lnTo>
                  <a:pt x="672465" y="11811"/>
                </a:lnTo>
                <a:lnTo>
                  <a:pt x="695070" y="8636"/>
                </a:lnTo>
                <a:lnTo>
                  <a:pt x="718184" y="7493"/>
                </a:lnTo>
                <a:lnTo>
                  <a:pt x="741171" y="10795"/>
                </a:lnTo>
                <a:lnTo>
                  <a:pt x="766444" y="15112"/>
                </a:lnTo>
                <a:lnTo>
                  <a:pt x="791591" y="20447"/>
                </a:lnTo>
                <a:lnTo>
                  <a:pt x="814578" y="25908"/>
                </a:lnTo>
                <a:lnTo>
                  <a:pt x="834390" y="31242"/>
                </a:lnTo>
                <a:lnTo>
                  <a:pt x="855980" y="36702"/>
                </a:lnTo>
                <a:lnTo>
                  <a:pt x="879094" y="38862"/>
                </a:lnTo>
                <a:lnTo>
                  <a:pt x="899921" y="38862"/>
                </a:lnTo>
                <a:lnTo>
                  <a:pt x="924052" y="37719"/>
                </a:lnTo>
                <a:lnTo>
                  <a:pt x="951483" y="34925"/>
                </a:lnTo>
                <a:lnTo>
                  <a:pt x="977772" y="28067"/>
                </a:lnTo>
                <a:lnTo>
                  <a:pt x="1003934" y="22987"/>
                </a:lnTo>
                <a:lnTo>
                  <a:pt x="1030223" y="18287"/>
                </a:lnTo>
                <a:lnTo>
                  <a:pt x="1057656" y="16129"/>
                </a:lnTo>
                <a:lnTo>
                  <a:pt x="1080643" y="17272"/>
                </a:lnTo>
                <a:lnTo>
                  <a:pt x="1101597" y="19431"/>
                </a:lnTo>
                <a:lnTo>
                  <a:pt x="1120267" y="22987"/>
                </a:lnTo>
                <a:lnTo>
                  <a:pt x="1141857" y="26924"/>
                </a:lnTo>
                <a:lnTo>
                  <a:pt x="1165986" y="32766"/>
                </a:lnTo>
                <a:lnTo>
                  <a:pt x="1193419" y="38862"/>
                </a:lnTo>
                <a:lnTo>
                  <a:pt x="1226058" y="41401"/>
                </a:lnTo>
                <a:lnTo>
                  <a:pt x="1255648" y="39877"/>
                </a:lnTo>
                <a:lnTo>
                  <a:pt x="1281938" y="38862"/>
                </a:lnTo>
                <a:lnTo>
                  <a:pt x="1309243" y="35560"/>
                </a:lnTo>
                <a:lnTo>
                  <a:pt x="1337691" y="31242"/>
                </a:lnTo>
                <a:lnTo>
                  <a:pt x="1362202" y="26924"/>
                </a:lnTo>
                <a:lnTo>
                  <a:pt x="1384934" y="24130"/>
                </a:lnTo>
                <a:lnTo>
                  <a:pt x="1407921" y="22987"/>
                </a:lnTo>
                <a:lnTo>
                  <a:pt x="1407921" y="22987"/>
                </a:lnTo>
                <a:lnTo>
                  <a:pt x="1432052" y="24130"/>
                </a:lnTo>
                <a:lnTo>
                  <a:pt x="1455039" y="28067"/>
                </a:lnTo>
                <a:lnTo>
                  <a:pt x="1479169" y="35560"/>
                </a:lnTo>
                <a:lnTo>
                  <a:pt x="1501140" y="41401"/>
                </a:lnTo>
                <a:lnTo>
                  <a:pt x="1523872" y="43561"/>
                </a:lnTo>
                <a:lnTo>
                  <a:pt x="1546097" y="43561"/>
                </a:lnTo>
                <a:lnTo>
                  <a:pt x="1566671" y="43561"/>
                </a:lnTo>
                <a:lnTo>
                  <a:pt x="1585341" y="41401"/>
                </a:lnTo>
                <a:lnTo>
                  <a:pt x="1608073" y="37719"/>
                </a:lnTo>
                <a:lnTo>
                  <a:pt x="1632584" y="32766"/>
                </a:lnTo>
                <a:lnTo>
                  <a:pt x="1655191" y="28067"/>
                </a:lnTo>
                <a:lnTo>
                  <a:pt x="1655191" y="28067"/>
                </a:lnTo>
                <a:lnTo>
                  <a:pt x="1679320" y="22987"/>
                </a:lnTo>
                <a:lnTo>
                  <a:pt x="1706753" y="18287"/>
                </a:lnTo>
                <a:lnTo>
                  <a:pt x="1733295" y="15112"/>
                </a:lnTo>
                <a:lnTo>
                  <a:pt x="1759584" y="13970"/>
                </a:lnTo>
                <a:lnTo>
                  <a:pt x="1759584" y="13970"/>
                </a:lnTo>
                <a:lnTo>
                  <a:pt x="1784477" y="15112"/>
                </a:lnTo>
                <a:lnTo>
                  <a:pt x="1809622" y="18287"/>
                </a:lnTo>
                <a:lnTo>
                  <a:pt x="1831594" y="22987"/>
                </a:lnTo>
                <a:lnTo>
                  <a:pt x="1852548" y="26924"/>
                </a:lnTo>
                <a:lnTo>
                  <a:pt x="1871218" y="30225"/>
                </a:lnTo>
                <a:lnTo>
                  <a:pt x="1892808" y="31242"/>
                </a:lnTo>
                <a:lnTo>
                  <a:pt x="1915921" y="29083"/>
                </a:lnTo>
                <a:lnTo>
                  <a:pt x="1937893" y="25908"/>
                </a:lnTo>
                <a:lnTo>
                  <a:pt x="1961895" y="22987"/>
                </a:lnTo>
                <a:lnTo>
                  <a:pt x="1986026" y="18287"/>
                </a:lnTo>
                <a:lnTo>
                  <a:pt x="2006600" y="12954"/>
                </a:lnTo>
                <a:lnTo>
                  <a:pt x="2027808" y="9651"/>
                </a:lnTo>
                <a:lnTo>
                  <a:pt x="2048383" y="7493"/>
                </a:lnTo>
                <a:lnTo>
                  <a:pt x="2070354" y="7493"/>
                </a:lnTo>
                <a:lnTo>
                  <a:pt x="2088007" y="9651"/>
                </a:lnTo>
                <a:lnTo>
                  <a:pt x="2103501" y="15112"/>
                </a:lnTo>
                <a:lnTo>
                  <a:pt x="2120772" y="21589"/>
                </a:lnTo>
                <a:lnTo>
                  <a:pt x="2140458" y="26924"/>
                </a:lnTo>
                <a:lnTo>
                  <a:pt x="2161413" y="31242"/>
                </a:lnTo>
                <a:lnTo>
                  <a:pt x="2181860" y="34925"/>
                </a:lnTo>
                <a:lnTo>
                  <a:pt x="2200656" y="35560"/>
                </a:lnTo>
                <a:lnTo>
                  <a:pt x="2200656" y="35560"/>
                </a:lnTo>
                <a:lnTo>
                  <a:pt x="2221103" y="34925"/>
                </a:lnTo>
                <a:lnTo>
                  <a:pt x="2246757" y="30225"/>
                </a:lnTo>
                <a:lnTo>
                  <a:pt x="2276221" y="24764"/>
                </a:lnTo>
                <a:lnTo>
                  <a:pt x="2304669" y="19431"/>
                </a:lnTo>
                <a:lnTo>
                  <a:pt x="2330958" y="15112"/>
                </a:lnTo>
                <a:lnTo>
                  <a:pt x="2355088" y="13970"/>
                </a:lnTo>
                <a:lnTo>
                  <a:pt x="2355088" y="13970"/>
                </a:lnTo>
                <a:lnTo>
                  <a:pt x="2374900" y="16129"/>
                </a:lnTo>
                <a:lnTo>
                  <a:pt x="2394331" y="20447"/>
                </a:lnTo>
                <a:lnTo>
                  <a:pt x="2418842" y="25908"/>
                </a:lnTo>
                <a:lnTo>
                  <a:pt x="2447290" y="29083"/>
                </a:lnTo>
                <a:lnTo>
                  <a:pt x="2474595" y="29083"/>
                </a:lnTo>
                <a:lnTo>
                  <a:pt x="2498344" y="28067"/>
                </a:lnTo>
                <a:lnTo>
                  <a:pt x="2521458" y="26924"/>
                </a:lnTo>
                <a:lnTo>
                  <a:pt x="2543302" y="24130"/>
                </a:lnTo>
                <a:lnTo>
                  <a:pt x="2562860" y="20447"/>
                </a:lnTo>
                <a:lnTo>
                  <a:pt x="2582545" y="16129"/>
                </a:lnTo>
                <a:lnTo>
                  <a:pt x="2603500" y="10795"/>
                </a:lnTo>
                <a:lnTo>
                  <a:pt x="2624328" y="8636"/>
                </a:lnTo>
                <a:lnTo>
                  <a:pt x="2646298" y="8636"/>
                </a:lnTo>
                <a:lnTo>
                  <a:pt x="2666872" y="11811"/>
                </a:lnTo>
                <a:lnTo>
                  <a:pt x="2690241" y="17272"/>
                </a:lnTo>
                <a:lnTo>
                  <a:pt x="2715386" y="21589"/>
                </a:lnTo>
                <a:lnTo>
                  <a:pt x="2742819" y="24130"/>
                </a:lnTo>
                <a:lnTo>
                  <a:pt x="2742819" y="24130"/>
                </a:lnTo>
                <a:lnTo>
                  <a:pt x="2769743" y="22987"/>
                </a:lnTo>
                <a:lnTo>
                  <a:pt x="2797175" y="18287"/>
                </a:lnTo>
                <a:lnTo>
                  <a:pt x="2822321" y="11811"/>
                </a:lnTo>
                <a:lnTo>
                  <a:pt x="2841117" y="7493"/>
                </a:lnTo>
                <a:lnTo>
                  <a:pt x="2854452" y="5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35472" y="1187830"/>
            <a:ext cx="434340" cy="259715"/>
          </a:xfrm>
          <a:custGeom>
            <a:avLst/>
            <a:gdLst/>
            <a:ahLst/>
            <a:cxnLst/>
            <a:rect l="l" t="t" r="r" b="b"/>
            <a:pathLst>
              <a:path w="434339" h="259715">
                <a:moveTo>
                  <a:pt x="2159" y="189737"/>
                </a:moveTo>
                <a:lnTo>
                  <a:pt x="0" y="198754"/>
                </a:lnTo>
                <a:lnTo>
                  <a:pt x="0" y="211708"/>
                </a:lnTo>
                <a:lnTo>
                  <a:pt x="2159" y="227837"/>
                </a:lnTo>
                <a:lnTo>
                  <a:pt x="9016" y="244093"/>
                </a:lnTo>
                <a:lnTo>
                  <a:pt x="21971" y="255269"/>
                </a:lnTo>
                <a:lnTo>
                  <a:pt x="40639" y="259587"/>
                </a:lnTo>
                <a:lnTo>
                  <a:pt x="60451" y="253110"/>
                </a:lnTo>
                <a:lnTo>
                  <a:pt x="83438" y="240156"/>
                </a:lnTo>
                <a:lnTo>
                  <a:pt x="112649" y="217042"/>
                </a:lnTo>
                <a:lnTo>
                  <a:pt x="143637" y="188594"/>
                </a:lnTo>
                <a:lnTo>
                  <a:pt x="174243" y="160527"/>
                </a:lnTo>
                <a:lnTo>
                  <a:pt x="211709" y="129285"/>
                </a:lnTo>
                <a:lnTo>
                  <a:pt x="255269" y="97535"/>
                </a:lnTo>
                <a:lnTo>
                  <a:pt x="300989" y="68325"/>
                </a:lnTo>
                <a:lnTo>
                  <a:pt x="340867" y="44322"/>
                </a:lnTo>
                <a:lnTo>
                  <a:pt x="375412" y="25907"/>
                </a:lnTo>
                <a:lnTo>
                  <a:pt x="402843" y="12953"/>
                </a:lnTo>
                <a:lnTo>
                  <a:pt x="422655" y="4317"/>
                </a:lnTo>
                <a:lnTo>
                  <a:pt x="43383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29376" y="1152905"/>
            <a:ext cx="0" cy="12700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0" y="0"/>
                </a:moveTo>
                <a:lnTo>
                  <a:pt x="0" y="121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2261" y="1846960"/>
            <a:ext cx="421640" cy="76200"/>
          </a:xfrm>
          <a:custGeom>
            <a:avLst/>
            <a:gdLst/>
            <a:ahLst/>
            <a:cxnLst/>
            <a:rect l="l" t="t" r="r" b="b"/>
            <a:pathLst>
              <a:path w="421639" h="76200">
                <a:moveTo>
                  <a:pt x="0" y="5461"/>
                </a:moveTo>
                <a:lnTo>
                  <a:pt x="10160" y="9778"/>
                </a:lnTo>
                <a:lnTo>
                  <a:pt x="18795" y="17652"/>
                </a:lnTo>
                <a:lnTo>
                  <a:pt x="29590" y="25273"/>
                </a:lnTo>
                <a:lnTo>
                  <a:pt x="43942" y="29210"/>
                </a:lnTo>
                <a:lnTo>
                  <a:pt x="43942" y="29210"/>
                </a:lnTo>
                <a:lnTo>
                  <a:pt x="62611" y="28066"/>
                </a:lnTo>
                <a:lnTo>
                  <a:pt x="84200" y="20574"/>
                </a:lnTo>
                <a:lnTo>
                  <a:pt x="107314" y="10795"/>
                </a:lnTo>
                <a:lnTo>
                  <a:pt x="130301" y="3301"/>
                </a:lnTo>
                <a:lnTo>
                  <a:pt x="150113" y="0"/>
                </a:lnTo>
                <a:lnTo>
                  <a:pt x="165607" y="3301"/>
                </a:lnTo>
                <a:lnTo>
                  <a:pt x="177545" y="10795"/>
                </a:lnTo>
                <a:lnTo>
                  <a:pt x="189356" y="22733"/>
                </a:lnTo>
                <a:lnTo>
                  <a:pt x="201675" y="40004"/>
                </a:lnTo>
                <a:lnTo>
                  <a:pt x="216788" y="54356"/>
                </a:lnTo>
                <a:lnTo>
                  <a:pt x="216788" y="54356"/>
                </a:lnTo>
                <a:lnTo>
                  <a:pt x="233299" y="64769"/>
                </a:lnTo>
                <a:lnTo>
                  <a:pt x="251968" y="72770"/>
                </a:lnTo>
                <a:lnTo>
                  <a:pt x="270382" y="75945"/>
                </a:lnTo>
                <a:lnTo>
                  <a:pt x="270382" y="75945"/>
                </a:lnTo>
                <a:lnTo>
                  <a:pt x="289051" y="74930"/>
                </a:lnTo>
                <a:lnTo>
                  <a:pt x="306705" y="70612"/>
                </a:lnTo>
                <a:lnTo>
                  <a:pt x="320801" y="64135"/>
                </a:lnTo>
                <a:lnTo>
                  <a:pt x="334137" y="56133"/>
                </a:lnTo>
                <a:lnTo>
                  <a:pt x="345948" y="47498"/>
                </a:lnTo>
                <a:lnTo>
                  <a:pt x="358267" y="37846"/>
                </a:lnTo>
                <a:lnTo>
                  <a:pt x="370077" y="31750"/>
                </a:lnTo>
                <a:lnTo>
                  <a:pt x="386714" y="26288"/>
                </a:lnTo>
                <a:lnTo>
                  <a:pt x="406400" y="18796"/>
                </a:lnTo>
                <a:lnTo>
                  <a:pt x="421639" y="90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65298" y="1864613"/>
            <a:ext cx="3420745" cy="67310"/>
          </a:xfrm>
          <a:custGeom>
            <a:avLst/>
            <a:gdLst/>
            <a:ahLst/>
            <a:cxnLst/>
            <a:rect l="l" t="t" r="r" b="b"/>
            <a:pathLst>
              <a:path w="3420745" h="67310">
                <a:moveTo>
                  <a:pt x="0" y="0"/>
                </a:moveTo>
                <a:lnTo>
                  <a:pt x="0" y="0"/>
                </a:lnTo>
                <a:lnTo>
                  <a:pt x="7619" y="2921"/>
                </a:lnTo>
                <a:lnTo>
                  <a:pt x="17271" y="5080"/>
                </a:lnTo>
                <a:lnTo>
                  <a:pt x="31750" y="8636"/>
                </a:lnTo>
                <a:lnTo>
                  <a:pt x="49402" y="11557"/>
                </a:lnTo>
                <a:lnTo>
                  <a:pt x="69087" y="14732"/>
                </a:lnTo>
                <a:lnTo>
                  <a:pt x="88645" y="19431"/>
                </a:lnTo>
                <a:lnTo>
                  <a:pt x="107314" y="22351"/>
                </a:lnTo>
                <a:lnTo>
                  <a:pt x="124968" y="23368"/>
                </a:lnTo>
                <a:lnTo>
                  <a:pt x="145414" y="23368"/>
                </a:lnTo>
                <a:lnTo>
                  <a:pt x="166369" y="22351"/>
                </a:lnTo>
                <a:lnTo>
                  <a:pt x="186181" y="20193"/>
                </a:lnTo>
                <a:lnTo>
                  <a:pt x="205994" y="18414"/>
                </a:lnTo>
                <a:lnTo>
                  <a:pt x="227964" y="16256"/>
                </a:lnTo>
                <a:lnTo>
                  <a:pt x="248412" y="14732"/>
                </a:lnTo>
                <a:lnTo>
                  <a:pt x="248412" y="14732"/>
                </a:lnTo>
                <a:lnTo>
                  <a:pt x="270382" y="17272"/>
                </a:lnTo>
                <a:lnTo>
                  <a:pt x="291210" y="24892"/>
                </a:lnTo>
                <a:lnTo>
                  <a:pt x="312165" y="35687"/>
                </a:lnTo>
                <a:lnTo>
                  <a:pt x="332613" y="46482"/>
                </a:lnTo>
                <a:lnTo>
                  <a:pt x="353568" y="55118"/>
                </a:lnTo>
                <a:lnTo>
                  <a:pt x="375538" y="60452"/>
                </a:lnTo>
                <a:lnTo>
                  <a:pt x="396366" y="62611"/>
                </a:lnTo>
                <a:lnTo>
                  <a:pt x="417956" y="60452"/>
                </a:lnTo>
                <a:lnTo>
                  <a:pt x="438150" y="56134"/>
                </a:lnTo>
                <a:lnTo>
                  <a:pt x="459739" y="49276"/>
                </a:lnTo>
                <a:lnTo>
                  <a:pt x="482726" y="44323"/>
                </a:lnTo>
                <a:lnTo>
                  <a:pt x="506856" y="42164"/>
                </a:lnTo>
                <a:lnTo>
                  <a:pt x="506856" y="42164"/>
                </a:lnTo>
                <a:lnTo>
                  <a:pt x="528447" y="43180"/>
                </a:lnTo>
                <a:lnTo>
                  <a:pt x="549782" y="47117"/>
                </a:lnTo>
                <a:lnTo>
                  <a:pt x="570611" y="52959"/>
                </a:lnTo>
                <a:lnTo>
                  <a:pt x="591185" y="59436"/>
                </a:lnTo>
                <a:lnTo>
                  <a:pt x="615314" y="64770"/>
                </a:lnTo>
                <a:lnTo>
                  <a:pt x="637286" y="66929"/>
                </a:lnTo>
                <a:lnTo>
                  <a:pt x="658876" y="64770"/>
                </a:lnTo>
                <a:lnTo>
                  <a:pt x="681101" y="59436"/>
                </a:lnTo>
                <a:lnTo>
                  <a:pt x="701675" y="52959"/>
                </a:lnTo>
                <a:lnTo>
                  <a:pt x="719327" y="46482"/>
                </a:lnTo>
                <a:lnTo>
                  <a:pt x="739139" y="38481"/>
                </a:lnTo>
                <a:lnTo>
                  <a:pt x="759587" y="33528"/>
                </a:lnTo>
                <a:lnTo>
                  <a:pt x="778382" y="28829"/>
                </a:lnTo>
                <a:lnTo>
                  <a:pt x="797051" y="28067"/>
                </a:lnTo>
                <a:lnTo>
                  <a:pt x="797051" y="28067"/>
                </a:lnTo>
                <a:lnTo>
                  <a:pt x="814324" y="29845"/>
                </a:lnTo>
                <a:lnTo>
                  <a:pt x="833119" y="34543"/>
                </a:lnTo>
                <a:lnTo>
                  <a:pt x="852804" y="41021"/>
                </a:lnTo>
                <a:lnTo>
                  <a:pt x="873760" y="47117"/>
                </a:lnTo>
                <a:lnTo>
                  <a:pt x="896747" y="52959"/>
                </a:lnTo>
                <a:lnTo>
                  <a:pt x="922019" y="55118"/>
                </a:lnTo>
                <a:lnTo>
                  <a:pt x="945768" y="51816"/>
                </a:lnTo>
                <a:lnTo>
                  <a:pt x="966597" y="47117"/>
                </a:lnTo>
                <a:lnTo>
                  <a:pt x="988567" y="39624"/>
                </a:lnTo>
                <a:lnTo>
                  <a:pt x="1011681" y="32385"/>
                </a:lnTo>
                <a:lnTo>
                  <a:pt x="1036827" y="28067"/>
                </a:lnTo>
                <a:lnTo>
                  <a:pt x="1059814" y="27050"/>
                </a:lnTo>
                <a:lnTo>
                  <a:pt x="1081786" y="29845"/>
                </a:lnTo>
                <a:lnTo>
                  <a:pt x="1100201" y="35687"/>
                </a:lnTo>
                <a:lnTo>
                  <a:pt x="1117853" y="42164"/>
                </a:lnTo>
                <a:lnTo>
                  <a:pt x="1134364" y="49276"/>
                </a:lnTo>
                <a:lnTo>
                  <a:pt x="1152778" y="55118"/>
                </a:lnTo>
                <a:lnTo>
                  <a:pt x="1174750" y="58293"/>
                </a:lnTo>
                <a:lnTo>
                  <a:pt x="1197737" y="58293"/>
                </a:lnTo>
                <a:lnTo>
                  <a:pt x="1197737" y="58293"/>
                </a:lnTo>
                <a:lnTo>
                  <a:pt x="1221866" y="55118"/>
                </a:lnTo>
                <a:lnTo>
                  <a:pt x="1245997" y="49276"/>
                </a:lnTo>
                <a:lnTo>
                  <a:pt x="1270762" y="43180"/>
                </a:lnTo>
                <a:lnTo>
                  <a:pt x="1294256" y="36703"/>
                </a:lnTo>
                <a:lnTo>
                  <a:pt x="1316863" y="32385"/>
                </a:lnTo>
                <a:lnTo>
                  <a:pt x="1339214" y="28829"/>
                </a:lnTo>
                <a:lnTo>
                  <a:pt x="1361948" y="27050"/>
                </a:lnTo>
                <a:lnTo>
                  <a:pt x="1382776" y="24892"/>
                </a:lnTo>
                <a:lnTo>
                  <a:pt x="1402206" y="23368"/>
                </a:lnTo>
                <a:lnTo>
                  <a:pt x="1419860" y="23368"/>
                </a:lnTo>
                <a:lnTo>
                  <a:pt x="1437513" y="22351"/>
                </a:lnTo>
                <a:lnTo>
                  <a:pt x="1455165" y="20193"/>
                </a:lnTo>
                <a:lnTo>
                  <a:pt x="1474597" y="20193"/>
                </a:lnTo>
                <a:lnTo>
                  <a:pt x="1497964" y="20193"/>
                </a:lnTo>
                <a:lnTo>
                  <a:pt x="1522856" y="18414"/>
                </a:lnTo>
                <a:lnTo>
                  <a:pt x="1548002" y="14097"/>
                </a:lnTo>
                <a:lnTo>
                  <a:pt x="1567814" y="11557"/>
                </a:lnTo>
                <a:lnTo>
                  <a:pt x="1585087" y="10413"/>
                </a:lnTo>
                <a:lnTo>
                  <a:pt x="1602739" y="9779"/>
                </a:lnTo>
                <a:lnTo>
                  <a:pt x="1621409" y="11557"/>
                </a:lnTo>
                <a:lnTo>
                  <a:pt x="1641221" y="18414"/>
                </a:lnTo>
                <a:lnTo>
                  <a:pt x="1658492" y="27050"/>
                </a:lnTo>
                <a:lnTo>
                  <a:pt x="1677289" y="33528"/>
                </a:lnTo>
                <a:lnTo>
                  <a:pt x="1698878" y="37465"/>
                </a:lnTo>
                <a:lnTo>
                  <a:pt x="1722247" y="38481"/>
                </a:lnTo>
                <a:lnTo>
                  <a:pt x="1744979" y="37465"/>
                </a:lnTo>
                <a:lnTo>
                  <a:pt x="1766189" y="35687"/>
                </a:lnTo>
                <a:lnTo>
                  <a:pt x="1786763" y="29845"/>
                </a:lnTo>
                <a:lnTo>
                  <a:pt x="1806448" y="24892"/>
                </a:lnTo>
                <a:lnTo>
                  <a:pt x="1826260" y="22351"/>
                </a:lnTo>
                <a:lnTo>
                  <a:pt x="1826260" y="22351"/>
                </a:lnTo>
                <a:lnTo>
                  <a:pt x="1842515" y="23368"/>
                </a:lnTo>
                <a:lnTo>
                  <a:pt x="1858010" y="28067"/>
                </a:lnTo>
                <a:lnTo>
                  <a:pt x="1873123" y="32385"/>
                </a:lnTo>
                <a:lnTo>
                  <a:pt x="1888616" y="39624"/>
                </a:lnTo>
                <a:lnTo>
                  <a:pt x="1903729" y="47117"/>
                </a:lnTo>
                <a:lnTo>
                  <a:pt x="1922399" y="51816"/>
                </a:lnTo>
                <a:lnTo>
                  <a:pt x="1941194" y="51816"/>
                </a:lnTo>
                <a:lnTo>
                  <a:pt x="1961006" y="48260"/>
                </a:lnTo>
                <a:lnTo>
                  <a:pt x="1980691" y="44323"/>
                </a:lnTo>
                <a:lnTo>
                  <a:pt x="2003425" y="37465"/>
                </a:lnTo>
                <a:lnTo>
                  <a:pt x="2028571" y="31368"/>
                </a:lnTo>
                <a:lnTo>
                  <a:pt x="2050541" y="25908"/>
                </a:lnTo>
                <a:lnTo>
                  <a:pt x="2069973" y="25908"/>
                </a:lnTo>
                <a:lnTo>
                  <a:pt x="2069973" y="25908"/>
                </a:lnTo>
                <a:lnTo>
                  <a:pt x="2087626" y="28829"/>
                </a:lnTo>
                <a:lnTo>
                  <a:pt x="2104263" y="34543"/>
                </a:lnTo>
                <a:lnTo>
                  <a:pt x="2119756" y="42164"/>
                </a:lnTo>
                <a:lnTo>
                  <a:pt x="2135886" y="49276"/>
                </a:lnTo>
                <a:lnTo>
                  <a:pt x="2154681" y="53975"/>
                </a:lnTo>
                <a:lnTo>
                  <a:pt x="2173351" y="55118"/>
                </a:lnTo>
                <a:lnTo>
                  <a:pt x="2195322" y="53975"/>
                </a:lnTo>
                <a:lnTo>
                  <a:pt x="2215768" y="51816"/>
                </a:lnTo>
                <a:lnTo>
                  <a:pt x="2237740" y="46482"/>
                </a:lnTo>
                <a:lnTo>
                  <a:pt x="2260854" y="41021"/>
                </a:lnTo>
                <a:lnTo>
                  <a:pt x="2281681" y="37465"/>
                </a:lnTo>
                <a:lnTo>
                  <a:pt x="2304796" y="37465"/>
                </a:lnTo>
                <a:lnTo>
                  <a:pt x="2324480" y="39624"/>
                </a:lnTo>
                <a:lnTo>
                  <a:pt x="2341879" y="45339"/>
                </a:lnTo>
                <a:lnTo>
                  <a:pt x="2356992" y="51816"/>
                </a:lnTo>
                <a:lnTo>
                  <a:pt x="2374646" y="57277"/>
                </a:lnTo>
                <a:lnTo>
                  <a:pt x="2394330" y="59436"/>
                </a:lnTo>
                <a:lnTo>
                  <a:pt x="2413762" y="57277"/>
                </a:lnTo>
                <a:lnTo>
                  <a:pt x="2436114" y="52959"/>
                </a:lnTo>
                <a:lnTo>
                  <a:pt x="2456688" y="46482"/>
                </a:lnTo>
                <a:lnTo>
                  <a:pt x="2474341" y="41021"/>
                </a:lnTo>
                <a:lnTo>
                  <a:pt x="2474341" y="41021"/>
                </a:lnTo>
                <a:lnTo>
                  <a:pt x="2493010" y="35687"/>
                </a:lnTo>
                <a:lnTo>
                  <a:pt x="2512441" y="33528"/>
                </a:lnTo>
                <a:lnTo>
                  <a:pt x="2531237" y="33528"/>
                </a:lnTo>
                <a:lnTo>
                  <a:pt x="2552065" y="36703"/>
                </a:lnTo>
                <a:lnTo>
                  <a:pt x="2574036" y="42164"/>
                </a:lnTo>
                <a:lnTo>
                  <a:pt x="2593848" y="47117"/>
                </a:lnTo>
                <a:lnTo>
                  <a:pt x="2613279" y="49276"/>
                </a:lnTo>
                <a:lnTo>
                  <a:pt x="2634106" y="50800"/>
                </a:lnTo>
                <a:lnTo>
                  <a:pt x="2634106" y="50800"/>
                </a:lnTo>
                <a:lnTo>
                  <a:pt x="2657221" y="49276"/>
                </a:lnTo>
                <a:lnTo>
                  <a:pt x="2685668" y="44323"/>
                </a:lnTo>
                <a:lnTo>
                  <a:pt x="2715132" y="35687"/>
                </a:lnTo>
                <a:lnTo>
                  <a:pt x="2741422" y="28067"/>
                </a:lnTo>
                <a:lnTo>
                  <a:pt x="2765552" y="23368"/>
                </a:lnTo>
                <a:lnTo>
                  <a:pt x="2783966" y="23368"/>
                </a:lnTo>
                <a:lnTo>
                  <a:pt x="2783966" y="23368"/>
                </a:lnTo>
                <a:lnTo>
                  <a:pt x="2800477" y="27050"/>
                </a:lnTo>
                <a:lnTo>
                  <a:pt x="2814828" y="31368"/>
                </a:lnTo>
                <a:lnTo>
                  <a:pt x="2828925" y="36703"/>
                </a:lnTo>
                <a:lnTo>
                  <a:pt x="2845435" y="41021"/>
                </a:lnTo>
                <a:lnTo>
                  <a:pt x="2865247" y="43180"/>
                </a:lnTo>
                <a:lnTo>
                  <a:pt x="2887979" y="43180"/>
                </a:lnTo>
                <a:lnTo>
                  <a:pt x="2910966" y="41021"/>
                </a:lnTo>
                <a:lnTo>
                  <a:pt x="2932938" y="37465"/>
                </a:lnTo>
                <a:lnTo>
                  <a:pt x="2954909" y="33528"/>
                </a:lnTo>
                <a:lnTo>
                  <a:pt x="2975737" y="27050"/>
                </a:lnTo>
                <a:lnTo>
                  <a:pt x="2995549" y="20193"/>
                </a:lnTo>
                <a:lnTo>
                  <a:pt x="3013964" y="17272"/>
                </a:lnTo>
                <a:lnTo>
                  <a:pt x="3013964" y="17272"/>
                </a:lnTo>
                <a:lnTo>
                  <a:pt x="3030474" y="18414"/>
                </a:lnTo>
                <a:lnTo>
                  <a:pt x="3047111" y="23368"/>
                </a:lnTo>
                <a:lnTo>
                  <a:pt x="3063240" y="29845"/>
                </a:lnTo>
                <a:lnTo>
                  <a:pt x="3083052" y="35687"/>
                </a:lnTo>
                <a:lnTo>
                  <a:pt x="3105023" y="37465"/>
                </a:lnTo>
                <a:lnTo>
                  <a:pt x="3125597" y="36703"/>
                </a:lnTo>
                <a:lnTo>
                  <a:pt x="3148965" y="34543"/>
                </a:lnTo>
                <a:lnTo>
                  <a:pt x="3171571" y="32385"/>
                </a:lnTo>
                <a:lnTo>
                  <a:pt x="3193541" y="28829"/>
                </a:lnTo>
                <a:lnTo>
                  <a:pt x="3213354" y="28067"/>
                </a:lnTo>
                <a:lnTo>
                  <a:pt x="3232150" y="28829"/>
                </a:lnTo>
                <a:lnTo>
                  <a:pt x="3247263" y="33528"/>
                </a:lnTo>
                <a:lnTo>
                  <a:pt x="3262756" y="37465"/>
                </a:lnTo>
                <a:lnTo>
                  <a:pt x="3279266" y="42164"/>
                </a:lnTo>
                <a:lnTo>
                  <a:pt x="3296539" y="45339"/>
                </a:lnTo>
                <a:lnTo>
                  <a:pt x="3316351" y="46482"/>
                </a:lnTo>
                <a:lnTo>
                  <a:pt x="3340100" y="46482"/>
                </a:lnTo>
                <a:lnTo>
                  <a:pt x="3360928" y="44323"/>
                </a:lnTo>
                <a:lnTo>
                  <a:pt x="3360928" y="44323"/>
                </a:lnTo>
                <a:lnTo>
                  <a:pt x="3379724" y="42164"/>
                </a:lnTo>
                <a:lnTo>
                  <a:pt x="3396996" y="39624"/>
                </a:lnTo>
                <a:lnTo>
                  <a:pt x="3411347" y="38481"/>
                </a:lnTo>
                <a:lnTo>
                  <a:pt x="3420364" y="464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11951" y="1884044"/>
            <a:ext cx="4445" cy="9525"/>
          </a:xfrm>
          <a:custGeom>
            <a:avLst/>
            <a:gdLst/>
            <a:ahLst/>
            <a:cxnLst/>
            <a:rect l="l" t="t" r="r" b="b"/>
            <a:pathLst>
              <a:path w="4445" h="9525">
                <a:moveTo>
                  <a:pt x="4318" y="0"/>
                </a:moveTo>
                <a:lnTo>
                  <a:pt x="0" y="939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85720" y="2123820"/>
            <a:ext cx="1604645" cy="52705"/>
          </a:xfrm>
          <a:custGeom>
            <a:avLst/>
            <a:gdLst/>
            <a:ahLst/>
            <a:cxnLst/>
            <a:rect l="l" t="t" r="r" b="b"/>
            <a:pathLst>
              <a:path w="1604645" h="52705">
                <a:moveTo>
                  <a:pt x="0" y="11810"/>
                </a:moveTo>
                <a:lnTo>
                  <a:pt x="0" y="11810"/>
                </a:lnTo>
                <a:lnTo>
                  <a:pt x="9017" y="15112"/>
                </a:lnTo>
                <a:lnTo>
                  <a:pt x="20828" y="19430"/>
                </a:lnTo>
                <a:lnTo>
                  <a:pt x="39243" y="25145"/>
                </a:lnTo>
                <a:lnTo>
                  <a:pt x="57912" y="30225"/>
                </a:lnTo>
                <a:lnTo>
                  <a:pt x="76581" y="34925"/>
                </a:lnTo>
                <a:lnTo>
                  <a:pt x="96138" y="39242"/>
                </a:lnTo>
                <a:lnTo>
                  <a:pt x="114807" y="39242"/>
                </a:lnTo>
                <a:lnTo>
                  <a:pt x="137160" y="34925"/>
                </a:lnTo>
                <a:lnTo>
                  <a:pt x="161925" y="26288"/>
                </a:lnTo>
                <a:lnTo>
                  <a:pt x="187198" y="15112"/>
                </a:lnTo>
                <a:lnTo>
                  <a:pt x="210185" y="6476"/>
                </a:lnTo>
                <a:lnTo>
                  <a:pt x="232156" y="1015"/>
                </a:lnTo>
                <a:lnTo>
                  <a:pt x="251587" y="0"/>
                </a:lnTo>
                <a:lnTo>
                  <a:pt x="271399" y="5333"/>
                </a:lnTo>
                <a:lnTo>
                  <a:pt x="289052" y="13969"/>
                </a:lnTo>
                <a:lnTo>
                  <a:pt x="306705" y="24129"/>
                </a:lnTo>
                <a:lnTo>
                  <a:pt x="322199" y="33781"/>
                </a:lnTo>
                <a:lnTo>
                  <a:pt x="338328" y="42417"/>
                </a:lnTo>
                <a:lnTo>
                  <a:pt x="360299" y="46735"/>
                </a:lnTo>
                <a:lnTo>
                  <a:pt x="386588" y="45719"/>
                </a:lnTo>
                <a:lnTo>
                  <a:pt x="418338" y="40004"/>
                </a:lnTo>
                <a:lnTo>
                  <a:pt x="448944" y="32765"/>
                </a:lnTo>
                <a:lnTo>
                  <a:pt x="474091" y="26288"/>
                </a:lnTo>
                <a:lnTo>
                  <a:pt x="500380" y="21589"/>
                </a:lnTo>
                <a:lnTo>
                  <a:pt x="524510" y="20573"/>
                </a:lnTo>
                <a:lnTo>
                  <a:pt x="546481" y="21589"/>
                </a:lnTo>
                <a:lnTo>
                  <a:pt x="565912" y="26288"/>
                </a:lnTo>
                <a:lnTo>
                  <a:pt x="585724" y="32765"/>
                </a:lnTo>
                <a:lnTo>
                  <a:pt x="606552" y="39242"/>
                </a:lnTo>
                <a:lnTo>
                  <a:pt x="624967" y="44576"/>
                </a:lnTo>
                <a:lnTo>
                  <a:pt x="641477" y="47878"/>
                </a:lnTo>
                <a:lnTo>
                  <a:pt x="660146" y="48894"/>
                </a:lnTo>
                <a:lnTo>
                  <a:pt x="680719" y="46735"/>
                </a:lnTo>
                <a:lnTo>
                  <a:pt x="701929" y="44576"/>
                </a:lnTo>
                <a:lnTo>
                  <a:pt x="725678" y="40004"/>
                </a:lnTo>
                <a:lnTo>
                  <a:pt x="750951" y="33781"/>
                </a:lnTo>
                <a:lnTo>
                  <a:pt x="773938" y="28066"/>
                </a:lnTo>
                <a:lnTo>
                  <a:pt x="799210" y="22986"/>
                </a:lnTo>
                <a:lnTo>
                  <a:pt x="825500" y="19430"/>
                </a:lnTo>
                <a:lnTo>
                  <a:pt x="825500" y="19430"/>
                </a:lnTo>
                <a:lnTo>
                  <a:pt x="852805" y="20573"/>
                </a:lnTo>
                <a:lnTo>
                  <a:pt x="880109" y="26288"/>
                </a:lnTo>
                <a:lnTo>
                  <a:pt x="907922" y="32765"/>
                </a:lnTo>
                <a:lnTo>
                  <a:pt x="936370" y="41401"/>
                </a:lnTo>
                <a:lnTo>
                  <a:pt x="966596" y="47878"/>
                </a:lnTo>
                <a:lnTo>
                  <a:pt x="993902" y="51053"/>
                </a:lnTo>
                <a:lnTo>
                  <a:pt x="1017269" y="52196"/>
                </a:lnTo>
                <a:lnTo>
                  <a:pt x="1042162" y="48894"/>
                </a:lnTo>
                <a:lnTo>
                  <a:pt x="1069467" y="42417"/>
                </a:lnTo>
                <a:lnTo>
                  <a:pt x="1093596" y="37083"/>
                </a:lnTo>
                <a:lnTo>
                  <a:pt x="1115568" y="33781"/>
                </a:lnTo>
                <a:lnTo>
                  <a:pt x="1135380" y="30225"/>
                </a:lnTo>
                <a:lnTo>
                  <a:pt x="1159509" y="27050"/>
                </a:lnTo>
                <a:lnTo>
                  <a:pt x="1186942" y="25145"/>
                </a:lnTo>
                <a:lnTo>
                  <a:pt x="1213104" y="26288"/>
                </a:lnTo>
                <a:lnTo>
                  <a:pt x="1234058" y="29209"/>
                </a:lnTo>
                <a:lnTo>
                  <a:pt x="1254506" y="32765"/>
                </a:lnTo>
                <a:lnTo>
                  <a:pt x="1278001" y="37083"/>
                </a:lnTo>
                <a:lnTo>
                  <a:pt x="1305306" y="42417"/>
                </a:lnTo>
                <a:lnTo>
                  <a:pt x="1335913" y="45719"/>
                </a:lnTo>
                <a:lnTo>
                  <a:pt x="1368297" y="47878"/>
                </a:lnTo>
                <a:lnTo>
                  <a:pt x="1398143" y="47878"/>
                </a:lnTo>
                <a:lnTo>
                  <a:pt x="1422019" y="46735"/>
                </a:lnTo>
                <a:lnTo>
                  <a:pt x="1445387" y="44576"/>
                </a:lnTo>
                <a:lnTo>
                  <a:pt x="1469135" y="42417"/>
                </a:lnTo>
                <a:lnTo>
                  <a:pt x="1495425" y="40004"/>
                </a:lnTo>
                <a:lnTo>
                  <a:pt x="1520952" y="37083"/>
                </a:lnTo>
                <a:lnTo>
                  <a:pt x="1544701" y="37083"/>
                </a:lnTo>
                <a:lnTo>
                  <a:pt x="1544701" y="37083"/>
                </a:lnTo>
                <a:lnTo>
                  <a:pt x="1565656" y="40004"/>
                </a:lnTo>
                <a:lnTo>
                  <a:pt x="1585341" y="43560"/>
                </a:lnTo>
                <a:lnTo>
                  <a:pt x="1604137" y="445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20464" y="21443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56508" y="2251201"/>
            <a:ext cx="260985" cy="357505"/>
          </a:xfrm>
          <a:custGeom>
            <a:avLst/>
            <a:gdLst/>
            <a:ahLst/>
            <a:cxnLst/>
            <a:rect l="l" t="t" r="r" b="b"/>
            <a:pathLst>
              <a:path w="260985" h="357505">
                <a:moveTo>
                  <a:pt x="7620" y="0"/>
                </a:moveTo>
                <a:lnTo>
                  <a:pt x="9017" y="8636"/>
                </a:lnTo>
                <a:lnTo>
                  <a:pt x="10795" y="28194"/>
                </a:lnTo>
                <a:lnTo>
                  <a:pt x="11938" y="48260"/>
                </a:lnTo>
                <a:lnTo>
                  <a:pt x="11938" y="71374"/>
                </a:lnTo>
                <a:lnTo>
                  <a:pt x="11938" y="97663"/>
                </a:lnTo>
                <a:lnTo>
                  <a:pt x="10795" y="122428"/>
                </a:lnTo>
                <a:lnTo>
                  <a:pt x="10795" y="144018"/>
                </a:lnTo>
                <a:lnTo>
                  <a:pt x="0" y="257048"/>
                </a:lnTo>
                <a:lnTo>
                  <a:pt x="0" y="276479"/>
                </a:lnTo>
                <a:lnTo>
                  <a:pt x="7620" y="289433"/>
                </a:lnTo>
                <a:lnTo>
                  <a:pt x="21971" y="297434"/>
                </a:lnTo>
                <a:lnTo>
                  <a:pt x="41402" y="299593"/>
                </a:lnTo>
                <a:lnTo>
                  <a:pt x="63754" y="299593"/>
                </a:lnTo>
                <a:lnTo>
                  <a:pt x="114935" y="299593"/>
                </a:lnTo>
                <a:lnTo>
                  <a:pt x="159893" y="299593"/>
                </a:lnTo>
                <a:lnTo>
                  <a:pt x="178562" y="299593"/>
                </a:lnTo>
                <a:lnTo>
                  <a:pt x="195833" y="300355"/>
                </a:lnTo>
                <a:lnTo>
                  <a:pt x="207010" y="299593"/>
                </a:lnTo>
                <a:lnTo>
                  <a:pt x="192659" y="270002"/>
                </a:lnTo>
                <a:lnTo>
                  <a:pt x="204851" y="263525"/>
                </a:lnTo>
                <a:lnTo>
                  <a:pt x="204851" y="263525"/>
                </a:lnTo>
                <a:lnTo>
                  <a:pt x="221106" y="267843"/>
                </a:lnTo>
                <a:lnTo>
                  <a:pt x="237236" y="275463"/>
                </a:lnTo>
                <a:lnTo>
                  <a:pt x="251714" y="286639"/>
                </a:lnTo>
                <a:lnTo>
                  <a:pt x="259588" y="301752"/>
                </a:lnTo>
                <a:lnTo>
                  <a:pt x="260731" y="319024"/>
                </a:lnTo>
                <a:lnTo>
                  <a:pt x="257048" y="338836"/>
                </a:lnTo>
                <a:lnTo>
                  <a:pt x="253873" y="35712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38525" y="2411856"/>
            <a:ext cx="348615" cy="180340"/>
          </a:xfrm>
          <a:custGeom>
            <a:avLst/>
            <a:gdLst/>
            <a:ahLst/>
            <a:cxnLst/>
            <a:rect l="l" t="t" r="r" b="b"/>
            <a:pathLst>
              <a:path w="348614" h="180339">
                <a:moveTo>
                  <a:pt x="0" y="67310"/>
                </a:moveTo>
                <a:lnTo>
                  <a:pt x="7874" y="84581"/>
                </a:lnTo>
                <a:lnTo>
                  <a:pt x="9016" y="104012"/>
                </a:lnTo>
                <a:lnTo>
                  <a:pt x="6858" y="148590"/>
                </a:lnTo>
                <a:lnTo>
                  <a:pt x="6858" y="166243"/>
                </a:lnTo>
                <a:lnTo>
                  <a:pt x="12191" y="177037"/>
                </a:lnTo>
                <a:lnTo>
                  <a:pt x="24129" y="179959"/>
                </a:lnTo>
                <a:lnTo>
                  <a:pt x="74549" y="162687"/>
                </a:lnTo>
                <a:lnTo>
                  <a:pt x="112013" y="138937"/>
                </a:lnTo>
                <a:lnTo>
                  <a:pt x="130301" y="123825"/>
                </a:lnTo>
                <a:lnTo>
                  <a:pt x="146938" y="111506"/>
                </a:lnTo>
                <a:lnTo>
                  <a:pt x="165608" y="98552"/>
                </a:lnTo>
                <a:lnTo>
                  <a:pt x="185038" y="85598"/>
                </a:lnTo>
                <a:lnTo>
                  <a:pt x="207010" y="70104"/>
                </a:lnTo>
                <a:lnTo>
                  <a:pt x="226440" y="59309"/>
                </a:lnTo>
                <a:lnTo>
                  <a:pt x="246252" y="48894"/>
                </a:lnTo>
                <a:lnTo>
                  <a:pt x="267462" y="36703"/>
                </a:lnTo>
                <a:lnTo>
                  <a:pt x="284734" y="25908"/>
                </a:lnTo>
                <a:lnTo>
                  <a:pt x="303529" y="16129"/>
                </a:lnTo>
                <a:lnTo>
                  <a:pt x="323214" y="9652"/>
                </a:lnTo>
                <a:lnTo>
                  <a:pt x="338454" y="3175"/>
                </a:lnTo>
                <a:lnTo>
                  <a:pt x="34810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55720" y="24452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4895" y="792479"/>
            <a:ext cx="1494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753681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dirty="0">
                <a:latin typeface="Gill Sans MT"/>
                <a:cs typeface="Gill Sans MT"/>
              </a:rPr>
              <a:t>consists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two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distinct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layers</a:t>
            </a:r>
            <a:r>
              <a:rPr sz="1500" b="1" spc="-10" dirty="0">
                <a:latin typeface="Gill Sans MT"/>
                <a:cs typeface="Gill Sans MT"/>
              </a:rPr>
              <a:t>,</a:t>
            </a:r>
            <a:r>
              <a:rPr sz="1500" b="1" spc="-19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i.e.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80" dirty="0">
                <a:latin typeface="Gill Sans MT"/>
                <a:cs typeface="Gill Sans MT"/>
              </a:rPr>
              <a:t>Outer</a:t>
            </a:r>
            <a:r>
              <a:rPr sz="1500" b="1" spc="-65" dirty="0">
                <a:latin typeface="Gill Sans MT"/>
                <a:cs typeface="Gill Sans MT"/>
              </a:rPr>
              <a:t> </a:t>
            </a:r>
            <a:r>
              <a:rPr sz="1500" b="1" spc="-40" dirty="0">
                <a:latin typeface="Gill Sans MT"/>
                <a:cs typeface="Gill Sans MT"/>
              </a:rPr>
              <a:t>epidermis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5" dirty="0">
                <a:latin typeface="Gill Sans MT"/>
                <a:cs typeface="Gill Sans MT"/>
              </a:rPr>
              <a:t>Inner</a:t>
            </a:r>
            <a:r>
              <a:rPr sz="1500" b="1" spc="-45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gastrodermis.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Gill Sans MT"/>
                <a:cs typeface="Gill Sans MT"/>
              </a:rPr>
              <a:t>In </a:t>
            </a:r>
            <a:r>
              <a:rPr sz="1500" b="1" spc="-15" dirty="0">
                <a:latin typeface="Gill Sans MT"/>
                <a:cs typeface="Gill Sans MT"/>
              </a:rPr>
              <a:t>between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10" dirty="0">
                <a:latin typeface="Gill Sans MT"/>
                <a:cs typeface="Gill Sans MT"/>
              </a:rPr>
              <a:t>two </a:t>
            </a:r>
            <a:r>
              <a:rPr sz="1500" b="1" spc="-25" dirty="0">
                <a:latin typeface="Gill Sans MT"/>
                <a:cs typeface="Gill Sans MT"/>
              </a:rPr>
              <a:t>layers, </a:t>
            </a:r>
            <a:r>
              <a:rPr sz="1500" b="1" spc="-60" dirty="0">
                <a:latin typeface="Gill Sans MT"/>
                <a:cs typeface="Gill Sans MT"/>
              </a:rPr>
              <a:t>there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20" dirty="0">
                <a:latin typeface="Gill Sans MT"/>
                <a:cs typeface="Gill Sans MT"/>
              </a:rPr>
              <a:t>sheet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gelatinous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material </a:t>
            </a:r>
            <a:r>
              <a:rPr sz="1500" b="1" spc="-25" dirty="0">
                <a:latin typeface="Gill Sans MT"/>
                <a:cs typeface="Gill Sans MT"/>
              </a:rPr>
              <a:t>called</a:t>
            </a:r>
            <a:r>
              <a:rPr sz="1500" b="1" spc="-210" dirty="0"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m</a:t>
            </a:r>
            <a:r>
              <a:rPr sz="1500" b="1" u="heavy" spc="-1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e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sogloea.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26817" y="1636013"/>
            <a:ext cx="1402715" cy="50165"/>
          </a:xfrm>
          <a:custGeom>
            <a:avLst/>
            <a:gdLst/>
            <a:ahLst/>
            <a:cxnLst/>
            <a:rect l="l" t="t" r="r" b="b"/>
            <a:pathLst>
              <a:path w="1402714" h="50164">
                <a:moveTo>
                  <a:pt x="0" y="7493"/>
                </a:moveTo>
                <a:lnTo>
                  <a:pt x="0" y="7493"/>
                </a:lnTo>
                <a:lnTo>
                  <a:pt x="13334" y="10795"/>
                </a:lnTo>
                <a:lnTo>
                  <a:pt x="25526" y="15112"/>
                </a:lnTo>
                <a:lnTo>
                  <a:pt x="39624" y="21589"/>
                </a:lnTo>
                <a:lnTo>
                  <a:pt x="55752" y="30607"/>
                </a:lnTo>
                <a:lnTo>
                  <a:pt x="71246" y="38100"/>
                </a:lnTo>
                <a:lnTo>
                  <a:pt x="88900" y="44196"/>
                </a:lnTo>
                <a:lnTo>
                  <a:pt x="107568" y="48895"/>
                </a:lnTo>
                <a:lnTo>
                  <a:pt x="129285" y="49657"/>
                </a:lnTo>
                <a:lnTo>
                  <a:pt x="151130" y="49657"/>
                </a:lnTo>
                <a:lnTo>
                  <a:pt x="151130" y="49657"/>
                </a:lnTo>
                <a:lnTo>
                  <a:pt x="175259" y="45720"/>
                </a:lnTo>
                <a:lnTo>
                  <a:pt x="198374" y="40259"/>
                </a:lnTo>
                <a:lnTo>
                  <a:pt x="220344" y="32385"/>
                </a:lnTo>
                <a:lnTo>
                  <a:pt x="240791" y="24764"/>
                </a:lnTo>
                <a:lnTo>
                  <a:pt x="258444" y="18669"/>
                </a:lnTo>
                <a:lnTo>
                  <a:pt x="277240" y="13970"/>
                </a:lnTo>
                <a:lnTo>
                  <a:pt x="295909" y="12954"/>
                </a:lnTo>
                <a:lnTo>
                  <a:pt x="313181" y="12954"/>
                </a:lnTo>
                <a:lnTo>
                  <a:pt x="330834" y="12954"/>
                </a:lnTo>
                <a:lnTo>
                  <a:pt x="348488" y="13970"/>
                </a:lnTo>
                <a:lnTo>
                  <a:pt x="368300" y="17272"/>
                </a:lnTo>
                <a:lnTo>
                  <a:pt x="386588" y="20447"/>
                </a:lnTo>
                <a:lnTo>
                  <a:pt x="406400" y="23749"/>
                </a:lnTo>
                <a:lnTo>
                  <a:pt x="426974" y="26924"/>
                </a:lnTo>
                <a:lnTo>
                  <a:pt x="448944" y="31242"/>
                </a:lnTo>
                <a:lnTo>
                  <a:pt x="469772" y="32385"/>
                </a:lnTo>
                <a:lnTo>
                  <a:pt x="491744" y="30607"/>
                </a:lnTo>
                <a:lnTo>
                  <a:pt x="515874" y="25908"/>
                </a:lnTo>
                <a:lnTo>
                  <a:pt x="538860" y="20447"/>
                </a:lnTo>
                <a:lnTo>
                  <a:pt x="558292" y="13970"/>
                </a:lnTo>
                <a:lnTo>
                  <a:pt x="575944" y="8636"/>
                </a:lnTo>
                <a:lnTo>
                  <a:pt x="594741" y="4318"/>
                </a:lnTo>
                <a:lnTo>
                  <a:pt x="614171" y="1015"/>
                </a:lnTo>
                <a:lnTo>
                  <a:pt x="637540" y="0"/>
                </a:lnTo>
                <a:lnTo>
                  <a:pt x="659130" y="0"/>
                </a:lnTo>
                <a:lnTo>
                  <a:pt x="680084" y="2159"/>
                </a:lnTo>
                <a:lnTo>
                  <a:pt x="699769" y="5334"/>
                </a:lnTo>
                <a:lnTo>
                  <a:pt x="717042" y="9651"/>
                </a:lnTo>
                <a:lnTo>
                  <a:pt x="732535" y="13970"/>
                </a:lnTo>
                <a:lnTo>
                  <a:pt x="748030" y="18669"/>
                </a:lnTo>
                <a:lnTo>
                  <a:pt x="765302" y="20447"/>
                </a:lnTo>
                <a:lnTo>
                  <a:pt x="787272" y="20447"/>
                </a:lnTo>
                <a:lnTo>
                  <a:pt x="808228" y="19812"/>
                </a:lnTo>
                <a:lnTo>
                  <a:pt x="828674" y="17272"/>
                </a:lnTo>
                <a:lnTo>
                  <a:pt x="847470" y="13970"/>
                </a:lnTo>
                <a:lnTo>
                  <a:pt x="867282" y="10795"/>
                </a:lnTo>
                <a:lnTo>
                  <a:pt x="888110" y="7493"/>
                </a:lnTo>
                <a:lnTo>
                  <a:pt x="908938" y="6476"/>
                </a:lnTo>
                <a:lnTo>
                  <a:pt x="929512" y="6476"/>
                </a:lnTo>
                <a:lnTo>
                  <a:pt x="929512" y="6476"/>
                </a:lnTo>
                <a:lnTo>
                  <a:pt x="949324" y="7493"/>
                </a:lnTo>
                <a:lnTo>
                  <a:pt x="969136" y="9651"/>
                </a:lnTo>
                <a:lnTo>
                  <a:pt x="987806" y="13970"/>
                </a:lnTo>
                <a:lnTo>
                  <a:pt x="1006220" y="19812"/>
                </a:lnTo>
                <a:lnTo>
                  <a:pt x="1026032" y="22606"/>
                </a:lnTo>
                <a:lnTo>
                  <a:pt x="1046860" y="24764"/>
                </a:lnTo>
                <a:lnTo>
                  <a:pt x="1046860" y="24764"/>
                </a:lnTo>
                <a:lnTo>
                  <a:pt x="1069594" y="23749"/>
                </a:lnTo>
                <a:lnTo>
                  <a:pt x="1093978" y="21589"/>
                </a:lnTo>
                <a:lnTo>
                  <a:pt x="1120267" y="19812"/>
                </a:lnTo>
                <a:lnTo>
                  <a:pt x="1145158" y="19812"/>
                </a:lnTo>
                <a:lnTo>
                  <a:pt x="1167510" y="20447"/>
                </a:lnTo>
                <a:lnTo>
                  <a:pt x="1185798" y="21589"/>
                </a:lnTo>
                <a:lnTo>
                  <a:pt x="1204595" y="22606"/>
                </a:lnTo>
                <a:lnTo>
                  <a:pt x="1221105" y="23749"/>
                </a:lnTo>
                <a:lnTo>
                  <a:pt x="1238377" y="23749"/>
                </a:lnTo>
                <a:lnTo>
                  <a:pt x="1255648" y="24764"/>
                </a:lnTo>
                <a:lnTo>
                  <a:pt x="1273302" y="25908"/>
                </a:lnTo>
                <a:lnTo>
                  <a:pt x="1291970" y="25908"/>
                </a:lnTo>
                <a:lnTo>
                  <a:pt x="1312925" y="23749"/>
                </a:lnTo>
                <a:lnTo>
                  <a:pt x="1333754" y="21589"/>
                </a:lnTo>
                <a:lnTo>
                  <a:pt x="1354328" y="18669"/>
                </a:lnTo>
                <a:lnTo>
                  <a:pt x="1374140" y="15112"/>
                </a:lnTo>
                <a:lnTo>
                  <a:pt x="1391793" y="12954"/>
                </a:lnTo>
                <a:lnTo>
                  <a:pt x="1402587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07183" y="1848738"/>
            <a:ext cx="1325245" cy="48260"/>
          </a:xfrm>
          <a:custGeom>
            <a:avLst/>
            <a:gdLst/>
            <a:ahLst/>
            <a:cxnLst/>
            <a:rect l="l" t="t" r="r" b="b"/>
            <a:pathLst>
              <a:path w="1325245" h="48260">
                <a:moveTo>
                  <a:pt x="0" y="18414"/>
                </a:moveTo>
                <a:lnTo>
                  <a:pt x="12318" y="25273"/>
                </a:lnTo>
                <a:lnTo>
                  <a:pt x="26289" y="29590"/>
                </a:lnTo>
                <a:lnTo>
                  <a:pt x="43942" y="34925"/>
                </a:lnTo>
                <a:lnTo>
                  <a:pt x="61214" y="41401"/>
                </a:lnTo>
                <a:lnTo>
                  <a:pt x="78867" y="45339"/>
                </a:lnTo>
                <a:lnTo>
                  <a:pt x="96520" y="47879"/>
                </a:lnTo>
                <a:lnTo>
                  <a:pt x="115316" y="47879"/>
                </a:lnTo>
                <a:lnTo>
                  <a:pt x="115316" y="47879"/>
                </a:lnTo>
                <a:lnTo>
                  <a:pt x="134747" y="46862"/>
                </a:lnTo>
                <a:lnTo>
                  <a:pt x="153416" y="45339"/>
                </a:lnTo>
                <a:lnTo>
                  <a:pt x="169926" y="43561"/>
                </a:lnTo>
                <a:lnTo>
                  <a:pt x="186182" y="40386"/>
                </a:lnTo>
                <a:lnTo>
                  <a:pt x="202692" y="33909"/>
                </a:lnTo>
                <a:lnTo>
                  <a:pt x="217805" y="27050"/>
                </a:lnTo>
                <a:lnTo>
                  <a:pt x="234442" y="20574"/>
                </a:lnTo>
                <a:lnTo>
                  <a:pt x="250571" y="14350"/>
                </a:lnTo>
                <a:lnTo>
                  <a:pt x="267208" y="8636"/>
                </a:lnTo>
                <a:lnTo>
                  <a:pt x="283718" y="5714"/>
                </a:lnTo>
                <a:lnTo>
                  <a:pt x="300355" y="4318"/>
                </a:lnTo>
                <a:lnTo>
                  <a:pt x="318643" y="5714"/>
                </a:lnTo>
                <a:lnTo>
                  <a:pt x="338455" y="8636"/>
                </a:lnTo>
                <a:lnTo>
                  <a:pt x="358267" y="12954"/>
                </a:lnTo>
                <a:lnTo>
                  <a:pt x="376555" y="17272"/>
                </a:lnTo>
                <a:lnTo>
                  <a:pt x="393192" y="23113"/>
                </a:lnTo>
                <a:lnTo>
                  <a:pt x="408305" y="27050"/>
                </a:lnTo>
                <a:lnTo>
                  <a:pt x="423799" y="32765"/>
                </a:lnTo>
                <a:lnTo>
                  <a:pt x="440309" y="37846"/>
                </a:lnTo>
                <a:lnTo>
                  <a:pt x="457962" y="42545"/>
                </a:lnTo>
                <a:lnTo>
                  <a:pt x="475234" y="45339"/>
                </a:lnTo>
                <a:lnTo>
                  <a:pt x="492506" y="46862"/>
                </a:lnTo>
                <a:lnTo>
                  <a:pt x="511302" y="45339"/>
                </a:lnTo>
                <a:lnTo>
                  <a:pt x="529971" y="43561"/>
                </a:lnTo>
                <a:lnTo>
                  <a:pt x="548640" y="40386"/>
                </a:lnTo>
                <a:lnTo>
                  <a:pt x="566039" y="35687"/>
                </a:lnTo>
                <a:lnTo>
                  <a:pt x="582549" y="32765"/>
                </a:lnTo>
                <a:lnTo>
                  <a:pt x="601218" y="27050"/>
                </a:lnTo>
                <a:lnTo>
                  <a:pt x="618490" y="23113"/>
                </a:lnTo>
                <a:lnTo>
                  <a:pt x="635127" y="18414"/>
                </a:lnTo>
                <a:lnTo>
                  <a:pt x="650240" y="14350"/>
                </a:lnTo>
                <a:lnTo>
                  <a:pt x="666750" y="10795"/>
                </a:lnTo>
                <a:lnTo>
                  <a:pt x="686562" y="9779"/>
                </a:lnTo>
                <a:lnTo>
                  <a:pt x="708533" y="9779"/>
                </a:lnTo>
                <a:lnTo>
                  <a:pt x="728345" y="11937"/>
                </a:lnTo>
                <a:lnTo>
                  <a:pt x="745617" y="16510"/>
                </a:lnTo>
                <a:lnTo>
                  <a:pt x="763270" y="20574"/>
                </a:lnTo>
                <a:lnTo>
                  <a:pt x="780542" y="25273"/>
                </a:lnTo>
                <a:lnTo>
                  <a:pt x="798195" y="28067"/>
                </a:lnTo>
                <a:lnTo>
                  <a:pt x="815848" y="30225"/>
                </a:lnTo>
                <a:lnTo>
                  <a:pt x="833120" y="30225"/>
                </a:lnTo>
                <a:lnTo>
                  <a:pt x="851789" y="29590"/>
                </a:lnTo>
                <a:lnTo>
                  <a:pt x="868426" y="25908"/>
                </a:lnTo>
                <a:lnTo>
                  <a:pt x="884936" y="20574"/>
                </a:lnTo>
                <a:lnTo>
                  <a:pt x="899033" y="15494"/>
                </a:lnTo>
                <a:lnTo>
                  <a:pt x="914400" y="10795"/>
                </a:lnTo>
                <a:lnTo>
                  <a:pt x="931037" y="6858"/>
                </a:lnTo>
                <a:lnTo>
                  <a:pt x="948309" y="2159"/>
                </a:lnTo>
                <a:lnTo>
                  <a:pt x="968121" y="0"/>
                </a:lnTo>
                <a:lnTo>
                  <a:pt x="988568" y="0"/>
                </a:lnTo>
                <a:lnTo>
                  <a:pt x="1008380" y="1143"/>
                </a:lnTo>
                <a:lnTo>
                  <a:pt x="1027176" y="3301"/>
                </a:lnTo>
                <a:lnTo>
                  <a:pt x="1044829" y="6858"/>
                </a:lnTo>
                <a:lnTo>
                  <a:pt x="1059942" y="9779"/>
                </a:lnTo>
                <a:lnTo>
                  <a:pt x="1059942" y="9779"/>
                </a:lnTo>
                <a:lnTo>
                  <a:pt x="1075055" y="14350"/>
                </a:lnTo>
                <a:lnTo>
                  <a:pt x="1089406" y="18414"/>
                </a:lnTo>
                <a:lnTo>
                  <a:pt x="1102360" y="23113"/>
                </a:lnTo>
                <a:lnTo>
                  <a:pt x="1117854" y="25908"/>
                </a:lnTo>
                <a:lnTo>
                  <a:pt x="1133348" y="27050"/>
                </a:lnTo>
                <a:lnTo>
                  <a:pt x="1150620" y="25273"/>
                </a:lnTo>
                <a:lnTo>
                  <a:pt x="1169289" y="21589"/>
                </a:lnTo>
                <a:lnTo>
                  <a:pt x="1185926" y="17272"/>
                </a:lnTo>
                <a:lnTo>
                  <a:pt x="1203198" y="12954"/>
                </a:lnTo>
                <a:lnTo>
                  <a:pt x="1221867" y="9779"/>
                </a:lnTo>
                <a:lnTo>
                  <a:pt x="1240663" y="7620"/>
                </a:lnTo>
                <a:lnTo>
                  <a:pt x="1260094" y="7620"/>
                </a:lnTo>
                <a:lnTo>
                  <a:pt x="1260094" y="7620"/>
                </a:lnTo>
                <a:lnTo>
                  <a:pt x="1279906" y="8636"/>
                </a:lnTo>
                <a:lnTo>
                  <a:pt x="1298575" y="8636"/>
                </a:lnTo>
                <a:lnTo>
                  <a:pt x="1315085" y="8636"/>
                </a:lnTo>
                <a:lnTo>
                  <a:pt x="1324864" y="97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29460" y="2074417"/>
            <a:ext cx="1694180" cy="62230"/>
          </a:xfrm>
          <a:custGeom>
            <a:avLst/>
            <a:gdLst/>
            <a:ahLst/>
            <a:cxnLst/>
            <a:rect l="l" t="t" r="r" b="b"/>
            <a:pathLst>
              <a:path w="1694179" h="62230">
                <a:moveTo>
                  <a:pt x="0" y="0"/>
                </a:moveTo>
                <a:lnTo>
                  <a:pt x="0" y="0"/>
                </a:lnTo>
                <a:lnTo>
                  <a:pt x="8000" y="10794"/>
                </a:lnTo>
                <a:lnTo>
                  <a:pt x="20954" y="18414"/>
                </a:lnTo>
                <a:lnTo>
                  <a:pt x="34162" y="27431"/>
                </a:lnTo>
                <a:lnTo>
                  <a:pt x="48259" y="35687"/>
                </a:lnTo>
                <a:lnTo>
                  <a:pt x="62610" y="42544"/>
                </a:lnTo>
                <a:lnTo>
                  <a:pt x="76707" y="47879"/>
                </a:lnTo>
                <a:lnTo>
                  <a:pt x="92201" y="52197"/>
                </a:lnTo>
                <a:lnTo>
                  <a:pt x="108712" y="54356"/>
                </a:lnTo>
                <a:lnTo>
                  <a:pt x="124967" y="53339"/>
                </a:lnTo>
                <a:lnTo>
                  <a:pt x="140081" y="51181"/>
                </a:lnTo>
                <a:lnTo>
                  <a:pt x="156590" y="47243"/>
                </a:lnTo>
                <a:lnTo>
                  <a:pt x="173227" y="41401"/>
                </a:lnTo>
                <a:lnTo>
                  <a:pt x="190500" y="34925"/>
                </a:lnTo>
                <a:lnTo>
                  <a:pt x="209169" y="28448"/>
                </a:lnTo>
                <a:lnTo>
                  <a:pt x="225425" y="24130"/>
                </a:lnTo>
                <a:lnTo>
                  <a:pt x="244094" y="19431"/>
                </a:lnTo>
                <a:lnTo>
                  <a:pt x="262763" y="15493"/>
                </a:lnTo>
                <a:lnTo>
                  <a:pt x="280415" y="11937"/>
                </a:lnTo>
                <a:lnTo>
                  <a:pt x="296671" y="10794"/>
                </a:lnTo>
                <a:lnTo>
                  <a:pt x="314325" y="10794"/>
                </a:lnTo>
                <a:lnTo>
                  <a:pt x="329819" y="11937"/>
                </a:lnTo>
                <a:lnTo>
                  <a:pt x="344931" y="14478"/>
                </a:lnTo>
                <a:lnTo>
                  <a:pt x="361441" y="17272"/>
                </a:lnTo>
                <a:lnTo>
                  <a:pt x="378078" y="23113"/>
                </a:lnTo>
                <a:lnTo>
                  <a:pt x="396366" y="30606"/>
                </a:lnTo>
                <a:lnTo>
                  <a:pt x="415163" y="39243"/>
                </a:lnTo>
                <a:lnTo>
                  <a:pt x="433831" y="44704"/>
                </a:lnTo>
                <a:lnTo>
                  <a:pt x="452500" y="50037"/>
                </a:lnTo>
                <a:lnTo>
                  <a:pt x="469772" y="55499"/>
                </a:lnTo>
                <a:lnTo>
                  <a:pt x="488569" y="58674"/>
                </a:lnTo>
                <a:lnTo>
                  <a:pt x="505840" y="60832"/>
                </a:lnTo>
                <a:lnTo>
                  <a:pt x="525652" y="61975"/>
                </a:lnTo>
                <a:lnTo>
                  <a:pt x="525652" y="61975"/>
                </a:lnTo>
                <a:lnTo>
                  <a:pt x="544321" y="60832"/>
                </a:lnTo>
                <a:lnTo>
                  <a:pt x="561594" y="57657"/>
                </a:lnTo>
                <a:lnTo>
                  <a:pt x="580389" y="52197"/>
                </a:lnTo>
                <a:lnTo>
                  <a:pt x="601217" y="45719"/>
                </a:lnTo>
                <a:lnTo>
                  <a:pt x="621029" y="39243"/>
                </a:lnTo>
                <a:lnTo>
                  <a:pt x="640460" y="32766"/>
                </a:lnTo>
                <a:lnTo>
                  <a:pt x="659129" y="25273"/>
                </a:lnTo>
                <a:lnTo>
                  <a:pt x="674623" y="18414"/>
                </a:lnTo>
                <a:lnTo>
                  <a:pt x="674623" y="18414"/>
                </a:lnTo>
                <a:lnTo>
                  <a:pt x="689737" y="11937"/>
                </a:lnTo>
                <a:lnTo>
                  <a:pt x="706373" y="7619"/>
                </a:lnTo>
                <a:lnTo>
                  <a:pt x="725804" y="4699"/>
                </a:lnTo>
                <a:lnTo>
                  <a:pt x="745616" y="3682"/>
                </a:lnTo>
                <a:lnTo>
                  <a:pt x="765428" y="3682"/>
                </a:lnTo>
                <a:lnTo>
                  <a:pt x="785240" y="3682"/>
                </a:lnTo>
                <a:lnTo>
                  <a:pt x="801369" y="5842"/>
                </a:lnTo>
                <a:lnTo>
                  <a:pt x="815720" y="9017"/>
                </a:lnTo>
                <a:lnTo>
                  <a:pt x="830960" y="13335"/>
                </a:lnTo>
                <a:lnTo>
                  <a:pt x="846327" y="19431"/>
                </a:lnTo>
                <a:lnTo>
                  <a:pt x="861821" y="27431"/>
                </a:lnTo>
                <a:lnTo>
                  <a:pt x="880617" y="35687"/>
                </a:lnTo>
                <a:lnTo>
                  <a:pt x="898906" y="42544"/>
                </a:lnTo>
                <a:lnTo>
                  <a:pt x="916558" y="45719"/>
                </a:lnTo>
                <a:lnTo>
                  <a:pt x="932814" y="47243"/>
                </a:lnTo>
                <a:lnTo>
                  <a:pt x="949325" y="47243"/>
                </a:lnTo>
                <a:lnTo>
                  <a:pt x="949325" y="47243"/>
                </a:lnTo>
                <a:lnTo>
                  <a:pt x="966596" y="45719"/>
                </a:lnTo>
                <a:lnTo>
                  <a:pt x="982090" y="43561"/>
                </a:lnTo>
                <a:lnTo>
                  <a:pt x="997203" y="39243"/>
                </a:lnTo>
                <a:lnTo>
                  <a:pt x="1013840" y="33908"/>
                </a:lnTo>
                <a:lnTo>
                  <a:pt x="1030351" y="28448"/>
                </a:lnTo>
                <a:lnTo>
                  <a:pt x="1046860" y="24130"/>
                </a:lnTo>
                <a:lnTo>
                  <a:pt x="1064514" y="20955"/>
                </a:lnTo>
                <a:lnTo>
                  <a:pt x="1080389" y="16637"/>
                </a:lnTo>
                <a:lnTo>
                  <a:pt x="1098041" y="11937"/>
                </a:lnTo>
                <a:lnTo>
                  <a:pt x="1115695" y="9017"/>
                </a:lnTo>
                <a:lnTo>
                  <a:pt x="1133347" y="6857"/>
                </a:lnTo>
                <a:lnTo>
                  <a:pt x="1152778" y="5842"/>
                </a:lnTo>
                <a:lnTo>
                  <a:pt x="1152778" y="5842"/>
                </a:lnTo>
                <a:lnTo>
                  <a:pt x="1170432" y="6857"/>
                </a:lnTo>
                <a:lnTo>
                  <a:pt x="1186941" y="9017"/>
                </a:lnTo>
                <a:lnTo>
                  <a:pt x="1203452" y="11937"/>
                </a:lnTo>
                <a:lnTo>
                  <a:pt x="1218564" y="16637"/>
                </a:lnTo>
                <a:lnTo>
                  <a:pt x="1236217" y="20955"/>
                </a:lnTo>
                <a:lnTo>
                  <a:pt x="1255649" y="27431"/>
                </a:lnTo>
                <a:lnTo>
                  <a:pt x="1275461" y="33908"/>
                </a:lnTo>
                <a:lnTo>
                  <a:pt x="1296415" y="35687"/>
                </a:lnTo>
                <a:lnTo>
                  <a:pt x="1318387" y="34925"/>
                </a:lnTo>
                <a:lnTo>
                  <a:pt x="1337817" y="30606"/>
                </a:lnTo>
                <a:lnTo>
                  <a:pt x="1355470" y="25273"/>
                </a:lnTo>
                <a:lnTo>
                  <a:pt x="1371980" y="17272"/>
                </a:lnTo>
                <a:lnTo>
                  <a:pt x="1389634" y="10794"/>
                </a:lnTo>
                <a:lnTo>
                  <a:pt x="1406905" y="5842"/>
                </a:lnTo>
                <a:lnTo>
                  <a:pt x="1427734" y="2158"/>
                </a:lnTo>
                <a:lnTo>
                  <a:pt x="1448689" y="1143"/>
                </a:lnTo>
                <a:lnTo>
                  <a:pt x="1448689" y="1143"/>
                </a:lnTo>
                <a:lnTo>
                  <a:pt x="1468119" y="2158"/>
                </a:lnTo>
                <a:lnTo>
                  <a:pt x="1487931" y="4699"/>
                </a:lnTo>
                <a:lnTo>
                  <a:pt x="1506601" y="6857"/>
                </a:lnTo>
                <a:lnTo>
                  <a:pt x="1525015" y="10794"/>
                </a:lnTo>
                <a:lnTo>
                  <a:pt x="1541526" y="16637"/>
                </a:lnTo>
                <a:lnTo>
                  <a:pt x="1559178" y="21970"/>
                </a:lnTo>
                <a:lnTo>
                  <a:pt x="1577848" y="26035"/>
                </a:lnTo>
                <a:lnTo>
                  <a:pt x="1597278" y="29591"/>
                </a:lnTo>
                <a:lnTo>
                  <a:pt x="1618234" y="29591"/>
                </a:lnTo>
                <a:lnTo>
                  <a:pt x="1638045" y="27431"/>
                </a:lnTo>
                <a:lnTo>
                  <a:pt x="1657857" y="24130"/>
                </a:lnTo>
                <a:lnTo>
                  <a:pt x="1672970" y="21970"/>
                </a:lnTo>
                <a:lnTo>
                  <a:pt x="1682623" y="19431"/>
                </a:lnTo>
                <a:lnTo>
                  <a:pt x="1693799" y="2197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27197" y="2349500"/>
            <a:ext cx="3841115" cy="88900"/>
          </a:xfrm>
          <a:custGeom>
            <a:avLst/>
            <a:gdLst/>
            <a:ahLst/>
            <a:cxnLst/>
            <a:rect l="l" t="t" r="r" b="b"/>
            <a:pathLst>
              <a:path w="3841115" h="88900">
                <a:moveTo>
                  <a:pt x="0" y="10794"/>
                </a:moveTo>
                <a:lnTo>
                  <a:pt x="11937" y="10794"/>
                </a:lnTo>
                <a:lnTo>
                  <a:pt x="24511" y="10794"/>
                </a:lnTo>
                <a:lnTo>
                  <a:pt x="40386" y="14097"/>
                </a:lnTo>
                <a:lnTo>
                  <a:pt x="61594" y="18415"/>
                </a:lnTo>
                <a:lnTo>
                  <a:pt x="80263" y="23749"/>
                </a:lnTo>
                <a:lnTo>
                  <a:pt x="98678" y="29210"/>
                </a:lnTo>
                <a:lnTo>
                  <a:pt x="117348" y="36703"/>
                </a:lnTo>
                <a:lnTo>
                  <a:pt x="136143" y="46481"/>
                </a:lnTo>
                <a:lnTo>
                  <a:pt x="153415" y="56515"/>
                </a:lnTo>
                <a:lnTo>
                  <a:pt x="169544" y="64135"/>
                </a:lnTo>
                <a:lnTo>
                  <a:pt x="186181" y="70612"/>
                </a:lnTo>
                <a:lnTo>
                  <a:pt x="203707" y="74930"/>
                </a:lnTo>
                <a:lnTo>
                  <a:pt x="221361" y="74930"/>
                </a:lnTo>
                <a:lnTo>
                  <a:pt x="240791" y="74930"/>
                </a:lnTo>
                <a:lnTo>
                  <a:pt x="259587" y="74930"/>
                </a:lnTo>
                <a:lnTo>
                  <a:pt x="259587" y="74930"/>
                </a:lnTo>
                <a:lnTo>
                  <a:pt x="277240" y="72771"/>
                </a:lnTo>
                <a:lnTo>
                  <a:pt x="295910" y="67310"/>
                </a:lnTo>
                <a:lnTo>
                  <a:pt x="317500" y="59817"/>
                </a:lnTo>
                <a:lnTo>
                  <a:pt x="340613" y="52197"/>
                </a:lnTo>
                <a:lnTo>
                  <a:pt x="361441" y="45338"/>
                </a:lnTo>
                <a:lnTo>
                  <a:pt x="380111" y="40386"/>
                </a:lnTo>
                <a:lnTo>
                  <a:pt x="397382" y="36703"/>
                </a:lnTo>
                <a:lnTo>
                  <a:pt x="415036" y="33528"/>
                </a:lnTo>
                <a:lnTo>
                  <a:pt x="434848" y="30225"/>
                </a:lnTo>
                <a:lnTo>
                  <a:pt x="455422" y="29210"/>
                </a:lnTo>
                <a:lnTo>
                  <a:pt x="478408" y="29210"/>
                </a:lnTo>
                <a:lnTo>
                  <a:pt x="478408" y="29210"/>
                </a:lnTo>
                <a:lnTo>
                  <a:pt x="501523" y="30225"/>
                </a:lnTo>
                <a:lnTo>
                  <a:pt x="524510" y="34543"/>
                </a:lnTo>
                <a:lnTo>
                  <a:pt x="546480" y="40386"/>
                </a:lnTo>
                <a:lnTo>
                  <a:pt x="569213" y="46481"/>
                </a:lnTo>
                <a:lnTo>
                  <a:pt x="592581" y="53340"/>
                </a:lnTo>
                <a:lnTo>
                  <a:pt x="616330" y="60832"/>
                </a:lnTo>
                <a:lnTo>
                  <a:pt x="636142" y="68453"/>
                </a:lnTo>
                <a:lnTo>
                  <a:pt x="654812" y="74930"/>
                </a:lnTo>
                <a:lnTo>
                  <a:pt x="672083" y="79248"/>
                </a:lnTo>
                <a:lnTo>
                  <a:pt x="689737" y="82423"/>
                </a:lnTo>
                <a:lnTo>
                  <a:pt x="711707" y="85725"/>
                </a:lnTo>
                <a:lnTo>
                  <a:pt x="735838" y="87884"/>
                </a:lnTo>
                <a:lnTo>
                  <a:pt x="763142" y="87884"/>
                </a:lnTo>
                <a:lnTo>
                  <a:pt x="788415" y="83566"/>
                </a:lnTo>
                <a:lnTo>
                  <a:pt x="808227" y="79248"/>
                </a:lnTo>
                <a:lnTo>
                  <a:pt x="827658" y="73787"/>
                </a:lnTo>
                <a:lnTo>
                  <a:pt x="847470" y="67310"/>
                </a:lnTo>
                <a:lnTo>
                  <a:pt x="867282" y="60832"/>
                </a:lnTo>
                <a:lnTo>
                  <a:pt x="889253" y="56515"/>
                </a:lnTo>
                <a:lnTo>
                  <a:pt x="910843" y="51181"/>
                </a:lnTo>
                <a:lnTo>
                  <a:pt x="936370" y="46481"/>
                </a:lnTo>
                <a:lnTo>
                  <a:pt x="963676" y="42163"/>
                </a:lnTo>
                <a:lnTo>
                  <a:pt x="993266" y="39243"/>
                </a:lnTo>
                <a:lnTo>
                  <a:pt x="1021714" y="36703"/>
                </a:lnTo>
                <a:lnTo>
                  <a:pt x="1050163" y="36703"/>
                </a:lnTo>
                <a:lnTo>
                  <a:pt x="1050163" y="36703"/>
                </a:lnTo>
                <a:lnTo>
                  <a:pt x="1078611" y="39243"/>
                </a:lnTo>
                <a:lnTo>
                  <a:pt x="1103756" y="42163"/>
                </a:lnTo>
                <a:lnTo>
                  <a:pt x="1128902" y="45338"/>
                </a:lnTo>
                <a:lnTo>
                  <a:pt x="1153794" y="50037"/>
                </a:lnTo>
                <a:lnTo>
                  <a:pt x="1178305" y="54356"/>
                </a:lnTo>
                <a:lnTo>
                  <a:pt x="1196593" y="58674"/>
                </a:lnTo>
                <a:lnTo>
                  <a:pt x="1216405" y="64135"/>
                </a:lnTo>
                <a:lnTo>
                  <a:pt x="1235202" y="69468"/>
                </a:lnTo>
                <a:lnTo>
                  <a:pt x="1254632" y="73787"/>
                </a:lnTo>
                <a:lnTo>
                  <a:pt x="1276603" y="77088"/>
                </a:lnTo>
                <a:lnTo>
                  <a:pt x="1296415" y="79248"/>
                </a:lnTo>
                <a:lnTo>
                  <a:pt x="1316227" y="81406"/>
                </a:lnTo>
                <a:lnTo>
                  <a:pt x="1335913" y="82423"/>
                </a:lnTo>
                <a:lnTo>
                  <a:pt x="1354327" y="82423"/>
                </a:lnTo>
                <a:lnTo>
                  <a:pt x="1371980" y="80263"/>
                </a:lnTo>
                <a:lnTo>
                  <a:pt x="1371980" y="80263"/>
                </a:lnTo>
                <a:lnTo>
                  <a:pt x="1390650" y="77088"/>
                </a:lnTo>
                <a:lnTo>
                  <a:pt x="1414399" y="71628"/>
                </a:lnTo>
                <a:lnTo>
                  <a:pt x="1442847" y="65150"/>
                </a:lnTo>
                <a:lnTo>
                  <a:pt x="1472818" y="58674"/>
                </a:lnTo>
                <a:lnTo>
                  <a:pt x="1495425" y="53340"/>
                </a:lnTo>
                <a:lnTo>
                  <a:pt x="1517395" y="47879"/>
                </a:lnTo>
                <a:lnTo>
                  <a:pt x="1538224" y="42163"/>
                </a:lnTo>
                <a:lnTo>
                  <a:pt x="1559178" y="37846"/>
                </a:lnTo>
                <a:lnTo>
                  <a:pt x="1579626" y="34543"/>
                </a:lnTo>
                <a:lnTo>
                  <a:pt x="1603120" y="31368"/>
                </a:lnTo>
                <a:lnTo>
                  <a:pt x="1629410" y="29210"/>
                </a:lnTo>
                <a:lnTo>
                  <a:pt x="1654175" y="29210"/>
                </a:lnTo>
                <a:lnTo>
                  <a:pt x="1676527" y="30225"/>
                </a:lnTo>
                <a:lnTo>
                  <a:pt x="1697101" y="30225"/>
                </a:lnTo>
                <a:lnTo>
                  <a:pt x="1717928" y="34543"/>
                </a:lnTo>
                <a:lnTo>
                  <a:pt x="1742058" y="40386"/>
                </a:lnTo>
                <a:lnTo>
                  <a:pt x="1766824" y="46481"/>
                </a:lnTo>
                <a:lnTo>
                  <a:pt x="1793493" y="54356"/>
                </a:lnTo>
                <a:lnTo>
                  <a:pt x="1820926" y="62992"/>
                </a:lnTo>
                <a:lnTo>
                  <a:pt x="1849374" y="72771"/>
                </a:lnTo>
                <a:lnTo>
                  <a:pt x="1875663" y="80263"/>
                </a:lnTo>
                <a:lnTo>
                  <a:pt x="1901825" y="85725"/>
                </a:lnTo>
                <a:lnTo>
                  <a:pt x="1925954" y="88900"/>
                </a:lnTo>
                <a:lnTo>
                  <a:pt x="1947926" y="88900"/>
                </a:lnTo>
                <a:lnTo>
                  <a:pt x="1968500" y="87884"/>
                </a:lnTo>
                <a:lnTo>
                  <a:pt x="1986152" y="85725"/>
                </a:lnTo>
                <a:lnTo>
                  <a:pt x="2003805" y="82423"/>
                </a:lnTo>
                <a:lnTo>
                  <a:pt x="2024252" y="77088"/>
                </a:lnTo>
                <a:lnTo>
                  <a:pt x="2043049" y="70612"/>
                </a:lnTo>
                <a:lnTo>
                  <a:pt x="2061717" y="64135"/>
                </a:lnTo>
                <a:lnTo>
                  <a:pt x="2080132" y="57657"/>
                </a:lnTo>
                <a:lnTo>
                  <a:pt x="2100961" y="52197"/>
                </a:lnTo>
                <a:lnTo>
                  <a:pt x="2126106" y="47879"/>
                </a:lnTo>
                <a:lnTo>
                  <a:pt x="2149220" y="44323"/>
                </a:lnTo>
                <a:lnTo>
                  <a:pt x="2170049" y="41021"/>
                </a:lnTo>
                <a:lnTo>
                  <a:pt x="2188844" y="39243"/>
                </a:lnTo>
                <a:lnTo>
                  <a:pt x="2208276" y="39243"/>
                </a:lnTo>
                <a:lnTo>
                  <a:pt x="2230247" y="39243"/>
                </a:lnTo>
                <a:lnTo>
                  <a:pt x="2252217" y="41021"/>
                </a:lnTo>
                <a:lnTo>
                  <a:pt x="2276348" y="44323"/>
                </a:lnTo>
                <a:lnTo>
                  <a:pt x="2302510" y="47879"/>
                </a:lnTo>
                <a:lnTo>
                  <a:pt x="2326640" y="52197"/>
                </a:lnTo>
                <a:lnTo>
                  <a:pt x="2346452" y="56515"/>
                </a:lnTo>
                <a:lnTo>
                  <a:pt x="2364104" y="60832"/>
                </a:lnTo>
                <a:lnTo>
                  <a:pt x="2381377" y="66293"/>
                </a:lnTo>
                <a:lnTo>
                  <a:pt x="2401189" y="71628"/>
                </a:lnTo>
                <a:lnTo>
                  <a:pt x="2421763" y="75946"/>
                </a:lnTo>
                <a:lnTo>
                  <a:pt x="2444750" y="79248"/>
                </a:lnTo>
                <a:lnTo>
                  <a:pt x="2470023" y="81406"/>
                </a:lnTo>
                <a:lnTo>
                  <a:pt x="2470023" y="81406"/>
                </a:lnTo>
                <a:lnTo>
                  <a:pt x="2497328" y="80263"/>
                </a:lnTo>
                <a:lnTo>
                  <a:pt x="2523616" y="75946"/>
                </a:lnTo>
                <a:lnTo>
                  <a:pt x="2550922" y="68453"/>
                </a:lnTo>
                <a:lnTo>
                  <a:pt x="2579369" y="59817"/>
                </a:lnTo>
                <a:lnTo>
                  <a:pt x="2602483" y="51181"/>
                </a:lnTo>
                <a:lnTo>
                  <a:pt x="2622295" y="44323"/>
                </a:lnTo>
                <a:lnTo>
                  <a:pt x="2643124" y="40386"/>
                </a:lnTo>
                <a:lnTo>
                  <a:pt x="2664714" y="35687"/>
                </a:lnTo>
                <a:lnTo>
                  <a:pt x="2690241" y="31368"/>
                </a:lnTo>
                <a:lnTo>
                  <a:pt x="2713990" y="29210"/>
                </a:lnTo>
                <a:lnTo>
                  <a:pt x="2735326" y="28067"/>
                </a:lnTo>
                <a:lnTo>
                  <a:pt x="2755773" y="28067"/>
                </a:lnTo>
                <a:lnTo>
                  <a:pt x="2776728" y="29210"/>
                </a:lnTo>
                <a:lnTo>
                  <a:pt x="2797175" y="31368"/>
                </a:lnTo>
                <a:lnTo>
                  <a:pt x="2819527" y="36703"/>
                </a:lnTo>
                <a:lnTo>
                  <a:pt x="2841116" y="41021"/>
                </a:lnTo>
                <a:lnTo>
                  <a:pt x="2865247" y="45338"/>
                </a:lnTo>
                <a:lnTo>
                  <a:pt x="2888233" y="50037"/>
                </a:lnTo>
                <a:lnTo>
                  <a:pt x="2911348" y="53340"/>
                </a:lnTo>
                <a:lnTo>
                  <a:pt x="2933318" y="55118"/>
                </a:lnTo>
                <a:lnTo>
                  <a:pt x="2955925" y="56515"/>
                </a:lnTo>
                <a:lnTo>
                  <a:pt x="2955925" y="56515"/>
                </a:lnTo>
                <a:lnTo>
                  <a:pt x="2979039" y="55118"/>
                </a:lnTo>
                <a:lnTo>
                  <a:pt x="3005581" y="52197"/>
                </a:lnTo>
                <a:lnTo>
                  <a:pt x="3031870" y="45338"/>
                </a:lnTo>
                <a:lnTo>
                  <a:pt x="3060318" y="35687"/>
                </a:lnTo>
                <a:lnTo>
                  <a:pt x="3087751" y="25907"/>
                </a:lnTo>
                <a:lnTo>
                  <a:pt x="3111500" y="19431"/>
                </a:lnTo>
                <a:lnTo>
                  <a:pt x="3131312" y="15112"/>
                </a:lnTo>
                <a:lnTo>
                  <a:pt x="3149600" y="10794"/>
                </a:lnTo>
                <a:lnTo>
                  <a:pt x="3167253" y="8636"/>
                </a:lnTo>
                <a:lnTo>
                  <a:pt x="3186049" y="8636"/>
                </a:lnTo>
                <a:lnTo>
                  <a:pt x="3204717" y="8636"/>
                </a:lnTo>
                <a:lnTo>
                  <a:pt x="3204717" y="8636"/>
                </a:lnTo>
                <a:lnTo>
                  <a:pt x="3224149" y="9779"/>
                </a:lnTo>
                <a:lnTo>
                  <a:pt x="3245357" y="12954"/>
                </a:lnTo>
                <a:lnTo>
                  <a:pt x="3263773" y="17272"/>
                </a:lnTo>
                <a:lnTo>
                  <a:pt x="3282442" y="23749"/>
                </a:lnTo>
                <a:lnTo>
                  <a:pt x="3303397" y="30225"/>
                </a:lnTo>
                <a:lnTo>
                  <a:pt x="3324986" y="34543"/>
                </a:lnTo>
                <a:lnTo>
                  <a:pt x="3348354" y="36703"/>
                </a:lnTo>
                <a:lnTo>
                  <a:pt x="3367785" y="36703"/>
                </a:lnTo>
                <a:lnTo>
                  <a:pt x="3385438" y="33528"/>
                </a:lnTo>
                <a:lnTo>
                  <a:pt x="3401695" y="29210"/>
                </a:lnTo>
                <a:lnTo>
                  <a:pt x="3417061" y="24892"/>
                </a:lnTo>
                <a:lnTo>
                  <a:pt x="3433699" y="18415"/>
                </a:lnTo>
                <a:lnTo>
                  <a:pt x="3449828" y="12954"/>
                </a:lnTo>
                <a:lnTo>
                  <a:pt x="3466083" y="7619"/>
                </a:lnTo>
                <a:lnTo>
                  <a:pt x="3483736" y="2921"/>
                </a:lnTo>
                <a:lnTo>
                  <a:pt x="3502405" y="1143"/>
                </a:lnTo>
                <a:lnTo>
                  <a:pt x="3524377" y="0"/>
                </a:lnTo>
                <a:lnTo>
                  <a:pt x="3524377" y="0"/>
                </a:lnTo>
                <a:lnTo>
                  <a:pt x="3544188" y="1143"/>
                </a:lnTo>
                <a:lnTo>
                  <a:pt x="3562984" y="5461"/>
                </a:lnTo>
                <a:lnTo>
                  <a:pt x="3581273" y="12954"/>
                </a:lnTo>
                <a:lnTo>
                  <a:pt x="3601084" y="22732"/>
                </a:lnTo>
                <a:lnTo>
                  <a:pt x="3622675" y="30225"/>
                </a:lnTo>
                <a:lnTo>
                  <a:pt x="3643503" y="34543"/>
                </a:lnTo>
                <a:lnTo>
                  <a:pt x="3664457" y="34543"/>
                </a:lnTo>
                <a:lnTo>
                  <a:pt x="3664457" y="34543"/>
                </a:lnTo>
                <a:lnTo>
                  <a:pt x="3686429" y="30225"/>
                </a:lnTo>
                <a:lnTo>
                  <a:pt x="3710558" y="24892"/>
                </a:lnTo>
                <a:lnTo>
                  <a:pt x="3732529" y="19431"/>
                </a:lnTo>
                <a:lnTo>
                  <a:pt x="3751960" y="14097"/>
                </a:lnTo>
                <a:lnTo>
                  <a:pt x="3751960" y="14097"/>
                </a:lnTo>
                <a:lnTo>
                  <a:pt x="3769613" y="9779"/>
                </a:lnTo>
                <a:lnTo>
                  <a:pt x="3787267" y="8636"/>
                </a:lnTo>
                <a:lnTo>
                  <a:pt x="3804793" y="8636"/>
                </a:lnTo>
                <a:lnTo>
                  <a:pt x="3804793" y="8636"/>
                </a:lnTo>
                <a:lnTo>
                  <a:pt x="3819905" y="9779"/>
                </a:lnTo>
                <a:lnTo>
                  <a:pt x="3831081" y="9779"/>
                </a:lnTo>
                <a:lnTo>
                  <a:pt x="3840860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296402" y="23571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99262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Appendages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is </a:t>
            </a:r>
            <a:r>
              <a:rPr sz="1500" spc="-55" dirty="0">
                <a:latin typeface="Lucida Sans"/>
                <a:cs typeface="Lucida Sans"/>
              </a:rPr>
              <a:t>generally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310" dirty="0">
                <a:latin typeface="Lucida Sans"/>
                <a:cs typeface="Lucida Sans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single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dorsal fin</a:t>
            </a:r>
            <a:r>
              <a:rPr sz="1500" spc="-3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Caudal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fin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spc="-65" dirty="0">
                <a:latin typeface="Lucida Sans"/>
                <a:cs typeface="Lucida Sans"/>
              </a:rPr>
              <a:t>usually</a:t>
            </a:r>
            <a:r>
              <a:rPr sz="1500" spc="-2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symmetrical.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Tail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helps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propel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the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fish</a:t>
            </a:r>
            <a:r>
              <a:rPr sz="1500" b="1" spc="-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its</a:t>
            </a:r>
            <a:r>
              <a:rPr sz="1500" u="heavy" spc="-19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lateral</a:t>
            </a:r>
            <a:r>
              <a:rPr sz="1500" u="heavy" spc="-8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movements</a:t>
            </a:r>
            <a:r>
              <a:rPr sz="1500" u="heavy" spc="-14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4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&amp;</a:t>
            </a:r>
            <a:r>
              <a:rPr sz="1500" u="heavy" spc="-8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pa</a:t>
            </a:r>
            <a:r>
              <a:rPr sz="1500" spc="-65" dirty="0">
                <a:latin typeface="Lucida Sans"/>
                <a:cs typeface="Lucida Sans"/>
              </a:rPr>
              <a:t>ired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fins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provide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fine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-80" dirty="0">
                <a:latin typeface="Lucida Sans"/>
                <a:cs typeface="Lucida Sans"/>
              </a:rPr>
              <a:t>control.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98720" y="2642616"/>
            <a:ext cx="4056887" cy="24475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58058" y="1645030"/>
            <a:ext cx="1331595" cy="48260"/>
          </a:xfrm>
          <a:custGeom>
            <a:avLst/>
            <a:gdLst/>
            <a:ahLst/>
            <a:cxnLst/>
            <a:rect l="l" t="t" r="r" b="b"/>
            <a:pathLst>
              <a:path w="1331595" h="48260">
                <a:moveTo>
                  <a:pt x="0" y="0"/>
                </a:moveTo>
                <a:lnTo>
                  <a:pt x="0" y="0"/>
                </a:lnTo>
                <a:lnTo>
                  <a:pt x="19812" y="8635"/>
                </a:lnTo>
                <a:lnTo>
                  <a:pt x="34162" y="16255"/>
                </a:lnTo>
                <a:lnTo>
                  <a:pt x="51815" y="23748"/>
                </a:lnTo>
                <a:lnTo>
                  <a:pt x="68071" y="29590"/>
                </a:lnTo>
                <a:lnTo>
                  <a:pt x="85343" y="33527"/>
                </a:lnTo>
                <a:lnTo>
                  <a:pt x="102996" y="36702"/>
                </a:lnTo>
                <a:lnTo>
                  <a:pt x="122681" y="38226"/>
                </a:lnTo>
                <a:lnTo>
                  <a:pt x="140080" y="35687"/>
                </a:lnTo>
                <a:lnTo>
                  <a:pt x="156590" y="32765"/>
                </a:lnTo>
                <a:lnTo>
                  <a:pt x="173100" y="28066"/>
                </a:lnTo>
                <a:lnTo>
                  <a:pt x="188213" y="23748"/>
                </a:lnTo>
                <a:lnTo>
                  <a:pt x="203707" y="18414"/>
                </a:lnTo>
                <a:lnTo>
                  <a:pt x="219201" y="15112"/>
                </a:lnTo>
                <a:lnTo>
                  <a:pt x="234314" y="12318"/>
                </a:lnTo>
                <a:lnTo>
                  <a:pt x="250951" y="8635"/>
                </a:lnTo>
                <a:lnTo>
                  <a:pt x="267080" y="7619"/>
                </a:lnTo>
                <a:lnTo>
                  <a:pt x="284733" y="7619"/>
                </a:lnTo>
                <a:lnTo>
                  <a:pt x="302387" y="11175"/>
                </a:lnTo>
                <a:lnTo>
                  <a:pt x="318642" y="15112"/>
                </a:lnTo>
                <a:lnTo>
                  <a:pt x="336168" y="20954"/>
                </a:lnTo>
                <a:lnTo>
                  <a:pt x="354583" y="27050"/>
                </a:lnTo>
                <a:lnTo>
                  <a:pt x="371093" y="32765"/>
                </a:lnTo>
                <a:lnTo>
                  <a:pt x="388746" y="35687"/>
                </a:lnTo>
                <a:lnTo>
                  <a:pt x="404240" y="39242"/>
                </a:lnTo>
                <a:lnTo>
                  <a:pt x="419353" y="41401"/>
                </a:lnTo>
                <a:lnTo>
                  <a:pt x="435990" y="42163"/>
                </a:lnTo>
                <a:lnTo>
                  <a:pt x="452119" y="43179"/>
                </a:lnTo>
                <a:lnTo>
                  <a:pt x="469772" y="43179"/>
                </a:lnTo>
                <a:lnTo>
                  <a:pt x="488441" y="43179"/>
                </a:lnTo>
                <a:lnTo>
                  <a:pt x="507238" y="42163"/>
                </a:lnTo>
                <a:lnTo>
                  <a:pt x="525526" y="41401"/>
                </a:lnTo>
                <a:lnTo>
                  <a:pt x="542163" y="38226"/>
                </a:lnTo>
                <a:lnTo>
                  <a:pt x="542163" y="38226"/>
                </a:lnTo>
                <a:lnTo>
                  <a:pt x="560831" y="33527"/>
                </a:lnTo>
                <a:lnTo>
                  <a:pt x="582421" y="29590"/>
                </a:lnTo>
                <a:lnTo>
                  <a:pt x="604392" y="24891"/>
                </a:lnTo>
                <a:lnTo>
                  <a:pt x="627506" y="19430"/>
                </a:lnTo>
                <a:lnTo>
                  <a:pt x="648334" y="16255"/>
                </a:lnTo>
                <a:lnTo>
                  <a:pt x="666750" y="15112"/>
                </a:lnTo>
                <a:lnTo>
                  <a:pt x="685418" y="15112"/>
                </a:lnTo>
                <a:lnTo>
                  <a:pt x="701928" y="16255"/>
                </a:lnTo>
                <a:lnTo>
                  <a:pt x="718565" y="18414"/>
                </a:lnTo>
                <a:lnTo>
                  <a:pt x="732536" y="23113"/>
                </a:lnTo>
                <a:lnTo>
                  <a:pt x="745489" y="27050"/>
                </a:lnTo>
                <a:lnTo>
                  <a:pt x="758825" y="32765"/>
                </a:lnTo>
                <a:lnTo>
                  <a:pt x="776477" y="38226"/>
                </a:lnTo>
                <a:lnTo>
                  <a:pt x="794892" y="43179"/>
                </a:lnTo>
                <a:lnTo>
                  <a:pt x="813562" y="46862"/>
                </a:lnTo>
                <a:lnTo>
                  <a:pt x="831214" y="47878"/>
                </a:lnTo>
                <a:lnTo>
                  <a:pt x="849883" y="46862"/>
                </a:lnTo>
                <a:lnTo>
                  <a:pt x="872616" y="43179"/>
                </a:lnTo>
                <a:lnTo>
                  <a:pt x="893444" y="39242"/>
                </a:lnTo>
                <a:lnTo>
                  <a:pt x="913256" y="33527"/>
                </a:lnTo>
                <a:lnTo>
                  <a:pt x="930528" y="29590"/>
                </a:lnTo>
                <a:lnTo>
                  <a:pt x="947165" y="25907"/>
                </a:lnTo>
                <a:lnTo>
                  <a:pt x="964818" y="25907"/>
                </a:lnTo>
                <a:lnTo>
                  <a:pt x="979931" y="25907"/>
                </a:lnTo>
                <a:lnTo>
                  <a:pt x="997584" y="28066"/>
                </a:lnTo>
                <a:lnTo>
                  <a:pt x="1016253" y="31750"/>
                </a:lnTo>
                <a:lnTo>
                  <a:pt x="1036065" y="34543"/>
                </a:lnTo>
                <a:lnTo>
                  <a:pt x="1056639" y="38226"/>
                </a:lnTo>
                <a:lnTo>
                  <a:pt x="1077467" y="41401"/>
                </a:lnTo>
                <a:lnTo>
                  <a:pt x="1095882" y="42163"/>
                </a:lnTo>
                <a:lnTo>
                  <a:pt x="1112392" y="41401"/>
                </a:lnTo>
                <a:lnTo>
                  <a:pt x="1128902" y="38226"/>
                </a:lnTo>
                <a:lnTo>
                  <a:pt x="1145539" y="34543"/>
                </a:lnTo>
                <a:lnTo>
                  <a:pt x="1160652" y="31750"/>
                </a:lnTo>
                <a:lnTo>
                  <a:pt x="1178305" y="29590"/>
                </a:lnTo>
                <a:lnTo>
                  <a:pt x="1197737" y="29590"/>
                </a:lnTo>
                <a:lnTo>
                  <a:pt x="1219962" y="30606"/>
                </a:lnTo>
                <a:lnTo>
                  <a:pt x="1242694" y="31750"/>
                </a:lnTo>
                <a:lnTo>
                  <a:pt x="1262506" y="33527"/>
                </a:lnTo>
                <a:lnTo>
                  <a:pt x="1278001" y="36702"/>
                </a:lnTo>
                <a:lnTo>
                  <a:pt x="1291970" y="36702"/>
                </a:lnTo>
                <a:lnTo>
                  <a:pt x="1307464" y="35687"/>
                </a:lnTo>
                <a:lnTo>
                  <a:pt x="1320418" y="35687"/>
                </a:lnTo>
                <a:lnTo>
                  <a:pt x="1331594" y="356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71925" y="1222755"/>
            <a:ext cx="427990" cy="147320"/>
          </a:xfrm>
          <a:custGeom>
            <a:avLst/>
            <a:gdLst/>
            <a:ahLst/>
            <a:cxnLst/>
            <a:rect l="l" t="t" r="r" b="b"/>
            <a:pathLst>
              <a:path w="427989" h="147319">
                <a:moveTo>
                  <a:pt x="9016" y="96519"/>
                </a:moveTo>
                <a:lnTo>
                  <a:pt x="9016" y="96519"/>
                </a:lnTo>
                <a:lnTo>
                  <a:pt x="4699" y="81406"/>
                </a:lnTo>
                <a:lnTo>
                  <a:pt x="0" y="94360"/>
                </a:lnTo>
                <a:lnTo>
                  <a:pt x="1015" y="109473"/>
                </a:lnTo>
                <a:lnTo>
                  <a:pt x="5714" y="125602"/>
                </a:lnTo>
                <a:lnTo>
                  <a:pt x="13335" y="139700"/>
                </a:lnTo>
                <a:lnTo>
                  <a:pt x="26288" y="147192"/>
                </a:lnTo>
                <a:lnTo>
                  <a:pt x="44958" y="147192"/>
                </a:lnTo>
                <a:lnTo>
                  <a:pt x="69087" y="140715"/>
                </a:lnTo>
                <a:lnTo>
                  <a:pt x="94361" y="132460"/>
                </a:lnTo>
                <a:lnTo>
                  <a:pt x="117348" y="122427"/>
                </a:lnTo>
                <a:lnTo>
                  <a:pt x="142239" y="111632"/>
                </a:lnTo>
                <a:lnTo>
                  <a:pt x="168528" y="100837"/>
                </a:lnTo>
                <a:lnTo>
                  <a:pt x="191897" y="91058"/>
                </a:lnTo>
                <a:lnTo>
                  <a:pt x="212344" y="83565"/>
                </a:lnTo>
                <a:lnTo>
                  <a:pt x="232155" y="75945"/>
                </a:lnTo>
                <a:lnTo>
                  <a:pt x="251587" y="68071"/>
                </a:lnTo>
                <a:lnTo>
                  <a:pt x="271399" y="61594"/>
                </a:lnTo>
                <a:lnTo>
                  <a:pt x="294513" y="52958"/>
                </a:lnTo>
                <a:lnTo>
                  <a:pt x="319659" y="46862"/>
                </a:lnTo>
                <a:lnTo>
                  <a:pt x="342773" y="40385"/>
                </a:lnTo>
                <a:lnTo>
                  <a:pt x="362458" y="32384"/>
                </a:lnTo>
                <a:lnTo>
                  <a:pt x="380873" y="25907"/>
                </a:lnTo>
                <a:lnTo>
                  <a:pt x="380873" y="25907"/>
                </a:lnTo>
                <a:lnTo>
                  <a:pt x="398525" y="19812"/>
                </a:lnTo>
                <a:lnTo>
                  <a:pt x="412876" y="12953"/>
                </a:lnTo>
                <a:lnTo>
                  <a:pt x="423037" y="6476"/>
                </a:lnTo>
                <a:lnTo>
                  <a:pt x="42798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46015" y="12400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91944" y="1870709"/>
            <a:ext cx="802640" cy="42545"/>
          </a:xfrm>
          <a:custGeom>
            <a:avLst/>
            <a:gdLst/>
            <a:ahLst/>
            <a:cxnLst/>
            <a:rect l="l" t="t" r="r" b="b"/>
            <a:pathLst>
              <a:path w="802639" h="42544">
                <a:moveTo>
                  <a:pt x="0" y="7619"/>
                </a:moveTo>
                <a:lnTo>
                  <a:pt x="0" y="7619"/>
                </a:lnTo>
                <a:lnTo>
                  <a:pt x="9779" y="12318"/>
                </a:lnTo>
                <a:lnTo>
                  <a:pt x="19812" y="20954"/>
                </a:lnTo>
                <a:lnTo>
                  <a:pt x="32004" y="29590"/>
                </a:lnTo>
                <a:lnTo>
                  <a:pt x="46100" y="38226"/>
                </a:lnTo>
                <a:lnTo>
                  <a:pt x="63373" y="42163"/>
                </a:lnTo>
                <a:lnTo>
                  <a:pt x="84200" y="42163"/>
                </a:lnTo>
                <a:lnTo>
                  <a:pt x="105156" y="40386"/>
                </a:lnTo>
                <a:lnTo>
                  <a:pt x="124587" y="37083"/>
                </a:lnTo>
                <a:lnTo>
                  <a:pt x="143256" y="34670"/>
                </a:lnTo>
                <a:lnTo>
                  <a:pt x="160909" y="31750"/>
                </a:lnTo>
                <a:lnTo>
                  <a:pt x="179705" y="26288"/>
                </a:lnTo>
                <a:lnTo>
                  <a:pt x="196977" y="19812"/>
                </a:lnTo>
                <a:lnTo>
                  <a:pt x="215646" y="12318"/>
                </a:lnTo>
                <a:lnTo>
                  <a:pt x="234315" y="6476"/>
                </a:lnTo>
                <a:lnTo>
                  <a:pt x="252730" y="2539"/>
                </a:lnTo>
                <a:lnTo>
                  <a:pt x="273557" y="0"/>
                </a:lnTo>
                <a:lnTo>
                  <a:pt x="294131" y="0"/>
                </a:lnTo>
                <a:lnTo>
                  <a:pt x="316484" y="3683"/>
                </a:lnTo>
                <a:lnTo>
                  <a:pt x="335915" y="7619"/>
                </a:lnTo>
                <a:lnTo>
                  <a:pt x="355727" y="12318"/>
                </a:lnTo>
                <a:lnTo>
                  <a:pt x="376555" y="18414"/>
                </a:lnTo>
                <a:lnTo>
                  <a:pt x="393827" y="23113"/>
                </a:lnTo>
                <a:lnTo>
                  <a:pt x="410463" y="24891"/>
                </a:lnTo>
                <a:lnTo>
                  <a:pt x="425957" y="27431"/>
                </a:lnTo>
                <a:lnTo>
                  <a:pt x="443230" y="28447"/>
                </a:lnTo>
                <a:lnTo>
                  <a:pt x="443230" y="28447"/>
                </a:lnTo>
                <a:lnTo>
                  <a:pt x="464057" y="26288"/>
                </a:lnTo>
                <a:lnTo>
                  <a:pt x="484886" y="23875"/>
                </a:lnTo>
                <a:lnTo>
                  <a:pt x="504698" y="20954"/>
                </a:lnTo>
                <a:lnTo>
                  <a:pt x="523113" y="17399"/>
                </a:lnTo>
                <a:lnTo>
                  <a:pt x="540766" y="14477"/>
                </a:lnTo>
                <a:lnTo>
                  <a:pt x="558419" y="12318"/>
                </a:lnTo>
                <a:lnTo>
                  <a:pt x="574929" y="9778"/>
                </a:lnTo>
                <a:lnTo>
                  <a:pt x="591185" y="9016"/>
                </a:lnTo>
                <a:lnTo>
                  <a:pt x="609473" y="7619"/>
                </a:lnTo>
                <a:lnTo>
                  <a:pt x="628269" y="7619"/>
                </a:lnTo>
                <a:lnTo>
                  <a:pt x="628269" y="7619"/>
                </a:lnTo>
                <a:lnTo>
                  <a:pt x="646938" y="9778"/>
                </a:lnTo>
                <a:lnTo>
                  <a:pt x="664210" y="13335"/>
                </a:lnTo>
                <a:lnTo>
                  <a:pt x="680719" y="17399"/>
                </a:lnTo>
                <a:lnTo>
                  <a:pt x="697357" y="19812"/>
                </a:lnTo>
                <a:lnTo>
                  <a:pt x="713867" y="21971"/>
                </a:lnTo>
                <a:lnTo>
                  <a:pt x="730123" y="24891"/>
                </a:lnTo>
                <a:lnTo>
                  <a:pt x="746632" y="28447"/>
                </a:lnTo>
                <a:lnTo>
                  <a:pt x="762888" y="30606"/>
                </a:lnTo>
                <a:lnTo>
                  <a:pt x="777240" y="30606"/>
                </a:lnTo>
                <a:lnTo>
                  <a:pt x="777240" y="30606"/>
                </a:lnTo>
                <a:lnTo>
                  <a:pt x="789559" y="29590"/>
                </a:lnTo>
                <a:lnTo>
                  <a:pt x="802513" y="27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44798" y="1898141"/>
            <a:ext cx="997585" cy="33655"/>
          </a:xfrm>
          <a:custGeom>
            <a:avLst/>
            <a:gdLst/>
            <a:ahLst/>
            <a:cxnLst/>
            <a:rect l="l" t="t" r="r" b="b"/>
            <a:pathLst>
              <a:path w="997585" h="33655">
                <a:moveTo>
                  <a:pt x="0" y="0"/>
                </a:moveTo>
                <a:lnTo>
                  <a:pt x="0" y="0"/>
                </a:lnTo>
                <a:lnTo>
                  <a:pt x="14097" y="3175"/>
                </a:lnTo>
                <a:lnTo>
                  <a:pt x="31623" y="4318"/>
                </a:lnTo>
                <a:lnTo>
                  <a:pt x="51435" y="4318"/>
                </a:lnTo>
                <a:lnTo>
                  <a:pt x="73025" y="4318"/>
                </a:lnTo>
                <a:lnTo>
                  <a:pt x="96138" y="5080"/>
                </a:lnTo>
                <a:lnTo>
                  <a:pt x="120268" y="6095"/>
                </a:lnTo>
                <a:lnTo>
                  <a:pt x="140080" y="8636"/>
                </a:lnTo>
                <a:lnTo>
                  <a:pt x="156210" y="10794"/>
                </a:lnTo>
                <a:lnTo>
                  <a:pt x="173862" y="10794"/>
                </a:lnTo>
                <a:lnTo>
                  <a:pt x="194817" y="11811"/>
                </a:lnTo>
                <a:lnTo>
                  <a:pt x="217804" y="12954"/>
                </a:lnTo>
                <a:lnTo>
                  <a:pt x="235458" y="12954"/>
                </a:lnTo>
                <a:lnTo>
                  <a:pt x="254888" y="12954"/>
                </a:lnTo>
                <a:lnTo>
                  <a:pt x="279018" y="14731"/>
                </a:lnTo>
                <a:lnTo>
                  <a:pt x="307848" y="18287"/>
                </a:lnTo>
                <a:lnTo>
                  <a:pt x="335152" y="20446"/>
                </a:lnTo>
                <a:lnTo>
                  <a:pt x="357886" y="20446"/>
                </a:lnTo>
                <a:lnTo>
                  <a:pt x="380873" y="21589"/>
                </a:lnTo>
                <a:lnTo>
                  <a:pt x="402843" y="20446"/>
                </a:lnTo>
                <a:lnTo>
                  <a:pt x="421513" y="20446"/>
                </a:lnTo>
                <a:lnTo>
                  <a:pt x="442087" y="21589"/>
                </a:lnTo>
                <a:lnTo>
                  <a:pt x="467233" y="22606"/>
                </a:lnTo>
                <a:lnTo>
                  <a:pt x="497839" y="22606"/>
                </a:lnTo>
                <a:lnTo>
                  <a:pt x="526288" y="22606"/>
                </a:lnTo>
                <a:lnTo>
                  <a:pt x="552576" y="21589"/>
                </a:lnTo>
                <a:lnTo>
                  <a:pt x="577088" y="20446"/>
                </a:lnTo>
                <a:lnTo>
                  <a:pt x="671067" y="20446"/>
                </a:lnTo>
                <a:lnTo>
                  <a:pt x="693674" y="20446"/>
                </a:lnTo>
                <a:lnTo>
                  <a:pt x="719327" y="21589"/>
                </a:lnTo>
                <a:lnTo>
                  <a:pt x="744474" y="23749"/>
                </a:lnTo>
                <a:lnTo>
                  <a:pt x="767206" y="27050"/>
                </a:lnTo>
                <a:lnTo>
                  <a:pt x="792734" y="30225"/>
                </a:lnTo>
                <a:lnTo>
                  <a:pt x="817879" y="30225"/>
                </a:lnTo>
                <a:lnTo>
                  <a:pt x="840613" y="30225"/>
                </a:lnTo>
                <a:lnTo>
                  <a:pt x="865759" y="32384"/>
                </a:lnTo>
                <a:lnTo>
                  <a:pt x="888873" y="33527"/>
                </a:lnTo>
                <a:lnTo>
                  <a:pt x="911860" y="33527"/>
                </a:lnTo>
                <a:lnTo>
                  <a:pt x="931672" y="32384"/>
                </a:lnTo>
                <a:lnTo>
                  <a:pt x="949325" y="30225"/>
                </a:lnTo>
                <a:lnTo>
                  <a:pt x="967739" y="28067"/>
                </a:lnTo>
                <a:lnTo>
                  <a:pt x="984250" y="24764"/>
                </a:lnTo>
                <a:lnTo>
                  <a:pt x="997203" y="23749"/>
                </a:lnTo>
                <a:lnTo>
                  <a:pt x="997203" y="2374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07915" y="19053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27098" y="2115184"/>
            <a:ext cx="1990089" cy="34925"/>
          </a:xfrm>
          <a:custGeom>
            <a:avLst/>
            <a:gdLst/>
            <a:ahLst/>
            <a:cxnLst/>
            <a:rect l="l" t="t" r="r" b="b"/>
            <a:pathLst>
              <a:path w="1990089" h="34925">
                <a:moveTo>
                  <a:pt x="0" y="1143"/>
                </a:moveTo>
                <a:lnTo>
                  <a:pt x="9778" y="0"/>
                </a:lnTo>
                <a:lnTo>
                  <a:pt x="9778" y="0"/>
                </a:lnTo>
                <a:lnTo>
                  <a:pt x="28447" y="3301"/>
                </a:lnTo>
                <a:lnTo>
                  <a:pt x="41401" y="5461"/>
                </a:lnTo>
                <a:lnTo>
                  <a:pt x="54737" y="6476"/>
                </a:lnTo>
                <a:lnTo>
                  <a:pt x="70993" y="8000"/>
                </a:lnTo>
                <a:lnTo>
                  <a:pt x="88264" y="8000"/>
                </a:lnTo>
                <a:lnTo>
                  <a:pt x="103758" y="6476"/>
                </a:lnTo>
                <a:lnTo>
                  <a:pt x="120268" y="6476"/>
                </a:lnTo>
                <a:lnTo>
                  <a:pt x="137921" y="6476"/>
                </a:lnTo>
                <a:lnTo>
                  <a:pt x="155194" y="8000"/>
                </a:lnTo>
                <a:lnTo>
                  <a:pt x="172846" y="8636"/>
                </a:lnTo>
                <a:lnTo>
                  <a:pt x="190119" y="8636"/>
                </a:lnTo>
                <a:lnTo>
                  <a:pt x="208787" y="8636"/>
                </a:lnTo>
                <a:lnTo>
                  <a:pt x="231901" y="8636"/>
                </a:lnTo>
                <a:lnTo>
                  <a:pt x="278002" y="8636"/>
                </a:lnTo>
                <a:lnTo>
                  <a:pt x="297688" y="8636"/>
                </a:lnTo>
                <a:lnTo>
                  <a:pt x="317245" y="8636"/>
                </a:lnTo>
                <a:lnTo>
                  <a:pt x="336931" y="10794"/>
                </a:lnTo>
                <a:lnTo>
                  <a:pt x="355726" y="11937"/>
                </a:lnTo>
                <a:lnTo>
                  <a:pt x="376174" y="10794"/>
                </a:lnTo>
                <a:lnTo>
                  <a:pt x="397509" y="11937"/>
                </a:lnTo>
                <a:lnTo>
                  <a:pt x="415797" y="14096"/>
                </a:lnTo>
                <a:lnTo>
                  <a:pt x="434594" y="14096"/>
                </a:lnTo>
                <a:lnTo>
                  <a:pt x="454406" y="11937"/>
                </a:lnTo>
                <a:lnTo>
                  <a:pt x="473837" y="10794"/>
                </a:lnTo>
                <a:lnTo>
                  <a:pt x="493521" y="10794"/>
                </a:lnTo>
                <a:lnTo>
                  <a:pt x="513333" y="10794"/>
                </a:lnTo>
                <a:lnTo>
                  <a:pt x="532764" y="11937"/>
                </a:lnTo>
                <a:lnTo>
                  <a:pt x="551560" y="12953"/>
                </a:lnTo>
                <a:lnTo>
                  <a:pt x="568070" y="11937"/>
                </a:lnTo>
                <a:lnTo>
                  <a:pt x="586485" y="12953"/>
                </a:lnTo>
                <a:lnTo>
                  <a:pt x="605154" y="14096"/>
                </a:lnTo>
                <a:lnTo>
                  <a:pt x="622807" y="12953"/>
                </a:lnTo>
                <a:lnTo>
                  <a:pt x="641603" y="14096"/>
                </a:lnTo>
                <a:lnTo>
                  <a:pt x="657732" y="14096"/>
                </a:lnTo>
                <a:lnTo>
                  <a:pt x="671829" y="11937"/>
                </a:lnTo>
                <a:lnTo>
                  <a:pt x="686181" y="11937"/>
                </a:lnTo>
                <a:lnTo>
                  <a:pt x="699134" y="14096"/>
                </a:lnTo>
                <a:lnTo>
                  <a:pt x="714628" y="16256"/>
                </a:lnTo>
                <a:lnTo>
                  <a:pt x="728726" y="16256"/>
                </a:lnTo>
                <a:lnTo>
                  <a:pt x="741299" y="15112"/>
                </a:lnTo>
                <a:lnTo>
                  <a:pt x="741299" y="15112"/>
                </a:lnTo>
                <a:lnTo>
                  <a:pt x="755269" y="16256"/>
                </a:lnTo>
                <a:lnTo>
                  <a:pt x="773683" y="16256"/>
                </a:lnTo>
                <a:lnTo>
                  <a:pt x="795654" y="18414"/>
                </a:lnTo>
                <a:lnTo>
                  <a:pt x="816482" y="19431"/>
                </a:lnTo>
                <a:lnTo>
                  <a:pt x="835278" y="20574"/>
                </a:lnTo>
                <a:lnTo>
                  <a:pt x="852804" y="19431"/>
                </a:lnTo>
                <a:lnTo>
                  <a:pt x="868044" y="19431"/>
                </a:lnTo>
                <a:lnTo>
                  <a:pt x="883412" y="19431"/>
                </a:lnTo>
                <a:lnTo>
                  <a:pt x="900683" y="18414"/>
                </a:lnTo>
                <a:lnTo>
                  <a:pt x="920495" y="19431"/>
                </a:lnTo>
                <a:lnTo>
                  <a:pt x="942085" y="19431"/>
                </a:lnTo>
                <a:lnTo>
                  <a:pt x="965581" y="18414"/>
                </a:lnTo>
                <a:lnTo>
                  <a:pt x="986027" y="18414"/>
                </a:lnTo>
                <a:lnTo>
                  <a:pt x="1004824" y="19431"/>
                </a:lnTo>
                <a:lnTo>
                  <a:pt x="1024635" y="18414"/>
                </a:lnTo>
                <a:lnTo>
                  <a:pt x="1045082" y="18414"/>
                </a:lnTo>
                <a:lnTo>
                  <a:pt x="1045082" y="18414"/>
                </a:lnTo>
                <a:lnTo>
                  <a:pt x="1068451" y="19431"/>
                </a:lnTo>
                <a:lnTo>
                  <a:pt x="1090040" y="20574"/>
                </a:lnTo>
                <a:lnTo>
                  <a:pt x="1115314" y="20574"/>
                </a:lnTo>
                <a:lnTo>
                  <a:pt x="1144777" y="21589"/>
                </a:lnTo>
                <a:lnTo>
                  <a:pt x="1174369" y="22732"/>
                </a:lnTo>
                <a:lnTo>
                  <a:pt x="1220470" y="22732"/>
                </a:lnTo>
                <a:lnTo>
                  <a:pt x="1240282" y="23749"/>
                </a:lnTo>
                <a:lnTo>
                  <a:pt x="1262126" y="24891"/>
                </a:lnTo>
                <a:lnTo>
                  <a:pt x="1283081" y="26288"/>
                </a:lnTo>
                <a:lnTo>
                  <a:pt x="1303527" y="27431"/>
                </a:lnTo>
                <a:lnTo>
                  <a:pt x="1323339" y="28066"/>
                </a:lnTo>
                <a:lnTo>
                  <a:pt x="1341754" y="27431"/>
                </a:lnTo>
                <a:lnTo>
                  <a:pt x="1362964" y="27431"/>
                </a:lnTo>
                <a:lnTo>
                  <a:pt x="1382776" y="28066"/>
                </a:lnTo>
                <a:lnTo>
                  <a:pt x="1402206" y="29209"/>
                </a:lnTo>
                <a:lnTo>
                  <a:pt x="1421002" y="29209"/>
                </a:lnTo>
                <a:lnTo>
                  <a:pt x="1440434" y="29209"/>
                </a:lnTo>
                <a:lnTo>
                  <a:pt x="1458087" y="29209"/>
                </a:lnTo>
                <a:lnTo>
                  <a:pt x="1475613" y="30225"/>
                </a:lnTo>
                <a:lnTo>
                  <a:pt x="1493265" y="30225"/>
                </a:lnTo>
                <a:lnTo>
                  <a:pt x="1512062" y="30225"/>
                </a:lnTo>
                <a:lnTo>
                  <a:pt x="1531492" y="30225"/>
                </a:lnTo>
                <a:lnTo>
                  <a:pt x="1550162" y="29209"/>
                </a:lnTo>
                <a:lnTo>
                  <a:pt x="1569592" y="30225"/>
                </a:lnTo>
                <a:lnTo>
                  <a:pt x="1589404" y="30225"/>
                </a:lnTo>
                <a:lnTo>
                  <a:pt x="1609216" y="29209"/>
                </a:lnTo>
                <a:lnTo>
                  <a:pt x="1629790" y="29209"/>
                </a:lnTo>
                <a:lnTo>
                  <a:pt x="1648460" y="31368"/>
                </a:lnTo>
                <a:lnTo>
                  <a:pt x="1663953" y="32765"/>
                </a:lnTo>
                <a:lnTo>
                  <a:pt x="1678304" y="32765"/>
                </a:lnTo>
                <a:lnTo>
                  <a:pt x="1694561" y="31368"/>
                </a:lnTo>
                <a:lnTo>
                  <a:pt x="1711071" y="31368"/>
                </a:lnTo>
                <a:lnTo>
                  <a:pt x="1729486" y="31368"/>
                </a:lnTo>
                <a:lnTo>
                  <a:pt x="1748154" y="30225"/>
                </a:lnTo>
                <a:lnTo>
                  <a:pt x="1767966" y="30225"/>
                </a:lnTo>
                <a:lnTo>
                  <a:pt x="1788922" y="31368"/>
                </a:lnTo>
                <a:lnTo>
                  <a:pt x="1810765" y="31368"/>
                </a:lnTo>
                <a:lnTo>
                  <a:pt x="1834641" y="31368"/>
                </a:lnTo>
                <a:lnTo>
                  <a:pt x="1858644" y="31368"/>
                </a:lnTo>
                <a:lnTo>
                  <a:pt x="1881759" y="31368"/>
                </a:lnTo>
                <a:lnTo>
                  <a:pt x="1901571" y="31368"/>
                </a:lnTo>
                <a:lnTo>
                  <a:pt x="1920239" y="31368"/>
                </a:lnTo>
                <a:lnTo>
                  <a:pt x="1936496" y="31368"/>
                </a:lnTo>
                <a:lnTo>
                  <a:pt x="1953005" y="31368"/>
                </a:lnTo>
                <a:lnTo>
                  <a:pt x="1967484" y="33908"/>
                </a:lnTo>
                <a:lnTo>
                  <a:pt x="1977136" y="34925"/>
                </a:lnTo>
                <a:lnTo>
                  <a:pt x="1977136" y="34925"/>
                </a:lnTo>
                <a:lnTo>
                  <a:pt x="1986914" y="32765"/>
                </a:lnTo>
                <a:lnTo>
                  <a:pt x="1990089" y="237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5296" y="765047"/>
            <a:ext cx="1814322" cy="60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3832" y="792479"/>
            <a:ext cx="85420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093724" y="840104"/>
            <a:ext cx="7443470" cy="166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469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Skin</a:t>
            </a: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173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Skin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has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epidermal</a:t>
            </a:r>
            <a:r>
              <a:rPr sz="1500" spc="-15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unicellular</a:t>
            </a:r>
            <a:r>
              <a:rPr sz="1500" spc="-185" dirty="0">
                <a:latin typeface="Lucida Sans"/>
                <a:cs typeface="Lucida Sans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mucous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glands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dermal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cycloid,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ctenoid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ganoid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-60" dirty="0">
                <a:latin typeface="Lucida Sans"/>
                <a:cs typeface="Lucida Sans"/>
              </a:rPr>
              <a:t>scales.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The scales </a:t>
            </a:r>
            <a:r>
              <a:rPr sz="1500" spc="-55" dirty="0">
                <a:latin typeface="Lucida Sans"/>
                <a:cs typeface="Lucida Sans"/>
              </a:rPr>
              <a:t>are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impermeable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500" b="1" spc="-2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water</a:t>
            </a:r>
            <a:r>
              <a:rPr sz="1500" spc="-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marR="18923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These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reduce </a:t>
            </a:r>
            <a:r>
              <a:rPr sz="1500" b="1" spc="20" dirty="0">
                <a:solidFill>
                  <a:srgbClr val="CC0000"/>
                </a:solidFill>
                <a:latin typeface="Arial"/>
                <a:cs typeface="Arial"/>
              </a:rPr>
              <a:t>water </a:t>
            </a:r>
            <a:r>
              <a:rPr sz="1500" b="1" spc="-75" dirty="0">
                <a:solidFill>
                  <a:srgbClr val="CC0000"/>
                </a:solidFill>
                <a:latin typeface="Arial"/>
                <a:cs typeface="Arial"/>
              </a:rPr>
              <a:t>loss </a:t>
            </a:r>
            <a:r>
              <a:rPr sz="1500" spc="-75" dirty="0">
                <a:latin typeface="Lucida Sans"/>
                <a:cs typeface="Lucida Sans"/>
              </a:rPr>
              <a:t>in marine </a:t>
            </a:r>
            <a:r>
              <a:rPr sz="1500" spc="-70" dirty="0">
                <a:latin typeface="Lucida Sans"/>
                <a:cs typeface="Lucida Sans"/>
              </a:rPr>
              <a:t>environment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spc="-55" dirty="0">
                <a:latin typeface="Lucida Sans"/>
                <a:cs typeface="Lucida Sans"/>
              </a:rPr>
              <a:t>entry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spc="-25" dirty="0">
                <a:latin typeface="Lucida Sans"/>
                <a:cs typeface="Lucida Sans"/>
              </a:rPr>
              <a:t>water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freshwater  </a:t>
            </a:r>
            <a:r>
              <a:rPr sz="1500" spc="-70" dirty="0">
                <a:latin typeface="Lucida Sans"/>
                <a:cs typeface="Lucida Sans"/>
              </a:rPr>
              <a:t>environment.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31664" y="2410966"/>
            <a:ext cx="4136136" cy="26578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85669" y="2030983"/>
            <a:ext cx="1934845" cy="50165"/>
          </a:xfrm>
          <a:custGeom>
            <a:avLst/>
            <a:gdLst/>
            <a:ahLst/>
            <a:cxnLst/>
            <a:rect l="l" t="t" r="r" b="b"/>
            <a:pathLst>
              <a:path w="1934845" h="50164">
                <a:moveTo>
                  <a:pt x="0" y="0"/>
                </a:moveTo>
                <a:lnTo>
                  <a:pt x="0" y="0"/>
                </a:lnTo>
                <a:lnTo>
                  <a:pt x="10794" y="7492"/>
                </a:lnTo>
                <a:lnTo>
                  <a:pt x="20828" y="14350"/>
                </a:lnTo>
                <a:lnTo>
                  <a:pt x="30606" y="24002"/>
                </a:lnTo>
                <a:lnTo>
                  <a:pt x="42418" y="32638"/>
                </a:lnTo>
                <a:lnTo>
                  <a:pt x="55753" y="40258"/>
                </a:lnTo>
                <a:lnTo>
                  <a:pt x="70866" y="45338"/>
                </a:lnTo>
                <a:lnTo>
                  <a:pt x="89662" y="48894"/>
                </a:lnTo>
                <a:lnTo>
                  <a:pt x="109474" y="50037"/>
                </a:lnTo>
                <a:lnTo>
                  <a:pt x="129286" y="48894"/>
                </a:lnTo>
                <a:lnTo>
                  <a:pt x="148970" y="45338"/>
                </a:lnTo>
                <a:lnTo>
                  <a:pt x="169544" y="41275"/>
                </a:lnTo>
                <a:lnTo>
                  <a:pt x="188213" y="36702"/>
                </a:lnTo>
                <a:lnTo>
                  <a:pt x="205867" y="32638"/>
                </a:lnTo>
                <a:lnTo>
                  <a:pt x="222123" y="28066"/>
                </a:lnTo>
                <a:lnTo>
                  <a:pt x="237617" y="24002"/>
                </a:lnTo>
                <a:lnTo>
                  <a:pt x="254888" y="19431"/>
                </a:lnTo>
                <a:lnTo>
                  <a:pt x="274700" y="15112"/>
                </a:lnTo>
                <a:lnTo>
                  <a:pt x="295529" y="14350"/>
                </a:lnTo>
                <a:lnTo>
                  <a:pt x="295529" y="14350"/>
                </a:lnTo>
                <a:lnTo>
                  <a:pt x="317500" y="15112"/>
                </a:lnTo>
                <a:lnTo>
                  <a:pt x="337312" y="15112"/>
                </a:lnTo>
                <a:lnTo>
                  <a:pt x="355726" y="17271"/>
                </a:lnTo>
                <a:lnTo>
                  <a:pt x="374395" y="22987"/>
                </a:lnTo>
                <a:lnTo>
                  <a:pt x="393064" y="26923"/>
                </a:lnTo>
                <a:lnTo>
                  <a:pt x="412495" y="32638"/>
                </a:lnTo>
                <a:lnTo>
                  <a:pt x="432307" y="37718"/>
                </a:lnTo>
                <a:lnTo>
                  <a:pt x="454279" y="43560"/>
                </a:lnTo>
                <a:lnTo>
                  <a:pt x="477393" y="46354"/>
                </a:lnTo>
                <a:lnTo>
                  <a:pt x="502538" y="47497"/>
                </a:lnTo>
                <a:lnTo>
                  <a:pt x="524129" y="47497"/>
                </a:lnTo>
                <a:lnTo>
                  <a:pt x="545083" y="45338"/>
                </a:lnTo>
                <a:lnTo>
                  <a:pt x="564769" y="43560"/>
                </a:lnTo>
                <a:lnTo>
                  <a:pt x="582041" y="40258"/>
                </a:lnTo>
                <a:lnTo>
                  <a:pt x="600836" y="36702"/>
                </a:lnTo>
                <a:lnTo>
                  <a:pt x="618490" y="33781"/>
                </a:lnTo>
                <a:lnTo>
                  <a:pt x="637158" y="29082"/>
                </a:lnTo>
                <a:lnTo>
                  <a:pt x="658114" y="25145"/>
                </a:lnTo>
                <a:lnTo>
                  <a:pt x="681863" y="22987"/>
                </a:lnTo>
                <a:lnTo>
                  <a:pt x="705231" y="20446"/>
                </a:lnTo>
                <a:lnTo>
                  <a:pt x="726820" y="18287"/>
                </a:lnTo>
                <a:lnTo>
                  <a:pt x="747648" y="17271"/>
                </a:lnTo>
                <a:lnTo>
                  <a:pt x="767207" y="17271"/>
                </a:lnTo>
                <a:lnTo>
                  <a:pt x="786892" y="18287"/>
                </a:lnTo>
                <a:lnTo>
                  <a:pt x="804544" y="20446"/>
                </a:lnTo>
                <a:lnTo>
                  <a:pt x="823341" y="25907"/>
                </a:lnTo>
                <a:lnTo>
                  <a:pt x="842771" y="30225"/>
                </a:lnTo>
                <a:lnTo>
                  <a:pt x="862965" y="33781"/>
                </a:lnTo>
                <a:lnTo>
                  <a:pt x="885570" y="36702"/>
                </a:lnTo>
                <a:lnTo>
                  <a:pt x="908684" y="38862"/>
                </a:lnTo>
                <a:lnTo>
                  <a:pt x="908684" y="38862"/>
                </a:lnTo>
                <a:lnTo>
                  <a:pt x="931671" y="37718"/>
                </a:lnTo>
                <a:lnTo>
                  <a:pt x="955802" y="37718"/>
                </a:lnTo>
                <a:lnTo>
                  <a:pt x="982091" y="35559"/>
                </a:lnTo>
                <a:lnTo>
                  <a:pt x="1007236" y="32638"/>
                </a:lnTo>
                <a:lnTo>
                  <a:pt x="1030351" y="29082"/>
                </a:lnTo>
                <a:lnTo>
                  <a:pt x="1051941" y="25907"/>
                </a:lnTo>
                <a:lnTo>
                  <a:pt x="1073911" y="20446"/>
                </a:lnTo>
                <a:lnTo>
                  <a:pt x="1093723" y="17271"/>
                </a:lnTo>
                <a:lnTo>
                  <a:pt x="1112393" y="16128"/>
                </a:lnTo>
                <a:lnTo>
                  <a:pt x="1130808" y="15112"/>
                </a:lnTo>
                <a:lnTo>
                  <a:pt x="1150493" y="15112"/>
                </a:lnTo>
                <a:lnTo>
                  <a:pt x="1169289" y="16128"/>
                </a:lnTo>
                <a:lnTo>
                  <a:pt x="1186560" y="18287"/>
                </a:lnTo>
                <a:lnTo>
                  <a:pt x="1204214" y="22987"/>
                </a:lnTo>
                <a:lnTo>
                  <a:pt x="1222883" y="26923"/>
                </a:lnTo>
                <a:lnTo>
                  <a:pt x="1242695" y="31241"/>
                </a:lnTo>
                <a:lnTo>
                  <a:pt x="1261109" y="34797"/>
                </a:lnTo>
                <a:lnTo>
                  <a:pt x="1284096" y="36702"/>
                </a:lnTo>
                <a:lnTo>
                  <a:pt x="1309243" y="36702"/>
                </a:lnTo>
                <a:lnTo>
                  <a:pt x="1337056" y="34797"/>
                </a:lnTo>
                <a:lnTo>
                  <a:pt x="1360805" y="32638"/>
                </a:lnTo>
                <a:lnTo>
                  <a:pt x="1381633" y="30225"/>
                </a:lnTo>
                <a:lnTo>
                  <a:pt x="1400047" y="26923"/>
                </a:lnTo>
                <a:lnTo>
                  <a:pt x="1416558" y="24002"/>
                </a:lnTo>
                <a:lnTo>
                  <a:pt x="1434210" y="18287"/>
                </a:lnTo>
                <a:lnTo>
                  <a:pt x="1450847" y="15112"/>
                </a:lnTo>
                <a:lnTo>
                  <a:pt x="1466977" y="12953"/>
                </a:lnTo>
                <a:lnTo>
                  <a:pt x="1484630" y="11810"/>
                </a:lnTo>
                <a:lnTo>
                  <a:pt x="1501902" y="11810"/>
                </a:lnTo>
                <a:lnTo>
                  <a:pt x="1519555" y="14350"/>
                </a:lnTo>
                <a:lnTo>
                  <a:pt x="1536827" y="16128"/>
                </a:lnTo>
                <a:lnTo>
                  <a:pt x="1554480" y="18287"/>
                </a:lnTo>
                <a:lnTo>
                  <a:pt x="1574292" y="22987"/>
                </a:lnTo>
                <a:lnTo>
                  <a:pt x="1593722" y="25145"/>
                </a:lnTo>
                <a:lnTo>
                  <a:pt x="1614932" y="25145"/>
                </a:lnTo>
                <a:lnTo>
                  <a:pt x="1636521" y="22987"/>
                </a:lnTo>
                <a:lnTo>
                  <a:pt x="1655318" y="19431"/>
                </a:lnTo>
                <a:lnTo>
                  <a:pt x="1672844" y="15112"/>
                </a:lnTo>
                <a:lnTo>
                  <a:pt x="1688083" y="10794"/>
                </a:lnTo>
                <a:lnTo>
                  <a:pt x="1702434" y="6476"/>
                </a:lnTo>
                <a:lnTo>
                  <a:pt x="1718945" y="3175"/>
                </a:lnTo>
                <a:lnTo>
                  <a:pt x="1735201" y="2158"/>
                </a:lnTo>
                <a:lnTo>
                  <a:pt x="1752854" y="2158"/>
                </a:lnTo>
                <a:lnTo>
                  <a:pt x="1752854" y="2158"/>
                </a:lnTo>
                <a:lnTo>
                  <a:pt x="1770126" y="5333"/>
                </a:lnTo>
                <a:lnTo>
                  <a:pt x="1787779" y="10794"/>
                </a:lnTo>
                <a:lnTo>
                  <a:pt x="1805432" y="16128"/>
                </a:lnTo>
                <a:lnTo>
                  <a:pt x="1821942" y="20446"/>
                </a:lnTo>
                <a:lnTo>
                  <a:pt x="1838197" y="25145"/>
                </a:lnTo>
                <a:lnTo>
                  <a:pt x="1856867" y="28066"/>
                </a:lnTo>
                <a:lnTo>
                  <a:pt x="1877695" y="30225"/>
                </a:lnTo>
                <a:lnTo>
                  <a:pt x="1899284" y="30225"/>
                </a:lnTo>
                <a:lnTo>
                  <a:pt x="1916938" y="29082"/>
                </a:lnTo>
                <a:lnTo>
                  <a:pt x="1928876" y="26923"/>
                </a:lnTo>
                <a:lnTo>
                  <a:pt x="1934591" y="204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46548" y="2038476"/>
            <a:ext cx="6985" cy="5715"/>
          </a:xfrm>
          <a:custGeom>
            <a:avLst/>
            <a:gdLst/>
            <a:ahLst/>
            <a:cxnLst/>
            <a:rect l="l" t="t" r="r" b="b"/>
            <a:pathLst>
              <a:path w="6985" h="5714">
                <a:moveTo>
                  <a:pt x="0" y="5461"/>
                </a:moveTo>
                <a:lnTo>
                  <a:pt x="647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30295" y="1738629"/>
            <a:ext cx="467995" cy="144145"/>
          </a:xfrm>
          <a:custGeom>
            <a:avLst/>
            <a:gdLst/>
            <a:ahLst/>
            <a:cxnLst/>
            <a:rect l="l" t="t" r="r" b="b"/>
            <a:pathLst>
              <a:path w="467995" h="144144">
                <a:moveTo>
                  <a:pt x="0" y="91440"/>
                </a:moveTo>
                <a:lnTo>
                  <a:pt x="0" y="91440"/>
                </a:lnTo>
                <a:lnTo>
                  <a:pt x="8635" y="103251"/>
                </a:lnTo>
                <a:lnTo>
                  <a:pt x="11175" y="115189"/>
                </a:lnTo>
                <a:lnTo>
                  <a:pt x="13334" y="129159"/>
                </a:lnTo>
                <a:lnTo>
                  <a:pt x="22987" y="138938"/>
                </a:lnTo>
                <a:lnTo>
                  <a:pt x="35940" y="143637"/>
                </a:lnTo>
                <a:lnTo>
                  <a:pt x="52577" y="142113"/>
                </a:lnTo>
                <a:lnTo>
                  <a:pt x="74549" y="136017"/>
                </a:lnTo>
                <a:lnTo>
                  <a:pt x="101853" y="126365"/>
                </a:lnTo>
                <a:lnTo>
                  <a:pt x="128142" y="116205"/>
                </a:lnTo>
                <a:lnTo>
                  <a:pt x="151256" y="107569"/>
                </a:lnTo>
                <a:lnTo>
                  <a:pt x="175259" y="98933"/>
                </a:lnTo>
                <a:lnTo>
                  <a:pt x="202691" y="88138"/>
                </a:lnTo>
                <a:lnTo>
                  <a:pt x="229996" y="79121"/>
                </a:lnTo>
                <a:lnTo>
                  <a:pt x="254126" y="71628"/>
                </a:lnTo>
                <a:lnTo>
                  <a:pt x="278256" y="62992"/>
                </a:lnTo>
                <a:lnTo>
                  <a:pt x="304545" y="55372"/>
                </a:lnTo>
                <a:lnTo>
                  <a:pt x="327659" y="48260"/>
                </a:lnTo>
                <a:lnTo>
                  <a:pt x="353821" y="39243"/>
                </a:lnTo>
                <a:lnTo>
                  <a:pt x="379856" y="29464"/>
                </a:lnTo>
                <a:lnTo>
                  <a:pt x="405383" y="21590"/>
                </a:lnTo>
                <a:lnTo>
                  <a:pt x="425830" y="16129"/>
                </a:lnTo>
                <a:lnTo>
                  <a:pt x="425830" y="16129"/>
                </a:lnTo>
                <a:lnTo>
                  <a:pt x="444626" y="11176"/>
                </a:lnTo>
                <a:lnTo>
                  <a:pt x="458977" y="5334"/>
                </a:lnTo>
                <a:lnTo>
                  <a:pt x="46761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69460" y="1767077"/>
            <a:ext cx="1270" cy="8890"/>
          </a:xfrm>
          <a:custGeom>
            <a:avLst/>
            <a:gdLst/>
            <a:ahLst/>
            <a:cxnLst/>
            <a:rect l="l" t="t" r="r" b="b"/>
            <a:pathLst>
              <a:path w="1270" h="8889">
                <a:moveTo>
                  <a:pt x="1142" y="0"/>
                </a:moveTo>
                <a:lnTo>
                  <a:pt x="0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28698" y="2256663"/>
            <a:ext cx="1407160" cy="74295"/>
          </a:xfrm>
          <a:custGeom>
            <a:avLst/>
            <a:gdLst/>
            <a:ahLst/>
            <a:cxnLst/>
            <a:rect l="l" t="t" r="r" b="b"/>
            <a:pathLst>
              <a:path w="1407160" h="74294">
                <a:moveTo>
                  <a:pt x="0" y="0"/>
                </a:moveTo>
                <a:lnTo>
                  <a:pt x="13969" y="13335"/>
                </a:lnTo>
                <a:lnTo>
                  <a:pt x="27304" y="25146"/>
                </a:lnTo>
                <a:lnTo>
                  <a:pt x="41401" y="34925"/>
                </a:lnTo>
                <a:lnTo>
                  <a:pt x="54737" y="44196"/>
                </a:lnTo>
                <a:lnTo>
                  <a:pt x="68706" y="52197"/>
                </a:lnTo>
                <a:lnTo>
                  <a:pt x="87375" y="55372"/>
                </a:lnTo>
                <a:lnTo>
                  <a:pt x="108331" y="56515"/>
                </a:lnTo>
                <a:lnTo>
                  <a:pt x="135635" y="57531"/>
                </a:lnTo>
                <a:lnTo>
                  <a:pt x="161925" y="56515"/>
                </a:lnTo>
                <a:lnTo>
                  <a:pt x="186054" y="55372"/>
                </a:lnTo>
                <a:lnTo>
                  <a:pt x="208025" y="53212"/>
                </a:lnTo>
                <a:lnTo>
                  <a:pt x="228853" y="50037"/>
                </a:lnTo>
                <a:lnTo>
                  <a:pt x="249808" y="47879"/>
                </a:lnTo>
                <a:lnTo>
                  <a:pt x="267462" y="43561"/>
                </a:lnTo>
                <a:lnTo>
                  <a:pt x="282194" y="39243"/>
                </a:lnTo>
                <a:lnTo>
                  <a:pt x="298703" y="35560"/>
                </a:lnTo>
                <a:lnTo>
                  <a:pt x="316356" y="33781"/>
                </a:lnTo>
                <a:lnTo>
                  <a:pt x="335152" y="31623"/>
                </a:lnTo>
                <a:lnTo>
                  <a:pt x="355600" y="30606"/>
                </a:lnTo>
                <a:lnTo>
                  <a:pt x="379094" y="30606"/>
                </a:lnTo>
                <a:lnTo>
                  <a:pt x="402844" y="31623"/>
                </a:lnTo>
                <a:lnTo>
                  <a:pt x="422656" y="33781"/>
                </a:lnTo>
                <a:lnTo>
                  <a:pt x="439165" y="38100"/>
                </a:lnTo>
                <a:lnTo>
                  <a:pt x="454278" y="42418"/>
                </a:lnTo>
                <a:lnTo>
                  <a:pt x="470788" y="48894"/>
                </a:lnTo>
                <a:lnTo>
                  <a:pt x="490600" y="56515"/>
                </a:lnTo>
                <a:lnTo>
                  <a:pt x="510413" y="62992"/>
                </a:lnTo>
                <a:lnTo>
                  <a:pt x="534162" y="67310"/>
                </a:lnTo>
                <a:lnTo>
                  <a:pt x="559434" y="69468"/>
                </a:lnTo>
                <a:lnTo>
                  <a:pt x="583564" y="73025"/>
                </a:lnTo>
                <a:lnTo>
                  <a:pt x="605535" y="73787"/>
                </a:lnTo>
                <a:lnTo>
                  <a:pt x="628522" y="73025"/>
                </a:lnTo>
                <a:lnTo>
                  <a:pt x="651509" y="69468"/>
                </a:lnTo>
                <a:lnTo>
                  <a:pt x="670940" y="67310"/>
                </a:lnTo>
                <a:lnTo>
                  <a:pt x="694435" y="65150"/>
                </a:lnTo>
                <a:lnTo>
                  <a:pt x="716026" y="60833"/>
                </a:lnTo>
                <a:lnTo>
                  <a:pt x="735838" y="56515"/>
                </a:lnTo>
                <a:lnTo>
                  <a:pt x="756284" y="53212"/>
                </a:lnTo>
                <a:lnTo>
                  <a:pt x="779652" y="51054"/>
                </a:lnTo>
                <a:lnTo>
                  <a:pt x="799210" y="47879"/>
                </a:lnTo>
                <a:lnTo>
                  <a:pt x="821054" y="43561"/>
                </a:lnTo>
                <a:lnTo>
                  <a:pt x="847344" y="40259"/>
                </a:lnTo>
                <a:lnTo>
                  <a:pt x="874776" y="38100"/>
                </a:lnTo>
                <a:lnTo>
                  <a:pt x="901064" y="36703"/>
                </a:lnTo>
                <a:lnTo>
                  <a:pt x="901064" y="36703"/>
                </a:lnTo>
                <a:lnTo>
                  <a:pt x="925194" y="38100"/>
                </a:lnTo>
                <a:lnTo>
                  <a:pt x="948182" y="38100"/>
                </a:lnTo>
                <a:lnTo>
                  <a:pt x="969771" y="39243"/>
                </a:lnTo>
                <a:lnTo>
                  <a:pt x="988568" y="41402"/>
                </a:lnTo>
                <a:lnTo>
                  <a:pt x="1005077" y="44196"/>
                </a:lnTo>
                <a:lnTo>
                  <a:pt x="1021588" y="47879"/>
                </a:lnTo>
                <a:lnTo>
                  <a:pt x="1038859" y="52197"/>
                </a:lnTo>
                <a:lnTo>
                  <a:pt x="1059814" y="54356"/>
                </a:lnTo>
                <a:lnTo>
                  <a:pt x="1079627" y="54356"/>
                </a:lnTo>
                <a:lnTo>
                  <a:pt x="1097914" y="53212"/>
                </a:lnTo>
                <a:lnTo>
                  <a:pt x="1115568" y="51054"/>
                </a:lnTo>
                <a:lnTo>
                  <a:pt x="1131062" y="47879"/>
                </a:lnTo>
                <a:lnTo>
                  <a:pt x="1131062" y="47879"/>
                </a:lnTo>
                <a:lnTo>
                  <a:pt x="1148714" y="45338"/>
                </a:lnTo>
                <a:lnTo>
                  <a:pt x="1168145" y="44196"/>
                </a:lnTo>
                <a:lnTo>
                  <a:pt x="1192276" y="44196"/>
                </a:lnTo>
                <a:lnTo>
                  <a:pt x="1217421" y="43561"/>
                </a:lnTo>
                <a:lnTo>
                  <a:pt x="1242694" y="43561"/>
                </a:lnTo>
                <a:lnTo>
                  <a:pt x="1242694" y="43561"/>
                </a:lnTo>
                <a:lnTo>
                  <a:pt x="1265681" y="44196"/>
                </a:lnTo>
                <a:lnTo>
                  <a:pt x="1286255" y="44196"/>
                </a:lnTo>
                <a:lnTo>
                  <a:pt x="1304925" y="45338"/>
                </a:lnTo>
                <a:lnTo>
                  <a:pt x="1323721" y="45338"/>
                </a:lnTo>
                <a:lnTo>
                  <a:pt x="1342389" y="45338"/>
                </a:lnTo>
                <a:lnTo>
                  <a:pt x="1358646" y="46481"/>
                </a:lnTo>
                <a:lnTo>
                  <a:pt x="1372997" y="45338"/>
                </a:lnTo>
                <a:lnTo>
                  <a:pt x="1383791" y="45338"/>
                </a:lnTo>
                <a:lnTo>
                  <a:pt x="1390650" y="48894"/>
                </a:lnTo>
                <a:lnTo>
                  <a:pt x="1406778" y="4356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69233" y="2281808"/>
            <a:ext cx="1659255" cy="18415"/>
          </a:xfrm>
          <a:custGeom>
            <a:avLst/>
            <a:gdLst/>
            <a:ahLst/>
            <a:cxnLst/>
            <a:rect l="l" t="t" r="r" b="b"/>
            <a:pathLst>
              <a:path w="1659254" h="18414">
                <a:moveTo>
                  <a:pt x="0" y="0"/>
                </a:moveTo>
                <a:lnTo>
                  <a:pt x="14477" y="6476"/>
                </a:lnTo>
                <a:lnTo>
                  <a:pt x="30987" y="6476"/>
                </a:lnTo>
                <a:lnTo>
                  <a:pt x="50800" y="3937"/>
                </a:lnTo>
                <a:lnTo>
                  <a:pt x="74549" y="2920"/>
                </a:lnTo>
                <a:lnTo>
                  <a:pt x="97536" y="5460"/>
                </a:lnTo>
                <a:lnTo>
                  <a:pt x="114172" y="5460"/>
                </a:lnTo>
                <a:lnTo>
                  <a:pt x="127126" y="3937"/>
                </a:lnTo>
                <a:lnTo>
                  <a:pt x="141477" y="2920"/>
                </a:lnTo>
                <a:lnTo>
                  <a:pt x="163449" y="1777"/>
                </a:lnTo>
                <a:lnTo>
                  <a:pt x="187578" y="1777"/>
                </a:lnTo>
                <a:lnTo>
                  <a:pt x="213487" y="1777"/>
                </a:lnTo>
                <a:lnTo>
                  <a:pt x="239775" y="1777"/>
                </a:lnTo>
                <a:lnTo>
                  <a:pt x="265302" y="1777"/>
                </a:lnTo>
                <a:lnTo>
                  <a:pt x="286892" y="1777"/>
                </a:lnTo>
                <a:lnTo>
                  <a:pt x="306704" y="2920"/>
                </a:lnTo>
                <a:lnTo>
                  <a:pt x="324357" y="2920"/>
                </a:lnTo>
                <a:lnTo>
                  <a:pt x="342772" y="2920"/>
                </a:lnTo>
                <a:lnTo>
                  <a:pt x="364997" y="3937"/>
                </a:lnTo>
                <a:lnTo>
                  <a:pt x="383413" y="5460"/>
                </a:lnTo>
                <a:lnTo>
                  <a:pt x="404240" y="7619"/>
                </a:lnTo>
                <a:lnTo>
                  <a:pt x="425957" y="8635"/>
                </a:lnTo>
                <a:lnTo>
                  <a:pt x="450341" y="9778"/>
                </a:lnTo>
                <a:lnTo>
                  <a:pt x="474090" y="10413"/>
                </a:lnTo>
                <a:lnTo>
                  <a:pt x="496062" y="11556"/>
                </a:lnTo>
                <a:lnTo>
                  <a:pt x="517016" y="11556"/>
                </a:lnTo>
                <a:lnTo>
                  <a:pt x="538988" y="10413"/>
                </a:lnTo>
                <a:lnTo>
                  <a:pt x="557276" y="10413"/>
                </a:lnTo>
                <a:lnTo>
                  <a:pt x="577468" y="10413"/>
                </a:lnTo>
                <a:lnTo>
                  <a:pt x="598042" y="11556"/>
                </a:lnTo>
                <a:lnTo>
                  <a:pt x="623188" y="12953"/>
                </a:lnTo>
                <a:lnTo>
                  <a:pt x="648334" y="15112"/>
                </a:lnTo>
                <a:lnTo>
                  <a:pt x="669289" y="17271"/>
                </a:lnTo>
                <a:lnTo>
                  <a:pt x="686562" y="16256"/>
                </a:lnTo>
                <a:lnTo>
                  <a:pt x="702055" y="16256"/>
                </a:lnTo>
                <a:lnTo>
                  <a:pt x="722883" y="18414"/>
                </a:lnTo>
                <a:lnTo>
                  <a:pt x="745997" y="18414"/>
                </a:lnTo>
                <a:lnTo>
                  <a:pt x="769746" y="16256"/>
                </a:lnTo>
                <a:lnTo>
                  <a:pt x="794130" y="16256"/>
                </a:lnTo>
                <a:lnTo>
                  <a:pt x="834516" y="16256"/>
                </a:lnTo>
                <a:lnTo>
                  <a:pt x="880617" y="16256"/>
                </a:lnTo>
                <a:lnTo>
                  <a:pt x="902588" y="15112"/>
                </a:lnTo>
                <a:lnTo>
                  <a:pt x="927353" y="16256"/>
                </a:lnTo>
                <a:lnTo>
                  <a:pt x="951864" y="17271"/>
                </a:lnTo>
                <a:lnTo>
                  <a:pt x="973454" y="16256"/>
                </a:lnTo>
                <a:lnTo>
                  <a:pt x="996441" y="15112"/>
                </a:lnTo>
                <a:lnTo>
                  <a:pt x="1022730" y="14096"/>
                </a:lnTo>
                <a:lnTo>
                  <a:pt x="1045844" y="11556"/>
                </a:lnTo>
                <a:lnTo>
                  <a:pt x="1065656" y="10413"/>
                </a:lnTo>
                <a:lnTo>
                  <a:pt x="1083944" y="10413"/>
                </a:lnTo>
                <a:lnTo>
                  <a:pt x="1105915" y="9778"/>
                </a:lnTo>
                <a:lnTo>
                  <a:pt x="1125727" y="8635"/>
                </a:lnTo>
                <a:lnTo>
                  <a:pt x="1149857" y="7619"/>
                </a:lnTo>
                <a:lnTo>
                  <a:pt x="1176146" y="5460"/>
                </a:lnTo>
                <a:lnTo>
                  <a:pt x="1202436" y="2920"/>
                </a:lnTo>
                <a:lnTo>
                  <a:pt x="1231900" y="1777"/>
                </a:lnTo>
                <a:lnTo>
                  <a:pt x="1261490" y="1777"/>
                </a:lnTo>
                <a:lnTo>
                  <a:pt x="1288795" y="2920"/>
                </a:lnTo>
                <a:lnTo>
                  <a:pt x="1309751" y="2920"/>
                </a:lnTo>
                <a:lnTo>
                  <a:pt x="1330578" y="1777"/>
                </a:lnTo>
                <a:lnTo>
                  <a:pt x="1352168" y="1777"/>
                </a:lnTo>
                <a:lnTo>
                  <a:pt x="1373124" y="1777"/>
                </a:lnTo>
                <a:lnTo>
                  <a:pt x="1393952" y="1777"/>
                </a:lnTo>
                <a:lnTo>
                  <a:pt x="1413764" y="2920"/>
                </a:lnTo>
                <a:lnTo>
                  <a:pt x="1433576" y="3937"/>
                </a:lnTo>
                <a:lnTo>
                  <a:pt x="1454022" y="5460"/>
                </a:lnTo>
                <a:lnTo>
                  <a:pt x="1454022" y="5460"/>
                </a:lnTo>
                <a:lnTo>
                  <a:pt x="1479677" y="6476"/>
                </a:lnTo>
                <a:lnTo>
                  <a:pt x="1506981" y="6476"/>
                </a:lnTo>
                <a:lnTo>
                  <a:pt x="1536445" y="7619"/>
                </a:lnTo>
                <a:lnTo>
                  <a:pt x="1562734" y="9778"/>
                </a:lnTo>
                <a:lnTo>
                  <a:pt x="1583308" y="11556"/>
                </a:lnTo>
                <a:lnTo>
                  <a:pt x="1599818" y="11556"/>
                </a:lnTo>
                <a:lnTo>
                  <a:pt x="1599818" y="11556"/>
                </a:lnTo>
                <a:lnTo>
                  <a:pt x="1614931" y="10413"/>
                </a:lnTo>
                <a:lnTo>
                  <a:pt x="1630426" y="9778"/>
                </a:lnTo>
                <a:lnTo>
                  <a:pt x="1644903" y="7619"/>
                </a:lnTo>
                <a:lnTo>
                  <a:pt x="1655699" y="6476"/>
                </a:lnTo>
                <a:lnTo>
                  <a:pt x="165887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08675" y="2289428"/>
            <a:ext cx="1616075" cy="22860"/>
          </a:xfrm>
          <a:custGeom>
            <a:avLst/>
            <a:gdLst/>
            <a:ahLst/>
            <a:cxnLst/>
            <a:rect l="l" t="t" r="r" b="b"/>
            <a:pathLst>
              <a:path w="1616075" h="22860">
                <a:moveTo>
                  <a:pt x="0" y="21589"/>
                </a:moveTo>
                <a:lnTo>
                  <a:pt x="0" y="21589"/>
                </a:lnTo>
                <a:lnTo>
                  <a:pt x="18796" y="19431"/>
                </a:lnTo>
                <a:lnTo>
                  <a:pt x="30607" y="19431"/>
                </a:lnTo>
                <a:lnTo>
                  <a:pt x="43941" y="19431"/>
                </a:lnTo>
                <a:lnTo>
                  <a:pt x="60198" y="18287"/>
                </a:lnTo>
                <a:lnTo>
                  <a:pt x="80010" y="17271"/>
                </a:lnTo>
                <a:lnTo>
                  <a:pt x="100837" y="13715"/>
                </a:lnTo>
                <a:lnTo>
                  <a:pt x="118490" y="12572"/>
                </a:lnTo>
                <a:lnTo>
                  <a:pt x="118490" y="12572"/>
                </a:lnTo>
                <a:lnTo>
                  <a:pt x="138302" y="13715"/>
                </a:lnTo>
                <a:lnTo>
                  <a:pt x="161036" y="16128"/>
                </a:lnTo>
                <a:lnTo>
                  <a:pt x="189357" y="17271"/>
                </a:lnTo>
                <a:lnTo>
                  <a:pt x="215646" y="19431"/>
                </a:lnTo>
                <a:lnTo>
                  <a:pt x="237616" y="20446"/>
                </a:lnTo>
                <a:lnTo>
                  <a:pt x="260730" y="21589"/>
                </a:lnTo>
                <a:lnTo>
                  <a:pt x="291338" y="21589"/>
                </a:lnTo>
                <a:lnTo>
                  <a:pt x="325120" y="22606"/>
                </a:lnTo>
                <a:lnTo>
                  <a:pt x="356870" y="22606"/>
                </a:lnTo>
                <a:lnTo>
                  <a:pt x="384175" y="21589"/>
                </a:lnTo>
                <a:lnTo>
                  <a:pt x="405002" y="21589"/>
                </a:lnTo>
                <a:lnTo>
                  <a:pt x="423799" y="22606"/>
                </a:lnTo>
                <a:lnTo>
                  <a:pt x="443611" y="22606"/>
                </a:lnTo>
                <a:lnTo>
                  <a:pt x="464438" y="22606"/>
                </a:lnTo>
                <a:lnTo>
                  <a:pt x="483870" y="22606"/>
                </a:lnTo>
                <a:lnTo>
                  <a:pt x="503682" y="22606"/>
                </a:lnTo>
                <a:lnTo>
                  <a:pt x="524637" y="21589"/>
                </a:lnTo>
                <a:lnTo>
                  <a:pt x="546480" y="21589"/>
                </a:lnTo>
                <a:lnTo>
                  <a:pt x="574928" y="21589"/>
                </a:lnTo>
                <a:lnTo>
                  <a:pt x="605535" y="21589"/>
                </a:lnTo>
                <a:lnTo>
                  <a:pt x="631825" y="20446"/>
                </a:lnTo>
                <a:lnTo>
                  <a:pt x="655954" y="19431"/>
                </a:lnTo>
                <a:lnTo>
                  <a:pt x="677926" y="19431"/>
                </a:lnTo>
                <a:lnTo>
                  <a:pt x="700658" y="19431"/>
                </a:lnTo>
                <a:lnTo>
                  <a:pt x="724026" y="19431"/>
                </a:lnTo>
                <a:lnTo>
                  <a:pt x="745617" y="18287"/>
                </a:lnTo>
                <a:lnTo>
                  <a:pt x="768603" y="17271"/>
                </a:lnTo>
                <a:lnTo>
                  <a:pt x="792733" y="15112"/>
                </a:lnTo>
                <a:lnTo>
                  <a:pt x="815848" y="12572"/>
                </a:lnTo>
                <a:lnTo>
                  <a:pt x="838834" y="12572"/>
                </a:lnTo>
                <a:lnTo>
                  <a:pt x="861949" y="12572"/>
                </a:lnTo>
                <a:lnTo>
                  <a:pt x="886714" y="11430"/>
                </a:lnTo>
                <a:lnTo>
                  <a:pt x="911986" y="10794"/>
                </a:lnTo>
                <a:lnTo>
                  <a:pt x="934974" y="9651"/>
                </a:lnTo>
                <a:lnTo>
                  <a:pt x="957960" y="8636"/>
                </a:lnTo>
                <a:lnTo>
                  <a:pt x="984250" y="8636"/>
                </a:lnTo>
                <a:lnTo>
                  <a:pt x="1010539" y="8636"/>
                </a:lnTo>
                <a:lnTo>
                  <a:pt x="1044448" y="7493"/>
                </a:lnTo>
                <a:lnTo>
                  <a:pt x="1079753" y="3937"/>
                </a:lnTo>
                <a:lnTo>
                  <a:pt x="1112520" y="2158"/>
                </a:lnTo>
                <a:lnTo>
                  <a:pt x="1141983" y="2158"/>
                </a:lnTo>
                <a:lnTo>
                  <a:pt x="1169289" y="2793"/>
                </a:lnTo>
                <a:lnTo>
                  <a:pt x="1196721" y="1015"/>
                </a:lnTo>
                <a:lnTo>
                  <a:pt x="1224026" y="0"/>
                </a:lnTo>
                <a:lnTo>
                  <a:pt x="1248155" y="0"/>
                </a:lnTo>
                <a:lnTo>
                  <a:pt x="1272285" y="2158"/>
                </a:lnTo>
                <a:lnTo>
                  <a:pt x="1298575" y="2793"/>
                </a:lnTo>
                <a:lnTo>
                  <a:pt x="1328039" y="2793"/>
                </a:lnTo>
                <a:lnTo>
                  <a:pt x="1354327" y="5333"/>
                </a:lnTo>
                <a:lnTo>
                  <a:pt x="1379601" y="7493"/>
                </a:lnTo>
                <a:lnTo>
                  <a:pt x="1408049" y="7493"/>
                </a:lnTo>
                <a:lnTo>
                  <a:pt x="1433195" y="5333"/>
                </a:lnTo>
                <a:lnTo>
                  <a:pt x="1460627" y="8636"/>
                </a:lnTo>
                <a:lnTo>
                  <a:pt x="1490091" y="12572"/>
                </a:lnTo>
                <a:lnTo>
                  <a:pt x="1516379" y="15112"/>
                </a:lnTo>
                <a:lnTo>
                  <a:pt x="1541526" y="17271"/>
                </a:lnTo>
                <a:lnTo>
                  <a:pt x="1563497" y="18287"/>
                </a:lnTo>
                <a:lnTo>
                  <a:pt x="1580133" y="18287"/>
                </a:lnTo>
                <a:lnTo>
                  <a:pt x="1595247" y="19431"/>
                </a:lnTo>
                <a:lnTo>
                  <a:pt x="1595247" y="19431"/>
                </a:lnTo>
                <a:lnTo>
                  <a:pt x="1607439" y="17271"/>
                </a:lnTo>
                <a:lnTo>
                  <a:pt x="1616075" y="125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99604" y="230200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87932" y="2547873"/>
            <a:ext cx="996315" cy="16510"/>
          </a:xfrm>
          <a:custGeom>
            <a:avLst/>
            <a:gdLst/>
            <a:ahLst/>
            <a:cxnLst/>
            <a:rect l="l" t="t" r="r" b="b"/>
            <a:pathLst>
              <a:path w="996314" h="16510">
                <a:moveTo>
                  <a:pt x="0" y="4318"/>
                </a:moveTo>
                <a:lnTo>
                  <a:pt x="11937" y="2158"/>
                </a:lnTo>
                <a:lnTo>
                  <a:pt x="24892" y="0"/>
                </a:lnTo>
                <a:lnTo>
                  <a:pt x="40259" y="0"/>
                </a:lnTo>
                <a:lnTo>
                  <a:pt x="55753" y="0"/>
                </a:lnTo>
                <a:lnTo>
                  <a:pt x="70865" y="3301"/>
                </a:lnTo>
                <a:lnTo>
                  <a:pt x="87503" y="6476"/>
                </a:lnTo>
                <a:lnTo>
                  <a:pt x="109474" y="9779"/>
                </a:lnTo>
                <a:lnTo>
                  <a:pt x="132461" y="10794"/>
                </a:lnTo>
                <a:lnTo>
                  <a:pt x="157734" y="11937"/>
                </a:lnTo>
                <a:lnTo>
                  <a:pt x="182499" y="12954"/>
                </a:lnTo>
                <a:lnTo>
                  <a:pt x="182499" y="12954"/>
                </a:lnTo>
                <a:lnTo>
                  <a:pt x="212344" y="11937"/>
                </a:lnTo>
                <a:lnTo>
                  <a:pt x="242950" y="10794"/>
                </a:lnTo>
                <a:lnTo>
                  <a:pt x="274700" y="10794"/>
                </a:lnTo>
                <a:lnTo>
                  <a:pt x="303149" y="9779"/>
                </a:lnTo>
                <a:lnTo>
                  <a:pt x="326136" y="8636"/>
                </a:lnTo>
                <a:lnTo>
                  <a:pt x="343788" y="8636"/>
                </a:lnTo>
                <a:lnTo>
                  <a:pt x="360044" y="8636"/>
                </a:lnTo>
                <a:lnTo>
                  <a:pt x="378713" y="7619"/>
                </a:lnTo>
                <a:lnTo>
                  <a:pt x="394969" y="6476"/>
                </a:lnTo>
                <a:lnTo>
                  <a:pt x="411480" y="6476"/>
                </a:lnTo>
                <a:lnTo>
                  <a:pt x="430149" y="5080"/>
                </a:lnTo>
                <a:lnTo>
                  <a:pt x="451104" y="3301"/>
                </a:lnTo>
                <a:lnTo>
                  <a:pt x="471550" y="2158"/>
                </a:lnTo>
                <a:lnTo>
                  <a:pt x="495045" y="2158"/>
                </a:lnTo>
                <a:lnTo>
                  <a:pt x="520192" y="4318"/>
                </a:lnTo>
                <a:lnTo>
                  <a:pt x="542925" y="6476"/>
                </a:lnTo>
                <a:lnTo>
                  <a:pt x="568070" y="8636"/>
                </a:lnTo>
                <a:lnTo>
                  <a:pt x="593344" y="9779"/>
                </a:lnTo>
                <a:lnTo>
                  <a:pt x="616331" y="9779"/>
                </a:lnTo>
                <a:lnTo>
                  <a:pt x="701675" y="9779"/>
                </a:lnTo>
                <a:lnTo>
                  <a:pt x="728980" y="9779"/>
                </a:lnTo>
                <a:lnTo>
                  <a:pt x="756412" y="10794"/>
                </a:lnTo>
                <a:lnTo>
                  <a:pt x="780542" y="10794"/>
                </a:lnTo>
                <a:lnTo>
                  <a:pt x="804544" y="11937"/>
                </a:lnTo>
                <a:lnTo>
                  <a:pt x="830834" y="11937"/>
                </a:lnTo>
                <a:lnTo>
                  <a:pt x="854963" y="11937"/>
                </a:lnTo>
                <a:lnTo>
                  <a:pt x="879094" y="11937"/>
                </a:lnTo>
                <a:lnTo>
                  <a:pt x="903224" y="12954"/>
                </a:lnTo>
                <a:lnTo>
                  <a:pt x="923798" y="12954"/>
                </a:lnTo>
                <a:lnTo>
                  <a:pt x="923798" y="12954"/>
                </a:lnTo>
                <a:lnTo>
                  <a:pt x="944626" y="14097"/>
                </a:lnTo>
                <a:lnTo>
                  <a:pt x="964438" y="14097"/>
                </a:lnTo>
                <a:lnTo>
                  <a:pt x="981710" y="15112"/>
                </a:lnTo>
                <a:lnTo>
                  <a:pt x="996061" y="162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25776" y="25521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62319" y="1569084"/>
            <a:ext cx="448945" cy="34290"/>
          </a:xfrm>
          <a:custGeom>
            <a:avLst/>
            <a:gdLst/>
            <a:ahLst/>
            <a:cxnLst/>
            <a:rect l="l" t="t" r="r" b="b"/>
            <a:pathLst>
              <a:path w="448945" h="34290">
                <a:moveTo>
                  <a:pt x="45719" y="33781"/>
                </a:moveTo>
                <a:lnTo>
                  <a:pt x="45719" y="33781"/>
                </a:lnTo>
                <a:lnTo>
                  <a:pt x="0" y="12191"/>
                </a:lnTo>
                <a:lnTo>
                  <a:pt x="14096" y="15493"/>
                </a:lnTo>
                <a:lnTo>
                  <a:pt x="34543" y="16510"/>
                </a:lnTo>
                <a:lnTo>
                  <a:pt x="60832" y="18668"/>
                </a:lnTo>
                <a:lnTo>
                  <a:pt x="86105" y="19812"/>
                </a:lnTo>
                <a:lnTo>
                  <a:pt x="115569" y="18668"/>
                </a:lnTo>
                <a:lnTo>
                  <a:pt x="146557" y="16510"/>
                </a:lnTo>
                <a:lnTo>
                  <a:pt x="176022" y="13335"/>
                </a:lnTo>
                <a:lnTo>
                  <a:pt x="208787" y="11175"/>
                </a:lnTo>
                <a:lnTo>
                  <a:pt x="242697" y="8636"/>
                </a:lnTo>
                <a:lnTo>
                  <a:pt x="272160" y="7874"/>
                </a:lnTo>
                <a:lnTo>
                  <a:pt x="296672" y="6858"/>
                </a:lnTo>
                <a:lnTo>
                  <a:pt x="317119" y="6858"/>
                </a:lnTo>
                <a:lnTo>
                  <a:pt x="336930" y="5714"/>
                </a:lnTo>
                <a:lnTo>
                  <a:pt x="355726" y="5714"/>
                </a:lnTo>
                <a:lnTo>
                  <a:pt x="355726" y="5714"/>
                </a:lnTo>
                <a:lnTo>
                  <a:pt x="376174" y="4699"/>
                </a:lnTo>
                <a:lnTo>
                  <a:pt x="400303" y="3555"/>
                </a:lnTo>
                <a:lnTo>
                  <a:pt x="421258" y="1015"/>
                </a:lnTo>
                <a:lnTo>
                  <a:pt x="437769" y="0"/>
                </a:lnTo>
                <a:lnTo>
                  <a:pt x="448563" y="10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53656" y="1584578"/>
            <a:ext cx="603885" cy="19685"/>
          </a:xfrm>
          <a:custGeom>
            <a:avLst/>
            <a:gdLst/>
            <a:ahLst/>
            <a:cxnLst/>
            <a:rect l="l" t="t" r="r" b="b"/>
            <a:pathLst>
              <a:path w="603884" h="19684">
                <a:moveTo>
                  <a:pt x="0" y="5334"/>
                </a:moveTo>
                <a:lnTo>
                  <a:pt x="0" y="5334"/>
                </a:lnTo>
                <a:lnTo>
                  <a:pt x="3175" y="11811"/>
                </a:lnTo>
                <a:lnTo>
                  <a:pt x="12953" y="17272"/>
                </a:lnTo>
                <a:lnTo>
                  <a:pt x="29464" y="19431"/>
                </a:lnTo>
                <a:lnTo>
                  <a:pt x="50038" y="19431"/>
                </a:lnTo>
                <a:lnTo>
                  <a:pt x="72263" y="19431"/>
                </a:lnTo>
                <a:lnTo>
                  <a:pt x="93979" y="18287"/>
                </a:lnTo>
                <a:lnTo>
                  <a:pt x="117348" y="16129"/>
                </a:lnTo>
                <a:lnTo>
                  <a:pt x="138938" y="14350"/>
                </a:lnTo>
                <a:lnTo>
                  <a:pt x="164465" y="10795"/>
                </a:lnTo>
                <a:lnTo>
                  <a:pt x="191516" y="8636"/>
                </a:lnTo>
                <a:lnTo>
                  <a:pt x="220218" y="7493"/>
                </a:lnTo>
                <a:lnTo>
                  <a:pt x="246252" y="7493"/>
                </a:lnTo>
                <a:lnTo>
                  <a:pt x="274574" y="7493"/>
                </a:lnTo>
                <a:lnTo>
                  <a:pt x="485901" y="7493"/>
                </a:lnTo>
                <a:lnTo>
                  <a:pt x="506857" y="9652"/>
                </a:lnTo>
                <a:lnTo>
                  <a:pt x="528827" y="10795"/>
                </a:lnTo>
                <a:lnTo>
                  <a:pt x="551434" y="10795"/>
                </a:lnTo>
                <a:lnTo>
                  <a:pt x="571246" y="9652"/>
                </a:lnTo>
                <a:lnTo>
                  <a:pt x="584580" y="7493"/>
                </a:lnTo>
                <a:lnTo>
                  <a:pt x="593217" y="4318"/>
                </a:lnTo>
                <a:lnTo>
                  <a:pt x="60337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14334" y="1678177"/>
            <a:ext cx="173355" cy="31750"/>
          </a:xfrm>
          <a:custGeom>
            <a:avLst/>
            <a:gdLst/>
            <a:ahLst/>
            <a:cxnLst/>
            <a:rect l="l" t="t" r="r" b="b"/>
            <a:pathLst>
              <a:path w="173354" h="31750">
                <a:moveTo>
                  <a:pt x="0" y="0"/>
                </a:moveTo>
                <a:lnTo>
                  <a:pt x="14097" y="2794"/>
                </a:lnTo>
                <a:lnTo>
                  <a:pt x="27432" y="7493"/>
                </a:lnTo>
                <a:lnTo>
                  <a:pt x="46863" y="11430"/>
                </a:lnTo>
                <a:lnTo>
                  <a:pt x="69850" y="16129"/>
                </a:lnTo>
                <a:lnTo>
                  <a:pt x="90424" y="20066"/>
                </a:lnTo>
                <a:lnTo>
                  <a:pt x="114935" y="25908"/>
                </a:lnTo>
                <a:lnTo>
                  <a:pt x="144399" y="31242"/>
                </a:lnTo>
                <a:lnTo>
                  <a:pt x="172847" y="2984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9" y="774134"/>
            <a:ext cx="2036846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4167" y="792479"/>
            <a:ext cx="1814322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926589" cy="475615"/>
          </a:xfrm>
          <a:custGeom>
            <a:avLst/>
            <a:gdLst/>
            <a:ahLst/>
            <a:cxnLst/>
            <a:rect l="l" t="t" r="r" b="b"/>
            <a:pathLst>
              <a:path w="1926589" h="475615">
                <a:moveTo>
                  <a:pt x="1926336" y="0"/>
                </a:moveTo>
                <a:lnTo>
                  <a:pt x="0" y="0"/>
                </a:lnTo>
                <a:lnTo>
                  <a:pt x="0" y="475488"/>
                </a:lnTo>
                <a:lnTo>
                  <a:pt x="1847088" y="475488"/>
                </a:lnTo>
                <a:lnTo>
                  <a:pt x="1926336" y="396239"/>
                </a:lnTo>
                <a:lnTo>
                  <a:pt x="1926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64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1926589" cy="475615"/>
          </a:xfrm>
          <a:custGeom>
            <a:avLst/>
            <a:gdLst/>
            <a:ahLst/>
            <a:cxnLst/>
            <a:rect l="l" t="t" r="r" b="b"/>
            <a:pathLst>
              <a:path w="1926589" h="475615">
                <a:moveTo>
                  <a:pt x="1847088" y="475488"/>
                </a:moveTo>
                <a:lnTo>
                  <a:pt x="1862963" y="412114"/>
                </a:lnTo>
                <a:lnTo>
                  <a:pt x="1926336" y="396239"/>
                </a:lnTo>
                <a:lnTo>
                  <a:pt x="1847088" y="475488"/>
                </a:lnTo>
                <a:lnTo>
                  <a:pt x="0" y="475488"/>
                </a:lnTo>
                <a:lnTo>
                  <a:pt x="0" y="0"/>
                </a:lnTo>
                <a:lnTo>
                  <a:pt x="1926336" y="0"/>
                </a:lnTo>
                <a:lnTo>
                  <a:pt x="1926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539813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248285">
              <a:lnSpc>
                <a:spcPct val="100000"/>
              </a:lnSpc>
              <a:spcBef>
                <a:spcPts val="5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Endoskeleton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partly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completely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bony,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hence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name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e</a:t>
            </a:r>
            <a:r>
              <a:rPr sz="1500" u="heavy" spc="-9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7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cl</a:t>
            </a:r>
            <a:r>
              <a:rPr sz="1500" spc="-70" dirty="0">
                <a:latin typeface="Lucida Sans"/>
                <a:cs typeface="Lucida Sans"/>
              </a:rPr>
              <a:t>ass.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69079" y="2334767"/>
            <a:ext cx="4888991" cy="2545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78532" y="1677542"/>
            <a:ext cx="1578610" cy="36195"/>
          </a:xfrm>
          <a:custGeom>
            <a:avLst/>
            <a:gdLst/>
            <a:ahLst/>
            <a:cxnLst/>
            <a:rect l="l" t="t" r="r" b="b"/>
            <a:pathLst>
              <a:path w="1578610" h="36194">
                <a:moveTo>
                  <a:pt x="0" y="6857"/>
                </a:moveTo>
                <a:lnTo>
                  <a:pt x="0" y="6857"/>
                </a:lnTo>
                <a:lnTo>
                  <a:pt x="10922" y="8635"/>
                </a:lnTo>
                <a:lnTo>
                  <a:pt x="23113" y="11175"/>
                </a:lnTo>
                <a:lnTo>
                  <a:pt x="38226" y="13334"/>
                </a:lnTo>
                <a:lnTo>
                  <a:pt x="56895" y="15493"/>
                </a:lnTo>
                <a:lnTo>
                  <a:pt x="76707" y="17271"/>
                </a:lnTo>
                <a:lnTo>
                  <a:pt x="96519" y="18414"/>
                </a:lnTo>
                <a:lnTo>
                  <a:pt x="115316" y="19430"/>
                </a:lnTo>
                <a:lnTo>
                  <a:pt x="136906" y="20573"/>
                </a:lnTo>
                <a:lnTo>
                  <a:pt x="158876" y="21970"/>
                </a:lnTo>
                <a:lnTo>
                  <a:pt x="179705" y="22986"/>
                </a:lnTo>
                <a:lnTo>
                  <a:pt x="198374" y="24129"/>
                </a:lnTo>
                <a:lnTo>
                  <a:pt x="216788" y="25145"/>
                </a:lnTo>
                <a:lnTo>
                  <a:pt x="237617" y="25907"/>
                </a:lnTo>
                <a:lnTo>
                  <a:pt x="258572" y="27050"/>
                </a:lnTo>
                <a:lnTo>
                  <a:pt x="279019" y="28066"/>
                </a:lnTo>
                <a:lnTo>
                  <a:pt x="299974" y="29463"/>
                </a:lnTo>
                <a:lnTo>
                  <a:pt x="320801" y="29463"/>
                </a:lnTo>
                <a:lnTo>
                  <a:pt x="343916" y="30606"/>
                </a:lnTo>
                <a:lnTo>
                  <a:pt x="366903" y="32765"/>
                </a:lnTo>
                <a:lnTo>
                  <a:pt x="389636" y="33781"/>
                </a:lnTo>
                <a:lnTo>
                  <a:pt x="411861" y="33781"/>
                </a:lnTo>
                <a:lnTo>
                  <a:pt x="435610" y="34543"/>
                </a:lnTo>
                <a:lnTo>
                  <a:pt x="459105" y="35686"/>
                </a:lnTo>
                <a:lnTo>
                  <a:pt x="480694" y="35686"/>
                </a:lnTo>
                <a:lnTo>
                  <a:pt x="503681" y="35686"/>
                </a:lnTo>
                <a:lnTo>
                  <a:pt x="527812" y="35686"/>
                </a:lnTo>
                <a:lnTo>
                  <a:pt x="550799" y="35686"/>
                </a:lnTo>
                <a:lnTo>
                  <a:pt x="573913" y="35686"/>
                </a:lnTo>
                <a:lnTo>
                  <a:pt x="593344" y="35686"/>
                </a:lnTo>
                <a:lnTo>
                  <a:pt x="612013" y="34543"/>
                </a:lnTo>
                <a:lnTo>
                  <a:pt x="629666" y="33781"/>
                </a:lnTo>
                <a:lnTo>
                  <a:pt x="648081" y="33781"/>
                </a:lnTo>
                <a:lnTo>
                  <a:pt x="670051" y="33781"/>
                </a:lnTo>
                <a:lnTo>
                  <a:pt x="692023" y="32765"/>
                </a:lnTo>
                <a:lnTo>
                  <a:pt x="717169" y="32765"/>
                </a:lnTo>
                <a:lnTo>
                  <a:pt x="742442" y="32765"/>
                </a:lnTo>
                <a:lnTo>
                  <a:pt x="767588" y="31622"/>
                </a:lnTo>
                <a:lnTo>
                  <a:pt x="788416" y="30606"/>
                </a:lnTo>
                <a:lnTo>
                  <a:pt x="808990" y="30606"/>
                </a:lnTo>
                <a:lnTo>
                  <a:pt x="830198" y="30606"/>
                </a:lnTo>
                <a:lnTo>
                  <a:pt x="851789" y="30606"/>
                </a:lnTo>
                <a:lnTo>
                  <a:pt x="874903" y="30606"/>
                </a:lnTo>
                <a:lnTo>
                  <a:pt x="897890" y="31622"/>
                </a:lnTo>
                <a:lnTo>
                  <a:pt x="917702" y="32765"/>
                </a:lnTo>
                <a:lnTo>
                  <a:pt x="936117" y="32765"/>
                </a:lnTo>
                <a:lnTo>
                  <a:pt x="953643" y="31622"/>
                </a:lnTo>
                <a:lnTo>
                  <a:pt x="970280" y="31622"/>
                </a:lnTo>
                <a:lnTo>
                  <a:pt x="987932" y="30606"/>
                </a:lnTo>
                <a:lnTo>
                  <a:pt x="1003045" y="30606"/>
                </a:lnTo>
                <a:lnTo>
                  <a:pt x="1020318" y="30606"/>
                </a:lnTo>
                <a:lnTo>
                  <a:pt x="1036828" y="29463"/>
                </a:lnTo>
                <a:lnTo>
                  <a:pt x="1054481" y="27050"/>
                </a:lnTo>
                <a:lnTo>
                  <a:pt x="1072133" y="25907"/>
                </a:lnTo>
                <a:lnTo>
                  <a:pt x="1092708" y="25907"/>
                </a:lnTo>
                <a:lnTo>
                  <a:pt x="1115695" y="25145"/>
                </a:lnTo>
                <a:lnTo>
                  <a:pt x="1140841" y="25907"/>
                </a:lnTo>
                <a:lnTo>
                  <a:pt x="1168272" y="25907"/>
                </a:lnTo>
                <a:lnTo>
                  <a:pt x="1193419" y="25907"/>
                </a:lnTo>
                <a:lnTo>
                  <a:pt x="1193419" y="25907"/>
                </a:lnTo>
                <a:lnTo>
                  <a:pt x="1219708" y="25145"/>
                </a:lnTo>
                <a:lnTo>
                  <a:pt x="1247140" y="25145"/>
                </a:lnTo>
                <a:lnTo>
                  <a:pt x="1275588" y="25145"/>
                </a:lnTo>
                <a:lnTo>
                  <a:pt x="1301877" y="25145"/>
                </a:lnTo>
                <a:lnTo>
                  <a:pt x="1328039" y="24129"/>
                </a:lnTo>
                <a:lnTo>
                  <a:pt x="1356487" y="24129"/>
                </a:lnTo>
                <a:lnTo>
                  <a:pt x="1383919" y="24129"/>
                </a:lnTo>
                <a:lnTo>
                  <a:pt x="1410208" y="24129"/>
                </a:lnTo>
                <a:lnTo>
                  <a:pt x="1435354" y="24129"/>
                </a:lnTo>
                <a:lnTo>
                  <a:pt x="1461643" y="24129"/>
                </a:lnTo>
                <a:lnTo>
                  <a:pt x="1485772" y="24129"/>
                </a:lnTo>
                <a:lnTo>
                  <a:pt x="1506601" y="24129"/>
                </a:lnTo>
                <a:lnTo>
                  <a:pt x="1525016" y="22986"/>
                </a:lnTo>
                <a:lnTo>
                  <a:pt x="1541526" y="22986"/>
                </a:lnTo>
                <a:lnTo>
                  <a:pt x="1558163" y="22986"/>
                </a:lnTo>
                <a:lnTo>
                  <a:pt x="1569973" y="21970"/>
                </a:lnTo>
                <a:lnTo>
                  <a:pt x="1578609" y="20573"/>
                </a:lnTo>
                <a:lnTo>
                  <a:pt x="1575434" y="11175"/>
                </a:lnTo>
                <a:lnTo>
                  <a:pt x="156464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11041" y="1289811"/>
            <a:ext cx="453390" cy="98425"/>
          </a:xfrm>
          <a:custGeom>
            <a:avLst/>
            <a:gdLst/>
            <a:ahLst/>
            <a:cxnLst/>
            <a:rect l="l" t="t" r="r" b="b"/>
            <a:pathLst>
              <a:path w="453389" h="98425">
                <a:moveTo>
                  <a:pt x="17272" y="52197"/>
                </a:moveTo>
                <a:lnTo>
                  <a:pt x="17272" y="52197"/>
                </a:lnTo>
                <a:lnTo>
                  <a:pt x="9779" y="50037"/>
                </a:lnTo>
                <a:lnTo>
                  <a:pt x="9779" y="50037"/>
                </a:lnTo>
                <a:lnTo>
                  <a:pt x="0" y="78104"/>
                </a:lnTo>
                <a:lnTo>
                  <a:pt x="0" y="78104"/>
                </a:lnTo>
                <a:lnTo>
                  <a:pt x="5461" y="90424"/>
                </a:lnTo>
                <a:lnTo>
                  <a:pt x="18415" y="96900"/>
                </a:lnTo>
                <a:lnTo>
                  <a:pt x="37084" y="97916"/>
                </a:lnTo>
                <a:lnTo>
                  <a:pt x="61213" y="94741"/>
                </a:lnTo>
                <a:lnTo>
                  <a:pt x="85344" y="87884"/>
                </a:lnTo>
                <a:lnTo>
                  <a:pt x="107315" y="81787"/>
                </a:lnTo>
                <a:lnTo>
                  <a:pt x="131445" y="74929"/>
                </a:lnTo>
                <a:lnTo>
                  <a:pt x="157734" y="67310"/>
                </a:lnTo>
                <a:lnTo>
                  <a:pt x="180721" y="61975"/>
                </a:lnTo>
                <a:lnTo>
                  <a:pt x="200152" y="56514"/>
                </a:lnTo>
                <a:lnTo>
                  <a:pt x="218948" y="51181"/>
                </a:lnTo>
                <a:lnTo>
                  <a:pt x="239775" y="45720"/>
                </a:lnTo>
                <a:lnTo>
                  <a:pt x="259207" y="39242"/>
                </a:lnTo>
                <a:lnTo>
                  <a:pt x="283718" y="34544"/>
                </a:lnTo>
                <a:lnTo>
                  <a:pt x="308863" y="30607"/>
                </a:lnTo>
                <a:lnTo>
                  <a:pt x="331597" y="25273"/>
                </a:lnTo>
                <a:lnTo>
                  <a:pt x="352425" y="19431"/>
                </a:lnTo>
                <a:lnTo>
                  <a:pt x="375538" y="14350"/>
                </a:lnTo>
                <a:lnTo>
                  <a:pt x="399669" y="9778"/>
                </a:lnTo>
                <a:lnTo>
                  <a:pt x="422656" y="6858"/>
                </a:lnTo>
                <a:lnTo>
                  <a:pt x="440309" y="3556"/>
                </a:lnTo>
                <a:lnTo>
                  <a:pt x="45326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66464" y="129666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97573" y="17103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95808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70" dirty="0">
                <a:latin typeface="Lucida Sans"/>
                <a:cs typeface="Lucida Sans"/>
              </a:rPr>
              <a:t>Mouth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terminal</a:t>
            </a:r>
            <a:r>
              <a:rPr sz="1500" spc="-3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Alimentary </a:t>
            </a:r>
            <a:r>
              <a:rPr sz="1500" spc="-60" dirty="0">
                <a:latin typeface="Lucida Sans"/>
                <a:cs typeface="Lucida Sans"/>
              </a:rPr>
              <a:t>canal opens </a:t>
            </a:r>
            <a:r>
              <a:rPr sz="1500" spc="-75" dirty="0">
                <a:latin typeface="Lucida Sans"/>
                <a:cs typeface="Lucida Sans"/>
              </a:rPr>
              <a:t>out </a:t>
            </a:r>
            <a:r>
              <a:rPr sz="1500" spc="-35" dirty="0">
                <a:latin typeface="Lucida Sans"/>
                <a:cs typeface="Lucida Sans"/>
              </a:rPr>
              <a:t>by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anus </a:t>
            </a:r>
            <a:r>
              <a:rPr sz="1500" spc="-50" dirty="0">
                <a:latin typeface="Lucida Sans"/>
                <a:cs typeface="Lucida Sans"/>
              </a:rPr>
              <a:t>(cloaca</a:t>
            </a:r>
            <a:r>
              <a:rPr sz="1500" spc="-36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 absent).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Intestine is </a:t>
            </a:r>
            <a:r>
              <a:rPr sz="1500" spc="-70" dirty="0">
                <a:latin typeface="Lucida Sans"/>
                <a:cs typeface="Lucida Sans"/>
              </a:rPr>
              <a:t>long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lacks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scroll</a:t>
            </a:r>
            <a:r>
              <a:rPr sz="1500" b="1" spc="-2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valve</a:t>
            </a:r>
            <a:r>
              <a:rPr sz="1500" spc="-5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5071" y="2276855"/>
            <a:ext cx="4849368" cy="2481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17591" y="2670047"/>
            <a:ext cx="3977640" cy="2423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65882" y="1653031"/>
            <a:ext cx="740410" cy="36195"/>
          </a:xfrm>
          <a:custGeom>
            <a:avLst/>
            <a:gdLst/>
            <a:ahLst/>
            <a:cxnLst/>
            <a:rect l="l" t="t" r="r" b="b"/>
            <a:pathLst>
              <a:path w="740410" h="36194">
                <a:moveTo>
                  <a:pt x="0" y="0"/>
                </a:moveTo>
                <a:lnTo>
                  <a:pt x="9779" y="0"/>
                </a:lnTo>
                <a:lnTo>
                  <a:pt x="9779" y="0"/>
                </a:lnTo>
                <a:lnTo>
                  <a:pt x="26289" y="3682"/>
                </a:lnTo>
                <a:lnTo>
                  <a:pt x="45085" y="8636"/>
                </a:lnTo>
                <a:lnTo>
                  <a:pt x="64516" y="17271"/>
                </a:lnTo>
                <a:lnTo>
                  <a:pt x="82168" y="24129"/>
                </a:lnTo>
                <a:lnTo>
                  <a:pt x="100837" y="29209"/>
                </a:lnTo>
                <a:lnTo>
                  <a:pt x="117475" y="33908"/>
                </a:lnTo>
                <a:lnTo>
                  <a:pt x="134747" y="35687"/>
                </a:lnTo>
                <a:lnTo>
                  <a:pt x="134747" y="35687"/>
                </a:lnTo>
                <a:lnTo>
                  <a:pt x="153416" y="34543"/>
                </a:lnTo>
                <a:lnTo>
                  <a:pt x="170687" y="31750"/>
                </a:lnTo>
                <a:lnTo>
                  <a:pt x="187198" y="27050"/>
                </a:lnTo>
                <a:lnTo>
                  <a:pt x="204597" y="20574"/>
                </a:lnTo>
                <a:lnTo>
                  <a:pt x="222123" y="15493"/>
                </a:lnTo>
                <a:lnTo>
                  <a:pt x="240919" y="9778"/>
                </a:lnTo>
                <a:lnTo>
                  <a:pt x="260350" y="6476"/>
                </a:lnTo>
                <a:lnTo>
                  <a:pt x="279019" y="4699"/>
                </a:lnTo>
                <a:lnTo>
                  <a:pt x="297815" y="3682"/>
                </a:lnTo>
                <a:lnTo>
                  <a:pt x="317246" y="2158"/>
                </a:lnTo>
                <a:lnTo>
                  <a:pt x="337058" y="0"/>
                </a:lnTo>
                <a:lnTo>
                  <a:pt x="359283" y="0"/>
                </a:lnTo>
                <a:lnTo>
                  <a:pt x="379856" y="1142"/>
                </a:lnTo>
                <a:lnTo>
                  <a:pt x="398525" y="1142"/>
                </a:lnTo>
                <a:lnTo>
                  <a:pt x="416941" y="3682"/>
                </a:lnTo>
                <a:lnTo>
                  <a:pt x="435610" y="6476"/>
                </a:lnTo>
                <a:lnTo>
                  <a:pt x="435610" y="6476"/>
                </a:lnTo>
                <a:lnTo>
                  <a:pt x="455422" y="10794"/>
                </a:lnTo>
                <a:lnTo>
                  <a:pt x="475996" y="16255"/>
                </a:lnTo>
                <a:lnTo>
                  <a:pt x="497205" y="20574"/>
                </a:lnTo>
                <a:lnTo>
                  <a:pt x="516636" y="23113"/>
                </a:lnTo>
                <a:lnTo>
                  <a:pt x="536448" y="24129"/>
                </a:lnTo>
                <a:lnTo>
                  <a:pt x="555117" y="25272"/>
                </a:lnTo>
                <a:lnTo>
                  <a:pt x="573913" y="25272"/>
                </a:lnTo>
                <a:lnTo>
                  <a:pt x="592201" y="25272"/>
                </a:lnTo>
                <a:lnTo>
                  <a:pt x="610997" y="25272"/>
                </a:lnTo>
                <a:lnTo>
                  <a:pt x="630809" y="25907"/>
                </a:lnTo>
                <a:lnTo>
                  <a:pt x="650240" y="27050"/>
                </a:lnTo>
                <a:lnTo>
                  <a:pt x="672211" y="28066"/>
                </a:lnTo>
                <a:lnTo>
                  <a:pt x="694182" y="28066"/>
                </a:lnTo>
                <a:lnTo>
                  <a:pt x="713994" y="28066"/>
                </a:lnTo>
                <a:lnTo>
                  <a:pt x="729361" y="28066"/>
                </a:lnTo>
                <a:lnTo>
                  <a:pt x="740156" y="317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71466" y="986408"/>
            <a:ext cx="407034" cy="324485"/>
          </a:xfrm>
          <a:custGeom>
            <a:avLst/>
            <a:gdLst/>
            <a:ahLst/>
            <a:cxnLst/>
            <a:rect l="l" t="t" r="r" b="b"/>
            <a:pathLst>
              <a:path w="407035" h="324484">
                <a:moveTo>
                  <a:pt x="11937" y="80263"/>
                </a:moveTo>
                <a:lnTo>
                  <a:pt x="0" y="80263"/>
                </a:lnTo>
                <a:lnTo>
                  <a:pt x="26288" y="78104"/>
                </a:lnTo>
                <a:lnTo>
                  <a:pt x="49403" y="72643"/>
                </a:lnTo>
                <a:lnTo>
                  <a:pt x="74549" y="66166"/>
                </a:lnTo>
                <a:lnTo>
                  <a:pt x="99695" y="60832"/>
                </a:lnTo>
                <a:lnTo>
                  <a:pt x="123825" y="54355"/>
                </a:lnTo>
                <a:lnTo>
                  <a:pt x="146938" y="46354"/>
                </a:lnTo>
                <a:lnTo>
                  <a:pt x="166370" y="41020"/>
                </a:lnTo>
                <a:lnTo>
                  <a:pt x="182880" y="35560"/>
                </a:lnTo>
                <a:lnTo>
                  <a:pt x="198374" y="31241"/>
                </a:lnTo>
                <a:lnTo>
                  <a:pt x="211328" y="26924"/>
                </a:lnTo>
                <a:lnTo>
                  <a:pt x="230124" y="22605"/>
                </a:lnTo>
                <a:lnTo>
                  <a:pt x="249809" y="17272"/>
                </a:lnTo>
                <a:lnTo>
                  <a:pt x="271525" y="11811"/>
                </a:lnTo>
                <a:lnTo>
                  <a:pt x="293750" y="6095"/>
                </a:lnTo>
                <a:lnTo>
                  <a:pt x="314325" y="2159"/>
                </a:lnTo>
                <a:lnTo>
                  <a:pt x="329819" y="0"/>
                </a:lnTo>
                <a:lnTo>
                  <a:pt x="338455" y="3937"/>
                </a:lnTo>
                <a:lnTo>
                  <a:pt x="332994" y="11811"/>
                </a:lnTo>
                <a:lnTo>
                  <a:pt x="323977" y="23749"/>
                </a:lnTo>
                <a:lnTo>
                  <a:pt x="312166" y="35560"/>
                </a:lnTo>
                <a:lnTo>
                  <a:pt x="298831" y="48894"/>
                </a:lnTo>
                <a:lnTo>
                  <a:pt x="285877" y="61849"/>
                </a:lnTo>
                <a:lnTo>
                  <a:pt x="272923" y="73787"/>
                </a:lnTo>
                <a:lnTo>
                  <a:pt x="261747" y="86994"/>
                </a:lnTo>
                <a:lnTo>
                  <a:pt x="250952" y="98551"/>
                </a:lnTo>
                <a:lnTo>
                  <a:pt x="237617" y="111887"/>
                </a:lnTo>
                <a:lnTo>
                  <a:pt x="222504" y="125602"/>
                </a:lnTo>
                <a:lnTo>
                  <a:pt x="204850" y="143255"/>
                </a:lnTo>
                <a:lnTo>
                  <a:pt x="190881" y="160527"/>
                </a:lnTo>
                <a:lnTo>
                  <a:pt x="178562" y="175640"/>
                </a:lnTo>
                <a:lnTo>
                  <a:pt x="165608" y="191769"/>
                </a:lnTo>
                <a:lnTo>
                  <a:pt x="152273" y="207263"/>
                </a:lnTo>
                <a:lnTo>
                  <a:pt x="49403" y="324357"/>
                </a:lnTo>
                <a:lnTo>
                  <a:pt x="61595" y="324357"/>
                </a:lnTo>
                <a:lnTo>
                  <a:pt x="76708" y="321437"/>
                </a:lnTo>
                <a:lnTo>
                  <a:pt x="97536" y="316738"/>
                </a:lnTo>
                <a:lnTo>
                  <a:pt x="122809" y="311657"/>
                </a:lnTo>
                <a:lnTo>
                  <a:pt x="147955" y="306959"/>
                </a:lnTo>
                <a:lnTo>
                  <a:pt x="172085" y="302005"/>
                </a:lnTo>
                <a:lnTo>
                  <a:pt x="194056" y="298323"/>
                </a:lnTo>
                <a:lnTo>
                  <a:pt x="214630" y="293369"/>
                </a:lnTo>
                <a:lnTo>
                  <a:pt x="235458" y="288670"/>
                </a:lnTo>
                <a:lnTo>
                  <a:pt x="257429" y="283590"/>
                </a:lnTo>
                <a:lnTo>
                  <a:pt x="277241" y="278891"/>
                </a:lnTo>
                <a:lnTo>
                  <a:pt x="277241" y="278891"/>
                </a:lnTo>
                <a:lnTo>
                  <a:pt x="298831" y="274954"/>
                </a:lnTo>
                <a:lnTo>
                  <a:pt x="326136" y="268097"/>
                </a:lnTo>
                <a:lnTo>
                  <a:pt x="352425" y="260603"/>
                </a:lnTo>
                <a:lnTo>
                  <a:pt x="376936" y="254126"/>
                </a:lnTo>
                <a:lnTo>
                  <a:pt x="394208" y="247268"/>
                </a:lnTo>
                <a:lnTo>
                  <a:pt x="406527" y="242188"/>
                </a:lnTo>
                <a:lnTo>
                  <a:pt x="393192" y="23787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68291" y="813942"/>
            <a:ext cx="701675" cy="258445"/>
          </a:xfrm>
          <a:custGeom>
            <a:avLst/>
            <a:gdLst/>
            <a:ahLst/>
            <a:cxnLst/>
            <a:rect l="l" t="t" r="r" b="b"/>
            <a:pathLst>
              <a:path w="701675" h="258444">
                <a:moveTo>
                  <a:pt x="12192" y="258444"/>
                </a:moveTo>
                <a:lnTo>
                  <a:pt x="12192" y="258444"/>
                </a:lnTo>
                <a:lnTo>
                  <a:pt x="0" y="221360"/>
                </a:lnTo>
                <a:lnTo>
                  <a:pt x="4318" y="204850"/>
                </a:lnTo>
                <a:lnTo>
                  <a:pt x="12192" y="194055"/>
                </a:lnTo>
                <a:lnTo>
                  <a:pt x="21971" y="182117"/>
                </a:lnTo>
                <a:lnTo>
                  <a:pt x="35306" y="170941"/>
                </a:lnTo>
                <a:lnTo>
                  <a:pt x="48260" y="160146"/>
                </a:lnTo>
                <a:lnTo>
                  <a:pt x="63627" y="148589"/>
                </a:lnTo>
                <a:lnTo>
                  <a:pt x="78867" y="137159"/>
                </a:lnTo>
                <a:lnTo>
                  <a:pt x="94234" y="127761"/>
                </a:lnTo>
                <a:lnTo>
                  <a:pt x="111887" y="116585"/>
                </a:lnTo>
                <a:lnTo>
                  <a:pt x="131318" y="105028"/>
                </a:lnTo>
                <a:lnTo>
                  <a:pt x="147955" y="94233"/>
                </a:lnTo>
                <a:lnTo>
                  <a:pt x="168783" y="79882"/>
                </a:lnTo>
                <a:lnTo>
                  <a:pt x="191516" y="68325"/>
                </a:lnTo>
                <a:lnTo>
                  <a:pt x="213487" y="59308"/>
                </a:lnTo>
                <a:lnTo>
                  <a:pt x="234315" y="50672"/>
                </a:lnTo>
                <a:lnTo>
                  <a:pt x="254888" y="42036"/>
                </a:lnTo>
                <a:lnTo>
                  <a:pt x="279273" y="33400"/>
                </a:lnTo>
                <a:lnTo>
                  <a:pt x="334010" y="18287"/>
                </a:lnTo>
                <a:lnTo>
                  <a:pt x="392049" y="7111"/>
                </a:lnTo>
                <a:lnTo>
                  <a:pt x="455422" y="1015"/>
                </a:lnTo>
                <a:lnTo>
                  <a:pt x="487045" y="0"/>
                </a:lnTo>
                <a:lnTo>
                  <a:pt x="520192" y="0"/>
                </a:lnTo>
                <a:lnTo>
                  <a:pt x="575945" y="2793"/>
                </a:lnTo>
                <a:lnTo>
                  <a:pt x="629666" y="11429"/>
                </a:lnTo>
                <a:lnTo>
                  <a:pt x="648335" y="16128"/>
                </a:lnTo>
                <a:lnTo>
                  <a:pt x="664463" y="20065"/>
                </a:lnTo>
                <a:lnTo>
                  <a:pt x="679958" y="24383"/>
                </a:lnTo>
                <a:lnTo>
                  <a:pt x="679958" y="24383"/>
                </a:lnTo>
                <a:lnTo>
                  <a:pt x="694055" y="29844"/>
                </a:lnTo>
                <a:lnTo>
                  <a:pt x="701548" y="32384"/>
                </a:lnTo>
                <a:lnTo>
                  <a:pt x="678942" y="3086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4202" y="1070990"/>
            <a:ext cx="318770" cy="227329"/>
          </a:xfrm>
          <a:custGeom>
            <a:avLst/>
            <a:gdLst/>
            <a:ahLst/>
            <a:cxnLst/>
            <a:rect l="l" t="t" r="r" b="b"/>
            <a:pathLst>
              <a:path w="318770" h="227330">
                <a:moveTo>
                  <a:pt x="0" y="222377"/>
                </a:moveTo>
                <a:lnTo>
                  <a:pt x="9651" y="223520"/>
                </a:lnTo>
                <a:lnTo>
                  <a:pt x="24764" y="227075"/>
                </a:lnTo>
                <a:lnTo>
                  <a:pt x="43561" y="226060"/>
                </a:lnTo>
                <a:lnTo>
                  <a:pt x="61849" y="220218"/>
                </a:lnTo>
                <a:lnTo>
                  <a:pt x="80645" y="209804"/>
                </a:lnTo>
                <a:lnTo>
                  <a:pt x="100457" y="195453"/>
                </a:lnTo>
                <a:lnTo>
                  <a:pt x="124587" y="178181"/>
                </a:lnTo>
                <a:lnTo>
                  <a:pt x="149733" y="158750"/>
                </a:lnTo>
                <a:lnTo>
                  <a:pt x="173482" y="139954"/>
                </a:lnTo>
                <a:lnTo>
                  <a:pt x="192277" y="127000"/>
                </a:lnTo>
                <a:lnTo>
                  <a:pt x="206628" y="117348"/>
                </a:lnTo>
                <a:lnTo>
                  <a:pt x="218439" y="108331"/>
                </a:lnTo>
                <a:lnTo>
                  <a:pt x="231775" y="97917"/>
                </a:lnTo>
                <a:lnTo>
                  <a:pt x="244094" y="87757"/>
                </a:lnTo>
                <a:lnTo>
                  <a:pt x="244094" y="87757"/>
                </a:lnTo>
                <a:lnTo>
                  <a:pt x="257048" y="74803"/>
                </a:lnTo>
                <a:lnTo>
                  <a:pt x="272542" y="59690"/>
                </a:lnTo>
                <a:lnTo>
                  <a:pt x="286512" y="43180"/>
                </a:lnTo>
                <a:lnTo>
                  <a:pt x="299847" y="30225"/>
                </a:lnTo>
                <a:lnTo>
                  <a:pt x="309625" y="19812"/>
                </a:lnTo>
                <a:lnTo>
                  <a:pt x="316102" y="8636"/>
                </a:lnTo>
                <a:lnTo>
                  <a:pt x="31826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79161" y="1049400"/>
            <a:ext cx="14604" cy="2540"/>
          </a:xfrm>
          <a:custGeom>
            <a:avLst/>
            <a:gdLst/>
            <a:ahLst/>
            <a:cxnLst/>
            <a:rect l="l" t="t" r="r" b="b"/>
            <a:pathLst>
              <a:path w="14604" h="2540">
                <a:moveTo>
                  <a:pt x="14477" y="0"/>
                </a:moveTo>
                <a:lnTo>
                  <a:pt x="0" y="2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19755" y="1870201"/>
            <a:ext cx="3390265" cy="51435"/>
          </a:xfrm>
          <a:custGeom>
            <a:avLst/>
            <a:gdLst/>
            <a:ahLst/>
            <a:cxnLst/>
            <a:rect l="l" t="t" r="r" b="b"/>
            <a:pathLst>
              <a:path w="3390265" h="51435">
                <a:moveTo>
                  <a:pt x="0" y="5714"/>
                </a:moveTo>
                <a:lnTo>
                  <a:pt x="0" y="5714"/>
                </a:lnTo>
                <a:lnTo>
                  <a:pt x="8636" y="10033"/>
                </a:lnTo>
                <a:lnTo>
                  <a:pt x="19812" y="14350"/>
                </a:lnTo>
                <a:lnTo>
                  <a:pt x="34162" y="21844"/>
                </a:lnTo>
                <a:lnTo>
                  <a:pt x="51435" y="31623"/>
                </a:lnTo>
                <a:lnTo>
                  <a:pt x="68071" y="40259"/>
                </a:lnTo>
                <a:lnTo>
                  <a:pt x="87883" y="46736"/>
                </a:lnTo>
                <a:lnTo>
                  <a:pt x="108331" y="50038"/>
                </a:lnTo>
                <a:lnTo>
                  <a:pt x="131699" y="51054"/>
                </a:lnTo>
                <a:lnTo>
                  <a:pt x="131699" y="51054"/>
                </a:lnTo>
                <a:lnTo>
                  <a:pt x="154431" y="50038"/>
                </a:lnTo>
                <a:lnTo>
                  <a:pt x="176402" y="46736"/>
                </a:lnTo>
                <a:lnTo>
                  <a:pt x="200532" y="42418"/>
                </a:lnTo>
                <a:lnTo>
                  <a:pt x="224662" y="34544"/>
                </a:lnTo>
                <a:lnTo>
                  <a:pt x="247650" y="28321"/>
                </a:lnTo>
                <a:lnTo>
                  <a:pt x="268224" y="21844"/>
                </a:lnTo>
                <a:lnTo>
                  <a:pt x="286893" y="15367"/>
                </a:lnTo>
                <a:lnTo>
                  <a:pt x="303402" y="10795"/>
                </a:lnTo>
                <a:lnTo>
                  <a:pt x="320801" y="7493"/>
                </a:lnTo>
                <a:lnTo>
                  <a:pt x="340487" y="4572"/>
                </a:lnTo>
                <a:lnTo>
                  <a:pt x="363600" y="1016"/>
                </a:lnTo>
                <a:lnTo>
                  <a:pt x="388746" y="0"/>
                </a:lnTo>
                <a:lnTo>
                  <a:pt x="409701" y="0"/>
                </a:lnTo>
                <a:lnTo>
                  <a:pt x="429513" y="0"/>
                </a:lnTo>
                <a:lnTo>
                  <a:pt x="446786" y="1016"/>
                </a:lnTo>
                <a:lnTo>
                  <a:pt x="465455" y="3556"/>
                </a:lnTo>
                <a:lnTo>
                  <a:pt x="486282" y="7493"/>
                </a:lnTo>
                <a:lnTo>
                  <a:pt x="508000" y="13208"/>
                </a:lnTo>
                <a:lnTo>
                  <a:pt x="532383" y="20827"/>
                </a:lnTo>
                <a:lnTo>
                  <a:pt x="559816" y="27305"/>
                </a:lnTo>
                <a:lnTo>
                  <a:pt x="584581" y="33401"/>
                </a:lnTo>
                <a:lnTo>
                  <a:pt x="606551" y="39243"/>
                </a:lnTo>
                <a:lnTo>
                  <a:pt x="624205" y="42418"/>
                </a:lnTo>
                <a:lnTo>
                  <a:pt x="644017" y="44196"/>
                </a:lnTo>
                <a:lnTo>
                  <a:pt x="667766" y="45339"/>
                </a:lnTo>
                <a:lnTo>
                  <a:pt x="694055" y="46736"/>
                </a:lnTo>
                <a:lnTo>
                  <a:pt x="720344" y="44196"/>
                </a:lnTo>
                <a:lnTo>
                  <a:pt x="745870" y="43180"/>
                </a:lnTo>
                <a:lnTo>
                  <a:pt x="768604" y="41402"/>
                </a:lnTo>
                <a:lnTo>
                  <a:pt x="791591" y="38100"/>
                </a:lnTo>
                <a:lnTo>
                  <a:pt x="812545" y="35560"/>
                </a:lnTo>
                <a:lnTo>
                  <a:pt x="833373" y="32766"/>
                </a:lnTo>
                <a:lnTo>
                  <a:pt x="853947" y="29464"/>
                </a:lnTo>
                <a:lnTo>
                  <a:pt x="872617" y="27305"/>
                </a:lnTo>
                <a:lnTo>
                  <a:pt x="872617" y="27305"/>
                </a:lnTo>
                <a:lnTo>
                  <a:pt x="894588" y="24765"/>
                </a:lnTo>
                <a:lnTo>
                  <a:pt x="920877" y="21844"/>
                </a:lnTo>
                <a:lnTo>
                  <a:pt x="951483" y="19431"/>
                </a:lnTo>
                <a:lnTo>
                  <a:pt x="980947" y="16129"/>
                </a:lnTo>
                <a:lnTo>
                  <a:pt x="1005078" y="15367"/>
                </a:lnTo>
                <a:lnTo>
                  <a:pt x="1029207" y="14350"/>
                </a:lnTo>
                <a:lnTo>
                  <a:pt x="1051179" y="13208"/>
                </a:lnTo>
                <a:lnTo>
                  <a:pt x="1070991" y="13208"/>
                </a:lnTo>
                <a:lnTo>
                  <a:pt x="1092581" y="13208"/>
                </a:lnTo>
                <a:lnTo>
                  <a:pt x="1092581" y="13208"/>
                </a:lnTo>
                <a:lnTo>
                  <a:pt x="1118108" y="15367"/>
                </a:lnTo>
                <a:lnTo>
                  <a:pt x="1147318" y="19431"/>
                </a:lnTo>
                <a:lnTo>
                  <a:pt x="1175766" y="24003"/>
                </a:lnTo>
                <a:lnTo>
                  <a:pt x="1206372" y="28321"/>
                </a:lnTo>
                <a:lnTo>
                  <a:pt x="1235202" y="32766"/>
                </a:lnTo>
                <a:lnTo>
                  <a:pt x="1257045" y="35560"/>
                </a:lnTo>
                <a:lnTo>
                  <a:pt x="1277620" y="39243"/>
                </a:lnTo>
                <a:lnTo>
                  <a:pt x="1298447" y="42418"/>
                </a:lnTo>
                <a:lnTo>
                  <a:pt x="1318259" y="43180"/>
                </a:lnTo>
                <a:lnTo>
                  <a:pt x="1339215" y="42418"/>
                </a:lnTo>
                <a:lnTo>
                  <a:pt x="1361820" y="42418"/>
                </a:lnTo>
                <a:lnTo>
                  <a:pt x="1387474" y="41402"/>
                </a:lnTo>
                <a:lnTo>
                  <a:pt x="1413764" y="38100"/>
                </a:lnTo>
                <a:lnTo>
                  <a:pt x="1435354" y="34544"/>
                </a:lnTo>
                <a:lnTo>
                  <a:pt x="1455039" y="31623"/>
                </a:lnTo>
                <a:lnTo>
                  <a:pt x="1472692" y="28321"/>
                </a:lnTo>
                <a:lnTo>
                  <a:pt x="1489329" y="24765"/>
                </a:lnTo>
                <a:lnTo>
                  <a:pt x="1508759" y="20827"/>
                </a:lnTo>
                <a:lnTo>
                  <a:pt x="1528571" y="16129"/>
                </a:lnTo>
                <a:lnTo>
                  <a:pt x="1549019" y="13208"/>
                </a:lnTo>
                <a:lnTo>
                  <a:pt x="1570355" y="10033"/>
                </a:lnTo>
                <a:lnTo>
                  <a:pt x="1591945" y="6476"/>
                </a:lnTo>
                <a:lnTo>
                  <a:pt x="1611757" y="4572"/>
                </a:lnTo>
                <a:lnTo>
                  <a:pt x="1632204" y="4572"/>
                </a:lnTo>
                <a:lnTo>
                  <a:pt x="1656715" y="4572"/>
                </a:lnTo>
                <a:lnTo>
                  <a:pt x="1681860" y="4572"/>
                </a:lnTo>
                <a:lnTo>
                  <a:pt x="1707769" y="6476"/>
                </a:lnTo>
                <a:lnTo>
                  <a:pt x="1730120" y="8636"/>
                </a:lnTo>
                <a:lnTo>
                  <a:pt x="1748535" y="12192"/>
                </a:lnTo>
                <a:lnTo>
                  <a:pt x="1766189" y="15367"/>
                </a:lnTo>
                <a:lnTo>
                  <a:pt x="1783842" y="19431"/>
                </a:lnTo>
                <a:lnTo>
                  <a:pt x="1799970" y="21844"/>
                </a:lnTo>
                <a:lnTo>
                  <a:pt x="1817623" y="22987"/>
                </a:lnTo>
                <a:lnTo>
                  <a:pt x="1838197" y="22987"/>
                </a:lnTo>
                <a:lnTo>
                  <a:pt x="1863344" y="22987"/>
                </a:lnTo>
                <a:lnTo>
                  <a:pt x="1891792" y="20827"/>
                </a:lnTo>
                <a:lnTo>
                  <a:pt x="1919096" y="16129"/>
                </a:lnTo>
                <a:lnTo>
                  <a:pt x="1946529" y="13208"/>
                </a:lnTo>
                <a:lnTo>
                  <a:pt x="1974977" y="10795"/>
                </a:lnTo>
                <a:lnTo>
                  <a:pt x="1999360" y="10033"/>
                </a:lnTo>
                <a:lnTo>
                  <a:pt x="2022094" y="10033"/>
                </a:lnTo>
                <a:lnTo>
                  <a:pt x="2044445" y="10033"/>
                </a:lnTo>
                <a:lnTo>
                  <a:pt x="2044445" y="10033"/>
                </a:lnTo>
                <a:lnTo>
                  <a:pt x="2066035" y="12192"/>
                </a:lnTo>
                <a:lnTo>
                  <a:pt x="2085847" y="15367"/>
                </a:lnTo>
                <a:lnTo>
                  <a:pt x="2105279" y="20827"/>
                </a:lnTo>
                <a:lnTo>
                  <a:pt x="2126107" y="24765"/>
                </a:lnTo>
                <a:lnTo>
                  <a:pt x="2145919" y="28321"/>
                </a:lnTo>
                <a:lnTo>
                  <a:pt x="2169033" y="31623"/>
                </a:lnTo>
                <a:lnTo>
                  <a:pt x="2192020" y="32766"/>
                </a:lnTo>
                <a:lnTo>
                  <a:pt x="2215007" y="30607"/>
                </a:lnTo>
                <a:lnTo>
                  <a:pt x="2238121" y="25908"/>
                </a:lnTo>
                <a:lnTo>
                  <a:pt x="2260092" y="21844"/>
                </a:lnTo>
                <a:lnTo>
                  <a:pt x="2278380" y="18287"/>
                </a:lnTo>
                <a:lnTo>
                  <a:pt x="2297176" y="15367"/>
                </a:lnTo>
                <a:lnTo>
                  <a:pt x="2317622" y="15367"/>
                </a:lnTo>
                <a:lnTo>
                  <a:pt x="2339594" y="16129"/>
                </a:lnTo>
                <a:lnTo>
                  <a:pt x="2360548" y="20827"/>
                </a:lnTo>
                <a:lnTo>
                  <a:pt x="2378202" y="24765"/>
                </a:lnTo>
                <a:lnTo>
                  <a:pt x="2394331" y="29464"/>
                </a:lnTo>
                <a:lnTo>
                  <a:pt x="2412999" y="32766"/>
                </a:lnTo>
                <a:lnTo>
                  <a:pt x="2433955" y="33401"/>
                </a:lnTo>
                <a:lnTo>
                  <a:pt x="2433955" y="33401"/>
                </a:lnTo>
                <a:lnTo>
                  <a:pt x="2456942" y="31623"/>
                </a:lnTo>
                <a:lnTo>
                  <a:pt x="2478532" y="27305"/>
                </a:lnTo>
                <a:lnTo>
                  <a:pt x="2502027" y="22987"/>
                </a:lnTo>
                <a:lnTo>
                  <a:pt x="2522473" y="18287"/>
                </a:lnTo>
                <a:lnTo>
                  <a:pt x="2542285" y="14350"/>
                </a:lnTo>
                <a:lnTo>
                  <a:pt x="2560701" y="14350"/>
                </a:lnTo>
                <a:lnTo>
                  <a:pt x="2577210" y="18287"/>
                </a:lnTo>
                <a:lnTo>
                  <a:pt x="2592705" y="22987"/>
                </a:lnTo>
                <a:lnTo>
                  <a:pt x="2607818" y="27305"/>
                </a:lnTo>
                <a:lnTo>
                  <a:pt x="2626486" y="29464"/>
                </a:lnTo>
                <a:lnTo>
                  <a:pt x="2647442" y="29464"/>
                </a:lnTo>
                <a:lnTo>
                  <a:pt x="2668270" y="27305"/>
                </a:lnTo>
                <a:lnTo>
                  <a:pt x="2688082" y="24003"/>
                </a:lnTo>
                <a:lnTo>
                  <a:pt x="2707513" y="21844"/>
                </a:lnTo>
                <a:lnTo>
                  <a:pt x="2727324" y="21844"/>
                </a:lnTo>
                <a:lnTo>
                  <a:pt x="2745740" y="24003"/>
                </a:lnTo>
                <a:lnTo>
                  <a:pt x="2764409" y="28321"/>
                </a:lnTo>
                <a:lnTo>
                  <a:pt x="2783205" y="31623"/>
                </a:lnTo>
                <a:lnTo>
                  <a:pt x="2800731" y="33401"/>
                </a:lnTo>
                <a:lnTo>
                  <a:pt x="2820161" y="33401"/>
                </a:lnTo>
                <a:lnTo>
                  <a:pt x="2838958" y="31623"/>
                </a:lnTo>
                <a:lnTo>
                  <a:pt x="2857627" y="27305"/>
                </a:lnTo>
                <a:lnTo>
                  <a:pt x="2877058" y="22987"/>
                </a:lnTo>
                <a:lnTo>
                  <a:pt x="2899410" y="19431"/>
                </a:lnTo>
                <a:lnTo>
                  <a:pt x="2922143" y="19431"/>
                </a:lnTo>
                <a:lnTo>
                  <a:pt x="2942971" y="21844"/>
                </a:lnTo>
                <a:lnTo>
                  <a:pt x="2963798" y="25908"/>
                </a:lnTo>
                <a:lnTo>
                  <a:pt x="2985770" y="30607"/>
                </a:lnTo>
                <a:lnTo>
                  <a:pt x="3009899" y="32766"/>
                </a:lnTo>
                <a:lnTo>
                  <a:pt x="3032633" y="33401"/>
                </a:lnTo>
                <a:lnTo>
                  <a:pt x="3054604" y="33401"/>
                </a:lnTo>
                <a:lnTo>
                  <a:pt x="3075432" y="31623"/>
                </a:lnTo>
                <a:lnTo>
                  <a:pt x="3095244" y="30607"/>
                </a:lnTo>
                <a:lnTo>
                  <a:pt x="3111881" y="31623"/>
                </a:lnTo>
                <a:lnTo>
                  <a:pt x="3128010" y="33401"/>
                </a:lnTo>
                <a:lnTo>
                  <a:pt x="3145282" y="35560"/>
                </a:lnTo>
                <a:lnTo>
                  <a:pt x="3166491" y="39243"/>
                </a:lnTo>
                <a:lnTo>
                  <a:pt x="3191383" y="42418"/>
                </a:lnTo>
                <a:lnTo>
                  <a:pt x="3214751" y="43180"/>
                </a:lnTo>
                <a:lnTo>
                  <a:pt x="3236341" y="43180"/>
                </a:lnTo>
                <a:lnTo>
                  <a:pt x="3257296" y="42418"/>
                </a:lnTo>
                <a:lnTo>
                  <a:pt x="3278124" y="40259"/>
                </a:lnTo>
                <a:lnTo>
                  <a:pt x="3297935" y="38100"/>
                </a:lnTo>
                <a:lnTo>
                  <a:pt x="3315207" y="35560"/>
                </a:lnTo>
                <a:lnTo>
                  <a:pt x="3334004" y="35560"/>
                </a:lnTo>
                <a:lnTo>
                  <a:pt x="3334004" y="35560"/>
                </a:lnTo>
                <a:lnTo>
                  <a:pt x="3352673" y="37084"/>
                </a:lnTo>
                <a:lnTo>
                  <a:pt x="3367785" y="38100"/>
                </a:lnTo>
                <a:lnTo>
                  <a:pt x="3379978" y="39243"/>
                </a:lnTo>
                <a:lnTo>
                  <a:pt x="3389756" y="402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31484" y="19255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04338" y="2094738"/>
            <a:ext cx="2348230" cy="62230"/>
          </a:xfrm>
          <a:custGeom>
            <a:avLst/>
            <a:gdLst/>
            <a:ahLst/>
            <a:cxnLst/>
            <a:rect l="l" t="t" r="r" b="b"/>
            <a:pathLst>
              <a:path w="2348229" h="62230">
                <a:moveTo>
                  <a:pt x="0" y="23113"/>
                </a:moveTo>
                <a:lnTo>
                  <a:pt x="18414" y="25273"/>
                </a:lnTo>
                <a:lnTo>
                  <a:pt x="34925" y="25273"/>
                </a:lnTo>
                <a:lnTo>
                  <a:pt x="53339" y="26288"/>
                </a:lnTo>
                <a:lnTo>
                  <a:pt x="72009" y="28829"/>
                </a:lnTo>
                <a:lnTo>
                  <a:pt x="89662" y="31750"/>
                </a:lnTo>
                <a:lnTo>
                  <a:pt x="107950" y="36068"/>
                </a:lnTo>
                <a:lnTo>
                  <a:pt x="125603" y="40386"/>
                </a:lnTo>
                <a:lnTo>
                  <a:pt x="143256" y="44704"/>
                </a:lnTo>
                <a:lnTo>
                  <a:pt x="160909" y="50037"/>
                </a:lnTo>
                <a:lnTo>
                  <a:pt x="178181" y="53721"/>
                </a:lnTo>
                <a:lnTo>
                  <a:pt x="196976" y="55880"/>
                </a:lnTo>
                <a:lnTo>
                  <a:pt x="216662" y="55880"/>
                </a:lnTo>
                <a:lnTo>
                  <a:pt x="239394" y="52197"/>
                </a:lnTo>
                <a:lnTo>
                  <a:pt x="264541" y="44704"/>
                </a:lnTo>
                <a:lnTo>
                  <a:pt x="289051" y="34925"/>
                </a:lnTo>
                <a:lnTo>
                  <a:pt x="307467" y="26288"/>
                </a:lnTo>
                <a:lnTo>
                  <a:pt x="327279" y="17272"/>
                </a:lnTo>
                <a:lnTo>
                  <a:pt x="347091" y="9017"/>
                </a:lnTo>
                <a:lnTo>
                  <a:pt x="367538" y="3683"/>
                </a:lnTo>
                <a:lnTo>
                  <a:pt x="392049" y="0"/>
                </a:lnTo>
                <a:lnTo>
                  <a:pt x="416941" y="0"/>
                </a:lnTo>
                <a:lnTo>
                  <a:pt x="416941" y="0"/>
                </a:lnTo>
                <a:lnTo>
                  <a:pt x="440944" y="3683"/>
                </a:lnTo>
                <a:lnTo>
                  <a:pt x="462914" y="9017"/>
                </a:lnTo>
                <a:lnTo>
                  <a:pt x="486029" y="17272"/>
                </a:lnTo>
                <a:lnTo>
                  <a:pt x="508635" y="25273"/>
                </a:lnTo>
                <a:lnTo>
                  <a:pt x="532130" y="33909"/>
                </a:lnTo>
                <a:lnTo>
                  <a:pt x="554736" y="41402"/>
                </a:lnTo>
                <a:lnTo>
                  <a:pt x="578865" y="49022"/>
                </a:lnTo>
                <a:lnTo>
                  <a:pt x="602996" y="54737"/>
                </a:lnTo>
                <a:lnTo>
                  <a:pt x="628141" y="59817"/>
                </a:lnTo>
                <a:lnTo>
                  <a:pt x="655574" y="61975"/>
                </a:lnTo>
                <a:lnTo>
                  <a:pt x="685038" y="59817"/>
                </a:lnTo>
                <a:lnTo>
                  <a:pt x="710311" y="55880"/>
                </a:lnTo>
                <a:lnTo>
                  <a:pt x="731138" y="49022"/>
                </a:lnTo>
                <a:lnTo>
                  <a:pt x="750951" y="41402"/>
                </a:lnTo>
                <a:lnTo>
                  <a:pt x="775081" y="34925"/>
                </a:lnTo>
                <a:lnTo>
                  <a:pt x="802386" y="28829"/>
                </a:lnTo>
                <a:lnTo>
                  <a:pt x="829817" y="23113"/>
                </a:lnTo>
                <a:lnTo>
                  <a:pt x="857123" y="19812"/>
                </a:lnTo>
                <a:lnTo>
                  <a:pt x="884554" y="18415"/>
                </a:lnTo>
                <a:lnTo>
                  <a:pt x="884554" y="18415"/>
                </a:lnTo>
                <a:lnTo>
                  <a:pt x="910844" y="19812"/>
                </a:lnTo>
                <a:lnTo>
                  <a:pt x="935609" y="21971"/>
                </a:lnTo>
                <a:lnTo>
                  <a:pt x="961263" y="25273"/>
                </a:lnTo>
                <a:lnTo>
                  <a:pt x="984250" y="30606"/>
                </a:lnTo>
                <a:lnTo>
                  <a:pt x="1002538" y="37084"/>
                </a:lnTo>
                <a:lnTo>
                  <a:pt x="1019175" y="42544"/>
                </a:lnTo>
                <a:lnTo>
                  <a:pt x="1036447" y="47243"/>
                </a:lnTo>
                <a:lnTo>
                  <a:pt x="1054100" y="49022"/>
                </a:lnTo>
                <a:lnTo>
                  <a:pt x="1074927" y="51181"/>
                </a:lnTo>
                <a:lnTo>
                  <a:pt x="1100201" y="53721"/>
                </a:lnTo>
                <a:lnTo>
                  <a:pt x="1124331" y="52197"/>
                </a:lnTo>
                <a:lnTo>
                  <a:pt x="1146302" y="48260"/>
                </a:lnTo>
                <a:lnTo>
                  <a:pt x="1167891" y="41402"/>
                </a:lnTo>
                <a:lnTo>
                  <a:pt x="1187577" y="33909"/>
                </a:lnTo>
                <a:lnTo>
                  <a:pt x="1208532" y="27431"/>
                </a:lnTo>
                <a:lnTo>
                  <a:pt x="1231519" y="21971"/>
                </a:lnTo>
                <a:lnTo>
                  <a:pt x="1254633" y="17272"/>
                </a:lnTo>
                <a:lnTo>
                  <a:pt x="1277239" y="15493"/>
                </a:lnTo>
                <a:lnTo>
                  <a:pt x="1297051" y="15493"/>
                </a:lnTo>
                <a:lnTo>
                  <a:pt x="1315847" y="16637"/>
                </a:lnTo>
                <a:lnTo>
                  <a:pt x="1336675" y="16637"/>
                </a:lnTo>
                <a:lnTo>
                  <a:pt x="1355344" y="18415"/>
                </a:lnTo>
                <a:lnTo>
                  <a:pt x="1375156" y="23113"/>
                </a:lnTo>
                <a:lnTo>
                  <a:pt x="1395729" y="28829"/>
                </a:lnTo>
                <a:lnTo>
                  <a:pt x="1418716" y="33909"/>
                </a:lnTo>
                <a:lnTo>
                  <a:pt x="1440688" y="39243"/>
                </a:lnTo>
                <a:lnTo>
                  <a:pt x="1461642" y="43561"/>
                </a:lnTo>
                <a:lnTo>
                  <a:pt x="1479931" y="48260"/>
                </a:lnTo>
                <a:lnTo>
                  <a:pt x="1497584" y="50037"/>
                </a:lnTo>
                <a:lnTo>
                  <a:pt x="1515237" y="51181"/>
                </a:lnTo>
                <a:lnTo>
                  <a:pt x="1532889" y="50037"/>
                </a:lnTo>
                <a:lnTo>
                  <a:pt x="1550162" y="47243"/>
                </a:lnTo>
                <a:lnTo>
                  <a:pt x="1550162" y="47243"/>
                </a:lnTo>
                <a:lnTo>
                  <a:pt x="1570989" y="41402"/>
                </a:lnTo>
                <a:lnTo>
                  <a:pt x="1593723" y="33909"/>
                </a:lnTo>
                <a:lnTo>
                  <a:pt x="1621027" y="27431"/>
                </a:lnTo>
                <a:lnTo>
                  <a:pt x="1648460" y="21971"/>
                </a:lnTo>
                <a:lnTo>
                  <a:pt x="1673987" y="19812"/>
                </a:lnTo>
                <a:lnTo>
                  <a:pt x="1697736" y="21971"/>
                </a:lnTo>
                <a:lnTo>
                  <a:pt x="1719707" y="26288"/>
                </a:lnTo>
                <a:lnTo>
                  <a:pt x="1738502" y="32766"/>
                </a:lnTo>
                <a:lnTo>
                  <a:pt x="1755013" y="40386"/>
                </a:lnTo>
                <a:lnTo>
                  <a:pt x="1770126" y="45719"/>
                </a:lnTo>
                <a:lnTo>
                  <a:pt x="1784477" y="50037"/>
                </a:lnTo>
                <a:lnTo>
                  <a:pt x="1805051" y="53721"/>
                </a:lnTo>
                <a:lnTo>
                  <a:pt x="1828038" y="54737"/>
                </a:lnTo>
                <a:lnTo>
                  <a:pt x="1850009" y="52197"/>
                </a:lnTo>
                <a:lnTo>
                  <a:pt x="1869821" y="48260"/>
                </a:lnTo>
                <a:lnTo>
                  <a:pt x="1869821" y="48260"/>
                </a:lnTo>
                <a:lnTo>
                  <a:pt x="1889633" y="41402"/>
                </a:lnTo>
                <a:lnTo>
                  <a:pt x="1910207" y="33909"/>
                </a:lnTo>
                <a:lnTo>
                  <a:pt x="1931035" y="27431"/>
                </a:lnTo>
                <a:lnTo>
                  <a:pt x="1954022" y="23113"/>
                </a:lnTo>
                <a:lnTo>
                  <a:pt x="1977136" y="21971"/>
                </a:lnTo>
                <a:lnTo>
                  <a:pt x="1977136" y="21971"/>
                </a:lnTo>
                <a:lnTo>
                  <a:pt x="1996948" y="25273"/>
                </a:lnTo>
                <a:lnTo>
                  <a:pt x="2014220" y="30606"/>
                </a:lnTo>
                <a:lnTo>
                  <a:pt x="2031873" y="37084"/>
                </a:lnTo>
                <a:lnTo>
                  <a:pt x="2048002" y="42544"/>
                </a:lnTo>
                <a:lnTo>
                  <a:pt x="2066798" y="45719"/>
                </a:lnTo>
                <a:lnTo>
                  <a:pt x="2089785" y="44704"/>
                </a:lnTo>
                <a:lnTo>
                  <a:pt x="2111756" y="40386"/>
                </a:lnTo>
                <a:lnTo>
                  <a:pt x="2132584" y="34925"/>
                </a:lnTo>
                <a:lnTo>
                  <a:pt x="2150999" y="29591"/>
                </a:lnTo>
                <a:lnTo>
                  <a:pt x="2170811" y="25273"/>
                </a:lnTo>
                <a:lnTo>
                  <a:pt x="2192782" y="23113"/>
                </a:lnTo>
                <a:lnTo>
                  <a:pt x="2192782" y="23113"/>
                </a:lnTo>
                <a:lnTo>
                  <a:pt x="2214753" y="24130"/>
                </a:lnTo>
                <a:lnTo>
                  <a:pt x="2235200" y="27431"/>
                </a:lnTo>
                <a:lnTo>
                  <a:pt x="2255012" y="30606"/>
                </a:lnTo>
                <a:lnTo>
                  <a:pt x="2274824" y="32766"/>
                </a:lnTo>
                <a:lnTo>
                  <a:pt x="2292477" y="34925"/>
                </a:lnTo>
                <a:lnTo>
                  <a:pt x="2309749" y="36068"/>
                </a:lnTo>
                <a:lnTo>
                  <a:pt x="2325242" y="36068"/>
                </a:lnTo>
                <a:lnTo>
                  <a:pt x="2325242" y="36068"/>
                </a:lnTo>
                <a:lnTo>
                  <a:pt x="2337181" y="34925"/>
                </a:lnTo>
                <a:lnTo>
                  <a:pt x="2348229" y="3492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5296" y="765047"/>
            <a:ext cx="2945129" cy="6042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6088" y="792479"/>
            <a:ext cx="245745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578600" cy="1651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Respiratory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163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 </a:t>
            </a:r>
            <a:r>
              <a:rPr sz="1500" spc="-60" dirty="0">
                <a:latin typeface="Lucida Sans"/>
                <a:cs typeface="Lucida Sans"/>
              </a:rPr>
              <a:t>consists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spc="-40" dirty="0">
                <a:latin typeface="Lucida Sans"/>
                <a:cs typeface="Lucida Sans"/>
              </a:rPr>
              <a:t>4</a:t>
            </a:r>
            <a:r>
              <a:rPr sz="1500" spc="-34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pairs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filamentous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gills</a:t>
            </a:r>
            <a:r>
              <a:rPr sz="1500" spc="-5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These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offer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larger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surface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area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for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gas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exchange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than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lamellar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gills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</a:pPr>
            <a:r>
              <a:rPr sz="1500" spc="-65" dirty="0">
                <a:latin typeface="Lucida Sans"/>
                <a:cs typeface="Lucida Sans"/>
              </a:rPr>
              <a:t>cartilaginous</a:t>
            </a:r>
            <a:r>
              <a:rPr sz="1500" spc="-15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fishes.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Gill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slits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covered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op</a:t>
            </a:r>
            <a:r>
              <a:rPr sz="1500" b="1" u="heavy" spc="-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ercu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lum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(gill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covers).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Some</a:t>
            </a:r>
            <a:r>
              <a:rPr sz="1500" spc="-34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bony </a:t>
            </a:r>
            <a:r>
              <a:rPr sz="1500" spc="-60" dirty="0">
                <a:latin typeface="Lucida Sans"/>
                <a:cs typeface="Lucida Sans"/>
              </a:rPr>
              <a:t>fishes </a:t>
            </a:r>
            <a:r>
              <a:rPr sz="1500" spc="-40" dirty="0">
                <a:latin typeface="Lucida Sans"/>
                <a:cs typeface="Lucida Sans"/>
              </a:rPr>
              <a:t>have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accessory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air-breathing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organs</a:t>
            </a:r>
            <a:r>
              <a:rPr sz="1500" spc="-5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24271" y="2700527"/>
            <a:ext cx="3745991" cy="2322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99382" y="2654936"/>
            <a:ext cx="3328695" cy="22771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33466" y="1132712"/>
            <a:ext cx="159385" cy="482600"/>
          </a:xfrm>
          <a:custGeom>
            <a:avLst/>
            <a:gdLst/>
            <a:ahLst/>
            <a:cxnLst/>
            <a:rect l="l" t="t" r="r" b="b"/>
            <a:pathLst>
              <a:path w="159385" h="482600">
                <a:moveTo>
                  <a:pt x="158877" y="0"/>
                </a:moveTo>
                <a:lnTo>
                  <a:pt x="158877" y="0"/>
                </a:lnTo>
                <a:lnTo>
                  <a:pt x="123952" y="43180"/>
                </a:lnTo>
                <a:lnTo>
                  <a:pt x="111633" y="58674"/>
                </a:lnTo>
                <a:lnTo>
                  <a:pt x="98679" y="72771"/>
                </a:lnTo>
                <a:lnTo>
                  <a:pt x="88646" y="85725"/>
                </a:lnTo>
                <a:lnTo>
                  <a:pt x="77850" y="102235"/>
                </a:lnTo>
                <a:lnTo>
                  <a:pt x="67056" y="119507"/>
                </a:lnTo>
                <a:lnTo>
                  <a:pt x="58038" y="136778"/>
                </a:lnTo>
                <a:lnTo>
                  <a:pt x="47244" y="158369"/>
                </a:lnTo>
                <a:lnTo>
                  <a:pt x="37084" y="181483"/>
                </a:lnTo>
                <a:lnTo>
                  <a:pt x="29591" y="203073"/>
                </a:lnTo>
                <a:lnTo>
                  <a:pt x="21971" y="225678"/>
                </a:lnTo>
                <a:lnTo>
                  <a:pt x="14478" y="248793"/>
                </a:lnTo>
                <a:lnTo>
                  <a:pt x="7620" y="270383"/>
                </a:lnTo>
                <a:lnTo>
                  <a:pt x="3302" y="293370"/>
                </a:lnTo>
                <a:lnTo>
                  <a:pt x="0" y="318262"/>
                </a:lnTo>
                <a:lnTo>
                  <a:pt x="0" y="339851"/>
                </a:lnTo>
                <a:lnTo>
                  <a:pt x="1143" y="361823"/>
                </a:lnTo>
                <a:lnTo>
                  <a:pt x="3302" y="384428"/>
                </a:lnTo>
                <a:lnTo>
                  <a:pt x="7620" y="405002"/>
                </a:lnTo>
                <a:lnTo>
                  <a:pt x="16256" y="424814"/>
                </a:lnTo>
                <a:lnTo>
                  <a:pt x="26288" y="439927"/>
                </a:lnTo>
                <a:lnTo>
                  <a:pt x="37084" y="452882"/>
                </a:lnTo>
                <a:lnTo>
                  <a:pt x="49403" y="465074"/>
                </a:lnTo>
                <a:lnTo>
                  <a:pt x="63373" y="473456"/>
                </a:lnTo>
                <a:lnTo>
                  <a:pt x="78867" y="480187"/>
                </a:lnTo>
                <a:lnTo>
                  <a:pt x="96520" y="4823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38775" y="1255521"/>
            <a:ext cx="27940" cy="200025"/>
          </a:xfrm>
          <a:custGeom>
            <a:avLst/>
            <a:gdLst/>
            <a:ahLst/>
            <a:cxnLst/>
            <a:rect l="l" t="t" r="r" b="b"/>
            <a:pathLst>
              <a:path w="27939" h="200025">
                <a:moveTo>
                  <a:pt x="25273" y="0"/>
                </a:moveTo>
                <a:lnTo>
                  <a:pt x="27432" y="8636"/>
                </a:lnTo>
                <a:lnTo>
                  <a:pt x="27432" y="22987"/>
                </a:lnTo>
                <a:lnTo>
                  <a:pt x="27432" y="22987"/>
                </a:lnTo>
                <a:lnTo>
                  <a:pt x="19812" y="89915"/>
                </a:lnTo>
                <a:lnTo>
                  <a:pt x="15494" y="112649"/>
                </a:lnTo>
                <a:lnTo>
                  <a:pt x="11175" y="134619"/>
                </a:lnTo>
                <a:lnTo>
                  <a:pt x="8000" y="157225"/>
                </a:lnTo>
                <a:lnTo>
                  <a:pt x="4699" y="180339"/>
                </a:lnTo>
                <a:lnTo>
                  <a:pt x="0" y="1997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73242" y="1148968"/>
            <a:ext cx="220345" cy="385445"/>
          </a:xfrm>
          <a:custGeom>
            <a:avLst/>
            <a:gdLst/>
            <a:ahLst/>
            <a:cxnLst/>
            <a:rect l="l" t="t" r="r" b="b"/>
            <a:pathLst>
              <a:path w="220345" h="385444">
                <a:moveTo>
                  <a:pt x="0" y="188975"/>
                </a:moveTo>
                <a:lnTo>
                  <a:pt x="1143" y="166242"/>
                </a:lnTo>
                <a:lnTo>
                  <a:pt x="3683" y="145795"/>
                </a:lnTo>
                <a:lnTo>
                  <a:pt x="7620" y="122681"/>
                </a:lnTo>
                <a:lnTo>
                  <a:pt x="13335" y="103250"/>
                </a:lnTo>
                <a:lnTo>
                  <a:pt x="19431" y="87121"/>
                </a:lnTo>
                <a:lnTo>
                  <a:pt x="27432" y="73025"/>
                </a:lnTo>
                <a:lnTo>
                  <a:pt x="36068" y="61849"/>
                </a:lnTo>
                <a:lnTo>
                  <a:pt x="46101" y="51053"/>
                </a:lnTo>
                <a:lnTo>
                  <a:pt x="59436" y="38100"/>
                </a:lnTo>
                <a:lnTo>
                  <a:pt x="59436" y="38100"/>
                </a:lnTo>
                <a:lnTo>
                  <a:pt x="75692" y="25145"/>
                </a:lnTo>
                <a:lnTo>
                  <a:pt x="93980" y="12953"/>
                </a:lnTo>
                <a:lnTo>
                  <a:pt x="112776" y="5333"/>
                </a:lnTo>
                <a:lnTo>
                  <a:pt x="131445" y="1015"/>
                </a:lnTo>
                <a:lnTo>
                  <a:pt x="147701" y="0"/>
                </a:lnTo>
                <a:lnTo>
                  <a:pt x="147701" y="0"/>
                </a:lnTo>
                <a:lnTo>
                  <a:pt x="164211" y="3175"/>
                </a:lnTo>
                <a:lnTo>
                  <a:pt x="176022" y="9651"/>
                </a:lnTo>
                <a:lnTo>
                  <a:pt x="186182" y="20446"/>
                </a:lnTo>
                <a:lnTo>
                  <a:pt x="191516" y="34797"/>
                </a:lnTo>
                <a:lnTo>
                  <a:pt x="193675" y="52450"/>
                </a:lnTo>
                <a:lnTo>
                  <a:pt x="190500" y="71881"/>
                </a:lnTo>
                <a:lnTo>
                  <a:pt x="184023" y="93599"/>
                </a:lnTo>
                <a:lnTo>
                  <a:pt x="175006" y="112267"/>
                </a:lnTo>
                <a:lnTo>
                  <a:pt x="162052" y="128524"/>
                </a:lnTo>
                <a:lnTo>
                  <a:pt x="146558" y="145795"/>
                </a:lnTo>
                <a:lnTo>
                  <a:pt x="132461" y="158368"/>
                </a:lnTo>
                <a:lnTo>
                  <a:pt x="87884" y="191134"/>
                </a:lnTo>
                <a:lnTo>
                  <a:pt x="106299" y="192150"/>
                </a:lnTo>
                <a:lnTo>
                  <a:pt x="123825" y="189991"/>
                </a:lnTo>
                <a:lnTo>
                  <a:pt x="142621" y="187832"/>
                </a:lnTo>
                <a:lnTo>
                  <a:pt x="163068" y="188975"/>
                </a:lnTo>
                <a:lnTo>
                  <a:pt x="181864" y="193293"/>
                </a:lnTo>
                <a:lnTo>
                  <a:pt x="199517" y="199770"/>
                </a:lnTo>
                <a:lnTo>
                  <a:pt x="211328" y="210565"/>
                </a:lnTo>
                <a:lnTo>
                  <a:pt x="217805" y="226059"/>
                </a:lnTo>
                <a:lnTo>
                  <a:pt x="219964" y="245490"/>
                </a:lnTo>
                <a:lnTo>
                  <a:pt x="217805" y="267080"/>
                </a:lnTo>
                <a:lnTo>
                  <a:pt x="210312" y="289051"/>
                </a:lnTo>
                <a:lnTo>
                  <a:pt x="199517" y="309499"/>
                </a:lnTo>
                <a:lnTo>
                  <a:pt x="186182" y="327151"/>
                </a:lnTo>
                <a:lnTo>
                  <a:pt x="172085" y="341883"/>
                </a:lnTo>
                <a:lnTo>
                  <a:pt x="157734" y="355218"/>
                </a:lnTo>
                <a:lnTo>
                  <a:pt x="143637" y="365759"/>
                </a:lnTo>
                <a:lnTo>
                  <a:pt x="128143" y="373633"/>
                </a:lnTo>
                <a:lnTo>
                  <a:pt x="110617" y="380110"/>
                </a:lnTo>
                <a:lnTo>
                  <a:pt x="91821" y="384428"/>
                </a:lnTo>
                <a:lnTo>
                  <a:pt x="71374" y="385444"/>
                </a:lnTo>
                <a:lnTo>
                  <a:pt x="50419" y="385444"/>
                </a:lnTo>
                <a:lnTo>
                  <a:pt x="32131" y="382269"/>
                </a:lnTo>
                <a:lnTo>
                  <a:pt x="6477" y="363854"/>
                </a:lnTo>
                <a:lnTo>
                  <a:pt x="6477" y="348360"/>
                </a:lnTo>
                <a:lnTo>
                  <a:pt x="13335" y="333628"/>
                </a:lnTo>
                <a:lnTo>
                  <a:pt x="27432" y="3185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18988" y="1277619"/>
            <a:ext cx="143637" cy="2145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840095" y="1286255"/>
            <a:ext cx="133857" cy="1807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43803" y="1307845"/>
            <a:ext cx="120523" cy="1526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05854" y="1288033"/>
            <a:ext cx="122682" cy="1767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369811" y="1135633"/>
            <a:ext cx="98425" cy="332105"/>
          </a:xfrm>
          <a:custGeom>
            <a:avLst/>
            <a:gdLst/>
            <a:ahLst/>
            <a:cxnLst/>
            <a:rect l="l" t="t" r="r" b="b"/>
            <a:pathLst>
              <a:path w="98425" h="332105">
                <a:moveTo>
                  <a:pt x="50037" y="0"/>
                </a:moveTo>
                <a:lnTo>
                  <a:pt x="40259" y="3555"/>
                </a:lnTo>
                <a:lnTo>
                  <a:pt x="34543" y="16510"/>
                </a:lnTo>
                <a:lnTo>
                  <a:pt x="30607" y="35940"/>
                </a:lnTo>
                <a:lnTo>
                  <a:pt x="28448" y="55752"/>
                </a:lnTo>
                <a:lnTo>
                  <a:pt x="25908" y="74167"/>
                </a:lnTo>
                <a:lnTo>
                  <a:pt x="24764" y="93599"/>
                </a:lnTo>
                <a:lnTo>
                  <a:pt x="24764" y="111251"/>
                </a:lnTo>
                <a:lnTo>
                  <a:pt x="24764" y="129539"/>
                </a:lnTo>
                <a:lnTo>
                  <a:pt x="23749" y="153288"/>
                </a:lnTo>
                <a:lnTo>
                  <a:pt x="22605" y="181737"/>
                </a:lnTo>
                <a:lnTo>
                  <a:pt x="20447" y="213105"/>
                </a:lnTo>
                <a:lnTo>
                  <a:pt x="17272" y="239394"/>
                </a:lnTo>
                <a:lnTo>
                  <a:pt x="12953" y="260985"/>
                </a:lnTo>
                <a:lnTo>
                  <a:pt x="12953" y="260985"/>
                </a:lnTo>
                <a:lnTo>
                  <a:pt x="0" y="331850"/>
                </a:lnTo>
                <a:lnTo>
                  <a:pt x="4317" y="312419"/>
                </a:lnTo>
                <a:lnTo>
                  <a:pt x="9651" y="292607"/>
                </a:lnTo>
                <a:lnTo>
                  <a:pt x="17272" y="273176"/>
                </a:lnTo>
                <a:lnTo>
                  <a:pt x="25908" y="251205"/>
                </a:lnTo>
                <a:lnTo>
                  <a:pt x="37084" y="231393"/>
                </a:lnTo>
                <a:lnTo>
                  <a:pt x="50037" y="215264"/>
                </a:lnTo>
                <a:lnTo>
                  <a:pt x="64388" y="206628"/>
                </a:lnTo>
                <a:lnTo>
                  <a:pt x="77342" y="206628"/>
                </a:lnTo>
                <a:lnTo>
                  <a:pt x="77342" y="206628"/>
                </a:lnTo>
                <a:lnTo>
                  <a:pt x="88518" y="217804"/>
                </a:lnTo>
                <a:lnTo>
                  <a:pt x="96012" y="235076"/>
                </a:lnTo>
                <a:lnTo>
                  <a:pt x="98171" y="255524"/>
                </a:lnTo>
                <a:lnTo>
                  <a:pt x="98171" y="255524"/>
                </a:lnTo>
                <a:lnTo>
                  <a:pt x="92837" y="30772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45833" y="1337944"/>
            <a:ext cx="13335" cy="116205"/>
          </a:xfrm>
          <a:custGeom>
            <a:avLst/>
            <a:gdLst/>
            <a:ahLst/>
            <a:cxnLst/>
            <a:rect l="l" t="t" r="r" b="b"/>
            <a:pathLst>
              <a:path w="13334" h="116205">
                <a:moveTo>
                  <a:pt x="11175" y="0"/>
                </a:moveTo>
                <a:lnTo>
                  <a:pt x="13335" y="10794"/>
                </a:lnTo>
                <a:lnTo>
                  <a:pt x="12192" y="24764"/>
                </a:lnTo>
                <a:lnTo>
                  <a:pt x="0" y="103250"/>
                </a:lnTo>
                <a:lnTo>
                  <a:pt x="0" y="11620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94093" y="1236090"/>
            <a:ext cx="0" cy="10795"/>
          </a:xfrm>
          <a:custGeom>
            <a:avLst/>
            <a:gdLst/>
            <a:ahLst/>
            <a:cxnLst/>
            <a:rect l="l" t="t" r="r" b="b"/>
            <a:pathLst>
              <a:path h="10794">
                <a:moveTo>
                  <a:pt x="0" y="0"/>
                </a:moveTo>
                <a:lnTo>
                  <a:pt x="0" y="0"/>
                </a:lnTo>
                <a:lnTo>
                  <a:pt x="0" y="107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15176" y="1306829"/>
            <a:ext cx="107950" cy="1601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59320" y="1127251"/>
            <a:ext cx="95885" cy="354330"/>
          </a:xfrm>
          <a:custGeom>
            <a:avLst/>
            <a:gdLst/>
            <a:ahLst/>
            <a:cxnLst/>
            <a:rect l="l" t="t" r="r" b="b"/>
            <a:pathLst>
              <a:path w="95884" h="354330">
                <a:moveTo>
                  <a:pt x="0" y="47625"/>
                </a:moveTo>
                <a:lnTo>
                  <a:pt x="5333" y="37084"/>
                </a:lnTo>
                <a:lnTo>
                  <a:pt x="11175" y="24892"/>
                </a:lnTo>
                <a:lnTo>
                  <a:pt x="19811" y="11937"/>
                </a:lnTo>
                <a:lnTo>
                  <a:pt x="31623" y="2159"/>
                </a:lnTo>
                <a:lnTo>
                  <a:pt x="48259" y="0"/>
                </a:lnTo>
                <a:lnTo>
                  <a:pt x="48259" y="0"/>
                </a:lnTo>
                <a:lnTo>
                  <a:pt x="64770" y="5461"/>
                </a:lnTo>
                <a:lnTo>
                  <a:pt x="79882" y="18796"/>
                </a:lnTo>
                <a:lnTo>
                  <a:pt x="89661" y="39243"/>
                </a:lnTo>
                <a:lnTo>
                  <a:pt x="95376" y="64135"/>
                </a:lnTo>
                <a:lnTo>
                  <a:pt x="95376" y="90043"/>
                </a:lnTo>
                <a:lnTo>
                  <a:pt x="92075" y="120650"/>
                </a:lnTo>
                <a:lnTo>
                  <a:pt x="87502" y="149098"/>
                </a:lnTo>
                <a:lnTo>
                  <a:pt x="83057" y="172466"/>
                </a:lnTo>
                <a:lnTo>
                  <a:pt x="80899" y="193421"/>
                </a:lnTo>
                <a:lnTo>
                  <a:pt x="78739" y="212851"/>
                </a:lnTo>
                <a:lnTo>
                  <a:pt x="75564" y="234442"/>
                </a:lnTo>
                <a:lnTo>
                  <a:pt x="74422" y="257429"/>
                </a:lnTo>
                <a:lnTo>
                  <a:pt x="74422" y="279019"/>
                </a:lnTo>
                <a:lnTo>
                  <a:pt x="74422" y="279019"/>
                </a:lnTo>
                <a:lnTo>
                  <a:pt x="76580" y="299974"/>
                </a:lnTo>
                <a:lnTo>
                  <a:pt x="80899" y="322580"/>
                </a:lnTo>
                <a:lnTo>
                  <a:pt x="85598" y="342011"/>
                </a:lnTo>
                <a:lnTo>
                  <a:pt x="93218" y="3539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96938" y="1277492"/>
            <a:ext cx="38100" cy="206375"/>
          </a:xfrm>
          <a:custGeom>
            <a:avLst/>
            <a:gdLst/>
            <a:ahLst/>
            <a:cxnLst/>
            <a:rect l="l" t="t" r="r" b="b"/>
            <a:pathLst>
              <a:path w="38100" h="206375">
                <a:moveTo>
                  <a:pt x="38100" y="0"/>
                </a:moveTo>
                <a:lnTo>
                  <a:pt x="38100" y="0"/>
                </a:lnTo>
                <a:lnTo>
                  <a:pt x="24002" y="71246"/>
                </a:lnTo>
                <a:lnTo>
                  <a:pt x="18668" y="95376"/>
                </a:lnTo>
                <a:lnTo>
                  <a:pt x="14350" y="116966"/>
                </a:lnTo>
                <a:lnTo>
                  <a:pt x="12191" y="136778"/>
                </a:lnTo>
                <a:lnTo>
                  <a:pt x="10794" y="155066"/>
                </a:lnTo>
                <a:lnTo>
                  <a:pt x="0" y="2062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06590" y="1102105"/>
            <a:ext cx="139065" cy="360045"/>
          </a:xfrm>
          <a:custGeom>
            <a:avLst/>
            <a:gdLst/>
            <a:ahLst/>
            <a:cxnLst/>
            <a:rect l="l" t="t" r="r" b="b"/>
            <a:pathLst>
              <a:path w="139065" h="360044">
                <a:moveTo>
                  <a:pt x="0" y="118744"/>
                </a:moveTo>
                <a:lnTo>
                  <a:pt x="4699" y="103377"/>
                </a:lnTo>
                <a:lnTo>
                  <a:pt x="9016" y="87883"/>
                </a:lnTo>
                <a:lnTo>
                  <a:pt x="15493" y="72008"/>
                </a:lnTo>
                <a:lnTo>
                  <a:pt x="23367" y="54355"/>
                </a:lnTo>
                <a:lnTo>
                  <a:pt x="23367" y="54355"/>
                </a:lnTo>
                <a:lnTo>
                  <a:pt x="30987" y="39242"/>
                </a:lnTo>
                <a:lnTo>
                  <a:pt x="40639" y="25145"/>
                </a:lnTo>
                <a:lnTo>
                  <a:pt x="53593" y="13334"/>
                </a:lnTo>
                <a:lnTo>
                  <a:pt x="66928" y="3555"/>
                </a:lnTo>
                <a:lnTo>
                  <a:pt x="83184" y="0"/>
                </a:lnTo>
                <a:lnTo>
                  <a:pt x="100837" y="2539"/>
                </a:lnTo>
                <a:lnTo>
                  <a:pt x="117348" y="9778"/>
                </a:lnTo>
                <a:lnTo>
                  <a:pt x="129285" y="24129"/>
                </a:lnTo>
                <a:lnTo>
                  <a:pt x="137159" y="42544"/>
                </a:lnTo>
                <a:lnTo>
                  <a:pt x="138937" y="64388"/>
                </a:lnTo>
                <a:lnTo>
                  <a:pt x="137159" y="89280"/>
                </a:lnTo>
                <a:lnTo>
                  <a:pt x="131444" y="110870"/>
                </a:lnTo>
                <a:lnTo>
                  <a:pt x="122808" y="129285"/>
                </a:lnTo>
                <a:lnTo>
                  <a:pt x="109854" y="146938"/>
                </a:lnTo>
                <a:lnTo>
                  <a:pt x="96519" y="163067"/>
                </a:lnTo>
                <a:lnTo>
                  <a:pt x="84200" y="176402"/>
                </a:lnTo>
                <a:lnTo>
                  <a:pt x="70230" y="187959"/>
                </a:lnTo>
                <a:lnTo>
                  <a:pt x="54736" y="198754"/>
                </a:lnTo>
                <a:lnTo>
                  <a:pt x="39624" y="208406"/>
                </a:lnTo>
                <a:lnTo>
                  <a:pt x="15493" y="218566"/>
                </a:lnTo>
                <a:lnTo>
                  <a:pt x="29590" y="227202"/>
                </a:lnTo>
                <a:lnTo>
                  <a:pt x="41782" y="240156"/>
                </a:lnTo>
                <a:lnTo>
                  <a:pt x="52958" y="256285"/>
                </a:lnTo>
                <a:lnTo>
                  <a:pt x="52958" y="256285"/>
                </a:lnTo>
                <a:lnTo>
                  <a:pt x="60451" y="276859"/>
                </a:lnTo>
                <a:lnTo>
                  <a:pt x="65912" y="302005"/>
                </a:lnTo>
                <a:lnTo>
                  <a:pt x="69087" y="326135"/>
                </a:lnTo>
                <a:lnTo>
                  <a:pt x="71246" y="347725"/>
                </a:lnTo>
                <a:lnTo>
                  <a:pt x="74549" y="35966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37145" y="1303527"/>
            <a:ext cx="240410" cy="16992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431405" y="1113281"/>
            <a:ext cx="36830" cy="459740"/>
          </a:xfrm>
          <a:custGeom>
            <a:avLst/>
            <a:gdLst/>
            <a:ahLst/>
            <a:cxnLst/>
            <a:rect l="l" t="t" r="r" b="b"/>
            <a:pathLst>
              <a:path w="36829" h="459740">
                <a:moveTo>
                  <a:pt x="0" y="101853"/>
                </a:moveTo>
                <a:lnTo>
                  <a:pt x="0" y="101853"/>
                </a:lnTo>
                <a:lnTo>
                  <a:pt x="6858" y="88137"/>
                </a:lnTo>
                <a:lnTo>
                  <a:pt x="13335" y="71627"/>
                </a:lnTo>
                <a:lnTo>
                  <a:pt x="20827" y="49656"/>
                </a:lnTo>
                <a:lnTo>
                  <a:pt x="27686" y="28066"/>
                </a:lnTo>
                <a:lnTo>
                  <a:pt x="33147" y="8636"/>
                </a:lnTo>
                <a:lnTo>
                  <a:pt x="36322" y="0"/>
                </a:lnTo>
                <a:lnTo>
                  <a:pt x="36322" y="18287"/>
                </a:lnTo>
                <a:lnTo>
                  <a:pt x="34163" y="32765"/>
                </a:lnTo>
                <a:lnTo>
                  <a:pt x="31623" y="53212"/>
                </a:lnTo>
                <a:lnTo>
                  <a:pt x="29464" y="82422"/>
                </a:lnTo>
                <a:lnTo>
                  <a:pt x="26670" y="113029"/>
                </a:lnTo>
                <a:lnTo>
                  <a:pt x="24511" y="141096"/>
                </a:lnTo>
                <a:lnTo>
                  <a:pt x="21971" y="171322"/>
                </a:lnTo>
                <a:lnTo>
                  <a:pt x="19812" y="200913"/>
                </a:lnTo>
                <a:lnTo>
                  <a:pt x="17652" y="227837"/>
                </a:lnTo>
                <a:lnTo>
                  <a:pt x="15494" y="257428"/>
                </a:lnTo>
                <a:lnTo>
                  <a:pt x="13335" y="287654"/>
                </a:lnTo>
                <a:lnTo>
                  <a:pt x="11175" y="312800"/>
                </a:lnTo>
                <a:lnTo>
                  <a:pt x="10033" y="339851"/>
                </a:lnTo>
                <a:lnTo>
                  <a:pt x="7874" y="364616"/>
                </a:lnTo>
                <a:lnTo>
                  <a:pt x="4699" y="407162"/>
                </a:lnTo>
                <a:lnTo>
                  <a:pt x="4699" y="427608"/>
                </a:lnTo>
                <a:lnTo>
                  <a:pt x="0" y="4593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21118" y="1327276"/>
            <a:ext cx="88900" cy="11480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494016" y="1136649"/>
            <a:ext cx="141605" cy="384810"/>
          </a:xfrm>
          <a:custGeom>
            <a:avLst/>
            <a:gdLst/>
            <a:ahLst/>
            <a:cxnLst/>
            <a:rect l="l" t="t" r="r" b="b"/>
            <a:pathLst>
              <a:path w="141604" h="384809">
                <a:moveTo>
                  <a:pt x="40385" y="3683"/>
                </a:moveTo>
                <a:lnTo>
                  <a:pt x="51180" y="0"/>
                </a:lnTo>
                <a:lnTo>
                  <a:pt x="64769" y="6858"/>
                </a:lnTo>
                <a:lnTo>
                  <a:pt x="78866" y="16637"/>
                </a:lnTo>
                <a:lnTo>
                  <a:pt x="114807" y="54737"/>
                </a:lnTo>
                <a:lnTo>
                  <a:pt x="129285" y="92583"/>
                </a:lnTo>
                <a:lnTo>
                  <a:pt x="138937" y="129666"/>
                </a:lnTo>
                <a:lnTo>
                  <a:pt x="141097" y="152273"/>
                </a:lnTo>
                <a:lnTo>
                  <a:pt x="135762" y="206628"/>
                </a:lnTo>
                <a:lnTo>
                  <a:pt x="119506" y="254508"/>
                </a:lnTo>
                <a:lnTo>
                  <a:pt x="99440" y="288416"/>
                </a:lnTo>
                <a:lnTo>
                  <a:pt x="73405" y="320801"/>
                </a:lnTo>
                <a:lnTo>
                  <a:pt x="55879" y="338454"/>
                </a:lnTo>
                <a:lnTo>
                  <a:pt x="37083" y="355726"/>
                </a:lnTo>
                <a:lnTo>
                  <a:pt x="19811" y="371856"/>
                </a:lnTo>
                <a:lnTo>
                  <a:pt x="0" y="38481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75346" y="1504949"/>
            <a:ext cx="34925" cy="18415"/>
          </a:xfrm>
          <a:custGeom>
            <a:avLst/>
            <a:gdLst/>
            <a:ahLst/>
            <a:cxnLst/>
            <a:rect l="l" t="t" r="r" b="b"/>
            <a:pathLst>
              <a:path w="34925" h="18415">
                <a:moveTo>
                  <a:pt x="34925" y="18414"/>
                </a:moveTo>
                <a:lnTo>
                  <a:pt x="28448" y="12191"/>
                </a:lnTo>
                <a:lnTo>
                  <a:pt x="15112" y="6858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901054" y="1006728"/>
            <a:ext cx="447675" cy="242570"/>
          </a:xfrm>
          <a:custGeom>
            <a:avLst/>
            <a:gdLst/>
            <a:ahLst/>
            <a:cxnLst/>
            <a:rect l="l" t="t" r="r" b="b"/>
            <a:pathLst>
              <a:path w="447675" h="242569">
                <a:moveTo>
                  <a:pt x="0" y="198755"/>
                </a:moveTo>
                <a:lnTo>
                  <a:pt x="0" y="198755"/>
                </a:lnTo>
                <a:lnTo>
                  <a:pt x="1016" y="213106"/>
                </a:lnTo>
                <a:lnTo>
                  <a:pt x="6477" y="227203"/>
                </a:lnTo>
                <a:lnTo>
                  <a:pt x="16510" y="237998"/>
                </a:lnTo>
                <a:lnTo>
                  <a:pt x="30607" y="242316"/>
                </a:lnTo>
                <a:lnTo>
                  <a:pt x="46100" y="240157"/>
                </a:lnTo>
                <a:lnTo>
                  <a:pt x="63373" y="232537"/>
                </a:lnTo>
                <a:lnTo>
                  <a:pt x="81025" y="222504"/>
                </a:lnTo>
                <a:lnTo>
                  <a:pt x="99695" y="208407"/>
                </a:lnTo>
                <a:lnTo>
                  <a:pt x="121285" y="192278"/>
                </a:lnTo>
                <a:lnTo>
                  <a:pt x="145796" y="176022"/>
                </a:lnTo>
                <a:lnTo>
                  <a:pt x="168529" y="159766"/>
                </a:lnTo>
                <a:lnTo>
                  <a:pt x="195834" y="143256"/>
                </a:lnTo>
                <a:lnTo>
                  <a:pt x="223139" y="125984"/>
                </a:lnTo>
                <a:lnTo>
                  <a:pt x="250571" y="108712"/>
                </a:lnTo>
                <a:lnTo>
                  <a:pt x="275717" y="93218"/>
                </a:lnTo>
                <a:lnTo>
                  <a:pt x="302387" y="79121"/>
                </a:lnTo>
                <a:lnTo>
                  <a:pt x="328295" y="65150"/>
                </a:lnTo>
                <a:lnTo>
                  <a:pt x="351409" y="53212"/>
                </a:lnTo>
                <a:lnTo>
                  <a:pt x="371094" y="41402"/>
                </a:lnTo>
                <a:lnTo>
                  <a:pt x="390525" y="31623"/>
                </a:lnTo>
                <a:lnTo>
                  <a:pt x="411480" y="20828"/>
                </a:lnTo>
                <a:lnTo>
                  <a:pt x="432308" y="9652"/>
                </a:lnTo>
                <a:lnTo>
                  <a:pt x="44742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55334" y="10110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684398" y="1566925"/>
            <a:ext cx="2091689" cy="63500"/>
          </a:xfrm>
          <a:custGeom>
            <a:avLst/>
            <a:gdLst/>
            <a:ahLst/>
            <a:cxnLst/>
            <a:rect l="l" t="t" r="r" b="b"/>
            <a:pathLst>
              <a:path w="2091689" h="63500">
                <a:moveTo>
                  <a:pt x="6476" y="8636"/>
                </a:moveTo>
                <a:lnTo>
                  <a:pt x="6476" y="8636"/>
                </a:lnTo>
                <a:lnTo>
                  <a:pt x="0" y="0"/>
                </a:lnTo>
                <a:lnTo>
                  <a:pt x="11937" y="3556"/>
                </a:lnTo>
                <a:lnTo>
                  <a:pt x="24892" y="11049"/>
                </a:lnTo>
                <a:lnTo>
                  <a:pt x="39243" y="20827"/>
                </a:lnTo>
                <a:lnTo>
                  <a:pt x="52577" y="30861"/>
                </a:lnTo>
                <a:lnTo>
                  <a:pt x="67056" y="40259"/>
                </a:lnTo>
                <a:lnTo>
                  <a:pt x="81025" y="50037"/>
                </a:lnTo>
                <a:lnTo>
                  <a:pt x="95503" y="57912"/>
                </a:lnTo>
                <a:lnTo>
                  <a:pt x="110617" y="61849"/>
                </a:lnTo>
                <a:lnTo>
                  <a:pt x="129286" y="63246"/>
                </a:lnTo>
                <a:lnTo>
                  <a:pt x="149098" y="61849"/>
                </a:lnTo>
                <a:lnTo>
                  <a:pt x="167386" y="60071"/>
                </a:lnTo>
                <a:lnTo>
                  <a:pt x="186181" y="56769"/>
                </a:lnTo>
                <a:lnTo>
                  <a:pt x="203834" y="52197"/>
                </a:lnTo>
                <a:lnTo>
                  <a:pt x="222123" y="47117"/>
                </a:lnTo>
                <a:lnTo>
                  <a:pt x="241934" y="40259"/>
                </a:lnTo>
                <a:lnTo>
                  <a:pt x="260731" y="33782"/>
                </a:lnTo>
                <a:lnTo>
                  <a:pt x="276859" y="28701"/>
                </a:lnTo>
                <a:lnTo>
                  <a:pt x="293496" y="22987"/>
                </a:lnTo>
                <a:lnTo>
                  <a:pt x="310769" y="19685"/>
                </a:lnTo>
                <a:lnTo>
                  <a:pt x="328421" y="17525"/>
                </a:lnTo>
                <a:lnTo>
                  <a:pt x="348106" y="16510"/>
                </a:lnTo>
                <a:lnTo>
                  <a:pt x="367664" y="16510"/>
                </a:lnTo>
                <a:lnTo>
                  <a:pt x="388493" y="16510"/>
                </a:lnTo>
                <a:lnTo>
                  <a:pt x="388493" y="16510"/>
                </a:lnTo>
                <a:lnTo>
                  <a:pt x="410463" y="19685"/>
                </a:lnTo>
                <a:lnTo>
                  <a:pt x="431292" y="22987"/>
                </a:lnTo>
                <a:lnTo>
                  <a:pt x="452246" y="27305"/>
                </a:lnTo>
                <a:lnTo>
                  <a:pt x="473075" y="32765"/>
                </a:lnTo>
                <a:lnTo>
                  <a:pt x="495045" y="38100"/>
                </a:lnTo>
                <a:lnTo>
                  <a:pt x="516636" y="44576"/>
                </a:lnTo>
                <a:lnTo>
                  <a:pt x="539623" y="48133"/>
                </a:lnTo>
                <a:lnTo>
                  <a:pt x="561594" y="49275"/>
                </a:lnTo>
                <a:lnTo>
                  <a:pt x="585724" y="50037"/>
                </a:lnTo>
                <a:lnTo>
                  <a:pt x="607695" y="49275"/>
                </a:lnTo>
                <a:lnTo>
                  <a:pt x="627126" y="48133"/>
                </a:lnTo>
                <a:lnTo>
                  <a:pt x="645922" y="45974"/>
                </a:lnTo>
                <a:lnTo>
                  <a:pt x="663575" y="40259"/>
                </a:lnTo>
                <a:lnTo>
                  <a:pt x="680847" y="37084"/>
                </a:lnTo>
                <a:lnTo>
                  <a:pt x="698500" y="32765"/>
                </a:lnTo>
                <a:lnTo>
                  <a:pt x="715010" y="28701"/>
                </a:lnTo>
                <a:lnTo>
                  <a:pt x="732663" y="24002"/>
                </a:lnTo>
                <a:lnTo>
                  <a:pt x="749935" y="20827"/>
                </a:lnTo>
                <a:lnTo>
                  <a:pt x="749935" y="20827"/>
                </a:lnTo>
                <a:lnTo>
                  <a:pt x="768603" y="18669"/>
                </a:lnTo>
                <a:lnTo>
                  <a:pt x="790575" y="16510"/>
                </a:lnTo>
                <a:lnTo>
                  <a:pt x="812164" y="15367"/>
                </a:lnTo>
                <a:lnTo>
                  <a:pt x="833120" y="15367"/>
                </a:lnTo>
                <a:lnTo>
                  <a:pt x="853948" y="16510"/>
                </a:lnTo>
                <a:lnTo>
                  <a:pt x="874902" y="18669"/>
                </a:lnTo>
                <a:lnTo>
                  <a:pt x="892428" y="20827"/>
                </a:lnTo>
                <a:lnTo>
                  <a:pt x="909701" y="25146"/>
                </a:lnTo>
                <a:lnTo>
                  <a:pt x="927353" y="30861"/>
                </a:lnTo>
                <a:lnTo>
                  <a:pt x="927353" y="30861"/>
                </a:lnTo>
                <a:lnTo>
                  <a:pt x="947165" y="35940"/>
                </a:lnTo>
                <a:lnTo>
                  <a:pt x="970914" y="39243"/>
                </a:lnTo>
                <a:lnTo>
                  <a:pt x="996188" y="43561"/>
                </a:lnTo>
                <a:lnTo>
                  <a:pt x="1020317" y="44576"/>
                </a:lnTo>
                <a:lnTo>
                  <a:pt x="1040129" y="43561"/>
                </a:lnTo>
                <a:lnTo>
                  <a:pt x="1059941" y="40259"/>
                </a:lnTo>
                <a:lnTo>
                  <a:pt x="1079627" y="35940"/>
                </a:lnTo>
                <a:lnTo>
                  <a:pt x="1099185" y="31623"/>
                </a:lnTo>
                <a:lnTo>
                  <a:pt x="1118870" y="28701"/>
                </a:lnTo>
                <a:lnTo>
                  <a:pt x="1137285" y="25146"/>
                </a:lnTo>
                <a:lnTo>
                  <a:pt x="1155953" y="22987"/>
                </a:lnTo>
                <a:lnTo>
                  <a:pt x="1172590" y="20827"/>
                </a:lnTo>
                <a:lnTo>
                  <a:pt x="1188085" y="17525"/>
                </a:lnTo>
                <a:lnTo>
                  <a:pt x="1203198" y="15367"/>
                </a:lnTo>
                <a:lnTo>
                  <a:pt x="1220851" y="13208"/>
                </a:lnTo>
                <a:lnTo>
                  <a:pt x="1239139" y="12192"/>
                </a:lnTo>
                <a:lnTo>
                  <a:pt x="1258951" y="12192"/>
                </a:lnTo>
                <a:lnTo>
                  <a:pt x="1276603" y="13208"/>
                </a:lnTo>
                <a:lnTo>
                  <a:pt x="1294256" y="15367"/>
                </a:lnTo>
                <a:lnTo>
                  <a:pt x="1311528" y="17525"/>
                </a:lnTo>
                <a:lnTo>
                  <a:pt x="1329181" y="20827"/>
                </a:lnTo>
                <a:lnTo>
                  <a:pt x="1347851" y="22987"/>
                </a:lnTo>
                <a:lnTo>
                  <a:pt x="1366265" y="25146"/>
                </a:lnTo>
                <a:lnTo>
                  <a:pt x="1386077" y="27305"/>
                </a:lnTo>
                <a:lnTo>
                  <a:pt x="1408049" y="28701"/>
                </a:lnTo>
                <a:lnTo>
                  <a:pt x="1434338" y="27305"/>
                </a:lnTo>
                <a:lnTo>
                  <a:pt x="1460500" y="25146"/>
                </a:lnTo>
                <a:lnTo>
                  <a:pt x="1483233" y="21844"/>
                </a:lnTo>
                <a:lnTo>
                  <a:pt x="1504441" y="18669"/>
                </a:lnTo>
                <a:lnTo>
                  <a:pt x="1525015" y="14350"/>
                </a:lnTo>
                <a:lnTo>
                  <a:pt x="1545843" y="11049"/>
                </a:lnTo>
                <a:lnTo>
                  <a:pt x="1566417" y="8636"/>
                </a:lnTo>
                <a:lnTo>
                  <a:pt x="1587627" y="8636"/>
                </a:lnTo>
                <a:lnTo>
                  <a:pt x="1608201" y="11049"/>
                </a:lnTo>
                <a:lnTo>
                  <a:pt x="1628013" y="14350"/>
                </a:lnTo>
                <a:lnTo>
                  <a:pt x="1644523" y="18669"/>
                </a:lnTo>
                <a:lnTo>
                  <a:pt x="1658620" y="24002"/>
                </a:lnTo>
                <a:lnTo>
                  <a:pt x="1675129" y="28701"/>
                </a:lnTo>
                <a:lnTo>
                  <a:pt x="1691639" y="31623"/>
                </a:lnTo>
                <a:lnTo>
                  <a:pt x="1708912" y="34925"/>
                </a:lnTo>
                <a:lnTo>
                  <a:pt x="1730883" y="35940"/>
                </a:lnTo>
                <a:lnTo>
                  <a:pt x="1755013" y="37084"/>
                </a:lnTo>
                <a:lnTo>
                  <a:pt x="1779142" y="37084"/>
                </a:lnTo>
                <a:lnTo>
                  <a:pt x="1805431" y="37084"/>
                </a:lnTo>
                <a:lnTo>
                  <a:pt x="1828418" y="38100"/>
                </a:lnTo>
                <a:lnTo>
                  <a:pt x="1851152" y="39243"/>
                </a:lnTo>
                <a:lnTo>
                  <a:pt x="1874520" y="39243"/>
                </a:lnTo>
                <a:lnTo>
                  <a:pt x="1896110" y="39243"/>
                </a:lnTo>
                <a:lnTo>
                  <a:pt x="1919224" y="40259"/>
                </a:lnTo>
                <a:lnTo>
                  <a:pt x="1941195" y="40259"/>
                </a:lnTo>
                <a:lnTo>
                  <a:pt x="1963165" y="40259"/>
                </a:lnTo>
                <a:lnTo>
                  <a:pt x="1982597" y="40259"/>
                </a:lnTo>
                <a:lnTo>
                  <a:pt x="2002409" y="39243"/>
                </a:lnTo>
                <a:lnTo>
                  <a:pt x="2020062" y="39243"/>
                </a:lnTo>
                <a:lnTo>
                  <a:pt x="2036190" y="38100"/>
                </a:lnTo>
                <a:lnTo>
                  <a:pt x="2053843" y="35940"/>
                </a:lnTo>
                <a:lnTo>
                  <a:pt x="2070353" y="33782"/>
                </a:lnTo>
                <a:lnTo>
                  <a:pt x="2084451" y="30861"/>
                </a:lnTo>
                <a:lnTo>
                  <a:pt x="2091309" y="25146"/>
                </a:lnTo>
                <a:lnTo>
                  <a:pt x="2083308" y="18669"/>
                </a:lnTo>
                <a:lnTo>
                  <a:pt x="2070353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35398" y="1162938"/>
            <a:ext cx="431800" cy="129539"/>
          </a:xfrm>
          <a:custGeom>
            <a:avLst/>
            <a:gdLst/>
            <a:ahLst/>
            <a:cxnLst/>
            <a:rect l="l" t="t" r="r" b="b"/>
            <a:pathLst>
              <a:path w="431800" h="129540">
                <a:moveTo>
                  <a:pt x="18668" y="100075"/>
                </a:moveTo>
                <a:lnTo>
                  <a:pt x="18668" y="100075"/>
                </a:lnTo>
                <a:lnTo>
                  <a:pt x="8636" y="86106"/>
                </a:lnTo>
                <a:lnTo>
                  <a:pt x="0" y="98298"/>
                </a:lnTo>
                <a:lnTo>
                  <a:pt x="0" y="109855"/>
                </a:lnTo>
                <a:lnTo>
                  <a:pt x="6476" y="121665"/>
                </a:lnTo>
                <a:lnTo>
                  <a:pt x="20827" y="128143"/>
                </a:lnTo>
                <a:lnTo>
                  <a:pt x="40639" y="129286"/>
                </a:lnTo>
                <a:lnTo>
                  <a:pt x="68072" y="124206"/>
                </a:lnTo>
                <a:lnTo>
                  <a:pt x="97536" y="113411"/>
                </a:lnTo>
                <a:lnTo>
                  <a:pt x="125984" y="102235"/>
                </a:lnTo>
                <a:lnTo>
                  <a:pt x="150113" y="92583"/>
                </a:lnTo>
                <a:lnTo>
                  <a:pt x="176402" y="82804"/>
                </a:lnTo>
                <a:lnTo>
                  <a:pt x="202311" y="73151"/>
                </a:lnTo>
                <a:lnTo>
                  <a:pt x="227837" y="65150"/>
                </a:lnTo>
                <a:lnTo>
                  <a:pt x="250571" y="57912"/>
                </a:lnTo>
                <a:lnTo>
                  <a:pt x="272541" y="49022"/>
                </a:lnTo>
                <a:lnTo>
                  <a:pt x="295528" y="41401"/>
                </a:lnTo>
                <a:lnTo>
                  <a:pt x="316484" y="36068"/>
                </a:lnTo>
                <a:lnTo>
                  <a:pt x="338454" y="30607"/>
                </a:lnTo>
                <a:lnTo>
                  <a:pt x="361061" y="25908"/>
                </a:lnTo>
                <a:lnTo>
                  <a:pt x="380873" y="21971"/>
                </a:lnTo>
                <a:lnTo>
                  <a:pt x="380873" y="21971"/>
                </a:lnTo>
                <a:lnTo>
                  <a:pt x="397383" y="17272"/>
                </a:lnTo>
                <a:lnTo>
                  <a:pt x="412876" y="11937"/>
                </a:lnTo>
                <a:lnTo>
                  <a:pt x="424814" y="6476"/>
                </a:lnTo>
                <a:lnTo>
                  <a:pt x="43129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46116" y="11860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562732" y="1771395"/>
            <a:ext cx="1642745" cy="85725"/>
          </a:xfrm>
          <a:custGeom>
            <a:avLst/>
            <a:gdLst/>
            <a:ahLst/>
            <a:cxnLst/>
            <a:rect l="l" t="t" r="r" b="b"/>
            <a:pathLst>
              <a:path w="1642745" h="85725">
                <a:moveTo>
                  <a:pt x="0" y="0"/>
                </a:moveTo>
                <a:lnTo>
                  <a:pt x="19812" y="8636"/>
                </a:lnTo>
                <a:lnTo>
                  <a:pt x="34925" y="17272"/>
                </a:lnTo>
                <a:lnTo>
                  <a:pt x="52578" y="28066"/>
                </a:lnTo>
                <a:lnTo>
                  <a:pt x="70231" y="37718"/>
                </a:lnTo>
                <a:lnTo>
                  <a:pt x="87884" y="47498"/>
                </a:lnTo>
                <a:lnTo>
                  <a:pt x="106172" y="54355"/>
                </a:lnTo>
                <a:lnTo>
                  <a:pt x="125984" y="59689"/>
                </a:lnTo>
                <a:lnTo>
                  <a:pt x="149098" y="61849"/>
                </a:lnTo>
                <a:lnTo>
                  <a:pt x="169925" y="62991"/>
                </a:lnTo>
                <a:lnTo>
                  <a:pt x="188722" y="62991"/>
                </a:lnTo>
                <a:lnTo>
                  <a:pt x="207010" y="62991"/>
                </a:lnTo>
                <a:lnTo>
                  <a:pt x="227965" y="60832"/>
                </a:lnTo>
                <a:lnTo>
                  <a:pt x="254127" y="56514"/>
                </a:lnTo>
                <a:lnTo>
                  <a:pt x="278256" y="53212"/>
                </a:lnTo>
                <a:lnTo>
                  <a:pt x="300228" y="50037"/>
                </a:lnTo>
                <a:lnTo>
                  <a:pt x="320802" y="46354"/>
                </a:lnTo>
                <a:lnTo>
                  <a:pt x="343789" y="43561"/>
                </a:lnTo>
                <a:lnTo>
                  <a:pt x="367919" y="41401"/>
                </a:lnTo>
                <a:lnTo>
                  <a:pt x="393192" y="41401"/>
                </a:lnTo>
                <a:lnTo>
                  <a:pt x="418338" y="41401"/>
                </a:lnTo>
                <a:lnTo>
                  <a:pt x="418338" y="41401"/>
                </a:lnTo>
                <a:lnTo>
                  <a:pt x="443611" y="42417"/>
                </a:lnTo>
                <a:lnTo>
                  <a:pt x="468756" y="45338"/>
                </a:lnTo>
                <a:lnTo>
                  <a:pt x="491744" y="51053"/>
                </a:lnTo>
                <a:lnTo>
                  <a:pt x="514858" y="56514"/>
                </a:lnTo>
                <a:lnTo>
                  <a:pt x="535305" y="61849"/>
                </a:lnTo>
                <a:lnTo>
                  <a:pt x="551942" y="67310"/>
                </a:lnTo>
                <a:lnTo>
                  <a:pt x="567436" y="72643"/>
                </a:lnTo>
                <a:lnTo>
                  <a:pt x="586105" y="76962"/>
                </a:lnTo>
                <a:lnTo>
                  <a:pt x="608838" y="81279"/>
                </a:lnTo>
                <a:lnTo>
                  <a:pt x="636143" y="84581"/>
                </a:lnTo>
                <a:lnTo>
                  <a:pt x="665607" y="85598"/>
                </a:lnTo>
                <a:lnTo>
                  <a:pt x="697738" y="85598"/>
                </a:lnTo>
                <a:lnTo>
                  <a:pt x="730504" y="84581"/>
                </a:lnTo>
                <a:lnTo>
                  <a:pt x="757808" y="82803"/>
                </a:lnTo>
                <a:lnTo>
                  <a:pt x="780922" y="79120"/>
                </a:lnTo>
                <a:lnTo>
                  <a:pt x="803529" y="75945"/>
                </a:lnTo>
                <a:lnTo>
                  <a:pt x="828040" y="71627"/>
                </a:lnTo>
                <a:lnTo>
                  <a:pt x="854329" y="68325"/>
                </a:lnTo>
                <a:lnTo>
                  <a:pt x="876934" y="65150"/>
                </a:lnTo>
                <a:lnTo>
                  <a:pt x="896746" y="62991"/>
                </a:lnTo>
                <a:lnTo>
                  <a:pt x="914400" y="60832"/>
                </a:lnTo>
                <a:lnTo>
                  <a:pt x="932815" y="59689"/>
                </a:lnTo>
                <a:lnTo>
                  <a:pt x="953643" y="59689"/>
                </a:lnTo>
                <a:lnTo>
                  <a:pt x="973455" y="60832"/>
                </a:lnTo>
                <a:lnTo>
                  <a:pt x="996569" y="62991"/>
                </a:lnTo>
                <a:lnTo>
                  <a:pt x="1018158" y="66166"/>
                </a:lnTo>
                <a:lnTo>
                  <a:pt x="1038987" y="68325"/>
                </a:lnTo>
                <a:lnTo>
                  <a:pt x="1057656" y="70485"/>
                </a:lnTo>
                <a:lnTo>
                  <a:pt x="1076452" y="71627"/>
                </a:lnTo>
                <a:lnTo>
                  <a:pt x="1094740" y="72643"/>
                </a:lnTo>
                <a:lnTo>
                  <a:pt x="1111377" y="73787"/>
                </a:lnTo>
                <a:lnTo>
                  <a:pt x="1126870" y="72643"/>
                </a:lnTo>
                <a:lnTo>
                  <a:pt x="1140841" y="72643"/>
                </a:lnTo>
                <a:lnTo>
                  <a:pt x="1154176" y="73787"/>
                </a:lnTo>
                <a:lnTo>
                  <a:pt x="1168272" y="73787"/>
                </a:lnTo>
                <a:lnTo>
                  <a:pt x="1168272" y="73787"/>
                </a:lnTo>
                <a:lnTo>
                  <a:pt x="1185926" y="70485"/>
                </a:lnTo>
                <a:lnTo>
                  <a:pt x="1205357" y="66166"/>
                </a:lnTo>
                <a:lnTo>
                  <a:pt x="1227582" y="62991"/>
                </a:lnTo>
                <a:lnTo>
                  <a:pt x="1250315" y="60832"/>
                </a:lnTo>
                <a:lnTo>
                  <a:pt x="1273302" y="59689"/>
                </a:lnTo>
                <a:lnTo>
                  <a:pt x="1295272" y="57530"/>
                </a:lnTo>
                <a:lnTo>
                  <a:pt x="1318387" y="57530"/>
                </a:lnTo>
                <a:lnTo>
                  <a:pt x="1340358" y="57530"/>
                </a:lnTo>
                <a:lnTo>
                  <a:pt x="1360805" y="60832"/>
                </a:lnTo>
                <a:lnTo>
                  <a:pt x="1381759" y="64007"/>
                </a:lnTo>
                <a:lnTo>
                  <a:pt x="1402588" y="66166"/>
                </a:lnTo>
                <a:lnTo>
                  <a:pt x="1423416" y="67310"/>
                </a:lnTo>
                <a:lnTo>
                  <a:pt x="1445006" y="69468"/>
                </a:lnTo>
                <a:lnTo>
                  <a:pt x="1469517" y="70485"/>
                </a:lnTo>
                <a:lnTo>
                  <a:pt x="1493266" y="70485"/>
                </a:lnTo>
                <a:lnTo>
                  <a:pt x="1516380" y="70485"/>
                </a:lnTo>
                <a:lnTo>
                  <a:pt x="1537208" y="70485"/>
                </a:lnTo>
                <a:lnTo>
                  <a:pt x="1558163" y="69468"/>
                </a:lnTo>
                <a:lnTo>
                  <a:pt x="1577847" y="68325"/>
                </a:lnTo>
                <a:lnTo>
                  <a:pt x="1596263" y="66166"/>
                </a:lnTo>
                <a:lnTo>
                  <a:pt x="1613916" y="62991"/>
                </a:lnTo>
                <a:lnTo>
                  <a:pt x="1626108" y="60832"/>
                </a:lnTo>
                <a:lnTo>
                  <a:pt x="1634744" y="56514"/>
                </a:lnTo>
                <a:lnTo>
                  <a:pt x="1642364" y="510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33545" y="18224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45539" y="2249042"/>
            <a:ext cx="1803400" cy="52069"/>
          </a:xfrm>
          <a:custGeom>
            <a:avLst/>
            <a:gdLst/>
            <a:ahLst/>
            <a:cxnLst/>
            <a:rect l="l" t="t" r="r" b="b"/>
            <a:pathLst>
              <a:path w="1803400" h="52069">
                <a:moveTo>
                  <a:pt x="0" y="0"/>
                </a:moveTo>
                <a:lnTo>
                  <a:pt x="0" y="0"/>
                </a:lnTo>
                <a:lnTo>
                  <a:pt x="8636" y="4318"/>
                </a:lnTo>
                <a:lnTo>
                  <a:pt x="18668" y="8636"/>
                </a:lnTo>
                <a:lnTo>
                  <a:pt x="30480" y="12954"/>
                </a:lnTo>
                <a:lnTo>
                  <a:pt x="43561" y="18795"/>
                </a:lnTo>
                <a:lnTo>
                  <a:pt x="56768" y="25907"/>
                </a:lnTo>
                <a:lnTo>
                  <a:pt x="69723" y="32385"/>
                </a:lnTo>
                <a:lnTo>
                  <a:pt x="85217" y="38226"/>
                </a:lnTo>
                <a:lnTo>
                  <a:pt x="101854" y="42163"/>
                </a:lnTo>
                <a:lnTo>
                  <a:pt x="121666" y="44704"/>
                </a:lnTo>
                <a:lnTo>
                  <a:pt x="121666" y="44704"/>
                </a:lnTo>
                <a:lnTo>
                  <a:pt x="141097" y="43561"/>
                </a:lnTo>
                <a:lnTo>
                  <a:pt x="161925" y="39243"/>
                </a:lnTo>
                <a:lnTo>
                  <a:pt x="182499" y="34543"/>
                </a:lnTo>
                <a:lnTo>
                  <a:pt x="200152" y="30606"/>
                </a:lnTo>
                <a:lnTo>
                  <a:pt x="215646" y="24892"/>
                </a:lnTo>
                <a:lnTo>
                  <a:pt x="229616" y="19812"/>
                </a:lnTo>
                <a:lnTo>
                  <a:pt x="229616" y="19812"/>
                </a:lnTo>
                <a:lnTo>
                  <a:pt x="242950" y="15112"/>
                </a:lnTo>
                <a:lnTo>
                  <a:pt x="256921" y="12318"/>
                </a:lnTo>
                <a:lnTo>
                  <a:pt x="272415" y="8636"/>
                </a:lnTo>
                <a:lnTo>
                  <a:pt x="290068" y="4318"/>
                </a:lnTo>
                <a:lnTo>
                  <a:pt x="311658" y="3682"/>
                </a:lnTo>
                <a:lnTo>
                  <a:pt x="335153" y="6476"/>
                </a:lnTo>
                <a:lnTo>
                  <a:pt x="357759" y="12318"/>
                </a:lnTo>
                <a:lnTo>
                  <a:pt x="376555" y="19812"/>
                </a:lnTo>
                <a:lnTo>
                  <a:pt x="394843" y="27431"/>
                </a:lnTo>
                <a:lnTo>
                  <a:pt x="414655" y="34543"/>
                </a:lnTo>
                <a:lnTo>
                  <a:pt x="433324" y="40386"/>
                </a:lnTo>
                <a:lnTo>
                  <a:pt x="450723" y="45719"/>
                </a:lnTo>
                <a:lnTo>
                  <a:pt x="470408" y="49656"/>
                </a:lnTo>
                <a:lnTo>
                  <a:pt x="491744" y="51816"/>
                </a:lnTo>
                <a:lnTo>
                  <a:pt x="516509" y="51816"/>
                </a:lnTo>
                <a:lnTo>
                  <a:pt x="538480" y="49656"/>
                </a:lnTo>
                <a:lnTo>
                  <a:pt x="558292" y="47879"/>
                </a:lnTo>
                <a:lnTo>
                  <a:pt x="576961" y="44704"/>
                </a:lnTo>
                <a:lnTo>
                  <a:pt x="594360" y="41020"/>
                </a:lnTo>
                <a:lnTo>
                  <a:pt x="610869" y="38226"/>
                </a:lnTo>
                <a:lnTo>
                  <a:pt x="626999" y="36068"/>
                </a:lnTo>
                <a:lnTo>
                  <a:pt x="642493" y="31368"/>
                </a:lnTo>
                <a:lnTo>
                  <a:pt x="661288" y="27431"/>
                </a:lnTo>
                <a:lnTo>
                  <a:pt x="681736" y="20955"/>
                </a:lnTo>
                <a:lnTo>
                  <a:pt x="702691" y="17272"/>
                </a:lnTo>
                <a:lnTo>
                  <a:pt x="720344" y="12954"/>
                </a:lnTo>
                <a:lnTo>
                  <a:pt x="736473" y="10160"/>
                </a:lnTo>
                <a:lnTo>
                  <a:pt x="754126" y="7619"/>
                </a:lnTo>
                <a:lnTo>
                  <a:pt x="771779" y="7619"/>
                </a:lnTo>
                <a:lnTo>
                  <a:pt x="771779" y="7619"/>
                </a:lnTo>
                <a:lnTo>
                  <a:pt x="791591" y="10160"/>
                </a:lnTo>
                <a:lnTo>
                  <a:pt x="809879" y="12954"/>
                </a:lnTo>
                <a:lnTo>
                  <a:pt x="825373" y="17272"/>
                </a:lnTo>
                <a:lnTo>
                  <a:pt x="839469" y="23749"/>
                </a:lnTo>
                <a:lnTo>
                  <a:pt x="854963" y="29591"/>
                </a:lnTo>
                <a:lnTo>
                  <a:pt x="871474" y="34543"/>
                </a:lnTo>
                <a:lnTo>
                  <a:pt x="887730" y="39243"/>
                </a:lnTo>
                <a:lnTo>
                  <a:pt x="904240" y="43561"/>
                </a:lnTo>
                <a:lnTo>
                  <a:pt x="922655" y="45719"/>
                </a:lnTo>
                <a:lnTo>
                  <a:pt x="943483" y="45719"/>
                </a:lnTo>
                <a:lnTo>
                  <a:pt x="966597" y="44704"/>
                </a:lnTo>
                <a:lnTo>
                  <a:pt x="988441" y="44704"/>
                </a:lnTo>
                <a:lnTo>
                  <a:pt x="1006856" y="42163"/>
                </a:lnTo>
                <a:lnTo>
                  <a:pt x="1022350" y="39243"/>
                </a:lnTo>
                <a:lnTo>
                  <a:pt x="1037844" y="34543"/>
                </a:lnTo>
                <a:lnTo>
                  <a:pt x="1055116" y="29591"/>
                </a:lnTo>
                <a:lnTo>
                  <a:pt x="1073785" y="24892"/>
                </a:lnTo>
                <a:lnTo>
                  <a:pt x="1091438" y="19812"/>
                </a:lnTo>
                <a:lnTo>
                  <a:pt x="1107694" y="16256"/>
                </a:lnTo>
                <a:lnTo>
                  <a:pt x="1123188" y="15112"/>
                </a:lnTo>
                <a:lnTo>
                  <a:pt x="1138301" y="17272"/>
                </a:lnTo>
                <a:lnTo>
                  <a:pt x="1154811" y="22732"/>
                </a:lnTo>
                <a:lnTo>
                  <a:pt x="1170305" y="28448"/>
                </a:lnTo>
                <a:lnTo>
                  <a:pt x="1185418" y="33528"/>
                </a:lnTo>
                <a:lnTo>
                  <a:pt x="1199769" y="39243"/>
                </a:lnTo>
                <a:lnTo>
                  <a:pt x="1215263" y="42163"/>
                </a:lnTo>
                <a:lnTo>
                  <a:pt x="1234059" y="45719"/>
                </a:lnTo>
                <a:lnTo>
                  <a:pt x="1256665" y="47879"/>
                </a:lnTo>
                <a:lnTo>
                  <a:pt x="1279779" y="49022"/>
                </a:lnTo>
                <a:lnTo>
                  <a:pt x="1301750" y="49656"/>
                </a:lnTo>
                <a:lnTo>
                  <a:pt x="1321181" y="47879"/>
                </a:lnTo>
                <a:lnTo>
                  <a:pt x="1342009" y="45719"/>
                </a:lnTo>
                <a:lnTo>
                  <a:pt x="1365123" y="42163"/>
                </a:lnTo>
                <a:lnTo>
                  <a:pt x="1386967" y="40386"/>
                </a:lnTo>
                <a:lnTo>
                  <a:pt x="1406525" y="39243"/>
                </a:lnTo>
                <a:lnTo>
                  <a:pt x="1421892" y="38226"/>
                </a:lnTo>
                <a:lnTo>
                  <a:pt x="1437386" y="34543"/>
                </a:lnTo>
                <a:lnTo>
                  <a:pt x="1452499" y="32385"/>
                </a:lnTo>
                <a:lnTo>
                  <a:pt x="1469136" y="31368"/>
                </a:lnTo>
                <a:lnTo>
                  <a:pt x="1486789" y="30606"/>
                </a:lnTo>
                <a:lnTo>
                  <a:pt x="1505458" y="30606"/>
                </a:lnTo>
                <a:lnTo>
                  <a:pt x="1523873" y="31368"/>
                </a:lnTo>
                <a:lnTo>
                  <a:pt x="1542542" y="31368"/>
                </a:lnTo>
                <a:lnTo>
                  <a:pt x="1559052" y="30606"/>
                </a:lnTo>
                <a:lnTo>
                  <a:pt x="1575308" y="28448"/>
                </a:lnTo>
                <a:lnTo>
                  <a:pt x="1591564" y="24892"/>
                </a:lnTo>
                <a:lnTo>
                  <a:pt x="1611249" y="22732"/>
                </a:lnTo>
                <a:lnTo>
                  <a:pt x="1631061" y="22732"/>
                </a:lnTo>
                <a:lnTo>
                  <a:pt x="1631061" y="22732"/>
                </a:lnTo>
                <a:lnTo>
                  <a:pt x="1647698" y="23749"/>
                </a:lnTo>
                <a:lnTo>
                  <a:pt x="1662811" y="24892"/>
                </a:lnTo>
                <a:lnTo>
                  <a:pt x="1678305" y="28448"/>
                </a:lnTo>
                <a:lnTo>
                  <a:pt x="1693418" y="32385"/>
                </a:lnTo>
                <a:lnTo>
                  <a:pt x="1709927" y="37083"/>
                </a:lnTo>
                <a:lnTo>
                  <a:pt x="1727581" y="42163"/>
                </a:lnTo>
                <a:lnTo>
                  <a:pt x="1727581" y="42163"/>
                </a:lnTo>
                <a:lnTo>
                  <a:pt x="1744090" y="45719"/>
                </a:lnTo>
                <a:lnTo>
                  <a:pt x="1760347" y="47879"/>
                </a:lnTo>
                <a:lnTo>
                  <a:pt x="1776857" y="49022"/>
                </a:lnTo>
                <a:lnTo>
                  <a:pt x="1791970" y="49022"/>
                </a:lnTo>
                <a:lnTo>
                  <a:pt x="1803146" y="4902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590925" y="2069083"/>
            <a:ext cx="5715" cy="8890"/>
          </a:xfrm>
          <a:custGeom>
            <a:avLst/>
            <a:gdLst/>
            <a:ahLst/>
            <a:cxnLst/>
            <a:rect l="l" t="t" r="r" b="b"/>
            <a:pathLst>
              <a:path w="5714" h="8889">
                <a:moveTo>
                  <a:pt x="5334" y="8635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90259" y="1933320"/>
            <a:ext cx="329565" cy="280670"/>
          </a:xfrm>
          <a:custGeom>
            <a:avLst/>
            <a:gdLst/>
            <a:ahLst/>
            <a:cxnLst/>
            <a:rect l="l" t="t" r="r" b="b"/>
            <a:pathLst>
              <a:path w="329564" h="280669">
                <a:moveTo>
                  <a:pt x="120268" y="5079"/>
                </a:moveTo>
                <a:lnTo>
                  <a:pt x="112649" y="0"/>
                </a:lnTo>
                <a:lnTo>
                  <a:pt x="99694" y="0"/>
                </a:lnTo>
                <a:lnTo>
                  <a:pt x="85978" y="2920"/>
                </a:lnTo>
                <a:lnTo>
                  <a:pt x="72009" y="13715"/>
                </a:lnTo>
                <a:lnTo>
                  <a:pt x="56895" y="27050"/>
                </a:lnTo>
                <a:lnTo>
                  <a:pt x="42417" y="41020"/>
                </a:lnTo>
                <a:lnTo>
                  <a:pt x="30225" y="62610"/>
                </a:lnTo>
                <a:lnTo>
                  <a:pt x="21589" y="86740"/>
                </a:lnTo>
                <a:lnTo>
                  <a:pt x="16128" y="109854"/>
                </a:lnTo>
                <a:lnTo>
                  <a:pt x="12953" y="133222"/>
                </a:lnTo>
                <a:lnTo>
                  <a:pt x="12953" y="156209"/>
                </a:lnTo>
                <a:lnTo>
                  <a:pt x="16128" y="177545"/>
                </a:lnTo>
                <a:lnTo>
                  <a:pt x="22605" y="198373"/>
                </a:lnTo>
                <a:lnTo>
                  <a:pt x="32765" y="217804"/>
                </a:lnTo>
                <a:lnTo>
                  <a:pt x="44576" y="236600"/>
                </a:lnTo>
                <a:lnTo>
                  <a:pt x="60070" y="252729"/>
                </a:lnTo>
                <a:lnTo>
                  <a:pt x="79882" y="267207"/>
                </a:lnTo>
                <a:lnTo>
                  <a:pt x="102615" y="276859"/>
                </a:lnTo>
                <a:lnTo>
                  <a:pt x="124587" y="280161"/>
                </a:lnTo>
                <a:lnTo>
                  <a:pt x="173862" y="263525"/>
                </a:lnTo>
                <a:lnTo>
                  <a:pt x="202311" y="237616"/>
                </a:lnTo>
                <a:lnTo>
                  <a:pt x="232917" y="193039"/>
                </a:lnTo>
                <a:lnTo>
                  <a:pt x="241935" y="175767"/>
                </a:lnTo>
                <a:lnTo>
                  <a:pt x="241935" y="175767"/>
                </a:lnTo>
                <a:lnTo>
                  <a:pt x="249427" y="152653"/>
                </a:lnTo>
                <a:lnTo>
                  <a:pt x="254888" y="124586"/>
                </a:lnTo>
                <a:lnTo>
                  <a:pt x="255904" y="93598"/>
                </a:lnTo>
                <a:lnTo>
                  <a:pt x="251587" y="65912"/>
                </a:lnTo>
                <a:lnTo>
                  <a:pt x="242569" y="44322"/>
                </a:lnTo>
                <a:lnTo>
                  <a:pt x="230759" y="29209"/>
                </a:lnTo>
                <a:lnTo>
                  <a:pt x="214122" y="19430"/>
                </a:lnTo>
                <a:lnTo>
                  <a:pt x="188975" y="16890"/>
                </a:lnTo>
                <a:lnTo>
                  <a:pt x="158368" y="21208"/>
                </a:lnTo>
                <a:lnTo>
                  <a:pt x="129920" y="30987"/>
                </a:lnTo>
                <a:lnTo>
                  <a:pt x="85978" y="58292"/>
                </a:lnTo>
                <a:lnTo>
                  <a:pt x="57530" y="84581"/>
                </a:lnTo>
                <a:lnTo>
                  <a:pt x="46736" y="97535"/>
                </a:lnTo>
                <a:lnTo>
                  <a:pt x="34925" y="108330"/>
                </a:lnTo>
                <a:lnTo>
                  <a:pt x="0" y="139700"/>
                </a:lnTo>
                <a:lnTo>
                  <a:pt x="5334" y="129285"/>
                </a:lnTo>
                <a:lnTo>
                  <a:pt x="19430" y="119506"/>
                </a:lnTo>
                <a:lnTo>
                  <a:pt x="35940" y="107314"/>
                </a:lnTo>
                <a:lnTo>
                  <a:pt x="55752" y="98678"/>
                </a:lnTo>
                <a:lnTo>
                  <a:pt x="77342" y="96519"/>
                </a:lnTo>
                <a:lnTo>
                  <a:pt x="99694" y="98678"/>
                </a:lnTo>
                <a:lnTo>
                  <a:pt x="121285" y="104012"/>
                </a:lnTo>
                <a:lnTo>
                  <a:pt x="140080" y="112648"/>
                </a:lnTo>
                <a:lnTo>
                  <a:pt x="155448" y="123570"/>
                </a:lnTo>
                <a:lnTo>
                  <a:pt x="168401" y="133222"/>
                </a:lnTo>
                <a:lnTo>
                  <a:pt x="182879" y="146557"/>
                </a:lnTo>
                <a:lnTo>
                  <a:pt x="199009" y="161670"/>
                </a:lnTo>
                <a:lnTo>
                  <a:pt x="214122" y="177545"/>
                </a:lnTo>
                <a:lnTo>
                  <a:pt x="230759" y="191896"/>
                </a:lnTo>
                <a:lnTo>
                  <a:pt x="230759" y="191896"/>
                </a:lnTo>
                <a:lnTo>
                  <a:pt x="247268" y="206247"/>
                </a:lnTo>
                <a:lnTo>
                  <a:pt x="264540" y="216788"/>
                </a:lnTo>
                <a:lnTo>
                  <a:pt x="283337" y="222503"/>
                </a:lnTo>
                <a:lnTo>
                  <a:pt x="303149" y="222503"/>
                </a:lnTo>
                <a:lnTo>
                  <a:pt x="318262" y="215010"/>
                </a:lnTo>
                <a:lnTo>
                  <a:pt x="329438" y="2026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313932" y="1958213"/>
            <a:ext cx="3810" cy="29209"/>
          </a:xfrm>
          <a:custGeom>
            <a:avLst/>
            <a:gdLst/>
            <a:ahLst/>
            <a:cxnLst/>
            <a:rect l="l" t="t" r="r" b="b"/>
            <a:pathLst>
              <a:path w="3810" h="29210">
                <a:moveTo>
                  <a:pt x="1142" y="0"/>
                </a:moveTo>
                <a:lnTo>
                  <a:pt x="3301" y="11811"/>
                </a:lnTo>
                <a:lnTo>
                  <a:pt x="0" y="2908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39840" y="2146172"/>
            <a:ext cx="32384" cy="26034"/>
          </a:xfrm>
          <a:custGeom>
            <a:avLst/>
            <a:gdLst/>
            <a:ahLst/>
            <a:cxnLst/>
            <a:rect l="l" t="t" r="r" b="b"/>
            <a:pathLst>
              <a:path w="32385" h="26035">
                <a:moveTo>
                  <a:pt x="0" y="25907"/>
                </a:moveTo>
                <a:lnTo>
                  <a:pt x="15494" y="12953"/>
                </a:lnTo>
                <a:lnTo>
                  <a:pt x="3213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48501" y="1962657"/>
            <a:ext cx="214883" cy="21678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858127" y="1949703"/>
            <a:ext cx="151511" cy="2228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69455" y="1943226"/>
            <a:ext cx="130683" cy="21564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321931" y="2004567"/>
            <a:ext cx="40005" cy="146685"/>
          </a:xfrm>
          <a:custGeom>
            <a:avLst/>
            <a:gdLst/>
            <a:ahLst/>
            <a:cxnLst/>
            <a:rect l="l" t="t" r="r" b="b"/>
            <a:pathLst>
              <a:path w="40004" h="146685">
                <a:moveTo>
                  <a:pt x="38226" y="0"/>
                </a:moveTo>
                <a:lnTo>
                  <a:pt x="39624" y="24130"/>
                </a:lnTo>
                <a:lnTo>
                  <a:pt x="39624" y="24130"/>
                </a:lnTo>
                <a:lnTo>
                  <a:pt x="26289" y="121793"/>
                </a:lnTo>
                <a:lnTo>
                  <a:pt x="19812" y="140081"/>
                </a:lnTo>
                <a:lnTo>
                  <a:pt x="9778" y="146557"/>
                </a:lnTo>
                <a:lnTo>
                  <a:pt x="0" y="1416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281798" y="1891791"/>
            <a:ext cx="175641" cy="6476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503794" y="19668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607047" y="2228595"/>
            <a:ext cx="725170" cy="76200"/>
          </a:xfrm>
          <a:custGeom>
            <a:avLst/>
            <a:gdLst/>
            <a:ahLst/>
            <a:cxnLst/>
            <a:rect l="l" t="t" r="r" b="b"/>
            <a:pathLst>
              <a:path w="725170" h="76200">
                <a:moveTo>
                  <a:pt x="0" y="75945"/>
                </a:moveTo>
                <a:lnTo>
                  <a:pt x="16509" y="74802"/>
                </a:lnTo>
                <a:lnTo>
                  <a:pt x="36322" y="72262"/>
                </a:lnTo>
                <a:lnTo>
                  <a:pt x="61468" y="68325"/>
                </a:lnTo>
                <a:lnTo>
                  <a:pt x="91058" y="60832"/>
                </a:lnTo>
                <a:lnTo>
                  <a:pt x="128143" y="51053"/>
                </a:lnTo>
                <a:lnTo>
                  <a:pt x="172084" y="40258"/>
                </a:lnTo>
                <a:lnTo>
                  <a:pt x="213486" y="31622"/>
                </a:lnTo>
                <a:lnTo>
                  <a:pt x="260603" y="24129"/>
                </a:lnTo>
                <a:lnTo>
                  <a:pt x="312038" y="16128"/>
                </a:lnTo>
                <a:lnTo>
                  <a:pt x="364617" y="9651"/>
                </a:lnTo>
                <a:lnTo>
                  <a:pt x="411733" y="6476"/>
                </a:lnTo>
                <a:lnTo>
                  <a:pt x="459994" y="6476"/>
                </a:lnTo>
                <a:lnTo>
                  <a:pt x="508253" y="6476"/>
                </a:lnTo>
                <a:lnTo>
                  <a:pt x="552957" y="6476"/>
                </a:lnTo>
                <a:lnTo>
                  <a:pt x="589279" y="6476"/>
                </a:lnTo>
                <a:lnTo>
                  <a:pt x="622046" y="6476"/>
                </a:lnTo>
                <a:lnTo>
                  <a:pt x="649351" y="6476"/>
                </a:lnTo>
                <a:lnTo>
                  <a:pt x="672465" y="6476"/>
                </a:lnTo>
                <a:lnTo>
                  <a:pt x="693293" y="6476"/>
                </a:lnTo>
                <a:lnTo>
                  <a:pt x="713867" y="4571"/>
                </a:lnTo>
                <a:lnTo>
                  <a:pt x="72466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362697" y="2257678"/>
            <a:ext cx="6985" cy="10160"/>
          </a:xfrm>
          <a:custGeom>
            <a:avLst/>
            <a:gdLst/>
            <a:ahLst/>
            <a:cxnLst/>
            <a:rect l="l" t="t" r="r" b="b"/>
            <a:pathLst>
              <a:path w="6984" h="10160">
                <a:moveTo>
                  <a:pt x="6476" y="0"/>
                </a:moveTo>
                <a:lnTo>
                  <a:pt x="0" y="10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633979" y="2449194"/>
            <a:ext cx="618490" cy="53975"/>
          </a:xfrm>
          <a:custGeom>
            <a:avLst/>
            <a:gdLst/>
            <a:ahLst/>
            <a:cxnLst/>
            <a:rect l="l" t="t" r="r" b="b"/>
            <a:pathLst>
              <a:path w="618489" h="53975">
                <a:moveTo>
                  <a:pt x="0" y="0"/>
                </a:moveTo>
                <a:lnTo>
                  <a:pt x="6603" y="8636"/>
                </a:lnTo>
                <a:lnTo>
                  <a:pt x="14477" y="17272"/>
                </a:lnTo>
                <a:lnTo>
                  <a:pt x="28447" y="29210"/>
                </a:lnTo>
                <a:lnTo>
                  <a:pt x="46862" y="43180"/>
                </a:lnTo>
                <a:lnTo>
                  <a:pt x="71374" y="50800"/>
                </a:lnTo>
                <a:lnTo>
                  <a:pt x="96519" y="53975"/>
                </a:lnTo>
                <a:lnTo>
                  <a:pt x="120268" y="53975"/>
                </a:lnTo>
                <a:lnTo>
                  <a:pt x="140081" y="51816"/>
                </a:lnTo>
                <a:lnTo>
                  <a:pt x="159893" y="49403"/>
                </a:lnTo>
                <a:lnTo>
                  <a:pt x="180720" y="45339"/>
                </a:lnTo>
                <a:lnTo>
                  <a:pt x="198374" y="39624"/>
                </a:lnTo>
                <a:lnTo>
                  <a:pt x="216788" y="34543"/>
                </a:lnTo>
                <a:lnTo>
                  <a:pt x="237617" y="29210"/>
                </a:lnTo>
                <a:lnTo>
                  <a:pt x="259587" y="23495"/>
                </a:lnTo>
                <a:lnTo>
                  <a:pt x="278002" y="19431"/>
                </a:lnTo>
                <a:lnTo>
                  <a:pt x="293496" y="13716"/>
                </a:lnTo>
                <a:lnTo>
                  <a:pt x="305307" y="10795"/>
                </a:lnTo>
                <a:lnTo>
                  <a:pt x="318643" y="10795"/>
                </a:lnTo>
                <a:lnTo>
                  <a:pt x="318643" y="10795"/>
                </a:lnTo>
                <a:lnTo>
                  <a:pt x="332739" y="12573"/>
                </a:lnTo>
                <a:lnTo>
                  <a:pt x="350393" y="17272"/>
                </a:lnTo>
                <a:lnTo>
                  <a:pt x="370205" y="22352"/>
                </a:lnTo>
                <a:lnTo>
                  <a:pt x="393192" y="28067"/>
                </a:lnTo>
                <a:lnTo>
                  <a:pt x="420496" y="30987"/>
                </a:lnTo>
                <a:lnTo>
                  <a:pt x="452246" y="33528"/>
                </a:lnTo>
                <a:lnTo>
                  <a:pt x="483869" y="35687"/>
                </a:lnTo>
                <a:lnTo>
                  <a:pt x="516000" y="37846"/>
                </a:lnTo>
                <a:lnTo>
                  <a:pt x="546226" y="39624"/>
                </a:lnTo>
                <a:lnTo>
                  <a:pt x="571753" y="40767"/>
                </a:lnTo>
                <a:lnTo>
                  <a:pt x="592201" y="40767"/>
                </a:lnTo>
                <a:lnTo>
                  <a:pt x="608838" y="43180"/>
                </a:lnTo>
                <a:lnTo>
                  <a:pt x="618490" y="431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600703" y="2485897"/>
            <a:ext cx="2479040" cy="54610"/>
          </a:xfrm>
          <a:custGeom>
            <a:avLst/>
            <a:gdLst/>
            <a:ahLst/>
            <a:cxnLst/>
            <a:rect l="l" t="t" r="r" b="b"/>
            <a:pathLst>
              <a:path w="2479040" h="54610">
                <a:moveTo>
                  <a:pt x="0" y="0"/>
                </a:moveTo>
                <a:lnTo>
                  <a:pt x="14350" y="9778"/>
                </a:lnTo>
                <a:lnTo>
                  <a:pt x="25146" y="17271"/>
                </a:lnTo>
                <a:lnTo>
                  <a:pt x="39497" y="24892"/>
                </a:lnTo>
                <a:lnTo>
                  <a:pt x="55753" y="31368"/>
                </a:lnTo>
                <a:lnTo>
                  <a:pt x="75565" y="35687"/>
                </a:lnTo>
                <a:lnTo>
                  <a:pt x="98551" y="37845"/>
                </a:lnTo>
                <a:lnTo>
                  <a:pt x="121666" y="37845"/>
                </a:lnTo>
                <a:lnTo>
                  <a:pt x="142494" y="35687"/>
                </a:lnTo>
                <a:lnTo>
                  <a:pt x="162306" y="33527"/>
                </a:lnTo>
                <a:lnTo>
                  <a:pt x="181737" y="31368"/>
                </a:lnTo>
                <a:lnTo>
                  <a:pt x="202565" y="28193"/>
                </a:lnTo>
                <a:lnTo>
                  <a:pt x="224536" y="24892"/>
                </a:lnTo>
                <a:lnTo>
                  <a:pt x="248666" y="21589"/>
                </a:lnTo>
                <a:lnTo>
                  <a:pt x="271780" y="18414"/>
                </a:lnTo>
                <a:lnTo>
                  <a:pt x="292608" y="15112"/>
                </a:lnTo>
                <a:lnTo>
                  <a:pt x="312038" y="14096"/>
                </a:lnTo>
                <a:lnTo>
                  <a:pt x="334010" y="14096"/>
                </a:lnTo>
                <a:lnTo>
                  <a:pt x="355981" y="16256"/>
                </a:lnTo>
                <a:lnTo>
                  <a:pt x="376809" y="20574"/>
                </a:lnTo>
                <a:lnTo>
                  <a:pt x="396240" y="26034"/>
                </a:lnTo>
                <a:lnTo>
                  <a:pt x="413893" y="31368"/>
                </a:lnTo>
                <a:lnTo>
                  <a:pt x="431546" y="36830"/>
                </a:lnTo>
                <a:lnTo>
                  <a:pt x="449199" y="42163"/>
                </a:lnTo>
                <a:lnTo>
                  <a:pt x="466471" y="46481"/>
                </a:lnTo>
                <a:lnTo>
                  <a:pt x="485267" y="50037"/>
                </a:lnTo>
                <a:lnTo>
                  <a:pt x="507873" y="51943"/>
                </a:lnTo>
                <a:lnTo>
                  <a:pt x="535305" y="52958"/>
                </a:lnTo>
                <a:lnTo>
                  <a:pt x="561848" y="54101"/>
                </a:lnTo>
                <a:lnTo>
                  <a:pt x="587121" y="54101"/>
                </a:lnTo>
                <a:lnTo>
                  <a:pt x="610870" y="54101"/>
                </a:lnTo>
                <a:lnTo>
                  <a:pt x="631698" y="52958"/>
                </a:lnTo>
                <a:lnTo>
                  <a:pt x="651510" y="51943"/>
                </a:lnTo>
                <a:lnTo>
                  <a:pt x="671322" y="49021"/>
                </a:lnTo>
                <a:lnTo>
                  <a:pt x="692912" y="46481"/>
                </a:lnTo>
                <a:lnTo>
                  <a:pt x="719582" y="43306"/>
                </a:lnTo>
                <a:lnTo>
                  <a:pt x="744728" y="40005"/>
                </a:lnTo>
                <a:lnTo>
                  <a:pt x="769620" y="37845"/>
                </a:lnTo>
                <a:lnTo>
                  <a:pt x="795909" y="36830"/>
                </a:lnTo>
                <a:lnTo>
                  <a:pt x="821055" y="36830"/>
                </a:lnTo>
                <a:lnTo>
                  <a:pt x="845185" y="38988"/>
                </a:lnTo>
                <a:lnTo>
                  <a:pt x="869315" y="41148"/>
                </a:lnTo>
                <a:lnTo>
                  <a:pt x="892429" y="43306"/>
                </a:lnTo>
                <a:lnTo>
                  <a:pt x="912113" y="45465"/>
                </a:lnTo>
                <a:lnTo>
                  <a:pt x="930910" y="47878"/>
                </a:lnTo>
                <a:lnTo>
                  <a:pt x="948182" y="51181"/>
                </a:lnTo>
                <a:lnTo>
                  <a:pt x="964438" y="51943"/>
                </a:lnTo>
                <a:lnTo>
                  <a:pt x="986663" y="51943"/>
                </a:lnTo>
                <a:lnTo>
                  <a:pt x="1011555" y="51943"/>
                </a:lnTo>
                <a:lnTo>
                  <a:pt x="1011555" y="51943"/>
                </a:lnTo>
                <a:lnTo>
                  <a:pt x="1041400" y="51181"/>
                </a:lnTo>
                <a:lnTo>
                  <a:pt x="1073150" y="49021"/>
                </a:lnTo>
                <a:lnTo>
                  <a:pt x="1105916" y="44323"/>
                </a:lnTo>
                <a:lnTo>
                  <a:pt x="1133221" y="40005"/>
                </a:lnTo>
                <a:lnTo>
                  <a:pt x="1156208" y="36830"/>
                </a:lnTo>
                <a:lnTo>
                  <a:pt x="1176782" y="35687"/>
                </a:lnTo>
                <a:lnTo>
                  <a:pt x="1193292" y="32512"/>
                </a:lnTo>
                <a:lnTo>
                  <a:pt x="1209929" y="30352"/>
                </a:lnTo>
                <a:lnTo>
                  <a:pt x="1225042" y="28193"/>
                </a:lnTo>
                <a:lnTo>
                  <a:pt x="1241552" y="26034"/>
                </a:lnTo>
                <a:lnTo>
                  <a:pt x="1260348" y="24892"/>
                </a:lnTo>
                <a:lnTo>
                  <a:pt x="1278636" y="24892"/>
                </a:lnTo>
                <a:lnTo>
                  <a:pt x="1296289" y="26034"/>
                </a:lnTo>
                <a:lnTo>
                  <a:pt x="1316101" y="28193"/>
                </a:lnTo>
                <a:lnTo>
                  <a:pt x="1336675" y="30352"/>
                </a:lnTo>
                <a:lnTo>
                  <a:pt x="1358900" y="33527"/>
                </a:lnTo>
                <a:lnTo>
                  <a:pt x="1380490" y="36830"/>
                </a:lnTo>
                <a:lnTo>
                  <a:pt x="1405001" y="38988"/>
                </a:lnTo>
                <a:lnTo>
                  <a:pt x="1427734" y="42163"/>
                </a:lnTo>
                <a:lnTo>
                  <a:pt x="1447546" y="44323"/>
                </a:lnTo>
                <a:lnTo>
                  <a:pt x="1469517" y="45465"/>
                </a:lnTo>
                <a:lnTo>
                  <a:pt x="1490345" y="46481"/>
                </a:lnTo>
                <a:lnTo>
                  <a:pt x="1509776" y="46481"/>
                </a:lnTo>
                <a:lnTo>
                  <a:pt x="1530604" y="46481"/>
                </a:lnTo>
                <a:lnTo>
                  <a:pt x="1555877" y="45465"/>
                </a:lnTo>
                <a:lnTo>
                  <a:pt x="1582166" y="42163"/>
                </a:lnTo>
                <a:lnTo>
                  <a:pt x="1608455" y="40005"/>
                </a:lnTo>
                <a:lnTo>
                  <a:pt x="1631442" y="37845"/>
                </a:lnTo>
                <a:lnTo>
                  <a:pt x="1656715" y="35687"/>
                </a:lnTo>
                <a:lnTo>
                  <a:pt x="1679321" y="34670"/>
                </a:lnTo>
                <a:lnTo>
                  <a:pt x="1702689" y="34670"/>
                </a:lnTo>
                <a:lnTo>
                  <a:pt x="1724279" y="34670"/>
                </a:lnTo>
                <a:lnTo>
                  <a:pt x="1745234" y="34670"/>
                </a:lnTo>
                <a:lnTo>
                  <a:pt x="1762506" y="34670"/>
                </a:lnTo>
                <a:lnTo>
                  <a:pt x="1779016" y="35687"/>
                </a:lnTo>
                <a:lnTo>
                  <a:pt x="1795653" y="37845"/>
                </a:lnTo>
                <a:lnTo>
                  <a:pt x="1812163" y="40005"/>
                </a:lnTo>
                <a:lnTo>
                  <a:pt x="1828419" y="43306"/>
                </a:lnTo>
                <a:lnTo>
                  <a:pt x="1844929" y="46481"/>
                </a:lnTo>
                <a:lnTo>
                  <a:pt x="1862201" y="47878"/>
                </a:lnTo>
                <a:lnTo>
                  <a:pt x="1879854" y="49021"/>
                </a:lnTo>
                <a:lnTo>
                  <a:pt x="1898523" y="50037"/>
                </a:lnTo>
                <a:lnTo>
                  <a:pt x="1918335" y="51181"/>
                </a:lnTo>
                <a:lnTo>
                  <a:pt x="1938909" y="51181"/>
                </a:lnTo>
                <a:lnTo>
                  <a:pt x="1959737" y="51181"/>
                </a:lnTo>
                <a:lnTo>
                  <a:pt x="1959737" y="51181"/>
                </a:lnTo>
                <a:lnTo>
                  <a:pt x="1981708" y="50037"/>
                </a:lnTo>
                <a:lnTo>
                  <a:pt x="2004441" y="47878"/>
                </a:lnTo>
                <a:lnTo>
                  <a:pt x="2028952" y="44323"/>
                </a:lnTo>
                <a:lnTo>
                  <a:pt x="2051558" y="41148"/>
                </a:lnTo>
                <a:lnTo>
                  <a:pt x="2073910" y="36830"/>
                </a:lnTo>
                <a:lnTo>
                  <a:pt x="2095500" y="33527"/>
                </a:lnTo>
                <a:lnTo>
                  <a:pt x="2120646" y="32512"/>
                </a:lnTo>
                <a:lnTo>
                  <a:pt x="2143760" y="32512"/>
                </a:lnTo>
                <a:lnTo>
                  <a:pt x="2165731" y="33527"/>
                </a:lnTo>
                <a:lnTo>
                  <a:pt x="2184400" y="34670"/>
                </a:lnTo>
                <a:lnTo>
                  <a:pt x="2204212" y="37845"/>
                </a:lnTo>
                <a:lnTo>
                  <a:pt x="2225802" y="40005"/>
                </a:lnTo>
                <a:lnTo>
                  <a:pt x="2248916" y="42163"/>
                </a:lnTo>
                <a:lnTo>
                  <a:pt x="2271903" y="45465"/>
                </a:lnTo>
                <a:lnTo>
                  <a:pt x="2292477" y="46481"/>
                </a:lnTo>
                <a:lnTo>
                  <a:pt x="2315845" y="47878"/>
                </a:lnTo>
                <a:lnTo>
                  <a:pt x="2338451" y="49021"/>
                </a:lnTo>
                <a:lnTo>
                  <a:pt x="2363724" y="49021"/>
                </a:lnTo>
                <a:lnTo>
                  <a:pt x="2363724" y="49021"/>
                </a:lnTo>
                <a:lnTo>
                  <a:pt x="2387854" y="46481"/>
                </a:lnTo>
                <a:lnTo>
                  <a:pt x="2410841" y="43306"/>
                </a:lnTo>
                <a:lnTo>
                  <a:pt x="2429637" y="42163"/>
                </a:lnTo>
                <a:lnTo>
                  <a:pt x="2446147" y="40005"/>
                </a:lnTo>
                <a:lnTo>
                  <a:pt x="2459101" y="37845"/>
                </a:lnTo>
                <a:lnTo>
                  <a:pt x="2469896" y="35687"/>
                </a:lnTo>
                <a:lnTo>
                  <a:pt x="2478532" y="3352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134989" y="25313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55648" y="792479"/>
            <a:ext cx="187832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98182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9765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Swim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Bladder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Gas-filled swim </a:t>
            </a:r>
            <a:r>
              <a:rPr sz="1500" spc="-65" dirty="0">
                <a:latin typeface="Lucida Sans"/>
                <a:cs typeface="Lucida Sans"/>
              </a:rPr>
              <a:t>bladder </a:t>
            </a:r>
            <a:r>
              <a:rPr sz="1500" spc="-80" dirty="0">
                <a:latin typeface="Lucida Sans"/>
                <a:cs typeface="Lucida Sans"/>
              </a:rPr>
              <a:t>or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air bladder</a:t>
            </a:r>
            <a:r>
              <a:rPr sz="1500" b="1" spc="-29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present</a:t>
            </a:r>
            <a:r>
              <a:rPr sz="1500" spc="-4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5" dirty="0">
                <a:latin typeface="Lucida Sans"/>
                <a:cs typeface="Lucida Sans"/>
              </a:rPr>
              <a:t>By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altering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gas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pressure</a:t>
            </a:r>
            <a:r>
              <a:rPr sz="1500" b="1" spc="-1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90" dirty="0">
                <a:latin typeface="Lucida Sans"/>
                <a:cs typeface="Lucida Sans"/>
              </a:rPr>
              <a:t>it,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swim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bladder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acts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as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buoyancy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regulator</a:t>
            </a:r>
            <a:r>
              <a:rPr sz="1500" spc="-3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enables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fish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stay</a:t>
            </a:r>
            <a:r>
              <a:rPr sz="1500" spc="-6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at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particular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depth.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In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some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bony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fishes,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swim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bladder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used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as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40" dirty="0">
                <a:latin typeface="Lucida Sans"/>
                <a:cs typeface="Lucida Sans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lung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for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breathing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air</a:t>
            </a:r>
            <a:r>
              <a:rPr sz="1500" spc="-4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03776" y="2529839"/>
            <a:ext cx="4733164" cy="2505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93413" y="855090"/>
            <a:ext cx="381000" cy="200025"/>
          </a:xfrm>
          <a:custGeom>
            <a:avLst/>
            <a:gdLst/>
            <a:ahLst/>
            <a:cxnLst/>
            <a:rect l="l" t="t" r="r" b="b"/>
            <a:pathLst>
              <a:path w="381000" h="200025">
                <a:moveTo>
                  <a:pt x="0" y="163068"/>
                </a:moveTo>
                <a:lnTo>
                  <a:pt x="2921" y="178181"/>
                </a:lnTo>
                <a:lnTo>
                  <a:pt x="11937" y="191135"/>
                </a:lnTo>
                <a:lnTo>
                  <a:pt x="29463" y="199898"/>
                </a:lnTo>
                <a:lnTo>
                  <a:pt x="54737" y="197993"/>
                </a:lnTo>
                <a:lnTo>
                  <a:pt x="84200" y="186562"/>
                </a:lnTo>
                <a:lnTo>
                  <a:pt x="114808" y="171704"/>
                </a:lnTo>
                <a:lnTo>
                  <a:pt x="141097" y="154178"/>
                </a:lnTo>
                <a:lnTo>
                  <a:pt x="167386" y="134366"/>
                </a:lnTo>
                <a:lnTo>
                  <a:pt x="195834" y="115950"/>
                </a:lnTo>
                <a:lnTo>
                  <a:pt x="224282" y="98679"/>
                </a:lnTo>
                <a:lnTo>
                  <a:pt x="249427" y="82169"/>
                </a:lnTo>
                <a:lnTo>
                  <a:pt x="272541" y="69469"/>
                </a:lnTo>
                <a:lnTo>
                  <a:pt x="294513" y="57277"/>
                </a:lnTo>
                <a:lnTo>
                  <a:pt x="315340" y="46482"/>
                </a:lnTo>
                <a:lnTo>
                  <a:pt x="315340" y="46482"/>
                </a:lnTo>
                <a:lnTo>
                  <a:pt x="333756" y="34925"/>
                </a:lnTo>
                <a:lnTo>
                  <a:pt x="353567" y="21590"/>
                </a:lnTo>
                <a:lnTo>
                  <a:pt x="370077" y="9779"/>
                </a:lnTo>
                <a:lnTo>
                  <a:pt x="38087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52315" y="864107"/>
            <a:ext cx="4445" cy="10795"/>
          </a:xfrm>
          <a:custGeom>
            <a:avLst/>
            <a:gdLst/>
            <a:ahLst/>
            <a:cxnLst/>
            <a:rect l="l" t="t" r="r" b="b"/>
            <a:pathLst>
              <a:path w="4445" h="10794">
                <a:moveTo>
                  <a:pt x="4318" y="0"/>
                </a:moveTo>
                <a:lnTo>
                  <a:pt x="0" y="1041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10001" y="1630552"/>
            <a:ext cx="2451735" cy="91440"/>
          </a:xfrm>
          <a:custGeom>
            <a:avLst/>
            <a:gdLst/>
            <a:ahLst/>
            <a:cxnLst/>
            <a:rect l="l" t="t" r="r" b="b"/>
            <a:pathLst>
              <a:path w="2451735" h="91439">
                <a:moveTo>
                  <a:pt x="2794" y="8636"/>
                </a:moveTo>
                <a:lnTo>
                  <a:pt x="2794" y="8636"/>
                </a:lnTo>
                <a:lnTo>
                  <a:pt x="0" y="0"/>
                </a:lnTo>
                <a:lnTo>
                  <a:pt x="0" y="0"/>
                </a:lnTo>
                <a:lnTo>
                  <a:pt x="9651" y="1143"/>
                </a:lnTo>
                <a:lnTo>
                  <a:pt x="21589" y="6476"/>
                </a:lnTo>
                <a:lnTo>
                  <a:pt x="35940" y="17272"/>
                </a:lnTo>
                <a:lnTo>
                  <a:pt x="50037" y="28067"/>
                </a:lnTo>
                <a:lnTo>
                  <a:pt x="64388" y="40005"/>
                </a:lnTo>
                <a:lnTo>
                  <a:pt x="77343" y="49657"/>
                </a:lnTo>
                <a:lnTo>
                  <a:pt x="92837" y="58674"/>
                </a:lnTo>
                <a:lnTo>
                  <a:pt x="109474" y="65912"/>
                </a:lnTo>
                <a:lnTo>
                  <a:pt x="126746" y="70612"/>
                </a:lnTo>
                <a:lnTo>
                  <a:pt x="144018" y="72771"/>
                </a:lnTo>
                <a:lnTo>
                  <a:pt x="163829" y="71628"/>
                </a:lnTo>
                <a:lnTo>
                  <a:pt x="182499" y="68072"/>
                </a:lnTo>
                <a:lnTo>
                  <a:pt x="200151" y="63754"/>
                </a:lnTo>
                <a:lnTo>
                  <a:pt x="218439" y="58674"/>
                </a:lnTo>
                <a:lnTo>
                  <a:pt x="238251" y="53340"/>
                </a:lnTo>
                <a:lnTo>
                  <a:pt x="257048" y="46482"/>
                </a:lnTo>
                <a:lnTo>
                  <a:pt x="273176" y="41021"/>
                </a:lnTo>
                <a:lnTo>
                  <a:pt x="288671" y="37846"/>
                </a:lnTo>
                <a:lnTo>
                  <a:pt x="306324" y="36068"/>
                </a:lnTo>
                <a:lnTo>
                  <a:pt x="326136" y="33909"/>
                </a:lnTo>
                <a:lnTo>
                  <a:pt x="326136" y="33909"/>
                </a:lnTo>
                <a:lnTo>
                  <a:pt x="347725" y="36068"/>
                </a:lnTo>
                <a:lnTo>
                  <a:pt x="370077" y="36068"/>
                </a:lnTo>
                <a:lnTo>
                  <a:pt x="391668" y="37846"/>
                </a:lnTo>
                <a:lnTo>
                  <a:pt x="412496" y="41021"/>
                </a:lnTo>
                <a:lnTo>
                  <a:pt x="433070" y="46482"/>
                </a:lnTo>
                <a:lnTo>
                  <a:pt x="451738" y="53340"/>
                </a:lnTo>
                <a:lnTo>
                  <a:pt x="470535" y="60833"/>
                </a:lnTo>
                <a:lnTo>
                  <a:pt x="489203" y="68072"/>
                </a:lnTo>
                <a:lnTo>
                  <a:pt x="509015" y="74549"/>
                </a:lnTo>
                <a:lnTo>
                  <a:pt x="529589" y="80263"/>
                </a:lnTo>
                <a:lnTo>
                  <a:pt x="550418" y="85725"/>
                </a:lnTo>
                <a:lnTo>
                  <a:pt x="571246" y="88900"/>
                </a:lnTo>
                <a:lnTo>
                  <a:pt x="593216" y="91059"/>
                </a:lnTo>
                <a:lnTo>
                  <a:pt x="593216" y="91059"/>
                </a:lnTo>
                <a:lnTo>
                  <a:pt x="620649" y="86741"/>
                </a:lnTo>
                <a:lnTo>
                  <a:pt x="647953" y="80263"/>
                </a:lnTo>
                <a:lnTo>
                  <a:pt x="675386" y="70612"/>
                </a:lnTo>
                <a:lnTo>
                  <a:pt x="701294" y="61975"/>
                </a:lnTo>
                <a:lnTo>
                  <a:pt x="726821" y="53340"/>
                </a:lnTo>
                <a:lnTo>
                  <a:pt x="748411" y="47498"/>
                </a:lnTo>
                <a:lnTo>
                  <a:pt x="767079" y="43561"/>
                </a:lnTo>
                <a:lnTo>
                  <a:pt x="788035" y="40005"/>
                </a:lnTo>
                <a:lnTo>
                  <a:pt x="811022" y="37846"/>
                </a:lnTo>
                <a:lnTo>
                  <a:pt x="832993" y="37846"/>
                </a:lnTo>
                <a:lnTo>
                  <a:pt x="853948" y="38862"/>
                </a:lnTo>
                <a:lnTo>
                  <a:pt x="872236" y="41021"/>
                </a:lnTo>
                <a:lnTo>
                  <a:pt x="892048" y="43561"/>
                </a:lnTo>
                <a:lnTo>
                  <a:pt x="913638" y="46482"/>
                </a:lnTo>
                <a:lnTo>
                  <a:pt x="934593" y="49657"/>
                </a:lnTo>
                <a:lnTo>
                  <a:pt x="956437" y="54356"/>
                </a:lnTo>
                <a:lnTo>
                  <a:pt x="980566" y="58674"/>
                </a:lnTo>
                <a:lnTo>
                  <a:pt x="1004697" y="62992"/>
                </a:lnTo>
                <a:lnTo>
                  <a:pt x="1028826" y="64770"/>
                </a:lnTo>
                <a:lnTo>
                  <a:pt x="1054100" y="63754"/>
                </a:lnTo>
                <a:lnTo>
                  <a:pt x="1078229" y="60833"/>
                </a:lnTo>
                <a:lnTo>
                  <a:pt x="1099820" y="56134"/>
                </a:lnTo>
                <a:lnTo>
                  <a:pt x="1119632" y="51181"/>
                </a:lnTo>
                <a:lnTo>
                  <a:pt x="1140840" y="45720"/>
                </a:lnTo>
                <a:lnTo>
                  <a:pt x="1164589" y="37846"/>
                </a:lnTo>
                <a:lnTo>
                  <a:pt x="1190878" y="30225"/>
                </a:lnTo>
                <a:lnTo>
                  <a:pt x="1217168" y="25273"/>
                </a:lnTo>
                <a:lnTo>
                  <a:pt x="1243457" y="20574"/>
                </a:lnTo>
                <a:lnTo>
                  <a:pt x="1269746" y="17272"/>
                </a:lnTo>
                <a:lnTo>
                  <a:pt x="1297051" y="16256"/>
                </a:lnTo>
                <a:lnTo>
                  <a:pt x="1297051" y="16256"/>
                </a:lnTo>
                <a:lnTo>
                  <a:pt x="1320038" y="18415"/>
                </a:lnTo>
                <a:lnTo>
                  <a:pt x="1340993" y="21590"/>
                </a:lnTo>
                <a:lnTo>
                  <a:pt x="1362964" y="25908"/>
                </a:lnTo>
                <a:lnTo>
                  <a:pt x="1384553" y="31369"/>
                </a:lnTo>
                <a:lnTo>
                  <a:pt x="1405382" y="37846"/>
                </a:lnTo>
                <a:lnTo>
                  <a:pt x="1425194" y="44704"/>
                </a:lnTo>
                <a:lnTo>
                  <a:pt x="1446149" y="49657"/>
                </a:lnTo>
                <a:lnTo>
                  <a:pt x="1468120" y="54356"/>
                </a:lnTo>
                <a:lnTo>
                  <a:pt x="1488566" y="56134"/>
                </a:lnTo>
                <a:lnTo>
                  <a:pt x="1511935" y="56134"/>
                </a:lnTo>
                <a:lnTo>
                  <a:pt x="1535684" y="53340"/>
                </a:lnTo>
                <a:lnTo>
                  <a:pt x="1561973" y="48641"/>
                </a:lnTo>
                <a:lnTo>
                  <a:pt x="1588262" y="43561"/>
                </a:lnTo>
                <a:lnTo>
                  <a:pt x="1614551" y="37846"/>
                </a:lnTo>
                <a:lnTo>
                  <a:pt x="1640839" y="31369"/>
                </a:lnTo>
                <a:lnTo>
                  <a:pt x="1666113" y="27050"/>
                </a:lnTo>
                <a:lnTo>
                  <a:pt x="1687957" y="25908"/>
                </a:lnTo>
                <a:lnTo>
                  <a:pt x="1708912" y="28067"/>
                </a:lnTo>
                <a:lnTo>
                  <a:pt x="1728343" y="32385"/>
                </a:lnTo>
                <a:lnTo>
                  <a:pt x="1750314" y="38862"/>
                </a:lnTo>
                <a:lnTo>
                  <a:pt x="1768983" y="45720"/>
                </a:lnTo>
                <a:lnTo>
                  <a:pt x="1787398" y="53340"/>
                </a:lnTo>
                <a:lnTo>
                  <a:pt x="1807210" y="59817"/>
                </a:lnTo>
                <a:lnTo>
                  <a:pt x="1828038" y="63754"/>
                </a:lnTo>
                <a:lnTo>
                  <a:pt x="1851152" y="64770"/>
                </a:lnTo>
                <a:lnTo>
                  <a:pt x="1872996" y="63754"/>
                </a:lnTo>
                <a:lnTo>
                  <a:pt x="1891791" y="60833"/>
                </a:lnTo>
                <a:lnTo>
                  <a:pt x="1910079" y="55118"/>
                </a:lnTo>
                <a:lnTo>
                  <a:pt x="1928876" y="48641"/>
                </a:lnTo>
                <a:lnTo>
                  <a:pt x="1948688" y="43561"/>
                </a:lnTo>
                <a:lnTo>
                  <a:pt x="1967357" y="38862"/>
                </a:lnTo>
                <a:lnTo>
                  <a:pt x="1985772" y="33909"/>
                </a:lnTo>
                <a:lnTo>
                  <a:pt x="2004440" y="29210"/>
                </a:lnTo>
                <a:lnTo>
                  <a:pt x="2023237" y="25908"/>
                </a:lnTo>
                <a:lnTo>
                  <a:pt x="2043684" y="25908"/>
                </a:lnTo>
                <a:lnTo>
                  <a:pt x="2043684" y="25908"/>
                </a:lnTo>
                <a:lnTo>
                  <a:pt x="2063496" y="27050"/>
                </a:lnTo>
                <a:lnTo>
                  <a:pt x="2083308" y="29210"/>
                </a:lnTo>
                <a:lnTo>
                  <a:pt x="2102739" y="32385"/>
                </a:lnTo>
                <a:lnTo>
                  <a:pt x="2122551" y="37846"/>
                </a:lnTo>
                <a:lnTo>
                  <a:pt x="2141220" y="42545"/>
                </a:lnTo>
                <a:lnTo>
                  <a:pt x="2159635" y="47498"/>
                </a:lnTo>
                <a:lnTo>
                  <a:pt x="2179447" y="54356"/>
                </a:lnTo>
                <a:lnTo>
                  <a:pt x="2199259" y="58674"/>
                </a:lnTo>
                <a:lnTo>
                  <a:pt x="2221229" y="60833"/>
                </a:lnTo>
                <a:lnTo>
                  <a:pt x="2221229" y="60833"/>
                </a:lnTo>
                <a:lnTo>
                  <a:pt x="2242820" y="59817"/>
                </a:lnTo>
                <a:lnTo>
                  <a:pt x="2265045" y="54356"/>
                </a:lnTo>
                <a:lnTo>
                  <a:pt x="2285619" y="47498"/>
                </a:lnTo>
                <a:lnTo>
                  <a:pt x="2304288" y="40005"/>
                </a:lnTo>
                <a:lnTo>
                  <a:pt x="2324100" y="32385"/>
                </a:lnTo>
                <a:lnTo>
                  <a:pt x="2341372" y="27050"/>
                </a:lnTo>
                <a:lnTo>
                  <a:pt x="2360168" y="24130"/>
                </a:lnTo>
                <a:lnTo>
                  <a:pt x="2379979" y="22733"/>
                </a:lnTo>
                <a:lnTo>
                  <a:pt x="2379979" y="22733"/>
                </a:lnTo>
                <a:lnTo>
                  <a:pt x="2400427" y="24130"/>
                </a:lnTo>
                <a:lnTo>
                  <a:pt x="2422779" y="25273"/>
                </a:lnTo>
                <a:lnTo>
                  <a:pt x="2440051" y="25908"/>
                </a:lnTo>
                <a:lnTo>
                  <a:pt x="2451227" y="270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05475" y="1636013"/>
            <a:ext cx="6985" cy="5715"/>
          </a:xfrm>
          <a:custGeom>
            <a:avLst/>
            <a:gdLst/>
            <a:ahLst/>
            <a:cxnLst/>
            <a:rect l="l" t="t" r="r" b="b"/>
            <a:pathLst>
              <a:path w="6985" h="5714">
                <a:moveTo>
                  <a:pt x="6476" y="5334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18913" y="1135887"/>
            <a:ext cx="382270" cy="246379"/>
          </a:xfrm>
          <a:custGeom>
            <a:avLst/>
            <a:gdLst/>
            <a:ahLst/>
            <a:cxnLst/>
            <a:rect l="l" t="t" r="r" b="b"/>
            <a:pathLst>
              <a:path w="382270" h="246380">
                <a:moveTo>
                  <a:pt x="11811" y="202311"/>
                </a:moveTo>
                <a:lnTo>
                  <a:pt x="3937" y="209931"/>
                </a:lnTo>
                <a:lnTo>
                  <a:pt x="0" y="220725"/>
                </a:lnTo>
                <a:lnTo>
                  <a:pt x="1015" y="232537"/>
                </a:lnTo>
                <a:lnTo>
                  <a:pt x="9651" y="243459"/>
                </a:lnTo>
                <a:lnTo>
                  <a:pt x="26288" y="245872"/>
                </a:lnTo>
                <a:lnTo>
                  <a:pt x="47878" y="238378"/>
                </a:lnTo>
                <a:lnTo>
                  <a:pt x="69850" y="225044"/>
                </a:lnTo>
                <a:lnTo>
                  <a:pt x="90677" y="209931"/>
                </a:lnTo>
                <a:lnTo>
                  <a:pt x="112649" y="191135"/>
                </a:lnTo>
                <a:lnTo>
                  <a:pt x="136778" y="170687"/>
                </a:lnTo>
                <a:lnTo>
                  <a:pt x="159765" y="149098"/>
                </a:lnTo>
                <a:lnTo>
                  <a:pt x="181483" y="128524"/>
                </a:lnTo>
                <a:lnTo>
                  <a:pt x="204470" y="110236"/>
                </a:lnTo>
                <a:lnTo>
                  <a:pt x="231775" y="91821"/>
                </a:lnTo>
                <a:lnTo>
                  <a:pt x="259587" y="72009"/>
                </a:lnTo>
                <a:lnTo>
                  <a:pt x="283337" y="58038"/>
                </a:lnTo>
                <a:lnTo>
                  <a:pt x="305308" y="46100"/>
                </a:lnTo>
                <a:lnTo>
                  <a:pt x="328295" y="33909"/>
                </a:lnTo>
                <a:lnTo>
                  <a:pt x="350265" y="19812"/>
                </a:lnTo>
                <a:lnTo>
                  <a:pt x="368935" y="8000"/>
                </a:lnTo>
                <a:lnTo>
                  <a:pt x="381888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29250" y="115252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32304" y="1849754"/>
            <a:ext cx="4040504" cy="79375"/>
          </a:xfrm>
          <a:custGeom>
            <a:avLst/>
            <a:gdLst/>
            <a:ahLst/>
            <a:cxnLst/>
            <a:rect l="l" t="t" r="r" b="b"/>
            <a:pathLst>
              <a:path w="4040504" h="79375">
                <a:moveTo>
                  <a:pt x="5714" y="6477"/>
                </a:moveTo>
                <a:lnTo>
                  <a:pt x="5714" y="6477"/>
                </a:lnTo>
                <a:lnTo>
                  <a:pt x="0" y="0"/>
                </a:lnTo>
                <a:lnTo>
                  <a:pt x="0" y="0"/>
                </a:lnTo>
                <a:lnTo>
                  <a:pt x="7874" y="2159"/>
                </a:lnTo>
                <a:lnTo>
                  <a:pt x="17652" y="4699"/>
                </a:lnTo>
                <a:lnTo>
                  <a:pt x="30861" y="9779"/>
                </a:lnTo>
                <a:lnTo>
                  <a:pt x="43814" y="17272"/>
                </a:lnTo>
                <a:lnTo>
                  <a:pt x="57150" y="24892"/>
                </a:lnTo>
                <a:lnTo>
                  <a:pt x="71246" y="32766"/>
                </a:lnTo>
                <a:lnTo>
                  <a:pt x="85597" y="40386"/>
                </a:lnTo>
                <a:lnTo>
                  <a:pt x="98551" y="46863"/>
                </a:lnTo>
                <a:lnTo>
                  <a:pt x="115188" y="52959"/>
                </a:lnTo>
                <a:lnTo>
                  <a:pt x="136017" y="58674"/>
                </a:lnTo>
                <a:lnTo>
                  <a:pt x="156590" y="61595"/>
                </a:lnTo>
                <a:lnTo>
                  <a:pt x="176402" y="62738"/>
                </a:lnTo>
                <a:lnTo>
                  <a:pt x="196214" y="61595"/>
                </a:lnTo>
                <a:lnTo>
                  <a:pt x="215900" y="58674"/>
                </a:lnTo>
                <a:lnTo>
                  <a:pt x="234695" y="54102"/>
                </a:lnTo>
                <a:lnTo>
                  <a:pt x="250825" y="49022"/>
                </a:lnTo>
                <a:lnTo>
                  <a:pt x="265302" y="42545"/>
                </a:lnTo>
                <a:lnTo>
                  <a:pt x="280415" y="34671"/>
                </a:lnTo>
                <a:lnTo>
                  <a:pt x="296544" y="29210"/>
                </a:lnTo>
                <a:lnTo>
                  <a:pt x="316356" y="23114"/>
                </a:lnTo>
                <a:lnTo>
                  <a:pt x="336169" y="17272"/>
                </a:lnTo>
                <a:lnTo>
                  <a:pt x="355981" y="15494"/>
                </a:lnTo>
                <a:lnTo>
                  <a:pt x="376936" y="14478"/>
                </a:lnTo>
                <a:lnTo>
                  <a:pt x="376936" y="14478"/>
                </a:lnTo>
                <a:lnTo>
                  <a:pt x="396367" y="15494"/>
                </a:lnTo>
                <a:lnTo>
                  <a:pt x="416051" y="15494"/>
                </a:lnTo>
                <a:lnTo>
                  <a:pt x="434847" y="17272"/>
                </a:lnTo>
                <a:lnTo>
                  <a:pt x="453136" y="20574"/>
                </a:lnTo>
                <a:lnTo>
                  <a:pt x="471931" y="24892"/>
                </a:lnTo>
                <a:lnTo>
                  <a:pt x="492759" y="30607"/>
                </a:lnTo>
                <a:lnTo>
                  <a:pt x="512571" y="36830"/>
                </a:lnTo>
                <a:lnTo>
                  <a:pt x="533526" y="42545"/>
                </a:lnTo>
                <a:lnTo>
                  <a:pt x="553974" y="47879"/>
                </a:lnTo>
                <a:lnTo>
                  <a:pt x="573786" y="51943"/>
                </a:lnTo>
                <a:lnTo>
                  <a:pt x="594613" y="56515"/>
                </a:lnTo>
                <a:lnTo>
                  <a:pt x="615569" y="58674"/>
                </a:lnTo>
                <a:lnTo>
                  <a:pt x="636396" y="59817"/>
                </a:lnTo>
                <a:lnTo>
                  <a:pt x="656970" y="60833"/>
                </a:lnTo>
                <a:lnTo>
                  <a:pt x="677799" y="60833"/>
                </a:lnTo>
                <a:lnTo>
                  <a:pt x="700913" y="60833"/>
                </a:lnTo>
                <a:lnTo>
                  <a:pt x="723519" y="58674"/>
                </a:lnTo>
                <a:lnTo>
                  <a:pt x="747013" y="55499"/>
                </a:lnTo>
                <a:lnTo>
                  <a:pt x="769619" y="51181"/>
                </a:lnTo>
                <a:lnTo>
                  <a:pt x="792988" y="45720"/>
                </a:lnTo>
                <a:lnTo>
                  <a:pt x="814577" y="41402"/>
                </a:lnTo>
                <a:lnTo>
                  <a:pt x="837692" y="36830"/>
                </a:lnTo>
                <a:lnTo>
                  <a:pt x="860678" y="33909"/>
                </a:lnTo>
                <a:lnTo>
                  <a:pt x="882269" y="33909"/>
                </a:lnTo>
                <a:lnTo>
                  <a:pt x="902462" y="33909"/>
                </a:lnTo>
                <a:lnTo>
                  <a:pt x="921893" y="34671"/>
                </a:lnTo>
                <a:lnTo>
                  <a:pt x="941705" y="37846"/>
                </a:lnTo>
                <a:lnTo>
                  <a:pt x="963676" y="41402"/>
                </a:lnTo>
                <a:lnTo>
                  <a:pt x="983107" y="45720"/>
                </a:lnTo>
                <a:lnTo>
                  <a:pt x="1002919" y="50038"/>
                </a:lnTo>
                <a:lnTo>
                  <a:pt x="1023746" y="56515"/>
                </a:lnTo>
                <a:lnTo>
                  <a:pt x="1044701" y="62738"/>
                </a:lnTo>
                <a:lnTo>
                  <a:pt x="1066292" y="69469"/>
                </a:lnTo>
                <a:lnTo>
                  <a:pt x="1087120" y="74930"/>
                </a:lnTo>
                <a:lnTo>
                  <a:pt x="1109090" y="78232"/>
                </a:lnTo>
                <a:lnTo>
                  <a:pt x="1131062" y="79248"/>
                </a:lnTo>
                <a:lnTo>
                  <a:pt x="1131062" y="79248"/>
                </a:lnTo>
                <a:lnTo>
                  <a:pt x="1156334" y="78232"/>
                </a:lnTo>
                <a:lnTo>
                  <a:pt x="1181481" y="76073"/>
                </a:lnTo>
                <a:lnTo>
                  <a:pt x="1206627" y="69469"/>
                </a:lnTo>
                <a:lnTo>
                  <a:pt x="1230757" y="61595"/>
                </a:lnTo>
                <a:lnTo>
                  <a:pt x="1252346" y="55499"/>
                </a:lnTo>
                <a:lnTo>
                  <a:pt x="1272158" y="50038"/>
                </a:lnTo>
                <a:lnTo>
                  <a:pt x="1291970" y="43307"/>
                </a:lnTo>
                <a:lnTo>
                  <a:pt x="1312926" y="37846"/>
                </a:lnTo>
                <a:lnTo>
                  <a:pt x="1335532" y="32766"/>
                </a:lnTo>
                <a:lnTo>
                  <a:pt x="1361058" y="30607"/>
                </a:lnTo>
                <a:lnTo>
                  <a:pt x="1383792" y="28448"/>
                </a:lnTo>
                <a:lnTo>
                  <a:pt x="1407921" y="25908"/>
                </a:lnTo>
                <a:lnTo>
                  <a:pt x="1428749" y="25908"/>
                </a:lnTo>
                <a:lnTo>
                  <a:pt x="1428749" y="25908"/>
                </a:lnTo>
                <a:lnTo>
                  <a:pt x="1451864" y="28448"/>
                </a:lnTo>
                <a:lnTo>
                  <a:pt x="1475994" y="31750"/>
                </a:lnTo>
                <a:lnTo>
                  <a:pt x="1501140" y="34671"/>
                </a:lnTo>
                <a:lnTo>
                  <a:pt x="1527429" y="40386"/>
                </a:lnTo>
                <a:lnTo>
                  <a:pt x="1552574" y="45720"/>
                </a:lnTo>
                <a:lnTo>
                  <a:pt x="1575689" y="51943"/>
                </a:lnTo>
                <a:lnTo>
                  <a:pt x="1598675" y="58674"/>
                </a:lnTo>
                <a:lnTo>
                  <a:pt x="1622424" y="62738"/>
                </a:lnTo>
                <a:lnTo>
                  <a:pt x="1645920" y="66294"/>
                </a:lnTo>
                <a:lnTo>
                  <a:pt x="1667509" y="67310"/>
                </a:lnTo>
                <a:lnTo>
                  <a:pt x="1688337" y="66294"/>
                </a:lnTo>
                <a:lnTo>
                  <a:pt x="1709293" y="62738"/>
                </a:lnTo>
                <a:lnTo>
                  <a:pt x="1731136" y="57658"/>
                </a:lnTo>
                <a:lnTo>
                  <a:pt x="1756409" y="51181"/>
                </a:lnTo>
                <a:lnTo>
                  <a:pt x="1783715" y="43307"/>
                </a:lnTo>
                <a:lnTo>
                  <a:pt x="1813306" y="37846"/>
                </a:lnTo>
                <a:lnTo>
                  <a:pt x="1840610" y="33909"/>
                </a:lnTo>
                <a:lnTo>
                  <a:pt x="1868043" y="32766"/>
                </a:lnTo>
                <a:lnTo>
                  <a:pt x="1892808" y="32766"/>
                </a:lnTo>
                <a:lnTo>
                  <a:pt x="1916175" y="32766"/>
                </a:lnTo>
                <a:lnTo>
                  <a:pt x="1933829" y="33909"/>
                </a:lnTo>
                <a:lnTo>
                  <a:pt x="1950084" y="34671"/>
                </a:lnTo>
                <a:lnTo>
                  <a:pt x="1966214" y="36830"/>
                </a:lnTo>
                <a:lnTo>
                  <a:pt x="1983867" y="37846"/>
                </a:lnTo>
                <a:lnTo>
                  <a:pt x="2003679" y="40386"/>
                </a:lnTo>
                <a:lnTo>
                  <a:pt x="2025649" y="44323"/>
                </a:lnTo>
                <a:lnTo>
                  <a:pt x="2047620" y="50038"/>
                </a:lnTo>
                <a:lnTo>
                  <a:pt x="2067052" y="56515"/>
                </a:lnTo>
                <a:lnTo>
                  <a:pt x="2084705" y="61595"/>
                </a:lnTo>
                <a:lnTo>
                  <a:pt x="2104517" y="67310"/>
                </a:lnTo>
                <a:lnTo>
                  <a:pt x="2127504" y="71628"/>
                </a:lnTo>
                <a:lnTo>
                  <a:pt x="2153411" y="74930"/>
                </a:lnTo>
                <a:lnTo>
                  <a:pt x="2180844" y="74930"/>
                </a:lnTo>
                <a:lnTo>
                  <a:pt x="2211832" y="72771"/>
                </a:lnTo>
                <a:lnTo>
                  <a:pt x="2242439" y="68453"/>
                </a:lnTo>
                <a:lnTo>
                  <a:pt x="2269744" y="62738"/>
                </a:lnTo>
                <a:lnTo>
                  <a:pt x="2294890" y="57658"/>
                </a:lnTo>
                <a:lnTo>
                  <a:pt x="2316860" y="51943"/>
                </a:lnTo>
                <a:lnTo>
                  <a:pt x="2334133" y="47879"/>
                </a:lnTo>
                <a:lnTo>
                  <a:pt x="2351785" y="44323"/>
                </a:lnTo>
                <a:lnTo>
                  <a:pt x="2371597" y="43307"/>
                </a:lnTo>
                <a:lnTo>
                  <a:pt x="2390394" y="42545"/>
                </a:lnTo>
                <a:lnTo>
                  <a:pt x="2410841" y="40386"/>
                </a:lnTo>
                <a:lnTo>
                  <a:pt x="2434971" y="39243"/>
                </a:lnTo>
                <a:lnTo>
                  <a:pt x="2434971" y="39243"/>
                </a:lnTo>
                <a:lnTo>
                  <a:pt x="2459100" y="40386"/>
                </a:lnTo>
                <a:lnTo>
                  <a:pt x="2485390" y="42545"/>
                </a:lnTo>
                <a:lnTo>
                  <a:pt x="2509520" y="46863"/>
                </a:lnTo>
                <a:lnTo>
                  <a:pt x="2533649" y="52959"/>
                </a:lnTo>
                <a:lnTo>
                  <a:pt x="2557780" y="59817"/>
                </a:lnTo>
                <a:lnTo>
                  <a:pt x="2582925" y="65151"/>
                </a:lnTo>
                <a:lnTo>
                  <a:pt x="2606674" y="69469"/>
                </a:lnTo>
                <a:lnTo>
                  <a:pt x="2630170" y="70612"/>
                </a:lnTo>
                <a:lnTo>
                  <a:pt x="2651760" y="72771"/>
                </a:lnTo>
                <a:lnTo>
                  <a:pt x="2676144" y="72771"/>
                </a:lnTo>
                <a:lnTo>
                  <a:pt x="2676144" y="72771"/>
                </a:lnTo>
                <a:lnTo>
                  <a:pt x="2699893" y="70612"/>
                </a:lnTo>
                <a:lnTo>
                  <a:pt x="2725166" y="66294"/>
                </a:lnTo>
                <a:lnTo>
                  <a:pt x="2752471" y="60833"/>
                </a:lnTo>
                <a:lnTo>
                  <a:pt x="2777744" y="52959"/>
                </a:lnTo>
                <a:lnTo>
                  <a:pt x="2801873" y="46863"/>
                </a:lnTo>
                <a:lnTo>
                  <a:pt x="2824860" y="41402"/>
                </a:lnTo>
                <a:lnTo>
                  <a:pt x="2847594" y="39243"/>
                </a:lnTo>
                <a:lnTo>
                  <a:pt x="2868422" y="39243"/>
                </a:lnTo>
                <a:lnTo>
                  <a:pt x="2868422" y="39243"/>
                </a:lnTo>
                <a:lnTo>
                  <a:pt x="2889631" y="41402"/>
                </a:lnTo>
                <a:lnTo>
                  <a:pt x="2910205" y="45720"/>
                </a:lnTo>
                <a:lnTo>
                  <a:pt x="2931033" y="51181"/>
                </a:lnTo>
                <a:lnTo>
                  <a:pt x="2952622" y="55499"/>
                </a:lnTo>
                <a:lnTo>
                  <a:pt x="2974974" y="60833"/>
                </a:lnTo>
                <a:lnTo>
                  <a:pt x="2997708" y="63754"/>
                </a:lnTo>
                <a:lnTo>
                  <a:pt x="3021837" y="63754"/>
                </a:lnTo>
                <a:lnTo>
                  <a:pt x="3045968" y="60833"/>
                </a:lnTo>
                <a:lnTo>
                  <a:pt x="3066796" y="56515"/>
                </a:lnTo>
                <a:lnTo>
                  <a:pt x="3085465" y="51181"/>
                </a:lnTo>
                <a:lnTo>
                  <a:pt x="3104896" y="45720"/>
                </a:lnTo>
                <a:lnTo>
                  <a:pt x="3126867" y="41402"/>
                </a:lnTo>
                <a:lnTo>
                  <a:pt x="3149981" y="37846"/>
                </a:lnTo>
                <a:lnTo>
                  <a:pt x="3171952" y="34671"/>
                </a:lnTo>
                <a:lnTo>
                  <a:pt x="3191383" y="34671"/>
                </a:lnTo>
                <a:lnTo>
                  <a:pt x="3207893" y="37846"/>
                </a:lnTo>
                <a:lnTo>
                  <a:pt x="3224530" y="42545"/>
                </a:lnTo>
                <a:lnTo>
                  <a:pt x="3238499" y="46863"/>
                </a:lnTo>
                <a:lnTo>
                  <a:pt x="3256153" y="51181"/>
                </a:lnTo>
                <a:lnTo>
                  <a:pt x="3276727" y="56515"/>
                </a:lnTo>
                <a:lnTo>
                  <a:pt x="3300095" y="60833"/>
                </a:lnTo>
                <a:lnTo>
                  <a:pt x="3325241" y="63754"/>
                </a:lnTo>
                <a:lnTo>
                  <a:pt x="3350132" y="66294"/>
                </a:lnTo>
                <a:lnTo>
                  <a:pt x="3374644" y="66294"/>
                </a:lnTo>
                <a:lnTo>
                  <a:pt x="3392931" y="62738"/>
                </a:lnTo>
                <a:lnTo>
                  <a:pt x="3413886" y="57658"/>
                </a:lnTo>
                <a:lnTo>
                  <a:pt x="3436874" y="51943"/>
                </a:lnTo>
                <a:lnTo>
                  <a:pt x="3461766" y="46863"/>
                </a:lnTo>
                <a:lnTo>
                  <a:pt x="3487293" y="43307"/>
                </a:lnTo>
                <a:lnTo>
                  <a:pt x="3512439" y="43307"/>
                </a:lnTo>
                <a:lnTo>
                  <a:pt x="3533012" y="43307"/>
                </a:lnTo>
                <a:lnTo>
                  <a:pt x="3552825" y="43307"/>
                </a:lnTo>
                <a:lnTo>
                  <a:pt x="3571494" y="45720"/>
                </a:lnTo>
                <a:lnTo>
                  <a:pt x="3594607" y="49022"/>
                </a:lnTo>
                <a:lnTo>
                  <a:pt x="3616452" y="51943"/>
                </a:lnTo>
                <a:lnTo>
                  <a:pt x="3639184" y="52959"/>
                </a:lnTo>
                <a:lnTo>
                  <a:pt x="3665474" y="51181"/>
                </a:lnTo>
                <a:lnTo>
                  <a:pt x="3693922" y="47879"/>
                </a:lnTo>
                <a:lnTo>
                  <a:pt x="3721227" y="44323"/>
                </a:lnTo>
                <a:lnTo>
                  <a:pt x="3745737" y="42545"/>
                </a:lnTo>
                <a:lnTo>
                  <a:pt x="3768471" y="40386"/>
                </a:lnTo>
                <a:lnTo>
                  <a:pt x="3791457" y="40386"/>
                </a:lnTo>
                <a:lnTo>
                  <a:pt x="3791457" y="40386"/>
                </a:lnTo>
                <a:lnTo>
                  <a:pt x="3813429" y="43307"/>
                </a:lnTo>
                <a:lnTo>
                  <a:pt x="3835400" y="47879"/>
                </a:lnTo>
                <a:lnTo>
                  <a:pt x="3856228" y="51181"/>
                </a:lnTo>
                <a:lnTo>
                  <a:pt x="3877818" y="54102"/>
                </a:lnTo>
                <a:lnTo>
                  <a:pt x="3897629" y="55499"/>
                </a:lnTo>
                <a:lnTo>
                  <a:pt x="3917442" y="56515"/>
                </a:lnTo>
                <a:lnTo>
                  <a:pt x="3939412" y="56515"/>
                </a:lnTo>
                <a:lnTo>
                  <a:pt x="3961003" y="56515"/>
                </a:lnTo>
                <a:lnTo>
                  <a:pt x="3981957" y="55499"/>
                </a:lnTo>
                <a:lnTo>
                  <a:pt x="3999610" y="54102"/>
                </a:lnTo>
                <a:lnTo>
                  <a:pt x="4014978" y="54102"/>
                </a:lnTo>
                <a:lnTo>
                  <a:pt x="4026916" y="57658"/>
                </a:lnTo>
                <a:lnTo>
                  <a:pt x="4040251" y="637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87210" y="1430400"/>
            <a:ext cx="1868170" cy="539115"/>
          </a:xfrm>
          <a:custGeom>
            <a:avLst/>
            <a:gdLst/>
            <a:ahLst/>
            <a:cxnLst/>
            <a:rect l="l" t="t" r="r" b="b"/>
            <a:pathLst>
              <a:path w="1868170" h="539114">
                <a:moveTo>
                  <a:pt x="40766" y="150113"/>
                </a:moveTo>
                <a:lnTo>
                  <a:pt x="43941" y="160909"/>
                </a:lnTo>
                <a:lnTo>
                  <a:pt x="45085" y="178181"/>
                </a:lnTo>
                <a:lnTo>
                  <a:pt x="43941" y="197993"/>
                </a:lnTo>
                <a:lnTo>
                  <a:pt x="41783" y="216408"/>
                </a:lnTo>
                <a:lnTo>
                  <a:pt x="33909" y="299847"/>
                </a:lnTo>
                <a:lnTo>
                  <a:pt x="34925" y="324738"/>
                </a:lnTo>
                <a:lnTo>
                  <a:pt x="36067" y="348869"/>
                </a:lnTo>
                <a:lnTo>
                  <a:pt x="37084" y="368300"/>
                </a:lnTo>
                <a:lnTo>
                  <a:pt x="38226" y="386588"/>
                </a:lnTo>
                <a:lnTo>
                  <a:pt x="40766" y="406400"/>
                </a:lnTo>
                <a:lnTo>
                  <a:pt x="43941" y="425831"/>
                </a:lnTo>
                <a:lnTo>
                  <a:pt x="48260" y="445262"/>
                </a:lnTo>
                <a:lnTo>
                  <a:pt x="54737" y="463677"/>
                </a:lnTo>
                <a:lnTo>
                  <a:pt x="62356" y="478028"/>
                </a:lnTo>
                <a:lnTo>
                  <a:pt x="72389" y="489966"/>
                </a:lnTo>
                <a:lnTo>
                  <a:pt x="85343" y="499745"/>
                </a:lnTo>
                <a:lnTo>
                  <a:pt x="100837" y="506222"/>
                </a:lnTo>
                <a:lnTo>
                  <a:pt x="119253" y="512699"/>
                </a:lnTo>
                <a:lnTo>
                  <a:pt x="142620" y="518414"/>
                </a:lnTo>
                <a:lnTo>
                  <a:pt x="167386" y="522731"/>
                </a:lnTo>
                <a:lnTo>
                  <a:pt x="198373" y="527050"/>
                </a:lnTo>
                <a:lnTo>
                  <a:pt x="226821" y="531368"/>
                </a:lnTo>
                <a:lnTo>
                  <a:pt x="253111" y="533146"/>
                </a:lnTo>
                <a:lnTo>
                  <a:pt x="279018" y="534289"/>
                </a:lnTo>
                <a:lnTo>
                  <a:pt x="303530" y="535305"/>
                </a:lnTo>
                <a:lnTo>
                  <a:pt x="324104" y="536702"/>
                </a:lnTo>
                <a:lnTo>
                  <a:pt x="347090" y="537845"/>
                </a:lnTo>
                <a:lnTo>
                  <a:pt x="373380" y="537845"/>
                </a:lnTo>
                <a:lnTo>
                  <a:pt x="397510" y="538988"/>
                </a:lnTo>
                <a:lnTo>
                  <a:pt x="424814" y="538988"/>
                </a:lnTo>
                <a:lnTo>
                  <a:pt x="548386" y="538988"/>
                </a:lnTo>
                <a:lnTo>
                  <a:pt x="570611" y="537845"/>
                </a:lnTo>
                <a:lnTo>
                  <a:pt x="591185" y="536702"/>
                </a:lnTo>
                <a:lnTo>
                  <a:pt x="612013" y="536702"/>
                </a:lnTo>
                <a:lnTo>
                  <a:pt x="636142" y="535305"/>
                </a:lnTo>
                <a:lnTo>
                  <a:pt x="662432" y="534289"/>
                </a:lnTo>
                <a:lnTo>
                  <a:pt x="693038" y="532384"/>
                </a:lnTo>
                <a:lnTo>
                  <a:pt x="725805" y="530225"/>
                </a:lnTo>
                <a:lnTo>
                  <a:pt x="757809" y="527050"/>
                </a:lnTo>
                <a:lnTo>
                  <a:pt x="783082" y="524510"/>
                </a:lnTo>
                <a:lnTo>
                  <a:pt x="807846" y="522731"/>
                </a:lnTo>
                <a:lnTo>
                  <a:pt x="836294" y="521589"/>
                </a:lnTo>
                <a:lnTo>
                  <a:pt x="862584" y="521589"/>
                </a:lnTo>
                <a:lnTo>
                  <a:pt x="887094" y="520192"/>
                </a:lnTo>
                <a:lnTo>
                  <a:pt x="910843" y="519175"/>
                </a:lnTo>
                <a:lnTo>
                  <a:pt x="937133" y="518414"/>
                </a:lnTo>
                <a:lnTo>
                  <a:pt x="961263" y="515874"/>
                </a:lnTo>
                <a:lnTo>
                  <a:pt x="984249" y="513715"/>
                </a:lnTo>
                <a:lnTo>
                  <a:pt x="1007363" y="512699"/>
                </a:lnTo>
                <a:lnTo>
                  <a:pt x="1034668" y="511556"/>
                </a:lnTo>
                <a:lnTo>
                  <a:pt x="1059941" y="509397"/>
                </a:lnTo>
                <a:lnTo>
                  <a:pt x="1090548" y="508381"/>
                </a:lnTo>
                <a:lnTo>
                  <a:pt x="1124331" y="508381"/>
                </a:lnTo>
                <a:lnTo>
                  <a:pt x="1154175" y="508381"/>
                </a:lnTo>
                <a:lnTo>
                  <a:pt x="1179067" y="506222"/>
                </a:lnTo>
                <a:lnTo>
                  <a:pt x="1203197" y="506222"/>
                </a:lnTo>
                <a:lnTo>
                  <a:pt x="1229867" y="505079"/>
                </a:lnTo>
                <a:lnTo>
                  <a:pt x="1254633" y="505079"/>
                </a:lnTo>
                <a:lnTo>
                  <a:pt x="1276604" y="505079"/>
                </a:lnTo>
                <a:lnTo>
                  <a:pt x="1301749" y="506222"/>
                </a:lnTo>
                <a:lnTo>
                  <a:pt x="1327022" y="507238"/>
                </a:lnTo>
                <a:lnTo>
                  <a:pt x="1352168" y="507238"/>
                </a:lnTo>
                <a:lnTo>
                  <a:pt x="1374902" y="507238"/>
                </a:lnTo>
                <a:lnTo>
                  <a:pt x="1398269" y="508381"/>
                </a:lnTo>
                <a:lnTo>
                  <a:pt x="1421003" y="511556"/>
                </a:lnTo>
                <a:lnTo>
                  <a:pt x="1444370" y="513715"/>
                </a:lnTo>
                <a:lnTo>
                  <a:pt x="1465961" y="514858"/>
                </a:lnTo>
                <a:lnTo>
                  <a:pt x="1488947" y="515874"/>
                </a:lnTo>
                <a:lnTo>
                  <a:pt x="1510918" y="515874"/>
                </a:lnTo>
                <a:lnTo>
                  <a:pt x="1530731" y="514858"/>
                </a:lnTo>
                <a:lnTo>
                  <a:pt x="1552320" y="514858"/>
                </a:lnTo>
                <a:lnTo>
                  <a:pt x="1578610" y="514858"/>
                </a:lnTo>
                <a:lnTo>
                  <a:pt x="1607058" y="512699"/>
                </a:lnTo>
                <a:lnTo>
                  <a:pt x="1631188" y="506222"/>
                </a:lnTo>
                <a:lnTo>
                  <a:pt x="1649984" y="499745"/>
                </a:lnTo>
                <a:lnTo>
                  <a:pt x="1664335" y="490981"/>
                </a:lnTo>
                <a:lnTo>
                  <a:pt x="1679447" y="480949"/>
                </a:lnTo>
                <a:lnTo>
                  <a:pt x="1693798" y="468375"/>
                </a:lnTo>
                <a:lnTo>
                  <a:pt x="1707895" y="454025"/>
                </a:lnTo>
                <a:lnTo>
                  <a:pt x="1720088" y="441325"/>
                </a:lnTo>
                <a:lnTo>
                  <a:pt x="1733041" y="426974"/>
                </a:lnTo>
                <a:lnTo>
                  <a:pt x="1744980" y="412876"/>
                </a:lnTo>
                <a:lnTo>
                  <a:pt x="1757171" y="397763"/>
                </a:lnTo>
                <a:lnTo>
                  <a:pt x="1771649" y="383794"/>
                </a:lnTo>
                <a:lnTo>
                  <a:pt x="1784604" y="368300"/>
                </a:lnTo>
                <a:lnTo>
                  <a:pt x="1796795" y="353568"/>
                </a:lnTo>
                <a:lnTo>
                  <a:pt x="1796795" y="353568"/>
                </a:lnTo>
                <a:lnTo>
                  <a:pt x="1808734" y="333756"/>
                </a:lnTo>
                <a:lnTo>
                  <a:pt x="1822068" y="310642"/>
                </a:lnTo>
                <a:lnTo>
                  <a:pt x="1833880" y="284352"/>
                </a:lnTo>
                <a:lnTo>
                  <a:pt x="1843913" y="262127"/>
                </a:lnTo>
                <a:lnTo>
                  <a:pt x="1851533" y="242697"/>
                </a:lnTo>
                <a:lnTo>
                  <a:pt x="1858010" y="220725"/>
                </a:lnTo>
                <a:lnTo>
                  <a:pt x="1864487" y="200151"/>
                </a:lnTo>
                <a:lnTo>
                  <a:pt x="1867789" y="178181"/>
                </a:lnTo>
                <a:lnTo>
                  <a:pt x="1867789" y="158750"/>
                </a:lnTo>
                <a:lnTo>
                  <a:pt x="1867789" y="158750"/>
                </a:lnTo>
                <a:lnTo>
                  <a:pt x="1827403" y="114173"/>
                </a:lnTo>
                <a:lnTo>
                  <a:pt x="1804415" y="104394"/>
                </a:lnTo>
                <a:lnTo>
                  <a:pt x="1783461" y="97917"/>
                </a:lnTo>
                <a:lnTo>
                  <a:pt x="1756156" y="92583"/>
                </a:lnTo>
                <a:lnTo>
                  <a:pt x="1728723" y="85725"/>
                </a:lnTo>
                <a:lnTo>
                  <a:pt x="1704593" y="79501"/>
                </a:lnTo>
                <a:lnTo>
                  <a:pt x="1681607" y="74168"/>
                </a:lnTo>
                <a:lnTo>
                  <a:pt x="1656714" y="67310"/>
                </a:lnTo>
                <a:lnTo>
                  <a:pt x="1630425" y="63373"/>
                </a:lnTo>
                <a:lnTo>
                  <a:pt x="1603883" y="58674"/>
                </a:lnTo>
                <a:lnTo>
                  <a:pt x="1577593" y="54737"/>
                </a:lnTo>
                <a:lnTo>
                  <a:pt x="1551305" y="50037"/>
                </a:lnTo>
                <a:lnTo>
                  <a:pt x="1520697" y="46100"/>
                </a:lnTo>
                <a:lnTo>
                  <a:pt x="1490090" y="41401"/>
                </a:lnTo>
                <a:lnTo>
                  <a:pt x="1460627" y="38481"/>
                </a:lnTo>
                <a:lnTo>
                  <a:pt x="1432179" y="35306"/>
                </a:lnTo>
                <a:lnTo>
                  <a:pt x="1401571" y="31623"/>
                </a:lnTo>
                <a:lnTo>
                  <a:pt x="1368806" y="28448"/>
                </a:lnTo>
                <a:lnTo>
                  <a:pt x="1340358" y="25146"/>
                </a:lnTo>
                <a:lnTo>
                  <a:pt x="1310386" y="21971"/>
                </a:lnTo>
                <a:lnTo>
                  <a:pt x="1277746" y="19812"/>
                </a:lnTo>
                <a:lnTo>
                  <a:pt x="1244981" y="18034"/>
                </a:lnTo>
                <a:lnTo>
                  <a:pt x="1214373" y="15494"/>
                </a:lnTo>
                <a:lnTo>
                  <a:pt x="1181608" y="12192"/>
                </a:lnTo>
                <a:lnTo>
                  <a:pt x="1148461" y="10033"/>
                </a:lnTo>
                <a:lnTo>
                  <a:pt x="1115694" y="7874"/>
                </a:lnTo>
                <a:lnTo>
                  <a:pt x="1086104" y="5714"/>
                </a:lnTo>
                <a:lnTo>
                  <a:pt x="1056639" y="4699"/>
                </a:lnTo>
                <a:lnTo>
                  <a:pt x="1025016" y="3556"/>
                </a:lnTo>
                <a:lnTo>
                  <a:pt x="991869" y="2539"/>
                </a:lnTo>
                <a:lnTo>
                  <a:pt x="962279" y="1143"/>
                </a:lnTo>
                <a:lnTo>
                  <a:pt x="929513" y="1143"/>
                </a:lnTo>
                <a:lnTo>
                  <a:pt x="894588" y="1143"/>
                </a:lnTo>
                <a:lnTo>
                  <a:pt x="861567" y="1143"/>
                </a:lnTo>
                <a:lnTo>
                  <a:pt x="830198" y="0"/>
                </a:lnTo>
                <a:lnTo>
                  <a:pt x="638302" y="0"/>
                </a:lnTo>
                <a:lnTo>
                  <a:pt x="599059" y="1143"/>
                </a:lnTo>
                <a:lnTo>
                  <a:pt x="564895" y="3556"/>
                </a:lnTo>
                <a:lnTo>
                  <a:pt x="532130" y="4699"/>
                </a:lnTo>
                <a:lnTo>
                  <a:pt x="500507" y="6858"/>
                </a:lnTo>
                <a:lnTo>
                  <a:pt x="470915" y="7874"/>
                </a:lnTo>
                <a:lnTo>
                  <a:pt x="442467" y="10033"/>
                </a:lnTo>
                <a:lnTo>
                  <a:pt x="415163" y="12192"/>
                </a:lnTo>
                <a:lnTo>
                  <a:pt x="386714" y="15494"/>
                </a:lnTo>
                <a:lnTo>
                  <a:pt x="357123" y="18034"/>
                </a:lnTo>
                <a:lnTo>
                  <a:pt x="324104" y="19812"/>
                </a:lnTo>
                <a:lnTo>
                  <a:pt x="289179" y="21971"/>
                </a:lnTo>
                <a:lnTo>
                  <a:pt x="257429" y="25146"/>
                </a:lnTo>
                <a:lnTo>
                  <a:pt x="232917" y="27305"/>
                </a:lnTo>
                <a:lnTo>
                  <a:pt x="212470" y="28448"/>
                </a:lnTo>
                <a:lnTo>
                  <a:pt x="193674" y="30607"/>
                </a:lnTo>
                <a:lnTo>
                  <a:pt x="177164" y="35306"/>
                </a:lnTo>
                <a:lnTo>
                  <a:pt x="157734" y="39243"/>
                </a:lnTo>
                <a:lnTo>
                  <a:pt x="139064" y="43561"/>
                </a:lnTo>
                <a:lnTo>
                  <a:pt x="121412" y="47878"/>
                </a:lnTo>
                <a:lnTo>
                  <a:pt x="104139" y="53594"/>
                </a:lnTo>
                <a:lnTo>
                  <a:pt x="89026" y="59817"/>
                </a:lnTo>
                <a:lnTo>
                  <a:pt x="0" y="207772"/>
                </a:lnTo>
                <a:lnTo>
                  <a:pt x="3683" y="226060"/>
                </a:lnTo>
                <a:lnTo>
                  <a:pt x="12318" y="23685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34454" y="16576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74467" y="2095372"/>
            <a:ext cx="2944495" cy="55244"/>
          </a:xfrm>
          <a:custGeom>
            <a:avLst/>
            <a:gdLst/>
            <a:ahLst/>
            <a:cxnLst/>
            <a:rect l="l" t="t" r="r" b="b"/>
            <a:pathLst>
              <a:path w="2944495" h="55244">
                <a:moveTo>
                  <a:pt x="0" y="0"/>
                </a:moveTo>
                <a:lnTo>
                  <a:pt x="8889" y="6476"/>
                </a:lnTo>
                <a:lnTo>
                  <a:pt x="18668" y="13969"/>
                </a:lnTo>
                <a:lnTo>
                  <a:pt x="32765" y="21589"/>
                </a:lnTo>
                <a:lnTo>
                  <a:pt x="49275" y="29082"/>
                </a:lnTo>
                <a:lnTo>
                  <a:pt x="65786" y="35559"/>
                </a:lnTo>
                <a:lnTo>
                  <a:pt x="83057" y="41020"/>
                </a:lnTo>
                <a:lnTo>
                  <a:pt x="101854" y="45719"/>
                </a:lnTo>
                <a:lnTo>
                  <a:pt x="120523" y="47498"/>
                </a:lnTo>
                <a:lnTo>
                  <a:pt x="141096" y="48513"/>
                </a:lnTo>
                <a:lnTo>
                  <a:pt x="158750" y="47498"/>
                </a:lnTo>
                <a:lnTo>
                  <a:pt x="175259" y="45719"/>
                </a:lnTo>
                <a:lnTo>
                  <a:pt x="191515" y="42037"/>
                </a:lnTo>
                <a:lnTo>
                  <a:pt x="207009" y="39877"/>
                </a:lnTo>
                <a:lnTo>
                  <a:pt x="220980" y="35559"/>
                </a:lnTo>
                <a:lnTo>
                  <a:pt x="236474" y="31242"/>
                </a:lnTo>
                <a:lnTo>
                  <a:pt x="251587" y="26924"/>
                </a:lnTo>
                <a:lnTo>
                  <a:pt x="267081" y="20446"/>
                </a:lnTo>
                <a:lnTo>
                  <a:pt x="281050" y="14731"/>
                </a:lnTo>
                <a:lnTo>
                  <a:pt x="296544" y="9651"/>
                </a:lnTo>
                <a:lnTo>
                  <a:pt x="313181" y="6476"/>
                </a:lnTo>
                <a:lnTo>
                  <a:pt x="332994" y="4318"/>
                </a:lnTo>
                <a:lnTo>
                  <a:pt x="352425" y="2158"/>
                </a:lnTo>
                <a:lnTo>
                  <a:pt x="371094" y="1015"/>
                </a:lnTo>
                <a:lnTo>
                  <a:pt x="371094" y="1015"/>
                </a:lnTo>
                <a:lnTo>
                  <a:pt x="387350" y="2158"/>
                </a:lnTo>
                <a:lnTo>
                  <a:pt x="402844" y="4318"/>
                </a:lnTo>
                <a:lnTo>
                  <a:pt x="417194" y="8636"/>
                </a:lnTo>
                <a:lnTo>
                  <a:pt x="433450" y="15748"/>
                </a:lnTo>
                <a:lnTo>
                  <a:pt x="448818" y="22606"/>
                </a:lnTo>
                <a:lnTo>
                  <a:pt x="465455" y="28067"/>
                </a:lnTo>
                <a:lnTo>
                  <a:pt x="482726" y="35559"/>
                </a:lnTo>
                <a:lnTo>
                  <a:pt x="502538" y="43180"/>
                </a:lnTo>
                <a:lnTo>
                  <a:pt x="522350" y="48513"/>
                </a:lnTo>
                <a:lnTo>
                  <a:pt x="539623" y="53212"/>
                </a:lnTo>
                <a:lnTo>
                  <a:pt x="556132" y="54990"/>
                </a:lnTo>
                <a:lnTo>
                  <a:pt x="573786" y="54990"/>
                </a:lnTo>
                <a:lnTo>
                  <a:pt x="594359" y="54356"/>
                </a:lnTo>
                <a:lnTo>
                  <a:pt x="616331" y="53212"/>
                </a:lnTo>
                <a:lnTo>
                  <a:pt x="636015" y="51053"/>
                </a:lnTo>
                <a:lnTo>
                  <a:pt x="656970" y="48513"/>
                </a:lnTo>
                <a:lnTo>
                  <a:pt x="677799" y="45719"/>
                </a:lnTo>
                <a:lnTo>
                  <a:pt x="700532" y="41020"/>
                </a:lnTo>
                <a:lnTo>
                  <a:pt x="725677" y="34543"/>
                </a:lnTo>
                <a:lnTo>
                  <a:pt x="750951" y="30225"/>
                </a:lnTo>
                <a:lnTo>
                  <a:pt x="775081" y="26288"/>
                </a:lnTo>
                <a:lnTo>
                  <a:pt x="799210" y="21589"/>
                </a:lnTo>
                <a:lnTo>
                  <a:pt x="820039" y="18287"/>
                </a:lnTo>
                <a:lnTo>
                  <a:pt x="839469" y="17271"/>
                </a:lnTo>
                <a:lnTo>
                  <a:pt x="839469" y="17271"/>
                </a:lnTo>
                <a:lnTo>
                  <a:pt x="857122" y="18287"/>
                </a:lnTo>
                <a:lnTo>
                  <a:pt x="874776" y="20446"/>
                </a:lnTo>
                <a:lnTo>
                  <a:pt x="893064" y="22606"/>
                </a:lnTo>
                <a:lnTo>
                  <a:pt x="910717" y="26288"/>
                </a:lnTo>
                <a:lnTo>
                  <a:pt x="929512" y="30225"/>
                </a:lnTo>
                <a:lnTo>
                  <a:pt x="949324" y="35559"/>
                </a:lnTo>
                <a:lnTo>
                  <a:pt x="969771" y="42037"/>
                </a:lnTo>
                <a:lnTo>
                  <a:pt x="992123" y="46355"/>
                </a:lnTo>
                <a:lnTo>
                  <a:pt x="1011555" y="49656"/>
                </a:lnTo>
                <a:lnTo>
                  <a:pt x="1029207" y="51053"/>
                </a:lnTo>
                <a:lnTo>
                  <a:pt x="1045336" y="49656"/>
                </a:lnTo>
                <a:lnTo>
                  <a:pt x="1062990" y="47498"/>
                </a:lnTo>
                <a:lnTo>
                  <a:pt x="1083945" y="45719"/>
                </a:lnTo>
                <a:lnTo>
                  <a:pt x="1106932" y="43180"/>
                </a:lnTo>
                <a:lnTo>
                  <a:pt x="1129665" y="39877"/>
                </a:lnTo>
                <a:lnTo>
                  <a:pt x="1150493" y="35559"/>
                </a:lnTo>
                <a:lnTo>
                  <a:pt x="1169289" y="31242"/>
                </a:lnTo>
                <a:lnTo>
                  <a:pt x="1187958" y="28067"/>
                </a:lnTo>
                <a:lnTo>
                  <a:pt x="1205610" y="24764"/>
                </a:lnTo>
                <a:lnTo>
                  <a:pt x="1225042" y="21589"/>
                </a:lnTo>
                <a:lnTo>
                  <a:pt x="1245870" y="17271"/>
                </a:lnTo>
                <a:lnTo>
                  <a:pt x="1267459" y="11811"/>
                </a:lnTo>
                <a:lnTo>
                  <a:pt x="1287271" y="8636"/>
                </a:lnTo>
                <a:lnTo>
                  <a:pt x="1308227" y="8636"/>
                </a:lnTo>
                <a:lnTo>
                  <a:pt x="1328039" y="12953"/>
                </a:lnTo>
                <a:lnTo>
                  <a:pt x="1346708" y="17271"/>
                </a:lnTo>
                <a:lnTo>
                  <a:pt x="1365122" y="22606"/>
                </a:lnTo>
                <a:lnTo>
                  <a:pt x="1381633" y="28067"/>
                </a:lnTo>
                <a:lnTo>
                  <a:pt x="1397889" y="33400"/>
                </a:lnTo>
                <a:lnTo>
                  <a:pt x="1415415" y="37718"/>
                </a:lnTo>
                <a:lnTo>
                  <a:pt x="1435227" y="39877"/>
                </a:lnTo>
                <a:lnTo>
                  <a:pt x="1458341" y="41020"/>
                </a:lnTo>
                <a:lnTo>
                  <a:pt x="1480946" y="42037"/>
                </a:lnTo>
                <a:lnTo>
                  <a:pt x="1504442" y="41020"/>
                </a:lnTo>
                <a:lnTo>
                  <a:pt x="1527047" y="37718"/>
                </a:lnTo>
                <a:lnTo>
                  <a:pt x="1552320" y="33400"/>
                </a:lnTo>
                <a:lnTo>
                  <a:pt x="1576451" y="29082"/>
                </a:lnTo>
                <a:lnTo>
                  <a:pt x="1600454" y="26288"/>
                </a:lnTo>
                <a:lnTo>
                  <a:pt x="1624583" y="21589"/>
                </a:lnTo>
                <a:lnTo>
                  <a:pt x="1647697" y="17271"/>
                </a:lnTo>
                <a:lnTo>
                  <a:pt x="1667129" y="14731"/>
                </a:lnTo>
                <a:lnTo>
                  <a:pt x="1685797" y="14731"/>
                </a:lnTo>
                <a:lnTo>
                  <a:pt x="1704594" y="15748"/>
                </a:lnTo>
                <a:lnTo>
                  <a:pt x="1721866" y="17271"/>
                </a:lnTo>
                <a:lnTo>
                  <a:pt x="1740534" y="18287"/>
                </a:lnTo>
                <a:lnTo>
                  <a:pt x="1757171" y="20446"/>
                </a:lnTo>
                <a:lnTo>
                  <a:pt x="1774697" y="24764"/>
                </a:lnTo>
                <a:lnTo>
                  <a:pt x="1791970" y="29082"/>
                </a:lnTo>
                <a:lnTo>
                  <a:pt x="1810766" y="33400"/>
                </a:lnTo>
                <a:lnTo>
                  <a:pt x="1831594" y="37718"/>
                </a:lnTo>
                <a:lnTo>
                  <a:pt x="1853183" y="42037"/>
                </a:lnTo>
                <a:lnTo>
                  <a:pt x="1876679" y="44576"/>
                </a:lnTo>
                <a:lnTo>
                  <a:pt x="1901824" y="45719"/>
                </a:lnTo>
                <a:lnTo>
                  <a:pt x="1929130" y="45719"/>
                </a:lnTo>
                <a:lnTo>
                  <a:pt x="1929130" y="45719"/>
                </a:lnTo>
                <a:lnTo>
                  <a:pt x="1954021" y="43180"/>
                </a:lnTo>
                <a:lnTo>
                  <a:pt x="1978152" y="39877"/>
                </a:lnTo>
                <a:lnTo>
                  <a:pt x="2002282" y="36702"/>
                </a:lnTo>
                <a:lnTo>
                  <a:pt x="2025269" y="32384"/>
                </a:lnTo>
                <a:lnTo>
                  <a:pt x="2045081" y="30225"/>
                </a:lnTo>
                <a:lnTo>
                  <a:pt x="2061718" y="28067"/>
                </a:lnTo>
                <a:lnTo>
                  <a:pt x="2075687" y="26288"/>
                </a:lnTo>
                <a:lnTo>
                  <a:pt x="2091182" y="23749"/>
                </a:lnTo>
                <a:lnTo>
                  <a:pt x="2107437" y="23749"/>
                </a:lnTo>
                <a:lnTo>
                  <a:pt x="2126107" y="23749"/>
                </a:lnTo>
                <a:lnTo>
                  <a:pt x="2143760" y="26288"/>
                </a:lnTo>
                <a:lnTo>
                  <a:pt x="2162429" y="29082"/>
                </a:lnTo>
                <a:lnTo>
                  <a:pt x="2181860" y="32384"/>
                </a:lnTo>
                <a:lnTo>
                  <a:pt x="2203831" y="35559"/>
                </a:lnTo>
                <a:lnTo>
                  <a:pt x="2226945" y="38862"/>
                </a:lnTo>
                <a:lnTo>
                  <a:pt x="2247772" y="42037"/>
                </a:lnTo>
                <a:lnTo>
                  <a:pt x="2268347" y="43180"/>
                </a:lnTo>
                <a:lnTo>
                  <a:pt x="2289174" y="43180"/>
                </a:lnTo>
                <a:lnTo>
                  <a:pt x="2289174" y="43180"/>
                </a:lnTo>
                <a:lnTo>
                  <a:pt x="2311146" y="39877"/>
                </a:lnTo>
                <a:lnTo>
                  <a:pt x="2331973" y="35559"/>
                </a:lnTo>
                <a:lnTo>
                  <a:pt x="2353691" y="32384"/>
                </a:lnTo>
                <a:lnTo>
                  <a:pt x="2375916" y="30225"/>
                </a:lnTo>
                <a:lnTo>
                  <a:pt x="2398648" y="26924"/>
                </a:lnTo>
                <a:lnTo>
                  <a:pt x="2420620" y="22606"/>
                </a:lnTo>
                <a:lnTo>
                  <a:pt x="2440432" y="18287"/>
                </a:lnTo>
                <a:lnTo>
                  <a:pt x="2459101" y="14731"/>
                </a:lnTo>
                <a:lnTo>
                  <a:pt x="2477516" y="13969"/>
                </a:lnTo>
                <a:lnTo>
                  <a:pt x="2496185" y="13969"/>
                </a:lnTo>
                <a:lnTo>
                  <a:pt x="2512441" y="15748"/>
                </a:lnTo>
                <a:lnTo>
                  <a:pt x="2528951" y="20446"/>
                </a:lnTo>
                <a:lnTo>
                  <a:pt x="2545460" y="24764"/>
                </a:lnTo>
                <a:lnTo>
                  <a:pt x="2545460" y="24764"/>
                </a:lnTo>
                <a:lnTo>
                  <a:pt x="2562097" y="28067"/>
                </a:lnTo>
                <a:lnTo>
                  <a:pt x="2582545" y="30225"/>
                </a:lnTo>
                <a:lnTo>
                  <a:pt x="2604516" y="31242"/>
                </a:lnTo>
                <a:lnTo>
                  <a:pt x="2627630" y="30225"/>
                </a:lnTo>
                <a:lnTo>
                  <a:pt x="2649220" y="28067"/>
                </a:lnTo>
                <a:lnTo>
                  <a:pt x="2669032" y="26288"/>
                </a:lnTo>
                <a:lnTo>
                  <a:pt x="2688844" y="23749"/>
                </a:lnTo>
                <a:lnTo>
                  <a:pt x="2707132" y="21589"/>
                </a:lnTo>
                <a:lnTo>
                  <a:pt x="2724785" y="20446"/>
                </a:lnTo>
                <a:lnTo>
                  <a:pt x="2742437" y="20446"/>
                </a:lnTo>
                <a:lnTo>
                  <a:pt x="2758947" y="22606"/>
                </a:lnTo>
                <a:lnTo>
                  <a:pt x="2777362" y="26288"/>
                </a:lnTo>
                <a:lnTo>
                  <a:pt x="2793872" y="30225"/>
                </a:lnTo>
                <a:lnTo>
                  <a:pt x="2810510" y="33400"/>
                </a:lnTo>
                <a:lnTo>
                  <a:pt x="2825622" y="36702"/>
                </a:lnTo>
                <a:lnTo>
                  <a:pt x="2844292" y="38862"/>
                </a:lnTo>
                <a:lnTo>
                  <a:pt x="2866262" y="42037"/>
                </a:lnTo>
                <a:lnTo>
                  <a:pt x="2886074" y="43180"/>
                </a:lnTo>
                <a:lnTo>
                  <a:pt x="2904744" y="41020"/>
                </a:lnTo>
                <a:lnTo>
                  <a:pt x="2920619" y="37718"/>
                </a:lnTo>
                <a:lnTo>
                  <a:pt x="2933954" y="32384"/>
                </a:lnTo>
                <a:lnTo>
                  <a:pt x="2943986" y="2628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471033" y="21158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15363" y="2339466"/>
            <a:ext cx="1245235" cy="55880"/>
          </a:xfrm>
          <a:custGeom>
            <a:avLst/>
            <a:gdLst/>
            <a:ahLst/>
            <a:cxnLst/>
            <a:rect l="l" t="t" r="r" b="b"/>
            <a:pathLst>
              <a:path w="1245235" h="55880">
                <a:moveTo>
                  <a:pt x="0" y="3175"/>
                </a:moveTo>
                <a:lnTo>
                  <a:pt x="0" y="3175"/>
                </a:lnTo>
                <a:lnTo>
                  <a:pt x="13335" y="8889"/>
                </a:lnTo>
                <a:lnTo>
                  <a:pt x="23494" y="14350"/>
                </a:lnTo>
                <a:lnTo>
                  <a:pt x="37464" y="21843"/>
                </a:lnTo>
                <a:lnTo>
                  <a:pt x="52959" y="28320"/>
                </a:lnTo>
                <a:lnTo>
                  <a:pt x="68453" y="34798"/>
                </a:lnTo>
                <a:lnTo>
                  <a:pt x="84709" y="41401"/>
                </a:lnTo>
                <a:lnTo>
                  <a:pt x="101981" y="49275"/>
                </a:lnTo>
                <a:lnTo>
                  <a:pt x="120650" y="54356"/>
                </a:lnTo>
                <a:lnTo>
                  <a:pt x="139319" y="55371"/>
                </a:lnTo>
                <a:lnTo>
                  <a:pt x="155575" y="54356"/>
                </a:lnTo>
                <a:lnTo>
                  <a:pt x="172085" y="53212"/>
                </a:lnTo>
                <a:lnTo>
                  <a:pt x="187579" y="50292"/>
                </a:lnTo>
                <a:lnTo>
                  <a:pt x="205994" y="46736"/>
                </a:lnTo>
                <a:lnTo>
                  <a:pt x="226822" y="40258"/>
                </a:lnTo>
                <a:lnTo>
                  <a:pt x="244475" y="34798"/>
                </a:lnTo>
                <a:lnTo>
                  <a:pt x="262128" y="30480"/>
                </a:lnTo>
                <a:lnTo>
                  <a:pt x="278384" y="26162"/>
                </a:lnTo>
                <a:lnTo>
                  <a:pt x="293878" y="20827"/>
                </a:lnTo>
                <a:lnTo>
                  <a:pt x="309244" y="16509"/>
                </a:lnTo>
                <a:lnTo>
                  <a:pt x="326517" y="10032"/>
                </a:lnTo>
                <a:lnTo>
                  <a:pt x="342773" y="4318"/>
                </a:lnTo>
                <a:lnTo>
                  <a:pt x="359282" y="2158"/>
                </a:lnTo>
                <a:lnTo>
                  <a:pt x="376936" y="1015"/>
                </a:lnTo>
                <a:lnTo>
                  <a:pt x="394588" y="3175"/>
                </a:lnTo>
                <a:lnTo>
                  <a:pt x="411861" y="8889"/>
                </a:lnTo>
                <a:lnTo>
                  <a:pt x="425957" y="16509"/>
                </a:lnTo>
                <a:lnTo>
                  <a:pt x="441451" y="22987"/>
                </a:lnTo>
                <a:lnTo>
                  <a:pt x="456945" y="29463"/>
                </a:lnTo>
                <a:lnTo>
                  <a:pt x="475614" y="36956"/>
                </a:lnTo>
                <a:lnTo>
                  <a:pt x="497205" y="44576"/>
                </a:lnTo>
                <a:lnTo>
                  <a:pt x="519175" y="49275"/>
                </a:lnTo>
                <a:lnTo>
                  <a:pt x="542163" y="49275"/>
                </a:lnTo>
                <a:lnTo>
                  <a:pt x="566293" y="46736"/>
                </a:lnTo>
                <a:lnTo>
                  <a:pt x="591566" y="41401"/>
                </a:lnTo>
                <a:lnTo>
                  <a:pt x="618870" y="34798"/>
                </a:lnTo>
                <a:lnTo>
                  <a:pt x="645160" y="28320"/>
                </a:lnTo>
                <a:lnTo>
                  <a:pt x="668909" y="24002"/>
                </a:lnTo>
                <a:lnTo>
                  <a:pt x="693419" y="19684"/>
                </a:lnTo>
                <a:lnTo>
                  <a:pt x="713994" y="12954"/>
                </a:lnTo>
                <a:lnTo>
                  <a:pt x="729361" y="8889"/>
                </a:lnTo>
                <a:lnTo>
                  <a:pt x="741299" y="7874"/>
                </a:lnTo>
                <a:lnTo>
                  <a:pt x="754634" y="6731"/>
                </a:lnTo>
                <a:lnTo>
                  <a:pt x="769747" y="7874"/>
                </a:lnTo>
                <a:lnTo>
                  <a:pt x="788416" y="11049"/>
                </a:lnTo>
                <a:lnTo>
                  <a:pt x="807212" y="14350"/>
                </a:lnTo>
                <a:lnTo>
                  <a:pt x="823722" y="18668"/>
                </a:lnTo>
                <a:lnTo>
                  <a:pt x="838835" y="24002"/>
                </a:lnTo>
                <a:lnTo>
                  <a:pt x="856488" y="28320"/>
                </a:lnTo>
                <a:lnTo>
                  <a:pt x="877316" y="30480"/>
                </a:lnTo>
                <a:lnTo>
                  <a:pt x="903605" y="29463"/>
                </a:lnTo>
                <a:lnTo>
                  <a:pt x="928497" y="26162"/>
                </a:lnTo>
                <a:lnTo>
                  <a:pt x="950849" y="21843"/>
                </a:lnTo>
                <a:lnTo>
                  <a:pt x="971295" y="16509"/>
                </a:lnTo>
                <a:lnTo>
                  <a:pt x="991107" y="11811"/>
                </a:lnTo>
                <a:lnTo>
                  <a:pt x="1008761" y="7874"/>
                </a:lnTo>
                <a:lnTo>
                  <a:pt x="1026032" y="3175"/>
                </a:lnTo>
                <a:lnTo>
                  <a:pt x="1045844" y="0"/>
                </a:lnTo>
                <a:lnTo>
                  <a:pt x="1065657" y="0"/>
                </a:lnTo>
                <a:lnTo>
                  <a:pt x="1082929" y="3175"/>
                </a:lnTo>
                <a:lnTo>
                  <a:pt x="1082929" y="3175"/>
                </a:lnTo>
                <a:lnTo>
                  <a:pt x="1098423" y="8889"/>
                </a:lnTo>
                <a:lnTo>
                  <a:pt x="1113536" y="12954"/>
                </a:lnTo>
                <a:lnTo>
                  <a:pt x="1131189" y="15367"/>
                </a:lnTo>
                <a:lnTo>
                  <a:pt x="1151001" y="16509"/>
                </a:lnTo>
                <a:lnTo>
                  <a:pt x="1173988" y="16509"/>
                </a:lnTo>
                <a:lnTo>
                  <a:pt x="1196720" y="16509"/>
                </a:lnTo>
                <a:lnTo>
                  <a:pt x="1217549" y="16509"/>
                </a:lnTo>
                <a:lnTo>
                  <a:pt x="1234186" y="16509"/>
                </a:lnTo>
                <a:lnTo>
                  <a:pt x="1244981" y="1650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73373" y="2339466"/>
            <a:ext cx="1871980" cy="36195"/>
          </a:xfrm>
          <a:custGeom>
            <a:avLst/>
            <a:gdLst/>
            <a:ahLst/>
            <a:cxnLst/>
            <a:rect l="l" t="t" r="r" b="b"/>
            <a:pathLst>
              <a:path w="1871979" h="36194">
                <a:moveTo>
                  <a:pt x="0" y="25145"/>
                </a:moveTo>
                <a:lnTo>
                  <a:pt x="0" y="25145"/>
                </a:lnTo>
                <a:lnTo>
                  <a:pt x="22987" y="19684"/>
                </a:lnTo>
                <a:lnTo>
                  <a:pt x="41401" y="17525"/>
                </a:lnTo>
                <a:lnTo>
                  <a:pt x="60071" y="12954"/>
                </a:lnTo>
                <a:lnTo>
                  <a:pt x="75564" y="11811"/>
                </a:lnTo>
                <a:lnTo>
                  <a:pt x="89662" y="14350"/>
                </a:lnTo>
                <a:lnTo>
                  <a:pt x="101853" y="14350"/>
                </a:lnTo>
                <a:lnTo>
                  <a:pt x="113664" y="14350"/>
                </a:lnTo>
                <a:lnTo>
                  <a:pt x="127762" y="14350"/>
                </a:lnTo>
                <a:lnTo>
                  <a:pt x="145414" y="14350"/>
                </a:lnTo>
                <a:lnTo>
                  <a:pt x="164084" y="15367"/>
                </a:lnTo>
                <a:lnTo>
                  <a:pt x="185038" y="14350"/>
                </a:lnTo>
                <a:lnTo>
                  <a:pt x="203326" y="11811"/>
                </a:lnTo>
                <a:lnTo>
                  <a:pt x="219963" y="11049"/>
                </a:lnTo>
                <a:lnTo>
                  <a:pt x="236474" y="11811"/>
                </a:lnTo>
                <a:lnTo>
                  <a:pt x="254888" y="12954"/>
                </a:lnTo>
                <a:lnTo>
                  <a:pt x="276860" y="15367"/>
                </a:lnTo>
                <a:lnTo>
                  <a:pt x="297688" y="16509"/>
                </a:lnTo>
                <a:lnTo>
                  <a:pt x="319659" y="15367"/>
                </a:lnTo>
                <a:lnTo>
                  <a:pt x="346963" y="12954"/>
                </a:lnTo>
                <a:lnTo>
                  <a:pt x="376554" y="12954"/>
                </a:lnTo>
                <a:lnTo>
                  <a:pt x="400685" y="12954"/>
                </a:lnTo>
                <a:lnTo>
                  <a:pt x="420497" y="10032"/>
                </a:lnTo>
                <a:lnTo>
                  <a:pt x="437768" y="7874"/>
                </a:lnTo>
                <a:lnTo>
                  <a:pt x="454278" y="5714"/>
                </a:lnTo>
                <a:lnTo>
                  <a:pt x="471550" y="7874"/>
                </a:lnTo>
                <a:lnTo>
                  <a:pt x="488061" y="8889"/>
                </a:lnTo>
                <a:lnTo>
                  <a:pt x="504698" y="7874"/>
                </a:lnTo>
                <a:lnTo>
                  <a:pt x="522350" y="6731"/>
                </a:lnTo>
                <a:lnTo>
                  <a:pt x="541781" y="5714"/>
                </a:lnTo>
                <a:lnTo>
                  <a:pt x="541781" y="5714"/>
                </a:lnTo>
                <a:lnTo>
                  <a:pt x="565912" y="3175"/>
                </a:lnTo>
                <a:lnTo>
                  <a:pt x="645795" y="3175"/>
                </a:lnTo>
                <a:lnTo>
                  <a:pt x="670940" y="3175"/>
                </a:lnTo>
                <a:lnTo>
                  <a:pt x="697229" y="1015"/>
                </a:lnTo>
                <a:lnTo>
                  <a:pt x="724662" y="0"/>
                </a:lnTo>
                <a:lnTo>
                  <a:pt x="751966" y="0"/>
                </a:lnTo>
                <a:lnTo>
                  <a:pt x="776097" y="0"/>
                </a:lnTo>
                <a:lnTo>
                  <a:pt x="800226" y="0"/>
                </a:lnTo>
                <a:lnTo>
                  <a:pt x="821816" y="3175"/>
                </a:lnTo>
                <a:lnTo>
                  <a:pt x="840613" y="4318"/>
                </a:lnTo>
                <a:lnTo>
                  <a:pt x="858265" y="3175"/>
                </a:lnTo>
                <a:lnTo>
                  <a:pt x="877951" y="3175"/>
                </a:lnTo>
                <a:lnTo>
                  <a:pt x="896365" y="4318"/>
                </a:lnTo>
                <a:lnTo>
                  <a:pt x="915035" y="6731"/>
                </a:lnTo>
                <a:lnTo>
                  <a:pt x="932688" y="8889"/>
                </a:lnTo>
                <a:lnTo>
                  <a:pt x="949325" y="7874"/>
                </a:lnTo>
                <a:lnTo>
                  <a:pt x="965453" y="6731"/>
                </a:lnTo>
                <a:lnTo>
                  <a:pt x="986409" y="5714"/>
                </a:lnTo>
                <a:lnTo>
                  <a:pt x="1011554" y="6731"/>
                </a:lnTo>
                <a:lnTo>
                  <a:pt x="1036447" y="11049"/>
                </a:lnTo>
                <a:lnTo>
                  <a:pt x="1060830" y="12954"/>
                </a:lnTo>
                <a:lnTo>
                  <a:pt x="1084579" y="14350"/>
                </a:lnTo>
                <a:lnTo>
                  <a:pt x="1105915" y="15367"/>
                </a:lnTo>
                <a:lnTo>
                  <a:pt x="1129664" y="17525"/>
                </a:lnTo>
                <a:lnTo>
                  <a:pt x="1152652" y="21843"/>
                </a:lnTo>
                <a:lnTo>
                  <a:pt x="1173606" y="25145"/>
                </a:lnTo>
                <a:lnTo>
                  <a:pt x="1196593" y="26162"/>
                </a:lnTo>
                <a:lnTo>
                  <a:pt x="1220724" y="25145"/>
                </a:lnTo>
                <a:lnTo>
                  <a:pt x="1242314" y="25145"/>
                </a:lnTo>
                <a:lnTo>
                  <a:pt x="1260983" y="24002"/>
                </a:lnTo>
                <a:lnTo>
                  <a:pt x="1278381" y="22987"/>
                </a:lnTo>
                <a:lnTo>
                  <a:pt x="1294891" y="21843"/>
                </a:lnTo>
                <a:lnTo>
                  <a:pt x="1313561" y="21843"/>
                </a:lnTo>
                <a:lnTo>
                  <a:pt x="1331214" y="25145"/>
                </a:lnTo>
                <a:lnTo>
                  <a:pt x="1350645" y="24002"/>
                </a:lnTo>
                <a:lnTo>
                  <a:pt x="1370456" y="20827"/>
                </a:lnTo>
                <a:lnTo>
                  <a:pt x="1390268" y="17525"/>
                </a:lnTo>
                <a:lnTo>
                  <a:pt x="1408684" y="16509"/>
                </a:lnTo>
                <a:lnTo>
                  <a:pt x="1425193" y="17525"/>
                </a:lnTo>
                <a:lnTo>
                  <a:pt x="1443863" y="18668"/>
                </a:lnTo>
                <a:lnTo>
                  <a:pt x="1462659" y="18668"/>
                </a:lnTo>
                <a:lnTo>
                  <a:pt x="1485646" y="18668"/>
                </a:lnTo>
                <a:lnTo>
                  <a:pt x="1511553" y="19684"/>
                </a:lnTo>
                <a:lnTo>
                  <a:pt x="1535684" y="19684"/>
                </a:lnTo>
                <a:lnTo>
                  <a:pt x="1561338" y="20827"/>
                </a:lnTo>
                <a:lnTo>
                  <a:pt x="1591945" y="21843"/>
                </a:lnTo>
                <a:lnTo>
                  <a:pt x="1624584" y="22987"/>
                </a:lnTo>
                <a:lnTo>
                  <a:pt x="1658492" y="25145"/>
                </a:lnTo>
                <a:lnTo>
                  <a:pt x="1692275" y="28320"/>
                </a:lnTo>
                <a:lnTo>
                  <a:pt x="1720088" y="30480"/>
                </a:lnTo>
                <a:lnTo>
                  <a:pt x="1741677" y="31623"/>
                </a:lnTo>
                <a:lnTo>
                  <a:pt x="1760347" y="32638"/>
                </a:lnTo>
                <a:lnTo>
                  <a:pt x="1779777" y="32638"/>
                </a:lnTo>
                <a:lnTo>
                  <a:pt x="1798574" y="32638"/>
                </a:lnTo>
                <a:lnTo>
                  <a:pt x="1816227" y="32638"/>
                </a:lnTo>
                <a:lnTo>
                  <a:pt x="1833752" y="33781"/>
                </a:lnTo>
                <a:lnTo>
                  <a:pt x="1850009" y="35940"/>
                </a:lnTo>
                <a:lnTo>
                  <a:pt x="1861185" y="34798"/>
                </a:lnTo>
                <a:lnTo>
                  <a:pt x="1871979" y="326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50661" y="2328544"/>
            <a:ext cx="1691005" cy="59055"/>
          </a:xfrm>
          <a:custGeom>
            <a:avLst/>
            <a:gdLst/>
            <a:ahLst/>
            <a:cxnLst/>
            <a:rect l="l" t="t" r="r" b="b"/>
            <a:pathLst>
              <a:path w="1691004" h="59055">
                <a:moveTo>
                  <a:pt x="0" y="0"/>
                </a:moveTo>
                <a:lnTo>
                  <a:pt x="0" y="0"/>
                </a:lnTo>
                <a:lnTo>
                  <a:pt x="7874" y="8762"/>
                </a:lnTo>
                <a:lnTo>
                  <a:pt x="18668" y="19812"/>
                </a:lnTo>
                <a:lnTo>
                  <a:pt x="32003" y="30606"/>
                </a:lnTo>
                <a:lnTo>
                  <a:pt x="48133" y="39243"/>
                </a:lnTo>
                <a:lnTo>
                  <a:pt x="66928" y="45720"/>
                </a:lnTo>
                <a:lnTo>
                  <a:pt x="87757" y="47879"/>
                </a:lnTo>
                <a:lnTo>
                  <a:pt x="110871" y="49022"/>
                </a:lnTo>
                <a:lnTo>
                  <a:pt x="110871" y="49022"/>
                </a:lnTo>
                <a:lnTo>
                  <a:pt x="138175" y="47879"/>
                </a:lnTo>
                <a:lnTo>
                  <a:pt x="168783" y="45720"/>
                </a:lnTo>
                <a:lnTo>
                  <a:pt x="199389" y="41402"/>
                </a:lnTo>
                <a:lnTo>
                  <a:pt x="225678" y="37084"/>
                </a:lnTo>
                <a:lnTo>
                  <a:pt x="246507" y="33909"/>
                </a:lnTo>
                <a:lnTo>
                  <a:pt x="265302" y="28448"/>
                </a:lnTo>
                <a:lnTo>
                  <a:pt x="280415" y="21971"/>
                </a:lnTo>
                <a:lnTo>
                  <a:pt x="293750" y="17653"/>
                </a:lnTo>
                <a:lnTo>
                  <a:pt x="308863" y="15240"/>
                </a:lnTo>
                <a:lnTo>
                  <a:pt x="325374" y="14097"/>
                </a:lnTo>
                <a:lnTo>
                  <a:pt x="340867" y="15240"/>
                </a:lnTo>
                <a:lnTo>
                  <a:pt x="359283" y="16637"/>
                </a:lnTo>
                <a:lnTo>
                  <a:pt x="379095" y="17653"/>
                </a:lnTo>
                <a:lnTo>
                  <a:pt x="399541" y="19812"/>
                </a:lnTo>
                <a:lnTo>
                  <a:pt x="420497" y="22733"/>
                </a:lnTo>
                <a:lnTo>
                  <a:pt x="445642" y="29591"/>
                </a:lnTo>
                <a:lnTo>
                  <a:pt x="471932" y="33909"/>
                </a:lnTo>
                <a:lnTo>
                  <a:pt x="494918" y="37084"/>
                </a:lnTo>
                <a:lnTo>
                  <a:pt x="513714" y="38227"/>
                </a:lnTo>
                <a:lnTo>
                  <a:pt x="513714" y="38227"/>
                </a:lnTo>
                <a:lnTo>
                  <a:pt x="530987" y="36068"/>
                </a:lnTo>
                <a:lnTo>
                  <a:pt x="555498" y="33909"/>
                </a:lnTo>
                <a:lnTo>
                  <a:pt x="580643" y="31750"/>
                </a:lnTo>
                <a:lnTo>
                  <a:pt x="603376" y="31750"/>
                </a:lnTo>
                <a:lnTo>
                  <a:pt x="622046" y="31750"/>
                </a:lnTo>
                <a:lnTo>
                  <a:pt x="622046" y="31750"/>
                </a:lnTo>
                <a:lnTo>
                  <a:pt x="640714" y="29591"/>
                </a:lnTo>
                <a:lnTo>
                  <a:pt x="660146" y="26289"/>
                </a:lnTo>
                <a:lnTo>
                  <a:pt x="679958" y="22733"/>
                </a:lnTo>
                <a:lnTo>
                  <a:pt x="699770" y="20955"/>
                </a:lnTo>
                <a:lnTo>
                  <a:pt x="720725" y="20955"/>
                </a:lnTo>
                <a:lnTo>
                  <a:pt x="741552" y="22733"/>
                </a:lnTo>
                <a:lnTo>
                  <a:pt x="759967" y="23876"/>
                </a:lnTo>
                <a:lnTo>
                  <a:pt x="775335" y="25273"/>
                </a:lnTo>
                <a:lnTo>
                  <a:pt x="789432" y="28448"/>
                </a:lnTo>
                <a:lnTo>
                  <a:pt x="807085" y="31750"/>
                </a:lnTo>
                <a:lnTo>
                  <a:pt x="827659" y="34925"/>
                </a:lnTo>
                <a:lnTo>
                  <a:pt x="849884" y="37084"/>
                </a:lnTo>
                <a:lnTo>
                  <a:pt x="870458" y="38227"/>
                </a:lnTo>
                <a:lnTo>
                  <a:pt x="891286" y="39243"/>
                </a:lnTo>
                <a:lnTo>
                  <a:pt x="912240" y="38227"/>
                </a:lnTo>
                <a:lnTo>
                  <a:pt x="935227" y="36068"/>
                </a:lnTo>
                <a:lnTo>
                  <a:pt x="955039" y="33909"/>
                </a:lnTo>
                <a:lnTo>
                  <a:pt x="973455" y="31750"/>
                </a:lnTo>
                <a:lnTo>
                  <a:pt x="990981" y="28448"/>
                </a:lnTo>
                <a:lnTo>
                  <a:pt x="1009777" y="26289"/>
                </a:lnTo>
                <a:lnTo>
                  <a:pt x="1029208" y="21971"/>
                </a:lnTo>
                <a:lnTo>
                  <a:pt x="1047877" y="19812"/>
                </a:lnTo>
                <a:lnTo>
                  <a:pt x="1065530" y="19812"/>
                </a:lnTo>
                <a:lnTo>
                  <a:pt x="1082166" y="21971"/>
                </a:lnTo>
                <a:lnTo>
                  <a:pt x="1097280" y="22733"/>
                </a:lnTo>
                <a:lnTo>
                  <a:pt x="1114552" y="25273"/>
                </a:lnTo>
                <a:lnTo>
                  <a:pt x="1132205" y="27431"/>
                </a:lnTo>
                <a:lnTo>
                  <a:pt x="1149858" y="30606"/>
                </a:lnTo>
                <a:lnTo>
                  <a:pt x="1170305" y="33909"/>
                </a:lnTo>
                <a:lnTo>
                  <a:pt x="1190116" y="36068"/>
                </a:lnTo>
                <a:lnTo>
                  <a:pt x="1208786" y="37084"/>
                </a:lnTo>
                <a:lnTo>
                  <a:pt x="1225422" y="37084"/>
                </a:lnTo>
                <a:lnTo>
                  <a:pt x="1241552" y="37084"/>
                </a:lnTo>
                <a:lnTo>
                  <a:pt x="1259205" y="37084"/>
                </a:lnTo>
                <a:lnTo>
                  <a:pt x="1276858" y="34925"/>
                </a:lnTo>
                <a:lnTo>
                  <a:pt x="1276858" y="34925"/>
                </a:lnTo>
                <a:lnTo>
                  <a:pt x="1295654" y="31750"/>
                </a:lnTo>
                <a:lnTo>
                  <a:pt x="1312926" y="29591"/>
                </a:lnTo>
                <a:lnTo>
                  <a:pt x="1330197" y="27431"/>
                </a:lnTo>
                <a:lnTo>
                  <a:pt x="1350264" y="25273"/>
                </a:lnTo>
                <a:lnTo>
                  <a:pt x="1371854" y="25273"/>
                </a:lnTo>
                <a:lnTo>
                  <a:pt x="1395984" y="27431"/>
                </a:lnTo>
                <a:lnTo>
                  <a:pt x="1416939" y="30606"/>
                </a:lnTo>
                <a:lnTo>
                  <a:pt x="1437766" y="36068"/>
                </a:lnTo>
                <a:lnTo>
                  <a:pt x="1458340" y="42545"/>
                </a:lnTo>
                <a:lnTo>
                  <a:pt x="1479168" y="46862"/>
                </a:lnTo>
                <a:lnTo>
                  <a:pt x="1500123" y="50037"/>
                </a:lnTo>
                <a:lnTo>
                  <a:pt x="1523111" y="52324"/>
                </a:lnTo>
                <a:lnTo>
                  <a:pt x="1546097" y="56642"/>
                </a:lnTo>
                <a:lnTo>
                  <a:pt x="1567053" y="58801"/>
                </a:lnTo>
                <a:lnTo>
                  <a:pt x="1587499" y="57658"/>
                </a:lnTo>
                <a:lnTo>
                  <a:pt x="1605153" y="56642"/>
                </a:lnTo>
                <a:lnTo>
                  <a:pt x="1622806" y="54483"/>
                </a:lnTo>
                <a:lnTo>
                  <a:pt x="1640078" y="49022"/>
                </a:lnTo>
                <a:lnTo>
                  <a:pt x="1655571" y="43561"/>
                </a:lnTo>
                <a:lnTo>
                  <a:pt x="1669668" y="37084"/>
                </a:lnTo>
                <a:lnTo>
                  <a:pt x="1680844" y="29591"/>
                </a:lnTo>
                <a:lnTo>
                  <a:pt x="1690496" y="198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306691" y="2351277"/>
            <a:ext cx="635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0" y="0"/>
                </a:lnTo>
                <a:lnTo>
                  <a:pt x="38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70750" y="2780410"/>
            <a:ext cx="1040130" cy="328295"/>
          </a:xfrm>
          <a:custGeom>
            <a:avLst/>
            <a:gdLst/>
            <a:ahLst/>
            <a:cxnLst/>
            <a:rect l="l" t="t" r="r" b="b"/>
            <a:pathLst>
              <a:path w="1040129" h="328294">
                <a:moveTo>
                  <a:pt x="882269" y="108712"/>
                </a:moveTo>
                <a:lnTo>
                  <a:pt x="889889" y="102235"/>
                </a:lnTo>
                <a:lnTo>
                  <a:pt x="895603" y="94614"/>
                </a:lnTo>
                <a:lnTo>
                  <a:pt x="898905" y="87883"/>
                </a:lnTo>
                <a:lnTo>
                  <a:pt x="888110" y="75183"/>
                </a:lnTo>
                <a:lnTo>
                  <a:pt x="873632" y="67690"/>
                </a:lnTo>
                <a:lnTo>
                  <a:pt x="857503" y="60832"/>
                </a:lnTo>
                <a:lnTo>
                  <a:pt x="838707" y="56895"/>
                </a:lnTo>
                <a:lnTo>
                  <a:pt x="818896" y="54356"/>
                </a:lnTo>
                <a:lnTo>
                  <a:pt x="801624" y="51054"/>
                </a:lnTo>
                <a:lnTo>
                  <a:pt x="785114" y="47117"/>
                </a:lnTo>
                <a:lnTo>
                  <a:pt x="769620" y="41401"/>
                </a:lnTo>
                <a:lnTo>
                  <a:pt x="753491" y="38100"/>
                </a:lnTo>
                <a:lnTo>
                  <a:pt x="734695" y="35940"/>
                </a:lnTo>
                <a:lnTo>
                  <a:pt x="714882" y="33781"/>
                </a:lnTo>
                <a:lnTo>
                  <a:pt x="646176" y="22987"/>
                </a:lnTo>
                <a:lnTo>
                  <a:pt x="618744" y="17652"/>
                </a:lnTo>
                <a:lnTo>
                  <a:pt x="591057" y="13335"/>
                </a:lnTo>
                <a:lnTo>
                  <a:pt x="567308" y="10032"/>
                </a:lnTo>
                <a:lnTo>
                  <a:pt x="545338" y="6857"/>
                </a:lnTo>
                <a:lnTo>
                  <a:pt x="525526" y="4699"/>
                </a:lnTo>
                <a:lnTo>
                  <a:pt x="502539" y="2158"/>
                </a:lnTo>
                <a:lnTo>
                  <a:pt x="479425" y="0"/>
                </a:lnTo>
                <a:lnTo>
                  <a:pt x="459994" y="0"/>
                </a:lnTo>
                <a:lnTo>
                  <a:pt x="437006" y="1015"/>
                </a:lnTo>
                <a:lnTo>
                  <a:pt x="412876" y="2158"/>
                </a:lnTo>
                <a:lnTo>
                  <a:pt x="393065" y="2158"/>
                </a:lnTo>
                <a:lnTo>
                  <a:pt x="372236" y="1015"/>
                </a:lnTo>
                <a:lnTo>
                  <a:pt x="350266" y="1015"/>
                </a:lnTo>
                <a:lnTo>
                  <a:pt x="330834" y="1015"/>
                </a:lnTo>
                <a:lnTo>
                  <a:pt x="309879" y="3175"/>
                </a:lnTo>
                <a:lnTo>
                  <a:pt x="290449" y="6857"/>
                </a:lnTo>
                <a:lnTo>
                  <a:pt x="271779" y="10032"/>
                </a:lnTo>
                <a:lnTo>
                  <a:pt x="252983" y="13335"/>
                </a:lnTo>
                <a:lnTo>
                  <a:pt x="232155" y="15493"/>
                </a:lnTo>
                <a:lnTo>
                  <a:pt x="209169" y="19812"/>
                </a:lnTo>
                <a:lnTo>
                  <a:pt x="188595" y="25145"/>
                </a:lnTo>
                <a:lnTo>
                  <a:pt x="170942" y="31623"/>
                </a:lnTo>
                <a:lnTo>
                  <a:pt x="154431" y="37083"/>
                </a:lnTo>
                <a:lnTo>
                  <a:pt x="138938" y="44576"/>
                </a:lnTo>
                <a:lnTo>
                  <a:pt x="123825" y="51054"/>
                </a:lnTo>
                <a:lnTo>
                  <a:pt x="110490" y="59817"/>
                </a:lnTo>
                <a:lnTo>
                  <a:pt x="96393" y="67690"/>
                </a:lnTo>
                <a:lnTo>
                  <a:pt x="0" y="194818"/>
                </a:lnTo>
                <a:lnTo>
                  <a:pt x="0" y="213106"/>
                </a:lnTo>
                <a:lnTo>
                  <a:pt x="3555" y="229362"/>
                </a:lnTo>
                <a:lnTo>
                  <a:pt x="8635" y="243331"/>
                </a:lnTo>
                <a:lnTo>
                  <a:pt x="8635" y="243331"/>
                </a:lnTo>
                <a:lnTo>
                  <a:pt x="19684" y="257429"/>
                </a:lnTo>
                <a:lnTo>
                  <a:pt x="34163" y="273938"/>
                </a:lnTo>
                <a:lnTo>
                  <a:pt x="52450" y="289051"/>
                </a:lnTo>
                <a:lnTo>
                  <a:pt x="70103" y="303149"/>
                </a:lnTo>
                <a:lnTo>
                  <a:pt x="86741" y="312800"/>
                </a:lnTo>
                <a:lnTo>
                  <a:pt x="104394" y="320420"/>
                </a:lnTo>
                <a:lnTo>
                  <a:pt x="123825" y="323595"/>
                </a:lnTo>
                <a:lnTo>
                  <a:pt x="146811" y="326898"/>
                </a:lnTo>
                <a:lnTo>
                  <a:pt x="172084" y="327913"/>
                </a:lnTo>
                <a:lnTo>
                  <a:pt x="201549" y="327913"/>
                </a:lnTo>
                <a:lnTo>
                  <a:pt x="232155" y="326898"/>
                </a:lnTo>
                <a:lnTo>
                  <a:pt x="259460" y="324738"/>
                </a:lnTo>
                <a:lnTo>
                  <a:pt x="281431" y="322580"/>
                </a:lnTo>
                <a:lnTo>
                  <a:pt x="304546" y="318262"/>
                </a:lnTo>
                <a:lnTo>
                  <a:pt x="328675" y="313944"/>
                </a:lnTo>
                <a:lnTo>
                  <a:pt x="348106" y="310642"/>
                </a:lnTo>
                <a:lnTo>
                  <a:pt x="372236" y="306324"/>
                </a:lnTo>
                <a:lnTo>
                  <a:pt x="398525" y="300989"/>
                </a:lnTo>
                <a:lnTo>
                  <a:pt x="425830" y="297688"/>
                </a:lnTo>
                <a:lnTo>
                  <a:pt x="450976" y="294131"/>
                </a:lnTo>
                <a:lnTo>
                  <a:pt x="476630" y="292354"/>
                </a:lnTo>
                <a:lnTo>
                  <a:pt x="503935" y="291211"/>
                </a:lnTo>
                <a:lnTo>
                  <a:pt x="533526" y="291211"/>
                </a:lnTo>
                <a:lnTo>
                  <a:pt x="560831" y="292354"/>
                </a:lnTo>
                <a:lnTo>
                  <a:pt x="584580" y="294131"/>
                </a:lnTo>
                <a:lnTo>
                  <a:pt x="606551" y="296290"/>
                </a:lnTo>
                <a:lnTo>
                  <a:pt x="626364" y="298831"/>
                </a:lnTo>
                <a:lnTo>
                  <a:pt x="646176" y="300989"/>
                </a:lnTo>
                <a:lnTo>
                  <a:pt x="667766" y="302006"/>
                </a:lnTo>
                <a:lnTo>
                  <a:pt x="691896" y="303149"/>
                </a:lnTo>
                <a:lnTo>
                  <a:pt x="718566" y="304164"/>
                </a:lnTo>
                <a:lnTo>
                  <a:pt x="743330" y="306324"/>
                </a:lnTo>
                <a:lnTo>
                  <a:pt x="767460" y="307467"/>
                </a:lnTo>
                <a:lnTo>
                  <a:pt x="789431" y="308482"/>
                </a:lnTo>
                <a:lnTo>
                  <a:pt x="810259" y="309625"/>
                </a:lnTo>
                <a:lnTo>
                  <a:pt x="830072" y="308482"/>
                </a:lnTo>
                <a:lnTo>
                  <a:pt x="850646" y="307467"/>
                </a:lnTo>
                <a:lnTo>
                  <a:pt x="872617" y="304926"/>
                </a:lnTo>
                <a:lnTo>
                  <a:pt x="895603" y="302006"/>
                </a:lnTo>
                <a:lnTo>
                  <a:pt x="918718" y="298831"/>
                </a:lnTo>
                <a:lnTo>
                  <a:pt x="938529" y="293369"/>
                </a:lnTo>
                <a:lnTo>
                  <a:pt x="938529" y="293369"/>
                </a:lnTo>
                <a:lnTo>
                  <a:pt x="958215" y="286512"/>
                </a:lnTo>
                <a:lnTo>
                  <a:pt x="978789" y="277875"/>
                </a:lnTo>
                <a:lnTo>
                  <a:pt x="996442" y="266445"/>
                </a:lnTo>
                <a:lnTo>
                  <a:pt x="1011554" y="251968"/>
                </a:lnTo>
                <a:lnTo>
                  <a:pt x="1022730" y="238251"/>
                </a:lnTo>
                <a:lnTo>
                  <a:pt x="1031367" y="225044"/>
                </a:lnTo>
                <a:lnTo>
                  <a:pt x="1036701" y="210946"/>
                </a:lnTo>
                <a:lnTo>
                  <a:pt x="1040002" y="194818"/>
                </a:lnTo>
                <a:lnTo>
                  <a:pt x="1040002" y="179324"/>
                </a:lnTo>
                <a:lnTo>
                  <a:pt x="1036701" y="164211"/>
                </a:lnTo>
                <a:lnTo>
                  <a:pt x="1031367" y="149732"/>
                </a:lnTo>
                <a:lnTo>
                  <a:pt x="1022730" y="137921"/>
                </a:lnTo>
                <a:lnTo>
                  <a:pt x="1010411" y="125983"/>
                </a:lnTo>
                <a:lnTo>
                  <a:pt x="998601" y="115188"/>
                </a:lnTo>
                <a:lnTo>
                  <a:pt x="998601" y="115188"/>
                </a:lnTo>
                <a:lnTo>
                  <a:pt x="915416" y="706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163179" y="2816351"/>
            <a:ext cx="6985" cy="10160"/>
          </a:xfrm>
          <a:custGeom>
            <a:avLst/>
            <a:gdLst/>
            <a:ahLst/>
            <a:cxnLst/>
            <a:rect l="l" t="t" r="r" b="b"/>
            <a:pathLst>
              <a:path w="6984" h="10160">
                <a:moveTo>
                  <a:pt x="6476" y="9779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7" y="774134"/>
            <a:ext cx="2798850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655" y="792479"/>
            <a:ext cx="23873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88336" y="0"/>
                </a:moveTo>
                <a:lnTo>
                  <a:pt x="0" y="0"/>
                </a:lnTo>
                <a:lnTo>
                  <a:pt x="0" y="475488"/>
                </a:lnTo>
                <a:lnTo>
                  <a:pt x="2609088" y="475488"/>
                </a:lnTo>
                <a:lnTo>
                  <a:pt x="2688336" y="396239"/>
                </a:lnTo>
                <a:lnTo>
                  <a:pt x="2688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6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09088" y="475488"/>
                </a:moveTo>
                <a:lnTo>
                  <a:pt x="2624963" y="412114"/>
                </a:lnTo>
                <a:lnTo>
                  <a:pt x="2688336" y="396239"/>
                </a:lnTo>
                <a:lnTo>
                  <a:pt x="2609088" y="475488"/>
                </a:lnTo>
                <a:lnTo>
                  <a:pt x="0" y="475488"/>
                </a:lnTo>
                <a:lnTo>
                  <a:pt x="0" y="0"/>
                </a:lnTo>
                <a:lnTo>
                  <a:pt x="2688336" y="0"/>
                </a:lnTo>
                <a:lnTo>
                  <a:pt x="2688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41591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Heart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2-chambered</a:t>
            </a:r>
            <a:r>
              <a:rPr sz="1500" spc="-15" dirty="0">
                <a:latin typeface="Lucida Sans"/>
                <a:cs typeface="Lucida Sans"/>
              </a:rPr>
              <a:t>,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having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one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auricle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one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ventricle.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Sinu</a:t>
            </a:r>
            <a:r>
              <a:rPr sz="1500" u="heavy" spc="-4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s</a:t>
            </a:r>
            <a:r>
              <a:rPr sz="1500" spc="-4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ven</a:t>
            </a:r>
            <a:r>
              <a:rPr sz="1500" u="heavy" spc="-5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os</a:t>
            </a:r>
            <a:r>
              <a:rPr sz="1500" spc="-55" dirty="0">
                <a:latin typeface="Lucida Sans"/>
                <a:cs typeface="Lucida Sans"/>
              </a:rPr>
              <a:t>us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spc="-70" dirty="0">
                <a:latin typeface="Lucida Sans"/>
                <a:cs typeface="Lucida Sans"/>
              </a:rPr>
              <a:t>conus arterio</a:t>
            </a:r>
            <a:r>
              <a:rPr sz="1500" u="heavy" spc="-7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s</a:t>
            </a:r>
            <a:r>
              <a:rPr sz="1500" spc="-70" dirty="0">
                <a:latin typeface="Lucida Sans"/>
                <a:cs typeface="Lucida Sans"/>
              </a:rPr>
              <a:t>us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28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present.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ena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portal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system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 </a:t>
            </a:r>
            <a:r>
              <a:rPr sz="1500" b="1" spc="5" dirty="0">
                <a:solidFill>
                  <a:srgbClr val="CC0000"/>
                </a:solidFill>
                <a:latin typeface="Arial"/>
                <a:cs typeface="Arial"/>
              </a:rPr>
              <a:t>well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developed.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Lucida Sans"/>
                <a:cs typeface="Lucida Sans"/>
              </a:rPr>
              <a:t>Red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blood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corpuscles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oval</a:t>
            </a:r>
            <a:r>
              <a:rPr sz="1500" spc="-60" dirty="0">
                <a:latin typeface="Lucida Sans"/>
                <a:cs typeface="Lucida Sans"/>
              </a:rPr>
              <a:t>,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biconvex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nucleated</a:t>
            </a:r>
            <a:r>
              <a:rPr sz="1500" spc="-4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91160" y="2565195"/>
            <a:ext cx="3669879" cy="25097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54123" y="1656969"/>
            <a:ext cx="1245870" cy="40640"/>
          </a:xfrm>
          <a:custGeom>
            <a:avLst/>
            <a:gdLst/>
            <a:ahLst/>
            <a:cxnLst/>
            <a:rect l="l" t="t" r="r" b="b"/>
            <a:pathLst>
              <a:path w="1245870" h="40639">
                <a:moveTo>
                  <a:pt x="0" y="0"/>
                </a:moveTo>
                <a:lnTo>
                  <a:pt x="0" y="0"/>
                </a:lnTo>
                <a:lnTo>
                  <a:pt x="10921" y="2793"/>
                </a:lnTo>
                <a:lnTo>
                  <a:pt x="18414" y="13588"/>
                </a:lnTo>
                <a:lnTo>
                  <a:pt x="29209" y="24383"/>
                </a:lnTo>
                <a:lnTo>
                  <a:pt x="43560" y="33019"/>
                </a:lnTo>
                <a:lnTo>
                  <a:pt x="60197" y="38862"/>
                </a:lnTo>
                <a:lnTo>
                  <a:pt x="78866" y="40639"/>
                </a:lnTo>
                <a:lnTo>
                  <a:pt x="78866" y="40639"/>
                </a:lnTo>
                <a:lnTo>
                  <a:pt x="96138" y="38862"/>
                </a:lnTo>
                <a:lnTo>
                  <a:pt x="113791" y="34543"/>
                </a:lnTo>
                <a:lnTo>
                  <a:pt x="132206" y="29082"/>
                </a:lnTo>
                <a:lnTo>
                  <a:pt x="150875" y="23367"/>
                </a:lnTo>
                <a:lnTo>
                  <a:pt x="171831" y="16890"/>
                </a:lnTo>
                <a:lnTo>
                  <a:pt x="190500" y="12572"/>
                </a:lnTo>
                <a:lnTo>
                  <a:pt x="205612" y="9651"/>
                </a:lnTo>
                <a:lnTo>
                  <a:pt x="221106" y="6095"/>
                </a:lnTo>
                <a:lnTo>
                  <a:pt x="239775" y="4952"/>
                </a:lnTo>
                <a:lnTo>
                  <a:pt x="260350" y="2793"/>
                </a:lnTo>
                <a:lnTo>
                  <a:pt x="282320" y="1777"/>
                </a:lnTo>
                <a:lnTo>
                  <a:pt x="282320" y="1777"/>
                </a:lnTo>
                <a:lnTo>
                  <a:pt x="303149" y="3937"/>
                </a:lnTo>
                <a:lnTo>
                  <a:pt x="325119" y="8254"/>
                </a:lnTo>
                <a:lnTo>
                  <a:pt x="345694" y="13588"/>
                </a:lnTo>
                <a:lnTo>
                  <a:pt x="366902" y="18287"/>
                </a:lnTo>
                <a:lnTo>
                  <a:pt x="385318" y="22225"/>
                </a:lnTo>
                <a:lnTo>
                  <a:pt x="403987" y="26924"/>
                </a:lnTo>
                <a:lnTo>
                  <a:pt x="422656" y="32003"/>
                </a:lnTo>
                <a:lnTo>
                  <a:pt x="443229" y="34543"/>
                </a:lnTo>
                <a:lnTo>
                  <a:pt x="466216" y="34543"/>
                </a:lnTo>
                <a:lnTo>
                  <a:pt x="487171" y="33019"/>
                </a:lnTo>
                <a:lnTo>
                  <a:pt x="508000" y="33019"/>
                </a:lnTo>
                <a:lnTo>
                  <a:pt x="531749" y="32003"/>
                </a:lnTo>
                <a:lnTo>
                  <a:pt x="557021" y="29082"/>
                </a:lnTo>
                <a:lnTo>
                  <a:pt x="578993" y="24383"/>
                </a:lnTo>
                <a:lnTo>
                  <a:pt x="598677" y="19430"/>
                </a:lnTo>
                <a:lnTo>
                  <a:pt x="618489" y="14731"/>
                </a:lnTo>
                <a:lnTo>
                  <a:pt x="641603" y="9651"/>
                </a:lnTo>
                <a:lnTo>
                  <a:pt x="663575" y="4952"/>
                </a:lnTo>
                <a:lnTo>
                  <a:pt x="686181" y="1777"/>
                </a:lnTo>
                <a:lnTo>
                  <a:pt x="709294" y="1777"/>
                </a:lnTo>
                <a:lnTo>
                  <a:pt x="734440" y="1777"/>
                </a:lnTo>
                <a:lnTo>
                  <a:pt x="756412" y="2793"/>
                </a:lnTo>
                <a:lnTo>
                  <a:pt x="777239" y="4952"/>
                </a:lnTo>
                <a:lnTo>
                  <a:pt x="796035" y="8254"/>
                </a:lnTo>
                <a:lnTo>
                  <a:pt x="814324" y="13588"/>
                </a:lnTo>
                <a:lnTo>
                  <a:pt x="836294" y="18287"/>
                </a:lnTo>
                <a:lnTo>
                  <a:pt x="858265" y="22225"/>
                </a:lnTo>
                <a:lnTo>
                  <a:pt x="880237" y="25526"/>
                </a:lnTo>
                <a:lnTo>
                  <a:pt x="900810" y="25526"/>
                </a:lnTo>
                <a:lnTo>
                  <a:pt x="900810" y="25526"/>
                </a:lnTo>
                <a:lnTo>
                  <a:pt x="924178" y="23367"/>
                </a:lnTo>
                <a:lnTo>
                  <a:pt x="944752" y="21589"/>
                </a:lnTo>
                <a:lnTo>
                  <a:pt x="965581" y="18287"/>
                </a:lnTo>
                <a:lnTo>
                  <a:pt x="985012" y="13588"/>
                </a:lnTo>
                <a:lnTo>
                  <a:pt x="1001522" y="8254"/>
                </a:lnTo>
                <a:lnTo>
                  <a:pt x="1017015" y="7112"/>
                </a:lnTo>
                <a:lnTo>
                  <a:pt x="1029969" y="3937"/>
                </a:lnTo>
                <a:lnTo>
                  <a:pt x="1045463" y="2793"/>
                </a:lnTo>
                <a:lnTo>
                  <a:pt x="1063116" y="2793"/>
                </a:lnTo>
                <a:lnTo>
                  <a:pt x="1081913" y="3937"/>
                </a:lnTo>
                <a:lnTo>
                  <a:pt x="1099185" y="4952"/>
                </a:lnTo>
                <a:lnTo>
                  <a:pt x="1118997" y="6095"/>
                </a:lnTo>
                <a:lnTo>
                  <a:pt x="1137665" y="7112"/>
                </a:lnTo>
                <a:lnTo>
                  <a:pt x="1157097" y="9651"/>
                </a:lnTo>
                <a:lnTo>
                  <a:pt x="1176909" y="12572"/>
                </a:lnTo>
                <a:lnTo>
                  <a:pt x="1196721" y="14731"/>
                </a:lnTo>
                <a:lnTo>
                  <a:pt x="1216152" y="16890"/>
                </a:lnTo>
                <a:lnTo>
                  <a:pt x="1233804" y="18287"/>
                </a:lnTo>
                <a:lnTo>
                  <a:pt x="1245615" y="1689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31870" y="1657984"/>
            <a:ext cx="10160" cy="4445"/>
          </a:xfrm>
          <a:custGeom>
            <a:avLst/>
            <a:gdLst/>
            <a:ahLst/>
            <a:cxnLst/>
            <a:rect l="l" t="t" r="r" b="b"/>
            <a:pathLst>
              <a:path w="10160" h="4444">
                <a:moveTo>
                  <a:pt x="9651" y="3937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986404" y="1350263"/>
            <a:ext cx="352425" cy="93980"/>
          </a:xfrm>
          <a:custGeom>
            <a:avLst/>
            <a:gdLst/>
            <a:ahLst/>
            <a:cxnLst/>
            <a:rect l="l" t="t" r="r" b="b"/>
            <a:pathLst>
              <a:path w="352425" h="93980">
                <a:moveTo>
                  <a:pt x="6857" y="64008"/>
                </a:moveTo>
                <a:lnTo>
                  <a:pt x="6857" y="64008"/>
                </a:lnTo>
                <a:lnTo>
                  <a:pt x="0" y="81661"/>
                </a:lnTo>
                <a:lnTo>
                  <a:pt x="6857" y="90297"/>
                </a:lnTo>
                <a:lnTo>
                  <a:pt x="20955" y="93599"/>
                </a:lnTo>
                <a:lnTo>
                  <a:pt x="46100" y="90297"/>
                </a:lnTo>
                <a:lnTo>
                  <a:pt x="73406" y="83438"/>
                </a:lnTo>
                <a:lnTo>
                  <a:pt x="100837" y="75184"/>
                </a:lnTo>
                <a:lnTo>
                  <a:pt x="130301" y="65150"/>
                </a:lnTo>
                <a:lnTo>
                  <a:pt x="160908" y="56514"/>
                </a:lnTo>
                <a:lnTo>
                  <a:pt x="187197" y="48895"/>
                </a:lnTo>
                <a:lnTo>
                  <a:pt x="216788" y="40259"/>
                </a:lnTo>
                <a:lnTo>
                  <a:pt x="245237" y="33782"/>
                </a:lnTo>
                <a:lnTo>
                  <a:pt x="269240" y="28067"/>
                </a:lnTo>
                <a:lnTo>
                  <a:pt x="291210" y="22987"/>
                </a:lnTo>
                <a:lnTo>
                  <a:pt x="309625" y="17272"/>
                </a:lnTo>
                <a:lnTo>
                  <a:pt x="309625" y="17272"/>
                </a:lnTo>
                <a:lnTo>
                  <a:pt x="326135" y="11811"/>
                </a:lnTo>
                <a:lnTo>
                  <a:pt x="341630" y="5714"/>
                </a:lnTo>
                <a:lnTo>
                  <a:pt x="35242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53308" y="1373250"/>
            <a:ext cx="5715" cy="5080"/>
          </a:xfrm>
          <a:custGeom>
            <a:avLst/>
            <a:gdLst/>
            <a:ahLst/>
            <a:cxnLst/>
            <a:rect l="l" t="t" r="r" b="b"/>
            <a:pathLst>
              <a:path w="5714" h="5080">
                <a:moveTo>
                  <a:pt x="0" y="0"/>
                </a:moveTo>
                <a:lnTo>
                  <a:pt x="5333" y="508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45278" y="1033017"/>
            <a:ext cx="173990" cy="257175"/>
          </a:xfrm>
          <a:custGeom>
            <a:avLst/>
            <a:gdLst/>
            <a:ahLst/>
            <a:cxnLst/>
            <a:rect l="l" t="t" r="r" b="b"/>
            <a:pathLst>
              <a:path w="173989" h="257175">
                <a:moveTo>
                  <a:pt x="0" y="53339"/>
                </a:moveTo>
                <a:lnTo>
                  <a:pt x="0" y="53339"/>
                </a:lnTo>
                <a:lnTo>
                  <a:pt x="15112" y="59816"/>
                </a:lnTo>
                <a:lnTo>
                  <a:pt x="21590" y="72770"/>
                </a:lnTo>
                <a:lnTo>
                  <a:pt x="25908" y="91439"/>
                </a:lnTo>
                <a:lnTo>
                  <a:pt x="30607" y="112013"/>
                </a:lnTo>
                <a:lnTo>
                  <a:pt x="34925" y="136143"/>
                </a:lnTo>
                <a:lnTo>
                  <a:pt x="39243" y="160908"/>
                </a:lnTo>
                <a:lnTo>
                  <a:pt x="42545" y="184657"/>
                </a:lnTo>
                <a:lnTo>
                  <a:pt x="46100" y="210311"/>
                </a:lnTo>
                <a:lnTo>
                  <a:pt x="49022" y="231520"/>
                </a:lnTo>
                <a:lnTo>
                  <a:pt x="54737" y="248030"/>
                </a:lnTo>
                <a:lnTo>
                  <a:pt x="63373" y="256666"/>
                </a:lnTo>
                <a:lnTo>
                  <a:pt x="63373" y="256666"/>
                </a:lnTo>
                <a:lnTo>
                  <a:pt x="75565" y="253110"/>
                </a:lnTo>
                <a:lnTo>
                  <a:pt x="87503" y="239013"/>
                </a:lnTo>
                <a:lnTo>
                  <a:pt x="98298" y="219582"/>
                </a:lnTo>
                <a:lnTo>
                  <a:pt x="109093" y="195833"/>
                </a:lnTo>
                <a:lnTo>
                  <a:pt x="120269" y="171068"/>
                </a:lnTo>
                <a:lnTo>
                  <a:pt x="130301" y="149732"/>
                </a:lnTo>
                <a:lnTo>
                  <a:pt x="135382" y="130301"/>
                </a:lnTo>
                <a:lnTo>
                  <a:pt x="140081" y="113029"/>
                </a:lnTo>
                <a:lnTo>
                  <a:pt x="144399" y="95757"/>
                </a:lnTo>
                <a:lnTo>
                  <a:pt x="144399" y="95757"/>
                </a:lnTo>
                <a:lnTo>
                  <a:pt x="150875" y="75310"/>
                </a:lnTo>
                <a:lnTo>
                  <a:pt x="158750" y="53339"/>
                </a:lnTo>
                <a:lnTo>
                  <a:pt x="166370" y="31750"/>
                </a:lnTo>
                <a:lnTo>
                  <a:pt x="171704" y="11937"/>
                </a:lnTo>
                <a:lnTo>
                  <a:pt x="17386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40604" y="1112392"/>
            <a:ext cx="147955" cy="189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59171" y="1129664"/>
            <a:ext cx="142875" cy="1508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252084" y="1134363"/>
            <a:ext cx="125222" cy="1562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24678" y="1157985"/>
            <a:ext cx="299085" cy="154305"/>
          </a:xfrm>
          <a:custGeom>
            <a:avLst/>
            <a:gdLst/>
            <a:ahLst/>
            <a:cxnLst/>
            <a:rect l="l" t="t" r="r" b="b"/>
            <a:pathLst>
              <a:path w="299085" h="154305">
                <a:moveTo>
                  <a:pt x="12954" y="0"/>
                </a:moveTo>
                <a:lnTo>
                  <a:pt x="11937" y="16128"/>
                </a:lnTo>
                <a:lnTo>
                  <a:pt x="10160" y="32385"/>
                </a:lnTo>
                <a:lnTo>
                  <a:pt x="0" y="92455"/>
                </a:lnTo>
                <a:lnTo>
                  <a:pt x="0" y="92455"/>
                </a:lnTo>
                <a:lnTo>
                  <a:pt x="3301" y="108712"/>
                </a:lnTo>
                <a:lnTo>
                  <a:pt x="11937" y="122047"/>
                </a:lnTo>
                <a:lnTo>
                  <a:pt x="24130" y="129286"/>
                </a:lnTo>
                <a:lnTo>
                  <a:pt x="38481" y="129286"/>
                </a:lnTo>
                <a:lnTo>
                  <a:pt x="51562" y="124840"/>
                </a:lnTo>
                <a:lnTo>
                  <a:pt x="63373" y="116204"/>
                </a:lnTo>
                <a:lnTo>
                  <a:pt x="74549" y="104775"/>
                </a:lnTo>
                <a:lnTo>
                  <a:pt x="84200" y="89280"/>
                </a:lnTo>
                <a:lnTo>
                  <a:pt x="93218" y="72643"/>
                </a:lnTo>
                <a:lnTo>
                  <a:pt x="100457" y="55372"/>
                </a:lnTo>
                <a:lnTo>
                  <a:pt x="105156" y="39242"/>
                </a:lnTo>
                <a:lnTo>
                  <a:pt x="107314" y="26288"/>
                </a:lnTo>
                <a:lnTo>
                  <a:pt x="107314" y="26288"/>
                </a:lnTo>
                <a:lnTo>
                  <a:pt x="100457" y="60833"/>
                </a:lnTo>
                <a:lnTo>
                  <a:pt x="100457" y="83820"/>
                </a:lnTo>
                <a:lnTo>
                  <a:pt x="104012" y="104775"/>
                </a:lnTo>
                <a:lnTo>
                  <a:pt x="110489" y="124840"/>
                </a:lnTo>
                <a:lnTo>
                  <a:pt x="121666" y="140335"/>
                </a:lnTo>
                <a:lnTo>
                  <a:pt x="135762" y="148971"/>
                </a:lnTo>
                <a:lnTo>
                  <a:pt x="151257" y="147954"/>
                </a:lnTo>
                <a:lnTo>
                  <a:pt x="164211" y="139318"/>
                </a:lnTo>
                <a:lnTo>
                  <a:pt x="175006" y="127126"/>
                </a:lnTo>
                <a:lnTo>
                  <a:pt x="185038" y="110871"/>
                </a:lnTo>
                <a:lnTo>
                  <a:pt x="195199" y="93599"/>
                </a:lnTo>
                <a:lnTo>
                  <a:pt x="202311" y="76962"/>
                </a:lnTo>
                <a:lnTo>
                  <a:pt x="202311" y="76962"/>
                </a:lnTo>
                <a:lnTo>
                  <a:pt x="209169" y="59689"/>
                </a:lnTo>
                <a:lnTo>
                  <a:pt x="215646" y="43561"/>
                </a:lnTo>
                <a:lnTo>
                  <a:pt x="224662" y="28448"/>
                </a:lnTo>
                <a:lnTo>
                  <a:pt x="235458" y="21589"/>
                </a:lnTo>
                <a:lnTo>
                  <a:pt x="235458" y="21589"/>
                </a:lnTo>
                <a:lnTo>
                  <a:pt x="249555" y="22605"/>
                </a:lnTo>
                <a:lnTo>
                  <a:pt x="264922" y="30607"/>
                </a:lnTo>
                <a:lnTo>
                  <a:pt x="279400" y="42417"/>
                </a:lnTo>
                <a:lnTo>
                  <a:pt x="292354" y="58674"/>
                </a:lnTo>
                <a:lnTo>
                  <a:pt x="298831" y="79501"/>
                </a:lnTo>
                <a:lnTo>
                  <a:pt x="297688" y="98933"/>
                </a:lnTo>
                <a:lnTo>
                  <a:pt x="291211" y="118363"/>
                </a:lnTo>
                <a:lnTo>
                  <a:pt x="279400" y="134620"/>
                </a:lnTo>
                <a:lnTo>
                  <a:pt x="264922" y="145414"/>
                </a:lnTo>
                <a:lnTo>
                  <a:pt x="232283" y="154050"/>
                </a:lnTo>
                <a:lnTo>
                  <a:pt x="226441" y="1501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887720" y="992758"/>
            <a:ext cx="160655" cy="267970"/>
          </a:xfrm>
          <a:custGeom>
            <a:avLst/>
            <a:gdLst/>
            <a:ahLst/>
            <a:cxnLst/>
            <a:rect l="l" t="t" r="r" b="b"/>
            <a:pathLst>
              <a:path w="160654" h="267969">
                <a:moveTo>
                  <a:pt x="19684" y="0"/>
                </a:moveTo>
                <a:lnTo>
                  <a:pt x="29844" y="3555"/>
                </a:lnTo>
                <a:lnTo>
                  <a:pt x="33781" y="16510"/>
                </a:lnTo>
                <a:lnTo>
                  <a:pt x="35940" y="36322"/>
                </a:lnTo>
                <a:lnTo>
                  <a:pt x="37337" y="62611"/>
                </a:lnTo>
                <a:lnTo>
                  <a:pt x="35940" y="95757"/>
                </a:lnTo>
                <a:lnTo>
                  <a:pt x="33781" y="128142"/>
                </a:lnTo>
                <a:lnTo>
                  <a:pt x="32003" y="153288"/>
                </a:lnTo>
                <a:lnTo>
                  <a:pt x="28701" y="172719"/>
                </a:lnTo>
                <a:lnTo>
                  <a:pt x="25145" y="191515"/>
                </a:lnTo>
                <a:lnTo>
                  <a:pt x="25145" y="191515"/>
                </a:lnTo>
                <a:lnTo>
                  <a:pt x="6476" y="267462"/>
                </a:lnTo>
                <a:lnTo>
                  <a:pt x="0" y="248030"/>
                </a:lnTo>
                <a:lnTo>
                  <a:pt x="1396" y="226060"/>
                </a:lnTo>
                <a:lnTo>
                  <a:pt x="5333" y="204469"/>
                </a:lnTo>
                <a:lnTo>
                  <a:pt x="14350" y="186816"/>
                </a:lnTo>
                <a:lnTo>
                  <a:pt x="28701" y="172719"/>
                </a:lnTo>
                <a:lnTo>
                  <a:pt x="44957" y="163067"/>
                </a:lnTo>
                <a:lnTo>
                  <a:pt x="66928" y="153288"/>
                </a:lnTo>
                <a:lnTo>
                  <a:pt x="93217" y="142493"/>
                </a:lnTo>
                <a:lnTo>
                  <a:pt x="118363" y="130682"/>
                </a:lnTo>
                <a:lnTo>
                  <a:pt x="135635" y="116586"/>
                </a:lnTo>
                <a:lnTo>
                  <a:pt x="148970" y="100075"/>
                </a:lnTo>
                <a:lnTo>
                  <a:pt x="156590" y="83819"/>
                </a:lnTo>
                <a:lnTo>
                  <a:pt x="160146" y="65531"/>
                </a:lnTo>
                <a:lnTo>
                  <a:pt x="159003" y="48260"/>
                </a:lnTo>
                <a:lnTo>
                  <a:pt x="155447" y="32765"/>
                </a:lnTo>
                <a:lnTo>
                  <a:pt x="146812" y="39242"/>
                </a:lnTo>
                <a:lnTo>
                  <a:pt x="143637" y="55752"/>
                </a:lnTo>
                <a:lnTo>
                  <a:pt x="142493" y="78486"/>
                </a:lnTo>
                <a:lnTo>
                  <a:pt x="141477" y="102235"/>
                </a:lnTo>
                <a:lnTo>
                  <a:pt x="140334" y="127000"/>
                </a:lnTo>
                <a:lnTo>
                  <a:pt x="140334" y="150113"/>
                </a:lnTo>
                <a:lnTo>
                  <a:pt x="140334" y="172719"/>
                </a:lnTo>
                <a:lnTo>
                  <a:pt x="140334" y="196850"/>
                </a:lnTo>
                <a:lnTo>
                  <a:pt x="140334" y="217424"/>
                </a:lnTo>
                <a:lnTo>
                  <a:pt x="140334" y="237870"/>
                </a:lnTo>
                <a:lnTo>
                  <a:pt x="141477" y="2545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88379" y="1103756"/>
            <a:ext cx="403479" cy="1885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16243" y="929004"/>
            <a:ext cx="151130" cy="354965"/>
          </a:xfrm>
          <a:custGeom>
            <a:avLst/>
            <a:gdLst/>
            <a:ahLst/>
            <a:cxnLst/>
            <a:rect l="l" t="t" r="r" b="b"/>
            <a:pathLst>
              <a:path w="151129" h="354965">
                <a:moveTo>
                  <a:pt x="0" y="28067"/>
                </a:moveTo>
                <a:lnTo>
                  <a:pt x="7492" y="19431"/>
                </a:lnTo>
                <a:lnTo>
                  <a:pt x="16509" y="10414"/>
                </a:lnTo>
                <a:lnTo>
                  <a:pt x="27304" y="2921"/>
                </a:lnTo>
                <a:lnTo>
                  <a:pt x="43941" y="0"/>
                </a:lnTo>
                <a:lnTo>
                  <a:pt x="43941" y="0"/>
                </a:lnTo>
                <a:lnTo>
                  <a:pt x="60451" y="2921"/>
                </a:lnTo>
                <a:lnTo>
                  <a:pt x="75183" y="10414"/>
                </a:lnTo>
                <a:lnTo>
                  <a:pt x="89661" y="24892"/>
                </a:lnTo>
                <a:lnTo>
                  <a:pt x="98678" y="43180"/>
                </a:lnTo>
                <a:lnTo>
                  <a:pt x="99695" y="68453"/>
                </a:lnTo>
                <a:lnTo>
                  <a:pt x="90677" y="97536"/>
                </a:lnTo>
                <a:lnTo>
                  <a:pt x="77724" y="125222"/>
                </a:lnTo>
                <a:lnTo>
                  <a:pt x="64388" y="148717"/>
                </a:lnTo>
                <a:lnTo>
                  <a:pt x="52577" y="167005"/>
                </a:lnTo>
                <a:lnTo>
                  <a:pt x="42799" y="185420"/>
                </a:lnTo>
                <a:lnTo>
                  <a:pt x="35940" y="207391"/>
                </a:lnTo>
                <a:lnTo>
                  <a:pt x="33781" y="229997"/>
                </a:lnTo>
                <a:lnTo>
                  <a:pt x="33781" y="252730"/>
                </a:lnTo>
                <a:lnTo>
                  <a:pt x="39242" y="273558"/>
                </a:lnTo>
                <a:lnTo>
                  <a:pt x="50418" y="293370"/>
                </a:lnTo>
                <a:lnTo>
                  <a:pt x="62229" y="309626"/>
                </a:lnTo>
                <a:lnTo>
                  <a:pt x="78866" y="324739"/>
                </a:lnTo>
                <a:lnTo>
                  <a:pt x="97535" y="337693"/>
                </a:lnTo>
                <a:lnTo>
                  <a:pt x="114807" y="346329"/>
                </a:lnTo>
                <a:lnTo>
                  <a:pt x="132460" y="353822"/>
                </a:lnTo>
                <a:lnTo>
                  <a:pt x="150875" y="3549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47866" y="1070101"/>
            <a:ext cx="87630" cy="12700"/>
          </a:xfrm>
          <a:custGeom>
            <a:avLst/>
            <a:gdLst/>
            <a:ahLst/>
            <a:cxnLst/>
            <a:rect l="l" t="t" r="r" b="b"/>
            <a:pathLst>
              <a:path w="87629" h="12700">
                <a:moveTo>
                  <a:pt x="0" y="12319"/>
                </a:moveTo>
                <a:lnTo>
                  <a:pt x="12318" y="8636"/>
                </a:lnTo>
                <a:lnTo>
                  <a:pt x="28828" y="4318"/>
                </a:lnTo>
                <a:lnTo>
                  <a:pt x="54736" y="1143"/>
                </a:lnTo>
                <a:lnTo>
                  <a:pt x="8750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47382" y="1075562"/>
            <a:ext cx="635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0" y="0"/>
                </a:lnTo>
                <a:lnTo>
                  <a:pt x="38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561078" y="18639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110867" y="21116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22957" y="2111628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0" y="0"/>
                </a:lnTo>
                <a:lnTo>
                  <a:pt x="38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95347" y="2112391"/>
            <a:ext cx="43180" cy="2540"/>
          </a:xfrm>
          <a:custGeom>
            <a:avLst/>
            <a:gdLst/>
            <a:ahLst/>
            <a:cxnLst/>
            <a:rect l="l" t="t" r="r" b="b"/>
            <a:pathLst>
              <a:path w="43180" h="2539">
                <a:moveTo>
                  <a:pt x="0" y="0"/>
                </a:moveTo>
                <a:lnTo>
                  <a:pt x="16509" y="1015"/>
                </a:lnTo>
                <a:lnTo>
                  <a:pt x="42798" y="24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37841" y="2112391"/>
            <a:ext cx="661035" cy="8255"/>
          </a:xfrm>
          <a:custGeom>
            <a:avLst/>
            <a:gdLst/>
            <a:ahLst/>
            <a:cxnLst/>
            <a:rect l="l" t="t" r="r" b="b"/>
            <a:pathLst>
              <a:path w="661035" h="8255">
                <a:moveTo>
                  <a:pt x="0" y="0"/>
                </a:moveTo>
                <a:lnTo>
                  <a:pt x="21589" y="2412"/>
                </a:lnTo>
                <a:lnTo>
                  <a:pt x="44703" y="3556"/>
                </a:lnTo>
                <a:lnTo>
                  <a:pt x="70992" y="3556"/>
                </a:lnTo>
                <a:lnTo>
                  <a:pt x="95122" y="3556"/>
                </a:lnTo>
                <a:lnTo>
                  <a:pt x="114807" y="4571"/>
                </a:lnTo>
                <a:lnTo>
                  <a:pt x="130301" y="4571"/>
                </a:lnTo>
                <a:lnTo>
                  <a:pt x="145160" y="4571"/>
                </a:lnTo>
                <a:lnTo>
                  <a:pt x="162686" y="5714"/>
                </a:lnTo>
                <a:lnTo>
                  <a:pt x="180339" y="4571"/>
                </a:lnTo>
                <a:lnTo>
                  <a:pt x="197992" y="4571"/>
                </a:lnTo>
                <a:lnTo>
                  <a:pt x="216407" y="5714"/>
                </a:lnTo>
                <a:lnTo>
                  <a:pt x="232917" y="4571"/>
                </a:lnTo>
                <a:lnTo>
                  <a:pt x="249554" y="3556"/>
                </a:lnTo>
                <a:lnTo>
                  <a:pt x="267842" y="3556"/>
                </a:lnTo>
                <a:lnTo>
                  <a:pt x="285495" y="4571"/>
                </a:lnTo>
                <a:lnTo>
                  <a:pt x="303910" y="4571"/>
                </a:lnTo>
                <a:lnTo>
                  <a:pt x="322579" y="5714"/>
                </a:lnTo>
                <a:lnTo>
                  <a:pt x="340232" y="5714"/>
                </a:lnTo>
                <a:lnTo>
                  <a:pt x="358901" y="4571"/>
                </a:lnTo>
                <a:lnTo>
                  <a:pt x="377316" y="5714"/>
                </a:lnTo>
                <a:lnTo>
                  <a:pt x="398144" y="5714"/>
                </a:lnTo>
                <a:lnTo>
                  <a:pt x="421258" y="5714"/>
                </a:lnTo>
                <a:lnTo>
                  <a:pt x="443229" y="4571"/>
                </a:lnTo>
                <a:lnTo>
                  <a:pt x="464057" y="4571"/>
                </a:lnTo>
                <a:lnTo>
                  <a:pt x="482726" y="3556"/>
                </a:lnTo>
                <a:lnTo>
                  <a:pt x="501522" y="4571"/>
                </a:lnTo>
                <a:lnTo>
                  <a:pt x="518794" y="4571"/>
                </a:lnTo>
                <a:lnTo>
                  <a:pt x="536066" y="4571"/>
                </a:lnTo>
                <a:lnTo>
                  <a:pt x="553719" y="5714"/>
                </a:lnTo>
                <a:lnTo>
                  <a:pt x="569213" y="4571"/>
                </a:lnTo>
                <a:lnTo>
                  <a:pt x="583183" y="6731"/>
                </a:lnTo>
                <a:lnTo>
                  <a:pt x="595502" y="7874"/>
                </a:lnTo>
                <a:lnTo>
                  <a:pt x="608457" y="6731"/>
                </a:lnTo>
                <a:lnTo>
                  <a:pt x="623951" y="5714"/>
                </a:lnTo>
                <a:lnTo>
                  <a:pt x="639063" y="5714"/>
                </a:lnTo>
                <a:lnTo>
                  <a:pt x="639063" y="5714"/>
                </a:lnTo>
                <a:lnTo>
                  <a:pt x="649096" y="6731"/>
                </a:lnTo>
                <a:lnTo>
                  <a:pt x="661034" y="78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15233" y="2114803"/>
            <a:ext cx="1280160" cy="25400"/>
          </a:xfrm>
          <a:custGeom>
            <a:avLst/>
            <a:gdLst/>
            <a:ahLst/>
            <a:cxnLst/>
            <a:rect l="l" t="t" r="r" b="b"/>
            <a:pathLst>
              <a:path w="1280160" h="25400">
                <a:moveTo>
                  <a:pt x="0" y="0"/>
                </a:moveTo>
                <a:lnTo>
                  <a:pt x="9778" y="2158"/>
                </a:lnTo>
                <a:lnTo>
                  <a:pt x="20954" y="5461"/>
                </a:lnTo>
                <a:lnTo>
                  <a:pt x="38226" y="7619"/>
                </a:lnTo>
                <a:lnTo>
                  <a:pt x="59054" y="9017"/>
                </a:lnTo>
                <a:lnTo>
                  <a:pt x="84327" y="9017"/>
                </a:lnTo>
                <a:lnTo>
                  <a:pt x="113791" y="9778"/>
                </a:lnTo>
                <a:lnTo>
                  <a:pt x="143255" y="10794"/>
                </a:lnTo>
                <a:lnTo>
                  <a:pt x="171703" y="11937"/>
                </a:lnTo>
                <a:lnTo>
                  <a:pt x="199136" y="12953"/>
                </a:lnTo>
                <a:lnTo>
                  <a:pt x="227583" y="11937"/>
                </a:lnTo>
                <a:lnTo>
                  <a:pt x="250951" y="11937"/>
                </a:lnTo>
                <a:lnTo>
                  <a:pt x="270382" y="12953"/>
                </a:lnTo>
                <a:lnTo>
                  <a:pt x="285876" y="11937"/>
                </a:lnTo>
                <a:lnTo>
                  <a:pt x="302005" y="11937"/>
                </a:lnTo>
                <a:lnTo>
                  <a:pt x="320801" y="11937"/>
                </a:lnTo>
                <a:lnTo>
                  <a:pt x="341629" y="10794"/>
                </a:lnTo>
                <a:lnTo>
                  <a:pt x="365759" y="9778"/>
                </a:lnTo>
                <a:lnTo>
                  <a:pt x="365759" y="9778"/>
                </a:lnTo>
                <a:lnTo>
                  <a:pt x="393191" y="10794"/>
                </a:lnTo>
                <a:lnTo>
                  <a:pt x="423799" y="10794"/>
                </a:lnTo>
                <a:lnTo>
                  <a:pt x="453263" y="9778"/>
                </a:lnTo>
                <a:lnTo>
                  <a:pt x="483869" y="10794"/>
                </a:lnTo>
                <a:lnTo>
                  <a:pt x="512317" y="11937"/>
                </a:lnTo>
                <a:lnTo>
                  <a:pt x="535304" y="9778"/>
                </a:lnTo>
                <a:lnTo>
                  <a:pt x="556259" y="9017"/>
                </a:lnTo>
                <a:lnTo>
                  <a:pt x="577088" y="9017"/>
                </a:lnTo>
                <a:lnTo>
                  <a:pt x="597662" y="9017"/>
                </a:lnTo>
                <a:lnTo>
                  <a:pt x="619887" y="9017"/>
                </a:lnTo>
                <a:lnTo>
                  <a:pt x="640461" y="10794"/>
                </a:lnTo>
                <a:lnTo>
                  <a:pt x="660272" y="11937"/>
                </a:lnTo>
                <a:lnTo>
                  <a:pt x="680846" y="10794"/>
                </a:lnTo>
                <a:lnTo>
                  <a:pt x="705230" y="10794"/>
                </a:lnTo>
                <a:lnTo>
                  <a:pt x="725804" y="9778"/>
                </a:lnTo>
                <a:lnTo>
                  <a:pt x="747776" y="10794"/>
                </a:lnTo>
                <a:lnTo>
                  <a:pt x="769746" y="10794"/>
                </a:lnTo>
                <a:lnTo>
                  <a:pt x="791717" y="9778"/>
                </a:lnTo>
                <a:lnTo>
                  <a:pt x="814704" y="12953"/>
                </a:lnTo>
                <a:lnTo>
                  <a:pt x="838453" y="14096"/>
                </a:lnTo>
                <a:lnTo>
                  <a:pt x="859408" y="14096"/>
                </a:lnTo>
                <a:lnTo>
                  <a:pt x="884554" y="15112"/>
                </a:lnTo>
                <a:lnTo>
                  <a:pt x="908684" y="15112"/>
                </a:lnTo>
                <a:lnTo>
                  <a:pt x="930655" y="15112"/>
                </a:lnTo>
                <a:lnTo>
                  <a:pt x="955801" y="15112"/>
                </a:lnTo>
                <a:lnTo>
                  <a:pt x="984250" y="12953"/>
                </a:lnTo>
                <a:lnTo>
                  <a:pt x="1008379" y="10794"/>
                </a:lnTo>
                <a:lnTo>
                  <a:pt x="1027049" y="10794"/>
                </a:lnTo>
                <a:lnTo>
                  <a:pt x="1045844" y="11937"/>
                </a:lnTo>
                <a:lnTo>
                  <a:pt x="1065276" y="11937"/>
                </a:lnTo>
                <a:lnTo>
                  <a:pt x="1086103" y="14096"/>
                </a:lnTo>
                <a:lnTo>
                  <a:pt x="1110233" y="17271"/>
                </a:lnTo>
                <a:lnTo>
                  <a:pt x="1138681" y="20574"/>
                </a:lnTo>
                <a:lnTo>
                  <a:pt x="1171447" y="22732"/>
                </a:lnTo>
                <a:lnTo>
                  <a:pt x="1199895" y="23749"/>
                </a:lnTo>
                <a:lnTo>
                  <a:pt x="1221866" y="23749"/>
                </a:lnTo>
                <a:lnTo>
                  <a:pt x="1241678" y="24892"/>
                </a:lnTo>
                <a:lnTo>
                  <a:pt x="1260347" y="24892"/>
                </a:lnTo>
                <a:lnTo>
                  <a:pt x="1273302" y="22732"/>
                </a:lnTo>
                <a:lnTo>
                  <a:pt x="1279778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98314" y="21148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74288" y="2377694"/>
            <a:ext cx="438150" cy="19685"/>
          </a:xfrm>
          <a:custGeom>
            <a:avLst/>
            <a:gdLst/>
            <a:ahLst/>
            <a:cxnLst/>
            <a:rect l="l" t="t" r="r" b="b"/>
            <a:pathLst>
              <a:path w="438150" h="19685">
                <a:moveTo>
                  <a:pt x="18796" y="9652"/>
                </a:moveTo>
                <a:lnTo>
                  <a:pt x="18796" y="9652"/>
                </a:lnTo>
                <a:lnTo>
                  <a:pt x="0" y="17272"/>
                </a:lnTo>
                <a:lnTo>
                  <a:pt x="16637" y="19431"/>
                </a:lnTo>
                <a:lnTo>
                  <a:pt x="35306" y="17272"/>
                </a:lnTo>
                <a:lnTo>
                  <a:pt x="58292" y="15112"/>
                </a:lnTo>
                <a:lnTo>
                  <a:pt x="82041" y="13335"/>
                </a:lnTo>
                <a:lnTo>
                  <a:pt x="104012" y="10794"/>
                </a:lnTo>
                <a:lnTo>
                  <a:pt x="125984" y="10794"/>
                </a:lnTo>
                <a:lnTo>
                  <a:pt x="149098" y="11811"/>
                </a:lnTo>
                <a:lnTo>
                  <a:pt x="172085" y="9652"/>
                </a:lnTo>
                <a:lnTo>
                  <a:pt x="192659" y="7493"/>
                </a:lnTo>
                <a:lnTo>
                  <a:pt x="215646" y="4318"/>
                </a:lnTo>
                <a:lnTo>
                  <a:pt x="240791" y="3175"/>
                </a:lnTo>
                <a:lnTo>
                  <a:pt x="263906" y="3175"/>
                </a:lnTo>
                <a:lnTo>
                  <a:pt x="288036" y="3175"/>
                </a:lnTo>
                <a:lnTo>
                  <a:pt x="312165" y="2159"/>
                </a:lnTo>
                <a:lnTo>
                  <a:pt x="334137" y="2159"/>
                </a:lnTo>
                <a:lnTo>
                  <a:pt x="354964" y="3175"/>
                </a:lnTo>
                <a:lnTo>
                  <a:pt x="374776" y="4318"/>
                </a:lnTo>
                <a:lnTo>
                  <a:pt x="395350" y="4318"/>
                </a:lnTo>
                <a:lnTo>
                  <a:pt x="415036" y="4318"/>
                </a:lnTo>
                <a:lnTo>
                  <a:pt x="415036" y="4318"/>
                </a:lnTo>
                <a:lnTo>
                  <a:pt x="429133" y="3175"/>
                </a:lnTo>
                <a:lnTo>
                  <a:pt x="43815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86148" y="2387345"/>
            <a:ext cx="13970" cy="5080"/>
          </a:xfrm>
          <a:custGeom>
            <a:avLst/>
            <a:gdLst/>
            <a:ahLst/>
            <a:cxnLst/>
            <a:rect l="l" t="t" r="r" b="b"/>
            <a:pathLst>
              <a:path w="13970" h="5080">
                <a:moveTo>
                  <a:pt x="0" y="4698"/>
                </a:moveTo>
                <a:lnTo>
                  <a:pt x="1397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20665" y="1903222"/>
            <a:ext cx="1085215" cy="672465"/>
          </a:xfrm>
          <a:custGeom>
            <a:avLst/>
            <a:gdLst/>
            <a:ahLst/>
            <a:cxnLst/>
            <a:rect l="l" t="t" r="r" b="b"/>
            <a:pathLst>
              <a:path w="1085214" h="672464">
                <a:moveTo>
                  <a:pt x="834136" y="138937"/>
                </a:moveTo>
                <a:lnTo>
                  <a:pt x="834136" y="138937"/>
                </a:lnTo>
                <a:lnTo>
                  <a:pt x="803529" y="91058"/>
                </a:lnTo>
                <a:lnTo>
                  <a:pt x="784098" y="74802"/>
                </a:lnTo>
                <a:lnTo>
                  <a:pt x="764286" y="61849"/>
                </a:lnTo>
                <a:lnTo>
                  <a:pt x="742314" y="51053"/>
                </a:lnTo>
                <a:lnTo>
                  <a:pt x="718185" y="42037"/>
                </a:lnTo>
                <a:lnTo>
                  <a:pt x="695198" y="33781"/>
                </a:lnTo>
                <a:lnTo>
                  <a:pt x="666750" y="25907"/>
                </a:lnTo>
                <a:lnTo>
                  <a:pt x="636143" y="18287"/>
                </a:lnTo>
                <a:lnTo>
                  <a:pt x="608711" y="12572"/>
                </a:lnTo>
                <a:lnTo>
                  <a:pt x="586739" y="8635"/>
                </a:lnTo>
                <a:lnTo>
                  <a:pt x="564896" y="6476"/>
                </a:lnTo>
                <a:lnTo>
                  <a:pt x="543940" y="4318"/>
                </a:lnTo>
                <a:lnTo>
                  <a:pt x="523494" y="1777"/>
                </a:lnTo>
                <a:lnTo>
                  <a:pt x="498221" y="634"/>
                </a:lnTo>
                <a:lnTo>
                  <a:pt x="468757" y="0"/>
                </a:lnTo>
                <a:lnTo>
                  <a:pt x="443102" y="0"/>
                </a:lnTo>
                <a:lnTo>
                  <a:pt x="415798" y="1777"/>
                </a:lnTo>
                <a:lnTo>
                  <a:pt x="387350" y="5333"/>
                </a:lnTo>
                <a:lnTo>
                  <a:pt x="364617" y="8635"/>
                </a:lnTo>
                <a:lnTo>
                  <a:pt x="340613" y="12572"/>
                </a:lnTo>
                <a:lnTo>
                  <a:pt x="317500" y="18287"/>
                </a:lnTo>
                <a:lnTo>
                  <a:pt x="277875" y="29082"/>
                </a:lnTo>
                <a:lnTo>
                  <a:pt x="233299" y="47878"/>
                </a:lnTo>
                <a:lnTo>
                  <a:pt x="215646" y="56514"/>
                </a:lnTo>
                <a:lnTo>
                  <a:pt x="195834" y="67309"/>
                </a:lnTo>
                <a:lnTo>
                  <a:pt x="181737" y="78104"/>
                </a:lnTo>
                <a:lnTo>
                  <a:pt x="164211" y="88900"/>
                </a:lnTo>
                <a:lnTo>
                  <a:pt x="146558" y="101091"/>
                </a:lnTo>
                <a:lnTo>
                  <a:pt x="131445" y="111887"/>
                </a:lnTo>
                <a:lnTo>
                  <a:pt x="116967" y="124840"/>
                </a:lnTo>
                <a:lnTo>
                  <a:pt x="102997" y="138937"/>
                </a:lnTo>
                <a:lnTo>
                  <a:pt x="91821" y="153288"/>
                </a:lnTo>
                <a:lnTo>
                  <a:pt x="81025" y="168401"/>
                </a:lnTo>
                <a:lnTo>
                  <a:pt x="71247" y="184276"/>
                </a:lnTo>
                <a:lnTo>
                  <a:pt x="63373" y="199389"/>
                </a:lnTo>
                <a:lnTo>
                  <a:pt x="55752" y="215900"/>
                </a:lnTo>
                <a:lnTo>
                  <a:pt x="47117" y="231012"/>
                </a:lnTo>
                <a:lnTo>
                  <a:pt x="38100" y="245490"/>
                </a:lnTo>
                <a:lnTo>
                  <a:pt x="30607" y="262381"/>
                </a:lnTo>
                <a:lnTo>
                  <a:pt x="24130" y="281050"/>
                </a:lnTo>
                <a:lnTo>
                  <a:pt x="18414" y="297688"/>
                </a:lnTo>
                <a:lnTo>
                  <a:pt x="11175" y="315975"/>
                </a:lnTo>
                <a:lnTo>
                  <a:pt x="5334" y="335406"/>
                </a:lnTo>
                <a:lnTo>
                  <a:pt x="2159" y="357124"/>
                </a:lnTo>
                <a:lnTo>
                  <a:pt x="0" y="379729"/>
                </a:lnTo>
                <a:lnTo>
                  <a:pt x="1015" y="403859"/>
                </a:lnTo>
                <a:lnTo>
                  <a:pt x="3175" y="429768"/>
                </a:lnTo>
                <a:lnTo>
                  <a:pt x="7620" y="452881"/>
                </a:lnTo>
                <a:lnTo>
                  <a:pt x="14350" y="471169"/>
                </a:lnTo>
                <a:lnTo>
                  <a:pt x="26288" y="488822"/>
                </a:lnTo>
                <a:lnTo>
                  <a:pt x="41783" y="505078"/>
                </a:lnTo>
                <a:lnTo>
                  <a:pt x="61213" y="521207"/>
                </a:lnTo>
                <a:lnTo>
                  <a:pt x="81025" y="537463"/>
                </a:lnTo>
                <a:lnTo>
                  <a:pt x="100837" y="551433"/>
                </a:lnTo>
                <a:lnTo>
                  <a:pt x="121285" y="564769"/>
                </a:lnTo>
                <a:lnTo>
                  <a:pt x="169925" y="592835"/>
                </a:lnTo>
                <a:lnTo>
                  <a:pt x="218821" y="611251"/>
                </a:lnTo>
                <a:lnTo>
                  <a:pt x="240792" y="617727"/>
                </a:lnTo>
                <a:lnTo>
                  <a:pt x="264922" y="625220"/>
                </a:lnTo>
                <a:lnTo>
                  <a:pt x="289051" y="631697"/>
                </a:lnTo>
                <a:lnTo>
                  <a:pt x="313182" y="638175"/>
                </a:lnTo>
                <a:lnTo>
                  <a:pt x="338455" y="647191"/>
                </a:lnTo>
                <a:lnTo>
                  <a:pt x="366775" y="652652"/>
                </a:lnTo>
                <a:lnTo>
                  <a:pt x="422656" y="661288"/>
                </a:lnTo>
                <a:lnTo>
                  <a:pt x="477393" y="666622"/>
                </a:lnTo>
                <a:lnTo>
                  <a:pt x="508000" y="667765"/>
                </a:lnTo>
                <a:lnTo>
                  <a:pt x="535305" y="669925"/>
                </a:lnTo>
                <a:lnTo>
                  <a:pt x="562737" y="670940"/>
                </a:lnTo>
                <a:lnTo>
                  <a:pt x="594360" y="672083"/>
                </a:lnTo>
                <a:lnTo>
                  <a:pt x="625348" y="670940"/>
                </a:lnTo>
                <a:lnTo>
                  <a:pt x="681101" y="667765"/>
                </a:lnTo>
                <a:lnTo>
                  <a:pt x="735838" y="662304"/>
                </a:lnTo>
                <a:lnTo>
                  <a:pt x="789177" y="650113"/>
                </a:lnTo>
                <a:lnTo>
                  <a:pt x="814324" y="641476"/>
                </a:lnTo>
                <a:lnTo>
                  <a:pt x="838835" y="635381"/>
                </a:lnTo>
                <a:lnTo>
                  <a:pt x="883412" y="619887"/>
                </a:lnTo>
                <a:lnTo>
                  <a:pt x="929513" y="597915"/>
                </a:lnTo>
                <a:lnTo>
                  <a:pt x="948182" y="586358"/>
                </a:lnTo>
                <a:lnTo>
                  <a:pt x="967994" y="574547"/>
                </a:lnTo>
                <a:lnTo>
                  <a:pt x="986409" y="560069"/>
                </a:lnTo>
                <a:lnTo>
                  <a:pt x="1008380" y="543940"/>
                </a:lnTo>
                <a:lnTo>
                  <a:pt x="1029970" y="522350"/>
                </a:lnTo>
                <a:lnTo>
                  <a:pt x="1047623" y="499618"/>
                </a:lnTo>
                <a:lnTo>
                  <a:pt x="1059814" y="478789"/>
                </a:lnTo>
                <a:lnTo>
                  <a:pt x="1067435" y="460375"/>
                </a:lnTo>
                <a:lnTo>
                  <a:pt x="1072769" y="442721"/>
                </a:lnTo>
                <a:lnTo>
                  <a:pt x="1078611" y="420115"/>
                </a:lnTo>
                <a:lnTo>
                  <a:pt x="1082929" y="396366"/>
                </a:lnTo>
                <a:lnTo>
                  <a:pt x="1085088" y="369315"/>
                </a:lnTo>
                <a:lnTo>
                  <a:pt x="1082929" y="341249"/>
                </a:lnTo>
                <a:lnTo>
                  <a:pt x="1078611" y="314197"/>
                </a:lnTo>
                <a:lnTo>
                  <a:pt x="1071752" y="290829"/>
                </a:lnTo>
                <a:lnTo>
                  <a:pt x="1044321" y="239013"/>
                </a:lnTo>
                <a:lnTo>
                  <a:pt x="1012698" y="195452"/>
                </a:lnTo>
                <a:lnTo>
                  <a:pt x="970152" y="159384"/>
                </a:lnTo>
                <a:lnTo>
                  <a:pt x="914019" y="124840"/>
                </a:lnTo>
                <a:lnTo>
                  <a:pt x="842010" y="910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54269" y="837564"/>
            <a:ext cx="284480" cy="169545"/>
          </a:xfrm>
          <a:custGeom>
            <a:avLst/>
            <a:gdLst/>
            <a:ahLst/>
            <a:cxnLst/>
            <a:rect l="l" t="t" r="r" b="b"/>
            <a:pathLst>
              <a:path w="284479" h="169544">
                <a:moveTo>
                  <a:pt x="0" y="154050"/>
                </a:moveTo>
                <a:lnTo>
                  <a:pt x="10032" y="164464"/>
                </a:lnTo>
                <a:lnTo>
                  <a:pt x="20827" y="169545"/>
                </a:lnTo>
                <a:lnTo>
                  <a:pt x="38480" y="166370"/>
                </a:lnTo>
                <a:lnTo>
                  <a:pt x="60070" y="157734"/>
                </a:lnTo>
                <a:lnTo>
                  <a:pt x="82041" y="144780"/>
                </a:lnTo>
                <a:lnTo>
                  <a:pt x="106171" y="127126"/>
                </a:lnTo>
                <a:lnTo>
                  <a:pt x="130301" y="107696"/>
                </a:lnTo>
                <a:lnTo>
                  <a:pt x="152272" y="91439"/>
                </a:lnTo>
                <a:lnTo>
                  <a:pt x="170560" y="77088"/>
                </a:lnTo>
                <a:lnTo>
                  <a:pt x="186054" y="66294"/>
                </a:lnTo>
                <a:lnTo>
                  <a:pt x="202691" y="54737"/>
                </a:lnTo>
                <a:lnTo>
                  <a:pt x="222376" y="43561"/>
                </a:lnTo>
                <a:lnTo>
                  <a:pt x="241934" y="31623"/>
                </a:lnTo>
                <a:lnTo>
                  <a:pt x="259460" y="20828"/>
                </a:lnTo>
                <a:lnTo>
                  <a:pt x="273557" y="12192"/>
                </a:lnTo>
                <a:lnTo>
                  <a:pt x="28435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790438" y="82346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906136" y="1940439"/>
            <a:ext cx="186232" cy="7454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8" y="774134"/>
            <a:ext cx="395402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4647" y="792479"/>
            <a:ext cx="367360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843654" cy="475615"/>
          </a:xfrm>
          <a:custGeom>
            <a:avLst/>
            <a:gdLst/>
            <a:ahLst/>
            <a:cxnLst/>
            <a:rect l="l" t="t" r="r" b="b"/>
            <a:pathLst>
              <a:path w="3843654" h="475615">
                <a:moveTo>
                  <a:pt x="3843528" y="0"/>
                </a:moveTo>
                <a:lnTo>
                  <a:pt x="0" y="0"/>
                </a:lnTo>
                <a:lnTo>
                  <a:pt x="0" y="475488"/>
                </a:lnTo>
                <a:lnTo>
                  <a:pt x="3764279" y="475488"/>
                </a:lnTo>
                <a:lnTo>
                  <a:pt x="3843528" y="396239"/>
                </a:lnTo>
                <a:lnTo>
                  <a:pt x="38435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819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843654" cy="475615"/>
          </a:xfrm>
          <a:custGeom>
            <a:avLst/>
            <a:gdLst/>
            <a:ahLst/>
            <a:cxnLst/>
            <a:rect l="l" t="t" r="r" b="b"/>
            <a:pathLst>
              <a:path w="3843654" h="475615">
                <a:moveTo>
                  <a:pt x="3764279" y="475488"/>
                </a:moveTo>
                <a:lnTo>
                  <a:pt x="3780154" y="412114"/>
                </a:lnTo>
                <a:lnTo>
                  <a:pt x="3843528" y="396239"/>
                </a:lnTo>
                <a:lnTo>
                  <a:pt x="3764279" y="475488"/>
                </a:lnTo>
                <a:lnTo>
                  <a:pt x="0" y="475488"/>
                </a:lnTo>
                <a:lnTo>
                  <a:pt x="0" y="0"/>
                </a:lnTo>
                <a:lnTo>
                  <a:pt x="3843528" y="0"/>
                </a:lnTo>
                <a:lnTo>
                  <a:pt x="38435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95833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Cranial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Nerves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Sense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Organs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are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10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pairs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cranial</a:t>
            </a:r>
            <a:r>
              <a:rPr sz="1500" b="1" spc="-2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nerves</a:t>
            </a:r>
            <a:r>
              <a:rPr sz="1500" spc="-5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Lucida Sans"/>
                <a:cs typeface="Lucida Sans"/>
              </a:rPr>
              <a:t>Ear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consists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only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membranous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labyrinth</a:t>
            </a:r>
            <a:r>
              <a:rPr sz="1500" spc="-30" dirty="0">
                <a:latin typeface="Lucida Sans"/>
                <a:cs typeface="Lucida Sans"/>
              </a:rPr>
              <a:t>,</a:t>
            </a:r>
            <a:r>
              <a:rPr sz="1500" spc="-17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having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three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semicircular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ducts.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Lateral-line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sense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organs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spc="-25" dirty="0">
                <a:latin typeface="Lucida Sans"/>
                <a:cs typeface="Lucida Sans"/>
              </a:rPr>
              <a:t>well</a:t>
            </a:r>
            <a:r>
              <a:rPr sz="1500" spc="-1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developed.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They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detect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vibrations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electric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fields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generated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other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fishes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or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objects.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75610" y="1649602"/>
            <a:ext cx="2113280" cy="45720"/>
          </a:xfrm>
          <a:custGeom>
            <a:avLst/>
            <a:gdLst/>
            <a:ahLst/>
            <a:cxnLst/>
            <a:rect l="l" t="t" r="r" b="b"/>
            <a:pathLst>
              <a:path w="2113279" h="45719">
                <a:moveTo>
                  <a:pt x="0" y="5715"/>
                </a:moveTo>
                <a:lnTo>
                  <a:pt x="20574" y="5715"/>
                </a:lnTo>
                <a:lnTo>
                  <a:pt x="38226" y="7620"/>
                </a:lnTo>
                <a:lnTo>
                  <a:pt x="55880" y="11937"/>
                </a:lnTo>
                <a:lnTo>
                  <a:pt x="72389" y="19431"/>
                </a:lnTo>
                <a:lnTo>
                  <a:pt x="87502" y="25146"/>
                </a:lnTo>
                <a:lnTo>
                  <a:pt x="104012" y="28067"/>
                </a:lnTo>
                <a:lnTo>
                  <a:pt x="122427" y="28067"/>
                </a:lnTo>
                <a:lnTo>
                  <a:pt x="122427" y="28067"/>
                </a:lnTo>
                <a:lnTo>
                  <a:pt x="144780" y="24130"/>
                </a:lnTo>
                <a:lnTo>
                  <a:pt x="166369" y="19431"/>
                </a:lnTo>
                <a:lnTo>
                  <a:pt x="188340" y="10795"/>
                </a:lnTo>
                <a:lnTo>
                  <a:pt x="211327" y="4318"/>
                </a:lnTo>
                <a:lnTo>
                  <a:pt x="234061" y="1143"/>
                </a:lnTo>
                <a:lnTo>
                  <a:pt x="253872" y="0"/>
                </a:lnTo>
                <a:lnTo>
                  <a:pt x="271399" y="2159"/>
                </a:lnTo>
                <a:lnTo>
                  <a:pt x="288036" y="6858"/>
                </a:lnTo>
                <a:lnTo>
                  <a:pt x="302387" y="11937"/>
                </a:lnTo>
                <a:lnTo>
                  <a:pt x="317500" y="19431"/>
                </a:lnTo>
                <a:lnTo>
                  <a:pt x="334771" y="26288"/>
                </a:lnTo>
                <a:lnTo>
                  <a:pt x="351408" y="32766"/>
                </a:lnTo>
                <a:lnTo>
                  <a:pt x="370077" y="36068"/>
                </a:lnTo>
                <a:lnTo>
                  <a:pt x="390651" y="36703"/>
                </a:lnTo>
                <a:lnTo>
                  <a:pt x="410463" y="36068"/>
                </a:lnTo>
                <a:lnTo>
                  <a:pt x="429132" y="33909"/>
                </a:lnTo>
                <a:lnTo>
                  <a:pt x="445643" y="30225"/>
                </a:lnTo>
                <a:lnTo>
                  <a:pt x="463041" y="27305"/>
                </a:lnTo>
                <a:lnTo>
                  <a:pt x="480568" y="24130"/>
                </a:lnTo>
                <a:lnTo>
                  <a:pt x="498220" y="22733"/>
                </a:lnTo>
                <a:lnTo>
                  <a:pt x="517016" y="24130"/>
                </a:lnTo>
                <a:lnTo>
                  <a:pt x="536447" y="27305"/>
                </a:lnTo>
                <a:lnTo>
                  <a:pt x="557276" y="31369"/>
                </a:lnTo>
                <a:lnTo>
                  <a:pt x="577850" y="36068"/>
                </a:lnTo>
                <a:lnTo>
                  <a:pt x="599058" y="40386"/>
                </a:lnTo>
                <a:lnTo>
                  <a:pt x="622807" y="42545"/>
                </a:lnTo>
                <a:lnTo>
                  <a:pt x="649096" y="42545"/>
                </a:lnTo>
                <a:lnTo>
                  <a:pt x="676401" y="40386"/>
                </a:lnTo>
                <a:lnTo>
                  <a:pt x="703071" y="36068"/>
                </a:lnTo>
                <a:lnTo>
                  <a:pt x="724662" y="31369"/>
                </a:lnTo>
                <a:lnTo>
                  <a:pt x="746632" y="28067"/>
                </a:lnTo>
                <a:lnTo>
                  <a:pt x="768603" y="27305"/>
                </a:lnTo>
                <a:lnTo>
                  <a:pt x="790193" y="29210"/>
                </a:lnTo>
                <a:lnTo>
                  <a:pt x="813562" y="32766"/>
                </a:lnTo>
                <a:lnTo>
                  <a:pt x="833119" y="36068"/>
                </a:lnTo>
                <a:lnTo>
                  <a:pt x="851788" y="38862"/>
                </a:lnTo>
                <a:lnTo>
                  <a:pt x="873760" y="41401"/>
                </a:lnTo>
                <a:lnTo>
                  <a:pt x="900049" y="41401"/>
                </a:lnTo>
                <a:lnTo>
                  <a:pt x="900049" y="41401"/>
                </a:lnTo>
                <a:lnTo>
                  <a:pt x="928497" y="38862"/>
                </a:lnTo>
                <a:lnTo>
                  <a:pt x="957961" y="34925"/>
                </a:lnTo>
                <a:lnTo>
                  <a:pt x="988949" y="29210"/>
                </a:lnTo>
                <a:lnTo>
                  <a:pt x="1016000" y="25146"/>
                </a:lnTo>
                <a:lnTo>
                  <a:pt x="1041146" y="22733"/>
                </a:lnTo>
                <a:lnTo>
                  <a:pt x="1061974" y="22733"/>
                </a:lnTo>
                <a:lnTo>
                  <a:pt x="1080769" y="25146"/>
                </a:lnTo>
                <a:lnTo>
                  <a:pt x="1095883" y="29210"/>
                </a:lnTo>
                <a:lnTo>
                  <a:pt x="1111377" y="33909"/>
                </a:lnTo>
                <a:lnTo>
                  <a:pt x="1129029" y="37846"/>
                </a:lnTo>
                <a:lnTo>
                  <a:pt x="1150619" y="41401"/>
                </a:lnTo>
                <a:lnTo>
                  <a:pt x="1177925" y="42545"/>
                </a:lnTo>
                <a:lnTo>
                  <a:pt x="1206373" y="41401"/>
                </a:lnTo>
                <a:lnTo>
                  <a:pt x="1235837" y="37846"/>
                </a:lnTo>
                <a:lnTo>
                  <a:pt x="1263268" y="33909"/>
                </a:lnTo>
                <a:lnTo>
                  <a:pt x="1284097" y="29210"/>
                </a:lnTo>
                <a:lnTo>
                  <a:pt x="1302892" y="27305"/>
                </a:lnTo>
                <a:lnTo>
                  <a:pt x="1320164" y="27305"/>
                </a:lnTo>
                <a:lnTo>
                  <a:pt x="1337817" y="30225"/>
                </a:lnTo>
                <a:lnTo>
                  <a:pt x="1358646" y="33909"/>
                </a:lnTo>
                <a:lnTo>
                  <a:pt x="1378458" y="36703"/>
                </a:lnTo>
                <a:lnTo>
                  <a:pt x="1400428" y="41401"/>
                </a:lnTo>
                <a:lnTo>
                  <a:pt x="1426717" y="44704"/>
                </a:lnTo>
                <a:lnTo>
                  <a:pt x="1454023" y="45338"/>
                </a:lnTo>
                <a:lnTo>
                  <a:pt x="1476755" y="44704"/>
                </a:lnTo>
                <a:lnTo>
                  <a:pt x="1497584" y="42545"/>
                </a:lnTo>
                <a:lnTo>
                  <a:pt x="1518539" y="38862"/>
                </a:lnTo>
                <a:lnTo>
                  <a:pt x="1538351" y="36068"/>
                </a:lnTo>
                <a:lnTo>
                  <a:pt x="1557019" y="32766"/>
                </a:lnTo>
                <a:lnTo>
                  <a:pt x="1573276" y="29210"/>
                </a:lnTo>
                <a:lnTo>
                  <a:pt x="1589404" y="27305"/>
                </a:lnTo>
                <a:lnTo>
                  <a:pt x="1608201" y="27305"/>
                </a:lnTo>
                <a:lnTo>
                  <a:pt x="1627886" y="30225"/>
                </a:lnTo>
                <a:lnTo>
                  <a:pt x="1648840" y="33909"/>
                </a:lnTo>
                <a:lnTo>
                  <a:pt x="1672971" y="36068"/>
                </a:lnTo>
                <a:lnTo>
                  <a:pt x="1701418" y="36068"/>
                </a:lnTo>
                <a:lnTo>
                  <a:pt x="1701418" y="36068"/>
                </a:lnTo>
                <a:lnTo>
                  <a:pt x="1729866" y="32766"/>
                </a:lnTo>
                <a:lnTo>
                  <a:pt x="1758314" y="27305"/>
                </a:lnTo>
                <a:lnTo>
                  <a:pt x="1784477" y="22733"/>
                </a:lnTo>
                <a:lnTo>
                  <a:pt x="1809750" y="18415"/>
                </a:lnTo>
                <a:lnTo>
                  <a:pt x="1832737" y="14097"/>
                </a:lnTo>
                <a:lnTo>
                  <a:pt x="1851533" y="14097"/>
                </a:lnTo>
                <a:lnTo>
                  <a:pt x="1851533" y="14097"/>
                </a:lnTo>
                <a:lnTo>
                  <a:pt x="1868804" y="15494"/>
                </a:lnTo>
                <a:lnTo>
                  <a:pt x="1885314" y="17653"/>
                </a:lnTo>
                <a:lnTo>
                  <a:pt x="1902967" y="19431"/>
                </a:lnTo>
                <a:lnTo>
                  <a:pt x="1923541" y="22733"/>
                </a:lnTo>
                <a:lnTo>
                  <a:pt x="1945766" y="25146"/>
                </a:lnTo>
                <a:lnTo>
                  <a:pt x="1967356" y="27305"/>
                </a:lnTo>
                <a:lnTo>
                  <a:pt x="1990471" y="29210"/>
                </a:lnTo>
                <a:lnTo>
                  <a:pt x="2014601" y="30225"/>
                </a:lnTo>
                <a:lnTo>
                  <a:pt x="2035048" y="30225"/>
                </a:lnTo>
                <a:lnTo>
                  <a:pt x="2053843" y="29210"/>
                </a:lnTo>
                <a:lnTo>
                  <a:pt x="2070353" y="28067"/>
                </a:lnTo>
                <a:lnTo>
                  <a:pt x="2085848" y="26288"/>
                </a:lnTo>
                <a:lnTo>
                  <a:pt x="2099944" y="26288"/>
                </a:lnTo>
                <a:lnTo>
                  <a:pt x="2113279" y="2921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07692" y="1853691"/>
            <a:ext cx="3180715" cy="55880"/>
          </a:xfrm>
          <a:custGeom>
            <a:avLst/>
            <a:gdLst/>
            <a:ahLst/>
            <a:cxnLst/>
            <a:rect l="l" t="t" r="r" b="b"/>
            <a:pathLst>
              <a:path w="3180715" h="55880">
                <a:moveTo>
                  <a:pt x="0" y="55499"/>
                </a:moveTo>
                <a:lnTo>
                  <a:pt x="0" y="55499"/>
                </a:lnTo>
                <a:lnTo>
                  <a:pt x="13334" y="44704"/>
                </a:lnTo>
                <a:lnTo>
                  <a:pt x="28447" y="34544"/>
                </a:lnTo>
                <a:lnTo>
                  <a:pt x="47116" y="25908"/>
                </a:lnTo>
                <a:lnTo>
                  <a:pt x="68071" y="21590"/>
                </a:lnTo>
                <a:lnTo>
                  <a:pt x="89662" y="20955"/>
                </a:lnTo>
                <a:lnTo>
                  <a:pt x="89662" y="20955"/>
                </a:lnTo>
                <a:lnTo>
                  <a:pt x="109474" y="22733"/>
                </a:lnTo>
                <a:lnTo>
                  <a:pt x="128143" y="27432"/>
                </a:lnTo>
                <a:lnTo>
                  <a:pt x="144780" y="34544"/>
                </a:lnTo>
                <a:lnTo>
                  <a:pt x="160908" y="42545"/>
                </a:lnTo>
                <a:lnTo>
                  <a:pt x="178562" y="48641"/>
                </a:lnTo>
                <a:lnTo>
                  <a:pt x="198374" y="52197"/>
                </a:lnTo>
                <a:lnTo>
                  <a:pt x="218947" y="50800"/>
                </a:lnTo>
                <a:lnTo>
                  <a:pt x="240919" y="45720"/>
                </a:lnTo>
                <a:lnTo>
                  <a:pt x="259587" y="39243"/>
                </a:lnTo>
                <a:lnTo>
                  <a:pt x="277875" y="30607"/>
                </a:lnTo>
                <a:lnTo>
                  <a:pt x="298069" y="21590"/>
                </a:lnTo>
                <a:lnTo>
                  <a:pt x="319658" y="14097"/>
                </a:lnTo>
                <a:lnTo>
                  <a:pt x="341630" y="8636"/>
                </a:lnTo>
                <a:lnTo>
                  <a:pt x="364744" y="7620"/>
                </a:lnTo>
                <a:lnTo>
                  <a:pt x="364744" y="7620"/>
                </a:lnTo>
                <a:lnTo>
                  <a:pt x="386714" y="8636"/>
                </a:lnTo>
                <a:lnTo>
                  <a:pt x="407162" y="12319"/>
                </a:lnTo>
                <a:lnTo>
                  <a:pt x="429513" y="16256"/>
                </a:lnTo>
                <a:lnTo>
                  <a:pt x="449960" y="22733"/>
                </a:lnTo>
                <a:lnTo>
                  <a:pt x="470915" y="28448"/>
                </a:lnTo>
                <a:lnTo>
                  <a:pt x="492887" y="33528"/>
                </a:lnTo>
                <a:lnTo>
                  <a:pt x="517651" y="36068"/>
                </a:lnTo>
                <a:lnTo>
                  <a:pt x="545083" y="34544"/>
                </a:lnTo>
                <a:lnTo>
                  <a:pt x="574547" y="29591"/>
                </a:lnTo>
                <a:lnTo>
                  <a:pt x="605535" y="22733"/>
                </a:lnTo>
                <a:lnTo>
                  <a:pt x="630682" y="16256"/>
                </a:lnTo>
                <a:lnTo>
                  <a:pt x="652652" y="11176"/>
                </a:lnTo>
                <a:lnTo>
                  <a:pt x="671449" y="6477"/>
                </a:lnTo>
                <a:lnTo>
                  <a:pt x="691895" y="4318"/>
                </a:lnTo>
                <a:lnTo>
                  <a:pt x="713866" y="4318"/>
                </a:lnTo>
                <a:lnTo>
                  <a:pt x="737996" y="5461"/>
                </a:lnTo>
                <a:lnTo>
                  <a:pt x="763269" y="8636"/>
                </a:lnTo>
                <a:lnTo>
                  <a:pt x="789558" y="12954"/>
                </a:lnTo>
                <a:lnTo>
                  <a:pt x="814705" y="16256"/>
                </a:lnTo>
                <a:lnTo>
                  <a:pt x="838834" y="17272"/>
                </a:lnTo>
                <a:lnTo>
                  <a:pt x="861440" y="16256"/>
                </a:lnTo>
                <a:lnTo>
                  <a:pt x="884935" y="12954"/>
                </a:lnTo>
                <a:lnTo>
                  <a:pt x="903224" y="8636"/>
                </a:lnTo>
                <a:lnTo>
                  <a:pt x="920876" y="4318"/>
                </a:lnTo>
                <a:lnTo>
                  <a:pt x="940688" y="1524"/>
                </a:lnTo>
                <a:lnTo>
                  <a:pt x="963421" y="0"/>
                </a:lnTo>
                <a:lnTo>
                  <a:pt x="988568" y="0"/>
                </a:lnTo>
                <a:lnTo>
                  <a:pt x="988568" y="0"/>
                </a:lnTo>
                <a:lnTo>
                  <a:pt x="1013078" y="3302"/>
                </a:lnTo>
                <a:lnTo>
                  <a:pt x="1037844" y="10160"/>
                </a:lnTo>
                <a:lnTo>
                  <a:pt x="1063116" y="16256"/>
                </a:lnTo>
                <a:lnTo>
                  <a:pt x="1090421" y="21590"/>
                </a:lnTo>
                <a:lnTo>
                  <a:pt x="1115695" y="25273"/>
                </a:lnTo>
                <a:lnTo>
                  <a:pt x="1138682" y="25908"/>
                </a:lnTo>
                <a:lnTo>
                  <a:pt x="1161795" y="25273"/>
                </a:lnTo>
                <a:lnTo>
                  <a:pt x="1182623" y="21590"/>
                </a:lnTo>
                <a:lnTo>
                  <a:pt x="1203197" y="18796"/>
                </a:lnTo>
                <a:lnTo>
                  <a:pt x="1225042" y="14097"/>
                </a:lnTo>
                <a:lnTo>
                  <a:pt x="1249171" y="8636"/>
                </a:lnTo>
                <a:lnTo>
                  <a:pt x="1276604" y="5461"/>
                </a:lnTo>
                <a:lnTo>
                  <a:pt x="1300733" y="4318"/>
                </a:lnTo>
                <a:lnTo>
                  <a:pt x="1319403" y="6477"/>
                </a:lnTo>
                <a:lnTo>
                  <a:pt x="1338198" y="10160"/>
                </a:lnTo>
                <a:lnTo>
                  <a:pt x="1358645" y="15112"/>
                </a:lnTo>
                <a:lnTo>
                  <a:pt x="1380617" y="20955"/>
                </a:lnTo>
                <a:lnTo>
                  <a:pt x="1401445" y="25273"/>
                </a:lnTo>
                <a:lnTo>
                  <a:pt x="1422399" y="28448"/>
                </a:lnTo>
                <a:lnTo>
                  <a:pt x="1445006" y="30607"/>
                </a:lnTo>
                <a:lnTo>
                  <a:pt x="1469517" y="29591"/>
                </a:lnTo>
                <a:lnTo>
                  <a:pt x="1491107" y="25908"/>
                </a:lnTo>
                <a:lnTo>
                  <a:pt x="1510919" y="23749"/>
                </a:lnTo>
                <a:lnTo>
                  <a:pt x="1528571" y="20955"/>
                </a:lnTo>
                <a:lnTo>
                  <a:pt x="1545844" y="17272"/>
                </a:lnTo>
                <a:lnTo>
                  <a:pt x="1564640" y="12954"/>
                </a:lnTo>
                <a:lnTo>
                  <a:pt x="1586230" y="8636"/>
                </a:lnTo>
                <a:lnTo>
                  <a:pt x="1606295" y="6477"/>
                </a:lnTo>
                <a:lnTo>
                  <a:pt x="1626108" y="6477"/>
                </a:lnTo>
                <a:lnTo>
                  <a:pt x="1647697" y="8636"/>
                </a:lnTo>
                <a:lnTo>
                  <a:pt x="1667509" y="14097"/>
                </a:lnTo>
                <a:lnTo>
                  <a:pt x="1686941" y="20955"/>
                </a:lnTo>
                <a:lnTo>
                  <a:pt x="1705736" y="25908"/>
                </a:lnTo>
                <a:lnTo>
                  <a:pt x="1724406" y="29591"/>
                </a:lnTo>
                <a:lnTo>
                  <a:pt x="1745360" y="33528"/>
                </a:lnTo>
                <a:lnTo>
                  <a:pt x="1771522" y="34544"/>
                </a:lnTo>
                <a:lnTo>
                  <a:pt x="1797811" y="33528"/>
                </a:lnTo>
                <a:lnTo>
                  <a:pt x="1823084" y="30607"/>
                </a:lnTo>
                <a:lnTo>
                  <a:pt x="1845691" y="28448"/>
                </a:lnTo>
                <a:lnTo>
                  <a:pt x="1865503" y="25908"/>
                </a:lnTo>
                <a:lnTo>
                  <a:pt x="1884298" y="23749"/>
                </a:lnTo>
                <a:lnTo>
                  <a:pt x="1902968" y="20955"/>
                </a:lnTo>
                <a:lnTo>
                  <a:pt x="1921383" y="19812"/>
                </a:lnTo>
                <a:lnTo>
                  <a:pt x="1937893" y="19812"/>
                </a:lnTo>
                <a:lnTo>
                  <a:pt x="1954403" y="22733"/>
                </a:lnTo>
                <a:lnTo>
                  <a:pt x="1971040" y="27432"/>
                </a:lnTo>
                <a:lnTo>
                  <a:pt x="1989328" y="33528"/>
                </a:lnTo>
                <a:lnTo>
                  <a:pt x="2012442" y="40005"/>
                </a:lnTo>
                <a:lnTo>
                  <a:pt x="2036571" y="44704"/>
                </a:lnTo>
                <a:lnTo>
                  <a:pt x="2063877" y="45720"/>
                </a:lnTo>
                <a:lnTo>
                  <a:pt x="2093468" y="44704"/>
                </a:lnTo>
                <a:lnTo>
                  <a:pt x="2121916" y="42545"/>
                </a:lnTo>
                <a:lnTo>
                  <a:pt x="2145919" y="38227"/>
                </a:lnTo>
                <a:lnTo>
                  <a:pt x="2166873" y="33528"/>
                </a:lnTo>
                <a:lnTo>
                  <a:pt x="2188463" y="27432"/>
                </a:lnTo>
                <a:lnTo>
                  <a:pt x="2212974" y="25273"/>
                </a:lnTo>
                <a:lnTo>
                  <a:pt x="2234565" y="23749"/>
                </a:lnTo>
                <a:lnTo>
                  <a:pt x="2234565" y="23749"/>
                </a:lnTo>
                <a:lnTo>
                  <a:pt x="2255393" y="25908"/>
                </a:lnTo>
                <a:lnTo>
                  <a:pt x="2277363" y="29591"/>
                </a:lnTo>
                <a:lnTo>
                  <a:pt x="2301112" y="36068"/>
                </a:lnTo>
                <a:lnTo>
                  <a:pt x="2325623" y="40005"/>
                </a:lnTo>
                <a:lnTo>
                  <a:pt x="2351912" y="41021"/>
                </a:lnTo>
                <a:lnTo>
                  <a:pt x="2375661" y="40005"/>
                </a:lnTo>
                <a:lnTo>
                  <a:pt x="2398013" y="37084"/>
                </a:lnTo>
                <a:lnTo>
                  <a:pt x="2418460" y="31369"/>
                </a:lnTo>
                <a:lnTo>
                  <a:pt x="2439416" y="25273"/>
                </a:lnTo>
                <a:lnTo>
                  <a:pt x="2462403" y="19812"/>
                </a:lnTo>
                <a:lnTo>
                  <a:pt x="2486152" y="16256"/>
                </a:lnTo>
                <a:lnTo>
                  <a:pt x="2507360" y="15112"/>
                </a:lnTo>
                <a:lnTo>
                  <a:pt x="2507360" y="15112"/>
                </a:lnTo>
                <a:lnTo>
                  <a:pt x="2527172" y="16256"/>
                </a:lnTo>
                <a:lnTo>
                  <a:pt x="2545587" y="19812"/>
                </a:lnTo>
                <a:lnTo>
                  <a:pt x="2565399" y="23749"/>
                </a:lnTo>
                <a:lnTo>
                  <a:pt x="2586990" y="28448"/>
                </a:lnTo>
                <a:lnTo>
                  <a:pt x="2608960" y="31369"/>
                </a:lnTo>
                <a:lnTo>
                  <a:pt x="2633091" y="31369"/>
                </a:lnTo>
                <a:lnTo>
                  <a:pt x="2657221" y="28448"/>
                </a:lnTo>
                <a:lnTo>
                  <a:pt x="2681350" y="23749"/>
                </a:lnTo>
                <a:lnTo>
                  <a:pt x="2702179" y="17272"/>
                </a:lnTo>
                <a:lnTo>
                  <a:pt x="2723007" y="11176"/>
                </a:lnTo>
                <a:lnTo>
                  <a:pt x="2744597" y="5461"/>
                </a:lnTo>
                <a:lnTo>
                  <a:pt x="2769108" y="5461"/>
                </a:lnTo>
                <a:lnTo>
                  <a:pt x="2789682" y="7620"/>
                </a:lnTo>
                <a:lnTo>
                  <a:pt x="2809494" y="12319"/>
                </a:lnTo>
                <a:lnTo>
                  <a:pt x="2827782" y="17272"/>
                </a:lnTo>
                <a:lnTo>
                  <a:pt x="2847594" y="22733"/>
                </a:lnTo>
                <a:lnTo>
                  <a:pt x="2870708" y="25908"/>
                </a:lnTo>
                <a:lnTo>
                  <a:pt x="2893695" y="25908"/>
                </a:lnTo>
                <a:lnTo>
                  <a:pt x="2919984" y="21590"/>
                </a:lnTo>
                <a:lnTo>
                  <a:pt x="2947288" y="16256"/>
                </a:lnTo>
                <a:lnTo>
                  <a:pt x="2970403" y="11176"/>
                </a:lnTo>
                <a:lnTo>
                  <a:pt x="2990215" y="6477"/>
                </a:lnTo>
                <a:lnTo>
                  <a:pt x="3007486" y="5461"/>
                </a:lnTo>
                <a:lnTo>
                  <a:pt x="3007486" y="5461"/>
                </a:lnTo>
                <a:lnTo>
                  <a:pt x="3022981" y="8636"/>
                </a:lnTo>
                <a:lnTo>
                  <a:pt x="3038474" y="12954"/>
                </a:lnTo>
                <a:lnTo>
                  <a:pt x="3054604" y="17272"/>
                </a:lnTo>
                <a:lnTo>
                  <a:pt x="3070860" y="21590"/>
                </a:lnTo>
                <a:lnTo>
                  <a:pt x="3088512" y="25273"/>
                </a:lnTo>
                <a:lnTo>
                  <a:pt x="3106038" y="27432"/>
                </a:lnTo>
                <a:lnTo>
                  <a:pt x="3123692" y="27432"/>
                </a:lnTo>
                <a:lnTo>
                  <a:pt x="3140963" y="25273"/>
                </a:lnTo>
                <a:lnTo>
                  <a:pt x="3157600" y="21590"/>
                </a:lnTo>
                <a:lnTo>
                  <a:pt x="3171571" y="18796"/>
                </a:lnTo>
                <a:lnTo>
                  <a:pt x="3180587" y="162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56503" y="1872488"/>
            <a:ext cx="1514475" cy="52069"/>
          </a:xfrm>
          <a:custGeom>
            <a:avLst/>
            <a:gdLst/>
            <a:ahLst/>
            <a:cxnLst/>
            <a:rect l="l" t="t" r="r" b="b"/>
            <a:pathLst>
              <a:path w="1514475" h="52069">
                <a:moveTo>
                  <a:pt x="0" y="7112"/>
                </a:moveTo>
                <a:lnTo>
                  <a:pt x="6476" y="14732"/>
                </a:lnTo>
                <a:lnTo>
                  <a:pt x="20574" y="22225"/>
                </a:lnTo>
                <a:lnTo>
                  <a:pt x="40386" y="28067"/>
                </a:lnTo>
                <a:lnTo>
                  <a:pt x="64388" y="29844"/>
                </a:lnTo>
                <a:lnTo>
                  <a:pt x="87503" y="28067"/>
                </a:lnTo>
                <a:lnTo>
                  <a:pt x="108331" y="24765"/>
                </a:lnTo>
                <a:lnTo>
                  <a:pt x="127126" y="20447"/>
                </a:lnTo>
                <a:lnTo>
                  <a:pt x="127126" y="20447"/>
                </a:lnTo>
                <a:lnTo>
                  <a:pt x="145796" y="12573"/>
                </a:lnTo>
                <a:lnTo>
                  <a:pt x="167386" y="6476"/>
                </a:lnTo>
                <a:lnTo>
                  <a:pt x="188341" y="1015"/>
                </a:lnTo>
                <a:lnTo>
                  <a:pt x="207772" y="0"/>
                </a:lnTo>
                <a:lnTo>
                  <a:pt x="207772" y="0"/>
                </a:lnTo>
                <a:lnTo>
                  <a:pt x="226441" y="2794"/>
                </a:lnTo>
                <a:lnTo>
                  <a:pt x="242950" y="9651"/>
                </a:lnTo>
                <a:lnTo>
                  <a:pt x="258445" y="19431"/>
                </a:lnTo>
                <a:lnTo>
                  <a:pt x="272542" y="28067"/>
                </a:lnTo>
                <a:lnTo>
                  <a:pt x="286893" y="35560"/>
                </a:lnTo>
                <a:lnTo>
                  <a:pt x="303530" y="40640"/>
                </a:lnTo>
                <a:lnTo>
                  <a:pt x="319659" y="43180"/>
                </a:lnTo>
                <a:lnTo>
                  <a:pt x="339471" y="41783"/>
                </a:lnTo>
                <a:lnTo>
                  <a:pt x="362585" y="38862"/>
                </a:lnTo>
                <a:lnTo>
                  <a:pt x="384175" y="34543"/>
                </a:lnTo>
                <a:lnTo>
                  <a:pt x="403987" y="29844"/>
                </a:lnTo>
                <a:lnTo>
                  <a:pt x="403987" y="29844"/>
                </a:lnTo>
                <a:lnTo>
                  <a:pt x="424815" y="24765"/>
                </a:lnTo>
                <a:lnTo>
                  <a:pt x="449961" y="20447"/>
                </a:lnTo>
                <a:lnTo>
                  <a:pt x="474091" y="18287"/>
                </a:lnTo>
                <a:lnTo>
                  <a:pt x="474091" y="18287"/>
                </a:lnTo>
                <a:lnTo>
                  <a:pt x="497205" y="19431"/>
                </a:lnTo>
                <a:lnTo>
                  <a:pt x="518033" y="23749"/>
                </a:lnTo>
                <a:lnTo>
                  <a:pt x="537463" y="29844"/>
                </a:lnTo>
                <a:lnTo>
                  <a:pt x="556260" y="37718"/>
                </a:lnTo>
                <a:lnTo>
                  <a:pt x="576707" y="44196"/>
                </a:lnTo>
                <a:lnTo>
                  <a:pt x="601218" y="49656"/>
                </a:lnTo>
                <a:lnTo>
                  <a:pt x="625983" y="51816"/>
                </a:lnTo>
                <a:lnTo>
                  <a:pt x="651256" y="50673"/>
                </a:lnTo>
                <a:lnTo>
                  <a:pt x="675767" y="47498"/>
                </a:lnTo>
                <a:lnTo>
                  <a:pt x="698373" y="43180"/>
                </a:lnTo>
                <a:lnTo>
                  <a:pt x="720344" y="38862"/>
                </a:lnTo>
                <a:lnTo>
                  <a:pt x="743458" y="34543"/>
                </a:lnTo>
                <a:lnTo>
                  <a:pt x="768604" y="32004"/>
                </a:lnTo>
                <a:lnTo>
                  <a:pt x="790575" y="32004"/>
                </a:lnTo>
                <a:lnTo>
                  <a:pt x="790575" y="32004"/>
                </a:lnTo>
                <a:lnTo>
                  <a:pt x="813562" y="34543"/>
                </a:lnTo>
                <a:lnTo>
                  <a:pt x="836295" y="37718"/>
                </a:lnTo>
                <a:lnTo>
                  <a:pt x="858266" y="40640"/>
                </a:lnTo>
                <a:lnTo>
                  <a:pt x="882396" y="44196"/>
                </a:lnTo>
                <a:lnTo>
                  <a:pt x="908685" y="46355"/>
                </a:lnTo>
                <a:lnTo>
                  <a:pt x="930656" y="47498"/>
                </a:lnTo>
                <a:lnTo>
                  <a:pt x="955801" y="46355"/>
                </a:lnTo>
                <a:lnTo>
                  <a:pt x="983106" y="44196"/>
                </a:lnTo>
                <a:lnTo>
                  <a:pt x="1008379" y="40640"/>
                </a:lnTo>
                <a:lnTo>
                  <a:pt x="1032510" y="37718"/>
                </a:lnTo>
                <a:lnTo>
                  <a:pt x="1057655" y="33400"/>
                </a:lnTo>
                <a:lnTo>
                  <a:pt x="1078229" y="29844"/>
                </a:lnTo>
                <a:lnTo>
                  <a:pt x="1099057" y="28067"/>
                </a:lnTo>
                <a:lnTo>
                  <a:pt x="1118870" y="26924"/>
                </a:lnTo>
                <a:lnTo>
                  <a:pt x="1139825" y="26924"/>
                </a:lnTo>
                <a:lnTo>
                  <a:pt x="1139825" y="26924"/>
                </a:lnTo>
                <a:lnTo>
                  <a:pt x="1160652" y="29083"/>
                </a:lnTo>
                <a:lnTo>
                  <a:pt x="1181227" y="33400"/>
                </a:lnTo>
                <a:lnTo>
                  <a:pt x="1204595" y="38862"/>
                </a:lnTo>
                <a:lnTo>
                  <a:pt x="1228344" y="44196"/>
                </a:lnTo>
                <a:lnTo>
                  <a:pt x="1252474" y="47498"/>
                </a:lnTo>
                <a:lnTo>
                  <a:pt x="1276603" y="49656"/>
                </a:lnTo>
                <a:lnTo>
                  <a:pt x="1301750" y="50673"/>
                </a:lnTo>
                <a:lnTo>
                  <a:pt x="1324864" y="49656"/>
                </a:lnTo>
                <a:lnTo>
                  <a:pt x="1345692" y="47498"/>
                </a:lnTo>
                <a:lnTo>
                  <a:pt x="1368425" y="44196"/>
                </a:lnTo>
                <a:lnTo>
                  <a:pt x="1393571" y="41783"/>
                </a:lnTo>
                <a:lnTo>
                  <a:pt x="1415542" y="39624"/>
                </a:lnTo>
                <a:lnTo>
                  <a:pt x="1436370" y="37718"/>
                </a:lnTo>
                <a:lnTo>
                  <a:pt x="1458341" y="35560"/>
                </a:lnTo>
                <a:lnTo>
                  <a:pt x="1479930" y="33400"/>
                </a:lnTo>
                <a:lnTo>
                  <a:pt x="1500124" y="30861"/>
                </a:lnTo>
                <a:lnTo>
                  <a:pt x="1514221" y="2984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086092" y="18842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71064" y="2081910"/>
            <a:ext cx="1901825" cy="72390"/>
          </a:xfrm>
          <a:custGeom>
            <a:avLst/>
            <a:gdLst/>
            <a:ahLst/>
            <a:cxnLst/>
            <a:rect l="l" t="t" r="r" b="b"/>
            <a:pathLst>
              <a:path w="1901825" h="72389">
                <a:moveTo>
                  <a:pt x="37465" y="29971"/>
                </a:moveTo>
                <a:lnTo>
                  <a:pt x="37465" y="29971"/>
                </a:lnTo>
                <a:lnTo>
                  <a:pt x="0" y="5080"/>
                </a:lnTo>
                <a:lnTo>
                  <a:pt x="9017" y="0"/>
                </a:lnTo>
                <a:lnTo>
                  <a:pt x="19812" y="4063"/>
                </a:lnTo>
                <a:lnTo>
                  <a:pt x="33147" y="10540"/>
                </a:lnTo>
                <a:lnTo>
                  <a:pt x="47117" y="19176"/>
                </a:lnTo>
                <a:lnTo>
                  <a:pt x="61595" y="29971"/>
                </a:lnTo>
                <a:lnTo>
                  <a:pt x="79248" y="36830"/>
                </a:lnTo>
                <a:lnTo>
                  <a:pt x="96520" y="38988"/>
                </a:lnTo>
                <a:lnTo>
                  <a:pt x="114173" y="36830"/>
                </a:lnTo>
                <a:lnTo>
                  <a:pt x="131445" y="31368"/>
                </a:lnTo>
                <a:lnTo>
                  <a:pt x="147955" y="22732"/>
                </a:lnTo>
                <a:lnTo>
                  <a:pt x="163449" y="14096"/>
                </a:lnTo>
                <a:lnTo>
                  <a:pt x="178562" y="7619"/>
                </a:lnTo>
                <a:lnTo>
                  <a:pt x="197231" y="4063"/>
                </a:lnTo>
                <a:lnTo>
                  <a:pt x="217043" y="5080"/>
                </a:lnTo>
                <a:lnTo>
                  <a:pt x="233299" y="11556"/>
                </a:lnTo>
                <a:lnTo>
                  <a:pt x="249809" y="21717"/>
                </a:lnTo>
                <a:lnTo>
                  <a:pt x="265303" y="34670"/>
                </a:lnTo>
                <a:lnTo>
                  <a:pt x="277241" y="45465"/>
                </a:lnTo>
                <a:lnTo>
                  <a:pt x="288036" y="55118"/>
                </a:lnTo>
                <a:lnTo>
                  <a:pt x="301371" y="62737"/>
                </a:lnTo>
                <a:lnTo>
                  <a:pt x="316484" y="69214"/>
                </a:lnTo>
                <a:lnTo>
                  <a:pt x="335153" y="72389"/>
                </a:lnTo>
                <a:lnTo>
                  <a:pt x="357124" y="72389"/>
                </a:lnTo>
                <a:lnTo>
                  <a:pt x="376936" y="69214"/>
                </a:lnTo>
                <a:lnTo>
                  <a:pt x="394589" y="65277"/>
                </a:lnTo>
                <a:lnTo>
                  <a:pt x="411861" y="59817"/>
                </a:lnTo>
                <a:lnTo>
                  <a:pt x="432689" y="55118"/>
                </a:lnTo>
                <a:lnTo>
                  <a:pt x="456819" y="52958"/>
                </a:lnTo>
                <a:lnTo>
                  <a:pt x="478790" y="52958"/>
                </a:lnTo>
                <a:lnTo>
                  <a:pt x="498221" y="54101"/>
                </a:lnTo>
                <a:lnTo>
                  <a:pt x="519176" y="56261"/>
                </a:lnTo>
                <a:lnTo>
                  <a:pt x="544322" y="57276"/>
                </a:lnTo>
                <a:lnTo>
                  <a:pt x="567309" y="58800"/>
                </a:lnTo>
                <a:lnTo>
                  <a:pt x="588264" y="59817"/>
                </a:lnTo>
                <a:lnTo>
                  <a:pt x="608076" y="57276"/>
                </a:lnTo>
                <a:lnTo>
                  <a:pt x="628523" y="52958"/>
                </a:lnTo>
                <a:lnTo>
                  <a:pt x="647319" y="49783"/>
                </a:lnTo>
                <a:lnTo>
                  <a:pt x="666750" y="46481"/>
                </a:lnTo>
                <a:lnTo>
                  <a:pt x="688721" y="42163"/>
                </a:lnTo>
                <a:lnTo>
                  <a:pt x="712851" y="40386"/>
                </a:lnTo>
                <a:lnTo>
                  <a:pt x="712851" y="40386"/>
                </a:lnTo>
                <a:lnTo>
                  <a:pt x="739140" y="41148"/>
                </a:lnTo>
                <a:lnTo>
                  <a:pt x="764667" y="44323"/>
                </a:lnTo>
                <a:lnTo>
                  <a:pt x="788416" y="48640"/>
                </a:lnTo>
                <a:lnTo>
                  <a:pt x="812546" y="52958"/>
                </a:lnTo>
                <a:lnTo>
                  <a:pt x="835533" y="58800"/>
                </a:lnTo>
                <a:lnTo>
                  <a:pt x="854964" y="62737"/>
                </a:lnTo>
                <a:lnTo>
                  <a:pt x="872617" y="65277"/>
                </a:lnTo>
                <a:lnTo>
                  <a:pt x="889254" y="65277"/>
                </a:lnTo>
                <a:lnTo>
                  <a:pt x="906907" y="63754"/>
                </a:lnTo>
                <a:lnTo>
                  <a:pt x="925195" y="61594"/>
                </a:lnTo>
                <a:lnTo>
                  <a:pt x="946023" y="57276"/>
                </a:lnTo>
                <a:lnTo>
                  <a:pt x="966978" y="51943"/>
                </a:lnTo>
                <a:lnTo>
                  <a:pt x="985647" y="47625"/>
                </a:lnTo>
                <a:lnTo>
                  <a:pt x="1006602" y="44323"/>
                </a:lnTo>
                <a:lnTo>
                  <a:pt x="1028192" y="44323"/>
                </a:lnTo>
                <a:lnTo>
                  <a:pt x="1052322" y="45465"/>
                </a:lnTo>
                <a:lnTo>
                  <a:pt x="1074293" y="47625"/>
                </a:lnTo>
                <a:lnTo>
                  <a:pt x="1092962" y="49783"/>
                </a:lnTo>
                <a:lnTo>
                  <a:pt x="1110234" y="54101"/>
                </a:lnTo>
                <a:lnTo>
                  <a:pt x="1128902" y="57276"/>
                </a:lnTo>
                <a:lnTo>
                  <a:pt x="1150874" y="58800"/>
                </a:lnTo>
                <a:lnTo>
                  <a:pt x="1175004" y="56261"/>
                </a:lnTo>
                <a:lnTo>
                  <a:pt x="1202436" y="50800"/>
                </a:lnTo>
                <a:lnTo>
                  <a:pt x="1226185" y="44323"/>
                </a:lnTo>
                <a:lnTo>
                  <a:pt x="1247394" y="37845"/>
                </a:lnTo>
                <a:lnTo>
                  <a:pt x="1266063" y="33527"/>
                </a:lnTo>
                <a:lnTo>
                  <a:pt x="1283462" y="32512"/>
                </a:lnTo>
                <a:lnTo>
                  <a:pt x="1302131" y="29971"/>
                </a:lnTo>
                <a:lnTo>
                  <a:pt x="1320546" y="28829"/>
                </a:lnTo>
                <a:lnTo>
                  <a:pt x="1320546" y="28829"/>
                </a:lnTo>
                <a:lnTo>
                  <a:pt x="1340231" y="29971"/>
                </a:lnTo>
                <a:lnTo>
                  <a:pt x="1362202" y="31368"/>
                </a:lnTo>
                <a:lnTo>
                  <a:pt x="1386332" y="34670"/>
                </a:lnTo>
                <a:lnTo>
                  <a:pt x="1408302" y="37845"/>
                </a:lnTo>
                <a:lnTo>
                  <a:pt x="1428877" y="40386"/>
                </a:lnTo>
                <a:lnTo>
                  <a:pt x="1447546" y="41148"/>
                </a:lnTo>
                <a:lnTo>
                  <a:pt x="1464183" y="40386"/>
                </a:lnTo>
                <a:lnTo>
                  <a:pt x="1480312" y="36830"/>
                </a:lnTo>
                <a:lnTo>
                  <a:pt x="1480312" y="36830"/>
                </a:lnTo>
                <a:lnTo>
                  <a:pt x="1496822" y="31368"/>
                </a:lnTo>
                <a:lnTo>
                  <a:pt x="1519936" y="23875"/>
                </a:lnTo>
                <a:lnTo>
                  <a:pt x="1545082" y="18414"/>
                </a:lnTo>
                <a:lnTo>
                  <a:pt x="1571371" y="15239"/>
                </a:lnTo>
                <a:lnTo>
                  <a:pt x="1596263" y="14096"/>
                </a:lnTo>
                <a:lnTo>
                  <a:pt x="1596263" y="14096"/>
                </a:lnTo>
                <a:lnTo>
                  <a:pt x="1619631" y="15239"/>
                </a:lnTo>
                <a:lnTo>
                  <a:pt x="1640205" y="18414"/>
                </a:lnTo>
                <a:lnTo>
                  <a:pt x="1662176" y="23875"/>
                </a:lnTo>
                <a:lnTo>
                  <a:pt x="1683004" y="29971"/>
                </a:lnTo>
                <a:lnTo>
                  <a:pt x="1703832" y="34670"/>
                </a:lnTo>
                <a:lnTo>
                  <a:pt x="1724406" y="38988"/>
                </a:lnTo>
                <a:lnTo>
                  <a:pt x="1747393" y="42163"/>
                </a:lnTo>
                <a:lnTo>
                  <a:pt x="1770507" y="43306"/>
                </a:lnTo>
                <a:lnTo>
                  <a:pt x="1791335" y="43306"/>
                </a:lnTo>
                <a:lnTo>
                  <a:pt x="1814449" y="42163"/>
                </a:lnTo>
                <a:lnTo>
                  <a:pt x="1838198" y="41148"/>
                </a:lnTo>
                <a:lnTo>
                  <a:pt x="1861565" y="40386"/>
                </a:lnTo>
                <a:lnTo>
                  <a:pt x="1882139" y="40386"/>
                </a:lnTo>
                <a:lnTo>
                  <a:pt x="1901825" y="4114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365" y="1952878"/>
            <a:ext cx="156845" cy="1414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78627" y="1988311"/>
            <a:ext cx="11430" cy="73025"/>
          </a:xfrm>
          <a:custGeom>
            <a:avLst/>
            <a:gdLst/>
            <a:ahLst/>
            <a:cxnLst/>
            <a:rect l="l" t="t" r="r" b="b"/>
            <a:pathLst>
              <a:path w="11429" h="73025">
                <a:moveTo>
                  <a:pt x="11175" y="0"/>
                </a:moveTo>
                <a:lnTo>
                  <a:pt x="11175" y="0"/>
                </a:lnTo>
                <a:lnTo>
                  <a:pt x="0" y="49022"/>
                </a:lnTo>
                <a:lnTo>
                  <a:pt x="0" y="7277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35015" y="1955800"/>
            <a:ext cx="74802" cy="1626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76620" y="1978659"/>
            <a:ext cx="43180" cy="140335"/>
          </a:xfrm>
          <a:custGeom>
            <a:avLst/>
            <a:gdLst/>
            <a:ahLst/>
            <a:cxnLst/>
            <a:rect l="l" t="t" r="r" b="b"/>
            <a:pathLst>
              <a:path w="43179" h="140335">
                <a:moveTo>
                  <a:pt x="39624" y="3175"/>
                </a:moveTo>
                <a:lnTo>
                  <a:pt x="33146" y="0"/>
                </a:lnTo>
                <a:lnTo>
                  <a:pt x="33146" y="0"/>
                </a:lnTo>
                <a:lnTo>
                  <a:pt x="0" y="24130"/>
                </a:lnTo>
                <a:lnTo>
                  <a:pt x="1142" y="33781"/>
                </a:lnTo>
                <a:lnTo>
                  <a:pt x="7874" y="44576"/>
                </a:lnTo>
                <a:lnTo>
                  <a:pt x="12191" y="57531"/>
                </a:lnTo>
                <a:lnTo>
                  <a:pt x="13715" y="71627"/>
                </a:lnTo>
                <a:lnTo>
                  <a:pt x="11175" y="87883"/>
                </a:lnTo>
                <a:lnTo>
                  <a:pt x="9016" y="104012"/>
                </a:lnTo>
                <a:lnTo>
                  <a:pt x="10032" y="121665"/>
                </a:lnTo>
                <a:lnTo>
                  <a:pt x="17652" y="135762"/>
                </a:lnTo>
                <a:lnTo>
                  <a:pt x="28447" y="140081"/>
                </a:lnTo>
                <a:lnTo>
                  <a:pt x="42799" y="13792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84442" y="1982469"/>
            <a:ext cx="89281" cy="12738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29198" y="1864867"/>
            <a:ext cx="728345" cy="365760"/>
          </a:xfrm>
          <a:custGeom>
            <a:avLst/>
            <a:gdLst/>
            <a:ahLst/>
            <a:cxnLst/>
            <a:rect l="l" t="t" r="r" b="b"/>
            <a:pathLst>
              <a:path w="728345" h="365760">
                <a:moveTo>
                  <a:pt x="670940" y="84581"/>
                </a:moveTo>
                <a:lnTo>
                  <a:pt x="662051" y="78866"/>
                </a:lnTo>
                <a:lnTo>
                  <a:pt x="652272" y="71246"/>
                </a:lnTo>
                <a:lnTo>
                  <a:pt x="638175" y="63753"/>
                </a:lnTo>
                <a:lnTo>
                  <a:pt x="623824" y="56133"/>
                </a:lnTo>
                <a:lnTo>
                  <a:pt x="609853" y="47243"/>
                </a:lnTo>
                <a:lnTo>
                  <a:pt x="590041" y="39623"/>
                </a:lnTo>
                <a:lnTo>
                  <a:pt x="568071" y="33527"/>
                </a:lnTo>
                <a:lnTo>
                  <a:pt x="546480" y="27050"/>
                </a:lnTo>
                <a:lnTo>
                  <a:pt x="521970" y="19430"/>
                </a:lnTo>
                <a:lnTo>
                  <a:pt x="497077" y="12572"/>
                </a:lnTo>
                <a:lnTo>
                  <a:pt x="474090" y="7619"/>
                </a:lnTo>
                <a:lnTo>
                  <a:pt x="445642" y="3936"/>
                </a:lnTo>
                <a:lnTo>
                  <a:pt x="417195" y="1777"/>
                </a:lnTo>
                <a:lnTo>
                  <a:pt x="390525" y="1142"/>
                </a:lnTo>
                <a:lnTo>
                  <a:pt x="367918" y="0"/>
                </a:lnTo>
                <a:lnTo>
                  <a:pt x="346963" y="1142"/>
                </a:lnTo>
                <a:lnTo>
                  <a:pt x="300863" y="2920"/>
                </a:lnTo>
                <a:lnTo>
                  <a:pt x="255142" y="11556"/>
                </a:lnTo>
                <a:lnTo>
                  <a:pt x="204470" y="27050"/>
                </a:lnTo>
                <a:lnTo>
                  <a:pt x="180721" y="34543"/>
                </a:lnTo>
                <a:lnTo>
                  <a:pt x="158750" y="43179"/>
                </a:lnTo>
                <a:lnTo>
                  <a:pt x="137795" y="55117"/>
                </a:lnTo>
                <a:lnTo>
                  <a:pt x="117348" y="65912"/>
                </a:lnTo>
                <a:lnTo>
                  <a:pt x="93852" y="81025"/>
                </a:lnTo>
                <a:lnTo>
                  <a:pt x="70103" y="97535"/>
                </a:lnTo>
                <a:lnTo>
                  <a:pt x="51435" y="112648"/>
                </a:lnTo>
                <a:lnTo>
                  <a:pt x="35940" y="129920"/>
                </a:lnTo>
                <a:lnTo>
                  <a:pt x="22987" y="149732"/>
                </a:lnTo>
                <a:lnTo>
                  <a:pt x="12953" y="167004"/>
                </a:lnTo>
                <a:lnTo>
                  <a:pt x="5334" y="188975"/>
                </a:lnTo>
                <a:lnTo>
                  <a:pt x="1015" y="211327"/>
                </a:lnTo>
                <a:lnTo>
                  <a:pt x="0" y="233298"/>
                </a:lnTo>
                <a:lnTo>
                  <a:pt x="4317" y="254888"/>
                </a:lnTo>
                <a:lnTo>
                  <a:pt x="12953" y="273303"/>
                </a:lnTo>
                <a:lnTo>
                  <a:pt x="22987" y="288416"/>
                </a:lnTo>
                <a:lnTo>
                  <a:pt x="37084" y="304926"/>
                </a:lnTo>
                <a:lnTo>
                  <a:pt x="54610" y="320039"/>
                </a:lnTo>
                <a:lnTo>
                  <a:pt x="73405" y="332993"/>
                </a:lnTo>
                <a:lnTo>
                  <a:pt x="100711" y="344169"/>
                </a:lnTo>
                <a:lnTo>
                  <a:pt x="130301" y="354964"/>
                </a:lnTo>
                <a:lnTo>
                  <a:pt x="157606" y="361441"/>
                </a:lnTo>
                <a:lnTo>
                  <a:pt x="189356" y="364743"/>
                </a:lnTo>
                <a:lnTo>
                  <a:pt x="224281" y="365759"/>
                </a:lnTo>
                <a:lnTo>
                  <a:pt x="256286" y="365759"/>
                </a:lnTo>
                <a:lnTo>
                  <a:pt x="284734" y="365759"/>
                </a:lnTo>
                <a:lnTo>
                  <a:pt x="312038" y="363600"/>
                </a:lnTo>
                <a:lnTo>
                  <a:pt x="340487" y="358266"/>
                </a:lnTo>
                <a:lnTo>
                  <a:pt x="370077" y="352805"/>
                </a:lnTo>
                <a:lnTo>
                  <a:pt x="396366" y="345312"/>
                </a:lnTo>
                <a:lnTo>
                  <a:pt x="423672" y="337692"/>
                </a:lnTo>
                <a:lnTo>
                  <a:pt x="453136" y="329818"/>
                </a:lnTo>
                <a:lnTo>
                  <a:pt x="482726" y="321182"/>
                </a:lnTo>
                <a:lnTo>
                  <a:pt x="534162" y="301751"/>
                </a:lnTo>
                <a:lnTo>
                  <a:pt x="587883" y="275843"/>
                </a:lnTo>
                <a:lnTo>
                  <a:pt x="629538" y="248411"/>
                </a:lnTo>
                <a:lnTo>
                  <a:pt x="668781" y="219201"/>
                </a:lnTo>
                <a:lnTo>
                  <a:pt x="697229" y="190880"/>
                </a:lnTo>
                <a:lnTo>
                  <a:pt x="718185" y="158368"/>
                </a:lnTo>
                <a:lnTo>
                  <a:pt x="724662" y="140842"/>
                </a:lnTo>
                <a:lnTo>
                  <a:pt x="727837" y="120268"/>
                </a:lnTo>
                <a:lnTo>
                  <a:pt x="727837" y="102996"/>
                </a:lnTo>
                <a:lnTo>
                  <a:pt x="691896" y="58292"/>
                </a:lnTo>
                <a:lnTo>
                  <a:pt x="659129" y="45338"/>
                </a:lnTo>
                <a:lnTo>
                  <a:pt x="638175" y="42163"/>
                </a:lnTo>
                <a:lnTo>
                  <a:pt x="614172" y="42163"/>
                </a:lnTo>
                <a:lnTo>
                  <a:pt x="590041" y="431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36055" y="191211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124329" y="2364231"/>
            <a:ext cx="3439160" cy="59055"/>
          </a:xfrm>
          <a:custGeom>
            <a:avLst/>
            <a:gdLst/>
            <a:ahLst/>
            <a:cxnLst/>
            <a:rect l="l" t="t" r="r" b="b"/>
            <a:pathLst>
              <a:path w="3439160" h="59055">
                <a:moveTo>
                  <a:pt x="0" y="4318"/>
                </a:moveTo>
                <a:lnTo>
                  <a:pt x="13207" y="3175"/>
                </a:lnTo>
                <a:lnTo>
                  <a:pt x="32638" y="3175"/>
                </a:lnTo>
                <a:lnTo>
                  <a:pt x="54609" y="3175"/>
                </a:lnTo>
                <a:lnTo>
                  <a:pt x="75183" y="5334"/>
                </a:lnTo>
                <a:lnTo>
                  <a:pt x="94995" y="10794"/>
                </a:lnTo>
                <a:lnTo>
                  <a:pt x="113664" y="19431"/>
                </a:lnTo>
                <a:lnTo>
                  <a:pt x="130937" y="28067"/>
                </a:lnTo>
                <a:lnTo>
                  <a:pt x="148589" y="35941"/>
                </a:lnTo>
                <a:lnTo>
                  <a:pt x="169544" y="41021"/>
                </a:lnTo>
                <a:lnTo>
                  <a:pt x="194690" y="44577"/>
                </a:lnTo>
                <a:lnTo>
                  <a:pt x="222122" y="44577"/>
                </a:lnTo>
                <a:lnTo>
                  <a:pt x="245109" y="42418"/>
                </a:lnTo>
                <a:lnTo>
                  <a:pt x="271398" y="37084"/>
                </a:lnTo>
                <a:lnTo>
                  <a:pt x="298703" y="28067"/>
                </a:lnTo>
                <a:lnTo>
                  <a:pt x="322833" y="19431"/>
                </a:lnTo>
                <a:lnTo>
                  <a:pt x="343407" y="9652"/>
                </a:lnTo>
                <a:lnTo>
                  <a:pt x="364616" y="4318"/>
                </a:lnTo>
                <a:lnTo>
                  <a:pt x="385444" y="1016"/>
                </a:lnTo>
                <a:lnTo>
                  <a:pt x="406019" y="0"/>
                </a:lnTo>
                <a:lnTo>
                  <a:pt x="429006" y="1016"/>
                </a:lnTo>
                <a:lnTo>
                  <a:pt x="454278" y="4318"/>
                </a:lnTo>
                <a:lnTo>
                  <a:pt x="479425" y="11811"/>
                </a:lnTo>
                <a:lnTo>
                  <a:pt x="503554" y="23749"/>
                </a:lnTo>
                <a:lnTo>
                  <a:pt x="524509" y="33781"/>
                </a:lnTo>
                <a:lnTo>
                  <a:pt x="543940" y="41021"/>
                </a:lnTo>
                <a:lnTo>
                  <a:pt x="562609" y="47879"/>
                </a:lnTo>
                <a:lnTo>
                  <a:pt x="586739" y="53212"/>
                </a:lnTo>
                <a:lnTo>
                  <a:pt x="614044" y="57531"/>
                </a:lnTo>
                <a:lnTo>
                  <a:pt x="640333" y="58674"/>
                </a:lnTo>
                <a:lnTo>
                  <a:pt x="663447" y="58674"/>
                </a:lnTo>
                <a:lnTo>
                  <a:pt x="715644" y="53212"/>
                </a:lnTo>
                <a:lnTo>
                  <a:pt x="783970" y="39243"/>
                </a:lnTo>
                <a:lnTo>
                  <a:pt x="843788" y="23749"/>
                </a:lnTo>
                <a:lnTo>
                  <a:pt x="874776" y="17272"/>
                </a:lnTo>
                <a:lnTo>
                  <a:pt x="904239" y="16129"/>
                </a:lnTo>
                <a:lnTo>
                  <a:pt x="930528" y="19431"/>
                </a:lnTo>
                <a:lnTo>
                  <a:pt x="953643" y="20447"/>
                </a:lnTo>
                <a:lnTo>
                  <a:pt x="981963" y="22606"/>
                </a:lnTo>
                <a:lnTo>
                  <a:pt x="1014729" y="28067"/>
                </a:lnTo>
                <a:lnTo>
                  <a:pt x="1048639" y="34925"/>
                </a:lnTo>
                <a:lnTo>
                  <a:pt x="1082802" y="40259"/>
                </a:lnTo>
                <a:lnTo>
                  <a:pt x="1111250" y="44577"/>
                </a:lnTo>
                <a:lnTo>
                  <a:pt x="1141475" y="45719"/>
                </a:lnTo>
                <a:lnTo>
                  <a:pt x="1175638" y="44577"/>
                </a:lnTo>
                <a:lnTo>
                  <a:pt x="1232534" y="37084"/>
                </a:lnTo>
                <a:lnTo>
                  <a:pt x="1299209" y="22606"/>
                </a:lnTo>
                <a:lnTo>
                  <a:pt x="1332357" y="13969"/>
                </a:lnTo>
                <a:lnTo>
                  <a:pt x="1360678" y="7493"/>
                </a:lnTo>
                <a:lnTo>
                  <a:pt x="1390269" y="2159"/>
                </a:lnTo>
                <a:lnTo>
                  <a:pt x="1419733" y="1016"/>
                </a:lnTo>
                <a:lnTo>
                  <a:pt x="1447165" y="2159"/>
                </a:lnTo>
                <a:lnTo>
                  <a:pt x="1472310" y="5334"/>
                </a:lnTo>
                <a:lnTo>
                  <a:pt x="1498599" y="9652"/>
                </a:lnTo>
                <a:lnTo>
                  <a:pt x="1527047" y="15112"/>
                </a:lnTo>
                <a:lnTo>
                  <a:pt x="1555495" y="22606"/>
                </a:lnTo>
                <a:lnTo>
                  <a:pt x="1580642" y="28067"/>
                </a:lnTo>
                <a:lnTo>
                  <a:pt x="1605915" y="33781"/>
                </a:lnTo>
                <a:lnTo>
                  <a:pt x="1633220" y="37084"/>
                </a:lnTo>
                <a:lnTo>
                  <a:pt x="1661668" y="38100"/>
                </a:lnTo>
                <a:lnTo>
                  <a:pt x="1689099" y="38100"/>
                </a:lnTo>
                <a:lnTo>
                  <a:pt x="1745995" y="32385"/>
                </a:lnTo>
                <a:lnTo>
                  <a:pt x="1807463" y="22606"/>
                </a:lnTo>
                <a:lnTo>
                  <a:pt x="1857501" y="9652"/>
                </a:lnTo>
                <a:lnTo>
                  <a:pt x="1883791" y="4318"/>
                </a:lnTo>
                <a:lnTo>
                  <a:pt x="1911604" y="2159"/>
                </a:lnTo>
                <a:lnTo>
                  <a:pt x="1935607" y="2159"/>
                </a:lnTo>
                <a:lnTo>
                  <a:pt x="1955037" y="5334"/>
                </a:lnTo>
                <a:lnTo>
                  <a:pt x="1972691" y="9652"/>
                </a:lnTo>
                <a:lnTo>
                  <a:pt x="1994661" y="15112"/>
                </a:lnTo>
                <a:lnTo>
                  <a:pt x="2018792" y="21590"/>
                </a:lnTo>
                <a:lnTo>
                  <a:pt x="2041524" y="26924"/>
                </a:lnTo>
                <a:lnTo>
                  <a:pt x="2063876" y="30225"/>
                </a:lnTo>
                <a:lnTo>
                  <a:pt x="2089784" y="32385"/>
                </a:lnTo>
                <a:lnTo>
                  <a:pt x="2121788" y="34925"/>
                </a:lnTo>
                <a:lnTo>
                  <a:pt x="2155571" y="35941"/>
                </a:lnTo>
                <a:lnTo>
                  <a:pt x="2190496" y="32385"/>
                </a:lnTo>
                <a:lnTo>
                  <a:pt x="2224785" y="26924"/>
                </a:lnTo>
                <a:lnTo>
                  <a:pt x="2256028" y="20447"/>
                </a:lnTo>
                <a:lnTo>
                  <a:pt x="2282697" y="13969"/>
                </a:lnTo>
                <a:lnTo>
                  <a:pt x="2305685" y="8636"/>
                </a:lnTo>
                <a:lnTo>
                  <a:pt x="2326259" y="3175"/>
                </a:lnTo>
                <a:lnTo>
                  <a:pt x="2349246" y="1016"/>
                </a:lnTo>
                <a:lnTo>
                  <a:pt x="2374519" y="0"/>
                </a:lnTo>
                <a:lnTo>
                  <a:pt x="2416301" y="4318"/>
                </a:lnTo>
                <a:lnTo>
                  <a:pt x="2455545" y="16129"/>
                </a:lnTo>
                <a:lnTo>
                  <a:pt x="2473197" y="22606"/>
                </a:lnTo>
                <a:lnTo>
                  <a:pt x="2488310" y="28067"/>
                </a:lnTo>
                <a:lnTo>
                  <a:pt x="2508122" y="33781"/>
                </a:lnTo>
                <a:lnTo>
                  <a:pt x="2531110" y="38100"/>
                </a:lnTo>
                <a:lnTo>
                  <a:pt x="2554097" y="41021"/>
                </a:lnTo>
                <a:lnTo>
                  <a:pt x="2575051" y="43561"/>
                </a:lnTo>
                <a:lnTo>
                  <a:pt x="2601341" y="40259"/>
                </a:lnTo>
                <a:lnTo>
                  <a:pt x="2632963" y="34925"/>
                </a:lnTo>
                <a:lnTo>
                  <a:pt x="2667888" y="29083"/>
                </a:lnTo>
                <a:lnTo>
                  <a:pt x="2699638" y="21590"/>
                </a:lnTo>
                <a:lnTo>
                  <a:pt x="2725166" y="15112"/>
                </a:lnTo>
                <a:lnTo>
                  <a:pt x="2747772" y="10794"/>
                </a:lnTo>
                <a:lnTo>
                  <a:pt x="2768726" y="7493"/>
                </a:lnTo>
                <a:lnTo>
                  <a:pt x="2790697" y="4318"/>
                </a:lnTo>
                <a:lnTo>
                  <a:pt x="2811145" y="4318"/>
                </a:lnTo>
                <a:lnTo>
                  <a:pt x="2830957" y="5334"/>
                </a:lnTo>
                <a:lnTo>
                  <a:pt x="2850769" y="7493"/>
                </a:lnTo>
                <a:lnTo>
                  <a:pt x="2868041" y="10794"/>
                </a:lnTo>
                <a:lnTo>
                  <a:pt x="2884678" y="15112"/>
                </a:lnTo>
                <a:lnTo>
                  <a:pt x="2903347" y="20447"/>
                </a:lnTo>
                <a:lnTo>
                  <a:pt x="2923159" y="25146"/>
                </a:lnTo>
                <a:lnTo>
                  <a:pt x="2945130" y="28067"/>
                </a:lnTo>
                <a:lnTo>
                  <a:pt x="2967100" y="30225"/>
                </a:lnTo>
                <a:lnTo>
                  <a:pt x="2990849" y="32385"/>
                </a:lnTo>
                <a:lnTo>
                  <a:pt x="3013836" y="33781"/>
                </a:lnTo>
                <a:lnTo>
                  <a:pt x="3036950" y="33781"/>
                </a:lnTo>
                <a:lnTo>
                  <a:pt x="3056762" y="32385"/>
                </a:lnTo>
                <a:lnTo>
                  <a:pt x="3080766" y="32385"/>
                </a:lnTo>
                <a:lnTo>
                  <a:pt x="3107055" y="31242"/>
                </a:lnTo>
                <a:lnTo>
                  <a:pt x="3132328" y="29083"/>
                </a:lnTo>
                <a:lnTo>
                  <a:pt x="3159633" y="28067"/>
                </a:lnTo>
                <a:lnTo>
                  <a:pt x="3188081" y="28067"/>
                </a:lnTo>
                <a:lnTo>
                  <a:pt x="3212972" y="28067"/>
                </a:lnTo>
                <a:lnTo>
                  <a:pt x="3232785" y="26924"/>
                </a:lnTo>
                <a:lnTo>
                  <a:pt x="3253612" y="26289"/>
                </a:lnTo>
                <a:lnTo>
                  <a:pt x="3278758" y="25146"/>
                </a:lnTo>
                <a:lnTo>
                  <a:pt x="3302888" y="23749"/>
                </a:lnTo>
                <a:lnTo>
                  <a:pt x="3326003" y="23749"/>
                </a:lnTo>
                <a:lnTo>
                  <a:pt x="3345815" y="22606"/>
                </a:lnTo>
                <a:lnTo>
                  <a:pt x="3345815" y="22606"/>
                </a:lnTo>
                <a:lnTo>
                  <a:pt x="3365627" y="21590"/>
                </a:lnTo>
                <a:lnTo>
                  <a:pt x="3385057" y="19431"/>
                </a:lnTo>
                <a:lnTo>
                  <a:pt x="3404870" y="17272"/>
                </a:lnTo>
                <a:lnTo>
                  <a:pt x="3422523" y="19431"/>
                </a:lnTo>
                <a:lnTo>
                  <a:pt x="3438652" y="22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55183" y="23803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7025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9032" y="792479"/>
            <a:ext cx="22349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459736" y="0"/>
                </a:moveTo>
                <a:lnTo>
                  <a:pt x="0" y="0"/>
                </a:lnTo>
                <a:lnTo>
                  <a:pt x="0" y="475488"/>
                </a:lnTo>
                <a:lnTo>
                  <a:pt x="2380488" y="475488"/>
                </a:lnTo>
                <a:lnTo>
                  <a:pt x="2459736" y="396239"/>
                </a:lnTo>
                <a:lnTo>
                  <a:pt x="24597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81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380488" y="475488"/>
                </a:moveTo>
                <a:lnTo>
                  <a:pt x="2396363" y="412114"/>
                </a:lnTo>
                <a:lnTo>
                  <a:pt x="2459736" y="396239"/>
                </a:lnTo>
                <a:lnTo>
                  <a:pt x="2380488" y="475488"/>
                </a:lnTo>
                <a:lnTo>
                  <a:pt x="0" y="475488"/>
                </a:lnTo>
                <a:lnTo>
                  <a:pt x="0" y="0"/>
                </a:lnTo>
                <a:lnTo>
                  <a:pt x="2459736" y="0"/>
                </a:lnTo>
                <a:lnTo>
                  <a:pt x="24597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13778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Excretion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spc="-35" dirty="0">
                <a:latin typeface="Lucida Sans"/>
                <a:cs typeface="Lucida Sans"/>
              </a:rPr>
              <a:t>by </a:t>
            </a:r>
            <a:r>
              <a:rPr sz="1500" spc="-30" dirty="0">
                <a:latin typeface="Lucida Sans"/>
                <a:cs typeface="Lucida Sans"/>
              </a:rPr>
              <a:t>a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pair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3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kidneys.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Nitrogenous </a:t>
            </a:r>
            <a:r>
              <a:rPr sz="1500" spc="-15" dirty="0">
                <a:latin typeface="Lucida Sans"/>
                <a:cs typeface="Lucida Sans"/>
              </a:rPr>
              <a:t>waste </a:t>
            </a:r>
            <a:r>
              <a:rPr sz="1500" spc="-70" dirty="0">
                <a:latin typeface="Lucida Sans"/>
                <a:cs typeface="Lucida Sans"/>
              </a:rPr>
              <a:t>matter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ammonia</a:t>
            </a:r>
            <a:r>
              <a:rPr sz="1500" spc="-40" dirty="0">
                <a:latin typeface="Lucida Sans"/>
                <a:cs typeface="Lucida Sans"/>
              </a:rPr>
              <a:t>.</a:t>
            </a:r>
            <a:r>
              <a:rPr sz="1500" spc="-31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(ammonotelism).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7279" y="2078735"/>
            <a:ext cx="3968496" cy="2953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47161" y="1649475"/>
            <a:ext cx="1245235" cy="44450"/>
          </a:xfrm>
          <a:custGeom>
            <a:avLst/>
            <a:gdLst/>
            <a:ahLst/>
            <a:cxnLst/>
            <a:rect l="l" t="t" r="r" b="b"/>
            <a:pathLst>
              <a:path w="1245235" h="44450">
                <a:moveTo>
                  <a:pt x="6476" y="44196"/>
                </a:moveTo>
                <a:lnTo>
                  <a:pt x="6476" y="44196"/>
                </a:lnTo>
                <a:lnTo>
                  <a:pt x="0" y="29083"/>
                </a:lnTo>
                <a:lnTo>
                  <a:pt x="2158" y="19431"/>
                </a:lnTo>
                <a:lnTo>
                  <a:pt x="14096" y="17272"/>
                </a:lnTo>
                <a:lnTo>
                  <a:pt x="31750" y="16510"/>
                </a:lnTo>
                <a:lnTo>
                  <a:pt x="51562" y="16510"/>
                </a:lnTo>
                <a:lnTo>
                  <a:pt x="69850" y="17272"/>
                </a:lnTo>
                <a:lnTo>
                  <a:pt x="90043" y="17272"/>
                </a:lnTo>
                <a:lnTo>
                  <a:pt x="111632" y="19431"/>
                </a:lnTo>
                <a:lnTo>
                  <a:pt x="136779" y="20447"/>
                </a:lnTo>
                <a:lnTo>
                  <a:pt x="159893" y="21589"/>
                </a:lnTo>
                <a:lnTo>
                  <a:pt x="182880" y="22987"/>
                </a:lnTo>
                <a:lnTo>
                  <a:pt x="204469" y="22987"/>
                </a:lnTo>
                <a:lnTo>
                  <a:pt x="225425" y="22987"/>
                </a:lnTo>
                <a:lnTo>
                  <a:pt x="247395" y="24130"/>
                </a:lnTo>
                <a:lnTo>
                  <a:pt x="269239" y="24130"/>
                </a:lnTo>
                <a:lnTo>
                  <a:pt x="290956" y="24130"/>
                </a:lnTo>
                <a:lnTo>
                  <a:pt x="312165" y="24130"/>
                </a:lnTo>
                <a:lnTo>
                  <a:pt x="336930" y="24130"/>
                </a:lnTo>
                <a:lnTo>
                  <a:pt x="363220" y="25146"/>
                </a:lnTo>
                <a:lnTo>
                  <a:pt x="387730" y="25146"/>
                </a:lnTo>
                <a:lnTo>
                  <a:pt x="408304" y="25146"/>
                </a:lnTo>
                <a:lnTo>
                  <a:pt x="430275" y="25146"/>
                </a:lnTo>
                <a:lnTo>
                  <a:pt x="452120" y="25146"/>
                </a:lnTo>
                <a:lnTo>
                  <a:pt x="475234" y="26288"/>
                </a:lnTo>
                <a:lnTo>
                  <a:pt x="502538" y="26924"/>
                </a:lnTo>
                <a:lnTo>
                  <a:pt x="535304" y="26924"/>
                </a:lnTo>
                <a:lnTo>
                  <a:pt x="564896" y="26924"/>
                </a:lnTo>
                <a:lnTo>
                  <a:pt x="590041" y="26924"/>
                </a:lnTo>
                <a:lnTo>
                  <a:pt x="615314" y="28067"/>
                </a:lnTo>
                <a:lnTo>
                  <a:pt x="743458" y="28067"/>
                </a:lnTo>
                <a:lnTo>
                  <a:pt x="770763" y="29083"/>
                </a:lnTo>
                <a:lnTo>
                  <a:pt x="797051" y="29083"/>
                </a:lnTo>
                <a:lnTo>
                  <a:pt x="823340" y="30225"/>
                </a:lnTo>
                <a:lnTo>
                  <a:pt x="852804" y="30225"/>
                </a:lnTo>
                <a:lnTo>
                  <a:pt x="884554" y="31623"/>
                </a:lnTo>
                <a:lnTo>
                  <a:pt x="911860" y="31623"/>
                </a:lnTo>
                <a:lnTo>
                  <a:pt x="940308" y="32765"/>
                </a:lnTo>
                <a:lnTo>
                  <a:pt x="968755" y="32765"/>
                </a:lnTo>
                <a:lnTo>
                  <a:pt x="998347" y="33782"/>
                </a:lnTo>
                <a:lnTo>
                  <a:pt x="1024636" y="34925"/>
                </a:lnTo>
                <a:lnTo>
                  <a:pt x="1050798" y="35560"/>
                </a:lnTo>
                <a:lnTo>
                  <a:pt x="1078229" y="35560"/>
                </a:lnTo>
                <a:lnTo>
                  <a:pt x="1104518" y="35560"/>
                </a:lnTo>
                <a:lnTo>
                  <a:pt x="1133983" y="35560"/>
                </a:lnTo>
                <a:lnTo>
                  <a:pt x="1163574" y="34925"/>
                </a:lnTo>
                <a:lnTo>
                  <a:pt x="1188720" y="33782"/>
                </a:lnTo>
                <a:lnTo>
                  <a:pt x="1208532" y="30225"/>
                </a:lnTo>
                <a:lnTo>
                  <a:pt x="1225041" y="26924"/>
                </a:lnTo>
                <a:lnTo>
                  <a:pt x="1239139" y="21589"/>
                </a:lnTo>
                <a:lnTo>
                  <a:pt x="1244853" y="11811"/>
                </a:lnTo>
                <a:lnTo>
                  <a:pt x="124167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64026" y="1271396"/>
            <a:ext cx="492759" cy="191770"/>
          </a:xfrm>
          <a:custGeom>
            <a:avLst/>
            <a:gdLst/>
            <a:ahLst/>
            <a:cxnLst/>
            <a:rect l="l" t="t" r="r" b="b"/>
            <a:pathLst>
              <a:path w="492760" h="191769">
                <a:moveTo>
                  <a:pt x="9651" y="156717"/>
                </a:moveTo>
                <a:lnTo>
                  <a:pt x="9651" y="156717"/>
                </a:lnTo>
                <a:lnTo>
                  <a:pt x="0" y="177164"/>
                </a:lnTo>
                <a:lnTo>
                  <a:pt x="2921" y="186943"/>
                </a:lnTo>
                <a:lnTo>
                  <a:pt x="15112" y="191262"/>
                </a:lnTo>
                <a:lnTo>
                  <a:pt x="33782" y="190118"/>
                </a:lnTo>
                <a:lnTo>
                  <a:pt x="54737" y="184785"/>
                </a:lnTo>
                <a:lnTo>
                  <a:pt x="81025" y="175005"/>
                </a:lnTo>
                <a:lnTo>
                  <a:pt x="110489" y="162051"/>
                </a:lnTo>
                <a:lnTo>
                  <a:pt x="142239" y="149860"/>
                </a:lnTo>
                <a:lnTo>
                  <a:pt x="173862" y="137160"/>
                </a:lnTo>
                <a:lnTo>
                  <a:pt x="206628" y="122809"/>
                </a:lnTo>
                <a:lnTo>
                  <a:pt x="242950" y="107314"/>
                </a:lnTo>
                <a:lnTo>
                  <a:pt x="279019" y="94361"/>
                </a:lnTo>
                <a:lnTo>
                  <a:pt x="310641" y="84709"/>
                </a:lnTo>
                <a:lnTo>
                  <a:pt x="342773" y="76073"/>
                </a:lnTo>
                <a:lnTo>
                  <a:pt x="374014" y="66293"/>
                </a:lnTo>
                <a:lnTo>
                  <a:pt x="401447" y="55117"/>
                </a:lnTo>
                <a:lnTo>
                  <a:pt x="429895" y="45719"/>
                </a:lnTo>
                <a:lnTo>
                  <a:pt x="456438" y="36829"/>
                </a:lnTo>
                <a:lnTo>
                  <a:pt x="474852" y="28193"/>
                </a:lnTo>
                <a:lnTo>
                  <a:pt x="488188" y="19557"/>
                </a:lnTo>
                <a:lnTo>
                  <a:pt x="492506" y="10794"/>
                </a:lnTo>
                <a:lnTo>
                  <a:pt x="48920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92472" y="1267459"/>
            <a:ext cx="14604" cy="3175"/>
          </a:xfrm>
          <a:custGeom>
            <a:avLst/>
            <a:gdLst/>
            <a:ahLst/>
            <a:cxnLst/>
            <a:rect l="l" t="t" r="r" b="b"/>
            <a:pathLst>
              <a:path w="14604" h="3175">
                <a:moveTo>
                  <a:pt x="0" y="0"/>
                </a:moveTo>
                <a:lnTo>
                  <a:pt x="14477" y="292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05960" y="1918716"/>
            <a:ext cx="1517015" cy="40640"/>
          </a:xfrm>
          <a:custGeom>
            <a:avLst/>
            <a:gdLst/>
            <a:ahLst/>
            <a:cxnLst/>
            <a:rect l="l" t="t" r="r" b="b"/>
            <a:pathLst>
              <a:path w="1517014" h="40639">
                <a:moveTo>
                  <a:pt x="0" y="2158"/>
                </a:moveTo>
                <a:lnTo>
                  <a:pt x="21589" y="1143"/>
                </a:lnTo>
                <a:lnTo>
                  <a:pt x="39242" y="0"/>
                </a:lnTo>
                <a:lnTo>
                  <a:pt x="39242" y="0"/>
                </a:lnTo>
                <a:lnTo>
                  <a:pt x="60071" y="2158"/>
                </a:lnTo>
                <a:lnTo>
                  <a:pt x="82041" y="4318"/>
                </a:lnTo>
                <a:lnTo>
                  <a:pt x="103631" y="6476"/>
                </a:lnTo>
                <a:lnTo>
                  <a:pt x="125602" y="7619"/>
                </a:lnTo>
                <a:lnTo>
                  <a:pt x="144399" y="7619"/>
                </a:lnTo>
                <a:lnTo>
                  <a:pt x="160527" y="8635"/>
                </a:lnTo>
                <a:lnTo>
                  <a:pt x="179324" y="8635"/>
                </a:lnTo>
                <a:lnTo>
                  <a:pt x="200151" y="9778"/>
                </a:lnTo>
                <a:lnTo>
                  <a:pt x="226440" y="11937"/>
                </a:lnTo>
                <a:lnTo>
                  <a:pt x="252729" y="14477"/>
                </a:lnTo>
                <a:lnTo>
                  <a:pt x="275716" y="15493"/>
                </a:lnTo>
                <a:lnTo>
                  <a:pt x="297688" y="15493"/>
                </a:lnTo>
                <a:lnTo>
                  <a:pt x="316102" y="14477"/>
                </a:lnTo>
                <a:lnTo>
                  <a:pt x="333755" y="14477"/>
                </a:lnTo>
                <a:lnTo>
                  <a:pt x="353440" y="14477"/>
                </a:lnTo>
                <a:lnTo>
                  <a:pt x="375158" y="16256"/>
                </a:lnTo>
                <a:lnTo>
                  <a:pt x="403860" y="19431"/>
                </a:lnTo>
                <a:lnTo>
                  <a:pt x="432308" y="19431"/>
                </a:lnTo>
                <a:lnTo>
                  <a:pt x="458215" y="18414"/>
                </a:lnTo>
                <a:lnTo>
                  <a:pt x="481711" y="20574"/>
                </a:lnTo>
                <a:lnTo>
                  <a:pt x="506856" y="24891"/>
                </a:lnTo>
                <a:lnTo>
                  <a:pt x="530605" y="25907"/>
                </a:lnTo>
                <a:lnTo>
                  <a:pt x="555116" y="24891"/>
                </a:lnTo>
                <a:lnTo>
                  <a:pt x="578865" y="23749"/>
                </a:lnTo>
                <a:lnTo>
                  <a:pt x="600837" y="23749"/>
                </a:lnTo>
                <a:lnTo>
                  <a:pt x="624966" y="24891"/>
                </a:lnTo>
                <a:lnTo>
                  <a:pt x="651255" y="25907"/>
                </a:lnTo>
                <a:lnTo>
                  <a:pt x="676401" y="25907"/>
                </a:lnTo>
                <a:lnTo>
                  <a:pt x="701675" y="25907"/>
                </a:lnTo>
                <a:lnTo>
                  <a:pt x="728979" y="25907"/>
                </a:lnTo>
                <a:lnTo>
                  <a:pt x="757427" y="28066"/>
                </a:lnTo>
                <a:lnTo>
                  <a:pt x="783716" y="28066"/>
                </a:lnTo>
                <a:lnTo>
                  <a:pt x="810005" y="27050"/>
                </a:lnTo>
                <a:lnTo>
                  <a:pt x="838453" y="28066"/>
                </a:lnTo>
                <a:lnTo>
                  <a:pt x="870458" y="29590"/>
                </a:lnTo>
                <a:lnTo>
                  <a:pt x="897763" y="27050"/>
                </a:lnTo>
                <a:lnTo>
                  <a:pt x="925194" y="25907"/>
                </a:lnTo>
                <a:lnTo>
                  <a:pt x="955801" y="24891"/>
                </a:lnTo>
                <a:lnTo>
                  <a:pt x="986027" y="23749"/>
                </a:lnTo>
                <a:lnTo>
                  <a:pt x="1014476" y="22732"/>
                </a:lnTo>
                <a:lnTo>
                  <a:pt x="1044321" y="22732"/>
                </a:lnTo>
                <a:lnTo>
                  <a:pt x="1078229" y="23749"/>
                </a:lnTo>
                <a:lnTo>
                  <a:pt x="1111250" y="23749"/>
                </a:lnTo>
                <a:lnTo>
                  <a:pt x="1142618" y="23749"/>
                </a:lnTo>
                <a:lnTo>
                  <a:pt x="1173226" y="23749"/>
                </a:lnTo>
                <a:lnTo>
                  <a:pt x="1207389" y="23749"/>
                </a:lnTo>
                <a:lnTo>
                  <a:pt x="1240536" y="24891"/>
                </a:lnTo>
                <a:lnTo>
                  <a:pt x="1268984" y="25907"/>
                </a:lnTo>
                <a:lnTo>
                  <a:pt x="1296289" y="28066"/>
                </a:lnTo>
                <a:lnTo>
                  <a:pt x="1326896" y="31368"/>
                </a:lnTo>
                <a:lnTo>
                  <a:pt x="1356487" y="33908"/>
                </a:lnTo>
                <a:lnTo>
                  <a:pt x="1386713" y="35687"/>
                </a:lnTo>
                <a:lnTo>
                  <a:pt x="1416558" y="38226"/>
                </a:lnTo>
                <a:lnTo>
                  <a:pt x="1442847" y="40385"/>
                </a:lnTo>
                <a:lnTo>
                  <a:pt x="1461262" y="39243"/>
                </a:lnTo>
                <a:lnTo>
                  <a:pt x="1476755" y="35687"/>
                </a:lnTo>
                <a:lnTo>
                  <a:pt x="1476755" y="35687"/>
                </a:lnTo>
                <a:lnTo>
                  <a:pt x="1491106" y="32765"/>
                </a:lnTo>
                <a:lnTo>
                  <a:pt x="1505203" y="30225"/>
                </a:lnTo>
                <a:lnTo>
                  <a:pt x="1517014" y="2806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10021" y="19436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84759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7591" y="792479"/>
            <a:ext cx="270129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737485" cy="475615"/>
          </a:xfrm>
          <a:custGeom>
            <a:avLst/>
            <a:gdLst/>
            <a:ahLst/>
            <a:cxnLst/>
            <a:rect l="l" t="t" r="r" b="b"/>
            <a:pathLst>
              <a:path w="2737485" h="475615">
                <a:moveTo>
                  <a:pt x="2737104" y="0"/>
                </a:moveTo>
                <a:lnTo>
                  <a:pt x="0" y="0"/>
                </a:lnTo>
                <a:lnTo>
                  <a:pt x="0" y="475488"/>
                </a:lnTo>
                <a:lnTo>
                  <a:pt x="2657856" y="475488"/>
                </a:lnTo>
                <a:lnTo>
                  <a:pt x="2737104" y="396239"/>
                </a:lnTo>
                <a:lnTo>
                  <a:pt x="273710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553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737485" cy="475615"/>
          </a:xfrm>
          <a:custGeom>
            <a:avLst/>
            <a:gdLst/>
            <a:ahLst/>
            <a:cxnLst/>
            <a:rect l="l" t="t" r="r" b="b"/>
            <a:pathLst>
              <a:path w="2737485" h="475615">
                <a:moveTo>
                  <a:pt x="2657856" y="475488"/>
                </a:moveTo>
                <a:lnTo>
                  <a:pt x="2673731" y="412114"/>
                </a:lnTo>
                <a:lnTo>
                  <a:pt x="2737104" y="396239"/>
                </a:lnTo>
                <a:lnTo>
                  <a:pt x="2657856" y="475488"/>
                </a:lnTo>
                <a:lnTo>
                  <a:pt x="0" y="475488"/>
                </a:lnTo>
                <a:lnTo>
                  <a:pt x="0" y="0"/>
                </a:lnTo>
                <a:lnTo>
                  <a:pt x="2737104" y="0"/>
                </a:lnTo>
                <a:lnTo>
                  <a:pt x="273710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59689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Sexes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epar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ate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but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generally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indistinguishable</a:t>
            </a:r>
            <a:r>
              <a:rPr sz="1500" b="1" spc="-11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externally.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57671" y="1831846"/>
            <a:ext cx="3252216" cy="3255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357623" y="1647444"/>
            <a:ext cx="1449705" cy="30480"/>
          </a:xfrm>
          <a:custGeom>
            <a:avLst/>
            <a:gdLst/>
            <a:ahLst/>
            <a:cxnLst/>
            <a:rect l="l" t="t" r="r" b="b"/>
            <a:pathLst>
              <a:path w="1449704" h="30480">
                <a:moveTo>
                  <a:pt x="16255" y="25272"/>
                </a:moveTo>
                <a:lnTo>
                  <a:pt x="16255" y="25272"/>
                </a:lnTo>
                <a:lnTo>
                  <a:pt x="0" y="20574"/>
                </a:lnTo>
                <a:lnTo>
                  <a:pt x="8636" y="19430"/>
                </a:lnTo>
                <a:lnTo>
                  <a:pt x="23749" y="19430"/>
                </a:lnTo>
                <a:lnTo>
                  <a:pt x="47116" y="19430"/>
                </a:lnTo>
                <a:lnTo>
                  <a:pt x="47116" y="19430"/>
                </a:lnTo>
                <a:lnTo>
                  <a:pt x="70865" y="20574"/>
                </a:lnTo>
                <a:lnTo>
                  <a:pt x="94996" y="21589"/>
                </a:lnTo>
                <a:lnTo>
                  <a:pt x="121665" y="22732"/>
                </a:lnTo>
                <a:lnTo>
                  <a:pt x="150113" y="25272"/>
                </a:lnTo>
                <a:lnTo>
                  <a:pt x="175260" y="27431"/>
                </a:lnTo>
                <a:lnTo>
                  <a:pt x="196976" y="28447"/>
                </a:lnTo>
                <a:lnTo>
                  <a:pt x="218821" y="29209"/>
                </a:lnTo>
                <a:lnTo>
                  <a:pt x="241935" y="29209"/>
                </a:lnTo>
                <a:lnTo>
                  <a:pt x="262763" y="29209"/>
                </a:lnTo>
                <a:lnTo>
                  <a:pt x="335914" y="29209"/>
                </a:lnTo>
                <a:lnTo>
                  <a:pt x="389889" y="29209"/>
                </a:lnTo>
                <a:lnTo>
                  <a:pt x="413638" y="28447"/>
                </a:lnTo>
                <a:lnTo>
                  <a:pt x="442087" y="29209"/>
                </a:lnTo>
                <a:lnTo>
                  <a:pt x="473075" y="30225"/>
                </a:lnTo>
                <a:lnTo>
                  <a:pt x="497839" y="30225"/>
                </a:lnTo>
                <a:lnTo>
                  <a:pt x="521970" y="29209"/>
                </a:lnTo>
                <a:lnTo>
                  <a:pt x="543940" y="29209"/>
                </a:lnTo>
                <a:lnTo>
                  <a:pt x="565912" y="29209"/>
                </a:lnTo>
                <a:lnTo>
                  <a:pt x="587883" y="29209"/>
                </a:lnTo>
                <a:lnTo>
                  <a:pt x="609473" y="29209"/>
                </a:lnTo>
                <a:lnTo>
                  <a:pt x="630681" y="28447"/>
                </a:lnTo>
                <a:lnTo>
                  <a:pt x="746633" y="28447"/>
                </a:lnTo>
                <a:lnTo>
                  <a:pt x="770763" y="26288"/>
                </a:lnTo>
                <a:lnTo>
                  <a:pt x="795909" y="25272"/>
                </a:lnTo>
                <a:lnTo>
                  <a:pt x="820038" y="23749"/>
                </a:lnTo>
                <a:lnTo>
                  <a:pt x="845312" y="22732"/>
                </a:lnTo>
                <a:lnTo>
                  <a:pt x="870076" y="22732"/>
                </a:lnTo>
                <a:lnTo>
                  <a:pt x="894206" y="22732"/>
                </a:lnTo>
                <a:lnTo>
                  <a:pt x="918717" y="21589"/>
                </a:lnTo>
                <a:lnTo>
                  <a:pt x="944626" y="20574"/>
                </a:lnTo>
                <a:lnTo>
                  <a:pt x="972058" y="20574"/>
                </a:lnTo>
                <a:lnTo>
                  <a:pt x="1006221" y="19430"/>
                </a:lnTo>
                <a:lnTo>
                  <a:pt x="1043304" y="18795"/>
                </a:lnTo>
                <a:lnTo>
                  <a:pt x="1078229" y="18795"/>
                </a:lnTo>
                <a:lnTo>
                  <a:pt x="1106677" y="19430"/>
                </a:lnTo>
                <a:lnTo>
                  <a:pt x="1130808" y="19430"/>
                </a:lnTo>
                <a:lnTo>
                  <a:pt x="1154938" y="19430"/>
                </a:lnTo>
                <a:lnTo>
                  <a:pt x="1180084" y="19430"/>
                </a:lnTo>
                <a:lnTo>
                  <a:pt x="1203071" y="18795"/>
                </a:lnTo>
                <a:lnTo>
                  <a:pt x="1226185" y="18795"/>
                </a:lnTo>
                <a:lnTo>
                  <a:pt x="1248790" y="19430"/>
                </a:lnTo>
                <a:lnTo>
                  <a:pt x="1273302" y="19430"/>
                </a:lnTo>
                <a:lnTo>
                  <a:pt x="1292733" y="18795"/>
                </a:lnTo>
                <a:lnTo>
                  <a:pt x="1312545" y="18795"/>
                </a:lnTo>
                <a:lnTo>
                  <a:pt x="1333500" y="16637"/>
                </a:lnTo>
                <a:lnTo>
                  <a:pt x="1351788" y="16637"/>
                </a:lnTo>
                <a:lnTo>
                  <a:pt x="1351788" y="16637"/>
                </a:lnTo>
                <a:lnTo>
                  <a:pt x="1372997" y="15112"/>
                </a:lnTo>
                <a:lnTo>
                  <a:pt x="1393571" y="14096"/>
                </a:lnTo>
                <a:lnTo>
                  <a:pt x="1414399" y="10794"/>
                </a:lnTo>
                <a:lnTo>
                  <a:pt x="1433195" y="6857"/>
                </a:lnTo>
                <a:lnTo>
                  <a:pt x="144932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837554" y="1646427"/>
            <a:ext cx="3810" cy="6985"/>
          </a:xfrm>
          <a:custGeom>
            <a:avLst/>
            <a:gdLst/>
            <a:ahLst/>
            <a:cxnLst/>
            <a:rect l="l" t="t" r="r" b="b"/>
            <a:pathLst>
              <a:path w="3810" h="6985">
                <a:moveTo>
                  <a:pt x="0" y="0"/>
                </a:moveTo>
                <a:lnTo>
                  <a:pt x="0" y="0"/>
                </a:lnTo>
                <a:lnTo>
                  <a:pt x="3683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92652" y="16625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2791" y="252221"/>
            <a:ext cx="2107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660000"/>
                </a:solidFill>
                <a:latin typeface="Gill Sans MT"/>
                <a:cs typeface="Gill Sans MT"/>
              </a:rPr>
              <a:t>Body </a:t>
            </a:r>
            <a:r>
              <a:rPr sz="1800" b="1" spc="-40" dirty="0">
                <a:solidFill>
                  <a:srgbClr val="660000"/>
                </a:solidFill>
                <a:latin typeface="Gill Sans MT"/>
                <a:cs typeface="Gill Sans MT"/>
              </a:rPr>
              <a:t>Wall </a:t>
            </a:r>
            <a:r>
              <a:rPr sz="1800" b="1" spc="30" dirty="0">
                <a:solidFill>
                  <a:srgbClr val="660000"/>
                </a:solidFill>
                <a:latin typeface="Gill Sans MT"/>
                <a:cs typeface="Gill Sans MT"/>
              </a:rPr>
              <a:t>of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660000"/>
                </a:solidFill>
                <a:latin typeface="Gill Sans MT"/>
                <a:cs typeface="Gill Sans MT"/>
              </a:rPr>
              <a:t>Hydra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788718" y="716278"/>
            <a:ext cx="6227521" cy="43036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38883" y="717803"/>
            <a:ext cx="332740" cy="287020"/>
          </a:xfrm>
          <a:custGeom>
            <a:avLst/>
            <a:gdLst/>
            <a:ahLst/>
            <a:cxnLst/>
            <a:rect l="l" t="t" r="r" b="b"/>
            <a:pathLst>
              <a:path w="332739" h="287019">
                <a:moveTo>
                  <a:pt x="0" y="286512"/>
                </a:moveTo>
                <a:lnTo>
                  <a:pt x="332231" y="286512"/>
                </a:lnTo>
                <a:lnTo>
                  <a:pt x="332231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38883" y="717803"/>
            <a:ext cx="332740" cy="287020"/>
          </a:xfrm>
          <a:custGeom>
            <a:avLst/>
            <a:gdLst/>
            <a:ahLst/>
            <a:cxnLst/>
            <a:rect l="l" t="t" r="r" b="b"/>
            <a:pathLst>
              <a:path w="332739" h="287019">
                <a:moveTo>
                  <a:pt x="0" y="286512"/>
                </a:moveTo>
                <a:lnTo>
                  <a:pt x="332231" y="286512"/>
                </a:lnTo>
                <a:lnTo>
                  <a:pt x="332231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31564" y="717803"/>
            <a:ext cx="335280" cy="287020"/>
          </a:xfrm>
          <a:custGeom>
            <a:avLst/>
            <a:gdLst/>
            <a:ahLst/>
            <a:cxnLst/>
            <a:rect l="l" t="t" r="r" b="b"/>
            <a:pathLst>
              <a:path w="335279" h="287019">
                <a:moveTo>
                  <a:pt x="0" y="286512"/>
                </a:moveTo>
                <a:lnTo>
                  <a:pt x="335279" y="286512"/>
                </a:lnTo>
                <a:lnTo>
                  <a:pt x="335279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31564" y="717803"/>
            <a:ext cx="335280" cy="287020"/>
          </a:xfrm>
          <a:custGeom>
            <a:avLst/>
            <a:gdLst/>
            <a:ahLst/>
            <a:cxnLst/>
            <a:rect l="l" t="t" r="r" b="b"/>
            <a:pathLst>
              <a:path w="335279" h="287019">
                <a:moveTo>
                  <a:pt x="0" y="286512"/>
                </a:moveTo>
                <a:lnTo>
                  <a:pt x="335279" y="286512"/>
                </a:lnTo>
                <a:lnTo>
                  <a:pt x="335279" y="0"/>
                </a:lnTo>
                <a:lnTo>
                  <a:pt x="0" y="0"/>
                </a:lnTo>
                <a:lnTo>
                  <a:pt x="0" y="286512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75432" y="4144048"/>
            <a:ext cx="164465" cy="67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734055" y="4155376"/>
            <a:ext cx="359410" cy="52069"/>
          </a:xfrm>
          <a:custGeom>
            <a:avLst/>
            <a:gdLst/>
            <a:ahLst/>
            <a:cxnLst/>
            <a:rect l="l" t="t" r="r" b="b"/>
            <a:pathLst>
              <a:path w="359410" h="52070">
                <a:moveTo>
                  <a:pt x="1016" y="28435"/>
                </a:moveTo>
                <a:lnTo>
                  <a:pt x="1016" y="28435"/>
                </a:lnTo>
                <a:lnTo>
                  <a:pt x="0" y="41402"/>
                </a:lnTo>
                <a:lnTo>
                  <a:pt x="0" y="41402"/>
                </a:lnTo>
                <a:lnTo>
                  <a:pt x="4318" y="50038"/>
                </a:lnTo>
                <a:lnTo>
                  <a:pt x="21589" y="51485"/>
                </a:lnTo>
                <a:lnTo>
                  <a:pt x="21589" y="51485"/>
                </a:lnTo>
                <a:lnTo>
                  <a:pt x="32766" y="48958"/>
                </a:lnTo>
                <a:lnTo>
                  <a:pt x="46100" y="44996"/>
                </a:lnTo>
                <a:lnTo>
                  <a:pt x="60070" y="41402"/>
                </a:lnTo>
                <a:lnTo>
                  <a:pt x="74549" y="36360"/>
                </a:lnTo>
                <a:lnTo>
                  <a:pt x="85343" y="30607"/>
                </a:lnTo>
                <a:lnTo>
                  <a:pt x="94995" y="25565"/>
                </a:lnTo>
                <a:lnTo>
                  <a:pt x="105791" y="19799"/>
                </a:lnTo>
                <a:lnTo>
                  <a:pt x="115950" y="13322"/>
                </a:lnTo>
                <a:lnTo>
                  <a:pt x="125602" y="7924"/>
                </a:lnTo>
                <a:lnTo>
                  <a:pt x="137794" y="3606"/>
                </a:lnTo>
                <a:lnTo>
                  <a:pt x="151892" y="0"/>
                </a:lnTo>
                <a:lnTo>
                  <a:pt x="169544" y="0"/>
                </a:lnTo>
                <a:lnTo>
                  <a:pt x="169544" y="0"/>
                </a:lnTo>
                <a:lnTo>
                  <a:pt x="186055" y="1435"/>
                </a:lnTo>
                <a:lnTo>
                  <a:pt x="201168" y="4686"/>
                </a:lnTo>
                <a:lnTo>
                  <a:pt x="216662" y="10083"/>
                </a:lnTo>
                <a:lnTo>
                  <a:pt x="232156" y="15481"/>
                </a:lnTo>
                <a:lnTo>
                  <a:pt x="246252" y="19799"/>
                </a:lnTo>
                <a:lnTo>
                  <a:pt x="261746" y="25565"/>
                </a:lnTo>
                <a:lnTo>
                  <a:pt x="276860" y="29527"/>
                </a:lnTo>
                <a:lnTo>
                  <a:pt x="292988" y="33845"/>
                </a:lnTo>
                <a:lnTo>
                  <a:pt x="309625" y="37439"/>
                </a:lnTo>
                <a:lnTo>
                  <a:pt x="326136" y="39243"/>
                </a:lnTo>
                <a:lnTo>
                  <a:pt x="342645" y="39243"/>
                </a:lnTo>
                <a:lnTo>
                  <a:pt x="358901" y="3528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42464" y="1212341"/>
            <a:ext cx="836930" cy="342265"/>
          </a:xfrm>
          <a:custGeom>
            <a:avLst/>
            <a:gdLst/>
            <a:ahLst/>
            <a:cxnLst/>
            <a:rect l="l" t="t" r="r" b="b"/>
            <a:pathLst>
              <a:path w="836929" h="342265">
                <a:moveTo>
                  <a:pt x="630682" y="48260"/>
                </a:moveTo>
                <a:lnTo>
                  <a:pt x="630682" y="48260"/>
                </a:lnTo>
                <a:lnTo>
                  <a:pt x="428371" y="0"/>
                </a:lnTo>
                <a:lnTo>
                  <a:pt x="402081" y="0"/>
                </a:lnTo>
                <a:lnTo>
                  <a:pt x="379094" y="0"/>
                </a:lnTo>
                <a:lnTo>
                  <a:pt x="359283" y="0"/>
                </a:lnTo>
                <a:lnTo>
                  <a:pt x="340487" y="1143"/>
                </a:lnTo>
                <a:lnTo>
                  <a:pt x="0" y="217424"/>
                </a:lnTo>
                <a:lnTo>
                  <a:pt x="0" y="217424"/>
                </a:lnTo>
                <a:lnTo>
                  <a:pt x="1397" y="237236"/>
                </a:lnTo>
                <a:lnTo>
                  <a:pt x="4699" y="253111"/>
                </a:lnTo>
                <a:lnTo>
                  <a:pt x="10033" y="268224"/>
                </a:lnTo>
                <a:lnTo>
                  <a:pt x="17653" y="280162"/>
                </a:lnTo>
                <a:lnTo>
                  <a:pt x="25527" y="293497"/>
                </a:lnTo>
                <a:lnTo>
                  <a:pt x="34162" y="303911"/>
                </a:lnTo>
                <a:lnTo>
                  <a:pt x="44958" y="314706"/>
                </a:lnTo>
                <a:lnTo>
                  <a:pt x="58293" y="324739"/>
                </a:lnTo>
                <a:lnTo>
                  <a:pt x="73406" y="332359"/>
                </a:lnTo>
                <a:lnTo>
                  <a:pt x="91059" y="337693"/>
                </a:lnTo>
                <a:lnTo>
                  <a:pt x="108712" y="340995"/>
                </a:lnTo>
                <a:lnTo>
                  <a:pt x="127000" y="342011"/>
                </a:lnTo>
                <a:lnTo>
                  <a:pt x="145796" y="342011"/>
                </a:lnTo>
                <a:lnTo>
                  <a:pt x="164465" y="339852"/>
                </a:lnTo>
                <a:lnTo>
                  <a:pt x="182118" y="337693"/>
                </a:lnTo>
                <a:lnTo>
                  <a:pt x="197231" y="334518"/>
                </a:lnTo>
                <a:lnTo>
                  <a:pt x="212344" y="331216"/>
                </a:lnTo>
                <a:lnTo>
                  <a:pt x="228981" y="326898"/>
                </a:lnTo>
                <a:lnTo>
                  <a:pt x="247650" y="321564"/>
                </a:lnTo>
                <a:lnTo>
                  <a:pt x="269240" y="316103"/>
                </a:lnTo>
                <a:lnTo>
                  <a:pt x="289052" y="311785"/>
                </a:lnTo>
                <a:lnTo>
                  <a:pt x="306705" y="308610"/>
                </a:lnTo>
                <a:lnTo>
                  <a:pt x="324358" y="306451"/>
                </a:lnTo>
                <a:lnTo>
                  <a:pt x="341630" y="303911"/>
                </a:lnTo>
                <a:lnTo>
                  <a:pt x="361442" y="302133"/>
                </a:lnTo>
                <a:lnTo>
                  <a:pt x="382269" y="300990"/>
                </a:lnTo>
                <a:lnTo>
                  <a:pt x="403225" y="299974"/>
                </a:lnTo>
                <a:lnTo>
                  <a:pt x="422910" y="299974"/>
                </a:lnTo>
                <a:lnTo>
                  <a:pt x="441325" y="302133"/>
                </a:lnTo>
                <a:lnTo>
                  <a:pt x="461137" y="304927"/>
                </a:lnTo>
                <a:lnTo>
                  <a:pt x="477647" y="308610"/>
                </a:lnTo>
                <a:lnTo>
                  <a:pt x="495300" y="312547"/>
                </a:lnTo>
                <a:lnTo>
                  <a:pt x="512572" y="314706"/>
                </a:lnTo>
                <a:lnTo>
                  <a:pt x="531368" y="317246"/>
                </a:lnTo>
                <a:lnTo>
                  <a:pt x="548640" y="318262"/>
                </a:lnTo>
                <a:lnTo>
                  <a:pt x="564134" y="317246"/>
                </a:lnTo>
                <a:lnTo>
                  <a:pt x="580644" y="317246"/>
                </a:lnTo>
                <a:lnTo>
                  <a:pt x="599059" y="317246"/>
                </a:lnTo>
                <a:lnTo>
                  <a:pt x="619887" y="316103"/>
                </a:lnTo>
                <a:lnTo>
                  <a:pt x="641858" y="313563"/>
                </a:lnTo>
                <a:lnTo>
                  <a:pt x="660146" y="310769"/>
                </a:lnTo>
                <a:lnTo>
                  <a:pt x="678942" y="308610"/>
                </a:lnTo>
                <a:lnTo>
                  <a:pt x="695452" y="304927"/>
                </a:lnTo>
                <a:lnTo>
                  <a:pt x="711708" y="302133"/>
                </a:lnTo>
                <a:lnTo>
                  <a:pt x="727202" y="296291"/>
                </a:lnTo>
                <a:lnTo>
                  <a:pt x="744855" y="287655"/>
                </a:lnTo>
                <a:lnTo>
                  <a:pt x="760984" y="280162"/>
                </a:lnTo>
                <a:lnTo>
                  <a:pt x="775462" y="271780"/>
                </a:lnTo>
                <a:lnTo>
                  <a:pt x="789432" y="260731"/>
                </a:lnTo>
                <a:lnTo>
                  <a:pt x="802767" y="248793"/>
                </a:lnTo>
                <a:lnTo>
                  <a:pt x="813562" y="237236"/>
                </a:lnTo>
                <a:lnTo>
                  <a:pt x="822578" y="222885"/>
                </a:lnTo>
                <a:lnTo>
                  <a:pt x="830072" y="207391"/>
                </a:lnTo>
                <a:lnTo>
                  <a:pt x="834389" y="191135"/>
                </a:lnTo>
                <a:lnTo>
                  <a:pt x="836549" y="173862"/>
                </a:lnTo>
                <a:lnTo>
                  <a:pt x="835533" y="156337"/>
                </a:lnTo>
                <a:lnTo>
                  <a:pt x="774319" y="87884"/>
                </a:lnTo>
                <a:lnTo>
                  <a:pt x="759968" y="80264"/>
                </a:lnTo>
                <a:lnTo>
                  <a:pt x="747013" y="73787"/>
                </a:lnTo>
                <a:lnTo>
                  <a:pt x="609092" y="39243"/>
                </a:lnTo>
                <a:lnTo>
                  <a:pt x="591438" y="39243"/>
                </a:lnTo>
                <a:lnTo>
                  <a:pt x="571627" y="39243"/>
                </a:lnTo>
                <a:lnTo>
                  <a:pt x="552196" y="39243"/>
                </a:lnTo>
                <a:lnTo>
                  <a:pt x="528828" y="41402"/>
                </a:lnTo>
                <a:lnTo>
                  <a:pt x="507238" y="4254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88559" y="685926"/>
            <a:ext cx="2007362" cy="3895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06465" y="12818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98464" y="13959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28435" y="1481708"/>
            <a:ext cx="7620" cy="5715"/>
          </a:xfrm>
          <a:custGeom>
            <a:avLst/>
            <a:gdLst/>
            <a:ahLst/>
            <a:cxnLst/>
            <a:rect l="l" t="t" r="r" b="b"/>
            <a:pathLst>
              <a:path w="7620" h="5715">
                <a:moveTo>
                  <a:pt x="7492" y="0"/>
                </a:moveTo>
                <a:lnTo>
                  <a:pt x="7492" y="0"/>
                </a:lnTo>
                <a:lnTo>
                  <a:pt x="0" y="5714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81191" y="15849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41390" y="16861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89828" y="17890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66535" y="18934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06465" y="20162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60059" y="21526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984494" y="22819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49264" y="23853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25896" y="24940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81648" y="25925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031610" y="27391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044565" y="29695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116954" y="30469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043548" y="3157473"/>
            <a:ext cx="12700" cy="1270"/>
          </a:xfrm>
          <a:custGeom>
            <a:avLst/>
            <a:gdLst/>
            <a:ahLst/>
            <a:cxnLst/>
            <a:rect l="l" t="t" r="r" b="b"/>
            <a:pathLst>
              <a:path w="12700" h="1269">
                <a:moveTo>
                  <a:pt x="0" y="1016"/>
                </a:moveTo>
                <a:lnTo>
                  <a:pt x="12191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30290" y="32715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65520" y="34202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090665" y="35919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119114" y="37449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90665" y="387746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02858" y="40826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080250" y="1439544"/>
            <a:ext cx="821690" cy="298450"/>
          </a:xfrm>
          <a:custGeom>
            <a:avLst/>
            <a:gdLst/>
            <a:ahLst/>
            <a:cxnLst/>
            <a:rect l="l" t="t" r="r" b="b"/>
            <a:pathLst>
              <a:path w="821690" h="298450">
                <a:moveTo>
                  <a:pt x="621029" y="50800"/>
                </a:moveTo>
                <a:lnTo>
                  <a:pt x="612013" y="41020"/>
                </a:lnTo>
                <a:lnTo>
                  <a:pt x="336296" y="0"/>
                </a:lnTo>
                <a:lnTo>
                  <a:pt x="336296" y="0"/>
                </a:lnTo>
                <a:lnTo>
                  <a:pt x="0" y="178942"/>
                </a:lnTo>
                <a:lnTo>
                  <a:pt x="1143" y="198754"/>
                </a:lnTo>
                <a:lnTo>
                  <a:pt x="5460" y="216407"/>
                </a:lnTo>
                <a:lnTo>
                  <a:pt x="11938" y="231139"/>
                </a:lnTo>
                <a:lnTo>
                  <a:pt x="19811" y="244475"/>
                </a:lnTo>
                <a:lnTo>
                  <a:pt x="29591" y="255269"/>
                </a:lnTo>
                <a:lnTo>
                  <a:pt x="42925" y="262763"/>
                </a:lnTo>
                <a:lnTo>
                  <a:pt x="58039" y="269239"/>
                </a:lnTo>
                <a:lnTo>
                  <a:pt x="76707" y="273557"/>
                </a:lnTo>
                <a:lnTo>
                  <a:pt x="99822" y="274319"/>
                </a:lnTo>
                <a:lnTo>
                  <a:pt x="123951" y="274319"/>
                </a:lnTo>
                <a:lnTo>
                  <a:pt x="123951" y="274319"/>
                </a:lnTo>
                <a:lnTo>
                  <a:pt x="146939" y="272541"/>
                </a:lnTo>
                <a:lnTo>
                  <a:pt x="166750" y="269239"/>
                </a:lnTo>
                <a:lnTo>
                  <a:pt x="186181" y="265683"/>
                </a:lnTo>
                <a:lnTo>
                  <a:pt x="207009" y="261746"/>
                </a:lnTo>
                <a:lnTo>
                  <a:pt x="227965" y="258063"/>
                </a:lnTo>
                <a:lnTo>
                  <a:pt x="249935" y="255904"/>
                </a:lnTo>
                <a:lnTo>
                  <a:pt x="270382" y="254126"/>
                </a:lnTo>
                <a:lnTo>
                  <a:pt x="290195" y="250951"/>
                </a:lnTo>
                <a:lnTo>
                  <a:pt x="310006" y="248412"/>
                </a:lnTo>
                <a:lnTo>
                  <a:pt x="329438" y="246633"/>
                </a:lnTo>
                <a:lnTo>
                  <a:pt x="348233" y="246633"/>
                </a:lnTo>
                <a:lnTo>
                  <a:pt x="364744" y="247268"/>
                </a:lnTo>
                <a:lnTo>
                  <a:pt x="381253" y="249427"/>
                </a:lnTo>
                <a:lnTo>
                  <a:pt x="397509" y="253111"/>
                </a:lnTo>
                <a:lnTo>
                  <a:pt x="414020" y="257048"/>
                </a:lnTo>
                <a:lnTo>
                  <a:pt x="431292" y="261746"/>
                </a:lnTo>
                <a:lnTo>
                  <a:pt x="447928" y="266700"/>
                </a:lnTo>
                <a:lnTo>
                  <a:pt x="466598" y="272541"/>
                </a:lnTo>
                <a:lnTo>
                  <a:pt x="485013" y="276478"/>
                </a:lnTo>
                <a:lnTo>
                  <a:pt x="502666" y="281177"/>
                </a:lnTo>
                <a:lnTo>
                  <a:pt x="522477" y="287654"/>
                </a:lnTo>
                <a:lnTo>
                  <a:pt x="540766" y="291973"/>
                </a:lnTo>
                <a:lnTo>
                  <a:pt x="559434" y="295148"/>
                </a:lnTo>
                <a:lnTo>
                  <a:pt x="578230" y="297306"/>
                </a:lnTo>
                <a:lnTo>
                  <a:pt x="596519" y="298450"/>
                </a:lnTo>
                <a:lnTo>
                  <a:pt x="616330" y="298450"/>
                </a:lnTo>
                <a:lnTo>
                  <a:pt x="637285" y="297306"/>
                </a:lnTo>
                <a:lnTo>
                  <a:pt x="658114" y="296290"/>
                </a:lnTo>
                <a:lnTo>
                  <a:pt x="676909" y="294131"/>
                </a:lnTo>
                <a:lnTo>
                  <a:pt x="695578" y="289813"/>
                </a:lnTo>
                <a:lnTo>
                  <a:pt x="715009" y="283971"/>
                </a:lnTo>
                <a:lnTo>
                  <a:pt x="732663" y="279018"/>
                </a:lnTo>
                <a:lnTo>
                  <a:pt x="747776" y="273557"/>
                </a:lnTo>
                <a:lnTo>
                  <a:pt x="763270" y="265683"/>
                </a:lnTo>
                <a:lnTo>
                  <a:pt x="776224" y="257048"/>
                </a:lnTo>
                <a:lnTo>
                  <a:pt x="788416" y="246633"/>
                </a:lnTo>
                <a:lnTo>
                  <a:pt x="801370" y="234695"/>
                </a:lnTo>
                <a:lnTo>
                  <a:pt x="810005" y="220344"/>
                </a:lnTo>
                <a:lnTo>
                  <a:pt x="816864" y="205231"/>
                </a:lnTo>
                <a:lnTo>
                  <a:pt x="821181" y="188975"/>
                </a:lnTo>
                <a:lnTo>
                  <a:pt x="821181" y="172465"/>
                </a:lnTo>
                <a:lnTo>
                  <a:pt x="821181" y="172465"/>
                </a:lnTo>
                <a:lnTo>
                  <a:pt x="566293" y="44576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447153" y="1337309"/>
            <a:ext cx="252095" cy="51435"/>
          </a:xfrm>
          <a:custGeom>
            <a:avLst/>
            <a:gdLst/>
            <a:ahLst/>
            <a:cxnLst/>
            <a:rect l="l" t="t" r="r" b="b"/>
            <a:pathLst>
              <a:path w="252095" h="51434">
                <a:moveTo>
                  <a:pt x="0" y="9651"/>
                </a:moveTo>
                <a:lnTo>
                  <a:pt x="1016" y="22605"/>
                </a:lnTo>
                <a:lnTo>
                  <a:pt x="1016" y="34925"/>
                </a:lnTo>
                <a:lnTo>
                  <a:pt x="3175" y="45719"/>
                </a:lnTo>
                <a:lnTo>
                  <a:pt x="12192" y="51053"/>
                </a:lnTo>
                <a:lnTo>
                  <a:pt x="26289" y="51053"/>
                </a:lnTo>
                <a:lnTo>
                  <a:pt x="43561" y="47878"/>
                </a:lnTo>
                <a:lnTo>
                  <a:pt x="64389" y="43179"/>
                </a:lnTo>
                <a:lnTo>
                  <a:pt x="89662" y="37084"/>
                </a:lnTo>
                <a:lnTo>
                  <a:pt x="115950" y="29210"/>
                </a:lnTo>
                <a:lnTo>
                  <a:pt x="140080" y="22605"/>
                </a:lnTo>
                <a:lnTo>
                  <a:pt x="162051" y="16128"/>
                </a:lnTo>
                <a:lnTo>
                  <a:pt x="179577" y="10794"/>
                </a:lnTo>
                <a:lnTo>
                  <a:pt x="195833" y="6476"/>
                </a:lnTo>
                <a:lnTo>
                  <a:pt x="214502" y="3175"/>
                </a:lnTo>
                <a:lnTo>
                  <a:pt x="233299" y="1015"/>
                </a:lnTo>
                <a:lnTo>
                  <a:pt x="251968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96834" y="2661157"/>
            <a:ext cx="243713" cy="133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88866" y="2220341"/>
            <a:ext cx="655955" cy="430530"/>
          </a:xfrm>
          <a:custGeom>
            <a:avLst/>
            <a:gdLst/>
            <a:ahLst/>
            <a:cxnLst/>
            <a:rect l="l" t="t" r="r" b="b"/>
            <a:pathLst>
              <a:path w="655954" h="430530">
                <a:moveTo>
                  <a:pt x="493649" y="42544"/>
                </a:moveTo>
                <a:lnTo>
                  <a:pt x="493649" y="42544"/>
                </a:lnTo>
                <a:lnTo>
                  <a:pt x="349250" y="0"/>
                </a:lnTo>
                <a:lnTo>
                  <a:pt x="327279" y="0"/>
                </a:lnTo>
                <a:lnTo>
                  <a:pt x="327279" y="0"/>
                </a:lnTo>
                <a:lnTo>
                  <a:pt x="182880" y="24130"/>
                </a:lnTo>
                <a:lnTo>
                  <a:pt x="158750" y="31750"/>
                </a:lnTo>
                <a:lnTo>
                  <a:pt x="140081" y="37845"/>
                </a:lnTo>
                <a:lnTo>
                  <a:pt x="122428" y="46481"/>
                </a:lnTo>
                <a:lnTo>
                  <a:pt x="107315" y="56133"/>
                </a:lnTo>
                <a:lnTo>
                  <a:pt x="93980" y="64896"/>
                </a:lnTo>
                <a:lnTo>
                  <a:pt x="82169" y="74930"/>
                </a:lnTo>
                <a:lnTo>
                  <a:pt x="71374" y="84581"/>
                </a:lnTo>
                <a:lnTo>
                  <a:pt x="60579" y="94360"/>
                </a:lnTo>
                <a:lnTo>
                  <a:pt x="49403" y="104139"/>
                </a:lnTo>
                <a:lnTo>
                  <a:pt x="37084" y="118109"/>
                </a:lnTo>
                <a:lnTo>
                  <a:pt x="0" y="230377"/>
                </a:lnTo>
                <a:lnTo>
                  <a:pt x="0" y="230377"/>
                </a:lnTo>
                <a:lnTo>
                  <a:pt x="2159" y="248793"/>
                </a:lnTo>
                <a:lnTo>
                  <a:pt x="5842" y="266064"/>
                </a:lnTo>
                <a:lnTo>
                  <a:pt x="11937" y="284480"/>
                </a:lnTo>
                <a:lnTo>
                  <a:pt x="20955" y="300608"/>
                </a:lnTo>
                <a:lnTo>
                  <a:pt x="30607" y="315087"/>
                </a:lnTo>
                <a:lnTo>
                  <a:pt x="41783" y="325881"/>
                </a:lnTo>
                <a:lnTo>
                  <a:pt x="51562" y="337693"/>
                </a:lnTo>
                <a:lnTo>
                  <a:pt x="62737" y="347471"/>
                </a:lnTo>
                <a:lnTo>
                  <a:pt x="74549" y="357124"/>
                </a:lnTo>
                <a:lnTo>
                  <a:pt x="88900" y="365759"/>
                </a:lnTo>
                <a:lnTo>
                  <a:pt x="106299" y="376935"/>
                </a:lnTo>
                <a:lnTo>
                  <a:pt x="127127" y="389889"/>
                </a:lnTo>
                <a:lnTo>
                  <a:pt x="152273" y="399669"/>
                </a:lnTo>
                <a:lnTo>
                  <a:pt x="174244" y="407162"/>
                </a:lnTo>
                <a:lnTo>
                  <a:pt x="191897" y="413638"/>
                </a:lnTo>
                <a:lnTo>
                  <a:pt x="210312" y="419481"/>
                </a:lnTo>
                <a:lnTo>
                  <a:pt x="232283" y="423418"/>
                </a:lnTo>
                <a:lnTo>
                  <a:pt x="256412" y="426593"/>
                </a:lnTo>
                <a:lnTo>
                  <a:pt x="282702" y="429132"/>
                </a:lnTo>
                <a:lnTo>
                  <a:pt x="308610" y="430275"/>
                </a:lnTo>
                <a:lnTo>
                  <a:pt x="308610" y="430275"/>
                </a:lnTo>
                <a:lnTo>
                  <a:pt x="335915" y="429132"/>
                </a:lnTo>
                <a:lnTo>
                  <a:pt x="362585" y="426593"/>
                </a:lnTo>
                <a:lnTo>
                  <a:pt x="387731" y="423418"/>
                </a:lnTo>
                <a:lnTo>
                  <a:pt x="411480" y="419481"/>
                </a:lnTo>
                <a:lnTo>
                  <a:pt x="435610" y="411860"/>
                </a:lnTo>
                <a:lnTo>
                  <a:pt x="458978" y="403987"/>
                </a:lnTo>
                <a:lnTo>
                  <a:pt x="479552" y="394207"/>
                </a:lnTo>
                <a:lnTo>
                  <a:pt x="500380" y="382396"/>
                </a:lnTo>
                <a:lnTo>
                  <a:pt x="520954" y="371601"/>
                </a:lnTo>
                <a:lnTo>
                  <a:pt x="540766" y="359282"/>
                </a:lnTo>
                <a:lnTo>
                  <a:pt x="558419" y="347471"/>
                </a:lnTo>
                <a:lnTo>
                  <a:pt x="573913" y="333375"/>
                </a:lnTo>
                <a:lnTo>
                  <a:pt x="586867" y="319024"/>
                </a:lnTo>
                <a:lnTo>
                  <a:pt x="586867" y="319024"/>
                </a:lnTo>
                <a:lnTo>
                  <a:pt x="600202" y="303910"/>
                </a:lnTo>
                <a:lnTo>
                  <a:pt x="614172" y="286638"/>
                </a:lnTo>
                <a:lnTo>
                  <a:pt x="626491" y="268985"/>
                </a:lnTo>
                <a:lnTo>
                  <a:pt x="637286" y="251713"/>
                </a:lnTo>
                <a:lnTo>
                  <a:pt x="646176" y="233299"/>
                </a:lnTo>
                <a:lnTo>
                  <a:pt x="652399" y="212851"/>
                </a:lnTo>
                <a:lnTo>
                  <a:pt x="655955" y="191134"/>
                </a:lnTo>
                <a:lnTo>
                  <a:pt x="654938" y="169544"/>
                </a:lnTo>
                <a:lnTo>
                  <a:pt x="613156" y="108712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702811" y="3378200"/>
            <a:ext cx="971550" cy="506095"/>
          </a:xfrm>
          <a:custGeom>
            <a:avLst/>
            <a:gdLst/>
            <a:ahLst/>
            <a:cxnLst/>
            <a:rect l="l" t="t" r="r" b="b"/>
            <a:pathLst>
              <a:path w="971550" h="506095">
                <a:moveTo>
                  <a:pt x="836295" y="126618"/>
                </a:moveTo>
                <a:lnTo>
                  <a:pt x="836295" y="126618"/>
                </a:lnTo>
                <a:lnTo>
                  <a:pt x="683260" y="57531"/>
                </a:lnTo>
                <a:lnTo>
                  <a:pt x="667765" y="53212"/>
                </a:lnTo>
                <a:lnTo>
                  <a:pt x="652272" y="47879"/>
                </a:lnTo>
                <a:lnTo>
                  <a:pt x="406400" y="0"/>
                </a:lnTo>
                <a:lnTo>
                  <a:pt x="381888" y="0"/>
                </a:lnTo>
                <a:lnTo>
                  <a:pt x="381888" y="0"/>
                </a:lnTo>
                <a:lnTo>
                  <a:pt x="0" y="186817"/>
                </a:lnTo>
                <a:lnTo>
                  <a:pt x="1015" y="205105"/>
                </a:lnTo>
                <a:lnTo>
                  <a:pt x="5714" y="224536"/>
                </a:lnTo>
                <a:lnTo>
                  <a:pt x="11811" y="240792"/>
                </a:lnTo>
                <a:lnTo>
                  <a:pt x="21971" y="255143"/>
                </a:lnTo>
                <a:lnTo>
                  <a:pt x="33147" y="266700"/>
                </a:lnTo>
                <a:lnTo>
                  <a:pt x="46100" y="277876"/>
                </a:lnTo>
                <a:lnTo>
                  <a:pt x="59054" y="286512"/>
                </a:lnTo>
                <a:lnTo>
                  <a:pt x="74549" y="295148"/>
                </a:lnTo>
                <a:lnTo>
                  <a:pt x="91059" y="304800"/>
                </a:lnTo>
                <a:lnTo>
                  <a:pt x="106172" y="312420"/>
                </a:lnTo>
                <a:lnTo>
                  <a:pt x="119507" y="320294"/>
                </a:lnTo>
                <a:lnTo>
                  <a:pt x="133476" y="331089"/>
                </a:lnTo>
                <a:lnTo>
                  <a:pt x="146812" y="343027"/>
                </a:lnTo>
                <a:lnTo>
                  <a:pt x="158750" y="354838"/>
                </a:lnTo>
                <a:lnTo>
                  <a:pt x="170561" y="366776"/>
                </a:lnTo>
                <a:lnTo>
                  <a:pt x="180721" y="378714"/>
                </a:lnTo>
                <a:lnTo>
                  <a:pt x="189357" y="394081"/>
                </a:lnTo>
                <a:lnTo>
                  <a:pt x="197992" y="409321"/>
                </a:lnTo>
                <a:lnTo>
                  <a:pt x="209168" y="424688"/>
                </a:lnTo>
                <a:lnTo>
                  <a:pt x="220345" y="438404"/>
                </a:lnTo>
                <a:lnTo>
                  <a:pt x="232155" y="450596"/>
                </a:lnTo>
                <a:lnTo>
                  <a:pt x="245110" y="461518"/>
                </a:lnTo>
                <a:lnTo>
                  <a:pt x="259587" y="470154"/>
                </a:lnTo>
                <a:lnTo>
                  <a:pt x="274954" y="477647"/>
                </a:lnTo>
                <a:lnTo>
                  <a:pt x="293370" y="483743"/>
                </a:lnTo>
                <a:lnTo>
                  <a:pt x="314198" y="490601"/>
                </a:lnTo>
                <a:lnTo>
                  <a:pt x="338327" y="497103"/>
                </a:lnTo>
                <a:lnTo>
                  <a:pt x="361441" y="502500"/>
                </a:lnTo>
                <a:lnTo>
                  <a:pt x="384048" y="504659"/>
                </a:lnTo>
                <a:lnTo>
                  <a:pt x="406400" y="505739"/>
                </a:lnTo>
                <a:lnTo>
                  <a:pt x="427989" y="505739"/>
                </a:lnTo>
                <a:lnTo>
                  <a:pt x="427989" y="505739"/>
                </a:lnTo>
                <a:lnTo>
                  <a:pt x="449961" y="504659"/>
                </a:lnTo>
                <a:lnTo>
                  <a:pt x="469773" y="503580"/>
                </a:lnTo>
                <a:lnTo>
                  <a:pt x="488441" y="501421"/>
                </a:lnTo>
                <a:lnTo>
                  <a:pt x="505713" y="498182"/>
                </a:lnTo>
                <a:lnTo>
                  <a:pt x="524510" y="494919"/>
                </a:lnTo>
                <a:lnTo>
                  <a:pt x="541782" y="489585"/>
                </a:lnTo>
                <a:lnTo>
                  <a:pt x="560451" y="486283"/>
                </a:lnTo>
                <a:lnTo>
                  <a:pt x="579247" y="483108"/>
                </a:lnTo>
                <a:lnTo>
                  <a:pt x="596518" y="479806"/>
                </a:lnTo>
                <a:lnTo>
                  <a:pt x="616330" y="475107"/>
                </a:lnTo>
                <a:lnTo>
                  <a:pt x="635000" y="472313"/>
                </a:lnTo>
                <a:lnTo>
                  <a:pt x="655954" y="470154"/>
                </a:lnTo>
                <a:lnTo>
                  <a:pt x="676783" y="470154"/>
                </a:lnTo>
                <a:lnTo>
                  <a:pt x="697357" y="471170"/>
                </a:lnTo>
                <a:lnTo>
                  <a:pt x="718185" y="472313"/>
                </a:lnTo>
                <a:lnTo>
                  <a:pt x="737997" y="472948"/>
                </a:lnTo>
                <a:lnTo>
                  <a:pt x="755268" y="475107"/>
                </a:lnTo>
                <a:lnTo>
                  <a:pt x="772922" y="477647"/>
                </a:lnTo>
                <a:lnTo>
                  <a:pt x="793750" y="478790"/>
                </a:lnTo>
                <a:lnTo>
                  <a:pt x="814704" y="477647"/>
                </a:lnTo>
                <a:lnTo>
                  <a:pt x="835151" y="475107"/>
                </a:lnTo>
                <a:lnTo>
                  <a:pt x="852804" y="471170"/>
                </a:lnTo>
                <a:lnTo>
                  <a:pt x="869314" y="464312"/>
                </a:lnTo>
                <a:lnTo>
                  <a:pt x="883412" y="454660"/>
                </a:lnTo>
                <a:lnTo>
                  <a:pt x="895603" y="444119"/>
                </a:lnTo>
                <a:lnTo>
                  <a:pt x="905763" y="430911"/>
                </a:lnTo>
                <a:lnTo>
                  <a:pt x="914400" y="418973"/>
                </a:lnTo>
                <a:lnTo>
                  <a:pt x="923036" y="406019"/>
                </a:lnTo>
                <a:lnTo>
                  <a:pt x="931672" y="391922"/>
                </a:lnTo>
                <a:lnTo>
                  <a:pt x="939164" y="376555"/>
                </a:lnTo>
                <a:lnTo>
                  <a:pt x="947165" y="362458"/>
                </a:lnTo>
                <a:lnTo>
                  <a:pt x="953642" y="348361"/>
                </a:lnTo>
                <a:lnTo>
                  <a:pt x="958976" y="334391"/>
                </a:lnTo>
                <a:lnTo>
                  <a:pt x="964438" y="317881"/>
                </a:lnTo>
                <a:lnTo>
                  <a:pt x="967613" y="300482"/>
                </a:lnTo>
                <a:lnTo>
                  <a:pt x="970152" y="282956"/>
                </a:lnTo>
                <a:lnTo>
                  <a:pt x="971296" y="264922"/>
                </a:lnTo>
                <a:lnTo>
                  <a:pt x="967613" y="247269"/>
                </a:lnTo>
                <a:lnTo>
                  <a:pt x="946023" y="197612"/>
                </a:lnTo>
                <a:lnTo>
                  <a:pt x="935989" y="184658"/>
                </a:lnTo>
                <a:lnTo>
                  <a:pt x="926211" y="173862"/>
                </a:lnTo>
                <a:lnTo>
                  <a:pt x="876935" y="133476"/>
                </a:lnTo>
                <a:lnTo>
                  <a:pt x="854963" y="120142"/>
                </a:lnTo>
                <a:lnTo>
                  <a:pt x="835151" y="108331"/>
                </a:lnTo>
                <a:lnTo>
                  <a:pt x="820038" y="95376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473199"/>
            <a:ext cx="3850640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external</a:t>
            </a:r>
            <a:r>
              <a:rPr sz="1500" spc="-3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Most </a:t>
            </a:r>
            <a:r>
              <a:rPr sz="1500" spc="-75" dirty="0">
                <a:latin typeface="Lucida Sans"/>
                <a:cs typeface="Lucida Sans"/>
              </a:rPr>
              <a:t>forms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210" dirty="0">
                <a:latin typeface="Lucida Sans"/>
                <a:cs typeface="Lucida Sans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oviparous</a:t>
            </a:r>
            <a:r>
              <a:rPr sz="1500" spc="-5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Life </a:t>
            </a:r>
            <a:r>
              <a:rPr sz="1500" spc="-65" dirty="0">
                <a:latin typeface="Lucida Sans"/>
                <a:cs typeface="Lucida Sans"/>
              </a:rPr>
              <a:t>history </a:t>
            </a:r>
            <a:r>
              <a:rPr sz="1500" spc="-55" dirty="0">
                <a:latin typeface="Lucida Sans"/>
                <a:cs typeface="Lucida Sans"/>
              </a:rPr>
              <a:t>may </a:t>
            </a:r>
            <a:r>
              <a:rPr sz="1500" spc="-40" dirty="0">
                <a:latin typeface="Lucida Sans"/>
                <a:cs typeface="Lucida Sans"/>
              </a:rPr>
              <a:t>have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310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larval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form</a:t>
            </a:r>
            <a:r>
              <a:rPr sz="1500" spc="-3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Some </a:t>
            </a:r>
            <a:r>
              <a:rPr sz="1500" spc="-60" dirty="0">
                <a:latin typeface="Lucida Sans"/>
                <a:cs typeface="Lucida Sans"/>
              </a:rPr>
              <a:t>fishes </a:t>
            </a:r>
            <a:r>
              <a:rPr sz="1500" spc="-25" dirty="0">
                <a:latin typeface="Lucida Sans"/>
                <a:cs typeface="Lucida Sans"/>
              </a:rPr>
              <a:t>show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parental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care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28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eggs</a:t>
            </a:r>
            <a:r>
              <a:rPr sz="1500" spc="-5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4" y="774134"/>
            <a:ext cx="360046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600" y="792479"/>
            <a:ext cx="33230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3489960" cy="475615"/>
          </a:xfrm>
          <a:custGeom>
            <a:avLst/>
            <a:gdLst/>
            <a:ahLst/>
            <a:cxnLst/>
            <a:rect l="l" t="t" r="r" b="b"/>
            <a:pathLst>
              <a:path w="3489960" h="475615">
                <a:moveTo>
                  <a:pt x="3489960" y="0"/>
                </a:moveTo>
                <a:lnTo>
                  <a:pt x="0" y="0"/>
                </a:lnTo>
                <a:lnTo>
                  <a:pt x="0" y="475488"/>
                </a:lnTo>
                <a:lnTo>
                  <a:pt x="3410712" y="475488"/>
                </a:lnTo>
                <a:lnTo>
                  <a:pt x="3489960" y="396239"/>
                </a:lnTo>
                <a:lnTo>
                  <a:pt x="348996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2838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3489960" cy="475615"/>
          </a:xfrm>
          <a:custGeom>
            <a:avLst/>
            <a:gdLst/>
            <a:ahLst/>
            <a:cxnLst/>
            <a:rect l="l" t="t" r="r" b="b"/>
            <a:pathLst>
              <a:path w="3489960" h="475615">
                <a:moveTo>
                  <a:pt x="3410712" y="475488"/>
                </a:moveTo>
                <a:lnTo>
                  <a:pt x="3426587" y="412114"/>
                </a:lnTo>
                <a:lnTo>
                  <a:pt x="3489960" y="396239"/>
                </a:lnTo>
                <a:lnTo>
                  <a:pt x="3410712" y="475488"/>
                </a:lnTo>
                <a:lnTo>
                  <a:pt x="0" y="475488"/>
                </a:lnTo>
                <a:lnTo>
                  <a:pt x="0" y="0"/>
                </a:lnTo>
                <a:lnTo>
                  <a:pt x="3489960" y="0"/>
                </a:lnTo>
                <a:lnTo>
                  <a:pt x="348996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83867" y="840104"/>
            <a:ext cx="29521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Fertilization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Development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86655" y="2499359"/>
            <a:ext cx="4572000" cy="25725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833245" y="1716277"/>
            <a:ext cx="749300" cy="49530"/>
          </a:xfrm>
          <a:custGeom>
            <a:avLst/>
            <a:gdLst/>
            <a:ahLst/>
            <a:cxnLst/>
            <a:rect l="l" t="t" r="r" b="b"/>
            <a:pathLst>
              <a:path w="749300" h="49530">
                <a:moveTo>
                  <a:pt x="0" y="38988"/>
                </a:moveTo>
                <a:lnTo>
                  <a:pt x="0" y="38988"/>
                </a:lnTo>
                <a:lnTo>
                  <a:pt x="8636" y="40005"/>
                </a:lnTo>
                <a:lnTo>
                  <a:pt x="20574" y="41148"/>
                </a:lnTo>
                <a:lnTo>
                  <a:pt x="38227" y="43561"/>
                </a:lnTo>
                <a:lnTo>
                  <a:pt x="58038" y="44704"/>
                </a:lnTo>
                <a:lnTo>
                  <a:pt x="76327" y="45720"/>
                </a:lnTo>
                <a:lnTo>
                  <a:pt x="95123" y="46482"/>
                </a:lnTo>
                <a:lnTo>
                  <a:pt x="113792" y="47879"/>
                </a:lnTo>
                <a:lnTo>
                  <a:pt x="133604" y="49022"/>
                </a:lnTo>
                <a:lnTo>
                  <a:pt x="153416" y="47879"/>
                </a:lnTo>
                <a:lnTo>
                  <a:pt x="174244" y="46482"/>
                </a:lnTo>
                <a:lnTo>
                  <a:pt x="195834" y="46482"/>
                </a:lnTo>
                <a:lnTo>
                  <a:pt x="217805" y="47879"/>
                </a:lnTo>
                <a:lnTo>
                  <a:pt x="241935" y="47879"/>
                </a:lnTo>
                <a:lnTo>
                  <a:pt x="269367" y="45720"/>
                </a:lnTo>
                <a:lnTo>
                  <a:pt x="295656" y="44704"/>
                </a:lnTo>
                <a:lnTo>
                  <a:pt x="318643" y="43561"/>
                </a:lnTo>
                <a:lnTo>
                  <a:pt x="340613" y="42163"/>
                </a:lnTo>
                <a:lnTo>
                  <a:pt x="363219" y="42163"/>
                </a:lnTo>
                <a:lnTo>
                  <a:pt x="387731" y="44704"/>
                </a:lnTo>
                <a:lnTo>
                  <a:pt x="411480" y="45720"/>
                </a:lnTo>
                <a:lnTo>
                  <a:pt x="436753" y="44704"/>
                </a:lnTo>
                <a:lnTo>
                  <a:pt x="464057" y="42163"/>
                </a:lnTo>
                <a:lnTo>
                  <a:pt x="491490" y="41148"/>
                </a:lnTo>
                <a:lnTo>
                  <a:pt x="524510" y="41148"/>
                </a:lnTo>
                <a:lnTo>
                  <a:pt x="558419" y="40005"/>
                </a:lnTo>
                <a:lnTo>
                  <a:pt x="590042" y="38988"/>
                </a:lnTo>
                <a:lnTo>
                  <a:pt x="615315" y="37846"/>
                </a:lnTo>
                <a:lnTo>
                  <a:pt x="637286" y="37846"/>
                </a:lnTo>
                <a:lnTo>
                  <a:pt x="657098" y="38988"/>
                </a:lnTo>
                <a:lnTo>
                  <a:pt x="676529" y="38988"/>
                </a:lnTo>
                <a:lnTo>
                  <a:pt x="697357" y="38988"/>
                </a:lnTo>
                <a:lnTo>
                  <a:pt x="697357" y="38988"/>
                </a:lnTo>
                <a:lnTo>
                  <a:pt x="716026" y="37846"/>
                </a:lnTo>
                <a:lnTo>
                  <a:pt x="730504" y="34671"/>
                </a:lnTo>
                <a:lnTo>
                  <a:pt x="739140" y="28194"/>
                </a:lnTo>
                <a:lnTo>
                  <a:pt x="744474" y="17272"/>
                </a:lnTo>
                <a:lnTo>
                  <a:pt x="748792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710179" y="1542414"/>
            <a:ext cx="501650" cy="74295"/>
          </a:xfrm>
          <a:custGeom>
            <a:avLst/>
            <a:gdLst/>
            <a:ahLst/>
            <a:cxnLst/>
            <a:rect l="l" t="t" r="r" b="b"/>
            <a:pathLst>
              <a:path w="501650" h="74294">
                <a:moveTo>
                  <a:pt x="0" y="55880"/>
                </a:moveTo>
                <a:lnTo>
                  <a:pt x="0" y="68453"/>
                </a:lnTo>
                <a:lnTo>
                  <a:pt x="8762" y="73151"/>
                </a:lnTo>
                <a:lnTo>
                  <a:pt x="23113" y="74168"/>
                </a:lnTo>
                <a:lnTo>
                  <a:pt x="40767" y="73151"/>
                </a:lnTo>
                <a:lnTo>
                  <a:pt x="60197" y="70993"/>
                </a:lnTo>
                <a:lnTo>
                  <a:pt x="83184" y="65150"/>
                </a:lnTo>
                <a:lnTo>
                  <a:pt x="110617" y="60833"/>
                </a:lnTo>
                <a:lnTo>
                  <a:pt x="139064" y="56514"/>
                </a:lnTo>
                <a:lnTo>
                  <a:pt x="166369" y="53721"/>
                </a:lnTo>
                <a:lnTo>
                  <a:pt x="197357" y="50037"/>
                </a:lnTo>
                <a:lnTo>
                  <a:pt x="229743" y="45720"/>
                </a:lnTo>
                <a:lnTo>
                  <a:pt x="261746" y="41401"/>
                </a:lnTo>
                <a:lnTo>
                  <a:pt x="292353" y="39243"/>
                </a:lnTo>
                <a:lnTo>
                  <a:pt x="320801" y="36068"/>
                </a:lnTo>
                <a:lnTo>
                  <a:pt x="349250" y="34925"/>
                </a:lnTo>
                <a:lnTo>
                  <a:pt x="377697" y="33528"/>
                </a:lnTo>
                <a:lnTo>
                  <a:pt x="407162" y="31750"/>
                </a:lnTo>
                <a:lnTo>
                  <a:pt x="436752" y="30607"/>
                </a:lnTo>
                <a:lnTo>
                  <a:pt x="460882" y="29591"/>
                </a:lnTo>
                <a:lnTo>
                  <a:pt x="481711" y="27432"/>
                </a:lnTo>
                <a:lnTo>
                  <a:pt x="495045" y="23749"/>
                </a:lnTo>
                <a:lnTo>
                  <a:pt x="501522" y="19812"/>
                </a:lnTo>
                <a:lnTo>
                  <a:pt x="49898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50183" y="15751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24276" y="1983485"/>
            <a:ext cx="1036319" cy="21590"/>
          </a:xfrm>
          <a:custGeom>
            <a:avLst/>
            <a:gdLst/>
            <a:ahLst/>
            <a:cxnLst/>
            <a:rect l="l" t="t" r="r" b="b"/>
            <a:pathLst>
              <a:path w="1036320" h="21589">
                <a:moveTo>
                  <a:pt x="0" y="1015"/>
                </a:moveTo>
                <a:lnTo>
                  <a:pt x="13335" y="1015"/>
                </a:lnTo>
                <a:lnTo>
                  <a:pt x="13335" y="1015"/>
                </a:lnTo>
                <a:lnTo>
                  <a:pt x="27305" y="3175"/>
                </a:lnTo>
                <a:lnTo>
                  <a:pt x="46100" y="4318"/>
                </a:lnTo>
                <a:lnTo>
                  <a:pt x="66929" y="5333"/>
                </a:lnTo>
                <a:lnTo>
                  <a:pt x="91059" y="5333"/>
                </a:lnTo>
                <a:lnTo>
                  <a:pt x="114808" y="5333"/>
                </a:lnTo>
                <a:lnTo>
                  <a:pt x="140462" y="5333"/>
                </a:lnTo>
                <a:lnTo>
                  <a:pt x="164465" y="5333"/>
                </a:lnTo>
                <a:lnTo>
                  <a:pt x="188341" y="5333"/>
                </a:lnTo>
                <a:lnTo>
                  <a:pt x="210566" y="3175"/>
                </a:lnTo>
                <a:lnTo>
                  <a:pt x="231140" y="3175"/>
                </a:lnTo>
                <a:lnTo>
                  <a:pt x="248793" y="2158"/>
                </a:lnTo>
                <a:lnTo>
                  <a:pt x="269621" y="1015"/>
                </a:lnTo>
                <a:lnTo>
                  <a:pt x="290195" y="1015"/>
                </a:lnTo>
                <a:lnTo>
                  <a:pt x="310006" y="2158"/>
                </a:lnTo>
                <a:lnTo>
                  <a:pt x="331978" y="3175"/>
                </a:lnTo>
                <a:lnTo>
                  <a:pt x="357124" y="4318"/>
                </a:lnTo>
                <a:lnTo>
                  <a:pt x="379095" y="5333"/>
                </a:lnTo>
                <a:lnTo>
                  <a:pt x="396748" y="3175"/>
                </a:lnTo>
                <a:lnTo>
                  <a:pt x="412877" y="2158"/>
                </a:lnTo>
                <a:lnTo>
                  <a:pt x="430149" y="2158"/>
                </a:lnTo>
                <a:lnTo>
                  <a:pt x="449961" y="3175"/>
                </a:lnTo>
                <a:lnTo>
                  <a:pt x="475234" y="2158"/>
                </a:lnTo>
                <a:lnTo>
                  <a:pt x="502539" y="1015"/>
                </a:lnTo>
                <a:lnTo>
                  <a:pt x="528827" y="0"/>
                </a:lnTo>
                <a:lnTo>
                  <a:pt x="559435" y="0"/>
                </a:lnTo>
                <a:lnTo>
                  <a:pt x="590423" y="0"/>
                </a:lnTo>
                <a:lnTo>
                  <a:pt x="619887" y="1015"/>
                </a:lnTo>
                <a:lnTo>
                  <a:pt x="653796" y="3175"/>
                </a:lnTo>
                <a:lnTo>
                  <a:pt x="686562" y="4318"/>
                </a:lnTo>
                <a:lnTo>
                  <a:pt x="717169" y="5333"/>
                </a:lnTo>
                <a:lnTo>
                  <a:pt x="751332" y="5333"/>
                </a:lnTo>
                <a:lnTo>
                  <a:pt x="786257" y="6476"/>
                </a:lnTo>
                <a:lnTo>
                  <a:pt x="816863" y="8636"/>
                </a:lnTo>
                <a:lnTo>
                  <a:pt x="851026" y="10794"/>
                </a:lnTo>
                <a:lnTo>
                  <a:pt x="883412" y="12954"/>
                </a:lnTo>
                <a:lnTo>
                  <a:pt x="911225" y="13969"/>
                </a:lnTo>
                <a:lnTo>
                  <a:pt x="932814" y="15112"/>
                </a:lnTo>
                <a:lnTo>
                  <a:pt x="950468" y="16129"/>
                </a:lnTo>
                <a:lnTo>
                  <a:pt x="966977" y="15112"/>
                </a:lnTo>
                <a:lnTo>
                  <a:pt x="981328" y="18668"/>
                </a:lnTo>
                <a:lnTo>
                  <a:pt x="992124" y="20446"/>
                </a:lnTo>
                <a:lnTo>
                  <a:pt x="1002919" y="20446"/>
                </a:lnTo>
                <a:lnTo>
                  <a:pt x="1015873" y="21589"/>
                </a:lnTo>
                <a:lnTo>
                  <a:pt x="1027049" y="20446"/>
                </a:lnTo>
                <a:lnTo>
                  <a:pt x="1036065" y="1396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98570" y="1991359"/>
            <a:ext cx="3175" cy="8255"/>
          </a:xfrm>
          <a:custGeom>
            <a:avLst/>
            <a:gdLst/>
            <a:ahLst/>
            <a:cxnLst/>
            <a:rect l="l" t="t" r="r" b="b"/>
            <a:pathLst>
              <a:path w="3175" h="8255">
                <a:moveTo>
                  <a:pt x="0" y="8255"/>
                </a:moveTo>
                <a:lnTo>
                  <a:pt x="317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38144" y="1606549"/>
            <a:ext cx="635000" cy="172085"/>
          </a:xfrm>
          <a:custGeom>
            <a:avLst/>
            <a:gdLst/>
            <a:ahLst/>
            <a:cxnLst/>
            <a:rect l="l" t="t" r="r" b="b"/>
            <a:pathLst>
              <a:path w="635000" h="172085">
                <a:moveTo>
                  <a:pt x="21970" y="104394"/>
                </a:moveTo>
                <a:lnTo>
                  <a:pt x="12953" y="115950"/>
                </a:lnTo>
                <a:lnTo>
                  <a:pt x="0" y="144399"/>
                </a:lnTo>
                <a:lnTo>
                  <a:pt x="0" y="159765"/>
                </a:lnTo>
                <a:lnTo>
                  <a:pt x="9016" y="170561"/>
                </a:lnTo>
                <a:lnTo>
                  <a:pt x="27431" y="171703"/>
                </a:lnTo>
                <a:lnTo>
                  <a:pt x="50418" y="165226"/>
                </a:lnTo>
                <a:lnTo>
                  <a:pt x="74548" y="157607"/>
                </a:lnTo>
                <a:lnTo>
                  <a:pt x="102996" y="146558"/>
                </a:lnTo>
                <a:lnTo>
                  <a:pt x="135762" y="132461"/>
                </a:lnTo>
                <a:lnTo>
                  <a:pt x="195198" y="110871"/>
                </a:lnTo>
                <a:lnTo>
                  <a:pt x="257428" y="93599"/>
                </a:lnTo>
                <a:lnTo>
                  <a:pt x="318642" y="79121"/>
                </a:lnTo>
                <a:lnTo>
                  <a:pt x="348106" y="72644"/>
                </a:lnTo>
                <a:lnTo>
                  <a:pt x="380238" y="64008"/>
                </a:lnTo>
                <a:lnTo>
                  <a:pt x="411860" y="55372"/>
                </a:lnTo>
                <a:lnTo>
                  <a:pt x="438150" y="48260"/>
                </a:lnTo>
                <a:lnTo>
                  <a:pt x="463295" y="41401"/>
                </a:lnTo>
                <a:lnTo>
                  <a:pt x="491743" y="37084"/>
                </a:lnTo>
                <a:lnTo>
                  <a:pt x="517016" y="33782"/>
                </a:lnTo>
                <a:lnTo>
                  <a:pt x="537844" y="30607"/>
                </a:lnTo>
                <a:lnTo>
                  <a:pt x="555116" y="27304"/>
                </a:lnTo>
                <a:lnTo>
                  <a:pt x="571753" y="24129"/>
                </a:lnTo>
                <a:lnTo>
                  <a:pt x="571753" y="24129"/>
                </a:lnTo>
                <a:lnTo>
                  <a:pt x="589026" y="20827"/>
                </a:lnTo>
                <a:lnTo>
                  <a:pt x="605535" y="17652"/>
                </a:lnTo>
                <a:lnTo>
                  <a:pt x="621029" y="11811"/>
                </a:lnTo>
                <a:lnTo>
                  <a:pt x="630681" y="6858"/>
                </a:lnTo>
                <a:lnTo>
                  <a:pt x="63500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60190" y="16205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21709" y="2203069"/>
            <a:ext cx="958850" cy="24765"/>
          </a:xfrm>
          <a:custGeom>
            <a:avLst/>
            <a:gdLst/>
            <a:ahLst/>
            <a:cxnLst/>
            <a:rect l="l" t="t" r="r" b="b"/>
            <a:pathLst>
              <a:path w="958850" h="24764">
                <a:moveTo>
                  <a:pt x="0" y="2921"/>
                </a:moveTo>
                <a:lnTo>
                  <a:pt x="9651" y="15112"/>
                </a:lnTo>
                <a:lnTo>
                  <a:pt x="26288" y="19431"/>
                </a:lnTo>
                <a:lnTo>
                  <a:pt x="47878" y="19431"/>
                </a:lnTo>
                <a:lnTo>
                  <a:pt x="70865" y="18287"/>
                </a:lnTo>
                <a:lnTo>
                  <a:pt x="92837" y="19431"/>
                </a:lnTo>
                <a:lnTo>
                  <a:pt x="114426" y="21590"/>
                </a:lnTo>
                <a:lnTo>
                  <a:pt x="138937" y="23749"/>
                </a:lnTo>
                <a:lnTo>
                  <a:pt x="159512" y="24765"/>
                </a:lnTo>
                <a:lnTo>
                  <a:pt x="180339" y="24765"/>
                </a:lnTo>
                <a:lnTo>
                  <a:pt x="201167" y="22606"/>
                </a:lnTo>
                <a:lnTo>
                  <a:pt x="222123" y="18287"/>
                </a:lnTo>
                <a:lnTo>
                  <a:pt x="242569" y="15112"/>
                </a:lnTo>
                <a:lnTo>
                  <a:pt x="261365" y="15112"/>
                </a:lnTo>
                <a:lnTo>
                  <a:pt x="281177" y="13969"/>
                </a:lnTo>
                <a:lnTo>
                  <a:pt x="300609" y="10794"/>
                </a:lnTo>
                <a:lnTo>
                  <a:pt x="322834" y="9652"/>
                </a:lnTo>
                <a:lnTo>
                  <a:pt x="342645" y="8636"/>
                </a:lnTo>
                <a:lnTo>
                  <a:pt x="362076" y="6477"/>
                </a:lnTo>
                <a:lnTo>
                  <a:pt x="385190" y="2921"/>
                </a:lnTo>
                <a:lnTo>
                  <a:pt x="410337" y="3937"/>
                </a:lnTo>
                <a:lnTo>
                  <a:pt x="431926" y="6477"/>
                </a:lnTo>
                <a:lnTo>
                  <a:pt x="455422" y="6477"/>
                </a:lnTo>
                <a:lnTo>
                  <a:pt x="480567" y="6477"/>
                </a:lnTo>
                <a:lnTo>
                  <a:pt x="507873" y="7493"/>
                </a:lnTo>
                <a:lnTo>
                  <a:pt x="531749" y="7493"/>
                </a:lnTo>
                <a:lnTo>
                  <a:pt x="556132" y="6477"/>
                </a:lnTo>
                <a:lnTo>
                  <a:pt x="581025" y="5334"/>
                </a:lnTo>
                <a:lnTo>
                  <a:pt x="606170" y="6477"/>
                </a:lnTo>
                <a:lnTo>
                  <a:pt x="628141" y="8636"/>
                </a:lnTo>
                <a:lnTo>
                  <a:pt x="651255" y="9652"/>
                </a:lnTo>
                <a:lnTo>
                  <a:pt x="678561" y="10794"/>
                </a:lnTo>
                <a:lnTo>
                  <a:pt x="708151" y="10794"/>
                </a:lnTo>
                <a:lnTo>
                  <a:pt x="733298" y="12192"/>
                </a:lnTo>
                <a:lnTo>
                  <a:pt x="758443" y="10794"/>
                </a:lnTo>
                <a:lnTo>
                  <a:pt x="784732" y="10794"/>
                </a:lnTo>
                <a:lnTo>
                  <a:pt x="806703" y="13969"/>
                </a:lnTo>
                <a:lnTo>
                  <a:pt x="826515" y="15112"/>
                </a:lnTo>
                <a:lnTo>
                  <a:pt x="844930" y="16129"/>
                </a:lnTo>
                <a:lnTo>
                  <a:pt x="862584" y="17272"/>
                </a:lnTo>
                <a:lnTo>
                  <a:pt x="880110" y="17272"/>
                </a:lnTo>
                <a:lnTo>
                  <a:pt x="896365" y="16129"/>
                </a:lnTo>
                <a:lnTo>
                  <a:pt x="911860" y="12192"/>
                </a:lnTo>
                <a:lnTo>
                  <a:pt x="911860" y="12192"/>
                </a:lnTo>
                <a:lnTo>
                  <a:pt x="927988" y="8636"/>
                </a:lnTo>
                <a:lnTo>
                  <a:pt x="944626" y="5334"/>
                </a:lnTo>
                <a:lnTo>
                  <a:pt x="95859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09896" y="21504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46932" y="2423413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0" y="0"/>
                </a:lnTo>
                <a:lnTo>
                  <a:pt x="38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58108" y="2432050"/>
            <a:ext cx="1402715" cy="34925"/>
          </a:xfrm>
          <a:custGeom>
            <a:avLst/>
            <a:gdLst/>
            <a:ahLst/>
            <a:cxnLst/>
            <a:rect l="l" t="t" r="r" b="b"/>
            <a:pathLst>
              <a:path w="1402714" h="34925">
                <a:moveTo>
                  <a:pt x="0" y="7874"/>
                </a:moveTo>
                <a:lnTo>
                  <a:pt x="6477" y="1016"/>
                </a:lnTo>
                <a:lnTo>
                  <a:pt x="20828" y="2159"/>
                </a:lnTo>
                <a:lnTo>
                  <a:pt x="41402" y="2159"/>
                </a:lnTo>
                <a:lnTo>
                  <a:pt x="64389" y="3175"/>
                </a:lnTo>
                <a:lnTo>
                  <a:pt x="86360" y="6476"/>
                </a:lnTo>
                <a:lnTo>
                  <a:pt x="106171" y="7874"/>
                </a:lnTo>
                <a:lnTo>
                  <a:pt x="125603" y="7874"/>
                </a:lnTo>
                <a:lnTo>
                  <a:pt x="148970" y="7874"/>
                </a:lnTo>
                <a:lnTo>
                  <a:pt x="173863" y="7874"/>
                </a:lnTo>
                <a:lnTo>
                  <a:pt x="199008" y="9017"/>
                </a:lnTo>
                <a:lnTo>
                  <a:pt x="222123" y="10794"/>
                </a:lnTo>
                <a:lnTo>
                  <a:pt x="244094" y="13969"/>
                </a:lnTo>
                <a:lnTo>
                  <a:pt x="268224" y="15112"/>
                </a:lnTo>
                <a:lnTo>
                  <a:pt x="292354" y="15112"/>
                </a:lnTo>
                <a:lnTo>
                  <a:pt x="315341" y="13969"/>
                </a:lnTo>
                <a:lnTo>
                  <a:pt x="336931" y="15112"/>
                </a:lnTo>
                <a:lnTo>
                  <a:pt x="362457" y="15112"/>
                </a:lnTo>
                <a:lnTo>
                  <a:pt x="388746" y="15112"/>
                </a:lnTo>
                <a:lnTo>
                  <a:pt x="421131" y="16129"/>
                </a:lnTo>
                <a:lnTo>
                  <a:pt x="458596" y="16129"/>
                </a:lnTo>
                <a:lnTo>
                  <a:pt x="494665" y="16129"/>
                </a:lnTo>
                <a:lnTo>
                  <a:pt x="523113" y="16129"/>
                </a:lnTo>
                <a:lnTo>
                  <a:pt x="549275" y="13969"/>
                </a:lnTo>
                <a:lnTo>
                  <a:pt x="575944" y="10032"/>
                </a:lnTo>
                <a:lnTo>
                  <a:pt x="605536" y="6476"/>
                </a:lnTo>
                <a:lnTo>
                  <a:pt x="632841" y="5334"/>
                </a:lnTo>
                <a:lnTo>
                  <a:pt x="661289" y="5334"/>
                </a:lnTo>
                <a:lnTo>
                  <a:pt x="691895" y="5334"/>
                </a:lnTo>
                <a:lnTo>
                  <a:pt x="723519" y="3175"/>
                </a:lnTo>
                <a:lnTo>
                  <a:pt x="753110" y="1016"/>
                </a:lnTo>
                <a:lnTo>
                  <a:pt x="783717" y="0"/>
                </a:lnTo>
                <a:lnTo>
                  <a:pt x="815720" y="1016"/>
                </a:lnTo>
                <a:lnTo>
                  <a:pt x="848487" y="0"/>
                </a:lnTo>
                <a:lnTo>
                  <a:pt x="878713" y="0"/>
                </a:lnTo>
                <a:lnTo>
                  <a:pt x="909701" y="5334"/>
                </a:lnTo>
                <a:lnTo>
                  <a:pt x="941324" y="10032"/>
                </a:lnTo>
                <a:lnTo>
                  <a:pt x="976630" y="10794"/>
                </a:lnTo>
                <a:lnTo>
                  <a:pt x="1007999" y="10794"/>
                </a:lnTo>
                <a:lnTo>
                  <a:pt x="1037844" y="11811"/>
                </a:lnTo>
                <a:lnTo>
                  <a:pt x="1068451" y="17653"/>
                </a:lnTo>
                <a:lnTo>
                  <a:pt x="1101217" y="19812"/>
                </a:lnTo>
                <a:lnTo>
                  <a:pt x="1132205" y="18668"/>
                </a:lnTo>
                <a:lnTo>
                  <a:pt x="1160653" y="21590"/>
                </a:lnTo>
                <a:lnTo>
                  <a:pt x="1191260" y="21590"/>
                </a:lnTo>
                <a:lnTo>
                  <a:pt x="1218565" y="22606"/>
                </a:lnTo>
                <a:lnTo>
                  <a:pt x="1241298" y="28448"/>
                </a:lnTo>
                <a:lnTo>
                  <a:pt x="1266444" y="30225"/>
                </a:lnTo>
                <a:lnTo>
                  <a:pt x="1290955" y="31242"/>
                </a:lnTo>
                <a:lnTo>
                  <a:pt x="1312545" y="34925"/>
                </a:lnTo>
                <a:lnTo>
                  <a:pt x="1334516" y="33781"/>
                </a:lnTo>
                <a:lnTo>
                  <a:pt x="1354328" y="30225"/>
                </a:lnTo>
                <a:lnTo>
                  <a:pt x="1372996" y="29082"/>
                </a:lnTo>
                <a:lnTo>
                  <a:pt x="1390269" y="26288"/>
                </a:lnTo>
                <a:lnTo>
                  <a:pt x="1402588" y="198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34408" y="23916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32045" y="774134"/>
            <a:ext cx="242697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944111" y="792479"/>
            <a:ext cx="1399793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15284" y="787907"/>
            <a:ext cx="2316480" cy="475615"/>
          </a:xfrm>
          <a:custGeom>
            <a:avLst/>
            <a:gdLst/>
            <a:ahLst/>
            <a:cxnLst/>
            <a:rect l="l" t="t" r="r" b="b"/>
            <a:pathLst>
              <a:path w="2316479" h="475615">
                <a:moveTo>
                  <a:pt x="2316479" y="0"/>
                </a:moveTo>
                <a:lnTo>
                  <a:pt x="0" y="0"/>
                </a:lnTo>
                <a:lnTo>
                  <a:pt x="0" y="475488"/>
                </a:lnTo>
                <a:lnTo>
                  <a:pt x="2237231" y="475488"/>
                </a:lnTo>
                <a:lnTo>
                  <a:pt x="2316479" y="396239"/>
                </a:lnTo>
                <a:lnTo>
                  <a:pt x="2316479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525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15284" y="787907"/>
            <a:ext cx="2316480" cy="475615"/>
          </a:xfrm>
          <a:custGeom>
            <a:avLst/>
            <a:gdLst/>
            <a:ahLst/>
            <a:cxnLst/>
            <a:rect l="l" t="t" r="r" b="b"/>
            <a:pathLst>
              <a:path w="2316479" h="475615">
                <a:moveTo>
                  <a:pt x="2237231" y="475488"/>
                </a:moveTo>
                <a:lnTo>
                  <a:pt x="2253106" y="412114"/>
                </a:lnTo>
                <a:lnTo>
                  <a:pt x="2316479" y="396239"/>
                </a:lnTo>
                <a:lnTo>
                  <a:pt x="2237231" y="475488"/>
                </a:lnTo>
                <a:lnTo>
                  <a:pt x="0" y="475488"/>
                </a:lnTo>
                <a:lnTo>
                  <a:pt x="0" y="0"/>
                </a:lnTo>
                <a:lnTo>
                  <a:pt x="2316479" y="0"/>
                </a:lnTo>
                <a:lnTo>
                  <a:pt x="2316479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057903" y="840104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4941" y="1840934"/>
            <a:ext cx="2573279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9808" y="1859279"/>
            <a:ext cx="2457450" cy="598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78180" y="1854707"/>
            <a:ext cx="2463165" cy="475615"/>
          </a:xfrm>
          <a:custGeom>
            <a:avLst/>
            <a:gdLst/>
            <a:ahLst/>
            <a:cxnLst/>
            <a:rect l="l" t="t" r="r" b="b"/>
            <a:pathLst>
              <a:path w="2463165" h="475614">
                <a:moveTo>
                  <a:pt x="2462784" y="0"/>
                </a:moveTo>
                <a:lnTo>
                  <a:pt x="0" y="0"/>
                </a:lnTo>
                <a:lnTo>
                  <a:pt x="0" y="475488"/>
                </a:lnTo>
                <a:lnTo>
                  <a:pt x="2383536" y="475488"/>
                </a:lnTo>
                <a:lnTo>
                  <a:pt x="2462784" y="396239"/>
                </a:lnTo>
                <a:lnTo>
                  <a:pt x="2462784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61716" y="22509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8180" y="1854707"/>
            <a:ext cx="2463165" cy="475615"/>
          </a:xfrm>
          <a:custGeom>
            <a:avLst/>
            <a:gdLst/>
            <a:ahLst/>
            <a:cxnLst/>
            <a:rect l="l" t="t" r="r" b="b"/>
            <a:pathLst>
              <a:path w="2463165" h="475614">
                <a:moveTo>
                  <a:pt x="2383536" y="475488"/>
                </a:moveTo>
                <a:lnTo>
                  <a:pt x="2399411" y="412114"/>
                </a:lnTo>
                <a:lnTo>
                  <a:pt x="2462784" y="396239"/>
                </a:lnTo>
                <a:lnTo>
                  <a:pt x="2383536" y="475488"/>
                </a:lnTo>
                <a:lnTo>
                  <a:pt x="0" y="475488"/>
                </a:lnTo>
                <a:lnTo>
                  <a:pt x="0" y="0"/>
                </a:lnTo>
                <a:lnTo>
                  <a:pt x="2462784" y="0"/>
                </a:lnTo>
                <a:lnTo>
                  <a:pt x="246278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61466" y="1907539"/>
            <a:ext cx="20885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Freshwater</a:t>
            </a: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Species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80044" y="1840934"/>
            <a:ext cx="2253240" cy="586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14159" y="1859279"/>
            <a:ext cx="1978913" cy="5981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63284" y="1854707"/>
            <a:ext cx="2143125" cy="475615"/>
          </a:xfrm>
          <a:custGeom>
            <a:avLst/>
            <a:gdLst/>
            <a:ahLst/>
            <a:cxnLst/>
            <a:rect l="l" t="t" r="r" b="b"/>
            <a:pathLst>
              <a:path w="2143125" h="475614">
                <a:moveTo>
                  <a:pt x="2142743" y="0"/>
                </a:moveTo>
                <a:lnTo>
                  <a:pt x="0" y="0"/>
                </a:lnTo>
                <a:lnTo>
                  <a:pt x="0" y="475488"/>
                </a:lnTo>
                <a:lnTo>
                  <a:pt x="2063495" y="475488"/>
                </a:lnTo>
                <a:lnTo>
                  <a:pt x="2142743" y="396239"/>
                </a:lnTo>
                <a:lnTo>
                  <a:pt x="2142743" y="0"/>
                </a:lnTo>
                <a:close/>
              </a:path>
            </a:pathLst>
          </a:custGeom>
          <a:solidFill>
            <a:srgbClr val="99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26780" y="22509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7A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63284" y="1854707"/>
            <a:ext cx="2143125" cy="475615"/>
          </a:xfrm>
          <a:custGeom>
            <a:avLst/>
            <a:gdLst/>
            <a:ahLst/>
            <a:cxnLst/>
            <a:rect l="l" t="t" r="r" b="b"/>
            <a:pathLst>
              <a:path w="2143125" h="475614">
                <a:moveTo>
                  <a:pt x="2063495" y="475488"/>
                </a:moveTo>
                <a:lnTo>
                  <a:pt x="2079370" y="412114"/>
                </a:lnTo>
                <a:lnTo>
                  <a:pt x="2142743" y="396239"/>
                </a:lnTo>
                <a:lnTo>
                  <a:pt x="2063495" y="475488"/>
                </a:lnTo>
                <a:lnTo>
                  <a:pt x="0" y="475488"/>
                </a:lnTo>
                <a:lnTo>
                  <a:pt x="0" y="0"/>
                </a:lnTo>
                <a:lnTo>
                  <a:pt x="2142743" y="0"/>
                </a:lnTo>
                <a:lnTo>
                  <a:pt x="2142743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728586" y="1907539"/>
            <a:ext cx="16103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Marine</a:t>
            </a: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Species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572000" y="1261871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0"/>
                </a:moveTo>
                <a:lnTo>
                  <a:pt x="0" y="837945"/>
                </a:lnTo>
              </a:path>
            </a:pathLst>
          </a:custGeom>
          <a:ln w="18288">
            <a:solidFill>
              <a:srgbClr val="351C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139439" y="2090927"/>
            <a:ext cx="3321050" cy="0"/>
          </a:xfrm>
          <a:custGeom>
            <a:avLst/>
            <a:gdLst/>
            <a:ahLst/>
            <a:cxnLst/>
            <a:rect l="l" t="t" r="r" b="b"/>
            <a:pathLst>
              <a:path w="3321050">
                <a:moveTo>
                  <a:pt x="3321050" y="0"/>
                </a:moveTo>
                <a:lnTo>
                  <a:pt x="0" y="0"/>
                </a:lnTo>
              </a:path>
            </a:pathLst>
          </a:custGeom>
          <a:ln w="18288">
            <a:solidFill>
              <a:srgbClr val="351C7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63600" y="2387549"/>
            <a:ext cx="2425700" cy="7143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5"/>
              </a:spcBef>
              <a:buAutoNum type="arabicPeriod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Labeo </a:t>
            </a:r>
            <a:r>
              <a:rPr sz="1500" spc="-70" dirty="0">
                <a:latin typeface="Lucida Sans"/>
                <a:cs typeface="Lucida Sans"/>
              </a:rPr>
              <a:t>rohita</a:t>
            </a:r>
            <a:r>
              <a:rPr sz="1500" spc="-19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(Rohu)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AutoNum type="arabicPeriod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Labeo </a:t>
            </a:r>
            <a:r>
              <a:rPr sz="1500" spc="-60" dirty="0">
                <a:latin typeface="Lucida Sans"/>
                <a:cs typeface="Lucida Sans"/>
              </a:rPr>
              <a:t>calbasu</a:t>
            </a:r>
            <a:r>
              <a:rPr sz="1500" spc="-204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(Calbasu)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AutoNum type="arabicPeriod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Catla </a:t>
            </a:r>
            <a:r>
              <a:rPr sz="1500" spc="-55" dirty="0">
                <a:latin typeface="Lucida Sans"/>
                <a:cs typeface="Lucida Sans"/>
              </a:rPr>
              <a:t>catla</a:t>
            </a:r>
            <a:r>
              <a:rPr sz="1500" spc="-175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(catla)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741923" y="2387549"/>
            <a:ext cx="2568575" cy="7143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915" indent="-323850">
              <a:lnSpc>
                <a:spcPct val="100000"/>
              </a:lnSpc>
              <a:spcBef>
                <a:spcPts val="115"/>
              </a:spcBef>
              <a:buAutoNum type="arabicPeriod"/>
              <a:tabLst>
                <a:tab pos="335915" algn="l"/>
                <a:tab pos="336550" algn="l"/>
              </a:tabLst>
            </a:pP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Exocoetu</a:t>
            </a:r>
            <a:r>
              <a:rPr sz="1500" spc="-60" dirty="0">
                <a:latin typeface="Lucida Sans"/>
                <a:cs typeface="Lucida Sans"/>
              </a:rPr>
              <a:t>s </a:t>
            </a:r>
            <a:r>
              <a:rPr sz="1500" spc="-40" dirty="0">
                <a:latin typeface="Lucida Sans"/>
                <a:cs typeface="Lucida Sans"/>
              </a:rPr>
              <a:t>(Flying</a:t>
            </a:r>
            <a:r>
              <a:rPr sz="1500" spc="-215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Fish)</a:t>
            </a:r>
            <a:endParaRPr sz="1500">
              <a:latin typeface="Lucida Sans"/>
              <a:cs typeface="Lucida Sans"/>
            </a:endParaRPr>
          </a:p>
          <a:p>
            <a:pPr marL="335915" indent="-323850">
              <a:lnSpc>
                <a:spcPct val="100000"/>
              </a:lnSpc>
              <a:buAutoNum type="arabicPeriod"/>
              <a:tabLst>
                <a:tab pos="335915" algn="l"/>
                <a:tab pos="336550" algn="l"/>
              </a:tabLst>
            </a:pPr>
            <a:r>
              <a:rPr sz="1500" spc="-55" dirty="0">
                <a:latin typeface="Lucida Sans"/>
                <a:cs typeface="Lucida Sans"/>
              </a:rPr>
              <a:t>Harpodon </a:t>
            </a:r>
            <a:r>
              <a:rPr sz="1500" spc="-25" dirty="0">
                <a:latin typeface="Lucida Sans"/>
                <a:cs typeface="Lucida Sans"/>
              </a:rPr>
              <a:t>(Bombay</a:t>
            </a:r>
            <a:r>
              <a:rPr sz="1500" spc="-27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Duck)</a:t>
            </a:r>
            <a:endParaRPr sz="1500">
              <a:latin typeface="Lucida Sans"/>
              <a:cs typeface="Lucida Sans"/>
            </a:endParaRPr>
          </a:p>
          <a:p>
            <a:pPr marL="335915" indent="-323850">
              <a:lnSpc>
                <a:spcPct val="100000"/>
              </a:lnSpc>
              <a:buAutoNum type="arabicPeriod"/>
              <a:tabLst>
                <a:tab pos="335915" algn="l"/>
                <a:tab pos="336550" algn="l"/>
              </a:tabLst>
            </a:pPr>
            <a:r>
              <a:rPr sz="1500" spc="-60" dirty="0">
                <a:latin typeface="Lucida Sans"/>
                <a:cs typeface="Lucida Sans"/>
              </a:rPr>
              <a:t>Hippocampus</a:t>
            </a:r>
            <a:r>
              <a:rPr sz="1500" spc="-17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(Seahorse)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49936" y="3700270"/>
            <a:ext cx="4145279" cy="13655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29655" y="3179063"/>
            <a:ext cx="2828544" cy="191109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34538" y="2374900"/>
            <a:ext cx="321945" cy="184150"/>
          </a:xfrm>
          <a:custGeom>
            <a:avLst/>
            <a:gdLst/>
            <a:ahLst/>
            <a:cxnLst/>
            <a:rect l="l" t="t" r="r" b="b"/>
            <a:pathLst>
              <a:path w="321945" h="184150">
                <a:moveTo>
                  <a:pt x="0" y="155194"/>
                </a:moveTo>
                <a:lnTo>
                  <a:pt x="0" y="155194"/>
                </a:lnTo>
                <a:lnTo>
                  <a:pt x="4572" y="162813"/>
                </a:lnTo>
                <a:lnTo>
                  <a:pt x="9651" y="170687"/>
                </a:lnTo>
                <a:lnTo>
                  <a:pt x="18668" y="179324"/>
                </a:lnTo>
                <a:lnTo>
                  <a:pt x="30606" y="183642"/>
                </a:lnTo>
                <a:lnTo>
                  <a:pt x="45974" y="180467"/>
                </a:lnTo>
                <a:lnTo>
                  <a:pt x="67563" y="169672"/>
                </a:lnTo>
                <a:lnTo>
                  <a:pt x="92837" y="154178"/>
                </a:lnTo>
                <a:lnTo>
                  <a:pt x="116205" y="136906"/>
                </a:lnTo>
                <a:lnTo>
                  <a:pt x="134619" y="119506"/>
                </a:lnTo>
                <a:lnTo>
                  <a:pt x="153288" y="102235"/>
                </a:lnTo>
                <a:lnTo>
                  <a:pt x="170942" y="86868"/>
                </a:lnTo>
                <a:lnTo>
                  <a:pt x="187198" y="72771"/>
                </a:lnTo>
                <a:lnTo>
                  <a:pt x="205486" y="59817"/>
                </a:lnTo>
                <a:lnTo>
                  <a:pt x="224282" y="49022"/>
                </a:lnTo>
                <a:lnTo>
                  <a:pt x="240791" y="39243"/>
                </a:lnTo>
                <a:lnTo>
                  <a:pt x="255142" y="30606"/>
                </a:lnTo>
                <a:lnTo>
                  <a:pt x="269239" y="23113"/>
                </a:lnTo>
                <a:lnTo>
                  <a:pt x="280035" y="17272"/>
                </a:lnTo>
                <a:lnTo>
                  <a:pt x="290067" y="14478"/>
                </a:lnTo>
                <a:lnTo>
                  <a:pt x="297688" y="11937"/>
                </a:lnTo>
                <a:lnTo>
                  <a:pt x="312038" y="8636"/>
                </a:lnTo>
                <a:lnTo>
                  <a:pt x="32181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54196" y="2647822"/>
            <a:ext cx="235585" cy="155575"/>
          </a:xfrm>
          <a:custGeom>
            <a:avLst/>
            <a:gdLst/>
            <a:ahLst/>
            <a:cxnLst/>
            <a:rect l="l" t="t" r="r" b="b"/>
            <a:pathLst>
              <a:path w="235585" h="155575">
                <a:moveTo>
                  <a:pt x="0" y="98678"/>
                </a:moveTo>
                <a:lnTo>
                  <a:pt x="0" y="98678"/>
                </a:lnTo>
                <a:lnTo>
                  <a:pt x="2158" y="107314"/>
                </a:lnTo>
                <a:lnTo>
                  <a:pt x="5333" y="116967"/>
                </a:lnTo>
                <a:lnTo>
                  <a:pt x="11175" y="131063"/>
                </a:lnTo>
                <a:lnTo>
                  <a:pt x="17652" y="142875"/>
                </a:lnTo>
                <a:lnTo>
                  <a:pt x="29463" y="153034"/>
                </a:lnTo>
                <a:lnTo>
                  <a:pt x="47116" y="155194"/>
                </a:lnTo>
                <a:lnTo>
                  <a:pt x="64769" y="148717"/>
                </a:lnTo>
                <a:lnTo>
                  <a:pt x="79882" y="137921"/>
                </a:lnTo>
                <a:lnTo>
                  <a:pt x="97536" y="122427"/>
                </a:lnTo>
                <a:lnTo>
                  <a:pt x="117982" y="102996"/>
                </a:lnTo>
                <a:lnTo>
                  <a:pt x="147954" y="71246"/>
                </a:lnTo>
                <a:lnTo>
                  <a:pt x="187198" y="37845"/>
                </a:lnTo>
                <a:lnTo>
                  <a:pt x="187198" y="37845"/>
                </a:lnTo>
                <a:lnTo>
                  <a:pt x="201167" y="25907"/>
                </a:lnTo>
                <a:lnTo>
                  <a:pt x="216662" y="13715"/>
                </a:lnTo>
                <a:lnTo>
                  <a:pt x="228600" y="5080"/>
                </a:lnTo>
                <a:lnTo>
                  <a:pt x="23545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91814" y="2644266"/>
            <a:ext cx="0" cy="11430"/>
          </a:xfrm>
          <a:custGeom>
            <a:avLst/>
            <a:gdLst/>
            <a:ahLst/>
            <a:cxnLst/>
            <a:rect l="l" t="t" r="r" b="b"/>
            <a:pathLst>
              <a:path h="11430">
                <a:moveTo>
                  <a:pt x="0" y="0"/>
                </a:moveTo>
                <a:lnTo>
                  <a:pt x="0" y="0"/>
                </a:lnTo>
                <a:lnTo>
                  <a:pt x="0" y="11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56154" y="2914650"/>
            <a:ext cx="333375" cy="201295"/>
          </a:xfrm>
          <a:custGeom>
            <a:avLst/>
            <a:gdLst/>
            <a:ahLst/>
            <a:cxnLst/>
            <a:rect l="l" t="t" r="r" b="b"/>
            <a:pathLst>
              <a:path w="333375" h="201294">
                <a:moveTo>
                  <a:pt x="0" y="135636"/>
                </a:moveTo>
                <a:lnTo>
                  <a:pt x="2158" y="149732"/>
                </a:lnTo>
                <a:lnTo>
                  <a:pt x="9016" y="160528"/>
                </a:lnTo>
                <a:lnTo>
                  <a:pt x="17652" y="172719"/>
                </a:lnTo>
                <a:lnTo>
                  <a:pt x="29590" y="184657"/>
                </a:lnTo>
                <a:lnTo>
                  <a:pt x="41782" y="193294"/>
                </a:lnTo>
                <a:lnTo>
                  <a:pt x="55879" y="198628"/>
                </a:lnTo>
                <a:lnTo>
                  <a:pt x="70231" y="200787"/>
                </a:lnTo>
                <a:lnTo>
                  <a:pt x="86868" y="198628"/>
                </a:lnTo>
                <a:lnTo>
                  <a:pt x="101981" y="192150"/>
                </a:lnTo>
                <a:lnTo>
                  <a:pt x="116331" y="180340"/>
                </a:lnTo>
                <a:lnTo>
                  <a:pt x="130428" y="169544"/>
                </a:lnTo>
                <a:lnTo>
                  <a:pt x="143637" y="157606"/>
                </a:lnTo>
                <a:lnTo>
                  <a:pt x="157733" y="143256"/>
                </a:lnTo>
                <a:lnTo>
                  <a:pt x="173227" y="125984"/>
                </a:lnTo>
                <a:lnTo>
                  <a:pt x="188340" y="109728"/>
                </a:lnTo>
                <a:lnTo>
                  <a:pt x="203834" y="95757"/>
                </a:lnTo>
                <a:lnTo>
                  <a:pt x="219328" y="82676"/>
                </a:lnTo>
                <a:lnTo>
                  <a:pt x="236981" y="69723"/>
                </a:lnTo>
                <a:lnTo>
                  <a:pt x="250951" y="58928"/>
                </a:lnTo>
                <a:lnTo>
                  <a:pt x="267588" y="46736"/>
                </a:lnTo>
                <a:lnTo>
                  <a:pt x="285876" y="34798"/>
                </a:lnTo>
                <a:lnTo>
                  <a:pt x="304545" y="21843"/>
                </a:lnTo>
                <a:lnTo>
                  <a:pt x="321182" y="8890"/>
                </a:lnTo>
                <a:lnTo>
                  <a:pt x="33299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265801" y="2434716"/>
            <a:ext cx="475615" cy="186055"/>
          </a:xfrm>
          <a:custGeom>
            <a:avLst/>
            <a:gdLst/>
            <a:ahLst/>
            <a:cxnLst/>
            <a:rect l="l" t="t" r="r" b="b"/>
            <a:pathLst>
              <a:path w="475614" h="186055">
                <a:moveTo>
                  <a:pt x="0" y="149732"/>
                </a:moveTo>
                <a:lnTo>
                  <a:pt x="3175" y="160908"/>
                </a:lnTo>
                <a:lnTo>
                  <a:pt x="7493" y="171704"/>
                </a:lnTo>
                <a:lnTo>
                  <a:pt x="17272" y="182499"/>
                </a:lnTo>
                <a:lnTo>
                  <a:pt x="34925" y="185800"/>
                </a:lnTo>
                <a:lnTo>
                  <a:pt x="61213" y="179324"/>
                </a:lnTo>
                <a:lnTo>
                  <a:pt x="94234" y="164211"/>
                </a:lnTo>
                <a:lnTo>
                  <a:pt x="125984" y="148717"/>
                </a:lnTo>
                <a:lnTo>
                  <a:pt x="152273" y="133604"/>
                </a:lnTo>
                <a:lnTo>
                  <a:pt x="178562" y="118490"/>
                </a:lnTo>
                <a:lnTo>
                  <a:pt x="208025" y="101092"/>
                </a:lnTo>
                <a:lnTo>
                  <a:pt x="238633" y="85725"/>
                </a:lnTo>
                <a:lnTo>
                  <a:pt x="268224" y="72770"/>
                </a:lnTo>
                <a:lnTo>
                  <a:pt x="297688" y="60832"/>
                </a:lnTo>
                <a:lnTo>
                  <a:pt x="324993" y="46481"/>
                </a:lnTo>
                <a:lnTo>
                  <a:pt x="350265" y="35687"/>
                </a:lnTo>
                <a:lnTo>
                  <a:pt x="373252" y="28067"/>
                </a:lnTo>
                <a:lnTo>
                  <a:pt x="394208" y="20574"/>
                </a:lnTo>
                <a:lnTo>
                  <a:pt x="415798" y="14350"/>
                </a:lnTo>
                <a:lnTo>
                  <a:pt x="435610" y="7493"/>
                </a:lnTo>
                <a:lnTo>
                  <a:pt x="456438" y="2158"/>
                </a:lnTo>
                <a:lnTo>
                  <a:pt x="47510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77177" y="2611881"/>
            <a:ext cx="13335" cy="6985"/>
          </a:xfrm>
          <a:custGeom>
            <a:avLst/>
            <a:gdLst/>
            <a:ahLst/>
            <a:cxnLst/>
            <a:rect l="l" t="t" r="r" b="b"/>
            <a:pathLst>
              <a:path w="13334" h="6985">
                <a:moveTo>
                  <a:pt x="13207" y="6477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06820" y="24131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26861" y="2635630"/>
            <a:ext cx="337820" cy="287020"/>
          </a:xfrm>
          <a:custGeom>
            <a:avLst/>
            <a:gdLst/>
            <a:ahLst/>
            <a:cxnLst/>
            <a:rect l="l" t="t" r="r" b="b"/>
            <a:pathLst>
              <a:path w="337820" h="287019">
                <a:moveTo>
                  <a:pt x="240791" y="42037"/>
                </a:moveTo>
                <a:lnTo>
                  <a:pt x="240791" y="42037"/>
                </a:lnTo>
                <a:lnTo>
                  <a:pt x="245490" y="33400"/>
                </a:lnTo>
                <a:lnTo>
                  <a:pt x="236854" y="17272"/>
                </a:lnTo>
                <a:lnTo>
                  <a:pt x="161289" y="0"/>
                </a:lnTo>
                <a:lnTo>
                  <a:pt x="161289" y="0"/>
                </a:lnTo>
                <a:lnTo>
                  <a:pt x="0" y="151130"/>
                </a:lnTo>
                <a:lnTo>
                  <a:pt x="1397" y="168401"/>
                </a:lnTo>
                <a:lnTo>
                  <a:pt x="6858" y="184657"/>
                </a:lnTo>
                <a:lnTo>
                  <a:pt x="14350" y="202311"/>
                </a:lnTo>
                <a:lnTo>
                  <a:pt x="22987" y="217424"/>
                </a:lnTo>
                <a:lnTo>
                  <a:pt x="35305" y="231140"/>
                </a:lnTo>
                <a:lnTo>
                  <a:pt x="50800" y="246506"/>
                </a:lnTo>
                <a:lnTo>
                  <a:pt x="68072" y="259461"/>
                </a:lnTo>
                <a:lnTo>
                  <a:pt x="87757" y="270256"/>
                </a:lnTo>
                <a:lnTo>
                  <a:pt x="106552" y="277875"/>
                </a:lnTo>
                <a:lnTo>
                  <a:pt x="123825" y="282194"/>
                </a:lnTo>
                <a:lnTo>
                  <a:pt x="140335" y="285750"/>
                </a:lnTo>
                <a:lnTo>
                  <a:pt x="159130" y="286893"/>
                </a:lnTo>
                <a:lnTo>
                  <a:pt x="179959" y="285750"/>
                </a:lnTo>
                <a:lnTo>
                  <a:pt x="197230" y="283337"/>
                </a:lnTo>
                <a:lnTo>
                  <a:pt x="216026" y="277875"/>
                </a:lnTo>
                <a:lnTo>
                  <a:pt x="234696" y="270256"/>
                </a:lnTo>
                <a:lnTo>
                  <a:pt x="250951" y="262763"/>
                </a:lnTo>
                <a:lnTo>
                  <a:pt x="268224" y="252984"/>
                </a:lnTo>
                <a:lnTo>
                  <a:pt x="286892" y="239775"/>
                </a:lnTo>
                <a:lnTo>
                  <a:pt x="303402" y="226060"/>
                </a:lnTo>
                <a:lnTo>
                  <a:pt x="317880" y="209804"/>
                </a:lnTo>
                <a:lnTo>
                  <a:pt x="317880" y="209804"/>
                </a:lnTo>
                <a:lnTo>
                  <a:pt x="328675" y="191516"/>
                </a:lnTo>
                <a:lnTo>
                  <a:pt x="335152" y="169544"/>
                </a:lnTo>
                <a:lnTo>
                  <a:pt x="337312" y="147574"/>
                </a:lnTo>
                <a:lnTo>
                  <a:pt x="332993" y="122681"/>
                </a:lnTo>
                <a:lnTo>
                  <a:pt x="325374" y="101854"/>
                </a:lnTo>
                <a:lnTo>
                  <a:pt x="315340" y="85598"/>
                </a:lnTo>
                <a:lnTo>
                  <a:pt x="303402" y="72643"/>
                </a:lnTo>
                <a:lnTo>
                  <a:pt x="290449" y="62992"/>
                </a:lnTo>
                <a:lnTo>
                  <a:pt x="271779" y="54356"/>
                </a:lnTo>
                <a:lnTo>
                  <a:pt x="251967" y="488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132196" y="2765932"/>
            <a:ext cx="386715" cy="20955"/>
          </a:xfrm>
          <a:custGeom>
            <a:avLst/>
            <a:gdLst/>
            <a:ahLst/>
            <a:cxnLst/>
            <a:rect l="l" t="t" r="r" b="b"/>
            <a:pathLst>
              <a:path w="386714" h="20955">
                <a:moveTo>
                  <a:pt x="0" y="18668"/>
                </a:moveTo>
                <a:lnTo>
                  <a:pt x="19430" y="19812"/>
                </a:lnTo>
                <a:lnTo>
                  <a:pt x="36067" y="20828"/>
                </a:lnTo>
                <a:lnTo>
                  <a:pt x="54737" y="20828"/>
                </a:lnTo>
                <a:lnTo>
                  <a:pt x="78866" y="20828"/>
                </a:lnTo>
                <a:lnTo>
                  <a:pt x="105155" y="20828"/>
                </a:lnTo>
                <a:lnTo>
                  <a:pt x="129286" y="19812"/>
                </a:lnTo>
                <a:lnTo>
                  <a:pt x="259587" y="19812"/>
                </a:lnTo>
                <a:lnTo>
                  <a:pt x="280035" y="18668"/>
                </a:lnTo>
                <a:lnTo>
                  <a:pt x="302387" y="18668"/>
                </a:lnTo>
                <a:lnTo>
                  <a:pt x="322961" y="18668"/>
                </a:lnTo>
                <a:lnTo>
                  <a:pt x="345948" y="18668"/>
                </a:lnTo>
                <a:lnTo>
                  <a:pt x="345948" y="18668"/>
                </a:lnTo>
                <a:lnTo>
                  <a:pt x="366902" y="17272"/>
                </a:lnTo>
                <a:lnTo>
                  <a:pt x="382015" y="16129"/>
                </a:lnTo>
                <a:lnTo>
                  <a:pt x="386588" y="10033"/>
                </a:lnTo>
                <a:lnTo>
                  <a:pt x="37985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401690" y="2710688"/>
            <a:ext cx="146176" cy="1330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47842" y="284657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20825" y="1473199"/>
            <a:ext cx="2512695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Lucida Sans"/>
                <a:cs typeface="Lucida Sans"/>
              </a:rPr>
              <a:t>Betta </a:t>
            </a:r>
            <a:r>
              <a:rPr sz="1500" spc="25" dirty="0">
                <a:latin typeface="Lucida Sans"/>
                <a:cs typeface="Lucida Sans"/>
              </a:rPr>
              <a:t>(</a:t>
            </a:r>
            <a:r>
              <a:rPr sz="1500" u="heavy" spc="-31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fighting </a:t>
            </a:r>
            <a:r>
              <a:rPr sz="1500" u="heavy" spc="-5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fish</a:t>
            </a:r>
            <a:r>
              <a:rPr sz="1500" spc="-55" dirty="0">
                <a:latin typeface="Lucida Sans"/>
                <a:cs typeface="Lucida Sans"/>
              </a:rPr>
              <a:t>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Pterophyllum </a:t>
            </a:r>
            <a:r>
              <a:rPr sz="1500" spc="-45" dirty="0">
                <a:latin typeface="Lucida Sans"/>
                <a:cs typeface="Lucida Sans"/>
              </a:rPr>
              <a:t>(Angel</a:t>
            </a:r>
            <a:r>
              <a:rPr sz="1500" spc="-24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fish)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4433" y="774134"/>
            <a:ext cx="3143263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5167" y="792479"/>
            <a:ext cx="2158746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3032760" cy="475615"/>
          </a:xfrm>
          <a:custGeom>
            <a:avLst/>
            <a:gdLst/>
            <a:ahLst/>
            <a:cxnLst/>
            <a:rect l="l" t="t" r="r" b="b"/>
            <a:pathLst>
              <a:path w="3032760" h="475615">
                <a:moveTo>
                  <a:pt x="3032760" y="0"/>
                </a:moveTo>
                <a:lnTo>
                  <a:pt x="0" y="0"/>
                </a:lnTo>
                <a:lnTo>
                  <a:pt x="0" y="475488"/>
                </a:lnTo>
                <a:lnTo>
                  <a:pt x="2953512" y="475488"/>
                </a:lnTo>
                <a:lnTo>
                  <a:pt x="3032760" y="396239"/>
                </a:lnTo>
                <a:lnTo>
                  <a:pt x="303276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17118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75" y="787907"/>
            <a:ext cx="3032760" cy="475615"/>
          </a:xfrm>
          <a:custGeom>
            <a:avLst/>
            <a:gdLst/>
            <a:ahLst/>
            <a:cxnLst/>
            <a:rect l="l" t="t" r="r" b="b"/>
            <a:pathLst>
              <a:path w="3032760" h="475615">
                <a:moveTo>
                  <a:pt x="2953512" y="475488"/>
                </a:moveTo>
                <a:lnTo>
                  <a:pt x="2969387" y="412114"/>
                </a:lnTo>
                <a:lnTo>
                  <a:pt x="3032760" y="396239"/>
                </a:lnTo>
                <a:lnTo>
                  <a:pt x="2953512" y="475488"/>
                </a:lnTo>
                <a:lnTo>
                  <a:pt x="0" y="475488"/>
                </a:lnTo>
                <a:lnTo>
                  <a:pt x="0" y="0"/>
                </a:lnTo>
                <a:lnTo>
                  <a:pt x="3032760" y="0"/>
                </a:lnTo>
                <a:lnTo>
                  <a:pt x="303276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02791" y="252221"/>
            <a:ext cx="2125345" cy="88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47345">
              <a:lnSpc>
                <a:spcPct val="100000"/>
              </a:lnSpc>
              <a:spcBef>
                <a:spcPts val="5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Aquarium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Fishes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090159" y="3078479"/>
            <a:ext cx="3989832" cy="19751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18307" y="172923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03375" y="2014981"/>
            <a:ext cx="847725" cy="21590"/>
          </a:xfrm>
          <a:custGeom>
            <a:avLst/>
            <a:gdLst/>
            <a:ahLst/>
            <a:cxnLst/>
            <a:rect l="l" t="t" r="r" b="b"/>
            <a:pathLst>
              <a:path w="847725" h="21589">
                <a:moveTo>
                  <a:pt x="0" y="1143"/>
                </a:moveTo>
                <a:lnTo>
                  <a:pt x="8636" y="0"/>
                </a:lnTo>
                <a:lnTo>
                  <a:pt x="8636" y="0"/>
                </a:lnTo>
                <a:lnTo>
                  <a:pt x="21843" y="6477"/>
                </a:lnTo>
                <a:lnTo>
                  <a:pt x="39497" y="12954"/>
                </a:lnTo>
                <a:lnTo>
                  <a:pt x="60451" y="18415"/>
                </a:lnTo>
                <a:lnTo>
                  <a:pt x="84200" y="20574"/>
                </a:lnTo>
                <a:lnTo>
                  <a:pt x="109347" y="21590"/>
                </a:lnTo>
                <a:lnTo>
                  <a:pt x="109347" y="21590"/>
                </a:lnTo>
                <a:lnTo>
                  <a:pt x="135636" y="20574"/>
                </a:lnTo>
                <a:lnTo>
                  <a:pt x="165481" y="18415"/>
                </a:lnTo>
                <a:lnTo>
                  <a:pt x="196850" y="17272"/>
                </a:lnTo>
                <a:lnTo>
                  <a:pt x="227837" y="17272"/>
                </a:lnTo>
                <a:lnTo>
                  <a:pt x="252983" y="16256"/>
                </a:lnTo>
                <a:lnTo>
                  <a:pt x="273938" y="16256"/>
                </a:lnTo>
                <a:lnTo>
                  <a:pt x="291592" y="16256"/>
                </a:lnTo>
                <a:lnTo>
                  <a:pt x="308863" y="16256"/>
                </a:lnTo>
                <a:lnTo>
                  <a:pt x="326136" y="15112"/>
                </a:lnTo>
                <a:lnTo>
                  <a:pt x="350266" y="14478"/>
                </a:lnTo>
                <a:lnTo>
                  <a:pt x="377951" y="11937"/>
                </a:lnTo>
                <a:lnTo>
                  <a:pt x="403098" y="10794"/>
                </a:lnTo>
                <a:lnTo>
                  <a:pt x="431545" y="11937"/>
                </a:lnTo>
                <a:lnTo>
                  <a:pt x="459994" y="11937"/>
                </a:lnTo>
                <a:lnTo>
                  <a:pt x="483743" y="11937"/>
                </a:lnTo>
                <a:lnTo>
                  <a:pt x="503555" y="11937"/>
                </a:lnTo>
                <a:lnTo>
                  <a:pt x="523367" y="10794"/>
                </a:lnTo>
                <a:lnTo>
                  <a:pt x="545338" y="9779"/>
                </a:lnTo>
                <a:lnTo>
                  <a:pt x="564769" y="8636"/>
                </a:lnTo>
                <a:lnTo>
                  <a:pt x="588137" y="7619"/>
                </a:lnTo>
                <a:lnTo>
                  <a:pt x="613029" y="7619"/>
                </a:lnTo>
                <a:lnTo>
                  <a:pt x="637158" y="7619"/>
                </a:lnTo>
                <a:lnTo>
                  <a:pt x="661288" y="7619"/>
                </a:lnTo>
                <a:lnTo>
                  <a:pt x="685419" y="6477"/>
                </a:lnTo>
                <a:lnTo>
                  <a:pt x="705866" y="6477"/>
                </a:lnTo>
                <a:lnTo>
                  <a:pt x="729361" y="6477"/>
                </a:lnTo>
                <a:lnTo>
                  <a:pt x="753110" y="7619"/>
                </a:lnTo>
                <a:lnTo>
                  <a:pt x="753110" y="7619"/>
                </a:lnTo>
                <a:lnTo>
                  <a:pt x="777239" y="6477"/>
                </a:lnTo>
                <a:lnTo>
                  <a:pt x="799083" y="5461"/>
                </a:lnTo>
                <a:lnTo>
                  <a:pt x="814577" y="3302"/>
                </a:lnTo>
                <a:lnTo>
                  <a:pt x="832231" y="2159"/>
                </a:lnTo>
                <a:lnTo>
                  <a:pt x="847344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77541" y="2016125"/>
            <a:ext cx="791845" cy="41275"/>
          </a:xfrm>
          <a:custGeom>
            <a:avLst/>
            <a:gdLst/>
            <a:ahLst/>
            <a:cxnLst/>
            <a:rect l="l" t="t" r="r" b="b"/>
            <a:pathLst>
              <a:path w="791845" h="41275">
                <a:moveTo>
                  <a:pt x="10794" y="13969"/>
                </a:moveTo>
                <a:lnTo>
                  <a:pt x="0" y="16129"/>
                </a:lnTo>
                <a:lnTo>
                  <a:pt x="24129" y="15112"/>
                </a:lnTo>
                <a:lnTo>
                  <a:pt x="46862" y="13335"/>
                </a:lnTo>
                <a:lnTo>
                  <a:pt x="69850" y="10794"/>
                </a:lnTo>
                <a:lnTo>
                  <a:pt x="97154" y="9651"/>
                </a:lnTo>
                <a:lnTo>
                  <a:pt x="130301" y="7493"/>
                </a:lnTo>
                <a:lnTo>
                  <a:pt x="159511" y="4318"/>
                </a:lnTo>
                <a:lnTo>
                  <a:pt x="185038" y="2921"/>
                </a:lnTo>
                <a:lnTo>
                  <a:pt x="208787" y="2921"/>
                </a:lnTo>
                <a:lnTo>
                  <a:pt x="238632" y="2159"/>
                </a:lnTo>
                <a:lnTo>
                  <a:pt x="269239" y="1016"/>
                </a:lnTo>
                <a:lnTo>
                  <a:pt x="297688" y="0"/>
                </a:lnTo>
                <a:lnTo>
                  <a:pt x="327278" y="0"/>
                </a:lnTo>
                <a:lnTo>
                  <a:pt x="359282" y="0"/>
                </a:lnTo>
                <a:lnTo>
                  <a:pt x="391667" y="1016"/>
                </a:lnTo>
                <a:lnTo>
                  <a:pt x="423671" y="4318"/>
                </a:lnTo>
                <a:lnTo>
                  <a:pt x="453263" y="7493"/>
                </a:lnTo>
                <a:lnTo>
                  <a:pt x="484885" y="8636"/>
                </a:lnTo>
                <a:lnTo>
                  <a:pt x="516635" y="13335"/>
                </a:lnTo>
                <a:lnTo>
                  <a:pt x="543940" y="18287"/>
                </a:lnTo>
                <a:lnTo>
                  <a:pt x="571372" y="23749"/>
                </a:lnTo>
                <a:lnTo>
                  <a:pt x="601218" y="25907"/>
                </a:lnTo>
                <a:lnTo>
                  <a:pt x="628522" y="27050"/>
                </a:lnTo>
                <a:lnTo>
                  <a:pt x="652271" y="28067"/>
                </a:lnTo>
                <a:lnTo>
                  <a:pt x="673226" y="30225"/>
                </a:lnTo>
                <a:lnTo>
                  <a:pt x="695197" y="35687"/>
                </a:lnTo>
                <a:lnTo>
                  <a:pt x="717804" y="39243"/>
                </a:lnTo>
                <a:lnTo>
                  <a:pt x="741298" y="40259"/>
                </a:lnTo>
                <a:lnTo>
                  <a:pt x="760730" y="41021"/>
                </a:lnTo>
                <a:lnTo>
                  <a:pt x="778382" y="38100"/>
                </a:lnTo>
                <a:lnTo>
                  <a:pt x="791336" y="3022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44442" y="206044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473199"/>
            <a:ext cx="3528060" cy="713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Protopterus </a:t>
            </a:r>
            <a:r>
              <a:rPr sz="1500" spc="-40" dirty="0">
                <a:latin typeface="Lucida Sans"/>
                <a:cs typeface="Lucida Sans"/>
              </a:rPr>
              <a:t>(African</a:t>
            </a:r>
            <a:r>
              <a:rPr sz="1500" spc="-19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Lungfish)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Lepidosiren </a:t>
            </a:r>
            <a:r>
              <a:rPr sz="1500" spc="-35" dirty="0">
                <a:latin typeface="Lucida Sans"/>
                <a:cs typeface="Lucida Sans"/>
              </a:rPr>
              <a:t>(South </a:t>
            </a:r>
            <a:r>
              <a:rPr sz="1500" spc="-50" dirty="0">
                <a:latin typeface="Lucida Sans"/>
                <a:cs typeface="Lucida Sans"/>
              </a:rPr>
              <a:t>America</a:t>
            </a:r>
            <a:r>
              <a:rPr sz="1500" spc="-2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lungfish)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Neoceratodus </a:t>
            </a:r>
            <a:r>
              <a:rPr sz="1500" spc="-50" dirty="0">
                <a:latin typeface="Lucida Sans"/>
                <a:cs typeface="Lucida Sans"/>
              </a:rPr>
              <a:t>(Australian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Lungfish)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7" y="774134"/>
            <a:ext cx="278056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8320" y="792479"/>
            <a:ext cx="16466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670175" cy="475615"/>
          </a:xfrm>
          <a:custGeom>
            <a:avLst/>
            <a:gdLst/>
            <a:ahLst/>
            <a:cxnLst/>
            <a:rect l="l" t="t" r="r" b="b"/>
            <a:pathLst>
              <a:path w="2670175" h="475615">
                <a:moveTo>
                  <a:pt x="2670048" y="0"/>
                </a:moveTo>
                <a:lnTo>
                  <a:pt x="0" y="0"/>
                </a:lnTo>
                <a:lnTo>
                  <a:pt x="0" y="475488"/>
                </a:lnTo>
                <a:lnTo>
                  <a:pt x="2590800" y="475488"/>
                </a:lnTo>
                <a:lnTo>
                  <a:pt x="2670048" y="396239"/>
                </a:lnTo>
                <a:lnTo>
                  <a:pt x="26700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084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670175" cy="475615"/>
          </a:xfrm>
          <a:custGeom>
            <a:avLst/>
            <a:gdLst/>
            <a:ahLst/>
            <a:cxnLst/>
            <a:rect l="l" t="t" r="r" b="b"/>
            <a:pathLst>
              <a:path w="2670175" h="475615">
                <a:moveTo>
                  <a:pt x="2590800" y="475488"/>
                </a:moveTo>
                <a:lnTo>
                  <a:pt x="2606675" y="412114"/>
                </a:lnTo>
                <a:lnTo>
                  <a:pt x="2670048" y="396239"/>
                </a:lnTo>
                <a:lnTo>
                  <a:pt x="2590800" y="475488"/>
                </a:lnTo>
                <a:lnTo>
                  <a:pt x="0" y="475488"/>
                </a:lnTo>
                <a:lnTo>
                  <a:pt x="0" y="0"/>
                </a:lnTo>
                <a:lnTo>
                  <a:pt x="2670048" y="0"/>
                </a:lnTo>
                <a:lnTo>
                  <a:pt x="26700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10588" y="840104"/>
            <a:ext cx="1278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Lung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Fishes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31208" y="2435351"/>
            <a:ext cx="4754880" cy="25938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5419" y="911478"/>
            <a:ext cx="10160" cy="144145"/>
          </a:xfrm>
          <a:custGeom>
            <a:avLst/>
            <a:gdLst/>
            <a:ahLst/>
            <a:cxnLst/>
            <a:rect l="l" t="t" r="r" b="b"/>
            <a:pathLst>
              <a:path w="10160" h="144144">
                <a:moveTo>
                  <a:pt x="5333" y="0"/>
                </a:moveTo>
                <a:lnTo>
                  <a:pt x="8635" y="11557"/>
                </a:lnTo>
                <a:lnTo>
                  <a:pt x="10032" y="27812"/>
                </a:lnTo>
                <a:lnTo>
                  <a:pt x="10032" y="50037"/>
                </a:lnTo>
                <a:lnTo>
                  <a:pt x="10032" y="72390"/>
                </a:lnTo>
                <a:lnTo>
                  <a:pt x="10032" y="95377"/>
                </a:lnTo>
                <a:lnTo>
                  <a:pt x="8635" y="114935"/>
                </a:lnTo>
                <a:lnTo>
                  <a:pt x="5333" y="132207"/>
                </a:lnTo>
                <a:lnTo>
                  <a:pt x="0" y="1436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14697" y="854963"/>
            <a:ext cx="344170" cy="360680"/>
          </a:xfrm>
          <a:custGeom>
            <a:avLst/>
            <a:gdLst/>
            <a:ahLst/>
            <a:cxnLst/>
            <a:rect l="l" t="t" r="r" b="b"/>
            <a:pathLst>
              <a:path w="344170" h="360680">
                <a:moveTo>
                  <a:pt x="0" y="109474"/>
                </a:moveTo>
                <a:lnTo>
                  <a:pt x="0" y="97536"/>
                </a:lnTo>
                <a:lnTo>
                  <a:pt x="2159" y="83565"/>
                </a:lnTo>
                <a:lnTo>
                  <a:pt x="8636" y="68072"/>
                </a:lnTo>
                <a:lnTo>
                  <a:pt x="21971" y="52197"/>
                </a:lnTo>
                <a:lnTo>
                  <a:pt x="44957" y="34925"/>
                </a:lnTo>
                <a:lnTo>
                  <a:pt x="73405" y="21589"/>
                </a:lnTo>
                <a:lnTo>
                  <a:pt x="100837" y="12954"/>
                </a:lnTo>
                <a:lnTo>
                  <a:pt x="122427" y="8636"/>
                </a:lnTo>
                <a:lnTo>
                  <a:pt x="143637" y="4318"/>
                </a:lnTo>
                <a:lnTo>
                  <a:pt x="165226" y="2159"/>
                </a:lnTo>
                <a:lnTo>
                  <a:pt x="188213" y="1143"/>
                </a:lnTo>
                <a:lnTo>
                  <a:pt x="214502" y="0"/>
                </a:lnTo>
                <a:lnTo>
                  <a:pt x="244093" y="2159"/>
                </a:lnTo>
                <a:lnTo>
                  <a:pt x="276098" y="8636"/>
                </a:lnTo>
                <a:lnTo>
                  <a:pt x="301371" y="18414"/>
                </a:lnTo>
                <a:lnTo>
                  <a:pt x="318642" y="31369"/>
                </a:lnTo>
                <a:lnTo>
                  <a:pt x="330835" y="46862"/>
                </a:lnTo>
                <a:lnTo>
                  <a:pt x="339471" y="61975"/>
                </a:lnTo>
                <a:lnTo>
                  <a:pt x="343788" y="77850"/>
                </a:lnTo>
                <a:lnTo>
                  <a:pt x="342773" y="98679"/>
                </a:lnTo>
                <a:lnTo>
                  <a:pt x="335914" y="116967"/>
                </a:lnTo>
                <a:lnTo>
                  <a:pt x="327278" y="135382"/>
                </a:lnTo>
                <a:lnTo>
                  <a:pt x="312165" y="158369"/>
                </a:lnTo>
                <a:lnTo>
                  <a:pt x="292735" y="182499"/>
                </a:lnTo>
                <a:lnTo>
                  <a:pt x="272541" y="204088"/>
                </a:lnTo>
                <a:lnTo>
                  <a:pt x="251587" y="222504"/>
                </a:lnTo>
                <a:lnTo>
                  <a:pt x="232155" y="239775"/>
                </a:lnTo>
                <a:lnTo>
                  <a:pt x="210185" y="258190"/>
                </a:lnTo>
                <a:lnTo>
                  <a:pt x="189356" y="276860"/>
                </a:lnTo>
                <a:lnTo>
                  <a:pt x="170941" y="290957"/>
                </a:lnTo>
                <a:lnTo>
                  <a:pt x="136778" y="317881"/>
                </a:lnTo>
                <a:lnTo>
                  <a:pt x="93217" y="347472"/>
                </a:lnTo>
                <a:lnTo>
                  <a:pt x="93217" y="347472"/>
                </a:lnTo>
                <a:lnTo>
                  <a:pt x="70230" y="360425"/>
                </a:lnTo>
                <a:lnTo>
                  <a:pt x="79248" y="342011"/>
                </a:lnTo>
                <a:lnTo>
                  <a:pt x="90042" y="33020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44846" y="970914"/>
            <a:ext cx="3810" cy="149225"/>
          </a:xfrm>
          <a:custGeom>
            <a:avLst/>
            <a:gdLst/>
            <a:ahLst/>
            <a:cxnLst/>
            <a:rect l="l" t="t" r="r" b="b"/>
            <a:pathLst>
              <a:path w="3810" h="149225">
                <a:moveTo>
                  <a:pt x="0" y="0"/>
                </a:moveTo>
                <a:lnTo>
                  <a:pt x="2539" y="10033"/>
                </a:lnTo>
                <a:lnTo>
                  <a:pt x="3682" y="27305"/>
                </a:lnTo>
                <a:lnTo>
                  <a:pt x="3682" y="51181"/>
                </a:lnTo>
                <a:lnTo>
                  <a:pt x="3682" y="78486"/>
                </a:lnTo>
                <a:lnTo>
                  <a:pt x="2539" y="106553"/>
                </a:lnTo>
                <a:lnTo>
                  <a:pt x="2539" y="130301"/>
                </a:lnTo>
                <a:lnTo>
                  <a:pt x="1524" y="1487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40528" y="91439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94782" y="8528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18988" y="741552"/>
            <a:ext cx="154305" cy="454659"/>
          </a:xfrm>
          <a:custGeom>
            <a:avLst/>
            <a:gdLst/>
            <a:ahLst/>
            <a:cxnLst/>
            <a:rect l="l" t="t" r="r" b="b"/>
            <a:pathLst>
              <a:path w="154304" h="454659">
                <a:moveTo>
                  <a:pt x="154050" y="3683"/>
                </a:moveTo>
                <a:lnTo>
                  <a:pt x="145034" y="0"/>
                </a:lnTo>
                <a:lnTo>
                  <a:pt x="129921" y="6858"/>
                </a:lnTo>
                <a:lnTo>
                  <a:pt x="111633" y="17653"/>
                </a:lnTo>
                <a:lnTo>
                  <a:pt x="93979" y="33147"/>
                </a:lnTo>
                <a:lnTo>
                  <a:pt x="76326" y="56896"/>
                </a:lnTo>
                <a:lnTo>
                  <a:pt x="60833" y="83947"/>
                </a:lnTo>
                <a:lnTo>
                  <a:pt x="47878" y="111251"/>
                </a:lnTo>
                <a:lnTo>
                  <a:pt x="37084" y="133985"/>
                </a:lnTo>
                <a:lnTo>
                  <a:pt x="25908" y="160274"/>
                </a:lnTo>
                <a:lnTo>
                  <a:pt x="15875" y="187198"/>
                </a:lnTo>
                <a:lnTo>
                  <a:pt x="9651" y="215265"/>
                </a:lnTo>
                <a:lnTo>
                  <a:pt x="3937" y="239395"/>
                </a:lnTo>
                <a:lnTo>
                  <a:pt x="1015" y="265303"/>
                </a:lnTo>
                <a:lnTo>
                  <a:pt x="0" y="293750"/>
                </a:lnTo>
                <a:lnTo>
                  <a:pt x="1015" y="321818"/>
                </a:lnTo>
                <a:lnTo>
                  <a:pt x="2921" y="345694"/>
                </a:lnTo>
                <a:lnTo>
                  <a:pt x="8636" y="366522"/>
                </a:lnTo>
                <a:lnTo>
                  <a:pt x="17272" y="388112"/>
                </a:lnTo>
                <a:lnTo>
                  <a:pt x="28448" y="405384"/>
                </a:lnTo>
                <a:lnTo>
                  <a:pt x="42417" y="421640"/>
                </a:lnTo>
                <a:lnTo>
                  <a:pt x="59689" y="437769"/>
                </a:lnTo>
                <a:lnTo>
                  <a:pt x="77342" y="448563"/>
                </a:lnTo>
                <a:lnTo>
                  <a:pt x="99313" y="454406"/>
                </a:lnTo>
                <a:lnTo>
                  <a:pt x="121285" y="4522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97117" y="832484"/>
            <a:ext cx="134874" cy="221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02984" y="908430"/>
            <a:ext cx="111887" cy="1504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75832" y="904874"/>
            <a:ext cx="80644" cy="1703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62319" y="767841"/>
            <a:ext cx="118110" cy="309880"/>
          </a:xfrm>
          <a:custGeom>
            <a:avLst/>
            <a:gdLst/>
            <a:ahLst/>
            <a:cxnLst/>
            <a:rect l="l" t="t" r="r" b="b"/>
            <a:pathLst>
              <a:path w="118110" h="309880">
                <a:moveTo>
                  <a:pt x="0" y="26289"/>
                </a:moveTo>
                <a:lnTo>
                  <a:pt x="10794" y="12954"/>
                </a:lnTo>
                <a:lnTo>
                  <a:pt x="25907" y="4699"/>
                </a:lnTo>
                <a:lnTo>
                  <a:pt x="44703" y="0"/>
                </a:lnTo>
                <a:lnTo>
                  <a:pt x="64515" y="0"/>
                </a:lnTo>
                <a:lnTo>
                  <a:pt x="83184" y="9779"/>
                </a:lnTo>
                <a:lnTo>
                  <a:pt x="98297" y="28448"/>
                </a:lnTo>
                <a:lnTo>
                  <a:pt x="109092" y="47879"/>
                </a:lnTo>
                <a:lnTo>
                  <a:pt x="115569" y="66294"/>
                </a:lnTo>
                <a:lnTo>
                  <a:pt x="117728" y="90424"/>
                </a:lnTo>
                <a:lnTo>
                  <a:pt x="117728" y="116712"/>
                </a:lnTo>
                <a:lnTo>
                  <a:pt x="115569" y="144399"/>
                </a:lnTo>
                <a:lnTo>
                  <a:pt x="112775" y="172847"/>
                </a:lnTo>
                <a:lnTo>
                  <a:pt x="108076" y="198755"/>
                </a:lnTo>
                <a:lnTo>
                  <a:pt x="104775" y="220726"/>
                </a:lnTo>
                <a:lnTo>
                  <a:pt x="103758" y="244475"/>
                </a:lnTo>
                <a:lnTo>
                  <a:pt x="103758" y="267462"/>
                </a:lnTo>
                <a:lnTo>
                  <a:pt x="105917" y="289052"/>
                </a:lnTo>
                <a:lnTo>
                  <a:pt x="111632" y="30962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25259" y="938656"/>
            <a:ext cx="106934" cy="1656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36307" y="815085"/>
            <a:ext cx="144780" cy="284480"/>
          </a:xfrm>
          <a:custGeom>
            <a:avLst/>
            <a:gdLst/>
            <a:ahLst/>
            <a:cxnLst/>
            <a:rect l="l" t="t" r="r" b="b"/>
            <a:pathLst>
              <a:path w="144779" h="284480">
                <a:moveTo>
                  <a:pt x="52959" y="47498"/>
                </a:moveTo>
                <a:lnTo>
                  <a:pt x="58293" y="62611"/>
                </a:lnTo>
                <a:lnTo>
                  <a:pt x="59436" y="79883"/>
                </a:lnTo>
                <a:lnTo>
                  <a:pt x="50800" y="127762"/>
                </a:lnTo>
                <a:lnTo>
                  <a:pt x="36322" y="174498"/>
                </a:lnTo>
                <a:lnTo>
                  <a:pt x="28448" y="195072"/>
                </a:lnTo>
                <a:lnTo>
                  <a:pt x="22351" y="211327"/>
                </a:lnTo>
                <a:lnTo>
                  <a:pt x="15494" y="226695"/>
                </a:lnTo>
                <a:lnTo>
                  <a:pt x="9017" y="241808"/>
                </a:lnTo>
                <a:lnTo>
                  <a:pt x="4699" y="259207"/>
                </a:lnTo>
                <a:lnTo>
                  <a:pt x="1016" y="274574"/>
                </a:lnTo>
                <a:lnTo>
                  <a:pt x="1016" y="274574"/>
                </a:lnTo>
                <a:lnTo>
                  <a:pt x="0" y="284352"/>
                </a:lnTo>
                <a:lnTo>
                  <a:pt x="2540" y="258445"/>
                </a:lnTo>
                <a:lnTo>
                  <a:pt x="6858" y="224536"/>
                </a:lnTo>
                <a:lnTo>
                  <a:pt x="11175" y="187451"/>
                </a:lnTo>
                <a:lnTo>
                  <a:pt x="16510" y="156845"/>
                </a:lnTo>
                <a:lnTo>
                  <a:pt x="22351" y="132079"/>
                </a:lnTo>
                <a:lnTo>
                  <a:pt x="27305" y="112649"/>
                </a:lnTo>
                <a:lnTo>
                  <a:pt x="33147" y="93217"/>
                </a:lnTo>
                <a:lnTo>
                  <a:pt x="38481" y="74802"/>
                </a:lnTo>
                <a:lnTo>
                  <a:pt x="47117" y="54990"/>
                </a:lnTo>
                <a:lnTo>
                  <a:pt x="58293" y="35560"/>
                </a:lnTo>
                <a:lnTo>
                  <a:pt x="58293" y="35560"/>
                </a:lnTo>
                <a:lnTo>
                  <a:pt x="70231" y="17272"/>
                </a:lnTo>
                <a:lnTo>
                  <a:pt x="85725" y="3937"/>
                </a:lnTo>
                <a:lnTo>
                  <a:pt x="99695" y="0"/>
                </a:lnTo>
                <a:lnTo>
                  <a:pt x="113030" y="8254"/>
                </a:lnTo>
                <a:lnTo>
                  <a:pt x="124206" y="27686"/>
                </a:lnTo>
                <a:lnTo>
                  <a:pt x="138175" y="73405"/>
                </a:lnTo>
                <a:lnTo>
                  <a:pt x="141477" y="116586"/>
                </a:lnTo>
                <a:lnTo>
                  <a:pt x="142494" y="134238"/>
                </a:lnTo>
                <a:lnTo>
                  <a:pt x="143637" y="150367"/>
                </a:lnTo>
                <a:lnTo>
                  <a:pt x="143637" y="167004"/>
                </a:lnTo>
                <a:lnTo>
                  <a:pt x="143637" y="184276"/>
                </a:lnTo>
                <a:lnTo>
                  <a:pt x="144652" y="205104"/>
                </a:lnTo>
                <a:lnTo>
                  <a:pt x="144652" y="227837"/>
                </a:lnTo>
                <a:lnTo>
                  <a:pt x="141477" y="2537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73772" y="946022"/>
            <a:ext cx="78740" cy="33020"/>
          </a:xfrm>
          <a:custGeom>
            <a:avLst/>
            <a:gdLst/>
            <a:ahLst/>
            <a:cxnLst/>
            <a:rect l="l" t="t" r="r" b="b"/>
            <a:pathLst>
              <a:path w="78740" h="33019">
                <a:moveTo>
                  <a:pt x="0" y="32765"/>
                </a:moveTo>
                <a:lnTo>
                  <a:pt x="10795" y="24891"/>
                </a:lnTo>
                <a:lnTo>
                  <a:pt x="25146" y="19430"/>
                </a:lnTo>
                <a:lnTo>
                  <a:pt x="51434" y="11937"/>
                </a:lnTo>
                <a:lnTo>
                  <a:pt x="7874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56780" y="911732"/>
            <a:ext cx="218567" cy="194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536688" y="761364"/>
            <a:ext cx="44450" cy="554355"/>
          </a:xfrm>
          <a:custGeom>
            <a:avLst/>
            <a:gdLst/>
            <a:ahLst/>
            <a:cxnLst/>
            <a:rect l="l" t="t" r="r" b="b"/>
            <a:pathLst>
              <a:path w="44450" h="554355">
                <a:moveTo>
                  <a:pt x="40639" y="0"/>
                </a:moveTo>
                <a:lnTo>
                  <a:pt x="43941" y="7620"/>
                </a:lnTo>
                <a:lnTo>
                  <a:pt x="43941" y="18414"/>
                </a:lnTo>
                <a:lnTo>
                  <a:pt x="43941" y="37084"/>
                </a:lnTo>
                <a:lnTo>
                  <a:pt x="41782" y="59817"/>
                </a:lnTo>
                <a:lnTo>
                  <a:pt x="39623" y="90424"/>
                </a:lnTo>
                <a:lnTo>
                  <a:pt x="37464" y="123189"/>
                </a:lnTo>
                <a:lnTo>
                  <a:pt x="34162" y="155575"/>
                </a:lnTo>
                <a:lnTo>
                  <a:pt x="30987" y="185800"/>
                </a:lnTo>
                <a:lnTo>
                  <a:pt x="28447" y="213868"/>
                </a:lnTo>
                <a:lnTo>
                  <a:pt x="26288" y="243332"/>
                </a:lnTo>
                <a:lnTo>
                  <a:pt x="25145" y="277241"/>
                </a:lnTo>
                <a:lnTo>
                  <a:pt x="23367" y="311023"/>
                </a:lnTo>
                <a:lnTo>
                  <a:pt x="19811" y="347725"/>
                </a:lnTo>
                <a:lnTo>
                  <a:pt x="19811" y="392049"/>
                </a:lnTo>
                <a:lnTo>
                  <a:pt x="19811" y="441071"/>
                </a:lnTo>
                <a:lnTo>
                  <a:pt x="18668" y="483488"/>
                </a:lnTo>
                <a:lnTo>
                  <a:pt x="15493" y="514858"/>
                </a:lnTo>
                <a:lnTo>
                  <a:pt x="9016" y="540766"/>
                </a:lnTo>
                <a:lnTo>
                  <a:pt x="0" y="5541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561326" y="942974"/>
            <a:ext cx="116331" cy="17462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20710" y="793114"/>
            <a:ext cx="72390" cy="351155"/>
          </a:xfrm>
          <a:custGeom>
            <a:avLst/>
            <a:gdLst/>
            <a:ahLst/>
            <a:cxnLst/>
            <a:rect l="l" t="t" r="r" b="b"/>
            <a:pathLst>
              <a:path w="72390" h="351155">
                <a:moveTo>
                  <a:pt x="25527" y="0"/>
                </a:moveTo>
                <a:lnTo>
                  <a:pt x="24384" y="16129"/>
                </a:lnTo>
                <a:lnTo>
                  <a:pt x="22987" y="40259"/>
                </a:lnTo>
                <a:lnTo>
                  <a:pt x="20828" y="68325"/>
                </a:lnTo>
                <a:lnTo>
                  <a:pt x="17525" y="95376"/>
                </a:lnTo>
                <a:lnTo>
                  <a:pt x="17525" y="123825"/>
                </a:lnTo>
                <a:lnTo>
                  <a:pt x="16510" y="150749"/>
                </a:lnTo>
                <a:lnTo>
                  <a:pt x="14350" y="183261"/>
                </a:lnTo>
                <a:lnTo>
                  <a:pt x="11049" y="217043"/>
                </a:lnTo>
                <a:lnTo>
                  <a:pt x="8890" y="247650"/>
                </a:lnTo>
                <a:lnTo>
                  <a:pt x="5715" y="276860"/>
                </a:lnTo>
                <a:lnTo>
                  <a:pt x="5715" y="276860"/>
                </a:lnTo>
                <a:lnTo>
                  <a:pt x="0" y="326517"/>
                </a:lnTo>
                <a:lnTo>
                  <a:pt x="3175" y="301625"/>
                </a:lnTo>
                <a:lnTo>
                  <a:pt x="6731" y="276860"/>
                </a:lnTo>
                <a:lnTo>
                  <a:pt x="11049" y="252730"/>
                </a:lnTo>
                <a:lnTo>
                  <a:pt x="17525" y="232156"/>
                </a:lnTo>
                <a:lnTo>
                  <a:pt x="25527" y="214884"/>
                </a:lnTo>
                <a:lnTo>
                  <a:pt x="31623" y="201930"/>
                </a:lnTo>
                <a:lnTo>
                  <a:pt x="47117" y="208787"/>
                </a:lnTo>
                <a:lnTo>
                  <a:pt x="52832" y="223520"/>
                </a:lnTo>
                <a:lnTo>
                  <a:pt x="58928" y="241173"/>
                </a:lnTo>
                <a:lnTo>
                  <a:pt x="63627" y="262000"/>
                </a:lnTo>
                <a:lnTo>
                  <a:pt x="67945" y="285496"/>
                </a:lnTo>
                <a:lnTo>
                  <a:pt x="71247" y="311404"/>
                </a:lnTo>
                <a:lnTo>
                  <a:pt x="71247" y="337693"/>
                </a:lnTo>
                <a:lnTo>
                  <a:pt x="72263" y="3506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856728" y="1014475"/>
            <a:ext cx="13335" cy="109855"/>
          </a:xfrm>
          <a:custGeom>
            <a:avLst/>
            <a:gdLst/>
            <a:ahLst/>
            <a:cxnLst/>
            <a:rect l="l" t="t" r="r" b="b"/>
            <a:pathLst>
              <a:path w="13334" h="109855">
                <a:moveTo>
                  <a:pt x="9778" y="0"/>
                </a:moveTo>
                <a:lnTo>
                  <a:pt x="10795" y="18414"/>
                </a:lnTo>
                <a:lnTo>
                  <a:pt x="12953" y="40639"/>
                </a:lnTo>
                <a:lnTo>
                  <a:pt x="11938" y="65150"/>
                </a:lnTo>
                <a:lnTo>
                  <a:pt x="8636" y="87884"/>
                </a:lnTo>
                <a:lnTo>
                  <a:pt x="0" y="1098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887334" y="9265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938389" y="806068"/>
            <a:ext cx="103505" cy="354330"/>
          </a:xfrm>
          <a:custGeom>
            <a:avLst/>
            <a:gdLst/>
            <a:ahLst/>
            <a:cxnLst/>
            <a:rect l="l" t="t" r="r" b="b"/>
            <a:pathLst>
              <a:path w="103504" h="354330">
                <a:moveTo>
                  <a:pt x="21970" y="0"/>
                </a:moveTo>
                <a:lnTo>
                  <a:pt x="28828" y="17271"/>
                </a:lnTo>
                <a:lnTo>
                  <a:pt x="29971" y="41401"/>
                </a:lnTo>
                <a:lnTo>
                  <a:pt x="29971" y="41401"/>
                </a:lnTo>
                <a:lnTo>
                  <a:pt x="14477" y="189991"/>
                </a:lnTo>
                <a:lnTo>
                  <a:pt x="9016" y="232537"/>
                </a:lnTo>
                <a:lnTo>
                  <a:pt x="2539" y="269239"/>
                </a:lnTo>
                <a:lnTo>
                  <a:pt x="0" y="295147"/>
                </a:lnTo>
                <a:lnTo>
                  <a:pt x="0" y="313563"/>
                </a:lnTo>
                <a:lnTo>
                  <a:pt x="12318" y="304164"/>
                </a:lnTo>
                <a:lnTo>
                  <a:pt x="15493" y="285750"/>
                </a:lnTo>
                <a:lnTo>
                  <a:pt x="18795" y="264921"/>
                </a:lnTo>
                <a:lnTo>
                  <a:pt x="18795" y="264921"/>
                </a:lnTo>
                <a:lnTo>
                  <a:pt x="21970" y="243331"/>
                </a:lnTo>
                <a:lnTo>
                  <a:pt x="26288" y="225678"/>
                </a:lnTo>
                <a:lnTo>
                  <a:pt x="36067" y="212725"/>
                </a:lnTo>
                <a:lnTo>
                  <a:pt x="47243" y="210565"/>
                </a:lnTo>
                <a:lnTo>
                  <a:pt x="59435" y="214121"/>
                </a:lnTo>
                <a:lnTo>
                  <a:pt x="74549" y="223900"/>
                </a:lnTo>
                <a:lnTo>
                  <a:pt x="87883" y="241172"/>
                </a:lnTo>
                <a:lnTo>
                  <a:pt x="97662" y="263905"/>
                </a:lnTo>
                <a:lnTo>
                  <a:pt x="103377" y="285750"/>
                </a:lnTo>
                <a:lnTo>
                  <a:pt x="100837" y="305942"/>
                </a:lnTo>
                <a:lnTo>
                  <a:pt x="100837" y="305942"/>
                </a:lnTo>
                <a:lnTo>
                  <a:pt x="60578" y="353821"/>
                </a:lnTo>
                <a:lnTo>
                  <a:pt x="50418" y="352805"/>
                </a:lnTo>
                <a:lnTo>
                  <a:pt x="51561" y="33553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068182" y="947292"/>
            <a:ext cx="195199" cy="23228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176006" y="823340"/>
            <a:ext cx="184150" cy="524510"/>
          </a:xfrm>
          <a:custGeom>
            <a:avLst/>
            <a:gdLst/>
            <a:ahLst/>
            <a:cxnLst/>
            <a:rect l="l" t="t" r="r" b="b"/>
            <a:pathLst>
              <a:path w="184150" h="524510">
                <a:moveTo>
                  <a:pt x="59054" y="0"/>
                </a:moveTo>
                <a:lnTo>
                  <a:pt x="80264" y="2159"/>
                </a:lnTo>
                <a:lnTo>
                  <a:pt x="98678" y="9017"/>
                </a:lnTo>
                <a:lnTo>
                  <a:pt x="132461" y="32766"/>
                </a:lnTo>
                <a:lnTo>
                  <a:pt x="157734" y="66548"/>
                </a:lnTo>
                <a:lnTo>
                  <a:pt x="166750" y="87122"/>
                </a:lnTo>
                <a:lnTo>
                  <a:pt x="173227" y="113030"/>
                </a:lnTo>
                <a:lnTo>
                  <a:pt x="178562" y="144272"/>
                </a:lnTo>
                <a:lnTo>
                  <a:pt x="184023" y="174879"/>
                </a:lnTo>
                <a:lnTo>
                  <a:pt x="183261" y="210947"/>
                </a:lnTo>
                <a:lnTo>
                  <a:pt x="177546" y="247650"/>
                </a:lnTo>
                <a:lnTo>
                  <a:pt x="168910" y="280035"/>
                </a:lnTo>
                <a:lnTo>
                  <a:pt x="151257" y="318262"/>
                </a:lnTo>
                <a:lnTo>
                  <a:pt x="129286" y="350647"/>
                </a:lnTo>
                <a:lnTo>
                  <a:pt x="102997" y="387731"/>
                </a:lnTo>
                <a:lnTo>
                  <a:pt x="77850" y="431292"/>
                </a:lnTo>
                <a:lnTo>
                  <a:pt x="52959" y="467995"/>
                </a:lnTo>
                <a:lnTo>
                  <a:pt x="32130" y="495300"/>
                </a:lnTo>
                <a:lnTo>
                  <a:pt x="14477" y="512572"/>
                </a:lnTo>
                <a:lnTo>
                  <a:pt x="0" y="52451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11617" y="1344548"/>
            <a:ext cx="635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0" y="0"/>
                </a:lnTo>
                <a:lnTo>
                  <a:pt x="38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018171" y="1414017"/>
            <a:ext cx="486409" cy="273050"/>
          </a:xfrm>
          <a:custGeom>
            <a:avLst/>
            <a:gdLst/>
            <a:ahLst/>
            <a:cxnLst/>
            <a:rect l="l" t="t" r="r" b="b"/>
            <a:pathLst>
              <a:path w="486409" h="273050">
                <a:moveTo>
                  <a:pt x="0" y="229361"/>
                </a:moveTo>
                <a:lnTo>
                  <a:pt x="0" y="245617"/>
                </a:lnTo>
                <a:lnTo>
                  <a:pt x="0" y="245617"/>
                </a:lnTo>
                <a:lnTo>
                  <a:pt x="3238" y="257428"/>
                </a:lnTo>
                <a:lnTo>
                  <a:pt x="11874" y="267207"/>
                </a:lnTo>
                <a:lnTo>
                  <a:pt x="25196" y="272922"/>
                </a:lnTo>
                <a:lnTo>
                  <a:pt x="39242" y="271906"/>
                </a:lnTo>
                <a:lnTo>
                  <a:pt x="55803" y="266064"/>
                </a:lnTo>
                <a:lnTo>
                  <a:pt x="73799" y="257428"/>
                </a:lnTo>
                <a:lnTo>
                  <a:pt x="92163" y="243712"/>
                </a:lnTo>
                <a:lnTo>
                  <a:pt x="111594" y="229361"/>
                </a:lnTo>
                <a:lnTo>
                  <a:pt x="130314" y="217169"/>
                </a:lnTo>
                <a:lnTo>
                  <a:pt x="151561" y="203453"/>
                </a:lnTo>
                <a:lnTo>
                  <a:pt x="174599" y="186943"/>
                </a:lnTo>
                <a:lnTo>
                  <a:pt x="221399" y="156336"/>
                </a:lnTo>
                <a:lnTo>
                  <a:pt x="270370" y="126110"/>
                </a:lnTo>
                <a:lnTo>
                  <a:pt x="317487" y="100075"/>
                </a:lnTo>
                <a:lnTo>
                  <a:pt x="339458" y="85725"/>
                </a:lnTo>
                <a:lnTo>
                  <a:pt x="362572" y="70992"/>
                </a:lnTo>
                <a:lnTo>
                  <a:pt x="384162" y="56895"/>
                </a:lnTo>
                <a:lnTo>
                  <a:pt x="384162" y="56895"/>
                </a:lnTo>
                <a:lnTo>
                  <a:pt x="407530" y="42544"/>
                </a:lnTo>
                <a:lnTo>
                  <a:pt x="431279" y="28447"/>
                </a:lnTo>
                <a:lnTo>
                  <a:pt x="453250" y="15493"/>
                </a:lnTo>
                <a:lnTo>
                  <a:pt x="474078" y="5460"/>
                </a:lnTo>
                <a:lnTo>
                  <a:pt x="48601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99807" y="1685925"/>
            <a:ext cx="464184" cy="258445"/>
          </a:xfrm>
          <a:custGeom>
            <a:avLst/>
            <a:gdLst/>
            <a:ahLst/>
            <a:cxnLst/>
            <a:rect l="l" t="t" r="r" b="b"/>
            <a:pathLst>
              <a:path w="464184" h="258444">
                <a:moveTo>
                  <a:pt x="0" y="208406"/>
                </a:moveTo>
                <a:lnTo>
                  <a:pt x="3238" y="218821"/>
                </a:lnTo>
                <a:lnTo>
                  <a:pt x="7556" y="228600"/>
                </a:lnTo>
                <a:lnTo>
                  <a:pt x="15481" y="240792"/>
                </a:lnTo>
                <a:lnTo>
                  <a:pt x="27355" y="251587"/>
                </a:lnTo>
                <a:lnTo>
                  <a:pt x="43561" y="258063"/>
                </a:lnTo>
                <a:lnTo>
                  <a:pt x="61201" y="258063"/>
                </a:lnTo>
                <a:lnTo>
                  <a:pt x="77406" y="249809"/>
                </a:lnTo>
                <a:lnTo>
                  <a:pt x="95046" y="239649"/>
                </a:lnTo>
                <a:lnTo>
                  <a:pt x="113766" y="229616"/>
                </a:lnTo>
                <a:lnTo>
                  <a:pt x="133197" y="217043"/>
                </a:lnTo>
                <a:lnTo>
                  <a:pt x="155524" y="198627"/>
                </a:lnTo>
                <a:lnTo>
                  <a:pt x="179285" y="180339"/>
                </a:lnTo>
                <a:lnTo>
                  <a:pt x="205917" y="163702"/>
                </a:lnTo>
                <a:lnTo>
                  <a:pt x="232918" y="147574"/>
                </a:lnTo>
                <a:lnTo>
                  <a:pt x="259207" y="128143"/>
                </a:lnTo>
                <a:lnTo>
                  <a:pt x="285432" y="109347"/>
                </a:lnTo>
                <a:lnTo>
                  <a:pt x="310705" y="95376"/>
                </a:lnTo>
                <a:lnTo>
                  <a:pt x="333692" y="80263"/>
                </a:lnTo>
                <a:lnTo>
                  <a:pt x="356806" y="64770"/>
                </a:lnTo>
                <a:lnTo>
                  <a:pt x="378777" y="50673"/>
                </a:lnTo>
                <a:lnTo>
                  <a:pt x="399224" y="39497"/>
                </a:lnTo>
                <a:lnTo>
                  <a:pt x="415861" y="28701"/>
                </a:lnTo>
                <a:lnTo>
                  <a:pt x="431228" y="20065"/>
                </a:lnTo>
                <a:lnTo>
                  <a:pt x="443547" y="11429"/>
                </a:lnTo>
                <a:lnTo>
                  <a:pt x="456120" y="3937"/>
                </a:lnTo>
                <a:lnTo>
                  <a:pt x="463994" y="0"/>
                </a:lnTo>
                <a:lnTo>
                  <a:pt x="44850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0894" y="2044064"/>
            <a:ext cx="334010" cy="247650"/>
          </a:xfrm>
          <a:custGeom>
            <a:avLst/>
            <a:gdLst/>
            <a:ahLst/>
            <a:cxnLst/>
            <a:rect l="l" t="t" r="r" b="b"/>
            <a:pathLst>
              <a:path w="334009" h="247650">
                <a:moveTo>
                  <a:pt x="0" y="247650"/>
                </a:moveTo>
                <a:lnTo>
                  <a:pt x="23037" y="238632"/>
                </a:lnTo>
                <a:lnTo>
                  <a:pt x="39598" y="226059"/>
                </a:lnTo>
                <a:lnTo>
                  <a:pt x="58318" y="209931"/>
                </a:lnTo>
                <a:lnTo>
                  <a:pt x="79197" y="190119"/>
                </a:lnTo>
                <a:lnTo>
                  <a:pt x="100799" y="168528"/>
                </a:lnTo>
                <a:lnTo>
                  <a:pt x="122758" y="153034"/>
                </a:lnTo>
                <a:lnTo>
                  <a:pt x="145440" y="136778"/>
                </a:lnTo>
                <a:lnTo>
                  <a:pt x="169913" y="120650"/>
                </a:lnTo>
                <a:lnTo>
                  <a:pt x="194030" y="101853"/>
                </a:lnTo>
                <a:lnTo>
                  <a:pt x="224637" y="81406"/>
                </a:lnTo>
                <a:lnTo>
                  <a:pt x="253072" y="60832"/>
                </a:lnTo>
                <a:lnTo>
                  <a:pt x="277914" y="45719"/>
                </a:lnTo>
                <a:lnTo>
                  <a:pt x="301320" y="33527"/>
                </a:lnTo>
                <a:lnTo>
                  <a:pt x="301320" y="33527"/>
                </a:lnTo>
                <a:lnTo>
                  <a:pt x="317881" y="22732"/>
                </a:lnTo>
                <a:lnTo>
                  <a:pt x="329755" y="12953"/>
                </a:lnTo>
                <a:lnTo>
                  <a:pt x="333717" y="5460"/>
                </a:lnTo>
                <a:lnTo>
                  <a:pt x="32759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239570" y="2080132"/>
            <a:ext cx="28575" cy="5715"/>
          </a:xfrm>
          <a:custGeom>
            <a:avLst/>
            <a:gdLst/>
            <a:ahLst/>
            <a:cxnLst/>
            <a:rect l="l" t="t" r="r" b="b"/>
            <a:pathLst>
              <a:path w="28575" h="5714">
                <a:moveTo>
                  <a:pt x="0" y="0"/>
                </a:moveTo>
                <a:lnTo>
                  <a:pt x="14033" y="5334"/>
                </a:lnTo>
                <a:lnTo>
                  <a:pt x="28435" y="5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19903" y="741806"/>
            <a:ext cx="2122931" cy="14571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660000"/>
                </a:solidFill>
                <a:latin typeface="Arial"/>
                <a:cs typeface="Arial"/>
              </a:rPr>
              <a:t>Animal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Kingdom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4785" y="725418"/>
            <a:ext cx="5761494" cy="13434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48027" y="739139"/>
            <a:ext cx="5651500" cy="1228725"/>
          </a:xfrm>
          <a:custGeom>
            <a:avLst/>
            <a:gdLst/>
            <a:ahLst/>
            <a:cxnLst/>
            <a:rect l="l" t="t" r="r" b="b"/>
            <a:pathLst>
              <a:path w="5651500" h="1228725">
                <a:moveTo>
                  <a:pt x="5650992" y="0"/>
                </a:moveTo>
                <a:lnTo>
                  <a:pt x="0" y="0"/>
                </a:lnTo>
                <a:lnTo>
                  <a:pt x="0" y="1228344"/>
                </a:lnTo>
                <a:lnTo>
                  <a:pt x="5446268" y="1228344"/>
                </a:lnTo>
                <a:lnTo>
                  <a:pt x="5650992" y="1023620"/>
                </a:lnTo>
                <a:lnTo>
                  <a:pt x="565099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4295" y="1762759"/>
            <a:ext cx="205104" cy="205104"/>
          </a:xfrm>
          <a:custGeom>
            <a:avLst/>
            <a:gdLst/>
            <a:ahLst/>
            <a:cxnLst/>
            <a:rect l="l" t="t" r="r" b="b"/>
            <a:pathLst>
              <a:path w="205104" h="205105">
                <a:moveTo>
                  <a:pt x="204724" y="0"/>
                </a:moveTo>
                <a:lnTo>
                  <a:pt x="40894" y="40893"/>
                </a:lnTo>
                <a:lnTo>
                  <a:pt x="0" y="204724"/>
                </a:lnTo>
                <a:lnTo>
                  <a:pt x="204724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8027" y="739139"/>
            <a:ext cx="5651500" cy="1228725"/>
          </a:xfrm>
          <a:custGeom>
            <a:avLst/>
            <a:gdLst/>
            <a:ahLst/>
            <a:cxnLst/>
            <a:rect l="l" t="t" r="r" b="b"/>
            <a:pathLst>
              <a:path w="5651500" h="1228725">
                <a:moveTo>
                  <a:pt x="5446268" y="1228344"/>
                </a:moveTo>
                <a:lnTo>
                  <a:pt x="5487162" y="1064514"/>
                </a:lnTo>
                <a:lnTo>
                  <a:pt x="5650992" y="1023620"/>
                </a:lnTo>
                <a:lnTo>
                  <a:pt x="5446268" y="1228344"/>
                </a:lnTo>
                <a:lnTo>
                  <a:pt x="0" y="1228344"/>
                </a:lnTo>
                <a:lnTo>
                  <a:pt x="0" y="0"/>
                </a:lnTo>
                <a:lnTo>
                  <a:pt x="5650992" y="0"/>
                </a:lnTo>
                <a:lnTo>
                  <a:pt x="5650992" y="1023620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608323" y="967232"/>
            <a:ext cx="192976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20" dirty="0">
                <a:solidFill>
                  <a:srgbClr val="FFFFFF"/>
                </a:solidFill>
                <a:latin typeface="Arial"/>
                <a:cs typeface="Arial"/>
              </a:rPr>
              <a:t>AM</a:t>
            </a:r>
            <a:r>
              <a:rPr sz="3000" spc="3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000" spc="5" dirty="0">
                <a:solidFill>
                  <a:srgbClr val="FFFFFF"/>
                </a:solidFill>
                <a:latin typeface="Arial"/>
                <a:cs typeface="Arial"/>
              </a:rPr>
              <a:t>HIB</a:t>
            </a:r>
            <a:r>
              <a:rPr sz="30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000" spc="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53055" y="2200655"/>
            <a:ext cx="4416552" cy="2764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07591" y="792479"/>
            <a:ext cx="241477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745934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Characters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Amphibia </a:t>
            </a:r>
            <a:r>
              <a:rPr sz="1500" spc="-65" dirty="0">
                <a:latin typeface="Lucida Sans"/>
                <a:cs typeface="Lucida Sans"/>
              </a:rPr>
              <a:t>means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dual mode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17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life</a:t>
            </a:r>
            <a:r>
              <a:rPr sz="1500" spc="-4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These </a:t>
            </a:r>
            <a:r>
              <a:rPr sz="1500" spc="-55" dirty="0">
                <a:latin typeface="Lucida Sans"/>
                <a:cs typeface="Lucida Sans"/>
              </a:rPr>
              <a:t>can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live in </a:t>
            </a:r>
            <a:r>
              <a:rPr sz="1500" b="1" spc="20" dirty="0">
                <a:solidFill>
                  <a:srgbClr val="CC0000"/>
                </a:solidFill>
                <a:latin typeface="Arial"/>
                <a:cs typeface="Arial"/>
              </a:rPr>
              <a:t>water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as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well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as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500" b="1" spc="-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land</a:t>
            </a:r>
            <a:r>
              <a:rPr sz="1500" spc="-4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Amphibians</a:t>
            </a:r>
            <a:r>
              <a:rPr sz="1500" spc="-16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first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vertebrates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15" dirty="0">
                <a:latin typeface="Lucida Sans"/>
                <a:cs typeface="Lucida Sans"/>
              </a:rPr>
              <a:t>who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made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transition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from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aquatic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terrestrial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-75" dirty="0">
                <a:latin typeface="Lucida Sans"/>
                <a:cs typeface="Lucida Sans"/>
              </a:rPr>
              <a:t>mode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life.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97296" y="2243327"/>
            <a:ext cx="3294888" cy="29016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16198" y="1619249"/>
            <a:ext cx="1428115" cy="80645"/>
          </a:xfrm>
          <a:custGeom>
            <a:avLst/>
            <a:gdLst/>
            <a:ahLst/>
            <a:cxnLst/>
            <a:rect l="l" t="t" r="r" b="b"/>
            <a:pathLst>
              <a:path w="1428114" h="80644">
                <a:moveTo>
                  <a:pt x="0" y="0"/>
                </a:moveTo>
                <a:lnTo>
                  <a:pt x="0" y="0"/>
                </a:lnTo>
                <a:lnTo>
                  <a:pt x="4699" y="10033"/>
                </a:lnTo>
                <a:lnTo>
                  <a:pt x="11811" y="20827"/>
                </a:lnTo>
                <a:lnTo>
                  <a:pt x="21970" y="31623"/>
                </a:lnTo>
                <a:lnTo>
                  <a:pt x="34162" y="42418"/>
                </a:lnTo>
                <a:lnTo>
                  <a:pt x="48259" y="51053"/>
                </a:lnTo>
                <a:lnTo>
                  <a:pt x="65531" y="56896"/>
                </a:lnTo>
                <a:lnTo>
                  <a:pt x="83184" y="59054"/>
                </a:lnTo>
                <a:lnTo>
                  <a:pt x="101853" y="59054"/>
                </a:lnTo>
                <a:lnTo>
                  <a:pt x="121284" y="57912"/>
                </a:lnTo>
                <a:lnTo>
                  <a:pt x="142239" y="55752"/>
                </a:lnTo>
                <a:lnTo>
                  <a:pt x="166370" y="50037"/>
                </a:lnTo>
                <a:lnTo>
                  <a:pt x="189356" y="43561"/>
                </a:lnTo>
                <a:lnTo>
                  <a:pt x="213487" y="37464"/>
                </a:lnTo>
                <a:lnTo>
                  <a:pt x="237616" y="30607"/>
                </a:lnTo>
                <a:lnTo>
                  <a:pt x="259587" y="25146"/>
                </a:lnTo>
                <a:lnTo>
                  <a:pt x="278256" y="21971"/>
                </a:lnTo>
                <a:lnTo>
                  <a:pt x="294513" y="20827"/>
                </a:lnTo>
                <a:lnTo>
                  <a:pt x="311023" y="20827"/>
                </a:lnTo>
                <a:lnTo>
                  <a:pt x="329691" y="21971"/>
                </a:lnTo>
                <a:lnTo>
                  <a:pt x="351409" y="24129"/>
                </a:lnTo>
                <a:lnTo>
                  <a:pt x="373252" y="28448"/>
                </a:lnTo>
                <a:lnTo>
                  <a:pt x="393064" y="34925"/>
                </a:lnTo>
                <a:lnTo>
                  <a:pt x="409321" y="42418"/>
                </a:lnTo>
                <a:lnTo>
                  <a:pt x="425830" y="50037"/>
                </a:lnTo>
                <a:lnTo>
                  <a:pt x="443484" y="56896"/>
                </a:lnTo>
                <a:lnTo>
                  <a:pt x="463296" y="60833"/>
                </a:lnTo>
                <a:lnTo>
                  <a:pt x="484886" y="62991"/>
                </a:lnTo>
                <a:lnTo>
                  <a:pt x="511175" y="61849"/>
                </a:lnTo>
                <a:lnTo>
                  <a:pt x="537463" y="59689"/>
                </a:lnTo>
                <a:lnTo>
                  <a:pt x="561975" y="55752"/>
                </a:lnTo>
                <a:lnTo>
                  <a:pt x="583564" y="50037"/>
                </a:lnTo>
                <a:lnTo>
                  <a:pt x="602234" y="43561"/>
                </a:lnTo>
                <a:lnTo>
                  <a:pt x="619887" y="39243"/>
                </a:lnTo>
                <a:lnTo>
                  <a:pt x="638301" y="34925"/>
                </a:lnTo>
                <a:lnTo>
                  <a:pt x="659129" y="32765"/>
                </a:lnTo>
                <a:lnTo>
                  <a:pt x="681101" y="31623"/>
                </a:lnTo>
                <a:lnTo>
                  <a:pt x="703072" y="32765"/>
                </a:lnTo>
                <a:lnTo>
                  <a:pt x="725804" y="35940"/>
                </a:lnTo>
                <a:lnTo>
                  <a:pt x="744474" y="41401"/>
                </a:lnTo>
                <a:lnTo>
                  <a:pt x="760984" y="49275"/>
                </a:lnTo>
                <a:lnTo>
                  <a:pt x="776477" y="55752"/>
                </a:lnTo>
                <a:lnTo>
                  <a:pt x="792734" y="61849"/>
                </a:lnTo>
                <a:lnTo>
                  <a:pt x="813562" y="68325"/>
                </a:lnTo>
                <a:lnTo>
                  <a:pt x="835151" y="75184"/>
                </a:lnTo>
                <a:lnTo>
                  <a:pt x="858647" y="79121"/>
                </a:lnTo>
                <a:lnTo>
                  <a:pt x="883412" y="80263"/>
                </a:lnTo>
                <a:lnTo>
                  <a:pt x="910843" y="76326"/>
                </a:lnTo>
                <a:lnTo>
                  <a:pt x="935989" y="69469"/>
                </a:lnTo>
                <a:lnTo>
                  <a:pt x="957961" y="62991"/>
                </a:lnTo>
                <a:lnTo>
                  <a:pt x="977773" y="56896"/>
                </a:lnTo>
                <a:lnTo>
                  <a:pt x="998601" y="51053"/>
                </a:lnTo>
                <a:lnTo>
                  <a:pt x="1021334" y="45720"/>
                </a:lnTo>
                <a:lnTo>
                  <a:pt x="1045845" y="43561"/>
                </a:lnTo>
                <a:lnTo>
                  <a:pt x="1068451" y="43561"/>
                </a:lnTo>
                <a:lnTo>
                  <a:pt x="1089405" y="44576"/>
                </a:lnTo>
                <a:lnTo>
                  <a:pt x="1110234" y="43561"/>
                </a:lnTo>
                <a:lnTo>
                  <a:pt x="1128902" y="43561"/>
                </a:lnTo>
                <a:lnTo>
                  <a:pt x="1148334" y="42418"/>
                </a:lnTo>
                <a:lnTo>
                  <a:pt x="1171448" y="40259"/>
                </a:lnTo>
                <a:lnTo>
                  <a:pt x="1197737" y="37464"/>
                </a:lnTo>
                <a:lnTo>
                  <a:pt x="1221866" y="33782"/>
                </a:lnTo>
                <a:lnTo>
                  <a:pt x="1244853" y="31623"/>
                </a:lnTo>
                <a:lnTo>
                  <a:pt x="1267967" y="31623"/>
                </a:lnTo>
                <a:lnTo>
                  <a:pt x="1287652" y="33782"/>
                </a:lnTo>
                <a:lnTo>
                  <a:pt x="1302892" y="38481"/>
                </a:lnTo>
                <a:lnTo>
                  <a:pt x="1317243" y="43561"/>
                </a:lnTo>
                <a:lnTo>
                  <a:pt x="1332738" y="50037"/>
                </a:lnTo>
                <a:lnTo>
                  <a:pt x="1348613" y="54356"/>
                </a:lnTo>
                <a:lnTo>
                  <a:pt x="1366139" y="56896"/>
                </a:lnTo>
                <a:lnTo>
                  <a:pt x="1385951" y="56896"/>
                </a:lnTo>
                <a:lnTo>
                  <a:pt x="1385951" y="56896"/>
                </a:lnTo>
                <a:lnTo>
                  <a:pt x="1404747" y="55752"/>
                </a:lnTo>
                <a:lnTo>
                  <a:pt x="1419860" y="54356"/>
                </a:lnTo>
                <a:lnTo>
                  <a:pt x="1427734" y="510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69536" y="1244853"/>
            <a:ext cx="307975" cy="215265"/>
          </a:xfrm>
          <a:custGeom>
            <a:avLst/>
            <a:gdLst/>
            <a:ahLst/>
            <a:cxnLst/>
            <a:rect l="l" t="t" r="r" b="b"/>
            <a:pathLst>
              <a:path w="307975" h="215265">
                <a:moveTo>
                  <a:pt x="0" y="180340"/>
                </a:moveTo>
                <a:lnTo>
                  <a:pt x="1142" y="197612"/>
                </a:lnTo>
                <a:lnTo>
                  <a:pt x="7620" y="209423"/>
                </a:lnTo>
                <a:lnTo>
                  <a:pt x="23113" y="214884"/>
                </a:lnTo>
                <a:lnTo>
                  <a:pt x="47116" y="208407"/>
                </a:lnTo>
                <a:lnTo>
                  <a:pt x="73151" y="191135"/>
                </a:lnTo>
                <a:lnTo>
                  <a:pt x="99313" y="170180"/>
                </a:lnTo>
                <a:lnTo>
                  <a:pt x="123443" y="148590"/>
                </a:lnTo>
                <a:lnTo>
                  <a:pt x="147574" y="124460"/>
                </a:lnTo>
                <a:lnTo>
                  <a:pt x="173862" y="101854"/>
                </a:lnTo>
                <a:lnTo>
                  <a:pt x="199136" y="79121"/>
                </a:lnTo>
                <a:lnTo>
                  <a:pt x="222123" y="61849"/>
                </a:lnTo>
                <a:lnTo>
                  <a:pt x="246252" y="45720"/>
                </a:lnTo>
                <a:lnTo>
                  <a:pt x="246252" y="45720"/>
                </a:lnTo>
                <a:lnTo>
                  <a:pt x="269239" y="28067"/>
                </a:lnTo>
                <a:lnTo>
                  <a:pt x="289051" y="13970"/>
                </a:lnTo>
                <a:lnTo>
                  <a:pt x="300989" y="3175"/>
                </a:lnTo>
                <a:lnTo>
                  <a:pt x="30784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64811" y="12383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99182" y="1858263"/>
            <a:ext cx="2621280" cy="50165"/>
          </a:xfrm>
          <a:custGeom>
            <a:avLst/>
            <a:gdLst/>
            <a:ahLst/>
            <a:cxnLst/>
            <a:rect l="l" t="t" r="r" b="b"/>
            <a:pathLst>
              <a:path w="2621279" h="50164">
                <a:moveTo>
                  <a:pt x="0" y="15494"/>
                </a:moveTo>
                <a:lnTo>
                  <a:pt x="0" y="15494"/>
                </a:lnTo>
                <a:lnTo>
                  <a:pt x="24511" y="18287"/>
                </a:lnTo>
                <a:lnTo>
                  <a:pt x="45085" y="21971"/>
                </a:lnTo>
                <a:lnTo>
                  <a:pt x="65912" y="26288"/>
                </a:lnTo>
                <a:lnTo>
                  <a:pt x="85725" y="30225"/>
                </a:lnTo>
                <a:lnTo>
                  <a:pt x="107695" y="32765"/>
                </a:lnTo>
                <a:lnTo>
                  <a:pt x="129286" y="32765"/>
                </a:lnTo>
                <a:lnTo>
                  <a:pt x="152654" y="28067"/>
                </a:lnTo>
                <a:lnTo>
                  <a:pt x="173228" y="22733"/>
                </a:lnTo>
                <a:lnTo>
                  <a:pt x="190881" y="17652"/>
                </a:lnTo>
                <a:lnTo>
                  <a:pt x="209550" y="10795"/>
                </a:lnTo>
                <a:lnTo>
                  <a:pt x="227965" y="4318"/>
                </a:lnTo>
                <a:lnTo>
                  <a:pt x="246634" y="0"/>
                </a:lnTo>
                <a:lnTo>
                  <a:pt x="266445" y="0"/>
                </a:lnTo>
                <a:lnTo>
                  <a:pt x="287019" y="2159"/>
                </a:lnTo>
                <a:lnTo>
                  <a:pt x="310388" y="6858"/>
                </a:lnTo>
                <a:lnTo>
                  <a:pt x="331978" y="11811"/>
                </a:lnTo>
                <a:lnTo>
                  <a:pt x="354965" y="17652"/>
                </a:lnTo>
                <a:lnTo>
                  <a:pt x="376936" y="20447"/>
                </a:lnTo>
                <a:lnTo>
                  <a:pt x="398525" y="21971"/>
                </a:lnTo>
                <a:lnTo>
                  <a:pt x="419862" y="20447"/>
                </a:lnTo>
                <a:lnTo>
                  <a:pt x="441451" y="18287"/>
                </a:lnTo>
                <a:lnTo>
                  <a:pt x="468756" y="13970"/>
                </a:lnTo>
                <a:lnTo>
                  <a:pt x="496188" y="9017"/>
                </a:lnTo>
                <a:lnTo>
                  <a:pt x="520192" y="4318"/>
                </a:lnTo>
                <a:lnTo>
                  <a:pt x="540004" y="2159"/>
                </a:lnTo>
                <a:lnTo>
                  <a:pt x="557657" y="3175"/>
                </a:lnTo>
                <a:lnTo>
                  <a:pt x="573913" y="6858"/>
                </a:lnTo>
                <a:lnTo>
                  <a:pt x="591566" y="10795"/>
                </a:lnTo>
                <a:lnTo>
                  <a:pt x="609854" y="16510"/>
                </a:lnTo>
                <a:lnTo>
                  <a:pt x="633349" y="21971"/>
                </a:lnTo>
                <a:lnTo>
                  <a:pt x="655955" y="27305"/>
                </a:lnTo>
                <a:lnTo>
                  <a:pt x="677926" y="31369"/>
                </a:lnTo>
                <a:lnTo>
                  <a:pt x="698754" y="31369"/>
                </a:lnTo>
                <a:lnTo>
                  <a:pt x="724027" y="28067"/>
                </a:lnTo>
                <a:lnTo>
                  <a:pt x="752475" y="26288"/>
                </a:lnTo>
                <a:lnTo>
                  <a:pt x="780922" y="21971"/>
                </a:lnTo>
                <a:lnTo>
                  <a:pt x="808228" y="17652"/>
                </a:lnTo>
                <a:lnTo>
                  <a:pt x="835659" y="13970"/>
                </a:lnTo>
                <a:lnTo>
                  <a:pt x="864107" y="13970"/>
                </a:lnTo>
                <a:lnTo>
                  <a:pt x="888110" y="16510"/>
                </a:lnTo>
                <a:lnTo>
                  <a:pt x="910082" y="20447"/>
                </a:lnTo>
                <a:lnTo>
                  <a:pt x="933195" y="26288"/>
                </a:lnTo>
                <a:lnTo>
                  <a:pt x="957326" y="33782"/>
                </a:lnTo>
                <a:lnTo>
                  <a:pt x="978154" y="39243"/>
                </a:lnTo>
                <a:lnTo>
                  <a:pt x="997584" y="41402"/>
                </a:lnTo>
                <a:lnTo>
                  <a:pt x="1021715" y="41402"/>
                </a:lnTo>
                <a:lnTo>
                  <a:pt x="1052321" y="39243"/>
                </a:lnTo>
                <a:lnTo>
                  <a:pt x="1080770" y="35941"/>
                </a:lnTo>
                <a:lnTo>
                  <a:pt x="1104900" y="31369"/>
                </a:lnTo>
                <a:lnTo>
                  <a:pt x="1130045" y="26288"/>
                </a:lnTo>
                <a:lnTo>
                  <a:pt x="1155319" y="21971"/>
                </a:lnTo>
                <a:lnTo>
                  <a:pt x="1177290" y="19431"/>
                </a:lnTo>
                <a:lnTo>
                  <a:pt x="1196720" y="19431"/>
                </a:lnTo>
                <a:lnTo>
                  <a:pt x="1215390" y="20447"/>
                </a:lnTo>
                <a:lnTo>
                  <a:pt x="1234185" y="22733"/>
                </a:lnTo>
                <a:lnTo>
                  <a:pt x="1251712" y="27305"/>
                </a:lnTo>
                <a:lnTo>
                  <a:pt x="1269110" y="32765"/>
                </a:lnTo>
                <a:lnTo>
                  <a:pt x="1288795" y="36703"/>
                </a:lnTo>
                <a:lnTo>
                  <a:pt x="1312926" y="42418"/>
                </a:lnTo>
                <a:lnTo>
                  <a:pt x="1339215" y="45339"/>
                </a:lnTo>
                <a:lnTo>
                  <a:pt x="1367663" y="46482"/>
                </a:lnTo>
                <a:lnTo>
                  <a:pt x="1398270" y="44577"/>
                </a:lnTo>
                <a:lnTo>
                  <a:pt x="1426718" y="41402"/>
                </a:lnTo>
                <a:lnTo>
                  <a:pt x="1449705" y="36703"/>
                </a:lnTo>
                <a:lnTo>
                  <a:pt x="1469517" y="31369"/>
                </a:lnTo>
                <a:lnTo>
                  <a:pt x="1485772" y="27305"/>
                </a:lnTo>
                <a:lnTo>
                  <a:pt x="1505966" y="24130"/>
                </a:lnTo>
                <a:lnTo>
                  <a:pt x="1529715" y="22733"/>
                </a:lnTo>
                <a:lnTo>
                  <a:pt x="1556004" y="24130"/>
                </a:lnTo>
                <a:lnTo>
                  <a:pt x="1580133" y="27305"/>
                </a:lnTo>
                <a:lnTo>
                  <a:pt x="1599945" y="32765"/>
                </a:lnTo>
                <a:lnTo>
                  <a:pt x="1619631" y="36703"/>
                </a:lnTo>
                <a:lnTo>
                  <a:pt x="1640205" y="42418"/>
                </a:lnTo>
                <a:lnTo>
                  <a:pt x="1666494" y="46482"/>
                </a:lnTo>
                <a:lnTo>
                  <a:pt x="1695958" y="50037"/>
                </a:lnTo>
                <a:lnTo>
                  <a:pt x="1730247" y="50037"/>
                </a:lnTo>
                <a:lnTo>
                  <a:pt x="1759712" y="45339"/>
                </a:lnTo>
                <a:lnTo>
                  <a:pt x="1783842" y="41402"/>
                </a:lnTo>
                <a:lnTo>
                  <a:pt x="1807971" y="35941"/>
                </a:lnTo>
                <a:lnTo>
                  <a:pt x="1835277" y="30225"/>
                </a:lnTo>
                <a:lnTo>
                  <a:pt x="1862708" y="25146"/>
                </a:lnTo>
                <a:lnTo>
                  <a:pt x="1891157" y="24130"/>
                </a:lnTo>
                <a:lnTo>
                  <a:pt x="1917445" y="26288"/>
                </a:lnTo>
                <a:lnTo>
                  <a:pt x="1939035" y="30225"/>
                </a:lnTo>
                <a:lnTo>
                  <a:pt x="1957705" y="35941"/>
                </a:lnTo>
                <a:lnTo>
                  <a:pt x="1975358" y="41402"/>
                </a:lnTo>
                <a:lnTo>
                  <a:pt x="1996185" y="44577"/>
                </a:lnTo>
                <a:lnTo>
                  <a:pt x="2021458" y="46482"/>
                </a:lnTo>
                <a:lnTo>
                  <a:pt x="2047747" y="44577"/>
                </a:lnTo>
                <a:lnTo>
                  <a:pt x="2071878" y="42418"/>
                </a:lnTo>
                <a:lnTo>
                  <a:pt x="2092706" y="37846"/>
                </a:lnTo>
                <a:lnTo>
                  <a:pt x="2112137" y="33782"/>
                </a:lnTo>
                <a:lnTo>
                  <a:pt x="2133092" y="28067"/>
                </a:lnTo>
                <a:lnTo>
                  <a:pt x="2151380" y="22733"/>
                </a:lnTo>
                <a:lnTo>
                  <a:pt x="2168017" y="17652"/>
                </a:lnTo>
                <a:lnTo>
                  <a:pt x="2184527" y="12954"/>
                </a:lnTo>
                <a:lnTo>
                  <a:pt x="2200783" y="9651"/>
                </a:lnTo>
                <a:lnTo>
                  <a:pt x="2217293" y="7874"/>
                </a:lnTo>
                <a:lnTo>
                  <a:pt x="2233803" y="6858"/>
                </a:lnTo>
                <a:lnTo>
                  <a:pt x="2233803" y="6858"/>
                </a:lnTo>
                <a:lnTo>
                  <a:pt x="2252218" y="9017"/>
                </a:lnTo>
                <a:lnTo>
                  <a:pt x="2274189" y="11811"/>
                </a:lnTo>
                <a:lnTo>
                  <a:pt x="2298319" y="16510"/>
                </a:lnTo>
                <a:lnTo>
                  <a:pt x="2324608" y="19431"/>
                </a:lnTo>
                <a:lnTo>
                  <a:pt x="2348738" y="21971"/>
                </a:lnTo>
                <a:lnTo>
                  <a:pt x="2372868" y="22733"/>
                </a:lnTo>
                <a:lnTo>
                  <a:pt x="2395855" y="22733"/>
                </a:lnTo>
                <a:lnTo>
                  <a:pt x="2415667" y="20447"/>
                </a:lnTo>
                <a:lnTo>
                  <a:pt x="2434335" y="18287"/>
                </a:lnTo>
                <a:lnTo>
                  <a:pt x="2455926" y="16510"/>
                </a:lnTo>
                <a:lnTo>
                  <a:pt x="2479040" y="12954"/>
                </a:lnTo>
                <a:lnTo>
                  <a:pt x="2501010" y="10795"/>
                </a:lnTo>
                <a:lnTo>
                  <a:pt x="2522601" y="10795"/>
                </a:lnTo>
                <a:lnTo>
                  <a:pt x="2549271" y="10795"/>
                </a:lnTo>
                <a:lnTo>
                  <a:pt x="2573273" y="10795"/>
                </a:lnTo>
                <a:lnTo>
                  <a:pt x="2593847" y="12954"/>
                </a:lnTo>
                <a:lnTo>
                  <a:pt x="2610358" y="17652"/>
                </a:lnTo>
                <a:lnTo>
                  <a:pt x="2621153" y="2273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314696" y="18312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04413" y="2124328"/>
            <a:ext cx="1468755" cy="114300"/>
          </a:xfrm>
          <a:custGeom>
            <a:avLst/>
            <a:gdLst/>
            <a:ahLst/>
            <a:cxnLst/>
            <a:rect l="l" t="t" r="r" b="b"/>
            <a:pathLst>
              <a:path w="1468754" h="114300">
                <a:moveTo>
                  <a:pt x="0" y="4318"/>
                </a:moveTo>
                <a:lnTo>
                  <a:pt x="5461" y="0"/>
                </a:lnTo>
                <a:lnTo>
                  <a:pt x="17652" y="3175"/>
                </a:lnTo>
                <a:lnTo>
                  <a:pt x="30987" y="8636"/>
                </a:lnTo>
                <a:lnTo>
                  <a:pt x="43941" y="17652"/>
                </a:lnTo>
                <a:lnTo>
                  <a:pt x="59436" y="28067"/>
                </a:lnTo>
                <a:lnTo>
                  <a:pt x="72389" y="40258"/>
                </a:lnTo>
                <a:lnTo>
                  <a:pt x="85725" y="51053"/>
                </a:lnTo>
                <a:lnTo>
                  <a:pt x="98678" y="59689"/>
                </a:lnTo>
                <a:lnTo>
                  <a:pt x="114173" y="67690"/>
                </a:lnTo>
                <a:lnTo>
                  <a:pt x="132841" y="72643"/>
                </a:lnTo>
                <a:lnTo>
                  <a:pt x="155575" y="74802"/>
                </a:lnTo>
                <a:lnTo>
                  <a:pt x="177546" y="72643"/>
                </a:lnTo>
                <a:lnTo>
                  <a:pt x="200533" y="68325"/>
                </a:lnTo>
                <a:lnTo>
                  <a:pt x="222123" y="60832"/>
                </a:lnTo>
                <a:lnTo>
                  <a:pt x="241935" y="52196"/>
                </a:lnTo>
                <a:lnTo>
                  <a:pt x="260731" y="43561"/>
                </a:lnTo>
                <a:lnTo>
                  <a:pt x="275844" y="34925"/>
                </a:lnTo>
                <a:lnTo>
                  <a:pt x="291338" y="27305"/>
                </a:lnTo>
                <a:lnTo>
                  <a:pt x="311150" y="22606"/>
                </a:lnTo>
                <a:lnTo>
                  <a:pt x="332739" y="22606"/>
                </a:lnTo>
                <a:lnTo>
                  <a:pt x="356108" y="25145"/>
                </a:lnTo>
                <a:lnTo>
                  <a:pt x="377698" y="31242"/>
                </a:lnTo>
                <a:lnTo>
                  <a:pt x="397510" y="42418"/>
                </a:lnTo>
                <a:lnTo>
                  <a:pt x="413003" y="52196"/>
                </a:lnTo>
                <a:lnTo>
                  <a:pt x="428116" y="62992"/>
                </a:lnTo>
                <a:lnTo>
                  <a:pt x="444626" y="72643"/>
                </a:lnTo>
                <a:lnTo>
                  <a:pt x="459104" y="81280"/>
                </a:lnTo>
                <a:lnTo>
                  <a:pt x="475234" y="90296"/>
                </a:lnTo>
                <a:lnTo>
                  <a:pt x="494029" y="98932"/>
                </a:lnTo>
                <a:lnTo>
                  <a:pt x="512699" y="102234"/>
                </a:lnTo>
                <a:lnTo>
                  <a:pt x="534288" y="102234"/>
                </a:lnTo>
                <a:lnTo>
                  <a:pt x="555116" y="100075"/>
                </a:lnTo>
                <a:lnTo>
                  <a:pt x="574928" y="95757"/>
                </a:lnTo>
                <a:lnTo>
                  <a:pt x="599059" y="88137"/>
                </a:lnTo>
                <a:lnTo>
                  <a:pt x="626490" y="80644"/>
                </a:lnTo>
                <a:lnTo>
                  <a:pt x="649097" y="71627"/>
                </a:lnTo>
                <a:lnTo>
                  <a:pt x="672591" y="64007"/>
                </a:lnTo>
                <a:lnTo>
                  <a:pt x="697357" y="59689"/>
                </a:lnTo>
                <a:lnTo>
                  <a:pt x="724788" y="59689"/>
                </a:lnTo>
                <a:lnTo>
                  <a:pt x="747776" y="65150"/>
                </a:lnTo>
                <a:lnTo>
                  <a:pt x="766445" y="74168"/>
                </a:lnTo>
                <a:lnTo>
                  <a:pt x="784098" y="83438"/>
                </a:lnTo>
                <a:lnTo>
                  <a:pt x="802894" y="95757"/>
                </a:lnTo>
                <a:lnTo>
                  <a:pt x="823340" y="104393"/>
                </a:lnTo>
                <a:lnTo>
                  <a:pt x="845312" y="111251"/>
                </a:lnTo>
                <a:lnTo>
                  <a:pt x="870585" y="114045"/>
                </a:lnTo>
                <a:lnTo>
                  <a:pt x="897889" y="114045"/>
                </a:lnTo>
                <a:lnTo>
                  <a:pt x="956945" y="101092"/>
                </a:lnTo>
                <a:lnTo>
                  <a:pt x="1008379" y="82422"/>
                </a:lnTo>
                <a:lnTo>
                  <a:pt x="1028191" y="74802"/>
                </a:lnTo>
                <a:lnTo>
                  <a:pt x="1045845" y="70484"/>
                </a:lnTo>
                <a:lnTo>
                  <a:pt x="1065276" y="67690"/>
                </a:lnTo>
                <a:lnTo>
                  <a:pt x="1086231" y="67690"/>
                </a:lnTo>
                <a:lnTo>
                  <a:pt x="1108075" y="70484"/>
                </a:lnTo>
                <a:lnTo>
                  <a:pt x="1129029" y="76326"/>
                </a:lnTo>
                <a:lnTo>
                  <a:pt x="1150620" y="81280"/>
                </a:lnTo>
                <a:lnTo>
                  <a:pt x="1175765" y="89281"/>
                </a:lnTo>
                <a:lnTo>
                  <a:pt x="1202436" y="97917"/>
                </a:lnTo>
                <a:lnTo>
                  <a:pt x="1227709" y="103250"/>
                </a:lnTo>
                <a:lnTo>
                  <a:pt x="1251458" y="105409"/>
                </a:lnTo>
                <a:lnTo>
                  <a:pt x="1280922" y="104393"/>
                </a:lnTo>
                <a:lnTo>
                  <a:pt x="1310766" y="101092"/>
                </a:lnTo>
                <a:lnTo>
                  <a:pt x="1310766" y="101092"/>
                </a:lnTo>
                <a:lnTo>
                  <a:pt x="1338199" y="96774"/>
                </a:lnTo>
                <a:lnTo>
                  <a:pt x="1361948" y="90296"/>
                </a:lnTo>
                <a:lnTo>
                  <a:pt x="1382776" y="87121"/>
                </a:lnTo>
                <a:lnTo>
                  <a:pt x="1399413" y="84581"/>
                </a:lnTo>
                <a:lnTo>
                  <a:pt x="1399413" y="84581"/>
                </a:lnTo>
                <a:lnTo>
                  <a:pt x="1410208" y="85978"/>
                </a:lnTo>
                <a:lnTo>
                  <a:pt x="1419860" y="89281"/>
                </a:lnTo>
                <a:lnTo>
                  <a:pt x="1433195" y="91439"/>
                </a:lnTo>
                <a:lnTo>
                  <a:pt x="1448308" y="90296"/>
                </a:lnTo>
                <a:lnTo>
                  <a:pt x="1468501" y="859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39130" y="2124328"/>
            <a:ext cx="2255520" cy="50165"/>
          </a:xfrm>
          <a:custGeom>
            <a:avLst/>
            <a:gdLst/>
            <a:ahLst/>
            <a:cxnLst/>
            <a:rect l="l" t="t" r="r" b="b"/>
            <a:pathLst>
              <a:path w="2255520" h="50164">
                <a:moveTo>
                  <a:pt x="0" y="11811"/>
                </a:moveTo>
                <a:lnTo>
                  <a:pt x="13970" y="9651"/>
                </a:lnTo>
                <a:lnTo>
                  <a:pt x="30607" y="9651"/>
                </a:lnTo>
                <a:lnTo>
                  <a:pt x="51435" y="10794"/>
                </a:lnTo>
                <a:lnTo>
                  <a:pt x="76708" y="15112"/>
                </a:lnTo>
                <a:lnTo>
                  <a:pt x="102997" y="22606"/>
                </a:lnTo>
                <a:lnTo>
                  <a:pt x="124587" y="30225"/>
                </a:lnTo>
                <a:lnTo>
                  <a:pt x="144399" y="38100"/>
                </a:lnTo>
                <a:lnTo>
                  <a:pt x="163068" y="45719"/>
                </a:lnTo>
                <a:lnTo>
                  <a:pt x="182880" y="48894"/>
                </a:lnTo>
                <a:lnTo>
                  <a:pt x="210185" y="50037"/>
                </a:lnTo>
                <a:lnTo>
                  <a:pt x="238633" y="46736"/>
                </a:lnTo>
                <a:lnTo>
                  <a:pt x="262763" y="42418"/>
                </a:lnTo>
                <a:lnTo>
                  <a:pt x="281178" y="35940"/>
                </a:lnTo>
                <a:lnTo>
                  <a:pt x="299847" y="30225"/>
                </a:lnTo>
                <a:lnTo>
                  <a:pt x="319659" y="24130"/>
                </a:lnTo>
                <a:lnTo>
                  <a:pt x="341630" y="17652"/>
                </a:lnTo>
                <a:lnTo>
                  <a:pt x="362458" y="10794"/>
                </a:lnTo>
                <a:lnTo>
                  <a:pt x="384048" y="5333"/>
                </a:lnTo>
                <a:lnTo>
                  <a:pt x="406019" y="3175"/>
                </a:lnTo>
                <a:lnTo>
                  <a:pt x="430149" y="3175"/>
                </a:lnTo>
                <a:lnTo>
                  <a:pt x="454279" y="6476"/>
                </a:lnTo>
                <a:lnTo>
                  <a:pt x="479552" y="11811"/>
                </a:lnTo>
                <a:lnTo>
                  <a:pt x="501396" y="18668"/>
                </a:lnTo>
                <a:lnTo>
                  <a:pt x="522351" y="25145"/>
                </a:lnTo>
                <a:lnTo>
                  <a:pt x="542798" y="31242"/>
                </a:lnTo>
                <a:lnTo>
                  <a:pt x="566928" y="37083"/>
                </a:lnTo>
                <a:lnTo>
                  <a:pt x="591058" y="40258"/>
                </a:lnTo>
                <a:lnTo>
                  <a:pt x="615188" y="40258"/>
                </a:lnTo>
                <a:lnTo>
                  <a:pt x="639318" y="35940"/>
                </a:lnTo>
                <a:lnTo>
                  <a:pt x="663448" y="30225"/>
                </a:lnTo>
                <a:lnTo>
                  <a:pt x="682879" y="26288"/>
                </a:lnTo>
                <a:lnTo>
                  <a:pt x="701675" y="21589"/>
                </a:lnTo>
                <a:lnTo>
                  <a:pt x="720344" y="16128"/>
                </a:lnTo>
                <a:lnTo>
                  <a:pt x="737616" y="11811"/>
                </a:lnTo>
                <a:lnTo>
                  <a:pt x="759968" y="7493"/>
                </a:lnTo>
                <a:lnTo>
                  <a:pt x="783717" y="5333"/>
                </a:lnTo>
                <a:lnTo>
                  <a:pt x="808228" y="5333"/>
                </a:lnTo>
                <a:lnTo>
                  <a:pt x="830834" y="8636"/>
                </a:lnTo>
                <a:lnTo>
                  <a:pt x="851789" y="13969"/>
                </a:lnTo>
                <a:lnTo>
                  <a:pt x="869061" y="19431"/>
                </a:lnTo>
                <a:lnTo>
                  <a:pt x="893445" y="25145"/>
                </a:lnTo>
                <a:lnTo>
                  <a:pt x="920877" y="30225"/>
                </a:lnTo>
                <a:lnTo>
                  <a:pt x="949325" y="34925"/>
                </a:lnTo>
                <a:lnTo>
                  <a:pt x="973455" y="38100"/>
                </a:lnTo>
                <a:lnTo>
                  <a:pt x="995045" y="38100"/>
                </a:lnTo>
                <a:lnTo>
                  <a:pt x="1050036" y="30225"/>
                </a:lnTo>
                <a:lnTo>
                  <a:pt x="1094740" y="20446"/>
                </a:lnTo>
                <a:lnTo>
                  <a:pt x="1114552" y="15112"/>
                </a:lnTo>
                <a:lnTo>
                  <a:pt x="1134364" y="10794"/>
                </a:lnTo>
                <a:lnTo>
                  <a:pt x="1153795" y="8636"/>
                </a:lnTo>
                <a:lnTo>
                  <a:pt x="1176782" y="8636"/>
                </a:lnTo>
                <a:lnTo>
                  <a:pt x="1203071" y="10794"/>
                </a:lnTo>
                <a:lnTo>
                  <a:pt x="1228344" y="15112"/>
                </a:lnTo>
                <a:lnTo>
                  <a:pt x="1250315" y="20446"/>
                </a:lnTo>
                <a:lnTo>
                  <a:pt x="1268984" y="26288"/>
                </a:lnTo>
                <a:lnTo>
                  <a:pt x="1290954" y="31242"/>
                </a:lnTo>
                <a:lnTo>
                  <a:pt x="1314703" y="34925"/>
                </a:lnTo>
                <a:lnTo>
                  <a:pt x="1342009" y="35940"/>
                </a:lnTo>
                <a:lnTo>
                  <a:pt x="1369441" y="33781"/>
                </a:lnTo>
                <a:lnTo>
                  <a:pt x="1396746" y="29082"/>
                </a:lnTo>
                <a:lnTo>
                  <a:pt x="1423035" y="25145"/>
                </a:lnTo>
                <a:lnTo>
                  <a:pt x="1446402" y="20446"/>
                </a:lnTo>
                <a:lnTo>
                  <a:pt x="1470278" y="16128"/>
                </a:lnTo>
                <a:lnTo>
                  <a:pt x="1495425" y="9651"/>
                </a:lnTo>
                <a:lnTo>
                  <a:pt x="1520571" y="4318"/>
                </a:lnTo>
                <a:lnTo>
                  <a:pt x="1544701" y="1015"/>
                </a:lnTo>
                <a:lnTo>
                  <a:pt x="1566672" y="0"/>
                </a:lnTo>
                <a:lnTo>
                  <a:pt x="1588643" y="0"/>
                </a:lnTo>
                <a:lnTo>
                  <a:pt x="1613916" y="3175"/>
                </a:lnTo>
                <a:lnTo>
                  <a:pt x="1638680" y="8636"/>
                </a:lnTo>
                <a:lnTo>
                  <a:pt x="1666113" y="15112"/>
                </a:lnTo>
                <a:lnTo>
                  <a:pt x="1693418" y="20446"/>
                </a:lnTo>
                <a:lnTo>
                  <a:pt x="1715770" y="25145"/>
                </a:lnTo>
                <a:lnTo>
                  <a:pt x="1737360" y="26288"/>
                </a:lnTo>
                <a:lnTo>
                  <a:pt x="1760347" y="27305"/>
                </a:lnTo>
                <a:lnTo>
                  <a:pt x="1781302" y="27305"/>
                </a:lnTo>
                <a:lnTo>
                  <a:pt x="1806448" y="24130"/>
                </a:lnTo>
                <a:lnTo>
                  <a:pt x="1833879" y="19431"/>
                </a:lnTo>
                <a:lnTo>
                  <a:pt x="1860042" y="13969"/>
                </a:lnTo>
                <a:lnTo>
                  <a:pt x="1883155" y="10794"/>
                </a:lnTo>
                <a:lnTo>
                  <a:pt x="1903984" y="8636"/>
                </a:lnTo>
                <a:lnTo>
                  <a:pt x="1922399" y="8636"/>
                </a:lnTo>
                <a:lnTo>
                  <a:pt x="1922399" y="8636"/>
                </a:lnTo>
                <a:lnTo>
                  <a:pt x="1942211" y="10794"/>
                </a:lnTo>
                <a:lnTo>
                  <a:pt x="1965198" y="16128"/>
                </a:lnTo>
                <a:lnTo>
                  <a:pt x="1993646" y="25145"/>
                </a:lnTo>
                <a:lnTo>
                  <a:pt x="2022094" y="32384"/>
                </a:lnTo>
                <a:lnTo>
                  <a:pt x="2047240" y="38100"/>
                </a:lnTo>
                <a:lnTo>
                  <a:pt x="2069211" y="43561"/>
                </a:lnTo>
                <a:lnTo>
                  <a:pt x="2089023" y="45719"/>
                </a:lnTo>
                <a:lnTo>
                  <a:pt x="2111755" y="44576"/>
                </a:lnTo>
                <a:lnTo>
                  <a:pt x="2135886" y="42418"/>
                </a:lnTo>
                <a:lnTo>
                  <a:pt x="2157857" y="38100"/>
                </a:lnTo>
                <a:lnTo>
                  <a:pt x="2177669" y="33781"/>
                </a:lnTo>
                <a:lnTo>
                  <a:pt x="2193798" y="28067"/>
                </a:lnTo>
                <a:lnTo>
                  <a:pt x="2204974" y="26288"/>
                </a:lnTo>
                <a:lnTo>
                  <a:pt x="2214753" y="22606"/>
                </a:lnTo>
                <a:lnTo>
                  <a:pt x="2229104" y="15112"/>
                </a:lnTo>
                <a:lnTo>
                  <a:pt x="2244598" y="6476"/>
                </a:lnTo>
                <a:lnTo>
                  <a:pt x="2255393" y="10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104890" y="1657730"/>
            <a:ext cx="537845" cy="347345"/>
          </a:xfrm>
          <a:custGeom>
            <a:avLst/>
            <a:gdLst/>
            <a:ahLst/>
            <a:cxnLst/>
            <a:rect l="l" t="t" r="r" b="b"/>
            <a:pathLst>
              <a:path w="537845" h="347344">
                <a:moveTo>
                  <a:pt x="0" y="347344"/>
                </a:moveTo>
                <a:lnTo>
                  <a:pt x="18796" y="343788"/>
                </a:lnTo>
                <a:lnTo>
                  <a:pt x="40639" y="331977"/>
                </a:lnTo>
                <a:lnTo>
                  <a:pt x="64770" y="312419"/>
                </a:lnTo>
                <a:lnTo>
                  <a:pt x="90043" y="288416"/>
                </a:lnTo>
                <a:lnTo>
                  <a:pt x="120650" y="254888"/>
                </a:lnTo>
                <a:lnTo>
                  <a:pt x="158750" y="213487"/>
                </a:lnTo>
                <a:lnTo>
                  <a:pt x="204850" y="171322"/>
                </a:lnTo>
                <a:lnTo>
                  <a:pt x="250951" y="132079"/>
                </a:lnTo>
                <a:lnTo>
                  <a:pt x="301371" y="94995"/>
                </a:lnTo>
                <a:lnTo>
                  <a:pt x="353949" y="63753"/>
                </a:lnTo>
                <a:lnTo>
                  <a:pt x="403225" y="39623"/>
                </a:lnTo>
                <a:lnTo>
                  <a:pt x="441325" y="23367"/>
                </a:lnTo>
                <a:lnTo>
                  <a:pt x="495045" y="7238"/>
                </a:lnTo>
                <a:lnTo>
                  <a:pt x="512699" y="3937"/>
                </a:lnTo>
                <a:lnTo>
                  <a:pt x="527050" y="762"/>
                </a:lnTo>
                <a:lnTo>
                  <a:pt x="53784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630923" y="1631060"/>
            <a:ext cx="26034" cy="1905"/>
          </a:xfrm>
          <a:custGeom>
            <a:avLst/>
            <a:gdLst/>
            <a:ahLst/>
            <a:cxnLst/>
            <a:rect l="l" t="t" r="r" b="b"/>
            <a:pathLst>
              <a:path w="26034" h="1905">
                <a:moveTo>
                  <a:pt x="25907" y="1524"/>
                </a:moveTo>
                <a:lnTo>
                  <a:pt x="13970" y="0"/>
                </a:lnTo>
                <a:lnTo>
                  <a:pt x="0" y="152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55766" y="1467611"/>
            <a:ext cx="309245" cy="339090"/>
          </a:xfrm>
          <a:custGeom>
            <a:avLst/>
            <a:gdLst/>
            <a:ahLst/>
            <a:cxnLst/>
            <a:rect l="l" t="t" r="r" b="b"/>
            <a:pathLst>
              <a:path w="309245" h="339089">
                <a:moveTo>
                  <a:pt x="104394" y="37846"/>
                </a:moveTo>
                <a:lnTo>
                  <a:pt x="89916" y="44323"/>
                </a:lnTo>
                <a:lnTo>
                  <a:pt x="76962" y="51942"/>
                </a:lnTo>
                <a:lnTo>
                  <a:pt x="62611" y="64897"/>
                </a:lnTo>
                <a:lnTo>
                  <a:pt x="50292" y="81025"/>
                </a:lnTo>
                <a:lnTo>
                  <a:pt x="38481" y="100457"/>
                </a:lnTo>
                <a:lnTo>
                  <a:pt x="28702" y="125729"/>
                </a:lnTo>
                <a:lnTo>
                  <a:pt x="19685" y="154812"/>
                </a:lnTo>
                <a:lnTo>
                  <a:pt x="14350" y="182245"/>
                </a:lnTo>
                <a:lnTo>
                  <a:pt x="13208" y="208534"/>
                </a:lnTo>
                <a:lnTo>
                  <a:pt x="13208" y="232917"/>
                </a:lnTo>
                <a:lnTo>
                  <a:pt x="17525" y="280162"/>
                </a:lnTo>
                <a:lnTo>
                  <a:pt x="50292" y="325500"/>
                </a:lnTo>
                <a:lnTo>
                  <a:pt x="67945" y="334137"/>
                </a:lnTo>
                <a:lnTo>
                  <a:pt x="91059" y="338836"/>
                </a:lnTo>
                <a:lnTo>
                  <a:pt x="118363" y="336676"/>
                </a:lnTo>
                <a:lnTo>
                  <a:pt x="144653" y="327660"/>
                </a:lnTo>
                <a:lnTo>
                  <a:pt x="165227" y="314706"/>
                </a:lnTo>
                <a:lnTo>
                  <a:pt x="185038" y="296290"/>
                </a:lnTo>
                <a:lnTo>
                  <a:pt x="206248" y="273303"/>
                </a:lnTo>
                <a:lnTo>
                  <a:pt x="225679" y="246252"/>
                </a:lnTo>
                <a:lnTo>
                  <a:pt x="244348" y="221107"/>
                </a:lnTo>
                <a:lnTo>
                  <a:pt x="257302" y="195199"/>
                </a:lnTo>
                <a:lnTo>
                  <a:pt x="268097" y="168148"/>
                </a:lnTo>
                <a:lnTo>
                  <a:pt x="276098" y="140842"/>
                </a:lnTo>
                <a:lnTo>
                  <a:pt x="281432" y="111633"/>
                </a:lnTo>
                <a:lnTo>
                  <a:pt x="282575" y="81025"/>
                </a:lnTo>
                <a:lnTo>
                  <a:pt x="280416" y="56261"/>
                </a:lnTo>
                <a:lnTo>
                  <a:pt x="273938" y="35687"/>
                </a:lnTo>
                <a:lnTo>
                  <a:pt x="263779" y="17272"/>
                </a:lnTo>
                <a:lnTo>
                  <a:pt x="250825" y="5079"/>
                </a:lnTo>
                <a:lnTo>
                  <a:pt x="233172" y="0"/>
                </a:lnTo>
                <a:lnTo>
                  <a:pt x="214884" y="1142"/>
                </a:lnTo>
                <a:lnTo>
                  <a:pt x="166243" y="24511"/>
                </a:lnTo>
                <a:lnTo>
                  <a:pt x="133858" y="55117"/>
                </a:lnTo>
                <a:lnTo>
                  <a:pt x="104394" y="92201"/>
                </a:lnTo>
                <a:lnTo>
                  <a:pt x="73406" y="136525"/>
                </a:lnTo>
                <a:lnTo>
                  <a:pt x="49657" y="183261"/>
                </a:lnTo>
                <a:lnTo>
                  <a:pt x="38481" y="207390"/>
                </a:lnTo>
                <a:lnTo>
                  <a:pt x="38481" y="207390"/>
                </a:lnTo>
                <a:lnTo>
                  <a:pt x="8636" y="250571"/>
                </a:lnTo>
                <a:lnTo>
                  <a:pt x="1397" y="244094"/>
                </a:lnTo>
                <a:lnTo>
                  <a:pt x="0" y="225806"/>
                </a:lnTo>
                <a:lnTo>
                  <a:pt x="0" y="225806"/>
                </a:lnTo>
                <a:lnTo>
                  <a:pt x="8636" y="201675"/>
                </a:lnTo>
                <a:lnTo>
                  <a:pt x="25146" y="175767"/>
                </a:lnTo>
                <a:lnTo>
                  <a:pt x="45974" y="157352"/>
                </a:lnTo>
                <a:lnTo>
                  <a:pt x="70104" y="146176"/>
                </a:lnTo>
                <a:lnTo>
                  <a:pt x="95377" y="141859"/>
                </a:lnTo>
                <a:lnTo>
                  <a:pt x="121666" y="146176"/>
                </a:lnTo>
                <a:lnTo>
                  <a:pt x="151130" y="153797"/>
                </a:lnTo>
                <a:lnTo>
                  <a:pt x="177419" y="163449"/>
                </a:lnTo>
                <a:lnTo>
                  <a:pt x="198247" y="172465"/>
                </a:lnTo>
                <a:lnTo>
                  <a:pt x="217043" y="181101"/>
                </a:lnTo>
                <a:lnTo>
                  <a:pt x="237490" y="187578"/>
                </a:lnTo>
                <a:lnTo>
                  <a:pt x="260604" y="190881"/>
                </a:lnTo>
                <a:lnTo>
                  <a:pt x="285750" y="190119"/>
                </a:lnTo>
                <a:lnTo>
                  <a:pt x="308863" y="1832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176136" y="1431670"/>
            <a:ext cx="10160" cy="10160"/>
          </a:xfrm>
          <a:custGeom>
            <a:avLst/>
            <a:gdLst/>
            <a:ahLst/>
            <a:cxnLst/>
            <a:rect l="l" t="t" r="r" b="b"/>
            <a:pathLst>
              <a:path w="10160" h="10159">
                <a:moveTo>
                  <a:pt x="0" y="0"/>
                </a:moveTo>
                <a:lnTo>
                  <a:pt x="10160" y="965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63640" y="1558416"/>
            <a:ext cx="19050" cy="19685"/>
          </a:xfrm>
          <a:custGeom>
            <a:avLst/>
            <a:gdLst/>
            <a:ahLst/>
            <a:cxnLst/>
            <a:rect l="l" t="t" r="r" b="b"/>
            <a:pathLst>
              <a:path w="19050" h="19684">
                <a:moveTo>
                  <a:pt x="0" y="19431"/>
                </a:moveTo>
                <a:lnTo>
                  <a:pt x="9017" y="9652"/>
                </a:lnTo>
                <a:lnTo>
                  <a:pt x="1879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25184" y="1266570"/>
            <a:ext cx="298322" cy="2501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57796" y="1122298"/>
            <a:ext cx="423291" cy="2893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01281" y="1066799"/>
            <a:ext cx="206248" cy="2437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478907" y="846327"/>
            <a:ext cx="2160270" cy="1116330"/>
          </a:xfrm>
          <a:custGeom>
            <a:avLst/>
            <a:gdLst/>
            <a:ahLst/>
            <a:cxnLst/>
            <a:rect l="l" t="t" r="r" b="b"/>
            <a:pathLst>
              <a:path w="2160270" h="1116330">
                <a:moveTo>
                  <a:pt x="1978533" y="92075"/>
                </a:moveTo>
                <a:lnTo>
                  <a:pt x="1972817" y="87757"/>
                </a:lnTo>
                <a:lnTo>
                  <a:pt x="1955164" y="79121"/>
                </a:lnTo>
                <a:lnTo>
                  <a:pt x="1932432" y="67945"/>
                </a:lnTo>
                <a:lnTo>
                  <a:pt x="1874519" y="43561"/>
                </a:lnTo>
                <a:lnTo>
                  <a:pt x="1811782" y="30225"/>
                </a:lnTo>
                <a:lnTo>
                  <a:pt x="1780159" y="25908"/>
                </a:lnTo>
                <a:lnTo>
                  <a:pt x="1745234" y="20447"/>
                </a:lnTo>
                <a:lnTo>
                  <a:pt x="1708149" y="15112"/>
                </a:lnTo>
                <a:lnTo>
                  <a:pt x="1673987" y="10795"/>
                </a:lnTo>
                <a:lnTo>
                  <a:pt x="1635760" y="7493"/>
                </a:lnTo>
                <a:lnTo>
                  <a:pt x="1594103" y="6476"/>
                </a:lnTo>
                <a:lnTo>
                  <a:pt x="1550542" y="4318"/>
                </a:lnTo>
                <a:lnTo>
                  <a:pt x="1498599" y="1016"/>
                </a:lnTo>
                <a:lnTo>
                  <a:pt x="1439544" y="0"/>
                </a:lnTo>
                <a:lnTo>
                  <a:pt x="1379473" y="2159"/>
                </a:lnTo>
                <a:lnTo>
                  <a:pt x="1322577" y="4318"/>
                </a:lnTo>
                <a:lnTo>
                  <a:pt x="1272159" y="7493"/>
                </a:lnTo>
                <a:lnTo>
                  <a:pt x="1227200" y="10795"/>
                </a:lnTo>
                <a:lnTo>
                  <a:pt x="1180464" y="16129"/>
                </a:lnTo>
                <a:lnTo>
                  <a:pt x="1125346" y="24765"/>
                </a:lnTo>
                <a:lnTo>
                  <a:pt x="1071625" y="34544"/>
                </a:lnTo>
                <a:lnTo>
                  <a:pt x="1025651" y="43561"/>
                </a:lnTo>
                <a:lnTo>
                  <a:pt x="975613" y="54356"/>
                </a:lnTo>
                <a:lnTo>
                  <a:pt x="923035" y="66929"/>
                </a:lnTo>
                <a:lnTo>
                  <a:pt x="868298" y="83438"/>
                </a:lnTo>
                <a:lnTo>
                  <a:pt x="819022" y="101854"/>
                </a:lnTo>
                <a:lnTo>
                  <a:pt x="767460" y="122428"/>
                </a:lnTo>
                <a:lnTo>
                  <a:pt x="712342" y="145034"/>
                </a:lnTo>
                <a:lnTo>
                  <a:pt x="659129" y="170307"/>
                </a:lnTo>
                <a:lnTo>
                  <a:pt x="610869" y="191135"/>
                </a:lnTo>
                <a:lnTo>
                  <a:pt x="560451" y="216026"/>
                </a:lnTo>
                <a:lnTo>
                  <a:pt x="509015" y="243332"/>
                </a:lnTo>
                <a:lnTo>
                  <a:pt x="459739" y="273176"/>
                </a:lnTo>
                <a:lnTo>
                  <a:pt x="414654" y="299466"/>
                </a:lnTo>
                <a:lnTo>
                  <a:pt x="371093" y="329057"/>
                </a:lnTo>
                <a:lnTo>
                  <a:pt x="327151" y="362458"/>
                </a:lnTo>
                <a:lnTo>
                  <a:pt x="285495" y="399542"/>
                </a:lnTo>
                <a:lnTo>
                  <a:pt x="251967" y="433450"/>
                </a:lnTo>
                <a:lnTo>
                  <a:pt x="218820" y="467995"/>
                </a:lnTo>
                <a:lnTo>
                  <a:pt x="186054" y="505713"/>
                </a:lnTo>
                <a:lnTo>
                  <a:pt x="155066" y="541782"/>
                </a:lnTo>
                <a:lnTo>
                  <a:pt x="127762" y="576326"/>
                </a:lnTo>
                <a:lnTo>
                  <a:pt x="102869" y="612267"/>
                </a:lnTo>
                <a:lnTo>
                  <a:pt x="79882" y="650494"/>
                </a:lnTo>
                <a:lnTo>
                  <a:pt x="60070" y="690499"/>
                </a:lnTo>
                <a:lnTo>
                  <a:pt x="41401" y="725424"/>
                </a:lnTo>
                <a:lnTo>
                  <a:pt x="13969" y="795909"/>
                </a:lnTo>
                <a:lnTo>
                  <a:pt x="1015" y="864362"/>
                </a:lnTo>
                <a:lnTo>
                  <a:pt x="0" y="894588"/>
                </a:lnTo>
                <a:lnTo>
                  <a:pt x="1015" y="925195"/>
                </a:lnTo>
                <a:lnTo>
                  <a:pt x="10032" y="976249"/>
                </a:lnTo>
                <a:lnTo>
                  <a:pt x="29463" y="1016254"/>
                </a:lnTo>
                <a:lnTo>
                  <a:pt x="60070" y="1052195"/>
                </a:lnTo>
                <a:lnTo>
                  <a:pt x="100710" y="1079246"/>
                </a:lnTo>
                <a:lnTo>
                  <a:pt x="150113" y="1099820"/>
                </a:lnTo>
                <a:lnTo>
                  <a:pt x="210184" y="1111631"/>
                </a:lnTo>
                <a:lnTo>
                  <a:pt x="279272" y="1116330"/>
                </a:lnTo>
                <a:lnTo>
                  <a:pt x="315340" y="1115187"/>
                </a:lnTo>
                <a:lnTo>
                  <a:pt x="357758" y="1113028"/>
                </a:lnTo>
                <a:lnTo>
                  <a:pt x="401700" y="1108710"/>
                </a:lnTo>
                <a:lnTo>
                  <a:pt x="444500" y="1102995"/>
                </a:lnTo>
                <a:lnTo>
                  <a:pt x="491743" y="1094359"/>
                </a:lnTo>
                <a:lnTo>
                  <a:pt x="544956" y="1084707"/>
                </a:lnTo>
                <a:lnTo>
                  <a:pt x="597534" y="1072769"/>
                </a:lnTo>
                <a:lnTo>
                  <a:pt x="647953" y="1061974"/>
                </a:lnTo>
                <a:lnTo>
                  <a:pt x="699388" y="1049782"/>
                </a:lnTo>
                <a:lnTo>
                  <a:pt x="757427" y="1034669"/>
                </a:lnTo>
                <a:lnTo>
                  <a:pt x="816863" y="1019810"/>
                </a:lnTo>
                <a:lnTo>
                  <a:pt x="868298" y="1005459"/>
                </a:lnTo>
                <a:lnTo>
                  <a:pt x="923035" y="991362"/>
                </a:lnTo>
                <a:lnTo>
                  <a:pt x="980947" y="973709"/>
                </a:lnTo>
                <a:lnTo>
                  <a:pt x="1040002" y="957961"/>
                </a:lnTo>
                <a:lnTo>
                  <a:pt x="1094739" y="940688"/>
                </a:lnTo>
                <a:lnTo>
                  <a:pt x="1149476" y="919734"/>
                </a:lnTo>
                <a:lnTo>
                  <a:pt x="1210690" y="898906"/>
                </a:lnTo>
                <a:lnTo>
                  <a:pt x="1272159" y="877951"/>
                </a:lnTo>
                <a:lnTo>
                  <a:pt x="1326895" y="856742"/>
                </a:lnTo>
                <a:lnTo>
                  <a:pt x="1384935" y="835913"/>
                </a:lnTo>
                <a:lnTo>
                  <a:pt x="1445006" y="812165"/>
                </a:lnTo>
                <a:lnTo>
                  <a:pt x="1505458" y="789432"/>
                </a:lnTo>
                <a:lnTo>
                  <a:pt x="1559178" y="768985"/>
                </a:lnTo>
                <a:lnTo>
                  <a:pt x="1610233" y="745871"/>
                </a:lnTo>
                <a:lnTo>
                  <a:pt x="1665350" y="722884"/>
                </a:lnTo>
                <a:lnTo>
                  <a:pt x="1714245" y="700151"/>
                </a:lnTo>
                <a:lnTo>
                  <a:pt x="1758188" y="679323"/>
                </a:lnTo>
                <a:lnTo>
                  <a:pt x="1799970" y="657987"/>
                </a:lnTo>
                <a:lnTo>
                  <a:pt x="1843532" y="632079"/>
                </a:lnTo>
                <a:lnTo>
                  <a:pt x="1883156" y="604774"/>
                </a:lnTo>
                <a:lnTo>
                  <a:pt x="1916938" y="579882"/>
                </a:lnTo>
                <a:lnTo>
                  <a:pt x="1951100" y="556895"/>
                </a:lnTo>
                <a:lnTo>
                  <a:pt x="1983613" y="530987"/>
                </a:lnTo>
                <a:lnTo>
                  <a:pt x="2013458" y="505713"/>
                </a:lnTo>
                <a:lnTo>
                  <a:pt x="2066036" y="455675"/>
                </a:lnTo>
                <a:lnTo>
                  <a:pt x="2108835" y="401700"/>
                </a:lnTo>
                <a:lnTo>
                  <a:pt x="2139061" y="350647"/>
                </a:lnTo>
                <a:lnTo>
                  <a:pt x="2156714" y="296291"/>
                </a:lnTo>
                <a:lnTo>
                  <a:pt x="2160016" y="246253"/>
                </a:lnTo>
                <a:lnTo>
                  <a:pt x="2157857" y="220345"/>
                </a:lnTo>
                <a:lnTo>
                  <a:pt x="2137283" y="172466"/>
                </a:lnTo>
                <a:lnTo>
                  <a:pt x="2094484" y="124587"/>
                </a:lnTo>
                <a:lnTo>
                  <a:pt x="2033269" y="83438"/>
                </a:lnTo>
                <a:lnTo>
                  <a:pt x="1994662" y="64008"/>
                </a:lnTo>
                <a:lnTo>
                  <a:pt x="1946528" y="44576"/>
                </a:lnTo>
                <a:lnTo>
                  <a:pt x="1894332" y="32385"/>
                </a:lnTo>
                <a:lnTo>
                  <a:pt x="1848231" y="23749"/>
                </a:lnTo>
                <a:lnTo>
                  <a:pt x="1806447" y="18287"/>
                </a:lnTo>
                <a:lnTo>
                  <a:pt x="1774824" y="16129"/>
                </a:lnTo>
                <a:lnTo>
                  <a:pt x="1746376" y="13970"/>
                </a:lnTo>
                <a:lnTo>
                  <a:pt x="1715389" y="1079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83348" y="810259"/>
            <a:ext cx="635" cy="0"/>
          </a:xfrm>
          <a:custGeom>
            <a:avLst/>
            <a:gdLst/>
            <a:ahLst/>
            <a:cxnLst/>
            <a:rect l="l" t="t" r="r" b="b"/>
            <a:pathLst>
              <a:path w="634">
                <a:moveTo>
                  <a:pt x="0" y="0"/>
                </a:moveTo>
                <a:lnTo>
                  <a:pt x="0" y="0"/>
                </a:lnTo>
                <a:lnTo>
                  <a:pt x="38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4647" y="792479"/>
            <a:ext cx="228066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47230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Habit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Amphibians </a:t>
            </a:r>
            <a:r>
              <a:rPr sz="1500" spc="-75" dirty="0">
                <a:latin typeface="Lucida Sans"/>
                <a:cs typeface="Lucida Sans"/>
              </a:rPr>
              <a:t>occur in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freshwater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moist</a:t>
            </a:r>
            <a:r>
              <a:rPr sz="1500" b="1" spc="-29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land</a:t>
            </a:r>
            <a:r>
              <a:rPr sz="1500" spc="-4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are</a:t>
            </a:r>
            <a:r>
              <a:rPr sz="1500" u="heavy" spc="-6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b="1" u="heavy" spc="-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no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marine</a:t>
            </a:r>
            <a:r>
              <a:rPr sz="1500" b="1" u="heavy" spc="-1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4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form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500" spc="-4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Some </a:t>
            </a:r>
            <a:r>
              <a:rPr sz="1500" spc="-65" dirty="0">
                <a:latin typeface="Lucida Sans"/>
                <a:cs typeface="Lucida Sans"/>
              </a:rPr>
              <a:t>frogs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live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on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trees, </a:t>
            </a:r>
            <a:r>
              <a:rPr sz="1500" spc="-105" dirty="0">
                <a:latin typeface="Lucida Sans"/>
                <a:cs typeface="Lucida Sans"/>
              </a:rPr>
              <a:t>e.g., </a:t>
            </a:r>
            <a:r>
              <a:rPr sz="1500" spc="-20" dirty="0">
                <a:latin typeface="Lucida Sans"/>
                <a:cs typeface="Lucida Sans"/>
              </a:rPr>
              <a:t>Hyla( </a:t>
            </a:r>
            <a:r>
              <a:rPr sz="1500" spc="-60" dirty="0">
                <a:latin typeface="Lucida Sans"/>
                <a:cs typeface="Lucida Sans"/>
              </a:rPr>
              <a:t>tree</a:t>
            </a:r>
            <a:r>
              <a:rPr sz="1500" spc="-32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frog).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393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660000"/>
                </a:solidFill>
                <a:latin typeface="Arial"/>
                <a:cs typeface="Arial"/>
              </a:rPr>
              <a:t>Osteichthyes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73167" y="2572510"/>
            <a:ext cx="4309872" cy="2514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80155" y="1645919"/>
            <a:ext cx="743585" cy="58419"/>
          </a:xfrm>
          <a:custGeom>
            <a:avLst/>
            <a:gdLst/>
            <a:ahLst/>
            <a:cxnLst/>
            <a:rect l="l" t="t" r="r" b="b"/>
            <a:pathLst>
              <a:path w="743585" h="58419">
                <a:moveTo>
                  <a:pt x="0" y="0"/>
                </a:moveTo>
                <a:lnTo>
                  <a:pt x="0" y="0"/>
                </a:lnTo>
                <a:lnTo>
                  <a:pt x="9017" y="10159"/>
                </a:lnTo>
                <a:lnTo>
                  <a:pt x="18796" y="20954"/>
                </a:lnTo>
                <a:lnTo>
                  <a:pt x="31750" y="29590"/>
                </a:lnTo>
                <a:lnTo>
                  <a:pt x="48260" y="37083"/>
                </a:lnTo>
                <a:lnTo>
                  <a:pt x="69088" y="41148"/>
                </a:lnTo>
                <a:lnTo>
                  <a:pt x="95377" y="43561"/>
                </a:lnTo>
                <a:lnTo>
                  <a:pt x="123825" y="43561"/>
                </a:lnTo>
                <a:lnTo>
                  <a:pt x="151257" y="41148"/>
                </a:lnTo>
                <a:lnTo>
                  <a:pt x="177546" y="39242"/>
                </a:lnTo>
                <a:lnTo>
                  <a:pt x="200152" y="36067"/>
                </a:lnTo>
                <a:lnTo>
                  <a:pt x="223647" y="32512"/>
                </a:lnTo>
                <a:lnTo>
                  <a:pt x="247396" y="27431"/>
                </a:lnTo>
                <a:lnTo>
                  <a:pt x="273685" y="22732"/>
                </a:lnTo>
                <a:lnTo>
                  <a:pt x="298069" y="18795"/>
                </a:lnTo>
                <a:lnTo>
                  <a:pt x="319659" y="17271"/>
                </a:lnTo>
                <a:lnTo>
                  <a:pt x="339471" y="18795"/>
                </a:lnTo>
                <a:lnTo>
                  <a:pt x="356108" y="21716"/>
                </a:lnTo>
                <a:lnTo>
                  <a:pt x="374396" y="26034"/>
                </a:lnTo>
                <a:lnTo>
                  <a:pt x="393192" y="31368"/>
                </a:lnTo>
                <a:lnTo>
                  <a:pt x="411861" y="37083"/>
                </a:lnTo>
                <a:lnTo>
                  <a:pt x="429133" y="40004"/>
                </a:lnTo>
                <a:lnTo>
                  <a:pt x="447929" y="43561"/>
                </a:lnTo>
                <a:lnTo>
                  <a:pt x="466598" y="44703"/>
                </a:lnTo>
                <a:lnTo>
                  <a:pt x="488188" y="46862"/>
                </a:lnTo>
                <a:lnTo>
                  <a:pt x="512699" y="48640"/>
                </a:lnTo>
                <a:lnTo>
                  <a:pt x="535305" y="49783"/>
                </a:lnTo>
                <a:lnTo>
                  <a:pt x="560578" y="49783"/>
                </a:lnTo>
                <a:lnTo>
                  <a:pt x="585089" y="49783"/>
                </a:lnTo>
                <a:lnTo>
                  <a:pt x="607695" y="49783"/>
                </a:lnTo>
                <a:lnTo>
                  <a:pt x="629666" y="50800"/>
                </a:lnTo>
                <a:lnTo>
                  <a:pt x="652653" y="51942"/>
                </a:lnTo>
                <a:lnTo>
                  <a:pt x="672084" y="52958"/>
                </a:lnTo>
                <a:lnTo>
                  <a:pt x="690880" y="54355"/>
                </a:lnTo>
                <a:lnTo>
                  <a:pt x="708533" y="55499"/>
                </a:lnTo>
                <a:lnTo>
                  <a:pt x="725043" y="57657"/>
                </a:lnTo>
                <a:lnTo>
                  <a:pt x="743458" y="5841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54601" y="1707895"/>
            <a:ext cx="952500" cy="48895"/>
          </a:xfrm>
          <a:custGeom>
            <a:avLst/>
            <a:gdLst/>
            <a:ahLst/>
            <a:cxnLst/>
            <a:rect l="l" t="t" r="r" b="b"/>
            <a:pathLst>
              <a:path w="952500" h="48894">
                <a:moveTo>
                  <a:pt x="0" y="0"/>
                </a:moveTo>
                <a:lnTo>
                  <a:pt x="5714" y="5079"/>
                </a:lnTo>
                <a:lnTo>
                  <a:pt x="15494" y="8636"/>
                </a:lnTo>
                <a:lnTo>
                  <a:pt x="34162" y="9778"/>
                </a:lnTo>
                <a:lnTo>
                  <a:pt x="60451" y="9778"/>
                </a:lnTo>
                <a:lnTo>
                  <a:pt x="90043" y="9778"/>
                </a:lnTo>
                <a:lnTo>
                  <a:pt x="118363" y="8636"/>
                </a:lnTo>
                <a:lnTo>
                  <a:pt x="151129" y="7238"/>
                </a:lnTo>
                <a:lnTo>
                  <a:pt x="186054" y="6095"/>
                </a:lnTo>
                <a:lnTo>
                  <a:pt x="220345" y="5079"/>
                </a:lnTo>
                <a:lnTo>
                  <a:pt x="249809" y="3175"/>
                </a:lnTo>
                <a:lnTo>
                  <a:pt x="280415" y="2158"/>
                </a:lnTo>
                <a:lnTo>
                  <a:pt x="316484" y="2158"/>
                </a:lnTo>
                <a:lnTo>
                  <a:pt x="352425" y="3175"/>
                </a:lnTo>
                <a:lnTo>
                  <a:pt x="386588" y="3175"/>
                </a:lnTo>
                <a:lnTo>
                  <a:pt x="424814" y="4317"/>
                </a:lnTo>
                <a:lnTo>
                  <a:pt x="465454" y="5079"/>
                </a:lnTo>
                <a:lnTo>
                  <a:pt x="508253" y="6095"/>
                </a:lnTo>
                <a:lnTo>
                  <a:pt x="547497" y="7238"/>
                </a:lnTo>
                <a:lnTo>
                  <a:pt x="588899" y="9778"/>
                </a:lnTo>
                <a:lnTo>
                  <a:pt x="633984" y="14097"/>
                </a:lnTo>
                <a:lnTo>
                  <a:pt x="676783" y="17272"/>
                </a:lnTo>
                <a:lnTo>
                  <a:pt x="716026" y="21589"/>
                </a:lnTo>
                <a:lnTo>
                  <a:pt x="754126" y="24891"/>
                </a:lnTo>
                <a:lnTo>
                  <a:pt x="794893" y="29210"/>
                </a:lnTo>
                <a:lnTo>
                  <a:pt x="831214" y="33527"/>
                </a:lnTo>
                <a:lnTo>
                  <a:pt x="860678" y="39242"/>
                </a:lnTo>
                <a:lnTo>
                  <a:pt x="886968" y="44323"/>
                </a:lnTo>
                <a:lnTo>
                  <a:pt x="910844" y="47498"/>
                </a:lnTo>
                <a:lnTo>
                  <a:pt x="932688" y="48640"/>
                </a:lnTo>
                <a:lnTo>
                  <a:pt x="952500" y="4749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18277" y="1690623"/>
            <a:ext cx="18415" cy="19685"/>
          </a:xfrm>
          <a:custGeom>
            <a:avLst/>
            <a:gdLst/>
            <a:ahLst/>
            <a:cxnLst/>
            <a:rect l="l" t="t" r="r" b="b"/>
            <a:pathLst>
              <a:path w="18414" h="19685">
                <a:moveTo>
                  <a:pt x="18414" y="19430"/>
                </a:moveTo>
                <a:lnTo>
                  <a:pt x="12953" y="10795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69941" y="1294256"/>
            <a:ext cx="649605" cy="134620"/>
          </a:xfrm>
          <a:custGeom>
            <a:avLst/>
            <a:gdLst/>
            <a:ahLst/>
            <a:cxnLst/>
            <a:rect l="l" t="t" r="r" b="b"/>
            <a:pathLst>
              <a:path w="649604" h="134619">
                <a:moveTo>
                  <a:pt x="34162" y="107314"/>
                </a:moveTo>
                <a:lnTo>
                  <a:pt x="25146" y="104012"/>
                </a:lnTo>
                <a:lnTo>
                  <a:pt x="15494" y="102996"/>
                </a:lnTo>
                <a:lnTo>
                  <a:pt x="15494" y="102996"/>
                </a:lnTo>
                <a:lnTo>
                  <a:pt x="0" y="118109"/>
                </a:lnTo>
                <a:lnTo>
                  <a:pt x="4318" y="129286"/>
                </a:lnTo>
                <a:lnTo>
                  <a:pt x="21971" y="134619"/>
                </a:lnTo>
                <a:lnTo>
                  <a:pt x="47117" y="134619"/>
                </a:lnTo>
                <a:lnTo>
                  <a:pt x="76708" y="130301"/>
                </a:lnTo>
                <a:lnTo>
                  <a:pt x="110490" y="122427"/>
                </a:lnTo>
                <a:lnTo>
                  <a:pt x="144780" y="112649"/>
                </a:lnTo>
                <a:lnTo>
                  <a:pt x="177419" y="104012"/>
                </a:lnTo>
                <a:lnTo>
                  <a:pt x="214503" y="94361"/>
                </a:lnTo>
                <a:lnTo>
                  <a:pt x="253746" y="85343"/>
                </a:lnTo>
                <a:lnTo>
                  <a:pt x="294513" y="77088"/>
                </a:lnTo>
                <a:lnTo>
                  <a:pt x="330835" y="69087"/>
                </a:lnTo>
                <a:lnTo>
                  <a:pt x="367919" y="62611"/>
                </a:lnTo>
                <a:lnTo>
                  <a:pt x="408178" y="56133"/>
                </a:lnTo>
                <a:lnTo>
                  <a:pt x="446786" y="49656"/>
                </a:lnTo>
                <a:lnTo>
                  <a:pt x="480568" y="45338"/>
                </a:lnTo>
                <a:lnTo>
                  <a:pt x="512318" y="42163"/>
                </a:lnTo>
                <a:lnTo>
                  <a:pt x="541782" y="38862"/>
                </a:lnTo>
                <a:lnTo>
                  <a:pt x="569213" y="36702"/>
                </a:lnTo>
                <a:lnTo>
                  <a:pt x="595503" y="34543"/>
                </a:lnTo>
                <a:lnTo>
                  <a:pt x="618871" y="29209"/>
                </a:lnTo>
                <a:lnTo>
                  <a:pt x="636143" y="22732"/>
                </a:lnTo>
                <a:lnTo>
                  <a:pt x="647319" y="12572"/>
                </a:lnTo>
                <a:lnTo>
                  <a:pt x="64947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76494" y="12952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21303" y="1461261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0" y="0"/>
                </a:lnTo>
                <a:lnTo>
                  <a:pt x="38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64407" y="1859788"/>
            <a:ext cx="25400" cy="5080"/>
          </a:xfrm>
          <a:custGeom>
            <a:avLst/>
            <a:gdLst/>
            <a:ahLst/>
            <a:cxnLst/>
            <a:rect l="l" t="t" r="r" b="b"/>
            <a:pathLst>
              <a:path w="25400" h="5080">
                <a:moveTo>
                  <a:pt x="0" y="4699"/>
                </a:moveTo>
                <a:lnTo>
                  <a:pt x="10794" y="4699"/>
                </a:lnTo>
                <a:lnTo>
                  <a:pt x="2514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60190" y="1682114"/>
            <a:ext cx="136017" cy="252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06315" y="1715642"/>
            <a:ext cx="165988" cy="175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73270" y="17741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92065" y="1863470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39" h="6350">
                <a:moveTo>
                  <a:pt x="0" y="6095"/>
                </a:moveTo>
                <a:lnTo>
                  <a:pt x="1511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35829" y="1741550"/>
            <a:ext cx="186436" cy="16052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81066" y="1748027"/>
            <a:ext cx="161162" cy="1713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02046" y="1763522"/>
            <a:ext cx="147192" cy="1576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32044" y="1741550"/>
            <a:ext cx="180085" cy="18973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7751" y="1666875"/>
            <a:ext cx="163195" cy="327025"/>
          </a:xfrm>
          <a:custGeom>
            <a:avLst/>
            <a:gdLst/>
            <a:ahLst/>
            <a:cxnLst/>
            <a:rect l="l" t="t" r="r" b="b"/>
            <a:pathLst>
              <a:path w="163195" h="327025">
                <a:moveTo>
                  <a:pt x="56896" y="0"/>
                </a:moveTo>
                <a:lnTo>
                  <a:pt x="70865" y="12573"/>
                </a:lnTo>
                <a:lnTo>
                  <a:pt x="86360" y="27686"/>
                </a:lnTo>
                <a:lnTo>
                  <a:pt x="102997" y="47116"/>
                </a:lnTo>
                <a:lnTo>
                  <a:pt x="119125" y="68072"/>
                </a:lnTo>
                <a:lnTo>
                  <a:pt x="136398" y="93218"/>
                </a:lnTo>
                <a:lnTo>
                  <a:pt x="150875" y="121285"/>
                </a:lnTo>
                <a:lnTo>
                  <a:pt x="159893" y="147574"/>
                </a:lnTo>
                <a:lnTo>
                  <a:pt x="163068" y="176784"/>
                </a:lnTo>
                <a:lnTo>
                  <a:pt x="159893" y="203708"/>
                </a:lnTo>
                <a:lnTo>
                  <a:pt x="135382" y="245872"/>
                </a:lnTo>
                <a:lnTo>
                  <a:pt x="96138" y="278638"/>
                </a:lnTo>
                <a:lnTo>
                  <a:pt x="48895" y="304926"/>
                </a:lnTo>
                <a:lnTo>
                  <a:pt x="0" y="32651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50484" y="2019680"/>
            <a:ext cx="5715" cy="10160"/>
          </a:xfrm>
          <a:custGeom>
            <a:avLst/>
            <a:gdLst/>
            <a:ahLst/>
            <a:cxnLst/>
            <a:rect l="l" t="t" r="r" b="b"/>
            <a:pathLst>
              <a:path w="5714" h="10160">
                <a:moveTo>
                  <a:pt x="5714" y="0"/>
                </a:moveTo>
                <a:lnTo>
                  <a:pt x="0" y="96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93845" y="2182367"/>
            <a:ext cx="1151890" cy="49530"/>
          </a:xfrm>
          <a:custGeom>
            <a:avLst/>
            <a:gdLst/>
            <a:ahLst/>
            <a:cxnLst/>
            <a:rect l="l" t="t" r="r" b="b"/>
            <a:pathLst>
              <a:path w="1151889" h="49530">
                <a:moveTo>
                  <a:pt x="0" y="0"/>
                </a:moveTo>
                <a:lnTo>
                  <a:pt x="0" y="0"/>
                </a:lnTo>
                <a:lnTo>
                  <a:pt x="13969" y="6476"/>
                </a:lnTo>
                <a:lnTo>
                  <a:pt x="31622" y="7874"/>
                </a:lnTo>
                <a:lnTo>
                  <a:pt x="52450" y="8636"/>
                </a:lnTo>
                <a:lnTo>
                  <a:pt x="78739" y="9779"/>
                </a:lnTo>
                <a:lnTo>
                  <a:pt x="108330" y="11937"/>
                </a:lnTo>
                <a:lnTo>
                  <a:pt x="135635" y="15112"/>
                </a:lnTo>
                <a:lnTo>
                  <a:pt x="157225" y="17653"/>
                </a:lnTo>
                <a:lnTo>
                  <a:pt x="180593" y="19812"/>
                </a:lnTo>
                <a:lnTo>
                  <a:pt x="205866" y="19812"/>
                </a:lnTo>
                <a:lnTo>
                  <a:pt x="235330" y="18668"/>
                </a:lnTo>
                <a:lnTo>
                  <a:pt x="261619" y="19812"/>
                </a:lnTo>
                <a:lnTo>
                  <a:pt x="292226" y="20828"/>
                </a:lnTo>
                <a:lnTo>
                  <a:pt x="329310" y="23749"/>
                </a:lnTo>
                <a:lnTo>
                  <a:pt x="367918" y="26288"/>
                </a:lnTo>
                <a:lnTo>
                  <a:pt x="403859" y="24892"/>
                </a:lnTo>
                <a:lnTo>
                  <a:pt x="441325" y="21589"/>
                </a:lnTo>
                <a:lnTo>
                  <a:pt x="483742" y="22732"/>
                </a:lnTo>
                <a:lnTo>
                  <a:pt x="529843" y="24892"/>
                </a:lnTo>
                <a:lnTo>
                  <a:pt x="571245" y="26288"/>
                </a:lnTo>
                <a:lnTo>
                  <a:pt x="615188" y="27305"/>
                </a:lnTo>
                <a:lnTo>
                  <a:pt x="661288" y="27305"/>
                </a:lnTo>
                <a:lnTo>
                  <a:pt x="709549" y="28448"/>
                </a:lnTo>
                <a:lnTo>
                  <a:pt x="751966" y="29463"/>
                </a:lnTo>
                <a:lnTo>
                  <a:pt x="795908" y="30606"/>
                </a:lnTo>
                <a:lnTo>
                  <a:pt x="841628" y="33147"/>
                </a:lnTo>
                <a:lnTo>
                  <a:pt x="886587" y="37083"/>
                </a:lnTo>
                <a:lnTo>
                  <a:pt x="925194" y="39243"/>
                </a:lnTo>
                <a:lnTo>
                  <a:pt x="962278" y="41401"/>
                </a:lnTo>
                <a:lnTo>
                  <a:pt x="998219" y="43561"/>
                </a:lnTo>
                <a:lnTo>
                  <a:pt x="1031366" y="45719"/>
                </a:lnTo>
                <a:lnTo>
                  <a:pt x="1059814" y="49022"/>
                </a:lnTo>
                <a:lnTo>
                  <a:pt x="1082802" y="49022"/>
                </a:lnTo>
                <a:lnTo>
                  <a:pt x="1103376" y="46862"/>
                </a:lnTo>
                <a:lnTo>
                  <a:pt x="1121028" y="46862"/>
                </a:lnTo>
                <a:lnTo>
                  <a:pt x="1137539" y="45719"/>
                </a:lnTo>
                <a:lnTo>
                  <a:pt x="1151635" y="4254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3" y="774134"/>
            <a:ext cx="327127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3392" y="792479"/>
            <a:ext cx="1753361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160776" y="0"/>
                </a:moveTo>
                <a:lnTo>
                  <a:pt x="0" y="0"/>
                </a:lnTo>
                <a:lnTo>
                  <a:pt x="0" y="475488"/>
                </a:lnTo>
                <a:lnTo>
                  <a:pt x="3081528" y="475488"/>
                </a:lnTo>
                <a:lnTo>
                  <a:pt x="3160776" y="396239"/>
                </a:lnTo>
                <a:lnTo>
                  <a:pt x="316077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920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081528" y="475488"/>
                </a:moveTo>
                <a:lnTo>
                  <a:pt x="3097403" y="412114"/>
                </a:lnTo>
                <a:lnTo>
                  <a:pt x="3160776" y="396239"/>
                </a:lnTo>
                <a:lnTo>
                  <a:pt x="3081528" y="475488"/>
                </a:lnTo>
                <a:lnTo>
                  <a:pt x="0" y="475488"/>
                </a:lnTo>
                <a:lnTo>
                  <a:pt x="0" y="0"/>
                </a:lnTo>
                <a:lnTo>
                  <a:pt x="3160776" y="0"/>
                </a:lnTo>
                <a:lnTo>
                  <a:pt x="316077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89978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97255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variable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(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poikilothermal</a:t>
            </a:r>
            <a:r>
              <a:rPr sz="1500" spc="-25" dirty="0">
                <a:latin typeface="Lucida Sans"/>
                <a:cs typeface="Lucida Sans"/>
              </a:rPr>
              <a:t>)</a:t>
            </a:r>
            <a:r>
              <a:rPr sz="1500" spc="-16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most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forms</a:t>
            </a:r>
            <a:r>
              <a:rPr sz="1500" spc="-120" dirty="0">
                <a:solidFill>
                  <a:srgbClr val="CC0000"/>
                </a:solidFill>
                <a:latin typeface="Lucida Sans"/>
                <a:cs typeface="Lucida Sans"/>
              </a:rPr>
              <a:t> 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hibernate</a:t>
            </a:r>
            <a:r>
              <a:rPr sz="1500" b="1" u="heavy" spc="-114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u="heavy" spc="-7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in</a:t>
            </a:r>
            <a:r>
              <a:rPr sz="1500" u="heavy" spc="-9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5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winte</a:t>
            </a:r>
            <a:r>
              <a:rPr sz="1500" spc="-50" dirty="0">
                <a:latin typeface="Lucida Sans"/>
                <a:cs typeface="Lucida Sans"/>
              </a:rPr>
              <a:t>r.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Some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aestivate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55" dirty="0">
                <a:latin typeface="Lucida Sans"/>
                <a:cs typeface="Lucida Sans"/>
              </a:rPr>
              <a:t>dry</a:t>
            </a:r>
            <a:r>
              <a:rPr sz="1500" spc="-305" dirty="0">
                <a:latin typeface="Lucida Sans"/>
                <a:cs typeface="Lucida Sans"/>
              </a:rPr>
              <a:t> </a:t>
            </a:r>
            <a:r>
              <a:rPr sz="1500" spc="-90" dirty="0">
                <a:latin typeface="Lucida Sans"/>
                <a:cs typeface="Lucida Sans"/>
              </a:rPr>
              <a:t>summer.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64864" y="2496311"/>
            <a:ext cx="5205984" cy="258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53664" y="1616709"/>
            <a:ext cx="1291590" cy="53975"/>
          </a:xfrm>
          <a:custGeom>
            <a:avLst/>
            <a:gdLst/>
            <a:ahLst/>
            <a:cxnLst/>
            <a:rect l="l" t="t" r="r" b="b"/>
            <a:pathLst>
              <a:path w="1291589" h="53975">
                <a:moveTo>
                  <a:pt x="4318" y="42163"/>
                </a:moveTo>
                <a:lnTo>
                  <a:pt x="4318" y="42163"/>
                </a:lnTo>
                <a:lnTo>
                  <a:pt x="0" y="31368"/>
                </a:lnTo>
                <a:lnTo>
                  <a:pt x="5334" y="27050"/>
                </a:lnTo>
                <a:lnTo>
                  <a:pt x="5334" y="27050"/>
                </a:lnTo>
                <a:lnTo>
                  <a:pt x="17272" y="28066"/>
                </a:lnTo>
                <a:lnTo>
                  <a:pt x="32766" y="31368"/>
                </a:lnTo>
                <a:lnTo>
                  <a:pt x="50292" y="35687"/>
                </a:lnTo>
                <a:lnTo>
                  <a:pt x="70104" y="41021"/>
                </a:lnTo>
                <a:lnTo>
                  <a:pt x="88518" y="46481"/>
                </a:lnTo>
                <a:lnTo>
                  <a:pt x="107187" y="51815"/>
                </a:lnTo>
                <a:lnTo>
                  <a:pt x="125984" y="53975"/>
                </a:lnTo>
                <a:lnTo>
                  <a:pt x="143256" y="52959"/>
                </a:lnTo>
                <a:lnTo>
                  <a:pt x="159385" y="47498"/>
                </a:lnTo>
                <a:lnTo>
                  <a:pt x="173862" y="40386"/>
                </a:lnTo>
                <a:lnTo>
                  <a:pt x="191516" y="32385"/>
                </a:lnTo>
                <a:lnTo>
                  <a:pt x="209169" y="24891"/>
                </a:lnTo>
                <a:lnTo>
                  <a:pt x="228600" y="17272"/>
                </a:lnTo>
                <a:lnTo>
                  <a:pt x="250571" y="10794"/>
                </a:lnTo>
                <a:lnTo>
                  <a:pt x="271399" y="3937"/>
                </a:lnTo>
                <a:lnTo>
                  <a:pt x="289687" y="1142"/>
                </a:lnTo>
                <a:lnTo>
                  <a:pt x="309499" y="0"/>
                </a:lnTo>
                <a:lnTo>
                  <a:pt x="309499" y="0"/>
                </a:lnTo>
                <a:lnTo>
                  <a:pt x="330454" y="1142"/>
                </a:lnTo>
                <a:lnTo>
                  <a:pt x="352425" y="3937"/>
                </a:lnTo>
                <a:lnTo>
                  <a:pt x="371856" y="9778"/>
                </a:lnTo>
                <a:lnTo>
                  <a:pt x="392684" y="16255"/>
                </a:lnTo>
                <a:lnTo>
                  <a:pt x="412496" y="22733"/>
                </a:lnTo>
                <a:lnTo>
                  <a:pt x="433451" y="29210"/>
                </a:lnTo>
                <a:lnTo>
                  <a:pt x="453136" y="34543"/>
                </a:lnTo>
                <a:lnTo>
                  <a:pt x="471551" y="39242"/>
                </a:lnTo>
                <a:lnTo>
                  <a:pt x="491363" y="42163"/>
                </a:lnTo>
                <a:lnTo>
                  <a:pt x="512191" y="43179"/>
                </a:lnTo>
                <a:lnTo>
                  <a:pt x="535305" y="42163"/>
                </a:lnTo>
                <a:lnTo>
                  <a:pt x="556895" y="39242"/>
                </a:lnTo>
                <a:lnTo>
                  <a:pt x="578866" y="33527"/>
                </a:lnTo>
                <a:lnTo>
                  <a:pt x="598932" y="28066"/>
                </a:lnTo>
                <a:lnTo>
                  <a:pt x="618489" y="22733"/>
                </a:lnTo>
                <a:lnTo>
                  <a:pt x="636015" y="18414"/>
                </a:lnTo>
                <a:lnTo>
                  <a:pt x="655827" y="15112"/>
                </a:lnTo>
                <a:lnTo>
                  <a:pt x="674243" y="12953"/>
                </a:lnTo>
                <a:lnTo>
                  <a:pt x="691896" y="10794"/>
                </a:lnTo>
                <a:lnTo>
                  <a:pt x="708025" y="10794"/>
                </a:lnTo>
                <a:lnTo>
                  <a:pt x="725677" y="12953"/>
                </a:lnTo>
                <a:lnTo>
                  <a:pt x="744093" y="15112"/>
                </a:lnTo>
                <a:lnTo>
                  <a:pt x="766445" y="18414"/>
                </a:lnTo>
                <a:lnTo>
                  <a:pt x="788035" y="22733"/>
                </a:lnTo>
                <a:lnTo>
                  <a:pt x="811022" y="29210"/>
                </a:lnTo>
                <a:lnTo>
                  <a:pt x="831850" y="36702"/>
                </a:lnTo>
                <a:lnTo>
                  <a:pt x="852805" y="44323"/>
                </a:lnTo>
                <a:lnTo>
                  <a:pt x="872236" y="51180"/>
                </a:lnTo>
                <a:lnTo>
                  <a:pt x="890905" y="53975"/>
                </a:lnTo>
                <a:lnTo>
                  <a:pt x="909701" y="53975"/>
                </a:lnTo>
                <a:lnTo>
                  <a:pt x="929132" y="51180"/>
                </a:lnTo>
                <a:lnTo>
                  <a:pt x="951484" y="46481"/>
                </a:lnTo>
                <a:lnTo>
                  <a:pt x="971931" y="42163"/>
                </a:lnTo>
                <a:lnTo>
                  <a:pt x="993901" y="36702"/>
                </a:lnTo>
                <a:lnTo>
                  <a:pt x="1014730" y="32385"/>
                </a:lnTo>
                <a:lnTo>
                  <a:pt x="1036701" y="29210"/>
                </a:lnTo>
                <a:lnTo>
                  <a:pt x="1059434" y="25908"/>
                </a:lnTo>
                <a:lnTo>
                  <a:pt x="1082802" y="22733"/>
                </a:lnTo>
                <a:lnTo>
                  <a:pt x="1104392" y="19430"/>
                </a:lnTo>
                <a:lnTo>
                  <a:pt x="1125347" y="17272"/>
                </a:lnTo>
                <a:lnTo>
                  <a:pt x="1146175" y="15112"/>
                </a:lnTo>
                <a:lnTo>
                  <a:pt x="1167130" y="13715"/>
                </a:lnTo>
                <a:lnTo>
                  <a:pt x="1187577" y="13715"/>
                </a:lnTo>
                <a:lnTo>
                  <a:pt x="1207389" y="16255"/>
                </a:lnTo>
                <a:lnTo>
                  <a:pt x="1226058" y="20574"/>
                </a:lnTo>
                <a:lnTo>
                  <a:pt x="1244473" y="25908"/>
                </a:lnTo>
                <a:lnTo>
                  <a:pt x="1262126" y="30225"/>
                </a:lnTo>
                <a:lnTo>
                  <a:pt x="1279779" y="32385"/>
                </a:lnTo>
                <a:lnTo>
                  <a:pt x="1291589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53757" y="1645919"/>
            <a:ext cx="24130" cy="29845"/>
          </a:xfrm>
          <a:custGeom>
            <a:avLst/>
            <a:gdLst/>
            <a:ahLst/>
            <a:cxnLst/>
            <a:rect l="l" t="t" r="r" b="b"/>
            <a:pathLst>
              <a:path w="24129" h="29844">
                <a:moveTo>
                  <a:pt x="24130" y="29463"/>
                </a:moveTo>
                <a:lnTo>
                  <a:pt x="19812" y="21970"/>
                </a:lnTo>
                <a:lnTo>
                  <a:pt x="11175" y="11811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62167" y="1130045"/>
            <a:ext cx="890269" cy="308610"/>
          </a:xfrm>
          <a:custGeom>
            <a:avLst/>
            <a:gdLst/>
            <a:ahLst/>
            <a:cxnLst/>
            <a:rect l="l" t="t" r="r" b="b"/>
            <a:pathLst>
              <a:path w="890270" h="308609">
                <a:moveTo>
                  <a:pt x="0" y="262763"/>
                </a:moveTo>
                <a:lnTo>
                  <a:pt x="0" y="262763"/>
                </a:lnTo>
                <a:lnTo>
                  <a:pt x="3175" y="281558"/>
                </a:lnTo>
                <a:lnTo>
                  <a:pt x="14351" y="295528"/>
                </a:lnTo>
                <a:lnTo>
                  <a:pt x="31623" y="306324"/>
                </a:lnTo>
                <a:lnTo>
                  <a:pt x="57912" y="308482"/>
                </a:lnTo>
                <a:lnTo>
                  <a:pt x="114808" y="295528"/>
                </a:lnTo>
                <a:lnTo>
                  <a:pt x="173101" y="266064"/>
                </a:lnTo>
                <a:lnTo>
                  <a:pt x="208026" y="245490"/>
                </a:lnTo>
                <a:lnTo>
                  <a:pt x="245110" y="223519"/>
                </a:lnTo>
                <a:lnTo>
                  <a:pt x="282575" y="203073"/>
                </a:lnTo>
                <a:lnTo>
                  <a:pt x="324993" y="179958"/>
                </a:lnTo>
                <a:lnTo>
                  <a:pt x="377571" y="154050"/>
                </a:lnTo>
                <a:lnTo>
                  <a:pt x="432308" y="127000"/>
                </a:lnTo>
                <a:lnTo>
                  <a:pt x="482727" y="104012"/>
                </a:lnTo>
                <a:lnTo>
                  <a:pt x="537464" y="83438"/>
                </a:lnTo>
                <a:lnTo>
                  <a:pt x="595376" y="65150"/>
                </a:lnTo>
                <a:lnTo>
                  <a:pt x="651256" y="50673"/>
                </a:lnTo>
                <a:lnTo>
                  <a:pt x="697230" y="41020"/>
                </a:lnTo>
                <a:lnTo>
                  <a:pt x="739013" y="33400"/>
                </a:lnTo>
                <a:lnTo>
                  <a:pt x="776097" y="28066"/>
                </a:lnTo>
                <a:lnTo>
                  <a:pt x="806704" y="22605"/>
                </a:lnTo>
                <a:lnTo>
                  <a:pt x="834136" y="17652"/>
                </a:lnTo>
                <a:lnTo>
                  <a:pt x="857123" y="11811"/>
                </a:lnTo>
                <a:lnTo>
                  <a:pt x="875791" y="6476"/>
                </a:lnTo>
                <a:lnTo>
                  <a:pt x="88988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19747" y="1124584"/>
            <a:ext cx="5715" cy="12700"/>
          </a:xfrm>
          <a:custGeom>
            <a:avLst/>
            <a:gdLst/>
            <a:ahLst/>
            <a:cxnLst/>
            <a:rect l="l" t="t" r="r" b="b"/>
            <a:pathLst>
              <a:path w="5715" h="12700">
                <a:moveTo>
                  <a:pt x="0" y="0"/>
                </a:moveTo>
                <a:lnTo>
                  <a:pt x="5715" y="1270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06041" y="1909825"/>
            <a:ext cx="1743075" cy="39370"/>
          </a:xfrm>
          <a:custGeom>
            <a:avLst/>
            <a:gdLst/>
            <a:ahLst/>
            <a:cxnLst/>
            <a:rect l="l" t="t" r="r" b="b"/>
            <a:pathLst>
              <a:path w="1743075" h="39369">
                <a:moveTo>
                  <a:pt x="10794" y="0"/>
                </a:moveTo>
                <a:lnTo>
                  <a:pt x="0" y="0"/>
                </a:lnTo>
                <a:lnTo>
                  <a:pt x="15493" y="1016"/>
                </a:lnTo>
                <a:lnTo>
                  <a:pt x="41782" y="2159"/>
                </a:lnTo>
                <a:lnTo>
                  <a:pt x="69087" y="2159"/>
                </a:lnTo>
                <a:lnTo>
                  <a:pt x="93979" y="2159"/>
                </a:lnTo>
                <a:lnTo>
                  <a:pt x="120268" y="2159"/>
                </a:lnTo>
                <a:lnTo>
                  <a:pt x="148716" y="2159"/>
                </a:lnTo>
                <a:lnTo>
                  <a:pt x="176402" y="2793"/>
                </a:lnTo>
                <a:lnTo>
                  <a:pt x="208152" y="3937"/>
                </a:lnTo>
                <a:lnTo>
                  <a:pt x="242950" y="4953"/>
                </a:lnTo>
                <a:lnTo>
                  <a:pt x="384556" y="4953"/>
                </a:lnTo>
                <a:lnTo>
                  <a:pt x="412876" y="6477"/>
                </a:lnTo>
                <a:lnTo>
                  <a:pt x="442467" y="6477"/>
                </a:lnTo>
                <a:lnTo>
                  <a:pt x="474090" y="4953"/>
                </a:lnTo>
                <a:lnTo>
                  <a:pt x="508000" y="4953"/>
                </a:lnTo>
                <a:lnTo>
                  <a:pt x="538607" y="6477"/>
                </a:lnTo>
                <a:lnTo>
                  <a:pt x="571753" y="6477"/>
                </a:lnTo>
                <a:lnTo>
                  <a:pt x="608710" y="7493"/>
                </a:lnTo>
                <a:lnTo>
                  <a:pt x="645159" y="7493"/>
                </a:lnTo>
                <a:lnTo>
                  <a:pt x="677544" y="7493"/>
                </a:lnTo>
                <a:lnTo>
                  <a:pt x="713866" y="4953"/>
                </a:lnTo>
                <a:lnTo>
                  <a:pt x="753109" y="4953"/>
                </a:lnTo>
                <a:lnTo>
                  <a:pt x="796035" y="6477"/>
                </a:lnTo>
                <a:lnTo>
                  <a:pt x="834135" y="6477"/>
                </a:lnTo>
                <a:lnTo>
                  <a:pt x="872616" y="6477"/>
                </a:lnTo>
                <a:lnTo>
                  <a:pt x="916558" y="7493"/>
                </a:lnTo>
                <a:lnTo>
                  <a:pt x="960119" y="8636"/>
                </a:lnTo>
                <a:lnTo>
                  <a:pt x="1002919" y="8636"/>
                </a:lnTo>
                <a:lnTo>
                  <a:pt x="1044701" y="8636"/>
                </a:lnTo>
                <a:lnTo>
                  <a:pt x="1091564" y="10795"/>
                </a:lnTo>
                <a:lnTo>
                  <a:pt x="1136522" y="12954"/>
                </a:lnTo>
                <a:lnTo>
                  <a:pt x="1179068" y="15112"/>
                </a:lnTo>
                <a:lnTo>
                  <a:pt x="1221867" y="16129"/>
                </a:lnTo>
                <a:lnTo>
                  <a:pt x="1267968" y="18287"/>
                </a:lnTo>
                <a:lnTo>
                  <a:pt x="1311529" y="22606"/>
                </a:lnTo>
                <a:lnTo>
                  <a:pt x="1350009" y="25146"/>
                </a:lnTo>
                <a:lnTo>
                  <a:pt x="1389633" y="26289"/>
                </a:lnTo>
                <a:lnTo>
                  <a:pt x="1428876" y="26924"/>
                </a:lnTo>
                <a:lnTo>
                  <a:pt x="1465960" y="29083"/>
                </a:lnTo>
                <a:lnTo>
                  <a:pt x="1497583" y="31242"/>
                </a:lnTo>
                <a:lnTo>
                  <a:pt x="1529714" y="33400"/>
                </a:lnTo>
                <a:lnTo>
                  <a:pt x="1562354" y="35560"/>
                </a:lnTo>
                <a:lnTo>
                  <a:pt x="1591945" y="36703"/>
                </a:lnTo>
                <a:lnTo>
                  <a:pt x="1618233" y="35560"/>
                </a:lnTo>
                <a:lnTo>
                  <a:pt x="1642363" y="37718"/>
                </a:lnTo>
                <a:lnTo>
                  <a:pt x="1665350" y="38862"/>
                </a:lnTo>
                <a:lnTo>
                  <a:pt x="1685162" y="37718"/>
                </a:lnTo>
                <a:lnTo>
                  <a:pt x="1685162" y="37718"/>
                </a:lnTo>
                <a:lnTo>
                  <a:pt x="1704594" y="36703"/>
                </a:lnTo>
                <a:lnTo>
                  <a:pt x="1725548" y="35560"/>
                </a:lnTo>
                <a:lnTo>
                  <a:pt x="1743074" y="312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864355" y="1947544"/>
            <a:ext cx="20955" cy="3810"/>
          </a:xfrm>
          <a:custGeom>
            <a:avLst/>
            <a:gdLst/>
            <a:ahLst/>
            <a:cxnLst/>
            <a:rect l="l" t="t" r="r" b="b"/>
            <a:pathLst>
              <a:path w="20954" h="3810">
                <a:moveTo>
                  <a:pt x="20828" y="3302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01392" y="2019553"/>
            <a:ext cx="165735" cy="373380"/>
          </a:xfrm>
          <a:custGeom>
            <a:avLst/>
            <a:gdLst/>
            <a:ahLst/>
            <a:cxnLst/>
            <a:rect l="l" t="t" r="r" b="b"/>
            <a:pathLst>
              <a:path w="165735" h="373380">
                <a:moveTo>
                  <a:pt x="165226" y="0"/>
                </a:moveTo>
                <a:lnTo>
                  <a:pt x="152272" y="9017"/>
                </a:lnTo>
                <a:lnTo>
                  <a:pt x="136778" y="18414"/>
                </a:lnTo>
                <a:lnTo>
                  <a:pt x="120522" y="29209"/>
                </a:lnTo>
                <a:lnTo>
                  <a:pt x="105028" y="41020"/>
                </a:lnTo>
                <a:lnTo>
                  <a:pt x="90677" y="55118"/>
                </a:lnTo>
                <a:lnTo>
                  <a:pt x="76581" y="72770"/>
                </a:lnTo>
                <a:lnTo>
                  <a:pt x="62230" y="90043"/>
                </a:lnTo>
                <a:lnTo>
                  <a:pt x="38481" y="129286"/>
                </a:lnTo>
                <a:lnTo>
                  <a:pt x="17525" y="176783"/>
                </a:lnTo>
                <a:lnTo>
                  <a:pt x="3175" y="225044"/>
                </a:lnTo>
                <a:lnTo>
                  <a:pt x="0" y="247395"/>
                </a:lnTo>
                <a:lnTo>
                  <a:pt x="0" y="272161"/>
                </a:lnTo>
                <a:lnTo>
                  <a:pt x="6476" y="298450"/>
                </a:lnTo>
                <a:lnTo>
                  <a:pt x="18668" y="324357"/>
                </a:lnTo>
                <a:lnTo>
                  <a:pt x="32638" y="343153"/>
                </a:lnTo>
                <a:lnTo>
                  <a:pt x="53593" y="358267"/>
                </a:lnTo>
                <a:lnTo>
                  <a:pt x="76581" y="370458"/>
                </a:lnTo>
                <a:lnTo>
                  <a:pt x="98170" y="3733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10255" y="2058416"/>
            <a:ext cx="219075" cy="278130"/>
          </a:xfrm>
          <a:custGeom>
            <a:avLst/>
            <a:gdLst/>
            <a:ahLst/>
            <a:cxnLst/>
            <a:rect l="l" t="t" r="r" b="b"/>
            <a:pathLst>
              <a:path w="219075" h="278130">
                <a:moveTo>
                  <a:pt x="75183" y="36702"/>
                </a:moveTo>
                <a:lnTo>
                  <a:pt x="72008" y="51181"/>
                </a:lnTo>
                <a:lnTo>
                  <a:pt x="64388" y="68452"/>
                </a:lnTo>
                <a:lnTo>
                  <a:pt x="55752" y="89281"/>
                </a:lnTo>
                <a:lnTo>
                  <a:pt x="44576" y="113030"/>
                </a:lnTo>
                <a:lnTo>
                  <a:pt x="34925" y="134746"/>
                </a:lnTo>
                <a:lnTo>
                  <a:pt x="26288" y="153415"/>
                </a:lnTo>
                <a:lnTo>
                  <a:pt x="20446" y="170687"/>
                </a:lnTo>
                <a:lnTo>
                  <a:pt x="16129" y="186944"/>
                </a:lnTo>
                <a:lnTo>
                  <a:pt x="11811" y="204469"/>
                </a:lnTo>
                <a:lnTo>
                  <a:pt x="7493" y="221869"/>
                </a:lnTo>
                <a:lnTo>
                  <a:pt x="3937" y="240156"/>
                </a:lnTo>
                <a:lnTo>
                  <a:pt x="0" y="278002"/>
                </a:lnTo>
                <a:lnTo>
                  <a:pt x="7493" y="256412"/>
                </a:lnTo>
                <a:lnTo>
                  <a:pt x="13969" y="232663"/>
                </a:lnTo>
                <a:lnTo>
                  <a:pt x="21589" y="207390"/>
                </a:lnTo>
                <a:lnTo>
                  <a:pt x="29082" y="186944"/>
                </a:lnTo>
                <a:lnTo>
                  <a:pt x="35941" y="166369"/>
                </a:lnTo>
                <a:lnTo>
                  <a:pt x="44576" y="143637"/>
                </a:lnTo>
                <a:lnTo>
                  <a:pt x="54737" y="122808"/>
                </a:lnTo>
                <a:lnTo>
                  <a:pt x="65531" y="99059"/>
                </a:lnTo>
                <a:lnTo>
                  <a:pt x="76326" y="74930"/>
                </a:lnTo>
                <a:lnTo>
                  <a:pt x="88518" y="54101"/>
                </a:lnTo>
                <a:lnTo>
                  <a:pt x="100711" y="34543"/>
                </a:lnTo>
                <a:lnTo>
                  <a:pt x="114807" y="17271"/>
                </a:lnTo>
                <a:lnTo>
                  <a:pt x="130937" y="4699"/>
                </a:lnTo>
                <a:lnTo>
                  <a:pt x="150749" y="0"/>
                </a:lnTo>
                <a:lnTo>
                  <a:pt x="169544" y="6857"/>
                </a:lnTo>
                <a:lnTo>
                  <a:pt x="186055" y="23113"/>
                </a:lnTo>
                <a:lnTo>
                  <a:pt x="196850" y="43306"/>
                </a:lnTo>
                <a:lnTo>
                  <a:pt x="203326" y="65150"/>
                </a:lnTo>
                <a:lnTo>
                  <a:pt x="208787" y="87883"/>
                </a:lnTo>
                <a:lnTo>
                  <a:pt x="213487" y="113030"/>
                </a:lnTo>
                <a:lnTo>
                  <a:pt x="215264" y="133603"/>
                </a:lnTo>
                <a:lnTo>
                  <a:pt x="217424" y="156590"/>
                </a:lnTo>
                <a:lnTo>
                  <a:pt x="218820" y="180466"/>
                </a:lnTo>
                <a:lnTo>
                  <a:pt x="216281" y="202310"/>
                </a:lnTo>
                <a:lnTo>
                  <a:pt x="212344" y="223646"/>
                </a:lnTo>
                <a:lnTo>
                  <a:pt x="202311" y="2401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852673" y="2194178"/>
            <a:ext cx="90170" cy="31115"/>
          </a:xfrm>
          <a:custGeom>
            <a:avLst/>
            <a:gdLst/>
            <a:ahLst/>
            <a:cxnLst/>
            <a:rect l="l" t="t" r="r" b="b"/>
            <a:pathLst>
              <a:path w="90169" h="31114">
                <a:moveTo>
                  <a:pt x="0" y="30606"/>
                </a:moveTo>
                <a:lnTo>
                  <a:pt x="7619" y="22351"/>
                </a:lnTo>
                <a:lnTo>
                  <a:pt x="20955" y="15493"/>
                </a:lnTo>
                <a:lnTo>
                  <a:pt x="43942" y="10032"/>
                </a:lnTo>
                <a:lnTo>
                  <a:pt x="68071" y="6857"/>
                </a:lnTo>
                <a:lnTo>
                  <a:pt x="8966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81908" y="2151125"/>
            <a:ext cx="149352" cy="1742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79140" y="2145410"/>
            <a:ext cx="106552" cy="1932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00297" y="1987930"/>
            <a:ext cx="128270" cy="311150"/>
          </a:xfrm>
          <a:custGeom>
            <a:avLst/>
            <a:gdLst/>
            <a:ahLst/>
            <a:cxnLst/>
            <a:rect l="l" t="t" r="r" b="b"/>
            <a:pathLst>
              <a:path w="128270" h="311150">
                <a:moveTo>
                  <a:pt x="0" y="39243"/>
                </a:moveTo>
                <a:lnTo>
                  <a:pt x="4317" y="27305"/>
                </a:lnTo>
                <a:lnTo>
                  <a:pt x="11811" y="15493"/>
                </a:lnTo>
                <a:lnTo>
                  <a:pt x="24764" y="4699"/>
                </a:lnTo>
                <a:lnTo>
                  <a:pt x="43561" y="0"/>
                </a:lnTo>
                <a:lnTo>
                  <a:pt x="64388" y="1016"/>
                </a:lnTo>
                <a:lnTo>
                  <a:pt x="81661" y="11811"/>
                </a:lnTo>
                <a:lnTo>
                  <a:pt x="97154" y="26288"/>
                </a:lnTo>
                <a:lnTo>
                  <a:pt x="119125" y="72643"/>
                </a:lnTo>
                <a:lnTo>
                  <a:pt x="125602" y="109728"/>
                </a:lnTo>
                <a:lnTo>
                  <a:pt x="126618" y="135636"/>
                </a:lnTo>
                <a:lnTo>
                  <a:pt x="127762" y="165988"/>
                </a:lnTo>
                <a:lnTo>
                  <a:pt x="127762" y="195453"/>
                </a:lnTo>
                <a:lnTo>
                  <a:pt x="127762" y="219201"/>
                </a:lnTo>
                <a:lnTo>
                  <a:pt x="127762" y="243331"/>
                </a:lnTo>
                <a:lnTo>
                  <a:pt x="126618" y="265303"/>
                </a:lnTo>
                <a:lnTo>
                  <a:pt x="126618" y="287655"/>
                </a:lnTo>
                <a:lnTo>
                  <a:pt x="125602" y="3106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13963" y="2175763"/>
            <a:ext cx="67310" cy="19685"/>
          </a:xfrm>
          <a:custGeom>
            <a:avLst/>
            <a:gdLst/>
            <a:ahLst/>
            <a:cxnLst/>
            <a:rect l="l" t="t" r="r" b="b"/>
            <a:pathLst>
              <a:path w="67310" h="19685">
                <a:moveTo>
                  <a:pt x="0" y="19558"/>
                </a:moveTo>
                <a:lnTo>
                  <a:pt x="16637" y="16256"/>
                </a:lnTo>
                <a:lnTo>
                  <a:pt x="32765" y="11937"/>
                </a:lnTo>
                <a:lnTo>
                  <a:pt x="51562" y="6477"/>
                </a:lnTo>
                <a:lnTo>
                  <a:pt x="6705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35755" y="2201036"/>
            <a:ext cx="1270" cy="103505"/>
          </a:xfrm>
          <a:custGeom>
            <a:avLst/>
            <a:gdLst/>
            <a:ahLst/>
            <a:cxnLst/>
            <a:rect l="l" t="t" r="r" b="b"/>
            <a:pathLst>
              <a:path w="1270" h="103505">
                <a:moveTo>
                  <a:pt x="508" y="-9525"/>
                </a:moveTo>
                <a:lnTo>
                  <a:pt x="508" y="112522"/>
                </a:lnTo>
              </a:path>
            </a:pathLst>
          </a:custGeom>
          <a:ln w="2006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10102" y="2083307"/>
            <a:ext cx="13335" cy="1905"/>
          </a:xfrm>
          <a:custGeom>
            <a:avLst/>
            <a:gdLst/>
            <a:ahLst/>
            <a:cxnLst/>
            <a:rect l="l" t="t" r="r" b="b"/>
            <a:pathLst>
              <a:path w="13335" h="1905">
                <a:moveTo>
                  <a:pt x="0" y="0"/>
                </a:moveTo>
                <a:lnTo>
                  <a:pt x="13335" y="139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728084" y="2133600"/>
            <a:ext cx="119506" cy="17843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919601" y="2124836"/>
            <a:ext cx="120523" cy="1310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024121" y="1909825"/>
            <a:ext cx="170815" cy="325120"/>
          </a:xfrm>
          <a:custGeom>
            <a:avLst/>
            <a:gdLst/>
            <a:ahLst/>
            <a:cxnLst/>
            <a:rect l="l" t="t" r="r" b="b"/>
            <a:pathLst>
              <a:path w="170814" h="325119">
                <a:moveTo>
                  <a:pt x="0" y="59690"/>
                </a:moveTo>
                <a:lnTo>
                  <a:pt x="0" y="59690"/>
                </a:lnTo>
                <a:lnTo>
                  <a:pt x="9016" y="44577"/>
                </a:lnTo>
                <a:lnTo>
                  <a:pt x="19812" y="29083"/>
                </a:lnTo>
                <a:lnTo>
                  <a:pt x="36322" y="13970"/>
                </a:lnTo>
                <a:lnTo>
                  <a:pt x="57912" y="2793"/>
                </a:lnTo>
                <a:lnTo>
                  <a:pt x="83565" y="0"/>
                </a:lnTo>
                <a:lnTo>
                  <a:pt x="109474" y="6477"/>
                </a:lnTo>
                <a:lnTo>
                  <a:pt x="129286" y="20447"/>
                </a:lnTo>
                <a:lnTo>
                  <a:pt x="142239" y="38862"/>
                </a:lnTo>
                <a:lnTo>
                  <a:pt x="152273" y="64008"/>
                </a:lnTo>
                <a:lnTo>
                  <a:pt x="159892" y="94615"/>
                </a:lnTo>
                <a:lnTo>
                  <a:pt x="165607" y="122681"/>
                </a:lnTo>
                <a:lnTo>
                  <a:pt x="168910" y="148590"/>
                </a:lnTo>
                <a:lnTo>
                  <a:pt x="169925" y="174879"/>
                </a:lnTo>
                <a:lnTo>
                  <a:pt x="170687" y="202692"/>
                </a:lnTo>
                <a:lnTo>
                  <a:pt x="170687" y="228854"/>
                </a:lnTo>
                <a:lnTo>
                  <a:pt x="170687" y="254127"/>
                </a:lnTo>
                <a:lnTo>
                  <a:pt x="170687" y="277875"/>
                </a:lnTo>
                <a:lnTo>
                  <a:pt x="170687" y="302006"/>
                </a:lnTo>
                <a:lnTo>
                  <a:pt x="168910" y="324993"/>
                </a:lnTo>
                <a:lnTo>
                  <a:pt x="166750" y="31496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129278" y="2104135"/>
            <a:ext cx="75565" cy="41275"/>
          </a:xfrm>
          <a:custGeom>
            <a:avLst/>
            <a:gdLst/>
            <a:ahLst/>
            <a:cxnLst/>
            <a:rect l="l" t="t" r="r" b="b"/>
            <a:pathLst>
              <a:path w="75564" h="41275">
                <a:moveTo>
                  <a:pt x="0" y="41148"/>
                </a:moveTo>
                <a:lnTo>
                  <a:pt x="16510" y="30225"/>
                </a:lnTo>
                <a:lnTo>
                  <a:pt x="36322" y="20574"/>
                </a:lnTo>
                <a:lnTo>
                  <a:pt x="56896" y="10794"/>
                </a:lnTo>
                <a:lnTo>
                  <a:pt x="75564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22190" y="2130044"/>
            <a:ext cx="13335" cy="98425"/>
          </a:xfrm>
          <a:custGeom>
            <a:avLst/>
            <a:gdLst/>
            <a:ahLst/>
            <a:cxnLst/>
            <a:rect l="l" t="t" r="r" b="b"/>
            <a:pathLst>
              <a:path w="13335" h="98425">
                <a:moveTo>
                  <a:pt x="0" y="0"/>
                </a:moveTo>
                <a:lnTo>
                  <a:pt x="3937" y="14097"/>
                </a:lnTo>
                <a:lnTo>
                  <a:pt x="7620" y="31750"/>
                </a:lnTo>
                <a:lnTo>
                  <a:pt x="10795" y="52197"/>
                </a:lnTo>
                <a:lnTo>
                  <a:pt x="11937" y="74168"/>
                </a:lnTo>
                <a:lnTo>
                  <a:pt x="12954" y="979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09998" y="1990089"/>
            <a:ext cx="11430" cy="4445"/>
          </a:xfrm>
          <a:custGeom>
            <a:avLst/>
            <a:gdLst/>
            <a:ahLst/>
            <a:cxnLst/>
            <a:rect l="l" t="t" r="r" b="b"/>
            <a:pathLst>
              <a:path w="11429" h="4444">
                <a:moveTo>
                  <a:pt x="0" y="0"/>
                </a:moveTo>
                <a:lnTo>
                  <a:pt x="11175" y="43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5022" y="2068322"/>
            <a:ext cx="116204" cy="11696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3772" y="2044953"/>
            <a:ext cx="175640" cy="1695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17720" y="1833879"/>
            <a:ext cx="278130" cy="502920"/>
          </a:xfrm>
          <a:custGeom>
            <a:avLst/>
            <a:gdLst/>
            <a:ahLst/>
            <a:cxnLst/>
            <a:rect l="l" t="t" r="r" b="b"/>
            <a:pathLst>
              <a:path w="278129" h="502919">
                <a:moveTo>
                  <a:pt x="0" y="0"/>
                </a:moveTo>
                <a:lnTo>
                  <a:pt x="18795" y="0"/>
                </a:lnTo>
                <a:lnTo>
                  <a:pt x="37083" y="2159"/>
                </a:lnTo>
                <a:lnTo>
                  <a:pt x="85343" y="15113"/>
                </a:lnTo>
                <a:lnTo>
                  <a:pt x="143382" y="41402"/>
                </a:lnTo>
                <a:lnTo>
                  <a:pt x="196976" y="75946"/>
                </a:lnTo>
                <a:lnTo>
                  <a:pt x="238378" y="122301"/>
                </a:lnTo>
                <a:lnTo>
                  <a:pt x="262508" y="168402"/>
                </a:lnTo>
                <a:lnTo>
                  <a:pt x="275843" y="222377"/>
                </a:lnTo>
                <a:lnTo>
                  <a:pt x="278002" y="248666"/>
                </a:lnTo>
                <a:lnTo>
                  <a:pt x="276859" y="276733"/>
                </a:lnTo>
                <a:lnTo>
                  <a:pt x="263525" y="337566"/>
                </a:lnTo>
                <a:lnTo>
                  <a:pt x="240918" y="388747"/>
                </a:lnTo>
                <a:lnTo>
                  <a:pt x="206755" y="442722"/>
                </a:lnTo>
                <a:lnTo>
                  <a:pt x="169671" y="485267"/>
                </a:lnTo>
                <a:lnTo>
                  <a:pt x="144399" y="50253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60265" y="23072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3455" y="792479"/>
            <a:ext cx="154609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39953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may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long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narrow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short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broad,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depressed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cylindrical.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divisible</a:t>
            </a:r>
            <a:r>
              <a:rPr sz="1500" spc="-17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into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head,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neck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130" dirty="0">
                <a:latin typeface="Lucida Sans"/>
                <a:cs typeface="Lucida Sans"/>
              </a:rPr>
              <a:t>,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90" dirty="0">
                <a:latin typeface="Lucida Sans"/>
                <a:cs typeface="Lucida Sans"/>
              </a:rPr>
              <a:t>trunk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tail.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In </a:t>
            </a:r>
            <a:r>
              <a:rPr sz="1500" spc="-70" dirty="0">
                <a:latin typeface="Lucida Sans"/>
                <a:cs typeface="Lucida Sans"/>
              </a:rPr>
              <a:t>some </a:t>
            </a:r>
            <a:r>
              <a:rPr sz="1500" spc="-75" dirty="0">
                <a:latin typeface="Lucida Sans"/>
                <a:cs typeface="Lucida Sans"/>
              </a:rPr>
              <a:t>forms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neck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</a:t>
            </a:r>
            <a:r>
              <a:rPr sz="1500" b="1" spc="-1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absent</a:t>
            </a:r>
            <a:r>
              <a:rPr sz="1500" spc="-4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09825" y="1634616"/>
            <a:ext cx="1564640" cy="60325"/>
          </a:xfrm>
          <a:custGeom>
            <a:avLst/>
            <a:gdLst/>
            <a:ahLst/>
            <a:cxnLst/>
            <a:rect l="l" t="t" r="r" b="b"/>
            <a:pathLst>
              <a:path w="1564639" h="60325">
                <a:moveTo>
                  <a:pt x="0" y="0"/>
                </a:moveTo>
                <a:lnTo>
                  <a:pt x="0" y="0"/>
                </a:lnTo>
                <a:lnTo>
                  <a:pt x="6476" y="3302"/>
                </a:lnTo>
                <a:lnTo>
                  <a:pt x="24892" y="4318"/>
                </a:lnTo>
                <a:lnTo>
                  <a:pt x="46862" y="5461"/>
                </a:lnTo>
                <a:lnTo>
                  <a:pt x="68833" y="8636"/>
                </a:lnTo>
                <a:lnTo>
                  <a:pt x="89662" y="14097"/>
                </a:lnTo>
                <a:lnTo>
                  <a:pt x="106933" y="21971"/>
                </a:lnTo>
                <a:lnTo>
                  <a:pt x="122427" y="32766"/>
                </a:lnTo>
                <a:lnTo>
                  <a:pt x="135381" y="41402"/>
                </a:lnTo>
                <a:lnTo>
                  <a:pt x="148717" y="49022"/>
                </a:lnTo>
                <a:lnTo>
                  <a:pt x="164211" y="54102"/>
                </a:lnTo>
                <a:lnTo>
                  <a:pt x="184023" y="58674"/>
                </a:lnTo>
                <a:lnTo>
                  <a:pt x="205612" y="59817"/>
                </a:lnTo>
                <a:lnTo>
                  <a:pt x="225425" y="57658"/>
                </a:lnTo>
                <a:lnTo>
                  <a:pt x="241935" y="51943"/>
                </a:lnTo>
                <a:lnTo>
                  <a:pt x="259206" y="44323"/>
                </a:lnTo>
                <a:lnTo>
                  <a:pt x="275844" y="37846"/>
                </a:lnTo>
                <a:lnTo>
                  <a:pt x="293116" y="30607"/>
                </a:lnTo>
                <a:lnTo>
                  <a:pt x="311785" y="25908"/>
                </a:lnTo>
                <a:lnTo>
                  <a:pt x="331597" y="23749"/>
                </a:lnTo>
                <a:lnTo>
                  <a:pt x="353568" y="23749"/>
                </a:lnTo>
                <a:lnTo>
                  <a:pt x="377698" y="25908"/>
                </a:lnTo>
                <a:lnTo>
                  <a:pt x="403606" y="29210"/>
                </a:lnTo>
                <a:lnTo>
                  <a:pt x="431038" y="35687"/>
                </a:lnTo>
                <a:lnTo>
                  <a:pt x="457581" y="41402"/>
                </a:lnTo>
                <a:lnTo>
                  <a:pt x="479170" y="45339"/>
                </a:lnTo>
                <a:lnTo>
                  <a:pt x="497967" y="47879"/>
                </a:lnTo>
                <a:lnTo>
                  <a:pt x="516636" y="49022"/>
                </a:lnTo>
                <a:lnTo>
                  <a:pt x="539750" y="46482"/>
                </a:lnTo>
                <a:lnTo>
                  <a:pt x="566038" y="41402"/>
                </a:lnTo>
                <a:lnTo>
                  <a:pt x="593344" y="34544"/>
                </a:lnTo>
                <a:lnTo>
                  <a:pt x="616076" y="28067"/>
                </a:lnTo>
                <a:lnTo>
                  <a:pt x="636905" y="24892"/>
                </a:lnTo>
                <a:lnTo>
                  <a:pt x="656717" y="23749"/>
                </a:lnTo>
                <a:lnTo>
                  <a:pt x="679704" y="24892"/>
                </a:lnTo>
                <a:lnTo>
                  <a:pt x="700658" y="27051"/>
                </a:lnTo>
                <a:lnTo>
                  <a:pt x="720089" y="30607"/>
                </a:lnTo>
                <a:lnTo>
                  <a:pt x="738758" y="34544"/>
                </a:lnTo>
                <a:lnTo>
                  <a:pt x="757555" y="36703"/>
                </a:lnTo>
                <a:lnTo>
                  <a:pt x="780542" y="37846"/>
                </a:lnTo>
                <a:lnTo>
                  <a:pt x="803275" y="39243"/>
                </a:lnTo>
                <a:lnTo>
                  <a:pt x="825500" y="36703"/>
                </a:lnTo>
                <a:lnTo>
                  <a:pt x="846074" y="33528"/>
                </a:lnTo>
                <a:lnTo>
                  <a:pt x="868045" y="25908"/>
                </a:lnTo>
                <a:lnTo>
                  <a:pt x="890015" y="18415"/>
                </a:lnTo>
                <a:lnTo>
                  <a:pt x="910844" y="11937"/>
                </a:lnTo>
                <a:lnTo>
                  <a:pt x="931417" y="5461"/>
                </a:lnTo>
                <a:lnTo>
                  <a:pt x="955801" y="1143"/>
                </a:lnTo>
                <a:lnTo>
                  <a:pt x="979677" y="1143"/>
                </a:lnTo>
                <a:lnTo>
                  <a:pt x="1002664" y="4318"/>
                </a:lnTo>
                <a:lnTo>
                  <a:pt x="1022476" y="9779"/>
                </a:lnTo>
                <a:lnTo>
                  <a:pt x="1038987" y="15112"/>
                </a:lnTo>
                <a:lnTo>
                  <a:pt x="1056639" y="20955"/>
                </a:lnTo>
                <a:lnTo>
                  <a:pt x="1071752" y="24892"/>
                </a:lnTo>
                <a:lnTo>
                  <a:pt x="1089025" y="28067"/>
                </a:lnTo>
                <a:lnTo>
                  <a:pt x="1108837" y="29210"/>
                </a:lnTo>
                <a:lnTo>
                  <a:pt x="1130808" y="28067"/>
                </a:lnTo>
                <a:lnTo>
                  <a:pt x="1159255" y="25908"/>
                </a:lnTo>
                <a:lnTo>
                  <a:pt x="1189863" y="21971"/>
                </a:lnTo>
                <a:lnTo>
                  <a:pt x="1221486" y="18415"/>
                </a:lnTo>
                <a:lnTo>
                  <a:pt x="1254633" y="18415"/>
                </a:lnTo>
                <a:lnTo>
                  <a:pt x="1254633" y="18415"/>
                </a:lnTo>
                <a:lnTo>
                  <a:pt x="1284224" y="20955"/>
                </a:lnTo>
                <a:lnTo>
                  <a:pt x="1314830" y="21971"/>
                </a:lnTo>
                <a:lnTo>
                  <a:pt x="1346453" y="23749"/>
                </a:lnTo>
                <a:lnTo>
                  <a:pt x="1374902" y="27051"/>
                </a:lnTo>
                <a:lnTo>
                  <a:pt x="1400048" y="29210"/>
                </a:lnTo>
                <a:lnTo>
                  <a:pt x="1424177" y="29210"/>
                </a:lnTo>
                <a:lnTo>
                  <a:pt x="1445133" y="27051"/>
                </a:lnTo>
                <a:lnTo>
                  <a:pt x="1462404" y="25908"/>
                </a:lnTo>
                <a:lnTo>
                  <a:pt x="1462404" y="25908"/>
                </a:lnTo>
                <a:lnTo>
                  <a:pt x="1480058" y="24892"/>
                </a:lnTo>
                <a:lnTo>
                  <a:pt x="1499870" y="21971"/>
                </a:lnTo>
                <a:lnTo>
                  <a:pt x="1520698" y="19431"/>
                </a:lnTo>
                <a:lnTo>
                  <a:pt x="1536953" y="19431"/>
                </a:lnTo>
                <a:lnTo>
                  <a:pt x="1552321" y="21971"/>
                </a:lnTo>
                <a:lnTo>
                  <a:pt x="1564259" y="270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84471" y="1629917"/>
            <a:ext cx="1943735" cy="72390"/>
          </a:xfrm>
          <a:custGeom>
            <a:avLst/>
            <a:gdLst/>
            <a:ahLst/>
            <a:cxnLst/>
            <a:rect l="l" t="t" r="r" b="b"/>
            <a:pathLst>
              <a:path w="1943734" h="72389">
                <a:moveTo>
                  <a:pt x="0" y="4698"/>
                </a:moveTo>
                <a:lnTo>
                  <a:pt x="5333" y="0"/>
                </a:lnTo>
                <a:lnTo>
                  <a:pt x="16128" y="10159"/>
                </a:lnTo>
                <a:lnTo>
                  <a:pt x="26288" y="18795"/>
                </a:lnTo>
                <a:lnTo>
                  <a:pt x="39242" y="28447"/>
                </a:lnTo>
                <a:lnTo>
                  <a:pt x="52577" y="39242"/>
                </a:lnTo>
                <a:lnTo>
                  <a:pt x="66928" y="47878"/>
                </a:lnTo>
                <a:lnTo>
                  <a:pt x="83184" y="54736"/>
                </a:lnTo>
                <a:lnTo>
                  <a:pt x="100456" y="57657"/>
                </a:lnTo>
                <a:lnTo>
                  <a:pt x="121665" y="57657"/>
                </a:lnTo>
                <a:lnTo>
                  <a:pt x="121665" y="57657"/>
                </a:lnTo>
                <a:lnTo>
                  <a:pt x="144271" y="52577"/>
                </a:lnTo>
                <a:lnTo>
                  <a:pt x="170561" y="46100"/>
                </a:lnTo>
                <a:lnTo>
                  <a:pt x="199008" y="39242"/>
                </a:lnTo>
                <a:lnTo>
                  <a:pt x="225298" y="33908"/>
                </a:lnTo>
                <a:lnTo>
                  <a:pt x="250951" y="32765"/>
                </a:lnTo>
                <a:lnTo>
                  <a:pt x="275716" y="33908"/>
                </a:lnTo>
                <a:lnTo>
                  <a:pt x="298830" y="38226"/>
                </a:lnTo>
                <a:lnTo>
                  <a:pt x="321817" y="42544"/>
                </a:lnTo>
                <a:lnTo>
                  <a:pt x="344804" y="47243"/>
                </a:lnTo>
                <a:lnTo>
                  <a:pt x="368553" y="51180"/>
                </a:lnTo>
                <a:lnTo>
                  <a:pt x="394207" y="53720"/>
                </a:lnTo>
                <a:lnTo>
                  <a:pt x="422655" y="51180"/>
                </a:lnTo>
                <a:lnTo>
                  <a:pt x="447801" y="47243"/>
                </a:lnTo>
                <a:lnTo>
                  <a:pt x="470534" y="41401"/>
                </a:lnTo>
                <a:lnTo>
                  <a:pt x="489203" y="37464"/>
                </a:lnTo>
                <a:lnTo>
                  <a:pt x="506856" y="31750"/>
                </a:lnTo>
                <a:lnTo>
                  <a:pt x="526288" y="27431"/>
                </a:lnTo>
                <a:lnTo>
                  <a:pt x="547496" y="24129"/>
                </a:lnTo>
                <a:lnTo>
                  <a:pt x="569087" y="24129"/>
                </a:lnTo>
                <a:lnTo>
                  <a:pt x="569087" y="24129"/>
                </a:lnTo>
                <a:lnTo>
                  <a:pt x="588899" y="28447"/>
                </a:lnTo>
                <a:lnTo>
                  <a:pt x="609473" y="35305"/>
                </a:lnTo>
                <a:lnTo>
                  <a:pt x="630681" y="43941"/>
                </a:lnTo>
                <a:lnTo>
                  <a:pt x="653414" y="52577"/>
                </a:lnTo>
                <a:lnTo>
                  <a:pt x="675386" y="60197"/>
                </a:lnTo>
                <a:lnTo>
                  <a:pt x="699388" y="63372"/>
                </a:lnTo>
                <a:lnTo>
                  <a:pt x="722502" y="63372"/>
                </a:lnTo>
                <a:lnTo>
                  <a:pt x="745489" y="60197"/>
                </a:lnTo>
                <a:lnTo>
                  <a:pt x="767079" y="55879"/>
                </a:lnTo>
                <a:lnTo>
                  <a:pt x="790575" y="49021"/>
                </a:lnTo>
                <a:lnTo>
                  <a:pt x="814324" y="45084"/>
                </a:lnTo>
                <a:lnTo>
                  <a:pt x="839469" y="42544"/>
                </a:lnTo>
                <a:lnTo>
                  <a:pt x="863980" y="43941"/>
                </a:lnTo>
                <a:lnTo>
                  <a:pt x="883412" y="47878"/>
                </a:lnTo>
                <a:lnTo>
                  <a:pt x="899921" y="53720"/>
                </a:lnTo>
                <a:lnTo>
                  <a:pt x="915034" y="60197"/>
                </a:lnTo>
                <a:lnTo>
                  <a:pt x="931671" y="65277"/>
                </a:lnTo>
                <a:lnTo>
                  <a:pt x="950340" y="68452"/>
                </a:lnTo>
                <a:lnTo>
                  <a:pt x="970914" y="69595"/>
                </a:lnTo>
                <a:lnTo>
                  <a:pt x="991742" y="67436"/>
                </a:lnTo>
                <a:lnTo>
                  <a:pt x="1012698" y="64515"/>
                </a:lnTo>
                <a:lnTo>
                  <a:pt x="1033526" y="60197"/>
                </a:lnTo>
                <a:lnTo>
                  <a:pt x="1051178" y="55879"/>
                </a:lnTo>
                <a:lnTo>
                  <a:pt x="1051178" y="55879"/>
                </a:lnTo>
                <a:lnTo>
                  <a:pt x="1069466" y="51180"/>
                </a:lnTo>
                <a:lnTo>
                  <a:pt x="1090421" y="47243"/>
                </a:lnTo>
                <a:lnTo>
                  <a:pt x="1112012" y="45084"/>
                </a:lnTo>
                <a:lnTo>
                  <a:pt x="1112012" y="45084"/>
                </a:lnTo>
                <a:lnTo>
                  <a:pt x="1134364" y="47243"/>
                </a:lnTo>
                <a:lnTo>
                  <a:pt x="1153794" y="51180"/>
                </a:lnTo>
                <a:lnTo>
                  <a:pt x="1173606" y="57657"/>
                </a:lnTo>
                <a:lnTo>
                  <a:pt x="1195196" y="64515"/>
                </a:lnTo>
                <a:lnTo>
                  <a:pt x="1220724" y="69595"/>
                </a:lnTo>
                <a:lnTo>
                  <a:pt x="1248028" y="72008"/>
                </a:lnTo>
                <a:lnTo>
                  <a:pt x="1278636" y="68452"/>
                </a:lnTo>
                <a:lnTo>
                  <a:pt x="1309242" y="63372"/>
                </a:lnTo>
                <a:lnTo>
                  <a:pt x="1335531" y="55879"/>
                </a:lnTo>
                <a:lnTo>
                  <a:pt x="1355343" y="49021"/>
                </a:lnTo>
                <a:lnTo>
                  <a:pt x="1372615" y="42544"/>
                </a:lnTo>
                <a:lnTo>
                  <a:pt x="1390268" y="38226"/>
                </a:lnTo>
                <a:lnTo>
                  <a:pt x="1411224" y="37464"/>
                </a:lnTo>
                <a:lnTo>
                  <a:pt x="1411224" y="37464"/>
                </a:lnTo>
                <a:lnTo>
                  <a:pt x="1429892" y="38226"/>
                </a:lnTo>
                <a:lnTo>
                  <a:pt x="1449704" y="40385"/>
                </a:lnTo>
                <a:lnTo>
                  <a:pt x="1471294" y="46100"/>
                </a:lnTo>
                <a:lnTo>
                  <a:pt x="1495425" y="52577"/>
                </a:lnTo>
                <a:lnTo>
                  <a:pt x="1517395" y="56641"/>
                </a:lnTo>
                <a:lnTo>
                  <a:pt x="1537842" y="58800"/>
                </a:lnTo>
                <a:lnTo>
                  <a:pt x="1557654" y="58800"/>
                </a:lnTo>
                <a:lnTo>
                  <a:pt x="1576451" y="56641"/>
                </a:lnTo>
                <a:lnTo>
                  <a:pt x="1595119" y="54736"/>
                </a:lnTo>
                <a:lnTo>
                  <a:pt x="1613534" y="50037"/>
                </a:lnTo>
                <a:lnTo>
                  <a:pt x="1633346" y="45084"/>
                </a:lnTo>
                <a:lnTo>
                  <a:pt x="1633346" y="45084"/>
                </a:lnTo>
                <a:lnTo>
                  <a:pt x="1653031" y="39242"/>
                </a:lnTo>
                <a:lnTo>
                  <a:pt x="1675002" y="33908"/>
                </a:lnTo>
                <a:lnTo>
                  <a:pt x="1700276" y="32765"/>
                </a:lnTo>
                <a:lnTo>
                  <a:pt x="1725422" y="35305"/>
                </a:lnTo>
                <a:lnTo>
                  <a:pt x="1749552" y="40385"/>
                </a:lnTo>
                <a:lnTo>
                  <a:pt x="1768982" y="47243"/>
                </a:lnTo>
                <a:lnTo>
                  <a:pt x="1786635" y="53720"/>
                </a:lnTo>
                <a:lnTo>
                  <a:pt x="1803273" y="58800"/>
                </a:lnTo>
                <a:lnTo>
                  <a:pt x="1818385" y="64515"/>
                </a:lnTo>
                <a:lnTo>
                  <a:pt x="1835657" y="66293"/>
                </a:lnTo>
                <a:lnTo>
                  <a:pt x="1856867" y="66293"/>
                </a:lnTo>
                <a:lnTo>
                  <a:pt x="1880615" y="65277"/>
                </a:lnTo>
                <a:lnTo>
                  <a:pt x="1902968" y="63372"/>
                </a:lnTo>
                <a:lnTo>
                  <a:pt x="1921255" y="58800"/>
                </a:lnTo>
                <a:lnTo>
                  <a:pt x="1935352" y="55879"/>
                </a:lnTo>
                <a:lnTo>
                  <a:pt x="1943227" y="53720"/>
                </a:lnTo>
                <a:lnTo>
                  <a:pt x="1933575" y="511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79438" y="1700910"/>
            <a:ext cx="4445" cy="13970"/>
          </a:xfrm>
          <a:custGeom>
            <a:avLst/>
            <a:gdLst/>
            <a:ahLst/>
            <a:cxnLst/>
            <a:rect l="l" t="t" r="r" b="b"/>
            <a:pathLst>
              <a:path w="4445" h="13969">
                <a:moveTo>
                  <a:pt x="4317" y="0"/>
                </a:moveTo>
                <a:lnTo>
                  <a:pt x="0" y="137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38094" y="1858263"/>
            <a:ext cx="2234565" cy="79375"/>
          </a:xfrm>
          <a:custGeom>
            <a:avLst/>
            <a:gdLst/>
            <a:ahLst/>
            <a:cxnLst/>
            <a:rect l="l" t="t" r="r" b="b"/>
            <a:pathLst>
              <a:path w="2234565" h="79375">
                <a:moveTo>
                  <a:pt x="0" y="24130"/>
                </a:moveTo>
                <a:lnTo>
                  <a:pt x="19812" y="18287"/>
                </a:lnTo>
                <a:lnTo>
                  <a:pt x="38481" y="17272"/>
                </a:lnTo>
                <a:lnTo>
                  <a:pt x="60070" y="18287"/>
                </a:lnTo>
                <a:lnTo>
                  <a:pt x="79882" y="21589"/>
                </a:lnTo>
                <a:lnTo>
                  <a:pt x="97536" y="26288"/>
                </a:lnTo>
                <a:lnTo>
                  <a:pt x="115188" y="31623"/>
                </a:lnTo>
                <a:lnTo>
                  <a:pt x="132461" y="36703"/>
                </a:lnTo>
                <a:lnTo>
                  <a:pt x="151130" y="40259"/>
                </a:lnTo>
                <a:lnTo>
                  <a:pt x="172085" y="41402"/>
                </a:lnTo>
                <a:lnTo>
                  <a:pt x="194691" y="40259"/>
                </a:lnTo>
                <a:lnTo>
                  <a:pt x="217805" y="36703"/>
                </a:lnTo>
                <a:lnTo>
                  <a:pt x="239776" y="31623"/>
                </a:lnTo>
                <a:lnTo>
                  <a:pt x="258064" y="25146"/>
                </a:lnTo>
                <a:lnTo>
                  <a:pt x="275717" y="18287"/>
                </a:lnTo>
                <a:lnTo>
                  <a:pt x="294513" y="11811"/>
                </a:lnTo>
                <a:lnTo>
                  <a:pt x="314325" y="5714"/>
                </a:lnTo>
                <a:lnTo>
                  <a:pt x="336169" y="1015"/>
                </a:lnTo>
                <a:lnTo>
                  <a:pt x="357123" y="0"/>
                </a:lnTo>
                <a:lnTo>
                  <a:pt x="377570" y="0"/>
                </a:lnTo>
                <a:lnTo>
                  <a:pt x="377570" y="0"/>
                </a:lnTo>
                <a:lnTo>
                  <a:pt x="397382" y="2159"/>
                </a:lnTo>
                <a:lnTo>
                  <a:pt x="417194" y="6731"/>
                </a:lnTo>
                <a:lnTo>
                  <a:pt x="438150" y="10795"/>
                </a:lnTo>
                <a:lnTo>
                  <a:pt x="457961" y="16510"/>
                </a:lnTo>
                <a:lnTo>
                  <a:pt x="476250" y="21589"/>
                </a:lnTo>
                <a:lnTo>
                  <a:pt x="492886" y="26924"/>
                </a:lnTo>
                <a:lnTo>
                  <a:pt x="508000" y="33782"/>
                </a:lnTo>
                <a:lnTo>
                  <a:pt x="524509" y="38100"/>
                </a:lnTo>
                <a:lnTo>
                  <a:pt x="540004" y="42418"/>
                </a:lnTo>
                <a:lnTo>
                  <a:pt x="558292" y="47879"/>
                </a:lnTo>
                <a:lnTo>
                  <a:pt x="579246" y="52197"/>
                </a:lnTo>
                <a:lnTo>
                  <a:pt x="603377" y="53975"/>
                </a:lnTo>
                <a:lnTo>
                  <a:pt x="629284" y="53975"/>
                </a:lnTo>
                <a:lnTo>
                  <a:pt x="629284" y="53975"/>
                </a:lnTo>
                <a:lnTo>
                  <a:pt x="656970" y="51054"/>
                </a:lnTo>
                <a:lnTo>
                  <a:pt x="685419" y="45339"/>
                </a:lnTo>
                <a:lnTo>
                  <a:pt x="715009" y="38100"/>
                </a:lnTo>
                <a:lnTo>
                  <a:pt x="740156" y="30225"/>
                </a:lnTo>
                <a:lnTo>
                  <a:pt x="760983" y="24130"/>
                </a:lnTo>
                <a:lnTo>
                  <a:pt x="778256" y="19431"/>
                </a:lnTo>
                <a:lnTo>
                  <a:pt x="798068" y="15494"/>
                </a:lnTo>
                <a:lnTo>
                  <a:pt x="820039" y="11811"/>
                </a:lnTo>
                <a:lnTo>
                  <a:pt x="844169" y="8636"/>
                </a:lnTo>
                <a:lnTo>
                  <a:pt x="869442" y="6731"/>
                </a:lnTo>
                <a:lnTo>
                  <a:pt x="895731" y="5714"/>
                </a:lnTo>
                <a:lnTo>
                  <a:pt x="920877" y="5714"/>
                </a:lnTo>
                <a:lnTo>
                  <a:pt x="943609" y="6731"/>
                </a:lnTo>
                <a:lnTo>
                  <a:pt x="962279" y="8636"/>
                </a:lnTo>
                <a:lnTo>
                  <a:pt x="979932" y="12954"/>
                </a:lnTo>
                <a:lnTo>
                  <a:pt x="997584" y="17272"/>
                </a:lnTo>
                <a:lnTo>
                  <a:pt x="1015872" y="22987"/>
                </a:lnTo>
                <a:lnTo>
                  <a:pt x="1034669" y="30225"/>
                </a:lnTo>
                <a:lnTo>
                  <a:pt x="1052321" y="36703"/>
                </a:lnTo>
                <a:lnTo>
                  <a:pt x="1068832" y="43561"/>
                </a:lnTo>
                <a:lnTo>
                  <a:pt x="1083945" y="50037"/>
                </a:lnTo>
                <a:lnTo>
                  <a:pt x="1098295" y="54991"/>
                </a:lnTo>
                <a:lnTo>
                  <a:pt x="1113408" y="57531"/>
                </a:lnTo>
                <a:lnTo>
                  <a:pt x="1128648" y="56134"/>
                </a:lnTo>
                <a:lnTo>
                  <a:pt x="1146175" y="54991"/>
                </a:lnTo>
                <a:lnTo>
                  <a:pt x="1164970" y="53212"/>
                </a:lnTo>
                <a:lnTo>
                  <a:pt x="1183640" y="50037"/>
                </a:lnTo>
                <a:lnTo>
                  <a:pt x="1199133" y="45339"/>
                </a:lnTo>
                <a:lnTo>
                  <a:pt x="1216406" y="40259"/>
                </a:lnTo>
                <a:lnTo>
                  <a:pt x="1235202" y="34925"/>
                </a:lnTo>
                <a:lnTo>
                  <a:pt x="1253490" y="30225"/>
                </a:lnTo>
                <a:lnTo>
                  <a:pt x="1273302" y="26288"/>
                </a:lnTo>
                <a:lnTo>
                  <a:pt x="1293114" y="24130"/>
                </a:lnTo>
                <a:lnTo>
                  <a:pt x="1314704" y="22987"/>
                </a:lnTo>
                <a:lnTo>
                  <a:pt x="1314704" y="22987"/>
                </a:lnTo>
                <a:lnTo>
                  <a:pt x="1338071" y="24130"/>
                </a:lnTo>
                <a:lnTo>
                  <a:pt x="1361820" y="24130"/>
                </a:lnTo>
                <a:lnTo>
                  <a:pt x="1385316" y="26288"/>
                </a:lnTo>
                <a:lnTo>
                  <a:pt x="1405763" y="31623"/>
                </a:lnTo>
                <a:lnTo>
                  <a:pt x="1425575" y="35560"/>
                </a:lnTo>
                <a:lnTo>
                  <a:pt x="1446148" y="42418"/>
                </a:lnTo>
                <a:lnTo>
                  <a:pt x="1469517" y="47879"/>
                </a:lnTo>
                <a:lnTo>
                  <a:pt x="1489964" y="53212"/>
                </a:lnTo>
                <a:lnTo>
                  <a:pt x="1509776" y="57531"/>
                </a:lnTo>
                <a:lnTo>
                  <a:pt x="1526413" y="60833"/>
                </a:lnTo>
                <a:lnTo>
                  <a:pt x="1544701" y="64008"/>
                </a:lnTo>
                <a:lnTo>
                  <a:pt x="1563496" y="64008"/>
                </a:lnTo>
                <a:lnTo>
                  <a:pt x="1582166" y="61849"/>
                </a:lnTo>
                <a:lnTo>
                  <a:pt x="1601596" y="57531"/>
                </a:lnTo>
                <a:lnTo>
                  <a:pt x="1620393" y="51054"/>
                </a:lnTo>
                <a:lnTo>
                  <a:pt x="1639061" y="44196"/>
                </a:lnTo>
                <a:lnTo>
                  <a:pt x="1657477" y="39243"/>
                </a:lnTo>
                <a:lnTo>
                  <a:pt x="1673986" y="35560"/>
                </a:lnTo>
                <a:lnTo>
                  <a:pt x="1690496" y="33782"/>
                </a:lnTo>
                <a:lnTo>
                  <a:pt x="1706753" y="33782"/>
                </a:lnTo>
                <a:lnTo>
                  <a:pt x="1725421" y="33782"/>
                </a:lnTo>
                <a:lnTo>
                  <a:pt x="1746377" y="33782"/>
                </a:lnTo>
                <a:lnTo>
                  <a:pt x="1766189" y="34925"/>
                </a:lnTo>
                <a:lnTo>
                  <a:pt x="1785620" y="38100"/>
                </a:lnTo>
                <a:lnTo>
                  <a:pt x="1805432" y="44196"/>
                </a:lnTo>
                <a:lnTo>
                  <a:pt x="1825244" y="50037"/>
                </a:lnTo>
                <a:lnTo>
                  <a:pt x="1845691" y="54991"/>
                </a:lnTo>
                <a:lnTo>
                  <a:pt x="1866900" y="59690"/>
                </a:lnTo>
                <a:lnTo>
                  <a:pt x="1887473" y="65151"/>
                </a:lnTo>
                <a:lnTo>
                  <a:pt x="1907285" y="70485"/>
                </a:lnTo>
                <a:lnTo>
                  <a:pt x="1928876" y="74803"/>
                </a:lnTo>
                <a:lnTo>
                  <a:pt x="1951228" y="78105"/>
                </a:lnTo>
                <a:lnTo>
                  <a:pt x="1972818" y="79121"/>
                </a:lnTo>
                <a:lnTo>
                  <a:pt x="1995805" y="78105"/>
                </a:lnTo>
                <a:lnTo>
                  <a:pt x="2021078" y="74803"/>
                </a:lnTo>
                <a:lnTo>
                  <a:pt x="2044065" y="69468"/>
                </a:lnTo>
                <a:lnTo>
                  <a:pt x="2064893" y="65151"/>
                </a:lnTo>
                <a:lnTo>
                  <a:pt x="2083689" y="60833"/>
                </a:lnTo>
                <a:lnTo>
                  <a:pt x="2100960" y="57531"/>
                </a:lnTo>
                <a:lnTo>
                  <a:pt x="2120772" y="54991"/>
                </a:lnTo>
                <a:lnTo>
                  <a:pt x="2139442" y="53212"/>
                </a:lnTo>
                <a:lnTo>
                  <a:pt x="2158872" y="51054"/>
                </a:lnTo>
                <a:lnTo>
                  <a:pt x="2179828" y="51054"/>
                </a:lnTo>
                <a:lnTo>
                  <a:pt x="2179828" y="51054"/>
                </a:lnTo>
                <a:lnTo>
                  <a:pt x="2199640" y="53212"/>
                </a:lnTo>
                <a:lnTo>
                  <a:pt x="2216911" y="56134"/>
                </a:lnTo>
                <a:lnTo>
                  <a:pt x="2228088" y="59690"/>
                </a:lnTo>
                <a:lnTo>
                  <a:pt x="2234565" y="64008"/>
                </a:lnTo>
                <a:lnTo>
                  <a:pt x="2230247" y="694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18129" y="2108072"/>
            <a:ext cx="1257300" cy="106680"/>
          </a:xfrm>
          <a:custGeom>
            <a:avLst/>
            <a:gdLst/>
            <a:ahLst/>
            <a:cxnLst/>
            <a:rect l="l" t="t" r="r" b="b"/>
            <a:pathLst>
              <a:path w="1257300" h="106680">
                <a:moveTo>
                  <a:pt x="11811" y="21589"/>
                </a:moveTo>
                <a:lnTo>
                  <a:pt x="11811" y="21589"/>
                </a:lnTo>
                <a:lnTo>
                  <a:pt x="0" y="9651"/>
                </a:lnTo>
                <a:lnTo>
                  <a:pt x="4318" y="3937"/>
                </a:lnTo>
                <a:lnTo>
                  <a:pt x="4318" y="3937"/>
                </a:lnTo>
                <a:lnTo>
                  <a:pt x="15112" y="6476"/>
                </a:lnTo>
                <a:lnTo>
                  <a:pt x="30606" y="11811"/>
                </a:lnTo>
                <a:lnTo>
                  <a:pt x="47117" y="20446"/>
                </a:lnTo>
                <a:lnTo>
                  <a:pt x="63753" y="30225"/>
                </a:lnTo>
                <a:lnTo>
                  <a:pt x="81025" y="37845"/>
                </a:lnTo>
                <a:lnTo>
                  <a:pt x="98297" y="43180"/>
                </a:lnTo>
                <a:lnTo>
                  <a:pt x="118109" y="45338"/>
                </a:lnTo>
                <a:lnTo>
                  <a:pt x="137921" y="44323"/>
                </a:lnTo>
                <a:lnTo>
                  <a:pt x="158750" y="37845"/>
                </a:lnTo>
                <a:lnTo>
                  <a:pt x="181482" y="28067"/>
                </a:lnTo>
                <a:lnTo>
                  <a:pt x="202692" y="17271"/>
                </a:lnTo>
                <a:lnTo>
                  <a:pt x="223138" y="7493"/>
                </a:lnTo>
                <a:lnTo>
                  <a:pt x="244094" y="2158"/>
                </a:lnTo>
                <a:lnTo>
                  <a:pt x="264540" y="0"/>
                </a:lnTo>
                <a:lnTo>
                  <a:pt x="282194" y="1015"/>
                </a:lnTo>
                <a:lnTo>
                  <a:pt x="297688" y="5333"/>
                </a:lnTo>
                <a:lnTo>
                  <a:pt x="310642" y="11811"/>
                </a:lnTo>
                <a:lnTo>
                  <a:pt x="321818" y="21589"/>
                </a:lnTo>
                <a:lnTo>
                  <a:pt x="335152" y="32765"/>
                </a:lnTo>
                <a:lnTo>
                  <a:pt x="349250" y="43180"/>
                </a:lnTo>
                <a:lnTo>
                  <a:pt x="367538" y="55371"/>
                </a:lnTo>
                <a:lnTo>
                  <a:pt x="387731" y="65150"/>
                </a:lnTo>
                <a:lnTo>
                  <a:pt x="407162" y="72643"/>
                </a:lnTo>
                <a:lnTo>
                  <a:pt x="425831" y="75945"/>
                </a:lnTo>
                <a:lnTo>
                  <a:pt x="444627" y="75945"/>
                </a:lnTo>
                <a:lnTo>
                  <a:pt x="464057" y="72643"/>
                </a:lnTo>
                <a:lnTo>
                  <a:pt x="482727" y="69468"/>
                </a:lnTo>
                <a:lnTo>
                  <a:pt x="482727" y="69468"/>
                </a:lnTo>
                <a:lnTo>
                  <a:pt x="503681" y="62992"/>
                </a:lnTo>
                <a:lnTo>
                  <a:pt x="527811" y="56133"/>
                </a:lnTo>
                <a:lnTo>
                  <a:pt x="553973" y="51053"/>
                </a:lnTo>
                <a:lnTo>
                  <a:pt x="580008" y="51053"/>
                </a:lnTo>
                <a:lnTo>
                  <a:pt x="580008" y="51053"/>
                </a:lnTo>
                <a:lnTo>
                  <a:pt x="606552" y="58674"/>
                </a:lnTo>
                <a:lnTo>
                  <a:pt x="631824" y="67309"/>
                </a:lnTo>
                <a:lnTo>
                  <a:pt x="655573" y="76962"/>
                </a:lnTo>
                <a:lnTo>
                  <a:pt x="679704" y="83565"/>
                </a:lnTo>
                <a:lnTo>
                  <a:pt x="705231" y="85725"/>
                </a:lnTo>
                <a:lnTo>
                  <a:pt x="728980" y="84581"/>
                </a:lnTo>
                <a:lnTo>
                  <a:pt x="753109" y="81406"/>
                </a:lnTo>
                <a:lnTo>
                  <a:pt x="775081" y="74802"/>
                </a:lnTo>
                <a:lnTo>
                  <a:pt x="794511" y="66167"/>
                </a:lnTo>
                <a:lnTo>
                  <a:pt x="811021" y="57531"/>
                </a:lnTo>
                <a:lnTo>
                  <a:pt x="829818" y="50037"/>
                </a:lnTo>
                <a:lnTo>
                  <a:pt x="849248" y="47498"/>
                </a:lnTo>
                <a:lnTo>
                  <a:pt x="871600" y="48894"/>
                </a:lnTo>
                <a:lnTo>
                  <a:pt x="893191" y="52196"/>
                </a:lnTo>
                <a:lnTo>
                  <a:pt x="913003" y="57531"/>
                </a:lnTo>
                <a:lnTo>
                  <a:pt x="932687" y="62992"/>
                </a:lnTo>
                <a:lnTo>
                  <a:pt x="950086" y="68325"/>
                </a:lnTo>
                <a:lnTo>
                  <a:pt x="968756" y="73787"/>
                </a:lnTo>
                <a:lnTo>
                  <a:pt x="988568" y="76962"/>
                </a:lnTo>
                <a:lnTo>
                  <a:pt x="1006856" y="79248"/>
                </a:lnTo>
                <a:lnTo>
                  <a:pt x="1026668" y="80263"/>
                </a:lnTo>
                <a:lnTo>
                  <a:pt x="1048004" y="78105"/>
                </a:lnTo>
                <a:lnTo>
                  <a:pt x="1073911" y="72643"/>
                </a:lnTo>
                <a:lnTo>
                  <a:pt x="1100200" y="66167"/>
                </a:lnTo>
                <a:lnTo>
                  <a:pt x="1100200" y="66167"/>
                </a:lnTo>
                <a:lnTo>
                  <a:pt x="1126490" y="58674"/>
                </a:lnTo>
                <a:lnTo>
                  <a:pt x="1149477" y="52196"/>
                </a:lnTo>
                <a:lnTo>
                  <a:pt x="1170305" y="48894"/>
                </a:lnTo>
                <a:lnTo>
                  <a:pt x="1190117" y="50037"/>
                </a:lnTo>
                <a:lnTo>
                  <a:pt x="1208532" y="58674"/>
                </a:lnTo>
                <a:lnTo>
                  <a:pt x="1222883" y="71627"/>
                </a:lnTo>
                <a:lnTo>
                  <a:pt x="1234058" y="86740"/>
                </a:lnTo>
                <a:lnTo>
                  <a:pt x="1243837" y="99694"/>
                </a:lnTo>
                <a:lnTo>
                  <a:pt x="1256792" y="1065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17721" y="2158110"/>
            <a:ext cx="8890" cy="38100"/>
          </a:xfrm>
          <a:custGeom>
            <a:avLst/>
            <a:gdLst/>
            <a:ahLst/>
            <a:cxnLst/>
            <a:rect l="l" t="t" r="r" b="b"/>
            <a:pathLst>
              <a:path w="8889" h="38100">
                <a:moveTo>
                  <a:pt x="3301" y="0"/>
                </a:moveTo>
                <a:lnTo>
                  <a:pt x="0" y="10794"/>
                </a:lnTo>
                <a:lnTo>
                  <a:pt x="2158" y="23749"/>
                </a:lnTo>
                <a:lnTo>
                  <a:pt x="8636" y="3784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79982" y="840104"/>
            <a:ext cx="6769734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Appendages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633730" indent="-323850">
              <a:lnSpc>
                <a:spcPct val="100000"/>
              </a:lnSpc>
              <a:buFont typeface="Segoe UI Symbol"/>
              <a:buChar char="➢"/>
              <a:tabLst>
                <a:tab pos="633730" algn="l"/>
                <a:tab pos="634365" algn="l"/>
              </a:tabLst>
            </a:pPr>
            <a:r>
              <a:rPr sz="1500" spc="-60" dirty="0">
                <a:latin typeface="Lucida Sans"/>
                <a:cs typeface="Lucida Sans"/>
              </a:rPr>
              <a:t>There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65" dirty="0">
                <a:latin typeface="Lucida Sans"/>
                <a:cs typeface="Lucida Sans"/>
              </a:rPr>
              <a:t> </a:t>
            </a:r>
            <a:r>
              <a:rPr sz="1500" b="1" spc="40" dirty="0">
                <a:solidFill>
                  <a:srgbClr val="CC0000"/>
                </a:solidFill>
                <a:latin typeface="Arial"/>
                <a:cs typeface="Arial"/>
              </a:rPr>
              <a:t>two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pairs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pentadactyl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limbs</a:t>
            </a:r>
            <a:r>
              <a:rPr sz="1500" spc="-50" dirty="0">
                <a:latin typeface="Lucida Sans"/>
                <a:cs typeface="Lucida Sans"/>
              </a:rPr>
              <a:t>,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each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with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25" dirty="0">
                <a:latin typeface="Lucida Sans"/>
                <a:cs typeface="Lucida Sans"/>
              </a:rPr>
              <a:t>4-5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or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fewer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digits.</a:t>
            </a:r>
            <a:endParaRPr sz="1500">
              <a:latin typeface="Lucida Sans"/>
              <a:cs typeface="Lucida Sans"/>
            </a:endParaRPr>
          </a:p>
          <a:p>
            <a:pPr marL="633730" indent="-323850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633730" algn="l"/>
                <a:tab pos="63436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Hindlimbs</a:t>
            </a:r>
            <a:r>
              <a:rPr sz="1500" b="1" spc="-9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are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larger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than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forelimbs</a:t>
            </a:r>
            <a:r>
              <a:rPr sz="1500" spc="-17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frogs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toads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for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leaping.</a:t>
            </a:r>
            <a:endParaRPr sz="1500">
              <a:latin typeface="Lucida Sans"/>
              <a:cs typeface="Lucida Sans"/>
            </a:endParaRPr>
          </a:p>
          <a:p>
            <a:pPr marL="633730" indent="-323850">
              <a:lnSpc>
                <a:spcPct val="100000"/>
              </a:lnSpc>
              <a:buFont typeface="Segoe UI Symbol"/>
              <a:buChar char="➢"/>
              <a:tabLst>
                <a:tab pos="633730" algn="l"/>
                <a:tab pos="634365" algn="l"/>
              </a:tabLst>
            </a:pPr>
            <a:r>
              <a:rPr sz="1500" spc="-50" dirty="0">
                <a:latin typeface="Lucida Sans"/>
                <a:cs typeface="Lucida Sans"/>
              </a:rPr>
              <a:t>These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spc="-55" dirty="0">
                <a:latin typeface="Lucida Sans"/>
                <a:cs typeface="Lucida Sans"/>
              </a:rPr>
              <a:t>nearly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spc="-60" dirty="0">
                <a:latin typeface="Lucida Sans"/>
                <a:cs typeface="Lucida Sans"/>
              </a:rPr>
              <a:t>same </a:t>
            </a:r>
            <a:r>
              <a:rPr sz="1500" spc="-70" dirty="0">
                <a:latin typeface="Lucida Sans"/>
                <a:cs typeface="Lucida Sans"/>
              </a:rPr>
              <a:t>size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60" dirty="0">
                <a:latin typeface="Lucida Sans"/>
                <a:cs typeface="Lucida Sans"/>
              </a:rPr>
              <a:t>salamanders and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newts.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59679" y="2572511"/>
            <a:ext cx="3944112" cy="24688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52495" y="1610105"/>
            <a:ext cx="2539365" cy="109855"/>
          </a:xfrm>
          <a:custGeom>
            <a:avLst/>
            <a:gdLst/>
            <a:ahLst/>
            <a:cxnLst/>
            <a:rect l="l" t="t" r="r" b="b"/>
            <a:pathLst>
              <a:path w="2539365" h="109855">
                <a:moveTo>
                  <a:pt x="50418" y="37083"/>
                </a:moveTo>
                <a:lnTo>
                  <a:pt x="50418" y="37083"/>
                </a:lnTo>
                <a:lnTo>
                  <a:pt x="0" y="0"/>
                </a:lnTo>
                <a:lnTo>
                  <a:pt x="14351" y="10921"/>
                </a:lnTo>
                <a:lnTo>
                  <a:pt x="31623" y="21970"/>
                </a:lnTo>
                <a:lnTo>
                  <a:pt x="51435" y="33908"/>
                </a:lnTo>
                <a:lnTo>
                  <a:pt x="69087" y="44703"/>
                </a:lnTo>
                <a:lnTo>
                  <a:pt x="84201" y="53339"/>
                </a:lnTo>
                <a:lnTo>
                  <a:pt x="98679" y="61975"/>
                </a:lnTo>
                <a:lnTo>
                  <a:pt x="114173" y="69595"/>
                </a:lnTo>
                <a:lnTo>
                  <a:pt x="134620" y="76326"/>
                </a:lnTo>
                <a:lnTo>
                  <a:pt x="155448" y="81787"/>
                </a:lnTo>
                <a:lnTo>
                  <a:pt x="176022" y="86867"/>
                </a:lnTo>
                <a:lnTo>
                  <a:pt x="195834" y="90042"/>
                </a:lnTo>
                <a:lnTo>
                  <a:pt x="214503" y="92582"/>
                </a:lnTo>
                <a:lnTo>
                  <a:pt x="236474" y="94741"/>
                </a:lnTo>
                <a:lnTo>
                  <a:pt x="258064" y="94741"/>
                </a:lnTo>
                <a:lnTo>
                  <a:pt x="283718" y="93598"/>
                </a:lnTo>
                <a:lnTo>
                  <a:pt x="313181" y="91439"/>
                </a:lnTo>
                <a:lnTo>
                  <a:pt x="343789" y="86867"/>
                </a:lnTo>
                <a:lnTo>
                  <a:pt x="371094" y="82803"/>
                </a:lnTo>
                <a:lnTo>
                  <a:pt x="396367" y="78231"/>
                </a:lnTo>
                <a:lnTo>
                  <a:pt x="421513" y="75310"/>
                </a:lnTo>
                <a:lnTo>
                  <a:pt x="441325" y="73151"/>
                </a:lnTo>
                <a:lnTo>
                  <a:pt x="461899" y="70612"/>
                </a:lnTo>
                <a:lnTo>
                  <a:pt x="482727" y="68452"/>
                </a:lnTo>
                <a:lnTo>
                  <a:pt x="502539" y="66675"/>
                </a:lnTo>
                <a:lnTo>
                  <a:pt x="524509" y="66675"/>
                </a:lnTo>
                <a:lnTo>
                  <a:pt x="545083" y="67690"/>
                </a:lnTo>
                <a:lnTo>
                  <a:pt x="564769" y="68452"/>
                </a:lnTo>
                <a:lnTo>
                  <a:pt x="587882" y="69595"/>
                </a:lnTo>
                <a:lnTo>
                  <a:pt x="612013" y="71754"/>
                </a:lnTo>
                <a:lnTo>
                  <a:pt x="633983" y="75310"/>
                </a:lnTo>
                <a:lnTo>
                  <a:pt x="654812" y="79247"/>
                </a:lnTo>
                <a:lnTo>
                  <a:pt x="675386" y="83946"/>
                </a:lnTo>
                <a:lnTo>
                  <a:pt x="696214" y="89026"/>
                </a:lnTo>
                <a:lnTo>
                  <a:pt x="717169" y="93598"/>
                </a:lnTo>
                <a:lnTo>
                  <a:pt x="736854" y="96519"/>
                </a:lnTo>
                <a:lnTo>
                  <a:pt x="758570" y="100202"/>
                </a:lnTo>
                <a:lnTo>
                  <a:pt x="782955" y="102362"/>
                </a:lnTo>
                <a:lnTo>
                  <a:pt x="806704" y="105155"/>
                </a:lnTo>
                <a:lnTo>
                  <a:pt x="831977" y="107695"/>
                </a:lnTo>
                <a:lnTo>
                  <a:pt x="857123" y="108838"/>
                </a:lnTo>
                <a:lnTo>
                  <a:pt x="883412" y="109854"/>
                </a:lnTo>
                <a:lnTo>
                  <a:pt x="906526" y="109854"/>
                </a:lnTo>
                <a:lnTo>
                  <a:pt x="931671" y="108838"/>
                </a:lnTo>
                <a:lnTo>
                  <a:pt x="958977" y="105155"/>
                </a:lnTo>
                <a:lnTo>
                  <a:pt x="985266" y="102362"/>
                </a:lnTo>
                <a:lnTo>
                  <a:pt x="1006220" y="99059"/>
                </a:lnTo>
                <a:lnTo>
                  <a:pt x="1027049" y="95503"/>
                </a:lnTo>
                <a:lnTo>
                  <a:pt x="1046480" y="92582"/>
                </a:lnTo>
                <a:lnTo>
                  <a:pt x="1068451" y="89026"/>
                </a:lnTo>
                <a:lnTo>
                  <a:pt x="1093724" y="85725"/>
                </a:lnTo>
                <a:lnTo>
                  <a:pt x="1120013" y="80644"/>
                </a:lnTo>
                <a:lnTo>
                  <a:pt x="1143000" y="76326"/>
                </a:lnTo>
                <a:lnTo>
                  <a:pt x="1170305" y="71754"/>
                </a:lnTo>
                <a:lnTo>
                  <a:pt x="1195578" y="67690"/>
                </a:lnTo>
                <a:lnTo>
                  <a:pt x="1216025" y="65531"/>
                </a:lnTo>
                <a:lnTo>
                  <a:pt x="1239520" y="64515"/>
                </a:lnTo>
                <a:lnTo>
                  <a:pt x="1267968" y="64515"/>
                </a:lnTo>
                <a:lnTo>
                  <a:pt x="1298194" y="64515"/>
                </a:lnTo>
                <a:lnTo>
                  <a:pt x="1326642" y="64515"/>
                </a:lnTo>
                <a:lnTo>
                  <a:pt x="1351026" y="65531"/>
                </a:lnTo>
                <a:lnTo>
                  <a:pt x="1372616" y="67690"/>
                </a:lnTo>
                <a:lnTo>
                  <a:pt x="1398905" y="69595"/>
                </a:lnTo>
                <a:lnTo>
                  <a:pt x="1428495" y="73151"/>
                </a:lnTo>
                <a:lnTo>
                  <a:pt x="1459483" y="76326"/>
                </a:lnTo>
                <a:lnTo>
                  <a:pt x="1483487" y="78231"/>
                </a:lnTo>
                <a:lnTo>
                  <a:pt x="1508759" y="81787"/>
                </a:lnTo>
                <a:lnTo>
                  <a:pt x="1535049" y="83946"/>
                </a:lnTo>
                <a:lnTo>
                  <a:pt x="1558798" y="84962"/>
                </a:lnTo>
                <a:lnTo>
                  <a:pt x="1583944" y="84962"/>
                </a:lnTo>
                <a:lnTo>
                  <a:pt x="1610614" y="83946"/>
                </a:lnTo>
                <a:lnTo>
                  <a:pt x="1635887" y="82803"/>
                </a:lnTo>
                <a:lnTo>
                  <a:pt x="1663192" y="79247"/>
                </a:lnTo>
                <a:lnTo>
                  <a:pt x="1691640" y="76326"/>
                </a:lnTo>
                <a:lnTo>
                  <a:pt x="1718945" y="71754"/>
                </a:lnTo>
                <a:lnTo>
                  <a:pt x="1748536" y="66675"/>
                </a:lnTo>
                <a:lnTo>
                  <a:pt x="1775841" y="61975"/>
                </a:lnTo>
                <a:lnTo>
                  <a:pt x="1799590" y="58800"/>
                </a:lnTo>
                <a:lnTo>
                  <a:pt x="1821942" y="54482"/>
                </a:lnTo>
                <a:lnTo>
                  <a:pt x="1840357" y="52196"/>
                </a:lnTo>
                <a:lnTo>
                  <a:pt x="1858009" y="50037"/>
                </a:lnTo>
                <a:lnTo>
                  <a:pt x="1877695" y="47878"/>
                </a:lnTo>
                <a:lnTo>
                  <a:pt x="1900428" y="46100"/>
                </a:lnTo>
                <a:lnTo>
                  <a:pt x="1927733" y="44703"/>
                </a:lnTo>
                <a:lnTo>
                  <a:pt x="1956181" y="43560"/>
                </a:lnTo>
                <a:lnTo>
                  <a:pt x="1985771" y="43560"/>
                </a:lnTo>
                <a:lnTo>
                  <a:pt x="2015617" y="43560"/>
                </a:lnTo>
                <a:lnTo>
                  <a:pt x="2040508" y="46100"/>
                </a:lnTo>
                <a:lnTo>
                  <a:pt x="2062733" y="47878"/>
                </a:lnTo>
                <a:lnTo>
                  <a:pt x="2082545" y="50037"/>
                </a:lnTo>
                <a:lnTo>
                  <a:pt x="2104136" y="52196"/>
                </a:lnTo>
                <a:lnTo>
                  <a:pt x="2129409" y="52196"/>
                </a:lnTo>
                <a:lnTo>
                  <a:pt x="2157857" y="52196"/>
                </a:lnTo>
                <a:lnTo>
                  <a:pt x="2188464" y="51180"/>
                </a:lnTo>
                <a:lnTo>
                  <a:pt x="2221611" y="47878"/>
                </a:lnTo>
                <a:lnTo>
                  <a:pt x="2252091" y="44703"/>
                </a:lnTo>
                <a:lnTo>
                  <a:pt x="2278380" y="40385"/>
                </a:lnTo>
                <a:lnTo>
                  <a:pt x="2301113" y="36067"/>
                </a:lnTo>
                <a:lnTo>
                  <a:pt x="2323465" y="32765"/>
                </a:lnTo>
                <a:lnTo>
                  <a:pt x="2346071" y="31750"/>
                </a:lnTo>
                <a:lnTo>
                  <a:pt x="2369185" y="31750"/>
                </a:lnTo>
                <a:lnTo>
                  <a:pt x="2391156" y="33908"/>
                </a:lnTo>
                <a:lnTo>
                  <a:pt x="2410968" y="36067"/>
                </a:lnTo>
                <a:lnTo>
                  <a:pt x="2430399" y="38226"/>
                </a:lnTo>
                <a:lnTo>
                  <a:pt x="2450211" y="39242"/>
                </a:lnTo>
                <a:lnTo>
                  <a:pt x="2471039" y="40385"/>
                </a:lnTo>
                <a:lnTo>
                  <a:pt x="2493010" y="40385"/>
                </a:lnTo>
                <a:lnTo>
                  <a:pt x="2511298" y="40385"/>
                </a:lnTo>
                <a:lnTo>
                  <a:pt x="2511298" y="40385"/>
                </a:lnTo>
                <a:lnTo>
                  <a:pt x="2525776" y="39242"/>
                </a:lnTo>
                <a:lnTo>
                  <a:pt x="2539111" y="39242"/>
                </a:lnTo>
                <a:lnTo>
                  <a:pt x="2539111" y="284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87372" y="2120645"/>
            <a:ext cx="294640" cy="15240"/>
          </a:xfrm>
          <a:custGeom>
            <a:avLst/>
            <a:gdLst/>
            <a:ahLst/>
            <a:cxnLst/>
            <a:rect l="l" t="t" r="r" b="b"/>
            <a:pathLst>
              <a:path w="294639" h="15239">
                <a:moveTo>
                  <a:pt x="0" y="0"/>
                </a:moveTo>
                <a:lnTo>
                  <a:pt x="0" y="0"/>
                </a:lnTo>
                <a:lnTo>
                  <a:pt x="9016" y="8635"/>
                </a:lnTo>
                <a:lnTo>
                  <a:pt x="15493" y="11937"/>
                </a:lnTo>
                <a:lnTo>
                  <a:pt x="23494" y="14096"/>
                </a:lnTo>
                <a:lnTo>
                  <a:pt x="33146" y="15112"/>
                </a:lnTo>
                <a:lnTo>
                  <a:pt x="43941" y="14096"/>
                </a:lnTo>
                <a:lnTo>
                  <a:pt x="55879" y="10794"/>
                </a:lnTo>
                <a:lnTo>
                  <a:pt x="70230" y="8635"/>
                </a:lnTo>
                <a:lnTo>
                  <a:pt x="86740" y="6476"/>
                </a:lnTo>
                <a:lnTo>
                  <a:pt x="102996" y="5460"/>
                </a:lnTo>
                <a:lnTo>
                  <a:pt x="118490" y="6476"/>
                </a:lnTo>
                <a:lnTo>
                  <a:pt x="131444" y="7619"/>
                </a:lnTo>
                <a:lnTo>
                  <a:pt x="143636" y="8635"/>
                </a:lnTo>
                <a:lnTo>
                  <a:pt x="157733" y="9778"/>
                </a:lnTo>
                <a:lnTo>
                  <a:pt x="174244" y="10794"/>
                </a:lnTo>
                <a:lnTo>
                  <a:pt x="194055" y="10794"/>
                </a:lnTo>
                <a:lnTo>
                  <a:pt x="213486" y="8635"/>
                </a:lnTo>
                <a:lnTo>
                  <a:pt x="233298" y="6476"/>
                </a:lnTo>
                <a:lnTo>
                  <a:pt x="253110" y="3301"/>
                </a:lnTo>
                <a:lnTo>
                  <a:pt x="269366" y="2539"/>
                </a:lnTo>
                <a:lnTo>
                  <a:pt x="283717" y="2539"/>
                </a:lnTo>
                <a:lnTo>
                  <a:pt x="294513" y="253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38525" y="2156332"/>
            <a:ext cx="757555" cy="34290"/>
          </a:xfrm>
          <a:custGeom>
            <a:avLst/>
            <a:gdLst/>
            <a:ahLst/>
            <a:cxnLst/>
            <a:rect l="l" t="t" r="r" b="b"/>
            <a:pathLst>
              <a:path w="757554" h="34289">
                <a:moveTo>
                  <a:pt x="0" y="0"/>
                </a:moveTo>
                <a:lnTo>
                  <a:pt x="16510" y="5715"/>
                </a:lnTo>
                <a:lnTo>
                  <a:pt x="31623" y="8636"/>
                </a:lnTo>
                <a:lnTo>
                  <a:pt x="53594" y="8636"/>
                </a:lnTo>
                <a:lnTo>
                  <a:pt x="78739" y="7874"/>
                </a:lnTo>
                <a:lnTo>
                  <a:pt x="108330" y="7874"/>
                </a:lnTo>
                <a:lnTo>
                  <a:pt x="141477" y="8636"/>
                </a:lnTo>
                <a:lnTo>
                  <a:pt x="169925" y="8636"/>
                </a:lnTo>
                <a:lnTo>
                  <a:pt x="194055" y="7874"/>
                </a:lnTo>
                <a:lnTo>
                  <a:pt x="219963" y="7874"/>
                </a:lnTo>
                <a:lnTo>
                  <a:pt x="248665" y="7874"/>
                </a:lnTo>
                <a:lnTo>
                  <a:pt x="279273" y="7874"/>
                </a:lnTo>
                <a:lnTo>
                  <a:pt x="309879" y="5715"/>
                </a:lnTo>
                <a:lnTo>
                  <a:pt x="341629" y="5715"/>
                </a:lnTo>
                <a:lnTo>
                  <a:pt x="376554" y="5715"/>
                </a:lnTo>
                <a:lnTo>
                  <a:pt x="412876" y="8636"/>
                </a:lnTo>
                <a:lnTo>
                  <a:pt x="444500" y="12192"/>
                </a:lnTo>
                <a:lnTo>
                  <a:pt x="477265" y="14351"/>
                </a:lnTo>
                <a:lnTo>
                  <a:pt x="513334" y="15493"/>
                </a:lnTo>
                <a:lnTo>
                  <a:pt x="546480" y="18668"/>
                </a:lnTo>
                <a:lnTo>
                  <a:pt x="573786" y="21971"/>
                </a:lnTo>
                <a:lnTo>
                  <a:pt x="601217" y="24130"/>
                </a:lnTo>
                <a:lnTo>
                  <a:pt x="628523" y="26289"/>
                </a:lnTo>
                <a:lnTo>
                  <a:pt x="653669" y="27305"/>
                </a:lnTo>
                <a:lnTo>
                  <a:pt x="674242" y="29464"/>
                </a:lnTo>
                <a:lnTo>
                  <a:pt x="692912" y="31623"/>
                </a:lnTo>
                <a:lnTo>
                  <a:pt x="709549" y="33782"/>
                </a:lnTo>
                <a:lnTo>
                  <a:pt x="725042" y="33782"/>
                </a:lnTo>
                <a:lnTo>
                  <a:pt x="725042" y="33782"/>
                </a:lnTo>
                <a:lnTo>
                  <a:pt x="739013" y="30607"/>
                </a:lnTo>
                <a:lnTo>
                  <a:pt x="751332" y="26289"/>
                </a:lnTo>
                <a:lnTo>
                  <a:pt x="757427" y="198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86173" y="21551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63064" y="1878329"/>
            <a:ext cx="1628775" cy="29845"/>
          </a:xfrm>
          <a:custGeom>
            <a:avLst/>
            <a:gdLst/>
            <a:ahLst/>
            <a:cxnLst/>
            <a:rect l="l" t="t" r="r" b="b"/>
            <a:pathLst>
              <a:path w="1628775" h="29844">
                <a:moveTo>
                  <a:pt x="0" y="23114"/>
                </a:moveTo>
                <a:lnTo>
                  <a:pt x="0" y="23114"/>
                </a:lnTo>
                <a:lnTo>
                  <a:pt x="17525" y="24892"/>
                </a:lnTo>
                <a:lnTo>
                  <a:pt x="33019" y="25908"/>
                </a:lnTo>
                <a:lnTo>
                  <a:pt x="51435" y="25908"/>
                </a:lnTo>
                <a:lnTo>
                  <a:pt x="70104" y="27051"/>
                </a:lnTo>
                <a:lnTo>
                  <a:pt x="87756" y="28448"/>
                </a:lnTo>
                <a:lnTo>
                  <a:pt x="104012" y="29591"/>
                </a:lnTo>
                <a:lnTo>
                  <a:pt x="121666" y="29591"/>
                </a:lnTo>
                <a:lnTo>
                  <a:pt x="141478" y="28448"/>
                </a:lnTo>
                <a:lnTo>
                  <a:pt x="161162" y="25908"/>
                </a:lnTo>
                <a:lnTo>
                  <a:pt x="179578" y="24892"/>
                </a:lnTo>
                <a:lnTo>
                  <a:pt x="197231" y="24892"/>
                </a:lnTo>
                <a:lnTo>
                  <a:pt x="217043" y="24892"/>
                </a:lnTo>
                <a:lnTo>
                  <a:pt x="240792" y="24130"/>
                </a:lnTo>
                <a:lnTo>
                  <a:pt x="268097" y="24130"/>
                </a:lnTo>
                <a:lnTo>
                  <a:pt x="292227" y="24130"/>
                </a:lnTo>
                <a:lnTo>
                  <a:pt x="314198" y="24130"/>
                </a:lnTo>
                <a:lnTo>
                  <a:pt x="335153" y="23114"/>
                </a:lnTo>
                <a:lnTo>
                  <a:pt x="358140" y="23114"/>
                </a:lnTo>
                <a:lnTo>
                  <a:pt x="380873" y="23114"/>
                </a:lnTo>
                <a:lnTo>
                  <a:pt x="404241" y="21971"/>
                </a:lnTo>
                <a:lnTo>
                  <a:pt x="425831" y="20955"/>
                </a:lnTo>
                <a:lnTo>
                  <a:pt x="448818" y="20955"/>
                </a:lnTo>
                <a:lnTo>
                  <a:pt x="472948" y="21971"/>
                </a:lnTo>
                <a:lnTo>
                  <a:pt x="500380" y="20955"/>
                </a:lnTo>
                <a:lnTo>
                  <a:pt x="526669" y="18796"/>
                </a:lnTo>
                <a:lnTo>
                  <a:pt x="552958" y="17272"/>
                </a:lnTo>
                <a:lnTo>
                  <a:pt x="576961" y="16256"/>
                </a:lnTo>
                <a:lnTo>
                  <a:pt x="598932" y="15494"/>
                </a:lnTo>
                <a:lnTo>
                  <a:pt x="618363" y="15494"/>
                </a:lnTo>
                <a:lnTo>
                  <a:pt x="640334" y="15494"/>
                </a:lnTo>
                <a:lnTo>
                  <a:pt x="663448" y="15494"/>
                </a:lnTo>
                <a:lnTo>
                  <a:pt x="684276" y="15494"/>
                </a:lnTo>
                <a:lnTo>
                  <a:pt x="703072" y="15494"/>
                </a:lnTo>
                <a:lnTo>
                  <a:pt x="719201" y="14478"/>
                </a:lnTo>
                <a:lnTo>
                  <a:pt x="736854" y="13335"/>
                </a:lnTo>
                <a:lnTo>
                  <a:pt x="755523" y="12319"/>
                </a:lnTo>
                <a:lnTo>
                  <a:pt x="778256" y="12319"/>
                </a:lnTo>
                <a:lnTo>
                  <a:pt x="801624" y="13335"/>
                </a:lnTo>
                <a:lnTo>
                  <a:pt x="825373" y="13335"/>
                </a:lnTo>
                <a:lnTo>
                  <a:pt x="848487" y="10795"/>
                </a:lnTo>
                <a:lnTo>
                  <a:pt x="870458" y="7620"/>
                </a:lnTo>
                <a:lnTo>
                  <a:pt x="960374" y="7620"/>
                </a:lnTo>
                <a:lnTo>
                  <a:pt x="983107" y="6858"/>
                </a:lnTo>
                <a:lnTo>
                  <a:pt x="1007237" y="6858"/>
                </a:lnTo>
                <a:lnTo>
                  <a:pt x="1030224" y="6858"/>
                </a:lnTo>
                <a:lnTo>
                  <a:pt x="1054354" y="6858"/>
                </a:lnTo>
                <a:lnTo>
                  <a:pt x="1081786" y="6858"/>
                </a:lnTo>
                <a:lnTo>
                  <a:pt x="1109090" y="6858"/>
                </a:lnTo>
                <a:lnTo>
                  <a:pt x="1136523" y="5842"/>
                </a:lnTo>
                <a:lnTo>
                  <a:pt x="1164844" y="5842"/>
                </a:lnTo>
                <a:lnTo>
                  <a:pt x="1188974" y="5842"/>
                </a:lnTo>
                <a:lnTo>
                  <a:pt x="1210945" y="5842"/>
                </a:lnTo>
                <a:lnTo>
                  <a:pt x="1231900" y="6858"/>
                </a:lnTo>
                <a:lnTo>
                  <a:pt x="1274699" y="6858"/>
                </a:lnTo>
                <a:lnTo>
                  <a:pt x="1328039" y="6858"/>
                </a:lnTo>
                <a:lnTo>
                  <a:pt x="1353185" y="5842"/>
                </a:lnTo>
                <a:lnTo>
                  <a:pt x="1380489" y="6858"/>
                </a:lnTo>
                <a:lnTo>
                  <a:pt x="1408938" y="7620"/>
                </a:lnTo>
                <a:lnTo>
                  <a:pt x="1434211" y="9779"/>
                </a:lnTo>
                <a:lnTo>
                  <a:pt x="1458340" y="7620"/>
                </a:lnTo>
                <a:lnTo>
                  <a:pt x="1479169" y="7620"/>
                </a:lnTo>
                <a:lnTo>
                  <a:pt x="1497964" y="7620"/>
                </a:lnTo>
                <a:lnTo>
                  <a:pt x="1514094" y="7620"/>
                </a:lnTo>
                <a:lnTo>
                  <a:pt x="1533906" y="7620"/>
                </a:lnTo>
                <a:lnTo>
                  <a:pt x="1553718" y="7620"/>
                </a:lnTo>
                <a:lnTo>
                  <a:pt x="1553718" y="7620"/>
                </a:lnTo>
                <a:lnTo>
                  <a:pt x="1572387" y="5842"/>
                </a:lnTo>
                <a:lnTo>
                  <a:pt x="1588643" y="4699"/>
                </a:lnTo>
                <a:lnTo>
                  <a:pt x="1599819" y="2159"/>
                </a:lnTo>
                <a:lnTo>
                  <a:pt x="1607312" y="0"/>
                </a:lnTo>
                <a:lnTo>
                  <a:pt x="1607312" y="0"/>
                </a:lnTo>
                <a:lnTo>
                  <a:pt x="1615948" y="1524"/>
                </a:lnTo>
                <a:lnTo>
                  <a:pt x="1628266" y="152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48938" y="1885950"/>
            <a:ext cx="1100455" cy="16510"/>
          </a:xfrm>
          <a:custGeom>
            <a:avLst/>
            <a:gdLst/>
            <a:ahLst/>
            <a:cxnLst/>
            <a:rect l="l" t="t" r="r" b="b"/>
            <a:pathLst>
              <a:path w="1100454" h="16510">
                <a:moveTo>
                  <a:pt x="33527" y="14350"/>
                </a:moveTo>
                <a:lnTo>
                  <a:pt x="21589" y="16510"/>
                </a:lnTo>
                <a:lnTo>
                  <a:pt x="9778" y="16510"/>
                </a:lnTo>
                <a:lnTo>
                  <a:pt x="0" y="16510"/>
                </a:lnTo>
                <a:lnTo>
                  <a:pt x="16256" y="16510"/>
                </a:lnTo>
                <a:lnTo>
                  <a:pt x="32385" y="16510"/>
                </a:lnTo>
                <a:lnTo>
                  <a:pt x="51181" y="15493"/>
                </a:lnTo>
                <a:lnTo>
                  <a:pt x="75311" y="14350"/>
                </a:lnTo>
                <a:lnTo>
                  <a:pt x="97282" y="9651"/>
                </a:lnTo>
                <a:lnTo>
                  <a:pt x="119125" y="6858"/>
                </a:lnTo>
                <a:lnTo>
                  <a:pt x="142239" y="5714"/>
                </a:lnTo>
                <a:lnTo>
                  <a:pt x="162687" y="3175"/>
                </a:lnTo>
                <a:lnTo>
                  <a:pt x="183641" y="3175"/>
                </a:lnTo>
                <a:lnTo>
                  <a:pt x="207772" y="3175"/>
                </a:lnTo>
                <a:lnTo>
                  <a:pt x="234061" y="2159"/>
                </a:lnTo>
                <a:lnTo>
                  <a:pt x="260350" y="2159"/>
                </a:lnTo>
                <a:lnTo>
                  <a:pt x="288798" y="2159"/>
                </a:lnTo>
                <a:lnTo>
                  <a:pt x="318262" y="2159"/>
                </a:lnTo>
                <a:lnTo>
                  <a:pt x="345566" y="3175"/>
                </a:lnTo>
                <a:lnTo>
                  <a:pt x="370077" y="2159"/>
                </a:lnTo>
                <a:lnTo>
                  <a:pt x="391667" y="0"/>
                </a:lnTo>
                <a:lnTo>
                  <a:pt x="415798" y="0"/>
                </a:lnTo>
                <a:lnTo>
                  <a:pt x="438912" y="0"/>
                </a:lnTo>
                <a:lnTo>
                  <a:pt x="461899" y="0"/>
                </a:lnTo>
                <a:lnTo>
                  <a:pt x="486028" y="0"/>
                </a:lnTo>
                <a:lnTo>
                  <a:pt x="511175" y="0"/>
                </a:lnTo>
                <a:lnTo>
                  <a:pt x="536448" y="0"/>
                </a:lnTo>
                <a:lnTo>
                  <a:pt x="568071" y="2159"/>
                </a:lnTo>
                <a:lnTo>
                  <a:pt x="602996" y="2159"/>
                </a:lnTo>
                <a:lnTo>
                  <a:pt x="636904" y="3175"/>
                </a:lnTo>
                <a:lnTo>
                  <a:pt x="663194" y="3175"/>
                </a:lnTo>
                <a:lnTo>
                  <a:pt x="689483" y="3175"/>
                </a:lnTo>
                <a:lnTo>
                  <a:pt x="715645" y="4699"/>
                </a:lnTo>
                <a:lnTo>
                  <a:pt x="744092" y="5714"/>
                </a:lnTo>
                <a:lnTo>
                  <a:pt x="777239" y="5714"/>
                </a:lnTo>
                <a:lnTo>
                  <a:pt x="812164" y="7874"/>
                </a:lnTo>
                <a:lnTo>
                  <a:pt x="843914" y="11175"/>
                </a:lnTo>
                <a:lnTo>
                  <a:pt x="869061" y="13335"/>
                </a:lnTo>
                <a:lnTo>
                  <a:pt x="892048" y="14350"/>
                </a:lnTo>
                <a:lnTo>
                  <a:pt x="914019" y="13335"/>
                </a:lnTo>
                <a:lnTo>
                  <a:pt x="935989" y="13335"/>
                </a:lnTo>
                <a:lnTo>
                  <a:pt x="959738" y="14350"/>
                </a:lnTo>
                <a:lnTo>
                  <a:pt x="985392" y="14350"/>
                </a:lnTo>
                <a:lnTo>
                  <a:pt x="1007999" y="15493"/>
                </a:lnTo>
                <a:lnTo>
                  <a:pt x="1028953" y="16510"/>
                </a:lnTo>
                <a:lnTo>
                  <a:pt x="1047623" y="16510"/>
                </a:lnTo>
                <a:lnTo>
                  <a:pt x="1066291" y="16510"/>
                </a:lnTo>
                <a:lnTo>
                  <a:pt x="1081404" y="16510"/>
                </a:lnTo>
                <a:lnTo>
                  <a:pt x="1092327" y="15493"/>
                </a:lnTo>
                <a:lnTo>
                  <a:pt x="1100201" y="121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07203" y="1879853"/>
            <a:ext cx="1138555" cy="29209"/>
          </a:xfrm>
          <a:custGeom>
            <a:avLst/>
            <a:gdLst/>
            <a:ahLst/>
            <a:cxnLst/>
            <a:rect l="l" t="t" r="r" b="b"/>
            <a:pathLst>
              <a:path w="1138554" h="29210">
                <a:moveTo>
                  <a:pt x="0" y="0"/>
                </a:moveTo>
                <a:lnTo>
                  <a:pt x="12319" y="4318"/>
                </a:lnTo>
                <a:lnTo>
                  <a:pt x="26670" y="6096"/>
                </a:lnTo>
                <a:lnTo>
                  <a:pt x="46100" y="10795"/>
                </a:lnTo>
                <a:lnTo>
                  <a:pt x="67056" y="11811"/>
                </a:lnTo>
                <a:lnTo>
                  <a:pt x="86487" y="11811"/>
                </a:lnTo>
                <a:lnTo>
                  <a:pt x="159893" y="11811"/>
                </a:lnTo>
                <a:lnTo>
                  <a:pt x="189737" y="11811"/>
                </a:lnTo>
                <a:lnTo>
                  <a:pt x="223647" y="12954"/>
                </a:lnTo>
                <a:lnTo>
                  <a:pt x="255270" y="13970"/>
                </a:lnTo>
                <a:lnTo>
                  <a:pt x="282701" y="12954"/>
                </a:lnTo>
                <a:lnTo>
                  <a:pt x="311404" y="12954"/>
                </a:lnTo>
                <a:lnTo>
                  <a:pt x="340995" y="11811"/>
                </a:lnTo>
                <a:lnTo>
                  <a:pt x="371221" y="11811"/>
                </a:lnTo>
                <a:lnTo>
                  <a:pt x="399669" y="11811"/>
                </a:lnTo>
                <a:lnTo>
                  <a:pt x="431673" y="10795"/>
                </a:lnTo>
                <a:lnTo>
                  <a:pt x="466598" y="9271"/>
                </a:lnTo>
                <a:lnTo>
                  <a:pt x="502666" y="9271"/>
                </a:lnTo>
                <a:lnTo>
                  <a:pt x="534670" y="8255"/>
                </a:lnTo>
                <a:lnTo>
                  <a:pt x="566293" y="8255"/>
                </a:lnTo>
                <a:lnTo>
                  <a:pt x="600201" y="8255"/>
                </a:lnTo>
                <a:lnTo>
                  <a:pt x="632968" y="6096"/>
                </a:lnTo>
                <a:lnTo>
                  <a:pt x="663829" y="6096"/>
                </a:lnTo>
                <a:lnTo>
                  <a:pt x="695579" y="6096"/>
                </a:lnTo>
                <a:lnTo>
                  <a:pt x="729361" y="5334"/>
                </a:lnTo>
                <a:lnTo>
                  <a:pt x="762126" y="6096"/>
                </a:lnTo>
                <a:lnTo>
                  <a:pt x="791718" y="6096"/>
                </a:lnTo>
                <a:lnTo>
                  <a:pt x="821563" y="6096"/>
                </a:lnTo>
                <a:lnTo>
                  <a:pt x="852170" y="6096"/>
                </a:lnTo>
                <a:lnTo>
                  <a:pt x="881634" y="9271"/>
                </a:lnTo>
                <a:lnTo>
                  <a:pt x="907923" y="10795"/>
                </a:lnTo>
                <a:lnTo>
                  <a:pt x="933196" y="11811"/>
                </a:lnTo>
                <a:lnTo>
                  <a:pt x="959104" y="12954"/>
                </a:lnTo>
                <a:lnTo>
                  <a:pt x="985393" y="14732"/>
                </a:lnTo>
                <a:lnTo>
                  <a:pt x="1007745" y="14732"/>
                </a:lnTo>
                <a:lnTo>
                  <a:pt x="1026033" y="15748"/>
                </a:lnTo>
                <a:lnTo>
                  <a:pt x="1044701" y="19431"/>
                </a:lnTo>
                <a:lnTo>
                  <a:pt x="1065657" y="22606"/>
                </a:lnTo>
                <a:lnTo>
                  <a:pt x="1087247" y="25527"/>
                </a:lnTo>
                <a:lnTo>
                  <a:pt x="1110614" y="28067"/>
                </a:lnTo>
                <a:lnTo>
                  <a:pt x="1127887" y="29083"/>
                </a:lnTo>
                <a:lnTo>
                  <a:pt x="1138047" y="280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10959" y="18798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47088" y="792479"/>
            <a:ext cx="146989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438721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057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Plan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Blind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35" dirty="0">
                <a:solidFill>
                  <a:srgbClr val="CC0000"/>
                </a:solidFill>
                <a:latin typeface="Gill Sans MT"/>
                <a:cs typeface="Gill Sans MT"/>
              </a:rPr>
              <a:t>sac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type</a:t>
            </a:r>
            <a:r>
              <a:rPr sz="1500" b="1" spc="-45" dirty="0">
                <a:latin typeface="Gill Sans MT"/>
                <a:cs typeface="Gill Sans MT"/>
              </a:rPr>
              <a:t>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50" dirty="0">
                <a:latin typeface="Gill Sans MT"/>
                <a:cs typeface="Gill Sans MT"/>
              </a:rPr>
              <a:t> </a:t>
            </a:r>
            <a:r>
              <a:rPr sz="1500" b="1" dirty="0">
                <a:latin typeface="Gill Sans MT"/>
                <a:cs typeface="Gill Sans MT"/>
              </a:rPr>
              <a:t>body</a:t>
            </a:r>
            <a:r>
              <a:rPr sz="1500" b="1" spc="-55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plan</a:t>
            </a:r>
            <a:r>
              <a:rPr sz="1500" b="1" spc="-20" dirty="0">
                <a:latin typeface="Gill Sans MT"/>
                <a:cs typeface="Gill Sans MT"/>
              </a:rPr>
              <a:t>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45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present.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Mouth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0" dirty="0">
                <a:latin typeface="Gill Sans MT"/>
                <a:cs typeface="Gill Sans MT"/>
              </a:rPr>
              <a:t>present but </a:t>
            </a:r>
            <a:r>
              <a:rPr sz="1500" b="1" spc="15" dirty="0">
                <a:latin typeface="Gill Sans MT"/>
                <a:cs typeface="Gill Sans MT"/>
              </a:rPr>
              <a:t>anus is</a:t>
            </a:r>
            <a:r>
              <a:rPr sz="1500" b="1" spc="-155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absent.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Undigested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food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25" dirty="0">
                <a:latin typeface="Gill Sans MT"/>
                <a:cs typeface="Gill Sans MT"/>
              </a:rPr>
              <a:t>passed </a:t>
            </a:r>
            <a:r>
              <a:rPr sz="1500" b="1" spc="-40" dirty="0">
                <a:latin typeface="Gill Sans MT"/>
                <a:cs typeface="Gill Sans MT"/>
              </a:rPr>
              <a:t>out </a:t>
            </a:r>
            <a:r>
              <a:rPr sz="1500" b="1" spc="-30" dirty="0">
                <a:latin typeface="Gill Sans MT"/>
                <a:cs typeface="Gill Sans MT"/>
              </a:rPr>
              <a:t>through</a:t>
            </a:r>
            <a:r>
              <a:rPr sz="1500" b="1" spc="-295" dirty="0"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mouth.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35450" y="2203246"/>
            <a:ext cx="2401580" cy="27131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78326" y="974851"/>
            <a:ext cx="237236" cy="128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36263" y="9843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74419" y="1637156"/>
            <a:ext cx="815975" cy="38100"/>
          </a:xfrm>
          <a:custGeom>
            <a:avLst/>
            <a:gdLst/>
            <a:ahLst/>
            <a:cxnLst/>
            <a:rect l="l" t="t" r="r" b="b"/>
            <a:pathLst>
              <a:path w="815975" h="38100">
                <a:moveTo>
                  <a:pt x="0" y="2158"/>
                </a:moveTo>
                <a:lnTo>
                  <a:pt x="0" y="2158"/>
                </a:lnTo>
                <a:lnTo>
                  <a:pt x="9778" y="4317"/>
                </a:lnTo>
                <a:lnTo>
                  <a:pt x="20955" y="5333"/>
                </a:lnTo>
                <a:lnTo>
                  <a:pt x="30606" y="8636"/>
                </a:lnTo>
                <a:lnTo>
                  <a:pt x="45084" y="13969"/>
                </a:lnTo>
                <a:lnTo>
                  <a:pt x="61594" y="20446"/>
                </a:lnTo>
                <a:lnTo>
                  <a:pt x="78867" y="24764"/>
                </a:lnTo>
                <a:lnTo>
                  <a:pt x="95123" y="27304"/>
                </a:lnTo>
                <a:lnTo>
                  <a:pt x="112775" y="29463"/>
                </a:lnTo>
                <a:lnTo>
                  <a:pt x="130429" y="27304"/>
                </a:lnTo>
                <a:lnTo>
                  <a:pt x="147955" y="23749"/>
                </a:lnTo>
                <a:lnTo>
                  <a:pt x="165226" y="20446"/>
                </a:lnTo>
                <a:lnTo>
                  <a:pt x="180720" y="17525"/>
                </a:lnTo>
                <a:lnTo>
                  <a:pt x="195199" y="15112"/>
                </a:lnTo>
                <a:lnTo>
                  <a:pt x="209169" y="15112"/>
                </a:lnTo>
                <a:lnTo>
                  <a:pt x="224281" y="17525"/>
                </a:lnTo>
                <a:lnTo>
                  <a:pt x="240919" y="20446"/>
                </a:lnTo>
                <a:lnTo>
                  <a:pt x="257429" y="23749"/>
                </a:lnTo>
                <a:lnTo>
                  <a:pt x="275081" y="29463"/>
                </a:lnTo>
                <a:lnTo>
                  <a:pt x="294513" y="33400"/>
                </a:lnTo>
                <a:lnTo>
                  <a:pt x="313308" y="36956"/>
                </a:lnTo>
                <a:lnTo>
                  <a:pt x="331978" y="38100"/>
                </a:lnTo>
                <a:lnTo>
                  <a:pt x="331978" y="38100"/>
                </a:lnTo>
                <a:lnTo>
                  <a:pt x="349631" y="36956"/>
                </a:lnTo>
                <a:lnTo>
                  <a:pt x="366903" y="32384"/>
                </a:lnTo>
                <a:lnTo>
                  <a:pt x="385572" y="24764"/>
                </a:lnTo>
                <a:lnTo>
                  <a:pt x="402844" y="17525"/>
                </a:lnTo>
                <a:lnTo>
                  <a:pt x="419481" y="10794"/>
                </a:lnTo>
                <a:lnTo>
                  <a:pt x="435991" y="6476"/>
                </a:lnTo>
                <a:lnTo>
                  <a:pt x="453263" y="4317"/>
                </a:lnTo>
                <a:lnTo>
                  <a:pt x="473075" y="4317"/>
                </a:lnTo>
                <a:lnTo>
                  <a:pt x="491744" y="4317"/>
                </a:lnTo>
                <a:lnTo>
                  <a:pt x="509143" y="5333"/>
                </a:lnTo>
                <a:lnTo>
                  <a:pt x="525653" y="8636"/>
                </a:lnTo>
                <a:lnTo>
                  <a:pt x="541908" y="13969"/>
                </a:lnTo>
                <a:lnTo>
                  <a:pt x="558419" y="19430"/>
                </a:lnTo>
                <a:lnTo>
                  <a:pt x="576072" y="23749"/>
                </a:lnTo>
                <a:lnTo>
                  <a:pt x="592582" y="24764"/>
                </a:lnTo>
                <a:lnTo>
                  <a:pt x="608838" y="23749"/>
                </a:lnTo>
                <a:lnTo>
                  <a:pt x="624967" y="18668"/>
                </a:lnTo>
                <a:lnTo>
                  <a:pt x="641604" y="10794"/>
                </a:lnTo>
                <a:lnTo>
                  <a:pt x="659257" y="4317"/>
                </a:lnTo>
                <a:lnTo>
                  <a:pt x="680847" y="1015"/>
                </a:lnTo>
                <a:lnTo>
                  <a:pt x="704214" y="0"/>
                </a:lnTo>
                <a:lnTo>
                  <a:pt x="704214" y="0"/>
                </a:lnTo>
                <a:lnTo>
                  <a:pt x="727963" y="1015"/>
                </a:lnTo>
                <a:lnTo>
                  <a:pt x="749173" y="3175"/>
                </a:lnTo>
                <a:lnTo>
                  <a:pt x="769747" y="5333"/>
                </a:lnTo>
                <a:lnTo>
                  <a:pt x="787400" y="6476"/>
                </a:lnTo>
                <a:lnTo>
                  <a:pt x="800354" y="5333"/>
                </a:lnTo>
                <a:lnTo>
                  <a:pt x="815848" y="431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47951" y="1856358"/>
            <a:ext cx="3015615" cy="56515"/>
          </a:xfrm>
          <a:custGeom>
            <a:avLst/>
            <a:gdLst/>
            <a:ahLst/>
            <a:cxnLst/>
            <a:rect l="l" t="t" r="r" b="b"/>
            <a:pathLst>
              <a:path w="3015615" h="56514">
                <a:moveTo>
                  <a:pt x="0" y="16510"/>
                </a:moveTo>
                <a:lnTo>
                  <a:pt x="0" y="16510"/>
                </a:lnTo>
                <a:lnTo>
                  <a:pt x="9652" y="24129"/>
                </a:lnTo>
                <a:lnTo>
                  <a:pt x="19812" y="33781"/>
                </a:lnTo>
                <a:lnTo>
                  <a:pt x="34925" y="41401"/>
                </a:lnTo>
                <a:lnTo>
                  <a:pt x="51435" y="47497"/>
                </a:lnTo>
                <a:lnTo>
                  <a:pt x="69850" y="52196"/>
                </a:lnTo>
                <a:lnTo>
                  <a:pt x="88518" y="54356"/>
                </a:lnTo>
                <a:lnTo>
                  <a:pt x="105791" y="54356"/>
                </a:lnTo>
                <a:lnTo>
                  <a:pt x="123443" y="52196"/>
                </a:lnTo>
                <a:lnTo>
                  <a:pt x="141097" y="47497"/>
                </a:lnTo>
                <a:lnTo>
                  <a:pt x="157606" y="42417"/>
                </a:lnTo>
                <a:lnTo>
                  <a:pt x="174244" y="36702"/>
                </a:lnTo>
                <a:lnTo>
                  <a:pt x="191516" y="30225"/>
                </a:lnTo>
                <a:lnTo>
                  <a:pt x="209169" y="25145"/>
                </a:lnTo>
                <a:lnTo>
                  <a:pt x="226441" y="21970"/>
                </a:lnTo>
                <a:lnTo>
                  <a:pt x="242950" y="18287"/>
                </a:lnTo>
                <a:lnTo>
                  <a:pt x="260604" y="16510"/>
                </a:lnTo>
                <a:lnTo>
                  <a:pt x="280035" y="16510"/>
                </a:lnTo>
                <a:lnTo>
                  <a:pt x="280035" y="16510"/>
                </a:lnTo>
                <a:lnTo>
                  <a:pt x="299847" y="19430"/>
                </a:lnTo>
                <a:lnTo>
                  <a:pt x="319659" y="25145"/>
                </a:lnTo>
                <a:lnTo>
                  <a:pt x="335788" y="31241"/>
                </a:lnTo>
                <a:lnTo>
                  <a:pt x="350266" y="36702"/>
                </a:lnTo>
                <a:lnTo>
                  <a:pt x="365379" y="42417"/>
                </a:lnTo>
                <a:lnTo>
                  <a:pt x="384048" y="47497"/>
                </a:lnTo>
                <a:lnTo>
                  <a:pt x="406019" y="52196"/>
                </a:lnTo>
                <a:lnTo>
                  <a:pt x="425831" y="55117"/>
                </a:lnTo>
                <a:lnTo>
                  <a:pt x="444500" y="56133"/>
                </a:lnTo>
                <a:lnTo>
                  <a:pt x="444500" y="56133"/>
                </a:lnTo>
                <a:lnTo>
                  <a:pt x="462153" y="55117"/>
                </a:lnTo>
                <a:lnTo>
                  <a:pt x="479425" y="53212"/>
                </a:lnTo>
                <a:lnTo>
                  <a:pt x="498221" y="50037"/>
                </a:lnTo>
                <a:lnTo>
                  <a:pt x="516890" y="45338"/>
                </a:lnTo>
                <a:lnTo>
                  <a:pt x="535305" y="39242"/>
                </a:lnTo>
                <a:lnTo>
                  <a:pt x="555117" y="33781"/>
                </a:lnTo>
                <a:lnTo>
                  <a:pt x="573786" y="27304"/>
                </a:lnTo>
                <a:lnTo>
                  <a:pt x="593217" y="22605"/>
                </a:lnTo>
                <a:lnTo>
                  <a:pt x="613029" y="20447"/>
                </a:lnTo>
                <a:lnTo>
                  <a:pt x="634619" y="20447"/>
                </a:lnTo>
                <a:lnTo>
                  <a:pt x="657987" y="20447"/>
                </a:lnTo>
                <a:lnTo>
                  <a:pt x="679577" y="21970"/>
                </a:lnTo>
                <a:lnTo>
                  <a:pt x="700532" y="22605"/>
                </a:lnTo>
                <a:lnTo>
                  <a:pt x="718185" y="24129"/>
                </a:lnTo>
                <a:lnTo>
                  <a:pt x="734314" y="26288"/>
                </a:lnTo>
                <a:lnTo>
                  <a:pt x="750951" y="30225"/>
                </a:lnTo>
                <a:lnTo>
                  <a:pt x="766445" y="33781"/>
                </a:lnTo>
                <a:lnTo>
                  <a:pt x="784733" y="36702"/>
                </a:lnTo>
                <a:lnTo>
                  <a:pt x="805688" y="40258"/>
                </a:lnTo>
                <a:lnTo>
                  <a:pt x="829691" y="40258"/>
                </a:lnTo>
                <a:lnTo>
                  <a:pt x="853821" y="37718"/>
                </a:lnTo>
                <a:lnTo>
                  <a:pt x="876935" y="35940"/>
                </a:lnTo>
                <a:lnTo>
                  <a:pt x="894207" y="31241"/>
                </a:lnTo>
                <a:lnTo>
                  <a:pt x="910717" y="26288"/>
                </a:lnTo>
                <a:lnTo>
                  <a:pt x="927354" y="22605"/>
                </a:lnTo>
                <a:lnTo>
                  <a:pt x="945007" y="19430"/>
                </a:lnTo>
                <a:lnTo>
                  <a:pt x="965454" y="15493"/>
                </a:lnTo>
                <a:lnTo>
                  <a:pt x="986409" y="10794"/>
                </a:lnTo>
                <a:lnTo>
                  <a:pt x="1007237" y="7874"/>
                </a:lnTo>
                <a:lnTo>
                  <a:pt x="1027049" y="5334"/>
                </a:lnTo>
                <a:lnTo>
                  <a:pt x="1046861" y="4317"/>
                </a:lnTo>
                <a:lnTo>
                  <a:pt x="1066292" y="4317"/>
                </a:lnTo>
                <a:lnTo>
                  <a:pt x="1066292" y="4317"/>
                </a:lnTo>
                <a:lnTo>
                  <a:pt x="1084961" y="5334"/>
                </a:lnTo>
                <a:lnTo>
                  <a:pt x="1102614" y="7874"/>
                </a:lnTo>
                <a:lnTo>
                  <a:pt x="1121029" y="10794"/>
                </a:lnTo>
                <a:lnTo>
                  <a:pt x="1140841" y="16510"/>
                </a:lnTo>
                <a:lnTo>
                  <a:pt x="1160653" y="21970"/>
                </a:lnTo>
                <a:lnTo>
                  <a:pt x="1180084" y="25145"/>
                </a:lnTo>
                <a:lnTo>
                  <a:pt x="1199896" y="28066"/>
                </a:lnTo>
                <a:lnTo>
                  <a:pt x="1220724" y="31241"/>
                </a:lnTo>
                <a:lnTo>
                  <a:pt x="1240536" y="31241"/>
                </a:lnTo>
                <a:lnTo>
                  <a:pt x="1260348" y="31241"/>
                </a:lnTo>
                <a:lnTo>
                  <a:pt x="1276477" y="30225"/>
                </a:lnTo>
                <a:lnTo>
                  <a:pt x="1293749" y="28066"/>
                </a:lnTo>
                <a:lnTo>
                  <a:pt x="1312545" y="26288"/>
                </a:lnTo>
                <a:lnTo>
                  <a:pt x="1331214" y="22605"/>
                </a:lnTo>
                <a:lnTo>
                  <a:pt x="1353185" y="20447"/>
                </a:lnTo>
                <a:lnTo>
                  <a:pt x="1374013" y="18287"/>
                </a:lnTo>
                <a:lnTo>
                  <a:pt x="1393571" y="15493"/>
                </a:lnTo>
                <a:lnTo>
                  <a:pt x="1413256" y="11811"/>
                </a:lnTo>
                <a:lnTo>
                  <a:pt x="1434211" y="9651"/>
                </a:lnTo>
                <a:lnTo>
                  <a:pt x="1454023" y="9016"/>
                </a:lnTo>
                <a:lnTo>
                  <a:pt x="1475613" y="9651"/>
                </a:lnTo>
                <a:lnTo>
                  <a:pt x="1497584" y="11811"/>
                </a:lnTo>
                <a:lnTo>
                  <a:pt x="1516253" y="15493"/>
                </a:lnTo>
                <a:lnTo>
                  <a:pt x="1534668" y="18287"/>
                </a:lnTo>
                <a:lnTo>
                  <a:pt x="1551178" y="21970"/>
                </a:lnTo>
                <a:lnTo>
                  <a:pt x="1567815" y="25145"/>
                </a:lnTo>
                <a:lnTo>
                  <a:pt x="1585341" y="27304"/>
                </a:lnTo>
                <a:lnTo>
                  <a:pt x="1604772" y="31241"/>
                </a:lnTo>
                <a:lnTo>
                  <a:pt x="1626743" y="32765"/>
                </a:lnTo>
                <a:lnTo>
                  <a:pt x="1647698" y="33781"/>
                </a:lnTo>
                <a:lnTo>
                  <a:pt x="1669669" y="32765"/>
                </a:lnTo>
                <a:lnTo>
                  <a:pt x="1692275" y="30225"/>
                </a:lnTo>
                <a:lnTo>
                  <a:pt x="1717548" y="25145"/>
                </a:lnTo>
                <a:lnTo>
                  <a:pt x="1741932" y="21970"/>
                </a:lnTo>
                <a:lnTo>
                  <a:pt x="1764664" y="19430"/>
                </a:lnTo>
                <a:lnTo>
                  <a:pt x="1785493" y="17652"/>
                </a:lnTo>
                <a:lnTo>
                  <a:pt x="1805305" y="13969"/>
                </a:lnTo>
                <a:lnTo>
                  <a:pt x="1826260" y="12953"/>
                </a:lnTo>
                <a:lnTo>
                  <a:pt x="1846072" y="11811"/>
                </a:lnTo>
                <a:lnTo>
                  <a:pt x="1864360" y="11811"/>
                </a:lnTo>
                <a:lnTo>
                  <a:pt x="1882013" y="13969"/>
                </a:lnTo>
                <a:lnTo>
                  <a:pt x="1899665" y="16510"/>
                </a:lnTo>
                <a:lnTo>
                  <a:pt x="1918081" y="19430"/>
                </a:lnTo>
                <a:lnTo>
                  <a:pt x="1937893" y="22605"/>
                </a:lnTo>
                <a:lnTo>
                  <a:pt x="1957577" y="26288"/>
                </a:lnTo>
                <a:lnTo>
                  <a:pt x="1978152" y="30225"/>
                </a:lnTo>
                <a:lnTo>
                  <a:pt x="2000123" y="32765"/>
                </a:lnTo>
                <a:lnTo>
                  <a:pt x="2020951" y="34925"/>
                </a:lnTo>
                <a:lnTo>
                  <a:pt x="2041906" y="35940"/>
                </a:lnTo>
                <a:lnTo>
                  <a:pt x="2063496" y="35940"/>
                </a:lnTo>
                <a:lnTo>
                  <a:pt x="2063496" y="35940"/>
                </a:lnTo>
                <a:lnTo>
                  <a:pt x="2086864" y="33781"/>
                </a:lnTo>
                <a:lnTo>
                  <a:pt x="2111756" y="31241"/>
                </a:lnTo>
                <a:lnTo>
                  <a:pt x="2135886" y="27304"/>
                </a:lnTo>
                <a:lnTo>
                  <a:pt x="2158873" y="24129"/>
                </a:lnTo>
                <a:lnTo>
                  <a:pt x="2181860" y="20447"/>
                </a:lnTo>
                <a:lnTo>
                  <a:pt x="2204974" y="17652"/>
                </a:lnTo>
                <a:lnTo>
                  <a:pt x="2225802" y="15493"/>
                </a:lnTo>
                <a:lnTo>
                  <a:pt x="2244598" y="12953"/>
                </a:lnTo>
                <a:lnTo>
                  <a:pt x="2261870" y="11811"/>
                </a:lnTo>
                <a:lnTo>
                  <a:pt x="2279523" y="11811"/>
                </a:lnTo>
                <a:lnTo>
                  <a:pt x="2295652" y="12953"/>
                </a:lnTo>
                <a:lnTo>
                  <a:pt x="2312289" y="13969"/>
                </a:lnTo>
                <a:lnTo>
                  <a:pt x="2327656" y="16510"/>
                </a:lnTo>
                <a:lnTo>
                  <a:pt x="2342896" y="18287"/>
                </a:lnTo>
                <a:lnTo>
                  <a:pt x="2359406" y="20447"/>
                </a:lnTo>
                <a:lnTo>
                  <a:pt x="2376678" y="24129"/>
                </a:lnTo>
                <a:lnTo>
                  <a:pt x="2394331" y="26288"/>
                </a:lnTo>
                <a:lnTo>
                  <a:pt x="2413000" y="27304"/>
                </a:lnTo>
                <a:lnTo>
                  <a:pt x="2433574" y="28066"/>
                </a:lnTo>
                <a:lnTo>
                  <a:pt x="2454402" y="27304"/>
                </a:lnTo>
                <a:lnTo>
                  <a:pt x="2475357" y="26288"/>
                </a:lnTo>
                <a:lnTo>
                  <a:pt x="2496185" y="22605"/>
                </a:lnTo>
                <a:lnTo>
                  <a:pt x="2515997" y="19430"/>
                </a:lnTo>
                <a:lnTo>
                  <a:pt x="2534412" y="17652"/>
                </a:lnTo>
                <a:lnTo>
                  <a:pt x="2553081" y="15493"/>
                </a:lnTo>
                <a:lnTo>
                  <a:pt x="2571750" y="13969"/>
                </a:lnTo>
                <a:lnTo>
                  <a:pt x="2588006" y="15493"/>
                </a:lnTo>
                <a:lnTo>
                  <a:pt x="2604516" y="17652"/>
                </a:lnTo>
                <a:lnTo>
                  <a:pt x="2621788" y="19430"/>
                </a:lnTo>
                <a:lnTo>
                  <a:pt x="2640584" y="21970"/>
                </a:lnTo>
                <a:lnTo>
                  <a:pt x="2661412" y="24129"/>
                </a:lnTo>
                <a:lnTo>
                  <a:pt x="2683383" y="25145"/>
                </a:lnTo>
                <a:lnTo>
                  <a:pt x="2707513" y="25145"/>
                </a:lnTo>
                <a:lnTo>
                  <a:pt x="2729484" y="22605"/>
                </a:lnTo>
                <a:lnTo>
                  <a:pt x="2751074" y="20447"/>
                </a:lnTo>
                <a:lnTo>
                  <a:pt x="2769743" y="19430"/>
                </a:lnTo>
                <a:lnTo>
                  <a:pt x="2787396" y="19430"/>
                </a:lnTo>
                <a:lnTo>
                  <a:pt x="2805811" y="19430"/>
                </a:lnTo>
                <a:lnTo>
                  <a:pt x="2824480" y="19430"/>
                </a:lnTo>
                <a:lnTo>
                  <a:pt x="2844292" y="20447"/>
                </a:lnTo>
                <a:lnTo>
                  <a:pt x="2862707" y="21970"/>
                </a:lnTo>
                <a:lnTo>
                  <a:pt x="2882519" y="21970"/>
                </a:lnTo>
                <a:lnTo>
                  <a:pt x="2901188" y="21970"/>
                </a:lnTo>
                <a:lnTo>
                  <a:pt x="2919857" y="21970"/>
                </a:lnTo>
                <a:lnTo>
                  <a:pt x="2940812" y="21970"/>
                </a:lnTo>
                <a:lnTo>
                  <a:pt x="2960243" y="20447"/>
                </a:lnTo>
                <a:lnTo>
                  <a:pt x="2980055" y="19430"/>
                </a:lnTo>
                <a:lnTo>
                  <a:pt x="2995549" y="17652"/>
                </a:lnTo>
                <a:lnTo>
                  <a:pt x="3005201" y="12953"/>
                </a:lnTo>
                <a:lnTo>
                  <a:pt x="3010662" y="7874"/>
                </a:lnTo>
                <a:lnTo>
                  <a:pt x="3015361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89042" y="1613534"/>
            <a:ext cx="113411" cy="253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51984" y="1708784"/>
            <a:ext cx="9525" cy="105410"/>
          </a:xfrm>
          <a:custGeom>
            <a:avLst/>
            <a:gdLst/>
            <a:ahLst/>
            <a:cxnLst/>
            <a:rect l="l" t="t" r="r" b="b"/>
            <a:pathLst>
              <a:path w="9525" h="105410">
                <a:moveTo>
                  <a:pt x="5461" y="0"/>
                </a:moveTo>
                <a:lnTo>
                  <a:pt x="9016" y="16128"/>
                </a:lnTo>
                <a:lnTo>
                  <a:pt x="9016" y="37084"/>
                </a:lnTo>
                <a:lnTo>
                  <a:pt x="7874" y="61849"/>
                </a:lnTo>
                <a:lnTo>
                  <a:pt x="4317" y="86740"/>
                </a:lnTo>
                <a:lnTo>
                  <a:pt x="0" y="10541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62016" y="1671700"/>
            <a:ext cx="4445" cy="6985"/>
          </a:xfrm>
          <a:custGeom>
            <a:avLst/>
            <a:gdLst/>
            <a:ahLst/>
            <a:cxnLst/>
            <a:rect l="l" t="t" r="r" b="b"/>
            <a:pathLst>
              <a:path w="4445" h="6985">
                <a:moveTo>
                  <a:pt x="0" y="6476"/>
                </a:moveTo>
                <a:lnTo>
                  <a:pt x="406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19166" y="1696719"/>
            <a:ext cx="149352" cy="1173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212588" y="1548891"/>
            <a:ext cx="13335" cy="304165"/>
          </a:xfrm>
          <a:custGeom>
            <a:avLst/>
            <a:gdLst/>
            <a:ahLst/>
            <a:cxnLst/>
            <a:rect l="l" t="t" r="r" b="b"/>
            <a:pathLst>
              <a:path w="13335" h="304164">
                <a:moveTo>
                  <a:pt x="0" y="40259"/>
                </a:moveTo>
                <a:lnTo>
                  <a:pt x="0" y="40259"/>
                </a:lnTo>
                <a:lnTo>
                  <a:pt x="1142" y="25146"/>
                </a:lnTo>
                <a:lnTo>
                  <a:pt x="2159" y="11176"/>
                </a:lnTo>
                <a:lnTo>
                  <a:pt x="3301" y="0"/>
                </a:lnTo>
                <a:lnTo>
                  <a:pt x="3301" y="0"/>
                </a:lnTo>
                <a:lnTo>
                  <a:pt x="3301" y="12192"/>
                </a:lnTo>
                <a:lnTo>
                  <a:pt x="5461" y="31623"/>
                </a:lnTo>
                <a:lnTo>
                  <a:pt x="7620" y="57658"/>
                </a:lnTo>
                <a:lnTo>
                  <a:pt x="9778" y="90424"/>
                </a:lnTo>
                <a:lnTo>
                  <a:pt x="10795" y="125222"/>
                </a:lnTo>
                <a:lnTo>
                  <a:pt x="11937" y="156210"/>
                </a:lnTo>
                <a:lnTo>
                  <a:pt x="12953" y="183642"/>
                </a:lnTo>
                <a:lnTo>
                  <a:pt x="12953" y="206248"/>
                </a:lnTo>
                <a:lnTo>
                  <a:pt x="12953" y="229362"/>
                </a:lnTo>
                <a:lnTo>
                  <a:pt x="11937" y="250952"/>
                </a:lnTo>
                <a:lnTo>
                  <a:pt x="7620" y="30416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96204" y="1684781"/>
            <a:ext cx="105918" cy="857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65165" y="1516125"/>
            <a:ext cx="134620" cy="302260"/>
          </a:xfrm>
          <a:custGeom>
            <a:avLst/>
            <a:gdLst/>
            <a:ahLst/>
            <a:cxnLst/>
            <a:rect l="l" t="t" r="r" b="b"/>
            <a:pathLst>
              <a:path w="134620" h="302260">
                <a:moveTo>
                  <a:pt x="0" y="0"/>
                </a:moveTo>
                <a:lnTo>
                  <a:pt x="21971" y="3556"/>
                </a:lnTo>
                <a:lnTo>
                  <a:pt x="42545" y="8636"/>
                </a:lnTo>
                <a:lnTo>
                  <a:pt x="64770" y="17652"/>
                </a:lnTo>
                <a:lnTo>
                  <a:pt x="85344" y="28448"/>
                </a:lnTo>
                <a:lnTo>
                  <a:pt x="104012" y="46100"/>
                </a:lnTo>
                <a:lnTo>
                  <a:pt x="120650" y="65532"/>
                </a:lnTo>
                <a:lnTo>
                  <a:pt x="130301" y="84962"/>
                </a:lnTo>
                <a:lnTo>
                  <a:pt x="134620" y="109093"/>
                </a:lnTo>
                <a:lnTo>
                  <a:pt x="134620" y="132842"/>
                </a:lnTo>
                <a:lnTo>
                  <a:pt x="130301" y="155575"/>
                </a:lnTo>
                <a:lnTo>
                  <a:pt x="123825" y="173227"/>
                </a:lnTo>
                <a:lnTo>
                  <a:pt x="113792" y="188975"/>
                </a:lnTo>
                <a:lnTo>
                  <a:pt x="102997" y="206248"/>
                </a:lnTo>
                <a:lnTo>
                  <a:pt x="89662" y="222885"/>
                </a:lnTo>
                <a:lnTo>
                  <a:pt x="77724" y="237998"/>
                </a:lnTo>
                <a:lnTo>
                  <a:pt x="62357" y="253492"/>
                </a:lnTo>
                <a:lnTo>
                  <a:pt x="47117" y="270763"/>
                </a:lnTo>
                <a:lnTo>
                  <a:pt x="31750" y="287274"/>
                </a:lnTo>
                <a:lnTo>
                  <a:pt x="17653" y="30200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27522" y="1786889"/>
            <a:ext cx="3810" cy="29209"/>
          </a:xfrm>
          <a:custGeom>
            <a:avLst/>
            <a:gdLst/>
            <a:ahLst/>
            <a:cxnLst/>
            <a:rect l="l" t="t" r="r" b="b"/>
            <a:pathLst>
              <a:path w="3810" h="29210">
                <a:moveTo>
                  <a:pt x="0" y="29083"/>
                </a:moveTo>
                <a:lnTo>
                  <a:pt x="1015" y="15494"/>
                </a:lnTo>
                <a:lnTo>
                  <a:pt x="3555" y="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70271" y="1352549"/>
            <a:ext cx="207263" cy="2407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78500" y="14152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22746" y="1548891"/>
            <a:ext cx="10795" cy="2540"/>
          </a:xfrm>
          <a:custGeom>
            <a:avLst/>
            <a:gdLst/>
            <a:ahLst/>
            <a:cxnLst/>
            <a:rect l="l" t="t" r="r" b="b"/>
            <a:pathLst>
              <a:path w="10795" h="2540">
                <a:moveTo>
                  <a:pt x="10794" y="2159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04010" y="2101850"/>
            <a:ext cx="1366520" cy="63500"/>
          </a:xfrm>
          <a:custGeom>
            <a:avLst/>
            <a:gdLst/>
            <a:ahLst/>
            <a:cxnLst/>
            <a:rect l="l" t="t" r="r" b="b"/>
            <a:pathLst>
              <a:path w="1366520" h="63500">
                <a:moveTo>
                  <a:pt x="0" y="0"/>
                </a:moveTo>
                <a:lnTo>
                  <a:pt x="12192" y="8255"/>
                </a:lnTo>
                <a:lnTo>
                  <a:pt x="20828" y="19812"/>
                </a:lnTo>
                <a:lnTo>
                  <a:pt x="34163" y="31368"/>
                </a:lnTo>
                <a:lnTo>
                  <a:pt x="49276" y="40005"/>
                </a:lnTo>
                <a:lnTo>
                  <a:pt x="68072" y="45719"/>
                </a:lnTo>
                <a:lnTo>
                  <a:pt x="86740" y="49656"/>
                </a:lnTo>
                <a:lnTo>
                  <a:pt x="106553" y="50800"/>
                </a:lnTo>
                <a:lnTo>
                  <a:pt x="106553" y="50800"/>
                </a:lnTo>
                <a:lnTo>
                  <a:pt x="127000" y="49656"/>
                </a:lnTo>
                <a:lnTo>
                  <a:pt x="145796" y="46862"/>
                </a:lnTo>
                <a:lnTo>
                  <a:pt x="165608" y="42163"/>
                </a:lnTo>
                <a:lnTo>
                  <a:pt x="182879" y="36703"/>
                </a:lnTo>
                <a:lnTo>
                  <a:pt x="199390" y="31368"/>
                </a:lnTo>
                <a:lnTo>
                  <a:pt x="215646" y="23749"/>
                </a:lnTo>
                <a:lnTo>
                  <a:pt x="231140" y="19812"/>
                </a:lnTo>
                <a:lnTo>
                  <a:pt x="242951" y="17272"/>
                </a:lnTo>
                <a:lnTo>
                  <a:pt x="257428" y="14097"/>
                </a:lnTo>
                <a:lnTo>
                  <a:pt x="271398" y="10794"/>
                </a:lnTo>
                <a:lnTo>
                  <a:pt x="286892" y="9398"/>
                </a:lnTo>
                <a:lnTo>
                  <a:pt x="305562" y="10794"/>
                </a:lnTo>
                <a:lnTo>
                  <a:pt x="324992" y="14097"/>
                </a:lnTo>
                <a:lnTo>
                  <a:pt x="344804" y="18415"/>
                </a:lnTo>
                <a:lnTo>
                  <a:pt x="364616" y="24892"/>
                </a:lnTo>
                <a:lnTo>
                  <a:pt x="383413" y="32385"/>
                </a:lnTo>
                <a:lnTo>
                  <a:pt x="399541" y="40005"/>
                </a:lnTo>
                <a:lnTo>
                  <a:pt x="415035" y="45719"/>
                </a:lnTo>
                <a:lnTo>
                  <a:pt x="430529" y="49656"/>
                </a:lnTo>
                <a:lnTo>
                  <a:pt x="448945" y="52959"/>
                </a:lnTo>
                <a:lnTo>
                  <a:pt x="467614" y="54356"/>
                </a:lnTo>
                <a:lnTo>
                  <a:pt x="487426" y="51816"/>
                </a:lnTo>
                <a:lnTo>
                  <a:pt x="507872" y="48641"/>
                </a:lnTo>
                <a:lnTo>
                  <a:pt x="529844" y="46862"/>
                </a:lnTo>
                <a:lnTo>
                  <a:pt x="552958" y="44704"/>
                </a:lnTo>
                <a:lnTo>
                  <a:pt x="575945" y="40005"/>
                </a:lnTo>
                <a:lnTo>
                  <a:pt x="596900" y="35687"/>
                </a:lnTo>
                <a:lnTo>
                  <a:pt x="616712" y="32385"/>
                </a:lnTo>
                <a:lnTo>
                  <a:pt x="635000" y="29210"/>
                </a:lnTo>
                <a:lnTo>
                  <a:pt x="651256" y="27050"/>
                </a:lnTo>
                <a:lnTo>
                  <a:pt x="667766" y="24892"/>
                </a:lnTo>
                <a:lnTo>
                  <a:pt x="683260" y="22732"/>
                </a:lnTo>
                <a:lnTo>
                  <a:pt x="699770" y="21590"/>
                </a:lnTo>
                <a:lnTo>
                  <a:pt x="716026" y="23749"/>
                </a:lnTo>
                <a:lnTo>
                  <a:pt x="732535" y="25907"/>
                </a:lnTo>
                <a:lnTo>
                  <a:pt x="748029" y="31368"/>
                </a:lnTo>
                <a:lnTo>
                  <a:pt x="762127" y="38226"/>
                </a:lnTo>
                <a:lnTo>
                  <a:pt x="775462" y="45719"/>
                </a:lnTo>
                <a:lnTo>
                  <a:pt x="789432" y="50800"/>
                </a:lnTo>
                <a:lnTo>
                  <a:pt x="804926" y="55499"/>
                </a:lnTo>
                <a:lnTo>
                  <a:pt x="821182" y="57657"/>
                </a:lnTo>
                <a:lnTo>
                  <a:pt x="839851" y="58674"/>
                </a:lnTo>
                <a:lnTo>
                  <a:pt x="859663" y="57657"/>
                </a:lnTo>
                <a:lnTo>
                  <a:pt x="880237" y="56515"/>
                </a:lnTo>
                <a:lnTo>
                  <a:pt x="901065" y="54356"/>
                </a:lnTo>
                <a:lnTo>
                  <a:pt x="921892" y="50800"/>
                </a:lnTo>
                <a:lnTo>
                  <a:pt x="941704" y="46862"/>
                </a:lnTo>
                <a:lnTo>
                  <a:pt x="960501" y="41021"/>
                </a:lnTo>
                <a:lnTo>
                  <a:pt x="977772" y="36703"/>
                </a:lnTo>
                <a:lnTo>
                  <a:pt x="995045" y="33528"/>
                </a:lnTo>
                <a:lnTo>
                  <a:pt x="1013714" y="31368"/>
                </a:lnTo>
                <a:lnTo>
                  <a:pt x="1029208" y="31368"/>
                </a:lnTo>
                <a:lnTo>
                  <a:pt x="1044702" y="34543"/>
                </a:lnTo>
                <a:lnTo>
                  <a:pt x="1059815" y="39243"/>
                </a:lnTo>
                <a:lnTo>
                  <a:pt x="1075309" y="44704"/>
                </a:lnTo>
                <a:lnTo>
                  <a:pt x="1090803" y="49656"/>
                </a:lnTo>
                <a:lnTo>
                  <a:pt x="1108075" y="54356"/>
                </a:lnTo>
                <a:lnTo>
                  <a:pt x="1124204" y="57657"/>
                </a:lnTo>
                <a:lnTo>
                  <a:pt x="1141857" y="60832"/>
                </a:lnTo>
                <a:lnTo>
                  <a:pt x="1159510" y="61594"/>
                </a:lnTo>
                <a:lnTo>
                  <a:pt x="1176782" y="62992"/>
                </a:lnTo>
                <a:lnTo>
                  <a:pt x="1196594" y="58674"/>
                </a:lnTo>
                <a:lnTo>
                  <a:pt x="1215390" y="54356"/>
                </a:lnTo>
                <a:lnTo>
                  <a:pt x="1232916" y="49656"/>
                </a:lnTo>
                <a:lnTo>
                  <a:pt x="1250315" y="46862"/>
                </a:lnTo>
                <a:lnTo>
                  <a:pt x="1266825" y="44704"/>
                </a:lnTo>
                <a:lnTo>
                  <a:pt x="1281938" y="44704"/>
                </a:lnTo>
                <a:lnTo>
                  <a:pt x="1298448" y="46862"/>
                </a:lnTo>
                <a:lnTo>
                  <a:pt x="1316101" y="47879"/>
                </a:lnTo>
                <a:lnTo>
                  <a:pt x="1333754" y="49656"/>
                </a:lnTo>
                <a:lnTo>
                  <a:pt x="1347851" y="49656"/>
                </a:lnTo>
                <a:lnTo>
                  <a:pt x="1357503" y="49656"/>
                </a:lnTo>
                <a:lnTo>
                  <a:pt x="1366139" y="5080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99967" y="2122423"/>
            <a:ext cx="2223770" cy="29209"/>
          </a:xfrm>
          <a:custGeom>
            <a:avLst/>
            <a:gdLst/>
            <a:ahLst/>
            <a:cxnLst/>
            <a:rect l="l" t="t" r="r" b="b"/>
            <a:pathLst>
              <a:path w="2223770" h="29210">
                <a:moveTo>
                  <a:pt x="0" y="0"/>
                </a:moveTo>
                <a:lnTo>
                  <a:pt x="13970" y="6476"/>
                </a:lnTo>
                <a:lnTo>
                  <a:pt x="30607" y="8636"/>
                </a:lnTo>
                <a:lnTo>
                  <a:pt x="50419" y="10794"/>
                </a:lnTo>
                <a:lnTo>
                  <a:pt x="71247" y="10794"/>
                </a:lnTo>
                <a:lnTo>
                  <a:pt x="92075" y="9651"/>
                </a:lnTo>
                <a:lnTo>
                  <a:pt x="112649" y="9651"/>
                </a:lnTo>
                <a:lnTo>
                  <a:pt x="133477" y="10794"/>
                </a:lnTo>
                <a:lnTo>
                  <a:pt x="154432" y="11811"/>
                </a:lnTo>
                <a:lnTo>
                  <a:pt x="175260" y="13969"/>
                </a:lnTo>
                <a:lnTo>
                  <a:pt x="194691" y="13969"/>
                </a:lnTo>
                <a:lnTo>
                  <a:pt x="213487" y="12954"/>
                </a:lnTo>
                <a:lnTo>
                  <a:pt x="231140" y="13969"/>
                </a:lnTo>
                <a:lnTo>
                  <a:pt x="247650" y="15112"/>
                </a:lnTo>
                <a:lnTo>
                  <a:pt x="266065" y="16129"/>
                </a:lnTo>
                <a:lnTo>
                  <a:pt x="284734" y="16129"/>
                </a:lnTo>
                <a:lnTo>
                  <a:pt x="307721" y="16129"/>
                </a:lnTo>
                <a:lnTo>
                  <a:pt x="330835" y="17652"/>
                </a:lnTo>
                <a:lnTo>
                  <a:pt x="354584" y="17652"/>
                </a:lnTo>
                <a:lnTo>
                  <a:pt x="379095" y="17652"/>
                </a:lnTo>
                <a:lnTo>
                  <a:pt x="402844" y="16129"/>
                </a:lnTo>
                <a:lnTo>
                  <a:pt x="423672" y="16129"/>
                </a:lnTo>
                <a:lnTo>
                  <a:pt x="442468" y="16129"/>
                </a:lnTo>
                <a:lnTo>
                  <a:pt x="456438" y="15112"/>
                </a:lnTo>
                <a:lnTo>
                  <a:pt x="471932" y="15112"/>
                </a:lnTo>
                <a:lnTo>
                  <a:pt x="488188" y="15112"/>
                </a:lnTo>
                <a:lnTo>
                  <a:pt x="506857" y="13969"/>
                </a:lnTo>
                <a:lnTo>
                  <a:pt x="528828" y="12954"/>
                </a:lnTo>
                <a:lnTo>
                  <a:pt x="555117" y="12954"/>
                </a:lnTo>
                <a:lnTo>
                  <a:pt x="582422" y="13969"/>
                </a:lnTo>
                <a:lnTo>
                  <a:pt x="606552" y="12954"/>
                </a:lnTo>
                <a:lnTo>
                  <a:pt x="629666" y="11811"/>
                </a:lnTo>
                <a:lnTo>
                  <a:pt x="650494" y="10794"/>
                </a:lnTo>
                <a:lnTo>
                  <a:pt x="669925" y="10794"/>
                </a:lnTo>
                <a:lnTo>
                  <a:pt x="686435" y="11811"/>
                </a:lnTo>
                <a:lnTo>
                  <a:pt x="705231" y="9651"/>
                </a:lnTo>
                <a:lnTo>
                  <a:pt x="724662" y="8636"/>
                </a:lnTo>
                <a:lnTo>
                  <a:pt x="741172" y="9651"/>
                </a:lnTo>
                <a:lnTo>
                  <a:pt x="759968" y="9651"/>
                </a:lnTo>
                <a:lnTo>
                  <a:pt x="783717" y="8636"/>
                </a:lnTo>
                <a:lnTo>
                  <a:pt x="812165" y="9651"/>
                </a:lnTo>
                <a:lnTo>
                  <a:pt x="839470" y="9651"/>
                </a:lnTo>
                <a:lnTo>
                  <a:pt x="862838" y="9651"/>
                </a:lnTo>
                <a:lnTo>
                  <a:pt x="886714" y="10794"/>
                </a:lnTo>
                <a:lnTo>
                  <a:pt x="911860" y="10794"/>
                </a:lnTo>
                <a:lnTo>
                  <a:pt x="939165" y="11811"/>
                </a:lnTo>
                <a:lnTo>
                  <a:pt x="965454" y="12954"/>
                </a:lnTo>
                <a:lnTo>
                  <a:pt x="989584" y="13969"/>
                </a:lnTo>
                <a:lnTo>
                  <a:pt x="1014857" y="15112"/>
                </a:lnTo>
                <a:lnTo>
                  <a:pt x="1041146" y="15112"/>
                </a:lnTo>
                <a:lnTo>
                  <a:pt x="1068451" y="15112"/>
                </a:lnTo>
                <a:lnTo>
                  <a:pt x="1097915" y="15112"/>
                </a:lnTo>
                <a:lnTo>
                  <a:pt x="1125347" y="18668"/>
                </a:lnTo>
                <a:lnTo>
                  <a:pt x="1149858" y="20447"/>
                </a:lnTo>
                <a:lnTo>
                  <a:pt x="1168146" y="21589"/>
                </a:lnTo>
                <a:lnTo>
                  <a:pt x="1187958" y="20447"/>
                </a:lnTo>
                <a:lnTo>
                  <a:pt x="1206754" y="19431"/>
                </a:lnTo>
                <a:lnTo>
                  <a:pt x="1222883" y="20447"/>
                </a:lnTo>
                <a:lnTo>
                  <a:pt x="1241679" y="21589"/>
                </a:lnTo>
                <a:lnTo>
                  <a:pt x="1264285" y="22606"/>
                </a:lnTo>
                <a:lnTo>
                  <a:pt x="1288796" y="22606"/>
                </a:lnTo>
                <a:lnTo>
                  <a:pt x="1309243" y="22606"/>
                </a:lnTo>
                <a:lnTo>
                  <a:pt x="1329055" y="22606"/>
                </a:lnTo>
                <a:lnTo>
                  <a:pt x="1349629" y="22606"/>
                </a:lnTo>
                <a:lnTo>
                  <a:pt x="1372997" y="24130"/>
                </a:lnTo>
                <a:lnTo>
                  <a:pt x="1395730" y="22606"/>
                </a:lnTo>
                <a:lnTo>
                  <a:pt x="1414399" y="22606"/>
                </a:lnTo>
                <a:lnTo>
                  <a:pt x="1433195" y="21589"/>
                </a:lnTo>
                <a:lnTo>
                  <a:pt x="1451483" y="21589"/>
                </a:lnTo>
                <a:lnTo>
                  <a:pt x="1469136" y="21589"/>
                </a:lnTo>
                <a:lnTo>
                  <a:pt x="1488948" y="21589"/>
                </a:lnTo>
                <a:lnTo>
                  <a:pt x="1506220" y="22606"/>
                </a:lnTo>
                <a:lnTo>
                  <a:pt x="1521714" y="22606"/>
                </a:lnTo>
                <a:lnTo>
                  <a:pt x="1521714" y="22606"/>
                </a:lnTo>
                <a:lnTo>
                  <a:pt x="1538224" y="25145"/>
                </a:lnTo>
                <a:lnTo>
                  <a:pt x="1559179" y="26288"/>
                </a:lnTo>
                <a:lnTo>
                  <a:pt x="1584325" y="27305"/>
                </a:lnTo>
                <a:lnTo>
                  <a:pt x="1607058" y="26288"/>
                </a:lnTo>
                <a:lnTo>
                  <a:pt x="1625727" y="26288"/>
                </a:lnTo>
                <a:lnTo>
                  <a:pt x="1643380" y="25145"/>
                </a:lnTo>
                <a:lnTo>
                  <a:pt x="1662049" y="25145"/>
                </a:lnTo>
                <a:lnTo>
                  <a:pt x="1678305" y="26288"/>
                </a:lnTo>
                <a:lnTo>
                  <a:pt x="1694815" y="27305"/>
                </a:lnTo>
                <a:lnTo>
                  <a:pt x="1713230" y="27305"/>
                </a:lnTo>
                <a:lnTo>
                  <a:pt x="1731899" y="27305"/>
                </a:lnTo>
                <a:lnTo>
                  <a:pt x="1748536" y="27305"/>
                </a:lnTo>
                <a:lnTo>
                  <a:pt x="1766824" y="26288"/>
                </a:lnTo>
                <a:lnTo>
                  <a:pt x="1786636" y="26288"/>
                </a:lnTo>
                <a:lnTo>
                  <a:pt x="1809750" y="27305"/>
                </a:lnTo>
                <a:lnTo>
                  <a:pt x="1833880" y="29082"/>
                </a:lnTo>
                <a:lnTo>
                  <a:pt x="1856867" y="29082"/>
                </a:lnTo>
                <a:lnTo>
                  <a:pt x="1877441" y="28067"/>
                </a:lnTo>
                <a:lnTo>
                  <a:pt x="1897126" y="28067"/>
                </a:lnTo>
                <a:lnTo>
                  <a:pt x="1914779" y="28067"/>
                </a:lnTo>
                <a:lnTo>
                  <a:pt x="1931416" y="27305"/>
                </a:lnTo>
                <a:lnTo>
                  <a:pt x="1948688" y="27305"/>
                </a:lnTo>
                <a:lnTo>
                  <a:pt x="1964182" y="28067"/>
                </a:lnTo>
                <a:lnTo>
                  <a:pt x="1981454" y="28067"/>
                </a:lnTo>
                <a:lnTo>
                  <a:pt x="1999107" y="28067"/>
                </a:lnTo>
                <a:lnTo>
                  <a:pt x="2016760" y="27305"/>
                </a:lnTo>
                <a:lnTo>
                  <a:pt x="2035048" y="25145"/>
                </a:lnTo>
                <a:lnTo>
                  <a:pt x="2053717" y="24130"/>
                </a:lnTo>
                <a:lnTo>
                  <a:pt x="2073529" y="22606"/>
                </a:lnTo>
                <a:lnTo>
                  <a:pt x="2095500" y="22606"/>
                </a:lnTo>
                <a:lnTo>
                  <a:pt x="2118614" y="24130"/>
                </a:lnTo>
                <a:lnTo>
                  <a:pt x="2142744" y="25145"/>
                </a:lnTo>
                <a:lnTo>
                  <a:pt x="2163191" y="26288"/>
                </a:lnTo>
                <a:lnTo>
                  <a:pt x="2183003" y="27305"/>
                </a:lnTo>
                <a:lnTo>
                  <a:pt x="2183003" y="27305"/>
                </a:lnTo>
                <a:lnTo>
                  <a:pt x="2200656" y="26288"/>
                </a:lnTo>
                <a:lnTo>
                  <a:pt x="2213610" y="21589"/>
                </a:lnTo>
                <a:lnTo>
                  <a:pt x="2223389" y="1511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516117" y="21137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97050" y="840104"/>
            <a:ext cx="559371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Appendages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In </a:t>
            </a:r>
            <a:r>
              <a:rPr sz="1500" spc="-70" dirty="0">
                <a:latin typeface="Lucida Sans"/>
                <a:cs typeface="Lucida Sans"/>
              </a:rPr>
              <a:t>some </a:t>
            </a:r>
            <a:r>
              <a:rPr sz="1500" spc="-65" dirty="0">
                <a:latin typeface="Lucida Sans"/>
                <a:cs typeface="Lucida Sans"/>
              </a:rPr>
              <a:t>amphibians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limbs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are absent</a:t>
            </a:r>
            <a:r>
              <a:rPr sz="1500" b="1" spc="-2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(Apoda).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Digits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Arial"/>
                <a:cs typeface="Arial"/>
              </a:rPr>
              <a:t>without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claws</a:t>
            </a:r>
            <a:r>
              <a:rPr sz="1500" spc="-40" dirty="0">
                <a:latin typeface="Lucida Sans"/>
                <a:cs typeface="Lucida Sans"/>
              </a:rPr>
              <a:t>,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nails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or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hoofs,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often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have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webs.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34128" y="1895854"/>
            <a:ext cx="4230624" cy="31729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40432" y="1647825"/>
            <a:ext cx="2798445" cy="34290"/>
          </a:xfrm>
          <a:custGeom>
            <a:avLst/>
            <a:gdLst/>
            <a:ahLst/>
            <a:cxnLst/>
            <a:rect l="l" t="t" r="r" b="b"/>
            <a:pathLst>
              <a:path w="2798445" h="34289">
                <a:moveTo>
                  <a:pt x="-9525" y="16954"/>
                </a:moveTo>
                <a:lnTo>
                  <a:pt x="2807843" y="16954"/>
                </a:lnTo>
              </a:path>
            </a:pathLst>
          </a:custGeom>
          <a:ln w="5295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50208" y="1183131"/>
            <a:ext cx="502284" cy="235585"/>
          </a:xfrm>
          <a:custGeom>
            <a:avLst/>
            <a:gdLst/>
            <a:ahLst/>
            <a:cxnLst/>
            <a:rect l="l" t="t" r="r" b="b"/>
            <a:pathLst>
              <a:path w="502285" h="235584">
                <a:moveTo>
                  <a:pt x="11937" y="179958"/>
                </a:moveTo>
                <a:lnTo>
                  <a:pt x="11937" y="179958"/>
                </a:lnTo>
                <a:lnTo>
                  <a:pt x="0" y="211708"/>
                </a:lnTo>
                <a:lnTo>
                  <a:pt x="0" y="211708"/>
                </a:lnTo>
                <a:lnTo>
                  <a:pt x="2920" y="224916"/>
                </a:lnTo>
                <a:lnTo>
                  <a:pt x="11937" y="234314"/>
                </a:lnTo>
                <a:lnTo>
                  <a:pt x="32384" y="235457"/>
                </a:lnTo>
                <a:lnTo>
                  <a:pt x="59816" y="228218"/>
                </a:lnTo>
                <a:lnTo>
                  <a:pt x="90804" y="216026"/>
                </a:lnTo>
                <a:lnTo>
                  <a:pt x="120268" y="201929"/>
                </a:lnTo>
                <a:lnTo>
                  <a:pt x="153034" y="185419"/>
                </a:lnTo>
                <a:lnTo>
                  <a:pt x="190118" y="168147"/>
                </a:lnTo>
                <a:lnTo>
                  <a:pt x="227583" y="148716"/>
                </a:lnTo>
                <a:lnTo>
                  <a:pt x="262508" y="133476"/>
                </a:lnTo>
                <a:lnTo>
                  <a:pt x="295655" y="118109"/>
                </a:lnTo>
                <a:lnTo>
                  <a:pt x="330200" y="103250"/>
                </a:lnTo>
                <a:lnTo>
                  <a:pt x="364363" y="88900"/>
                </a:lnTo>
                <a:lnTo>
                  <a:pt x="392811" y="78486"/>
                </a:lnTo>
                <a:lnTo>
                  <a:pt x="417956" y="67309"/>
                </a:lnTo>
                <a:lnTo>
                  <a:pt x="442087" y="55371"/>
                </a:lnTo>
                <a:lnTo>
                  <a:pt x="464057" y="44576"/>
                </a:lnTo>
                <a:lnTo>
                  <a:pt x="464057" y="44576"/>
                </a:lnTo>
                <a:lnTo>
                  <a:pt x="483869" y="33400"/>
                </a:lnTo>
                <a:lnTo>
                  <a:pt x="498982" y="20446"/>
                </a:lnTo>
                <a:lnTo>
                  <a:pt x="502284" y="8636"/>
                </a:lnTo>
                <a:lnTo>
                  <a:pt x="49250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19727" y="1209039"/>
            <a:ext cx="1270" cy="14604"/>
          </a:xfrm>
          <a:custGeom>
            <a:avLst/>
            <a:gdLst/>
            <a:ahLst/>
            <a:cxnLst/>
            <a:rect l="l" t="t" r="r" b="b"/>
            <a:pathLst>
              <a:path w="1270" h="14605">
                <a:moveTo>
                  <a:pt x="0" y="0"/>
                </a:moveTo>
                <a:lnTo>
                  <a:pt x="1015" y="1435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34990" y="1296161"/>
            <a:ext cx="310515" cy="280035"/>
          </a:xfrm>
          <a:custGeom>
            <a:avLst/>
            <a:gdLst/>
            <a:ahLst/>
            <a:cxnLst/>
            <a:rect l="l" t="t" r="r" b="b"/>
            <a:pathLst>
              <a:path w="310514" h="280034">
                <a:moveTo>
                  <a:pt x="140081" y="2921"/>
                </a:moveTo>
                <a:lnTo>
                  <a:pt x="123951" y="0"/>
                </a:lnTo>
                <a:lnTo>
                  <a:pt x="107314" y="0"/>
                </a:lnTo>
                <a:lnTo>
                  <a:pt x="87502" y="5079"/>
                </a:lnTo>
                <a:lnTo>
                  <a:pt x="68072" y="13715"/>
                </a:lnTo>
                <a:lnTo>
                  <a:pt x="51562" y="25908"/>
                </a:lnTo>
                <a:lnTo>
                  <a:pt x="37084" y="41021"/>
                </a:lnTo>
                <a:lnTo>
                  <a:pt x="25273" y="61595"/>
                </a:lnTo>
                <a:lnTo>
                  <a:pt x="14477" y="85725"/>
                </a:lnTo>
                <a:lnTo>
                  <a:pt x="6476" y="109474"/>
                </a:lnTo>
                <a:lnTo>
                  <a:pt x="2159" y="136778"/>
                </a:lnTo>
                <a:lnTo>
                  <a:pt x="0" y="165988"/>
                </a:lnTo>
                <a:lnTo>
                  <a:pt x="2159" y="192912"/>
                </a:lnTo>
                <a:lnTo>
                  <a:pt x="7620" y="218821"/>
                </a:lnTo>
                <a:lnTo>
                  <a:pt x="16256" y="238633"/>
                </a:lnTo>
                <a:lnTo>
                  <a:pt x="27432" y="253746"/>
                </a:lnTo>
                <a:lnTo>
                  <a:pt x="44704" y="266700"/>
                </a:lnTo>
                <a:lnTo>
                  <a:pt x="66675" y="275716"/>
                </a:lnTo>
                <a:lnTo>
                  <a:pt x="89662" y="279653"/>
                </a:lnTo>
                <a:lnTo>
                  <a:pt x="141224" y="272161"/>
                </a:lnTo>
                <a:lnTo>
                  <a:pt x="186944" y="251587"/>
                </a:lnTo>
                <a:lnTo>
                  <a:pt x="226822" y="219963"/>
                </a:lnTo>
                <a:lnTo>
                  <a:pt x="244094" y="199771"/>
                </a:lnTo>
                <a:lnTo>
                  <a:pt x="259207" y="182117"/>
                </a:lnTo>
                <a:lnTo>
                  <a:pt x="287655" y="145414"/>
                </a:lnTo>
                <a:lnTo>
                  <a:pt x="305308" y="109474"/>
                </a:lnTo>
                <a:lnTo>
                  <a:pt x="308610" y="91059"/>
                </a:lnTo>
                <a:lnTo>
                  <a:pt x="310007" y="69087"/>
                </a:lnTo>
                <a:lnTo>
                  <a:pt x="304292" y="46482"/>
                </a:lnTo>
                <a:lnTo>
                  <a:pt x="292354" y="24764"/>
                </a:lnTo>
                <a:lnTo>
                  <a:pt x="276860" y="9651"/>
                </a:lnTo>
                <a:lnTo>
                  <a:pt x="257429" y="1777"/>
                </a:lnTo>
                <a:lnTo>
                  <a:pt x="237617" y="1015"/>
                </a:lnTo>
                <a:lnTo>
                  <a:pt x="215646" y="3937"/>
                </a:lnTo>
                <a:lnTo>
                  <a:pt x="193801" y="10413"/>
                </a:lnTo>
                <a:lnTo>
                  <a:pt x="172085" y="19431"/>
                </a:lnTo>
                <a:lnTo>
                  <a:pt x="151257" y="29845"/>
                </a:lnTo>
                <a:lnTo>
                  <a:pt x="128270" y="47498"/>
                </a:lnTo>
                <a:lnTo>
                  <a:pt x="105156" y="65912"/>
                </a:lnTo>
                <a:lnTo>
                  <a:pt x="84327" y="82041"/>
                </a:lnTo>
                <a:lnTo>
                  <a:pt x="63373" y="101853"/>
                </a:lnTo>
                <a:lnTo>
                  <a:pt x="46862" y="121285"/>
                </a:lnTo>
                <a:lnTo>
                  <a:pt x="10922" y="160527"/>
                </a:lnTo>
                <a:lnTo>
                  <a:pt x="10922" y="143256"/>
                </a:lnTo>
                <a:lnTo>
                  <a:pt x="19558" y="123444"/>
                </a:lnTo>
                <a:lnTo>
                  <a:pt x="33909" y="106172"/>
                </a:lnTo>
                <a:lnTo>
                  <a:pt x="47879" y="92201"/>
                </a:lnTo>
                <a:lnTo>
                  <a:pt x="62357" y="82041"/>
                </a:lnTo>
                <a:lnTo>
                  <a:pt x="78867" y="77088"/>
                </a:lnTo>
                <a:lnTo>
                  <a:pt x="97662" y="75946"/>
                </a:lnTo>
                <a:lnTo>
                  <a:pt x="118110" y="81025"/>
                </a:lnTo>
                <a:lnTo>
                  <a:pt x="140081" y="92201"/>
                </a:lnTo>
                <a:lnTo>
                  <a:pt x="159893" y="107314"/>
                </a:lnTo>
                <a:lnTo>
                  <a:pt x="177164" y="121285"/>
                </a:lnTo>
                <a:lnTo>
                  <a:pt x="194818" y="134238"/>
                </a:lnTo>
                <a:lnTo>
                  <a:pt x="212471" y="149733"/>
                </a:lnTo>
                <a:lnTo>
                  <a:pt x="230759" y="161671"/>
                </a:lnTo>
                <a:lnTo>
                  <a:pt x="249555" y="170687"/>
                </a:lnTo>
                <a:lnTo>
                  <a:pt x="269367" y="173482"/>
                </a:lnTo>
                <a:lnTo>
                  <a:pt x="287655" y="16598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49771" y="1276730"/>
            <a:ext cx="2540" cy="10795"/>
          </a:xfrm>
          <a:custGeom>
            <a:avLst/>
            <a:gdLst/>
            <a:ahLst/>
            <a:cxnLst/>
            <a:rect l="l" t="t" r="r" b="b"/>
            <a:pathLst>
              <a:path w="2539" h="10794">
                <a:moveTo>
                  <a:pt x="2158" y="0"/>
                </a:moveTo>
                <a:lnTo>
                  <a:pt x="0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80378" y="1462150"/>
            <a:ext cx="16510" cy="13335"/>
          </a:xfrm>
          <a:custGeom>
            <a:avLst/>
            <a:gdLst/>
            <a:ahLst/>
            <a:cxnLst/>
            <a:rect l="l" t="t" r="r" b="b"/>
            <a:pathLst>
              <a:path w="16510" h="13334">
                <a:moveTo>
                  <a:pt x="0" y="13335"/>
                </a:moveTo>
                <a:lnTo>
                  <a:pt x="6858" y="8636"/>
                </a:lnTo>
                <a:lnTo>
                  <a:pt x="1651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73291" y="1218691"/>
            <a:ext cx="64769" cy="237490"/>
          </a:xfrm>
          <a:custGeom>
            <a:avLst/>
            <a:gdLst/>
            <a:ahLst/>
            <a:cxnLst/>
            <a:rect l="l" t="t" r="r" b="b"/>
            <a:pathLst>
              <a:path w="64770" h="237490">
                <a:moveTo>
                  <a:pt x="64516" y="0"/>
                </a:moveTo>
                <a:lnTo>
                  <a:pt x="62357" y="14097"/>
                </a:lnTo>
                <a:lnTo>
                  <a:pt x="59055" y="29591"/>
                </a:lnTo>
                <a:lnTo>
                  <a:pt x="54737" y="47879"/>
                </a:lnTo>
                <a:lnTo>
                  <a:pt x="47879" y="68834"/>
                </a:lnTo>
                <a:lnTo>
                  <a:pt x="40386" y="86106"/>
                </a:lnTo>
                <a:lnTo>
                  <a:pt x="32766" y="104521"/>
                </a:lnTo>
                <a:lnTo>
                  <a:pt x="25273" y="124968"/>
                </a:lnTo>
                <a:lnTo>
                  <a:pt x="18796" y="144399"/>
                </a:lnTo>
                <a:lnTo>
                  <a:pt x="11937" y="167512"/>
                </a:lnTo>
                <a:lnTo>
                  <a:pt x="6477" y="193421"/>
                </a:lnTo>
                <a:lnTo>
                  <a:pt x="6477" y="193421"/>
                </a:lnTo>
                <a:lnTo>
                  <a:pt x="0" y="2369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24980" y="1210690"/>
            <a:ext cx="171323" cy="203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59422" y="1163827"/>
            <a:ext cx="163322" cy="2087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750939" y="1130045"/>
            <a:ext cx="152526" cy="1882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956806" y="1140840"/>
            <a:ext cx="140716" cy="1871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150227" y="1191767"/>
            <a:ext cx="28575" cy="13335"/>
          </a:xfrm>
          <a:custGeom>
            <a:avLst/>
            <a:gdLst/>
            <a:ahLst/>
            <a:cxnLst/>
            <a:rect l="l" t="t" r="r" b="b"/>
            <a:pathLst>
              <a:path w="28575" h="13334">
                <a:moveTo>
                  <a:pt x="28448" y="6476"/>
                </a:moveTo>
                <a:lnTo>
                  <a:pt x="23114" y="12953"/>
                </a:lnTo>
                <a:lnTo>
                  <a:pt x="11938" y="8635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11679" y="1927986"/>
            <a:ext cx="1175385" cy="13970"/>
          </a:xfrm>
          <a:custGeom>
            <a:avLst/>
            <a:gdLst/>
            <a:ahLst/>
            <a:cxnLst/>
            <a:rect l="l" t="t" r="r" b="b"/>
            <a:pathLst>
              <a:path w="1175385" h="13969">
                <a:moveTo>
                  <a:pt x="-9524" y="6985"/>
                </a:moveTo>
                <a:lnTo>
                  <a:pt x="1184909" y="6985"/>
                </a:lnTo>
              </a:path>
            </a:pathLst>
          </a:custGeom>
          <a:ln w="3301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91763" y="1911350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6476" y="6857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66465" y="18865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87389" y="1829307"/>
            <a:ext cx="618490" cy="46990"/>
          </a:xfrm>
          <a:custGeom>
            <a:avLst/>
            <a:gdLst/>
            <a:ahLst/>
            <a:cxnLst/>
            <a:rect l="l" t="t" r="r" b="b"/>
            <a:pathLst>
              <a:path w="618490" h="46989">
                <a:moveTo>
                  <a:pt x="0" y="0"/>
                </a:moveTo>
                <a:lnTo>
                  <a:pt x="0" y="0"/>
                </a:lnTo>
                <a:lnTo>
                  <a:pt x="10033" y="17271"/>
                </a:lnTo>
                <a:lnTo>
                  <a:pt x="25146" y="26288"/>
                </a:lnTo>
                <a:lnTo>
                  <a:pt x="42799" y="32385"/>
                </a:lnTo>
                <a:lnTo>
                  <a:pt x="62230" y="36702"/>
                </a:lnTo>
                <a:lnTo>
                  <a:pt x="85598" y="40004"/>
                </a:lnTo>
                <a:lnTo>
                  <a:pt x="110489" y="43561"/>
                </a:lnTo>
                <a:lnTo>
                  <a:pt x="134620" y="44703"/>
                </a:lnTo>
                <a:lnTo>
                  <a:pt x="156590" y="44703"/>
                </a:lnTo>
                <a:lnTo>
                  <a:pt x="182880" y="44703"/>
                </a:lnTo>
                <a:lnTo>
                  <a:pt x="211327" y="44703"/>
                </a:lnTo>
                <a:lnTo>
                  <a:pt x="237616" y="43561"/>
                </a:lnTo>
                <a:lnTo>
                  <a:pt x="260604" y="42544"/>
                </a:lnTo>
                <a:lnTo>
                  <a:pt x="285877" y="41020"/>
                </a:lnTo>
                <a:lnTo>
                  <a:pt x="312038" y="41020"/>
                </a:lnTo>
                <a:lnTo>
                  <a:pt x="340487" y="41020"/>
                </a:lnTo>
                <a:lnTo>
                  <a:pt x="375412" y="40004"/>
                </a:lnTo>
                <a:lnTo>
                  <a:pt x="412877" y="41020"/>
                </a:lnTo>
                <a:lnTo>
                  <a:pt x="445642" y="42544"/>
                </a:lnTo>
                <a:lnTo>
                  <a:pt x="475488" y="42544"/>
                </a:lnTo>
                <a:lnTo>
                  <a:pt x="500380" y="43561"/>
                </a:lnTo>
                <a:lnTo>
                  <a:pt x="523366" y="44703"/>
                </a:lnTo>
                <a:lnTo>
                  <a:pt x="544321" y="45338"/>
                </a:lnTo>
                <a:lnTo>
                  <a:pt x="567309" y="46481"/>
                </a:lnTo>
                <a:lnTo>
                  <a:pt x="590041" y="46481"/>
                </a:lnTo>
                <a:lnTo>
                  <a:pt x="590041" y="46481"/>
                </a:lnTo>
                <a:lnTo>
                  <a:pt x="608711" y="44703"/>
                </a:lnTo>
                <a:lnTo>
                  <a:pt x="618489" y="3784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92925" y="18555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3832" y="792479"/>
            <a:ext cx="85420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151331" y="840104"/>
            <a:ext cx="6015355" cy="1259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691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Skin</a:t>
            </a:r>
            <a:endParaRPr sz="1800">
              <a:latin typeface="Arial"/>
              <a:cs typeface="Arial"/>
            </a:endParaRPr>
          </a:p>
          <a:p>
            <a:pPr marL="335915" indent="-323850">
              <a:lnSpc>
                <a:spcPct val="100000"/>
              </a:lnSpc>
              <a:spcBef>
                <a:spcPts val="2145"/>
              </a:spcBef>
              <a:buFont typeface="Segoe UI Symbol"/>
              <a:buChar char="➢"/>
              <a:tabLst>
                <a:tab pos="335915" algn="l"/>
                <a:tab pos="336550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smooth,</a:t>
            </a:r>
            <a:r>
              <a:rPr sz="1500" u="heavy" spc="-114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b="1" u="heavy" spc="-5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moist</a:t>
            </a:r>
            <a:r>
              <a:rPr sz="1500" u="heavy" spc="-5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,</a:t>
            </a:r>
            <a:r>
              <a:rPr sz="1500" u="heavy" spc="-15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7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rich</a:t>
            </a:r>
            <a:r>
              <a:rPr sz="1500" u="heavy" spc="-11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7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multicellular</a:t>
            </a:r>
            <a:r>
              <a:rPr sz="1500" spc="-155" dirty="0">
                <a:latin typeface="Lucida Sans"/>
                <a:cs typeface="Lucida Sans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mucous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poison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glands</a:t>
            </a:r>
            <a:r>
              <a:rPr sz="1500" spc="-4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915" indent="-323850">
              <a:lnSpc>
                <a:spcPct val="100000"/>
              </a:lnSpc>
              <a:buFont typeface="Segoe UI Symbol"/>
              <a:buChar char="➢"/>
              <a:tabLst>
                <a:tab pos="335915" algn="l"/>
                <a:tab pos="336550" algn="l"/>
              </a:tabLst>
            </a:pPr>
            <a:r>
              <a:rPr sz="1500" spc="-50" dirty="0">
                <a:latin typeface="Lucida Sans"/>
                <a:cs typeface="Lucida Sans"/>
              </a:rPr>
              <a:t>It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5" dirty="0">
                <a:solidFill>
                  <a:srgbClr val="CC0000"/>
                </a:solidFill>
                <a:latin typeface="Lucida Sans"/>
                <a:cs typeface="Lucida Sans"/>
              </a:rPr>
              <a:t>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highly</a:t>
            </a:r>
            <a:r>
              <a:rPr sz="1500" b="1" u="heavy" spc="-6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4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vascular</a:t>
            </a:r>
            <a:r>
              <a:rPr sz="1500" b="1" u="heavy" spc="-6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a</a:t>
            </a:r>
            <a:r>
              <a:rPr sz="1500" spc="-60" dirty="0">
                <a:latin typeface="Lucida Sans"/>
                <a:cs typeface="Lucida Sans"/>
              </a:rPr>
              <a:t>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respiratory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most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species.</a:t>
            </a:r>
            <a:endParaRPr sz="1500">
              <a:latin typeface="Lucida Sans"/>
              <a:cs typeface="Lucida Sans"/>
            </a:endParaRPr>
          </a:p>
          <a:p>
            <a:pPr marL="335915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915" algn="l"/>
                <a:tab pos="336550" algn="l"/>
              </a:tabLst>
            </a:pP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Scales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spc="-65" dirty="0">
                <a:latin typeface="Lucida Sans"/>
                <a:cs typeface="Lucida Sans"/>
              </a:rPr>
              <a:t>mostly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absent </a:t>
            </a:r>
            <a:r>
              <a:rPr sz="1500" spc="-60" dirty="0">
                <a:latin typeface="Lucida Sans"/>
                <a:cs typeface="Lucida Sans"/>
              </a:rPr>
              <a:t>(except</a:t>
            </a:r>
            <a:r>
              <a:rPr sz="1500" spc="-24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Apoda).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31535" y="2057398"/>
            <a:ext cx="3578352" cy="2980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708397" y="1658111"/>
            <a:ext cx="2059305" cy="80645"/>
          </a:xfrm>
          <a:custGeom>
            <a:avLst/>
            <a:gdLst/>
            <a:ahLst/>
            <a:cxnLst/>
            <a:rect l="l" t="t" r="r" b="b"/>
            <a:pathLst>
              <a:path w="2059304" h="80644">
                <a:moveTo>
                  <a:pt x="0" y="0"/>
                </a:moveTo>
                <a:lnTo>
                  <a:pt x="16255" y="4317"/>
                </a:lnTo>
                <a:lnTo>
                  <a:pt x="32765" y="4317"/>
                </a:lnTo>
                <a:lnTo>
                  <a:pt x="54737" y="5714"/>
                </a:lnTo>
                <a:lnTo>
                  <a:pt x="78866" y="8636"/>
                </a:lnTo>
                <a:lnTo>
                  <a:pt x="101980" y="9778"/>
                </a:lnTo>
                <a:lnTo>
                  <a:pt x="126111" y="10795"/>
                </a:lnTo>
                <a:lnTo>
                  <a:pt x="154431" y="11937"/>
                </a:lnTo>
                <a:lnTo>
                  <a:pt x="182879" y="12953"/>
                </a:lnTo>
                <a:lnTo>
                  <a:pt x="207010" y="12953"/>
                </a:lnTo>
                <a:lnTo>
                  <a:pt x="232282" y="12953"/>
                </a:lnTo>
                <a:lnTo>
                  <a:pt x="259206" y="11937"/>
                </a:lnTo>
                <a:lnTo>
                  <a:pt x="283717" y="10795"/>
                </a:lnTo>
                <a:lnTo>
                  <a:pt x="310006" y="10795"/>
                </a:lnTo>
                <a:lnTo>
                  <a:pt x="339471" y="11937"/>
                </a:lnTo>
                <a:lnTo>
                  <a:pt x="366902" y="11937"/>
                </a:lnTo>
                <a:lnTo>
                  <a:pt x="388492" y="11937"/>
                </a:lnTo>
                <a:lnTo>
                  <a:pt x="411861" y="12953"/>
                </a:lnTo>
                <a:lnTo>
                  <a:pt x="457580" y="12953"/>
                </a:lnTo>
                <a:lnTo>
                  <a:pt x="592201" y="12953"/>
                </a:lnTo>
                <a:lnTo>
                  <a:pt x="616330" y="11937"/>
                </a:lnTo>
                <a:lnTo>
                  <a:pt x="640461" y="11937"/>
                </a:lnTo>
                <a:lnTo>
                  <a:pt x="662431" y="11937"/>
                </a:lnTo>
                <a:lnTo>
                  <a:pt x="684402" y="11937"/>
                </a:lnTo>
                <a:lnTo>
                  <a:pt x="708532" y="11937"/>
                </a:lnTo>
                <a:lnTo>
                  <a:pt x="734822" y="10795"/>
                </a:lnTo>
                <a:lnTo>
                  <a:pt x="765428" y="10795"/>
                </a:lnTo>
                <a:lnTo>
                  <a:pt x="833119" y="10795"/>
                </a:lnTo>
                <a:lnTo>
                  <a:pt x="904366" y="10795"/>
                </a:lnTo>
                <a:lnTo>
                  <a:pt x="938149" y="11937"/>
                </a:lnTo>
                <a:lnTo>
                  <a:pt x="965580" y="14477"/>
                </a:lnTo>
                <a:lnTo>
                  <a:pt x="989711" y="15494"/>
                </a:lnTo>
                <a:lnTo>
                  <a:pt x="1016000" y="16637"/>
                </a:lnTo>
                <a:lnTo>
                  <a:pt x="1042288" y="17652"/>
                </a:lnTo>
                <a:lnTo>
                  <a:pt x="1067435" y="17652"/>
                </a:lnTo>
                <a:lnTo>
                  <a:pt x="1093724" y="17652"/>
                </a:lnTo>
                <a:lnTo>
                  <a:pt x="1121028" y="18414"/>
                </a:lnTo>
                <a:lnTo>
                  <a:pt x="1148461" y="19431"/>
                </a:lnTo>
                <a:lnTo>
                  <a:pt x="1173606" y="20574"/>
                </a:lnTo>
                <a:lnTo>
                  <a:pt x="1201039" y="20574"/>
                </a:lnTo>
                <a:lnTo>
                  <a:pt x="1228343" y="21589"/>
                </a:lnTo>
                <a:lnTo>
                  <a:pt x="1255776" y="23113"/>
                </a:lnTo>
                <a:lnTo>
                  <a:pt x="1280922" y="24129"/>
                </a:lnTo>
                <a:lnTo>
                  <a:pt x="1309369" y="24129"/>
                </a:lnTo>
                <a:lnTo>
                  <a:pt x="1340357" y="24129"/>
                </a:lnTo>
                <a:lnTo>
                  <a:pt x="1369440" y="25273"/>
                </a:lnTo>
                <a:lnTo>
                  <a:pt x="1399031" y="26288"/>
                </a:lnTo>
                <a:lnTo>
                  <a:pt x="1428496" y="27050"/>
                </a:lnTo>
                <a:lnTo>
                  <a:pt x="1460627" y="28066"/>
                </a:lnTo>
                <a:lnTo>
                  <a:pt x="1494409" y="29210"/>
                </a:lnTo>
                <a:lnTo>
                  <a:pt x="1524253" y="30607"/>
                </a:lnTo>
                <a:lnTo>
                  <a:pt x="1554861" y="32765"/>
                </a:lnTo>
                <a:lnTo>
                  <a:pt x="1587627" y="33909"/>
                </a:lnTo>
                <a:lnTo>
                  <a:pt x="1619377" y="35687"/>
                </a:lnTo>
                <a:lnTo>
                  <a:pt x="1647825" y="37846"/>
                </a:lnTo>
                <a:lnTo>
                  <a:pt x="1678304" y="40004"/>
                </a:lnTo>
                <a:lnTo>
                  <a:pt x="1710436" y="44703"/>
                </a:lnTo>
                <a:lnTo>
                  <a:pt x="1741677" y="49022"/>
                </a:lnTo>
                <a:lnTo>
                  <a:pt x="1771268" y="52197"/>
                </a:lnTo>
                <a:lnTo>
                  <a:pt x="1799717" y="55117"/>
                </a:lnTo>
                <a:lnTo>
                  <a:pt x="1829561" y="58674"/>
                </a:lnTo>
                <a:lnTo>
                  <a:pt x="1859026" y="59816"/>
                </a:lnTo>
                <a:lnTo>
                  <a:pt x="1884299" y="60833"/>
                </a:lnTo>
                <a:lnTo>
                  <a:pt x="1909445" y="64770"/>
                </a:lnTo>
                <a:lnTo>
                  <a:pt x="1933575" y="70612"/>
                </a:lnTo>
                <a:lnTo>
                  <a:pt x="1956307" y="75946"/>
                </a:lnTo>
                <a:lnTo>
                  <a:pt x="1979676" y="79248"/>
                </a:lnTo>
                <a:lnTo>
                  <a:pt x="2004568" y="80263"/>
                </a:lnTo>
                <a:lnTo>
                  <a:pt x="2028698" y="80263"/>
                </a:lnTo>
                <a:lnTo>
                  <a:pt x="2049526" y="78104"/>
                </a:lnTo>
                <a:lnTo>
                  <a:pt x="2059304" y="72771"/>
                </a:lnTo>
                <a:lnTo>
                  <a:pt x="2057146" y="6083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65647" y="1189735"/>
            <a:ext cx="1016000" cy="306705"/>
          </a:xfrm>
          <a:custGeom>
            <a:avLst/>
            <a:gdLst/>
            <a:ahLst/>
            <a:cxnLst/>
            <a:rect l="l" t="t" r="r" b="b"/>
            <a:pathLst>
              <a:path w="1016000" h="306705">
                <a:moveTo>
                  <a:pt x="1015" y="227202"/>
                </a:moveTo>
                <a:lnTo>
                  <a:pt x="0" y="240157"/>
                </a:lnTo>
                <a:lnTo>
                  <a:pt x="3175" y="256666"/>
                </a:lnTo>
                <a:lnTo>
                  <a:pt x="10032" y="271779"/>
                </a:lnTo>
                <a:lnTo>
                  <a:pt x="18668" y="286258"/>
                </a:lnTo>
                <a:lnTo>
                  <a:pt x="30606" y="297814"/>
                </a:lnTo>
                <a:lnTo>
                  <a:pt x="50418" y="305688"/>
                </a:lnTo>
                <a:lnTo>
                  <a:pt x="78739" y="306450"/>
                </a:lnTo>
                <a:lnTo>
                  <a:pt x="110871" y="299974"/>
                </a:lnTo>
                <a:lnTo>
                  <a:pt x="142112" y="289051"/>
                </a:lnTo>
                <a:lnTo>
                  <a:pt x="172719" y="278638"/>
                </a:lnTo>
                <a:lnTo>
                  <a:pt x="204850" y="264287"/>
                </a:lnTo>
                <a:lnTo>
                  <a:pt x="274700" y="229362"/>
                </a:lnTo>
                <a:lnTo>
                  <a:pt x="309879" y="213105"/>
                </a:lnTo>
                <a:lnTo>
                  <a:pt x="349123" y="195834"/>
                </a:lnTo>
                <a:lnTo>
                  <a:pt x="392049" y="177164"/>
                </a:lnTo>
                <a:lnTo>
                  <a:pt x="435863" y="158750"/>
                </a:lnTo>
                <a:lnTo>
                  <a:pt x="474090" y="141477"/>
                </a:lnTo>
                <a:lnTo>
                  <a:pt x="515492" y="126364"/>
                </a:lnTo>
                <a:lnTo>
                  <a:pt x="559435" y="110871"/>
                </a:lnTo>
                <a:lnTo>
                  <a:pt x="603376" y="96138"/>
                </a:lnTo>
                <a:lnTo>
                  <a:pt x="643636" y="82803"/>
                </a:lnTo>
                <a:lnTo>
                  <a:pt x="682116" y="72009"/>
                </a:lnTo>
                <a:lnTo>
                  <a:pt x="722884" y="62357"/>
                </a:lnTo>
                <a:lnTo>
                  <a:pt x="759967" y="54737"/>
                </a:lnTo>
                <a:lnTo>
                  <a:pt x="792734" y="47243"/>
                </a:lnTo>
                <a:lnTo>
                  <a:pt x="824738" y="40386"/>
                </a:lnTo>
                <a:lnTo>
                  <a:pt x="854201" y="33147"/>
                </a:lnTo>
                <a:lnTo>
                  <a:pt x="880490" y="28448"/>
                </a:lnTo>
                <a:lnTo>
                  <a:pt x="903224" y="25273"/>
                </a:lnTo>
                <a:lnTo>
                  <a:pt x="924051" y="23113"/>
                </a:lnTo>
                <a:lnTo>
                  <a:pt x="942467" y="20954"/>
                </a:lnTo>
                <a:lnTo>
                  <a:pt x="960120" y="18796"/>
                </a:lnTo>
                <a:lnTo>
                  <a:pt x="976629" y="15493"/>
                </a:lnTo>
                <a:lnTo>
                  <a:pt x="993140" y="11557"/>
                </a:lnTo>
                <a:lnTo>
                  <a:pt x="1007236" y="6858"/>
                </a:lnTo>
                <a:lnTo>
                  <a:pt x="101587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05193" y="1188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46271" y="1878456"/>
            <a:ext cx="1918335" cy="29845"/>
          </a:xfrm>
          <a:custGeom>
            <a:avLst/>
            <a:gdLst/>
            <a:ahLst/>
            <a:cxnLst/>
            <a:rect l="l" t="t" r="r" b="b"/>
            <a:pathLst>
              <a:path w="1918335" h="29844">
                <a:moveTo>
                  <a:pt x="34289" y="21970"/>
                </a:moveTo>
                <a:lnTo>
                  <a:pt x="34289" y="21970"/>
                </a:lnTo>
                <a:lnTo>
                  <a:pt x="0" y="13334"/>
                </a:lnTo>
                <a:lnTo>
                  <a:pt x="0" y="13334"/>
                </a:lnTo>
                <a:lnTo>
                  <a:pt x="8636" y="10032"/>
                </a:lnTo>
                <a:lnTo>
                  <a:pt x="26288" y="8636"/>
                </a:lnTo>
                <a:lnTo>
                  <a:pt x="45084" y="10032"/>
                </a:lnTo>
                <a:lnTo>
                  <a:pt x="67055" y="8636"/>
                </a:lnTo>
                <a:lnTo>
                  <a:pt x="89026" y="8636"/>
                </a:lnTo>
                <a:lnTo>
                  <a:pt x="106299" y="8636"/>
                </a:lnTo>
                <a:lnTo>
                  <a:pt x="126111" y="7492"/>
                </a:lnTo>
                <a:lnTo>
                  <a:pt x="151256" y="7492"/>
                </a:lnTo>
                <a:lnTo>
                  <a:pt x="182879" y="7492"/>
                </a:lnTo>
                <a:lnTo>
                  <a:pt x="214629" y="5333"/>
                </a:lnTo>
                <a:lnTo>
                  <a:pt x="244475" y="5333"/>
                </a:lnTo>
                <a:lnTo>
                  <a:pt x="274065" y="4699"/>
                </a:lnTo>
                <a:lnTo>
                  <a:pt x="301370" y="4699"/>
                </a:lnTo>
                <a:lnTo>
                  <a:pt x="325119" y="5333"/>
                </a:lnTo>
                <a:lnTo>
                  <a:pt x="351408" y="5333"/>
                </a:lnTo>
                <a:lnTo>
                  <a:pt x="380873" y="3555"/>
                </a:lnTo>
                <a:lnTo>
                  <a:pt x="407162" y="2539"/>
                </a:lnTo>
                <a:lnTo>
                  <a:pt x="429513" y="3555"/>
                </a:lnTo>
                <a:lnTo>
                  <a:pt x="452246" y="3555"/>
                </a:lnTo>
                <a:lnTo>
                  <a:pt x="475233" y="3555"/>
                </a:lnTo>
                <a:lnTo>
                  <a:pt x="497204" y="3555"/>
                </a:lnTo>
                <a:lnTo>
                  <a:pt x="518032" y="4699"/>
                </a:lnTo>
                <a:lnTo>
                  <a:pt x="540003" y="4699"/>
                </a:lnTo>
                <a:lnTo>
                  <a:pt x="563752" y="5333"/>
                </a:lnTo>
                <a:lnTo>
                  <a:pt x="588263" y="4699"/>
                </a:lnTo>
                <a:lnTo>
                  <a:pt x="616712" y="2539"/>
                </a:lnTo>
                <a:lnTo>
                  <a:pt x="648080" y="0"/>
                </a:lnTo>
                <a:lnTo>
                  <a:pt x="677544" y="0"/>
                </a:lnTo>
                <a:lnTo>
                  <a:pt x="710691" y="0"/>
                </a:lnTo>
                <a:lnTo>
                  <a:pt x="744854" y="1396"/>
                </a:lnTo>
                <a:lnTo>
                  <a:pt x="774445" y="2539"/>
                </a:lnTo>
                <a:lnTo>
                  <a:pt x="805688" y="2539"/>
                </a:lnTo>
                <a:lnTo>
                  <a:pt x="839977" y="2539"/>
                </a:lnTo>
                <a:lnTo>
                  <a:pt x="869441" y="2539"/>
                </a:lnTo>
                <a:lnTo>
                  <a:pt x="894714" y="2539"/>
                </a:lnTo>
                <a:lnTo>
                  <a:pt x="917701" y="3555"/>
                </a:lnTo>
                <a:lnTo>
                  <a:pt x="941831" y="3555"/>
                </a:lnTo>
                <a:lnTo>
                  <a:pt x="964438" y="4699"/>
                </a:lnTo>
                <a:lnTo>
                  <a:pt x="984250" y="5333"/>
                </a:lnTo>
                <a:lnTo>
                  <a:pt x="1006220" y="5333"/>
                </a:lnTo>
                <a:lnTo>
                  <a:pt x="1031493" y="5333"/>
                </a:lnTo>
                <a:lnTo>
                  <a:pt x="1056639" y="5333"/>
                </a:lnTo>
                <a:lnTo>
                  <a:pt x="1078611" y="7492"/>
                </a:lnTo>
                <a:lnTo>
                  <a:pt x="1099439" y="10032"/>
                </a:lnTo>
                <a:lnTo>
                  <a:pt x="1123314" y="10032"/>
                </a:lnTo>
                <a:lnTo>
                  <a:pt x="1147317" y="10032"/>
                </a:lnTo>
                <a:lnTo>
                  <a:pt x="1175765" y="10032"/>
                </a:lnTo>
                <a:lnTo>
                  <a:pt x="1207896" y="13334"/>
                </a:lnTo>
                <a:lnTo>
                  <a:pt x="1236344" y="15112"/>
                </a:lnTo>
                <a:lnTo>
                  <a:pt x="1260475" y="15112"/>
                </a:lnTo>
                <a:lnTo>
                  <a:pt x="1283462" y="15112"/>
                </a:lnTo>
                <a:lnTo>
                  <a:pt x="1308353" y="15112"/>
                </a:lnTo>
                <a:lnTo>
                  <a:pt x="1332356" y="13969"/>
                </a:lnTo>
                <a:lnTo>
                  <a:pt x="1354327" y="13969"/>
                </a:lnTo>
                <a:lnTo>
                  <a:pt x="1376299" y="13969"/>
                </a:lnTo>
                <a:lnTo>
                  <a:pt x="1401571" y="13969"/>
                </a:lnTo>
                <a:lnTo>
                  <a:pt x="1425702" y="13969"/>
                </a:lnTo>
                <a:lnTo>
                  <a:pt x="1456308" y="15112"/>
                </a:lnTo>
                <a:lnTo>
                  <a:pt x="1491233" y="13334"/>
                </a:lnTo>
                <a:lnTo>
                  <a:pt x="1522856" y="12191"/>
                </a:lnTo>
                <a:lnTo>
                  <a:pt x="1557019" y="12191"/>
                </a:lnTo>
                <a:lnTo>
                  <a:pt x="1591944" y="13969"/>
                </a:lnTo>
                <a:lnTo>
                  <a:pt x="1621536" y="16509"/>
                </a:lnTo>
                <a:lnTo>
                  <a:pt x="1645919" y="18668"/>
                </a:lnTo>
                <a:lnTo>
                  <a:pt x="1668652" y="20827"/>
                </a:lnTo>
                <a:lnTo>
                  <a:pt x="1692782" y="21970"/>
                </a:lnTo>
                <a:lnTo>
                  <a:pt x="1713611" y="23748"/>
                </a:lnTo>
                <a:lnTo>
                  <a:pt x="1733041" y="24891"/>
                </a:lnTo>
                <a:lnTo>
                  <a:pt x="1752853" y="24891"/>
                </a:lnTo>
                <a:lnTo>
                  <a:pt x="1773808" y="26288"/>
                </a:lnTo>
                <a:lnTo>
                  <a:pt x="1793620" y="28447"/>
                </a:lnTo>
                <a:lnTo>
                  <a:pt x="1814449" y="29463"/>
                </a:lnTo>
                <a:lnTo>
                  <a:pt x="1836039" y="29463"/>
                </a:lnTo>
                <a:lnTo>
                  <a:pt x="1856993" y="29463"/>
                </a:lnTo>
                <a:lnTo>
                  <a:pt x="1876678" y="27304"/>
                </a:lnTo>
                <a:lnTo>
                  <a:pt x="1876678" y="27304"/>
                </a:lnTo>
                <a:lnTo>
                  <a:pt x="1892934" y="24891"/>
                </a:lnTo>
                <a:lnTo>
                  <a:pt x="1908428" y="21970"/>
                </a:lnTo>
                <a:lnTo>
                  <a:pt x="1918080" y="176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848222" y="187121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54480" y="2144522"/>
            <a:ext cx="1342390" cy="20955"/>
          </a:xfrm>
          <a:custGeom>
            <a:avLst/>
            <a:gdLst/>
            <a:ahLst/>
            <a:cxnLst/>
            <a:rect l="l" t="t" r="r" b="b"/>
            <a:pathLst>
              <a:path w="1342389" h="20955">
                <a:moveTo>
                  <a:pt x="0" y="0"/>
                </a:moveTo>
                <a:lnTo>
                  <a:pt x="12953" y="4699"/>
                </a:lnTo>
                <a:lnTo>
                  <a:pt x="28447" y="7493"/>
                </a:lnTo>
                <a:lnTo>
                  <a:pt x="45719" y="9651"/>
                </a:lnTo>
                <a:lnTo>
                  <a:pt x="64388" y="12191"/>
                </a:lnTo>
                <a:lnTo>
                  <a:pt x="86359" y="13334"/>
                </a:lnTo>
                <a:lnTo>
                  <a:pt x="109093" y="13334"/>
                </a:lnTo>
                <a:lnTo>
                  <a:pt x="133222" y="13334"/>
                </a:lnTo>
                <a:lnTo>
                  <a:pt x="155194" y="14350"/>
                </a:lnTo>
                <a:lnTo>
                  <a:pt x="176021" y="15493"/>
                </a:lnTo>
                <a:lnTo>
                  <a:pt x="199136" y="17652"/>
                </a:lnTo>
                <a:lnTo>
                  <a:pt x="224281" y="18287"/>
                </a:lnTo>
                <a:lnTo>
                  <a:pt x="250570" y="18287"/>
                </a:lnTo>
                <a:lnTo>
                  <a:pt x="280034" y="19812"/>
                </a:lnTo>
                <a:lnTo>
                  <a:pt x="308482" y="20827"/>
                </a:lnTo>
                <a:lnTo>
                  <a:pt x="331215" y="20827"/>
                </a:lnTo>
                <a:lnTo>
                  <a:pt x="331215" y="20827"/>
                </a:lnTo>
                <a:lnTo>
                  <a:pt x="355726" y="19812"/>
                </a:lnTo>
                <a:lnTo>
                  <a:pt x="380872" y="18287"/>
                </a:lnTo>
                <a:lnTo>
                  <a:pt x="413638" y="15493"/>
                </a:lnTo>
                <a:lnTo>
                  <a:pt x="448563" y="13334"/>
                </a:lnTo>
                <a:lnTo>
                  <a:pt x="483869" y="11175"/>
                </a:lnTo>
                <a:lnTo>
                  <a:pt x="516255" y="9651"/>
                </a:lnTo>
                <a:lnTo>
                  <a:pt x="542925" y="9651"/>
                </a:lnTo>
                <a:lnTo>
                  <a:pt x="568070" y="11175"/>
                </a:lnTo>
                <a:lnTo>
                  <a:pt x="592201" y="11175"/>
                </a:lnTo>
                <a:lnTo>
                  <a:pt x="612013" y="11175"/>
                </a:lnTo>
                <a:lnTo>
                  <a:pt x="633602" y="11175"/>
                </a:lnTo>
                <a:lnTo>
                  <a:pt x="662051" y="8635"/>
                </a:lnTo>
                <a:lnTo>
                  <a:pt x="697357" y="8635"/>
                </a:lnTo>
                <a:lnTo>
                  <a:pt x="729742" y="8635"/>
                </a:lnTo>
                <a:lnTo>
                  <a:pt x="757046" y="9651"/>
                </a:lnTo>
                <a:lnTo>
                  <a:pt x="779399" y="9651"/>
                </a:lnTo>
                <a:lnTo>
                  <a:pt x="796670" y="9651"/>
                </a:lnTo>
                <a:lnTo>
                  <a:pt x="814324" y="12191"/>
                </a:lnTo>
                <a:lnTo>
                  <a:pt x="831595" y="13334"/>
                </a:lnTo>
                <a:lnTo>
                  <a:pt x="853947" y="14350"/>
                </a:lnTo>
                <a:lnTo>
                  <a:pt x="878713" y="13334"/>
                </a:lnTo>
                <a:lnTo>
                  <a:pt x="902843" y="12191"/>
                </a:lnTo>
                <a:lnTo>
                  <a:pt x="929132" y="11175"/>
                </a:lnTo>
                <a:lnTo>
                  <a:pt x="955801" y="9651"/>
                </a:lnTo>
                <a:lnTo>
                  <a:pt x="980694" y="9651"/>
                </a:lnTo>
                <a:lnTo>
                  <a:pt x="1006982" y="9651"/>
                </a:lnTo>
                <a:lnTo>
                  <a:pt x="1033144" y="9651"/>
                </a:lnTo>
                <a:lnTo>
                  <a:pt x="1058418" y="9651"/>
                </a:lnTo>
                <a:lnTo>
                  <a:pt x="1083564" y="9651"/>
                </a:lnTo>
                <a:lnTo>
                  <a:pt x="1109852" y="9651"/>
                </a:lnTo>
                <a:lnTo>
                  <a:pt x="1132967" y="9651"/>
                </a:lnTo>
                <a:lnTo>
                  <a:pt x="1159256" y="11175"/>
                </a:lnTo>
                <a:lnTo>
                  <a:pt x="1184402" y="11175"/>
                </a:lnTo>
                <a:lnTo>
                  <a:pt x="1208532" y="11175"/>
                </a:lnTo>
                <a:lnTo>
                  <a:pt x="1232662" y="9651"/>
                </a:lnTo>
                <a:lnTo>
                  <a:pt x="1253489" y="8635"/>
                </a:lnTo>
                <a:lnTo>
                  <a:pt x="1270762" y="7493"/>
                </a:lnTo>
                <a:lnTo>
                  <a:pt x="1288414" y="7493"/>
                </a:lnTo>
                <a:lnTo>
                  <a:pt x="1306830" y="6476"/>
                </a:lnTo>
                <a:lnTo>
                  <a:pt x="1323339" y="5333"/>
                </a:lnTo>
                <a:lnTo>
                  <a:pt x="1335658" y="4699"/>
                </a:lnTo>
                <a:lnTo>
                  <a:pt x="134213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10916" y="2083816"/>
            <a:ext cx="2275459" cy="9065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66692" y="3048126"/>
            <a:ext cx="205104" cy="393700"/>
          </a:xfrm>
          <a:custGeom>
            <a:avLst/>
            <a:gdLst/>
            <a:ahLst/>
            <a:cxnLst/>
            <a:rect l="l" t="t" r="r" b="b"/>
            <a:pathLst>
              <a:path w="205104" h="393700">
                <a:moveTo>
                  <a:pt x="189357" y="0"/>
                </a:moveTo>
                <a:lnTo>
                  <a:pt x="184277" y="4699"/>
                </a:lnTo>
                <a:lnTo>
                  <a:pt x="172085" y="14351"/>
                </a:lnTo>
                <a:lnTo>
                  <a:pt x="156972" y="26924"/>
                </a:lnTo>
                <a:lnTo>
                  <a:pt x="143637" y="40259"/>
                </a:lnTo>
                <a:lnTo>
                  <a:pt x="131445" y="56515"/>
                </a:lnTo>
                <a:lnTo>
                  <a:pt x="119507" y="74168"/>
                </a:lnTo>
                <a:lnTo>
                  <a:pt x="107696" y="91440"/>
                </a:lnTo>
                <a:lnTo>
                  <a:pt x="93218" y="111887"/>
                </a:lnTo>
                <a:lnTo>
                  <a:pt x="77724" y="131318"/>
                </a:lnTo>
                <a:lnTo>
                  <a:pt x="36322" y="191135"/>
                </a:lnTo>
                <a:lnTo>
                  <a:pt x="36322" y="191135"/>
                </a:lnTo>
                <a:lnTo>
                  <a:pt x="51816" y="179197"/>
                </a:lnTo>
                <a:lnTo>
                  <a:pt x="70231" y="165227"/>
                </a:lnTo>
                <a:lnTo>
                  <a:pt x="92202" y="151130"/>
                </a:lnTo>
                <a:lnTo>
                  <a:pt x="116332" y="143637"/>
                </a:lnTo>
                <a:lnTo>
                  <a:pt x="139319" y="143637"/>
                </a:lnTo>
                <a:lnTo>
                  <a:pt x="160909" y="152273"/>
                </a:lnTo>
                <a:lnTo>
                  <a:pt x="179578" y="169545"/>
                </a:lnTo>
                <a:lnTo>
                  <a:pt x="194056" y="189992"/>
                </a:lnTo>
                <a:lnTo>
                  <a:pt x="202692" y="217043"/>
                </a:lnTo>
                <a:lnTo>
                  <a:pt x="204851" y="243332"/>
                </a:lnTo>
                <a:lnTo>
                  <a:pt x="202692" y="267081"/>
                </a:lnTo>
                <a:lnTo>
                  <a:pt x="196215" y="290068"/>
                </a:lnTo>
                <a:lnTo>
                  <a:pt x="178562" y="327152"/>
                </a:lnTo>
                <a:lnTo>
                  <a:pt x="141478" y="361823"/>
                </a:lnTo>
                <a:lnTo>
                  <a:pt x="127381" y="370459"/>
                </a:lnTo>
                <a:lnTo>
                  <a:pt x="109855" y="377952"/>
                </a:lnTo>
                <a:lnTo>
                  <a:pt x="87884" y="384810"/>
                </a:lnTo>
                <a:lnTo>
                  <a:pt x="62611" y="384810"/>
                </a:lnTo>
                <a:lnTo>
                  <a:pt x="39624" y="377952"/>
                </a:lnTo>
                <a:lnTo>
                  <a:pt x="21971" y="367538"/>
                </a:lnTo>
                <a:lnTo>
                  <a:pt x="9017" y="352044"/>
                </a:lnTo>
                <a:lnTo>
                  <a:pt x="1016" y="332613"/>
                </a:lnTo>
                <a:lnTo>
                  <a:pt x="0" y="308483"/>
                </a:lnTo>
                <a:lnTo>
                  <a:pt x="4699" y="286893"/>
                </a:lnTo>
                <a:lnTo>
                  <a:pt x="12192" y="270637"/>
                </a:lnTo>
                <a:lnTo>
                  <a:pt x="21971" y="257302"/>
                </a:lnTo>
                <a:lnTo>
                  <a:pt x="34162" y="249809"/>
                </a:lnTo>
                <a:lnTo>
                  <a:pt x="49276" y="247650"/>
                </a:lnTo>
                <a:lnTo>
                  <a:pt x="69087" y="250825"/>
                </a:lnTo>
                <a:lnTo>
                  <a:pt x="88900" y="259461"/>
                </a:lnTo>
                <a:lnTo>
                  <a:pt x="105156" y="271780"/>
                </a:lnTo>
                <a:lnTo>
                  <a:pt x="118491" y="283591"/>
                </a:lnTo>
                <a:lnTo>
                  <a:pt x="129286" y="298704"/>
                </a:lnTo>
                <a:lnTo>
                  <a:pt x="138176" y="316357"/>
                </a:lnTo>
                <a:lnTo>
                  <a:pt x="145796" y="333629"/>
                </a:lnTo>
                <a:lnTo>
                  <a:pt x="154812" y="353060"/>
                </a:lnTo>
                <a:lnTo>
                  <a:pt x="165608" y="374015"/>
                </a:lnTo>
                <a:lnTo>
                  <a:pt x="176403" y="3934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61714" y="3260344"/>
            <a:ext cx="119887" cy="1946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12971" y="3293745"/>
            <a:ext cx="115062" cy="1537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272788" y="3070097"/>
            <a:ext cx="163195" cy="313055"/>
          </a:xfrm>
          <a:custGeom>
            <a:avLst/>
            <a:gdLst/>
            <a:ahLst/>
            <a:cxnLst/>
            <a:rect l="l" t="t" r="r" b="b"/>
            <a:pathLst>
              <a:path w="163195" h="313054">
                <a:moveTo>
                  <a:pt x="0" y="114045"/>
                </a:moveTo>
                <a:lnTo>
                  <a:pt x="2159" y="91058"/>
                </a:lnTo>
                <a:lnTo>
                  <a:pt x="4317" y="69468"/>
                </a:lnTo>
                <a:lnTo>
                  <a:pt x="9778" y="50037"/>
                </a:lnTo>
                <a:lnTo>
                  <a:pt x="17399" y="33400"/>
                </a:lnTo>
                <a:lnTo>
                  <a:pt x="17399" y="33400"/>
                </a:lnTo>
                <a:lnTo>
                  <a:pt x="30607" y="18287"/>
                </a:lnTo>
                <a:lnTo>
                  <a:pt x="50037" y="6095"/>
                </a:lnTo>
                <a:lnTo>
                  <a:pt x="74549" y="0"/>
                </a:lnTo>
                <a:lnTo>
                  <a:pt x="98298" y="0"/>
                </a:lnTo>
                <a:lnTo>
                  <a:pt x="117094" y="4952"/>
                </a:lnTo>
                <a:lnTo>
                  <a:pt x="134747" y="16128"/>
                </a:lnTo>
                <a:lnTo>
                  <a:pt x="146558" y="33400"/>
                </a:lnTo>
                <a:lnTo>
                  <a:pt x="154177" y="51053"/>
                </a:lnTo>
                <a:lnTo>
                  <a:pt x="159892" y="72643"/>
                </a:lnTo>
                <a:lnTo>
                  <a:pt x="163195" y="99694"/>
                </a:lnTo>
                <a:lnTo>
                  <a:pt x="163195" y="124840"/>
                </a:lnTo>
                <a:lnTo>
                  <a:pt x="162051" y="148589"/>
                </a:lnTo>
                <a:lnTo>
                  <a:pt x="161036" y="170561"/>
                </a:lnTo>
                <a:lnTo>
                  <a:pt x="157734" y="193928"/>
                </a:lnTo>
                <a:lnTo>
                  <a:pt x="154177" y="215900"/>
                </a:lnTo>
                <a:lnTo>
                  <a:pt x="150875" y="241173"/>
                </a:lnTo>
                <a:lnTo>
                  <a:pt x="147700" y="267081"/>
                </a:lnTo>
                <a:lnTo>
                  <a:pt x="145541" y="289813"/>
                </a:lnTo>
                <a:lnTo>
                  <a:pt x="145541" y="31280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02530" y="3252596"/>
            <a:ext cx="259715" cy="172720"/>
          </a:xfrm>
          <a:custGeom>
            <a:avLst/>
            <a:gdLst/>
            <a:ahLst/>
            <a:cxnLst/>
            <a:rect l="l" t="t" r="r" b="b"/>
            <a:pathLst>
              <a:path w="259714" h="172720">
                <a:moveTo>
                  <a:pt x="0" y="42037"/>
                </a:moveTo>
                <a:lnTo>
                  <a:pt x="0" y="42037"/>
                </a:lnTo>
                <a:lnTo>
                  <a:pt x="6477" y="46354"/>
                </a:lnTo>
                <a:lnTo>
                  <a:pt x="18669" y="52831"/>
                </a:lnTo>
                <a:lnTo>
                  <a:pt x="35941" y="59435"/>
                </a:lnTo>
                <a:lnTo>
                  <a:pt x="55753" y="63753"/>
                </a:lnTo>
                <a:lnTo>
                  <a:pt x="74549" y="63753"/>
                </a:lnTo>
                <a:lnTo>
                  <a:pt x="90043" y="57531"/>
                </a:lnTo>
                <a:lnTo>
                  <a:pt x="94361" y="45338"/>
                </a:lnTo>
                <a:lnTo>
                  <a:pt x="35941" y="0"/>
                </a:lnTo>
                <a:lnTo>
                  <a:pt x="35941" y="0"/>
                </a:lnTo>
                <a:lnTo>
                  <a:pt x="2159" y="47497"/>
                </a:lnTo>
                <a:lnTo>
                  <a:pt x="5715" y="74802"/>
                </a:lnTo>
                <a:lnTo>
                  <a:pt x="16510" y="99694"/>
                </a:lnTo>
                <a:lnTo>
                  <a:pt x="33147" y="122681"/>
                </a:lnTo>
                <a:lnTo>
                  <a:pt x="52578" y="136778"/>
                </a:lnTo>
                <a:lnTo>
                  <a:pt x="72390" y="142112"/>
                </a:lnTo>
                <a:lnTo>
                  <a:pt x="72390" y="142112"/>
                </a:lnTo>
                <a:lnTo>
                  <a:pt x="94361" y="138937"/>
                </a:lnTo>
                <a:lnTo>
                  <a:pt x="111633" y="129158"/>
                </a:lnTo>
                <a:lnTo>
                  <a:pt x="124968" y="110870"/>
                </a:lnTo>
                <a:lnTo>
                  <a:pt x="134620" y="89915"/>
                </a:lnTo>
                <a:lnTo>
                  <a:pt x="141478" y="69468"/>
                </a:lnTo>
                <a:lnTo>
                  <a:pt x="145796" y="50672"/>
                </a:lnTo>
                <a:lnTo>
                  <a:pt x="150114" y="36702"/>
                </a:lnTo>
                <a:lnTo>
                  <a:pt x="158750" y="25907"/>
                </a:lnTo>
                <a:lnTo>
                  <a:pt x="173101" y="21208"/>
                </a:lnTo>
                <a:lnTo>
                  <a:pt x="192532" y="25907"/>
                </a:lnTo>
                <a:lnTo>
                  <a:pt x="213487" y="35559"/>
                </a:lnTo>
                <a:lnTo>
                  <a:pt x="229997" y="48513"/>
                </a:lnTo>
                <a:lnTo>
                  <a:pt x="244475" y="67309"/>
                </a:lnTo>
                <a:lnTo>
                  <a:pt x="254127" y="88900"/>
                </a:lnTo>
                <a:lnTo>
                  <a:pt x="259588" y="111887"/>
                </a:lnTo>
                <a:lnTo>
                  <a:pt x="258445" y="134619"/>
                </a:lnTo>
                <a:lnTo>
                  <a:pt x="249428" y="152272"/>
                </a:lnTo>
                <a:lnTo>
                  <a:pt x="237617" y="164845"/>
                </a:lnTo>
                <a:lnTo>
                  <a:pt x="223139" y="172465"/>
                </a:lnTo>
                <a:lnTo>
                  <a:pt x="213487" y="17170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31460" y="3233292"/>
            <a:ext cx="71500" cy="2005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935473" y="3289427"/>
            <a:ext cx="142493" cy="222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07002" y="3577335"/>
            <a:ext cx="155575" cy="353060"/>
          </a:xfrm>
          <a:custGeom>
            <a:avLst/>
            <a:gdLst/>
            <a:ahLst/>
            <a:cxnLst/>
            <a:rect l="l" t="t" r="r" b="b"/>
            <a:pathLst>
              <a:path w="155575" h="353060">
                <a:moveTo>
                  <a:pt x="147574" y="9651"/>
                </a:moveTo>
                <a:lnTo>
                  <a:pt x="145414" y="0"/>
                </a:lnTo>
                <a:lnTo>
                  <a:pt x="129159" y="8635"/>
                </a:lnTo>
                <a:lnTo>
                  <a:pt x="117983" y="20446"/>
                </a:lnTo>
                <a:lnTo>
                  <a:pt x="107187" y="33400"/>
                </a:lnTo>
                <a:lnTo>
                  <a:pt x="94234" y="46354"/>
                </a:lnTo>
                <a:lnTo>
                  <a:pt x="81025" y="61849"/>
                </a:lnTo>
                <a:lnTo>
                  <a:pt x="66928" y="79121"/>
                </a:lnTo>
                <a:lnTo>
                  <a:pt x="54737" y="92075"/>
                </a:lnTo>
                <a:lnTo>
                  <a:pt x="41783" y="105028"/>
                </a:lnTo>
                <a:lnTo>
                  <a:pt x="17272" y="130301"/>
                </a:lnTo>
                <a:lnTo>
                  <a:pt x="17272" y="130301"/>
                </a:lnTo>
                <a:lnTo>
                  <a:pt x="39624" y="121665"/>
                </a:lnTo>
                <a:lnTo>
                  <a:pt x="58293" y="112649"/>
                </a:lnTo>
                <a:lnTo>
                  <a:pt x="78867" y="107187"/>
                </a:lnTo>
                <a:lnTo>
                  <a:pt x="99695" y="106172"/>
                </a:lnTo>
                <a:lnTo>
                  <a:pt x="116967" y="111506"/>
                </a:lnTo>
                <a:lnTo>
                  <a:pt x="132461" y="123443"/>
                </a:lnTo>
                <a:lnTo>
                  <a:pt x="144652" y="143256"/>
                </a:lnTo>
                <a:lnTo>
                  <a:pt x="152273" y="164846"/>
                </a:lnTo>
                <a:lnTo>
                  <a:pt x="155448" y="187832"/>
                </a:lnTo>
                <a:lnTo>
                  <a:pt x="155448" y="207263"/>
                </a:lnTo>
                <a:lnTo>
                  <a:pt x="152273" y="227837"/>
                </a:lnTo>
                <a:lnTo>
                  <a:pt x="145414" y="250825"/>
                </a:lnTo>
                <a:lnTo>
                  <a:pt x="115824" y="295147"/>
                </a:lnTo>
                <a:lnTo>
                  <a:pt x="89662" y="311353"/>
                </a:lnTo>
                <a:lnTo>
                  <a:pt x="73025" y="316750"/>
                </a:lnTo>
                <a:lnTo>
                  <a:pt x="53594" y="318198"/>
                </a:lnTo>
                <a:lnTo>
                  <a:pt x="53594" y="318198"/>
                </a:lnTo>
                <a:lnTo>
                  <a:pt x="0" y="265938"/>
                </a:lnTo>
                <a:lnTo>
                  <a:pt x="0" y="265938"/>
                </a:lnTo>
                <a:lnTo>
                  <a:pt x="3175" y="244347"/>
                </a:lnTo>
                <a:lnTo>
                  <a:pt x="11175" y="222376"/>
                </a:lnTo>
                <a:lnTo>
                  <a:pt x="22987" y="206247"/>
                </a:lnTo>
                <a:lnTo>
                  <a:pt x="37084" y="198628"/>
                </a:lnTo>
                <a:lnTo>
                  <a:pt x="52577" y="197612"/>
                </a:lnTo>
                <a:lnTo>
                  <a:pt x="66928" y="201929"/>
                </a:lnTo>
                <a:lnTo>
                  <a:pt x="79883" y="211581"/>
                </a:lnTo>
                <a:lnTo>
                  <a:pt x="92837" y="227837"/>
                </a:lnTo>
                <a:lnTo>
                  <a:pt x="106172" y="247269"/>
                </a:lnTo>
                <a:lnTo>
                  <a:pt x="115188" y="264541"/>
                </a:lnTo>
                <a:lnTo>
                  <a:pt x="122682" y="285496"/>
                </a:lnTo>
                <a:lnTo>
                  <a:pt x="130301" y="309194"/>
                </a:lnTo>
                <a:lnTo>
                  <a:pt x="136778" y="330072"/>
                </a:lnTo>
                <a:lnTo>
                  <a:pt x="143637" y="3527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466209" y="3578352"/>
            <a:ext cx="57150" cy="328295"/>
          </a:xfrm>
          <a:custGeom>
            <a:avLst/>
            <a:gdLst/>
            <a:ahLst/>
            <a:cxnLst/>
            <a:rect l="l" t="t" r="r" b="b"/>
            <a:pathLst>
              <a:path w="57150" h="328295">
                <a:moveTo>
                  <a:pt x="0" y="1143"/>
                </a:moveTo>
                <a:lnTo>
                  <a:pt x="10032" y="0"/>
                </a:lnTo>
                <a:lnTo>
                  <a:pt x="21208" y="7620"/>
                </a:lnTo>
                <a:lnTo>
                  <a:pt x="34162" y="25273"/>
                </a:lnTo>
                <a:lnTo>
                  <a:pt x="44957" y="46482"/>
                </a:lnTo>
                <a:lnTo>
                  <a:pt x="51815" y="68453"/>
                </a:lnTo>
                <a:lnTo>
                  <a:pt x="56133" y="96520"/>
                </a:lnTo>
                <a:lnTo>
                  <a:pt x="57150" y="128143"/>
                </a:lnTo>
                <a:lnTo>
                  <a:pt x="57150" y="158369"/>
                </a:lnTo>
                <a:lnTo>
                  <a:pt x="54990" y="186817"/>
                </a:lnTo>
                <a:lnTo>
                  <a:pt x="52831" y="211709"/>
                </a:lnTo>
                <a:lnTo>
                  <a:pt x="50673" y="237617"/>
                </a:lnTo>
                <a:lnTo>
                  <a:pt x="48513" y="259588"/>
                </a:lnTo>
                <a:lnTo>
                  <a:pt x="45974" y="277876"/>
                </a:lnTo>
                <a:lnTo>
                  <a:pt x="43814" y="297383"/>
                </a:lnTo>
                <a:lnTo>
                  <a:pt x="41020" y="32797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43425" y="3706748"/>
            <a:ext cx="114426" cy="1947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732528" y="3781425"/>
            <a:ext cx="23495" cy="155575"/>
          </a:xfrm>
          <a:custGeom>
            <a:avLst/>
            <a:gdLst/>
            <a:ahLst/>
            <a:cxnLst/>
            <a:rect l="l" t="t" r="r" b="b"/>
            <a:pathLst>
              <a:path w="23495" h="155575">
                <a:moveTo>
                  <a:pt x="0" y="0"/>
                </a:moveTo>
                <a:lnTo>
                  <a:pt x="1143" y="18287"/>
                </a:lnTo>
                <a:lnTo>
                  <a:pt x="2159" y="41021"/>
                </a:lnTo>
                <a:lnTo>
                  <a:pt x="3301" y="66167"/>
                </a:lnTo>
                <a:lnTo>
                  <a:pt x="4318" y="91059"/>
                </a:lnTo>
                <a:lnTo>
                  <a:pt x="7620" y="115189"/>
                </a:lnTo>
                <a:lnTo>
                  <a:pt x="12954" y="140030"/>
                </a:lnTo>
                <a:lnTo>
                  <a:pt x="23113" y="1551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766436" y="3715130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5">
                <a:moveTo>
                  <a:pt x="0" y="0"/>
                </a:moveTo>
                <a:lnTo>
                  <a:pt x="12191" y="1143"/>
                </a:lnTo>
                <a:lnTo>
                  <a:pt x="21971" y="107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841494" y="3803141"/>
            <a:ext cx="163067" cy="20811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9" y="774134"/>
            <a:ext cx="203684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4167" y="792479"/>
            <a:ext cx="181432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926589" cy="475615"/>
          </a:xfrm>
          <a:custGeom>
            <a:avLst/>
            <a:gdLst/>
            <a:ahLst/>
            <a:cxnLst/>
            <a:rect l="l" t="t" r="r" b="b"/>
            <a:pathLst>
              <a:path w="1926589" h="475615">
                <a:moveTo>
                  <a:pt x="1926336" y="0"/>
                </a:moveTo>
                <a:lnTo>
                  <a:pt x="0" y="0"/>
                </a:lnTo>
                <a:lnTo>
                  <a:pt x="0" y="475488"/>
                </a:lnTo>
                <a:lnTo>
                  <a:pt x="1847088" y="475488"/>
                </a:lnTo>
                <a:lnTo>
                  <a:pt x="1926336" y="396239"/>
                </a:lnTo>
                <a:lnTo>
                  <a:pt x="1926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64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926589" cy="475615"/>
          </a:xfrm>
          <a:custGeom>
            <a:avLst/>
            <a:gdLst/>
            <a:ahLst/>
            <a:cxnLst/>
            <a:rect l="l" t="t" r="r" b="b"/>
            <a:pathLst>
              <a:path w="1926589" h="475615">
                <a:moveTo>
                  <a:pt x="1847088" y="475488"/>
                </a:moveTo>
                <a:lnTo>
                  <a:pt x="1862963" y="412114"/>
                </a:lnTo>
                <a:lnTo>
                  <a:pt x="1926336" y="396239"/>
                </a:lnTo>
                <a:lnTo>
                  <a:pt x="1847088" y="475488"/>
                </a:lnTo>
                <a:lnTo>
                  <a:pt x="0" y="475488"/>
                </a:lnTo>
                <a:lnTo>
                  <a:pt x="0" y="0"/>
                </a:lnTo>
                <a:lnTo>
                  <a:pt x="1926336" y="0"/>
                </a:lnTo>
                <a:lnTo>
                  <a:pt x="1926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1145">
              <a:lnSpc>
                <a:spcPct val="100000"/>
              </a:lnSpc>
              <a:spcBef>
                <a:spcPts val="100"/>
              </a:spcBef>
            </a:pPr>
            <a:r>
              <a:rPr spc="-55" dirty="0"/>
              <a:t>Endoskeleton</a:t>
            </a:r>
          </a:p>
          <a:p>
            <a:pPr marL="22860"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58140" indent="-323215">
              <a:lnSpc>
                <a:spcPct val="100000"/>
              </a:lnSpc>
              <a:buFont typeface="Segoe UI Symbol"/>
              <a:buChar char="➢"/>
              <a:tabLst>
                <a:tab pos="358140" algn="l"/>
                <a:tab pos="358775" algn="l"/>
              </a:tabLst>
            </a:pPr>
            <a:r>
              <a:rPr sz="1500" b="0" spc="-50" dirty="0">
                <a:solidFill>
                  <a:srgbClr val="000000"/>
                </a:solidFill>
                <a:latin typeface="Lucida Sans"/>
                <a:cs typeface="Lucida Sans"/>
              </a:rPr>
              <a:t>It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is </a:t>
            </a: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largely</a:t>
            </a:r>
            <a:r>
              <a:rPr sz="1500" b="0" spc="-20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spc="-55" dirty="0">
                <a:solidFill>
                  <a:srgbClr val="CC0000"/>
                </a:solidFill>
              </a:rPr>
              <a:t>bony</a:t>
            </a: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58140" indent="-323215">
              <a:lnSpc>
                <a:spcPct val="100000"/>
              </a:lnSpc>
              <a:buFont typeface="Segoe UI Symbol"/>
              <a:buChar char="➢"/>
              <a:tabLst>
                <a:tab pos="358140" algn="l"/>
                <a:tab pos="358775" algn="l"/>
              </a:tabLst>
            </a:pPr>
            <a:r>
              <a:rPr sz="1500" b="0" spc="-50" dirty="0">
                <a:solidFill>
                  <a:srgbClr val="000000"/>
                </a:solidFill>
                <a:latin typeface="Lucida Sans"/>
                <a:cs typeface="Lucida Sans"/>
              </a:rPr>
              <a:t>Skull</a:t>
            </a:r>
            <a:r>
              <a:rPr sz="1500" b="0" spc="-13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is</a:t>
            </a:r>
            <a:r>
              <a:rPr sz="1500" b="0" spc="-10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flat</a:t>
            </a:r>
            <a:r>
              <a:rPr sz="1500" b="0" spc="-10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and</a:t>
            </a:r>
            <a:r>
              <a:rPr sz="1500" b="0" spc="-9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spc="-55" dirty="0">
                <a:solidFill>
                  <a:srgbClr val="CC0000"/>
                </a:solidFill>
              </a:rPr>
              <a:t>dicondylic</a:t>
            </a: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,</a:t>
            </a:r>
            <a:r>
              <a:rPr sz="1500" b="0" spc="-17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55" dirty="0">
                <a:solidFill>
                  <a:srgbClr val="000000"/>
                </a:solidFill>
                <a:latin typeface="Lucida Sans"/>
                <a:cs typeface="Lucida Sans"/>
              </a:rPr>
              <a:t>that</a:t>
            </a:r>
            <a:r>
              <a:rPr sz="1500" b="0" spc="-10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85" dirty="0">
                <a:solidFill>
                  <a:srgbClr val="000000"/>
                </a:solidFill>
                <a:latin typeface="Lucida Sans"/>
                <a:cs typeface="Lucida Sans"/>
              </a:rPr>
              <a:t>is,</a:t>
            </a:r>
            <a:r>
              <a:rPr sz="1500" b="0" spc="-10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50" dirty="0">
                <a:solidFill>
                  <a:srgbClr val="000000"/>
                </a:solidFill>
                <a:latin typeface="Lucida Sans"/>
                <a:cs typeface="Lucida Sans"/>
              </a:rPr>
              <a:t>has</a:t>
            </a:r>
            <a:r>
              <a:rPr sz="1500" b="0" spc="-10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10" dirty="0">
                <a:solidFill>
                  <a:srgbClr val="000000"/>
                </a:solidFill>
                <a:latin typeface="Lucida Sans"/>
                <a:cs typeface="Lucida Sans"/>
              </a:rPr>
              <a:t>two</a:t>
            </a:r>
            <a:r>
              <a:rPr sz="1500" b="0" spc="-9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occipital</a:t>
            </a:r>
            <a:r>
              <a:rPr sz="1500" b="0" spc="-11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condyles.</a:t>
            </a:r>
            <a:endParaRPr sz="1500">
              <a:latin typeface="Lucida Sans"/>
              <a:cs typeface="Lucida Sans"/>
            </a:endParaRPr>
          </a:p>
          <a:p>
            <a:pPr marL="358140" indent="-323215">
              <a:lnSpc>
                <a:spcPct val="100000"/>
              </a:lnSpc>
              <a:buFont typeface="Segoe UI Symbol"/>
              <a:buChar char="➢"/>
              <a:tabLst>
                <a:tab pos="358140" algn="l"/>
                <a:tab pos="358775" algn="l"/>
              </a:tabLst>
            </a:pP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Notochord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does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not</a:t>
            </a:r>
            <a:r>
              <a:rPr sz="1500" b="0" spc="-24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5" dirty="0">
                <a:solidFill>
                  <a:srgbClr val="000000"/>
                </a:solidFill>
                <a:latin typeface="Lucida Sans"/>
                <a:cs typeface="Lucida Sans"/>
              </a:rPr>
              <a:t>persist.</a:t>
            </a:r>
            <a:endParaRPr sz="1500">
              <a:latin typeface="Lucida Sans"/>
              <a:cs typeface="Lucida Sans"/>
            </a:endParaRPr>
          </a:p>
          <a:p>
            <a:pPr marL="35814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58140" algn="l"/>
                <a:tab pos="358775" algn="l"/>
              </a:tabLst>
            </a:pPr>
            <a:r>
              <a:rPr sz="1500" spc="-30" dirty="0">
                <a:solidFill>
                  <a:srgbClr val="CC0000"/>
                </a:solidFill>
              </a:rPr>
              <a:t>First</a:t>
            </a:r>
            <a:r>
              <a:rPr sz="1500" spc="-65" dirty="0">
                <a:solidFill>
                  <a:srgbClr val="CC0000"/>
                </a:solidFill>
              </a:rPr>
              <a:t> </a:t>
            </a:r>
            <a:r>
              <a:rPr sz="1500" spc="-15" dirty="0">
                <a:solidFill>
                  <a:srgbClr val="CC0000"/>
                </a:solidFill>
              </a:rPr>
              <a:t>vertebra</a:t>
            </a:r>
            <a:r>
              <a:rPr sz="1500" spc="-10" dirty="0">
                <a:solidFill>
                  <a:srgbClr val="CC0000"/>
                </a:solidFill>
              </a:rPr>
              <a:t> (atlas)</a:t>
            </a:r>
            <a:r>
              <a:rPr sz="1500" spc="-55" dirty="0">
                <a:solidFill>
                  <a:srgbClr val="CC0000"/>
                </a:solidFill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is</a:t>
            </a:r>
            <a:r>
              <a:rPr sz="1500" b="0" spc="-12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specialized</a:t>
            </a:r>
            <a:r>
              <a:rPr sz="1500" b="0" spc="-16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5" dirty="0">
                <a:solidFill>
                  <a:srgbClr val="000000"/>
                </a:solidFill>
                <a:latin typeface="Lucida Sans"/>
                <a:cs typeface="Lucida Sans"/>
              </a:rPr>
              <a:t>to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provide</a:t>
            </a:r>
            <a:r>
              <a:rPr sz="1500" b="0" spc="-14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some</a:t>
            </a:r>
            <a:r>
              <a:rPr sz="1500" b="0" spc="-12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movement</a:t>
            </a:r>
            <a:r>
              <a:rPr sz="1500" b="0" spc="-15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5" dirty="0">
                <a:solidFill>
                  <a:srgbClr val="000000"/>
                </a:solidFill>
                <a:latin typeface="Lucida Sans"/>
                <a:cs typeface="Lucida Sans"/>
              </a:rPr>
              <a:t>to</a:t>
            </a:r>
            <a:r>
              <a:rPr sz="1500" b="0" spc="-65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60" dirty="0">
                <a:solidFill>
                  <a:srgbClr val="000000"/>
                </a:solidFill>
                <a:latin typeface="Lucida Sans"/>
                <a:cs typeface="Lucida Sans"/>
              </a:rPr>
              <a:t>the</a:t>
            </a:r>
            <a:r>
              <a:rPr sz="1500" b="0" spc="-100" dirty="0">
                <a:solidFill>
                  <a:srgbClr val="000000"/>
                </a:solidFill>
                <a:latin typeface="Lucida Sans"/>
                <a:cs typeface="Lucida Sans"/>
              </a:rPr>
              <a:t> </a:t>
            </a:r>
            <a:r>
              <a:rPr sz="1500" b="0" spc="-70" dirty="0">
                <a:solidFill>
                  <a:srgbClr val="000000"/>
                </a:solidFill>
                <a:latin typeface="Lucida Sans"/>
                <a:cs typeface="Lucida Sans"/>
              </a:rPr>
              <a:t>head.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923005" y="2380488"/>
            <a:ext cx="3092978" cy="25017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76804" y="1602866"/>
            <a:ext cx="693420" cy="54610"/>
          </a:xfrm>
          <a:custGeom>
            <a:avLst/>
            <a:gdLst/>
            <a:ahLst/>
            <a:cxnLst/>
            <a:rect l="l" t="t" r="r" b="b"/>
            <a:pathLst>
              <a:path w="693419" h="54610">
                <a:moveTo>
                  <a:pt x="32003" y="54356"/>
                </a:moveTo>
                <a:lnTo>
                  <a:pt x="32003" y="54356"/>
                </a:lnTo>
                <a:lnTo>
                  <a:pt x="0" y="22987"/>
                </a:lnTo>
                <a:lnTo>
                  <a:pt x="16509" y="19812"/>
                </a:lnTo>
                <a:lnTo>
                  <a:pt x="16509" y="19812"/>
                </a:lnTo>
                <a:lnTo>
                  <a:pt x="34925" y="22987"/>
                </a:lnTo>
                <a:lnTo>
                  <a:pt x="56895" y="26289"/>
                </a:lnTo>
                <a:lnTo>
                  <a:pt x="77088" y="30607"/>
                </a:lnTo>
                <a:lnTo>
                  <a:pt x="97536" y="32766"/>
                </a:lnTo>
                <a:lnTo>
                  <a:pt x="116331" y="33782"/>
                </a:lnTo>
                <a:lnTo>
                  <a:pt x="133857" y="33782"/>
                </a:lnTo>
                <a:lnTo>
                  <a:pt x="155575" y="30607"/>
                </a:lnTo>
                <a:lnTo>
                  <a:pt x="177419" y="25146"/>
                </a:lnTo>
                <a:lnTo>
                  <a:pt x="198374" y="18415"/>
                </a:lnTo>
                <a:lnTo>
                  <a:pt x="219201" y="11176"/>
                </a:lnTo>
                <a:lnTo>
                  <a:pt x="240792" y="3302"/>
                </a:lnTo>
                <a:lnTo>
                  <a:pt x="261746" y="0"/>
                </a:lnTo>
                <a:lnTo>
                  <a:pt x="282575" y="0"/>
                </a:lnTo>
                <a:lnTo>
                  <a:pt x="303530" y="1143"/>
                </a:lnTo>
                <a:lnTo>
                  <a:pt x="321818" y="4318"/>
                </a:lnTo>
                <a:lnTo>
                  <a:pt x="338455" y="11176"/>
                </a:lnTo>
                <a:lnTo>
                  <a:pt x="354964" y="16256"/>
                </a:lnTo>
                <a:lnTo>
                  <a:pt x="372237" y="21971"/>
                </a:lnTo>
                <a:lnTo>
                  <a:pt x="388746" y="26289"/>
                </a:lnTo>
                <a:lnTo>
                  <a:pt x="408177" y="29464"/>
                </a:lnTo>
                <a:lnTo>
                  <a:pt x="432688" y="30607"/>
                </a:lnTo>
                <a:lnTo>
                  <a:pt x="457962" y="30607"/>
                </a:lnTo>
                <a:lnTo>
                  <a:pt x="483869" y="29464"/>
                </a:lnTo>
                <a:lnTo>
                  <a:pt x="509015" y="28448"/>
                </a:lnTo>
                <a:lnTo>
                  <a:pt x="532383" y="26289"/>
                </a:lnTo>
                <a:lnTo>
                  <a:pt x="553974" y="24130"/>
                </a:lnTo>
                <a:lnTo>
                  <a:pt x="575944" y="20828"/>
                </a:lnTo>
                <a:lnTo>
                  <a:pt x="594359" y="18415"/>
                </a:lnTo>
                <a:lnTo>
                  <a:pt x="615569" y="17272"/>
                </a:lnTo>
                <a:lnTo>
                  <a:pt x="637158" y="16256"/>
                </a:lnTo>
                <a:lnTo>
                  <a:pt x="660272" y="14351"/>
                </a:lnTo>
                <a:lnTo>
                  <a:pt x="680084" y="12192"/>
                </a:lnTo>
                <a:lnTo>
                  <a:pt x="693038" y="97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07182" y="1616201"/>
            <a:ext cx="4445" cy="13335"/>
          </a:xfrm>
          <a:custGeom>
            <a:avLst/>
            <a:gdLst/>
            <a:ahLst/>
            <a:cxnLst/>
            <a:rect l="l" t="t" r="r" b="b"/>
            <a:pathLst>
              <a:path w="4444" h="13335">
                <a:moveTo>
                  <a:pt x="0" y="0"/>
                </a:moveTo>
                <a:lnTo>
                  <a:pt x="0" y="0"/>
                </a:lnTo>
                <a:lnTo>
                  <a:pt x="4318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52039" y="1847341"/>
            <a:ext cx="970915" cy="77470"/>
          </a:xfrm>
          <a:custGeom>
            <a:avLst/>
            <a:gdLst/>
            <a:ahLst/>
            <a:cxnLst/>
            <a:rect l="l" t="t" r="r" b="b"/>
            <a:pathLst>
              <a:path w="970914" h="77469">
                <a:moveTo>
                  <a:pt x="0" y="0"/>
                </a:moveTo>
                <a:lnTo>
                  <a:pt x="0" y="0"/>
                </a:lnTo>
                <a:lnTo>
                  <a:pt x="21971" y="1016"/>
                </a:lnTo>
                <a:lnTo>
                  <a:pt x="38481" y="4318"/>
                </a:lnTo>
                <a:lnTo>
                  <a:pt x="55753" y="10795"/>
                </a:lnTo>
                <a:lnTo>
                  <a:pt x="72262" y="18669"/>
                </a:lnTo>
                <a:lnTo>
                  <a:pt x="89535" y="26289"/>
                </a:lnTo>
                <a:lnTo>
                  <a:pt x="107187" y="33782"/>
                </a:lnTo>
                <a:lnTo>
                  <a:pt x="128143" y="39878"/>
                </a:lnTo>
                <a:lnTo>
                  <a:pt x="151130" y="43561"/>
                </a:lnTo>
                <a:lnTo>
                  <a:pt x="172085" y="44577"/>
                </a:lnTo>
                <a:lnTo>
                  <a:pt x="192531" y="41021"/>
                </a:lnTo>
                <a:lnTo>
                  <a:pt x="212344" y="35941"/>
                </a:lnTo>
                <a:lnTo>
                  <a:pt x="234315" y="29083"/>
                </a:lnTo>
                <a:lnTo>
                  <a:pt x="258063" y="23749"/>
                </a:lnTo>
                <a:lnTo>
                  <a:pt x="280416" y="19431"/>
                </a:lnTo>
                <a:lnTo>
                  <a:pt x="300863" y="16510"/>
                </a:lnTo>
                <a:lnTo>
                  <a:pt x="325374" y="16510"/>
                </a:lnTo>
                <a:lnTo>
                  <a:pt x="346963" y="17653"/>
                </a:lnTo>
                <a:lnTo>
                  <a:pt x="368935" y="22606"/>
                </a:lnTo>
                <a:lnTo>
                  <a:pt x="389890" y="30226"/>
                </a:lnTo>
                <a:lnTo>
                  <a:pt x="411861" y="37719"/>
                </a:lnTo>
                <a:lnTo>
                  <a:pt x="435863" y="46355"/>
                </a:lnTo>
                <a:lnTo>
                  <a:pt x="460756" y="52197"/>
                </a:lnTo>
                <a:lnTo>
                  <a:pt x="485266" y="54356"/>
                </a:lnTo>
                <a:lnTo>
                  <a:pt x="507873" y="53213"/>
                </a:lnTo>
                <a:lnTo>
                  <a:pt x="532002" y="50038"/>
                </a:lnTo>
                <a:lnTo>
                  <a:pt x="557276" y="44577"/>
                </a:lnTo>
                <a:lnTo>
                  <a:pt x="583564" y="39878"/>
                </a:lnTo>
                <a:lnTo>
                  <a:pt x="609853" y="37084"/>
                </a:lnTo>
                <a:lnTo>
                  <a:pt x="609853" y="37084"/>
                </a:lnTo>
                <a:lnTo>
                  <a:pt x="635000" y="41021"/>
                </a:lnTo>
                <a:lnTo>
                  <a:pt x="657987" y="46355"/>
                </a:lnTo>
                <a:lnTo>
                  <a:pt x="682116" y="53213"/>
                </a:lnTo>
                <a:lnTo>
                  <a:pt x="707389" y="59690"/>
                </a:lnTo>
                <a:lnTo>
                  <a:pt x="734695" y="65786"/>
                </a:lnTo>
                <a:lnTo>
                  <a:pt x="760984" y="68326"/>
                </a:lnTo>
                <a:lnTo>
                  <a:pt x="782955" y="69469"/>
                </a:lnTo>
                <a:lnTo>
                  <a:pt x="805688" y="68326"/>
                </a:lnTo>
                <a:lnTo>
                  <a:pt x="829818" y="65786"/>
                </a:lnTo>
                <a:lnTo>
                  <a:pt x="856361" y="62992"/>
                </a:lnTo>
                <a:lnTo>
                  <a:pt x="881252" y="59690"/>
                </a:lnTo>
                <a:lnTo>
                  <a:pt x="904239" y="58674"/>
                </a:lnTo>
                <a:lnTo>
                  <a:pt x="904239" y="58674"/>
                </a:lnTo>
                <a:lnTo>
                  <a:pt x="924051" y="60833"/>
                </a:lnTo>
                <a:lnTo>
                  <a:pt x="941705" y="64008"/>
                </a:lnTo>
                <a:lnTo>
                  <a:pt x="957961" y="69469"/>
                </a:lnTo>
                <a:lnTo>
                  <a:pt x="970914" y="769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910710" y="1890902"/>
            <a:ext cx="10160" cy="16510"/>
          </a:xfrm>
          <a:custGeom>
            <a:avLst/>
            <a:gdLst/>
            <a:ahLst/>
            <a:cxnLst/>
            <a:rect l="l" t="t" r="r" b="b"/>
            <a:pathLst>
              <a:path w="10160" h="16510">
                <a:moveTo>
                  <a:pt x="0" y="0"/>
                </a:moveTo>
                <a:lnTo>
                  <a:pt x="2159" y="7493"/>
                </a:lnTo>
                <a:lnTo>
                  <a:pt x="10160" y="1612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44744" y="1875408"/>
            <a:ext cx="1158875" cy="68580"/>
          </a:xfrm>
          <a:custGeom>
            <a:avLst/>
            <a:gdLst/>
            <a:ahLst/>
            <a:cxnLst/>
            <a:rect l="l" t="t" r="r" b="b"/>
            <a:pathLst>
              <a:path w="1158875" h="68580">
                <a:moveTo>
                  <a:pt x="0" y="0"/>
                </a:moveTo>
                <a:lnTo>
                  <a:pt x="0" y="0"/>
                </a:lnTo>
                <a:lnTo>
                  <a:pt x="5333" y="9651"/>
                </a:lnTo>
                <a:lnTo>
                  <a:pt x="15112" y="26288"/>
                </a:lnTo>
                <a:lnTo>
                  <a:pt x="30606" y="42417"/>
                </a:lnTo>
                <a:lnTo>
                  <a:pt x="51053" y="55371"/>
                </a:lnTo>
                <a:lnTo>
                  <a:pt x="75564" y="64007"/>
                </a:lnTo>
                <a:lnTo>
                  <a:pt x="104012" y="68325"/>
                </a:lnTo>
                <a:lnTo>
                  <a:pt x="133222" y="64007"/>
                </a:lnTo>
                <a:lnTo>
                  <a:pt x="161670" y="59054"/>
                </a:lnTo>
                <a:lnTo>
                  <a:pt x="188213" y="53212"/>
                </a:lnTo>
                <a:lnTo>
                  <a:pt x="209803" y="46735"/>
                </a:lnTo>
                <a:lnTo>
                  <a:pt x="232155" y="40258"/>
                </a:lnTo>
                <a:lnTo>
                  <a:pt x="254888" y="33781"/>
                </a:lnTo>
                <a:lnTo>
                  <a:pt x="281177" y="26923"/>
                </a:lnTo>
                <a:lnTo>
                  <a:pt x="309625" y="21970"/>
                </a:lnTo>
                <a:lnTo>
                  <a:pt x="336930" y="17652"/>
                </a:lnTo>
                <a:lnTo>
                  <a:pt x="362076" y="14350"/>
                </a:lnTo>
                <a:lnTo>
                  <a:pt x="385190" y="14350"/>
                </a:lnTo>
                <a:lnTo>
                  <a:pt x="406018" y="15493"/>
                </a:lnTo>
                <a:lnTo>
                  <a:pt x="423671" y="17652"/>
                </a:lnTo>
                <a:lnTo>
                  <a:pt x="442086" y="21970"/>
                </a:lnTo>
                <a:lnTo>
                  <a:pt x="464057" y="28066"/>
                </a:lnTo>
                <a:lnTo>
                  <a:pt x="482726" y="33781"/>
                </a:lnTo>
                <a:lnTo>
                  <a:pt x="505459" y="36702"/>
                </a:lnTo>
                <a:lnTo>
                  <a:pt x="532002" y="37718"/>
                </a:lnTo>
                <a:lnTo>
                  <a:pt x="558291" y="37718"/>
                </a:lnTo>
                <a:lnTo>
                  <a:pt x="582421" y="36702"/>
                </a:lnTo>
                <a:lnTo>
                  <a:pt x="607313" y="34925"/>
                </a:lnTo>
                <a:lnTo>
                  <a:pt x="635761" y="30606"/>
                </a:lnTo>
                <a:lnTo>
                  <a:pt x="665606" y="26923"/>
                </a:lnTo>
                <a:lnTo>
                  <a:pt x="691514" y="22987"/>
                </a:lnTo>
                <a:lnTo>
                  <a:pt x="717803" y="17652"/>
                </a:lnTo>
                <a:lnTo>
                  <a:pt x="745489" y="12953"/>
                </a:lnTo>
                <a:lnTo>
                  <a:pt x="769619" y="9016"/>
                </a:lnTo>
                <a:lnTo>
                  <a:pt x="793368" y="6857"/>
                </a:lnTo>
                <a:lnTo>
                  <a:pt x="816863" y="5714"/>
                </a:lnTo>
                <a:lnTo>
                  <a:pt x="840613" y="5714"/>
                </a:lnTo>
                <a:lnTo>
                  <a:pt x="863600" y="6857"/>
                </a:lnTo>
                <a:lnTo>
                  <a:pt x="885570" y="9016"/>
                </a:lnTo>
                <a:lnTo>
                  <a:pt x="903985" y="12953"/>
                </a:lnTo>
                <a:lnTo>
                  <a:pt x="926210" y="18287"/>
                </a:lnTo>
                <a:lnTo>
                  <a:pt x="947801" y="24129"/>
                </a:lnTo>
                <a:lnTo>
                  <a:pt x="967613" y="28066"/>
                </a:lnTo>
                <a:lnTo>
                  <a:pt x="989583" y="32765"/>
                </a:lnTo>
                <a:lnTo>
                  <a:pt x="1013713" y="35940"/>
                </a:lnTo>
                <a:lnTo>
                  <a:pt x="1036827" y="36702"/>
                </a:lnTo>
                <a:lnTo>
                  <a:pt x="1058672" y="36702"/>
                </a:lnTo>
                <a:lnTo>
                  <a:pt x="1084960" y="36702"/>
                </a:lnTo>
                <a:lnTo>
                  <a:pt x="1113408" y="36702"/>
                </a:lnTo>
                <a:lnTo>
                  <a:pt x="1137157" y="34925"/>
                </a:lnTo>
                <a:lnTo>
                  <a:pt x="1158494" y="3276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584442" y="1879726"/>
            <a:ext cx="6350" cy="8890"/>
          </a:xfrm>
          <a:custGeom>
            <a:avLst/>
            <a:gdLst/>
            <a:ahLst/>
            <a:cxnLst/>
            <a:rect l="l" t="t" r="r" b="b"/>
            <a:pathLst>
              <a:path w="6350" h="8889">
                <a:moveTo>
                  <a:pt x="6096" y="0"/>
                </a:moveTo>
                <a:lnTo>
                  <a:pt x="0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29029" y="2356738"/>
            <a:ext cx="1506855" cy="50165"/>
          </a:xfrm>
          <a:custGeom>
            <a:avLst/>
            <a:gdLst/>
            <a:ahLst/>
            <a:cxnLst/>
            <a:rect l="l" t="t" r="r" b="b"/>
            <a:pathLst>
              <a:path w="1506855" h="50164">
                <a:moveTo>
                  <a:pt x="32765" y="19431"/>
                </a:moveTo>
                <a:lnTo>
                  <a:pt x="32765" y="19431"/>
                </a:lnTo>
                <a:lnTo>
                  <a:pt x="0" y="9652"/>
                </a:lnTo>
                <a:lnTo>
                  <a:pt x="4318" y="0"/>
                </a:lnTo>
                <a:lnTo>
                  <a:pt x="14096" y="0"/>
                </a:lnTo>
                <a:lnTo>
                  <a:pt x="27431" y="4318"/>
                </a:lnTo>
                <a:lnTo>
                  <a:pt x="43941" y="9652"/>
                </a:lnTo>
                <a:lnTo>
                  <a:pt x="60197" y="17272"/>
                </a:lnTo>
                <a:lnTo>
                  <a:pt x="78866" y="24765"/>
                </a:lnTo>
                <a:lnTo>
                  <a:pt x="98678" y="30226"/>
                </a:lnTo>
                <a:lnTo>
                  <a:pt x="118490" y="33782"/>
                </a:lnTo>
                <a:lnTo>
                  <a:pt x="141477" y="35560"/>
                </a:lnTo>
                <a:lnTo>
                  <a:pt x="162051" y="35560"/>
                </a:lnTo>
                <a:lnTo>
                  <a:pt x="180720" y="32766"/>
                </a:lnTo>
                <a:lnTo>
                  <a:pt x="200151" y="26924"/>
                </a:lnTo>
                <a:lnTo>
                  <a:pt x="221487" y="20447"/>
                </a:lnTo>
                <a:lnTo>
                  <a:pt x="241934" y="17272"/>
                </a:lnTo>
                <a:lnTo>
                  <a:pt x="262889" y="13970"/>
                </a:lnTo>
                <a:lnTo>
                  <a:pt x="283337" y="10795"/>
                </a:lnTo>
                <a:lnTo>
                  <a:pt x="304545" y="7493"/>
                </a:lnTo>
                <a:lnTo>
                  <a:pt x="326263" y="6477"/>
                </a:lnTo>
                <a:lnTo>
                  <a:pt x="345947" y="7493"/>
                </a:lnTo>
                <a:lnTo>
                  <a:pt x="364744" y="8636"/>
                </a:lnTo>
                <a:lnTo>
                  <a:pt x="386714" y="10795"/>
                </a:lnTo>
                <a:lnTo>
                  <a:pt x="410844" y="16129"/>
                </a:lnTo>
                <a:lnTo>
                  <a:pt x="433831" y="23749"/>
                </a:lnTo>
                <a:lnTo>
                  <a:pt x="452246" y="31242"/>
                </a:lnTo>
                <a:lnTo>
                  <a:pt x="470915" y="36703"/>
                </a:lnTo>
                <a:lnTo>
                  <a:pt x="491870" y="41402"/>
                </a:lnTo>
                <a:lnTo>
                  <a:pt x="520191" y="42418"/>
                </a:lnTo>
                <a:lnTo>
                  <a:pt x="546481" y="42418"/>
                </a:lnTo>
                <a:lnTo>
                  <a:pt x="570229" y="39878"/>
                </a:lnTo>
                <a:lnTo>
                  <a:pt x="595883" y="36703"/>
                </a:lnTo>
                <a:lnTo>
                  <a:pt x="623188" y="33782"/>
                </a:lnTo>
                <a:lnTo>
                  <a:pt x="645921" y="30226"/>
                </a:lnTo>
                <a:lnTo>
                  <a:pt x="670051" y="26924"/>
                </a:lnTo>
                <a:lnTo>
                  <a:pt x="693038" y="22606"/>
                </a:lnTo>
                <a:lnTo>
                  <a:pt x="713866" y="21590"/>
                </a:lnTo>
                <a:lnTo>
                  <a:pt x="734821" y="21590"/>
                </a:lnTo>
                <a:lnTo>
                  <a:pt x="755269" y="23749"/>
                </a:lnTo>
                <a:lnTo>
                  <a:pt x="772921" y="28067"/>
                </a:lnTo>
                <a:lnTo>
                  <a:pt x="791718" y="32766"/>
                </a:lnTo>
                <a:lnTo>
                  <a:pt x="812164" y="35560"/>
                </a:lnTo>
                <a:lnTo>
                  <a:pt x="831976" y="39878"/>
                </a:lnTo>
                <a:lnTo>
                  <a:pt x="855090" y="45720"/>
                </a:lnTo>
                <a:lnTo>
                  <a:pt x="877062" y="48514"/>
                </a:lnTo>
                <a:lnTo>
                  <a:pt x="897889" y="50037"/>
                </a:lnTo>
                <a:lnTo>
                  <a:pt x="919860" y="50037"/>
                </a:lnTo>
                <a:lnTo>
                  <a:pt x="947165" y="48514"/>
                </a:lnTo>
                <a:lnTo>
                  <a:pt x="975613" y="46736"/>
                </a:lnTo>
                <a:lnTo>
                  <a:pt x="1001902" y="42418"/>
                </a:lnTo>
                <a:lnTo>
                  <a:pt x="1028191" y="37718"/>
                </a:lnTo>
                <a:lnTo>
                  <a:pt x="1053083" y="34543"/>
                </a:lnTo>
                <a:lnTo>
                  <a:pt x="1075308" y="32766"/>
                </a:lnTo>
                <a:lnTo>
                  <a:pt x="1094104" y="31242"/>
                </a:lnTo>
                <a:lnTo>
                  <a:pt x="1111377" y="30226"/>
                </a:lnTo>
                <a:lnTo>
                  <a:pt x="1128648" y="30226"/>
                </a:lnTo>
                <a:lnTo>
                  <a:pt x="1146302" y="31242"/>
                </a:lnTo>
                <a:lnTo>
                  <a:pt x="1164970" y="32766"/>
                </a:lnTo>
                <a:lnTo>
                  <a:pt x="1185926" y="33782"/>
                </a:lnTo>
                <a:lnTo>
                  <a:pt x="1207896" y="36703"/>
                </a:lnTo>
                <a:lnTo>
                  <a:pt x="1230502" y="41402"/>
                </a:lnTo>
                <a:lnTo>
                  <a:pt x="1255776" y="44577"/>
                </a:lnTo>
                <a:lnTo>
                  <a:pt x="1284223" y="45720"/>
                </a:lnTo>
                <a:lnTo>
                  <a:pt x="1284223" y="45720"/>
                </a:lnTo>
                <a:lnTo>
                  <a:pt x="1312545" y="44577"/>
                </a:lnTo>
                <a:lnTo>
                  <a:pt x="1342135" y="43561"/>
                </a:lnTo>
                <a:lnTo>
                  <a:pt x="1373123" y="43561"/>
                </a:lnTo>
                <a:lnTo>
                  <a:pt x="1401571" y="42418"/>
                </a:lnTo>
                <a:lnTo>
                  <a:pt x="1427860" y="39878"/>
                </a:lnTo>
                <a:lnTo>
                  <a:pt x="1449704" y="37718"/>
                </a:lnTo>
                <a:lnTo>
                  <a:pt x="1470278" y="36703"/>
                </a:lnTo>
                <a:lnTo>
                  <a:pt x="1486789" y="36703"/>
                </a:lnTo>
                <a:lnTo>
                  <a:pt x="1499870" y="36703"/>
                </a:lnTo>
                <a:lnTo>
                  <a:pt x="1506601" y="337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66465" y="2351277"/>
            <a:ext cx="2923540" cy="41275"/>
          </a:xfrm>
          <a:custGeom>
            <a:avLst/>
            <a:gdLst/>
            <a:ahLst/>
            <a:cxnLst/>
            <a:rect l="l" t="t" r="r" b="b"/>
            <a:pathLst>
              <a:path w="2923540" h="41275">
                <a:moveTo>
                  <a:pt x="-9525" y="20510"/>
                </a:moveTo>
                <a:lnTo>
                  <a:pt x="2932811" y="20510"/>
                </a:lnTo>
              </a:path>
            </a:pathLst>
          </a:custGeom>
          <a:ln w="6007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02704" y="23336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33627" y="840104"/>
            <a:ext cx="5968365" cy="1075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70" dirty="0">
                <a:latin typeface="Lucida Sans"/>
                <a:cs typeface="Lucida Sans"/>
              </a:rPr>
              <a:t>Mouth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large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armed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with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teeth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upper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or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both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jaws.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Teeth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acrodont</a:t>
            </a:r>
            <a:r>
              <a:rPr sz="1500" spc="-4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32503" y="2075688"/>
            <a:ext cx="4992624" cy="2932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07794" y="1713864"/>
            <a:ext cx="1225550" cy="13970"/>
          </a:xfrm>
          <a:custGeom>
            <a:avLst/>
            <a:gdLst/>
            <a:ahLst/>
            <a:cxnLst/>
            <a:rect l="l" t="t" r="r" b="b"/>
            <a:pathLst>
              <a:path w="1225550" h="13969">
                <a:moveTo>
                  <a:pt x="0" y="635"/>
                </a:moveTo>
                <a:lnTo>
                  <a:pt x="16510" y="0"/>
                </a:lnTo>
                <a:lnTo>
                  <a:pt x="29463" y="635"/>
                </a:lnTo>
                <a:lnTo>
                  <a:pt x="44957" y="1778"/>
                </a:lnTo>
                <a:lnTo>
                  <a:pt x="60070" y="1778"/>
                </a:lnTo>
                <a:lnTo>
                  <a:pt x="75183" y="4318"/>
                </a:lnTo>
                <a:lnTo>
                  <a:pt x="93980" y="6476"/>
                </a:lnTo>
                <a:lnTo>
                  <a:pt x="114807" y="7493"/>
                </a:lnTo>
                <a:lnTo>
                  <a:pt x="136779" y="9651"/>
                </a:lnTo>
                <a:lnTo>
                  <a:pt x="161925" y="9651"/>
                </a:lnTo>
                <a:lnTo>
                  <a:pt x="185038" y="9651"/>
                </a:lnTo>
                <a:lnTo>
                  <a:pt x="206629" y="10413"/>
                </a:lnTo>
                <a:lnTo>
                  <a:pt x="227456" y="10413"/>
                </a:lnTo>
                <a:lnTo>
                  <a:pt x="249428" y="10413"/>
                </a:lnTo>
                <a:lnTo>
                  <a:pt x="270382" y="12954"/>
                </a:lnTo>
                <a:lnTo>
                  <a:pt x="292354" y="12954"/>
                </a:lnTo>
                <a:lnTo>
                  <a:pt x="314325" y="12954"/>
                </a:lnTo>
                <a:lnTo>
                  <a:pt x="338074" y="13970"/>
                </a:lnTo>
                <a:lnTo>
                  <a:pt x="358901" y="13970"/>
                </a:lnTo>
                <a:lnTo>
                  <a:pt x="377570" y="12954"/>
                </a:lnTo>
                <a:lnTo>
                  <a:pt x="395224" y="12954"/>
                </a:lnTo>
                <a:lnTo>
                  <a:pt x="414019" y="12954"/>
                </a:lnTo>
                <a:lnTo>
                  <a:pt x="435610" y="10413"/>
                </a:lnTo>
                <a:lnTo>
                  <a:pt x="456438" y="10413"/>
                </a:lnTo>
                <a:lnTo>
                  <a:pt x="475869" y="10413"/>
                </a:lnTo>
                <a:lnTo>
                  <a:pt x="499363" y="10413"/>
                </a:lnTo>
                <a:lnTo>
                  <a:pt x="524129" y="9651"/>
                </a:lnTo>
                <a:lnTo>
                  <a:pt x="546100" y="9651"/>
                </a:lnTo>
                <a:lnTo>
                  <a:pt x="568070" y="9651"/>
                </a:lnTo>
                <a:lnTo>
                  <a:pt x="591057" y="9651"/>
                </a:lnTo>
                <a:lnTo>
                  <a:pt x="617347" y="9651"/>
                </a:lnTo>
                <a:lnTo>
                  <a:pt x="643636" y="10413"/>
                </a:lnTo>
                <a:lnTo>
                  <a:pt x="643636" y="10413"/>
                </a:lnTo>
                <a:lnTo>
                  <a:pt x="668908" y="9651"/>
                </a:lnTo>
                <a:lnTo>
                  <a:pt x="694055" y="7493"/>
                </a:lnTo>
                <a:lnTo>
                  <a:pt x="720344" y="6476"/>
                </a:lnTo>
                <a:lnTo>
                  <a:pt x="746632" y="6476"/>
                </a:lnTo>
                <a:lnTo>
                  <a:pt x="772541" y="7493"/>
                </a:lnTo>
                <a:lnTo>
                  <a:pt x="800226" y="7493"/>
                </a:lnTo>
                <a:lnTo>
                  <a:pt x="826516" y="6476"/>
                </a:lnTo>
                <a:lnTo>
                  <a:pt x="853948" y="6476"/>
                </a:lnTo>
                <a:lnTo>
                  <a:pt x="880237" y="6476"/>
                </a:lnTo>
                <a:lnTo>
                  <a:pt x="907542" y="5334"/>
                </a:lnTo>
                <a:lnTo>
                  <a:pt x="933831" y="5334"/>
                </a:lnTo>
                <a:lnTo>
                  <a:pt x="960119" y="4318"/>
                </a:lnTo>
                <a:lnTo>
                  <a:pt x="984250" y="2794"/>
                </a:lnTo>
                <a:lnTo>
                  <a:pt x="1002538" y="1778"/>
                </a:lnTo>
                <a:lnTo>
                  <a:pt x="1020191" y="1778"/>
                </a:lnTo>
                <a:lnTo>
                  <a:pt x="1040003" y="1778"/>
                </a:lnTo>
                <a:lnTo>
                  <a:pt x="1061593" y="635"/>
                </a:lnTo>
                <a:lnTo>
                  <a:pt x="1083945" y="635"/>
                </a:lnTo>
                <a:lnTo>
                  <a:pt x="1102360" y="1778"/>
                </a:lnTo>
                <a:lnTo>
                  <a:pt x="1118870" y="2794"/>
                </a:lnTo>
                <a:lnTo>
                  <a:pt x="1135126" y="4318"/>
                </a:lnTo>
                <a:lnTo>
                  <a:pt x="1152652" y="4318"/>
                </a:lnTo>
                <a:lnTo>
                  <a:pt x="1172083" y="5334"/>
                </a:lnTo>
                <a:lnTo>
                  <a:pt x="1190879" y="6476"/>
                </a:lnTo>
                <a:lnTo>
                  <a:pt x="1206373" y="6476"/>
                </a:lnTo>
                <a:lnTo>
                  <a:pt x="1218183" y="6476"/>
                </a:lnTo>
                <a:lnTo>
                  <a:pt x="1225042" y="177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04234" y="1660525"/>
            <a:ext cx="1217295" cy="42545"/>
          </a:xfrm>
          <a:custGeom>
            <a:avLst/>
            <a:gdLst/>
            <a:ahLst/>
            <a:cxnLst/>
            <a:rect l="l" t="t" r="r" b="b"/>
            <a:pathLst>
              <a:path w="1217295" h="42544">
                <a:moveTo>
                  <a:pt x="16637" y="42545"/>
                </a:moveTo>
                <a:lnTo>
                  <a:pt x="16637" y="42545"/>
                </a:lnTo>
                <a:lnTo>
                  <a:pt x="0" y="35687"/>
                </a:lnTo>
                <a:lnTo>
                  <a:pt x="9778" y="34925"/>
                </a:lnTo>
                <a:lnTo>
                  <a:pt x="9778" y="34925"/>
                </a:lnTo>
                <a:lnTo>
                  <a:pt x="26288" y="35687"/>
                </a:lnTo>
                <a:lnTo>
                  <a:pt x="46862" y="35687"/>
                </a:lnTo>
                <a:lnTo>
                  <a:pt x="72389" y="36702"/>
                </a:lnTo>
                <a:lnTo>
                  <a:pt x="95503" y="37846"/>
                </a:lnTo>
                <a:lnTo>
                  <a:pt x="119252" y="36702"/>
                </a:lnTo>
                <a:lnTo>
                  <a:pt x="143763" y="36702"/>
                </a:lnTo>
                <a:lnTo>
                  <a:pt x="167512" y="35687"/>
                </a:lnTo>
                <a:lnTo>
                  <a:pt x="187325" y="35687"/>
                </a:lnTo>
                <a:lnTo>
                  <a:pt x="204597" y="36702"/>
                </a:lnTo>
                <a:lnTo>
                  <a:pt x="223265" y="36702"/>
                </a:lnTo>
                <a:lnTo>
                  <a:pt x="243077" y="37846"/>
                </a:lnTo>
                <a:lnTo>
                  <a:pt x="259587" y="37846"/>
                </a:lnTo>
                <a:lnTo>
                  <a:pt x="279018" y="37846"/>
                </a:lnTo>
                <a:lnTo>
                  <a:pt x="298830" y="37846"/>
                </a:lnTo>
                <a:lnTo>
                  <a:pt x="317626" y="37846"/>
                </a:lnTo>
                <a:lnTo>
                  <a:pt x="339598" y="36702"/>
                </a:lnTo>
                <a:lnTo>
                  <a:pt x="362203" y="36702"/>
                </a:lnTo>
                <a:lnTo>
                  <a:pt x="383159" y="36702"/>
                </a:lnTo>
                <a:lnTo>
                  <a:pt x="406145" y="36702"/>
                </a:lnTo>
                <a:lnTo>
                  <a:pt x="430275" y="35687"/>
                </a:lnTo>
                <a:lnTo>
                  <a:pt x="451103" y="34925"/>
                </a:lnTo>
                <a:lnTo>
                  <a:pt x="473075" y="32765"/>
                </a:lnTo>
                <a:lnTo>
                  <a:pt x="495045" y="31750"/>
                </a:lnTo>
                <a:lnTo>
                  <a:pt x="516000" y="31750"/>
                </a:lnTo>
                <a:lnTo>
                  <a:pt x="534288" y="32765"/>
                </a:lnTo>
                <a:lnTo>
                  <a:pt x="550799" y="33909"/>
                </a:lnTo>
                <a:lnTo>
                  <a:pt x="568198" y="32765"/>
                </a:lnTo>
                <a:lnTo>
                  <a:pt x="584707" y="32765"/>
                </a:lnTo>
                <a:lnTo>
                  <a:pt x="605536" y="32765"/>
                </a:lnTo>
                <a:lnTo>
                  <a:pt x="628650" y="30607"/>
                </a:lnTo>
                <a:lnTo>
                  <a:pt x="649097" y="29210"/>
                </a:lnTo>
                <a:lnTo>
                  <a:pt x="672591" y="30607"/>
                </a:lnTo>
                <a:lnTo>
                  <a:pt x="695198" y="30607"/>
                </a:lnTo>
                <a:lnTo>
                  <a:pt x="719327" y="30607"/>
                </a:lnTo>
                <a:lnTo>
                  <a:pt x="742441" y="30607"/>
                </a:lnTo>
                <a:lnTo>
                  <a:pt x="762888" y="30607"/>
                </a:lnTo>
                <a:lnTo>
                  <a:pt x="781685" y="30607"/>
                </a:lnTo>
                <a:lnTo>
                  <a:pt x="798194" y="31750"/>
                </a:lnTo>
                <a:lnTo>
                  <a:pt x="815848" y="32765"/>
                </a:lnTo>
                <a:lnTo>
                  <a:pt x="833119" y="32765"/>
                </a:lnTo>
                <a:lnTo>
                  <a:pt x="853948" y="32765"/>
                </a:lnTo>
                <a:lnTo>
                  <a:pt x="877062" y="32765"/>
                </a:lnTo>
                <a:lnTo>
                  <a:pt x="901191" y="32765"/>
                </a:lnTo>
                <a:lnTo>
                  <a:pt x="922019" y="32765"/>
                </a:lnTo>
                <a:lnTo>
                  <a:pt x="945006" y="32765"/>
                </a:lnTo>
                <a:lnTo>
                  <a:pt x="969137" y="32765"/>
                </a:lnTo>
                <a:lnTo>
                  <a:pt x="991869" y="32765"/>
                </a:lnTo>
                <a:lnTo>
                  <a:pt x="1014856" y="31750"/>
                </a:lnTo>
                <a:lnTo>
                  <a:pt x="1037970" y="31750"/>
                </a:lnTo>
                <a:lnTo>
                  <a:pt x="1057782" y="30607"/>
                </a:lnTo>
                <a:lnTo>
                  <a:pt x="1117853" y="30607"/>
                </a:lnTo>
                <a:lnTo>
                  <a:pt x="1135506" y="29210"/>
                </a:lnTo>
                <a:lnTo>
                  <a:pt x="1155318" y="28066"/>
                </a:lnTo>
                <a:lnTo>
                  <a:pt x="1175765" y="26288"/>
                </a:lnTo>
                <a:lnTo>
                  <a:pt x="1196720" y="21589"/>
                </a:lnTo>
                <a:lnTo>
                  <a:pt x="1212214" y="16637"/>
                </a:lnTo>
                <a:lnTo>
                  <a:pt x="1217167" y="10795"/>
                </a:lnTo>
                <a:lnTo>
                  <a:pt x="121323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21860" y="1288287"/>
            <a:ext cx="422275" cy="125730"/>
          </a:xfrm>
          <a:custGeom>
            <a:avLst/>
            <a:gdLst/>
            <a:ahLst/>
            <a:cxnLst/>
            <a:rect l="l" t="t" r="r" b="b"/>
            <a:pathLst>
              <a:path w="422275" h="125730">
                <a:moveTo>
                  <a:pt x="0" y="83565"/>
                </a:moveTo>
                <a:lnTo>
                  <a:pt x="0" y="83565"/>
                </a:lnTo>
                <a:lnTo>
                  <a:pt x="1397" y="100837"/>
                </a:lnTo>
                <a:lnTo>
                  <a:pt x="9016" y="112649"/>
                </a:lnTo>
                <a:lnTo>
                  <a:pt x="21209" y="121665"/>
                </a:lnTo>
                <a:lnTo>
                  <a:pt x="37464" y="125602"/>
                </a:lnTo>
                <a:lnTo>
                  <a:pt x="58292" y="124968"/>
                </a:lnTo>
                <a:lnTo>
                  <a:pt x="83565" y="120269"/>
                </a:lnTo>
                <a:lnTo>
                  <a:pt x="105537" y="114808"/>
                </a:lnTo>
                <a:lnTo>
                  <a:pt x="129286" y="107314"/>
                </a:lnTo>
                <a:lnTo>
                  <a:pt x="155828" y="96520"/>
                </a:lnTo>
                <a:lnTo>
                  <a:pt x="181101" y="88900"/>
                </a:lnTo>
                <a:lnTo>
                  <a:pt x="200533" y="82041"/>
                </a:lnTo>
                <a:lnTo>
                  <a:pt x="219201" y="76708"/>
                </a:lnTo>
                <a:lnTo>
                  <a:pt x="239013" y="70231"/>
                </a:lnTo>
                <a:lnTo>
                  <a:pt x="256286" y="62611"/>
                </a:lnTo>
                <a:lnTo>
                  <a:pt x="256286" y="62611"/>
                </a:lnTo>
                <a:lnTo>
                  <a:pt x="279400" y="53975"/>
                </a:lnTo>
                <a:lnTo>
                  <a:pt x="305688" y="44323"/>
                </a:lnTo>
                <a:lnTo>
                  <a:pt x="332993" y="34544"/>
                </a:lnTo>
                <a:lnTo>
                  <a:pt x="357124" y="25908"/>
                </a:lnTo>
                <a:lnTo>
                  <a:pt x="357124" y="25908"/>
                </a:lnTo>
                <a:lnTo>
                  <a:pt x="379094" y="18414"/>
                </a:lnTo>
                <a:lnTo>
                  <a:pt x="397763" y="11557"/>
                </a:lnTo>
                <a:lnTo>
                  <a:pt x="412241" y="5080"/>
                </a:lnTo>
                <a:lnTo>
                  <a:pt x="42189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06948" y="1695450"/>
            <a:ext cx="1419225" cy="60960"/>
          </a:xfrm>
          <a:custGeom>
            <a:avLst/>
            <a:gdLst/>
            <a:ahLst/>
            <a:cxnLst/>
            <a:rect l="l" t="t" r="r" b="b"/>
            <a:pathLst>
              <a:path w="1419225" h="60960">
                <a:moveTo>
                  <a:pt x="29463" y="60451"/>
                </a:moveTo>
                <a:lnTo>
                  <a:pt x="29463" y="60451"/>
                </a:lnTo>
                <a:lnTo>
                  <a:pt x="0" y="41021"/>
                </a:lnTo>
                <a:lnTo>
                  <a:pt x="19685" y="37846"/>
                </a:lnTo>
                <a:lnTo>
                  <a:pt x="41655" y="37846"/>
                </a:lnTo>
                <a:lnTo>
                  <a:pt x="65786" y="37846"/>
                </a:lnTo>
                <a:lnTo>
                  <a:pt x="91059" y="37846"/>
                </a:lnTo>
                <a:lnTo>
                  <a:pt x="116204" y="37846"/>
                </a:lnTo>
                <a:lnTo>
                  <a:pt x="139318" y="37846"/>
                </a:lnTo>
                <a:lnTo>
                  <a:pt x="159765" y="37846"/>
                </a:lnTo>
                <a:lnTo>
                  <a:pt x="180975" y="37846"/>
                </a:lnTo>
                <a:lnTo>
                  <a:pt x="199389" y="37846"/>
                </a:lnTo>
                <a:lnTo>
                  <a:pt x="218059" y="37846"/>
                </a:lnTo>
                <a:lnTo>
                  <a:pt x="239013" y="38862"/>
                </a:lnTo>
                <a:lnTo>
                  <a:pt x="266318" y="40004"/>
                </a:lnTo>
                <a:lnTo>
                  <a:pt x="297688" y="40004"/>
                </a:lnTo>
                <a:lnTo>
                  <a:pt x="328675" y="38862"/>
                </a:lnTo>
                <a:lnTo>
                  <a:pt x="353822" y="38862"/>
                </a:lnTo>
                <a:lnTo>
                  <a:pt x="380111" y="40004"/>
                </a:lnTo>
                <a:lnTo>
                  <a:pt x="407415" y="38862"/>
                </a:lnTo>
                <a:lnTo>
                  <a:pt x="430529" y="37846"/>
                </a:lnTo>
                <a:lnTo>
                  <a:pt x="455295" y="36702"/>
                </a:lnTo>
                <a:lnTo>
                  <a:pt x="483108" y="36702"/>
                </a:lnTo>
                <a:lnTo>
                  <a:pt x="511555" y="36702"/>
                </a:lnTo>
                <a:lnTo>
                  <a:pt x="537845" y="36702"/>
                </a:lnTo>
                <a:lnTo>
                  <a:pt x="561848" y="36702"/>
                </a:lnTo>
                <a:lnTo>
                  <a:pt x="584580" y="36702"/>
                </a:lnTo>
                <a:lnTo>
                  <a:pt x="611251" y="35687"/>
                </a:lnTo>
                <a:lnTo>
                  <a:pt x="637539" y="34544"/>
                </a:lnTo>
                <a:lnTo>
                  <a:pt x="661288" y="33527"/>
                </a:lnTo>
                <a:lnTo>
                  <a:pt x="687577" y="33527"/>
                </a:lnTo>
                <a:lnTo>
                  <a:pt x="714883" y="32385"/>
                </a:lnTo>
                <a:lnTo>
                  <a:pt x="741172" y="31369"/>
                </a:lnTo>
                <a:lnTo>
                  <a:pt x="768603" y="29845"/>
                </a:lnTo>
                <a:lnTo>
                  <a:pt x="797051" y="28066"/>
                </a:lnTo>
                <a:lnTo>
                  <a:pt x="822578" y="25908"/>
                </a:lnTo>
                <a:lnTo>
                  <a:pt x="844168" y="24891"/>
                </a:lnTo>
                <a:lnTo>
                  <a:pt x="864997" y="23749"/>
                </a:lnTo>
                <a:lnTo>
                  <a:pt x="888111" y="23749"/>
                </a:lnTo>
                <a:lnTo>
                  <a:pt x="908938" y="22733"/>
                </a:lnTo>
                <a:lnTo>
                  <a:pt x="933068" y="21209"/>
                </a:lnTo>
                <a:lnTo>
                  <a:pt x="959358" y="20193"/>
                </a:lnTo>
                <a:lnTo>
                  <a:pt x="985265" y="20193"/>
                </a:lnTo>
                <a:lnTo>
                  <a:pt x="985265" y="20193"/>
                </a:lnTo>
                <a:lnTo>
                  <a:pt x="1065529" y="20193"/>
                </a:lnTo>
                <a:lnTo>
                  <a:pt x="1146555" y="20193"/>
                </a:lnTo>
                <a:lnTo>
                  <a:pt x="1225042" y="20193"/>
                </a:lnTo>
                <a:lnTo>
                  <a:pt x="1274318" y="20193"/>
                </a:lnTo>
                <a:lnTo>
                  <a:pt x="1296289" y="21209"/>
                </a:lnTo>
                <a:lnTo>
                  <a:pt x="1317244" y="22733"/>
                </a:lnTo>
                <a:lnTo>
                  <a:pt x="1338072" y="22733"/>
                </a:lnTo>
                <a:lnTo>
                  <a:pt x="1357502" y="21209"/>
                </a:lnTo>
                <a:lnTo>
                  <a:pt x="1376172" y="20193"/>
                </a:lnTo>
                <a:lnTo>
                  <a:pt x="1393825" y="17272"/>
                </a:lnTo>
                <a:lnTo>
                  <a:pt x="1408302" y="12573"/>
                </a:lnTo>
                <a:lnTo>
                  <a:pt x="1416939" y="8636"/>
                </a:lnTo>
                <a:lnTo>
                  <a:pt x="1419098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684644" y="1727834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19">
                <a:moveTo>
                  <a:pt x="3175" y="0"/>
                </a:moveTo>
                <a:lnTo>
                  <a:pt x="0" y="76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68550" y="1912492"/>
            <a:ext cx="884555" cy="36195"/>
          </a:xfrm>
          <a:custGeom>
            <a:avLst/>
            <a:gdLst/>
            <a:ahLst/>
            <a:cxnLst/>
            <a:rect l="l" t="t" r="r" b="b"/>
            <a:pathLst>
              <a:path w="884554" h="36194">
                <a:moveTo>
                  <a:pt x="0" y="27050"/>
                </a:moveTo>
                <a:lnTo>
                  <a:pt x="23113" y="29210"/>
                </a:lnTo>
                <a:lnTo>
                  <a:pt x="41401" y="29210"/>
                </a:lnTo>
                <a:lnTo>
                  <a:pt x="61213" y="32512"/>
                </a:lnTo>
                <a:lnTo>
                  <a:pt x="78867" y="34670"/>
                </a:lnTo>
                <a:lnTo>
                  <a:pt x="95376" y="35687"/>
                </a:lnTo>
                <a:lnTo>
                  <a:pt x="112013" y="35687"/>
                </a:lnTo>
                <a:lnTo>
                  <a:pt x="128143" y="34670"/>
                </a:lnTo>
                <a:lnTo>
                  <a:pt x="149098" y="33528"/>
                </a:lnTo>
                <a:lnTo>
                  <a:pt x="170687" y="31368"/>
                </a:lnTo>
                <a:lnTo>
                  <a:pt x="192658" y="28067"/>
                </a:lnTo>
                <a:lnTo>
                  <a:pt x="218948" y="25907"/>
                </a:lnTo>
                <a:lnTo>
                  <a:pt x="247395" y="23113"/>
                </a:lnTo>
                <a:lnTo>
                  <a:pt x="272542" y="21589"/>
                </a:lnTo>
                <a:lnTo>
                  <a:pt x="294513" y="21589"/>
                </a:lnTo>
                <a:lnTo>
                  <a:pt x="316483" y="21589"/>
                </a:lnTo>
                <a:lnTo>
                  <a:pt x="340232" y="21589"/>
                </a:lnTo>
                <a:lnTo>
                  <a:pt x="364744" y="21589"/>
                </a:lnTo>
                <a:lnTo>
                  <a:pt x="395350" y="20574"/>
                </a:lnTo>
                <a:lnTo>
                  <a:pt x="431292" y="19431"/>
                </a:lnTo>
                <a:lnTo>
                  <a:pt x="465455" y="17272"/>
                </a:lnTo>
                <a:lnTo>
                  <a:pt x="503681" y="16256"/>
                </a:lnTo>
                <a:lnTo>
                  <a:pt x="543941" y="14097"/>
                </a:lnTo>
                <a:lnTo>
                  <a:pt x="578231" y="12954"/>
                </a:lnTo>
                <a:lnTo>
                  <a:pt x="606679" y="12954"/>
                </a:lnTo>
                <a:lnTo>
                  <a:pt x="633983" y="12954"/>
                </a:lnTo>
                <a:lnTo>
                  <a:pt x="661288" y="12954"/>
                </a:lnTo>
                <a:lnTo>
                  <a:pt x="686562" y="12954"/>
                </a:lnTo>
                <a:lnTo>
                  <a:pt x="711326" y="14097"/>
                </a:lnTo>
                <a:lnTo>
                  <a:pt x="734822" y="14097"/>
                </a:lnTo>
                <a:lnTo>
                  <a:pt x="758570" y="14097"/>
                </a:lnTo>
                <a:lnTo>
                  <a:pt x="780923" y="14097"/>
                </a:lnTo>
                <a:lnTo>
                  <a:pt x="799211" y="12954"/>
                </a:lnTo>
                <a:lnTo>
                  <a:pt x="819023" y="11937"/>
                </a:lnTo>
                <a:lnTo>
                  <a:pt x="838835" y="10794"/>
                </a:lnTo>
                <a:lnTo>
                  <a:pt x="858266" y="9779"/>
                </a:lnTo>
                <a:lnTo>
                  <a:pt x="874776" y="5461"/>
                </a:lnTo>
                <a:lnTo>
                  <a:pt x="88455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56279" y="1909317"/>
            <a:ext cx="6350" cy="7620"/>
          </a:xfrm>
          <a:custGeom>
            <a:avLst/>
            <a:gdLst/>
            <a:ahLst/>
            <a:cxnLst/>
            <a:rect l="l" t="t" r="r" b="b"/>
            <a:pathLst>
              <a:path w="6350" h="7619">
                <a:moveTo>
                  <a:pt x="5842" y="0"/>
                </a:moveTo>
                <a:lnTo>
                  <a:pt x="0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728595" y="19460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767076" y="19460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73552" y="19460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33627" y="840104"/>
            <a:ext cx="7043420" cy="1532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62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15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Amphibians</a:t>
            </a:r>
            <a:r>
              <a:rPr sz="1500" spc="-17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(frogs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toads)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first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vertebrates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have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20" dirty="0">
                <a:latin typeface="Lucida Sans"/>
                <a:cs typeface="Lucida Sans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true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tongue</a:t>
            </a:r>
            <a:r>
              <a:rPr sz="1500" spc="-4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65" dirty="0">
                <a:latin typeface="Lucida Sans"/>
                <a:cs typeface="Lucida Sans"/>
              </a:rPr>
              <a:t>A</a:t>
            </a:r>
            <a:r>
              <a:rPr sz="1500" spc="-30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true </a:t>
            </a:r>
            <a:r>
              <a:rPr sz="1500" spc="-65" dirty="0">
                <a:latin typeface="Lucida Sans"/>
                <a:cs typeface="Lucida Sans"/>
              </a:rPr>
              <a:t>tongue </a:t>
            </a:r>
            <a:r>
              <a:rPr sz="1500" spc="-50" dirty="0">
                <a:latin typeface="Lucida Sans"/>
                <a:cs typeface="Lucida Sans"/>
              </a:rPr>
              <a:t>has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muscles </a:t>
            </a:r>
            <a:r>
              <a:rPr sz="1500" spc="-60" dirty="0">
                <a:latin typeface="Lucida Sans"/>
                <a:cs typeface="Lucida Sans"/>
              </a:rPr>
              <a:t>and is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protrusible</a:t>
            </a:r>
            <a:r>
              <a:rPr sz="1500" spc="-3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Tongue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114" dirty="0">
                <a:latin typeface="Lucida Sans"/>
                <a:cs typeface="Lucida Sans"/>
              </a:rPr>
              <a:t>soft,</a:t>
            </a:r>
            <a:r>
              <a:rPr sz="1500" u="heavy" spc="9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mucus-coated</a:t>
            </a:r>
            <a:r>
              <a:rPr sz="1500" b="1" u="heavy" spc="-7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a</a:t>
            </a:r>
            <a:r>
              <a:rPr sz="1500" spc="-60" dirty="0">
                <a:latin typeface="Lucida Sans"/>
                <a:cs typeface="Lucida Sans"/>
              </a:rPr>
              <a:t>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attached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at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front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end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frogs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toads.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Alimentary </a:t>
            </a:r>
            <a:r>
              <a:rPr sz="1500" spc="-60" dirty="0">
                <a:latin typeface="Lucida Sans"/>
                <a:cs typeface="Lucida Sans"/>
              </a:rPr>
              <a:t>canal </a:t>
            </a:r>
            <a:r>
              <a:rPr sz="1500" spc="-55" dirty="0">
                <a:latin typeface="Lucida Sans"/>
                <a:cs typeface="Lucida Sans"/>
              </a:rPr>
              <a:t>leads </a:t>
            </a:r>
            <a:r>
              <a:rPr sz="1500" spc="-75" dirty="0">
                <a:latin typeface="Lucida Sans"/>
                <a:cs typeface="Lucida Sans"/>
              </a:rPr>
              <a:t>into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315" dirty="0">
                <a:latin typeface="Lucida Sans"/>
                <a:cs typeface="Lucida Sans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cloaca</a:t>
            </a:r>
            <a:r>
              <a:rPr sz="1500" spc="-6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02352" y="2234182"/>
            <a:ext cx="3953255" cy="28376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920483" y="1695576"/>
            <a:ext cx="1043305" cy="24130"/>
          </a:xfrm>
          <a:custGeom>
            <a:avLst/>
            <a:gdLst/>
            <a:ahLst/>
            <a:cxnLst/>
            <a:rect l="l" t="t" r="r" b="b"/>
            <a:pathLst>
              <a:path w="1043304" h="24130">
                <a:moveTo>
                  <a:pt x="42545" y="762"/>
                </a:moveTo>
                <a:lnTo>
                  <a:pt x="29591" y="0"/>
                </a:lnTo>
                <a:lnTo>
                  <a:pt x="17652" y="0"/>
                </a:lnTo>
                <a:lnTo>
                  <a:pt x="5461" y="1777"/>
                </a:lnTo>
                <a:lnTo>
                  <a:pt x="0" y="7493"/>
                </a:lnTo>
                <a:lnTo>
                  <a:pt x="0" y="7493"/>
                </a:lnTo>
                <a:lnTo>
                  <a:pt x="4318" y="13970"/>
                </a:lnTo>
                <a:lnTo>
                  <a:pt x="17652" y="19050"/>
                </a:lnTo>
                <a:lnTo>
                  <a:pt x="36449" y="21209"/>
                </a:lnTo>
                <a:lnTo>
                  <a:pt x="58039" y="21209"/>
                </a:lnTo>
                <a:lnTo>
                  <a:pt x="82550" y="21209"/>
                </a:lnTo>
                <a:lnTo>
                  <a:pt x="110871" y="21209"/>
                </a:lnTo>
                <a:lnTo>
                  <a:pt x="138302" y="21209"/>
                </a:lnTo>
                <a:lnTo>
                  <a:pt x="165608" y="19050"/>
                </a:lnTo>
                <a:lnTo>
                  <a:pt x="189357" y="17272"/>
                </a:lnTo>
                <a:lnTo>
                  <a:pt x="216789" y="15112"/>
                </a:lnTo>
                <a:lnTo>
                  <a:pt x="248793" y="12573"/>
                </a:lnTo>
                <a:lnTo>
                  <a:pt x="282701" y="11557"/>
                </a:lnTo>
                <a:lnTo>
                  <a:pt x="316484" y="11557"/>
                </a:lnTo>
                <a:lnTo>
                  <a:pt x="351790" y="10413"/>
                </a:lnTo>
                <a:lnTo>
                  <a:pt x="393192" y="9651"/>
                </a:lnTo>
                <a:lnTo>
                  <a:pt x="435991" y="8636"/>
                </a:lnTo>
                <a:lnTo>
                  <a:pt x="475234" y="7493"/>
                </a:lnTo>
                <a:lnTo>
                  <a:pt x="517017" y="7493"/>
                </a:lnTo>
                <a:lnTo>
                  <a:pt x="560577" y="6476"/>
                </a:lnTo>
                <a:lnTo>
                  <a:pt x="606679" y="6476"/>
                </a:lnTo>
                <a:lnTo>
                  <a:pt x="647319" y="7493"/>
                </a:lnTo>
                <a:lnTo>
                  <a:pt x="688721" y="7493"/>
                </a:lnTo>
                <a:lnTo>
                  <a:pt x="732663" y="8636"/>
                </a:lnTo>
                <a:lnTo>
                  <a:pt x="776224" y="10413"/>
                </a:lnTo>
                <a:lnTo>
                  <a:pt x="848614" y="15112"/>
                </a:lnTo>
                <a:lnTo>
                  <a:pt x="884555" y="18414"/>
                </a:lnTo>
                <a:lnTo>
                  <a:pt x="918718" y="21209"/>
                </a:lnTo>
                <a:lnTo>
                  <a:pt x="948309" y="23749"/>
                </a:lnTo>
                <a:lnTo>
                  <a:pt x="974598" y="23749"/>
                </a:lnTo>
                <a:lnTo>
                  <a:pt x="996569" y="22733"/>
                </a:lnTo>
                <a:lnTo>
                  <a:pt x="996569" y="22733"/>
                </a:lnTo>
                <a:lnTo>
                  <a:pt x="1014857" y="19050"/>
                </a:lnTo>
                <a:lnTo>
                  <a:pt x="1032510" y="15112"/>
                </a:lnTo>
                <a:lnTo>
                  <a:pt x="1043305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937500" y="1655191"/>
            <a:ext cx="25400" cy="33655"/>
          </a:xfrm>
          <a:custGeom>
            <a:avLst/>
            <a:gdLst/>
            <a:ahLst/>
            <a:cxnLst/>
            <a:rect l="l" t="t" r="r" b="b"/>
            <a:pathLst>
              <a:path w="25400" h="33655">
                <a:moveTo>
                  <a:pt x="25273" y="33528"/>
                </a:moveTo>
                <a:lnTo>
                  <a:pt x="22351" y="20955"/>
                </a:lnTo>
                <a:lnTo>
                  <a:pt x="12319" y="11175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73290" y="1287017"/>
            <a:ext cx="581025" cy="234950"/>
          </a:xfrm>
          <a:custGeom>
            <a:avLst/>
            <a:gdLst/>
            <a:ahLst/>
            <a:cxnLst/>
            <a:rect l="l" t="t" r="r" b="b"/>
            <a:pathLst>
              <a:path w="581025" h="234950">
                <a:moveTo>
                  <a:pt x="23749" y="150113"/>
                </a:moveTo>
                <a:lnTo>
                  <a:pt x="23749" y="150113"/>
                </a:lnTo>
                <a:lnTo>
                  <a:pt x="0" y="213740"/>
                </a:lnTo>
                <a:lnTo>
                  <a:pt x="4063" y="228853"/>
                </a:lnTo>
                <a:lnTo>
                  <a:pt x="17271" y="234695"/>
                </a:lnTo>
                <a:lnTo>
                  <a:pt x="39242" y="232536"/>
                </a:lnTo>
                <a:lnTo>
                  <a:pt x="63373" y="224916"/>
                </a:lnTo>
                <a:lnTo>
                  <a:pt x="90804" y="216280"/>
                </a:lnTo>
                <a:lnTo>
                  <a:pt x="115950" y="205104"/>
                </a:lnTo>
                <a:lnTo>
                  <a:pt x="143382" y="195452"/>
                </a:lnTo>
                <a:lnTo>
                  <a:pt x="172846" y="183895"/>
                </a:lnTo>
                <a:lnTo>
                  <a:pt x="203453" y="169544"/>
                </a:lnTo>
                <a:lnTo>
                  <a:pt x="232917" y="156590"/>
                </a:lnTo>
                <a:lnTo>
                  <a:pt x="263525" y="143636"/>
                </a:lnTo>
                <a:lnTo>
                  <a:pt x="297814" y="129539"/>
                </a:lnTo>
                <a:lnTo>
                  <a:pt x="332739" y="116204"/>
                </a:lnTo>
                <a:lnTo>
                  <a:pt x="362203" y="105409"/>
                </a:lnTo>
                <a:lnTo>
                  <a:pt x="392810" y="93217"/>
                </a:lnTo>
                <a:lnTo>
                  <a:pt x="424814" y="82422"/>
                </a:lnTo>
                <a:lnTo>
                  <a:pt x="453262" y="73786"/>
                </a:lnTo>
                <a:lnTo>
                  <a:pt x="477011" y="66166"/>
                </a:lnTo>
                <a:lnTo>
                  <a:pt x="500506" y="58673"/>
                </a:lnTo>
                <a:lnTo>
                  <a:pt x="520953" y="51053"/>
                </a:lnTo>
                <a:lnTo>
                  <a:pt x="537590" y="42036"/>
                </a:lnTo>
                <a:lnTo>
                  <a:pt x="537590" y="42036"/>
                </a:lnTo>
                <a:lnTo>
                  <a:pt x="552703" y="33400"/>
                </a:lnTo>
                <a:lnTo>
                  <a:pt x="565911" y="23748"/>
                </a:lnTo>
                <a:lnTo>
                  <a:pt x="576706" y="13969"/>
                </a:lnTo>
                <a:lnTo>
                  <a:pt x="58102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66633" y="12923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0389" y="1894331"/>
            <a:ext cx="641985" cy="13970"/>
          </a:xfrm>
          <a:custGeom>
            <a:avLst/>
            <a:gdLst/>
            <a:ahLst/>
            <a:cxnLst/>
            <a:rect l="l" t="t" r="r" b="b"/>
            <a:pathLst>
              <a:path w="641985" h="13969">
                <a:moveTo>
                  <a:pt x="60452" y="13969"/>
                </a:moveTo>
                <a:lnTo>
                  <a:pt x="60452" y="13969"/>
                </a:lnTo>
                <a:lnTo>
                  <a:pt x="7493" y="8636"/>
                </a:lnTo>
                <a:lnTo>
                  <a:pt x="0" y="10414"/>
                </a:lnTo>
                <a:lnTo>
                  <a:pt x="13335" y="11430"/>
                </a:lnTo>
                <a:lnTo>
                  <a:pt x="53593" y="11430"/>
                </a:lnTo>
                <a:lnTo>
                  <a:pt x="77724" y="10414"/>
                </a:lnTo>
                <a:lnTo>
                  <a:pt x="102997" y="9271"/>
                </a:lnTo>
                <a:lnTo>
                  <a:pt x="128143" y="9271"/>
                </a:lnTo>
                <a:lnTo>
                  <a:pt x="153288" y="8636"/>
                </a:lnTo>
                <a:lnTo>
                  <a:pt x="175006" y="7493"/>
                </a:lnTo>
                <a:lnTo>
                  <a:pt x="199389" y="5334"/>
                </a:lnTo>
                <a:lnTo>
                  <a:pt x="226822" y="4318"/>
                </a:lnTo>
                <a:lnTo>
                  <a:pt x="256286" y="4318"/>
                </a:lnTo>
                <a:lnTo>
                  <a:pt x="282575" y="3175"/>
                </a:lnTo>
                <a:lnTo>
                  <a:pt x="311023" y="1778"/>
                </a:lnTo>
                <a:lnTo>
                  <a:pt x="343788" y="635"/>
                </a:lnTo>
                <a:lnTo>
                  <a:pt x="375412" y="0"/>
                </a:lnTo>
                <a:lnTo>
                  <a:pt x="403860" y="0"/>
                </a:lnTo>
                <a:lnTo>
                  <a:pt x="433450" y="1778"/>
                </a:lnTo>
                <a:lnTo>
                  <a:pt x="464438" y="3175"/>
                </a:lnTo>
                <a:lnTo>
                  <a:pt x="492887" y="3175"/>
                </a:lnTo>
                <a:lnTo>
                  <a:pt x="516889" y="4318"/>
                </a:lnTo>
                <a:lnTo>
                  <a:pt x="541020" y="5334"/>
                </a:lnTo>
                <a:lnTo>
                  <a:pt x="562610" y="5334"/>
                </a:lnTo>
                <a:lnTo>
                  <a:pt x="582422" y="6477"/>
                </a:lnTo>
                <a:lnTo>
                  <a:pt x="601218" y="7493"/>
                </a:lnTo>
                <a:lnTo>
                  <a:pt x="620649" y="6477"/>
                </a:lnTo>
                <a:lnTo>
                  <a:pt x="633984" y="4318"/>
                </a:lnTo>
                <a:lnTo>
                  <a:pt x="641858" y="63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78503" y="1920239"/>
            <a:ext cx="7620" cy="2540"/>
          </a:xfrm>
          <a:custGeom>
            <a:avLst/>
            <a:gdLst/>
            <a:ahLst/>
            <a:cxnLst/>
            <a:rect l="l" t="t" r="r" b="b"/>
            <a:pathLst>
              <a:path w="7620" h="2539">
                <a:moveTo>
                  <a:pt x="0" y="0"/>
                </a:moveTo>
                <a:lnTo>
                  <a:pt x="7493" y="215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80357" y="1915541"/>
            <a:ext cx="975994" cy="15875"/>
          </a:xfrm>
          <a:custGeom>
            <a:avLst/>
            <a:gdLst/>
            <a:ahLst/>
            <a:cxnLst/>
            <a:rect l="l" t="t" r="r" b="b"/>
            <a:pathLst>
              <a:path w="975995" h="15875">
                <a:moveTo>
                  <a:pt x="50800" y="0"/>
                </a:moveTo>
                <a:lnTo>
                  <a:pt x="34162" y="2539"/>
                </a:lnTo>
                <a:lnTo>
                  <a:pt x="0" y="5714"/>
                </a:lnTo>
                <a:lnTo>
                  <a:pt x="6857" y="11175"/>
                </a:lnTo>
                <a:lnTo>
                  <a:pt x="22351" y="12191"/>
                </a:lnTo>
                <a:lnTo>
                  <a:pt x="42163" y="12191"/>
                </a:lnTo>
                <a:lnTo>
                  <a:pt x="66928" y="10032"/>
                </a:lnTo>
                <a:lnTo>
                  <a:pt x="94360" y="9016"/>
                </a:lnTo>
                <a:lnTo>
                  <a:pt x="120650" y="7874"/>
                </a:lnTo>
                <a:lnTo>
                  <a:pt x="147954" y="6857"/>
                </a:lnTo>
                <a:lnTo>
                  <a:pt x="177545" y="5714"/>
                </a:lnTo>
                <a:lnTo>
                  <a:pt x="205993" y="5714"/>
                </a:lnTo>
                <a:lnTo>
                  <a:pt x="228980" y="5714"/>
                </a:lnTo>
                <a:lnTo>
                  <a:pt x="251967" y="5714"/>
                </a:lnTo>
                <a:lnTo>
                  <a:pt x="277240" y="4699"/>
                </a:lnTo>
                <a:lnTo>
                  <a:pt x="305688" y="3556"/>
                </a:lnTo>
                <a:lnTo>
                  <a:pt x="330834" y="3556"/>
                </a:lnTo>
                <a:lnTo>
                  <a:pt x="358266" y="3556"/>
                </a:lnTo>
                <a:lnTo>
                  <a:pt x="389889" y="1396"/>
                </a:lnTo>
                <a:lnTo>
                  <a:pt x="424052" y="1396"/>
                </a:lnTo>
                <a:lnTo>
                  <a:pt x="453643" y="3556"/>
                </a:lnTo>
                <a:lnTo>
                  <a:pt x="484250" y="4699"/>
                </a:lnTo>
                <a:lnTo>
                  <a:pt x="518032" y="4699"/>
                </a:lnTo>
                <a:lnTo>
                  <a:pt x="552322" y="4699"/>
                </a:lnTo>
                <a:lnTo>
                  <a:pt x="584707" y="4699"/>
                </a:lnTo>
                <a:lnTo>
                  <a:pt x="616712" y="6857"/>
                </a:lnTo>
                <a:lnTo>
                  <a:pt x="650493" y="7874"/>
                </a:lnTo>
                <a:lnTo>
                  <a:pt x="684402" y="9016"/>
                </a:lnTo>
                <a:lnTo>
                  <a:pt x="712851" y="9016"/>
                </a:lnTo>
                <a:lnTo>
                  <a:pt x="741298" y="9016"/>
                </a:lnTo>
                <a:lnTo>
                  <a:pt x="771905" y="11175"/>
                </a:lnTo>
                <a:lnTo>
                  <a:pt x="800353" y="13334"/>
                </a:lnTo>
                <a:lnTo>
                  <a:pt x="832357" y="14350"/>
                </a:lnTo>
                <a:lnTo>
                  <a:pt x="865123" y="15493"/>
                </a:lnTo>
                <a:lnTo>
                  <a:pt x="893571" y="15493"/>
                </a:lnTo>
                <a:lnTo>
                  <a:pt x="918717" y="15493"/>
                </a:lnTo>
                <a:lnTo>
                  <a:pt x="938529" y="13334"/>
                </a:lnTo>
                <a:lnTo>
                  <a:pt x="938529" y="13334"/>
                </a:lnTo>
                <a:lnTo>
                  <a:pt x="954023" y="10032"/>
                </a:lnTo>
                <a:lnTo>
                  <a:pt x="966977" y="5714"/>
                </a:lnTo>
                <a:lnTo>
                  <a:pt x="975613" y="139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80101" y="19072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04334" y="21131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170553" y="2076450"/>
            <a:ext cx="728345" cy="382905"/>
          </a:xfrm>
          <a:custGeom>
            <a:avLst/>
            <a:gdLst/>
            <a:ahLst/>
            <a:cxnLst/>
            <a:rect l="l" t="t" r="r" b="b"/>
            <a:pathLst>
              <a:path w="728345" h="382905">
                <a:moveTo>
                  <a:pt x="32766" y="284734"/>
                </a:moveTo>
                <a:lnTo>
                  <a:pt x="40259" y="296672"/>
                </a:lnTo>
                <a:lnTo>
                  <a:pt x="51435" y="309625"/>
                </a:lnTo>
                <a:lnTo>
                  <a:pt x="66548" y="321437"/>
                </a:lnTo>
                <a:lnTo>
                  <a:pt x="85217" y="331597"/>
                </a:lnTo>
                <a:lnTo>
                  <a:pt x="108966" y="341249"/>
                </a:lnTo>
                <a:lnTo>
                  <a:pt x="138937" y="351028"/>
                </a:lnTo>
                <a:lnTo>
                  <a:pt x="168401" y="358521"/>
                </a:lnTo>
                <a:lnTo>
                  <a:pt x="194691" y="365379"/>
                </a:lnTo>
                <a:lnTo>
                  <a:pt x="223520" y="368300"/>
                </a:lnTo>
                <a:lnTo>
                  <a:pt x="255905" y="370459"/>
                </a:lnTo>
                <a:lnTo>
                  <a:pt x="284352" y="375157"/>
                </a:lnTo>
                <a:lnTo>
                  <a:pt x="308863" y="379094"/>
                </a:lnTo>
                <a:lnTo>
                  <a:pt x="333629" y="381254"/>
                </a:lnTo>
                <a:lnTo>
                  <a:pt x="358901" y="382650"/>
                </a:lnTo>
                <a:lnTo>
                  <a:pt x="384048" y="380111"/>
                </a:lnTo>
                <a:lnTo>
                  <a:pt x="408177" y="376174"/>
                </a:lnTo>
                <a:lnTo>
                  <a:pt x="434467" y="372618"/>
                </a:lnTo>
                <a:lnTo>
                  <a:pt x="459613" y="367538"/>
                </a:lnTo>
                <a:lnTo>
                  <a:pt x="483743" y="360680"/>
                </a:lnTo>
                <a:lnTo>
                  <a:pt x="506857" y="355346"/>
                </a:lnTo>
                <a:lnTo>
                  <a:pt x="530987" y="348869"/>
                </a:lnTo>
                <a:lnTo>
                  <a:pt x="556133" y="342392"/>
                </a:lnTo>
                <a:lnTo>
                  <a:pt x="579882" y="336931"/>
                </a:lnTo>
                <a:lnTo>
                  <a:pt x="600837" y="330073"/>
                </a:lnTo>
                <a:lnTo>
                  <a:pt x="621664" y="321437"/>
                </a:lnTo>
                <a:lnTo>
                  <a:pt x="640334" y="311785"/>
                </a:lnTo>
                <a:lnTo>
                  <a:pt x="657606" y="302006"/>
                </a:lnTo>
                <a:lnTo>
                  <a:pt x="673100" y="293369"/>
                </a:lnTo>
                <a:lnTo>
                  <a:pt x="685038" y="281559"/>
                </a:lnTo>
                <a:lnTo>
                  <a:pt x="698373" y="269240"/>
                </a:lnTo>
                <a:lnTo>
                  <a:pt x="708406" y="257429"/>
                </a:lnTo>
                <a:lnTo>
                  <a:pt x="717042" y="241173"/>
                </a:lnTo>
                <a:lnTo>
                  <a:pt x="724662" y="220725"/>
                </a:lnTo>
                <a:lnTo>
                  <a:pt x="727837" y="197612"/>
                </a:lnTo>
                <a:lnTo>
                  <a:pt x="724662" y="173862"/>
                </a:lnTo>
                <a:lnTo>
                  <a:pt x="717042" y="153416"/>
                </a:lnTo>
                <a:lnTo>
                  <a:pt x="703707" y="132461"/>
                </a:lnTo>
                <a:lnTo>
                  <a:pt x="686435" y="114173"/>
                </a:lnTo>
                <a:lnTo>
                  <a:pt x="669925" y="100075"/>
                </a:lnTo>
                <a:lnTo>
                  <a:pt x="653288" y="88900"/>
                </a:lnTo>
                <a:lnTo>
                  <a:pt x="636016" y="77088"/>
                </a:lnTo>
                <a:lnTo>
                  <a:pt x="594360" y="55499"/>
                </a:lnTo>
                <a:lnTo>
                  <a:pt x="550799" y="36703"/>
                </a:lnTo>
                <a:lnTo>
                  <a:pt x="496697" y="19431"/>
                </a:lnTo>
                <a:lnTo>
                  <a:pt x="471550" y="15493"/>
                </a:lnTo>
                <a:lnTo>
                  <a:pt x="445643" y="10794"/>
                </a:lnTo>
                <a:lnTo>
                  <a:pt x="415798" y="6857"/>
                </a:lnTo>
                <a:lnTo>
                  <a:pt x="384048" y="3556"/>
                </a:lnTo>
                <a:lnTo>
                  <a:pt x="355600" y="1143"/>
                </a:lnTo>
                <a:lnTo>
                  <a:pt x="327151" y="0"/>
                </a:lnTo>
                <a:lnTo>
                  <a:pt x="293370" y="1143"/>
                </a:lnTo>
                <a:lnTo>
                  <a:pt x="263779" y="4699"/>
                </a:lnTo>
                <a:lnTo>
                  <a:pt x="237489" y="7619"/>
                </a:lnTo>
                <a:lnTo>
                  <a:pt x="181356" y="18415"/>
                </a:lnTo>
                <a:lnTo>
                  <a:pt x="130301" y="35687"/>
                </a:lnTo>
                <a:lnTo>
                  <a:pt x="88519" y="57657"/>
                </a:lnTo>
                <a:lnTo>
                  <a:pt x="53212" y="80263"/>
                </a:lnTo>
                <a:lnTo>
                  <a:pt x="23749" y="113030"/>
                </a:lnTo>
                <a:lnTo>
                  <a:pt x="13970" y="130301"/>
                </a:lnTo>
                <a:lnTo>
                  <a:pt x="5334" y="152273"/>
                </a:lnTo>
                <a:lnTo>
                  <a:pt x="1016" y="177419"/>
                </a:lnTo>
                <a:lnTo>
                  <a:pt x="0" y="203454"/>
                </a:lnTo>
                <a:lnTo>
                  <a:pt x="2159" y="223900"/>
                </a:lnTo>
                <a:lnTo>
                  <a:pt x="7493" y="241173"/>
                </a:lnTo>
                <a:lnTo>
                  <a:pt x="17272" y="256286"/>
                </a:lnTo>
                <a:lnTo>
                  <a:pt x="31623" y="272923"/>
                </a:lnTo>
                <a:lnTo>
                  <a:pt x="52197" y="288036"/>
                </a:lnTo>
                <a:lnTo>
                  <a:pt x="71882" y="2966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92676" y="2412364"/>
            <a:ext cx="6985" cy="5715"/>
          </a:xfrm>
          <a:custGeom>
            <a:avLst/>
            <a:gdLst/>
            <a:ahLst/>
            <a:cxnLst/>
            <a:rect l="l" t="t" r="r" b="b"/>
            <a:pathLst>
              <a:path w="6985" h="5714">
                <a:moveTo>
                  <a:pt x="6476" y="0"/>
                </a:moveTo>
                <a:lnTo>
                  <a:pt x="0" y="533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66088" y="792479"/>
            <a:ext cx="245745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5636895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Respiratory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Respiration </a:t>
            </a:r>
            <a:r>
              <a:rPr sz="1500" spc="-65" dirty="0">
                <a:latin typeface="Lucida Sans"/>
                <a:cs typeface="Lucida Sans"/>
              </a:rPr>
              <a:t>takes </a:t>
            </a:r>
            <a:r>
              <a:rPr sz="1500" spc="-55" dirty="0">
                <a:latin typeface="Lucida Sans"/>
                <a:cs typeface="Lucida Sans"/>
              </a:rPr>
              <a:t>place</a:t>
            </a:r>
            <a:r>
              <a:rPr sz="1500" spc="-225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endParaRPr sz="1500">
              <a:latin typeface="Lucida Sans"/>
              <a:cs typeface="Lucida Sans"/>
            </a:endParaRPr>
          </a:p>
          <a:p>
            <a:pPr marL="928369" lvl="1" indent="-323850">
              <a:lnSpc>
                <a:spcPct val="100000"/>
              </a:lnSpc>
              <a:spcBef>
                <a:spcPts val="260"/>
              </a:spcBef>
              <a:buClr>
                <a:srgbClr val="000000"/>
              </a:buClr>
              <a:buFont typeface="Times New Roman"/>
              <a:buChar char="○"/>
              <a:tabLst>
                <a:tab pos="928369" algn="l"/>
                <a:tab pos="929005" algn="l"/>
              </a:tabLst>
            </a:pP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Lungs </a:t>
            </a:r>
            <a:r>
              <a:rPr sz="1500" spc="-45" dirty="0">
                <a:latin typeface="Lucida Sans"/>
                <a:cs typeface="Lucida Sans"/>
              </a:rPr>
              <a:t>(Pulmonary</a:t>
            </a:r>
            <a:r>
              <a:rPr sz="1500" spc="-15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respiration)</a:t>
            </a:r>
            <a:endParaRPr sz="1500">
              <a:latin typeface="Lucida Sans"/>
              <a:cs typeface="Lucida Sans"/>
            </a:endParaRPr>
          </a:p>
          <a:p>
            <a:pPr marL="928369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928369" algn="l"/>
                <a:tab pos="929005" algn="l"/>
              </a:tabLst>
            </a:pPr>
            <a:r>
              <a:rPr sz="1500" spc="-55" dirty="0">
                <a:latin typeface="Lucida Sans"/>
                <a:cs typeface="Lucida Sans"/>
              </a:rPr>
              <a:t>Lining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buccopharygeal</a:t>
            </a:r>
            <a:r>
              <a:rPr sz="1500" b="1" spc="-2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cavity</a:t>
            </a:r>
            <a:endParaRPr sz="1500">
              <a:latin typeface="Arial"/>
              <a:cs typeface="Arial"/>
            </a:endParaRPr>
          </a:p>
          <a:p>
            <a:pPr marL="928369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928369" algn="l"/>
                <a:tab pos="929005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Skin </a:t>
            </a:r>
            <a:r>
              <a:rPr sz="1500" spc="-15" dirty="0">
                <a:latin typeface="Lucida Sans"/>
                <a:cs typeface="Lucida Sans"/>
              </a:rPr>
              <a:t>( </a:t>
            </a:r>
            <a:r>
              <a:rPr sz="1500" spc="-60" dirty="0">
                <a:latin typeface="Lucida Sans"/>
                <a:cs typeface="Lucida Sans"/>
              </a:rPr>
              <a:t>Cutaneous</a:t>
            </a:r>
            <a:r>
              <a:rPr sz="1500" spc="-229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respiration)</a:t>
            </a:r>
            <a:endParaRPr sz="1500">
              <a:latin typeface="Lucida Sans"/>
              <a:cs typeface="Lucida Sans"/>
            </a:endParaRPr>
          </a:p>
          <a:p>
            <a:pPr marL="928369" lvl="1" indent="-323850">
              <a:lnSpc>
                <a:spcPct val="100000"/>
              </a:lnSpc>
              <a:spcBef>
                <a:spcPts val="25"/>
              </a:spcBef>
              <a:buClr>
                <a:srgbClr val="000000"/>
              </a:buClr>
              <a:buFont typeface="Times New Roman"/>
              <a:buChar char="○"/>
              <a:tabLst>
                <a:tab pos="928369" algn="l"/>
                <a:tab pos="929005" algn="l"/>
              </a:tabLst>
            </a:pP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Gills </a:t>
            </a:r>
            <a:r>
              <a:rPr sz="1500" spc="-40" dirty="0">
                <a:latin typeface="Lucida Sans"/>
                <a:cs typeface="Lucida Sans"/>
              </a:rPr>
              <a:t>(Branchial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respiration)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151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Gills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spc="-20" dirty="0">
                <a:latin typeface="Lucida Sans"/>
                <a:cs typeface="Lucida Sans"/>
              </a:rPr>
              <a:t>always</a:t>
            </a:r>
            <a:r>
              <a:rPr sz="1500" spc="-55" dirty="0">
                <a:latin typeface="Lucida Sans"/>
                <a:cs typeface="Lucida Sans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present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in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larvae</a:t>
            </a:r>
            <a:r>
              <a:rPr sz="1500" spc="-45" dirty="0">
                <a:latin typeface="Lucida Sans"/>
                <a:cs typeface="Lucida Sans"/>
              </a:rPr>
              <a:t>,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but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may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persist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adult.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Some </a:t>
            </a:r>
            <a:r>
              <a:rPr sz="1500" spc="-75" dirty="0">
                <a:latin typeface="Lucida Sans"/>
                <a:cs typeface="Lucida Sans"/>
              </a:rPr>
              <a:t>forms </a:t>
            </a:r>
            <a:r>
              <a:rPr sz="1500" spc="-40" dirty="0">
                <a:latin typeface="Lucida Sans"/>
                <a:cs typeface="Lucida Sans"/>
              </a:rPr>
              <a:t>have </a:t>
            </a:r>
            <a:r>
              <a:rPr sz="1500" spc="-55" dirty="0">
                <a:latin typeface="Lucida Sans"/>
                <a:cs typeface="Lucida Sans"/>
              </a:rPr>
              <a:t>vocal </a:t>
            </a:r>
            <a:r>
              <a:rPr sz="1500" spc="-65" dirty="0">
                <a:latin typeface="Lucida Sans"/>
                <a:cs typeface="Lucida Sans"/>
              </a:rPr>
              <a:t>cords</a:t>
            </a:r>
            <a:r>
              <a:rPr sz="1500" spc="-36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vocal </a:t>
            </a:r>
            <a:r>
              <a:rPr sz="1500" b="1" spc="-85" dirty="0">
                <a:solidFill>
                  <a:srgbClr val="CC0000"/>
                </a:solidFill>
                <a:latin typeface="Arial"/>
                <a:cs typeface="Arial"/>
              </a:rPr>
              <a:t>sacs</a:t>
            </a:r>
            <a:r>
              <a:rPr sz="1500" spc="-8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1744" y="3096767"/>
            <a:ext cx="3523488" cy="1993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56938" y="3237356"/>
            <a:ext cx="734060" cy="59055"/>
          </a:xfrm>
          <a:custGeom>
            <a:avLst/>
            <a:gdLst/>
            <a:ahLst/>
            <a:cxnLst/>
            <a:rect l="l" t="t" r="r" b="b"/>
            <a:pathLst>
              <a:path w="734060" h="59054">
                <a:moveTo>
                  <a:pt x="5841" y="8636"/>
                </a:moveTo>
                <a:lnTo>
                  <a:pt x="5841" y="8636"/>
                </a:lnTo>
                <a:lnTo>
                  <a:pt x="0" y="0"/>
                </a:lnTo>
                <a:lnTo>
                  <a:pt x="4699" y="15493"/>
                </a:lnTo>
                <a:lnTo>
                  <a:pt x="12319" y="30606"/>
                </a:lnTo>
                <a:lnTo>
                  <a:pt x="24129" y="42544"/>
                </a:lnTo>
                <a:lnTo>
                  <a:pt x="41783" y="51181"/>
                </a:lnTo>
                <a:lnTo>
                  <a:pt x="60578" y="55499"/>
                </a:lnTo>
                <a:lnTo>
                  <a:pt x="80010" y="56515"/>
                </a:lnTo>
                <a:lnTo>
                  <a:pt x="99822" y="57658"/>
                </a:lnTo>
                <a:lnTo>
                  <a:pt x="119634" y="55499"/>
                </a:lnTo>
                <a:lnTo>
                  <a:pt x="139319" y="53340"/>
                </a:lnTo>
                <a:lnTo>
                  <a:pt x="157734" y="50037"/>
                </a:lnTo>
                <a:lnTo>
                  <a:pt x="177546" y="45719"/>
                </a:lnTo>
                <a:lnTo>
                  <a:pt x="199516" y="41402"/>
                </a:lnTo>
                <a:lnTo>
                  <a:pt x="223647" y="36830"/>
                </a:lnTo>
                <a:lnTo>
                  <a:pt x="246634" y="33909"/>
                </a:lnTo>
                <a:lnTo>
                  <a:pt x="267208" y="33909"/>
                </a:lnTo>
                <a:lnTo>
                  <a:pt x="288036" y="34925"/>
                </a:lnTo>
                <a:lnTo>
                  <a:pt x="307848" y="35687"/>
                </a:lnTo>
                <a:lnTo>
                  <a:pt x="327660" y="36830"/>
                </a:lnTo>
                <a:lnTo>
                  <a:pt x="348488" y="37846"/>
                </a:lnTo>
                <a:lnTo>
                  <a:pt x="375920" y="37846"/>
                </a:lnTo>
                <a:lnTo>
                  <a:pt x="406526" y="37846"/>
                </a:lnTo>
                <a:lnTo>
                  <a:pt x="441451" y="37846"/>
                </a:lnTo>
                <a:lnTo>
                  <a:pt x="474217" y="39243"/>
                </a:lnTo>
                <a:lnTo>
                  <a:pt x="500507" y="40386"/>
                </a:lnTo>
                <a:lnTo>
                  <a:pt x="527812" y="41402"/>
                </a:lnTo>
                <a:lnTo>
                  <a:pt x="552958" y="42544"/>
                </a:lnTo>
                <a:lnTo>
                  <a:pt x="573913" y="44704"/>
                </a:lnTo>
                <a:lnTo>
                  <a:pt x="595884" y="46862"/>
                </a:lnTo>
                <a:lnTo>
                  <a:pt x="618871" y="50037"/>
                </a:lnTo>
                <a:lnTo>
                  <a:pt x="639445" y="52197"/>
                </a:lnTo>
                <a:lnTo>
                  <a:pt x="662813" y="54356"/>
                </a:lnTo>
                <a:lnTo>
                  <a:pt x="684402" y="57658"/>
                </a:lnTo>
                <a:lnTo>
                  <a:pt x="705358" y="58674"/>
                </a:lnTo>
                <a:lnTo>
                  <a:pt x="705358" y="58674"/>
                </a:lnTo>
                <a:lnTo>
                  <a:pt x="721487" y="56515"/>
                </a:lnTo>
                <a:lnTo>
                  <a:pt x="733678" y="5219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51830" y="32842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125979" y="1870075"/>
            <a:ext cx="2363470" cy="74930"/>
          </a:xfrm>
          <a:custGeom>
            <a:avLst/>
            <a:gdLst/>
            <a:ahLst/>
            <a:cxnLst/>
            <a:rect l="l" t="t" r="r" b="b"/>
            <a:pathLst>
              <a:path w="2363470" h="74930">
                <a:moveTo>
                  <a:pt x="0" y="29591"/>
                </a:moveTo>
                <a:lnTo>
                  <a:pt x="20193" y="27431"/>
                </a:lnTo>
                <a:lnTo>
                  <a:pt x="36321" y="23875"/>
                </a:lnTo>
                <a:lnTo>
                  <a:pt x="55118" y="21971"/>
                </a:lnTo>
                <a:lnTo>
                  <a:pt x="74549" y="20954"/>
                </a:lnTo>
                <a:lnTo>
                  <a:pt x="74549" y="20954"/>
                </a:lnTo>
                <a:lnTo>
                  <a:pt x="91058" y="23113"/>
                </a:lnTo>
                <a:lnTo>
                  <a:pt x="106552" y="27431"/>
                </a:lnTo>
                <a:lnTo>
                  <a:pt x="121665" y="33528"/>
                </a:lnTo>
                <a:lnTo>
                  <a:pt x="135000" y="40386"/>
                </a:lnTo>
                <a:lnTo>
                  <a:pt x="147955" y="46862"/>
                </a:lnTo>
                <a:lnTo>
                  <a:pt x="163449" y="51181"/>
                </a:lnTo>
                <a:lnTo>
                  <a:pt x="179958" y="52197"/>
                </a:lnTo>
                <a:lnTo>
                  <a:pt x="197612" y="50037"/>
                </a:lnTo>
                <a:lnTo>
                  <a:pt x="216026" y="45719"/>
                </a:lnTo>
                <a:lnTo>
                  <a:pt x="232156" y="40386"/>
                </a:lnTo>
                <a:lnTo>
                  <a:pt x="232156" y="40386"/>
                </a:lnTo>
                <a:lnTo>
                  <a:pt x="249808" y="34671"/>
                </a:lnTo>
                <a:lnTo>
                  <a:pt x="268605" y="28448"/>
                </a:lnTo>
                <a:lnTo>
                  <a:pt x="288036" y="23875"/>
                </a:lnTo>
                <a:lnTo>
                  <a:pt x="310388" y="23113"/>
                </a:lnTo>
                <a:lnTo>
                  <a:pt x="310388" y="23113"/>
                </a:lnTo>
                <a:lnTo>
                  <a:pt x="330834" y="23875"/>
                </a:lnTo>
                <a:lnTo>
                  <a:pt x="348488" y="28448"/>
                </a:lnTo>
                <a:lnTo>
                  <a:pt x="362584" y="34671"/>
                </a:lnTo>
                <a:lnTo>
                  <a:pt x="378078" y="42163"/>
                </a:lnTo>
                <a:lnTo>
                  <a:pt x="394588" y="50037"/>
                </a:lnTo>
                <a:lnTo>
                  <a:pt x="409701" y="57657"/>
                </a:lnTo>
                <a:lnTo>
                  <a:pt x="427355" y="64516"/>
                </a:lnTo>
                <a:lnTo>
                  <a:pt x="445643" y="69596"/>
                </a:lnTo>
                <a:lnTo>
                  <a:pt x="465455" y="73913"/>
                </a:lnTo>
                <a:lnTo>
                  <a:pt x="487425" y="74930"/>
                </a:lnTo>
                <a:lnTo>
                  <a:pt x="510539" y="72771"/>
                </a:lnTo>
                <a:lnTo>
                  <a:pt x="533526" y="67437"/>
                </a:lnTo>
                <a:lnTo>
                  <a:pt x="554355" y="61975"/>
                </a:lnTo>
                <a:lnTo>
                  <a:pt x="572769" y="56642"/>
                </a:lnTo>
                <a:lnTo>
                  <a:pt x="591438" y="52197"/>
                </a:lnTo>
                <a:lnTo>
                  <a:pt x="610234" y="47879"/>
                </a:lnTo>
                <a:lnTo>
                  <a:pt x="631825" y="43306"/>
                </a:lnTo>
                <a:lnTo>
                  <a:pt x="653033" y="39243"/>
                </a:lnTo>
                <a:lnTo>
                  <a:pt x="672464" y="34671"/>
                </a:lnTo>
                <a:lnTo>
                  <a:pt x="693419" y="30606"/>
                </a:lnTo>
                <a:lnTo>
                  <a:pt x="712851" y="27431"/>
                </a:lnTo>
                <a:lnTo>
                  <a:pt x="734821" y="27431"/>
                </a:lnTo>
                <a:lnTo>
                  <a:pt x="756793" y="29591"/>
                </a:lnTo>
                <a:lnTo>
                  <a:pt x="779780" y="32512"/>
                </a:lnTo>
                <a:lnTo>
                  <a:pt x="802767" y="38226"/>
                </a:lnTo>
                <a:lnTo>
                  <a:pt x="824738" y="46862"/>
                </a:lnTo>
                <a:lnTo>
                  <a:pt x="847851" y="55499"/>
                </a:lnTo>
                <a:lnTo>
                  <a:pt x="871601" y="64516"/>
                </a:lnTo>
                <a:lnTo>
                  <a:pt x="893952" y="70612"/>
                </a:lnTo>
                <a:lnTo>
                  <a:pt x="915543" y="73913"/>
                </a:lnTo>
                <a:lnTo>
                  <a:pt x="936370" y="73913"/>
                </a:lnTo>
                <a:lnTo>
                  <a:pt x="954024" y="69596"/>
                </a:lnTo>
                <a:lnTo>
                  <a:pt x="973455" y="64516"/>
                </a:lnTo>
                <a:lnTo>
                  <a:pt x="993267" y="58800"/>
                </a:lnTo>
                <a:lnTo>
                  <a:pt x="1011936" y="52197"/>
                </a:lnTo>
                <a:lnTo>
                  <a:pt x="1032890" y="44323"/>
                </a:lnTo>
                <a:lnTo>
                  <a:pt x="1055496" y="37084"/>
                </a:lnTo>
                <a:lnTo>
                  <a:pt x="1077468" y="30606"/>
                </a:lnTo>
                <a:lnTo>
                  <a:pt x="1099439" y="26288"/>
                </a:lnTo>
                <a:lnTo>
                  <a:pt x="1120394" y="21971"/>
                </a:lnTo>
                <a:lnTo>
                  <a:pt x="1141983" y="19812"/>
                </a:lnTo>
                <a:lnTo>
                  <a:pt x="1141983" y="19812"/>
                </a:lnTo>
                <a:lnTo>
                  <a:pt x="1165352" y="20954"/>
                </a:lnTo>
                <a:lnTo>
                  <a:pt x="1187958" y="21971"/>
                </a:lnTo>
                <a:lnTo>
                  <a:pt x="1211453" y="23875"/>
                </a:lnTo>
                <a:lnTo>
                  <a:pt x="1234058" y="28448"/>
                </a:lnTo>
                <a:lnTo>
                  <a:pt x="1257172" y="33528"/>
                </a:lnTo>
                <a:lnTo>
                  <a:pt x="1280159" y="39243"/>
                </a:lnTo>
                <a:lnTo>
                  <a:pt x="1303273" y="42163"/>
                </a:lnTo>
                <a:lnTo>
                  <a:pt x="1327022" y="44323"/>
                </a:lnTo>
                <a:lnTo>
                  <a:pt x="1353566" y="43306"/>
                </a:lnTo>
                <a:lnTo>
                  <a:pt x="1377695" y="40386"/>
                </a:lnTo>
                <a:lnTo>
                  <a:pt x="1399285" y="34671"/>
                </a:lnTo>
                <a:lnTo>
                  <a:pt x="1420241" y="29591"/>
                </a:lnTo>
                <a:lnTo>
                  <a:pt x="1443228" y="21971"/>
                </a:lnTo>
                <a:lnTo>
                  <a:pt x="1466342" y="13335"/>
                </a:lnTo>
                <a:lnTo>
                  <a:pt x="1488312" y="6476"/>
                </a:lnTo>
                <a:lnTo>
                  <a:pt x="1507997" y="3683"/>
                </a:lnTo>
                <a:lnTo>
                  <a:pt x="1526412" y="1143"/>
                </a:lnTo>
                <a:lnTo>
                  <a:pt x="1542922" y="0"/>
                </a:lnTo>
                <a:lnTo>
                  <a:pt x="1561719" y="1143"/>
                </a:lnTo>
                <a:lnTo>
                  <a:pt x="1581531" y="4699"/>
                </a:lnTo>
                <a:lnTo>
                  <a:pt x="1603120" y="9016"/>
                </a:lnTo>
                <a:lnTo>
                  <a:pt x="1627250" y="13335"/>
                </a:lnTo>
                <a:lnTo>
                  <a:pt x="1647062" y="18414"/>
                </a:lnTo>
                <a:lnTo>
                  <a:pt x="1663192" y="23113"/>
                </a:lnTo>
                <a:lnTo>
                  <a:pt x="1679829" y="28448"/>
                </a:lnTo>
                <a:lnTo>
                  <a:pt x="1696339" y="33528"/>
                </a:lnTo>
                <a:lnTo>
                  <a:pt x="1714754" y="37084"/>
                </a:lnTo>
                <a:lnTo>
                  <a:pt x="1734439" y="39243"/>
                </a:lnTo>
                <a:lnTo>
                  <a:pt x="1757553" y="39243"/>
                </a:lnTo>
                <a:lnTo>
                  <a:pt x="1782698" y="37084"/>
                </a:lnTo>
                <a:lnTo>
                  <a:pt x="1807971" y="33528"/>
                </a:lnTo>
                <a:lnTo>
                  <a:pt x="1830958" y="29591"/>
                </a:lnTo>
                <a:lnTo>
                  <a:pt x="1852930" y="26288"/>
                </a:lnTo>
                <a:lnTo>
                  <a:pt x="1872360" y="26288"/>
                </a:lnTo>
                <a:lnTo>
                  <a:pt x="1872360" y="26288"/>
                </a:lnTo>
                <a:lnTo>
                  <a:pt x="1890014" y="27431"/>
                </a:lnTo>
                <a:lnTo>
                  <a:pt x="1907667" y="29591"/>
                </a:lnTo>
                <a:lnTo>
                  <a:pt x="1925320" y="32512"/>
                </a:lnTo>
                <a:lnTo>
                  <a:pt x="1943608" y="37084"/>
                </a:lnTo>
                <a:lnTo>
                  <a:pt x="1962404" y="41401"/>
                </a:lnTo>
                <a:lnTo>
                  <a:pt x="1982850" y="44323"/>
                </a:lnTo>
                <a:lnTo>
                  <a:pt x="2005965" y="47879"/>
                </a:lnTo>
                <a:lnTo>
                  <a:pt x="2031110" y="47879"/>
                </a:lnTo>
                <a:lnTo>
                  <a:pt x="2058543" y="44323"/>
                </a:lnTo>
                <a:lnTo>
                  <a:pt x="2081530" y="39243"/>
                </a:lnTo>
                <a:lnTo>
                  <a:pt x="2102358" y="36068"/>
                </a:lnTo>
                <a:lnTo>
                  <a:pt x="2121154" y="33528"/>
                </a:lnTo>
                <a:lnTo>
                  <a:pt x="2138807" y="31750"/>
                </a:lnTo>
                <a:lnTo>
                  <a:pt x="2156079" y="29591"/>
                </a:lnTo>
                <a:lnTo>
                  <a:pt x="2174747" y="27431"/>
                </a:lnTo>
                <a:lnTo>
                  <a:pt x="2194560" y="27431"/>
                </a:lnTo>
                <a:lnTo>
                  <a:pt x="2213991" y="27431"/>
                </a:lnTo>
                <a:lnTo>
                  <a:pt x="2234946" y="28448"/>
                </a:lnTo>
                <a:lnTo>
                  <a:pt x="2255393" y="29591"/>
                </a:lnTo>
                <a:lnTo>
                  <a:pt x="2277745" y="29591"/>
                </a:lnTo>
                <a:lnTo>
                  <a:pt x="2298319" y="30606"/>
                </a:lnTo>
                <a:lnTo>
                  <a:pt x="2318004" y="31750"/>
                </a:lnTo>
                <a:lnTo>
                  <a:pt x="2334641" y="32512"/>
                </a:lnTo>
                <a:lnTo>
                  <a:pt x="2345435" y="32512"/>
                </a:lnTo>
                <a:lnTo>
                  <a:pt x="2354072" y="31750"/>
                </a:lnTo>
                <a:lnTo>
                  <a:pt x="2363089" y="27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29328" y="1874773"/>
            <a:ext cx="8890" cy="1270"/>
          </a:xfrm>
          <a:custGeom>
            <a:avLst/>
            <a:gdLst/>
            <a:ahLst/>
            <a:cxnLst/>
            <a:rect l="l" t="t" r="r" b="b"/>
            <a:pathLst>
              <a:path w="8889" h="1269">
                <a:moveTo>
                  <a:pt x="8636" y="762"/>
                </a:moveTo>
                <a:lnTo>
                  <a:pt x="8636" y="762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29535" y="2616453"/>
            <a:ext cx="1284605" cy="109220"/>
          </a:xfrm>
          <a:custGeom>
            <a:avLst/>
            <a:gdLst/>
            <a:ahLst/>
            <a:cxnLst/>
            <a:rect l="l" t="t" r="r" b="b"/>
            <a:pathLst>
              <a:path w="1284604" h="109219">
                <a:moveTo>
                  <a:pt x="78866" y="22987"/>
                </a:moveTo>
                <a:lnTo>
                  <a:pt x="78866" y="22987"/>
                </a:lnTo>
                <a:lnTo>
                  <a:pt x="7619" y="0"/>
                </a:lnTo>
                <a:lnTo>
                  <a:pt x="0" y="2158"/>
                </a:lnTo>
                <a:lnTo>
                  <a:pt x="14096" y="14350"/>
                </a:lnTo>
                <a:lnTo>
                  <a:pt x="30606" y="20446"/>
                </a:lnTo>
                <a:lnTo>
                  <a:pt x="50418" y="25145"/>
                </a:lnTo>
                <a:lnTo>
                  <a:pt x="73532" y="26924"/>
                </a:lnTo>
                <a:lnTo>
                  <a:pt x="98297" y="29082"/>
                </a:lnTo>
                <a:lnTo>
                  <a:pt x="123951" y="29082"/>
                </a:lnTo>
                <a:lnTo>
                  <a:pt x="155575" y="29082"/>
                </a:lnTo>
                <a:lnTo>
                  <a:pt x="191643" y="30225"/>
                </a:lnTo>
                <a:lnTo>
                  <a:pt x="226440" y="31622"/>
                </a:lnTo>
                <a:lnTo>
                  <a:pt x="258571" y="31622"/>
                </a:lnTo>
                <a:lnTo>
                  <a:pt x="291338" y="31622"/>
                </a:lnTo>
                <a:lnTo>
                  <a:pt x="327278" y="31622"/>
                </a:lnTo>
                <a:lnTo>
                  <a:pt x="365759" y="33781"/>
                </a:lnTo>
                <a:lnTo>
                  <a:pt x="403987" y="34543"/>
                </a:lnTo>
                <a:lnTo>
                  <a:pt x="444626" y="35559"/>
                </a:lnTo>
                <a:lnTo>
                  <a:pt x="492887" y="35559"/>
                </a:lnTo>
                <a:lnTo>
                  <a:pt x="539750" y="36702"/>
                </a:lnTo>
                <a:lnTo>
                  <a:pt x="584707" y="39243"/>
                </a:lnTo>
                <a:lnTo>
                  <a:pt x="630808" y="40258"/>
                </a:lnTo>
                <a:lnTo>
                  <a:pt x="680846" y="43561"/>
                </a:lnTo>
                <a:lnTo>
                  <a:pt x="732663" y="46355"/>
                </a:lnTo>
                <a:lnTo>
                  <a:pt x="781684" y="48894"/>
                </a:lnTo>
                <a:lnTo>
                  <a:pt x="827658" y="52196"/>
                </a:lnTo>
                <a:lnTo>
                  <a:pt x="878077" y="57531"/>
                </a:lnTo>
                <a:lnTo>
                  <a:pt x="927481" y="62611"/>
                </a:lnTo>
                <a:lnTo>
                  <a:pt x="972057" y="67309"/>
                </a:lnTo>
                <a:lnTo>
                  <a:pt x="1013840" y="71246"/>
                </a:lnTo>
                <a:lnTo>
                  <a:pt x="1057783" y="76962"/>
                </a:lnTo>
                <a:lnTo>
                  <a:pt x="1098041" y="85597"/>
                </a:lnTo>
                <a:lnTo>
                  <a:pt x="1162812" y="101853"/>
                </a:lnTo>
                <a:lnTo>
                  <a:pt x="1191260" y="106171"/>
                </a:lnTo>
                <a:lnTo>
                  <a:pt x="1215389" y="107187"/>
                </a:lnTo>
                <a:lnTo>
                  <a:pt x="1235202" y="108712"/>
                </a:lnTo>
                <a:lnTo>
                  <a:pt x="1249299" y="108712"/>
                </a:lnTo>
                <a:lnTo>
                  <a:pt x="1263650" y="106171"/>
                </a:lnTo>
                <a:lnTo>
                  <a:pt x="1276603" y="101853"/>
                </a:lnTo>
                <a:lnTo>
                  <a:pt x="1284224" y="9321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65576" y="2710688"/>
            <a:ext cx="30480" cy="5715"/>
          </a:xfrm>
          <a:custGeom>
            <a:avLst/>
            <a:gdLst/>
            <a:ahLst/>
            <a:cxnLst/>
            <a:rect l="l" t="t" r="r" b="b"/>
            <a:pathLst>
              <a:path w="30479" h="5714">
                <a:moveTo>
                  <a:pt x="30225" y="1143"/>
                </a:moveTo>
                <a:lnTo>
                  <a:pt x="17272" y="5461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148332" y="2368676"/>
            <a:ext cx="2065655" cy="45720"/>
          </a:xfrm>
          <a:custGeom>
            <a:avLst/>
            <a:gdLst/>
            <a:ahLst/>
            <a:cxnLst/>
            <a:rect l="l" t="t" r="r" b="b"/>
            <a:pathLst>
              <a:path w="2065654" h="45719">
                <a:moveTo>
                  <a:pt x="0" y="8636"/>
                </a:moveTo>
                <a:lnTo>
                  <a:pt x="8636" y="9779"/>
                </a:lnTo>
                <a:lnTo>
                  <a:pt x="22606" y="10795"/>
                </a:lnTo>
                <a:lnTo>
                  <a:pt x="43561" y="10795"/>
                </a:lnTo>
                <a:lnTo>
                  <a:pt x="66548" y="9779"/>
                </a:lnTo>
                <a:lnTo>
                  <a:pt x="90678" y="10795"/>
                </a:lnTo>
                <a:lnTo>
                  <a:pt x="112649" y="10795"/>
                </a:lnTo>
                <a:lnTo>
                  <a:pt x="112649" y="10795"/>
                </a:lnTo>
                <a:lnTo>
                  <a:pt x="135381" y="9779"/>
                </a:lnTo>
                <a:lnTo>
                  <a:pt x="158750" y="8636"/>
                </a:lnTo>
                <a:lnTo>
                  <a:pt x="183895" y="6477"/>
                </a:lnTo>
                <a:lnTo>
                  <a:pt x="208787" y="4318"/>
                </a:lnTo>
                <a:lnTo>
                  <a:pt x="235076" y="3302"/>
                </a:lnTo>
                <a:lnTo>
                  <a:pt x="261747" y="3302"/>
                </a:lnTo>
                <a:lnTo>
                  <a:pt x="289051" y="2159"/>
                </a:lnTo>
                <a:lnTo>
                  <a:pt x="316484" y="2159"/>
                </a:lnTo>
                <a:lnTo>
                  <a:pt x="338074" y="2159"/>
                </a:lnTo>
                <a:lnTo>
                  <a:pt x="355726" y="1143"/>
                </a:lnTo>
                <a:lnTo>
                  <a:pt x="373253" y="0"/>
                </a:lnTo>
                <a:lnTo>
                  <a:pt x="390906" y="0"/>
                </a:lnTo>
                <a:lnTo>
                  <a:pt x="410337" y="1143"/>
                </a:lnTo>
                <a:lnTo>
                  <a:pt x="432307" y="2159"/>
                </a:lnTo>
                <a:lnTo>
                  <a:pt x="459740" y="1143"/>
                </a:lnTo>
                <a:lnTo>
                  <a:pt x="490347" y="1143"/>
                </a:lnTo>
                <a:lnTo>
                  <a:pt x="521969" y="2159"/>
                </a:lnTo>
                <a:lnTo>
                  <a:pt x="550418" y="3302"/>
                </a:lnTo>
                <a:lnTo>
                  <a:pt x="574929" y="3302"/>
                </a:lnTo>
                <a:lnTo>
                  <a:pt x="592201" y="2159"/>
                </a:lnTo>
                <a:lnTo>
                  <a:pt x="607313" y="2159"/>
                </a:lnTo>
                <a:lnTo>
                  <a:pt x="623824" y="3302"/>
                </a:lnTo>
                <a:lnTo>
                  <a:pt x="639318" y="2159"/>
                </a:lnTo>
                <a:lnTo>
                  <a:pt x="654431" y="2159"/>
                </a:lnTo>
                <a:lnTo>
                  <a:pt x="669925" y="2159"/>
                </a:lnTo>
                <a:lnTo>
                  <a:pt x="691515" y="0"/>
                </a:lnTo>
                <a:lnTo>
                  <a:pt x="714882" y="0"/>
                </a:lnTo>
                <a:lnTo>
                  <a:pt x="737616" y="1143"/>
                </a:lnTo>
                <a:lnTo>
                  <a:pt x="760984" y="1143"/>
                </a:lnTo>
                <a:lnTo>
                  <a:pt x="780415" y="1143"/>
                </a:lnTo>
                <a:lnTo>
                  <a:pt x="795528" y="4318"/>
                </a:lnTo>
                <a:lnTo>
                  <a:pt x="812165" y="5461"/>
                </a:lnTo>
                <a:lnTo>
                  <a:pt x="834136" y="3302"/>
                </a:lnTo>
                <a:lnTo>
                  <a:pt x="864743" y="2159"/>
                </a:lnTo>
                <a:lnTo>
                  <a:pt x="894207" y="2159"/>
                </a:lnTo>
                <a:lnTo>
                  <a:pt x="920495" y="3302"/>
                </a:lnTo>
                <a:lnTo>
                  <a:pt x="947166" y="3302"/>
                </a:lnTo>
                <a:lnTo>
                  <a:pt x="971931" y="2159"/>
                </a:lnTo>
                <a:lnTo>
                  <a:pt x="993901" y="2159"/>
                </a:lnTo>
                <a:lnTo>
                  <a:pt x="1018032" y="2159"/>
                </a:lnTo>
                <a:lnTo>
                  <a:pt x="1045463" y="4318"/>
                </a:lnTo>
                <a:lnTo>
                  <a:pt x="1069594" y="5461"/>
                </a:lnTo>
                <a:lnTo>
                  <a:pt x="1096899" y="4318"/>
                </a:lnTo>
                <a:lnTo>
                  <a:pt x="1126363" y="3302"/>
                </a:lnTo>
                <a:lnTo>
                  <a:pt x="1152652" y="3302"/>
                </a:lnTo>
                <a:lnTo>
                  <a:pt x="1239139" y="3302"/>
                </a:lnTo>
                <a:lnTo>
                  <a:pt x="1268603" y="3302"/>
                </a:lnTo>
                <a:lnTo>
                  <a:pt x="1300607" y="4318"/>
                </a:lnTo>
                <a:lnTo>
                  <a:pt x="1330197" y="6477"/>
                </a:lnTo>
                <a:lnTo>
                  <a:pt x="1359662" y="6477"/>
                </a:lnTo>
                <a:lnTo>
                  <a:pt x="1390269" y="7620"/>
                </a:lnTo>
                <a:lnTo>
                  <a:pt x="1419859" y="8636"/>
                </a:lnTo>
                <a:lnTo>
                  <a:pt x="1443990" y="10795"/>
                </a:lnTo>
                <a:lnTo>
                  <a:pt x="1466977" y="11938"/>
                </a:lnTo>
                <a:lnTo>
                  <a:pt x="1490726" y="12954"/>
                </a:lnTo>
                <a:lnTo>
                  <a:pt x="1516253" y="11938"/>
                </a:lnTo>
                <a:lnTo>
                  <a:pt x="1540383" y="11938"/>
                </a:lnTo>
                <a:lnTo>
                  <a:pt x="1563116" y="12954"/>
                </a:lnTo>
                <a:lnTo>
                  <a:pt x="1587627" y="15240"/>
                </a:lnTo>
                <a:lnTo>
                  <a:pt x="1612392" y="16256"/>
                </a:lnTo>
                <a:lnTo>
                  <a:pt x="1634363" y="18415"/>
                </a:lnTo>
                <a:lnTo>
                  <a:pt x="1657477" y="19558"/>
                </a:lnTo>
                <a:lnTo>
                  <a:pt x="1682622" y="22733"/>
                </a:lnTo>
                <a:lnTo>
                  <a:pt x="1708912" y="24892"/>
                </a:lnTo>
                <a:lnTo>
                  <a:pt x="1738376" y="27051"/>
                </a:lnTo>
                <a:lnTo>
                  <a:pt x="1770126" y="28194"/>
                </a:lnTo>
                <a:lnTo>
                  <a:pt x="1801114" y="26035"/>
                </a:lnTo>
                <a:lnTo>
                  <a:pt x="1824863" y="24892"/>
                </a:lnTo>
                <a:lnTo>
                  <a:pt x="1846833" y="26035"/>
                </a:lnTo>
                <a:lnTo>
                  <a:pt x="1870964" y="30607"/>
                </a:lnTo>
                <a:lnTo>
                  <a:pt x="1897126" y="32766"/>
                </a:lnTo>
                <a:lnTo>
                  <a:pt x="1920240" y="36068"/>
                </a:lnTo>
                <a:lnTo>
                  <a:pt x="1942210" y="38227"/>
                </a:lnTo>
                <a:lnTo>
                  <a:pt x="1962658" y="39243"/>
                </a:lnTo>
                <a:lnTo>
                  <a:pt x="1984629" y="41402"/>
                </a:lnTo>
                <a:lnTo>
                  <a:pt x="2003425" y="44704"/>
                </a:lnTo>
                <a:lnTo>
                  <a:pt x="2019554" y="45720"/>
                </a:lnTo>
                <a:lnTo>
                  <a:pt x="2019554" y="45720"/>
                </a:lnTo>
                <a:lnTo>
                  <a:pt x="2035047" y="44704"/>
                </a:lnTo>
                <a:lnTo>
                  <a:pt x="2048002" y="41402"/>
                </a:lnTo>
                <a:lnTo>
                  <a:pt x="2058162" y="36830"/>
                </a:lnTo>
                <a:lnTo>
                  <a:pt x="2065655" y="3276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27321" y="2405506"/>
            <a:ext cx="13335" cy="11430"/>
          </a:xfrm>
          <a:custGeom>
            <a:avLst/>
            <a:gdLst/>
            <a:ahLst/>
            <a:cxnLst/>
            <a:rect l="l" t="t" r="r" b="b"/>
            <a:pathLst>
              <a:path w="13335" h="11430">
                <a:moveTo>
                  <a:pt x="12953" y="11049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68144" y="2136139"/>
            <a:ext cx="2493645" cy="77470"/>
          </a:xfrm>
          <a:custGeom>
            <a:avLst/>
            <a:gdLst/>
            <a:ahLst/>
            <a:cxnLst/>
            <a:rect l="l" t="t" r="r" b="b"/>
            <a:pathLst>
              <a:path w="2493645" h="77469">
                <a:moveTo>
                  <a:pt x="0" y="0"/>
                </a:moveTo>
                <a:lnTo>
                  <a:pt x="0" y="0"/>
                </a:lnTo>
                <a:lnTo>
                  <a:pt x="6476" y="5841"/>
                </a:lnTo>
                <a:lnTo>
                  <a:pt x="18287" y="8635"/>
                </a:lnTo>
                <a:lnTo>
                  <a:pt x="34925" y="12318"/>
                </a:lnTo>
                <a:lnTo>
                  <a:pt x="53593" y="15112"/>
                </a:lnTo>
                <a:lnTo>
                  <a:pt x="74168" y="17271"/>
                </a:lnTo>
                <a:lnTo>
                  <a:pt x="93980" y="18414"/>
                </a:lnTo>
                <a:lnTo>
                  <a:pt x="116967" y="18414"/>
                </a:lnTo>
                <a:lnTo>
                  <a:pt x="139954" y="18414"/>
                </a:lnTo>
                <a:lnTo>
                  <a:pt x="159512" y="17271"/>
                </a:lnTo>
                <a:lnTo>
                  <a:pt x="179197" y="17271"/>
                </a:lnTo>
                <a:lnTo>
                  <a:pt x="199008" y="19431"/>
                </a:lnTo>
                <a:lnTo>
                  <a:pt x="217424" y="21970"/>
                </a:lnTo>
                <a:lnTo>
                  <a:pt x="233933" y="21970"/>
                </a:lnTo>
                <a:lnTo>
                  <a:pt x="249428" y="20954"/>
                </a:lnTo>
                <a:lnTo>
                  <a:pt x="249428" y="20954"/>
                </a:lnTo>
                <a:lnTo>
                  <a:pt x="271399" y="21970"/>
                </a:lnTo>
                <a:lnTo>
                  <a:pt x="298831" y="21970"/>
                </a:lnTo>
                <a:lnTo>
                  <a:pt x="331597" y="21970"/>
                </a:lnTo>
                <a:lnTo>
                  <a:pt x="368935" y="23113"/>
                </a:lnTo>
                <a:lnTo>
                  <a:pt x="402463" y="24129"/>
                </a:lnTo>
                <a:lnTo>
                  <a:pt x="429768" y="24129"/>
                </a:lnTo>
                <a:lnTo>
                  <a:pt x="452119" y="25272"/>
                </a:lnTo>
                <a:lnTo>
                  <a:pt x="470535" y="25272"/>
                </a:lnTo>
                <a:lnTo>
                  <a:pt x="488188" y="25272"/>
                </a:lnTo>
                <a:lnTo>
                  <a:pt x="506475" y="27431"/>
                </a:lnTo>
                <a:lnTo>
                  <a:pt x="529589" y="28066"/>
                </a:lnTo>
                <a:lnTo>
                  <a:pt x="557911" y="29590"/>
                </a:lnTo>
                <a:lnTo>
                  <a:pt x="583564" y="28066"/>
                </a:lnTo>
                <a:lnTo>
                  <a:pt x="604012" y="28066"/>
                </a:lnTo>
                <a:lnTo>
                  <a:pt x="622807" y="29590"/>
                </a:lnTo>
                <a:lnTo>
                  <a:pt x="642238" y="29590"/>
                </a:lnTo>
                <a:lnTo>
                  <a:pt x="660907" y="29590"/>
                </a:lnTo>
                <a:lnTo>
                  <a:pt x="686181" y="30606"/>
                </a:lnTo>
                <a:lnTo>
                  <a:pt x="714629" y="31750"/>
                </a:lnTo>
                <a:lnTo>
                  <a:pt x="741172" y="33908"/>
                </a:lnTo>
                <a:lnTo>
                  <a:pt x="762762" y="34925"/>
                </a:lnTo>
                <a:lnTo>
                  <a:pt x="782574" y="33908"/>
                </a:lnTo>
                <a:lnTo>
                  <a:pt x="800988" y="33908"/>
                </a:lnTo>
                <a:lnTo>
                  <a:pt x="820801" y="33908"/>
                </a:lnTo>
                <a:lnTo>
                  <a:pt x="844931" y="34925"/>
                </a:lnTo>
                <a:lnTo>
                  <a:pt x="873379" y="36067"/>
                </a:lnTo>
                <a:lnTo>
                  <a:pt x="898906" y="36067"/>
                </a:lnTo>
                <a:lnTo>
                  <a:pt x="927354" y="36067"/>
                </a:lnTo>
                <a:lnTo>
                  <a:pt x="954658" y="36067"/>
                </a:lnTo>
                <a:lnTo>
                  <a:pt x="978407" y="36067"/>
                </a:lnTo>
                <a:lnTo>
                  <a:pt x="1005839" y="37083"/>
                </a:lnTo>
                <a:lnTo>
                  <a:pt x="1035304" y="38226"/>
                </a:lnTo>
                <a:lnTo>
                  <a:pt x="1060577" y="38226"/>
                </a:lnTo>
                <a:lnTo>
                  <a:pt x="1081405" y="38226"/>
                </a:lnTo>
                <a:lnTo>
                  <a:pt x="1099820" y="39242"/>
                </a:lnTo>
                <a:lnTo>
                  <a:pt x="1121029" y="40385"/>
                </a:lnTo>
                <a:lnTo>
                  <a:pt x="1140841" y="40385"/>
                </a:lnTo>
                <a:lnTo>
                  <a:pt x="1165606" y="41401"/>
                </a:lnTo>
                <a:lnTo>
                  <a:pt x="1195578" y="41401"/>
                </a:lnTo>
                <a:lnTo>
                  <a:pt x="1220343" y="41401"/>
                </a:lnTo>
                <a:lnTo>
                  <a:pt x="1242314" y="41401"/>
                </a:lnTo>
                <a:lnTo>
                  <a:pt x="1262126" y="42544"/>
                </a:lnTo>
                <a:lnTo>
                  <a:pt x="1282954" y="43560"/>
                </a:lnTo>
                <a:lnTo>
                  <a:pt x="1306068" y="42544"/>
                </a:lnTo>
                <a:lnTo>
                  <a:pt x="1331976" y="42544"/>
                </a:lnTo>
                <a:lnTo>
                  <a:pt x="1359281" y="42544"/>
                </a:lnTo>
                <a:lnTo>
                  <a:pt x="1386713" y="42544"/>
                </a:lnTo>
                <a:lnTo>
                  <a:pt x="1409065" y="43560"/>
                </a:lnTo>
                <a:lnTo>
                  <a:pt x="1429511" y="44703"/>
                </a:lnTo>
                <a:lnTo>
                  <a:pt x="1451483" y="43560"/>
                </a:lnTo>
                <a:lnTo>
                  <a:pt x="1470914" y="44703"/>
                </a:lnTo>
                <a:lnTo>
                  <a:pt x="1492122" y="44703"/>
                </a:lnTo>
                <a:lnTo>
                  <a:pt x="1512696" y="44703"/>
                </a:lnTo>
                <a:lnTo>
                  <a:pt x="1535683" y="43560"/>
                </a:lnTo>
                <a:lnTo>
                  <a:pt x="1557655" y="42544"/>
                </a:lnTo>
                <a:lnTo>
                  <a:pt x="1583944" y="42544"/>
                </a:lnTo>
                <a:lnTo>
                  <a:pt x="1611376" y="42544"/>
                </a:lnTo>
                <a:lnTo>
                  <a:pt x="1635506" y="41401"/>
                </a:lnTo>
                <a:lnTo>
                  <a:pt x="1662810" y="41401"/>
                </a:lnTo>
                <a:lnTo>
                  <a:pt x="1693418" y="40385"/>
                </a:lnTo>
                <a:lnTo>
                  <a:pt x="1718564" y="41401"/>
                </a:lnTo>
                <a:lnTo>
                  <a:pt x="1739519" y="41401"/>
                </a:lnTo>
                <a:lnTo>
                  <a:pt x="1758950" y="41401"/>
                </a:lnTo>
                <a:lnTo>
                  <a:pt x="1778761" y="42544"/>
                </a:lnTo>
                <a:lnTo>
                  <a:pt x="1800733" y="43560"/>
                </a:lnTo>
                <a:lnTo>
                  <a:pt x="1828038" y="44703"/>
                </a:lnTo>
                <a:lnTo>
                  <a:pt x="1857629" y="45719"/>
                </a:lnTo>
                <a:lnTo>
                  <a:pt x="1881632" y="47878"/>
                </a:lnTo>
                <a:lnTo>
                  <a:pt x="1910460" y="49021"/>
                </a:lnTo>
                <a:lnTo>
                  <a:pt x="1940686" y="49021"/>
                </a:lnTo>
                <a:lnTo>
                  <a:pt x="1968500" y="49021"/>
                </a:lnTo>
                <a:lnTo>
                  <a:pt x="1990090" y="49021"/>
                </a:lnTo>
                <a:lnTo>
                  <a:pt x="2010918" y="50037"/>
                </a:lnTo>
                <a:lnTo>
                  <a:pt x="2032889" y="51181"/>
                </a:lnTo>
                <a:lnTo>
                  <a:pt x="2055621" y="50037"/>
                </a:lnTo>
                <a:lnTo>
                  <a:pt x="2074291" y="52196"/>
                </a:lnTo>
                <a:lnTo>
                  <a:pt x="2094103" y="54736"/>
                </a:lnTo>
                <a:lnTo>
                  <a:pt x="2114931" y="56514"/>
                </a:lnTo>
                <a:lnTo>
                  <a:pt x="2138045" y="59816"/>
                </a:lnTo>
                <a:lnTo>
                  <a:pt x="2164334" y="59816"/>
                </a:lnTo>
                <a:lnTo>
                  <a:pt x="2192782" y="57657"/>
                </a:lnTo>
                <a:lnTo>
                  <a:pt x="2216911" y="56514"/>
                </a:lnTo>
                <a:lnTo>
                  <a:pt x="2238756" y="55498"/>
                </a:lnTo>
                <a:lnTo>
                  <a:pt x="2258314" y="55498"/>
                </a:lnTo>
                <a:lnTo>
                  <a:pt x="2282697" y="57657"/>
                </a:lnTo>
                <a:lnTo>
                  <a:pt x="2310130" y="59816"/>
                </a:lnTo>
                <a:lnTo>
                  <a:pt x="2336038" y="64515"/>
                </a:lnTo>
                <a:lnTo>
                  <a:pt x="2355850" y="68452"/>
                </a:lnTo>
                <a:lnTo>
                  <a:pt x="2373503" y="69468"/>
                </a:lnTo>
                <a:lnTo>
                  <a:pt x="2392172" y="69468"/>
                </a:lnTo>
                <a:lnTo>
                  <a:pt x="2411603" y="71627"/>
                </a:lnTo>
                <a:lnTo>
                  <a:pt x="2431415" y="74167"/>
                </a:lnTo>
                <a:lnTo>
                  <a:pt x="2449068" y="76326"/>
                </a:lnTo>
                <a:lnTo>
                  <a:pt x="2464181" y="77469"/>
                </a:lnTo>
                <a:lnTo>
                  <a:pt x="2477516" y="76326"/>
                </a:lnTo>
                <a:lnTo>
                  <a:pt x="2487168" y="74167"/>
                </a:lnTo>
                <a:lnTo>
                  <a:pt x="2493645" y="694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654296" y="218833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53666" y="2998723"/>
            <a:ext cx="3594735" cy="93345"/>
          </a:xfrm>
          <a:custGeom>
            <a:avLst/>
            <a:gdLst/>
            <a:ahLst/>
            <a:cxnLst/>
            <a:rect l="l" t="t" r="r" b="b"/>
            <a:pathLst>
              <a:path w="3594735" h="93344">
                <a:moveTo>
                  <a:pt x="0" y="27050"/>
                </a:moveTo>
                <a:lnTo>
                  <a:pt x="8635" y="30606"/>
                </a:lnTo>
                <a:lnTo>
                  <a:pt x="19431" y="29591"/>
                </a:lnTo>
                <a:lnTo>
                  <a:pt x="36067" y="30606"/>
                </a:lnTo>
                <a:lnTo>
                  <a:pt x="58038" y="31368"/>
                </a:lnTo>
                <a:lnTo>
                  <a:pt x="80009" y="33527"/>
                </a:lnTo>
                <a:lnTo>
                  <a:pt x="101600" y="37083"/>
                </a:lnTo>
                <a:lnTo>
                  <a:pt x="122808" y="41020"/>
                </a:lnTo>
                <a:lnTo>
                  <a:pt x="142620" y="46862"/>
                </a:lnTo>
                <a:lnTo>
                  <a:pt x="158750" y="52958"/>
                </a:lnTo>
                <a:lnTo>
                  <a:pt x="158750" y="52958"/>
                </a:lnTo>
                <a:lnTo>
                  <a:pt x="177164" y="58293"/>
                </a:lnTo>
                <a:lnTo>
                  <a:pt x="196976" y="62992"/>
                </a:lnTo>
                <a:lnTo>
                  <a:pt x="218947" y="65150"/>
                </a:lnTo>
                <a:lnTo>
                  <a:pt x="241934" y="66293"/>
                </a:lnTo>
                <a:lnTo>
                  <a:pt x="265048" y="66929"/>
                </a:lnTo>
                <a:lnTo>
                  <a:pt x="289178" y="66929"/>
                </a:lnTo>
                <a:lnTo>
                  <a:pt x="289178" y="66929"/>
                </a:lnTo>
                <a:lnTo>
                  <a:pt x="312165" y="66293"/>
                </a:lnTo>
                <a:lnTo>
                  <a:pt x="336295" y="62992"/>
                </a:lnTo>
                <a:lnTo>
                  <a:pt x="360044" y="58293"/>
                </a:lnTo>
                <a:lnTo>
                  <a:pt x="385571" y="54356"/>
                </a:lnTo>
                <a:lnTo>
                  <a:pt x="407161" y="50800"/>
                </a:lnTo>
                <a:lnTo>
                  <a:pt x="425957" y="47879"/>
                </a:lnTo>
                <a:lnTo>
                  <a:pt x="444245" y="44704"/>
                </a:lnTo>
                <a:lnTo>
                  <a:pt x="466597" y="42163"/>
                </a:lnTo>
                <a:lnTo>
                  <a:pt x="489331" y="39243"/>
                </a:lnTo>
                <a:lnTo>
                  <a:pt x="512317" y="38226"/>
                </a:lnTo>
                <a:lnTo>
                  <a:pt x="534288" y="37083"/>
                </a:lnTo>
                <a:lnTo>
                  <a:pt x="555116" y="38226"/>
                </a:lnTo>
                <a:lnTo>
                  <a:pt x="573532" y="38226"/>
                </a:lnTo>
                <a:lnTo>
                  <a:pt x="591184" y="38226"/>
                </a:lnTo>
                <a:lnTo>
                  <a:pt x="608838" y="39243"/>
                </a:lnTo>
                <a:lnTo>
                  <a:pt x="626490" y="40005"/>
                </a:lnTo>
                <a:lnTo>
                  <a:pt x="648081" y="41020"/>
                </a:lnTo>
                <a:lnTo>
                  <a:pt x="672210" y="43180"/>
                </a:lnTo>
                <a:lnTo>
                  <a:pt x="696340" y="47879"/>
                </a:lnTo>
                <a:lnTo>
                  <a:pt x="721486" y="52958"/>
                </a:lnTo>
                <a:lnTo>
                  <a:pt x="746632" y="58293"/>
                </a:lnTo>
                <a:lnTo>
                  <a:pt x="767588" y="64135"/>
                </a:lnTo>
                <a:lnTo>
                  <a:pt x="785876" y="69087"/>
                </a:lnTo>
                <a:lnTo>
                  <a:pt x="803528" y="74930"/>
                </a:lnTo>
                <a:lnTo>
                  <a:pt x="821182" y="80263"/>
                </a:lnTo>
                <a:lnTo>
                  <a:pt x="840994" y="84581"/>
                </a:lnTo>
                <a:lnTo>
                  <a:pt x="858265" y="87502"/>
                </a:lnTo>
                <a:lnTo>
                  <a:pt x="874902" y="91058"/>
                </a:lnTo>
                <a:lnTo>
                  <a:pt x="893571" y="92201"/>
                </a:lnTo>
                <a:lnTo>
                  <a:pt x="913383" y="93218"/>
                </a:lnTo>
                <a:lnTo>
                  <a:pt x="934973" y="93218"/>
                </a:lnTo>
                <a:lnTo>
                  <a:pt x="956563" y="91058"/>
                </a:lnTo>
                <a:lnTo>
                  <a:pt x="977772" y="88900"/>
                </a:lnTo>
                <a:lnTo>
                  <a:pt x="997584" y="86741"/>
                </a:lnTo>
                <a:lnTo>
                  <a:pt x="1017015" y="82423"/>
                </a:lnTo>
                <a:lnTo>
                  <a:pt x="1037970" y="76707"/>
                </a:lnTo>
                <a:lnTo>
                  <a:pt x="1056258" y="72770"/>
                </a:lnTo>
                <a:lnTo>
                  <a:pt x="1077214" y="66929"/>
                </a:lnTo>
                <a:lnTo>
                  <a:pt x="1099184" y="62992"/>
                </a:lnTo>
                <a:lnTo>
                  <a:pt x="1120012" y="58293"/>
                </a:lnTo>
                <a:lnTo>
                  <a:pt x="1140841" y="52958"/>
                </a:lnTo>
                <a:lnTo>
                  <a:pt x="1161414" y="49022"/>
                </a:lnTo>
                <a:lnTo>
                  <a:pt x="1183767" y="43180"/>
                </a:lnTo>
                <a:lnTo>
                  <a:pt x="1206372" y="40005"/>
                </a:lnTo>
                <a:lnTo>
                  <a:pt x="1228344" y="38226"/>
                </a:lnTo>
                <a:lnTo>
                  <a:pt x="1249298" y="35687"/>
                </a:lnTo>
                <a:lnTo>
                  <a:pt x="1269110" y="33527"/>
                </a:lnTo>
                <a:lnTo>
                  <a:pt x="1287398" y="31368"/>
                </a:lnTo>
                <a:lnTo>
                  <a:pt x="1310512" y="30606"/>
                </a:lnTo>
                <a:lnTo>
                  <a:pt x="1333499" y="31368"/>
                </a:lnTo>
                <a:lnTo>
                  <a:pt x="1355470" y="33527"/>
                </a:lnTo>
                <a:lnTo>
                  <a:pt x="1376298" y="34543"/>
                </a:lnTo>
                <a:lnTo>
                  <a:pt x="1398270" y="35687"/>
                </a:lnTo>
                <a:lnTo>
                  <a:pt x="1417700" y="37083"/>
                </a:lnTo>
                <a:lnTo>
                  <a:pt x="1434337" y="40005"/>
                </a:lnTo>
                <a:lnTo>
                  <a:pt x="1453007" y="44704"/>
                </a:lnTo>
                <a:lnTo>
                  <a:pt x="1473581" y="50800"/>
                </a:lnTo>
                <a:lnTo>
                  <a:pt x="1495551" y="56514"/>
                </a:lnTo>
                <a:lnTo>
                  <a:pt x="1516380" y="61594"/>
                </a:lnTo>
                <a:lnTo>
                  <a:pt x="1535048" y="66293"/>
                </a:lnTo>
                <a:lnTo>
                  <a:pt x="1553845" y="70612"/>
                </a:lnTo>
                <a:lnTo>
                  <a:pt x="1572133" y="73787"/>
                </a:lnTo>
                <a:lnTo>
                  <a:pt x="1590929" y="74930"/>
                </a:lnTo>
                <a:lnTo>
                  <a:pt x="1608582" y="74930"/>
                </a:lnTo>
                <a:lnTo>
                  <a:pt x="1629029" y="72770"/>
                </a:lnTo>
                <a:lnTo>
                  <a:pt x="1650999" y="69087"/>
                </a:lnTo>
                <a:lnTo>
                  <a:pt x="1670431" y="65150"/>
                </a:lnTo>
                <a:lnTo>
                  <a:pt x="1692783" y="58293"/>
                </a:lnTo>
                <a:lnTo>
                  <a:pt x="1713230" y="51816"/>
                </a:lnTo>
                <a:lnTo>
                  <a:pt x="1732025" y="44704"/>
                </a:lnTo>
                <a:lnTo>
                  <a:pt x="1755012" y="38226"/>
                </a:lnTo>
                <a:lnTo>
                  <a:pt x="1781301" y="31368"/>
                </a:lnTo>
                <a:lnTo>
                  <a:pt x="1804416" y="23749"/>
                </a:lnTo>
                <a:lnTo>
                  <a:pt x="1827021" y="18414"/>
                </a:lnTo>
                <a:lnTo>
                  <a:pt x="1848993" y="14097"/>
                </a:lnTo>
                <a:lnTo>
                  <a:pt x="1870963" y="10794"/>
                </a:lnTo>
                <a:lnTo>
                  <a:pt x="1892934" y="8636"/>
                </a:lnTo>
                <a:lnTo>
                  <a:pt x="1917064" y="6476"/>
                </a:lnTo>
                <a:lnTo>
                  <a:pt x="1944370" y="6476"/>
                </a:lnTo>
                <a:lnTo>
                  <a:pt x="1972818" y="7619"/>
                </a:lnTo>
                <a:lnTo>
                  <a:pt x="2000249" y="10794"/>
                </a:lnTo>
                <a:lnTo>
                  <a:pt x="2025395" y="15112"/>
                </a:lnTo>
                <a:lnTo>
                  <a:pt x="2048509" y="20827"/>
                </a:lnTo>
                <a:lnTo>
                  <a:pt x="2070099" y="25907"/>
                </a:lnTo>
                <a:lnTo>
                  <a:pt x="2088769" y="30606"/>
                </a:lnTo>
                <a:lnTo>
                  <a:pt x="2107437" y="33527"/>
                </a:lnTo>
                <a:lnTo>
                  <a:pt x="2125853" y="38226"/>
                </a:lnTo>
                <a:lnTo>
                  <a:pt x="2149221" y="40005"/>
                </a:lnTo>
                <a:lnTo>
                  <a:pt x="2171954" y="41020"/>
                </a:lnTo>
                <a:lnTo>
                  <a:pt x="2194306" y="40005"/>
                </a:lnTo>
                <a:lnTo>
                  <a:pt x="2212594" y="38226"/>
                </a:lnTo>
                <a:lnTo>
                  <a:pt x="2231389" y="33527"/>
                </a:lnTo>
                <a:lnTo>
                  <a:pt x="2252218" y="28448"/>
                </a:lnTo>
                <a:lnTo>
                  <a:pt x="2270633" y="22732"/>
                </a:lnTo>
                <a:lnTo>
                  <a:pt x="2290318" y="18414"/>
                </a:lnTo>
                <a:lnTo>
                  <a:pt x="2307971" y="15112"/>
                </a:lnTo>
                <a:lnTo>
                  <a:pt x="2324608" y="11937"/>
                </a:lnTo>
                <a:lnTo>
                  <a:pt x="2341880" y="8636"/>
                </a:lnTo>
                <a:lnTo>
                  <a:pt x="2361692" y="7619"/>
                </a:lnTo>
                <a:lnTo>
                  <a:pt x="2384297" y="7619"/>
                </a:lnTo>
                <a:lnTo>
                  <a:pt x="2384297" y="7619"/>
                </a:lnTo>
                <a:lnTo>
                  <a:pt x="2410968" y="9779"/>
                </a:lnTo>
                <a:lnTo>
                  <a:pt x="2437257" y="14097"/>
                </a:lnTo>
                <a:lnTo>
                  <a:pt x="2462403" y="20827"/>
                </a:lnTo>
                <a:lnTo>
                  <a:pt x="2485135" y="27050"/>
                </a:lnTo>
                <a:lnTo>
                  <a:pt x="2508122" y="34543"/>
                </a:lnTo>
                <a:lnTo>
                  <a:pt x="2531236" y="42163"/>
                </a:lnTo>
                <a:lnTo>
                  <a:pt x="2554223" y="49022"/>
                </a:lnTo>
                <a:lnTo>
                  <a:pt x="2579497" y="50800"/>
                </a:lnTo>
                <a:lnTo>
                  <a:pt x="2605785" y="49656"/>
                </a:lnTo>
                <a:lnTo>
                  <a:pt x="2634234" y="44704"/>
                </a:lnTo>
                <a:lnTo>
                  <a:pt x="2660396" y="38226"/>
                </a:lnTo>
                <a:lnTo>
                  <a:pt x="2682367" y="30606"/>
                </a:lnTo>
                <a:lnTo>
                  <a:pt x="2700782" y="22732"/>
                </a:lnTo>
                <a:lnTo>
                  <a:pt x="2723134" y="17272"/>
                </a:lnTo>
                <a:lnTo>
                  <a:pt x="2743581" y="15112"/>
                </a:lnTo>
                <a:lnTo>
                  <a:pt x="2765551" y="15112"/>
                </a:lnTo>
                <a:lnTo>
                  <a:pt x="2786507" y="17272"/>
                </a:lnTo>
                <a:lnTo>
                  <a:pt x="2809494" y="21589"/>
                </a:lnTo>
                <a:lnTo>
                  <a:pt x="2834639" y="28448"/>
                </a:lnTo>
                <a:lnTo>
                  <a:pt x="2859532" y="34543"/>
                </a:lnTo>
                <a:lnTo>
                  <a:pt x="2883661" y="41020"/>
                </a:lnTo>
                <a:lnTo>
                  <a:pt x="2907792" y="46862"/>
                </a:lnTo>
                <a:lnTo>
                  <a:pt x="2930779" y="47879"/>
                </a:lnTo>
                <a:lnTo>
                  <a:pt x="2953893" y="46862"/>
                </a:lnTo>
                <a:lnTo>
                  <a:pt x="2978022" y="41020"/>
                </a:lnTo>
                <a:lnTo>
                  <a:pt x="3002153" y="35687"/>
                </a:lnTo>
                <a:lnTo>
                  <a:pt x="3025901" y="32385"/>
                </a:lnTo>
                <a:lnTo>
                  <a:pt x="3049270" y="30606"/>
                </a:lnTo>
                <a:lnTo>
                  <a:pt x="3068700" y="31368"/>
                </a:lnTo>
                <a:lnTo>
                  <a:pt x="3068700" y="31368"/>
                </a:lnTo>
                <a:lnTo>
                  <a:pt x="3087370" y="34543"/>
                </a:lnTo>
                <a:lnTo>
                  <a:pt x="3110103" y="40005"/>
                </a:lnTo>
                <a:lnTo>
                  <a:pt x="3132455" y="44704"/>
                </a:lnTo>
                <a:lnTo>
                  <a:pt x="3155060" y="47879"/>
                </a:lnTo>
                <a:lnTo>
                  <a:pt x="3178429" y="47879"/>
                </a:lnTo>
                <a:lnTo>
                  <a:pt x="3202305" y="43180"/>
                </a:lnTo>
                <a:lnTo>
                  <a:pt x="3226435" y="37083"/>
                </a:lnTo>
                <a:lnTo>
                  <a:pt x="3250437" y="28448"/>
                </a:lnTo>
                <a:lnTo>
                  <a:pt x="3276727" y="21589"/>
                </a:lnTo>
                <a:lnTo>
                  <a:pt x="3302000" y="18414"/>
                </a:lnTo>
                <a:lnTo>
                  <a:pt x="3323971" y="18414"/>
                </a:lnTo>
                <a:lnTo>
                  <a:pt x="3343782" y="21589"/>
                </a:lnTo>
                <a:lnTo>
                  <a:pt x="3364610" y="23749"/>
                </a:lnTo>
                <a:lnTo>
                  <a:pt x="3388359" y="24892"/>
                </a:lnTo>
                <a:lnTo>
                  <a:pt x="3411474" y="21589"/>
                </a:lnTo>
                <a:lnTo>
                  <a:pt x="3434460" y="16256"/>
                </a:lnTo>
                <a:lnTo>
                  <a:pt x="3456431" y="9779"/>
                </a:lnTo>
                <a:lnTo>
                  <a:pt x="3477259" y="3301"/>
                </a:lnTo>
                <a:lnTo>
                  <a:pt x="3495675" y="0"/>
                </a:lnTo>
                <a:lnTo>
                  <a:pt x="3515486" y="0"/>
                </a:lnTo>
                <a:lnTo>
                  <a:pt x="3533139" y="2158"/>
                </a:lnTo>
                <a:lnTo>
                  <a:pt x="3550793" y="6476"/>
                </a:lnTo>
                <a:lnTo>
                  <a:pt x="3569080" y="9779"/>
                </a:lnTo>
                <a:lnTo>
                  <a:pt x="3584194" y="11937"/>
                </a:lnTo>
                <a:lnTo>
                  <a:pt x="3594354" y="11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40400" y="2507741"/>
            <a:ext cx="472440" cy="268605"/>
          </a:xfrm>
          <a:custGeom>
            <a:avLst/>
            <a:gdLst/>
            <a:ahLst/>
            <a:cxnLst/>
            <a:rect l="l" t="t" r="r" b="b"/>
            <a:pathLst>
              <a:path w="472439" h="268605">
                <a:moveTo>
                  <a:pt x="0" y="224536"/>
                </a:moveTo>
                <a:lnTo>
                  <a:pt x="3175" y="237870"/>
                </a:lnTo>
                <a:lnTo>
                  <a:pt x="11937" y="249808"/>
                </a:lnTo>
                <a:lnTo>
                  <a:pt x="26288" y="262763"/>
                </a:lnTo>
                <a:lnTo>
                  <a:pt x="42417" y="268477"/>
                </a:lnTo>
                <a:lnTo>
                  <a:pt x="60071" y="265938"/>
                </a:lnTo>
                <a:lnTo>
                  <a:pt x="78866" y="256286"/>
                </a:lnTo>
                <a:lnTo>
                  <a:pt x="97154" y="244348"/>
                </a:lnTo>
                <a:lnTo>
                  <a:pt x="113791" y="232156"/>
                </a:lnTo>
                <a:lnTo>
                  <a:pt x="131445" y="217424"/>
                </a:lnTo>
                <a:lnTo>
                  <a:pt x="154050" y="197612"/>
                </a:lnTo>
                <a:lnTo>
                  <a:pt x="183896" y="176021"/>
                </a:lnTo>
                <a:lnTo>
                  <a:pt x="215646" y="154050"/>
                </a:lnTo>
                <a:lnTo>
                  <a:pt x="254888" y="128143"/>
                </a:lnTo>
                <a:lnTo>
                  <a:pt x="293370" y="102234"/>
                </a:lnTo>
                <a:lnTo>
                  <a:pt x="325120" y="79501"/>
                </a:lnTo>
                <a:lnTo>
                  <a:pt x="352425" y="62992"/>
                </a:lnTo>
                <a:lnTo>
                  <a:pt x="373379" y="51054"/>
                </a:lnTo>
                <a:lnTo>
                  <a:pt x="389889" y="42418"/>
                </a:lnTo>
                <a:lnTo>
                  <a:pt x="405002" y="33400"/>
                </a:lnTo>
                <a:lnTo>
                  <a:pt x="419353" y="25907"/>
                </a:lnTo>
                <a:lnTo>
                  <a:pt x="434466" y="19431"/>
                </a:lnTo>
                <a:lnTo>
                  <a:pt x="434466" y="19431"/>
                </a:lnTo>
                <a:lnTo>
                  <a:pt x="449961" y="11811"/>
                </a:lnTo>
                <a:lnTo>
                  <a:pt x="462914" y="5333"/>
                </a:lnTo>
                <a:lnTo>
                  <a:pt x="47193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80328" y="2472816"/>
            <a:ext cx="14604" cy="6985"/>
          </a:xfrm>
          <a:custGeom>
            <a:avLst/>
            <a:gdLst/>
            <a:ahLst/>
            <a:cxnLst/>
            <a:rect l="l" t="t" r="r" b="b"/>
            <a:pathLst>
              <a:path w="14604" h="6985">
                <a:moveTo>
                  <a:pt x="14350" y="0"/>
                </a:moveTo>
                <a:lnTo>
                  <a:pt x="0" y="685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951101" y="2228722"/>
            <a:ext cx="294640" cy="96520"/>
          </a:xfrm>
          <a:custGeom>
            <a:avLst/>
            <a:gdLst/>
            <a:ahLst/>
            <a:cxnLst/>
            <a:rect l="l" t="t" r="r" b="b"/>
            <a:pathLst>
              <a:path w="294639" h="96519">
                <a:moveTo>
                  <a:pt x="0" y="96393"/>
                </a:moveTo>
                <a:lnTo>
                  <a:pt x="17525" y="89915"/>
                </a:lnTo>
                <a:lnTo>
                  <a:pt x="34798" y="83438"/>
                </a:lnTo>
                <a:lnTo>
                  <a:pt x="52450" y="75945"/>
                </a:lnTo>
                <a:lnTo>
                  <a:pt x="72262" y="66167"/>
                </a:lnTo>
                <a:lnTo>
                  <a:pt x="94234" y="56133"/>
                </a:lnTo>
                <a:lnTo>
                  <a:pt x="119125" y="47498"/>
                </a:lnTo>
                <a:lnTo>
                  <a:pt x="143637" y="38862"/>
                </a:lnTo>
                <a:lnTo>
                  <a:pt x="168782" y="33781"/>
                </a:lnTo>
                <a:lnTo>
                  <a:pt x="198247" y="26924"/>
                </a:lnTo>
                <a:lnTo>
                  <a:pt x="226694" y="20446"/>
                </a:lnTo>
                <a:lnTo>
                  <a:pt x="252984" y="17271"/>
                </a:lnTo>
                <a:lnTo>
                  <a:pt x="275717" y="11811"/>
                </a:lnTo>
                <a:lnTo>
                  <a:pt x="29438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908555" y="2593339"/>
            <a:ext cx="69850" cy="28575"/>
          </a:xfrm>
          <a:custGeom>
            <a:avLst/>
            <a:gdLst/>
            <a:ahLst/>
            <a:cxnLst/>
            <a:rect l="l" t="t" r="r" b="b"/>
            <a:pathLst>
              <a:path w="69850" h="28575">
                <a:moveTo>
                  <a:pt x="0" y="28447"/>
                </a:moveTo>
                <a:lnTo>
                  <a:pt x="20574" y="20954"/>
                </a:lnTo>
                <a:lnTo>
                  <a:pt x="42544" y="13334"/>
                </a:lnTo>
                <a:lnTo>
                  <a:pt x="6985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53029" y="23514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7" y="774134"/>
            <a:ext cx="2798850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655" y="792479"/>
            <a:ext cx="23873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88336" y="0"/>
                </a:moveTo>
                <a:lnTo>
                  <a:pt x="0" y="0"/>
                </a:lnTo>
                <a:lnTo>
                  <a:pt x="0" y="475488"/>
                </a:lnTo>
                <a:lnTo>
                  <a:pt x="2609088" y="475488"/>
                </a:lnTo>
                <a:lnTo>
                  <a:pt x="2688336" y="396239"/>
                </a:lnTo>
                <a:lnTo>
                  <a:pt x="2688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6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09088" y="475488"/>
                </a:moveTo>
                <a:lnTo>
                  <a:pt x="2624963" y="412114"/>
                </a:lnTo>
                <a:lnTo>
                  <a:pt x="2688336" y="396239"/>
                </a:lnTo>
                <a:lnTo>
                  <a:pt x="2609088" y="475488"/>
                </a:lnTo>
                <a:lnTo>
                  <a:pt x="0" y="475488"/>
                </a:lnTo>
                <a:lnTo>
                  <a:pt x="0" y="0"/>
                </a:lnTo>
                <a:lnTo>
                  <a:pt x="2688336" y="0"/>
                </a:lnTo>
                <a:lnTo>
                  <a:pt x="2688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04088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Heart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3-chambered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with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two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auricles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one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ventricle.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This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advancement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over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2-chambered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fish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heart.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left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right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auricles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receive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blood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from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lungs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rest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of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body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-60" dirty="0">
                <a:latin typeface="Lucida Sans"/>
                <a:cs typeface="Lucida Sans"/>
              </a:rPr>
              <a:t>respectively.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The </a:t>
            </a:r>
            <a:r>
              <a:rPr sz="1500" spc="-60" dirty="0">
                <a:latin typeface="Lucida Sans"/>
                <a:cs typeface="Lucida Sans"/>
              </a:rPr>
              <a:t>ventricle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pumps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out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mixed</a:t>
            </a:r>
            <a:r>
              <a:rPr sz="1500" b="1" spc="-1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blood</a:t>
            </a:r>
            <a:r>
              <a:rPr sz="1500" spc="-5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4232" y="2529241"/>
            <a:ext cx="4197096" cy="25529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44344" y="1668779"/>
            <a:ext cx="2688590" cy="39370"/>
          </a:xfrm>
          <a:custGeom>
            <a:avLst/>
            <a:gdLst/>
            <a:ahLst/>
            <a:cxnLst/>
            <a:rect l="l" t="t" r="r" b="b"/>
            <a:pathLst>
              <a:path w="2688590" h="39369">
                <a:moveTo>
                  <a:pt x="0" y="7874"/>
                </a:moveTo>
                <a:lnTo>
                  <a:pt x="7874" y="4699"/>
                </a:lnTo>
                <a:lnTo>
                  <a:pt x="7874" y="4699"/>
                </a:lnTo>
                <a:lnTo>
                  <a:pt x="28448" y="5715"/>
                </a:lnTo>
                <a:lnTo>
                  <a:pt x="43942" y="5715"/>
                </a:lnTo>
                <a:lnTo>
                  <a:pt x="60451" y="5715"/>
                </a:lnTo>
                <a:lnTo>
                  <a:pt x="78105" y="4699"/>
                </a:lnTo>
                <a:lnTo>
                  <a:pt x="97536" y="4699"/>
                </a:lnTo>
                <a:lnTo>
                  <a:pt x="118491" y="6858"/>
                </a:lnTo>
                <a:lnTo>
                  <a:pt x="136779" y="7874"/>
                </a:lnTo>
                <a:lnTo>
                  <a:pt x="154431" y="7874"/>
                </a:lnTo>
                <a:lnTo>
                  <a:pt x="172085" y="7874"/>
                </a:lnTo>
                <a:lnTo>
                  <a:pt x="191897" y="7874"/>
                </a:lnTo>
                <a:lnTo>
                  <a:pt x="229997" y="7874"/>
                </a:lnTo>
                <a:lnTo>
                  <a:pt x="247650" y="8636"/>
                </a:lnTo>
                <a:lnTo>
                  <a:pt x="264287" y="8636"/>
                </a:lnTo>
                <a:lnTo>
                  <a:pt x="282575" y="8636"/>
                </a:lnTo>
                <a:lnTo>
                  <a:pt x="303530" y="7874"/>
                </a:lnTo>
                <a:lnTo>
                  <a:pt x="323976" y="7874"/>
                </a:lnTo>
                <a:lnTo>
                  <a:pt x="343788" y="7874"/>
                </a:lnTo>
                <a:lnTo>
                  <a:pt x="363600" y="7874"/>
                </a:lnTo>
                <a:lnTo>
                  <a:pt x="363600" y="7874"/>
                </a:lnTo>
                <a:lnTo>
                  <a:pt x="385572" y="8636"/>
                </a:lnTo>
                <a:lnTo>
                  <a:pt x="408178" y="9652"/>
                </a:lnTo>
                <a:lnTo>
                  <a:pt x="433831" y="9652"/>
                </a:lnTo>
                <a:lnTo>
                  <a:pt x="462280" y="10795"/>
                </a:lnTo>
                <a:lnTo>
                  <a:pt x="489585" y="10795"/>
                </a:lnTo>
                <a:lnTo>
                  <a:pt x="518032" y="11811"/>
                </a:lnTo>
                <a:lnTo>
                  <a:pt x="543179" y="13335"/>
                </a:lnTo>
                <a:lnTo>
                  <a:pt x="568070" y="14351"/>
                </a:lnTo>
                <a:lnTo>
                  <a:pt x="591438" y="14351"/>
                </a:lnTo>
                <a:lnTo>
                  <a:pt x="612013" y="14351"/>
                </a:lnTo>
                <a:lnTo>
                  <a:pt x="628523" y="15494"/>
                </a:lnTo>
                <a:lnTo>
                  <a:pt x="648335" y="15494"/>
                </a:lnTo>
                <a:lnTo>
                  <a:pt x="648335" y="15494"/>
                </a:lnTo>
                <a:lnTo>
                  <a:pt x="671449" y="16510"/>
                </a:lnTo>
                <a:lnTo>
                  <a:pt x="698373" y="17272"/>
                </a:lnTo>
                <a:lnTo>
                  <a:pt x="729361" y="18288"/>
                </a:lnTo>
                <a:lnTo>
                  <a:pt x="760983" y="18288"/>
                </a:lnTo>
                <a:lnTo>
                  <a:pt x="788416" y="18288"/>
                </a:lnTo>
                <a:lnTo>
                  <a:pt x="813562" y="18288"/>
                </a:lnTo>
                <a:lnTo>
                  <a:pt x="837692" y="19431"/>
                </a:lnTo>
                <a:lnTo>
                  <a:pt x="857504" y="21971"/>
                </a:lnTo>
                <a:lnTo>
                  <a:pt x="874776" y="22987"/>
                </a:lnTo>
                <a:lnTo>
                  <a:pt x="894588" y="22987"/>
                </a:lnTo>
                <a:lnTo>
                  <a:pt x="915416" y="22987"/>
                </a:lnTo>
                <a:lnTo>
                  <a:pt x="937132" y="22987"/>
                </a:lnTo>
                <a:lnTo>
                  <a:pt x="960501" y="22987"/>
                </a:lnTo>
                <a:lnTo>
                  <a:pt x="982091" y="22987"/>
                </a:lnTo>
                <a:lnTo>
                  <a:pt x="1000760" y="22987"/>
                </a:lnTo>
                <a:lnTo>
                  <a:pt x="1000760" y="22987"/>
                </a:lnTo>
                <a:lnTo>
                  <a:pt x="1021333" y="24130"/>
                </a:lnTo>
                <a:lnTo>
                  <a:pt x="1048004" y="25146"/>
                </a:lnTo>
                <a:lnTo>
                  <a:pt x="1076452" y="25908"/>
                </a:lnTo>
                <a:lnTo>
                  <a:pt x="1103757" y="26924"/>
                </a:lnTo>
                <a:lnTo>
                  <a:pt x="1127886" y="28067"/>
                </a:lnTo>
                <a:lnTo>
                  <a:pt x="1150620" y="28067"/>
                </a:lnTo>
                <a:lnTo>
                  <a:pt x="1176146" y="28067"/>
                </a:lnTo>
                <a:lnTo>
                  <a:pt x="1203452" y="28067"/>
                </a:lnTo>
                <a:lnTo>
                  <a:pt x="1230883" y="29083"/>
                </a:lnTo>
                <a:lnTo>
                  <a:pt x="1253490" y="30226"/>
                </a:lnTo>
                <a:lnTo>
                  <a:pt x="1278001" y="30226"/>
                </a:lnTo>
                <a:lnTo>
                  <a:pt x="1306448" y="30226"/>
                </a:lnTo>
                <a:lnTo>
                  <a:pt x="1336675" y="30226"/>
                </a:lnTo>
                <a:lnTo>
                  <a:pt x="1366139" y="31623"/>
                </a:lnTo>
                <a:lnTo>
                  <a:pt x="1391793" y="32766"/>
                </a:lnTo>
                <a:lnTo>
                  <a:pt x="1418082" y="32766"/>
                </a:lnTo>
                <a:lnTo>
                  <a:pt x="1445386" y="33782"/>
                </a:lnTo>
                <a:lnTo>
                  <a:pt x="1474978" y="34925"/>
                </a:lnTo>
                <a:lnTo>
                  <a:pt x="1502283" y="34925"/>
                </a:lnTo>
                <a:lnTo>
                  <a:pt x="1523872" y="34925"/>
                </a:lnTo>
                <a:lnTo>
                  <a:pt x="1547241" y="36703"/>
                </a:lnTo>
                <a:lnTo>
                  <a:pt x="1569973" y="36703"/>
                </a:lnTo>
                <a:lnTo>
                  <a:pt x="1590802" y="35560"/>
                </a:lnTo>
                <a:lnTo>
                  <a:pt x="1612772" y="36703"/>
                </a:lnTo>
                <a:lnTo>
                  <a:pt x="1639061" y="36703"/>
                </a:lnTo>
                <a:lnTo>
                  <a:pt x="1668653" y="36703"/>
                </a:lnTo>
                <a:lnTo>
                  <a:pt x="1699259" y="37719"/>
                </a:lnTo>
                <a:lnTo>
                  <a:pt x="1724406" y="39243"/>
                </a:lnTo>
                <a:lnTo>
                  <a:pt x="1748535" y="37719"/>
                </a:lnTo>
                <a:lnTo>
                  <a:pt x="1769364" y="37719"/>
                </a:lnTo>
                <a:lnTo>
                  <a:pt x="1789176" y="39243"/>
                </a:lnTo>
                <a:lnTo>
                  <a:pt x="1808607" y="39243"/>
                </a:lnTo>
                <a:lnTo>
                  <a:pt x="1833118" y="39243"/>
                </a:lnTo>
                <a:lnTo>
                  <a:pt x="1860422" y="37719"/>
                </a:lnTo>
                <a:lnTo>
                  <a:pt x="1888870" y="36703"/>
                </a:lnTo>
                <a:lnTo>
                  <a:pt x="1910460" y="36703"/>
                </a:lnTo>
                <a:lnTo>
                  <a:pt x="1928114" y="37719"/>
                </a:lnTo>
                <a:lnTo>
                  <a:pt x="1943608" y="35560"/>
                </a:lnTo>
                <a:lnTo>
                  <a:pt x="1959864" y="34925"/>
                </a:lnTo>
                <a:lnTo>
                  <a:pt x="1979676" y="34925"/>
                </a:lnTo>
                <a:lnTo>
                  <a:pt x="2000504" y="33782"/>
                </a:lnTo>
                <a:lnTo>
                  <a:pt x="2021078" y="33782"/>
                </a:lnTo>
                <a:lnTo>
                  <a:pt x="2039746" y="33782"/>
                </a:lnTo>
                <a:lnTo>
                  <a:pt x="2060575" y="32766"/>
                </a:lnTo>
                <a:lnTo>
                  <a:pt x="2081148" y="32766"/>
                </a:lnTo>
                <a:lnTo>
                  <a:pt x="2103501" y="33782"/>
                </a:lnTo>
                <a:lnTo>
                  <a:pt x="2126107" y="32766"/>
                </a:lnTo>
                <a:lnTo>
                  <a:pt x="2147061" y="30226"/>
                </a:lnTo>
                <a:lnTo>
                  <a:pt x="2166873" y="29083"/>
                </a:lnTo>
                <a:lnTo>
                  <a:pt x="2186685" y="30226"/>
                </a:lnTo>
                <a:lnTo>
                  <a:pt x="2210435" y="30226"/>
                </a:lnTo>
                <a:lnTo>
                  <a:pt x="2237740" y="29083"/>
                </a:lnTo>
                <a:lnTo>
                  <a:pt x="2266188" y="29083"/>
                </a:lnTo>
                <a:lnTo>
                  <a:pt x="2290698" y="28067"/>
                </a:lnTo>
                <a:lnTo>
                  <a:pt x="2312289" y="26924"/>
                </a:lnTo>
                <a:lnTo>
                  <a:pt x="2330958" y="25146"/>
                </a:lnTo>
                <a:lnTo>
                  <a:pt x="2348230" y="24130"/>
                </a:lnTo>
                <a:lnTo>
                  <a:pt x="2348230" y="24130"/>
                </a:lnTo>
                <a:lnTo>
                  <a:pt x="2365883" y="24130"/>
                </a:lnTo>
                <a:lnTo>
                  <a:pt x="2387854" y="24130"/>
                </a:lnTo>
                <a:lnTo>
                  <a:pt x="2413127" y="24130"/>
                </a:lnTo>
                <a:lnTo>
                  <a:pt x="2440432" y="22987"/>
                </a:lnTo>
                <a:lnTo>
                  <a:pt x="2463419" y="22987"/>
                </a:lnTo>
                <a:lnTo>
                  <a:pt x="2485390" y="22987"/>
                </a:lnTo>
                <a:lnTo>
                  <a:pt x="2485390" y="22987"/>
                </a:lnTo>
                <a:lnTo>
                  <a:pt x="2506980" y="21971"/>
                </a:lnTo>
                <a:lnTo>
                  <a:pt x="2532634" y="20828"/>
                </a:lnTo>
                <a:lnTo>
                  <a:pt x="2557780" y="18288"/>
                </a:lnTo>
                <a:lnTo>
                  <a:pt x="2603881" y="18288"/>
                </a:lnTo>
                <a:lnTo>
                  <a:pt x="2623311" y="18288"/>
                </a:lnTo>
                <a:lnTo>
                  <a:pt x="2643123" y="18288"/>
                </a:lnTo>
                <a:lnTo>
                  <a:pt x="2660777" y="15494"/>
                </a:lnTo>
                <a:lnTo>
                  <a:pt x="2673731" y="11811"/>
                </a:lnTo>
                <a:lnTo>
                  <a:pt x="2682367" y="8636"/>
                </a:lnTo>
                <a:lnTo>
                  <a:pt x="268808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12283" y="1641728"/>
            <a:ext cx="472440" cy="14604"/>
          </a:xfrm>
          <a:custGeom>
            <a:avLst/>
            <a:gdLst/>
            <a:ahLst/>
            <a:cxnLst/>
            <a:rect l="l" t="t" r="r" b="b"/>
            <a:pathLst>
              <a:path w="472439" h="14605">
                <a:moveTo>
                  <a:pt x="0" y="11937"/>
                </a:moveTo>
                <a:lnTo>
                  <a:pt x="10794" y="14478"/>
                </a:lnTo>
                <a:lnTo>
                  <a:pt x="26288" y="14478"/>
                </a:lnTo>
                <a:lnTo>
                  <a:pt x="46100" y="13335"/>
                </a:lnTo>
                <a:lnTo>
                  <a:pt x="68706" y="11937"/>
                </a:lnTo>
                <a:lnTo>
                  <a:pt x="93217" y="10795"/>
                </a:lnTo>
                <a:lnTo>
                  <a:pt x="116966" y="9779"/>
                </a:lnTo>
                <a:lnTo>
                  <a:pt x="136778" y="9779"/>
                </a:lnTo>
                <a:lnTo>
                  <a:pt x="158750" y="9779"/>
                </a:lnTo>
                <a:lnTo>
                  <a:pt x="183895" y="9779"/>
                </a:lnTo>
                <a:lnTo>
                  <a:pt x="207644" y="9779"/>
                </a:lnTo>
                <a:lnTo>
                  <a:pt x="235457" y="9779"/>
                </a:lnTo>
                <a:lnTo>
                  <a:pt x="262763" y="9779"/>
                </a:lnTo>
                <a:lnTo>
                  <a:pt x="286892" y="9779"/>
                </a:lnTo>
                <a:lnTo>
                  <a:pt x="312800" y="8636"/>
                </a:lnTo>
                <a:lnTo>
                  <a:pt x="338074" y="8636"/>
                </a:lnTo>
                <a:lnTo>
                  <a:pt x="359917" y="8636"/>
                </a:lnTo>
                <a:lnTo>
                  <a:pt x="380872" y="8636"/>
                </a:lnTo>
                <a:lnTo>
                  <a:pt x="403859" y="8636"/>
                </a:lnTo>
                <a:lnTo>
                  <a:pt x="426974" y="8636"/>
                </a:lnTo>
                <a:lnTo>
                  <a:pt x="426974" y="8636"/>
                </a:lnTo>
                <a:lnTo>
                  <a:pt x="448944" y="6477"/>
                </a:lnTo>
                <a:lnTo>
                  <a:pt x="464438" y="3302"/>
                </a:lnTo>
                <a:lnTo>
                  <a:pt x="47193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78500" y="16493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948558" y="1852422"/>
            <a:ext cx="3136900" cy="61594"/>
          </a:xfrm>
          <a:custGeom>
            <a:avLst/>
            <a:gdLst/>
            <a:ahLst/>
            <a:cxnLst/>
            <a:rect l="l" t="t" r="r" b="b"/>
            <a:pathLst>
              <a:path w="3136900" h="61594">
                <a:moveTo>
                  <a:pt x="0" y="21843"/>
                </a:moveTo>
                <a:lnTo>
                  <a:pt x="0" y="21843"/>
                </a:lnTo>
                <a:lnTo>
                  <a:pt x="3175" y="13207"/>
                </a:lnTo>
                <a:lnTo>
                  <a:pt x="14351" y="7492"/>
                </a:lnTo>
                <a:lnTo>
                  <a:pt x="28321" y="3555"/>
                </a:lnTo>
                <a:lnTo>
                  <a:pt x="46736" y="1015"/>
                </a:lnTo>
                <a:lnTo>
                  <a:pt x="66548" y="2412"/>
                </a:lnTo>
                <a:lnTo>
                  <a:pt x="86360" y="6476"/>
                </a:lnTo>
                <a:lnTo>
                  <a:pt x="104648" y="12191"/>
                </a:lnTo>
                <a:lnTo>
                  <a:pt x="123443" y="19685"/>
                </a:lnTo>
                <a:lnTo>
                  <a:pt x="144653" y="26924"/>
                </a:lnTo>
                <a:lnTo>
                  <a:pt x="164084" y="34543"/>
                </a:lnTo>
                <a:lnTo>
                  <a:pt x="187198" y="40259"/>
                </a:lnTo>
                <a:lnTo>
                  <a:pt x="211201" y="43560"/>
                </a:lnTo>
                <a:lnTo>
                  <a:pt x="233934" y="43560"/>
                </a:lnTo>
                <a:lnTo>
                  <a:pt x="256286" y="39242"/>
                </a:lnTo>
                <a:lnTo>
                  <a:pt x="280035" y="32385"/>
                </a:lnTo>
                <a:lnTo>
                  <a:pt x="306324" y="24764"/>
                </a:lnTo>
                <a:lnTo>
                  <a:pt x="334771" y="17272"/>
                </a:lnTo>
                <a:lnTo>
                  <a:pt x="359282" y="12191"/>
                </a:lnTo>
                <a:lnTo>
                  <a:pt x="378714" y="8636"/>
                </a:lnTo>
                <a:lnTo>
                  <a:pt x="397382" y="7492"/>
                </a:lnTo>
                <a:lnTo>
                  <a:pt x="416814" y="7492"/>
                </a:lnTo>
                <a:lnTo>
                  <a:pt x="434467" y="8636"/>
                </a:lnTo>
                <a:lnTo>
                  <a:pt x="453136" y="11049"/>
                </a:lnTo>
                <a:lnTo>
                  <a:pt x="472948" y="15112"/>
                </a:lnTo>
                <a:lnTo>
                  <a:pt x="495681" y="20827"/>
                </a:lnTo>
                <a:lnTo>
                  <a:pt x="519811" y="26924"/>
                </a:lnTo>
                <a:lnTo>
                  <a:pt x="538480" y="34543"/>
                </a:lnTo>
                <a:lnTo>
                  <a:pt x="557276" y="41021"/>
                </a:lnTo>
                <a:lnTo>
                  <a:pt x="575564" y="46735"/>
                </a:lnTo>
                <a:lnTo>
                  <a:pt x="594360" y="51815"/>
                </a:lnTo>
                <a:lnTo>
                  <a:pt x="615188" y="57531"/>
                </a:lnTo>
                <a:lnTo>
                  <a:pt x="639318" y="60451"/>
                </a:lnTo>
                <a:lnTo>
                  <a:pt x="667766" y="61468"/>
                </a:lnTo>
                <a:lnTo>
                  <a:pt x="698373" y="60451"/>
                </a:lnTo>
                <a:lnTo>
                  <a:pt x="723519" y="58674"/>
                </a:lnTo>
                <a:lnTo>
                  <a:pt x="744474" y="55371"/>
                </a:lnTo>
                <a:lnTo>
                  <a:pt x="763905" y="50672"/>
                </a:lnTo>
                <a:lnTo>
                  <a:pt x="785114" y="45719"/>
                </a:lnTo>
                <a:lnTo>
                  <a:pt x="806704" y="40259"/>
                </a:lnTo>
                <a:lnTo>
                  <a:pt x="825373" y="34543"/>
                </a:lnTo>
                <a:lnTo>
                  <a:pt x="844169" y="29463"/>
                </a:lnTo>
                <a:lnTo>
                  <a:pt x="862457" y="26162"/>
                </a:lnTo>
                <a:lnTo>
                  <a:pt x="881253" y="23749"/>
                </a:lnTo>
                <a:lnTo>
                  <a:pt x="899921" y="22605"/>
                </a:lnTo>
                <a:lnTo>
                  <a:pt x="917194" y="21843"/>
                </a:lnTo>
                <a:lnTo>
                  <a:pt x="939165" y="21843"/>
                </a:lnTo>
                <a:lnTo>
                  <a:pt x="966596" y="23749"/>
                </a:lnTo>
                <a:lnTo>
                  <a:pt x="995044" y="26924"/>
                </a:lnTo>
                <a:lnTo>
                  <a:pt x="1018032" y="31623"/>
                </a:lnTo>
                <a:lnTo>
                  <a:pt x="1041019" y="38100"/>
                </a:lnTo>
                <a:lnTo>
                  <a:pt x="1064133" y="43560"/>
                </a:lnTo>
                <a:lnTo>
                  <a:pt x="1086104" y="47878"/>
                </a:lnTo>
                <a:lnTo>
                  <a:pt x="1107694" y="51815"/>
                </a:lnTo>
                <a:lnTo>
                  <a:pt x="1130681" y="56514"/>
                </a:lnTo>
                <a:lnTo>
                  <a:pt x="1151636" y="59308"/>
                </a:lnTo>
                <a:lnTo>
                  <a:pt x="1176782" y="61468"/>
                </a:lnTo>
                <a:lnTo>
                  <a:pt x="1203070" y="60451"/>
                </a:lnTo>
                <a:lnTo>
                  <a:pt x="1228217" y="59308"/>
                </a:lnTo>
                <a:lnTo>
                  <a:pt x="1256665" y="56514"/>
                </a:lnTo>
                <a:lnTo>
                  <a:pt x="1288415" y="50672"/>
                </a:lnTo>
                <a:lnTo>
                  <a:pt x="1316863" y="44576"/>
                </a:lnTo>
                <a:lnTo>
                  <a:pt x="1345311" y="38100"/>
                </a:lnTo>
                <a:lnTo>
                  <a:pt x="1375918" y="29463"/>
                </a:lnTo>
                <a:lnTo>
                  <a:pt x="1402080" y="22605"/>
                </a:lnTo>
                <a:lnTo>
                  <a:pt x="1429893" y="18287"/>
                </a:lnTo>
                <a:lnTo>
                  <a:pt x="1457198" y="16128"/>
                </a:lnTo>
                <a:lnTo>
                  <a:pt x="1480312" y="15112"/>
                </a:lnTo>
                <a:lnTo>
                  <a:pt x="1504061" y="16128"/>
                </a:lnTo>
                <a:lnTo>
                  <a:pt x="1527429" y="18287"/>
                </a:lnTo>
                <a:lnTo>
                  <a:pt x="1550162" y="22605"/>
                </a:lnTo>
                <a:lnTo>
                  <a:pt x="1573149" y="29463"/>
                </a:lnTo>
                <a:lnTo>
                  <a:pt x="1596136" y="36956"/>
                </a:lnTo>
                <a:lnTo>
                  <a:pt x="1616710" y="42037"/>
                </a:lnTo>
                <a:lnTo>
                  <a:pt x="1640078" y="47878"/>
                </a:lnTo>
                <a:lnTo>
                  <a:pt x="1663827" y="50672"/>
                </a:lnTo>
                <a:lnTo>
                  <a:pt x="1686179" y="54356"/>
                </a:lnTo>
                <a:lnTo>
                  <a:pt x="1709928" y="56514"/>
                </a:lnTo>
                <a:lnTo>
                  <a:pt x="1738376" y="58674"/>
                </a:lnTo>
                <a:lnTo>
                  <a:pt x="1764665" y="59308"/>
                </a:lnTo>
                <a:lnTo>
                  <a:pt x="1793113" y="56514"/>
                </a:lnTo>
                <a:lnTo>
                  <a:pt x="1824101" y="50672"/>
                </a:lnTo>
                <a:lnTo>
                  <a:pt x="1850008" y="45719"/>
                </a:lnTo>
                <a:lnTo>
                  <a:pt x="1878457" y="38100"/>
                </a:lnTo>
                <a:lnTo>
                  <a:pt x="1908302" y="28321"/>
                </a:lnTo>
                <a:lnTo>
                  <a:pt x="1934210" y="20827"/>
                </a:lnTo>
                <a:lnTo>
                  <a:pt x="1959483" y="16128"/>
                </a:lnTo>
                <a:lnTo>
                  <a:pt x="1985010" y="13207"/>
                </a:lnTo>
                <a:lnTo>
                  <a:pt x="2007616" y="12191"/>
                </a:lnTo>
                <a:lnTo>
                  <a:pt x="2031745" y="13207"/>
                </a:lnTo>
                <a:lnTo>
                  <a:pt x="2053717" y="17272"/>
                </a:lnTo>
                <a:lnTo>
                  <a:pt x="2078990" y="22605"/>
                </a:lnTo>
                <a:lnTo>
                  <a:pt x="2105279" y="29463"/>
                </a:lnTo>
                <a:lnTo>
                  <a:pt x="2129282" y="34543"/>
                </a:lnTo>
                <a:lnTo>
                  <a:pt x="2153412" y="39242"/>
                </a:lnTo>
                <a:lnTo>
                  <a:pt x="2176526" y="42037"/>
                </a:lnTo>
                <a:lnTo>
                  <a:pt x="2197354" y="43560"/>
                </a:lnTo>
                <a:lnTo>
                  <a:pt x="2222246" y="40259"/>
                </a:lnTo>
                <a:lnTo>
                  <a:pt x="2247392" y="35560"/>
                </a:lnTo>
                <a:lnTo>
                  <a:pt x="2272665" y="30479"/>
                </a:lnTo>
                <a:lnTo>
                  <a:pt x="2298192" y="24764"/>
                </a:lnTo>
                <a:lnTo>
                  <a:pt x="2298192" y="24764"/>
                </a:lnTo>
                <a:lnTo>
                  <a:pt x="2323084" y="19685"/>
                </a:lnTo>
                <a:lnTo>
                  <a:pt x="2351405" y="13969"/>
                </a:lnTo>
                <a:lnTo>
                  <a:pt x="2379853" y="11049"/>
                </a:lnTo>
                <a:lnTo>
                  <a:pt x="2406142" y="9651"/>
                </a:lnTo>
                <a:lnTo>
                  <a:pt x="2428494" y="12191"/>
                </a:lnTo>
                <a:lnTo>
                  <a:pt x="2445766" y="16128"/>
                </a:lnTo>
                <a:lnTo>
                  <a:pt x="2459863" y="21843"/>
                </a:lnTo>
                <a:lnTo>
                  <a:pt x="2473198" y="26924"/>
                </a:lnTo>
                <a:lnTo>
                  <a:pt x="2490470" y="32385"/>
                </a:lnTo>
                <a:lnTo>
                  <a:pt x="2510282" y="36956"/>
                </a:lnTo>
                <a:lnTo>
                  <a:pt x="2532126" y="38100"/>
                </a:lnTo>
                <a:lnTo>
                  <a:pt x="2556256" y="36956"/>
                </a:lnTo>
                <a:lnTo>
                  <a:pt x="2581529" y="34543"/>
                </a:lnTo>
                <a:lnTo>
                  <a:pt x="2603500" y="30479"/>
                </a:lnTo>
                <a:lnTo>
                  <a:pt x="2626487" y="24764"/>
                </a:lnTo>
                <a:lnTo>
                  <a:pt x="2650617" y="19685"/>
                </a:lnTo>
                <a:lnTo>
                  <a:pt x="2673350" y="13969"/>
                </a:lnTo>
                <a:lnTo>
                  <a:pt x="2697734" y="8636"/>
                </a:lnTo>
                <a:lnTo>
                  <a:pt x="2722626" y="3555"/>
                </a:lnTo>
                <a:lnTo>
                  <a:pt x="2746756" y="0"/>
                </a:lnTo>
                <a:lnTo>
                  <a:pt x="2771902" y="0"/>
                </a:lnTo>
                <a:lnTo>
                  <a:pt x="2793873" y="4317"/>
                </a:lnTo>
                <a:lnTo>
                  <a:pt x="2813304" y="11049"/>
                </a:lnTo>
                <a:lnTo>
                  <a:pt x="2833116" y="17272"/>
                </a:lnTo>
                <a:lnTo>
                  <a:pt x="2851912" y="23749"/>
                </a:lnTo>
                <a:lnTo>
                  <a:pt x="2871343" y="28321"/>
                </a:lnTo>
                <a:lnTo>
                  <a:pt x="2888996" y="31623"/>
                </a:lnTo>
                <a:lnTo>
                  <a:pt x="2908681" y="31623"/>
                </a:lnTo>
                <a:lnTo>
                  <a:pt x="2929636" y="28321"/>
                </a:lnTo>
                <a:lnTo>
                  <a:pt x="2948305" y="24764"/>
                </a:lnTo>
                <a:lnTo>
                  <a:pt x="2972054" y="20827"/>
                </a:lnTo>
                <a:lnTo>
                  <a:pt x="2995549" y="13969"/>
                </a:lnTo>
                <a:lnTo>
                  <a:pt x="3015996" y="8636"/>
                </a:lnTo>
                <a:lnTo>
                  <a:pt x="3035808" y="4317"/>
                </a:lnTo>
                <a:lnTo>
                  <a:pt x="3055620" y="1015"/>
                </a:lnTo>
                <a:lnTo>
                  <a:pt x="3075051" y="0"/>
                </a:lnTo>
                <a:lnTo>
                  <a:pt x="3093720" y="0"/>
                </a:lnTo>
                <a:lnTo>
                  <a:pt x="3110357" y="2412"/>
                </a:lnTo>
                <a:lnTo>
                  <a:pt x="3124708" y="6476"/>
                </a:lnTo>
                <a:lnTo>
                  <a:pt x="3136646" y="1219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126607" y="1842642"/>
            <a:ext cx="5080" cy="10160"/>
          </a:xfrm>
          <a:custGeom>
            <a:avLst/>
            <a:gdLst/>
            <a:ahLst/>
            <a:cxnLst/>
            <a:rect l="l" t="t" r="r" b="b"/>
            <a:pathLst>
              <a:path w="5079" h="10160">
                <a:moveTo>
                  <a:pt x="4698" y="0"/>
                </a:moveTo>
                <a:lnTo>
                  <a:pt x="0" y="97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89986" y="2605150"/>
            <a:ext cx="1889125" cy="120650"/>
          </a:xfrm>
          <a:custGeom>
            <a:avLst/>
            <a:gdLst/>
            <a:ahLst/>
            <a:cxnLst/>
            <a:rect l="l" t="t" r="r" b="b"/>
            <a:pathLst>
              <a:path w="1889125" h="120650">
                <a:moveTo>
                  <a:pt x="0" y="8636"/>
                </a:moveTo>
                <a:lnTo>
                  <a:pt x="19431" y="1016"/>
                </a:lnTo>
                <a:lnTo>
                  <a:pt x="37083" y="0"/>
                </a:lnTo>
                <a:lnTo>
                  <a:pt x="55880" y="3175"/>
                </a:lnTo>
                <a:lnTo>
                  <a:pt x="73532" y="9652"/>
                </a:lnTo>
                <a:lnTo>
                  <a:pt x="91820" y="20447"/>
                </a:lnTo>
                <a:lnTo>
                  <a:pt x="112775" y="32385"/>
                </a:lnTo>
                <a:lnTo>
                  <a:pt x="131444" y="42418"/>
                </a:lnTo>
                <a:lnTo>
                  <a:pt x="149732" y="48514"/>
                </a:lnTo>
                <a:lnTo>
                  <a:pt x="167386" y="54356"/>
                </a:lnTo>
                <a:lnTo>
                  <a:pt x="218186" y="48514"/>
                </a:lnTo>
                <a:lnTo>
                  <a:pt x="257429" y="35941"/>
                </a:lnTo>
                <a:lnTo>
                  <a:pt x="280162" y="26924"/>
                </a:lnTo>
                <a:lnTo>
                  <a:pt x="305307" y="19431"/>
                </a:lnTo>
                <a:lnTo>
                  <a:pt x="327279" y="13970"/>
                </a:lnTo>
                <a:lnTo>
                  <a:pt x="347471" y="11811"/>
                </a:lnTo>
                <a:lnTo>
                  <a:pt x="365760" y="12954"/>
                </a:lnTo>
                <a:lnTo>
                  <a:pt x="382015" y="16129"/>
                </a:lnTo>
                <a:lnTo>
                  <a:pt x="404368" y="23749"/>
                </a:lnTo>
                <a:lnTo>
                  <a:pt x="428117" y="33781"/>
                </a:lnTo>
                <a:lnTo>
                  <a:pt x="450088" y="43561"/>
                </a:lnTo>
                <a:lnTo>
                  <a:pt x="469773" y="51054"/>
                </a:lnTo>
                <a:lnTo>
                  <a:pt x="488569" y="57150"/>
                </a:lnTo>
                <a:lnTo>
                  <a:pt x="503681" y="61849"/>
                </a:lnTo>
                <a:lnTo>
                  <a:pt x="519938" y="64770"/>
                </a:lnTo>
                <a:lnTo>
                  <a:pt x="538607" y="65912"/>
                </a:lnTo>
                <a:lnTo>
                  <a:pt x="560958" y="65912"/>
                </a:lnTo>
                <a:lnTo>
                  <a:pt x="585724" y="64770"/>
                </a:lnTo>
                <a:lnTo>
                  <a:pt x="609853" y="62992"/>
                </a:lnTo>
                <a:lnTo>
                  <a:pt x="633984" y="59690"/>
                </a:lnTo>
                <a:lnTo>
                  <a:pt x="659257" y="57150"/>
                </a:lnTo>
                <a:lnTo>
                  <a:pt x="685418" y="54356"/>
                </a:lnTo>
                <a:lnTo>
                  <a:pt x="708533" y="53212"/>
                </a:lnTo>
                <a:lnTo>
                  <a:pt x="729361" y="54356"/>
                </a:lnTo>
                <a:lnTo>
                  <a:pt x="769747" y="62992"/>
                </a:lnTo>
                <a:lnTo>
                  <a:pt x="806830" y="76962"/>
                </a:lnTo>
                <a:lnTo>
                  <a:pt x="823340" y="84200"/>
                </a:lnTo>
                <a:lnTo>
                  <a:pt x="839977" y="91059"/>
                </a:lnTo>
                <a:lnTo>
                  <a:pt x="856107" y="96393"/>
                </a:lnTo>
                <a:lnTo>
                  <a:pt x="876935" y="101854"/>
                </a:lnTo>
                <a:lnTo>
                  <a:pt x="905383" y="105029"/>
                </a:lnTo>
                <a:lnTo>
                  <a:pt x="939291" y="105029"/>
                </a:lnTo>
                <a:lnTo>
                  <a:pt x="978915" y="100711"/>
                </a:lnTo>
                <a:lnTo>
                  <a:pt x="1016253" y="92837"/>
                </a:lnTo>
                <a:lnTo>
                  <a:pt x="1048765" y="85598"/>
                </a:lnTo>
                <a:lnTo>
                  <a:pt x="1074292" y="79121"/>
                </a:lnTo>
                <a:lnTo>
                  <a:pt x="1096899" y="75946"/>
                </a:lnTo>
                <a:lnTo>
                  <a:pt x="1124330" y="74549"/>
                </a:lnTo>
                <a:lnTo>
                  <a:pt x="1152778" y="78105"/>
                </a:lnTo>
                <a:lnTo>
                  <a:pt x="1176909" y="83185"/>
                </a:lnTo>
                <a:lnTo>
                  <a:pt x="1195577" y="88900"/>
                </a:lnTo>
                <a:lnTo>
                  <a:pt x="1214374" y="96393"/>
                </a:lnTo>
                <a:lnTo>
                  <a:pt x="1233804" y="105029"/>
                </a:lnTo>
                <a:lnTo>
                  <a:pt x="1258189" y="112649"/>
                </a:lnTo>
                <a:lnTo>
                  <a:pt x="1285621" y="114808"/>
                </a:lnTo>
                <a:lnTo>
                  <a:pt x="1317243" y="113792"/>
                </a:lnTo>
                <a:lnTo>
                  <a:pt x="1348993" y="109474"/>
                </a:lnTo>
                <a:lnTo>
                  <a:pt x="1376299" y="101854"/>
                </a:lnTo>
                <a:lnTo>
                  <a:pt x="1398270" y="95377"/>
                </a:lnTo>
                <a:lnTo>
                  <a:pt x="1416939" y="91059"/>
                </a:lnTo>
                <a:lnTo>
                  <a:pt x="1434338" y="86741"/>
                </a:lnTo>
                <a:lnTo>
                  <a:pt x="1450848" y="82042"/>
                </a:lnTo>
                <a:lnTo>
                  <a:pt x="1468120" y="79121"/>
                </a:lnTo>
                <a:lnTo>
                  <a:pt x="1486789" y="74549"/>
                </a:lnTo>
                <a:lnTo>
                  <a:pt x="1507743" y="73406"/>
                </a:lnTo>
                <a:lnTo>
                  <a:pt x="1528572" y="73406"/>
                </a:lnTo>
                <a:lnTo>
                  <a:pt x="1548002" y="75946"/>
                </a:lnTo>
                <a:lnTo>
                  <a:pt x="1566799" y="80264"/>
                </a:lnTo>
                <a:lnTo>
                  <a:pt x="1586611" y="86741"/>
                </a:lnTo>
                <a:lnTo>
                  <a:pt x="1603883" y="94234"/>
                </a:lnTo>
                <a:lnTo>
                  <a:pt x="1623695" y="101854"/>
                </a:lnTo>
                <a:lnTo>
                  <a:pt x="1644523" y="109474"/>
                </a:lnTo>
                <a:lnTo>
                  <a:pt x="1666493" y="113792"/>
                </a:lnTo>
                <a:lnTo>
                  <a:pt x="1689100" y="116967"/>
                </a:lnTo>
                <a:lnTo>
                  <a:pt x="1715770" y="119506"/>
                </a:lnTo>
                <a:lnTo>
                  <a:pt x="1743202" y="120268"/>
                </a:lnTo>
                <a:lnTo>
                  <a:pt x="1770507" y="119506"/>
                </a:lnTo>
                <a:lnTo>
                  <a:pt x="1794637" y="116967"/>
                </a:lnTo>
                <a:lnTo>
                  <a:pt x="1816608" y="114808"/>
                </a:lnTo>
                <a:lnTo>
                  <a:pt x="1836039" y="113792"/>
                </a:lnTo>
                <a:lnTo>
                  <a:pt x="1854708" y="113792"/>
                </a:lnTo>
                <a:lnTo>
                  <a:pt x="1873503" y="113792"/>
                </a:lnTo>
                <a:lnTo>
                  <a:pt x="1888616" y="1148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44695" y="2701544"/>
            <a:ext cx="6985" cy="7620"/>
          </a:xfrm>
          <a:custGeom>
            <a:avLst/>
            <a:gdLst/>
            <a:ahLst/>
            <a:cxnLst/>
            <a:rect l="l" t="t" r="r" b="b"/>
            <a:pathLst>
              <a:path w="6985" h="7619">
                <a:moveTo>
                  <a:pt x="6476" y="0"/>
                </a:moveTo>
                <a:lnTo>
                  <a:pt x="0" y="76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7" y="774134"/>
            <a:ext cx="2798850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38655" y="792479"/>
            <a:ext cx="23873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88336" y="0"/>
                </a:moveTo>
                <a:lnTo>
                  <a:pt x="0" y="0"/>
                </a:lnTo>
                <a:lnTo>
                  <a:pt x="0" y="475488"/>
                </a:lnTo>
                <a:lnTo>
                  <a:pt x="2609088" y="475488"/>
                </a:lnTo>
                <a:lnTo>
                  <a:pt x="2688336" y="396239"/>
                </a:lnTo>
                <a:lnTo>
                  <a:pt x="2688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26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09088" y="475488"/>
                </a:moveTo>
                <a:lnTo>
                  <a:pt x="2624963" y="412114"/>
                </a:lnTo>
                <a:lnTo>
                  <a:pt x="2688336" y="396239"/>
                </a:lnTo>
                <a:lnTo>
                  <a:pt x="2609088" y="475488"/>
                </a:lnTo>
                <a:lnTo>
                  <a:pt x="0" y="475488"/>
                </a:lnTo>
                <a:lnTo>
                  <a:pt x="0" y="0"/>
                </a:lnTo>
                <a:lnTo>
                  <a:pt x="2688336" y="0"/>
                </a:lnTo>
                <a:lnTo>
                  <a:pt x="2688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07174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500" b="1" u="heavy" spc="-5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inus </a:t>
            </a:r>
            <a:r>
              <a:rPr sz="1500" b="1" u="heavy" spc="-6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venosu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u="heavy" spc="-6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b="1" u="heavy" spc="-4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truncus </a:t>
            </a:r>
            <a:r>
              <a:rPr sz="1500" b="1" u="heavy" spc="-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arteriosu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present.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Renal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portal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system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spc="-25" dirty="0">
                <a:latin typeface="Lucida Sans"/>
                <a:cs typeface="Lucida Sans"/>
              </a:rPr>
              <a:t>well</a:t>
            </a:r>
            <a:r>
              <a:rPr sz="1500" spc="-19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developed.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0" dirty="0">
                <a:latin typeface="Lucida Sans"/>
                <a:cs typeface="Lucida Sans"/>
              </a:rPr>
              <a:t>Red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blood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corpuscles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oval</a:t>
            </a:r>
            <a:r>
              <a:rPr sz="1500" spc="-60" dirty="0">
                <a:latin typeface="Lucida Sans"/>
                <a:cs typeface="Lucida Sans"/>
              </a:rPr>
              <a:t>,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biconvex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nucleated.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71871" y="2157983"/>
            <a:ext cx="3989831" cy="29260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88840" y="1216659"/>
            <a:ext cx="801370" cy="262255"/>
          </a:xfrm>
          <a:custGeom>
            <a:avLst/>
            <a:gdLst/>
            <a:ahLst/>
            <a:cxnLst/>
            <a:rect l="l" t="t" r="r" b="b"/>
            <a:pathLst>
              <a:path w="801370" h="262255">
                <a:moveTo>
                  <a:pt x="0" y="239013"/>
                </a:moveTo>
                <a:lnTo>
                  <a:pt x="0" y="239013"/>
                </a:lnTo>
                <a:lnTo>
                  <a:pt x="6096" y="249809"/>
                </a:lnTo>
                <a:lnTo>
                  <a:pt x="17272" y="257428"/>
                </a:lnTo>
                <a:lnTo>
                  <a:pt x="33400" y="262000"/>
                </a:lnTo>
                <a:lnTo>
                  <a:pt x="52197" y="260985"/>
                </a:lnTo>
                <a:lnTo>
                  <a:pt x="75184" y="255142"/>
                </a:lnTo>
                <a:lnTo>
                  <a:pt x="98298" y="247650"/>
                </a:lnTo>
                <a:lnTo>
                  <a:pt x="122428" y="240029"/>
                </a:lnTo>
                <a:lnTo>
                  <a:pt x="147574" y="229235"/>
                </a:lnTo>
                <a:lnTo>
                  <a:pt x="176022" y="218439"/>
                </a:lnTo>
                <a:lnTo>
                  <a:pt x="207645" y="205104"/>
                </a:lnTo>
                <a:lnTo>
                  <a:pt x="238251" y="193675"/>
                </a:lnTo>
                <a:lnTo>
                  <a:pt x="272542" y="181355"/>
                </a:lnTo>
                <a:lnTo>
                  <a:pt x="310642" y="167386"/>
                </a:lnTo>
                <a:lnTo>
                  <a:pt x="347725" y="152908"/>
                </a:lnTo>
                <a:lnTo>
                  <a:pt x="381888" y="141097"/>
                </a:lnTo>
                <a:lnTo>
                  <a:pt x="417195" y="129159"/>
                </a:lnTo>
                <a:lnTo>
                  <a:pt x="453263" y="116204"/>
                </a:lnTo>
                <a:lnTo>
                  <a:pt x="489204" y="105410"/>
                </a:lnTo>
                <a:lnTo>
                  <a:pt x="519811" y="96392"/>
                </a:lnTo>
                <a:lnTo>
                  <a:pt x="550418" y="88137"/>
                </a:lnTo>
                <a:lnTo>
                  <a:pt x="583564" y="78104"/>
                </a:lnTo>
                <a:lnTo>
                  <a:pt x="613029" y="69468"/>
                </a:lnTo>
                <a:lnTo>
                  <a:pt x="637921" y="62229"/>
                </a:lnTo>
                <a:lnTo>
                  <a:pt x="662051" y="56514"/>
                </a:lnTo>
                <a:lnTo>
                  <a:pt x="686435" y="50037"/>
                </a:lnTo>
                <a:lnTo>
                  <a:pt x="705866" y="44958"/>
                </a:lnTo>
                <a:lnTo>
                  <a:pt x="726821" y="39242"/>
                </a:lnTo>
                <a:lnTo>
                  <a:pt x="746251" y="32765"/>
                </a:lnTo>
                <a:lnTo>
                  <a:pt x="746251" y="32765"/>
                </a:lnTo>
                <a:lnTo>
                  <a:pt x="766063" y="26542"/>
                </a:lnTo>
                <a:lnTo>
                  <a:pt x="785876" y="19812"/>
                </a:lnTo>
                <a:lnTo>
                  <a:pt x="798068" y="12191"/>
                </a:lnTo>
                <a:lnTo>
                  <a:pt x="80137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82209" y="1220977"/>
            <a:ext cx="10160" cy="2540"/>
          </a:xfrm>
          <a:custGeom>
            <a:avLst/>
            <a:gdLst/>
            <a:ahLst/>
            <a:cxnLst/>
            <a:rect l="l" t="t" r="r" b="b"/>
            <a:pathLst>
              <a:path w="10160" h="2540">
                <a:moveTo>
                  <a:pt x="0" y="0"/>
                </a:moveTo>
                <a:lnTo>
                  <a:pt x="9778" y="254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0867" y="1896363"/>
            <a:ext cx="1394460" cy="36195"/>
          </a:xfrm>
          <a:custGeom>
            <a:avLst/>
            <a:gdLst/>
            <a:ahLst/>
            <a:cxnLst/>
            <a:rect l="l" t="t" r="r" b="b"/>
            <a:pathLst>
              <a:path w="1394460" h="36194">
                <a:moveTo>
                  <a:pt x="0" y="0"/>
                </a:moveTo>
                <a:lnTo>
                  <a:pt x="0" y="0"/>
                </a:lnTo>
                <a:lnTo>
                  <a:pt x="5079" y="5715"/>
                </a:lnTo>
                <a:lnTo>
                  <a:pt x="13715" y="8636"/>
                </a:lnTo>
                <a:lnTo>
                  <a:pt x="26924" y="12192"/>
                </a:lnTo>
                <a:lnTo>
                  <a:pt x="43180" y="13208"/>
                </a:lnTo>
                <a:lnTo>
                  <a:pt x="64007" y="14351"/>
                </a:lnTo>
                <a:lnTo>
                  <a:pt x="84962" y="15367"/>
                </a:lnTo>
                <a:lnTo>
                  <a:pt x="105409" y="16510"/>
                </a:lnTo>
                <a:lnTo>
                  <a:pt x="127762" y="18287"/>
                </a:lnTo>
                <a:lnTo>
                  <a:pt x="150494" y="20828"/>
                </a:lnTo>
                <a:lnTo>
                  <a:pt x="175640" y="24003"/>
                </a:lnTo>
                <a:lnTo>
                  <a:pt x="198755" y="27305"/>
                </a:lnTo>
                <a:lnTo>
                  <a:pt x="218439" y="28321"/>
                </a:lnTo>
                <a:lnTo>
                  <a:pt x="237236" y="28321"/>
                </a:lnTo>
                <a:lnTo>
                  <a:pt x="257682" y="29464"/>
                </a:lnTo>
                <a:lnTo>
                  <a:pt x="276479" y="30480"/>
                </a:lnTo>
                <a:lnTo>
                  <a:pt x="297306" y="31623"/>
                </a:lnTo>
                <a:lnTo>
                  <a:pt x="318896" y="32639"/>
                </a:lnTo>
                <a:lnTo>
                  <a:pt x="340232" y="34925"/>
                </a:lnTo>
                <a:lnTo>
                  <a:pt x="360680" y="34925"/>
                </a:lnTo>
                <a:lnTo>
                  <a:pt x="379475" y="34925"/>
                </a:lnTo>
                <a:lnTo>
                  <a:pt x="398144" y="35941"/>
                </a:lnTo>
                <a:lnTo>
                  <a:pt x="416559" y="35941"/>
                </a:lnTo>
                <a:lnTo>
                  <a:pt x="440563" y="35941"/>
                </a:lnTo>
                <a:lnTo>
                  <a:pt x="466851" y="34925"/>
                </a:lnTo>
                <a:lnTo>
                  <a:pt x="490981" y="33782"/>
                </a:lnTo>
                <a:lnTo>
                  <a:pt x="517270" y="32639"/>
                </a:lnTo>
                <a:lnTo>
                  <a:pt x="546862" y="32639"/>
                </a:lnTo>
                <a:lnTo>
                  <a:pt x="573151" y="31623"/>
                </a:lnTo>
                <a:lnTo>
                  <a:pt x="602614" y="30480"/>
                </a:lnTo>
                <a:lnTo>
                  <a:pt x="633221" y="30480"/>
                </a:lnTo>
                <a:lnTo>
                  <a:pt x="659511" y="30480"/>
                </a:lnTo>
                <a:lnTo>
                  <a:pt x="680338" y="30480"/>
                </a:lnTo>
                <a:lnTo>
                  <a:pt x="701294" y="29464"/>
                </a:lnTo>
                <a:lnTo>
                  <a:pt x="724281" y="29464"/>
                </a:lnTo>
                <a:lnTo>
                  <a:pt x="745870" y="28321"/>
                </a:lnTo>
                <a:lnTo>
                  <a:pt x="768223" y="27305"/>
                </a:lnTo>
                <a:lnTo>
                  <a:pt x="789813" y="27305"/>
                </a:lnTo>
                <a:lnTo>
                  <a:pt x="813943" y="27305"/>
                </a:lnTo>
                <a:lnTo>
                  <a:pt x="836930" y="26162"/>
                </a:lnTo>
                <a:lnTo>
                  <a:pt x="857504" y="25146"/>
                </a:lnTo>
                <a:lnTo>
                  <a:pt x="878713" y="25146"/>
                </a:lnTo>
                <a:lnTo>
                  <a:pt x="901445" y="25146"/>
                </a:lnTo>
                <a:lnTo>
                  <a:pt x="926973" y="24003"/>
                </a:lnTo>
                <a:lnTo>
                  <a:pt x="955420" y="22987"/>
                </a:lnTo>
                <a:lnTo>
                  <a:pt x="986789" y="21843"/>
                </a:lnTo>
                <a:lnTo>
                  <a:pt x="1017651" y="20828"/>
                </a:lnTo>
                <a:lnTo>
                  <a:pt x="1049401" y="20828"/>
                </a:lnTo>
                <a:lnTo>
                  <a:pt x="1082167" y="20828"/>
                </a:lnTo>
                <a:lnTo>
                  <a:pt x="1112012" y="20828"/>
                </a:lnTo>
                <a:lnTo>
                  <a:pt x="1141221" y="20828"/>
                </a:lnTo>
                <a:lnTo>
                  <a:pt x="1171829" y="19431"/>
                </a:lnTo>
                <a:lnTo>
                  <a:pt x="1200277" y="19431"/>
                </a:lnTo>
                <a:lnTo>
                  <a:pt x="1228725" y="20828"/>
                </a:lnTo>
                <a:lnTo>
                  <a:pt x="1256030" y="20828"/>
                </a:lnTo>
                <a:lnTo>
                  <a:pt x="1279398" y="20828"/>
                </a:lnTo>
                <a:lnTo>
                  <a:pt x="1300988" y="20828"/>
                </a:lnTo>
                <a:lnTo>
                  <a:pt x="1319783" y="19431"/>
                </a:lnTo>
                <a:lnTo>
                  <a:pt x="1337437" y="18287"/>
                </a:lnTo>
                <a:lnTo>
                  <a:pt x="1354963" y="18287"/>
                </a:lnTo>
                <a:lnTo>
                  <a:pt x="1371219" y="18287"/>
                </a:lnTo>
                <a:lnTo>
                  <a:pt x="1386332" y="16510"/>
                </a:lnTo>
                <a:lnTo>
                  <a:pt x="1394206" y="143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36517" y="1876170"/>
            <a:ext cx="1184910" cy="31750"/>
          </a:xfrm>
          <a:custGeom>
            <a:avLst/>
            <a:gdLst/>
            <a:ahLst/>
            <a:cxnLst/>
            <a:rect l="l" t="t" r="r" b="b"/>
            <a:pathLst>
              <a:path w="1184910" h="31750">
                <a:moveTo>
                  <a:pt x="0" y="23748"/>
                </a:moveTo>
                <a:lnTo>
                  <a:pt x="0" y="23748"/>
                </a:lnTo>
                <a:lnTo>
                  <a:pt x="25654" y="25907"/>
                </a:lnTo>
                <a:lnTo>
                  <a:pt x="45085" y="28828"/>
                </a:lnTo>
                <a:lnTo>
                  <a:pt x="67056" y="31241"/>
                </a:lnTo>
                <a:lnTo>
                  <a:pt x="91186" y="31241"/>
                </a:lnTo>
                <a:lnTo>
                  <a:pt x="119634" y="29844"/>
                </a:lnTo>
                <a:lnTo>
                  <a:pt x="146939" y="27685"/>
                </a:lnTo>
                <a:lnTo>
                  <a:pt x="169926" y="25907"/>
                </a:lnTo>
                <a:lnTo>
                  <a:pt x="196215" y="24764"/>
                </a:lnTo>
                <a:lnTo>
                  <a:pt x="222504" y="23748"/>
                </a:lnTo>
                <a:lnTo>
                  <a:pt x="246634" y="22605"/>
                </a:lnTo>
                <a:lnTo>
                  <a:pt x="267589" y="20192"/>
                </a:lnTo>
                <a:lnTo>
                  <a:pt x="289179" y="16128"/>
                </a:lnTo>
                <a:lnTo>
                  <a:pt x="312547" y="13715"/>
                </a:lnTo>
                <a:lnTo>
                  <a:pt x="337693" y="13715"/>
                </a:lnTo>
                <a:lnTo>
                  <a:pt x="369443" y="13715"/>
                </a:lnTo>
                <a:lnTo>
                  <a:pt x="404368" y="10413"/>
                </a:lnTo>
                <a:lnTo>
                  <a:pt x="437134" y="7492"/>
                </a:lnTo>
                <a:lnTo>
                  <a:pt x="464439" y="6476"/>
                </a:lnTo>
                <a:lnTo>
                  <a:pt x="494030" y="6476"/>
                </a:lnTo>
                <a:lnTo>
                  <a:pt x="523875" y="4952"/>
                </a:lnTo>
                <a:lnTo>
                  <a:pt x="553339" y="4952"/>
                </a:lnTo>
                <a:lnTo>
                  <a:pt x="581787" y="6476"/>
                </a:lnTo>
                <a:lnTo>
                  <a:pt x="609219" y="4317"/>
                </a:lnTo>
                <a:lnTo>
                  <a:pt x="640842" y="635"/>
                </a:lnTo>
                <a:lnTo>
                  <a:pt x="674751" y="0"/>
                </a:lnTo>
                <a:lnTo>
                  <a:pt x="705231" y="635"/>
                </a:lnTo>
                <a:lnTo>
                  <a:pt x="735838" y="1777"/>
                </a:lnTo>
                <a:lnTo>
                  <a:pt x="770763" y="4317"/>
                </a:lnTo>
                <a:lnTo>
                  <a:pt x="803910" y="4952"/>
                </a:lnTo>
                <a:lnTo>
                  <a:pt x="834517" y="4952"/>
                </a:lnTo>
                <a:lnTo>
                  <a:pt x="866267" y="4952"/>
                </a:lnTo>
                <a:lnTo>
                  <a:pt x="899033" y="4952"/>
                </a:lnTo>
                <a:lnTo>
                  <a:pt x="929513" y="7492"/>
                </a:lnTo>
                <a:lnTo>
                  <a:pt x="956945" y="13715"/>
                </a:lnTo>
                <a:lnTo>
                  <a:pt x="983615" y="19050"/>
                </a:lnTo>
                <a:lnTo>
                  <a:pt x="1010920" y="21589"/>
                </a:lnTo>
                <a:lnTo>
                  <a:pt x="1038352" y="21589"/>
                </a:lnTo>
                <a:lnTo>
                  <a:pt x="1062355" y="21589"/>
                </a:lnTo>
                <a:lnTo>
                  <a:pt x="1083310" y="23748"/>
                </a:lnTo>
                <a:lnTo>
                  <a:pt x="1101598" y="27685"/>
                </a:lnTo>
                <a:lnTo>
                  <a:pt x="1118235" y="29844"/>
                </a:lnTo>
                <a:lnTo>
                  <a:pt x="1136904" y="29844"/>
                </a:lnTo>
                <a:lnTo>
                  <a:pt x="1136904" y="29844"/>
                </a:lnTo>
                <a:lnTo>
                  <a:pt x="1156335" y="28828"/>
                </a:lnTo>
                <a:lnTo>
                  <a:pt x="1173988" y="26923"/>
                </a:lnTo>
                <a:lnTo>
                  <a:pt x="1184783" y="2374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54476" y="2182113"/>
            <a:ext cx="613410" cy="42545"/>
          </a:xfrm>
          <a:custGeom>
            <a:avLst/>
            <a:gdLst/>
            <a:ahLst/>
            <a:cxnLst/>
            <a:rect l="l" t="t" r="r" b="b"/>
            <a:pathLst>
              <a:path w="613410" h="42544">
                <a:moveTo>
                  <a:pt x="0" y="32766"/>
                </a:moveTo>
                <a:lnTo>
                  <a:pt x="9016" y="37084"/>
                </a:lnTo>
                <a:lnTo>
                  <a:pt x="18796" y="39243"/>
                </a:lnTo>
                <a:lnTo>
                  <a:pt x="33147" y="41402"/>
                </a:lnTo>
                <a:lnTo>
                  <a:pt x="50800" y="42545"/>
                </a:lnTo>
                <a:lnTo>
                  <a:pt x="68072" y="40386"/>
                </a:lnTo>
                <a:lnTo>
                  <a:pt x="90043" y="35306"/>
                </a:lnTo>
                <a:lnTo>
                  <a:pt x="114173" y="31750"/>
                </a:lnTo>
                <a:lnTo>
                  <a:pt x="138937" y="28448"/>
                </a:lnTo>
                <a:lnTo>
                  <a:pt x="164591" y="27051"/>
                </a:lnTo>
                <a:lnTo>
                  <a:pt x="188595" y="24892"/>
                </a:lnTo>
                <a:lnTo>
                  <a:pt x="212471" y="21971"/>
                </a:lnTo>
                <a:lnTo>
                  <a:pt x="239775" y="19812"/>
                </a:lnTo>
                <a:lnTo>
                  <a:pt x="268224" y="16637"/>
                </a:lnTo>
                <a:lnTo>
                  <a:pt x="295910" y="14097"/>
                </a:lnTo>
                <a:lnTo>
                  <a:pt x="323341" y="11937"/>
                </a:lnTo>
                <a:lnTo>
                  <a:pt x="352806" y="11937"/>
                </a:lnTo>
                <a:lnTo>
                  <a:pt x="383413" y="14097"/>
                </a:lnTo>
                <a:lnTo>
                  <a:pt x="409701" y="15112"/>
                </a:lnTo>
                <a:lnTo>
                  <a:pt x="435990" y="15112"/>
                </a:lnTo>
                <a:lnTo>
                  <a:pt x="462279" y="11937"/>
                </a:lnTo>
                <a:lnTo>
                  <a:pt x="487425" y="8636"/>
                </a:lnTo>
                <a:lnTo>
                  <a:pt x="507238" y="7620"/>
                </a:lnTo>
                <a:lnTo>
                  <a:pt x="525652" y="7620"/>
                </a:lnTo>
                <a:lnTo>
                  <a:pt x="546481" y="8636"/>
                </a:lnTo>
                <a:lnTo>
                  <a:pt x="568451" y="10160"/>
                </a:lnTo>
                <a:lnTo>
                  <a:pt x="568451" y="10160"/>
                </a:lnTo>
                <a:lnTo>
                  <a:pt x="586104" y="8636"/>
                </a:lnTo>
                <a:lnTo>
                  <a:pt x="600075" y="6477"/>
                </a:lnTo>
                <a:lnTo>
                  <a:pt x="613156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26303" y="1709800"/>
            <a:ext cx="1149350" cy="443230"/>
          </a:xfrm>
          <a:custGeom>
            <a:avLst/>
            <a:gdLst/>
            <a:ahLst/>
            <a:cxnLst/>
            <a:rect l="l" t="t" r="r" b="b"/>
            <a:pathLst>
              <a:path w="1149350" h="443230">
                <a:moveTo>
                  <a:pt x="887095" y="124968"/>
                </a:moveTo>
                <a:lnTo>
                  <a:pt x="878078" y="117348"/>
                </a:lnTo>
                <a:lnTo>
                  <a:pt x="869442" y="109474"/>
                </a:lnTo>
                <a:lnTo>
                  <a:pt x="857504" y="100837"/>
                </a:lnTo>
                <a:lnTo>
                  <a:pt x="840994" y="88900"/>
                </a:lnTo>
                <a:lnTo>
                  <a:pt x="819404" y="77470"/>
                </a:lnTo>
                <a:lnTo>
                  <a:pt x="796036" y="65150"/>
                </a:lnTo>
                <a:lnTo>
                  <a:pt x="769747" y="53339"/>
                </a:lnTo>
                <a:lnTo>
                  <a:pt x="740156" y="42163"/>
                </a:lnTo>
                <a:lnTo>
                  <a:pt x="693038" y="27050"/>
                </a:lnTo>
                <a:lnTo>
                  <a:pt x="648335" y="18414"/>
                </a:lnTo>
                <a:lnTo>
                  <a:pt x="624205" y="14097"/>
                </a:lnTo>
                <a:lnTo>
                  <a:pt x="600201" y="9778"/>
                </a:lnTo>
                <a:lnTo>
                  <a:pt x="574929" y="7238"/>
                </a:lnTo>
                <a:lnTo>
                  <a:pt x="548640" y="5080"/>
                </a:lnTo>
                <a:lnTo>
                  <a:pt x="523494" y="3301"/>
                </a:lnTo>
                <a:lnTo>
                  <a:pt x="500380" y="1143"/>
                </a:lnTo>
                <a:lnTo>
                  <a:pt x="475615" y="0"/>
                </a:lnTo>
                <a:lnTo>
                  <a:pt x="448183" y="1143"/>
                </a:lnTo>
                <a:lnTo>
                  <a:pt x="420878" y="4318"/>
                </a:lnTo>
                <a:lnTo>
                  <a:pt x="386715" y="9778"/>
                </a:lnTo>
                <a:lnTo>
                  <a:pt x="352806" y="15875"/>
                </a:lnTo>
                <a:lnTo>
                  <a:pt x="321818" y="21589"/>
                </a:lnTo>
                <a:lnTo>
                  <a:pt x="288036" y="28067"/>
                </a:lnTo>
                <a:lnTo>
                  <a:pt x="256286" y="36702"/>
                </a:lnTo>
                <a:lnTo>
                  <a:pt x="230124" y="46482"/>
                </a:lnTo>
                <a:lnTo>
                  <a:pt x="203835" y="57658"/>
                </a:lnTo>
                <a:lnTo>
                  <a:pt x="177546" y="70612"/>
                </a:lnTo>
                <a:lnTo>
                  <a:pt x="157734" y="82423"/>
                </a:lnTo>
                <a:lnTo>
                  <a:pt x="136779" y="96900"/>
                </a:lnTo>
                <a:lnTo>
                  <a:pt x="118491" y="110489"/>
                </a:lnTo>
                <a:lnTo>
                  <a:pt x="101854" y="123825"/>
                </a:lnTo>
                <a:lnTo>
                  <a:pt x="86741" y="138937"/>
                </a:lnTo>
                <a:lnTo>
                  <a:pt x="72390" y="157734"/>
                </a:lnTo>
                <a:lnTo>
                  <a:pt x="60451" y="176784"/>
                </a:lnTo>
                <a:lnTo>
                  <a:pt x="48641" y="196215"/>
                </a:lnTo>
                <a:lnTo>
                  <a:pt x="38608" y="213868"/>
                </a:lnTo>
                <a:lnTo>
                  <a:pt x="29845" y="228981"/>
                </a:lnTo>
                <a:lnTo>
                  <a:pt x="20193" y="245491"/>
                </a:lnTo>
                <a:lnTo>
                  <a:pt x="12319" y="261747"/>
                </a:lnTo>
                <a:lnTo>
                  <a:pt x="0" y="309245"/>
                </a:lnTo>
                <a:lnTo>
                  <a:pt x="0" y="326898"/>
                </a:lnTo>
                <a:lnTo>
                  <a:pt x="4699" y="346710"/>
                </a:lnTo>
                <a:lnTo>
                  <a:pt x="15494" y="363981"/>
                </a:lnTo>
                <a:lnTo>
                  <a:pt x="28829" y="378714"/>
                </a:lnTo>
                <a:lnTo>
                  <a:pt x="42925" y="389890"/>
                </a:lnTo>
                <a:lnTo>
                  <a:pt x="60451" y="397510"/>
                </a:lnTo>
                <a:lnTo>
                  <a:pt x="79248" y="403606"/>
                </a:lnTo>
                <a:lnTo>
                  <a:pt x="97536" y="407162"/>
                </a:lnTo>
                <a:lnTo>
                  <a:pt x="115188" y="410464"/>
                </a:lnTo>
                <a:lnTo>
                  <a:pt x="133985" y="414020"/>
                </a:lnTo>
                <a:lnTo>
                  <a:pt x="155575" y="415798"/>
                </a:lnTo>
                <a:lnTo>
                  <a:pt x="176403" y="416941"/>
                </a:lnTo>
                <a:lnTo>
                  <a:pt x="203835" y="415798"/>
                </a:lnTo>
                <a:lnTo>
                  <a:pt x="233680" y="414781"/>
                </a:lnTo>
                <a:lnTo>
                  <a:pt x="262128" y="414020"/>
                </a:lnTo>
                <a:lnTo>
                  <a:pt x="291592" y="411480"/>
                </a:lnTo>
                <a:lnTo>
                  <a:pt x="323976" y="409321"/>
                </a:lnTo>
                <a:lnTo>
                  <a:pt x="353949" y="407162"/>
                </a:lnTo>
                <a:lnTo>
                  <a:pt x="378079" y="405003"/>
                </a:lnTo>
                <a:lnTo>
                  <a:pt x="401066" y="403606"/>
                </a:lnTo>
                <a:lnTo>
                  <a:pt x="422656" y="401828"/>
                </a:lnTo>
                <a:lnTo>
                  <a:pt x="444626" y="399669"/>
                </a:lnTo>
                <a:lnTo>
                  <a:pt x="471932" y="399669"/>
                </a:lnTo>
                <a:lnTo>
                  <a:pt x="501523" y="400685"/>
                </a:lnTo>
                <a:lnTo>
                  <a:pt x="525653" y="400685"/>
                </a:lnTo>
                <a:lnTo>
                  <a:pt x="545465" y="401828"/>
                </a:lnTo>
                <a:lnTo>
                  <a:pt x="564134" y="402463"/>
                </a:lnTo>
                <a:lnTo>
                  <a:pt x="583565" y="403606"/>
                </a:lnTo>
                <a:lnTo>
                  <a:pt x="601218" y="405003"/>
                </a:lnTo>
                <a:lnTo>
                  <a:pt x="617728" y="407162"/>
                </a:lnTo>
                <a:lnTo>
                  <a:pt x="634365" y="409321"/>
                </a:lnTo>
                <a:lnTo>
                  <a:pt x="652653" y="412623"/>
                </a:lnTo>
                <a:lnTo>
                  <a:pt x="674624" y="415798"/>
                </a:lnTo>
                <a:lnTo>
                  <a:pt x="697738" y="419100"/>
                </a:lnTo>
                <a:lnTo>
                  <a:pt x="724026" y="423418"/>
                </a:lnTo>
                <a:lnTo>
                  <a:pt x="748157" y="427736"/>
                </a:lnTo>
                <a:lnTo>
                  <a:pt x="775462" y="433450"/>
                </a:lnTo>
                <a:lnTo>
                  <a:pt x="801751" y="437388"/>
                </a:lnTo>
                <a:lnTo>
                  <a:pt x="825500" y="439928"/>
                </a:lnTo>
                <a:lnTo>
                  <a:pt x="852805" y="441071"/>
                </a:lnTo>
                <a:lnTo>
                  <a:pt x="882776" y="442087"/>
                </a:lnTo>
                <a:lnTo>
                  <a:pt x="906526" y="442849"/>
                </a:lnTo>
                <a:lnTo>
                  <a:pt x="932053" y="442849"/>
                </a:lnTo>
                <a:lnTo>
                  <a:pt x="959485" y="442849"/>
                </a:lnTo>
                <a:lnTo>
                  <a:pt x="982091" y="442087"/>
                </a:lnTo>
                <a:lnTo>
                  <a:pt x="1006221" y="438912"/>
                </a:lnTo>
                <a:lnTo>
                  <a:pt x="1032891" y="433450"/>
                </a:lnTo>
                <a:lnTo>
                  <a:pt x="1062355" y="425577"/>
                </a:lnTo>
                <a:lnTo>
                  <a:pt x="1087628" y="416941"/>
                </a:lnTo>
                <a:lnTo>
                  <a:pt x="1107059" y="406146"/>
                </a:lnTo>
                <a:lnTo>
                  <a:pt x="1122172" y="395350"/>
                </a:lnTo>
                <a:lnTo>
                  <a:pt x="1133348" y="383413"/>
                </a:lnTo>
                <a:lnTo>
                  <a:pt x="1143381" y="366903"/>
                </a:lnTo>
                <a:lnTo>
                  <a:pt x="1148842" y="346710"/>
                </a:lnTo>
                <a:lnTo>
                  <a:pt x="1148842" y="320421"/>
                </a:lnTo>
                <a:lnTo>
                  <a:pt x="1143381" y="296291"/>
                </a:lnTo>
                <a:lnTo>
                  <a:pt x="1133348" y="274700"/>
                </a:lnTo>
                <a:lnTo>
                  <a:pt x="1117092" y="253111"/>
                </a:lnTo>
                <a:lnTo>
                  <a:pt x="1096264" y="227965"/>
                </a:lnTo>
                <a:lnTo>
                  <a:pt x="1052322" y="192278"/>
                </a:lnTo>
                <a:lnTo>
                  <a:pt x="996442" y="154050"/>
                </a:lnTo>
                <a:lnTo>
                  <a:pt x="932053" y="119507"/>
                </a:lnTo>
                <a:lnTo>
                  <a:pt x="897890" y="101853"/>
                </a:lnTo>
                <a:lnTo>
                  <a:pt x="855345" y="85725"/>
                </a:lnTo>
                <a:lnTo>
                  <a:pt x="811403" y="71627"/>
                </a:lnTo>
                <a:lnTo>
                  <a:pt x="769747" y="58674"/>
                </a:lnTo>
                <a:lnTo>
                  <a:pt x="722503" y="4648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362180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7008" y="792479"/>
            <a:ext cx="367360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511550" cy="475615"/>
          </a:xfrm>
          <a:custGeom>
            <a:avLst/>
            <a:gdLst/>
            <a:ahLst/>
            <a:cxnLst/>
            <a:rect l="l" t="t" r="r" b="b"/>
            <a:pathLst>
              <a:path w="3511550" h="475615">
                <a:moveTo>
                  <a:pt x="3511296" y="0"/>
                </a:moveTo>
                <a:lnTo>
                  <a:pt x="0" y="0"/>
                </a:lnTo>
                <a:lnTo>
                  <a:pt x="0" y="475488"/>
                </a:lnTo>
                <a:lnTo>
                  <a:pt x="3432048" y="475488"/>
                </a:lnTo>
                <a:lnTo>
                  <a:pt x="3511296" y="396239"/>
                </a:lnTo>
                <a:lnTo>
                  <a:pt x="351129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972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511550" cy="475615"/>
          </a:xfrm>
          <a:custGeom>
            <a:avLst/>
            <a:gdLst/>
            <a:ahLst/>
            <a:cxnLst/>
            <a:rect l="l" t="t" r="r" b="b"/>
            <a:pathLst>
              <a:path w="3511550" h="475615">
                <a:moveTo>
                  <a:pt x="3432048" y="475488"/>
                </a:moveTo>
                <a:lnTo>
                  <a:pt x="3447923" y="412114"/>
                </a:lnTo>
                <a:lnTo>
                  <a:pt x="3511296" y="396239"/>
                </a:lnTo>
                <a:lnTo>
                  <a:pt x="3432048" y="475488"/>
                </a:lnTo>
                <a:lnTo>
                  <a:pt x="0" y="475488"/>
                </a:lnTo>
                <a:lnTo>
                  <a:pt x="0" y="0"/>
                </a:lnTo>
                <a:lnTo>
                  <a:pt x="3511296" y="0"/>
                </a:lnTo>
                <a:lnTo>
                  <a:pt x="351129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207884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112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Cranial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Nerves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Sense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Organs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are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10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pairs </a:t>
            </a:r>
            <a:r>
              <a:rPr sz="1500" spc="-70" dirty="0">
                <a:latin typeface="Lucida Sans"/>
                <a:cs typeface="Lucida Sans"/>
              </a:rPr>
              <a:t>of </a:t>
            </a:r>
            <a:r>
              <a:rPr sz="1500" spc="-65" dirty="0">
                <a:latin typeface="Lucida Sans"/>
                <a:cs typeface="Lucida Sans"/>
              </a:rPr>
              <a:t>cranial</a:t>
            </a:r>
            <a:r>
              <a:rPr sz="1500" spc="-34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nerves.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There is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no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external</a:t>
            </a:r>
            <a:r>
              <a:rPr sz="1500" b="1" spc="-1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ear</a:t>
            </a:r>
            <a:r>
              <a:rPr sz="1500" spc="-5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Middle</a:t>
            </a:r>
            <a:r>
              <a:rPr sz="1500" spc="-14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ear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25" dirty="0">
                <a:latin typeface="Lucida Sans"/>
                <a:cs typeface="Lucida Sans"/>
              </a:rPr>
              <a:t>with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single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auditory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ossicle</a:t>
            </a:r>
            <a:r>
              <a:rPr sz="1500" b="1" spc="-10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present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70" dirty="0">
                <a:latin typeface="Lucida Sans"/>
                <a:cs typeface="Lucida Sans"/>
              </a:rPr>
              <a:t>addition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internal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ear.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Tympanum </a:t>
            </a:r>
            <a:r>
              <a:rPr sz="1500" spc="-55" dirty="0">
                <a:latin typeface="Lucida Sans"/>
                <a:cs typeface="Lucida Sans"/>
              </a:rPr>
              <a:t>covers </a:t>
            </a:r>
            <a:r>
              <a:rPr sz="1500" spc="-60" dirty="0">
                <a:latin typeface="Lucida Sans"/>
                <a:cs typeface="Lucida Sans"/>
              </a:rPr>
              <a:t>the </a:t>
            </a:r>
            <a:r>
              <a:rPr sz="1500" spc="-70" dirty="0">
                <a:latin typeface="Lucida Sans"/>
                <a:cs typeface="Lucida Sans"/>
              </a:rPr>
              <a:t>middle</a:t>
            </a:r>
            <a:r>
              <a:rPr sz="1500" spc="-34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ear.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Lateral-line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sense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organs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present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larvae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aquatic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forms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50870" y="1623821"/>
            <a:ext cx="736600" cy="59690"/>
          </a:xfrm>
          <a:custGeom>
            <a:avLst/>
            <a:gdLst/>
            <a:ahLst/>
            <a:cxnLst/>
            <a:rect l="l" t="t" r="r" b="b"/>
            <a:pathLst>
              <a:path w="736600" h="59689">
                <a:moveTo>
                  <a:pt x="0" y="0"/>
                </a:moveTo>
                <a:lnTo>
                  <a:pt x="0" y="0"/>
                </a:lnTo>
                <a:lnTo>
                  <a:pt x="8636" y="2159"/>
                </a:lnTo>
                <a:lnTo>
                  <a:pt x="27305" y="8636"/>
                </a:lnTo>
                <a:lnTo>
                  <a:pt x="48895" y="16128"/>
                </a:lnTo>
                <a:lnTo>
                  <a:pt x="68706" y="24764"/>
                </a:lnTo>
                <a:lnTo>
                  <a:pt x="88518" y="33400"/>
                </a:lnTo>
                <a:lnTo>
                  <a:pt x="103631" y="44196"/>
                </a:lnTo>
                <a:lnTo>
                  <a:pt x="120268" y="52197"/>
                </a:lnTo>
                <a:lnTo>
                  <a:pt x="138937" y="56134"/>
                </a:lnTo>
                <a:lnTo>
                  <a:pt x="158750" y="57530"/>
                </a:lnTo>
                <a:lnTo>
                  <a:pt x="177165" y="54990"/>
                </a:lnTo>
                <a:lnTo>
                  <a:pt x="196977" y="51053"/>
                </a:lnTo>
                <a:lnTo>
                  <a:pt x="218567" y="44196"/>
                </a:lnTo>
                <a:lnTo>
                  <a:pt x="244094" y="37718"/>
                </a:lnTo>
                <a:lnTo>
                  <a:pt x="269240" y="33400"/>
                </a:lnTo>
                <a:lnTo>
                  <a:pt x="295529" y="31623"/>
                </a:lnTo>
                <a:lnTo>
                  <a:pt x="321437" y="31623"/>
                </a:lnTo>
                <a:lnTo>
                  <a:pt x="321437" y="31623"/>
                </a:lnTo>
                <a:lnTo>
                  <a:pt x="348869" y="35560"/>
                </a:lnTo>
                <a:lnTo>
                  <a:pt x="375158" y="43179"/>
                </a:lnTo>
                <a:lnTo>
                  <a:pt x="400685" y="50037"/>
                </a:lnTo>
                <a:lnTo>
                  <a:pt x="424434" y="54990"/>
                </a:lnTo>
                <a:lnTo>
                  <a:pt x="447421" y="58674"/>
                </a:lnTo>
                <a:lnTo>
                  <a:pt x="468376" y="59689"/>
                </a:lnTo>
                <a:lnTo>
                  <a:pt x="488188" y="59689"/>
                </a:lnTo>
                <a:lnTo>
                  <a:pt x="508000" y="59689"/>
                </a:lnTo>
                <a:lnTo>
                  <a:pt x="530987" y="58674"/>
                </a:lnTo>
                <a:lnTo>
                  <a:pt x="552577" y="57530"/>
                </a:lnTo>
                <a:lnTo>
                  <a:pt x="573532" y="54990"/>
                </a:lnTo>
                <a:lnTo>
                  <a:pt x="573532" y="54990"/>
                </a:lnTo>
                <a:lnTo>
                  <a:pt x="594360" y="52831"/>
                </a:lnTo>
                <a:lnTo>
                  <a:pt x="616331" y="51053"/>
                </a:lnTo>
                <a:lnTo>
                  <a:pt x="640461" y="48894"/>
                </a:lnTo>
                <a:lnTo>
                  <a:pt x="662051" y="47498"/>
                </a:lnTo>
                <a:lnTo>
                  <a:pt x="682879" y="47498"/>
                </a:lnTo>
                <a:lnTo>
                  <a:pt x="703833" y="48894"/>
                </a:lnTo>
                <a:lnTo>
                  <a:pt x="722503" y="51053"/>
                </a:lnTo>
                <a:lnTo>
                  <a:pt x="736600" y="539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17876" y="1864994"/>
            <a:ext cx="1238250" cy="50800"/>
          </a:xfrm>
          <a:custGeom>
            <a:avLst/>
            <a:gdLst/>
            <a:ahLst/>
            <a:cxnLst/>
            <a:rect l="l" t="t" r="r" b="b"/>
            <a:pathLst>
              <a:path w="1238250" h="50800">
                <a:moveTo>
                  <a:pt x="21971" y="8636"/>
                </a:moveTo>
                <a:lnTo>
                  <a:pt x="21971" y="8636"/>
                </a:lnTo>
                <a:lnTo>
                  <a:pt x="0" y="0"/>
                </a:lnTo>
                <a:lnTo>
                  <a:pt x="17653" y="0"/>
                </a:lnTo>
                <a:lnTo>
                  <a:pt x="32766" y="7492"/>
                </a:lnTo>
                <a:lnTo>
                  <a:pt x="48260" y="17271"/>
                </a:lnTo>
                <a:lnTo>
                  <a:pt x="66548" y="26924"/>
                </a:lnTo>
                <a:lnTo>
                  <a:pt x="86360" y="31241"/>
                </a:lnTo>
                <a:lnTo>
                  <a:pt x="105156" y="31241"/>
                </a:lnTo>
                <a:lnTo>
                  <a:pt x="124587" y="27686"/>
                </a:lnTo>
                <a:lnTo>
                  <a:pt x="143256" y="21208"/>
                </a:lnTo>
                <a:lnTo>
                  <a:pt x="164211" y="13715"/>
                </a:lnTo>
                <a:lnTo>
                  <a:pt x="185039" y="9398"/>
                </a:lnTo>
                <a:lnTo>
                  <a:pt x="205867" y="9398"/>
                </a:lnTo>
                <a:lnTo>
                  <a:pt x="205867" y="9398"/>
                </a:lnTo>
                <a:lnTo>
                  <a:pt x="225298" y="13715"/>
                </a:lnTo>
                <a:lnTo>
                  <a:pt x="245110" y="21208"/>
                </a:lnTo>
                <a:lnTo>
                  <a:pt x="263906" y="28828"/>
                </a:lnTo>
                <a:lnTo>
                  <a:pt x="284734" y="35559"/>
                </a:lnTo>
                <a:lnTo>
                  <a:pt x="306705" y="38480"/>
                </a:lnTo>
                <a:lnTo>
                  <a:pt x="326136" y="39877"/>
                </a:lnTo>
                <a:lnTo>
                  <a:pt x="344931" y="37464"/>
                </a:lnTo>
                <a:lnTo>
                  <a:pt x="363600" y="33400"/>
                </a:lnTo>
                <a:lnTo>
                  <a:pt x="379730" y="28828"/>
                </a:lnTo>
                <a:lnTo>
                  <a:pt x="379730" y="28828"/>
                </a:lnTo>
                <a:lnTo>
                  <a:pt x="399542" y="25907"/>
                </a:lnTo>
                <a:lnTo>
                  <a:pt x="420497" y="23749"/>
                </a:lnTo>
                <a:lnTo>
                  <a:pt x="442468" y="23749"/>
                </a:lnTo>
                <a:lnTo>
                  <a:pt x="465074" y="25907"/>
                </a:lnTo>
                <a:lnTo>
                  <a:pt x="491744" y="26924"/>
                </a:lnTo>
                <a:lnTo>
                  <a:pt x="519049" y="27686"/>
                </a:lnTo>
                <a:lnTo>
                  <a:pt x="546481" y="25907"/>
                </a:lnTo>
                <a:lnTo>
                  <a:pt x="574929" y="21208"/>
                </a:lnTo>
                <a:lnTo>
                  <a:pt x="606552" y="15112"/>
                </a:lnTo>
                <a:lnTo>
                  <a:pt x="637159" y="10413"/>
                </a:lnTo>
                <a:lnTo>
                  <a:pt x="662432" y="6476"/>
                </a:lnTo>
                <a:lnTo>
                  <a:pt x="680720" y="3937"/>
                </a:lnTo>
                <a:lnTo>
                  <a:pt x="696214" y="7492"/>
                </a:lnTo>
                <a:lnTo>
                  <a:pt x="710311" y="13715"/>
                </a:lnTo>
                <a:lnTo>
                  <a:pt x="723646" y="22351"/>
                </a:lnTo>
                <a:lnTo>
                  <a:pt x="736600" y="31241"/>
                </a:lnTo>
                <a:lnTo>
                  <a:pt x="750951" y="38480"/>
                </a:lnTo>
                <a:lnTo>
                  <a:pt x="768604" y="44195"/>
                </a:lnTo>
                <a:lnTo>
                  <a:pt x="789432" y="48259"/>
                </a:lnTo>
                <a:lnTo>
                  <a:pt x="810006" y="50799"/>
                </a:lnTo>
                <a:lnTo>
                  <a:pt x="829818" y="50799"/>
                </a:lnTo>
                <a:lnTo>
                  <a:pt x="851789" y="50799"/>
                </a:lnTo>
                <a:lnTo>
                  <a:pt x="874776" y="49656"/>
                </a:lnTo>
                <a:lnTo>
                  <a:pt x="895350" y="47116"/>
                </a:lnTo>
                <a:lnTo>
                  <a:pt x="917575" y="43179"/>
                </a:lnTo>
                <a:lnTo>
                  <a:pt x="938149" y="38480"/>
                </a:lnTo>
                <a:lnTo>
                  <a:pt x="958976" y="35559"/>
                </a:lnTo>
                <a:lnTo>
                  <a:pt x="978408" y="32384"/>
                </a:lnTo>
                <a:lnTo>
                  <a:pt x="999744" y="28828"/>
                </a:lnTo>
                <a:lnTo>
                  <a:pt x="1019556" y="26924"/>
                </a:lnTo>
                <a:lnTo>
                  <a:pt x="1040002" y="25907"/>
                </a:lnTo>
                <a:lnTo>
                  <a:pt x="1060958" y="24764"/>
                </a:lnTo>
                <a:lnTo>
                  <a:pt x="1077468" y="22351"/>
                </a:lnTo>
                <a:lnTo>
                  <a:pt x="1077468" y="22351"/>
                </a:lnTo>
                <a:lnTo>
                  <a:pt x="1096899" y="21208"/>
                </a:lnTo>
                <a:lnTo>
                  <a:pt x="1118870" y="19050"/>
                </a:lnTo>
                <a:lnTo>
                  <a:pt x="1141857" y="18287"/>
                </a:lnTo>
                <a:lnTo>
                  <a:pt x="1163827" y="17271"/>
                </a:lnTo>
                <a:lnTo>
                  <a:pt x="1184783" y="15112"/>
                </a:lnTo>
                <a:lnTo>
                  <a:pt x="1204595" y="12953"/>
                </a:lnTo>
                <a:lnTo>
                  <a:pt x="1221867" y="10413"/>
                </a:lnTo>
                <a:lnTo>
                  <a:pt x="1237996" y="939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60192" y="2070226"/>
            <a:ext cx="1831975" cy="64769"/>
          </a:xfrm>
          <a:custGeom>
            <a:avLst/>
            <a:gdLst/>
            <a:ahLst/>
            <a:cxnLst/>
            <a:rect l="l" t="t" r="r" b="b"/>
            <a:pathLst>
              <a:path w="1831975" h="64769">
                <a:moveTo>
                  <a:pt x="0" y="6096"/>
                </a:moveTo>
                <a:lnTo>
                  <a:pt x="7874" y="0"/>
                </a:lnTo>
                <a:lnTo>
                  <a:pt x="7874" y="0"/>
                </a:lnTo>
                <a:lnTo>
                  <a:pt x="20827" y="2159"/>
                </a:lnTo>
                <a:lnTo>
                  <a:pt x="36321" y="8636"/>
                </a:lnTo>
                <a:lnTo>
                  <a:pt x="52577" y="18288"/>
                </a:lnTo>
                <a:lnTo>
                  <a:pt x="72389" y="29845"/>
                </a:lnTo>
                <a:lnTo>
                  <a:pt x="92201" y="42037"/>
                </a:lnTo>
                <a:lnTo>
                  <a:pt x="111632" y="48514"/>
                </a:lnTo>
                <a:lnTo>
                  <a:pt x="133603" y="51054"/>
                </a:lnTo>
                <a:lnTo>
                  <a:pt x="155575" y="48514"/>
                </a:lnTo>
                <a:lnTo>
                  <a:pt x="176402" y="42037"/>
                </a:lnTo>
                <a:lnTo>
                  <a:pt x="195833" y="34544"/>
                </a:lnTo>
                <a:lnTo>
                  <a:pt x="215645" y="26924"/>
                </a:lnTo>
                <a:lnTo>
                  <a:pt x="232156" y="20447"/>
                </a:lnTo>
                <a:lnTo>
                  <a:pt x="248793" y="14732"/>
                </a:lnTo>
                <a:lnTo>
                  <a:pt x="266065" y="12954"/>
                </a:lnTo>
                <a:lnTo>
                  <a:pt x="283336" y="12954"/>
                </a:lnTo>
                <a:lnTo>
                  <a:pt x="304545" y="14732"/>
                </a:lnTo>
                <a:lnTo>
                  <a:pt x="323977" y="19431"/>
                </a:lnTo>
                <a:lnTo>
                  <a:pt x="342772" y="23368"/>
                </a:lnTo>
                <a:lnTo>
                  <a:pt x="364617" y="28067"/>
                </a:lnTo>
                <a:lnTo>
                  <a:pt x="388746" y="31242"/>
                </a:lnTo>
                <a:lnTo>
                  <a:pt x="415035" y="32385"/>
                </a:lnTo>
                <a:lnTo>
                  <a:pt x="436625" y="31242"/>
                </a:lnTo>
                <a:lnTo>
                  <a:pt x="458596" y="28067"/>
                </a:lnTo>
                <a:lnTo>
                  <a:pt x="480568" y="22225"/>
                </a:lnTo>
                <a:lnTo>
                  <a:pt x="502538" y="15748"/>
                </a:lnTo>
                <a:lnTo>
                  <a:pt x="521334" y="10795"/>
                </a:lnTo>
                <a:lnTo>
                  <a:pt x="539622" y="9652"/>
                </a:lnTo>
                <a:lnTo>
                  <a:pt x="557275" y="10795"/>
                </a:lnTo>
                <a:lnTo>
                  <a:pt x="575944" y="13589"/>
                </a:lnTo>
                <a:lnTo>
                  <a:pt x="594359" y="18288"/>
                </a:lnTo>
                <a:lnTo>
                  <a:pt x="594359" y="18288"/>
                </a:lnTo>
                <a:lnTo>
                  <a:pt x="612012" y="23368"/>
                </a:lnTo>
                <a:lnTo>
                  <a:pt x="633983" y="29845"/>
                </a:lnTo>
                <a:lnTo>
                  <a:pt x="659130" y="37719"/>
                </a:lnTo>
                <a:lnTo>
                  <a:pt x="688720" y="42037"/>
                </a:lnTo>
                <a:lnTo>
                  <a:pt x="713867" y="43180"/>
                </a:lnTo>
                <a:lnTo>
                  <a:pt x="735457" y="42037"/>
                </a:lnTo>
                <a:lnTo>
                  <a:pt x="757428" y="38862"/>
                </a:lnTo>
                <a:lnTo>
                  <a:pt x="782573" y="33401"/>
                </a:lnTo>
                <a:lnTo>
                  <a:pt x="804544" y="29083"/>
                </a:lnTo>
                <a:lnTo>
                  <a:pt x="825499" y="26924"/>
                </a:lnTo>
                <a:lnTo>
                  <a:pt x="847470" y="26924"/>
                </a:lnTo>
                <a:lnTo>
                  <a:pt x="871600" y="29083"/>
                </a:lnTo>
                <a:lnTo>
                  <a:pt x="892429" y="32385"/>
                </a:lnTo>
                <a:lnTo>
                  <a:pt x="908684" y="38862"/>
                </a:lnTo>
                <a:lnTo>
                  <a:pt x="925194" y="44196"/>
                </a:lnTo>
                <a:lnTo>
                  <a:pt x="941450" y="46355"/>
                </a:lnTo>
                <a:lnTo>
                  <a:pt x="957960" y="47498"/>
                </a:lnTo>
                <a:lnTo>
                  <a:pt x="957960" y="47498"/>
                </a:lnTo>
                <a:lnTo>
                  <a:pt x="977772" y="46355"/>
                </a:lnTo>
                <a:lnTo>
                  <a:pt x="1001903" y="44196"/>
                </a:lnTo>
                <a:lnTo>
                  <a:pt x="1031367" y="40640"/>
                </a:lnTo>
                <a:lnTo>
                  <a:pt x="1059815" y="34544"/>
                </a:lnTo>
                <a:lnTo>
                  <a:pt x="1082929" y="29083"/>
                </a:lnTo>
                <a:lnTo>
                  <a:pt x="1104772" y="25908"/>
                </a:lnTo>
                <a:lnTo>
                  <a:pt x="1124331" y="24765"/>
                </a:lnTo>
                <a:lnTo>
                  <a:pt x="1124331" y="24765"/>
                </a:lnTo>
                <a:lnTo>
                  <a:pt x="1144016" y="25908"/>
                </a:lnTo>
                <a:lnTo>
                  <a:pt x="1164590" y="29083"/>
                </a:lnTo>
                <a:lnTo>
                  <a:pt x="1184402" y="33401"/>
                </a:lnTo>
                <a:lnTo>
                  <a:pt x="1204595" y="39497"/>
                </a:lnTo>
                <a:lnTo>
                  <a:pt x="1224025" y="44196"/>
                </a:lnTo>
                <a:lnTo>
                  <a:pt x="1244854" y="47498"/>
                </a:lnTo>
                <a:lnTo>
                  <a:pt x="1266444" y="48514"/>
                </a:lnTo>
                <a:lnTo>
                  <a:pt x="1293875" y="47498"/>
                </a:lnTo>
                <a:lnTo>
                  <a:pt x="1321181" y="46355"/>
                </a:lnTo>
                <a:lnTo>
                  <a:pt x="1344548" y="42037"/>
                </a:lnTo>
                <a:lnTo>
                  <a:pt x="1367282" y="36703"/>
                </a:lnTo>
                <a:lnTo>
                  <a:pt x="1392428" y="31242"/>
                </a:lnTo>
                <a:lnTo>
                  <a:pt x="1419097" y="29083"/>
                </a:lnTo>
                <a:lnTo>
                  <a:pt x="1419097" y="29083"/>
                </a:lnTo>
                <a:lnTo>
                  <a:pt x="1446530" y="29845"/>
                </a:lnTo>
                <a:lnTo>
                  <a:pt x="1471295" y="34544"/>
                </a:lnTo>
                <a:lnTo>
                  <a:pt x="1496568" y="39497"/>
                </a:lnTo>
                <a:lnTo>
                  <a:pt x="1520570" y="45339"/>
                </a:lnTo>
                <a:lnTo>
                  <a:pt x="1546859" y="49657"/>
                </a:lnTo>
                <a:lnTo>
                  <a:pt x="1574292" y="52832"/>
                </a:lnTo>
                <a:lnTo>
                  <a:pt x="1601596" y="56134"/>
                </a:lnTo>
                <a:lnTo>
                  <a:pt x="1631569" y="58293"/>
                </a:lnTo>
                <a:lnTo>
                  <a:pt x="1656333" y="59309"/>
                </a:lnTo>
                <a:lnTo>
                  <a:pt x="1678305" y="60452"/>
                </a:lnTo>
                <a:lnTo>
                  <a:pt x="1699133" y="60452"/>
                </a:lnTo>
                <a:lnTo>
                  <a:pt x="1720849" y="60452"/>
                </a:lnTo>
                <a:lnTo>
                  <a:pt x="1743074" y="60452"/>
                </a:lnTo>
                <a:lnTo>
                  <a:pt x="1765808" y="61468"/>
                </a:lnTo>
                <a:lnTo>
                  <a:pt x="1788795" y="61468"/>
                </a:lnTo>
                <a:lnTo>
                  <a:pt x="1809749" y="62611"/>
                </a:lnTo>
                <a:lnTo>
                  <a:pt x="1822704" y="63627"/>
                </a:lnTo>
                <a:lnTo>
                  <a:pt x="1831720" y="6477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5642" y="2325116"/>
            <a:ext cx="949325" cy="55880"/>
          </a:xfrm>
          <a:custGeom>
            <a:avLst/>
            <a:gdLst/>
            <a:ahLst/>
            <a:cxnLst/>
            <a:rect l="l" t="t" r="r" b="b"/>
            <a:pathLst>
              <a:path w="949325" h="55880">
                <a:moveTo>
                  <a:pt x="0" y="5333"/>
                </a:moveTo>
                <a:lnTo>
                  <a:pt x="22987" y="5333"/>
                </a:lnTo>
                <a:lnTo>
                  <a:pt x="42799" y="6476"/>
                </a:lnTo>
                <a:lnTo>
                  <a:pt x="63626" y="9651"/>
                </a:lnTo>
                <a:lnTo>
                  <a:pt x="81280" y="15112"/>
                </a:lnTo>
                <a:lnTo>
                  <a:pt x="97536" y="22987"/>
                </a:lnTo>
                <a:lnTo>
                  <a:pt x="112649" y="31622"/>
                </a:lnTo>
                <a:lnTo>
                  <a:pt x="128143" y="36956"/>
                </a:lnTo>
                <a:lnTo>
                  <a:pt x="148970" y="39115"/>
                </a:lnTo>
                <a:lnTo>
                  <a:pt x="148970" y="39115"/>
                </a:lnTo>
                <a:lnTo>
                  <a:pt x="170561" y="36956"/>
                </a:lnTo>
                <a:lnTo>
                  <a:pt x="193929" y="31622"/>
                </a:lnTo>
                <a:lnTo>
                  <a:pt x="216662" y="24002"/>
                </a:lnTo>
                <a:lnTo>
                  <a:pt x="236474" y="17271"/>
                </a:lnTo>
                <a:lnTo>
                  <a:pt x="254126" y="11810"/>
                </a:lnTo>
                <a:lnTo>
                  <a:pt x="270256" y="11049"/>
                </a:lnTo>
                <a:lnTo>
                  <a:pt x="285750" y="11810"/>
                </a:lnTo>
                <a:lnTo>
                  <a:pt x="302387" y="16128"/>
                </a:lnTo>
                <a:lnTo>
                  <a:pt x="318515" y="22987"/>
                </a:lnTo>
                <a:lnTo>
                  <a:pt x="337312" y="30480"/>
                </a:lnTo>
                <a:lnTo>
                  <a:pt x="355600" y="35940"/>
                </a:lnTo>
                <a:lnTo>
                  <a:pt x="376808" y="38100"/>
                </a:lnTo>
                <a:lnTo>
                  <a:pt x="397382" y="35940"/>
                </a:lnTo>
                <a:lnTo>
                  <a:pt x="417194" y="32638"/>
                </a:lnTo>
                <a:lnTo>
                  <a:pt x="435863" y="28320"/>
                </a:lnTo>
                <a:lnTo>
                  <a:pt x="452500" y="21843"/>
                </a:lnTo>
                <a:lnTo>
                  <a:pt x="468630" y="16128"/>
                </a:lnTo>
                <a:lnTo>
                  <a:pt x="487425" y="12953"/>
                </a:lnTo>
                <a:lnTo>
                  <a:pt x="507238" y="11810"/>
                </a:lnTo>
                <a:lnTo>
                  <a:pt x="526669" y="13969"/>
                </a:lnTo>
                <a:lnTo>
                  <a:pt x="544321" y="18287"/>
                </a:lnTo>
                <a:lnTo>
                  <a:pt x="561848" y="22987"/>
                </a:lnTo>
                <a:lnTo>
                  <a:pt x="581659" y="25907"/>
                </a:lnTo>
                <a:lnTo>
                  <a:pt x="603250" y="25907"/>
                </a:lnTo>
                <a:lnTo>
                  <a:pt x="624839" y="21843"/>
                </a:lnTo>
                <a:lnTo>
                  <a:pt x="642493" y="16128"/>
                </a:lnTo>
                <a:lnTo>
                  <a:pt x="659130" y="11810"/>
                </a:lnTo>
                <a:lnTo>
                  <a:pt x="676782" y="6476"/>
                </a:lnTo>
                <a:lnTo>
                  <a:pt x="696594" y="2412"/>
                </a:lnTo>
                <a:lnTo>
                  <a:pt x="716026" y="0"/>
                </a:lnTo>
                <a:lnTo>
                  <a:pt x="716026" y="0"/>
                </a:lnTo>
                <a:lnTo>
                  <a:pt x="733679" y="4318"/>
                </a:lnTo>
                <a:lnTo>
                  <a:pt x="752348" y="9651"/>
                </a:lnTo>
                <a:lnTo>
                  <a:pt x="770763" y="16128"/>
                </a:lnTo>
                <a:lnTo>
                  <a:pt x="789432" y="22987"/>
                </a:lnTo>
                <a:lnTo>
                  <a:pt x="810259" y="28320"/>
                </a:lnTo>
                <a:lnTo>
                  <a:pt x="832231" y="30480"/>
                </a:lnTo>
                <a:lnTo>
                  <a:pt x="853820" y="28320"/>
                </a:lnTo>
                <a:lnTo>
                  <a:pt x="874776" y="25907"/>
                </a:lnTo>
                <a:lnTo>
                  <a:pt x="894588" y="25145"/>
                </a:lnTo>
                <a:lnTo>
                  <a:pt x="914400" y="28320"/>
                </a:lnTo>
                <a:lnTo>
                  <a:pt x="929513" y="34797"/>
                </a:lnTo>
                <a:lnTo>
                  <a:pt x="940307" y="43560"/>
                </a:lnTo>
                <a:lnTo>
                  <a:pt x="949325" y="553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01698" y="2532379"/>
            <a:ext cx="2512060" cy="80010"/>
          </a:xfrm>
          <a:custGeom>
            <a:avLst/>
            <a:gdLst/>
            <a:ahLst/>
            <a:cxnLst/>
            <a:rect l="l" t="t" r="r" b="b"/>
            <a:pathLst>
              <a:path w="2512060" h="80010">
                <a:moveTo>
                  <a:pt x="62610" y="79629"/>
                </a:moveTo>
                <a:lnTo>
                  <a:pt x="62610" y="79629"/>
                </a:lnTo>
                <a:lnTo>
                  <a:pt x="0" y="33908"/>
                </a:lnTo>
                <a:lnTo>
                  <a:pt x="5714" y="21970"/>
                </a:lnTo>
                <a:lnTo>
                  <a:pt x="16509" y="11175"/>
                </a:lnTo>
                <a:lnTo>
                  <a:pt x="34162" y="3682"/>
                </a:lnTo>
                <a:lnTo>
                  <a:pt x="56895" y="0"/>
                </a:lnTo>
                <a:lnTo>
                  <a:pt x="79247" y="1524"/>
                </a:lnTo>
                <a:lnTo>
                  <a:pt x="100837" y="5461"/>
                </a:lnTo>
                <a:lnTo>
                  <a:pt x="120650" y="12318"/>
                </a:lnTo>
                <a:lnTo>
                  <a:pt x="137159" y="19812"/>
                </a:lnTo>
                <a:lnTo>
                  <a:pt x="153415" y="26288"/>
                </a:lnTo>
                <a:lnTo>
                  <a:pt x="169544" y="33908"/>
                </a:lnTo>
                <a:lnTo>
                  <a:pt x="188340" y="38226"/>
                </a:lnTo>
                <a:lnTo>
                  <a:pt x="208025" y="39243"/>
                </a:lnTo>
                <a:lnTo>
                  <a:pt x="228981" y="36068"/>
                </a:lnTo>
                <a:lnTo>
                  <a:pt x="253110" y="28448"/>
                </a:lnTo>
                <a:lnTo>
                  <a:pt x="275081" y="19812"/>
                </a:lnTo>
                <a:lnTo>
                  <a:pt x="294894" y="11175"/>
                </a:lnTo>
                <a:lnTo>
                  <a:pt x="313181" y="6476"/>
                </a:lnTo>
                <a:lnTo>
                  <a:pt x="331977" y="3682"/>
                </a:lnTo>
                <a:lnTo>
                  <a:pt x="350646" y="1524"/>
                </a:lnTo>
                <a:lnTo>
                  <a:pt x="371220" y="1524"/>
                </a:lnTo>
                <a:lnTo>
                  <a:pt x="394207" y="2539"/>
                </a:lnTo>
                <a:lnTo>
                  <a:pt x="417194" y="5461"/>
                </a:lnTo>
                <a:lnTo>
                  <a:pt x="442468" y="12318"/>
                </a:lnTo>
                <a:lnTo>
                  <a:pt x="464438" y="20955"/>
                </a:lnTo>
                <a:lnTo>
                  <a:pt x="513333" y="37083"/>
                </a:lnTo>
                <a:lnTo>
                  <a:pt x="558419" y="46862"/>
                </a:lnTo>
                <a:lnTo>
                  <a:pt x="577088" y="50037"/>
                </a:lnTo>
                <a:lnTo>
                  <a:pt x="597915" y="52196"/>
                </a:lnTo>
                <a:lnTo>
                  <a:pt x="618870" y="52196"/>
                </a:lnTo>
                <a:lnTo>
                  <a:pt x="638682" y="50037"/>
                </a:lnTo>
                <a:lnTo>
                  <a:pt x="661288" y="46862"/>
                </a:lnTo>
                <a:lnTo>
                  <a:pt x="688720" y="40386"/>
                </a:lnTo>
                <a:lnTo>
                  <a:pt x="715009" y="32766"/>
                </a:lnTo>
                <a:lnTo>
                  <a:pt x="742314" y="27431"/>
                </a:lnTo>
                <a:lnTo>
                  <a:pt x="769746" y="23113"/>
                </a:lnTo>
                <a:lnTo>
                  <a:pt x="792733" y="23113"/>
                </a:lnTo>
                <a:lnTo>
                  <a:pt x="817879" y="25273"/>
                </a:lnTo>
                <a:lnTo>
                  <a:pt x="840994" y="29591"/>
                </a:lnTo>
                <a:lnTo>
                  <a:pt x="860806" y="34925"/>
                </a:lnTo>
                <a:lnTo>
                  <a:pt x="879475" y="40386"/>
                </a:lnTo>
                <a:lnTo>
                  <a:pt x="897889" y="45085"/>
                </a:lnTo>
                <a:lnTo>
                  <a:pt x="917701" y="47879"/>
                </a:lnTo>
                <a:lnTo>
                  <a:pt x="936370" y="50037"/>
                </a:lnTo>
                <a:lnTo>
                  <a:pt x="953643" y="52196"/>
                </a:lnTo>
                <a:lnTo>
                  <a:pt x="972312" y="55880"/>
                </a:lnTo>
                <a:lnTo>
                  <a:pt x="991107" y="58674"/>
                </a:lnTo>
                <a:lnTo>
                  <a:pt x="1010538" y="61975"/>
                </a:lnTo>
                <a:lnTo>
                  <a:pt x="1028191" y="63373"/>
                </a:lnTo>
                <a:lnTo>
                  <a:pt x="1048003" y="61975"/>
                </a:lnTo>
                <a:lnTo>
                  <a:pt x="1069594" y="58674"/>
                </a:lnTo>
                <a:lnTo>
                  <a:pt x="1092962" y="55880"/>
                </a:lnTo>
                <a:lnTo>
                  <a:pt x="1112393" y="51181"/>
                </a:lnTo>
                <a:lnTo>
                  <a:pt x="1132204" y="46862"/>
                </a:lnTo>
                <a:lnTo>
                  <a:pt x="1152016" y="42544"/>
                </a:lnTo>
                <a:lnTo>
                  <a:pt x="1172590" y="39243"/>
                </a:lnTo>
                <a:lnTo>
                  <a:pt x="1199895" y="37083"/>
                </a:lnTo>
                <a:lnTo>
                  <a:pt x="1228344" y="34925"/>
                </a:lnTo>
                <a:lnTo>
                  <a:pt x="1253489" y="33908"/>
                </a:lnTo>
                <a:lnTo>
                  <a:pt x="1280921" y="37083"/>
                </a:lnTo>
                <a:lnTo>
                  <a:pt x="1307464" y="41401"/>
                </a:lnTo>
                <a:lnTo>
                  <a:pt x="1330197" y="46862"/>
                </a:lnTo>
                <a:lnTo>
                  <a:pt x="1354327" y="52196"/>
                </a:lnTo>
                <a:lnTo>
                  <a:pt x="1379854" y="56895"/>
                </a:lnTo>
                <a:lnTo>
                  <a:pt x="1401444" y="60832"/>
                </a:lnTo>
                <a:lnTo>
                  <a:pt x="1420240" y="64516"/>
                </a:lnTo>
                <a:lnTo>
                  <a:pt x="1440688" y="66675"/>
                </a:lnTo>
                <a:lnTo>
                  <a:pt x="1465961" y="67691"/>
                </a:lnTo>
                <a:lnTo>
                  <a:pt x="1491488" y="66675"/>
                </a:lnTo>
                <a:lnTo>
                  <a:pt x="1515237" y="64516"/>
                </a:lnTo>
                <a:lnTo>
                  <a:pt x="1537589" y="59817"/>
                </a:lnTo>
                <a:lnTo>
                  <a:pt x="1557019" y="55880"/>
                </a:lnTo>
                <a:lnTo>
                  <a:pt x="1580768" y="50037"/>
                </a:lnTo>
                <a:lnTo>
                  <a:pt x="1607439" y="45719"/>
                </a:lnTo>
                <a:lnTo>
                  <a:pt x="1630426" y="41401"/>
                </a:lnTo>
                <a:lnTo>
                  <a:pt x="1651380" y="38226"/>
                </a:lnTo>
                <a:lnTo>
                  <a:pt x="1668652" y="38226"/>
                </a:lnTo>
                <a:lnTo>
                  <a:pt x="1686305" y="38226"/>
                </a:lnTo>
                <a:lnTo>
                  <a:pt x="1703831" y="40386"/>
                </a:lnTo>
                <a:lnTo>
                  <a:pt x="1726564" y="45719"/>
                </a:lnTo>
                <a:lnTo>
                  <a:pt x="1753869" y="53720"/>
                </a:lnTo>
                <a:lnTo>
                  <a:pt x="1780159" y="61975"/>
                </a:lnTo>
                <a:lnTo>
                  <a:pt x="1805431" y="70993"/>
                </a:lnTo>
                <a:lnTo>
                  <a:pt x="1827402" y="75311"/>
                </a:lnTo>
                <a:lnTo>
                  <a:pt x="1850389" y="76326"/>
                </a:lnTo>
                <a:lnTo>
                  <a:pt x="1878838" y="75311"/>
                </a:lnTo>
                <a:lnTo>
                  <a:pt x="1909444" y="72008"/>
                </a:lnTo>
                <a:lnTo>
                  <a:pt x="1940052" y="65531"/>
                </a:lnTo>
                <a:lnTo>
                  <a:pt x="1967356" y="59817"/>
                </a:lnTo>
                <a:lnTo>
                  <a:pt x="1989327" y="54737"/>
                </a:lnTo>
                <a:lnTo>
                  <a:pt x="2009139" y="51181"/>
                </a:lnTo>
                <a:lnTo>
                  <a:pt x="2032253" y="49021"/>
                </a:lnTo>
                <a:lnTo>
                  <a:pt x="2056384" y="50037"/>
                </a:lnTo>
                <a:lnTo>
                  <a:pt x="2082291" y="54737"/>
                </a:lnTo>
                <a:lnTo>
                  <a:pt x="2106676" y="60832"/>
                </a:lnTo>
                <a:lnTo>
                  <a:pt x="2131949" y="67691"/>
                </a:lnTo>
                <a:lnTo>
                  <a:pt x="2155698" y="73151"/>
                </a:lnTo>
                <a:lnTo>
                  <a:pt x="2179828" y="75311"/>
                </a:lnTo>
                <a:lnTo>
                  <a:pt x="2203957" y="74168"/>
                </a:lnTo>
                <a:lnTo>
                  <a:pt x="2228088" y="70993"/>
                </a:lnTo>
                <a:lnTo>
                  <a:pt x="2250059" y="65531"/>
                </a:lnTo>
                <a:lnTo>
                  <a:pt x="2272029" y="59817"/>
                </a:lnTo>
                <a:lnTo>
                  <a:pt x="2291715" y="55880"/>
                </a:lnTo>
                <a:lnTo>
                  <a:pt x="2312289" y="53720"/>
                </a:lnTo>
                <a:lnTo>
                  <a:pt x="2336418" y="54737"/>
                </a:lnTo>
                <a:lnTo>
                  <a:pt x="2360549" y="58038"/>
                </a:lnTo>
                <a:lnTo>
                  <a:pt x="2382519" y="60832"/>
                </a:lnTo>
                <a:lnTo>
                  <a:pt x="2405506" y="63373"/>
                </a:lnTo>
                <a:lnTo>
                  <a:pt x="2428621" y="64516"/>
                </a:lnTo>
                <a:lnTo>
                  <a:pt x="2428621" y="64516"/>
                </a:lnTo>
                <a:lnTo>
                  <a:pt x="2451227" y="61975"/>
                </a:lnTo>
                <a:lnTo>
                  <a:pt x="2471039" y="58038"/>
                </a:lnTo>
                <a:lnTo>
                  <a:pt x="2486532" y="54737"/>
                </a:lnTo>
                <a:lnTo>
                  <a:pt x="2499487" y="56895"/>
                </a:lnTo>
                <a:lnTo>
                  <a:pt x="2511679" y="619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10886" y="2550794"/>
            <a:ext cx="1655445" cy="69850"/>
          </a:xfrm>
          <a:custGeom>
            <a:avLst/>
            <a:gdLst/>
            <a:ahLst/>
            <a:cxnLst/>
            <a:rect l="l" t="t" r="r" b="b"/>
            <a:pathLst>
              <a:path w="1655445" h="69850">
                <a:moveTo>
                  <a:pt x="0" y="33781"/>
                </a:moveTo>
                <a:lnTo>
                  <a:pt x="7492" y="37465"/>
                </a:lnTo>
                <a:lnTo>
                  <a:pt x="21971" y="44958"/>
                </a:lnTo>
                <a:lnTo>
                  <a:pt x="39624" y="54737"/>
                </a:lnTo>
                <a:lnTo>
                  <a:pt x="60071" y="62230"/>
                </a:lnTo>
                <a:lnTo>
                  <a:pt x="83185" y="67691"/>
                </a:lnTo>
                <a:lnTo>
                  <a:pt x="107314" y="69850"/>
                </a:lnTo>
                <a:lnTo>
                  <a:pt x="130301" y="67691"/>
                </a:lnTo>
                <a:lnTo>
                  <a:pt x="153288" y="62230"/>
                </a:lnTo>
                <a:lnTo>
                  <a:pt x="171703" y="55753"/>
                </a:lnTo>
                <a:lnTo>
                  <a:pt x="192532" y="43561"/>
                </a:lnTo>
                <a:lnTo>
                  <a:pt x="215646" y="32766"/>
                </a:lnTo>
                <a:lnTo>
                  <a:pt x="236474" y="21971"/>
                </a:lnTo>
                <a:lnTo>
                  <a:pt x="257048" y="14351"/>
                </a:lnTo>
                <a:lnTo>
                  <a:pt x="276860" y="9017"/>
                </a:lnTo>
                <a:lnTo>
                  <a:pt x="295528" y="6858"/>
                </a:lnTo>
                <a:lnTo>
                  <a:pt x="312800" y="6858"/>
                </a:lnTo>
                <a:lnTo>
                  <a:pt x="330453" y="10033"/>
                </a:lnTo>
                <a:lnTo>
                  <a:pt x="350265" y="15493"/>
                </a:lnTo>
                <a:lnTo>
                  <a:pt x="370839" y="21971"/>
                </a:lnTo>
                <a:lnTo>
                  <a:pt x="393064" y="27305"/>
                </a:lnTo>
                <a:lnTo>
                  <a:pt x="413638" y="30606"/>
                </a:lnTo>
                <a:lnTo>
                  <a:pt x="436625" y="30606"/>
                </a:lnTo>
                <a:lnTo>
                  <a:pt x="457580" y="27305"/>
                </a:lnTo>
                <a:lnTo>
                  <a:pt x="478409" y="21971"/>
                </a:lnTo>
                <a:lnTo>
                  <a:pt x="501141" y="14351"/>
                </a:lnTo>
                <a:lnTo>
                  <a:pt x="528447" y="7874"/>
                </a:lnTo>
                <a:lnTo>
                  <a:pt x="552958" y="2540"/>
                </a:lnTo>
                <a:lnTo>
                  <a:pt x="575563" y="0"/>
                </a:lnTo>
                <a:lnTo>
                  <a:pt x="596900" y="2540"/>
                </a:lnTo>
                <a:lnTo>
                  <a:pt x="618489" y="7874"/>
                </a:lnTo>
                <a:lnTo>
                  <a:pt x="641476" y="15493"/>
                </a:lnTo>
                <a:lnTo>
                  <a:pt x="661288" y="22987"/>
                </a:lnTo>
                <a:lnTo>
                  <a:pt x="682878" y="29464"/>
                </a:lnTo>
                <a:lnTo>
                  <a:pt x="707389" y="35306"/>
                </a:lnTo>
                <a:lnTo>
                  <a:pt x="733298" y="37465"/>
                </a:lnTo>
                <a:lnTo>
                  <a:pt x="757427" y="36322"/>
                </a:lnTo>
                <a:lnTo>
                  <a:pt x="778255" y="33781"/>
                </a:lnTo>
                <a:lnTo>
                  <a:pt x="796671" y="30606"/>
                </a:lnTo>
                <a:lnTo>
                  <a:pt x="815339" y="26670"/>
                </a:lnTo>
                <a:lnTo>
                  <a:pt x="835151" y="20828"/>
                </a:lnTo>
                <a:lnTo>
                  <a:pt x="858265" y="16510"/>
                </a:lnTo>
                <a:lnTo>
                  <a:pt x="881252" y="15493"/>
                </a:lnTo>
                <a:lnTo>
                  <a:pt x="904239" y="17653"/>
                </a:lnTo>
                <a:lnTo>
                  <a:pt x="923036" y="21971"/>
                </a:lnTo>
                <a:lnTo>
                  <a:pt x="923036" y="21971"/>
                </a:lnTo>
                <a:lnTo>
                  <a:pt x="942466" y="28448"/>
                </a:lnTo>
                <a:lnTo>
                  <a:pt x="963295" y="36322"/>
                </a:lnTo>
                <a:lnTo>
                  <a:pt x="987425" y="42418"/>
                </a:lnTo>
                <a:lnTo>
                  <a:pt x="1017015" y="47117"/>
                </a:lnTo>
                <a:lnTo>
                  <a:pt x="1046479" y="48260"/>
                </a:lnTo>
                <a:lnTo>
                  <a:pt x="1073912" y="47117"/>
                </a:lnTo>
                <a:lnTo>
                  <a:pt x="1099058" y="42418"/>
                </a:lnTo>
                <a:lnTo>
                  <a:pt x="1119886" y="37465"/>
                </a:lnTo>
                <a:lnTo>
                  <a:pt x="1138682" y="31623"/>
                </a:lnTo>
                <a:lnTo>
                  <a:pt x="1154811" y="27305"/>
                </a:lnTo>
                <a:lnTo>
                  <a:pt x="1171448" y="24130"/>
                </a:lnTo>
                <a:lnTo>
                  <a:pt x="1189101" y="21971"/>
                </a:lnTo>
                <a:lnTo>
                  <a:pt x="1206373" y="20828"/>
                </a:lnTo>
                <a:lnTo>
                  <a:pt x="1225041" y="20828"/>
                </a:lnTo>
                <a:lnTo>
                  <a:pt x="1243457" y="21971"/>
                </a:lnTo>
                <a:lnTo>
                  <a:pt x="1261110" y="24130"/>
                </a:lnTo>
                <a:lnTo>
                  <a:pt x="1280922" y="28448"/>
                </a:lnTo>
                <a:lnTo>
                  <a:pt x="1320418" y="41402"/>
                </a:lnTo>
                <a:lnTo>
                  <a:pt x="1358646" y="48260"/>
                </a:lnTo>
                <a:lnTo>
                  <a:pt x="1382395" y="50418"/>
                </a:lnTo>
                <a:lnTo>
                  <a:pt x="1403603" y="54737"/>
                </a:lnTo>
                <a:lnTo>
                  <a:pt x="1424177" y="55753"/>
                </a:lnTo>
                <a:lnTo>
                  <a:pt x="1447164" y="53593"/>
                </a:lnTo>
                <a:lnTo>
                  <a:pt x="1474597" y="49276"/>
                </a:lnTo>
                <a:lnTo>
                  <a:pt x="1499742" y="47117"/>
                </a:lnTo>
                <a:lnTo>
                  <a:pt x="1524889" y="44958"/>
                </a:lnTo>
                <a:lnTo>
                  <a:pt x="1546860" y="41402"/>
                </a:lnTo>
                <a:lnTo>
                  <a:pt x="1566672" y="39624"/>
                </a:lnTo>
                <a:lnTo>
                  <a:pt x="1583943" y="37465"/>
                </a:lnTo>
                <a:lnTo>
                  <a:pt x="1600580" y="36322"/>
                </a:lnTo>
                <a:lnTo>
                  <a:pt x="1617090" y="36322"/>
                </a:lnTo>
                <a:lnTo>
                  <a:pt x="1617090" y="36322"/>
                </a:lnTo>
                <a:lnTo>
                  <a:pt x="1632203" y="37465"/>
                </a:lnTo>
                <a:lnTo>
                  <a:pt x="1645539" y="38481"/>
                </a:lnTo>
                <a:lnTo>
                  <a:pt x="1655317" y="3962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66204" y="2590419"/>
            <a:ext cx="6985" cy="8890"/>
          </a:xfrm>
          <a:custGeom>
            <a:avLst/>
            <a:gdLst/>
            <a:ahLst/>
            <a:cxnLst/>
            <a:rect l="l" t="t" r="r" b="b"/>
            <a:pathLst>
              <a:path w="6985" h="8889">
                <a:moveTo>
                  <a:pt x="6477" y="0"/>
                </a:moveTo>
                <a:lnTo>
                  <a:pt x="0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57025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99032" y="792479"/>
            <a:ext cx="223494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459736" y="0"/>
                </a:moveTo>
                <a:lnTo>
                  <a:pt x="0" y="0"/>
                </a:lnTo>
                <a:lnTo>
                  <a:pt x="0" y="475488"/>
                </a:lnTo>
                <a:lnTo>
                  <a:pt x="2380488" y="475488"/>
                </a:lnTo>
                <a:lnTo>
                  <a:pt x="2459736" y="396239"/>
                </a:lnTo>
                <a:lnTo>
                  <a:pt x="24597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81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9990" cy="475615"/>
          </a:xfrm>
          <a:custGeom>
            <a:avLst/>
            <a:gdLst/>
            <a:ahLst/>
            <a:cxnLst/>
            <a:rect l="l" t="t" r="r" b="b"/>
            <a:pathLst>
              <a:path w="2459990" h="475615">
                <a:moveTo>
                  <a:pt x="2380488" y="475488"/>
                </a:moveTo>
                <a:lnTo>
                  <a:pt x="2396363" y="412114"/>
                </a:lnTo>
                <a:lnTo>
                  <a:pt x="2459736" y="396239"/>
                </a:lnTo>
                <a:lnTo>
                  <a:pt x="2380488" y="475488"/>
                </a:lnTo>
                <a:lnTo>
                  <a:pt x="0" y="475488"/>
                </a:lnTo>
                <a:lnTo>
                  <a:pt x="0" y="0"/>
                </a:lnTo>
                <a:lnTo>
                  <a:pt x="2459736" y="0"/>
                </a:lnTo>
                <a:lnTo>
                  <a:pt x="24597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37667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Excretion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spc="-65" dirty="0">
                <a:latin typeface="Lucida Sans"/>
                <a:cs typeface="Lucida Sans"/>
              </a:rPr>
              <a:t>done </a:t>
            </a:r>
            <a:r>
              <a:rPr sz="1500" spc="-35" dirty="0">
                <a:latin typeface="Lucida Sans"/>
                <a:cs typeface="Lucida Sans"/>
              </a:rPr>
              <a:t>by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pair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28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kidneys</a:t>
            </a:r>
            <a:r>
              <a:rPr sz="1500" spc="-5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Excretory </a:t>
            </a:r>
            <a:r>
              <a:rPr sz="1500" spc="-15" dirty="0">
                <a:latin typeface="Lucida Sans"/>
                <a:cs typeface="Lucida Sans"/>
              </a:rPr>
              <a:t>waste</a:t>
            </a:r>
            <a:r>
              <a:rPr sz="1500" spc="-32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material </a:t>
            </a:r>
            <a:r>
              <a:rPr sz="1500" spc="-60" dirty="0">
                <a:latin typeface="Lucida Sans"/>
                <a:cs typeface="Lucida Sans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ammonia </a:t>
            </a:r>
            <a:r>
              <a:rPr sz="1500" spc="-75" dirty="0">
                <a:latin typeface="Lucida Sans"/>
                <a:cs typeface="Lucida Sans"/>
              </a:rPr>
              <a:t>in </a:t>
            </a:r>
            <a:r>
              <a:rPr sz="1500" spc="-60" dirty="0">
                <a:latin typeface="Lucida Sans"/>
                <a:cs typeface="Lucida Sans"/>
              </a:rPr>
              <a:t>larval </a:t>
            </a:r>
            <a:r>
              <a:rPr sz="1500" spc="-75" dirty="0">
                <a:latin typeface="Lucida Sans"/>
                <a:cs typeface="Lucida Sans"/>
              </a:rPr>
              <a:t>forms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urea </a:t>
            </a:r>
            <a:r>
              <a:rPr sz="1500" spc="-75" dirty="0">
                <a:latin typeface="Lucida Sans"/>
                <a:cs typeface="Lucida Sans"/>
              </a:rPr>
              <a:t>in adults.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Urinary bladder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19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present.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48984" y="1880615"/>
            <a:ext cx="2660904" cy="32644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261740" y="1613915"/>
            <a:ext cx="1163955" cy="70485"/>
          </a:xfrm>
          <a:custGeom>
            <a:avLst/>
            <a:gdLst/>
            <a:ahLst/>
            <a:cxnLst/>
            <a:rect l="l" t="t" r="r" b="b"/>
            <a:pathLst>
              <a:path w="1163954" h="70485">
                <a:moveTo>
                  <a:pt x="0" y="41402"/>
                </a:moveTo>
                <a:lnTo>
                  <a:pt x="8636" y="43180"/>
                </a:lnTo>
                <a:lnTo>
                  <a:pt x="21589" y="49657"/>
                </a:lnTo>
                <a:lnTo>
                  <a:pt x="40386" y="58293"/>
                </a:lnTo>
                <a:lnTo>
                  <a:pt x="62357" y="64770"/>
                </a:lnTo>
                <a:lnTo>
                  <a:pt x="84328" y="69469"/>
                </a:lnTo>
                <a:lnTo>
                  <a:pt x="110489" y="70485"/>
                </a:lnTo>
                <a:lnTo>
                  <a:pt x="135382" y="68325"/>
                </a:lnTo>
                <a:lnTo>
                  <a:pt x="158750" y="64770"/>
                </a:lnTo>
                <a:lnTo>
                  <a:pt x="179324" y="59690"/>
                </a:lnTo>
                <a:lnTo>
                  <a:pt x="201295" y="56134"/>
                </a:lnTo>
                <a:lnTo>
                  <a:pt x="219963" y="51054"/>
                </a:lnTo>
                <a:lnTo>
                  <a:pt x="236220" y="45338"/>
                </a:lnTo>
                <a:lnTo>
                  <a:pt x="236220" y="45338"/>
                </a:lnTo>
                <a:lnTo>
                  <a:pt x="254888" y="39878"/>
                </a:lnTo>
                <a:lnTo>
                  <a:pt x="279019" y="33400"/>
                </a:lnTo>
                <a:lnTo>
                  <a:pt x="306450" y="28067"/>
                </a:lnTo>
                <a:lnTo>
                  <a:pt x="329438" y="22606"/>
                </a:lnTo>
                <a:lnTo>
                  <a:pt x="348869" y="17272"/>
                </a:lnTo>
                <a:lnTo>
                  <a:pt x="365379" y="11811"/>
                </a:lnTo>
                <a:lnTo>
                  <a:pt x="383032" y="8636"/>
                </a:lnTo>
                <a:lnTo>
                  <a:pt x="399669" y="8636"/>
                </a:lnTo>
                <a:lnTo>
                  <a:pt x="417322" y="10795"/>
                </a:lnTo>
                <a:lnTo>
                  <a:pt x="436753" y="13970"/>
                </a:lnTo>
                <a:lnTo>
                  <a:pt x="456564" y="17272"/>
                </a:lnTo>
                <a:lnTo>
                  <a:pt x="477012" y="19431"/>
                </a:lnTo>
                <a:lnTo>
                  <a:pt x="497967" y="21590"/>
                </a:lnTo>
                <a:lnTo>
                  <a:pt x="516636" y="23749"/>
                </a:lnTo>
                <a:lnTo>
                  <a:pt x="536448" y="24765"/>
                </a:lnTo>
                <a:lnTo>
                  <a:pt x="555117" y="24765"/>
                </a:lnTo>
                <a:lnTo>
                  <a:pt x="573532" y="23749"/>
                </a:lnTo>
                <a:lnTo>
                  <a:pt x="594360" y="22606"/>
                </a:lnTo>
                <a:lnTo>
                  <a:pt x="616331" y="20447"/>
                </a:lnTo>
                <a:lnTo>
                  <a:pt x="635762" y="19431"/>
                </a:lnTo>
                <a:lnTo>
                  <a:pt x="659130" y="18287"/>
                </a:lnTo>
                <a:lnTo>
                  <a:pt x="684022" y="15748"/>
                </a:lnTo>
                <a:lnTo>
                  <a:pt x="703834" y="12954"/>
                </a:lnTo>
                <a:lnTo>
                  <a:pt x="723646" y="10795"/>
                </a:lnTo>
                <a:lnTo>
                  <a:pt x="747395" y="8636"/>
                </a:lnTo>
                <a:lnTo>
                  <a:pt x="772922" y="6096"/>
                </a:lnTo>
                <a:lnTo>
                  <a:pt x="796036" y="3175"/>
                </a:lnTo>
                <a:lnTo>
                  <a:pt x="816863" y="1016"/>
                </a:lnTo>
                <a:lnTo>
                  <a:pt x="836295" y="0"/>
                </a:lnTo>
                <a:lnTo>
                  <a:pt x="836295" y="0"/>
                </a:lnTo>
                <a:lnTo>
                  <a:pt x="857250" y="2159"/>
                </a:lnTo>
                <a:lnTo>
                  <a:pt x="875538" y="4953"/>
                </a:lnTo>
                <a:lnTo>
                  <a:pt x="894334" y="8636"/>
                </a:lnTo>
                <a:lnTo>
                  <a:pt x="914019" y="11811"/>
                </a:lnTo>
                <a:lnTo>
                  <a:pt x="935989" y="15112"/>
                </a:lnTo>
                <a:lnTo>
                  <a:pt x="960882" y="17272"/>
                </a:lnTo>
                <a:lnTo>
                  <a:pt x="988187" y="19431"/>
                </a:lnTo>
                <a:lnTo>
                  <a:pt x="1016000" y="20447"/>
                </a:lnTo>
                <a:lnTo>
                  <a:pt x="1041146" y="20447"/>
                </a:lnTo>
                <a:lnTo>
                  <a:pt x="1062736" y="20447"/>
                </a:lnTo>
                <a:lnTo>
                  <a:pt x="1082548" y="19431"/>
                </a:lnTo>
                <a:lnTo>
                  <a:pt x="1101217" y="18287"/>
                </a:lnTo>
                <a:lnTo>
                  <a:pt x="1118616" y="15112"/>
                </a:lnTo>
                <a:lnTo>
                  <a:pt x="1118616" y="15112"/>
                </a:lnTo>
                <a:lnTo>
                  <a:pt x="1137285" y="11811"/>
                </a:lnTo>
                <a:lnTo>
                  <a:pt x="1153795" y="7112"/>
                </a:lnTo>
                <a:lnTo>
                  <a:pt x="1163574" y="2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62805" y="1298447"/>
            <a:ext cx="633095" cy="86360"/>
          </a:xfrm>
          <a:custGeom>
            <a:avLst/>
            <a:gdLst/>
            <a:ahLst/>
            <a:cxnLst/>
            <a:rect l="l" t="t" r="r" b="b"/>
            <a:pathLst>
              <a:path w="633095" h="86359">
                <a:moveTo>
                  <a:pt x="0" y="52197"/>
                </a:moveTo>
                <a:lnTo>
                  <a:pt x="0" y="52197"/>
                </a:lnTo>
                <a:lnTo>
                  <a:pt x="1143" y="62991"/>
                </a:lnTo>
                <a:lnTo>
                  <a:pt x="6477" y="75311"/>
                </a:lnTo>
                <a:lnTo>
                  <a:pt x="20574" y="83947"/>
                </a:lnTo>
                <a:lnTo>
                  <a:pt x="41402" y="86105"/>
                </a:lnTo>
                <a:lnTo>
                  <a:pt x="65532" y="83947"/>
                </a:lnTo>
                <a:lnTo>
                  <a:pt x="89662" y="79248"/>
                </a:lnTo>
                <a:lnTo>
                  <a:pt x="115570" y="74167"/>
                </a:lnTo>
                <a:lnTo>
                  <a:pt x="147701" y="67437"/>
                </a:lnTo>
                <a:lnTo>
                  <a:pt x="179324" y="60833"/>
                </a:lnTo>
                <a:lnTo>
                  <a:pt x="209931" y="54355"/>
                </a:lnTo>
                <a:lnTo>
                  <a:pt x="243078" y="47878"/>
                </a:lnTo>
                <a:lnTo>
                  <a:pt x="279019" y="42545"/>
                </a:lnTo>
                <a:lnTo>
                  <a:pt x="316103" y="36067"/>
                </a:lnTo>
                <a:lnTo>
                  <a:pt x="352425" y="30606"/>
                </a:lnTo>
                <a:lnTo>
                  <a:pt x="386334" y="24129"/>
                </a:lnTo>
                <a:lnTo>
                  <a:pt x="422275" y="19812"/>
                </a:lnTo>
                <a:lnTo>
                  <a:pt x="455422" y="17652"/>
                </a:lnTo>
                <a:lnTo>
                  <a:pt x="491490" y="14477"/>
                </a:lnTo>
                <a:lnTo>
                  <a:pt x="528828" y="11937"/>
                </a:lnTo>
                <a:lnTo>
                  <a:pt x="558038" y="8636"/>
                </a:lnTo>
                <a:lnTo>
                  <a:pt x="583565" y="6858"/>
                </a:lnTo>
                <a:lnTo>
                  <a:pt x="605155" y="4699"/>
                </a:lnTo>
                <a:lnTo>
                  <a:pt x="622808" y="2159"/>
                </a:lnTo>
                <a:lnTo>
                  <a:pt x="63258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98567" y="1298447"/>
            <a:ext cx="13335" cy="2540"/>
          </a:xfrm>
          <a:custGeom>
            <a:avLst/>
            <a:gdLst/>
            <a:ahLst/>
            <a:cxnLst/>
            <a:rect l="l" t="t" r="r" b="b"/>
            <a:pathLst>
              <a:path w="13335" h="2540">
                <a:moveTo>
                  <a:pt x="13335" y="0"/>
                </a:moveTo>
                <a:lnTo>
                  <a:pt x="0" y="215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40607" y="1907920"/>
            <a:ext cx="822960" cy="41910"/>
          </a:xfrm>
          <a:custGeom>
            <a:avLst/>
            <a:gdLst/>
            <a:ahLst/>
            <a:cxnLst/>
            <a:rect l="l" t="t" r="r" b="b"/>
            <a:pathLst>
              <a:path w="822960" h="41910">
                <a:moveTo>
                  <a:pt x="21970" y="16255"/>
                </a:moveTo>
                <a:lnTo>
                  <a:pt x="21970" y="16255"/>
                </a:lnTo>
                <a:lnTo>
                  <a:pt x="0" y="19557"/>
                </a:lnTo>
                <a:lnTo>
                  <a:pt x="0" y="19557"/>
                </a:lnTo>
                <a:lnTo>
                  <a:pt x="15493" y="17398"/>
                </a:lnTo>
                <a:lnTo>
                  <a:pt x="37464" y="16255"/>
                </a:lnTo>
                <a:lnTo>
                  <a:pt x="67055" y="15239"/>
                </a:lnTo>
                <a:lnTo>
                  <a:pt x="98678" y="13080"/>
                </a:lnTo>
                <a:lnTo>
                  <a:pt x="124967" y="10921"/>
                </a:lnTo>
                <a:lnTo>
                  <a:pt x="155575" y="8762"/>
                </a:lnTo>
                <a:lnTo>
                  <a:pt x="189737" y="6222"/>
                </a:lnTo>
                <a:lnTo>
                  <a:pt x="220344" y="4063"/>
                </a:lnTo>
                <a:lnTo>
                  <a:pt x="247776" y="3301"/>
                </a:lnTo>
                <a:lnTo>
                  <a:pt x="277240" y="4063"/>
                </a:lnTo>
                <a:lnTo>
                  <a:pt x="310006" y="4063"/>
                </a:lnTo>
                <a:lnTo>
                  <a:pt x="342772" y="3301"/>
                </a:lnTo>
                <a:lnTo>
                  <a:pt x="374395" y="4063"/>
                </a:lnTo>
                <a:lnTo>
                  <a:pt x="406526" y="4063"/>
                </a:lnTo>
                <a:lnTo>
                  <a:pt x="440308" y="4063"/>
                </a:lnTo>
                <a:lnTo>
                  <a:pt x="476376" y="4063"/>
                </a:lnTo>
                <a:lnTo>
                  <a:pt x="509396" y="4063"/>
                </a:lnTo>
                <a:lnTo>
                  <a:pt x="540765" y="4063"/>
                </a:lnTo>
                <a:lnTo>
                  <a:pt x="577088" y="5079"/>
                </a:lnTo>
                <a:lnTo>
                  <a:pt x="609853" y="6222"/>
                </a:lnTo>
                <a:lnTo>
                  <a:pt x="638301" y="7619"/>
                </a:lnTo>
                <a:lnTo>
                  <a:pt x="667892" y="9778"/>
                </a:lnTo>
                <a:lnTo>
                  <a:pt x="695197" y="10921"/>
                </a:lnTo>
                <a:lnTo>
                  <a:pt x="720725" y="11937"/>
                </a:lnTo>
                <a:lnTo>
                  <a:pt x="748156" y="11937"/>
                </a:lnTo>
                <a:lnTo>
                  <a:pt x="774445" y="13080"/>
                </a:lnTo>
                <a:lnTo>
                  <a:pt x="794892" y="15239"/>
                </a:lnTo>
                <a:lnTo>
                  <a:pt x="810387" y="17398"/>
                </a:lnTo>
                <a:lnTo>
                  <a:pt x="822705" y="18414"/>
                </a:lnTo>
                <a:lnTo>
                  <a:pt x="802893" y="11937"/>
                </a:lnTo>
                <a:lnTo>
                  <a:pt x="780541" y="8762"/>
                </a:lnTo>
                <a:lnTo>
                  <a:pt x="753109" y="6222"/>
                </a:lnTo>
                <a:lnTo>
                  <a:pt x="725804" y="6222"/>
                </a:lnTo>
                <a:lnTo>
                  <a:pt x="694435" y="5079"/>
                </a:lnTo>
                <a:lnTo>
                  <a:pt x="658113" y="3301"/>
                </a:lnTo>
                <a:lnTo>
                  <a:pt x="623188" y="2158"/>
                </a:lnTo>
                <a:lnTo>
                  <a:pt x="592581" y="1142"/>
                </a:lnTo>
                <a:lnTo>
                  <a:pt x="561975" y="1142"/>
                </a:lnTo>
                <a:lnTo>
                  <a:pt x="526668" y="1142"/>
                </a:lnTo>
                <a:lnTo>
                  <a:pt x="492887" y="1142"/>
                </a:lnTo>
                <a:lnTo>
                  <a:pt x="461263" y="2158"/>
                </a:lnTo>
                <a:lnTo>
                  <a:pt x="425957" y="3301"/>
                </a:lnTo>
                <a:lnTo>
                  <a:pt x="389889" y="4063"/>
                </a:lnTo>
                <a:lnTo>
                  <a:pt x="353567" y="5079"/>
                </a:lnTo>
                <a:lnTo>
                  <a:pt x="322198" y="6222"/>
                </a:lnTo>
                <a:lnTo>
                  <a:pt x="290194" y="8762"/>
                </a:lnTo>
                <a:lnTo>
                  <a:pt x="255269" y="13080"/>
                </a:lnTo>
                <a:lnTo>
                  <a:pt x="223646" y="16255"/>
                </a:lnTo>
                <a:lnTo>
                  <a:pt x="195198" y="17398"/>
                </a:lnTo>
                <a:lnTo>
                  <a:pt x="165607" y="17398"/>
                </a:lnTo>
                <a:lnTo>
                  <a:pt x="136143" y="20573"/>
                </a:lnTo>
                <a:lnTo>
                  <a:pt x="6857" y="41401"/>
                </a:lnTo>
                <a:lnTo>
                  <a:pt x="25272" y="32511"/>
                </a:lnTo>
                <a:lnTo>
                  <a:pt x="48259" y="28193"/>
                </a:lnTo>
                <a:lnTo>
                  <a:pt x="72389" y="26288"/>
                </a:lnTo>
                <a:lnTo>
                  <a:pt x="97662" y="22732"/>
                </a:lnTo>
                <a:lnTo>
                  <a:pt x="124967" y="20573"/>
                </a:lnTo>
                <a:lnTo>
                  <a:pt x="153415" y="18414"/>
                </a:lnTo>
                <a:lnTo>
                  <a:pt x="181101" y="16255"/>
                </a:lnTo>
                <a:lnTo>
                  <a:pt x="209550" y="14096"/>
                </a:lnTo>
                <a:lnTo>
                  <a:pt x="240918" y="10921"/>
                </a:lnTo>
                <a:lnTo>
                  <a:pt x="277240" y="8762"/>
                </a:lnTo>
                <a:lnTo>
                  <a:pt x="310006" y="8762"/>
                </a:lnTo>
                <a:lnTo>
                  <a:pt x="344931" y="8762"/>
                </a:lnTo>
                <a:lnTo>
                  <a:pt x="385571" y="8762"/>
                </a:lnTo>
                <a:lnTo>
                  <a:pt x="424814" y="9778"/>
                </a:lnTo>
                <a:lnTo>
                  <a:pt x="462279" y="9778"/>
                </a:lnTo>
                <a:lnTo>
                  <a:pt x="498347" y="9778"/>
                </a:lnTo>
                <a:lnTo>
                  <a:pt x="535685" y="13080"/>
                </a:lnTo>
                <a:lnTo>
                  <a:pt x="571753" y="17398"/>
                </a:lnTo>
                <a:lnTo>
                  <a:pt x="602360" y="19557"/>
                </a:lnTo>
                <a:lnTo>
                  <a:pt x="630808" y="21716"/>
                </a:lnTo>
                <a:lnTo>
                  <a:pt x="659256" y="22732"/>
                </a:lnTo>
                <a:lnTo>
                  <a:pt x="683387" y="22732"/>
                </a:lnTo>
                <a:lnTo>
                  <a:pt x="707389" y="23875"/>
                </a:lnTo>
                <a:lnTo>
                  <a:pt x="731519" y="24891"/>
                </a:lnTo>
                <a:lnTo>
                  <a:pt x="753109" y="24891"/>
                </a:lnTo>
                <a:lnTo>
                  <a:pt x="766444" y="22732"/>
                </a:lnTo>
                <a:lnTo>
                  <a:pt x="766444" y="22732"/>
                </a:lnTo>
                <a:lnTo>
                  <a:pt x="71386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54627" y="1894713"/>
            <a:ext cx="1676400" cy="80010"/>
          </a:xfrm>
          <a:custGeom>
            <a:avLst/>
            <a:gdLst/>
            <a:ahLst/>
            <a:cxnLst/>
            <a:rect l="l" t="t" r="r" b="b"/>
            <a:pathLst>
              <a:path w="1676400" h="80010">
                <a:moveTo>
                  <a:pt x="76708" y="14350"/>
                </a:moveTo>
                <a:lnTo>
                  <a:pt x="63753" y="16510"/>
                </a:lnTo>
                <a:lnTo>
                  <a:pt x="0" y="25146"/>
                </a:lnTo>
                <a:lnTo>
                  <a:pt x="23113" y="22987"/>
                </a:lnTo>
                <a:lnTo>
                  <a:pt x="48260" y="21971"/>
                </a:lnTo>
                <a:lnTo>
                  <a:pt x="73406" y="19431"/>
                </a:lnTo>
                <a:lnTo>
                  <a:pt x="98298" y="18287"/>
                </a:lnTo>
                <a:lnTo>
                  <a:pt x="121665" y="17272"/>
                </a:lnTo>
                <a:lnTo>
                  <a:pt x="144399" y="16510"/>
                </a:lnTo>
                <a:lnTo>
                  <a:pt x="169545" y="16510"/>
                </a:lnTo>
                <a:lnTo>
                  <a:pt x="197993" y="15367"/>
                </a:lnTo>
                <a:lnTo>
                  <a:pt x="225425" y="15367"/>
                </a:lnTo>
                <a:lnTo>
                  <a:pt x="251968" y="14350"/>
                </a:lnTo>
                <a:lnTo>
                  <a:pt x="275844" y="13208"/>
                </a:lnTo>
                <a:lnTo>
                  <a:pt x="302006" y="13208"/>
                </a:lnTo>
                <a:lnTo>
                  <a:pt x="330453" y="14350"/>
                </a:lnTo>
                <a:lnTo>
                  <a:pt x="355726" y="13208"/>
                </a:lnTo>
                <a:lnTo>
                  <a:pt x="382015" y="12192"/>
                </a:lnTo>
                <a:lnTo>
                  <a:pt x="411480" y="12192"/>
                </a:lnTo>
                <a:lnTo>
                  <a:pt x="443484" y="12192"/>
                </a:lnTo>
                <a:lnTo>
                  <a:pt x="479551" y="8636"/>
                </a:lnTo>
                <a:lnTo>
                  <a:pt x="521335" y="6731"/>
                </a:lnTo>
                <a:lnTo>
                  <a:pt x="558419" y="6731"/>
                </a:lnTo>
                <a:lnTo>
                  <a:pt x="589026" y="7493"/>
                </a:lnTo>
                <a:lnTo>
                  <a:pt x="619633" y="6731"/>
                </a:lnTo>
                <a:lnTo>
                  <a:pt x="651637" y="4572"/>
                </a:lnTo>
                <a:lnTo>
                  <a:pt x="683006" y="3556"/>
                </a:lnTo>
                <a:lnTo>
                  <a:pt x="715010" y="3556"/>
                </a:lnTo>
                <a:lnTo>
                  <a:pt x="746633" y="2412"/>
                </a:lnTo>
                <a:lnTo>
                  <a:pt x="780542" y="2412"/>
                </a:lnTo>
                <a:lnTo>
                  <a:pt x="815848" y="0"/>
                </a:lnTo>
                <a:lnTo>
                  <a:pt x="846327" y="0"/>
                </a:lnTo>
                <a:lnTo>
                  <a:pt x="879094" y="0"/>
                </a:lnTo>
                <a:lnTo>
                  <a:pt x="915162" y="0"/>
                </a:lnTo>
                <a:lnTo>
                  <a:pt x="950468" y="1397"/>
                </a:lnTo>
                <a:lnTo>
                  <a:pt x="982090" y="2412"/>
                </a:lnTo>
                <a:lnTo>
                  <a:pt x="1016000" y="3556"/>
                </a:lnTo>
                <a:lnTo>
                  <a:pt x="1051178" y="5715"/>
                </a:lnTo>
                <a:lnTo>
                  <a:pt x="1087247" y="7493"/>
                </a:lnTo>
                <a:lnTo>
                  <a:pt x="1120013" y="8636"/>
                </a:lnTo>
                <a:lnTo>
                  <a:pt x="1152778" y="11049"/>
                </a:lnTo>
                <a:lnTo>
                  <a:pt x="1190244" y="13208"/>
                </a:lnTo>
                <a:lnTo>
                  <a:pt x="1226185" y="16510"/>
                </a:lnTo>
                <a:lnTo>
                  <a:pt x="1257808" y="19431"/>
                </a:lnTo>
                <a:lnTo>
                  <a:pt x="1290955" y="20828"/>
                </a:lnTo>
                <a:lnTo>
                  <a:pt x="1323339" y="22987"/>
                </a:lnTo>
                <a:lnTo>
                  <a:pt x="1355471" y="26288"/>
                </a:lnTo>
                <a:lnTo>
                  <a:pt x="1384935" y="28448"/>
                </a:lnTo>
                <a:lnTo>
                  <a:pt x="1413383" y="31623"/>
                </a:lnTo>
                <a:lnTo>
                  <a:pt x="1442847" y="34925"/>
                </a:lnTo>
                <a:lnTo>
                  <a:pt x="1472438" y="35941"/>
                </a:lnTo>
                <a:lnTo>
                  <a:pt x="1498727" y="37084"/>
                </a:lnTo>
                <a:lnTo>
                  <a:pt x="1522095" y="41402"/>
                </a:lnTo>
                <a:lnTo>
                  <a:pt x="1544827" y="48894"/>
                </a:lnTo>
                <a:lnTo>
                  <a:pt x="1568958" y="53212"/>
                </a:lnTo>
                <a:lnTo>
                  <a:pt x="1594103" y="57912"/>
                </a:lnTo>
                <a:lnTo>
                  <a:pt x="1621409" y="60833"/>
                </a:lnTo>
                <a:lnTo>
                  <a:pt x="1647698" y="64388"/>
                </a:lnTo>
                <a:lnTo>
                  <a:pt x="1667128" y="66548"/>
                </a:lnTo>
                <a:lnTo>
                  <a:pt x="1676146" y="67691"/>
                </a:lnTo>
                <a:lnTo>
                  <a:pt x="1662176" y="61849"/>
                </a:lnTo>
                <a:lnTo>
                  <a:pt x="1645539" y="59690"/>
                </a:lnTo>
                <a:lnTo>
                  <a:pt x="1625727" y="57912"/>
                </a:lnTo>
                <a:lnTo>
                  <a:pt x="1605280" y="55372"/>
                </a:lnTo>
                <a:lnTo>
                  <a:pt x="1580769" y="52197"/>
                </a:lnTo>
                <a:lnTo>
                  <a:pt x="1555623" y="48894"/>
                </a:lnTo>
                <a:lnTo>
                  <a:pt x="1530731" y="43561"/>
                </a:lnTo>
                <a:lnTo>
                  <a:pt x="1498727" y="40640"/>
                </a:lnTo>
                <a:lnTo>
                  <a:pt x="1463802" y="37084"/>
                </a:lnTo>
                <a:lnTo>
                  <a:pt x="1428877" y="34925"/>
                </a:lnTo>
                <a:lnTo>
                  <a:pt x="1397889" y="32766"/>
                </a:lnTo>
                <a:lnTo>
                  <a:pt x="1368425" y="29463"/>
                </a:lnTo>
                <a:lnTo>
                  <a:pt x="1334515" y="27305"/>
                </a:lnTo>
                <a:lnTo>
                  <a:pt x="1301750" y="25146"/>
                </a:lnTo>
                <a:lnTo>
                  <a:pt x="1272286" y="24130"/>
                </a:lnTo>
                <a:lnTo>
                  <a:pt x="1239139" y="22987"/>
                </a:lnTo>
                <a:lnTo>
                  <a:pt x="1204214" y="20828"/>
                </a:lnTo>
                <a:lnTo>
                  <a:pt x="1168273" y="17272"/>
                </a:lnTo>
                <a:lnTo>
                  <a:pt x="1134364" y="16510"/>
                </a:lnTo>
                <a:lnTo>
                  <a:pt x="1100201" y="15367"/>
                </a:lnTo>
                <a:lnTo>
                  <a:pt x="1063117" y="14350"/>
                </a:lnTo>
                <a:lnTo>
                  <a:pt x="1025651" y="14350"/>
                </a:lnTo>
                <a:lnTo>
                  <a:pt x="990726" y="13208"/>
                </a:lnTo>
                <a:lnTo>
                  <a:pt x="725805" y="13208"/>
                </a:lnTo>
                <a:lnTo>
                  <a:pt x="689737" y="15367"/>
                </a:lnTo>
                <a:lnTo>
                  <a:pt x="655574" y="15367"/>
                </a:lnTo>
                <a:lnTo>
                  <a:pt x="618489" y="16510"/>
                </a:lnTo>
                <a:lnTo>
                  <a:pt x="580389" y="19431"/>
                </a:lnTo>
                <a:lnTo>
                  <a:pt x="547624" y="22987"/>
                </a:lnTo>
                <a:lnTo>
                  <a:pt x="513334" y="25146"/>
                </a:lnTo>
                <a:lnTo>
                  <a:pt x="477393" y="27305"/>
                </a:lnTo>
                <a:lnTo>
                  <a:pt x="442087" y="30606"/>
                </a:lnTo>
                <a:lnTo>
                  <a:pt x="410463" y="32766"/>
                </a:lnTo>
                <a:lnTo>
                  <a:pt x="380238" y="34925"/>
                </a:lnTo>
                <a:lnTo>
                  <a:pt x="347090" y="37084"/>
                </a:lnTo>
                <a:lnTo>
                  <a:pt x="315340" y="41402"/>
                </a:lnTo>
                <a:lnTo>
                  <a:pt x="288036" y="47879"/>
                </a:lnTo>
                <a:lnTo>
                  <a:pt x="259587" y="50037"/>
                </a:lnTo>
                <a:lnTo>
                  <a:pt x="228600" y="51054"/>
                </a:lnTo>
                <a:lnTo>
                  <a:pt x="202692" y="53212"/>
                </a:lnTo>
                <a:lnTo>
                  <a:pt x="179705" y="55372"/>
                </a:lnTo>
                <a:lnTo>
                  <a:pt x="158750" y="59690"/>
                </a:lnTo>
                <a:lnTo>
                  <a:pt x="136778" y="65531"/>
                </a:lnTo>
                <a:lnTo>
                  <a:pt x="118110" y="70485"/>
                </a:lnTo>
                <a:lnTo>
                  <a:pt x="98298" y="74168"/>
                </a:lnTo>
                <a:lnTo>
                  <a:pt x="69850" y="79502"/>
                </a:lnTo>
                <a:lnTo>
                  <a:pt x="92201" y="76327"/>
                </a:lnTo>
                <a:lnTo>
                  <a:pt x="116967" y="71628"/>
                </a:lnTo>
                <a:lnTo>
                  <a:pt x="144399" y="68706"/>
                </a:lnTo>
                <a:lnTo>
                  <a:pt x="168528" y="66548"/>
                </a:lnTo>
                <a:lnTo>
                  <a:pt x="192659" y="64388"/>
                </a:lnTo>
                <a:lnTo>
                  <a:pt x="219963" y="61849"/>
                </a:lnTo>
                <a:lnTo>
                  <a:pt x="249809" y="60833"/>
                </a:lnTo>
                <a:lnTo>
                  <a:pt x="275844" y="58928"/>
                </a:lnTo>
                <a:lnTo>
                  <a:pt x="304546" y="53212"/>
                </a:lnTo>
                <a:lnTo>
                  <a:pt x="338074" y="50037"/>
                </a:lnTo>
                <a:lnTo>
                  <a:pt x="373380" y="47879"/>
                </a:lnTo>
                <a:lnTo>
                  <a:pt x="408686" y="44577"/>
                </a:lnTo>
                <a:lnTo>
                  <a:pt x="446786" y="40640"/>
                </a:lnTo>
                <a:lnTo>
                  <a:pt x="488188" y="37084"/>
                </a:lnTo>
                <a:lnTo>
                  <a:pt x="533146" y="35941"/>
                </a:lnTo>
                <a:lnTo>
                  <a:pt x="573913" y="34925"/>
                </a:lnTo>
                <a:lnTo>
                  <a:pt x="616331" y="32766"/>
                </a:lnTo>
                <a:lnTo>
                  <a:pt x="662432" y="29463"/>
                </a:lnTo>
                <a:lnTo>
                  <a:pt x="711326" y="29463"/>
                </a:lnTo>
                <a:lnTo>
                  <a:pt x="755269" y="29463"/>
                </a:lnTo>
                <a:lnTo>
                  <a:pt x="800353" y="28448"/>
                </a:lnTo>
                <a:lnTo>
                  <a:pt x="846327" y="25146"/>
                </a:lnTo>
                <a:lnTo>
                  <a:pt x="893572" y="24130"/>
                </a:lnTo>
                <a:lnTo>
                  <a:pt x="933831" y="24130"/>
                </a:lnTo>
                <a:lnTo>
                  <a:pt x="972058" y="24130"/>
                </a:lnTo>
                <a:lnTo>
                  <a:pt x="1012698" y="26288"/>
                </a:lnTo>
                <a:lnTo>
                  <a:pt x="1049020" y="26288"/>
                </a:lnTo>
                <a:lnTo>
                  <a:pt x="1081405" y="25146"/>
                </a:lnTo>
                <a:lnTo>
                  <a:pt x="1109852" y="24130"/>
                </a:lnTo>
                <a:lnTo>
                  <a:pt x="1109852" y="24130"/>
                </a:lnTo>
                <a:lnTo>
                  <a:pt x="1140840" y="22987"/>
                </a:lnTo>
                <a:lnTo>
                  <a:pt x="1170432" y="20828"/>
                </a:lnTo>
                <a:lnTo>
                  <a:pt x="1196721" y="17272"/>
                </a:lnTo>
                <a:lnTo>
                  <a:pt x="1214247" y="1435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10226" y="1466468"/>
            <a:ext cx="214884" cy="2329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70321" y="1318259"/>
            <a:ext cx="21590" cy="137160"/>
          </a:xfrm>
          <a:custGeom>
            <a:avLst/>
            <a:gdLst/>
            <a:ahLst/>
            <a:cxnLst/>
            <a:rect l="l" t="t" r="r" b="b"/>
            <a:pathLst>
              <a:path w="21589" h="137159">
                <a:moveTo>
                  <a:pt x="21589" y="0"/>
                </a:moveTo>
                <a:lnTo>
                  <a:pt x="21589" y="0"/>
                </a:lnTo>
                <a:lnTo>
                  <a:pt x="0" y="1367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72480" y="1244472"/>
            <a:ext cx="6985" cy="3810"/>
          </a:xfrm>
          <a:custGeom>
            <a:avLst/>
            <a:gdLst/>
            <a:ahLst/>
            <a:cxnLst/>
            <a:rect l="l" t="t" r="r" b="b"/>
            <a:pathLst>
              <a:path w="6985" h="3809">
                <a:moveTo>
                  <a:pt x="0" y="3301"/>
                </a:moveTo>
                <a:lnTo>
                  <a:pt x="647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93765" y="1316100"/>
            <a:ext cx="260985" cy="158750"/>
          </a:xfrm>
          <a:custGeom>
            <a:avLst/>
            <a:gdLst/>
            <a:ahLst/>
            <a:cxnLst/>
            <a:rect l="l" t="t" r="r" b="b"/>
            <a:pathLst>
              <a:path w="260985" h="158750">
                <a:moveTo>
                  <a:pt x="0" y="23749"/>
                </a:moveTo>
                <a:lnTo>
                  <a:pt x="3556" y="39243"/>
                </a:lnTo>
                <a:lnTo>
                  <a:pt x="5714" y="54356"/>
                </a:lnTo>
                <a:lnTo>
                  <a:pt x="9017" y="71627"/>
                </a:lnTo>
                <a:lnTo>
                  <a:pt x="11175" y="93599"/>
                </a:lnTo>
                <a:lnTo>
                  <a:pt x="13335" y="114935"/>
                </a:lnTo>
                <a:lnTo>
                  <a:pt x="13335" y="135762"/>
                </a:lnTo>
                <a:lnTo>
                  <a:pt x="11175" y="146558"/>
                </a:lnTo>
                <a:lnTo>
                  <a:pt x="11175" y="146558"/>
                </a:lnTo>
                <a:lnTo>
                  <a:pt x="13335" y="128143"/>
                </a:lnTo>
                <a:lnTo>
                  <a:pt x="16510" y="106299"/>
                </a:lnTo>
                <a:lnTo>
                  <a:pt x="23368" y="82423"/>
                </a:lnTo>
                <a:lnTo>
                  <a:pt x="32004" y="58674"/>
                </a:lnTo>
                <a:lnTo>
                  <a:pt x="42799" y="41021"/>
                </a:lnTo>
                <a:lnTo>
                  <a:pt x="56896" y="32385"/>
                </a:lnTo>
                <a:lnTo>
                  <a:pt x="74549" y="35687"/>
                </a:lnTo>
                <a:lnTo>
                  <a:pt x="91059" y="47498"/>
                </a:lnTo>
                <a:lnTo>
                  <a:pt x="102997" y="65150"/>
                </a:lnTo>
                <a:lnTo>
                  <a:pt x="111633" y="85725"/>
                </a:lnTo>
                <a:lnTo>
                  <a:pt x="117348" y="106299"/>
                </a:lnTo>
                <a:lnTo>
                  <a:pt x="124206" y="127126"/>
                </a:lnTo>
                <a:lnTo>
                  <a:pt x="128143" y="146558"/>
                </a:lnTo>
                <a:lnTo>
                  <a:pt x="131445" y="158496"/>
                </a:lnTo>
                <a:lnTo>
                  <a:pt x="129286" y="138937"/>
                </a:lnTo>
                <a:lnTo>
                  <a:pt x="129286" y="113030"/>
                </a:lnTo>
                <a:lnTo>
                  <a:pt x="132842" y="83565"/>
                </a:lnTo>
                <a:lnTo>
                  <a:pt x="140081" y="52959"/>
                </a:lnTo>
                <a:lnTo>
                  <a:pt x="151257" y="29210"/>
                </a:lnTo>
                <a:lnTo>
                  <a:pt x="162306" y="11557"/>
                </a:lnTo>
                <a:lnTo>
                  <a:pt x="175387" y="2159"/>
                </a:lnTo>
                <a:lnTo>
                  <a:pt x="189737" y="0"/>
                </a:lnTo>
                <a:lnTo>
                  <a:pt x="202692" y="6476"/>
                </a:lnTo>
                <a:lnTo>
                  <a:pt x="213487" y="20574"/>
                </a:lnTo>
                <a:lnTo>
                  <a:pt x="222504" y="39243"/>
                </a:lnTo>
                <a:lnTo>
                  <a:pt x="229997" y="62737"/>
                </a:lnTo>
                <a:lnTo>
                  <a:pt x="236855" y="88900"/>
                </a:lnTo>
                <a:lnTo>
                  <a:pt x="242950" y="112013"/>
                </a:lnTo>
                <a:lnTo>
                  <a:pt x="251968" y="124968"/>
                </a:lnTo>
                <a:lnTo>
                  <a:pt x="260604" y="1216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779642" y="1129283"/>
            <a:ext cx="132715" cy="375285"/>
          </a:xfrm>
          <a:custGeom>
            <a:avLst/>
            <a:gdLst/>
            <a:ahLst/>
            <a:cxnLst/>
            <a:rect l="l" t="t" r="r" b="b"/>
            <a:pathLst>
              <a:path w="132714" h="375284">
                <a:moveTo>
                  <a:pt x="2159" y="44703"/>
                </a:moveTo>
                <a:lnTo>
                  <a:pt x="2159" y="44703"/>
                </a:lnTo>
                <a:lnTo>
                  <a:pt x="0" y="10794"/>
                </a:lnTo>
                <a:lnTo>
                  <a:pt x="0" y="0"/>
                </a:lnTo>
                <a:lnTo>
                  <a:pt x="1016" y="18795"/>
                </a:lnTo>
                <a:lnTo>
                  <a:pt x="2159" y="43179"/>
                </a:lnTo>
                <a:lnTo>
                  <a:pt x="4699" y="73787"/>
                </a:lnTo>
                <a:lnTo>
                  <a:pt x="11176" y="121665"/>
                </a:lnTo>
                <a:lnTo>
                  <a:pt x="20828" y="173862"/>
                </a:lnTo>
                <a:lnTo>
                  <a:pt x="30607" y="214884"/>
                </a:lnTo>
                <a:lnTo>
                  <a:pt x="37465" y="246634"/>
                </a:lnTo>
                <a:lnTo>
                  <a:pt x="41783" y="270382"/>
                </a:lnTo>
                <a:lnTo>
                  <a:pt x="46101" y="295528"/>
                </a:lnTo>
                <a:lnTo>
                  <a:pt x="48260" y="322579"/>
                </a:lnTo>
                <a:lnTo>
                  <a:pt x="47117" y="344169"/>
                </a:lnTo>
                <a:lnTo>
                  <a:pt x="47117" y="344169"/>
                </a:lnTo>
                <a:lnTo>
                  <a:pt x="38481" y="374776"/>
                </a:lnTo>
                <a:lnTo>
                  <a:pt x="29464" y="373761"/>
                </a:lnTo>
                <a:lnTo>
                  <a:pt x="21971" y="361441"/>
                </a:lnTo>
                <a:lnTo>
                  <a:pt x="20828" y="339089"/>
                </a:lnTo>
                <a:lnTo>
                  <a:pt x="22987" y="308482"/>
                </a:lnTo>
                <a:lnTo>
                  <a:pt x="22987" y="308482"/>
                </a:lnTo>
                <a:lnTo>
                  <a:pt x="28448" y="279400"/>
                </a:lnTo>
                <a:lnTo>
                  <a:pt x="36322" y="245490"/>
                </a:lnTo>
                <a:lnTo>
                  <a:pt x="42799" y="216026"/>
                </a:lnTo>
                <a:lnTo>
                  <a:pt x="48260" y="189737"/>
                </a:lnTo>
                <a:lnTo>
                  <a:pt x="53975" y="170306"/>
                </a:lnTo>
                <a:lnTo>
                  <a:pt x="62611" y="157734"/>
                </a:lnTo>
                <a:lnTo>
                  <a:pt x="74549" y="149098"/>
                </a:lnTo>
                <a:lnTo>
                  <a:pt x="89916" y="146557"/>
                </a:lnTo>
                <a:lnTo>
                  <a:pt x="106172" y="150113"/>
                </a:lnTo>
                <a:lnTo>
                  <a:pt x="122682" y="160527"/>
                </a:lnTo>
                <a:lnTo>
                  <a:pt x="132461" y="176022"/>
                </a:lnTo>
                <a:lnTo>
                  <a:pt x="132461" y="196214"/>
                </a:lnTo>
                <a:lnTo>
                  <a:pt x="123825" y="220344"/>
                </a:lnTo>
                <a:lnTo>
                  <a:pt x="109728" y="242315"/>
                </a:lnTo>
                <a:lnTo>
                  <a:pt x="94234" y="257428"/>
                </a:lnTo>
                <a:lnTo>
                  <a:pt x="78867" y="269239"/>
                </a:lnTo>
                <a:lnTo>
                  <a:pt x="62611" y="2757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48730" y="1329054"/>
            <a:ext cx="38735" cy="18415"/>
          </a:xfrm>
          <a:custGeom>
            <a:avLst/>
            <a:gdLst/>
            <a:ahLst/>
            <a:cxnLst/>
            <a:rect l="l" t="t" r="r" b="b"/>
            <a:pathLst>
              <a:path w="38735" h="18415">
                <a:moveTo>
                  <a:pt x="38481" y="0"/>
                </a:moveTo>
                <a:lnTo>
                  <a:pt x="20828" y="9779"/>
                </a:lnTo>
                <a:lnTo>
                  <a:pt x="0" y="1841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18759" y="1392046"/>
            <a:ext cx="685800" cy="222250"/>
          </a:xfrm>
          <a:custGeom>
            <a:avLst/>
            <a:gdLst/>
            <a:ahLst/>
            <a:cxnLst/>
            <a:rect l="l" t="t" r="r" b="b"/>
            <a:pathLst>
              <a:path w="685800" h="222250">
                <a:moveTo>
                  <a:pt x="0" y="221868"/>
                </a:moveTo>
                <a:lnTo>
                  <a:pt x="26288" y="213867"/>
                </a:lnTo>
                <a:lnTo>
                  <a:pt x="49402" y="206755"/>
                </a:lnTo>
                <a:lnTo>
                  <a:pt x="73151" y="197738"/>
                </a:lnTo>
                <a:lnTo>
                  <a:pt x="100837" y="186943"/>
                </a:lnTo>
                <a:lnTo>
                  <a:pt x="134747" y="173609"/>
                </a:lnTo>
                <a:lnTo>
                  <a:pt x="169925" y="159512"/>
                </a:lnTo>
                <a:lnTo>
                  <a:pt x="202311" y="146557"/>
                </a:lnTo>
                <a:lnTo>
                  <a:pt x="237616" y="132206"/>
                </a:lnTo>
                <a:lnTo>
                  <a:pt x="275843" y="118490"/>
                </a:lnTo>
                <a:lnTo>
                  <a:pt x="316484" y="102235"/>
                </a:lnTo>
                <a:lnTo>
                  <a:pt x="353567" y="90042"/>
                </a:lnTo>
                <a:lnTo>
                  <a:pt x="430275" y="65277"/>
                </a:lnTo>
                <a:lnTo>
                  <a:pt x="468756" y="54355"/>
                </a:lnTo>
                <a:lnTo>
                  <a:pt x="537590" y="36067"/>
                </a:lnTo>
                <a:lnTo>
                  <a:pt x="571753" y="27050"/>
                </a:lnTo>
                <a:lnTo>
                  <a:pt x="604519" y="19812"/>
                </a:lnTo>
                <a:lnTo>
                  <a:pt x="635126" y="11937"/>
                </a:lnTo>
                <a:lnTo>
                  <a:pt x="665734" y="5461"/>
                </a:lnTo>
                <a:lnTo>
                  <a:pt x="68554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29935" y="1474596"/>
            <a:ext cx="584835" cy="151130"/>
          </a:xfrm>
          <a:custGeom>
            <a:avLst/>
            <a:gdLst/>
            <a:ahLst/>
            <a:cxnLst/>
            <a:rect l="l" t="t" r="r" b="b"/>
            <a:pathLst>
              <a:path w="584835" h="151130">
                <a:moveTo>
                  <a:pt x="0" y="151129"/>
                </a:moveTo>
                <a:lnTo>
                  <a:pt x="17272" y="150113"/>
                </a:lnTo>
                <a:lnTo>
                  <a:pt x="36067" y="145414"/>
                </a:lnTo>
                <a:lnTo>
                  <a:pt x="55879" y="139318"/>
                </a:lnTo>
                <a:lnTo>
                  <a:pt x="81787" y="128142"/>
                </a:lnTo>
                <a:lnTo>
                  <a:pt x="115950" y="116204"/>
                </a:lnTo>
                <a:lnTo>
                  <a:pt x="150875" y="104393"/>
                </a:lnTo>
                <a:lnTo>
                  <a:pt x="184658" y="92075"/>
                </a:lnTo>
                <a:lnTo>
                  <a:pt x="222123" y="81279"/>
                </a:lnTo>
                <a:lnTo>
                  <a:pt x="261365" y="67310"/>
                </a:lnTo>
                <a:lnTo>
                  <a:pt x="303149" y="54355"/>
                </a:lnTo>
                <a:lnTo>
                  <a:pt x="375158" y="34925"/>
                </a:lnTo>
                <a:lnTo>
                  <a:pt x="413638" y="27304"/>
                </a:lnTo>
                <a:lnTo>
                  <a:pt x="447548" y="19685"/>
                </a:lnTo>
                <a:lnTo>
                  <a:pt x="478154" y="15112"/>
                </a:lnTo>
                <a:lnTo>
                  <a:pt x="505460" y="11049"/>
                </a:lnTo>
                <a:lnTo>
                  <a:pt x="530987" y="6476"/>
                </a:lnTo>
                <a:lnTo>
                  <a:pt x="551561" y="3555"/>
                </a:lnTo>
                <a:lnTo>
                  <a:pt x="570229" y="2412"/>
                </a:lnTo>
                <a:lnTo>
                  <a:pt x="584708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76035" y="1456181"/>
            <a:ext cx="16510" cy="8890"/>
          </a:xfrm>
          <a:custGeom>
            <a:avLst/>
            <a:gdLst/>
            <a:ahLst/>
            <a:cxnLst/>
            <a:rect l="l" t="t" r="r" b="b"/>
            <a:pathLst>
              <a:path w="16510" h="8890">
                <a:moveTo>
                  <a:pt x="16255" y="0"/>
                </a:moveTo>
                <a:lnTo>
                  <a:pt x="0" y="863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287392" y="19057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22622" y="19317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15634" y="1850389"/>
            <a:ext cx="547370" cy="61594"/>
          </a:xfrm>
          <a:custGeom>
            <a:avLst/>
            <a:gdLst/>
            <a:ahLst/>
            <a:cxnLst/>
            <a:rect l="l" t="t" r="r" b="b"/>
            <a:pathLst>
              <a:path w="547370" h="61594">
                <a:moveTo>
                  <a:pt x="107187" y="61595"/>
                </a:moveTo>
                <a:lnTo>
                  <a:pt x="90677" y="58674"/>
                </a:lnTo>
                <a:lnTo>
                  <a:pt x="73405" y="55372"/>
                </a:lnTo>
                <a:lnTo>
                  <a:pt x="52450" y="51816"/>
                </a:lnTo>
                <a:lnTo>
                  <a:pt x="32638" y="51054"/>
                </a:lnTo>
                <a:lnTo>
                  <a:pt x="13969" y="50038"/>
                </a:lnTo>
                <a:lnTo>
                  <a:pt x="0" y="51816"/>
                </a:lnTo>
                <a:lnTo>
                  <a:pt x="18287" y="56515"/>
                </a:lnTo>
                <a:lnTo>
                  <a:pt x="44957" y="57531"/>
                </a:lnTo>
                <a:lnTo>
                  <a:pt x="73405" y="57531"/>
                </a:lnTo>
                <a:lnTo>
                  <a:pt x="104648" y="56515"/>
                </a:lnTo>
                <a:lnTo>
                  <a:pt x="142112" y="53975"/>
                </a:lnTo>
                <a:lnTo>
                  <a:pt x="181737" y="51816"/>
                </a:lnTo>
                <a:lnTo>
                  <a:pt x="217677" y="50038"/>
                </a:lnTo>
                <a:lnTo>
                  <a:pt x="257301" y="48895"/>
                </a:lnTo>
                <a:lnTo>
                  <a:pt x="299846" y="50038"/>
                </a:lnTo>
                <a:lnTo>
                  <a:pt x="341630" y="51054"/>
                </a:lnTo>
                <a:lnTo>
                  <a:pt x="376555" y="50038"/>
                </a:lnTo>
                <a:lnTo>
                  <a:pt x="407162" y="50038"/>
                </a:lnTo>
                <a:lnTo>
                  <a:pt x="440943" y="50038"/>
                </a:lnTo>
                <a:lnTo>
                  <a:pt x="469772" y="48895"/>
                </a:lnTo>
                <a:lnTo>
                  <a:pt x="492379" y="47879"/>
                </a:lnTo>
                <a:lnTo>
                  <a:pt x="512190" y="46736"/>
                </a:lnTo>
                <a:lnTo>
                  <a:pt x="528827" y="43180"/>
                </a:lnTo>
                <a:lnTo>
                  <a:pt x="541782" y="36703"/>
                </a:lnTo>
                <a:lnTo>
                  <a:pt x="547115" y="24892"/>
                </a:lnTo>
                <a:lnTo>
                  <a:pt x="543940" y="13335"/>
                </a:lnTo>
                <a:lnTo>
                  <a:pt x="534162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63919" y="1423796"/>
            <a:ext cx="459740" cy="251460"/>
          </a:xfrm>
          <a:custGeom>
            <a:avLst/>
            <a:gdLst/>
            <a:ahLst/>
            <a:cxnLst/>
            <a:rect l="l" t="t" r="r" b="b"/>
            <a:pathLst>
              <a:path w="459740" h="251460">
                <a:moveTo>
                  <a:pt x="20954" y="207390"/>
                </a:moveTo>
                <a:lnTo>
                  <a:pt x="18795" y="217042"/>
                </a:lnTo>
                <a:lnTo>
                  <a:pt x="0" y="250951"/>
                </a:lnTo>
                <a:lnTo>
                  <a:pt x="14096" y="250951"/>
                </a:lnTo>
                <a:lnTo>
                  <a:pt x="31750" y="244093"/>
                </a:lnTo>
                <a:lnTo>
                  <a:pt x="50419" y="234314"/>
                </a:lnTo>
                <a:lnTo>
                  <a:pt x="72389" y="223519"/>
                </a:lnTo>
                <a:lnTo>
                  <a:pt x="97281" y="211709"/>
                </a:lnTo>
                <a:lnTo>
                  <a:pt x="122808" y="198754"/>
                </a:lnTo>
                <a:lnTo>
                  <a:pt x="146938" y="184276"/>
                </a:lnTo>
                <a:lnTo>
                  <a:pt x="172847" y="169163"/>
                </a:lnTo>
                <a:lnTo>
                  <a:pt x="202691" y="151891"/>
                </a:lnTo>
                <a:lnTo>
                  <a:pt x="233299" y="136778"/>
                </a:lnTo>
                <a:lnTo>
                  <a:pt x="261747" y="122427"/>
                </a:lnTo>
                <a:lnTo>
                  <a:pt x="291337" y="110489"/>
                </a:lnTo>
                <a:lnTo>
                  <a:pt x="320801" y="98678"/>
                </a:lnTo>
                <a:lnTo>
                  <a:pt x="348233" y="86740"/>
                </a:lnTo>
                <a:lnTo>
                  <a:pt x="372236" y="74549"/>
                </a:lnTo>
                <a:lnTo>
                  <a:pt x="395350" y="64769"/>
                </a:lnTo>
                <a:lnTo>
                  <a:pt x="414781" y="56134"/>
                </a:lnTo>
                <a:lnTo>
                  <a:pt x="431291" y="47498"/>
                </a:lnTo>
                <a:lnTo>
                  <a:pt x="445770" y="38862"/>
                </a:lnTo>
                <a:lnTo>
                  <a:pt x="456564" y="30225"/>
                </a:lnTo>
                <a:lnTo>
                  <a:pt x="459739" y="18287"/>
                </a:lnTo>
                <a:lnTo>
                  <a:pt x="453262" y="9651"/>
                </a:lnTo>
                <a:lnTo>
                  <a:pt x="438150" y="5334"/>
                </a:lnTo>
                <a:lnTo>
                  <a:pt x="418337" y="4317"/>
                </a:lnTo>
                <a:lnTo>
                  <a:pt x="394207" y="3175"/>
                </a:lnTo>
                <a:lnTo>
                  <a:pt x="36690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751446" y="1415287"/>
            <a:ext cx="151129" cy="1393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030211" y="1270380"/>
            <a:ext cx="43815" cy="121920"/>
          </a:xfrm>
          <a:custGeom>
            <a:avLst/>
            <a:gdLst/>
            <a:ahLst/>
            <a:cxnLst/>
            <a:rect l="l" t="t" r="r" b="b"/>
            <a:pathLst>
              <a:path w="43815" h="121919">
                <a:moveTo>
                  <a:pt x="0" y="0"/>
                </a:moveTo>
                <a:lnTo>
                  <a:pt x="0" y="19430"/>
                </a:lnTo>
                <a:lnTo>
                  <a:pt x="1905" y="42544"/>
                </a:lnTo>
                <a:lnTo>
                  <a:pt x="5080" y="68452"/>
                </a:lnTo>
                <a:lnTo>
                  <a:pt x="11938" y="91058"/>
                </a:lnTo>
                <a:lnTo>
                  <a:pt x="19431" y="108457"/>
                </a:lnTo>
                <a:lnTo>
                  <a:pt x="31369" y="121665"/>
                </a:lnTo>
                <a:lnTo>
                  <a:pt x="43561" y="1216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33132" y="1215008"/>
            <a:ext cx="20955" cy="6985"/>
          </a:xfrm>
          <a:custGeom>
            <a:avLst/>
            <a:gdLst/>
            <a:ahLst/>
            <a:cxnLst/>
            <a:rect l="l" t="t" r="r" b="b"/>
            <a:pathLst>
              <a:path w="20954" h="6984">
                <a:moveTo>
                  <a:pt x="0" y="6857"/>
                </a:moveTo>
                <a:lnTo>
                  <a:pt x="9017" y="3175"/>
                </a:lnTo>
                <a:lnTo>
                  <a:pt x="2082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54798" y="1109471"/>
            <a:ext cx="389255" cy="326390"/>
          </a:xfrm>
          <a:custGeom>
            <a:avLst/>
            <a:gdLst/>
            <a:ahLst/>
            <a:cxnLst/>
            <a:rect l="l" t="t" r="r" b="b"/>
            <a:pathLst>
              <a:path w="389254" h="326390">
                <a:moveTo>
                  <a:pt x="0" y="166369"/>
                </a:moveTo>
                <a:lnTo>
                  <a:pt x="0" y="166369"/>
                </a:lnTo>
                <a:lnTo>
                  <a:pt x="1143" y="183641"/>
                </a:lnTo>
                <a:lnTo>
                  <a:pt x="1143" y="201929"/>
                </a:lnTo>
                <a:lnTo>
                  <a:pt x="1143" y="222885"/>
                </a:lnTo>
                <a:lnTo>
                  <a:pt x="1143" y="245872"/>
                </a:lnTo>
                <a:lnTo>
                  <a:pt x="0" y="264287"/>
                </a:lnTo>
                <a:lnTo>
                  <a:pt x="2158" y="247650"/>
                </a:lnTo>
                <a:lnTo>
                  <a:pt x="7620" y="222885"/>
                </a:lnTo>
                <a:lnTo>
                  <a:pt x="14477" y="198754"/>
                </a:lnTo>
                <a:lnTo>
                  <a:pt x="23114" y="178562"/>
                </a:lnTo>
                <a:lnTo>
                  <a:pt x="36068" y="164211"/>
                </a:lnTo>
                <a:lnTo>
                  <a:pt x="53594" y="160909"/>
                </a:lnTo>
                <a:lnTo>
                  <a:pt x="71247" y="168910"/>
                </a:lnTo>
                <a:lnTo>
                  <a:pt x="85344" y="185038"/>
                </a:lnTo>
                <a:lnTo>
                  <a:pt x="94996" y="204469"/>
                </a:lnTo>
                <a:lnTo>
                  <a:pt x="101853" y="223900"/>
                </a:lnTo>
                <a:lnTo>
                  <a:pt x="104012" y="244855"/>
                </a:lnTo>
                <a:lnTo>
                  <a:pt x="104012" y="263143"/>
                </a:lnTo>
                <a:lnTo>
                  <a:pt x="101853" y="277240"/>
                </a:lnTo>
                <a:lnTo>
                  <a:pt x="97535" y="271779"/>
                </a:lnTo>
                <a:lnTo>
                  <a:pt x="96520" y="254126"/>
                </a:lnTo>
                <a:lnTo>
                  <a:pt x="96520" y="231521"/>
                </a:lnTo>
                <a:lnTo>
                  <a:pt x="96520" y="207772"/>
                </a:lnTo>
                <a:lnTo>
                  <a:pt x="96520" y="207772"/>
                </a:lnTo>
                <a:lnTo>
                  <a:pt x="98678" y="185038"/>
                </a:lnTo>
                <a:lnTo>
                  <a:pt x="104012" y="163067"/>
                </a:lnTo>
                <a:lnTo>
                  <a:pt x="115189" y="147954"/>
                </a:lnTo>
                <a:lnTo>
                  <a:pt x="128143" y="141477"/>
                </a:lnTo>
                <a:lnTo>
                  <a:pt x="142240" y="143637"/>
                </a:lnTo>
                <a:lnTo>
                  <a:pt x="156591" y="152653"/>
                </a:lnTo>
                <a:lnTo>
                  <a:pt x="167385" y="165226"/>
                </a:lnTo>
                <a:lnTo>
                  <a:pt x="176402" y="180339"/>
                </a:lnTo>
                <a:lnTo>
                  <a:pt x="184023" y="196976"/>
                </a:lnTo>
                <a:lnTo>
                  <a:pt x="189356" y="215264"/>
                </a:lnTo>
                <a:lnTo>
                  <a:pt x="194818" y="233679"/>
                </a:lnTo>
                <a:lnTo>
                  <a:pt x="202692" y="249809"/>
                </a:lnTo>
                <a:lnTo>
                  <a:pt x="213486" y="263143"/>
                </a:lnTo>
                <a:lnTo>
                  <a:pt x="224281" y="266446"/>
                </a:lnTo>
                <a:lnTo>
                  <a:pt x="235457" y="257428"/>
                </a:lnTo>
                <a:lnTo>
                  <a:pt x="243077" y="236854"/>
                </a:lnTo>
                <a:lnTo>
                  <a:pt x="251714" y="206628"/>
                </a:lnTo>
                <a:lnTo>
                  <a:pt x="261747" y="166369"/>
                </a:lnTo>
                <a:lnTo>
                  <a:pt x="270382" y="126364"/>
                </a:lnTo>
                <a:lnTo>
                  <a:pt x="276859" y="90424"/>
                </a:lnTo>
                <a:lnTo>
                  <a:pt x="281558" y="58038"/>
                </a:lnTo>
                <a:lnTo>
                  <a:pt x="284733" y="31750"/>
                </a:lnTo>
                <a:lnTo>
                  <a:pt x="286893" y="12318"/>
                </a:lnTo>
                <a:lnTo>
                  <a:pt x="288035" y="0"/>
                </a:lnTo>
                <a:lnTo>
                  <a:pt x="285876" y="20954"/>
                </a:lnTo>
                <a:lnTo>
                  <a:pt x="284733" y="45719"/>
                </a:lnTo>
                <a:lnTo>
                  <a:pt x="283718" y="76326"/>
                </a:lnTo>
                <a:lnTo>
                  <a:pt x="284733" y="103377"/>
                </a:lnTo>
                <a:lnTo>
                  <a:pt x="289051" y="135000"/>
                </a:lnTo>
                <a:lnTo>
                  <a:pt x="295528" y="171703"/>
                </a:lnTo>
                <a:lnTo>
                  <a:pt x="304546" y="207772"/>
                </a:lnTo>
                <a:lnTo>
                  <a:pt x="312166" y="239013"/>
                </a:lnTo>
                <a:lnTo>
                  <a:pt x="316483" y="266446"/>
                </a:lnTo>
                <a:lnTo>
                  <a:pt x="316483" y="266446"/>
                </a:lnTo>
                <a:lnTo>
                  <a:pt x="301371" y="326136"/>
                </a:lnTo>
                <a:lnTo>
                  <a:pt x="290195" y="323976"/>
                </a:lnTo>
                <a:lnTo>
                  <a:pt x="280034" y="310768"/>
                </a:lnTo>
                <a:lnTo>
                  <a:pt x="273939" y="292353"/>
                </a:lnTo>
                <a:lnTo>
                  <a:pt x="269240" y="271779"/>
                </a:lnTo>
                <a:lnTo>
                  <a:pt x="268224" y="250951"/>
                </a:lnTo>
                <a:lnTo>
                  <a:pt x="268224" y="250951"/>
                </a:lnTo>
                <a:lnTo>
                  <a:pt x="269240" y="227202"/>
                </a:lnTo>
                <a:lnTo>
                  <a:pt x="272542" y="199771"/>
                </a:lnTo>
                <a:lnTo>
                  <a:pt x="280034" y="178562"/>
                </a:lnTo>
                <a:lnTo>
                  <a:pt x="294512" y="162051"/>
                </a:lnTo>
                <a:lnTo>
                  <a:pt x="315341" y="154431"/>
                </a:lnTo>
                <a:lnTo>
                  <a:pt x="337311" y="154431"/>
                </a:lnTo>
                <a:lnTo>
                  <a:pt x="358267" y="160909"/>
                </a:lnTo>
                <a:lnTo>
                  <a:pt x="376554" y="173862"/>
                </a:lnTo>
                <a:lnTo>
                  <a:pt x="387730" y="191135"/>
                </a:lnTo>
                <a:lnTo>
                  <a:pt x="388874" y="209550"/>
                </a:lnTo>
                <a:lnTo>
                  <a:pt x="379856" y="227202"/>
                </a:lnTo>
                <a:lnTo>
                  <a:pt x="361442" y="241173"/>
                </a:lnTo>
                <a:lnTo>
                  <a:pt x="338454" y="253111"/>
                </a:lnTo>
                <a:lnTo>
                  <a:pt x="316483" y="262127"/>
                </a:lnTo>
                <a:lnTo>
                  <a:pt x="297687" y="268224"/>
                </a:lnTo>
                <a:lnTo>
                  <a:pt x="289051" y="273938"/>
                </a:lnTo>
                <a:lnTo>
                  <a:pt x="301371" y="27609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58965" y="1429130"/>
            <a:ext cx="678815" cy="213995"/>
          </a:xfrm>
          <a:custGeom>
            <a:avLst/>
            <a:gdLst/>
            <a:ahLst/>
            <a:cxnLst/>
            <a:rect l="l" t="t" r="r" b="b"/>
            <a:pathLst>
              <a:path w="678815" h="213994">
                <a:moveTo>
                  <a:pt x="678560" y="0"/>
                </a:moveTo>
                <a:lnTo>
                  <a:pt x="656970" y="1142"/>
                </a:lnTo>
                <a:lnTo>
                  <a:pt x="637158" y="1142"/>
                </a:lnTo>
                <a:lnTo>
                  <a:pt x="614933" y="1904"/>
                </a:lnTo>
                <a:lnTo>
                  <a:pt x="590041" y="2920"/>
                </a:lnTo>
                <a:lnTo>
                  <a:pt x="559053" y="2920"/>
                </a:lnTo>
                <a:lnTo>
                  <a:pt x="526668" y="5460"/>
                </a:lnTo>
                <a:lnTo>
                  <a:pt x="495680" y="7619"/>
                </a:lnTo>
                <a:lnTo>
                  <a:pt x="460755" y="10794"/>
                </a:lnTo>
                <a:lnTo>
                  <a:pt x="421258" y="19812"/>
                </a:lnTo>
                <a:lnTo>
                  <a:pt x="380873" y="28193"/>
                </a:lnTo>
                <a:lnTo>
                  <a:pt x="342773" y="38226"/>
                </a:lnTo>
                <a:lnTo>
                  <a:pt x="303149" y="49783"/>
                </a:lnTo>
                <a:lnTo>
                  <a:pt x="260350" y="62737"/>
                </a:lnTo>
                <a:lnTo>
                  <a:pt x="218948" y="77850"/>
                </a:lnTo>
                <a:lnTo>
                  <a:pt x="153415" y="106298"/>
                </a:lnTo>
                <a:lnTo>
                  <a:pt x="93979" y="141223"/>
                </a:lnTo>
                <a:lnTo>
                  <a:pt x="47878" y="173608"/>
                </a:lnTo>
                <a:lnTo>
                  <a:pt x="29590" y="189737"/>
                </a:lnTo>
                <a:lnTo>
                  <a:pt x="14350" y="203072"/>
                </a:lnTo>
                <a:lnTo>
                  <a:pt x="0" y="2138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44308" y="1596643"/>
            <a:ext cx="6985" cy="3175"/>
          </a:xfrm>
          <a:custGeom>
            <a:avLst/>
            <a:gdLst/>
            <a:ahLst/>
            <a:cxnLst/>
            <a:rect l="l" t="t" r="r" b="b"/>
            <a:pathLst>
              <a:path w="6984" h="3175">
                <a:moveTo>
                  <a:pt x="6476" y="0"/>
                </a:moveTo>
                <a:lnTo>
                  <a:pt x="0" y="27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93748" y="2115311"/>
            <a:ext cx="1832610" cy="78105"/>
          </a:xfrm>
          <a:custGeom>
            <a:avLst/>
            <a:gdLst/>
            <a:ahLst/>
            <a:cxnLst/>
            <a:rect l="l" t="t" r="r" b="b"/>
            <a:pathLst>
              <a:path w="1832610" h="78105">
                <a:moveTo>
                  <a:pt x="10794" y="4318"/>
                </a:moveTo>
                <a:lnTo>
                  <a:pt x="10794" y="4318"/>
                </a:lnTo>
                <a:lnTo>
                  <a:pt x="0" y="0"/>
                </a:lnTo>
                <a:lnTo>
                  <a:pt x="0" y="0"/>
                </a:lnTo>
                <a:lnTo>
                  <a:pt x="9651" y="11937"/>
                </a:lnTo>
                <a:lnTo>
                  <a:pt x="23749" y="21589"/>
                </a:lnTo>
                <a:lnTo>
                  <a:pt x="41401" y="31750"/>
                </a:lnTo>
                <a:lnTo>
                  <a:pt x="57912" y="40005"/>
                </a:lnTo>
                <a:lnTo>
                  <a:pt x="75183" y="47879"/>
                </a:lnTo>
                <a:lnTo>
                  <a:pt x="91693" y="51181"/>
                </a:lnTo>
                <a:lnTo>
                  <a:pt x="107950" y="51181"/>
                </a:lnTo>
                <a:lnTo>
                  <a:pt x="132079" y="45719"/>
                </a:lnTo>
                <a:lnTo>
                  <a:pt x="166243" y="38862"/>
                </a:lnTo>
                <a:lnTo>
                  <a:pt x="199008" y="33909"/>
                </a:lnTo>
                <a:lnTo>
                  <a:pt x="226440" y="29210"/>
                </a:lnTo>
                <a:lnTo>
                  <a:pt x="248031" y="26288"/>
                </a:lnTo>
                <a:lnTo>
                  <a:pt x="266700" y="26288"/>
                </a:lnTo>
                <a:lnTo>
                  <a:pt x="287908" y="28067"/>
                </a:lnTo>
                <a:lnTo>
                  <a:pt x="309499" y="32766"/>
                </a:lnTo>
                <a:lnTo>
                  <a:pt x="330453" y="36703"/>
                </a:lnTo>
                <a:lnTo>
                  <a:pt x="349884" y="41401"/>
                </a:lnTo>
                <a:lnTo>
                  <a:pt x="367538" y="45719"/>
                </a:lnTo>
                <a:lnTo>
                  <a:pt x="387350" y="52197"/>
                </a:lnTo>
                <a:lnTo>
                  <a:pt x="407162" y="56514"/>
                </a:lnTo>
                <a:lnTo>
                  <a:pt x="431926" y="58674"/>
                </a:lnTo>
                <a:lnTo>
                  <a:pt x="461518" y="59817"/>
                </a:lnTo>
                <a:lnTo>
                  <a:pt x="490219" y="59817"/>
                </a:lnTo>
                <a:lnTo>
                  <a:pt x="524128" y="56514"/>
                </a:lnTo>
                <a:lnTo>
                  <a:pt x="560069" y="52197"/>
                </a:lnTo>
                <a:lnTo>
                  <a:pt x="589660" y="48641"/>
                </a:lnTo>
                <a:lnTo>
                  <a:pt x="620649" y="44704"/>
                </a:lnTo>
                <a:lnTo>
                  <a:pt x="652271" y="41401"/>
                </a:lnTo>
                <a:lnTo>
                  <a:pt x="678560" y="38862"/>
                </a:lnTo>
                <a:lnTo>
                  <a:pt x="699388" y="36703"/>
                </a:lnTo>
                <a:lnTo>
                  <a:pt x="718819" y="35687"/>
                </a:lnTo>
                <a:lnTo>
                  <a:pt x="740790" y="36703"/>
                </a:lnTo>
                <a:lnTo>
                  <a:pt x="760602" y="38862"/>
                </a:lnTo>
                <a:lnTo>
                  <a:pt x="785876" y="43561"/>
                </a:lnTo>
                <a:lnTo>
                  <a:pt x="814324" y="48641"/>
                </a:lnTo>
                <a:lnTo>
                  <a:pt x="841628" y="52197"/>
                </a:lnTo>
                <a:lnTo>
                  <a:pt x="866775" y="55499"/>
                </a:lnTo>
                <a:lnTo>
                  <a:pt x="894207" y="57657"/>
                </a:lnTo>
                <a:lnTo>
                  <a:pt x="926972" y="60832"/>
                </a:lnTo>
                <a:lnTo>
                  <a:pt x="956818" y="61975"/>
                </a:lnTo>
                <a:lnTo>
                  <a:pt x="985265" y="61975"/>
                </a:lnTo>
                <a:lnTo>
                  <a:pt x="1014729" y="59817"/>
                </a:lnTo>
                <a:lnTo>
                  <a:pt x="1040002" y="57657"/>
                </a:lnTo>
                <a:lnTo>
                  <a:pt x="1067308" y="54356"/>
                </a:lnTo>
                <a:lnTo>
                  <a:pt x="1096899" y="52197"/>
                </a:lnTo>
                <a:lnTo>
                  <a:pt x="1125346" y="48641"/>
                </a:lnTo>
                <a:lnTo>
                  <a:pt x="1150493" y="44704"/>
                </a:lnTo>
                <a:lnTo>
                  <a:pt x="1176401" y="42544"/>
                </a:lnTo>
                <a:lnTo>
                  <a:pt x="1205229" y="41401"/>
                </a:lnTo>
                <a:lnTo>
                  <a:pt x="1231138" y="41401"/>
                </a:lnTo>
                <a:lnTo>
                  <a:pt x="1255649" y="40005"/>
                </a:lnTo>
                <a:lnTo>
                  <a:pt x="1279397" y="41401"/>
                </a:lnTo>
                <a:lnTo>
                  <a:pt x="1305687" y="42544"/>
                </a:lnTo>
                <a:lnTo>
                  <a:pt x="1329816" y="45719"/>
                </a:lnTo>
                <a:lnTo>
                  <a:pt x="1360424" y="52197"/>
                </a:lnTo>
                <a:lnTo>
                  <a:pt x="1394587" y="58674"/>
                </a:lnTo>
                <a:lnTo>
                  <a:pt x="1447164" y="68453"/>
                </a:lnTo>
                <a:lnTo>
                  <a:pt x="1499742" y="75311"/>
                </a:lnTo>
                <a:lnTo>
                  <a:pt x="1526031" y="75945"/>
                </a:lnTo>
                <a:lnTo>
                  <a:pt x="1550162" y="77088"/>
                </a:lnTo>
                <a:lnTo>
                  <a:pt x="1574927" y="78105"/>
                </a:lnTo>
                <a:lnTo>
                  <a:pt x="1602359" y="78105"/>
                </a:lnTo>
                <a:lnTo>
                  <a:pt x="1628902" y="77088"/>
                </a:lnTo>
                <a:lnTo>
                  <a:pt x="1653031" y="78105"/>
                </a:lnTo>
                <a:lnTo>
                  <a:pt x="1676780" y="77088"/>
                </a:lnTo>
                <a:lnTo>
                  <a:pt x="1702053" y="75311"/>
                </a:lnTo>
                <a:lnTo>
                  <a:pt x="1724025" y="71628"/>
                </a:lnTo>
                <a:lnTo>
                  <a:pt x="1748154" y="67310"/>
                </a:lnTo>
                <a:lnTo>
                  <a:pt x="1774443" y="62992"/>
                </a:lnTo>
                <a:lnTo>
                  <a:pt x="1795272" y="59817"/>
                </a:lnTo>
                <a:lnTo>
                  <a:pt x="1814702" y="56514"/>
                </a:lnTo>
                <a:lnTo>
                  <a:pt x="1832355" y="500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686555" y="2161031"/>
            <a:ext cx="37465" cy="30480"/>
          </a:xfrm>
          <a:custGeom>
            <a:avLst/>
            <a:gdLst/>
            <a:ahLst/>
            <a:cxnLst/>
            <a:rect l="l" t="t" r="r" b="b"/>
            <a:pathLst>
              <a:path w="37464" h="30480">
                <a:moveTo>
                  <a:pt x="0" y="0"/>
                </a:moveTo>
                <a:lnTo>
                  <a:pt x="14097" y="9779"/>
                </a:lnTo>
                <a:lnTo>
                  <a:pt x="25908" y="18415"/>
                </a:lnTo>
                <a:lnTo>
                  <a:pt x="37084" y="302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4647" y="792479"/>
              <a:ext cx="22806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604012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Habit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generally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marine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mostly asymmetrical</a:t>
            </a:r>
            <a:r>
              <a:rPr sz="1500" b="1" spc="-1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animals.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Some </a:t>
            </a:r>
            <a:r>
              <a:rPr sz="1500" b="1" spc="20" dirty="0">
                <a:latin typeface="Gill Sans MT"/>
                <a:cs typeface="Gill Sans MT"/>
              </a:rPr>
              <a:t>sponges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5" dirty="0">
                <a:latin typeface="Gill Sans MT"/>
                <a:cs typeface="Gill Sans MT"/>
              </a:rPr>
              <a:t>found </a:t>
            </a:r>
            <a:r>
              <a:rPr sz="1500" b="1" spc="-30" dirty="0">
                <a:latin typeface="Gill Sans MT"/>
                <a:cs typeface="Gill Sans MT"/>
              </a:rPr>
              <a:t>in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fresh </a:t>
            </a:r>
            <a:r>
              <a:rPr sz="1500" b="1" spc="20" dirty="0">
                <a:solidFill>
                  <a:srgbClr val="CC0000"/>
                </a:solidFill>
                <a:latin typeface="Arial"/>
                <a:cs typeface="Arial"/>
              </a:rPr>
              <a:t>water </a:t>
            </a:r>
            <a:r>
              <a:rPr sz="1500" b="1" dirty="0">
                <a:latin typeface="Gill Sans MT"/>
                <a:cs typeface="Gill Sans MT"/>
              </a:rPr>
              <a:t>also </a:t>
            </a:r>
            <a:r>
              <a:rPr sz="1500" b="1" spc="-45" dirty="0">
                <a:latin typeface="Gill Sans MT"/>
                <a:cs typeface="Gill Sans MT"/>
              </a:rPr>
              <a:t>like</a:t>
            </a:r>
            <a:r>
              <a:rPr sz="1500" b="1" spc="-270" dirty="0"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Spon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6FC0"/>
                  </a:solidFill>
                </a:uFill>
                <a:latin typeface="Arial"/>
                <a:cs typeface="Arial"/>
              </a:rPr>
              <a:t>g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illa.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Adult </a:t>
            </a:r>
            <a:r>
              <a:rPr sz="1500" b="1" spc="20" dirty="0">
                <a:latin typeface="Gill Sans MT"/>
                <a:cs typeface="Gill Sans MT"/>
              </a:rPr>
              <a:t>sponges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sessile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or sedentary </a:t>
            </a:r>
            <a:r>
              <a:rPr sz="1500" b="1" spc="-30" dirty="0">
                <a:latin typeface="Gill Sans MT"/>
                <a:cs typeface="Gill Sans MT"/>
              </a:rPr>
              <a:t>but </a:t>
            </a:r>
            <a:r>
              <a:rPr sz="1500" b="1" spc="-65" dirty="0">
                <a:latin typeface="Gill Sans MT"/>
                <a:cs typeface="Gill Sans MT"/>
              </a:rPr>
              <a:t>their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larvae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are</a:t>
            </a:r>
            <a:r>
              <a:rPr sz="1500" b="1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motile.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Study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20" dirty="0">
                <a:latin typeface="Gill Sans MT"/>
                <a:cs typeface="Gill Sans MT"/>
              </a:rPr>
              <a:t>sponges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190" dirty="0"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Parazoology.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67071" y="2670047"/>
            <a:ext cx="4136135" cy="23286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55291" y="1653920"/>
            <a:ext cx="1437005" cy="29845"/>
          </a:xfrm>
          <a:custGeom>
            <a:avLst/>
            <a:gdLst/>
            <a:ahLst/>
            <a:cxnLst/>
            <a:rect l="l" t="t" r="r" b="b"/>
            <a:pathLst>
              <a:path w="1437004" h="29844">
                <a:moveTo>
                  <a:pt x="0" y="23113"/>
                </a:moveTo>
                <a:lnTo>
                  <a:pt x="0" y="23113"/>
                </a:lnTo>
                <a:lnTo>
                  <a:pt x="9016" y="17272"/>
                </a:lnTo>
                <a:lnTo>
                  <a:pt x="19811" y="17272"/>
                </a:lnTo>
                <a:lnTo>
                  <a:pt x="31750" y="18414"/>
                </a:lnTo>
                <a:lnTo>
                  <a:pt x="43941" y="18414"/>
                </a:lnTo>
                <a:lnTo>
                  <a:pt x="56895" y="18414"/>
                </a:lnTo>
                <a:lnTo>
                  <a:pt x="71373" y="19812"/>
                </a:lnTo>
                <a:lnTo>
                  <a:pt x="85343" y="21970"/>
                </a:lnTo>
                <a:lnTo>
                  <a:pt x="100837" y="23749"/>
                </a:lnTo>
                <a:lnTo>
                  <a:pt x="116331" y="25907"/>
                </a:lnTo>
                <a:lnTo>
                  <a:pt x="132587" y="27050"/>
                </a:lnTo>
                <a:lnTo>
                  <a:pt x="150240" y="25907"/>
                </a:lnTo>
                <a:lnTo>
                  <a:pt x="170687" y="24891"/>
                </a:lnTo>
                <a:lnTo>
                  <a:pt x="189356" y="24891"/>
                </a:lnTo>
                <a:lnTo>
                  <a:pt x="209169" y="24891"/>
                </a:lnTo>
                <a:lnTo>
                  <a:pt x="228981" y="24891"/>
                </a:lnTo>
                <a:lnTo>
                  <a:pt x="249935" y="24891"/>
                </a:lnTo>
                <a:lnTo>
                  <a:pt x="269366" y="24891"/>
                </a:lnTo>
                <a:lnTo>
                  <a:pt x="289178" y="24891"/>
                </a:lnTo>
                <a:lnTo>
                  <a:pt x="308990" y="25907"/>
                </a:lnTo>
                <a:lnTo>
                  <a:pt x="327278" y="28448"/>
                </a:lnTo>
                <a:lnTo>
                  <a:pt x="343915" y="29590"/>
                </a:lnTo>
                <a:lnTo>
                  <a:pt x="359282" y="29590"/>
                </a:lnTo>
                <a:lnTo>
                  <a:pt x="378078" y="29590"/>
                </a:lnTo>
                <a:lnTo>
                  <a:pt x="397509" y="28448"/>
                </a:lnTo>
                <a:lnTo>
                  <a:pt x="419481" y="28448"/>
                </a:lnTo>
                <a:lnTo>
                  <a:pt x="442467" y="27050"/>
                </a:lnTo>
                <a:lnTo>
                  <a:pt x="463422" y="25907"/>
                </a:lnTo>
                <a:lnTo>
                  <a:pt x="485013" y="24891"/>
                </a:lnTo>
                <a:lnTo>
                  <a:pt x="505840" y="25907"/>
                </a:lnTo>
                <a:lnTo>
                  <a:pt x="524636" y="27050"/>
                </a:lnTo>
                <a:lnTo>
                  <a:pt x="541908" y="27050"/>
                </a:lnTo>
                <a:lnTo>
                  <a:pt x="558419" y="25907"/>
                </a:lnTo>
                <a:lnTo>
                  <a:pt x="574928" y="25907"/>
                </a:lnTo>
                <a:lnTo>
                  <a:pt x="591565" y="25907"/>
                </a:lnTo>
                <a:lnTo>
                  <a:pt x="608838" y="25907"/>
                </a:lnTo>
                <a:lnTo>
                  <a:pt x="628650" y="24891"/>
                </a:lnTo>
                <a:lnTo>
                  <a:pt x="646302" y="24891"/>
                </a:lnTo>
                <a:lnTo>
                  <a:pt x="663575" y="24891"/>
                </a:lnTo>
                <a:lnTo>
                  <a:pt x="681227" y="24891"/>
                </a:lnTo>
                <a:lnTo>
                  <a:pt x="701039" y="23749"/>
                </a:lnTo>
                <a:lnTo>
                  <a:pt x="720725" y="23749"/>
                </a:lnTo>
                <a:lnTo>
                  <a:pt x="740156" y="23749"/>
                </a:lnTo>
                <a:lnTo>
                  <a:pt x="759967" y="23749"/>
                </a:lnTo>
                <a:lnTo>
                  <a:pt x="781557" y="23749"/>
                </a:lnTo>
                <a:lnTo>
                  <a:pt x="803909" y="23749"/>
                </a:lnTo>
                <a:lnTo>
                  <a:pt x="825499" y="24891"/>
                </a:lnTo>
                <a:lnTo>
                  <a:pt x="844295" y="24891"/>
                </a:lnTo>
                <a:lnTo>
                  <a:pt x="860806" y="23749"/>
                </a:lnTo>
                <a:lnTo>
                  <a:pt x="877061" y="23749"/>
                </a:lnTo>
                <a:lnTo>
                  <a:pt x="893571" y="23749"/>
                </a:lnTo>
                <a:lnTo>
                  <a:pt x="911986" y="23749"/>
                </a:lnTo>
                <a:lnTo>
                  <a:pt x="930656" y="23113"/>
                </a:lnTo>
                <a:lnTo>
                  <a:pt x="950468" y="23113"/>
                </a:lnTo>
                <a:lnTo>
                  <a:pt x="972438" y="23113"/>
                </a:lnTo>
                <a:lnTo>
                  <a:pt x="995425" y="23113"/>
                </a:lnTo>
                <a:lnTo>
                  <a:pt x="1020698" y="23113"/>
                </a:lnTo>
                <a:lnTo>
                  <a:pt x="1043305" y="23113"/>
                </a:lnTo>
                <a:lnTo>
                  <a:pt x="1064641" y="23113"/>
                </a:lnTo>
                <a:lnTo>
                  <a:pt x="1082929" y="23113"/>
                </a:lnTo>
                <a:lnTo>
                  <a:pt x="1099184" y="21970"/>
                </a:lnTo>
                <a:lnTo>
                  <a:pt x="1113535" y="21970"/>
                </a:lnTo>
                <a:lnTo>
                  <a:pt x="1129030" y="21970"/>
                </a:lnTo>
                <a:lnTo>
                  <a:pt x="1144143" y="21970"/>
                </a:lnTo>
                <a:lnTo>
                  <a:pt x="1160653" y="21970"/>
                </a:lnTo>
                <a:lnTo>
                  <a:pt x="1176146" y="21970"/>
                </a:lnTo>
                <a:lnTo>
                  <a:pt x="1193419" y="21970"/>
                </a:lnTo>
                <a:lnTo>
                  <a:pt x="1209674" y="20954"/>
                </a:lnTo>
                <a:lnTo>
                  <a:pt x="1227328" y="21970"/>
                </a:lnTo>
                <a:lnTo>
                  <a:pt x="1245996" y="21970"/>
                </a:lnTo>
                <a:lnTo>
                  <a:pt x="1265808" y="20954"/>
                </a:lnTo>
                <a:lnTo>
                  <a:pt x="1285239" y="20954"/>
                </a:lnTo>
                <a:lnTo>
                  <a:pt x="1305433" y="21970"/>
                </a:lnTo>
                <a:lnTo>
                  <a:pt x="1324863" y="20954"/>
                </a:lnTo>
                <a:lnTo>
                  <a:pt x="1344675" y="20954"/>
                </a:lnTo>
                <a:lnTo>
                  <a:pt x="1364487" y="20954"/>
                </a:lnTo>
                <a:lnTo>
                  <a:pt x="1384934" y="20954"/>
                </a:lnTo>
                <a:lnTo>
                  <a:pt x="1404746" y="19812"/>
                </a:lnTo>
                <a:lnTo>
                  <a:pt x="1421383" y="17272"/>
                </a:lnTo>
                <a:lnTo>
                  <a:pt x="1432179" y="15112"/>
                </a:lnTo>
                <a:lnTo>
                  <a:pt x="1436878" y="7619"/>
                </a:lnTo>
                <a:lnTo>
                  <a:pt x="1430020" y="0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51021" y="1299717"/>
            <a:ext cx="337820" cy="190500"/>
          </a:xfrm>
          <a:custGeom>
            <a:avLst/>
            <a:gdLst/>
            <a:ahLst/>
            <a:cxnLst/>
            <a:rect l="l" t="t" r="r" b="b"/>
            <a:pathLst>
              <a:path w="337820" h="190500">
                <a:moveTo>
                  <a:pt x="0" y="126364"/>
                </a:moveTo>
                <a:lnTo>
                  <a:pt x="0" y="126364"/>
                </a:lnTo>
                <a:lnTo>
                  <a:pt x="6476" y="132460"/>
                </a:lnTo>
                <a:lnTo>
                  <a:pt x="17272" y="130682"/>
                </a:lnTo>
                <a:lnTo>
                  <a:pt x="22987" y="135000"/>
                </a:lnTo>
                <a:lnTo>
                  <a:pt x="26288" y="142493"/>
                </a:lnTo>
                <a:lnTo>
                  <a:pt x="28448" y="154431"/>
                </a:lnTo>
                <a:lnTo>
                  <a:pt x="30606" y="166623"/>
                </a:lnTo>
                <a:lnTo>
                  <a:pt x="32765" y="178561"/>
                </a:lnTo>
                <a:lnTo>
                  <a:pt x="36067" y="187959"/>
                </a:lnTo>
                <a:lnTo>
                  <a:pt x="44703" y="190118"/>
                </a:lnTo>
                <a:lnTo>
                  <a:pt x="54737" y="183895"/>
                </a:lnTo>
                <a:lnTo>
                  <a:pt x="68072" y="175005"/>
                </a:lnTo>
                <a:lnTo>
                  <a:pt x="83185" y="163067"/>
                </a:lnTo>
                <a:lnTo>
                  <a:pt x="99694" y="150113"/>
                </a:lnTo>
                <a:lnTo>
                  <a:pt x="115950" y="138175"/>
                </a:lnTo>
                <a:lnTo>
                  <a:pt x="130301" y="129539"/>
                </a:lnTo>
                <a:lnTo>
                  <a:pt x="143255" y="122808"/>
                </a:lnTo>
                <a:lnTo>
                  <a:pt x="155575" y="116331"/>
                </a:lnTo>
                <a:lnTo>
                  <a:pt x="167386" y="107695"/>
                </a:lnTo>
                <a:lnTo>
                  <a:pt x="178562" y="100075"/>
                </a:lnTo>
                <a:lnTo>
                  <a:pt x="190500" y="91439"/>
                </a:lnTo>
                <a:lnTo>
                  <a:pt x="203453" y="80263"/>
                </a:lnTo>
                <a:lnTo>
                  <a:pt x="216788" y="69468"/>
                </a:lnTo>
                <a:lnTo>
                  <a:pt x="233299" y="58673"/>
                </a:lnTo>
                <a:lnTo>
                  <a:pt x="250570" y="47878"/>
                </a:lnTo>
                <a:lnTo>
                  <a:pt x="267080" y="38100"/>
                </a:lnTo>
                <a:lnTo>
                  <a:pt x="283717" y="28066"/>
                </a:lnTo>
                <a:lnTo>
                  <a:pt x="299212" y="19430"/>
                </a:lnTo>
                <a:lnTo>
                  <a:pt x="312165" y="10794"/>
                </a:lnTo>
                <a:lnTo>
                  <a:pt x="322961" y="4698"/>
                </a:lnTo>
                <a:lnTo>
                  <a:pt x="330453" y="0"/>
                </a:lnTo>
                <a:lnTo>
                  <a:pt x="337312" y="469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68038" y="1652904"/>
            <a:ext cx="1684020" cy="31750"/>
          </a:xfrm>
          <a:custGeom>
            <a:avLst/>
            <a:gdLst/>
            <a:ahLst/>
            <a:cxnLst/>
            <a:rect l="l" t="t" r="r" b="b"/>
            <a:pathLst>
              <a:path w="1684020" h="31750">
                <a:moveTo>
                  <a:pt x="0" y="0"/>
                </a:moveTo>
                <a:lnTo>
                  <a:pt x="0" y="0"/>
                </a:lnTo>
                <a:lnTo>
                  <a:pt x="7874" y="5334"/>
                </a:lnTo>
                <a:lnTo>
                  <a:pt x="17652" y="6477"/>
                </a:lnTo>
                <a:lnTo>
                  <a:pt x="33147" y="6477"/>
                </a:lnTo>
                <a:lnTo>
                  <a:pt x="50419" y="6477"/>
                </a:lnTo>
                <a:lnTo>
                  <a:pt x="71247" y="7493"/>
                </a:lnTo>
                <a:lnTo>
                  <a:pt x="93217" y="7493"/>
                </a:lnTo>
                <a:lnTo>
                  <a:pt x="113791" y="7493"/>
                </a:lnTo>
                <a:lnTo>
                  <a:pt x="137160" y="8636"/>
                </a:lnTo>
                <a:lnTo>
                  <a:pt x="157734" y="9652"/>
                </a:lnTo>
                <a:lnTo>
                  <a:pt x="179577" y="10795"/>
                </a:lnTo>
                <a:lnTo>
                  <a:pt x="201549" y="14351"/>
                </a:lnTo>
                <a:lnTo>
                  <a:pt x="225298" y="15113"/>
                </a:lnTo>
                <a:lnTo>
                  <a:pt x="247650" y="16129"/>
                </a:lnTo>
                <a:lnTo>
                  <a:pt x="267081" y="17272"/>
                </a:lnTo>
                <a:lnTo>
                  <a:pt x="285876" y="18288"/>
                </a:lnTo>
                <a:lnTo>
                  <a:pt x="305688" y="20828"/>
                </a:lnTo>
                <a:lnTo>
                  <a:pt x="325120" y="21971"/>
                </a:lnTo>
                <a:lnTo>
                  <a:pt x="343788" y="21971"/>
                </a:lnTo>
                <a:lnTo>
                  <a:pt x="361441" y="21971"/>
                </a:lnTo>
                <a:lnTo>
                  <a:pt x="380111" y="21971"/>
                </a:lnTo>
                <a:lnTo>
                  <a:pt x="399541" y="21971"/>
                </a:lnTo>
                <a:lnTo>
                  <a:pt x="420497" y="21971"/>
                </a:lnTo>
                <a:lnTo>
                  <a:pt x="441325" y="20828"/>
                </a:lnTo>
                <a:lnTo>
                  <a:pt x="461137" y="20828"/>
                </a:lnTo>
                <a:lnTo>
                  <a:pt x="481711" y="21971"/>
                </a:lnTo>
                <a:lnTo>
                  <a:pt x="502538" y="22987"/>
                </a:lnTo>
                <a:lnTo>
                  <a:pt x="522350" y="24130"/>
                </a:lnTo>
                <a:lnTo>
                  <a:pt x="541782" y="24130"/>
                </a:lnTo>
                <a:lnTo>
                  <a:pt x="560451" y="24130"/>
                </a:lnTo>
                <a:lnTo>
                  <a:pt x="579247" y="24130"/>
                </a:lnTo>
                <a:lnTo>
                  <a:pt x="599059" y="24130"/>
                </a:lnTo>
                <a:lnTo>
                  <a:pt x="619887" y="24130"/>
                </a:lnTo>
                <a:lnTo>
                  <a:pt x="640461" y="24765"/>
                </a:lnTo>
                <a:lnTo>
                  <a:pt x="661288" y="25908"/>
                </a:lnTo>
                <a:lnTo>
                  <a:pt x="682244" y="25908"/>
                </a:lnTo>
                <a:lnTo>
                  <a:pt x="682244" y="25908"/>
                </a:lnTo>
                <a:lnTo>
                  <a:pt x="703072" y="24765"/>
                </a:lnTo>
                <a:lnTo>
                  <a:pt x="722884" y="24765"/>
                </a:lnTo>
                <a:lnTo>
                  <a:pt x="742314" y="24765"/>
                </a:lnTo>
                <a:lnTo>
                  <a:pt x="764286" y="24765"/>
                </a:lnTo>
                <a:lnTo>
                  <a:pt x="787273" y="24765"/>
                </a:lnTo>
                <a:lnTo>
                  <a:pt x="808863" y="24765"/>
                </a:lnTo>
                <a:lnTo>
                  <a:pt x="831214" y="24130"/>
                </a:lnTo>
                <a:lnTo>
                  <a:pt x="851788" y="24130"/>
                </a:lnTo>
                <a:lnTo>
                  <a:pt x="873760" y="24130"/>
                </a:lnTo>
                <a:lnTo>
                  <a:pt x="894207" y="22987"/>
                </a:lnTo>
                <a:lnTo>
                  <a:pt x="915415" y="22987"/>
                </a:lnTo>
                <a:lnTo>
                  <a:pt x="937387" y="22987"/>
                </a:lnTo>
                <a:lnTo>
                  <a:pt x="960120" y="22987"/>
                </a:lnTo>
                <a:lnTo>
                  <a:pt x="983107" y="21971"/>
                </a:lnTo>
                <a:lnTo>
                  <a:pt x="1006221" y="20828"/>
                </a:lnTo>
                <a:lnTo>
                  <a:pt x="1028191" y="20828"/>
                </a:lnTo>
                <a:lnTo>
                  <a:pt x="1050163" y="19431"/>
                </a:lnTo>
                <a:lnTo>
                  <a:pt x="1073150" y="19431"/>
                </a:lnTo>
                <a:lnTo>
                  <a:pt x="1095883" y="19431"/>
                </a:lnTo>
                <a:lnTo>
                  <a:pt x="1117853" y="18288"/>
                </a:lnTo>
                <a:lnTo>
                  <a:pt x="1139698" y="19431"/>
                </a:lnTo>
                <a:lnTo>
                  <a:pt x="1163827" y="20828"/>
                </a:lnTo>
                <a:lnTo>
                  <a:pt x="1184783" y="20828"/>
                </a:lnTo>
                <a:lnTo>
                  <a:pt x="1203452" y="19431"/>
                </a:lnTo>
                <a:lnTo>
                  <a:pt x="1235202" y="19431"/>
                </a:lnTo>
                <a:lnTo>
                  <a:pt x="1251331" y="18288"/>
                </a:lnTo>
                <a:lnTo>
                  <a:pt x="1268984" y="18288"/>
                </a:lnTo>
                <a:lnTo>
                  <a:pt x="1287652" y="19431"/>
                </a:lnTo>
                <a:lnTo>
                  <a:pt x="1307464" y="20828"/>
                </a:lnTo>
                <a:lnTo>
                  <a:pt x="1331214" y="20828"/>
                </a:lnTo>
                <a:lnTo>
                  <a:pt x="1357502" y="21971"/>
                </a:lnTo>
                <a:lnTo>
                  <a:pt x="1382776" y="21971"/>
                </a:lnTo>
                <a:lnTo>
                  <a:pt x="1409064" y="21971"/>
                </a:lnTo>
                <a:lnTo>
                  <a:pt x="1436751" y="22987"/>
                </a:lnTo>
                <a:lnTo>
                  <a:pt x="1464056" y="22987"/>
                </a:lnTo>
                <a:lnTo>
                  <a:pt x="1491488" y="24130"/>
                </a:lnTo>
                <a:lnTo>
                  <a:pt x="1516252" y="24765"/>
                </a:lnTo>
                <a:lnTo>
                  <a:pt x="1542541" y="25908"/>
                </a:lnTo>
                <a:lnTo>
                  <a:pt x="1566672" y="26924"/>
                </a:lnTo>
                <a:lnTo>
                  <a:pt x="1590802" y="28067"/>
                </a:lnTo>
                <a:lnTo>
                  <a:pt x="1613915" y="30607"/>
                </a:lnTo>
                <a:lnTo>
                  <a:pt x="1635887" y="31623"/>
                </a:lnTo>
                <a:lnTo>
                  <a:pt x="1654175" y="31623"/>
                </a:lnTo>
                <a:lnTo>
                  <a:pt x="1654175" y="31623"/>
                </a:lnTo>
                <a:lnTo>
                  <a:pt x="1670812" y="30607"/>
                </a:lnTo>
                <a:lnTo>
                  <a:pt x="1683765" y="29464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5775" y="1338960"/>
            <a:ext cx="259715" cy="142240"/>
          </a:xfrm>
          <a:custGeom>
            <a:avLst/>
            <a:gdLst/>
            <a:ahLst/>
            <a:cxnLst/>
            <a:rect l="l" t="t" r="r" b="b"/>
            <a:pathLst>
              <a:path w="259714" h="142240">
                <a:moveTo>
                  <a:pt x="0" y="58674"/>
                </a:moveTo>
                <a:lnTo>
                  <a:pt x="3175" y="73787"/>
                </a:lnTo>
                <a:lnTo>
                  <a:pt x="4317" y="85978"/>
                </a:lnTo>
                <a:lnTo>
                  <a:pt x="1015" y="134620"/>
                </a:lnTo>
                <a:lnTo>
                  <a:pt x="3175" y="142239"/>
                </a:lnTo>
                <a:lnTo>
                  <a:pt x="21971" y="137160"/>
                </a:lnTo>
                <a:lnTo>
                  <a:pt x="38480" y="125984"/>
                </a:lnTo>
                <a:lnTo>
                  <a:pt x="55752" y="114173"/>
                </a:lnTo>
                <a:lnTo>
                  <a:pt x="73405" y="101091"/>
                </a:lnTo>
                <a:lnTo>
                  <a:pt x="88900" y="89280"/>
                </a:lnTo>
                <a:lnTo>
                  <a:pt x="101853" y="79248"/>
                </a:lnTo>
                <a:lnTo>
                  <a:pt x="116204" y="69850"/>
                </a:lnTo>
                <a:lnTo>
                  <a:pt x="133476" y="58674"/>
                </a:lnTo>
                <a:lnTo>
                  <a:pt x="155448" y="45720"/>
                </a:lnTo>
                <a:lnTo>
                  <a:pt x="175260" y="35940"/>
                </a:lnTo>
                <a:lnTo>
                  <a:pt x="192912" y="27050"/>
                </a:lnTo>
                <a:lnTo>
                  <a:pt x="207010" y="19430"/>
                </a:lnTo>
                <a:lnTo>
                  <a:pt x="221361" y="12953"/>
                </a:lnTo>
                <a:lnTo>
                  <a:pt x="235458" y="6476"/>
                </a:lnTo>
                <a:lnTo>
                  <a:pt x="249809" y="1015"/>
                </a:lnTo>
                <a:lnTo>
                  <a:pt x="259587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50288" y="1856231"/>
            <a:ext cx="1767839" cy="48260"/>
          </a:xfrm>
          <a:custGeom>
            <a:avLst/>
            <a:gdLst/>
            <a:ahLst/>
            <a:cxnLst/>
            <a:rect l="l" t="t" r="r" b="b"/>
            <a:pathLst>
              <a:path w="1767839" h="48260">
                <a:moveTo>
                  <a:pt x="0" y="2920"/>
                </a:moveTo>
                <a:lnTo>
                  <a:pt x="9779" y="0"/>
                </a:lnTo>
                <a:lnTo>
                  <a:pt x="18414" y="4063"/>
                </a:lnTo>
                <a:lnTo>
                  <a:pt x="30987" y="11556"/>
                </a:lnTo>
                <a:lnTo>
                  <a:pt x="45719" y="21336"/>
                </a:lnTo>
                <a:lnTo>
                  <a:pt x="62356" y="30987"/>
                </a:lnTo>
                <a:lnTo>
                  <a:pt x="81025" y="37464"/>
                </a:lnTo>
                <a:lnTo>
                  <a:pt x="102997" y="42163"/>
                </a:lnTo>
                <a:lnTo>
                  <a:pt x="122809" y="43179"/>
                </a:lnTo>
                <a:lnTo>
                  <a:pt x="142620" y="43179"/>
                </a:lnTo>
                <a:lnTo>
                  <a:pt x="142620" y="43179"/>
                </a:lnTo>
                <a:lnTo>
                  <a:pt x="162051" y="41020"/>
                </a:lnTo>
                <a:lnTo>
                  <a:pt x="181863" y="37464"/>
                </a:lnTo>
                <a:lnTo>
                  <a:pt x="201675" y="33527"/>
                </a:lnTo>
                <a:lnTo>
                  <a:pt x="221106" y="28066"/>
                </a:lnTo>
                <a:lnTo>
                  <a:pt x="239775" y="23494"/>
                </a:lnTo>
                <a:lnTo>
                  <a:pt x="259206" y="19176"/>
                </a:lnTo>
                <a:lnTo>
                  <a:pt x="280543" y="14858"/>
                </a:lnTo>
                <a:lnTo>
                  <a:pt x="300355" y="10540"/>
                </a:lnTo>
                <a:lnTo>
                  <a:pt x="318643" y="7619"/>
                </a:lnTo>
                <a:lnTo>
                  <a:pt x="336295" y="6222"/>
                </a:lnTo>
                <a:lnTo>
                  <a:pt x="353568" y="5079"/>
                </a:lnTo>
                <a:lnTo>
                  <a:pt x="372363" y="6222"/>
                </a:lnTo>
                <a:lnTo>
                  <a:pt x="388493" y="8636"/>
                </a:lnTo>
                <a:lnTo>
                  <a:pt x="403987" y="11556"/>
                </a:lnTo>
                <a:lnTo>
                  <a:pt x="419481" y="16255"/>
                </a:lnTo>
                <a:lnTo>
                  <a:pt x="433450" y="21336"/>
                </a:lnTo>
                <a:lnTo>
                  <a:pt x="446786" y="27050"/>
                </a:lnTo>
                <a:lnTo>
                  <a:pt x="461899" y="32130"/>
                </a:lnTo>
                <a:lnTo>
                  <a:pt x="479551" y="36702"/>
                </a:lnTo>
                <a:lnTo>
                  <a:pt x="497205" y="38607"/>
                </a:lnTo>
                <a:lnTo>
                  <a:pt x="516000" y="40004"/>
                </a:lnTo>
                <a:lnTo>
                  <a:pt x="535432" y="40004"/>
                </a:lnTo>
                <a:lnTo>
                  <a:pt x="556260" y="40004"/>
                </a:lnTo>
                <a:lnTo>
                  <a:pt x="578231" y="38607"/>
                </a:lnTo>
                <a:lnTo>
                  <a:pt x="598043" y="37464"/>
                </a:lnTo>
                <a:lnTo>
                  <a:pt x="615695" y="35687"/>
                </a:lnTo>
                <a:lnTo>
                  <a:pt x="632968" y="34543"/>
                </a:lnTo>
                <a:lnTo>
                  <a:pt x="652780" y="33527"/>
                </a:lnTo>
                <a:lnTo>
                  <a:pt x="675386" y="28828"/>
                </a:lnTo>
                <a:lnTo>
                  <a:pt x="697357" y="25907"/>
                </a:lnTo>
                <a:lnTo>
                  <a:pt x="718312" y="22732"/>
                </a:lnTo>
                <a:lnTo>
                  <a:pt x="738124" y="20192"/>
                </a:lnTo>
                <a:lnTo>
                  <a:pt x="757809" y="19176"/>
                </a:lnTo>
                <a:lnTo>
                  <a:pt x="778382" y="19176"/>
                </a:lnTo>
                <a:lnTo>
                  <a:pt x="778382" y="19176"/>
                </a:lnTo>
                <a:lnTo>
                  <a:pt x="800354" y="20192"/>
                </a:lnTo>
                <a:lnTo>
                  <a:pt x="823341" y="22732"/>
                </a:lnTo>
                <a:lnTo>
                  <a:pt x="847470" y="27050"/>
                </a:lnTo>
                <a:lnTo>
                  <a:pt x="867282" y="32130"/>
                </a:lnTo>
                <a:lnTo>
                  <a:pt x="882395" y="36702"/>
                </a:lnTo>
                <a:lnTo>
                  <a:pt x="882395" y="36702"/>
                </a:lnTo>
                <a:lnTo>
                  <a:pt x="899032" y="41020"/>
                </a:lnTo>
                <a:lnTo>
                  <a:pt x="917320" y="44322"/>
                </a:lnTo>
                <a:lnTo>
                  <a:pt x="937132" y="46100"/>
                </a:lnTo>
                <a:lnTo>
                  <a:pt x="954786" y="47243"/>
                </a:lnTo>
                <a:lnTo>
                  <a:pt x="973201" y="48259"/>
                </a:lnTo>
                <a:lnTo>
                  <a:pt x="991869" y="47243"/>
                </a:lnTo>
                <a:lnTo>
                  <a:pt x="1010538" y="45338"/>
                </a:lnTo>
                <a:lnTo>
                  <a:pt x="1031494" y="42163"/>
                </a:lnTo>
                <a:lnTo>
                  <a:pt x="1051306" y="40004"/>
                </a:lnTo>
                <a:lnTo>
                  <a:pt x="1069975" y="36702"/>
                </a:lnTo>
                <a:lnTo>
                  <a:pt x="1088389" y="33527"/>
                </a:lnTo>
                <a:lnTo>
                  <a:pt x="1106043" y="28828"/>
                </a:lnTo>
                <a:lnTo>
                  <a:pt x="1122172" y="25907"/>
                </a:lnTo>
                <a:lnTo>
                  <a:pt x="1139825" y="23494"/>
                </a:lnTo>
                <a:lnTo>
                  <a:pt x="1158239" y="23494"/>
                </a:lnTo>
                <a:lnTo>
                  <a:pt x="1179068" y="23494"/>
                </a:lnTo>
                <a:lnTo>
                  <a:pt x="1200277" y="24891"/>
                </a:lnTo>
                <a:lnTo>
                  <a:pt x="1219708" y="27050"/>
                </a:lnTo>
                <a:lnTo>
                  <a:pt x="1237361" y="30987"/>
                </a:lnTo>
                <a:lnTo>
                  <a:pt x="1256157" y="34543"/>
                </a:lnTo>
                <a:lnTo>
                  <a:pt x="1275588" y="37464"/>
                </a:lnTo>
                <a:lnTo>
                  <a:pt x="1294257" y="40004"/>
                </a:lnTo>
                <a:lnTo>
                  <a:pt x="1314069" y="41020"/>
                </a:lnTo>
                <a:lnTo>
                  <a:pt x="1332484" y="40004"/>
                </a:lnTo>
                <a:lnTo>
                  <a:pt x="1350010" y="37464"/>
                </a:lnTo>
                <a:lnTo>
                  <a:pt x="1368806" y="34543"/>
                </a:lnTo>
                <a:lnTo>
                  <a:pt x="1388237" y="30987"/>
                </a:lnTo>
                <a:lnTo>
                  <a:pt x="1409064" y="27050"/>
                </a:lnTo>
                <a:lnTo>
                  <a:pt x="1431036" y="24891"/>
                </a:lnTo>
                <a:lnTo>
                  <a:pt x="1453007" y="21336"/>
                </a:lnTo>
                <a:lnTo>
                  <a:pt x="1475739" y="19176"/>
                </a:lnTo>
                <a:lnTo>
                  <a:pt x="1496949" y="19176"/>
                </a:lnTo>
                <a:lnTo>
                  <a:pt x="1516379" y="21336"/>
                </a:lnTo>
                <a:lnTo>
                  <a:pt x="1534033" y="24891"/>
                </a:lnTo>
                <a:lnTo>
                  <a:pt x="1550162" y="28066"/>
                </a:lnTo>
                <a:lnTo>
                  <a:pt x="1566799" y="32130"/>
                </a:lnTo>
                <a:lnTo>
                  <a:pt x="1585467" y="35687"/>
                </a:lnTo>
                <a:lnTo>
                  <a:pt x="1604899" y="37464"/>
                </a:lnTo>
                <a:lnTo>
                  <a:pt x="1621536" y="38607"/>
                </a:lnTo>
                <a:lnTo>
                  <a:pt x="1639189" y="40004"/>
                </a:lnTo>
                <a:lnTo>
                  <a:pt x="1657477" y="38607"/>
                </a:lnTo>
                <a:lnTo>
                  <a:pt x="1676273" y="37464"/>
                </a:lnTo>
                <a:lnTo>
                  <a:pt x="1695958" y="35687"/>
                </a:lnTo>
                <a:lnTo>
                  <a:pt x="1714373" y="32130"/>
                </a:lnTo>
                <a:lnTo>
                  <a:pt x="1730883" y="28828"/>
                </a:lnTo>
                <a:lnTo>
                  <a:pt x="1746377" y="28828"/>
                </a:lnTo>
                <a:lnTo>
                  <a:pt x="1758314" y="30987"/>
                </a:lnTo>
                <a:lnTo>
                  <a:pt x="1767332" y="3213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920744" y="1871598"/>
            <a:ext cx="1113790" cy="48260"/>
            <a:chOff x="3920744" y="1871598"/>
            <a:chExt cx="1113790" cy="48260"/>
          </a:xfrm>
        </p:grpSpPr>
        <p:sp>
          <p:nvSpPr>
            <p:cNvPr id="17" name="object 17"/>
            <p:cNvSpPr/>
            <p:nvPr/>
          </p:nvSpPr>
          <p:spPr>
            <a:xfrm>
              <a:off x="3930269" y="1883282"/>
              <a:ext cx="1094740" cy="27305"/>
            </a:xfrm>
            <a:custGeom>
              <a:avLst/>
              <a:gdLst/>
              <a:ahLst/>
              <a:cxnLst/>
              <a:rect l="l" t="t" r="r" b="b"/>
              <a:pathLst>
                <a:path w="1094739" h="27305">
                  <a:moveTo>
                    <a:pt x="42417" y="1777"/>
                  </a:moveTo>
                  <a:lnTo>
                    <a:pt x="42417" y="1777"/>
                  </a:lnTo>
                  <a:lnTo>
                    <a:pt x="31622" y="3937"/>
                  </a:lnTo>
                  <a:lnTo>
                    <a:pt x="20573" y="3937"/>
                  </a:lnTo>
                  <a:lnTo>
                    <a:pt x="20573" y="3937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23748" y="1777"/>
                  </a:lnTo>
                  <a:lnTo>
                    <a:pt x="42417" y="1777"/>
                  </a:lnTo>
                  <a:lnTo>
                    <a:pt x="62229" y="3937"/>
                  </a:lnTo>
                  <a:lnTo>
                    <a:pt x="83184" y="1777"/>
                  </a:lnTo>
                  <a:lnTo>
                    <a:pt x="105155" y="1015"/>
                  </a:lnTo>
                  <a:lnTo>
                    <a:pt x="124586" y="0"/>
                  </a:lnTo>
                  <a:lnTo>
                    <a:pt x="142239" y="0"/>
                  </a:lnTo>
                  <a:lnTo>
                    <a:pt x="156590" y="1777"/>
                  </a:lnTo>
                  <a:lnTo>
                    <a:pt x="172846" y="3937"/>
                  </a:lnTo>
                  <a:lnTo>
                    <a:pt x="195833" y="5079"/>
                  </a:lnTo>
                  <a:lnTo>
                    <a:pt x="219963" y="6476"/>
                  </a:lnTo>
                  <a:lnTo>
                    <a:pt x="242950" y="7492"/>
                  </a:lnTo>
                  <a:lnTo>
                    <a:pt x="266064" y="6476"/>
                  </a:lnTo>
                  <a:lnTo>
                    <a:pt x="290194" y="6476"/>
                  </a:lnTo>
                  <a:lnTo>
                    <a:pt x="311784" y="7492"/>
                  </a:lnTo>
                  <a:lnTo>
                    <a:pt x="332993" y="7492"/>
                  </a:lnTo>
                  <a:lnTo>
                    <a:pt x="353567" y="8636"/>
                  </a:lnTo>
                  <a:lnTo>
                    <a:pt x="376554" y="9651"/>
                  </a:lnTo>
                  <a:lnTo>
                    <a:pt x="398525" y="10413"/>
                  </a:lnTo>
                  <a:lnTo>
                    <a:pt x="420115" y="10413"/>
                  </a:lnTo>
                  <a:lnTo>
                    <a:pt x="442086" y="10413"/>
                  </a:lnTo>
                  <a:lnTo>
                    <a:pt x="466216" y="11556"/>
                  </a:lnTo>
                  <a:lnTo>
                    <a:pt x="489203" y="12953"/>
                  </a:lnTo>
                  <a:lnTo>
                    <a:pt x="512317" y="13969"/>
                  </a:lnTo>
                  <a:lnTo>
                    <a:pt x="535304" y="16128"/>
                  </a:lnTo>
                  <a:lnTo>
                    <a:pt x="559434" y="18287"/>
                  </a:lnTo>
                  <a:lnTo>
                    <a:pt x="578865" y="20192"/>
                  </a:lnTo>
                  <a:lnTo>
                    <a:pt x="595502" y="22732"/>
                  </a:lnTo>
                  <a:lnTo>
                    <a:pt x="612013" y="22732"/>
                  </a:lnTo>
                  <a:lnTo>
                    <a:pt x="628522" y="21208"/>
                  </a:lnTo>
                  <a:lnTo>
                    <a:pt x="646938" y="21208"/>
                  </a:lnTo>
                  <a:lnTo>
                    <a:pt x="668908" y="21208"/>
                  </a:lnTo>
                  <a:lnTo>
                    <a:pt x="691514" y="23748"/>
                  </a:lnTo>
                  <a:lnTo>
                    <a:pt x="716026" y="24891"/>
                  </a:lnTo>
                  <a:lnTo>
                    <a:pt x="740155" y="25907"/>
                  </a:lnTo>
                  <a:lnTo>
                    <a:pt x="765047" y="25907"/>
                  </a:lnTo>
                  <a:lnTo>
                    <a:pt x="789431" y="27050"/>
                  </a:lnTo>
                  <a:lnTo>
                    <a:pt x="812164" y="27050"/>
                  </a:lnTo>
                  <a:lnTo>
                    <a:pt x="835151" y="27050"/>
                  </a:lnTo>
                  <a:lnTo>
                    <a:pt x="859281" y="27050"/>
                  </a:lnTo>
                  <a:lnTo>
                    <a:pt x="881252" y="25907"/>
                  </a:lnTo>
                  <a:lnTo>
                    <a:pt x="900048" y="25907"/>
                  </a:lnTo>
                  <a:lnTo>
                    <a:pt x="916177" y="25907"/>
                  </a:lnTo>
                  <a:lnTo>
                    <a:pt x="934973" y="24891"/>
                  </a:lnTo>
                  <a:lnTo>
                    <a:pt x="955801" y="24891"/>
                  </a:lnTo>
                  <a:lnTo>
                    <a:pt x="979551" y="24891"/>
                  </a:lnTo>
                  <a:lnTo>
                    <a:pt x="1002918" y="24891"/>
                  </a:lnTo>
                  <a:lnTo>
                    <a:pt x="1025651" y="24891"/>
                  </a:lnTo>
                  <a:lnTo>
                    <a:pt x="1046479" y="23748"/>
                  </a:lnTo>
                  <a:lnTo>
                    <a:pt x="1064132" y="22732"/>
                  </a:lnTo>
                  <a:lnTo>
                    <a:pt x="1078229" y="20192"/>
                  </a:lnTo>
                  <a:lnTo>
                    <a:pt x="1088263" y="18287"/>
                  </a:lnTo>
                  <a:lnTo>
                    <a:pt x="1094739" y="11556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967097" y="188112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6695820" y="1645284"/>
            <a:ext cx="105410" cy="278130"/>
          </a:xfrm>
          <a:custGeom>
            <a:avLst/>
            <a:gdLst/>
            <a:ahLst/>
            <a:cxnLst/>
            <a:rect l="l" t="t" r="r" b="b"/>
            <a:pathLst>
              <a:path w="105409" h="278130">
                <a:moveTo>
                  <a:pt x="105028" y="0"/>
                </a:moveTo>
                <a:lnTo>
                  <a:pt x="105028" y="0"/>
                </a:lnTo>
                <a:lnTo>
                  <a:pt x="57911" y="45719"/>
                </a:lnTo>
                <a:lnTo>
                  <a:pt x="50419" y="58674"/>
                </a:lnTo>
                <a:lnTo>
                  <a:pt x="50419" y="58674"/>
                </a:lnTo>
                <a:lnTo>
                  <a:pt x="18669" y="118110"/>
                </a:lnTo>
                <a:lnTo>
                  <a:pt x="11810" y="136778"/>
                </a:lnTo>
                <a:lnTo>
                  <a:pt x="11810" y="136778"/>
                </a:lnTo>
                <a:lnTo>
                  <a:pt x="0" y="184658"/>
                </a:lnTo>
                <a:lnTo>
                  <a:pt x="0" y="203073"/>
                </a:lnTo>
                <a:lnTo>
                  <a:pt x="1015" y="220725"/>
                </a:lnTo>
                <a:lnTo>
                  <a:pt x="4318" y="237998"/>
                </a:lnTo>
                <a:lnTo>
                  <a:pt x="11810" y="254126"/>
                </a:lnTo>
                <a:lnTo>
                  <a:pt x="22605" y="266064"/>
                </a:lnTo>
                <a:lnTo>
                  <a:pt x="37083" y="273684"/>
                </a:lnTo>
                <a:lnTo>
                  <a:pt x="56896" y="278002"/>
                </a:lnTo>
                <a:lnTo>
                  <a:pt x="75564" y="27584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87464" y="1660651"/>
            <a:ext cx="180339" cy="2025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7120763" y="1617471"/>
            <a:ext cx="151765" cy="291465"/>
            <a:chOff x="7120763" y="1617471"/>
            <a:chExt cx="151765" cy="291465"/>
          </a:xfrm>
        </p:grpSpPr>
        <p:sp>
          <p:nvSpPr>
            <p:cNvPr id="22" name="object 22"/>
            <p:cNvSpPr/>
            <p:nvPr/>
          </p:nvSpPr>
          <p:spPr>
            <a:xfrm>
              <a:off x="7131431" y="169100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30288" y="1626996"/>
              <a:ext cx="132715" cy="272415"/>
            </a:xfrm>
            <a:custGeom>
              <a:avLst/>
              <a:gdLst/>
              <a:ahLst/>
              <a:cxnLst/>
              <a:rect l="l" t="t" r="r" b="b"/>
              <a:pathLst>
                <a:path w="132715" h="272414">
                  <a:moveTo>
                    <a:pt x="0" y="212725"/>
                  </a:moveTo>
                  <a:lnTo>
                    <a:pt x="6476" y="207263"/>
                  </a:lnTo>
                </a:path>
                <a:path w="132715" h="272414">
                  <a:moveTo>
                    <a:pt x="51561" y="0"/>
                  </a:moveTo>
                  <a:lnTo>
                    <a:pt x="51561" y="0"/>
                  </a:lnTo>
                  <a:lnTo>
                    <a:pt x="59054" y="2793"/>
                  </a:lnTo>
                  <a:lnTo>
                    <a:pt x="68071" y="9651"/>
                  </a:lnTo>
                  <a:lnTo>
                    <a:pt x="76707" y="19430"/>
                  </a:lnTo>
                  <a:lnTo>
                    <a:pt x="87502" y="32385"/>
                  </a:lnTo>
                  <a:lnTo>
                    <a:pt x="96519" y="46736"/>
                  </a:lnTo>
                  <a:lnTo>
                    <a:pt x="104012" y="61467"/>
                  </a:lnTo>
                  <a:lnTo>
                    <a:pt x="110489" y="76962"/>
                  </a:lnTo>
                  <a:lnTo>
                    <a:pt x="116966" y="93217"/>
                  </a:lnTo>
                  <a:lnTo>
                    <a:pt x="123825" y="111505"/>
                  </a:lnTo>
                  <a:lnTo>
                    <a:pt x="129285" y="129921"/>
                  </a:lnTo>
                  <a:lnTo>
                    <a:pt x="132460" y="151891"/>
                  </a:lnTo>
                  <a:lnTo>
                    <a:pt x="130301" y="176022"/>
                  </a:lnTo>
                  <a:lnTo>
                    <a:pt x="66928" y="272414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212330" y="188112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1980564" y="2074036"/>
            <a:ext cx="2845435" cy="69850"/>
          </a:xfrm>
          <a:custGeom>
            <a:avLst/>
            <a:gdLst/>
            <a:ahLst/>
            <a:cxnLst/>
            <a:rect l="l" t="t" r="r" b="b"/>
            <a:pathLst>
              <a:path w="2845435" h="69850">
                <a:moveTo>
                  <a:pt x="0" y="36703"/>
                </a:moveTo>
                <a:lnTo>
                  <a:pt x="0" y="36703"/>
                </a:lnTo>
                <a:lnTo>
                  <a:pt x="12954" y="42544"/>
                </a:lnTo>
                <a:lnTo>
                  <a:pt x="24765" y="46862"/>
                </a:lnTo>
                <a:lnTo>
                  <a:pt x="40259" y="51181"/>
                </a:lnTo>
                <a:lnTo>
                  <a:pt x="57912" y="57657"/>
                </a:lnTo>
                <a:lnTo>
                  <a:pt x="78486" y="62992"/>
                </a:lnTo>
                <a:lnTo>
                  <a:pt x="98171" y="67691"/>
                </a:lnTo>
                <a:lnTo>
                  <a:pt x="116967" y="69468"/>
                </a:lnTo>
                <a:lnTo>
                  <a:pt x="135255" y="69468"/>
                </a:lnTo>
                <a:lnTo>
                  <a:pt x="135255" y="69468"/>
                </a:lnTo>
                <a:lnTo>
                  <a:pt x="155067" y="67691"/>
                </a:lnTo>
                <a:lnTo>
                  <a:pt x="176022" y="62992"/>
                </a:lnTo>
                <a:lnTo>
                  <a:pt x="193675" y="57657"/>
                </a:lnTo>
                <a:lnTo>
                  <a:pt x="209804" y="51181"/>
                </a:lnTo>
                <a:lnTo>
                  <a:pt x="226441" y="43561"/>
                </a:lnTo>
                <a:lnTo>
                  <a:pt x="242951" y="36703"/>
                </a:lnTo>
                <a:lnTo>
                  <a:pt x="260223" y="31750"/>
                </a:lnTo>
                <a:lnTo>
                  <a:pt x="277876" y="30606"/>
                </a:lnTo>
                <a:lnTo>
                  <a:pt x="296545" y="30606"/>
                </a:lnTo>
                <a:lnTo>
                  <a:pt x="314960" y="30606"/>
                </a:lnTo>
                <a:lnTo>
                  <a:pt x="332613" y="30606"/>
                </a:lnTo>
                <a:lnTo>
                  <a:pt x="351282" y="33909"/>
                </a:lnTo>
                <a:lnTo>
                  <a:pt x="366395" y="39243"/>
                </a:lnTo>
                <a:lnTo>
                  <a:pt x="381889" y="45719"/>
                </a:lnTo>
                <a:lnTo>
                  <a:pt x="398526" y="51181"/>
                </a:lnTo>
                <a:lnTo>
                  <a:pt x="414655" y="55499"/>
                </a:lnTo>
                <a:lnTo>
                  <a:pt x="431927" y="60832"/>
                </a:lnTo>
                <a:lnTo>
                  <a:pt x="453136" y="65150"/>
                </a:lnTo>
                <a:lnTo>
                  <a:pt x="473710" y="68453"/>
                </a:lnTo>
                <a:lnTo>
                  <a:pt x="493522" y="69468"/>
                </a:lnTo>
                <a:lnTo>
                  <a:pt x="512191" y="67691"/>
                </a:lnTo>
                <a:lnTo>
                  <a:pt x="530606" y="64135"/>
                </a:lnTo>
                <a:lnTo>
                  <a:pt x="549275" y="60832"/>
                </a:lnTo>
                <a:lnTo>
                  <a:pt x="566928" y="54356"/>
                </a:lnTo>
                <a:lnTo>
                  <a:pt x="585724" y="48260"/>
                </a:lnTo>
                <a:lnTo>
                  <a:pt x="602996" y="41401"/>
                </a:lnTo>
                <a:lnTo>
                  <a:pt x="619506" y="34925"/>
                </a:lnTo>
                <a:lnTo>
                  <a:pt x="636778" y="28448"/>
                </a:lnTo>
                <a:lnTo>
                  <a:pt x="653288" y="25273"/>
                </a:lnTo>
                <a:lnTo>
                  <a:pt x="669925" y="21970"/>
                </a:lnTo>
                <a:lnTo>
                  <a:pt x="687197" y="20574"/>
                </a:lnTo>
                <a:lnTo>
                  <a:pt x="704850" y="21970"/>
                </a:lnTo>
                <a:lnTo>
                  <a:pt x="724662" y="24130"/>
                </a:lnTo>
                <a:lnTo>
                  <a:pt x="742950" y="27050"/>
                </a:lnTo>
                <a:lnTo>
                  <a:pt x="762762" y="33909"/>
                </a:lnTo>
                <a:lnTo>
                  <a:pt x="781558" y="39243"/>
                </a:lnTo>
                <a:lnTo>
                  <a:pt x="799846" y="44704"/>
                </a:lnTo>
                <a:lnTo>
                  <a:pt x="819658" y="50037"/>
                </a:lnTo>
                <a:lnTo>
                  <a:pt x="838327" y="54356"/>
                </a:lnTo>
                <a:lnTo>
                  <a:pt x="856742" y="57657"/>
                </a:lnTo>
                <a:lnTo>
                  <a:pt x="873252" y="58674"/>
                </a:lnTo>
                <a:lnTo>
                  <a:pt x="890905" y="57657"/>
                </a:lnTo>
                <a:lnTo>
                  <a:pt x="908558" y="54356"/>
                </a:lnTo>
                <a:lnTo>
                  <a:pt x="927354" y="50037"/>
                </a:lnTo>
                <a:lnTo>
                  <a:pt x="943483" y="45719"/>
                </a:lnTo>
                <a:lnTo>
                  <a:pt x="959739" y="42544"/>
                </a:lnTo>
                <a:lnTo>
                  <a:pt x="977392" y="40386"/>
                </a:lnTo>
                <a:lnTo>
                  <a:pt x="996061" y="37845"/>
                </a:lnTo>
                <a:lnTo>
                  <a:pt x="1016635" y="34925"/>
                </a:lnTo>
                <a:lnTo>
                  <a:pt x="1038860" y="30606"/>
                </a:lnTo>
                <a:lnTo>
                  <a:pt x="1061593" y="28448"/>
                </a:lnTo>
                <a:lnTo>
                  <a:pt x="1082421" y="28448"/>
                </a:lnTo>
                <a:lnTo>
                  <a:pt x="1104392" y="29591"/>
                </a:lnTo>
                <a:lnTo>
                  <a:pt x="1125347" y="31750"/>
                </a:lnTo>
                <a:lnTo>
                  <a:pt x="1146937" y="36703"/>
                </a:lnTo>
                <a:lnTo>
                  <a:pt x="1170305" y="41401"/>
                </a:lnTo>
                <a:lnTo>
                  <a:pt x="1191895" y="45719"/>
                </a:lnTo>
                <a:lnTo>
                  <a:pt x="1214882" y="48260"/>
                </a:lnTo>
                <a:lnTo>
                  <a:pt x="1237996" y="46862"/>
                </a:lnTo>
                <a:lnTo>
                  <a:pt x="1259967" y="44704"/>
                </a:lnTo>
                <a:lnTo>
                  <a:pt x="1279779" y="40386"/>
                </a:lnTo>
                <a:lnTo>
                  <a:pt x="1299210" y="36068"/>
                </a:lnTo>
                <a:lnTo>
                  <a:pt x="1316863" y="30606"/>
                </a:lnTo>
                <a:lnTo>
                  <a:pt x="1316863" y="30606"/>
                </a:lnTo>
                <a:lnTo>
                  <a:pt x="1332992" y="25273"/>
                </a:lnTo>
                <a:lnTo>
                  <a:pt x="1350645" y="19431"/>
                </a:lnTo>
                <a:lnTo>
                  <a:pt x="1370457" y="15493"/>
                </a:lnTo>
                <a:lnTo>
                  <a:pt x="1392427" y="10794"/>
                </a:lnTo>
                <a:lnTo>
                  <a:pt x="1413256" y="8000"/>
                </a:lnTo>
                <a:lnTo>
                  <a:pt x="1433830" y="6857"/>
                </a:lnTo>
                <a:lnTo>
                  <a:pt x="1453642" y="5842"/>
                </a:lnTo>
                <a:lnTo>
                  <a:pt x="1475613" y="6857"/>
                </a:lnTo>
                <a:lnTo>
                  <a:pt x="1496440" y="10160"/>
                </a:lnTo>
                <a:lnTo>
                  <a:pt x="1515872" y="14478"/>
                </a:lnTo>
                <a:lnTo>
                  <a:pt x="1533525" y="18414"/>
                </a:lnTo>
                <a:lnTo>
                  <a:pt x="1550162" y="23113"/>
                </a:lnTo>
                <a:lnTo>
                  <a:pt x="1566672" y="28448"/>
                </a:lnTo>
                <a:lnTo>
                  <a:pt x="1582801" y="33909"/>
                </a:lnTo>
                <a:lnTo>
                  <a:pt x="1599057" y="36703"/>
                </a:lnTo>
                <a:lnTo>
                  <a:pt x="1615567" y="39243"/>
                </a:lnTo>
                <a:lnTo>
                  <a:pt x="1632204" y="40386"/>
                </a:lnTo>
                <a:lnTo>
                  <a:pt x="1650873" y="37845"/>
                </a:lnTo>
                <a:lnTo>
                  <a:pt x="1671447" y="34925"/>
                </a:lnTo>
                <a:lnTo>
                  <a:pt x="1692275" y="29591"/>
                </a:lnTo>
                <a:lnTo>
                  <a:pt x="1714246" y="24130"/>
                </a:lnTo>
                <a:lnTo>
                  <a:pt x="1736217" y="20574"/>
                </a:lnTo>
                <a:lnTo>
                  <a:pt x="1757807" y="17653"/>
                </a:lnTo>
                <a:lnTo>
                  <a:pt x="1776602" y="14478"/>
                </a:lnTo>
                <a:lnTo>
                  <a:pt x="1795272" y="11937"/>
                </a:lnTo>
                <a:lnTo>
                  <a:pt x="1814702" y="11937"/>
                </a:lnTo>
                <a:lnTo>
                  <a:pt x="1834514" y="12954"/>
                </a:lnTo>
                <a:lnTo>
                  <a:pt x="1854327" y="15493"/>
                </a:lnTo>
                <a:lnTo>
                  <a:pt x="1854327" y="15493"/>
                </a:lnTo>
                <a:lnTo>
                  <a:pt x="1870456" y="17653"/>
                </a:lnTo>
                <a:lnTo>
                  <a:pt x="1888109" y="20574"/>
                </a:lnTo>
                <a:lnTo>
                  <a:pt x="1904746" y="25273"/>
                </a:lnTo>
                <a:lnTo>
                  <a:pt x="1921256" y="29591"/>
                </a:lnTo>
                <a:lnTo>
                  <a:pt x="1936369" y="34925"/>
                </a:lnTo>
                <a:lnTo>
                  <a:pt x="1953006" y="39243"/>
                </a:lnTo>
                <a:lnTo>
                  <a:pt x="1971294" y="41401"/>
                </a:lnTo>
                <a:lnTo>
                  <a:pt x="1971294" y="41401"/>
                </a:lnTo>
                <a:lnTo>
                  <a:pt x="1992122" y="40386"/>
                </a:lnTo>
                <a:lnTo>
                  <a:pt x="2013077" y="36703"/>
                </a:lnTo>
                <a:lnTo>
                  <a:pt x="2032889" y="30606"/>
                </a:lnTo>
                <a:lnTo>
                  <a:pt x="2052701" y="23113"/>
                </a:lnTo>
                <a:lnTo>
                  <a:pt x="2069973" y="15493"/>
                </a:lnTo>
                <a:lnTo>
                  <a:pt x="2087626" y="8636"/>
                </a:lnTo>
                <a:lnTo>
                  <a:pt x="2106295" y="4699"/>
                </a:lnTo>
                <a:lnTo>
                  <a:pt x="2122551" y="1143"/>
                </a:lnTo>
                <a:lnTo>
                  <a:pt x="2140204" y="0"/>
                </a:lnTo>
                <a:lnTo>
                  <a:pt x="2157476" y="1143"/>
                </a:lnTo>
                <a:lnTo>
                  <a:pt x="2177161" y="3301"/>
                </a:lnTo>
                <a:lnTo>
                  <a:pt x="2198116" y="6857"/>
                </a:lnTo>
                <a:lnTo>
                  <a:pt x="2217928" y="10794"/>
                </a:lnTo>
                <a:lnTo>
                  <a:pt x="2236597" y="16637"/>
                </a:lnTo>
                <a:lnTo>
                  <a:pt x="2251710" y="21970"/>
                </a:lnTo>
                <a:lnTo>
                  <a:pt x="2268347" y="27050"/>
                </a:lnTo>
                <a:lnTo>
                  <a:pt x="2286635" y="33909"/>
                </a:lnTo>
                <a:lnTo>
                  <a:pt x="2305431" y="37845"/>
                </a:lnTo>
                <a:lnTo>
                  <a:pt x="2323084" y="40386"/>
                </a:lnTo>
                <a:lnTo>
                  <a:pt x="2341372" y="39243"/>
                </a:lnTo>
                <a:lnTo>
                  <a:pt x="2361184" y="36703"/>
                </a:lnTo>
                <a:lnTo>
                  <a:pt x="2380996" y="31750"/>
                </a:lnTo>
                <a:lnTo>
                  <a:pt x="2399284" y="27050"/>
                </a:lnTo>
                <a:lnTo>
                  <a:pt x="2418080" y="24130"/>
                </a:lnTo>
                <a:lnTo>
                  <a:pt x="2435733" y="23113"/>
                </a:lnTo>
                <a:lnTo>
                  <a:pt x="2454402" y="23113"/>
                </a:lnTo>
                <a:lnTo>
                  <a:pt x="2454402" y="23113"/>
                </a:lnTo>
                <a:lnTo>
                  <a:pt x="2473833" y="25273"/>
                </a:lnTo>
                <a:lnTo>
                  <a:pt x="2492629" y="29591"/>
                </a:lnTo>
                <a:lnTo>
                  <a:pt x="2511298" y="36068"/>
                </a:lnTo>
                <a:lnTo>
                  <a:pt x="2526411" y="41401"/>
                </a:lnTo>
                <a:lnTo>
                  <a:pt x="2540762" y="46862"/>
                </a:lnTo>
                <a:lnTo>
                  <a:pt x="2556002" y="51181"/>
                </a:lnTo>
                <a:lnTo>
                  <a:pt x="2571369" y="54356"/>
                </a:lnTo>
                <a:lnTo>
                  <a:pt x="2589022" y="55499"/>
                </a:lnTo>
                <a:lnTo>
                  <a:pt x="2607818" y="52197"/>
                </a:lnTo>
                <a:lnTo>
                  <a:pt x="2626106" y="46862"/>
                </a:lnTo>
                <a:lnTo>
                  <a:pt x="2642743" y="41401"/>
                </a:lnTo>
                <a:lnTo>
                  <a:pt x="2657856" y="34925"/>
                </a:lnTo>
                <a:lnTo>
                  <a:pt x="2672207" y="28448"/>
                </a:lnTo>
                <a:lnTo>
                  <a:pt x="2686304" y="25273"/>
                </a:lnTo>
                <a:lnTo>
                  <a:pt x="2702814" y="24130"/>
                </a:lnTo>
                <a:lnTo>
                  <a:pt x="2718308" y="25273"/>
                </a:lnTo>
                <a:lnTo>
                  <a:pt x="2735580" y="27050"/>
                </a:lnTo>
                <a:lnTo>
                  <a:pt x="2753233" y="31750"/>
                </a:lnTo>
                <a:lnTo>
                  <a:pt x="2769362" y="36703"/>
                </a:lnTo>
                <a:lnTo>
                  <a:pt x="2785999" y="40386"/>
                </a:lnTo>
                <a:lnTo>
                  <a:pt x="2804668" y="43561"/>
                </a:lnTo>
                <a:lnTo>
                  <a:pt x="2821305" y="46862"/>
                </a:lnTo>
                <a:lnTo>
                  <a:pt x="2835275" y="50037"/>
                </a:lnTo>
                <a:lnTo>
                  <a:pt x="2845054" y="5219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5758941" y="2091563"/>
            <a:ext cx="1445895" cy="73660"/>
            <a:chOff x="5758941" y="2091563"/>
            <a:chExt cx="1445895" cy="73660"/>
          </a:xfrm>
        </p:grpSpPr>
        <p:sp>
          <p:nvSpPr>
            <p:cNvPr id="27" name="object 27"/>
            <p:cNvSpPr/>
            <p:nvPr/>
          </p:nvSpPr>
          <p:spPr>
            <a:xfrm>
              <a:off x="5768466" y="2101088"/>
              <a:ext cx="1426845" cy="54610"/>
            </a:xfrm>
            <a:custGeom>
              <a:avLst/>
              <a:gdLst/>
              <a:ahLst/>
              <a:cxnLst/>
              <a:rect l="l" t="t" r="r" b="b"/>
              <a:pathLst>
                <a:path w="1426845" h="54610">
                  <a:moveTo>
                    <a:pt x="8636" y="15493"/>
                  </a:moveTo>
                  <a:lnTo>
                    <a:pt x="8636" y="15493"/>
                  </a:lnTo>
                  <a:lnTo>
                    <a:pt x="0" y="12192"/>
                  </a:lnTo>
                  <a:lnTo>
                    <a:pt x="17653" y="6858"/>
                  </a:lnTo>
                  <a:lnTo>
                    <a:pt x="17653" y="6858"/>
                  </a:lnTo>
                  <a:lnTo>
                    <a:pt x="32766" y="9652"/>
                  </a:lnTo>
                  <a:lnTo>
                    <a:pt x="51054" y="16510"/>
                  </a:lnTo>
                  <a:lnTo>
                    <a:pt x="68707" y="24130"/>
                  </a:lnTo>
                  <a:lnTo>
                    <a:pt x="85344" y="33781"/>
                  </a:lnTo>
                  <a:lnTo>
                    <a:pt x="100711" y="43561"/>
                  </a:lnTo>
                  <a:lnTo>
                    <a:pt x="114808" y="50037"/>
                  </a:lnTo>
                  <a:lnTo>
                    <a:pt x="133477" y="53212"/>
                  </a:lnTo>
                  <a:lnTo>
                    <a:pt x="152908" y="54356"/>
                  </a:lnTo>
                  <a:lnTo>
                    <a:pt x="152908" y="54356"/>
                  </a:lnTo>
                  <a:lnTo>
                    <a:pt x="174244" y="52197"/>
                  </a:lnTo>
                  <a:lnTo>
                    <a:pt x="195834" y="47117"/>
                  </a:lnTo>
                  <a:lnTo>
                    <a:pt x="218821" y="39624"/>
                  </a:lnTo>
                  <a:lnTo>
                    <a:pt x="241935" y="31623"/>
                  </a:lnTo>
                  <a:lnTo>
                    <a:pt x="264922" y="24130"/>
                  </a:lnTo>
                  <a:lnTo>
                    <a:pt x="286893" y="17653"/>
                  </a:lnTo>
                  <a:lnTo>
                    <a:pt x="308483" y="13335"/>
                  </a:lnTo>
                  <a:lnTo>
                    <a:pt x="329311" y="10794"/>
                  </a:lnTo>
                  <a:lnTo>
                    <a:pt x="349123" y="10794"/>
                  </a:lnTo>
                  <a:lnTo>
                    <a:pt x="371094" y="13335"/>
                  </a:lnTo>
                  <a:lnTo>
                    <a:pt x="392684" y="16510"/>
                  </a:lnTo>
                  <a:lnTo>
                    <a:pt x="413638" y="21971"/>
                  </a:lnTo>
                  <a:lnTo>
                    <a:pt x="430149" y="27305"/>
                  </a:lnTo>
                  <a:lnTo>
                    <a:pt x="445643" y="31623"/>
                  </a:lnTo>
                  <a:lnTo>
                    <a:pt x="460756" y="37084"/>
                  </a:lnTo>
                  <a:lnTo>
                    <a:pt x="479425" y="41402"/>
                  </a:lnTo>
                  <a:lnTo>
                    <a:pt x="500380" y="46100"/>
                  </a:lnTo>
                  <a:lnTo>
                    <a:pt x="522986" y="48260"/>
                  </a:lnTo>
                  <a:lnTo>
                    <a:pt x="547497" y="49275"/>
                  </a:lnTo>
                  <a:lnTo>
                    <a:pt x="547497" y="49275"/>
                  </a:lnTo>
                  <a:lnTo>
                    <a:pt x="574929" y="47117"/>
                  </a:lnTo>
                  <a:lnTo>
                    <a:pt x="604393" y="41402"/>
                  </a:lnTo>
                  <a:lnTo>
                    <a:pt x="629666" y="35941"/>
                  </a:lnTo>
                  <a:lnTo>
                    <a:pt x="652272" y="30606"/>
                  </a:lnTo>
                  <a:lnTo>
                    <a:pt x="672084" y="25146"/>
                  </a:lnTo>
                  <a:lnTo>
                    <a:pt x="689737" y="21209"/>
                  </a:lnTo>
                  <a:lnTo>
                    <a:pt x="708025" y="17653"/>
                  </a:lnTo>
                  <a:lnTo>
                    <a:pt x="726821" y="15493"/>
                  </a:lnTo>
                  <a:lnTo>
                    <a:pt x="746633" y="14350"/>
                  </a:lnTo>
                  <a:lnTo>
                    <a:pt x="746633" y="14350"/>
                  </a:lnTo>
                  <a:lnTo>
                    <a:pt x="766063" y="15493"/>
                  </a:lnTo>
                  <a:lnTo>
                    <a:pt x="790575" y="18668"/>
                  </a:lnTo>
                  <a:lnTo>
                    <a:pt x="813181" y="24130"/>
                  </a:lnTo>
                  <a:lnTo>
                    <a:pt x="834389" y="29463"/>
                  </a:lnTo>
                  <a:lnTo>
                    <a:pt x="854963" y="33781"/>
                  </a:lnTo>
                  <a:lnTo>
                    <a:pt x="879093" y="35941"/>
                  </a:lnTo>
                  <a:lnTo>
                    <a:pt x="879093" y="35941"/>
                  </a:lnTo>
                  <a:lnTo>
                    <a:pt x="906399" y="34925"/>
                  </a:lnTo>
                  <a:lnTo>
                    <a:pt x="932688" y="31623"/>
                  </a:lnTo>
                  <a:lnTo>
                    <a:pt x="957961" y="27305"/>
                  </a:lnTo>
                  <a:lnTo>
                    <a:pt x="982090" y="21971"/>
                  </a:lnTo>
                  <a:lnTo>
                    <a:pt x="1001903" y="16510"/>
                  </a:lnTo>
                  <a:lnTo>
                    <a:pt x="1017015" y="10794"/>
                  </a:lnTo>
                  <a:lnTo>
                    <a:pt x="1031366" y="6858"/>
                  </a:lnTo>
                  <a:lnTo>
                    <a:pt x="1046861" y="2540"/>
                  </a:lnTo>
                  <a:lnTo>
                    <a:pt x="1061974" y="0"/>
                  </a:lnTo>
                  <a:lnTo>
                    <a:pt x="1079246" y="0"/>
                  </a:lnTo>
                  <a:lnTo>
                    <a:pt x="1096899" y="2540"/>
                  </a:lnTo>
                  <a:lnTo>
                    <a:pt x="1114552" y="7874"/>
                  </a:lnTo>
                  <a:lnTo>
                    <a:pt x="1132205" y="13335"/>
                  </a:lnTo>
                  <a:lnTo>
                    <a:pt x="1149477" y="19812"/>
                  </a:lnTo>
                  <a:lnTo>
                    <a:pt x="1168146" y="25146"/>
                  </a:lnTo>
                  <a:lnTo>
                    <a:pt x="1186941" y="27305"/>
                  </a:lnTo>
                  <a:lnTo>
                    <a:pt x="1186941" y="27305"/>
                  </a:lnTo>
                  <a:lnTo>
                    <a:pt x="1206373" y="26288"/>
                  </a:lnTo>
                  <a:lnTo>
                    <a:pt x="1226185" y="22987"/>
                  </a:lnTo>
                  <a:lnTo>
                    <a:pt x="1245869" y="18668"/>
                  </a:lnTo>
                  <a:lnTo>
                    <a:pt x="1265301" y="13335"/>
                  </a:lnTo>
                  <a:lnTo>
                    <a:pt x="1284097" y="7874"/>
                  </a:lnTo>
                  <a:lnTo>
                    <a:pt x="1301750" y="3556"/>
                  </a:lnTo>
                  <a:lnTo>
                    <a:pt x="1319403" y="2540"/>
                  </a:lnTo>
                  <a:lnTo>
                    <a:pt x="1335532" y="4699"/>
                  </a:lnTo>
                  <a:lnTo>
                    <a:pt x="1352168" y="9652"/>
                  </a:lnTo>
                  <a:lnTo>
                    <a:pt x="1367282" y="15493"/>
                  </a:lnTo>
                  <a:lnTo>
                    <a:pt x="1382776" y="19812"/>
                  </a:lnTo>
                  <a:lnTo>
                    <a:pt x="1397889" y="21209"/>
                  </a:lnTo>
                  <a:lnTo>
                    <a:pt x="1412239" y="18668"/>
                  </a:lnTo>
                  <a:lnTo>
                    <a:pt x="1422018" y="13335"/>
                  </a:lnTo>
                  <a:lnTo>
                    <a:pt x="1426590" y="7874"/>
                  </a:lnTo>
                  <a:lnTo>
                    <a:pt x="1416558" y="0"/>
                  </a:lnTo>
                </a:path>
              </a:pathLst>
            </a:custGeom>
            <a:ln w="19049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67752" y="212623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3279266" y="2332735"/>
            <a:ext cx="1117600" cy="72390"/>
            <a:chOff x="3279266" y="2332735"/>
            <a:chExt cx="1117600" cy="72390"/>
          </a:xfrm>
        </p:grpSpPr>
        <p:sp>
          <p:nvSpPr>
            <p:cNvPr id="30" name="object 30"/>
            <p:cNvSpPr/>
            <p:nvPr/>
          </p:nvSpPr>
          <p:spPr>
            <a:xfrm>
              <a:off x="3288791" y="2342260"/>
              <a:ext cx="1075055" cy="53340"/>
            </a:xfrm>
            <a:custGeom>
              <a:avLst/>
              <a:gdLst/>
              <a:ahLst/>
              <a:cxnLst/>
              <a:rect l="l" t="t" r="r" b="b"/>
              <a:pathLst>
                <a:path w="1075054" h="53339">
                  <a:moveTo>
                    <a:pt x="0" y="0"/>
                  </a:moveTo>
                  <a:lnTo>
                    <a:pt x="0" y="0"/>
                  </a:lnTo>
                  <a:lnTo>
                    <a:pt x="8636" y="1143"/>
                  </a:lnTo>
                  <a:lnTo>
                    <a:pt x="21590" y="5714"/>
                  </a:lnTo>
                  <a:lnTo>
                    <a:pt x="38100" y="12192"/>
                  </a:lnTo>
                  <a:lnTo>
                    <a:pt x="54737" y="19812"/>
                  </a:lnTo>
                  <a:lnTo>
                    <a:pt x="54737" y="19812"/>
                  </a:lnTo>
                  <a:lnTo>
                    <a:pt x="69850" y="27431"/>
                  </a:lnTo>
                  <a:lnTo>
                    <a:pt x="87375" y="33908"/>
                  </a:lnTo>
                  <a:lnTo>
                    <a:pt x="105029" y="39243"/>
                  </a:lnTo>
                  <a:lnTo>
                    <a:pt x="125603" y="43561"/>
                  </a:lnTo>
                  <a:lnTo>
                    <a:pt x="147955" y="44704"/>
                  </a:lnTo>
                  <a:lnTo>
                    <a:pt x="169545" y="43561"/>
                  </a:lnTo>
                  <a:lnTo>
                    <a:pt x="190373" y="39243"/>
                  </a:lnTo>
                  <a:lnTo>
                    <a:pt x="211328" y="34925"/>
                  </a:lnTo>
                  <a:lnTo>
                    <a:pt x="229616" y="29590"/>
                  </a:lnTo>
                  <a:lnTo>
                    <a:pt x="247269" y="25273"/>
                  </a:lnTo>
                  <a:lnTo>
                    <a:pt x="264541" y="19812"/>
                  </a:lnTo>
                  <a:lnTo>
                    <a:pt x="281178" y="16510"/>
                  </a:lnTo>
                  <a:lnTo>
                    <a:pt x="298704" y="14350"/>
                  </a:lnTo>
                  <a:lnTo>
                    <a:pt x="316357" y="14350"/>
                  </a:lnTo>
                  <a:lnTo>
                    <a:pt x="334772" y="15493"/>
                  </a:lnTo>
                  <a:lnTo>
                    <a:pt x="352425" y="18795"/>
                  </a:lnTo>
                  <a:lnTo>
                    <a:pt x="371094" y="24130"/>
                  </a:lnTo>
                  <a:lnTo>
                    <a:pt x="387350" y="29590"/>
                  </a:lnTo>
                  <a:lnTo>
                    <a:pt x="403860" y="36068"/>
                  </a:lnTo>
                  <a:lnTo>
                    <a:pt x="421132" y="42544"/>
                  </a:lnTo>
                  <a:lnTo>
                    <a:pt x="438785" y="45719"/>
                  </a:lnTo>
                  <a:lnTo>
                    <a:pt x="458597" y="48260"/>
                  </a:lnTo>
                  <a:lnTo>
                    <a:pt x="478028" y="49021"/>
                  </a:lnTo>
                  <a:lnTo>
                    <a:pt x="498856" y="48260"/>
                  </a:lnTo>
                  <a:lnTo>
                    <a:pt x="521970" y="45719"/>
                  </a:lnTo>
                  <a:lnTo>
                    <a:pt x="546100" y="42544"/>
                  </a:lnTo>
                  <a:lnTo>
                    <a:pt x="569087" y="37083"/>
                  </a:lnTo>
                  <a:lnTo>
                    <a:pt x="592201" y="32765"/>
                  </a:lnTo>
                  <a:lnTo>
                    <a:pt x="613029" y="28448"/>
                  </a:lnTo>
                  <a:lnTo>
                    <a:pt x="632841" y="26288"/>
                  </a:lnTo>
                  <a:lnTo>
                    <a:pt x="650113" y="25273"/>
                  </a:lnTo>
                  <a:lnTo>
                    <a:pt x="665226" y="25273"/>
                  </a:lnTo>
                  <a:lnTo>
                    <a:pt x="679577" y="27431"/>
                  </a:lnTo>
                  <a:lnTo>
                    <a:pt x="694055" y="30606"/>
                  </a:lnTo>
                  <a:lnTo>
                    <a:pt x="708025" y="34925"/>
                  </a:lnTo>
                  <a:lnTo>
                    <a:pt x="723519" y="41401"/>
                  </a:lnTo>
                  <a:lnTo>
                    <a:pt x="741172" y="47117"/>
                  </a:lnTo>
                  <a:lnTo>
                    <a:pt x="757428" y="51181"/>
                  </a:lnTo>
                  <a:lnTo>
                    <a:pt x="775081" y="53339"/>
                  </a:lnTo>
                  <a:lnTo>
                    <a:pt x="792353" y="53339"/>
                  </a:lnTo>
                  <a:lnTo>
                    <a:pt x="792353" y="53339"/>
                  </a:lnTo>
                  <a:lnTo>
                    <a:pt x="812165" y="50037"/>
                  </a:lnTo>
                  <a:lnTo>
                    <a:pt x="834136" y="47117"/>
                  </a:lnTo>
                  <a:lnTo>
                    <a:pt x="852805" y="43561"/>
                  </a:lnTo>
                  <a:lnTo>
                    <a:pt x="871474" y="41401"/>
                  </a:lnTo>
                  <a:lnTo>
                    <a:pt x="888746" y="39243"/>
                  </a:lnTo>
                  <a:lnTo>
                    <a:pt x="906018" y="39243"/>
                  </a:lnTo>
                  <a:lnTo>
                    <a:pt x="924813" y="39243"/>
                  </a:lnTo>
                  <a:lnTo>
                    <a:pt x="942467" y="39243"/>
                  </a:lnTo>
                  <a:lnTo>
                    <a:pt x="960120" y="42544"/>
                  </a:lnTo>
                  <a:lnTo>
                    <a:pt x="976249" y="45719"/>
                  </a:lnTo>
                  <a:lnTo>
                    <a:pt x="992886" y="48260"/>
                  </a:lnTo>
                  <a:lnTo>
                    <a:pt x="1012698" y="48260"/>
                  </a:lnTo>
                  <a:lnTo>
                    <a:pt x="1033145" y="47117"/>
                  </a:lnTo>
                  <a:lnTo>
                    <a:pt x="1052957" y="44704"/>
                  </a:lnTo>
                  <a:lnTo>
                    <a:pt x="1067308" y="42544"/>
                  </a:lnTo>
                  <a:lnTo>
                    <a:pt x="1074928" y="39243"/>
                  </a:lnTo>
                </a:path>
              </a:pathLst>
            </a:custGeom>
            <a:ln w="19049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396485" y="237934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2313685" y="2474213"/>
            <a:ext cx="377825" cy="541655"/>
            <a:chOff x="2313685" y="2474213"/>
            <a:chExt cx="377825" cy="541655"/>
          </a:xfrm>
        </p:grpSpPr>
        <p:sp>
          <p:nvSpPr>
            <p:cNvPr id="33" name="object 33"/>
            <p:cNvSpPr/>
            <p:nvPr/>
          </p:nvSpPr>
          <p:spPr>
            <a:xfrm>
              <a:off x="2323210" y="2483738"/>
              <a:ext cx="249554" cy="511809"/>
            </a:xfrm>
            <a:custGeom>
              <a:avLst/>
              <a:gdLst/>
              <a:ahLst/>
              <a:cxnLst/>
              <a:rect l="l" t="t" r="r" b="b"/>
              <a:pathLst>
                <a:path w="249555" h="511810">
                  <a:moveTo>
                    <a:pt x="97155" y="275717"/>
                  </a:moveTo>
                  <a:lnTo>
                    <a:pt x="97155" y="275717"/>
                  </a:lnTo>
                  <a:lnTo>
                    <a:pt x="106933" y="285496"/>
                  </a:lnTo>
                  <a:lnTo>
                    <a:pt x="108076" y="297434"/>
                  </a:lnTo>
                  <a:lnTo>
                    <a:pt x="109093" y="314960"/>
                  </a:lnTo>
                  <a:lnTo>
                    <a:pt x="108076" y="334518"/>
                  </a:lnTo>
                  <a:lnTo>
                    <a:pt x="109093" y="355346"/>
                  </a:lnTo>
                  <a:lnTo>
                    <a:pt x="109093" y="373634"/>
                  </a:lnTo>
                  <a:lnTo>
                    <a:pt x="109093" y="373634"/>
                  </a:lnTo>
                  <a:lnTo>
                    <a:pt x="92837" y="511556"/>
                  </a:lnTo>
                  <a:lnTo>
                    <a:pt x="85343" y="508381"/>
                  </a:lnTo>
                </a:path>
                <a:path w="249555" h="511810">
                  <a:moveTo>
                    <a:pt x="762" y="254127"/>
                  </a:moveTo>
                  <a:lnTo>
                    <a:pt x="0" y="237617"/>
                  </a:lnTo>
                  <a:lnTo>
                    <a:pt x="0" y="219202"/>
                  </a:lnTo>
                  <a:lnTo>
                    <a:pt x="0" y="198755"/>
                  </a:lnTo>
                  <a:lnTo>
                    <a:pt x="0" y="198755"/>
                  </a:lnTo>
                  <a:lnTo>
                    <a:pt x="762" y="177800"/>
                  </a:lnTo>
                  <a:lnTo>
                    <a:pt x="1777" y="156591"/>
                  </a:lnTo>
                  <a:lnTo>
                    <a:pt x="3937" y="135762"/>
                  </a:lnTo>
                  <a:lnTo>
                    <a:pt x="9778" y="116332"/>
                  </a:lnTo>
                  <a:lnTo>
                    <a:pt x="14731" y="99695"/>
                  </a:lnTo>
                  <a:lnTo>
                    <a:pt x="21589" y="84582"/>
                  </a:lnTo>
                  <a:lnTo>
                    <a:pt x="30225" y="69468"/>
                  </a:lnTo>
                  <a:lnTo>
                    <a:pt x="41401" y="52197"/>
                  </a:lnTo>
                  <a:lnTo>
                    <a:pt x="54737" y="37846"/>
                  </a:lnTo>
                  <a:lnTo>
                    <a:pt x="69850" y="25908"/>
                  </a:lnTo>
                  <a:lnTo>
                    <a:pt x="84200" y="17272"/>
                  </a:lnTo>
                  <a:lnTo>
                    <a:pt x="101600" y="9779"/>
                  </a:lnTo>
                  <a:lnTo>
                    <a:pt x="118109" y="3302"/>
                  </a:lnTo>
                  <a:lnTo>
                    <a:pt x="136397" y="0"/>
                  </a:lnTo>
                  <a:lnTo>
                    <a:pt x="159512" y="0"/>
                  </a:lnTo>
                  <a:lnTo>
                    <a:pt x="182499" y="4318"/>
                  </a:lnTo>
                  <a:lnTo>
                    <a:pt x="203453" y="10795"/>
                  </a:lnTo>
                  <a:lnTo>
                    <a:pt x="221106" y="19431"/>
                  </a:lnTo>
                  <a:lnTo>
                    <a:pt x="235076" y="30226"/>
                  </a:lnTo>
                  <a:lnTo>
                    <a:pt x="244856" y="44323"/>
                  </a:lnTo>
                  <a:lnTo>
                    <a:pt x="249555" y="60833"/>
                  </a:lnTo>
                  <a:lnTo>
                    <a:pt x="248412" y="80264"/>
                  </a:lnTo>
                  <a:lnTo>
                    <a:pt x="243077" y="100837"/>
                  </a:lnTo>
                  <a:lnTo>
                    <a:pt x="232918" y="122809"/>
                  </a:lnTo>
                  <a:lnTo>
                    <a:pt x="221106" y="140081"/>
                  </a:lnTo>
                  <a:lnTo>
                    <a:pt x="206628" y="158369"/>
                  </a:lnTo>
                  <a:lnTo>
                    <a:pt x="190119" y="178943"/>
                  </a:lnTo>
                  <a:lnTo>
                    <a:pt x="154050" y="233299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532252" y="2755391"/>
              <a:ext cx="159004" cy="26022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2785364" y="2770504"/>
            <a:ext cx="140716" cy="2225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92247" y="2803270"/>
            <a:ext cx="148335" cy="19723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225545" y="2799969"/>
            <a:ext cx="194056" cy="1612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" name="object 38"/>
          <p:cNvGrpSpPr/>
          <p:nvPr/>
        </p:nvGrpSpPr>
        <p:grpSpPr>
          <a:xfrm>
            <a:off x="3492753" y="2764027"/>
            <a:ext cx="383540" cy="212725"/>
            <a:chOff x="3492753" y="2764027"/>
            <a:chExt cx="383540" cy="212725"/>
          </a:xfrm>
        </p:grpSpPr>
        <p:sp>
          <p:nvSpPr>
            <p:cNvPr id="39" name="object 39"/>
            <p:cNvSpPr/>
            <p:nvPr/>
          </p:nvSpPr>
          <p:spPr>
            <a:xfrm>
              <a:off x="3492753" y="2793491"/>
              <a:ext cx="157987" cy="14693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691762" y="2764027"/>
              <a:ext cx="184276" cy="2123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/>
          <p:nvPr/>
        </p:nvSpPr>
        <p:spPr>
          <a:xfrm>
            <a:off x="2518029" y="3079876"/>
            <a:ext cx="87630" cy="321945"/>
          </a:xfrm>
          <a:custGeom>
            <a:avLst/>
            <a:gdLst/>
            <a:ahLst/>
            <a:cxnLst/>
            <a:rect l="l" t="t" r="r" b="b"/>
            <a:pathLst>
              <a:path w="87630" h="321945">
                <a:moveTo>
                  <a:pt x="76581" y="0"/>
                </a:moveTo>
                <a:lnTo>
                  <a:pt x="76581" y="0"/>
                </a:lnTo>
                <a:lnTo>
                  <a:pt x="0" y="149860"/>
                </a:lnTo>
                <a:lnTo>
                  <a:pt x="0" y="167132"/>
                </a:lnTo>
                <a:lnTo>
                  <a:pt x="0" y="167132"/>
                </a:lnTo>
                <a:lnTo>
                  <a:pt x="1015" y="183642"/>
                </a:lnTo>
                <a:lnTo>
                  <a:pt x="3175" y="202057"/>
                </a:lnTo>
                <a:lnTo>
                  <a:pt x="7493" y="218186"/>
                </a:lnTo>
                <a:lnTo>
                  <a:pt x="15112" y="234442"/>
                </a:lnTo>
                <a:lnTo>
                  <a:pt x="23748" y="252095"/>
                </a:lnTo>
                <a:lnTo>
                  <a:pt x="33781" y="267208"/>
                </a:lnTo>
                <a:lnTo>
                  <a:pt x="43560" y="281178"/>
                </a:lnTo>
                <a:lnTo>
                  <a:pt x="54737" y="293497"/>
                </a:lnTo>
                <a:lnTo>
                  <a:pt x="66547" y="306451"/>
                </a:lnTo>
                <a:lnTo>
                  <a:pt x="79501" y="317246"/>
                </a:lnTo>
                <a:lnTo>
                  <a:pt x="87502" y="321564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783713" y="3109086"/>
            <a:ext cx="99060" cy="313055"/>
          </a:xfrm>
          <a:custGeom>
            <a:avLst/>
            <a:gdLst/>
            <a:ahLst/>
            <a:cxnLst/>
            <a:rect l="l" t="t" r="r" b="b"/>
            <a:pathLst>
              <a:path w="99060" h="313054">
                <a:moveTo>
                  <a:pt x="91059" y="2159"/>
                </a:moveTo>
                <a:lnTo>
                  <a:pt x="91059" y="2159"/>
                </a:lnTo>
                <a:lnTo>
                  <a:pt x="98551" y="0"/>
                </a:lnTo>
                <a:lnTo>
                  <a:pt x="98551" y="0"/>
                </a:lnTo>
                <a:lnTo>
                  <a:pt x="38481" y="56895"/>
                </a:lnTo>
                <a:lnTo>
                  <a:pt x="24384" y="73025"/>
                </a:lnTo>
                <a:lnTo>
                  <a:pt x="24384" y="73025"/>
                </a:lnTo>
                <a:lnTo>
                  <a:pt x="0" y="126364"/>
                </a:lnTo>
                <a:lnTo>
                  <a:pt x="0" y="126364"/>
                </a:lnTo>
                <a:lnTo>
                  <a:pt x="5714" y="141478"/>
                </a:lnTo>
                <a:lnTo>
                  <a:pt x="19812" y="152273"/>
                </a:lnTo>
                <a:lnTo>
                  <a:pt x="38481" y="160909"/>
                </a:lnTo>
                <a:lnTo>
                  <a:pt x="55753" y="167386"/>
                </a:lnTo>
                <a:lnTo>
                  <a:pt x="72262" y="173862"/>
                </a:lnTo>
                <a:lnTo>
                  <a:pt x="85598" y="184657"/>
                </a:lnTo>
                <a:lnTo>
                  <a:pt x="88900" y="198755"/>
                </a:lnTo>
                <a:lnTo>
                  <a:pt x="85598" y="214249"/>
                </a:lnTo>
                <a:lnTo>
                  <a:pt x="76962" y="227203"/>
                </a:lnTo>
                <a:lnTo>
                  <a:pt x="1397" y="312800"/>
                </a:lnTo>
                <a:lnTo>
                  <a:pt x="6857" y="30784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955798" y="3244088"/>
            <a:ext cx="19050" cy="118745"/>
          </a:xfrm>
          <a:custGeom>
            <a:avLst/>
            <a:gdLst/>
            <a:ahLst/>
            <a:cxnLst/>
            <a:rect l="l" t="t" r="r" b="b"/>
            <a:pathLst>
              <a:path w="19050" h="118745">
                <a:moveTo>
                  <a:pt x="18668" y="0"/>
                </a:moveTo>
                <a:lnTo>
                  <a:pt x="18668" y="0"/>
                </a:lnTo>
                <a:lnTo>
                  <a:pt x="0" y="11836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988564" y="316382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3039491" y="3094100"/>
            <a:ext cx="226695" cy="308610"/>
            <a:chOff x="3039491" y="3094100"/>
            <a:chExt cx="226695" cy="308610"/>
          </a:xfrm>
        </p:grpSpPr>
        <p:sp>
          <p:nvSpPr>
            <p:cNvPr id="46" name="object 46"/>
            <p:cNvSpPr/>
            <p:nvPr/>
          </p:nvSpPr>
          <p:spPr>
            <a:xfrm>
              <a:off x="3049016" y="3103625"/>
              <a:ext cx="84455" cy="278765"/>
            </a:xfrm>
            <a:custGeom>
              <a:avLst/>
              <a:gdLst/>
              <a:ahLst/>
              <a:cxnLst/>
              <a:rect l="l" t="t" r="r" b="b"/>
              <a:pathLst>
                <a:path w="84455" h="278764">
                  <a:moveTo>
                    <a:pt x="65531" y="171450"/>
                  </a:moveTo>
                  <a:lnTo>
                    <a:pt x="65531" y="171450"/>
                  </a:lnTo>
                  <a:lnTo>
                    <a:pt x="0" y="189103"/>
                  </a:lnTo>
                  <a:lnTo>
                    <a:pt x="0" y="208787"/>
                  </a:lnTo>
                  <a:lnTo>
                    <a:pt x="3936" y="226187"/>
                  </a:lnTo>
                  <a:lnTo>
                    <a:pt x="12953" y="240156"/>
                  </a:lnTo>
                  <a:lnTo>
                    <a:pt x="23748" y="247777"/>
                  </a:lnTo>
                  <a:lnTo>
                    <a:pt x="37083" y="246634"/>
                  </a:lnTo>
                  <a:lnTo>
                    <a:pt x="47878" y="237998"/>
                  </a:lnTo>
                  <a:lnTo>
                    <a:pt x="55752" y="223647"/>
                  </a:lnTo>
                  <a:lnTo>
                    <a:pt x="62229" y="205231"/>
                  </a:lnTo>
                  <a:lnTo>
                    <a:pt x="66547" y="184785"/>
                  </a:lnTo>
                  <a:lnTo>
                    <a:pt x="68706" y="162814"/>
                  </a:lnTo>
                  <a:lnTo>
                    <a:pt x="69850" y="138303"/>
                  </a:lnTo>
                  <a:lnTo>
                    <a:pt x="69850" y="0"/>
                  </a:lnTo>
                  <a:lnTo>
                    <a:pt x="71246" y="24892"/>
                  </a:lnTo>
                  <a:lnTo>
                    <a:pt x="72389" y="51181"/>
                  </a:lnTo>
                  <a:lnTo>
                    <a:pt x="72389" y="78486"/>
                  </a:lnTo>
                  <a:lnTo>
                    <a:pt x="72389" y="107696"/>
                  </a:lnTo>
                  <a:lnTo>
                    <a:pt x="71246" y="135762"/>
                  </a:lnTo>
                  <a:lnTo>
                    <a:pt x="72389" y="165227"/>
                  </a:lnTo>
                  <a:lnTo>
                    <a:pt x="72389" y="192278"/>
                  </a:lnTo>
                  <a:lnTo>
                    <a:pt x="72389" y="218567"/>
                  </a:lnTo>
                  <a:lnTo>
                    <a:pt x="73406" y="240156"/>
                  </a:lnTo>
                  <a:lnTo>
                    <a:pt x="75183" y="258825"/>
                  </a:lnTo>
                  <a:lnTo>
                    <a:pt x="78485" y="274066"/>
                  </a:lnTo>
                  <a:lnTo>
                    <a:pt x="84200" y="278384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170555" y="3237483"/>
              <a:ext cx="95631" cy="16484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3385058" y="3063875"/>
            <a:ext cx="889000" cy="402590"/>
            <a:chOff x="3385058" y="3063875"/>
            <a:chExt cx="889000" cy="402590"/>
          </a:xfrm>
        </p:grpSpPr>
        <p:sp>
          <p:nvSpPr>
            <p:cNvPr id="49" name="object 49"/>
            <p:cNvSpPr/>
            <p:nvPr/>
          </p:nvSpPr>
          <p:spPr>
            <a:xfrm>
              <a:off x="3385058" y="3238500"/>
              <a:ext cx="145414" cy="1616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556127" y="3258312"/>
              <a:ext cx="95631" cy="12992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694811" y="3277615"/>
              <a:ext cx="8890" cy="93980"/>
            </a:xfrm>
            <a:custGeom>
              <a:avLst/>
              <a:gdLst/>
              <a:ahLst/>
              <a:cxnLst/>
              <a:rect l="l" t="t" r="r" b="b"/>
              <a:pathLst>
                <a:path w="8889" h="93979">
                  <a:moveTo>
                    <a:pt x="2159" y="0"/>
                  </a:moveTo>
                  <a:lnTo>
                    <a:pt x="6476" y="15112"/>
                  </a:lnTo>
                  <a:lnTo>
                    <a:pt x="8636" y="34797"/>
                  </a:lnTo>
                  <a:lnTo>
                    <a:pt x="7619" y="57530"/>
                  </a:lnTo>
                  <a:lnTo>
                    <a:pt x="0" y="93598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688334" y="32231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746500" y="3243198"/>
              <a:ext cx="154050" cy="12992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930523" y="3260470"/>
              <a:ext cx="119761" cy="13855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974211" y="3081020"/>
              <a:ext cx="110489" cy="297815"/>
            </a:xfrm>
            <a:custGeom>
              <a:avLst/>
              <a:gdLst/>
              <a:ahLst/>
              <a:cxnLst/>
              <a:rect l="l" t="t" r="r" b="b"/>
              <a:pathLst>
                <a:path w="110489" h="297814">
                  <a:moveTo>
                    <a:pt x="0" y="76962"/>
                  </a:moveTo>
                  <a:lnTo>
                    <a:pt x="0" y="59690"/>
                  </a:lnTo>
                  <a:lnTo>
                    <a:pt x="0" y="59690"/>
                  </a:lnTo>
                  <a:lnTo>
                    <a:pt x="2159" y="44577"/>
                  </a:lnTo>
                  <a:lnTo>
                    <a:pt x="7238" y="29083"/>
                  </a:lnTo>
                  <a:lnTo>
                    <a:pt x="17272" y="13970"/>
                  </a:lnTo>
                  <a:lnTo>
                    <a:pt x="30606" y="4318"/>
                  </a:lnTo>
                  <a:lnTo>
                    <a:pt x="47116" y="0"/>
                  </a:lnTo>
                  <a:lnTo>
                    <a:pt x="47116" y="0"/>
                  </a:lnTo>
                  <a:lnTo>
                    <a:pt x="61213" y="2159"/>
                  </a:lnTo>
                  <a:lnTo>
                    <a:pt x="73025" y="9652"/>
                  </a:lnTo>
                  <a:lnTo>
                    <a:pt x="80644" y="23749"/>
                  </a:lnTo>
                  <a:lnTo>
                    <a:pt x="85343" y="42418"/>
                  </a:lnTo>
                  <a:lnTo>
                    <a:pt x="87502" y="65151"/>
                  </a:lnTo>
                  <a:lnTo>
                    <a:pt x="88518" y="93599"/>
                  </a:lnTo>
                  <a:lnTo>
                    <a:pt x="89662" y="120523"/>
                  </a:lnTo>
                  <a:lnTo>
                    <a:pt x="90297" y="145796"/>
                  </a:lnTo>
                  <a:lnTo>
                    <a:pt x="91821" y="167005"/>
                  </a:lnTo>
                  <a:lnTo>
                    <a:pt x="93979" y="189992"/>
                  </a:lnTo>
                  <a:lnTo>
                    <a:pt x="97154" y="213868"/>
                  </a:lnTo>
                  <a:lnTo>
                    <a:pt x="100456" y="239014"/>
                  </a:lnTo>
                  <a:lnTo>
                    <a:pt x="104012" y="261747"/>
                  </a:lnTo>
                  <a:lnTo>
                    <a:pt x="107950" y="283591"/>
                  </a:lnTo>
                  <a:lnTo>
                    <a:pt x="110109" y="297688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102227" y="3259328"/>
              <a:ext cx="70865" cy="14084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4135120" y="3073400"/>
              <a:ext cx="128905" cy="383540"/>
            </a:xfrm>
            <a:custGeom>
              <a:avLst/>
              <a:gdLst/>
              <a:ahLst/>
              <a:cxnLst/>
              <a:rect l="l" t="t" r="r" b="b"/>
              <a:pathLst>
                <a:path w="128904" h="383539">
                  <a:moveTo>
                    <a:pt x="0" y="12573"/>
                  </a:moveTo>
                  <a:lnTo>
                    <a:pt x="1777" y="2921"/>
                  </a:lnTo>
                  <a:lnTo>
                    <a:pt x="8635" y="0"/>
                  </a:lnTo>
                  <a:lnTo>
                    <a:pt x="19430" y="2921"/>
                  </a:lnTo>
                  <a:lnTo>
                    <a:pt x="33781" y="10794"/>
                  </a:lnTo>
                  <a:lnTo>
                    <a:pt x="48894" y="21590"/>
                  </a:lnTo>
                  <a:lnTo>
                    <a:pt x="64388" y="36703"/>
                  </a:lnTo>
                  <a:lnTo>
                    <a:pt x="82041" y="55118"/>
                  </a:lnTo>
                  <a:lnTo>
                    <a:pt x="96138" y="75946"/>
                  </a:lnTo>
                  <a:lnTo>
                    <a:pt x="106933" y="97536"/>
                  </a:lnTo>
                  <a:lnTo>
                    <a:pt x="115569" y="121666"/>
                  </a:lnTo>
                  <a:lnTo>
                    <a:pt x="122427" y="147574"/>
                  </a:lnTo>
                  <a:lnTo>
                    <a:pt x="127126" y="170687"/>
                  </a:lnTo>
                  <a:lnTo>
                    <a:pt x="128904" y="197612"/>
                  </a:lnTo>
                  <a:lnTo>
                    <a:pt x="128142" y="222504"/>
                  </a:lnTo>
                  <a:lnTo>
                    <a:pt x="124587" y="246634"/>
                  </a:lnTo>
                  <a:lnTo>
                    <a:pt x="120268" y="269367"/>
                  </a:lnTo>
                  <a:lnTo>
                    <a:pt x="113791" y="291211"/>
                  </a:lnTo>
                  <a:lnTo>
                    <a:pt x="105790" y="310769"/>
                  </a:lnTo>
                  <a:lnTo>
                    <a:pt x="94995" y="328041"/>
                  </a:lnTo>
                  <a:lnTo>
                    <a:pt x="83184" y="343535"/>
                  </a:lnTo>
                  <a:lnTo>
                    <a:pt x="69850" y="354965"/>
                  </a:lnTo>
                  <a:lnTo>
                    <a:pt x="69850" y="354965"/>
                  </a:lnTo>
                  <a:lnTo>
                    <a:pt x="7492" y="383413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4175379" y="345249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22317" y="6979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98391" y="716279"/>
            <a:ext cx="154609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5555" y="7117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17108" y="11079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305555" y="7117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02791" y="252221"/>
            <a:ext cx="3689350" cy="8115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  <a:p>
            <a:pPr marR="5080" algn="r">
              <a:lnSpc>
                <a:spcPct val="100000"/>
              </a:lnSpc>
              <a:spcBef>
                <a:spcPts val="1864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9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28655" y="1594092"/>
            <a:ext cx="2094770" cy="593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80360" y="1612391"/>
            <a:ext cx="991362" cy="6012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11907" y="1607819"/>
            <a:ext cx="1984375" cy="478790"/>
          </a:xfrm>
          <a:custGeom>
            <a:avLst/>
            <a:gdLst/>
            <a:ahLst/>
            <a:cxnLst/>
            <a:rect l="l" t="t" r="r" b="b"/>
            <a:pathLst>
              <a:path w="1984375" h="478789">
                <a:moveTo>
                  <a:pt x="1984247" y="0"/>
                </a:moveTo>
                <a:lnTo>
                  <a:pt x="0" y="0"/>
                </a:lnTo>
                <a:lnTo>
                  <a:pt x="0" y="478535"/>
                </a:lnTo>
                <a:lnTo>
                  <a:pt x="1904492" y="478535"/>
                </a:lnTo>
                <a:lnTo>
                  <a:pt x="1984247" y="398779"/>
                </a:lnTo>
                <a:lnTo>
                  <a:pt x="1984247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16400" y="2006600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10" h="80010">
                <a:moveTo>
                  <a:pt x="79755" y="0"/>
                </a:moveTo>
                <a:lnTo>
                  <a:pt x="16001" y="16001"/>
                </a:lnTo>
                <a:lnTo>
                  <a:pt x="0" y="79756"/>
                </a:lnTo>
                <a:lnTo>
                  <a:pt x="79755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11907" y="1607819"/>
            <a:ext cx="1984375" cy="478790"/>
          </a:xfrm>
          <a:custGeom>
            <a:avLst/>
            <a:gdLst/>
            <a:ahLst/>
            <a:cxnLst/>
            <a:rect l="l" t="t" r="r" b="b"/>
            <a:pathLst>
              <a:path w="1984375" h="478789">
                <a:moveTo>
                  <a:pt x="1904492" y="478535"/>
                </a:moveTo>
                <a:lnTo>
                  <a:pt x="1920494" y="414781"/>
                </a:lnTo>
                <a:lnTo>
                  <a:pt x="1984247" y="398779"/>
                </a:lnTo>
                <a:lnTo>
                  <a:pt x="1904492" y="478535"/>
                </a:lnTo>
                <a:lnTo>
                  <a:pt x="0" y="478535"/>
                </a:lnTo>
                <a:lnTo>
                  <a:pt x="0" y="0"/>
                </a:lnTo>
                <a:lnTo>
                  <a:pt x="1984247" y="0"/>
                </a:lnTo>
                <a:lnTo>
                  <a:pt x="1984247" y="39877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92627" y="1662506"/>
            <a:ext cx="6235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" dirty="0">
                <a:solidFill>
                  <a:srgbClr val="FFFFFF"/>
                </a:solidFill>
                <a:latin typeface="Gill Sans MT"/>
                <a:cs typeface="Gill Sans MT"/>
              </a:rPr>
              <a:t>P</a:t>
            </a: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l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y</a:t>
            </a:r>
            <a:r>
              <a:rPr sz="1800" b="1" spc="30" dirty="0">
                <a:solidFill>
                  <a:srgbClr val="FFFFFF"/>
                </a:solidFill>
                <a:latin typeface="Gill Sans MT"/>
                <a:cs typeface="Gill Sans MT"/>
              </a:rPr>
              <a:t>p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59663" y="1594092"/>
            <a:ext cx="2094770" cy="593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01640" y="1612391"/>
            <a:ext cx="1210817" cy="601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42915" y="1607819"/>
            <a:ext cx="1984375" cy="478790"/>
          </a:xfrm>
          <a:custGeom>
            <a:avLst/>
            <a:gdLst/>
            <a:ahLst/>
            <a:cxnLst/>
            <a:rect l="l" t="t" r="r" b="b"/>
            <a:pathLst>
              <a:path w="1984375" h="478789">
                <a:moveTo>
                  <a:pt x="1984248" y="0"/>
                </a:moveTo>
                <a:lnTo>
                  <a:pt x="0" y="0"/>
                </a:lnTo>
                <a:lnTo>
                  <a:pt x="0" y="478535"/>
                </a:lnTo>
                <a:lnTo>
                  <a:pt x="1904491" y="478535"/>
                </a:lnTo>
                <a:lnTo>
                  <a:pt x="1984248" y="398779"/>
                </a:lnTo>
                <a:lnTo>
                  <a:pt x="19842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47407" y="2006600"/>
            <a:ext cx="80010" cy="80010"/>
          </a:xfrm>
          <a:custGeom>
            <a:avLst/>
            <a:gdLst/>
            <a:ahLst/>
            <a:cxnLst/>
            <a:rect l="l" t="t" r="r" b="b"/>
            <a:pathLst>
              <a:path w="80009" h="80010">
                <a:moveTo>
                  <a:pt x="79756" y="0"/>
                </a:moveTo>
                <a:lnTo>
                  <a:pt x="16001" y="16001"/>
                </a:lnTo>
                <a:lnTo>
                  <a:pt x="0" y="79756"/>
                </a:lnTo>
                <a:lnTo>
                  <a:pt x="79756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2915" y="1607819"/>
            <a:ext cx="1984375" cy="478790"/>
          </a:xfrm>
          <a:custGeom>
            <a:avLst/>
            <a:gdLst/>
            <a:ahLst/>
            <a:cxnLst/>
            <a:rect l="l" t="t" r="r" b="b"/>
            <a:pathLst>
              <a:path w="1984375" h="478789">
                <a:moveTo>
                  <a:pt x="1904491" y="478535"/>
                </a:moveTo>
                <a:lnTo>
                  <a:pt x="1920493" y="414781"/>
                </a:lnTo>
                <a:lnTo>
                  <a:pt x="1984248" y="398779"/>
                </a:lnTo>
                <a:lnTo>
                  <a:pt x="1904491" y="478535"/>
                </a:lnTo>
                <a:lnTo>
                  <a:pt x="0" y="478535"/>
                </a:lnTo>
                <a:lnTo>
                  <a:pt x="0" y="0"/>
                </a:lnTo>
                <a:lnTo>
                  <a:pt x="1984248" y="0"/>
                </a:lnTo>
                <a:lnTo>
                  <a:pt x="1984248" y="398779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614796" y="1662506"/>
            <a:ext cx="8413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Med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u</a:t>
            </a:r>
            <a:r>
              <a:rPr sz="1800" b="1" spc="90" dirty="0">
                <a:solidFill>
                  <a:srgbClr val="FFFFFF"/>
                </a:solidFill>
                <a:latin typeface="Gill Sans MT"/>
                <a:cs typeface="Gill Sans MT"/>
              </a:rPr>
              <a:t>s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874008" y="1261871"/>
            <a:ext cx="226060" cy="280670"/>
          </a:xfrm>
          <a:custGeom>
            <a:avLst/>
            <a:gdLst/>
            <a:ahLst/>
            <a:cxnLst/>
            <a:rect l="l" t="t" r="r" b="b"/>
            <a:pathLst>
              <a:path w="226060" h="280669">
                <a:moveTo>
                  <a:pt x="0" y="167639"/>
                </a:moveTo>
                <a:lnTo>
                  <a:pt x="56387" y="167639"/>
                </a:lnTo>
                <a:lnTo>
                  <a:pt x="56387" y="0"/>
                </a:lnTo>
                <a:lnTo>
                  <a:pt x="169163" y="0"/>
                </a:lnTo>
                <a:lnTo>
                  <a:pt x="169163" y="167639"/>
                </a:lnTo>
                <a:lnTo>
                  <a:pt x="225551" y="167639"/>
                </a:lnTo>
                <a:lnTo>
                  <a:pt x="112775" y="280415"/>
                </a:lnTo>
                <a:lnTo>
                  <a:pt x="0" y="16763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45023" y="1261871"/>
            <a:ext cx="226060" cy="280670"/>
          </a:xfrm>
          <a:custGeom>
            <a:avLst/>
            <a:gdLst/>
            <a:ahLst/>
            <a:cxnLst/>
            <a:rect l="l" t="t" r="r" b="b"/>
            <a:pathLst>
              <a:path w="226060" h="280669">
                <a:moveTo>
                  <a:pt x="0" y="167639"/>
                </a:moveTo>
                <a:lnTo>
                  <a:pt x="56387" y="167639"/>
                </a:lnTo>
                <a:lnTo>
                  <a:pt x="56387" y="0"/>
                </a:lnTo>
                <a:lnTo>
                  <a:pt x="169163" y="0"/>
                </a:lnTo>
                <a:lnTo>
                  <a:pt x="169163" y="167639"/>
                </a:lnTo>
                <a:lnTo>
                  <a:pt x="225551" y="167639"/>
                </a:lnTo>
                <a:lnTo>
                  <a:pt x="112775" y="280415"/>
                </a:lnTo>
                <a:lnTo>
                  <a:pt x="0" y="167639"/>
                </a:lnTo>
                <a:close/>
              </a:path>
            </a:pathLst>
          </a:custGeom>
          <a:ln w="18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53000" y="2176272"/>
            <a:ext cx="2319528" cy="27675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59151" y="2176272"/>
            <a:ext cx="2060448" cy="27675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847598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7591" y="792479"/>
            <a:ext cx="270129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737485" cy="475615"/>
          </a:xfrm>
          <a:custGeom>
            <a:avLst/>
            <a:gdLst/>
            <a:ahLst/>
            <a:cxnLst/>
            <a:rect l="l" t="t" r="r" b="b"/>
            <a:pathLst>
              <a:path w="2737485" h="475615">
                <a:moveTo>
                  <a:pt x="2737104" y="0"/>
                </a:moveTo>
                <a:lnTo>
                  <a:pt x="0" y="0"/>
                </a:lnTo>
                <a:lnTo>
                  <a:pt x="0" y="475488"/>
                </a:lnTo>
                <a:lnTo>
                  <a:pt x="2657856" y="475488"/>
                </a:lnTo>
                <a:lnTo>
                  <a:pt x="2737104" y="396239"/>
                </a:lnTo>
                <a:lnTo>
                  <a:pt x="273710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7553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737485" cy="475615"/>
          </a:xfrm>
          <a:custGeom>
            <a:avLst/>
            <a:gdLst/>
            <a:ahLst/>
            <a:cxnLst/>
            <a:rect l="l" t="t" r="r" b="b"/>
            <a:pathLst>
              <a:path w="2737485" h="475615">
                <a:moveTo>
                  <a:pt x="2657856" y="475488"/>
                </a:moveTo>
                <a:lnTo>
                  <a:pt x="2673731" y="412114"/>
                </a:lnTo>
                <a:lnTo>
                  <a:pt x="2737104" y="396239"/>
                </a:lnTo>
                <a:lnTo>
                  <a:pt x="2657856" y="475488"/>
                </a:lnTo>
                <a:lnTo>
                  <a:pt x="0" y="475488"/>
                </a:lnTo>
                <a:lnTo>
                  <a:pt x="0" y="0"/>
                </a:lnTo>
                <a:lnTo>
                  <a:pt x="2737104" y="0"/>
                </a:lnTo>
                <a:lnTo>
                  <a:pt x="273710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407098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Gonoducts lead </a:t>
            </a:r>
            <a:r>
              <a:rPr sz="1500" spc="-75" dirty="0">
                <a:latin typeface="Lucida Sans"/>
                <a:cs typeface="Lucida Sans"/>
              </a:rPr>
              <a:t>into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250" dirty="0">
                <a:latin typeface="Lucida Sans"/>
                <a:cs typeface="Lucida Sans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cloaca</a:t>
            </a:r>
            <a:r>
              <a:rPr sz="1500" spc="-6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0" dirty="0">
                <a:latin typeface="Lucida Sans"/>
                <a:cs typeface="Lucida Sans"/>
              </a:rPr>
              <a:t>Sexes </a:t>
            </a:r>
            <a:r>
              <a:rPr sz="1500" spc="-60" dirty="0">
                <a:latin typeface="Lucida Sans"/>
                <a:cs typeface="Lucida Sans"/>
              </a:rPr>
              <a:t>are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separate </a:t>
            </a:r>
            <a:r>
              <a:rPr sz="1500" spc="-25" dirty="0">
                <a:latin typeface="Lucida Sans"/>
                <a:cs typeface="Lucida Sans"/>
              </a:rPr>
              <a:t>with </a:t>
            </a:r>
            <a:r>
              <a:rPr sz="1500" spc="-75" dirty="0">
                <a:latin typeface="Lucida Sans"/>
                <a:cs typeface="Lucida Sans"/>
              </a:rPr>
              <a:t>sexual</a:t>
            </a:r>
            <a:r>
              <a:rPr sz="1500" spc="-295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dimorphism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Males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lack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copulatory</a:t>
            </a:r>
            <a:r>
              <a:rPr sz="1500" b="1" spc="-1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organ</a:t>
            </a:r>
            <a:r>
              <a:rPr sz="1500" spc="-4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42815" y="2337816"/>
            <a:ext cx="4849368" cy="27279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73907" y="1338071"/>
            <a:ext cx="749935" cy="382270"/>
          </a:xfrm>
          <a:custGeom>
            <a:avLst/>
            <a:gdLst/>
            <a:ahLst/>
            <a:cxnLst/>
            <a:rect l="l" t="t" r="r" b="b"/>
            <a:pathLst>
              <a:path w="749935" h="382269">
                <a:moveTo>
                  <a:pt x="686434" y="96774"/>
                </a:moveTo>
                <a:lnTo>
                  <a:pt x="686434" y="96774"/>
                </a:lnTo>
                <a:lnTo>
                  <a:pt x="537463" y="7492"/>
                </a:lnTo>
                <a:lnTo>
                  <a:pt x="510031" y="4317"/>
                </a:lnTo>
                <a:lnTo>
                  <a:pt x="486282" y="2159"/>
                </a:lnTo>
                <a:lnTo>
                  <a:pt x="462914" y="1015"/>
                </a:lnTo>
                <a:lnTo>
                  <a:pt x="441325" y="1015"/>
                </a:lnTo>
                <a:lnTo>
                  <a:pt x="422655" y="1015"/>
                </a:lnTo>
                <a:lnTo>
                  <a:pt x="403225" y="0"/>
                </a:lnTo>
                <a:lnTo>
                  <a:pt x="379729" y="0"/>
                </a:lnTo>
                <a:lnTo>
                  <a:pt x="357123" y="1015"/>
                </a:lnTo>
                <a:lnTo>
                  <a:pt x="332993" y="2159"/>
                </a:lnTo>
                <a:lnTo>
                  <a:pt x="312038" y="3175"/>
                </a:lnTo>
                <a:lnTo>
                  <a:pt x="293369" y="5334"/>
                </a:lnTo>
                <a:lnTo>
                  <a:pt x="272795" y="9651"/>
                </a:lnTo>
                <a:lnTo>
                  <a:pt x="250570" y="15112"/>
                </a:lnTo>
                <a:lnTo>
                  <a:pt x="232155" y="20447"/>
                </a:lnTo>
                <a:lnTo>
                  <a:pt x="210184" y="26924"/>
                </a:lnTo>
                <a:lnTo>
                  <a:pt x="187578" y="32765"/>
                </a:lnTo>
                <a:lnTo>
                  <a:pt x="168782" y="38862"/>
                </a:lnTo>
                <a:lnTo>
                  <a:pt x="148970" y="47878"/>
                </a:lnTo>
                <a:lnTo>
                  <a:pt x="0" y="240029"/>
                </a:lnTo>
                <a:lnTo>
                  <a:pt x="1015" y="263905"/>
                </a:lnTo>
                <a:lnTo>
                  <a:pt x="6476" y="287909"/>
                </a:lnTo>
                <a:lnTo>
                  <a:pt x="15493" y="307466"/>
                </a:lnTo>
                <a:lnTo>
                  <a:pt x="24129" y="321437"/>
                </a:lnTo>
                <a:lnTo>
                  <a:pt x="35940" y="334390"/>
                </a:lnTo>
                <a:lnTo>
                  <a:pt x="50418" y="345566"/>
                </a:lnTo>
                <a:lnTo>
                  <a:pt x="67944" y="355346"/>
                </a:lnTo>
                <a:lnTo>
                  <a:pt x="88900" y="363981"/>
                </a:lnTo>
                <a:lnTo>
                  <a:pt x="109346" y="371475"/>
                </a:lnTo>
                <a:lnTo>
                  <a:pt x="129158" y="376554"/>
                </a:lnTo>
                <a:lnTo>
                  <a:pt x="154431" y="380111"/>
                </a:lnTo>
                <a:lnTo>
                  <a:pt x="185038" y="381253"/>
                </a:lnTo>
                <a:lnTo>
                  <a:pt x="212343" y="381253"/>
                </a:lnTo>
                <a:lnTo>
                  <a:pt x="236473" y="382269"/>
                </a:lnTo>
                <a:lnTo>
                  <a:pt x="289051" y="380111"/>
                </a:lnTo>
                <a:lnTo>
                  <a:pt x="340487" y="374776"/>
                </a:lnTo>
                <a:lnTo>
                  <a:pt x="366775" y="370459"/>
                </a:lnTo>
                <a:lnTo>
                  <a:pt x="395223" y="366140"/>
                </a:lnTo>
                <a:lnTo>
                  <a:pt x="449960" y="358139"/>
                </a:lnTo>
                <a:lnTo>
                  <a:pt x="503935" y="345566"/>
                </a:lnTo>
                <a:lnTo>
                  <a:pt x="553973" y="330073"/>
                </a:lnTo>
                <a:lnTo>
                  <a:pt x="577088" y="320421"/>
                </a:lnTo>
                <a:lnTo>
                  <a:pt x="600075" y="311785"/>
                </a:lnTo>
                <a:lnTo>
                  <a:pt x="620648" y="303149"/>
                </a:lnTo>
                <a:lnTo>
                  <a:pt x="639317" y="295528"/>
                </a:lnTo>
                <a:lnTo>
                  <a:pt x="655827" y="287909"/>
                </a:lnTo>
                <a:lnTo>
                  <a:pt x="673480" y="278256"/>
                </a:lnTo>
                <a:lnTo>
                  <a:pt x="688975" y="264922"/>
                </a:lnTo>
                <a:lnTo>
                  <a:pt x="720343" y="229997"/>
                </a:lnTo>
                <a:lnTo>
                  <a:pt x="742314" y="197612"/>
                </a:lnTo>
                <a:lnTo>
                  <a:pt x="748791" y="166242"/>
                </a:lnTo>
                <a:lnTo>
                  <a:pt x="749807" y="147954"/>
                </a:lnTo>
                <a:lnTo>
                  <a:pt x="747013" y="128524"/>
                </a:lnTo>
                <a:lnTo>
                  <a:pt x="739013" y="109727"/>
                </a:lnTo>
                <a:lnTo>
                  <a:pt x="728217" y="93217"/>
                </a:lnTo>
                <a:lnTo>
                  <a:pt x="708405" y="78104"/>
                </a:lnTo>
                <a:lnTo>
                  <a:pt x="684276" y="62991"/>
                </a:lnTo>
                <a:lnTo>
                  <a:pt x="657987" y="51053"/>
                </a:lnTo>
                <a:lnTo>
                  <a:pt x="626363" y="43561"/>
                </a:lnTo>
                <a:lnTo>
                  <a:pt x="595756" y="38862"/>
                </a:lnTo>
                <a:lnTo>
                  <a:pt x="567308" y="37084"/>
                </a:lnTo>
                <a:lnTo>
                  <a:pt x="541019" y="381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97302" y="1875535"/>
            <a:ext cx="2799715" cy="50165"/>
          </a:xfrm>
          <a:custGeom>
            <a:avLst/>
            <a:gdLst/>
            <a:ahLst/>
            <a:cxnLst/>
            <a:rect l="l" t="t" r="r" b="b"/>
            <a:pathLst>
              <a:path w="2799715" h="50164">
                <a:moveTo>
                  <a:pt x="0" y="6858"/>
                </a:moveTo>
                <a:lnTo>
                  <a:pt x="17653" y="9651"/>
                </a:lnTo>
                <a:lnTo>
                  <a:pt x="30607" y="16510"/>
                </a:lnTo>
                <a:lnTo>
                  <a:pt x="46101" y="25145"/>
                </a:lnTo>
                <a:lnTo>
                  <a:pt x="62611" y="32765"/>
                </a:lnTo>
                <a:lnTo>
                  <a:pt x="78867" y="38862"/>
                </a:lnTo>
                <a:lnTo>
                  <a:pt x="95377" y="42418"/>
                </a:lnTo>
                <a:lnTo>
                  <a:pt x="113792" y="42418"/>
                </a:lnTo>
                <a:lnTo>
                  <a:pt x="135763" y="36702"/>
                </a:lnTo>
                <a:lnTo>
                  <a:pt x="156591" y="31623"/>
                </a:lnTo>
                <a:lnTo>
                  <a:pt x="175387" y="24130"/>
                </a:lnTo>
                <a:lnTo>
                  <a:pt x="194056" y="16510"/>
                </a:lnTo>
                <a:lnTo>
                  <a:pt x="213487" y="7874"/>
                </a:lnTo>
                <a:lnTo>
                  <a:pt x="236474" y="2159"/>
                </a:lnTo>
                <a:lnTo>
                  <a:pt x="258445" y="0"/>
                </a:lnTo>
                <a:lnTo>
                  <a:pt x="279400" y="0"/>
                </a:lnTo>
                <a:lnTo>
                  <a:pt x="298831" y="2159"/>
                </a:lnTo>
                <a:lnTo>
                  <a:pt x="320802" y="5714"/>
                </a:lnTo>
                <a:lnTo>
                  <a:pt x="340614" y="11811"/>
                </a:lnTo>
                <a:lnTo>
                  <a:pt x="340614" y="11811"/>
                </a:lnTo>
                <a:lnTo>
                  <a:pt x="359283" y="18287"/>
                </a:lnTo>
                <a:lnTo>
                  <a:pt x="377952" y="26288"/>
                </a:lnTo>
                <a:lnTo>
                  <a:pt x="395224" y="33781"/>
                </a:lnTo>
                <a:lnTo>
                  <a:pt x="415036" y="40258"/>
                </a:lnTo>
                <a:lnTo>
                  <a:pt x="433832" y="45719"/>
                </a:lnTo>
                <a:lnTo>
                  <a:pt x="452501" y="47879"/>
                </a:lnTo>
                <a:lnTo>
                  <a:pt x="471932" y="47879"/>
                </a:lnTo>
                <a:lnTo>
                  <a:pt x="493903" y="44576"/>
                </a:lnTo>
                <a:lnTo>
                  <a:pt x="518033" y="38862"/>
                </a:lnTo>
                <a:lnTo>
                  <a:pt x="541782" y="32765"/>
                </a:lnTo>
                <a:lnTo>
                  <a:pt x="566293" y="26288"/>
                </a:lnTo>
                <a:lnTo>
                  <a:pt x="589026" y="19431"/>
                </a:lnTo>
                <a:lnTo>
                  <a:pt x="612394" y="14350"/>
                </a:lnTo>
                <a:lnTo>
                  <a:pt x="633984" y="11811"/>
                </a:lnTo>
                <a:lnTo>
                  <a:pt x="655955" y="11811"/>
                </a:lnTo>
                <a:lnTo>
                  <a:pt x="655955" y="11811"/>
                </a:lnTo>
                <a:lnTo>
                  <a:pt x="676783" y="12953"/>
                </a:lnTo>
                <a:lnTo>
                  <a:pt x="697738" y="14350"/>
                </a:lnTo>
                <a:lnTo>
                  <a:pt x="716026" y="17652"/>
                </a:lnTo>
                <a:lnTo>
                  <a:pt x="733679" y="21970"/>
                </a:lnTo>
                <a:lnTo>
                  <a:pt x="752348" y="28067"/>
                </a:lnTo>
                <a:lnTo>
                  <a:pt x="770763" y="35940"/>
                </a:lnTo>
                <a:lnTo>
                  <a:pt x="791591" y="42418"/>
                </a:lnTo>
                <a:lnTo>
                  <a:pt x="814705" y="46736"/>
                </a:lnTo>
                <a:lnTo>
                  <a:pt x="837692" y="48894"/>
                </a:lnTo>
                <a:lnTo>
                  <a:pt x="858266" y="50037"/>
                </a:lnTo>
                <a:lnTo>
                  <a:pt x="878078" y="50037"/>
                </a:lnTo>
                <a:lnTo>
                  <a:pt x="895731" y="47879"/>
                </a:lnTo>
                <a:lnTo>
                  <a:pt x="913003" y="45719"/>
                </a:lnTo>
                <a:lnTo>
                  <a:pt x="928497" y="41401"/>
                </a:lnTo>
                <a:lnTo>
                  <a:pt x="942848" y="35940"/>
                </a:lnTo>
                <a:lnTo>
                  <a:pt x="942848" y="35940"/>
                </a:lnTo>
                <a:lnTo>
                  <a:pt x="959104" y="30606"/>
                </a:lnTo>
                <a:lnTo>
                  <a:pt x="982472" y="25145"/>
                </a:lnTo>
                <a:lnTo>
                  <a:pt x="1006221" y="20827"/>
                </a:lnTo>
                <a:lnTo>
                  <a:pt x="1033526" y="17652"/>
                </a:lnTo>
                <a:lnTo>
                  <a:pt x="1059814" y="17652"/>
                </a:lnTo>
                <a:lnTo>
                  <a:pt x="1083945" y="18287"/>
                </a:lnTo>
                <a:lnTo>
                  <a:pt x="1104900" y="21970"/>
                </a:lnTo>
                <a:lnTo>
                  <a:pt x="1124585" y="26288"/>
                </a:lnTo>
                <a:lnTo>
                  <a:pt x="1144143" y="31623"/>
                </a:lnTo>
                <a:lnTo>
                  <a:pt x="1164971" y="36702"/>
                </a:lnTo>
                <a:lnTo>
                  <a:pt x="1185799" y="42418"/>
                </a:lnTo>
                <a:lnTo>
                  <a:pt x="1207770" y="45719"/>
                </a:lnTo>
                <a:lnTo>
                  <a:pt x="1229360" y="47879"/>
                </a:lnTo>
                <a:lnTo>
                  <a:pt x="1250696" y="47879"/>
                </a:lnTo>
                <a:lnTo>
                  <a:pt x="1271143" y="45719"/>
                </a:lnTo>
                <a:lnTo>
                  <a:pt x="1288796" y="42418"/>
                </a:lnTo>
                <a:lnTo>
                  <a:pt x="1305052" y="37845"/>
                </a:lnTo>
                <a:lnTo>
                  <a:pt x="1323721" y="32765"/>
                </a:lnTo>
                <a:lnTo>
                  <a:pt x="1343533" y="28067"/>
                </a:lnTo>
                <a:lnTo>
                  <a:pt x="1362202" y="22987"/>
                </a:lnTo>
                <a:lnTo>
                  <a:pt x="1380998" y="17652"/>
                </a:lnTo>
                <a:lnTo>
                  <a:pt x="1402588" y="12953"/>
                </a:lnTo>
                <a:lnTo>
                  <a:pt x="1427734" y="9651"/>
                </a:lnTo>
                <a:lnTo>
                  <a:pt x="1427734" y="9651"/>
                </a:lnTo>
                <a:lnTo>
                  <a:pt x="1454023" y="11811"/>
                </a:lnTo>
                <a:lnTo>
                  <a:pt x="1477137" y="14350"/>
                </a:lnTo>
                <a:lnTo>
                  <a:pt x="1500124" y="18287"/>
                </a:lnTo>
                <a:lnTo>
                  <a:pt x="1522095" y="25145"/>
                </a:lnTo>
                <a:lnTo>
                  <a:pt x="1545844" y="32765"/>
                </a:lnTo>
                <a:lnTo>
                  <a:pt x="1569974" y="38862"/>
                </a:lnTo>
                <a:lnTo>
                  <a:pt x="1595501" y="44576"/>
                </a:lnTo>
                <a:lnTo>
                  <a:pt x="1622933" y="46736"/>
                </a:lnTo>
                <a:lnTo>
                  <a:pt x="1650238" y="45719"/>
                </a:lnTo>
                <a:lnTo>
                  <a:pt x="1671827" y="43561"/>
                </a:lnTo>
                <a:lnTo>
                  <a:pt x="1694942" y="38862"/>
                </a:lnTo>
                <a:lnTo>
                  <a:pt x="1716786" y="32765"/>
                </a:lnTo>
                <a:lnTo>
                  <a:pt x="1740662" y="26288"/>
                </a:lnTo>
                <a:lnTo>
                  <a:pt x="1764030" y="19431"/>
                </a:lnTo>
                <a:lnTo>
                  <a:pt x="1783461" y="15493"/>
                </a:lnTo>
                <a:lnTo>
                  <a:pt x="1802130" y="12953"/>
                </a:lnTo>
                <a:lnTo>
                  <a:pt x="1821942" y="11811"/>
                </a:lnTo>
                <a:lnTo>
                  <a:pt x="1840357" y="9651"/>
                </a:lnTo>
                <a:lnTo>
                  <a:pt x="1858010" y="9651"/>
                </a:lnTo>
                <a:lnTo>
                  <a:pt x="1875663" y="12953"/>
                </a:lnTo>
                <a:lnTo>
                  <a:pt x="1894332" y="17652"/>
                </a:lnTo>
                <a:lnTo>
                  <a:pt x="1917064" y="24130"/>
                </a:lnTo>
                <a:lnTo>
                  <a:pt x="1940052" y="31623"/>
                </a:lnTo>
                <a:lnTo>
                  <a:pt x="1965579" y="36702"/>
                </a:lnTo>
                <a:lnTo>
                  <a:pt x="1990471" y="41401"/>
                </a:lnTo>
                <a:lnTo>
                  <a:pt x="2012442" y="43561"/>
                </a:lnTo>
                <a:lnTo>
                  <a:pt x="2034413" y="42418"/>
                </a:lnTo>
                <a:lnTo>
                  <a:pt x="2056002" y="38862"/>
                </a:lnTo>
                <a:lnTo>
                  <a:pt x="2075814" y="35940"/>
                </a:lnTo>
                <a:lnTo>
                  <a:pt x="2098802" y="30606"/>
                </a:lnTo>
                <a:lnTo>
                  <a:pt x="2126107" y="25145"/>
                </a:lnTo>
                <a:lnTo>
                  <a:pt x="2154555" y="18287"/>
                </a:lnTo>
                <a:lnTo>
                  <a:pt x="2183003" y="14350"/>
                </a:lnTo>
                <a:lnTo>
                  <a:pt x="2210435" y="12953"/>
                </a:lnTo>
                <a:lnTo>
                  <a:pt x="2210435" y="12953"/>
                </a:lnTo>
                <a:lnTo>
                  <a:pt x="2234946" y="15493"/>
                </a:lnTo>
                <a:lnTo>
                  <a:pt x="2257552" y="18287"/>
                </a:lnTo>
                <a:lnTo>
                  <a:pt x="2280666" y="22987"/>
                </a:lnTo>
                <a:lnTo>
                  <a:pt x="2305812" y="28067"/>
                </a:lnTo>
                <a:lnTo>
                  <a:pt x="2328799" y="33781"/>
                </a:lnTo>
                <a:lnTo>
                  <a:pt x="2350770" y="35940"/>
                </a:lnTo>
                <a:lnTo>
                  <a:pt x="2371344" y="34925"/>
                </a:lnTo>
                <a:lnTo>
                  <a:pt x="2392553" y="32765"/>
                </a:lnTo>
                <a:lnTo>
                  <a:pt x="2410968" y="29082"/>
                </a:lnTo>
                <a:lnTo>
                  <a:pt x="2430780" y="26288"/>
                </a:lnTo>
                <a:lnTo>
                  <a:pt x="2452370" y="21970"/>
                </a:lnTo>
                <a:lnTo>
                  <a:pt x="2475738" y="17652"/>
                </a:lnTo>
                <a:lnTo>
                  <a:pt x="2499487" y="15493"/>
                </a:lnTo>
                <a:lnTo>
                  <a:pt x="2523998" y="15493"/>
                </a:lnTo>
                <a:lnTo>
                  <a:pt x="2546604" y="15493"/>
                </a:lnTo>
                <a:lnTo>
                  <a:pt x="2569718" y="17652"/>
                </a:lnTo>
                <a:lnTo>
                  <a:pt x="2591689" y="19431"/>
                </a:lnTo>
                <a:lnTo>
                  <a:pt x="2614676" y="21970"/>
                </a:lnTo>
                <a:lnTo>
                  <a:pt x="2636647" y="24130"/>
                </a:lnTo>
                <a:lnTo>
                  <a:pt x="2660396" y="25145"/>
                </a:lnTo>
                <a:lnTo>
                  <a:pt x="2685669" y="25145"/>
                </a:lnTo>
                <a:lnTo>
                  <a:pt x="2709037" y="24130"/>
                </a:lnTo>
                <a:lnTo>
                  <a:pt x="2728468" y="22987"/>
                </a:lnTo>
                <a:lnTo>
                  <a:pt x="2746121" y="20827"/>
                </a:lnTo>
                <a:lnTo>
                  <a:pt x="2763393" y="19431"/>
                </a:lnTo>
                <a:lnTo>
                  <a:pt x="2778887" y="18287"/>
                </a:lnTo>
                <a:lnTo>
                  <a:pt x="2790698" y="16510"/>
                </a:lnTo>
                <a:lnTo>
                  <a:pt x="2799334" y="1295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90540" y="18963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1808" y="2123185"/>
            <a:ext cx="1707514" cy="86360"/>
          </a:xfrm>
          <a:custGeom>
            <a:avLst/>
            <a:gdLst/>
            <a:ahLst/>
            <a:cxnLst/>
            <a:rect l="l" t="t" r="r" b="b"/>
            <a:pathLst>
              <a:path w="1707514" h="86360">
                <a:moveTo>
                  <a:pt x="0" y="18795"/>
                </a:moveTo>
                <a:lnTo>
                  <a:pt x="10160" y="15112"/>
                </a:lnTo>
                <a:lnTo>
                  <a:pt x="24511" y="16256"/>
                </a:lnTo>
                <a:lnTo>
                  <a:pt x="43942" y="19431"/>
                </a:lnTo>
                <a:lnTo>
                  <a:pt x="65913" y="24130"/>
                </a:lnTo>
                <a:lnTo>
                  <a:pt x="87884" y="26288"/>
                </a:lnTo>
                <a:lnTo>
                  <a:pt x="112014" y="27431"/>
                </a:lnTo>
                <a:lnTo>
                  <a:pt x="138303" y="24130"/>
                </a:lnTo>
                <a:lnTo>
                  <a:pt x="163449" y="17652"/>
                </a:lnTo>
                <a:lnTo>
                  <a:pt x="185420" y="9779"/>
                </a:lnTo>
                <a:lnTo>
                  <a:pt x="208407" y="3301"/>
                </a:lnTo>
                <a:lnTo>
                  <a:pt x="235839" y="0"/>
                </a:lnTo>
                <a:lnTo>
                  <a:pt x="263144" y="1143"/>
                </a:lnTo>
                <a:lnTo>
                  <a:pt x="288036" y="6476"/>
                </a:lnTo>
                <a:lnTo>
                  <a:pt x="310388" y="14096"/>
                </a:lnTo>
                <a:lnTo>
                  <a:pt x="330835" y="24130"/>
                </a:lnTo>
                <a:lnTo>
                  <a:pt x="348488" y="33908"/>
                </a:lnTo>
                <a:lnTo>
                  <a:pt x="364744" y="43561"/>
                </a:lnTo>
                <a:lnTo>
                  <a:pt x="383413" y="50037"/>
                </a:lnTo>
                <a:lnTo>
                  <a:pt x="407543" y="52196"/>
                </a:lnTo>
                <a:lnTo>
                  <a:pt x="439166" y="51181"/>
                </a:lnTo>
                <a:lnTo>
                  <a:pt x="470916" y="49021"/>
                </a:lnTo>
                <a:lnTo>
                  <a:pt x="498602" y="43561"/>
                </a:lnTo>
                <a:lnTo>
                  <a:pt x="527812" y="36068"/>
                </a:lnTo>
                <a:lnTo>
                  <a:pt x="555498" y="30225"/>
                </a:lnTo>
                <a:lnTo>
                  <a:pt x="579628" y="27431"/>
                </a:lnTo>
                <a:lnTo>
                  <a:pt x="601218" y="25273"/>
                </a:lnTo>
                <a:lnTo>
                  <a:pt x="623189" y="26288"/>
                </a:lnTo>
                <a:lnTo>
                  <a:pt x="641858" y="29210"/>
                </a:lnTo>
                <a:lnTo>
                  <a:pt x="656336" y="34925"/>
                </a:lnTo>
                <a:lnTo>
                  <a:pt x="670306" y="41020"/>
                </a:lnTo>
                <a:lnTo>
                  <a:pt x="684784" y="46862"/>
                </a:lnTo>
                <a:lnTo>
                  <a:pt x="732663" y="59817"/>
                </a:lnTo>
                <a:lnTo>
                  <a:pt x="766826" y="65150"/>
                </a:lnTo>
                <a:lnTo>
                  <a:pt x="789559" y="66293"/>
                </a:lnTo>
                <a:lnTo>
                  <a:pt x="820420" y="65150"/>
                </a:lnTo>
                <a:lnTo>
                  <a:pt x="852170" y="61975"/>
                </a:lnTo>
                <a:lnTo>
                  <a:pt x="887095" y="54356"/>
                </a:lnTo>
                <a:lnTo>
                  <a:pt x="923417" y="45719"/>
                </a:lnTo>
                <a:lnTo>
                  <a:pt x="959358" y="38226"/>
                </a:lnTo>
                <a:lnTo>
                  <a:pt x="993267" y="38226"/>
                </a:lnTo>
                <a:lnTo>
                  <a:pt x="1019556" y="43561"/>
                </a:lnTo>
                <a:lnTo>
                  <a:pt x="1040383" y="50037"/>
                </a:lnTo>
                <a:lnTo>
                  <a:pt x="1059815" y="57657"/>
                </a:lnTo>
                <a:lnTo>
                  <a:pt x="1083310" y="66293"/>
                </a:lnTo>
                <a:lnTo>
                  <a:pt x="1104900" y="74930"/>
                </a:lnTo>
                <a:lnTo>
                  <a:pt x="1127887" y="80644"/>
                </a:lnTo>
                <a:lnTo>
                  <a:pt x="1152017" y="84581"/>
                </a:lnTo>
                <a:lnTo>
                  <a:pt x="1179321" y="86106"/>
                </a:lnTo>
                <a:lnTo>
                  <a:pt x="1206754" y="83565"/>
                </a:lnTo>
                <a:lnTo>
                  <a:pt x="1230883" y="79629"/>
                </a:lnTo>
                <a:lnTo>
                  <a:pt x="1257173" y="72770"/>
                </a:lnTo>
                <a:lnTo>
                  <a:pt x="1285620" y="65150"/>
                </a:lnTo>
                <a:lnTo>
                  <a:pt x="1328039" y="53339"/>
                </a:lnTo>
                <a:lnTo>
                  <a:pt x="1380998" y="44704"/>
                </a:lnTo>
                <a:lnTo>
                  <a:pt x="1400429" y="44704"/>
                </a:lnTo>
                <a:lnTo>
                  <a:pt x="1421257" y="47879"/>
                </a:lnTo>
                <a:lnTo>
                  <a:pt x="1440053" y="52196"/>
                </a:lnTo>
                <a:lnTo>
                  <a:pt x="1457325" y="54356"/>
                </a:lnTo>
                <a:lnTo>
                  <a:pt x="1471676" y="54356"/>
                </a:lnTo>
                <a:lnTo>
                  <a:pt x="1489329" y="55499"/>
                </a:lnTo>
                <a:lnTo>
                  <a:pt x="1514220" y="57657"/>
                </a:lnTo>
                <a:lnTo>
                  <a:pt x="1542669" y="59817"/>
                </a:lnTo>
                <a:lnTo>
                  <a:pt x="1571370" y="58674"/>
                </a:lnTo>
                <a:lnTo>
                  <a:pt x="1597660" y="54356"/>
                </a:lnTo>
                <a:lnTo>
                  <a:pt x="1622933" y="49021"/>
                </a:lnTo>
                <a:lnTo>
                  <a:pt x="1644523" y="43561"/>
                </a:lnTo>
                <a:lnTo>
                  <a:pt x="1661033" y="34925"/>
                </a:lnTo>
                <a:lnTo>
                  <a:pt x="1677670" y="28067"/>
                </a:lnTo>
                <a:lnTo>
                  <a:pt x="1693164" y="21589"/>
                </a:lnTo>
                <a:lnTo>
                  <a:pt x="1707133" y="1625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13072" y="2141981"/>
            <a:ext cx="5715" cy="6985"/>
          </a:xfrm>
          <a:custGeom>
            <a:avLst/>
            <a:gdLst/>
            <a:ahLst/>
            <a:cxnLst/>
            <a:rect l="l" t="t" r="r" b="b"/>
            <a:pathLst>
              <a:path w="5714" h="6985">
                <a:moveTo>
                  <a:pt x="0" y="0"/>
                </a:moveTo>
                <a:lnTo>
                  <a:pt x="5334" y="647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4" y="774134"/>
            <a:ext cx="3591317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65503" y="792479"/>
            <a:ext cx="33230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3481070" cy="475615"/>
          </a:xfrm>
          <a:custGeom>
            <a:avLst/>
            <a:gdLst/>
            <a:ahLst/>
            <a:cxnLst/>
            <a:rect l="l" t="t" r="r" b="b"/>
            <a:pathLst>
              <a:path w="3481070" h="475615">
                <a:moveTo>
                  <a:pt x="3480816" y="0"/>
                </a:moveTo>
                <a:lnTo>
                  <a:pt x="0" y="0"/>
                </a:lnTo>
                <a:lnTo>
                  <a:pt x="0" y="475488"/>
                </a:lnTo>
                <a:lnTo>
                  <a:pt x="3401568" y="475488"/>
                </a:lnTo>
                <a:lnTo>
                  <a:pt x="3480816" y="396239"/>
                </a:lnTo>
                <a:lnTo>
                  <a:pt x="348081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1924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3481070" cy="475615"/>
          </a:xfrm>
          <a:custGeom>
            <a:avLst/>
            <a:gdLst/>
            <a:ahLst/>
            <a:cxnLst/>
            <a:rect l="l" t="t" r="r" b="b"/>
            <a:pathLst>
              <a:path w="3481070" h="475615">
                <a:moveTo>
                  <a:pt x="3401568" y="475488"/>
                </a:moveTo>
                <a:lnTo>
                  <a:pt x="3417443" y="412114"/>
                </a:lnTo>
                <a:lnTo>
                  <a:pt x="3480816" y="396239"/>
                </a:lnTo>
                <a:lnTo>
                  <a:pt x="3401568" y="475488"/>
                </a:lnTo>
                <a:lnTo>
                  <a:pt x="0" y="475488"/>
                </a:lnTo>
                <a:lnTo>
                  <a:pt x="0" y="0"/>
                </a:lnTo>
                <a:lnTo>
                  <a:pt x="3480816" y="0"/>
                </a:lnTo>
                <a:lnTo>
                  <a:pt x="348081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45782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87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Fertilization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Fertilization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85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mostly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external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(it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internal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salamanders).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Most </a:t>
            </a:r>
            <a:r>
              <a:rPr sz="1500" spc="-75" dirty="0">
                <a:latin typeface="Lucida Sans"/>
                <a:cs typeface="Lucida Sans"/>
              </a:rPr>
              <a:t>forms </a:t>
            </a:r>
            <a:r>
              <a:rPr sz="1500" spc="-60" dirty="0">
                <a:latin typeface="Lucida Sans"/>
                <a:cs typeface="Lucida Sans"/>
              </a:rPr>
              <a:t>are</a:t>
            </a:r>
            <a:r>
              <a:rPr sz="1500" spc="-204" dirty="0">
                <a:latin typeface="Lucida Sans"/>
                <a:cs typeface="Lucida Sans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oviparous</a:t>
            </a:r>
            <a:r>
              <a:rPr sz="1500" spc="-5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Some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ovoviviparous</a:t>
            </a:r>
            <a:r>
              <a:rPr sz="1500" spc="-50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Life</a:t>
            </a:r>
            <a:r>
              <a:rPr sz="1500" spc="-37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history often includes </a:t>
            </a:r>
            <a:r>
              <a:rPr sz="1500" spc="-55" dirty="0">
                <a:latin typeface="Lucida Sans"/>
                <a:cs typeface="Lucida Sans"/>
              </a:rPr>
              <a:t>an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aquatic larva </a:t>
            </a:r>
            <a:r>
              <a:rPr sz="1500" spc="-50" dirty="0">
                <a:latin typeface="Lucida Sans"/>
                <a:cs typeface="Lucida Sans"/>
              </a:rPr>
              <a:t>(tadpole)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11040" y="2514598"/>
            <a:ext cx="4572000" cy="25725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99079" y="1639188"/>
            <a:ext cx="1240155" cy="24130"/>
          </a:xfrm>
          <a:custGeom>
            <a:avLst/>
            <a:gdLst/>
            <a:ahLst/>
            <a:cxnLst/>
            <a:rect l="l" t="t" r="r" b="b"/>
            <a:pathLst>
              <a:path w="1240154" h="24130">
                <a:moveTo>
                  <a:pt x="24130" y="7620"/>
                </a:moveTo>
                <a:lnTo>
                  <a:pt x="11811" y="9779"/>
                </a:lnTo>
                <a:lnTo>
                  <a:pt x="0" y="10795"/>
                </a:lnTo>
                <a:lnTo>
                  <a:pt x="11811" y="11937"/>
                </a:lnTo>
                <a:lnTo>
                  <a:pt x="33781" y="10795"/>
                </a:lnTo>
                <a:lnTo>
                  <a:pt x="56768" y="10795"/>
                </a:lnTo>
                <a:lnTo>
                  <a:pt x="80899" y="10795"/>
                </a:lnTo>
                <a:lnTo>
                  <a:pt x="107187" y="10795"/>
                </a:lnTo>
                <a:lnTo>
                  <a:pt x="135636" y="10795"/>
                </a:lnTo>
                <a:lnTo>
                  <a:pt x="165607" y="11937"/>
                </a:lnTo>
                <a:lnTo>
                  <a:pt x="193928" y="10795"/>
                </a:lnTo>
                <a:lnTo>
                  <a:pt x="216662" y="10795"/>
                </a:lnTo>
                <a:lnTo>
                  <a:pt x="237489" y="10795"/>
                </a:lnTo>
                <a:lnTo>
                  <a:pt x="255905" y="9779"/>
                </a:lnTo>
                <a:lnTo>
                  <a:pt x="279272" y="9779"/>
                </a:lnTo>
                <a:lnTo>
                  <a:pt x="306705" y="9779"/>
                </a:lnTo>
                <a:lnTo>
                  <a:pt x="330453" y="8636"/>
                </a:lnTo>
                <a:lnTo>
                  <a:pt x="356743" y="7620"/>
                </a:lnTo>
                <a:lnTo>
                  <a:pt x="387731" y="7620"/>
                </a:lnTo>
                <a:lnTo>
                  <a:pt x="415036" y="7620"/>
                </a:lnTo>
                <a:lnTo>
                  <a:pt x="445643" y="7620"/>
                </a:lnTo>
                <a:lnTo>
                  <a:pt x="479424" y="6476"/>
                </a:lnTo>
                <a:lnTo>
                  <a:pt x="509396" y="5461"/>
                </a:lnTo>
                <a:lnTo>
                  <a:pt x="540639" y="5461"/>
                </a:lnTo>
                <a:lnTo>
                  <a:pt x="575944" y="4318"/>
                </a:lnTo>
                <a:lnTo>
                  <a:pt x="605408" y="3301"/>
                </a:lnTo>
                <a:lnTo>
                  <a:pt x="630682" y="2159"/>
                </a:lnTo>
                <a:lnTo>
                  <a:pt x="654431" y="1143"/>
                </a:lnTo>
                <a:lnTo>
                  <a:pt x="682117" y="1143"/>
                </a:lnTo>
                <a:lnTo>
                  <a:pt x="707390" y="1143"/>
                </a:lnTo>
                <a:lnTo>
                  <a:pt x="737996" y="0"/>
                </a:lnTo>
                <a:lnTo>
                  <a:pt x="772921" y="1143"/>
                </a:lnTo>
                <a:lnTo>
                  <a:pt x="804544" y="2159"/>
                </a:lnTo>
                <a:lnTo>
                  <a:pt x="831849" y="2159"/>
                </a:lnTo>
                <a:lnTo>
                  <a:pt x="858139" y="3301"/>
                </a:lnTo>
                <a:lnTo>
                  <a:pt x="884428" y="4318"/>
                </a:lnTo>
                <a:lnTo>
                  <a:pt x="910082" y="6476"/>
                </a:lnTo>
                <a:lnTo>
                  <a:pt x="932687" y="8636"/>
                </a:lnTo>
                <a:lnTo>
                  <a:pt x="956818" y="9779"/>
                </a:lnTo>
                <a:lnTo>
                  <a:pt x="980947" y="10795"/>
                </a:lnTo>
                <a:lnTo>
                  <a:pt x="1005078" y="11937"/>
                </a:lnTo>
                <a:lnTo>
                  <a:pt x="1025652" y="14097"/>
                </a:lnTo>
                <a:lnTo>
                  <a:pt x="1049020" y="16637"/>
                </a:lnTo>
                <a:lnTo>
                  <a:pt x="1070609" y="17652"/>
                </a:lnTo>
                <a:lnTo>
                  <a:pt x="1093978" y="18414"/>
                </a:lnTo>
                <a:lnTo>
                  <a:pt x="1116710" y="20574"/>
                </a:lnTo>
                <a:lnTo>
                  <a:pt x="1140841" y="22733"/>
                </a:lnTo>
                <a:lnTo>
                  <a:pt x="1164970" y="23749"/>
                </a:lnTo>
                <a:lnTo>
                  <a:pt x="1187958" y="23749"/>
                </a:lnTo>
                <a:lnTo>
                  <a:pt x="1208785" y="22733"/>
                </a:lnTo>
                <a:lnTo>
                  <a:pt x="1226058" y="20574"/>
                </a:lnTo>
                <a:lnTo>
                  <a:pt x="1237233" y="18414"/>
                </a:lnTo>
                <a:lnTo>
                  <a:pt x="1240155" y="11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1619" y="1667636"/>
            <a:ext cx="1779270" cy="29209"/>
          </a:xfrm>
          <a:custGeom>
            <a:avLst/>
            <a:gdLst/>
            <a:ahLst/>
            <a:cxnLst/>
            <a:rect l="l" t="t" r="r" b="b"/>
            <a:pathLst>
              <a:path w="1779270" h="29210">
                <a:moveTo>
                  <a:pt x="21970" y="19050"/>
                </a:moveTo>
                <a:lnTo>
                  <a:pt x="14096" y="15112"/>
                </a:lnTo>
                <a:lnTo>
                  <a:pt x="0" y="5079"/>
                </a:lnTo>
                <a:lnTo>
                  <a:pt x="15112" y="1777"/>
                </a:lnTo>
                <a:lnTo>
                  <a:pt x="32765" y="5079"/>
                </a:lnTo>
                <a:lnTo>
                  <a:pt x="53720" y="7620"/>
                </a:lnTo>
                <a:lnTo>
                  <a:pt x="78866" y="8636"/>
                </a:lnTo>
                <a:lnTo>
                  <a:pt x="102996" y="9778"/>
                </a:lnTo>
                <a:lnTo>
                  <a:pt x="124586" y="9778"/>
                </a:lnTo>
                <a:lnTo>
                  <a:pt x="147954" y="9778"/>
                </a:lnTo>
                <a:lnTo>
                  <a:pt x="170687" y="10413"/>
                </a:lnTo>
                <a:lnTo>
                  <a:pt x="191515" y="10413"/>
                </a:lnTo>
                <a:lnTo>
                  <a:pt x="218947" y="12573"/>
                </a:lnTo>
                <a:lnTo>
                  <a:pt x="246252" y="13715"/>
                </a:lnTo>
                <a:lnTo>
                  <a:pt x="272541" y="13715"/>
                </a:lnTo>
                <a:lnTo>
                  <a:pt x="303148" y="12573"/>
                </a:lnTo>
                <a:lnTo>
                  <a:pt x="334136" y="11557"/>
                </a:lnTo>
                <a:lnTo>
                  <a:pt x="362584" y="11557"/>
                </a:lnTo>
                <a:lnTo>
                  <a:pt x="386333" y="11557"/>
                </a:lnTo>
                <a:lnTo>
                  <a:pt x="410463" y="10413"/>
                </a:lnTo>
                <a:lnTo>
                  <a:pt x="434593" y="11557"/>
                </a:lnTo>
                <a:lnTo>
                  <a:pt x="457580" y="11557"/>
                </a:lnTo>
                <a:lnTo>
                  <a:pt x="479170" y="11557"/>
                </a:lnTo>
                <a:lnTo>
                  <a:pt x="502665" y="10413"/>
                </a:lnTo>
                <a:lnTo>
                  <a:pt x="527811" y="10413"/>
                </a:lnTo>
                <a:lnTo>
                  <a:pt x="552703" y="10413"/>
                </a:lnTo>
                <a:lnTo>
                  <a:pt x="574928" y="9778"/>
                </a:lnTo>
                <a:lnTo>
                  <a:pt x="598677" y="8636"/>
                </a:lnTo>
                <a:lnTo>
                  <a:pt x="624966" y="7620"/>
                </a:lnTo>
                <a:lnTo>
                  <a:pt x="651255" y="7620"/>
                </a:lnTo>
                <a:lnTo>
                  <a:pt x="676909" y="6476"/>
                </a:lnTo>
                <a:lnTo>
                  <a:pt x="700658" y="3937"/>
                </a:lnTo>
                <a:lnTo>
                  <a:pt x="727963" y="2921"/>
                </a:lnTo>
                <a:lnTo>
                  <a:pt x="755268" y="1777"/>
                </a:lnTo>
                <a:lnTo>
                  <a:pt x="780541" y="762"/>
                </a:lnTo>
                <a:lnTo>
                  <a:pt x="805688" y="762"/>
                </a:lnTo>
                <a:lnTo>
                  <a:pt x="833119" y="762"/>
                </a:lnTo>
                <a:lnTo>
                  <a:pt x="862964" y="762"/>
                </a:lnTo>
                <a:lnTo>
                  <a:pt x="887856" y="762"/>
                </a:lnTo>
                <a:lnTo>
                  <a:pt x="914145" y="762"/>
                </a:lnTo>
                <a:lnTo>
                  <a:pt x="941451" y="762"/>
                </a:lnTo>
                <a:lnTo>
                  <a:pt x="969898" y="0"/>
                </a:lnTo>
                <a:lnTo>
                  <a:pt x="995044" y="762"/>
                </a:lnTo>
                <a:lnTo>
                  <a:pt x="1020698" y="0"/>
                </a:lnTo>
                <a:lnTo>
                  <a:pt x="1049781" y="0"/>
                </a:lnTo>
                <a:lnTo>
                  <a:pt x="1079372" y="762"/>
                </a:lnTo>
                <a:lnTo>
                  <a:pt x="1105915" y="1777"/>
                </a:lnTo>
                <a:lnTo>
                  <a:pt x="1133347" y="1777"/>
                </a:lnTo>
                <a:lnTo>
                  <a:pt x="1163573" y="1777"/>
                </a:lnTo>
                <a:lnTo>
                  <a:pt x="1194180" y="1777"/>
                </a:lnTo>
                <a:lnTo>
                  <a:pt x="1232661" y="2921"/>
                </a:lnTo>
                <a:lnTo>
                  <a:pt x="1274444" y="3937"/>
                </a:lnTo>
                <a:lnTo>
                  <a:pt x="1311528" y="5079"/>
                </a:lnTo>
                <a:lnTo>
                  <a:pt x="1344676" y="6476"/>
                </a:lnTo>
                <a:lnTo>
                  <a:pt x="1375282" y="7620"/>
                </a:lnTo>
                <a:lnTo>
                  <a:pt x="1406525" y="8636"/>
                </a:lnTo>
                <a:lnTo>
                  <a:pt x="1438655" y="9778"/>
                </a:lnTo>
                <a:lnTo>
                  <a:pt x="1465960" y="10413"/>
                </a:lnTo>
                <a:lnTo>
                  <a:pt x="1494408" y="12573"/>
                </a:lnTo>
                <a:lnTo>
                  <a:pt x="1525015" y="15112"/>
                </a:lnTo>
                <a:lnTo>
                  <a:pt x="1553464" y="17272"/>
                </a:lnTo>
                <a:lnTo>
                  <a:pt x="1578609" y="19050"/>
                </a:lnTo>
                <a:lnTo>
                  <a:pt x="1603882" y="21336"/>
                </a:lnTo>
                <a:lnTo>
                  <a:pt x="1631188" y="22733"/>
                </a:lnTo>
                <a:lnTo>
                  <a:pt x="1656460" y="23749"/>
                </a:lnTo>
                <a:lnTo>
                  <a:pt x="1683765" y="25908"/>
                </a:lnTo>
                <a:lnTo>
                  <a:pt x="1712214" y="27812"/>
                </a:lnTo>
                <a:lnTo>
                  <a:pt x="1734184" y="28828"/>
                </a:lnTo>
                <a:lnTo>
                  <a:pt x="1753996" y="27812"/>
                </a:lnTo>
                <a:lnTo>
                  <a:pt x="1770126" y="23749"/>
                </a:lnTo>
                <a:lnTo>
                  <a:pt x="1778761" y="15112"/>
                </a:lnTo>
                <a:lnTo>
                  <a:pt x="1776983" y="3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63336" y="1291462"/>
            <a:ext cx="678815" cy="166370"/>
          </a:xfrm>
          <a:custGeom>
            <a:avLst/>
            <a:gdLst/>
            <a:ahLst/>
            <a:cxnLst/>
            <a:rect l="l" t="t" r="r" b="b"/>
            <a:pathLst>
              <a:path w="678814" h="166369">
                <a:moveTo>
                  <a:pt x="8636" y="135000"/>
                </a:moveTo>
                <a:lnTo>
                  <a:pt x="1777" y="139319"/>
                </a:lnTo>
                <a:lnTo>
                  <a:pt x="0" y="146938"/>
                </a:lnTo>
                <a:lnTo>
                  <a:pt x="2793" y="157987"/>
                </a:lnTo>
                <a:lnTo>
                  <a:pt x="15493" y="164211"/>
                </a:lnTo>
                <a:lnTo>
                  <a:pt x="32765" y="166370"/>
                </a:lnTo>
                <a:lnTo>
                  <a:pt x="54737" y="165226"/>
                </a:lnTo>
                <a:lnTo>
                  <a:pt x="78486" y="159893"/>
                </a:lnTo>
                <a:lnTo>
                  <a:pt x="104775" y="150113"/>
                </a:lnTo>
                <a:lnTo>
                  <a:pt x="134620" y="139319"/>
                </a:lnTo>
                <a:lnTo>
                  <a:pt x="167386" y="127126"/>
                </a:lnTo>
                <a:lnTo>
                  <a:pt x="197992" y="115188"/>
                </a:lnTo>
                <a:lnTo>
                  <a:pt x="229615" y="102235"/>
                </a:lnTo>
                <a:lnTo>
                  <a:pt x="268224" y="86740"/>
                </a:lnTo>
                <a:lnTo>
                  <a:pt x="307466" y="74930"/>
                </a:lnTo>
                <a:lnTo>
                  <a:pt x="344550" y="64388"/>
                </a:lnTo>
                <a:lnTo>
                  <a:pt x="384048" y="53339"/>
                </a:lnTo>
                <a:lnTo>
                  <a:pt x="424814" y="42545"/>
                </a:lnTo>
                <a:lnTo>
                  <a:pt x="465074" y="33909"/>
                </a:lnTo>
                <a:lnTo>
                  <a:pt x="530605" y="24130"/>
                </a:lnTo>
                <a:lnTo>
                  <a:pt x="564768" y="20574"/>
                </a:lnTo>
                <a:lnTo>
                  <a:pt x="594360" y="17272"/>
                </a:lnTo>
                <a:lnTo>
                  <a:pt x="623824" y="12191"/>
                </a:lnTo>
                <a:lnTo>
                  <a:pt x="654430" y="6858"/>
                </a:lnTo>
                <a:lnTo>
                  <a:pt x="67856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55233" y="12777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829686" y="1880107"/>
            <a:ext cx="928369" cy="8890"/>
          </a:xfrm>
          <a:custGeom>
            <a:avLst/>
            <a:gdLst/>
            <a:ahLst/>
            <a:cxnLst/>
            <a:rect l="l" t="t" r="r" b="b"/>
            <a:pathLst>
              <a:path w="928370" h="8889">
                <a:moveTo>
                  <a:pt x="-9525" y="4317"/>
                </a:moveTo>
                <a:lnTo>
                  <a:pt x="937895" y="4317"/>
                </a:lnTo>
              </a:path>
            </a:pathLst>
          </a:custGeom>
          <a:ln w="2768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58057" y="1881504"/>
            <a:ext cx="16510" cy="1270"/>
          </a:xfrm>
          <a:custGeom>
            <a:avLst/>
            <a:gdLst/>
            <a:ahLst/>
            <a:cxnLst/>
            <a:rect l="l" t="t" r="r" b="b"/>
            <a:pathLst>
              <a:path w="16510" h="1269">
                <a:moveTo>
                  <a:pt x="16509" y="0"/>
                </a:moveTo>
                <a:lnTo>
                  <a:pt x="0" y="11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39492" y="2081275"/>
            <a:ext cx="1286510" cy="40005"/>
          </a:xfrm>
          <a:custGeom>
            <a:avLst/>
            <a:gdLst/>
            <a:ahLst/>
            <a:cxnLst/>
            <a:rect l="l" t="t" r="r" b="b"/>
            <a:pathLst>
              <a:path w="1286510" h="40005">
                <a:moveTo>
                  <a:pt x="0" y="24892"/>
                </a:moveTo>
                <a:lnTo>
                  <a:pt x="13969" y="28067"/>
                </a:lnTo>
                <a:lnTo>
                  <a:pt x="28320" y="30987"/>
                </a:lnTo>
                <a:lnTo>
                  <a:pt x="47879" y="34543"/>
                </a:lnTo>
                <a:lnTo>
                  <a:pt x="71246" y="36703"/>
                </a:lnTo>
                <a:lnTo>
                  <a:pt x="94995" y="37846"/>
                </a:lnTo>
                <a:lnTo>
                  <a:pt x="121284" y="38862"/>
                </a:lnTo>
                <a:lnTo>
                  <a:pt x="145414" y="38862"/>
                </a:lnTo>
                <a:lnTo>
                  <a:pt x="168401" y="38862"/>
                </a:lnTo>
                <a:lnTo>
                  <a:pt x="188975" y="38862"/>
                </a:lnTo>
                <a:lnTo>
                  <a:pt x="207644" y="40005"/>
                </a:lnTo>
                <a:lnTo>
                  <a:pt x="227456" y="40005"/>
                </a:lnTo>
                <a:lnTo>
                  <a:pt x="271399" y="40005"/>
                </a:lnTo>
                <a:lnTo>
                  <a:pt x="343407" y="40005"/>
                </a:lnTo>
                <a:lnTo>
                  <a:pt x="367919" y="40005"/>
                </a:lnTo>
                <a:lnTo>
                  <a:pt x="396239" y="38862"/>
                </a:lnTo>
                <a:lnTo>
                  <a:pt x="421131" y="35687"/>
                </a:lnTo>
                <a:lnTo>
                  <a:pt x="448437" y="34543"/>
                </a:lnTo>
                <a:lnTo>
                  <a:pt x="476884" y="34543"/>
                </a:lnTo>
                <a:lnTo>
                  <a:pt x="503174" y="34543"/>
                </a:lnTo>
                <a:lnTo>
                  <a:pt x="531621" y="33528"/>
                </a:lnTo>
                <a:lnTo>
                  <a:pt x="562609" y="33528"/>
                </a:lnTo>
                <a:lnTo>
                  <a:pt x="591057" y="33528"/>
                </a:lnTo>
                <a:lnTo>
                  <a:pt x="614044" y="33528"/>
                </a:lnTo>
                <a:lnTo>
                  <a:pt x="635634" y="32385"/>
                </a:lnTo>
                <a:lnTo>
                  <a:pt x="658749" y="30987"/>
                </a:lnTo>
                <a:lnTo>
                  <a:pt x="684276" y="29210"/>
                </a:lnTo>
                <a:lnTo>
                  <a:pt x="712724" y="24892"/>
                </a:lnTo>
                <a:lnTo>
                  <a:pt x="745108" y="23749"/>
                </a:lnTo>
                <a:lnTo>
                  <a:pt x="777239" y="23749"/>
                </a:lnTo>
                <a:lnTo>
                  <a:pt x="811021" y="24892"/>
                </a:lnTo>
                <a:lnTo>
                  <a:pt x="845946" y="23749"/>
                </a:lnTo>
                <a:lnTo>
                  <a:pt x="879094" y="23749"/>
                </a:lnTo>
                <a:lnTo>
                  <a:pt x="912876" y="22733"/>
                </a:lnTo>
                <a:lnTo>
                  <a:pt x="948944" y="22733"/>
                </a:lnTo>
                <a:lnTo>
                  <a:pt x="978407" y="22733"/>
                </a:lnTo>
                <a:lnTo>
                  <a:pt x="1002538" y="22733"/>
                </a:lnTo>
                <a:lnTo>
                  <a:pt x="1024508" y="23749"/>
                </a:lnTo>
                <a:lnTo>
                  <a:pt x="1069467" y="23749"/>
                </a:lnTo>
                <a:lnTo>
                  <a:pt x="1125346" y="23749"/>
                </a:lnTo>
                <a:lnTo>
                  <a:pt x="1149477" y="21590"/>
                </a:lnTo>
                <a:lnTo>
                  <a:pt x="1172083" y="22733"/>
                </a:lnTo>
                <a:lnTo>
                  <a:pt x="1191895" y="23749"/>
                </a:lnTo>
                <a:lnTo>
                  <a:pt x="1210564" y="23749"/>
                </a:lnTo>
                <a:lnTo>
                  <a:pt x="1227835" y="22733"/>
                </a:lnTo>
                <a:lnTo>
                  <a:pt x="1227835" y="22733"/>
                </a:lnTo>
                <a:lnTo>
                  <a:pt x="1246632" y="21590"/>
                </a:lnTo>
                <a:lnTo>
                  <a:pt x="1262126" y="18415"/>
                </a:lnTo>
                <a:lnTo>
                  <a:pt x="1272920" y="13716"/>
                </a:lnTo>
                <a:lnTo>
                  <a:pt x="1280795" y="9779"/>
                </a:lnTo>
                <a:lnTo>
                  <a:pt x="128625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26765" y="20830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24910" y="21330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72686" y="1823847"/>
            <a:ext cx="2226310" cy="624840"/>
          </a:xfrm>
          <a:custGeom>
            <a:avLst/>
            <a:gdLst/>
            <a:ahLst/>
            <a:cxnLst/>
            <a:rect l="l" t="t" r="r" b="b"/>
            <a:pathLst>
              <a:path w="2226310" h="624839">
                <a:moveTo>
                  <a:pt x="2076830" y="288416"/>
                </a:moveTo>
                <a:lnTo>
                  <a:pt x="2071370" y="273684"/>
                </a:lnTo>
                <a:lnTo>
                  <a:pt x="2060575" y="262508"/>
                </a:lnTo>
                <a:lnTo>
                  <a:pt x="2046604" y="251713"/>
                </a:lnTo>
                <a:lnTo>
                  <a:pt x="2028952" y="239140"/>
                </a:lnTo>
                <a:lnTo>
                  <a:pt x="2007997" y="224662"/>
                </a:lnTo>
                <a:lnTo>
                  <a:pt x="1979549" y="210693"/>
                </a:lnTo>
                <a:lnTo>
                  <a:pt x="1946783" y="196595"/>
                </a:lnTo>
                <a:lnTo>
                  <a:pt x="1916176" y="181101"/>
                </a:lnTo>
                <a:lnTo>
                  <a:pt x="1889887" y="168528"/>
                </a:lnTo>
                <a:lnTo>
                  <a:pt x="1861565" y="158495"/>
                </a:lnTo>
                <a:lnTo>
                  <a:pt x="1829435" y="145541"/>
                </a:lnTo>
                <a:lnTo>
                  <a:pt x="1770379" y="120268"/>
                </a:lnTo>
                <a:lnTo>
                  <a:pt x="1703832" y="97662"/>
                </a:lnTo>
                <a:lnTo>
                  <a:pt x="1634363" y="78866"/>
                </a:lnTo>
                <a:lnTo>
                  <a:pt x="1599438" y="71374"/>
                </a:lnTo>
                <a:lnTo>
                  <a:pt x="1561211" y="61594"/>
                </a:lnTo>
                <a:lnTo>
                  <a:pt x="1521714" y="51942"/>
                </a:lnTo>
                <a:lnTo>
                  <a:pt x="1450721" y="37846"/>
                </a:lnTo>
                <a:lnTo>
                  <a:pt x="1410080" y="31750"/>
                </a:lnTo>
                <a:lnTo>
                  <a:pt x="1370838" y="26035"/>
                </a:lnTo>
                <a:lnTo>
                  <a:pt x="1335532" y="21716"/>
                </a:lnTo>
                <a:lnTo>
                  <a:pt x="1300607" y="16255"/>
                </a:lnTo>
                <a:lnTo>
                  <a:pt x="1261364" y="11937"/>
                </a:lnTo>
                <a:lnTo>
                  <a:pt x="1222883" y="8762"/>
                </a:lnTo>
                <a:lnTo>
                  <a:pt x="1188974" y="5461"/>
                </a:lnTo>
                <a:lnTo>
                  <a:pt x="1155191" y="4444"/>
                </a:lnTo>
                <a:lnTo>
                  <a:pt x="1119124" y="3301"/>
                </a:lnTo>
                <a:lnTo>
                  <a:pt x="1082802" y="1142"/>
                </a:lnTo>
                <a:lnTo>
                  <a:pt x="1049654" y="0"/>
                </a:lnTo>
                <a:lnTo>
                  <a:pt x="1017270" y="0"/>
                </a:lnTo>
                <a:lnTo>
                  <a:pt x="978788" y="1142"/>
                </a:lnTo>
                <a:lnTo>
                  <a:pt x="942721" y="2286"/>
                </a:lnTo>
                <a:lnTo>
                  <a:pt x="910716" y="3301"/>
                </a:lnTo>
                <a:lnTo>
                  <a:pt x="877315" y="5461"/>
                </a:lnTo>
                <a:lnTo>
                  <a:pt x="843026" y="6603"/>
                </a:lnTo>
                <a:lnTo>
                  <a:pt x="808863" y="9778"/>
                </a:lnTo>
                <a:lnTo>
                  <a:pt x="777493" y="11937"/>
                </a:lnTo>
                <a:lnTo>
                  <a:pt x="746887" y="16255"/>
                </a:lnTo>
                <a:lnTo>
                  <a:pt x="713866" y="20574"/>
                </a:lnTo>
                <a:lnTo>
                  <a:pt x="681101" y="26035"/>
                </a:lnTo>
                <a:lnTo>
                  <a:pt x="653668" y="31750"/>
                </a:lnTo>
                <a:lnTo>
                  <a:pt x="625221" y="34671"/>
                </a:lnTo>
                <a:lnTo>
                  <a:pt x="592454" y="37846"/>
                </a:lnTo>
                <a:lnTo>
                  <a:pt x="561848" y="42544"/>
                </a:lnTo>
                <a:lnTo>
                  <a:pt x="533400" y="46481"/>
                </a:lnTo>
                <a:lnTo>
                  <a:pt x="505078" y="51180"/>
                </a:lnTo>
                <a:lnTo>
                  <a:pt x="477647" y="57657"/>
                </a:lnTo>
                <a:lnTo>
                  <a:pt x="450976" y="63753"/>
                </a:lnTo>
                <a:lnTo>
                  <a:pt x="426847" y="69596"/>
                </a:lnTo>
                <a:lnTo>
                  <a:pt x="400685" y="73913"/>
                </a:lnTo>
                <a:lnTo>
                  <a:pt x="374650" y="78231"/>
                </a:lnTo>
                <a:lnTo>
                  <a:pt x="349503" y="83565"/>
                </a:lnTo>
                <a:lnTo>
                  <a:pt x="327151" y="89662"/>
                </a:lnTo>
                <a:lnTo>
                  <a:pt x="307339" y="99821"/>
                </a:lnTo>
                <a:lnTo>
                  <a:pt x="286892" y="109474"/>
                </a:lnTo>
                <a:lnTo>
                  <a:pt x="268097" y="120268"/>
                </a:lnTo>
                <a:lnTo>
                  <a:pt x="250443" y="127888"/>
                </a:lnTo>
                <a:lnTo>
                  <a:pt x="232155" y="135762"/>
                </a:lnTo>
                <a:lnTo>
                  <a:pt x="213360" y="145541"/>
                </a:lnTo>
                <a:lnTo>
                  <a:pt x="194690" y="156337"/>
                </a:lnTo>
                <a:lnTo>
                  <a:pt x="179577" y="167131"/>
                </a:lnTo>
                <a:lnTo>
                  <a:pt x="163322" y="180466"/>
                </a:lnTo>
                <a:lnTo>
                  <a:pt x="145796" y="192277"/>
                </a:lnTo>
                <a:lnTo>
                  <a:pt x="127000" y="206375"/>
                </a:lnTo>
                <a:lnTo>
                  <a:pt x="110489" y="220725"/>
                </a:lnTo>
                <a:lnTo>
                  <a:pt x="93217" y="235457"/>
                </a:lnTo>
                <a:lnTo>
                  <a:pt x="75564" y="250570"/>
                </a:lnTo>
                <a:lnTo>
                  <a:pt x="62611" y="267207"/>
                </a:lnTo>
                <a:lnTo>
                  <a:pt x="49275" y="286638"/>
                </a:lnTo>
                <a:lnTo>
                  <a:pt x="34162" y="307085"/>
                </a:lnTo>
                <a:lnTo>
                  <a:pt x="21843" y="327659"/>
                </a:lnTo>
                <a:lnTo>
                  <a:pt x="10795" y="349631"/>
                </a:lnTo>
                <a:lnTo>
                  <a:pt x="3555" y="372363"/>
                </a:lnTo>
                <a:lnTo>
                  <a:pt x="0" y="398525"/>
                </a:lnTo>
                <a:lnTo>
                  <a:pt x="0" y="398525"/>
                </a:lnTo>
                <a:lnTo>
                  <a:pt x="2159" y="423418"/>
                </a:lnTo>
                <a:lnTo>
                  <a:pt x="8636" y="449325"/>
                </a:lnTo>
                <a:lnTo>
                  <a:pt x="20827" y="473456"/>
                </a:lnTo>
                <a:lnTo>
                  <a:pt x="38100" y="495045"/>
                </a:lnTo>
                <a:lnTo>
                  <a:pt x="56768" y="513841"/>
                </a:lnTo>
                <a:lnTo>
                  <a:pt x="76580" y="526795"/>
                </a:lnTo>
                <a:lnTo>
                  <a:pt x="98551" y="535432"/>
                </a:lnTo>
                <a:lnTo>
                  <a:pt x="121665" y="541908"/>
                </a:lnTo>
                <a:lnTo>
                  <a:pt x="143637" y="548385"/>
                </a:lnTo>
                <a:lnTo>
                  <a:pt x="163322" y="555878"/>
                </a:lnTo>
                <a:lnTo>
                  <a:pt x="181737" y="562356"/>
                </a:lnTo>
                <a:lnTo>
                  <a:pt x="203708" y="567816"/>
                </a:lnTo>
                <a:lnTo>
                  <a:pt x="225678" y="574675"/>
                </a:lnTo>
                <a:lnTo>
                  <a:pt x="248665" y="581151"/>
                </a:lnTo>
                <a:lnTo>
                  <a:pt x="271399" y="586485"/>
                </a:lnTo>
                <a:lnTo>
                  <a:pt x="294386" y="589788"/>
                </a:lnTo>
                <a:lnTo>
                  <a:pt x="318515" y="591946"/>
                </a:lnTo>
                <a:lnTo>
                  <a:pt x="351282" y="595121"/>
                </a:lnTo>
                <a:lnTo>
                  <a:pt x="387603" y="598424"/>
                </a:lnTo>
                <a:lnTo>
                  <a:pt x="422528" y="601599"/>
                </a:lnTo>
                <a:lnTo>
                  <a:pt x="452120" y="603757"/>
                </a:lnTo>
                <a:lnTo>
                  <a:pt x="479425" y="605916"/>
                </a:lnTo>
                <a:lnTo>
                  <a:pt x="509015" y="609219"/>
                </a:lnTo>
                <a:lnTo>
                  <a:pt x="543178" y="612394"/>
                </a:lnTo>
                <a:lnTo>
                  <a:pt x="581405" y="617093"/>
                </a:lnTo>
                <a:lnTo>
                  <a:pt x="625221" y="619251"/>
                </a:lnTo>
                <a:lnTo>
                  <a:pt x="666623" y="620013"/>
                </a:lnTo>
                <a:lnTo>
                  <a:pt x="701928" y="621029"/>
                </a:lnTo>
                <a:lnTo>
                  <a:pt x="735838" y="621029"/>
                </a:lnTo>
                <a:lnTo>
                  <a:pt x="769620" y="621029"/>
                </a:lnTo>
                <a:lnTo>
                  <a:pt x="804926" y="622172"/>
                </a:lnTo>
                <a:lnTo>
                  <a:pt x="836167" y="623188"/>
                </a:lnTo>
                <a:lnTo>
                  <a:pt x="869314" y="623188"/>
                </a:lnTo>
                <a:lnTo>
                  <a:pt x="906779" y="623188"/>
                </a:lnTo>
                <a:lnTo>
                  <a:pt x="944879" y="623188"/>
                </a:lnTo>
                <a:lnTo>
                  <a:pt x="978788" y="624332"/>
                </a:lnTo>
                <a:lnTo>
                  <a:pt x="1015111" y="623188"/>
                </a:lnTo>
                <a:lnTo>
                  <a:pt x="1053338" y="623188"/>
                </a:lnTo>
                <a:lnTo>
                  <a:pt x="1094739" y="622172"/>
                </a:lnTo>
                <a:lnTo>
                  <a:pt x="1131062" y="622172"/>
                </a:lnTo>
                <a:lnTo>
                  <a:pt x="1168146" y="623188"/>
                </a:lnTo>
                <a:lnTo>
                  <a:pt x="1208404" y="622172"/>
                </a:lnTo>
                <a:lnTo>
                  <a:pt x="1247013" y="621029"/>
                </a:lnTo>
                <a:lnTo>
                  <a:pt x="1284477" y="621029"/>
                </a:lnTo>
                <a:lnTo>
                  <a:pt x="1319402" y="619251"/>
                </a:lnTo>
                <a:lnTo>
                  <a:pt x="1358900" y="617093"/>
                </a:lnTo>
                <a:lnTo>
                  <a:pt x="1399286" y="615695"/>
                </a:lnTo>
                <a:lnTo>
                  <a:pt x="1434591" y="615695"/>
                </a:lnTo>
                <a:lnTo>
                  <a:pt x="1469136" y="614552"/>
                </a:lnTo>
                <a:lnTo>
                  <a:pt x="1506601" y="612394"/>
                </a:lnTo>
                <a:lnTo>
                  <a:pt x="1545082" y="611377"/>
                </a:lnTo>
                <a:lnTo>
                  <a:pt x="1581023" y="609219"/>
                </a:lnTo>
                <a:lnTo>
                  <a:pt x="1617090" y="605916"/>
                </a:lnTo>
                <a:lnTo>
                  <a:pt x="1656714" y="602741"/>
                </a:lnTo>
                <a:lnTo>
                  <a:pt x="1693799" y="598424"/>
                </a:lnTo>
                <a:lnTo>
                  <a:pt x="1728724" y="594106"/>
                </a:lnTo>
                <a:lnTo>
                  <a:pt x="1767204" y="591946"/>
                </a:lnTo>
                <a:lnTo>
                  <a:pt x="1811782" y="589788"/>
                </a:lnTo>
                <a:lnTo>
                  <a:pt x="1859026" y="585469"/>
                </a:lnTo>
                <a:lnTo>
                  <a:pt x="1897507" y="578993"/>
                </a:lnTo>
                <a:lnTo>
                  <a:pt x="1931289" y="574675"/>
                </a:lnTo>
                <a:lnTo>
                  <a:pt x="1980691" y="569976"/>
                </a:lnTo>
                <a:lnTo>
                  <a:pt x="2029967" y="562356"/>
                </a:lnTo>
                <a:lnTo>
                  <a:pt x="2076830" y="548385"/>
                </a:lnTo>
                <a:lnTo>
                  <a:pt x="2118487" y="534288"/>
                </a:lnTo>
                <a:lnTo>
                  <a:pt x="2166747" y="511301"/>
                </a:lnTo>
                <a:lnTo>
                  <a:pt x="2193036" y="488569"/>
                </a:lnTo>
                <a:lnTo>
                  <a:pt x="2193036" y="488569"/>
                </a:lnTo>
                <a:lnTo>
                  <a:pt x="2204974" y="474599"/>
                </a:lnTo>
                <a:lnTo>
                  <a:pt x="2217166" y="456183"/>
                </a:lnTo>
                <a:lnTo>
                  <a:pt x="2223642" y="434213"/>
                </a:lnTo>
                <a:lnTo>
                  <a:pt x="2225802" y="413765"/>
                </a:lnTo>
                <a:lnTo>
                  <a:pt x="2222627" y="394207"/>
                </a:lnTo>
                <a:lnTo>
                  <a:pt x="2217166" y="376935"/>
                </a:lnTo>
                <a:lnTo>
                  <a:pt x="2205990" y="363600"/>
                </a:lnTo>
                <a:lnTo>
                  <a:pt x="2191639" y="349631"/>
                </a:lnTo>
                <a:lnTo>
                  <a:pt x="2175383" y="331977"/>
                </a:lnTo>
                <a:lnTo>
                  <a:pt x="2139441" y="297433"/>
                </a:lnTo>
                <a:lnTo>
                  <a:pt x="2090165" y="262508"/>
                </a:lnTo>
                <a:lnTo>
                  <a:pt x="2042922" y="235457"/>
                </a:lnTo>
                <a:lnTo>
                  <a:pt x="1989327" y="210693"/>
                </a:lnTo>
                <a:lnTo>
                  <a:pt x="1966214" y="203072"/>
                </a:lnTo>
                <a:lnTo>
                  <a:pt x="1943608" y="1955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87009" y="1999614"/>
            <a:ext cx="6350" cy="3810"/>
          </a:xfrm>
          <a:custGeom>
            <a:avLst/>
            <a:gdLst/>
            <a:ahLst/>
            <a:cxnLst/>
            <a:rect l="l" t="t" r="r" b="b"/>
            <a:pathLst>
              <a:path w="6350" h="3810">
                <a:moveTo>
                  <a:pt x="6095" y="0"/>
                </a:moveTo>
                <a:lnTo>
                  <a:pt x="0" y="35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41703" y="792479"/>
            <a:ext cx="182956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00976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6075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Parental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35" dirty="0">
                <a:latin typeface="Lucida Sans"/>
                <a:cs typeface="Lucida Sans"/>
              </a:rPr>
              <a:t>Many </a:t>
            </a:r>
            <a:r>
              <a:rPr sz="1500" spc="-65" dirty="0">
                <a:latin typeface="Lucida Sans"/>
                <a:cs typeface="Lucida Sans"/>
              </a:rPr>
              <a:t>amphibians </a:t>
            </a:r>
            <a:r>
              <a:rPr sz="1500" spc="-20" dirty="0">
                <a:latin typeface="Lucida Sans"/>
                <a:cs typeface="Lucida Sans"/>
              </a:rPr>
              <a:t>show</a:t>
            </a:r>
            <a:r>
              <a:rPr sz="1500" spc="-33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parental </a:t>
            </a:r>
            <a:r>
              <a:rPr sz="1500" spc="-75" dirty="0">
                <a:latin typeface="Lucida Sans"/>
                <a:cs typeface="Lucida Sans"/>
              </a:rPr>
              <a:t>care.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Male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Arial"/>
                <a:cs typeface="Arial"/>
              </a:rPr>
              <a:t>midwife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toad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(Alytes)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carries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eggs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round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thighs.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0" dirty="0">
                <a:latin typeface="Lucida Sans"/>
                <a:cs typeface="Lucida Sans"/>
              </a:rPr>
              <a:t>Female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Surinam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toad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10" dirty="0">
                <a:latin typeface="Lucida Sans"/>
                <a:cs typeface="Lucida Sans"/>
              </a:rPr>
              <a:t>(Pipa)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carries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eggs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special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pits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on </a:t>
            </a:r>
            <a:r>
              <a:rPr sz="1500" spc="-65" dirty="0">
                <a:latin typeface="Lucida Sans"/>
                <a:cs typeface="Lucida Sans"/>
              </a:rPr>
              <a:t>its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back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till</a:t>
            </a:r>
            <a:r>
              <a:rPr sz="1500" spc="-10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tadpoles</a:t>
            </a:r>
            <a:endParaRPr sz="1500">
              <a:latin typeface="Lucida Sans"/>
              <a:cs typeface="Lucida Sans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spc="-65" dirty="0">
                <a:latin typeface="Lucida Sans"/>
                <a:cs typeface="Lucida Sans"/>
              </a:rPr>
              <a:t>become </a:t>
            </a:r>
            <a:r>
              <a:rPr sz="1500" spc="-75" dirty="0">
                <a:latin typeface="Lucida Sans"/>
                <a:cs typeface="Lucida Sans"/>
              </a:rPr>
              <a:t>small</a:t>
            </a:r>
            <a:r>
              <a:rPr sz="1500" spc="-190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frogs,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80888" y="2484119"/>
            <a:ext cx="3459479" cy="2596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2919" y="2868167"/>
            <a:ext cx="4916424" cy="22128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79370" y="1855088"/>
            <a:ext cx="4219575" cy="66040"/>
          </a:xfrm>
          <a:custGeom>
            <a:avLst/>
            <a:gdLst/>
            <a:ahLst/>
            <a:cxnLst/>
            <a:rect l="l" t="t" r="r" b="b"/>
            <a:pathLst>
              <a:path w="4219575" h="66039">
                <a:moveTo>
                  <a:pt x="0" y="19050"/>
                </a:moveTo>
                <a:lnTo>
                  <a:pt x="0" y="19050"/>
                </a:lnTo>
                <a:lnTo>
                  <a:pt x="16510" y="20065"/>
                </a:lnTo>
                <a:lnTo>
                  <a:pt x="31623" y="22606"/>
                </a:lnTo>
                <a:lnTo>
                  <a:pt x="49276" y="28067"/>
                </a:lnTo>
                <a:lnTo>
                  <a:pt x="69087" y="36702"/>
                </a:lnTo>
                <a:lnTo>
                  <a:pt x="87756" y="43180"/>
                </a:lnTo>
                <a:lnTo>
                  <a:pt x="105029" y="48133"/>
                </a:lnTo>
                <a:lnTo>
                  <a:pt x="122681" y="51816"/>
                </a:lnTo>
                <a:lnTo>
                  <a:pt x="139954" y="52832"/>
                </a:lnTo>
                <a:lnTo>
                  <a:pt x="158750" y="50673"/>
                </a:lnTo>
                <a:lnTo>
                  <a:pt x="178562" y="45339"/>
                </a:lnTo>
                <a:lnTo>
                  <a:pt x="199390" y="41021"/>
                </a:lnTo>
                <a:lnTo>
                  <a:pt x="217805" y="37337"/>
                </a:lnTo>
                <a:lnTo>
                  <a:pt x="236474" y="35560"/>
                </a:lnTo>
                <a:lnTo>
                  <a:pt x="255270" y="32004"/>
                </a:lnTo>
                <a:lnTo>
                  <a:pt x="273558" y="28701"/>
                </a:lnTo>
                <a:lnTo>
                  <a:pt x="292227" y="28067"/>
                </a:lnTo>
                <a:lnTo>
                  <a:pt x="309880" y="28067"/>
                </a:lnTo>
                <a:lnTo>
                  <a:pt x="327533" y="30861"/>
                </a:lnTo>
                <a:lnTo>
                  <a:pt x="346964" y="34544"/>
                </a:lnTo>
                <a:lnTo>
                  <a:pt x="364617" y="38481"/>
                </a:lnTo>
                <a:lnTo>
                  <a:pt x="384429" y="43180"/>
                </a:lnTo>
                <a:lnTo>
                  <a:pt x="403860" y="48133"/>
                </a:lnTo>
                <a:lnTo>
                  <a:pt x="425831" y="53975"/>
                </a:lnTo>
                <a:lnTo>
                  <a:pt x="449961" y="57912"/>
                </a:lnTo>
                <a:lnTo>
                  <a:pt x="471931" y="63627"/>
                </a:lnTo>
                <a:lnTo>
                  <a:pt x="491363" y="65786"/>
                </a:lnTo>
                <a:lnTo>
                  <a:pt x="511175" y="65786"/>
                </a:lnTo>
                <a:lnTo>
                  <a:pt x="511175" y="65786"/>
                </a:lnTo>
                <a:lnTo>
                  <a:pt x="534162" y="63627"/>
                </a:lnTo>
                <a:lnTo>
                  <a:pt x="556133" y="60452"/>
                </a:lnTo>
                <a:lnTo>
                  <a:pt x="578104" y="55753"/>
                </a:lnTo>
                <a:lnTo>
                  <a:pt x="600075" y="50673"/>
                </a:lnTo>
                <a:lnTo>
                  <a:pt x="623189" y="45339"/>
                </a:lnTo>
                <a:lnTo>
                  <a:pt x="645795" y="41021"/>
                </a:lnTo>
                <a:lnTo>
                  <a:pt x="665607" y="37337"/>
                </a:lnTo>
                <a:lnTo>
                  <a:pt x="682117" y="34544"/>
                </a:lnTo>
                <a:lnTo>
                  <a:pt x="698754" y="32004"/>
                </a:lnTo>
                <a:lnTo>
                  <a:pt x="716026" y="30861"/>
                </a:lnTo>
                <a:lnTo>
                  <a:pt x="737997" y="30861"/>
                </a:lnTo>
                <a:lnTo>
                  <a:pt x="760603" y="30861"/>
                </a:lnTo>
                <a:lnTo>
                  <a:pt x="760603" y="30861"/>
                </a:lnTo>
                <a:lnTo>
                  <a:pt x="784098" y="32004"/>
                </a:lnTo>
                <a:lnTo>
                  <a:pt x="805688" y="34544"/>
                </a:lnTo>
                <a:lnTo>
                  <a:pt x="830072" y="37337"/>
                </a:lnTo>
                <a:lnTo>
                  <a:pt x="852805" y="39878"/>
                </a:lnTo>
                <a:lnTo>
                  <a:pt x="874776" y="43180"/>
                </a:lnTo>
                <a:lnTo>
                  <a:pt x="897763" y="47117"/>
                </a:lnTo>
                <a:lnTo>
                  <a:pt x="920877" y="51816"/>
                </a:lnTo>
                <a:lnTo>
                  <a:pt x="942848" y="54991"/>
                </a:lnTo>
                <a:lnTo>
                  <a:pt x="966978" y="55753"/>
                </a:lnTo>
                <a:lnTo>
                  <a:pt x="990727" y="54991"/>
                </a:lnTo>
                <a:lnTo>
                  <a:pt x="1014095" y="51816"/>
                </a:lnTo>
                <a:lnTo>
                  <a:pt x="1031367" y="48133"/>
                </a:lnTo>
                <a:lnTo>
                  <a:pt x="1050036" y="44196"/>
                </a:lnTo>
                <a:lnTo>
                  <a:pt x="1070991" y="37337"/>
                </a:lnTo>
                <a:lnTo>
                  <a:pt x="1097280" y="32004"/>
                </a:lnTo>
                <a:lnTo>
                  <a:pt x="1124585" y="26924"/>
                </a:lnTo>
                <a:lnTo>
                  <a:pt x="1151636" y="25908"/>
                </a:lnTo>
                <a:lnTo>
                  <a:pt x="1177925" y="25908"/>
                </a:lnTo>
                <a:lnTo>
                  <a:pt x="1205230" y="25908"/>
                </a:lnTo>
                <a:lnTo>
                  <a:pt x="1230503" y="26924"/>
                </a:lnTo>
                <a:lnTo>
                  <a:pt x="1252474" y="28701"/>
                </a:lnTo>
                <a:lnTo>
                  <a:pt x="1271143" y="32004"/>
                </a:lnTo>
                <a:lnTo>
                  <a:pt x="1289431" y="34544"/>
                </a:lnTo>
                <a:lnTo>
                  <a:pt x="1306068" y="37337"/>
                </a:lnTo>
                <a:lnTo>
                  <a:pt x="1321562" y="41021"/>
                </a:lnTo>
                <a:lnTo>
                  <a:pt x="1321562" y="41021"/>
                </a:lnTo>
                <a:lnTo>
                  <a:pt x="1338071" y="43180"/>
                </a:lnTo>
                <a:lnTo>
                  <a:pt x="1358645" y="45339"/>
                </a:lnTo>
                <a:lnTo>
                  <a:pt x="1383792" y="47117"/>
                </a:lnTo>
                <a:lnTo>
                  <a:pt x="1406906" y="48133"/>
                </a:lnTo>
                <a:lnTo>
                  <a:pt x="1429893" y="48133"/>
                </a:lnTo>
                <a:lnTo>
                  <a:pt x="1450720" y="48133"/>
                </a:lnTo>
                <a:lnTo>
                  <a:pt x="1469517" y="47117"/>
                </a:lnTo>
                <a:lnTo>
                  <a:pt x="1487805" y="45974"/>
                </a:lnTo>
                <a:lnTo>
                  <a:pt x="1508759" y="43180"/>
                </a:lnTo>
                <a:lnTo>
                  <a:pt x="1530350" y="38481"/>
                </a:lnTo>
                <a:lnTo>
                  <a:pt x="1550162" y="34544"/>
                </a:lnTo>
                <a:lnTo>
                  <a:pt x="1572133" y="28701"/>
                </a:lnTo>
                <a:lnTo>
                  <a:pt x="1597279" y="25908"/>
                </a:lnTo>
                <a:lnTo>
                  <a:pt x="1627124" y="22606"/>
                </a:lnTo>
                <a:lnTo>
                  <a:pt x="1655571" y="20065"/>
                </a:lnTo>
                <a:lnTo>
                  <a:pt x="1680464" y="19050"/>
                </a:lnTo>
                <a:lnTo>
                  <a:pt x="1701292" y="19050"/>
                </a:lnTo>
                <a:lnTo>
                  <a:pt x="1721104" y="20065"/>
                </a:lnTo>
                <a:lnTo>
                  <a:pt x="1737741" y="21209"/>
                </a:lnTo>
                <a:lnTo>
                  <a:pt x="1757171" y="23368"/>
                </a:lnTo>
                <a:lnTo>
                  <a:pt x="1778000" y="25908"/>
                </a:lnTo>
                <a:lnTo>
                  <a:pt x="1796669" y="28701"/>
                </a:lnTo>
                <a:lnTo>
                  <a:pt x="1816227" y="32004"/>
                </a:lnTo>
                <a:lnTo>
                  <a:pt x="1838070" y="35560"/>
                </a:lnTo>
                <a:lnTo>
                  <a:pt x="1861184" y="39878"/>
                </a:lnTo>
                <a:lnTo>
                  <a:pt x="1883156" y="42037"/>
                </a:lnTo>
                <a:lnTo>
                  <a:pt x="1903983" y="44196"/>
                </a:lnTo>
                <a:lnTo>
                  <a:pt x="1925955" y="47117"/>
                </a:lnTo>
                <a:lnTo>
                  <a:pt x="1949704" y="48133"/>
                </a:lnTo>
                <a:lnTo>
                  <a:pt x="1971675" y="48133"/>
                </a:lnTo>
                <a:lnTo>
                  <a:pt x="1991487" y="48133"/>
                </a:lnTo>
                <a:lnTo>
                  <a:pt x="2013458" y="47117"/>
                </a:lnTo>
                <a:lnTo>
                  <a:pt x="2038604" y="45974"/>
                </a:lnTo>
                <a:lnTo>
                  <a:pt x="2060194" y="44196"/>
                </a:lnTo>
                <a:lnTo>
                  <a:pt x="2084705" y="42037"/>
                </a:lnTo>
                <a:lnTo>
                  <a:pt x="2109978" y="38481"/>
                </a:lnTo>
                <a:lnTo>
                  <a:pt x="2132584" y="35560"/>
                </a:lnTo>
                <a:lnTo>
                  <a:pt x="2156714" y="32004"/>
                </a:lnTo>
                <a:lnTo>
                  <a:pt x="2185162" y="28701"/>
                </a:lnTo>
                <a:lnTo>
                  <a:pt x="2214753" y="28067"/>
                </a:lnTo>
                <a:lnTo>
                  <a:pt x="2244217" y="26924"/>
                </a:lnTo>
                <a:lnTo>
                  <a:pt x="2270887" y="26924"/>
                </a:lnTo>
                <a:lnTo>
                  <a:pt x="2295017" y="28701"/>
                </a:lnTo>
                <a:lnTo>
                  <a:pt x="2316607" y="34544"/>
                </a:lnTo>
                <a:lnTo>
                  <a:pt x="2334260" y="38481"/>
                </a:lnTo>
                <a:lnTo>
                  <a:pt x="2352929" y="43180"/>
                </a:lnTo>
                <a:lnTo>
                  <a:pt x="2372360" y="47117"/>
                </a:lnTo>
                <a:lnTo>
                  <a:pt x="2391029" y="50673"/>
                </a:lnTo>
                <a:lnTo>
                  <a:pt x="2391029" y="50673"/>
                </a:lnTo>
                <a:lnTo>
                  <a:pt x="2413000" y="54991"/>
                </a:lnTo>
                <a:lnTo>
                  <a:pt x="2440432" y="59309"/>
                </a:lnTo>
                <a:lnTo>
                  <a:pt x="2471039" y="62611"/>
                </a:lnTo>
                <a:lnTo>
                  <a:pt x="2499487" y="63627"/>
                </a:lnTo>
                <a:lnTo>
                  <a:pt x="2523617" y="62611"/>
                </a:lnTo>
                <a:lnTo>
                  <a:pt x="2546604" y="60452"/>
                </a:lnTo>
                <a:lnTo>
                  <a:pt x="2570353" y="55753"/>
                </a:lnTo>
                <a:lnTo>
                  <a:pt x="2592705" y="51816"/>
                </a:lnTo>
                <a:lnTo>
                  <a:pt x="2616454" y="47117"/>
                </a:lnTo>
                <a:lnTo>
                  <a:pt x="2640965" y="42037"/>
                </a:lnTo>
                <a:lnTo>
                  <a:pt x="2661412" y="36702"/>
                </a:lnTo>
                <a:lnTo>
                  <a:pt x="2683383" y="30861"/>
                </a:lnTo>
                <a:lnTo>
                  <a:pt x="2706497" y="26924"/>
                </a:lnTo>
                <a:lnTo>
                  <a:pt x="2726309" y="24764"/>
                </a:lnTo>
                <a:lnTo>
                  <a:pt x="2745740" y="24764"/>
                </a:lnTo>
                <a:lnTo>
                  <a:pt x="2745740" y="24764"/>
                </a:lnTo>
                <a:lnTo>
                  <a:pt x="2769108" y="25908"/>
                </a:lnTo>
                <a:lnTo>
                  <a:pt x="2796413" y="28067"/>
                </a:lnTo>
                <a:lnTo>
                  <a:pt x="2822321" y="32004"/>
                </a:lnTo>
                <a:lnTo>
                  <a:pt x="2849753" y="36702"/>
                </a:lnTo>
                <a:lnTo>
                  <a:pt x="2877058" y="42037"/>
                </a:lnTo>
                <a:lnTo>
                  <a:pt x="2905506" y="45339"/>
                </a:lnTo>
                <a:lnTo>
                  <a:pt x="2928620" y="48133"/>
                </a:lnTo>
                <a:lnTo>
                  <a:pt x="2948432" y="49657"/>
                </a:lnTo>
                <a:lnTo>
                  <a:pt x="2967101" y="49657"/>
                </a:lnTo>
                <a:lnTo>
                  <a:pt x="2986532" y="47117"/>
                </a:lnTo>
                <a:lnTo>
                  <a:pt x="3006344" y="44196"/>
                </a:lnTo>
                <a:lnTo>
                  <a:pt x="3030474" y="38481"/>
                </a:lnTo>
                <a:lnTo>
                  <a:pt x="3055620" y="33400"/>
                </a:lnTo>
                <a:lnTo>
                  <a:pt x="3078734" y="26924"/>
                </a:lnTo>
                <a:lnTo>
                  <a:pt x="3098165" y="23368"/>
                </a:lnTo>
                <a:lnTo>
                  <a:pt x="3116834" y="22606"/>
                </a:lnTo>
                <a:lnTo>
                  <a:pt x="3136646" y="23368"/>
                </a:lnTo>
                <a:lnTo>
                  <a:pt x="3154299" y="25908"/>
                </a:lnTo>
                <a:lnTo>
                  <a:pt x="3174873" y="30861"/>
                </a:lnTo>
                <a:lnTo>
                  <a:pt x="3196082" y="35560"/>
                </a:lnTo>
                <a:lnTo>
                  <a:pt x="3217672" y="39878"/>
                </a:lnTo>
                <a:lnTo>
                  <a:pt x="3241802" y="43180"/>
                </a:lnTo>
                <a:lnTo>
                  <a:pt x="3268091" y="43180"/>
                </a:lnTo>
                <a:lnTo>
                  <a:pt x="3294379" y="39878"/>
                </a:lnTo>
                <a:lnTo>
                  <a:pt x="3321684" y="34544"/>
                </a:lnTo>
                <a:lnTo>
                  <a:pt x="3346830" y="26924"/>
                </a:lnTo>
                <a:lnTo>
                  <a:pt x="3369945" y="21209"/>
                </a:lnTo>
                <a:lnTo>
                  <a:pt x="3390773" y="17272"/>
                </a:lnTo>
                <a:lnTo>
                  <a:pt x="3413505" y="17272"/>
                </a:lnTo>
                <a:lnTo>
                  <a:pt x="3439032" y="21209"/>
                </a:lnTo>
                <a:lnTo>
                  <a:pt x="3462781" y="26924"/>
                </a:lnTo>
                <a:lnTo>
                  <a:pt x="3485896" y="34544"/>
                </a:lnTo>
                <a:lnTo>
                  <a:pt x="3508882" y="39878"/>
                </a:lnTo>
                <a:lnTo>
                  <a:pt x="3530854" y="43180"/>
                </a:lnTo>
                <a:lnTo>
                  <a:pt x="3553841" y="43180"/>
                </a:lnTo>
                <a:lnTo>
                  <a:pt x="3577971" y="39878"/>
                </a:lnTo>
                <a:lnTo>
                  <a:pt x="3598545" y="35560"/>
                </a:lnTo>
                <a:lnTo>
                  <a:pt x="3618356" y="28067"/>
                </a:lnTo>
                <a:lnTo>
                  <a:pt x="3640328" y="20065"/>
                </a:lnTo>
                <a:lnTo>
                  <a:pt x="3663315" y="13588"/>
                </a:lnTo>
                <a:lnTo>
                  <a:pt x="3687445" y="9651"/>
                </a:lnTo>
                <a:lnTo>
                  <a:pt x="3711575" y="8636"/>
                </a:lnTo>
                <a:lnTo>
                  <a:pt x="3733546" y="9651"/>
                </a:lnTo>
                <a:lnTo>
                  <a:pt x="3755136" y="11430"/>
                </a:lnTo>
                <a:lnTo>
                  <a:pt x="3778123" y="14732"/>
                </a:lnTo>
                <a:lnTo>
                  <a:pt x="3801237" y="16129"/>
                </a:lnTo>
                <a:lnTo>
                  <a:pt x="3823207" y="14732"/>
                </a:lnTo>
                <a:lnTo>
                  <a:pt x="3845179" y="12573"/>
                </a:lnTo>
                <a:lnTo>
                  <a:pt x="3868166" y="8636"/>
                </a:lnTo>
                <a:lnTo>
                  <a:pt x="3889755" y="2794"/>
                </a:lnTo>
                <a:lnTo>
                  <a:pt x="3910965" y="0"/>
                </a:lnTo>
                <a:lnTo>
                  <a:pt x="3930396" y="0"/>
                </a:lnTo>
                <a:lnTo>
                  <a:pt x="3930396" y="0"/>
                </a:lnTo>
                <a:lnTo>
                  <a:pt x="3950207" y="1777"/>
                </a:lnTo>
                <a:lnTo>
                  <a:pt x="3971798" y="4952"/>
                </a:lnTo>
                <a:lnTo>
                  <a:pt x="3996308" y="8636"/>
                </a:lnTo>
                <a:lnTo>
                  <a:pt x="4022598" y="9651"/>
                </a:lnTo>
                <a:lnTo>
                  <a:pt x="4046347" y="10413"/>
                </a:lnTo>
                <a:lnTo>
                  <a:pt x="4068318" y="9651"/>
                </a:lnTo>
                <a:lnTo>
                  <a:pt x="4085971" y="9651"/>
                </a:lnTo>
                <a:lnTo>
                  <a:pt x="4104640" y="9651"/>
                </a:lnTo>
                <a:lnTo>
                  <a:pt x="4104640" y="9651"/>
                </a:lnTo>
                <a:lnTo>
                  <a:pt x="4123054" y="11430"/>
                </a:lnTo>
                <a:lnTo>
                  <a:pt x="4142867" y="14732"/>
                </a:lnTo>
                <a:lnTo>
                  <a:pt x="4164838" y="18287"/>
                </a:lnTo>
                <a:lnTo>
                  <a:pt x="4185284" y="22606"/>
                </a:lnTo>
                <a:lnTo>
                  <a:pt x="4205097" y="24764"/>
                </a:lnTo>
                <a:lnTo>
                  <a:pt x="4219575" y="2476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93790" y="1496059"/>
            <a:ext cx="241935" cy="97155"/>
          </a:xfrm>
          <a:custGeom>
            <a:avLst/>
            <a:gdLst/>
            <a:ahLst/>
            <a:cxnLst/>
            <a:rect l="l" t="t" r="r" b="b"/>
            <a:pathLst>
              <a:path w="241935" h="97155">
                <a:moveTo>
                  <a:pt x="0" y="83947"/>
                </a:moveTo>
                <a:lnTo>
                  <a:pt x="5334" y="93599"/>
                </a:lnTo>
                <a:lnTo>
                  <a:pt x="17652" y="96900"/>
                </a:lnTo>
                <a:lnTo>
                  <a:pt x="34925" y="95758"/>
                </a:lnTo>
                <a:lnTo>
                  <a:pt x="59055" y="88264"/>
                </a:lnTo>
                <a:lnTo>
                  <a:pt x="87502" y="76326"/>
                </a:lnTo>
                <a:lnTo>
                  <a:pt x="113792" y="63373"/>
                </a:lnTo>
                <a:lnTo>
                  <a:pt x="134620" y="50037"/>
                </a:lnTo>
                <a:lnTo>
                  <a:pt x="155194" y="39242"/>
                </a:lnTo>
                <a:lnTo>
                  <a:pt x="177419" y="29210"/>
                </a:lnTo>
                <a:lnTo>
                  <a:pt x="196214" y="20954"/>
                </a:lnTo>
                <a:lnTo>
                  <a:pt x="196214" y="20954"/>
                </a:lnTo>
                <a:lnTo>
                  <a:pt x="214502" y="13335"/>
                </a:lnTo>
                <a:lnTo>
                  <a:pt x="231139" y="6858"/>
                </a:lnTo>
                <a:lnTo>
                  <a:pt x="241935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7127" y="14921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34641" y="2081529"/>
            <a:ext cx="1990089" cy="106680"/>
          </a:xfrm>
          <a:custGeom>
            <a:avLst/>
            <a:gdLst/>
            <a:ahLst/>
            <a:cxnLst/>
            <a:rect l="l" t="t" r="r" b="b"/>
            <a:pathLst>
              <a:path w="1990089" h="106680">
                <a:moveTo>
                  <a:pt x="27304" y="32766"/>
                </a:moveTo>
                <a:lnTo>
                  <a:pt x="27304" y="32766"/>
                </a:lnTo>
                <a:lnTo>
                  <a:pt x="0" y="19685"/>
                </a:lnTo>
                <a:lnTo>
                  <a:pt x="6476" y="16510"/>
                </a:lnTo>
                <a:lnTo>
                  <a:pt x="22606" y="18287"/>
                </a:lnTo>
                <a:lnTo>
                  <a:pt x="40258" y="25145"/>
                </a:lnTo>
                <a:lnTo>
                  <a:pt x="56768" y="32766"/>
                </a:lnTo>
                <a:lnTo>
                  <a:pt x="72262" y="40258"/>
                </a:lnTo>
                <a:lnTo>
                  <a:pt x="88518" y="46736"/>
                </a:lnTo>
                <a:lnTo>
                  <a:pt x="104647" y="50037"/>
                </a:lnTo>
                <a:lnTo>
                  <a:pt x="125602" y="47879"/>
                </a:lnTo>
                <a:lnTo>
                  <a:pt x="148589" y="43561"/>
                </a:lnTo>
                <a:lnTo>
                  <a:pt x="171703" y="37083"/>
                </a:lnTo>
                <a:lnTo>
                  <a:pt x="192531" y="29082"/>
                </a:lnTo>
                <a:lnTo>
                  <a:pt x="211200" y="21970"/>
                </a:lnTo>
                <a:lnTo>
                  <a:pt x="229996" y="16510"/>
                </a:lnTo>
                <a:lnTo>
                  <a:pt x="248284" y="11811"/>
                </a:lnTo>
                <a:lnTo>
                  <a:pt x="270256" y="10794"/>
                </a:lnTo>
                <a:lnTo>
                  <a:pt x="270256" y="10794"/>
                </a:lnTo>
                <a:lnTo>
                  <a:pt x="293369" y="11811"/>
                </a:lnTo>
                <a:lnTo>
                  <a:pt x="316356" y="15367"/>
                </a:lnTo>
                <a:lnTo>
                  <a:pt x="339089" y="19685"/>
                </a:lnTo>
                <a:lnTo>
                  <a:pt x="361060" y="26288"/>
                </a:lnTo>
                <a:lnTo>
                  <a:pt x="386206" y="29082"/>
                </a:lnTo>
                <a:lnTo>
                  <a:pt x="412495" y="30606"/>
                </a:lnTo>
                <a:lnTo>
                  <a:pt x="438784" y="27305"/>
                </a:lnTo>
                <a:lnTo>
                  <a:pt x="461771" y="21970"/>
                </a:lnTo>
                <a:lnTo>
                  <a:pt x="485901" y="14350"/>
                </a:lnTo>
                <a:lnTo>
                  <a:pt x="507872" y="6731"/>
                </a:lnTo>
                <a:lnTo>
                  <a:pt x="527684" y="2158"/>
                </a:lnTo>
                <a:lnTo>
                  <a:pt x="547115" y="0"/>
                </a:lnTo>
                <a:lnTo>
                  <a:pt x="569086" y="1396"/>
                </a:lnTo>
                <a:lnTo>
                  <a:pt x="588898" y="4318"/>
                </a:lnTo>
                <a:lnTo>
                  <a:pt x="606170" y="9651"/>
                </a:lnTo>
                <a:lnTo>
                  <a:pt x="622681" y="15367"/>
                </a:lnTo>
                <a:lnTo>
                  <a:pt x="638175" y="20827"/>
                </a:lnTo>
                <a:lnTo>
                  <a:pt x="655446" y="27305"/>
                </a:lnTo>
                <a:lnTo>
                  <a:pt x="673100" y="31623"/>
                </a:lnTo>
                <a:lnTo>
                  <a:pt x="692911" y="37083"/>
                </a:lnTo>
                <a:lnTo>
                  <a:pt x="714882" y="41401"/>
                </a:lnTo>
                <a:lnTo>
                  <a:pt x="740156" y="44576"/>
                </a:lnTo>
                <a:lnTo>
                  <a:pt x="763904" y="44576"/>
                </a:lnTo>
                <a:lnTo>
                  <a:pt x="784732" y="42418"/>
                </a:lnTo>
                <a:lnTo>
                  <a:pt x="804544" y="41401"/>
                </a:lnTo>
                <a:lnTo>
                  <a:pt x="822197" y="39496"/>
                </a:lnTo>
                <a:lnTo>
                  <a:pt x="837310" y="35941"/>
                </a:lnTo>
                <a:lnTo>
                  <a:pt x="853820" y="33781"/>
                </a:lnTo>
                <a:lnTo>
                  <a:pt x="873632" y="32766"/>
                </a:lnTo>
                <a:lnTo>
                  <a:pt x="898906" y="34925"/>
                </a:lnTo>
                <a:lnTo>
                  <a:pt x="923670" y="37083"/>
                </a:lnTo>
                <a:lnTo>
                  <a:pt x="945642" y="40258"/>
                </a:lnTo>
                <a:lnTo>
                  <a:pt x="968756" y="43561"/>
                </a:lnTo>
                <a:lnTo>
                  <a:pt x="993901" y="44576"/>
                </a:lnTo>
                <a:lnTo>
                  <a:pt x="1021207" y="44576"/>
                </a:lnTo>
                <a:lnTo>
                  <a:pt x="1048638" y="44576"/>
                </a:lnTo>
                <a:lnTo>
                  <a:pt x="1069467" y="42418"/>
                </a:lnTo>
                <a:lnTo>
                  <a:pt x="1090041" y="39496"/>
                </a:lnTo>
                <a:lnTo>
                  <a:pt x="1112393" y="35941"/>
                </a:lnTo>
                <a:lnTo>
                  <a:pt x="1132839" y="31623"/>
                </a:lnTo>
                <a:lnTo>
                  <a:pt x="1176782" y="22987"/>
                </a:lnTo>
                <a:lnTo>
                  <a:pt x="1198753" y="20827"/>
                </a:lnTo>
                <a:lnTo>
                  <a:pt x="1221739" y="20827"/>
                </a:lnTo>
                <a:lnTo>
                  <a:pt x="1241551" y="22987"/>
                </a:lnTo>
                <a:lnTo>
                  <a:pt x="1260983" y="28067"/>
                </a:lnTo>
                <a:lnTo>
                  <a:pt x="1284096" y="35941"/>
                </a:lnTo>
                <a:lnTo>
                  <a:pt x="1310385" y="44576"/>
                </a:lnTo>
                <a:lnTo>
                  <a:pt x="1333372" y="52196"/>
                </a:lnTo>
                <a:lnTo>
                  <a:pt x="1353184" y="58927"/>
                </a:lnTo>
                <a:lnTo>
                  <a:pt x="1369441" y="64388"/>
                </a:lnTo>
                <a:lnTo>
                  <a:pt x="1388109" y="68325"/>
                </a:lnTo>
                <a:lnTo>
                  <a:pt x="1411096" y="70485"/>
                </a:lnTo>
                <a:lnTo>
                  <a:pt x="1431670" y="70485"/>
                </a:lnTo>
                <a:lnTo>
                  <a:pt x="1455038" y="69468"/>
                </a:lnTo>
                <a:lnTo>
                  <a:pt x="1479931" y="66548"/>
                </a:lnTo>
                <a:lnTo>
                  <a:pt x="1507235" y="60832"/>
                </a:lnTo>
                <a:lnTo>
                  <a:pt x="1534668" y="56514"/>
                </a:lnTo>
                <a:lnTo>
                  <a:pt x="1563116" y="56514"/>
                </a:lnTo>
                <a:lnTo>
                  <a:pt x="1591436" y="58927"/>
                </a:lnTo>
                <a:lnTo>
                  <a:pt x="1614932" y="61849"/>
                </a:lnTo>
                <a:lnTo>
                  <a:pt x="1634362" y="66548"/>
                </a:lnTo>
                <a:lnTo>
                  <a:pt x="1656333" y="70485"/>
                </a:lnTo>
                <a:lnTo>
                  <a:pt x="1681480" y="75183"/>
                </a:lnTo>
                <a:lnTo>
                  <a:pt x="1707769" y="78486"/>
                </a:lnTo>
                <a:lnTo>
                  <a:pt x="1731898" y="78486"/>
                </a:lnTo>
                <a:lnTo>
                  <a:pt x="1756029" y="75183"/>
                </a:lnTo>
                <a:lnTo>
                  <a:pt x="1775459" y="70485"/>
                </a:lnTo>
                <a:lnTo>
                  <a:pt x="1796287" y="66548"/>
                </a:lnTo>
                <a:lnTo>
                  <a:pt x="1818258" y="60832"/>
                </a:lnTo>
                <a:lnTo>
                  <a:pt x="1841372" y="55371"/>
                </a:lnTo>
                <a:lnTo>
                  <a:pt x="1863344" y="53212"/>
                </a:lnTo>
                <a:lnTo>
                  <a:pt x="1863344" y="53212"/>
                </a:lnTo>
                <a:lnTo>
                  <a:pt x="1885314" y="54356"/>
                </a:lnTo>
                <a:lnTo>
                  <a:pt x="1904745" y="59689"/>
                </a:lnTo>
                <a:lnTo>
                  <a:pt x="1922398" y="67691"/>
                </a:lnTo>
                <a:lnTo>
                  <a:pt x="1936749" y="75183"/>
                </a:lnTo>
                <a:lnTo>
                  <a:pt x="1949704" y="83819"/>
                </a:lnTo>
                <a:lnTo>
                  <a:pt x="1961642" y="90296"/>
                </a:lnTo>
                <a:lnTo>
                  <a:pt x="1975993" y="97917"/>
                </a:lnTo>
                <a:lnTo>
                  <a:pt x="1989962" y="10655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04536" y="2112136"/>
            <a:ext cx="3021965" cy="83820"/>
          </a:xfrm>
          <a:custGeom>
            <a:avLst/>
            <a:gdLst/>
            <a:ahLst/>
            <a:cxnLst/>
            <a:rect l="l" t="t" r="r" b="b"/>
            <a:pathLst>
              <a:path w="3021965" h="83819">
                <a:moveTo>
                  <a:pt x="0" y="22606"/>
                </a:moveTo>
                <a:lnTo>
                  <a:pt x="8636" y="24764"/>
                </a:lnTo>
                <a:lnTo>
                  <a:pt x="20574" y="29082"/>
                </a:lnTo>
                <a:lnTo>
                  <a:pt x="35940" y="37084"/>
                </a:lnTo>
                <a:lnTo>
                  <a:pt x="51435" y="47879"/>
                </a:lnTo>
                <a:lnTo>
                  <a:pt x="68707" y="58674"/>
                </a:lnTo>
                <a:lnTo>
                  <a:pt x="85343" y="67310"/>
                </a:lnTo>
                <a:lnTo>
                  <a:pt x="101853" y="71628"/>
                </a:lnTo>
                <a:lnTo>
                  <a:pt x="120268" y="72643"/>
                </a:lnTo>
                <a:lnTo>
                  <a:pt x="138937" y="71628"/>
                </a:lnTo>
                <a:lnTo>
                  <a:pt x="157734" y="67310"/>
                </a:lnTo>
                <a:lnTo>
                  <a:pt x="178180" y="57531"/>
                </a:lnTo>
                <a:lnTo>
                  <a:pt x="201549" y="45719"/>
                </a:lnTo>
                <a:lnTo>
                  <a:pt x="222123" y="33781"/>
                </a:lnTo>
                <a:lnTo>
                  <a:pt x="239775" y="24764"/>
                </a:lnTo>
                <a:lnTo>
                  <a:pt x="257428" y="17272"/>
                </a:lnTo>
                <a:lnTo>
                  <a:pt x="274700" y="10794"/>
                </a:lnTo>
                <a:lnTo>
                  <a:pt x="293370" y="5334"/>
                </a:lnTo>
                <a:lnTo>
                  <a:pt x="312165" y="2159"/>
                </a:lnTo>
                <a:lnTo>
                  <a:pt x="333755" y="0"/>
                </a:lnTo>
                <a:lnTo>
                  <a:pt x="333755" y="0"/>
                </a:lnTo>
                <a:lnTo>
                  <a:pt x="358901" y="1016"/>
                </a:lnTo>
                <a:lnTo>
                  <a:pt x="384175" y="5334"/>
                </a:lnTo>
                <a:lnTo>
                  <a:pt x="409321" y="11811"/>
                </a:lnTo>
                <a:lnTo>
                  <a:pt x="434466" y="20447"/>
                </a:lnTo>
                <a:lnTo>
                  <a:pt x="461899" y="29082"/>
                </a:lnTo>
                <a:lnTo>
                  <a:pt x="487045" y="35941"/>
                </a:lnTo>
                <a:lnTo>
                  <a:pt x="515492" y="37718"/>
                </a:lnTo>
                <a:lnTo>
                  <a:pt x="548259" y="37718"/>
                </a:lnTo>
                <a:lnTo>
                  <a:pt x="576707" y="34798"/>
                </a:lnTo>
                <a:lnTo>
                  <a:pt x="604138" y="29082"/>
                </a:lnTo>
                <a:lnTo>
                  <a:pt x="630301" y="22606"/>
                </a:lnTo>
                <a:lnTo>
                  <a:pt x="653414" y="18287"/>
                </a:lnTo>
                <a:lnTo>
                  <a:pt x="676401" y="17272"/>
                </a:lnTo>
                <a:lnTo>
                  <a:pt x="698373" y="19431"/>
                </a:lnTo>
                <a:lnTo>
                  <a:pt x="720343" y="23749"/>
                </a:lnTo>
                <a:lnTo>
                  <a:pt x="740155" y="30225"/>
                </a:lnTo>
                <a:lnTo>
                  <a:pt x="760729" y="37718"/>
                </a:lnTo>
                <a:lnTo>
                  <a:pt x="781558" y="44576"/>
                </a:lnTo>
                <a:lnTo>
                  <a:pt x="800988" y="50037"/>
                </a:lnTo>
                <a:lnTo>
                  <a:pt x="820801" y="50037"/>
                </a:lnTo>
                <a:lnTo>
                  <a:pt x="838453" y="46736"/>
                </a:lnTo>
                <a:lnTo>
                  <a:pt x="856107" y="44576"/>
                </a:lnTo>
                <a:lnTo>
                  <a:pt x="875538" y="42037"/>
                </a:lnTo>
                <a:lnTo>
                  <a:pt x="895350" y="41020"/>
                </a:lnTo>
                <a:lnTo>
                  <a:pt x="917321" y="41020"/>
                </a:lnTo>
                <a:lnTo>
                  <a:pt x="935989" y="43561"/>
                </a:lnTo>
                <a:lnTo>
                  <a:pt x="954786" y="50037"/>
                </a:lnTo>
                <a:lnTo>
                  <a:pt x="973074" y="57531"/>
                </a:lnTo>
                <a:lnTo>
                  <a:pt x="993901" y="65150"/>
                </a:lnTo>
                <a:lnTo>
                  <a:pt x="1018032" y="69468"/>
                </a:lnTo>
                <a:lnTo>
                  <a:pt x="1042162" y="70485"/>
                </a:lnTo>
                <a:lnTo>
                  <a:pt x="1066291" y="70485"/>
                </a:lnTo>
                <a:lnTo>
                  <a:pt x="1087882" y="67310"/>
                </a:lnTo>
                <a:lnTo>
                  <a:pt x="1110234" y="61849"/>
                </a:lnTo>
                <a:lnTo>
                  <a:pt x="1131824" y="56514"/>
                </a:lnTo>
                <a:lnTo>
                  <a:pt x="1151636" y="52197"/>
                </a:lnTo>
                <a:lnTo>
                  <a:pt x="1169289" y="50673"/>
                </a:lnTo>
                <a:lnTo>
                  <a:pt x="1169289" y="50673"/>
                </a:lnTo>
                <a:lnTo>
                  <a:pt x="1184402" y="53212"/>
                </a:lnTo>
                <a:lnTo>
                  <a:pt x="1200658" y="56514"/>
                </a:lnTo>
                <a:lnTo>
                  <a:pt x="1219327" y="61849"/>
                </a:lnTo>
                <a:lnTo>
                  <a:pt x="1242695" y="66167"/>
                </a:lnTo>
                <a:lnTo>
                  <a:pt x="1265427" y="68325"/>
                </a:lnTo>
                <a:lnTo>
                  <a:pt x="1286255" y="67310"/>
                </a:lnTo>
                <a:lnTo>
                  <a:pt x="1305052" y="64007"/>
                </a:lnTo>
                <a:lnTo>
                  <a:pt x="1322324" y="59689"/>
                </a:lnTo>
                <a:lnTo>
                  <a:pt x="1338834" y="56514"/>
                </a:lnTo>
                <a:lnTo>
                  <a:pt x="1355343" y="56514"/>
                </a:lnTo>
                <a:lnTo>
                  <a:pt x="1370838" y="58674"/>
                </a:lnTo>
                <a:lnTo>
                  <a:pt x="1385697" y="62992"/>
                </a:lnTo>
                <a:lnTo>
                  <a:pt x="1400048" y="69468"/>
                </a:lnTo>
                <a:lnTo>
                  <a:pt x="1415541" y="74803"/>
                </a:lnTo>
                <a:lnTo>
                  <a:pt x="1433829" y="77343"/>
                </a:lnTo>
                <a:lnTo>
                  <a:pt x="1455165" y="75945"/>
                </a:lnTo>
                <a:lnTo>
                  <a:pt x="1477772" y="72643"/>
                </a:lnTo>
                <a:lnTo>
                  <a:pt x="1497584" y="70485"/>
                </a:lnTo>
                <a:lnTo>
                  <a:pt x="1514855" y="70485"/>
                </a:lnTo>
                <a:lnTo>
                  <a:pt x="1532509" y="74803"/>
                </a:lnTo>
                <a:lnTo>
                  <a:pt x="1550162" y="80263"/>
                </a:lnTo>
                <a:lnTo>
                  <a:pt x="1567814" y="83819"/>
                </a:lnTo>
                <a:lnTo>
                  <a:pt x="1584325" y="83819"/>
                </a:lnTo>
                <a:lnTo>
                  <a:pt x="1584325" y="83819"/>
                </a:lnTo>
                <a:lnTo>
                  <a:pt x="1600200" y="80263"/>
                </a:lnTo>
                <a:lnTo>
                  <a:pt x="1616710" y="74803"/>
                </a:lnTo>
                <a:lnTo>
                  <a:pt x="1633347" y="69468"/>
                </a:lnTo>
                <a:lnTo>
                  <a:pt x="1651000" y="67310"/>
                </a:lnTo>
                <a:lnTo>
                  <a:pt x="1669668" y="67310"/>
                </a:lnTo>
                <a:lnTo>
                  <a:pt x="1689100" y="69468"/>
                </a:lnTo>
                <a:lnTo>
                  <a:pt x="1708912" y="70485"/>
                </a:lnTo>
                <a:lnTo>
                  <a:pt x="1727708" y="69468"/>
                </a:lnTo>
                <a:lnTo>
                  <a:pt x="1745995" y="66167"/>
                </a:lnTo>
                <a:lnTo>
                  <a:pt x="1765808" y="60832"/>
                </a:lnTo>
                <a:lnTo>
                  <a:pt x="1784477" y="55372"/>
                </a:lnTo>
                <a:lnTo>
                  <a:pt x="1800733" y="50673"/>
                </a:lnTo>
                <a:lnTo>
                  <a:pt x="1816227" y="50673"/>
                </a:lnTo>
                <a:lnTo>
                  <a:pt x="1831339" y="53212"/>
                </a:lnTo>
                <a:lnTo>
                  <a:pt x="1850009" y="57531"/>
                </a:lnTo>
                <a:lnTo>
                  <a:pt x="1869820" y="60832"/>
                </a:lnTo>
                <a:lnTo>
                  <a:pt x="1889633" y="61849"/>
                </a:lnTo>
                <a:lnTo>
                  <a:pt x="1910588" y="60832"/>
                </a:lnTo>
                <a:lnTo>
                  <a:pt x="1927860" y="57531"/>
                </a:lnTo>
                <a:lnTo>
                  <a:pt x="1945386" y="53212"/>
                </a:lnTo>
                <a:lnTo>
                  <a:pt x="1961641" y="46736"/>
                </a:lnTo>
                <a:lnTo>
                  <a:pt x="1977136" y="45719"/>
                </a:lnTo>
                <a:lnTo>
                  <a:pt x="1991106" y="46736"/>
                </a:lnTo>
                <a:lnTo>
                  <a:pt x="2004440" y="52197"/>
                </a:lnTo>
                <a:lnTo>
                  <a:pt x="2017394" y="56514"/>
                </a:lnTo>
                <a:lnTo>
                  <a:pt x="2035047" y="59689"/>
                </a:lnTo>
                <a:lnTo>
                  <a:pt x="2053843" y="60832"/>
                </a:lnTo>
                <a:lnTo>
                  <a:pt x="2073274" y="59689"/>
                </a:lnTo>
                <a:lnTo>
                  <a:pt x="2093087" y="57531"/>
                </a:lnTo>
                <a:lnTo>
                  <a:pt x="2111756" y="53212"/>
                </a:lnTo>
                <a:lnTo>
                  <a:pt x="2131567" y="50673"/>
                </a:lnTo>
                <a:lnTo>
                  <a:pt x="2147823" y="50673"/>
                </a:lnTo>
                <a:lnTo>
                  <a:pt x="2165349" y="53212"/>
                </a:lnTo>
                <a:lnTo>
                  <a:pt x="2181987" y="56514"/>
                </a:lnTo>
                <a:lnTo>
                  <a:pt x="2200274" y="61849"/>
                </a:lnTo>
                <a:lnTo>
                  <a:pt x="2220087" y="66167"/>
                </a:lnTo>
                <a:lnTo>
                  <a:pt x="2242058" y="68325"/>
                </a:lnTo>
                <a:lnTo>
                  <a:pt x="2242058" y="68325"/>
                </a:lnTo>
                <a:lnTo>
                  <a:pt x="2263013" y="67310"/>
                </a:lnTo>
                <a:lnTo>
                  <a:pt x="2283841" y="62992"/>
                </a:lnTo>
                <a:lnTo>
                  <a:pt x="2302256" y="58674"/>
                </a:lnTo>
                <a:lnTo>
                  <a:pt x="2322067" y="55372"/>
                </a:lnTo>
                <a:lnTo>
                  <a:pt x="2339593" y="55372"/>
                </a:lnTo>
                <a:lnTo>
                  <a:pt x="2358009" y="57531"/>
                </a:lnTo>
                <a:lnTo>
                  <a:pt x="2378837" y="60832"/>
                </a:lnTo>
                <a:lnTo>
                  <a:pt x="2400808" y="65150"/>
                </a:lnTo>
                <a:lnTo>
                  <a:pt x="2423921" y="66167"/>
                </a:lnTo>
                <a:lnTo>
                  <a:pt x="2446909" y="64007"/>
                </a:lnTo>
                <a:lnTo>
                  <a:pt x="2468880" y="60832"/>
                </a:lnTo>
                <a:lnTo>
                  <a:pt x="2488311" y="56514"/>
                </a:lnTo>
                <a:lnTo>
                  <a:pt x="2507107" y="53212"/>
                </a:lnTo>
                <a:lnTo>
                  <a:pt x="2523616" y="52197"/>
                </a:lnTo>
                <a:lnTo>
                  <a:pt x="2538730" y="52197"/>
                </a:lnTo>
                <a:lnTo>
                  <a:pt x="2554223" y="55372"/>
                </a:lnTo>
                <a:lnTo>
                  <a:pt x="2569717" y="58674"/>
                </a:lnTo>
                <a:lnTo>
                  <a:pt x="2586990" y="60832"/>
                </a:lnTo>
                <a:lnTo>
                  <a:pt x="2607817" y="60832"/>
                </a:lnTo>
                <a:lnTo>
                  <a:pt x="2626614" y="58674"/>
                </a:lnTo>
                <a:lnTo>
                  <a:pt x="2644902" y="56514"/>
                </a:lnTo>
                <a:lnTo>
                  <a:pt x="2661539" y="52197"/>
                </a:lnTo>
                <a:lnTo>
                  <a:pt x="2676652" y="47879"/>
                </a:lnTo>
                <a:lnTo>
                  <a:pt x="2695320" y="47879"/>
                </a:lnTo>
                <a:lnTo>
                  <a:pt x="2715133" y="47879"/>
                </a:lnTo>
                <a:lnTo>
                  <a:pt x="2734944" y="50037"/>
                </a:lnTo>
                <a:lnTo>
                  <a:pt x="2753233" y="50037"/>
                </a:lnTo>
                <a:lnTo>
                  <a:pt x="2772029" y="47879"/>
                </a:lnTo>
                <a:lnTo>
                  <a:pt x="2791841" y="44576"/>
                </a:lnTo>
                <a:lnTo>
                  <a:pt x="2809493" y="39878"/>
                </a:lnTo>
                <a:lnTo>
                  <a:pt x="2826766" y="35941"/>
                </a:lnTo>
                <a:lnTo>
                  <a:pt x="2842894" y="34798"/>
                </a:lnTo>
                <a:lnTo>
                  <a:pt x="2859532" y="35941"/>
                </a:lnTo>
                <a:lnTo>
                  <a:pt x="2875026" y="37718"/>
                </a:lnTo>
                <a:lnTo>
                  <a:pt x="2891155" y="41020"/>
                </a:lnTo>
                <a:lnTo>
                  <a:pt x="2907665" y="43561"/>
                </a:lnTo>
                <a:lnTo>
                  <a:pt x="2924302" y="45719"/>
                </a:lnTo>
                <a:lnTo>
                  <a:pt x="2942590" y="44576"/>
                </a:lnTo>
                <a:lnTo>
                  <a:pt x="2962402" y="41020"/>
                </a:lnTo>
                <a:lnTo>
                  <a:pt x="2982214" y="37718"/>
                </a:lnTo>
                <a:lnTo>
                  <a:pt x="2998469" y="34798"/>
                </a:lnTo>
                <a:lnTo>
                  <a:pt x="3010662" y="32385"/>
                </a:lnTo>
                <a:lnTo>
                  <a:pt x="3021457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769097" y="2160016"/>
            <a:ext cx="17780" cy="10160"/>
          </a:xfrm>
          <a:custGeom>
            <a:avLst/>
            <a:gdLst/>
            <a:ahLst/>
            <a:cxnLst/>
            <a:rect l="l" t="t" r="r" b="b"/>
            <a:pathLst>
              <a:path w="17779" h="10160">
                <a:moveTo>
                  <a:pt x="17652" y="0"/>
                </a:moveTo>
                <a:lnTo>
                  <a:pt x="13334" y="7493"/>
                </a:lnTo>
                <a:lnTo>
                  <a:pt x="0" y="96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1848" y="792479"/>
            <a:ext cx="104622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00099" y="840104"/>
            <a:ext cx="6692265" cy="1301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692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Origin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5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Amphibians</a:t>
            </a:r>
            <a:r>
              <a:rPr sz="1500" spc="-16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have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evolved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from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lung-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bre</a:t>
            </a:r>
            <a:r>
              <a:rPr sz="1500" spc="-60" dirty="0">
                <a:latin typeface="Lucida Sans"/>
                <a:cs typeface="Lucida Sans"/>
              </a:rPr>
              <a:t>athing,</a:t>
            </a:r>
            <a:r>
              <a:rPr sz="1500" spc="-13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lobe-finned,</a:t>
            </a:r>
            <a:r>
              <a:rPr sz="1500" spc="-17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bony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fishes.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Their</a:t>
            </a:r>
            <a:r>
              <a:rPr sz="1500" spc="-150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paired</a:t>
            </a:r>
            <a:r>
              <a:rPr sz="1500" u="heavy" spc="-7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f</a:t>
            </a:r>
            <a:r>
              <a:rPr sz="1500" spc="-60" dirty="0">
                <a:latin typeface="Lucida Sans"/>
                <a:cs typeface="Lucida Sans"/>
              </a:rPr>
              <a:t>ins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had</a:t>
            </a:r>
            <a:r>
              <a:rPr sz="1500" spc="-11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8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fleshy</a:t>
            </a:r>
            <a:r>
              <a:rPr sz="1500" spc="-14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lobe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and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gave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rise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</a:t>
            </a:r>
            <a:r>
              <a:rPr sz="1500" spc="-7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limbs.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This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an</a:t>
            </a: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cestral</a:t>
            </a:r>
            <a:r>
              <a:rPr sz="1500" u="heavy" spc="-8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 </a:t>
            </a:r>
            <a:r>
              <a:rPr sz="1500" u="heavy" spc="-75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group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is</a:t>
            </a:r>
            <a:r>
              <a:rPr sz="1500" spc="-95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at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present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5" dirty="0">
                <a:latin typeface="Lucida Sans"/>
                <a:cs typeface="Lucida Sans"/>
              </a:rPr>
              <a:t>represented</a:t>
            </a:r>
            <a:r>
              <a:rPr sz="1500" spc="-130" dirty="0">
                <a:latin typeface="Lucida Sans"/>
                <a:cs typeface="Lucida Sans"/>
              </a:rPr>
              <a:t> </a:t>
            </a:r>
            <a:r>
              <a:rPr sz="1500" spc="-35" dirty="0">
                <a:latin typeface="Lucida Sans"/>
                <a:cs typeface="Lucida Sans"/>
              </a:rPr>
              <a:t>by</a:t>
            </a:r>
            <a:r>
              <a:rPr sz="1500" spc="-9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a</a:t>
            </a:r>
            <a:r>
              <a:rPr sz="1500" spc="-7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‘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living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fossil’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Latimeria</a:t>
            </a:r>
            <a:r>
              <a:rPr sz="1500" spc="-35" dirty="0">
                <a:latin typeface="Lucida Sans"/>
                <a:cs typeface="Lucida Sans"/>
              </a:rPr>
              <a:t>.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57344" y="2383535"/>
            <a:ext cx="4410456" cy="26761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19425" y="1675256"/>
            <a:ext cx="878205" cy="57785"/>
          </a:xfrm>
          <a:custGeom>
            <a:avLst/>
            <a:gdLst/>
            <a:ahLst/>
            <a:cxnLst/>
            <a:rect l="l" t="t" r="r" b="b"/>
            <a:pathLst>
              <a:path w="878204" h="57785">
                <a:moveTo>
                  <a:pt x="0" y="24891"/>
                </a:moveTo>
                <a:lnTo>
                  <a:pt x="12954" y="24891"/>
                </a:lnTo>
                <a:lnTo>
                  <a:pt x="26288" y="32384"/>
                </a:lnTo>
                <a:lnTo>
                  <a:pt x="41401" y="39624"/>
                </a:lnTo>
                <a:lnTo>
                  <a:pt x="59055" y="47116"/>
                </a:lnTo>
                <a:lnTo>
                  <a:pt x="79501" y="52958"/>
                </a:lnTo>
                <a:lnTo>
                  <a:pt x="101854" y="56133"/>
                </a:lnTo>
                <a:lnTo>
                  <a:pt x="122427" y="57276"/>
                </a:lnTo>
                <a:lnTo>
                  <a:pt x="143256" y="55117"/>
                </a:lnTo>
                <a:lnTo>
                  <a:pt x="169544" y="50800"/>
                </a:lnTo>
                <a:lnTo>
                  <a:pt x="194818" y="44322"/>
                </a:lnTo>
                <a:lnTo>
                  <a:pt x="216662" y="39624"/>
                </a:lnTo>
                <a:lnTo>
                  <a:pt x="240791" y="35687"/>
                </a:lnTo>
                <a:lnTo>
                  <a:pt x="265684" y="28828"/>
                </a:lnTo>
                <a:lnTo>
                  <a:pt x="286892" y="21208"/>
                </a:lnTo>
                <a:lnTo>
                  <a:pt x="309625" y="16255"/>
                </a:lnTo>
                <a:lnTo>
                  <a:pt x="332613" y="11556"/>
                </a:lnTo>
                <a:lnTo>
                  <a:pt x="352425" y="7619"/>
                </a:lnTo>
                <a:lnTo>
                  <a:pt x="372237" y="3937"/>
                </a:lnTo>
                <a:lnTo>
                  <a:pt x="392811" y="1777"/>
                </a:lnTo>
                <a:lnTo>
                  <a:pt x="412496" y="1142"/>
                </a:lnTo>
                <a:lnTo>
                  <a:pt x="432053" y="0"/>
                </a:lnTo>
                <a:lnTo>
                  <a:pt x="453263" y="0"/>
                </a:lnTo>
                <a:lnTo>
                  <a:pt x="473075" y="0"/>
                </a:lnTo>
                <a:lnTo>
                  <a:pt x="493522" y="1777"/>
                </a:lnTo>
                <a:lnTo>
                  <a:pt x="513334" y="6476"/>
                </a:lnTo>
                <a:lnTo>
                  <a:pt x="532764" y="10413"/>
                </a:lnTo>
                <a:lnTo>
                  <a:pt x="532764" y="10413"/>
                </a:lnTo>
                <a:lnTo>
                  <a:pt x="553720" y="16255"/>
                </a:lnTo>
                <a:lnTo>
                  <a:pt x="577850" y="20192"/>
                </a:lnTo>
                <a:lnTo>
                  <a:pt x="602996" y="23367"/>
                </a:lnTo>
                <a:lnTo>
                  <a:pt x="629285" y="27050"/>
                </a:lnTo>
                <a:lnTo>
                  <a:pt x="653414" y="29844"/>
                </a:lnTo>
                <a:lnTo>
                  <a:pt x="677545" y="30987"/>
                </a:lnTo>
                <a:lnTo>
                  <a:pt x="699515" y="32384"/>
                </a:lnTo>
                <a:lnTo>
                  <a:pt x="719963" y="33527"/>
                </a:lnTo>
                <a:lnTo>
                  <a:pt x="719963" y="33527"/>
                </a:lnTo>
                <a:lnTo>
                  <a:pt x="741299" y="33527"/>
                </a:lnTo>
                <a:lnTo>
                  <a:pt x="765048" y="34543"/>
                </a:lnTo>
                <a:lnTo>
                  <a:pt x="790194" y="35687"/>
                </a:lnTo>
                <a:lnTo>
                  <a:pt x="815339" y="35687"/>
                </a:lnTo>
                <a:lnTo>
                  <a:pt x="836295" y="34543"/>
                </a:lnTo>
                <a:lnTo>
                  <a:pt x="851408" y="33527"/>
                </a:lnTo>
                <a:lnTo>
                  <a:pt x="860425" y="32384"/>
                </a:lnTo>
                <a:lnTo>
                  <a:pt x="877697" y="3098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05217" y="1726056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5">
                <a:moveTo>
                  <a:pt x="3175" y="0"/>
                </a:moveTo>
                <a:lnTo>
                  <a:pt x="0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1109" y="1896617"/>
            <a:ext cx="1203325" cy="30480"/>
          </a:xfrm>
          <a:custGeom>
            <a:avLst/>
            <a:gdLst/>
            <a:ahLst/>
            <a:cxnLst/>
            <a:rect l="l" t="t" r="r" b="b"/>
            <a:pathLst>
              <a:path w="1203325" h="30480">
                <a:moveTo>
                  <a:pt x="0" y="29210"/>
                </a:moveTo>
                <a:lnTo>
                  <a:pt x="11811" y="30353"/>
                </a:lnTo>
                <a:lnTo>
                  <a:pt x="28448" y="30353"/>
                </a:lnTo>
                <a:lnTo>
                  <a:pt x="48894" y="28193"/>
                </a:lnTo>
                <a:lnTo>
                  <a:pt x="72009" y="27050"/>
                </a:lnTo>
                <a:lnTo>
                  <a:pt x="99313" y="27050"/>
                </a:lnTo>
                <a:lnTo>
                  <a:pt x="128142" y="27050"/>
                </a:lnTo>
                <a:lnTo>
                  <a:pt x="158750" y="28193"/>
                </a:lnTo>
                <a:lnTo>
                  <a:pt x="190373" y="29210"/>
                </a:lnTo>
                <a:lnTo>
                  <a:pt x="217804" y="29210"/>
                </a:lnTo>
                <a:lnTo>
                  <a:pt x="239649" y="28193"/>
                </a:lnTo>
                <a:lnTo>
                  <a:pt x="257048" y="28193"/>
                </a:lnTo>
                <a:lnTo>
                  <a:pt x="273557" y="27050"/>
                </a:lnTo>
                <a:lnTo>
                  <a:pt x="289051" y="26035"/>
                </a:lnTo>
                <a:lnTo>
                  <a:pt x="305562" y="24892"/>
                </a:lnTo>
                <a:lnTo>
                  <a:pt x="321437" y="24892"/>
                </a:lnTo>
                <a:lnTo>
                  <a:pt x="337947" y="24892"/>
                </a:lnTo>
                <a:lnTo>
                  <a:pt x="359917" y="22732"/>
                </a:lnTo>
                <a:lnTo>
                  <a:pt x="385190" y="21717"/>
                </a:lnTo>
                <a:lnTo>
                  <a:pt x="408177" y="22732"/>
                </a:lnTo>
                <a:lnTo>
                  <a:pt x="429132" y="22732"/>
                </a:lnTo>
                <a:lnTo>
                  <a:pt x="447801" y="22732"/>
                </a:lnTo>
                <a:lnTo>
                  <a:pt x="466089" y="23875"/>
                </a:lnTo>
                <a:lnTo>
                  <a:pt x="483742" y="24892"/>
                </a:lnTo>
                <a:lnTo>
                  <a:pt x="500379" y="24892"/>
                </a:lnTo>
                <a:lnTo>
                  <a:pt x="517651" y="23875"/>
                </a:lnTo>
                <a:lnTo>
                  <a:pt x="534924" y="23875"/>
                </a:lnTo>
                <a:lnTo>
                  <a:pt x="553592" y="23875"/>
                </a:lnTo>
                <a:lnTo>
                  <a:pt x="571245" y="22732"/>
                </a:lnTo>
                <a:lnTo>
                  <a:pt x="588899" y="22732"/>
                </a:lnTo>
                <a:lnTo>
                  <a:pt x="606170" y="21717"/>
                </a:lnTo>
                <a:lnTo>
                  <a:pt x="623824" y="21717"/>
                </a:lnTo>
                <a:lnTo>
                  <a:pt x="642492" y="19557"/>
                </a:lnTo>
                <a:lnTo>
                  <a:pt x="663066" y="19557"/>
                </a:lnTo>
                <a:lnTo>
                  <a:pt x="687577" y="21717"/>
                </a:lnTo>
                <a:lnTo>
                  <a:pt x="714882" y="21717"/>
                </a:lnTo>
                <a:lnTo>
                  <a:pt x="747649" y="20574"/>
                </a:lnTo>
                <a:lnTo>
                  <a:pt x="781557" y="19557"/>
                </a:lnTo>
                <a:lnTo>
                  <a:pt x="816737" y="17018"/>
                </a:lnTo>
                <a:lnTo>
                  <a:pt x="852804" y="14858"/>
                </a:lnTo>
                <a:lnTo>
                  <a:pt x="883412" y="11937"/>
                </a:lnTo>
                <a:lnTo>
                  <a:pt x="907541" y="10922"/>
                </a:lnTo>
                <a:lnTo>
                  <a:pt x="928369" y="10922"/>
                </a:lnTo>
                <a:lnTo>
                  <a:pt x="946023" y="10922"/>
                </a:lnTo>
                <a:lnTo>
                  <a:pt x="961136" y="9779"/>
                </a:lnTo>
                <a:lnTo>
                  <a:pt x="976249" y="9779"/>
                </a:lnTo>
                <a:lnTo>
                  <a:pt x="997203" y="10922"/>
                </a:lnTo>
                <a:lnTo>
                  <a:pt x="1025651" y="11937"/>
                </a:lnTo>
                <a:lnTo>
                  <a:pt x="1055115" y="11937"/>
                </a:lnTo>
                <a:lnTo>
                  <a:pt x="1084961" y="10922"/>
                </a:lnTo>
                <a:lnTo>
                  <a:pt x="1110868" y="11937"/>
                </a:lnTo>
                <a:lnTo>
                  <a:pt x="1132204" y="14097"/>
                </a:lnTo>
                <a:lnTo>
                  <a:pt x="1149477" y="14097"/>
                </a:lnTo>
                <a:lnTo>
                  <a:pt x="1149477" y="14097"/>
                </a:lnTo>
                <a:lnTo>
                  <a:pt x="1164589" y="11937"/>
                </a:lnTo>
                <a:lnTo>
                  <a:pt x="1178940" y="8762"/>
                </a:lnTo>
                <a:lnTo>
                  <a:pt x="1191894" y="4318"/>
                </a:lnTo>
                <a:lnTo>
                  <a:pt x="120307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2511" y="18769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7291" y="2181097"/>
            <a:ext cx="32384" cy="0"/>
          </a:xfrm>
          <a:custGeom>
            <a:avLst/>
            <a:gdLst/>
            <a:ahLst/>
            <a:cxnLst/>
            <a:rect l="l" t="t" r="r" b="b"/>
            <a:pathLst>
              <a:path w="32385">
                <a:moveTo>
                  <a:pt x="0" y="0"/>
                </a:moveTo>
                <a:lnTo>
                  <a:pt x="15493" y="0"/>
                </a:lnTo>
                <a:lnTo>
                  <a:pt x="3213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0476" y="2173477"/>
            <a:ext cx="58419" cy="2540"/>
          </a:xfrm>
          <a:custGeom>
            <a:avLst/>
            <a:gdLst/>
            <a:ahLst/>
            <a:cxnLst/>
            <a:rect l="l" t="t" r="r" b="b"/>
            <a:pathLst>
              <a:path w="58419" h="2539">
                <a:moveTo>
                  <a:pt x="0" y="0"/>
                </a:moveTo>
                <a:lnTo>
                  <a:pt x="20955" y="1143"/>
                </a:lnTo>
                <a:lnTo>
                  <a:pt x="38226" y="1143"/>
                </a:lnTo>
                <a:lnTo>
                  <a:pt x="58038" y="215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45255" y="2156205"/>
            <a:ext cx="2148840" cy="31750"/>
          </a:xfrm>
          <a:custGeom>
            <a:avLst/>
            <a:gdLst/>
            <a:ahLst/>
            <a:cxnLst/>
            <a:rect l="l" t="t" r="r" b="b"/>
            <a:pathLst>
              <a:path w="2148840" h="31750">
                <a:moveTo>
                  <a:pt x="0" y="4318"/>
                </a:moveTo>
                <a:lnTo>
                  <a:pt x="21590" y="6476"/>
                </a:lnTo>
                <a:lnTo>
                  <a:pt x="21590" y="6476"/>
                </a:lnTo>
                <a:lnTo>
                  <a:pt x="38227" y="4318"/>
                </a:lnTo>
                <a:lnTo>
                  <a:pt x="56896" y="3301"/>
                </a:lnTo>
                <a:lnTo>
                  <a:pt x="76708" y="1143"/>
                </a:lnTo>
                <a:lnTo>
                  <a:pt x="98298" y="0"/>
                </a:lnTo>
                <a:lnTo>
                  <a:pt x="98298" y="0"/>
                </a:lnTo>
                <a:lnTo>
                  <a:pt x="123571" y="1143"/>
                </a:lnTo>
                <a:lnTo>
                  <a:pt x="149860" y="3301"/>
                </a:lnTo>
                <a:lnTo>
                  <a:pt x="177165" y="4318"/>
                </a:lnTo>
                <a:lnTo>
                  <a:pt x="205613" y="6476"/>
                </a:lnTo>
                <a:lnTo>
                  <a:pt x="230759" y="6476"/>
                </a:lnTo>
                <a:lnTo>
                  <a:pt x="253873" y="8636"/>
                </a:lnTo>
                <a:lnTo>
                  <a:pt x="275844" y="11937"/>
                </a:lnTo>
                <a:lnTo>
                  <a:pt x="294132" y="12954"/>
                </a:lnTo>
                <a:lnTo>
                  <a:pt x="311785" y="11937"/>
                </a:lnTo>
                <a:lnTo>
                  <a:pt x="331597" y="10794"/>
                </a:lnTo>
                <a:lnTo>
                  <a:pt x="354584" y="10794"/>
                </a:lnTo>
                <a:lnTo>
                  <a:pt x="380873" y="10794"/>
                </a:lnTo>
                <a:lnTo>
                  <a:pt x="411480" y="9779"/>
                </a:lnTo>
                <a:lnTo>
                  <a:pt x="474218" y="9779"/>
                </a:lnTo>
                <a:lnTo>
                  <a:pt x="501523" y="8636"/>
                </a:lnTo>
                <a:lnTo>
                  <a:pt x="526415" y="9779"/>
                </a:lnTo>
                <a:lnTo>
                  <a:pt x="548386" y="9779"/>
                </a:lnTo>
                <a:lnTo>
                  <a:pt x="567055" y="10794"/>
                </a:lnTo>
                <a:lnTo>
                  <a:pt x="585724" y="10794"/>
                </a:lnTo>
                <a:lnTo>
                  <a:pt x="601980" y="10794"/>
                </a:lnTo>
                <a:lnTo>
                  <a:pt x="618490" y="10794"/>
                </a:lnTo>
                <a:lnTo>
                  <a:pt x="634746" y="10794"/>
                </a:lnTo>
                <a:lnTo>
                  <a:pt x="651256" y="11937"/>
                </a:lnTo>
                <a:lnTo>
                  <a:pt x="670052" y="11937"/>
                </a:lnTo>
                <a:lnTo>
                  <a:pt x="688721" y="11937"/>
                </a:lnTo>
                <a:lnTo>
                  <a:pt x="707136" y="12954"/>
                </a:lnTo>
                <a:lnTo>
                  <a:pt x="729107" y="12954"/>
                </a:lnTo>
                <a:lnTo>
                  <a:pt x="752094" y="10794"/>
                </a:lnTo>
                <a:lnTo>
                  <a:pt x="774065" y="9779"/>
                </a:lnTo>
                <a:lnTo>
                  <a:pt x="798195" y="11937"/>
                </a:lnTo>
                <a:lnTo>
                  <a:pt x="822960" y="12954"/>
                </a:lnTo>
                <a:lnTo>
                  <a:pt x="845312" y="14097"/>
                </a:lnTo>
                <a:lnTo>
                  <a:pt x="868045" y="14097"/>
                </a:lnTo>
                <a:lnTo>
                  <a:pt x="891032" y="14097"/>
                </a:lnTo>
                <a:lnTo>
                  <a:pt x="911987" y="15112"/>
                </a:lnTo>
                <a:lnTo>
                  <a:pt x="934593" y="16256"/>
                </a:lnTo>
                <a:lnTo>
                  <a:pt x="964438" y="17272"/>
                </a:lnTo>
                <a:lnTo>
                  <a:pt x="995045" y="16256"/>
                </a:lnTo>
                <a:lnTo>
                  <a:pt x="1024636" y="15112"/>
                </a:lnTo>
                <a:lnTo>
                  <a:pt x="1050925" y="16256"/>
                </a:lnTo>
                <a:lnTo>
                  <a:pt x="1122172" y="16256"/>
                </a:lnTo>
                <a:lnTo>
                  <a:pt x="1195197" y="16256"/>
                </a:lnTo>
                <a:lnTo>
                  <a:pt x="1220470" y="18415"/>
                </a:lnTo>
                <a:lnTo>
                  <a:pt x="1247775" y="21590"/>
                </a:lnTo>
                <a:lnTo>
                  <a:pt x="1269746" y="24892"/>
                </a:lnTo>
                <a:lnTo>
                  <a:pt x="1293876" y="24892"/>
                </a:lnTo>
                <a:lnTo>
                  <a:pt x="1318006" y="23749"/>
                </a:lnTo>
                <a:lnTo>
                  <a:pt x="1340993" y="24892"/>
                </a:lnTo>
                <a:lnTo>
                  <a:pt x="1359789" y="27050"/>
                </a:lnTo>
                <a:lnTo>
                  <a:pt x="1377061" y="28067"/>
                </a:lnTo>
                <a:lnTo>
                  <a:pt x="1394714" y="27050"/>
                </a:lnTo>
                <a:lnTo>
                  <a:pt x="1412367" y="25907"/>
                </a:lnTo>
                <a:lnTo>
                  <a:pt x="1430020" y="25907"/>
                </a:lnTo>
                <a:lnTo>
                  <a:pt x="1447292" y="25907"/>
                </a:lnTo>
                <a:lnTo>
                  <a:pt x="1465961" y="25907"/>
                </a:lnTo>
                <a:lnTo>
                  <a:pt x="1484376" y="27050"/>
                </a:lnTo>
                <a:lnTo>
                  <a:pt x="1507363" y="27050"/>
                </a:lnTo>
                <a:lnTo>
                  <a:pt x="1556639" y="27050"/>
                </a:lnTo>
                <a:lnTo>
                  <a:pt x="1630172" y="27050"/>
                </a:lnTo>
                <a:lnTo>
                  <a:pt x="1654302" y="27050"/>
                </a:lnTo>
                <a:lnTo>
                  <a:pt x="1680464" y="28067"/>
                </a:lnTo>
                <a:lnTo>
                  <a:pt x="1704340" y="29210"/>
                </a:lnTo>
                <a:lnTo>
                  <a:pt x="1774444" y="29210"/>
                </a:lnTo>
                <a:lnTo>
                  <a:pt x="1823847" y="29210"/>
                </a:lnTo>
                <a:lnTo>
                  <a:pt x="1874266" y="29210"/>
                </a:lnTo>
                <a:lnTo>
                  <a:pt x="1901571" y="29210"/>
                </a:lnTo>
                <a:lnTo>
                  <a:pt x="1930019" y="30225"/>
                </a:lnTo>
                <a:lnTo>
                  <a:pt x="1960626" y="31368"/>
                </a:lnTo>
                <a:lnTo>
                  <a:pt x="1991233" y="31368"/>
                </a:lnTo>
                <a:lnTo>
                  <a:pt x="2018538" y="31368"/>
                </a:lnTo>
                <a:lnTo>
                  <a:pt x="2044065" y="31368"/>
                </a:lnTo>
                <a:lnTo>
                  <a:pt x="2066798" y="31368"/>
                </a:lnTo>
                <a:lnTo>
                  <a:pt x="2066798" y="31368"/>
                </a:lnTo>
                <a:lnTo>
                  <a:pt x="2088769" y="30225"/>
                </a:lnTo>
                <a:lnTo>
                  <a:pt x="2107438" y="29210"/>
                </a:lnTo>
                <a:lnTo>
                  <a:pt x="2123694" y="27050"/>
                </a:lnTo>
                <a:lnTo>
                  <a:pt x="2138045" y="24892"/>
                </a:lnTo>
                <a:lnTo>
                  <a:pt x="2148840" y="2273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81115" y="2138552"/>
            <a:ext cx="1898650" cy="89535"/>
          </a:xfrm>
          <a:custGeom>
            <a:avLst/>
            <a:gdLst/>
            <a:ahLst/>
            <a:cxnLst/>
            <a:rect l="l" t="t" r="r" b="b"/>
            <a:pathLst>
              <a:path w="1898650" h="89535">
                <a:moveTo>
                  <a:pt x="0" y="6476"/>
                </a:moveTo>
                <a:lnTo>
                  <a:pt x="0" y="6476"/>
                </a:lnTo>
                <a:lnTo>
                  <a:pt x="5714" y="18795"/>
                </a:lnTo>
                <a:lnTo>
                  <a:pt x="10795" y="29590"/>
                </a:lnTo>
                <a:lnTo>
                  <a:pt x="20828" y="39243"/>
                </a:lnTo>
                <a:lnTo>
                  <a:pt x="31623" y="50037"/>
                </a:lnTo>
                <a:lnTo>
                  <a:pt x="43814" y="60197"/>
                </a:lnTo>
                <a:lnTo>
                  <a:pt x="55753" y="69850"/>
                </a:lnTo>
                <a:lnTo>
                  <a:pt x="55753" y="69850"/>
                </a:lnTo>
                <a:lnTo>
                  <a:pt x="67563" y="79628"/>
                </a:lnTo>
                <a:lnTo>
                  <a:pt x="84200" y="86106"/>
                </a:lnTo>
                <a:lnTo>
                  <a:pt x="102870" y="89281"/>
                </a:lnTo>
                <a:lnTo>
                  <a:pt x="125984" y="88264"/>
                </a:lnTo>
                <a:lnTo>
                  <a:pt x="150113" y="82803"/>
                </a:lnTo>
                <a:lnTo>
                  <a:pt x="173100" y="73151"/>
                </a:lnTo>
                <a:lnTo>
                  <a:pt x="194691" y="62356"/>
                </a:lnTo>
                <a:lnTo>
                  <a:pt x="215646" y="51562"/>
                </a:lnTo>
                <a:lnTo>
                  <a:pt x="231012" y="41401"/>
                </a:lnTo>
                <a:lnTo>
                  <a:pt x="243967" y="33908"/>
                </a:lnTo>
                <a:lnTo>
                  <a:pt x="257301" y="28447"/>
                </a:lnTo>
                <a:lnTo>
                  <a:pt x="271399" y="27431"/>
                </a:lnTo>
                <a:lnTo>
                  <a:pt x="271399" y="27431"/>
                </a:lnTo>
                <a:lnTo>
                  <a:pt x="285750" y="29590"/>
                </a:lnTo>
                <a:lnTo>
                  <a:pt x="300863" y="34925"/>
                </a:lnTo>
                <a:lnTo>
                  <a:pt x="317500" y="42544"/>
                </a:lnTo>
                <a:lnTo>
                  <a:pt x="335153" y="50037"/>
                </a:lnTo>
                <a:lnTo>
                  <a:pt x="353441" y="58038"/>
                </a:lnTo>
                <a:lnTo>
                  <a:pt x="376809" y="63372"/>
                </a:lnTo>
                <a:lnTo>
                  <a:pt x="400685" y="66293"/>
                </a:lnTo>
                <a:lnTo>
                  <a:pt x="423672" y="65150"/>
                </a:lnTo>
                <a:lnTo>
                  <a:pt x="444500" y="61213"/>
                </a:lnTo>
                <a:lnTo>
                  <a:pt x="464312" y="55498"/>
                </a:lnTo>
                <a:lnTo>
                  <a:pt x="481584" y="50037"/>
                </a:lnTo>
                <a:lnTo>
                  <a:pt x="500380" y="42544"/>
                </a:lnTo>
                <a:lnTo>
                  <a:pt x="516889" y="36068"/>
                </a:lnTo>
                <a:lnTo>
                  <a:pt x="533146" y="31750"/>
                </a:lnTo>
                <a:lnTo>
                  <a:pt x="550799" y="30606"/>
                </a:lnTo>
                <a:lnTo>
                  <a:pt x="570230" y="31750"/>
                </a:lnTo>
                <a:lnTo>
                  <a:pt x="591438" y="36068"/>
                </a:lnTo>
                <a:lnTo>
                  <a:pt x="609726" y="41401"/>
                </a:lnTo>
                <a:lnTo>
                  <a:pt x="627380" y="49021"/>
                </a:lnTo>
                <a:lnTo>
                  <a:pt x="646176" y="56514"/>
                </a:lnTo>
                <a:lnTo>
                  <a:pt x="665607" y="63372"/>
                </a:lnTo>
                <a:lnTo>
                  <a:pt x="688593" y="69850"/>
                </a:lnTo>
                <a:lnTo>
                  <a:pt x="712724" y="76707"/>
                </a:lnTo>
                <a:lnTo>
                  <a:pt x="739013" y="80644"/>
                </a:lnTo>
                <a:lnTo>
                  <a:pt x="764286" y="80644"/>
                </a:lnTo>
                <a:lnTo>
                  <a:pt x="764286" y="80644"/>
                </a:lnTo>
                <a:lnTo>
                  <a:pt x="788288" y="76707"/>
                </a:lnTo>
                <a:lnTo>
                  <a:pt x="808863" y="72008"/>
                </a:lnTo>
                <a:lnTo>
                  <a:pt x="828675" y="66293"/>
                </a:lnTo>
                <a:lnTo>
                  <a:pt x="847343" y="61213"/>
                </a:lnTo>
                <a:lnTo>
                  <a:pt x="866775" y="55498"/>
                </a:lnTo>
                <a:lnTo>
                  <a:pt x="884428" y="52196"/>
                </a:lnTo>
                <a:lnTo>
                  <a:pt x="903224" y="51562"/>
                </a:lnTo>
                <a:lnTo>
                  <a:pt x="921892" y="53339"/>
                </a:lnTo>
                <a:lnTo>
                  <a:pt x="941324" y="58673"/>
                </a:lnTo>
                <a:lnTo>
                  <a:pt x="963676" y="65150"/>
                </a:lnTo>
                <a:lnTo>
                  <a:pt x="985265" y="72008"/>
                </a:lnTo>
                <a:lnTo>
                  <a:pt x="1009395" y="76707"/>
                </a:lnTo>
                <a:lnTo>
                  <a:pt x="1036701" y="79628"/>
                </a:lnTo>
                <a:lnTo>
                  <a:pt x="1062989" y="80644"/>
                </a:lnTo>
                <a:lnTo>
                  <a:pt x="1083944" y="80644"/>
                </a:lnTo>
                <a:lnTo>
                  <a:pt x="1083944" y="80644"/>
                </a:lnTo>
                <a:lnTo>
                  <a:pt x="1103757" y="78485"/>
                </a:lnTo>
                <a:lnTo>
                  <a:pt x="1125347" y="74168"/>
                </a:lnTo>
                <a:lnTo>
                  <a:pt x="1149731" y="69850"/>
                </a:lnTo>
                <a:lnTo>
                  <a:pt x="1172464" y="64515"/>
                </a:lnTo>
                <a:lnTo>
                  <a:pt x="1194435" y="58673"/>
                </a:lnTo>
                <a:lnTo>
                  <a:pt x="1215263" y="54356"/>
                </a:lnTo>
                <a:lnTo>
                  <a:pt x="1235075" y="52196"/>
                </a:lnTo>
                <a:lnTo>
                  <a:pt x="1254506" y="52196"/>
                </a:lnTo>
                <a:lnTo>
                  <a:pt x="1254506" y="52196"/>
                </a:lnTo>
                <a:lnTo>
                  <a:pt x="1274317" y="54356"/>
                </a:lnTo>
                <a:lnTo>
                  <a:pt x="1295273" y="60197"/>
                </a:lnTo>
                <a:lnTo>
                  <a:pt x="1317243" y="66293"/>
                </a:lnTo>
                <a:lnTo>
                  <a:pt x="1337690" y="72008"/>
                </a:lnTo>
                <a:lnTo>
                  <a:pt x="1356487" y="76707"/>
                </a:lnTo>
                <a:lnTo>
                  <a:pt x="1375156" y="79628"/>
                </a:lnTo>
                <a:lnTo>
                  <a:pt x="1394587" y="78485"/>
                </a:lnTo>
                <a:lnTo>
                  <a:pt x="1417955" y="74168"/>
                </a:lnTo>
                <a:lnTo>
                  <a:pt x="1442847" y="70993"/>
                </a:lnTo>
                <a:lnTo>
                  <a:pt x="1464056" y="66293"/>
                </a:lnTo>
                <a:lnTo>
                  <a:pt x="1481328" y="62356"/>
                </a:lnTo>
                <a:lnTo>
                  <a:pt x="1496440" y="56514"/>
                </a:lnTo>
                <a:lnTo>
                  <a:pt x="1511935" y="51562"/>
                </a:lnTo>
                <a:lnTo>
                  <a:pt x="1528444" y="44703"/>
                </a:lnTo>
                <a:lnTo>
                  <a:pt x="1543685" y="39243"/>
                </a:lnTo>
                <a:lnTo>
                  <a:pt x="1559052" y="38226"/>
                </a:lnTo>
                <a:lnTo>
                  <a:pt x="1574545" y="40385"/>
                </a:lnTo>
                <a:lnTo>
                  <a:pt x="1591817" y="45719"/>
                </a:lnTo>
                <a:lnTo>
                  <a:pt x="1611630" y="50037"/>
                </a:lnTo>
                <a:lnTo>
                  <a:pt x="1633601" y="52196"/>
                </a:lnTo>
                <a:lnTo>
                  <a:pt x="1655190" y="52196"/>
                </a:lnTo>
                <a:lnTo>
                  <a:pt x="1678305" y="51562"/>
                </a:lnTo>
                <a:lnTo>
                  <a:pt x="1700276" y="47878"/>
                </a:lnTo>
                <a:lnTo>
                  <a:pt x="1722247" y="42544"/>
                </a:lnTo>
                <a:lnTo>
                  <a:pt x="1740915" y="38226"/>
                </a:lnTo>
                <a:lnTo>
                  <a:pt x="1758188" y="34925"/>
                </a:lnTo>
                <a:lnTo>
                  <a:pt x="1776857" y="33908"/>
                </a:lnTo>
                <a:lnTo>
                  <a:pt x="1795272" y="36068"/>
                </a:lnTo>
                <a:lnTo>
                  <a:pt x="1815464" y="40385"/>
                </a:lnTo>
                <a:lnTo>
                  <a:pt x="1833753" y="44703"/>
                </a:lnTo>
                <a:lnTo>
                  <a:pt x="1852549" y="47878"/>
                </a:lnTo>
                <a:lnTo>
                  <a:pt x="1868678" y="49021"/>
                </a:lnTo>
                <a:lnTo>
                  <a:pt x="1884172" y="44703"/>
                </a:lnTo>
                <a:lnTo>
                  <a:pt x="1896110" y="37083"/>
                </a:lnTo>
                <a:lnTo>
                  <a:pt x="1898523" y="27431"/>
                </a:lnTo>
                <a:lnTo>
                  <a:pt x="1889633" y="14096"/>
                </a:lnTo>
                <a:lnTo>
                  <a:pt x="1873377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52258" y="1805177"/>
            <a:ext cx="418465" cy="121920"/>
          </a:xfrm>
          <a:custGeom>
            <a:avLst/>
            <a:gdLst/>
            <a:ahLst/>
            <a:cxnLst/>
            <a:rect l="l" t="t" r="r" b="b"/>
            <a:pathLst>
              <a:path w="418465" h="121919">
                <a:moveTo>
                  <a:pt x="0" y="75311"/>
                </a:moveTo>
                <a:lnTo>
                  <a:pt x="0" y="75311"/>
                </a:lnTo>
                <a:lnTo>
                  <a:pt x="7493" y="91440"/>
                </a:lnTo>
                <a:lnTo>
                  <a:pt x="16510" y="103378"/>
                </a:lnTo>
                <a:lnTo>
                  <a:pt x="30607" y="114173"/>
                </a:lnTo>
                <a:lnTo>
                  <a:pt x="49275" y="119634"/>
                </a:lnTo>
                <a:lnTo>
                  <a:pt x="70104" y="121793"/>
                </a:lnTo>
                <a:lnTo>
                  <a:pt x="88519" y="118491"/>
                </a:lnTo>
                <a:lnTo>
                  <a:pt x="107188" y="112014"/>
                </a:lnTo>
                <a:lnTo>
                  <a:pt x="128143" y="103378"/>
                </a:lnTo>
                <a:lnTo>
                  <a:pt x="150749" y="94742"/>
                </a:lnTo>
                <a:lnTo>
                  <a:pt x="176402" y="83947"/>
                </a:lnTo>
                <a:lnTo>
                  <a:pt x="199009" y="73151"/>
                </a:lnTo>
                <a:lnTo>
                  <a:pt x="227457" y="63119"/>
                </a:lnTo>
                <a:lnTo>
                  <a:pt x="260604" y="53340"/>
                </a:lnTo>
                <a:lnTo>
                  <a:pt x="290068" y="44704"/>
                </a:lnTo>
                <a:lnTo>
                  <a:pt x="315341" y="38226"/>
                </a:lnTo>
                <a:lnTo>
                  <a:pt x="337947" y="31750"/>
                </a:lnTo>
                <a:lnTo>
                  <a:pt x="360299" y="27432"/>
                </a:lnTo>
                <a:lnTo>
                  <a:pt x="378714" y="21971"/>
                </a:lnTo>
                <a:lnTo>
                  <a:pt x="395224" y="17653"/>
                </a:lnTo>
                <a:lnTo>
                  <a:pt x="408177" y="11937"/>
                </a:lnTo>
                <a:lnTo>
                  <a:pt x="416179" y="8000"/>
                </a:lnTo>
                <a:lnTo>
                  <a:pt x="41833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58658" y="1811019"/>
            <a:ext cx="3175" cy="13335"/>
          </a:xfrm>
          <a:custGeom>
            <a:avLst/>
            <a:gdLst/>
            <a:ahLst/>
            <a:cxnLst/>
            <a:rect l="l" t="t" r="r" b="b"/>
            <a:pathLst>
              <a:path w="3175" h="13335">
                <a:moveTo>
                  <a:pt x="2921" y="0"/>
                </a:moveTo>
                <a:lnTo>
                  <a:pt x="2921" y="0"/>
                </a:lnTo>
                <a:lnTo>
                  <a:pt x="0" y="129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29511" y="792479"/>
            <a:ext cx="1853945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824220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Advancement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Amphibians</a:t>
            </a:r>
            <a:r>
              <a:rPr sz="1500" spc="-170" dirty="0">
                <a:latin typeface="Lucida Sans"/>
                <a:cs typeface="Lucida Sans"/>
              </a:rPr>
              <a:t> </a:t>
            </a:r>
            <a:r>
              <a:rPr sz="1500" spc="-20" dirty="0">
                <a:latin typeface="Lucida Sans"/>
                <a:cs typeface="Lucida Sans"/>
              </a:rPr>
              <a:t>show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advancement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over</a:t>
            </a:r>
            <a:r>
              <a:rPr sz="1500" spc="-1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the</a:t>
            </a:r>
            <a:r>
              <a:rPr sz="1500" spc="-12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fishes</a:t>
            </a:r>
            <a:r>
              <a:rPr sz="1500" spc="-12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in</a:t>
            </a:r>
            <a:r>
              <a:rPr sz="1500" spc="-114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having</a:t>
            </a:r>
            <a:endParaRPr sz="1500">
              <a:latin typeface="Lucida Sans"/>
              <a:cs typeface="Lucida Sans"/>
            </a:endParaRPr>
          </a:p>
          <a:p>
            <a:pPr marL="652780" lvl="1" indent="-318135">
              <a:lnSpc>
                <a:spcPct val="100000"/>
              </a:lnSpc>
              <a:buClr>
                <a:srgbClr val="000000"/>
              </a:buClr>
              <a:buFont typeface="Lucida Sans"/>
              <a:buAutoNum type="romanLcParenBoth"/>
              <a:tabLst>
                <a:tab pos="652145" algn="l"/>
                <a:tab pos="653415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pentadactyl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limbs </a:t>
            </a:r>
            <a:r>
              <a:rPr sz="1500" spc="-75" dirty="0">
                <a:latin typeface="Lucida Sans"/>
                <a:cs typeface="Lucida Sans"/>
              </a:rPr>
              <a:t>for </a:t>
            </a:r>
            <a:r>
              <a:rPr sz="1500" spc="-65" dirty="0">
                <a:latin typeface="Lucida Sans"/>
                <a:cs typeface="Lucida Sans"/>
              </a:rPr>
              <a:t>movement </a:t>
            </a:r>
            <a:r>
              <a:rPr sz="1500" spc="-80" dirty="0">
                <a:latin typeface="Lucida Sans"/>
                <a:cs typeface="Lucida Sans"/>
              </a:rPr>
              <a:t>on</a:t>
            </a:r>
            <a:r>
              <a:rPr sz="1500" spc="-34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land,</a:t>
            </a:r>
            <a:endParaRPr sz="1500">
              <a:latin typeface="Lucida Sans"/>
              <a:cs typeface="Lucida Sans"/>
            </a:endParaRPr>
          </a:p>
          <a:p>
            <a:pPr marL="646430" lvl="1" indent="-311785">
              <a:lnSpc>
                <a:spcPct val="100000"/>
              </a:lnSpc>
              <a:buClr>
                <a:srgbClr val="000000"/>
              </a:buClr>
              <a:buFont typeface="Lucida Sans"/>
              <a:buAutoNum type="romanLcParenBoth"/>
              <a:tabLst>
                <a:tab pos="647065" algn="l"/>
              </a:tabLst>
            </a:pP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eyelids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tear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glands </a:t>
            </a:r>
            <a:r>
              <a:rPr sz="1500" spc="-70" dirty="0">
                <a:latin typeface="Lucida Sans"/>
                <a:cs typeface="Lucida Sans"/>
              </a:rPr>
              <a:t>for protecting </a:t>
            </a:r>
            <a:r>
              <a:rPr sz="1500" spc="-40" dirty="0">
                <a:latin typeface="Lucida Sans"/>
                <a:cs typeface="Lucida Sans"/>
              </a:rPr>
              <a:t>eyes</a:t>
            </a:r>
            <a:r>
              <a:rPr sz="1500" spc="-335" dirty="0">
                <a:latin typeface="Lucida Sans"/>
                <a:cs typeface="Lucida Sans"/>
              </a:rPr>
              <a:t> </a:t>
            </a:r>
            <a:r>
              <a:rPr sz="1500" spc="-80" dirty="0">
                <a:latin typeface="Lucida Sans"/>
                <a:cs typeface="Lucida Sans"/>
              </a:rPr>
              <a:t>on </a:t>
            </a:r>
            <a:r>
              <a:rPr sz="1500" spc="-75" dirty="0">
                <a:latin typeface="Lucida Sans"/>
                <a:cs typeface="Lucida Sans"/>
              </a:rPr>
              <a:t>land,</a:t>
            </a:r>
            <a:endParaRPr sz="1500">
              <a:latin typeface="Lucida Sans"/>
              <a:cs typeface="Lucida Sans"/>
            </a:endParaRPr>
          </a:p>
          <a:p>
            <a:pPr marL="637540" lvl="1" indent="-30289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Lucida Sans"/>
              <a:buAutoNum type="romanLcParenBoth"/>
              <a:tabLst>
                <a:tab pos="63817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iddle ear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to </a:t>
            </a:r>
            <a:r>
              <a:rPr sz="1500" spc="-70" dirty="0">
                <a:latin typeface="Lucida Sans"/>
                <a:cs typeface="Lucida Sans"/>
              </a:rPr>
              <a:t>transmit </a:t>
            </a:r>
            <a:r>
              <a:rPr sz="1500" spc="-65" dirty="0">
                <a:latin typeface="Lucida Sans"/>
                <a:cs typeface="Lucida Sans"/>
              </a:rPr>
              <a:t>aerial </a:t>
            </a:r>
            <a:r>
              <a:rPr sz="1500" spc="-75" dirty="0">
                <a:latin typeface="Lucida Sans"/>
                <a:cs typeface="Lucida Sans"/>
              </a:rPr>
              <a:t>sound </a:t>
            </a:r>
            <a:r>
              <a:rPr sz="1500" spc="-5" dirty="0">
                <a:latin typeface="Lucida Sans"/>
                <a:cs typeface="Lucida Sans"/>
              </a:rPr>
              <a:t>waves </a:t>
            </a:r>
            <a:r>
              <a:rPr sz="1500" spc="-75" dirty="0">
                <a:latin typeface="Lucida Sans"/>
                <a:cs typeface="Lucida Sans"/>
              </a:rPr>
              <a:t>to </a:t>
            </a:r>
            <a:r>
              <a:rPr sz="1500" spc="-60" dirty="0">
                <a:latin typeface="Lucida Sans"/>
                <a:cs typeface="Lucida Sans"/>
              </a:rPr>
              <a:t>the </a:t>
            </a:r>
            <a:r>
              <a:rPr sz="1500" spc="-70" dirty="0">
                <a:latin typeface="Lucida Sans"/>
                <a:cs typeface="Lucida Sans"/>
              </a:rPr>
              <a:t>internal</a:t>
            </a:r>
            <a:r>
              <a:rPr sz="1500" spc="-345" dirty="0">
                <a:latin typeface="Lucida Sans"/>
                <a:cs typeface="Lucida Sans"/>
              </a:rPr>
              <a:t> </a:t>
            </a:r>
            <a:r>
              <a:rPr sz="1500" spc="-75" dirty="0">
                <a:latin typeface="Lucida Sans"/>
                <a:cs typeface="Lucida Sans"/>
              </a:rPr>
              <a:t>ear,</a:t>
            </a:r>
            <a:endParaRPr sz="1500">
              <a:latin typeface="Lucida Sans"/>
              <a:cs typeface="Lucida Sans"/>
            </a:endParaRPr>
          </a:p>
          <a:p>
            <a:pPr marL="649605" lvl="1" indent="-314960">
              <a:lnSpc>
                <a:spcPct val="100000"/>
              </a:lnSpc>
              <a:buClr>
                <a:srgbClr val="000000"/>
              </a:buClr>
              <a:buFont typeface="Lucida Sans"/>
              <a:buAutoNum type="romanLcParenBoth"/>
              <a:tabLst>
                <a:tab pos="650240" algn="l"/>
              </a:tabLst>
            </a:pP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true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tongue </a:t>
            </a:r>
            <a:r>
              <a:rPr sz="1500" spc="-75" dirty="0">
                <a:latin typeface="Lucida Sans"/>
                <a:cs typeface="Lucida Sans"/>
              </a:rPr>
              <a:t>to </a:t>
            </a:r>
            <a:r>
              <a:rPr sz="1500" spc="-65" dirty="0">
                <a:latin typeface="Lucida Sans"/>
                <a:cs typeface="Lucida Sans"/>
              </a:rPr>
              <a:t>capture</a:t>
            </a:r>
            <a:r>
              <a:rPr sz="1500" spc="-160" dirty="0">
                <a:latin typeface="Lucida Sans"/>
                <a:cs typeface="Lucida Sans"/>
              </a:rPr>
              <a:t> </a:t>
            </a:r>
            <a:r>
              <a:rPr sz="1500" spc="-85" dirty="0">
                <a:latin typeface="Lucida Sans"/>
                <a:cs typeface="Lucida Sans"/>
              </a:rPr>
              <a:t>food,</a:t>
            </a:r>
            <a:endParaRPr sz="1500">
              <a:latin typeface="Lucida Sans"/>
              <a:cs typeface="Lucida Sans"/>
            </a:endParaRPr>
          </a:p>
          <a:p>
            <a:pPr marL="652780" lvl="1" indent="-318135">
              <a:lnSpc>
                <a:spcPct val="100000"/>
              </a:lnSpc>
              <a:buClr>
                <a:srgbClr val="000000"/>
              </a:buClr>
              <a:buFont typeface="Lucida Sans"/>
              <a:buAutoNum type="romanLcParenBoth"/>
              <a:tabLst>
                <a:tab pos="653415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internal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nares </a:t>
            </a:r>
            <a:r>
              <a:rPr sz="1500" spc="-60" dirty="0">
                <a:latin typeface="Lucida Sans"/>
                <a:cs typeface="Lucida Sans"/>
              </a:rPr>
              <a:t>and </a:t>
            </a:r>
            <a:r>
              <a:rPr sz="1500" spc="-70" dirty="0">
                <a:latin typeface="Lucida Sans"/>
                <a:cs typeface="Lucida Sans"/>
              </a:rPr>
              <a:t>lungs </a:t>
            </a:r>
            <a:r>
              <a:rPr sz="1500" spc="-75" dirty="0">
                <a:latin typeface="Lucida Sans"/>
                <a:cs typeface="Lucida Sans"/>
              </a:rPr>
              <a:t>for </a:t>
            </a:r>
            <a:r>
              <a:rPr sz="1500" spc="-65" dirty="0">
                <a:latin typeface="Lucida Sans"/>
                <a:cs typeface="Lucida Sans"/>
              </a:rPr>
              <a:t>air</a:t>
            </a:r>
            <a:r>
              <a:rPr sz="1500" spc="-265" dirty="0">
                <a:latin typeface="Lucida Sans"/>
                <a:cs typeface="Lucida Sans"/>
              </a:rPr>
              <a:t> </a:t>
            </a:r>
            <a:r>
              <a:rPr sz="1500" spc="-70" dirty="0">
                <a:latin typeface="Lucida Sans"/>
                <a:cs typeface="Lucida Sans"/>
              </a:rPr>
              <a:t>breathing,</a:t>
            </a:r>
            <a:endParaRPr sz="1500">
              <a:latin typeface="Lucida Sans"/>
              <a:cs typeface="Lucida Sans"/>
            </a:endParaRPr>
          </a:p>
          <a:p>
            <a:pPr marL="652780" lvl="1" indent="-318135">
              <a:lnSpc>
                <a:spcPct val="100000"/>
              </a:lnSpc>
              <a:buClr>
                <a:srgbClr val="000000"/>
              </a:buClr>
              <a:buFont typeface="Lucida Sans"/>
              <a:buAutoNum type="romanLcParenBoth"/>
              <a:tabLst>
                <a:tab pos="653415" algn="l"/>
              </a:tabLst>
            </a:pPr>
            <a:r>
              <a:rPr sz="1500" b="1" spc="45" dirty="0">
                <a:solidFill>
                  <a:srgbClr val="CC0000"/>
                </a:solidFill>
                <a:latin typeface="Arial"/>
                <a:cs typeface="Arial"/>
              </a:rPr>
              <a:t>two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auricles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11985" y="1866391"/>
            <a:ext cx="1463040" cy="28575"/>
          </a:xfrm>
          <a:custGeom>
            <a:avLst/>
            <a:gdLst/>
            <a:ahLst/>
            <a:cxnLst/>
            <a:rect l="l" t="t" r="r" b="b"/>
            <a:pathLst>
              <a:path w="1463039" h="28575">
                <a:moveTo>
                  <a:pt x="0" y="28448"/>
                </a:moveTo>
                <a:lnTo>
                  <a:pt x="0" y="28448"/>
                </a:lnTo>
                <a:lnTo>
                  <a:pt x="7619" y="25908"/>
                </a:lnTo>
                <a:lnTo>
                  <a:pt x="21970" y="25908"/>
                </a:lnTo>
                <a:lnTo>
                  <a:pt x="41401" y="25908"/>
                </a:lnTo>
                <a:lnTo>
                  <a:pt x="63372" y="25146"/>
                </a:lnTo>
                <a:lnTo>
                  <a:pt x="85343" y="24130"/>
                </a:lnTo>
                <a:lnTo>
                  <a:pt x="106171" y="22987"/>
                </a:lnTo>
                <a:lnTo>
                  <a:pt x="125983" y="22987"/>
                </a:lnTo>
                <a:lnTo>
                  <a:pt x="147573" y="22987"/>
                </a:lnTo>
                <a:lnTo>
                  <a:pt x="169544" y="24130"/>
                </a:lnTo>
                <a:lnTo>
                  <a:pt x="192658" y="22987"/>
                </a:lnTo>
                <a:lnTo>
                  <a:pt x="216662" y="22987"/>
                </a:lnTo>
                <a:lnTo>
                  <a:pt x="242950" y="22987"/>
                </a:lnTo>
                <a:lnTo>
                  <a:pt x="264921" y="22987"/>
                </a:lnTo>
                <a:lnTo>
                  <a:pt x="283337" y="19431"/>
                </a:lnTo>
                <a:lnTo>
                  <a:pt x="302006" y="16510"/>
                </a:lnTo>
                <a:lnTo>
                  <a:pt x="319658" y="16510"/>
                </a:lnTo>
                <a:lnTo>
                  <a:pt x="338454" y="16510"/>
                </a:lnTo>
                <a:lnTo>
                  <a:pt x="355726" y="17272"/>
                </a:lnTo>
                <a:lnTo>
                  <a:pt x="376554" y="16510"/>
                </a:lnTo>
                <a:lnTo>
                  <a:pt x="400684" y="15494"/>
                </a:lnTo>
                <a:lnTo>
                  <a:pt x="426973" y="14351"/>
                </a:lnTo>
                <a:lnTo>
                  <a:pt x="454278" y="13335"/>
                </a:lnTo>
                <a:lnTo>
                  <a:pt x="454278" y="13335"/>
                </a:lnTo>
                <a:lnTo>
                  <a:pt x="482726" y="14351"/>
                </a:lnTo>
                <a:lnTo>
                  <a:pt x="535304" y="14351"/>
                </a:lnTo>
                <a:lnTo>
                  <a:pt x="555878" y="13335"/>
                </a:lnTo>
                <a:lnTo>
                  <a:pt x="577088" y="11176"/>
                </a:lnTo>
                <a:lnTo>
                  <a:pt x="598677" y="9652"/>
                </a:lnTo>
                <a:lnTo>
                  <a:pt x="625347" y="11176"/>
                </a:lnTo>
                <a:lnTo>
                  <a:pt x="625347" y="11176"/>
                </a:lnTo>
                <a:lnTo>
                  <a:pt x="654431" y="9652"/>
                </a:lnTo>
                <a:lnTo>
                  <a:pt x="685038" y="7493"/>
                </a:lnTo>
                <a:lnTo>
                  <a:pt x="718184" y="6858"/>
                </a:lnTo>
                <a:lnTo>
                  <a:pt x="749934" y="7493"/>
                </a:lnTo>
                <a:lnTo>
                  <a:pt x="777239" y="8636"/>
                </a:lnTo>
                <a:lnTo>
                  <a:pt x="802385" y="7493"/>
                </a:lnTo>
                <a:lnTo>
                  <a:pt x="825500" y="6858"/>
                </a:lnTo>
                <a:lnTo>
                  <a:pt x="849629" y="4699"/>
                </a:lnTo>
                <a:lnTo>
                  <a:pt x="876934" y="3175"/>
                </a:lnTo>
                <a:lnTo>
                  <a:pt x="904366" y="3175"/>
                </a:lnTo>
                <a:lnTo>
                  <a:pt x="926972" y="3175"/>
                </a:lnTo>
                <a:lnTo>
                  <a:pt x="926972" y="3175"/>
                </a:lnTo>
                <a:lnTo>
                  <a:pt x="951483" y="4699"/>
                </a:lnTo>
                <a:lnTo>
                  <a:pt x="979932" y="5715"/>
                </a:lnTo>
                <a:lnTo>
                  <a:pt x="1011554" y="6858"/>
                </a:lnTo>
                <a:lnTo>
                  <a:pt x="1041145" y="5715"/>
                </a:lnTo>
                <a:lnTo>
                  <a:pt x="1064133" y="5715"/>
                </a:lnTo>
                <a:lnTo>
                  <a:pt x="1089406" y="6858"/>
                </a:lnTo>
                <a:lnTo>
                  <a:pt x="1112012" y="5715"/>
                </a:lnTo>
                <a:lnTo>
                  <a:pt x="1131823" y="4699"/>
                </a:lnTo>
                <a:lnTo>
                  <a:pt x="1153795" y="5715"/>
                </a:lnTo>
                <a:lnTo>
                  <a:pt x="1177925" y="6858"/>
                </a:lnTo>
                <a:lnTo>
                  <a:pt x="1198752" y="6858"/>
                </a:lnTo>
                <a:lnTo>
                  <a:pt x="1221866" y="7493"/>
                </a:lnTo>
                <a:lnTo>
                  <a:pt x="1244853" y="6858"/>
                </a:lnTo>
                <a:lnTo>
                  <a:pt x="1265808" y="4699"/>
                </a:lnTo>
                <a:lnTo>
                  <a:pt x="1287398" y="3175"/>
                </a:lnTo>
                <a:lnTo>
                  <a:pt x="1309370" y="3175"/>
                </a:lnTo>
                <a:lnTo>
                  <a:pt x="1329182" y="3175"/>
                </a:lnTo>
                <a:lnTo>
                  <a:pt x="1347851" y="5715"/>
                </a:lnTo>
                <a:lnTo>
                  <a:pt x="1367281" y="7493"/>
                </a:lnTo>
                <a:lnTo>
                  <a:pt x="1384935" y="7493"/>
                </a:lnTo>
                <a:lnTo>
                  <a:pt x="1401064" y="6858"/>
                </a:lnTo>
                <a:lnTo>
                  <a:pt x="1416557" y="4699"/>
                </a:lnTo>
                <a:lnTo>
                  <a:pt x="1429892" y="3175"/>
                </a:lnTo>
                <a:lnTo>
                  <a:pt x="1440688" y="3175"/>
                </a:lnTo>
                <a:lnTo>
                  <a:pt x="1450848" y="2159"/>
                </a:lnTo>
                <a:lnTo>
                  <a:pt x="1462659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10588" y="2108707"/>
            <a:ext cx="495300" cy="13335"/>
          </a:xfrm>
          <a:custGeom>
            <a:avLst/>
            <a:gdLst/>
            <a:ahLst/>
            <a:cxnLst/>
            <a:rect l="l" t="t" r="r" b="b"/>
            <a:pathLst>
              <a:path w="495300" h="13335">
                <a:moveTo>
                  <a:pt x="0" y="12954"/>
                </a:moveTo>
                <a:lnTo>
                  <a:pt x="0" y="12954"/>
                </a:lnTo>
                <a:lnTo>
                  <a:pt x="9017" y="10795"/>
                </a:lnTo>
                <a:lnTo>
                  <a:pt x="24384" y="9652"/>
                </a:lnTo>
                <a:lnTo>
                  <a:pt x="43942" y="8636"/>
                </a:lnTo>
                <a:lnTo>
                  <a:pt x="65786" y="7493"/>
                </a:lnTo>
                <a:lnTo>
                  <a:pt x="88900" y="6477"/>
                </a:lnTo>
                <a:lnTo>
                  <a:pt x="109728" y="4318"/>
                </a:lnTo>
                <a:lnTo>
                  <a:pt x="129159" y="3175"/>
                </a:lnTo>
                <a:lnTo>
                  <a:pt x="148970" y="3175"/>
                </a:lnTo>
                <a:lnTo>
                  <a:pt x="167767" y="3175"/>
                </a:lnTo>
                <a:lnTo>
                  <a:pt x="185038" y="3175"/>
                </a:lnTo>
                <a:lnTo>
                  <a:pt x="204850" y="635"/>
                </a:lnTo>
                <a:lnTo>
                  <a:pt x="226060" y="0"/>
                </a:lnTo>
                <a:lnTo>
                  <a:pt x="246506" y="0"/>
                </a:lnTo>
                <a:lnTo>
                  <a:pt x="268478" y="635"/>
                </a:lnTo>
                <a:lnTo>
                  <a:pt x="289432" y="1778"/>
                </a:lnTo>
                <a:lnTo>
                  <a:pt x="310261" y="1778"/>
                </a:lnTo>
                <a:lnTo>
                  <a:pt x="332994" y="635"/>
                </a:lnTo>
                <a:lnTo>
                  <a:pt x="376936" y="635"/>
                </a:lnTo>
                <a:lnTo>
                  <a:pt x="399923" y="0"/>
                </a:lnTo>
                <a:lnTo>
                  <a:pt x="425069" y="0"/>
                </a:lnTo>
                <a:lnTo>
                  <a:pt x="445643" y="0"/>
                </a:lnTo>
                <a:lnTo>
                  <a:pt x="463295" y="3175"/>
                </a:lnTo>
                <a:lnTo>
                  <a:pt x="475488" y="4318"/>
                </a:lnTo>
                <a:lnTo>
                  <a:pt x="475488" y="4318"/>
                </a:lnTo>
                <a:lnTo>
                  <a:pt x="484124" y="1778"/>
                </a:lnTo>
                <a:lnTo>
                  <a:pt x="49530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904870" y="2107564"/>
            <a:ext cx="875030" cy="25400"/>
          </a:xfrm>
          <a:custGeom>
            <a:avLst/>
            <a:gdLst/>
            <a:ahLst/>
            <a:cxnLst/>
            <a:rect l="l" t="t" r="r" b="b"/>
            <a:pathLst>
              <a:path w="875029" h="25400">
                <a:moveTo>
                  <a:pt x="12192" y="24891"/>
                </a:moveTo>
                <a:lnTo>
                  <a:pt x="12192" y="24891"/>
                </a:lnTo>
                <a:lnTo>
                  <a:pt x="0" y="15112"/>
                </a:lnTo>
                <a:lnTo>
                  <a:pt x="14351" y="13334"/>
                </a:lnTo>
                <a:lnTo>
                  <a:pt x="32004" y="11937"/>
                </a:lnTo>
                <a:lnTo>
                  <a:pt x="53593" y="9778"/>
                </a:lnTo>
                <a:lnTo>
                  <a:pt x="75565" y="7619"/>
                </a:lnTo>
                <a:lnTo>
                  <a:pt x="100837" y="5460"/>
                </a:lnTo>
                <a:lnTo>
                  <a:pt x="125984" y="4317"/>
                </a:lnTo>
                <a:lnTo>
                  <a:pt x="147574" y="4317"/>
                </a:lnTo>
                <a:lnTo>
                  <a:pt x="166370" y="2920"/>
                </a:lnTo>
                <a:lnTo>
                  <a:pt x="181737" y="4317"/>
                </a:lnTo>
                <a:lnTo>
                  <a:pt x="196215" y="5460"/>
                </a:lnTo>
                <a:lnTo>
                  <a:pt x="212344" y="4317"/>
                </a:lnTo>
                <a:lnTo>
                  <a:pt x="229997" y="4317"/>
                </a:lnTo>
                <a:lnTo>
                  <a:pt x="251968" y="4317"/>
                </a:lnTo>
                <a:lnTo>
                  <a:pt x="276860" y="2920"/>
                </a:lnTo>
                <a:lnTo>
                  <a:pt x="300228" y="2920"/>
                </a:lnTo>
                <a:lnTo>
                  <a:pt x="325120" y="1777"/>
                </a:lnTo>
                <a:lnTo>
                  <a:pt x="352425" y="1777"/>
                </a:lnTo>
                <a:lnTo>
                  <a:pt x="377698" y="4317"/>
                </a:lnTo>
                <a:lnTo>
                  <a:pt x="397382" y="5460"/>
                </a:lnTo>
                <a:lnTo>
                  <a:pt x="418338" y="4317"/>
                </a:lnTo>
                <a:lnTo>
                  <a:pt x="441325" y="4317"/>
                </a:lnTo>
                <a:lnTo>
                  <a:pt x="464439" y="1777"/>
                </a:lnTo>
                <a:lnTo>
                  <a:pt x="484251" y="1142"/>
                </a:lnTo>
                <a:lnTo>
                  <a:pt x="504698" y="1142"/>
                </a:lnTo>
                <a:lnTo>
                  <a:pt x="527812" y="0"/>
                </a:lnTo>
                <a:lnTo>
                  <a:pt x="551942" y="1142"/>
                </a:lnTo>
                <a:lnTo>
                  <a:pt x="571627" y="1777"/>
                </a:lnTo>
                <a:lnTo>
                  <a:pt x="592201" y="1142"/>
                </a:lnTo>
                <a:lnTo>
                  <a:pt x="615569" y="1142"/>
                </a:lnTo>
                <a:lnTo>
                  <a:pt x="638302" y="1142"/>
                </a:lnTo>
                <a:lnTo>
                  <a:pt x="660273" y="1777"/>
                </a:lnTo>
                <a:lnTo>
                  <a:pt x="684403" y="4317"/>
                </a:lnTo>
                <a:lnTo>
                  <a:pt x="707390" y="5460"/>
                </a:lnTo>
                <a:lnTo>
                  <a:pt x="728218" y="5460"/>
                </a:lnTo>
                <a:lnTo>
                  <a:pt x="745617" y="8635"/>
                </a:lnTo>
                <a:lnTo>
                  <a:pt x="760983" y="15112"/>
                </a:lnTo>
                <a:lnTo>
                  <a:pt x="777240" y="19431"/>
                </a:lnTo>
                <a:lnTo>
                  <a:pt x="794893" y="21589"/>
                </a:lnTo>
                <a:lnTo>
                  <a:pt x="813562" y="22732"/>
                </a:lnTo>
                <a:lnTo>
                  <a:pt x="829056" y="19431"/>
                </a:lnTo>
                <a:lnTo>
                  <a:pt x="840994" y="17271"/>
                </a:lnTo>
                <a:lnTo>
                  <a:pt x="850645" y="15112"/>
                </a:lnTo>
                <a:lnTo>
                  <a:pt x="859282" y="13334"/>
                </a:lnTo>
                <a:lnTo>
                  <a:pt x="868299" y="9778"/>
                </a:lnTo>
                <a:lnTo>
                  <a:pt x="874776" y="43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93744" y="2109342"/>
            <a:ext cx="20320" cy="6985"/>
          </a:xfrm>
          <a:custGeom>
            <a:avLst/>
            <a:gdLst/>
            <a:ahLst/>
            <a:cxnLst/>
            <a:rect l="l" t="t" r="r" b="b"/>
            <a:pathLst>
              <a:path w="20320" h="6985">
                <a:moveTo>
                  <a:pt x="19811" y="6857"/>
                </a:moveTo>
                <a:lnTo>
                  <a:pt x="12191" y="4699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8042" y="2579877"/>
            <a:ext cx="1134745" cy="19050"/>
          </a:xfrm>
          <a:custGeom>
            <a:avLst/>
            <a:gdLst/>
            <a:ahLst/>
            <a:cxnLst/>
            <a:rect l="l" t="t" r="r" b="b"/>
            <a:pathLst>
              <a:path w="1134745" h="19050">
                <a:moveTo>
                  <a:pt x="0" y="18795"/>
                </a:moveTo>
                <a:lnTo>
                  <a:pt x="0" y="18795"/>
                </a:lnTo>
                <a:lnTo>
                  <a:pt x="19812" y="15493"/>
                </a:lnTo>
                <a:lnTo>
                  <a:pt x="38607" y="10794"/>
                </a:lnTo>
                <a:lnTo>
                  <a:pt x="61213" y="9016"/>
                </a:lnTo>
                <a:lnTo>
                  <a:pt x="89662" y="9016"/>
                </a:lnTo>
                <a:lnTo>
                  <a:pt x="118490" y="9016"/>
                </a:lnTo>
                <a:lnTo>
                  <a:pt x="176402" y="9016"/>
                </a:lnTo>
                <a:lnTo>
                  <a:pt x="202692" y="8000"/>
                </a:lnTo>
                <a:lnTo>
                  <a:pt x="227583" y="8000"/>
                </a:lnTo>
                <a:lnTo>
                  <a:pt x="251968" y="8000"/>
                </a:lnTo>
                <a:lnTo>
                  <a:pt x="274700" y="5841"/>
                </a:lnTo>
                <a:lnTo>
                  <a:pt x="298831" y="3301"/>
                </a:lnTo>
                <a:lnTo>
                  <a:pt x="326517" y="3301"/>
                </a:lnTo>
                <a:lnTo>
                  <a:pt x="352806" y="3301"/>
                </a:lnTo>
                <a:lnTo>
                  <a:pt x="377698" y="2158"/>
                </a:lnTo>
                <a:lnTo>
                  <a:pt x="400684" y="2158"/>
                </a:lnTo>
                <a:lnTo>
                  <a:pt x="424814" y="2158"/>
                </a:lnTo>
                <a:lnTo>
                  <a:pt x="448944" y="0"/>
                </a:lnTo>
                <a:lnTo>
                  <a:pt x="479551" y="0"/>
                </a:lnTo>
                <a:lnTo>
                  <a:pt x="512318" y="1143"/>
                </a:lnTo>
                <a:lnTo>
                  <a:pt x="542925" y="1143"/>
                </a:lnTo>
                <a:lnTo>
                  <a:pt x="570230" y="0"/>
                </a:lnTo>
                <a:lnTo>
                  <a:pt x="595883" y="0"/>
                </a:lnTo>
                <a:lnTo>
                  <a:pt x="622045" y="1143"/>
                </a:lnTo>
                <a:lnTo>
                  <a:pt x="650494" y="0"/>
                </a:lnTo>
                <a:lnTo>
                  <a:pt x="675767" y="0"/>
                </a:lnTo>
                <a:lnTo>
                  <a:pt x="703071" y="0"/>
                </a:lnTo>
                <a:lnTo>
                  <a:pt x="732663" y="1143"/>
                </a:lnTo>
                <a:lnTo>
                  <a:pt x="763269" y="2158"/>
                </a:lnTo>
                <a:lnTo>
                  <a:pt x="790575" y="3301"/>
                </a:lnTo>
                <a:lnTo>
                  <a:pt x="818007" y="5841"/>
                </a:lnTo>
                <a:lnTo>
                  <a:pt x="847470" y="5841"/>
                </a:lnTo>
                <a:lnTo>
                  <a:pt x="875919" y="5841"/>
                </a:lnTo>
                <a:lnTo>
                  <a:pt x="902207" y="9016"/>
                </a:lnTo>
                <a:lnTo>
                  <a:pt x="928496" y="10794"/>
                </a:lnTo>
                <a:lnTo>
                  <a:pt x="955801" y="12953"/>
                </a:lnTo>
                <a:lnTo>
                  <a:pt x="978915" y="15493"/>
                </a:lnTo>
                <a:lnTo>
                  <a:pt x="998346" y="16637"/>
                </a:lnTo>
                <a:lnTo>
                  <a:pt x="1016000" y="17652"/>
                </a:lnTo>
                <a:lnTo>
                  <a:pt x="1016000" y="17652"/>
                </a:lnTo>
                <a:lnTo>
                  <a:pt x="1040383" y="16637"/>
                </a:lnTo>
                <a:lnTo>
                  <a:pt x="1066673" y="16637"/>
                </a:lnTo>
                <a:lnTo>
                  <a:pt x="1090421" y="16637"/>
                </a:lnTo>
                <a:lnTo>
                  <a:pt x="1111377" y="15493"/>
                </a:lnTo>
                <a:lnTo>
                  <a:pt x="1126489" y="12953"/>
                </a:lnTo>
                <a:lnTo>
                  <a:pt x="1134364" y="10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91157" y="2784347"/>
            <a:ext cx="1239520" cy="18415"/>
          </a:xfrm>
          <a:custGeom>
            <a:avLst/>
            <a:gdLst/>
            <a:ahLst/>
            <a:cxnLst/>
            <a:rect l="l" t="t" r="r" b="b"/>
            <a:pathLst>
              <a:path w="1239520" h="18414">
                <a:moveTo>
                  <a:pt x="0" y="12953"/>
                </a:moveTo>
                <a:lnTo>
                  <a:pt x="8636" y="15112"/>
                </a:lnTo>
                <a:lnTo>
                  <a:pt x="24130" y="17271"/>
                </a:lnTo>
                <a:lnTo>
                  <a:pt x="42799" y="18414"/>
                </a:lnTo>
                <a:lnTo>
                  <a:pt x="64388" y="17271"/>
                </a:lnTo>
                <a:lnTo>
                  <a:pt x="84200" y="17271"/>
                </a:lnTo>
                <a:lnTo>
                  <a:pt x="104012" y="17271"/>
                </a:lnTo>
                <a:lnTo>
                  <a:pt x="123825" y="16256"/>
                </a:lnTo>
                <a:lnTo>
                  <a:pt x="143637" y="16256"/>
                </a:lnTo>
                <a:lnTo>
                  <a:pt x="165226" y="16256"/>
                </a:lnTo>
                <a:lnTo>
                  <a:pt x="186055" y="16256"/>
                </a:lnTo>
                <a:lnTo>
                  <a:pt x="207010" y="15112"/>
                </a:lnTo>
                <a:lnTo>
                  <a:pt x="228854" y="15112"/>
                </a:lnTo>
                <a:lnTo>
                  <a:pt x="256286" y="15112"/>
                </a:lnTo>
                <a:lnTo>
                  <a:pt x="282575" y="14096"/>
                </a:lnTo>
                <a:lnTo>
                  <a:pt x="307340" y="12953"/>
                </a:lnTo>
                <a:lnTo>
                  <a:pt x="336169" y="11937"/>
                </a:lnTo>
                <a:lnTo>
                  <a:pt x="363219" y="10794"/>
                </a:lnTo>
                <a:lnTo>
                  <a:pt x="387731" y="10794"/>
                </a:lnTo>
                <a:lnTo>
                  <a:pt x="411734" y="10794"/>
                </a:lnTo>
                <a:lnTo>
                  <a:pt x="433450" y="11937"/>
                </a:lnTo>
                <a:lnTo>
                  <a:pt x="460756" y="10794"/>
                </a:lnTo>
                <a:lnTo>
                  <a:pt x="490219" y="8636"/>
                </a:lnTo>
                <a:lnTo>
                  <a:pt x="518032" y="8636"/>
                </a:lnTo>
                <a:lnTo>
                  <a:pt x="542163" y="8636"/>
                </a:lnTo>
                <a:lnTo>
                  <a:pt x="563753" y="6095"/>
                </a:lnTo>
                <a:lnTo>
                  <a:pt x="586740" y="6095"/>
                </a:lnTo>
                <a:lnTo>
                  <a:pt x="609854" y="7238"/>
                </a:lnTo>
                <a:lnTo>
                  <a:pt x="639318" y="7238"/>
                </a:lnTo>
                <a:lnTo>
                  <a:pt x="670941" y="6095"/>
                </a:lnTo>
                <a:lnTo>
                  <a:pt x="700913" y="4318"/>
                </a:lnTo>
                <a:lnTo>
                  <a:pt x="727201" y="3301"/>
                </a:lnTo>
                <a:lnTo>
                  <a:pt x="750951" y="2158"/>
                </a:lnTo>
                <a:lnTo>
                  <a:pt x="775081" y="1143"/>
                </a:lnTo>
                <a:lnTo>
                  <a:pt x="800226" y="0"/>
                </a:lnTo>
                <a:lnTo>
                  <a:pt x="831850" y="0"/>
                </a:lnTo>
                <a:lnTo>
                  <a:pt x="866140" y="0"/>
                </a:lnTo>
                <a:lnTo>
                  <a:pt x="897763" y="1143"/>
                </a:lnTo>
                <a:lnTo>
                  <a:pt x="925194" y="2158"/>
                </a:lnTo>
                <a:lnTo>
                  <a:pt x="949325" y="2158"/>
                </a:lnTo>
                <a:lnTo>
                  <a:pt x="974090" y="2158"/>
                </a:lnTo>
                <a:lnTo>
                  <a:pt x="998601" y="1143"/>
                </a:lnTo>
                <a:lnTo>
                  <a:pt x="1020191" y="0"/>
                </a:lnTo>
                <a:lnTo>
                  <a:pt x="1042162" y="1143"/>
                </a:lnTo>
                <a:lnTo>
                  <a:pt x="1065149" y="2158"/>
                </a:lnTo>
                <a:lnTo>
                  <a:pt x="1086104" y="3301"/>
                </a:lnTo>
                <a:lnTo>
                  <a:pt x="1111250" y="5461"/>
                </a:lnTo>
                <a:lnTo>
                  <a:pt x="1135380" y="6095"/>
                </a:lnTo>
                <a:lnTo>
                  <a:pt x="1154049" y="8636"/>
                </a:lnTo>
                <a:lnTo>
                  <a:pt x="1171448" y="9778"/>
                </a:lnTo>
                <a:lnTo>
                  <a:pt x="1192276" y="9778"/>
                </a:lnTo>
                <a:lnTo>
                  <a:pt x="1212088" y="10794"/>
                </a:lnTo>
                <a:lnTo>
                  <a:pt x="1228598" y="11937"/>
                </a:lnTo>
                <a:lnTo>
                  <a:pt x="1239393" y="1295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87854" y="3006851"/>
            <a:ext cx="1112520" cy="45085"/>
          </a:xfrm>
          <a:custGeom>
            <a:avLst/>
            <a:gdLst/>
            <a:ahLst/>
            <a:cxnLst/>
            <a:rect l="l" t="t" r="r" b="b"/>
            <a:pathLst>
              <a:path w="1112520" h="45085">
                <a:moveTo>
                  <a:pt x="0" y="23749"/>
                </a:moveTo>
                <a:lnTo>
                  <a:pt x="0" y="23749"/>
                </a:lnTo>
                <a:lnTo>
                  <a:pt x="1143" y="39243"/>
                </a:lnTo>
                <a:lnTo>
                  <a:pt x="16637" y="44704"/>
                </a:lnTo>
                <a:lnTo>
                  <a:pt x="32765" y="44704"/>
                </a:lnTo>
                <a:lnTo>
                  <a:pt x="50418" y="43180"/>
                </a:lnTo>
                <a:lnTo>
                  <a:pt x="72389" y="43180"/>
                </a:lnTo>
                <a:lnTo>
                  <a:pt x="96138" y="43180"/>
                </a:lnTo>
                <a:lnTo>
                  <a:pt x="182880" y="43180"/>
                </a:lnTo>
                <a:lnTo>
                  <a:pt x="207771" y="42164"/>
                </a:lnTo>
                <a:lnTo>
                  <a:pt x="231139" y="41021"/>
                </a:lnTo>
                <a:lnTo>
                  <a:pt x="257428" y="40005"/>
                </a:lnTo>
                <a:lnTo>
                  <a:pt x="284733" y="39243"/>
                </a:lnTo>
                <a:lnTo>
                  <a:pt x="319658" y="37084"/>
                </a:lnTo>
                <a:lnTo>
                  <a:pt x="360425" y="34925"/>
                </a:lnTo>
                <a:lnTo>
                  <a:pt x="397509" y="33528"/>
                </a:lnTo>
                <a:lnTo>
                  <a:pt x="429132" y="33528"/>
                </a:lnTo>
                <a:lnTo>
                  <a:pt x="460756" y="33528"/>
                </a:lnTo>
                <a:lnTo>
                  <a:pt x="492506" y="34925"/>
                </a:lnTo>
                <a:lnTo>
                  <a:pt x="524128" y="38227"/>
                </a:lnTo>
                <a:lnTo>
                  <a:pt x="554101" y="37084"/>
                </a:lnTo>
                <a:lnTo>
                  <a:pt x="583564" y="33528"/>
                </a:lnTo>
                <a:lnTo>
                  <a:pt x="616331" y="29464"/>
                </a:lnTo>
                <a:lnTo>
                  <a:pt x="650113" y="27305"/>
                </a:lnTo>
                <a:lnTo>
                  <a:pt x="837311" y="27305"/>
                </a:lnTo>
                <a:lnTo>
                  <a:pt x="866901" y="28448"/>
                </a:lnTo>
                <a:lnTo>
                  <a:pt x="894207" y="29464"/>
                </a:lnTo>
                <a:lnTo>
                  <a:pt x="920495" y="29464"/>
                </a:lnTo>
                <a:lnTo>
                  <a:pt x="945007" y="28448"/>
                </a:lnTo>
                <a:lnTo>
                  <a:pt x="969899" y="28448"/>
                </a:lnTo>
                <a:lnTo>
                  <a:pt x="992886" y="30226"/>
                </a:lnTo>
                <a:lnTo>
                  <a:pt x="1018032" y="32385"/>
                </a:lnTo>
                <a:lnTo>
                  <a:pt x="1041145" y="32385"/>
                </a:lnTo>
                <a:lnTo>
                  <a:pt x="1061974" y="31369"/>
                </a:lnTo>
                <a:lnTo>
                  <a:pt x="1080389" y="29464"/>
                </a:lnTo>
                <a:lnTo>
                  <a:pt x="1095883" y="24892"/>
                </a:lnTo>
                <a:lnTo>
                  <a:pt x="1107694" y="19812"/>
                </a:lnTo>
                <a:lnTo>
                  <a:pt x="1112393" y="11938"/>
                </a:lnTo>
                <a:lnTo>
                  <a:pt x="111239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36570" y="3037077"/>
            <a:ext cx="24130" cy="3810"/>
          </a:xfrm>
          <a:custGeom>
            <a:avLst/>
            <a:gdLst/>
            <a:ahLst/>
            <a:cxnLst/>
            <a:rect l="l" t="t" r="r" b="b"/>
            <a:pathLst>
              <a:path w="24130" h="3810">
                <a:moveTo>
                  <a:pt x="23875" y="1143"/>
                </a:moveTo>
                <a:lnTo>
                  <a:pt x="14097" y="3301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99611" y="1082293"/>
            <a:ext cx="93980" cy="7620"/>
          </a:xfrm>
          <a:custGeom>
            <a:avLst/>
            <a:gdLst/>
            <a:ahLst/>
            <a:cxnLst/>
            <a:rect l="l" t="t" r="r" b="b"/>
            <a:pathLst>
              <a:path w="93979" h="7619">
                <a:moveTo>
                  <a:pt x="0" y="7619"/>
                </a:moveTo>
                <a:lnTo>
                  <a:pt x="15112" y="6857"/>
                </a:lnTo>
                <a:lnTo>
                  <a:pt x="32765" y="5714"/>
                </a:lnTo>
                <a:lnTo>
                  <a:pt x="55752" y="4699"/>
                </a:lnTo>
                <a:lnTo>
                  <a:pt x="76708" y="3301"/>
                </a:lnTo>
                <a:lnTo>
                  <a:pt x="9397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78453" y="962913"/>
            <a:ext cx="75946" cy="181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46397" y="90449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62221" y="974978"/>
            <a:ext cx="269875" cy="179070"/>
          </a:xfrm>
          <a:custGeom>
            <a:avLst/>
            <a:gdLst/>
            <a:ahLst/>
            <a:cxnLst/>
            <a:rect l="l" t="t" r="r" b="b"/>
            <a:pathLst>
              <a:path w="269875" h="179069">
                <a:moveTo>
                  <a:pt x="0" y="60833"/>
                </a:moveTo>
                <a:lnTo>
                  <a:pt x="0" y="60833"/>
                </a:lnTo>
                <a:lnTo>
                  <a:pt x="3301" y="84582"/>
                </a:lnTo>
                <a:lnTo>
                  <a:pt x="5461" y="106299"/>
                </a:lnTo>
                <a:lnTo>
                  <a:pt x="7619" y="127889"/>
                </a:lnTo>
                <a:lnTo>
                  <a:pt x="9778" y="141859"/>
                </a:lnTo>
                <a:lnTo>
                  <a:pt x="9778" y="141859"/>
                </a:lnTo>
                <a:lnTo>
                  <a:pt x="12953" y="125730"/>
                </a:lnTo>
                <a:lnTo>
                  <a:pt x="15493" y="101981"/>
                </a:lnTo>
                <a:lnTo>
                  <a:pt x="19430" y="72771"/>
                </a:lnTo>
                <a:lnTo>
                  <a:pt x="26288" y="47498"/>
                </a:lnTo>
                <a:lnTo>
                  <a:pt x="34925" y="29210"/>
                </a:lnTo>
                <a:lnTo>
                  <a:pt x="46862" y="19431"/>
                </a:lnTo>
                <a:lnTo>
                  <a:pt x="64515" y="21590"/>
                </a:lnTo>
                <a:lnTo>
                  <a:pt x="80010" y="34544"/>
                </a:lnTo>
                <a:lnTo>
                  <a:pt x="92963" y="52959"/>
                </a:lnTo>
                <a:lnTo>
                  <a:pt x="101600" y="74930"/>
                </a:lnTo>
                <a:lnTo>
                  <a:pt x="104775" y="99822"/>
                </a:lnTo>
                <a:lnTo>
                  <a:pt x="104775" y="122809"/>
                </a:lnTo>
                <a:lnTo>
                  <a:pt x="100837" y="145542"/>
                </a:lnTo>
                <a:lnTo>
                  <a:pt x="93979" y="155194"/>
                </a:lnTo>
                <a:lnTo>
                  <a:pt x="87502" y="150875"/>
                </a:lnTo>
                <a:lnTo>
                  <a:pt x="84327" y="133223"/>
                </a:lnTo>
                <a:lnTo>
                  <a:pt x="86487" y="108458"/>
                </a:lnTo>
                <a:lnTo>
                  <a:pt x="92963" y="79248"/>
                </a:lnTo>
                <a:lnTo>
                  <a:pt x="101600" y="52959"/>
                </a:lnTo>
                <a:lnTo>
                  <a:pt x="111632" y="30225"/>
                </a:lnTo>
                <a:lnTo>
                  <a:pt x="122427" y="10795"/>
                </a:lnTo>
                <a:lnTo>
                  <a:pt x="135762" y="1143"/>
                </a:lnTo>
                <a:lnTo>
                  <a:pt x="154431" y="0"/>
                </a:lnTo>
                <a:lnTo>
                  <a:pt x="172085" y="9779"/>
                </a:lnTo>
                <a:lnTo>
                  <a:pt x="187960" y="29210"/>
                </a:lnTo>
                <a:lnTo>
                  <a:pt x="200532" y="54102"/>
                </a:lnTo>
                <a:lnTo>
                  <a:pt x="210312" y="79248"/>
                </a:lnTo>
                <a:lnTo>
                  <a:pt x="217804" y="101981"/>
                </a:lnTo>
                <a:lnTo>
                  <a:pt x="223265" y="119253"/>
                </a:lnTo>
                <a:lnTo>
                  <a:pt x="226440" y="135382"/>
                </a:lnTo>
                <a:lnTo>
                  <a:pt x="226440" y="135382"/>
                </a:lnTo>
                <a:lnTo>
                  <a:pt x="231901" y="153035"/>
                </a:lnTo>
                <a:lnTo>
                  <a:pt x="241935" y="169291"/>
                </a:lnTo>
                <a:lnTo>
                  <a:pt x="253873" y="178943"/>
                </a:lnTo>
                <a:lnTo>
                  <a:pt x="269366" y="17360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379467" y="819530"/>
            <a:ext cx="44450" cy="454025"/>
          </a:xfrm>
          <a:custGeom>
            <a:avLst/>
            <a:gdLst/>
            <a:ahLst/>
            <a:cxnLst/>
            <a:rect l="l" t="t" r="r" b="b"/>
            <a:pathLst>
              <a:path w="44450" h="454025">
                <a:moveTo>
                  <a:pt x="0" y="0"/>
                </a:moveTo>
                <a:lnTo>
                  <a:pt x="4699" y="20446"/>
                </a:lnTo>
                <a:lnTo>
                  <a:pt x="5715" y="38100"/>
                </a:lnTo>
                <a:lnTo>
                  <a:pt x="6858" y="58673"/>
                </a:lnTo>
                <a:lnTo>
                  <a:pt x="7874" y="82422"/>
                </a:lnTo>
                <a:lnTo>
                  <a:pt x="10033" y="105409"/>
                </a:lnTo>
                <a:lnTo>
                  <a:pt x="13335" y="130301"/>
                </a:lnTo>
                <a:lnTo>
                  <a:pt x="22225" y="160908"/>
                </a:lnTo>
                <a:lnTo>
                  <a:pt x="29845" y="200787"/>
                </a:lnTo>
                <a:lnTo>
                  <a:pt x="36322" y="241172"/>
                </a:lnTo>
                <a:lnTo>
                  <a:pt x="41783" y="277113"/>
                </a:lnTo>
                <a:lnTo>
                  <a:pt x="43942" y="308482"/>
                </a:lnTo>
                <a:lnTo>
                  <a:pt x="43942" y="333375"/>
                </a:lnTo>
                <a:lnTo>
                  <a:pt x="43942" y="363981"/>
                </a:lnTo>
                <a:lnTo>
                  <a:pt x="43942" y="393064"/>
                </a:lnTo>
                <a:lnTo>
                  <a:pt x="43942" y="419353"/>
                </a:lnTo>
                <a:lnTo>
                  <a:pt x="43942" y="441325"/>
                </a:lnTo>
                <a:lnTo>
                  <a:pt x="41021" y="45389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77816" y="967612"/>
            <a:ext cx="179959" cy="1861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56050" y="1236725"/>
            <a:ext cx="542290" cy="24130"/>
          </a:xfrm>
          <a:custGeom>
            <a:avLst/>
            <a:gdLst/>
            <a:ahLst/>
            <a:cxnLst/>
            <a:rect l="l" t="t" r="r" b="b"/>
            <a:pathLst>
              <a:path w="542289" h="24130">
                <a:moveTo>
                  <a:pt x="0" y="12953"/>
                </a:moveTo>
                <a:lnTo>
                  <a:pt x="3301" y="21971"/>
                </a:lnTo>
                <a:lnTo>
                  <a:pt x="14097" y="24130"/>
                </a:lnTo>
                <a:lnTo>
                  <a:pt x="30607" y="24130"/>
                </a:lnTo>
                <a:lnTo>
                  <a:pt x="54737" y="23113"/>
                </a:lnTo>
                <a:lnTo>
                  <a:pt x="87502" y="21971"/>
                </a:lnTo>
                <a:lnTo>
                  <a:pt x="124587" y="19431"/>
                </a:lnTo>
                <a:lnTo>
                  <a:pt x="162051" y="15112"/>
                </a:lnTo>
                <a:lnTo>
                  <a:pt x="201295" y="11937"/>
                </a:lnTo>
                <a:lnTo>
                  <a:pt x="244094" y="9778"/>
                </a:lnTo>
                <a:lnTo>
                  <a:pt x="288036" y="7620"/>
                </a:lnTo>
                <a:lnTo>
                  <a:pt x="325120" y="6476"/>
                </a:lnTo>
                <a:lnTo>
                  <a:pt x="362585" y="6476"/>
                </a:lnTo>
                <a:lnTo>
                  <a:pt x="399669" y="7620"/>
                </a:lnTo>
                <a:lnTo>
                  <a:pt x="432435" y="7620"/>
                </a:lnTo>
                <a:lnTo>
                  <a:pt x="460883" y="7620"/>
                </a:lnTo>
                <a:lnTo>
                  <a:pt x="484886" y="7620"/>
                </a:lnTo>
                <a:lnTo>
                  <a:pt x="507619" y="8636"/>
                </a:lnTo>
                <a:lnTo>
                  <a:pt x="527812" y="9778"/>
                </a:lnTo>
                <a:lnTo>
                  <a:pt x="541782" y="9778"/>
                </a:lnTo>
                <a:lnTo>
                  <a:pt x="530987" y="6476"/>
                </a:lnTo>
                <a:lnTo>
                  <a:pt x="51015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073016" y="1252981"/>
            <a:ext cx="360680" cy="53340"/>
          </a:xfrm>
          <a:custGeom>
            <a:avLst/>
            <a:gdLst/>
            <a:ahLst/>
            <a:cxnLst/>
            <a:rect l="l" t="t" r="r" b="b"/>
            <a:pathLst>
              <a:path w="360679" h="53340">
                <a:moveTo>
                  <a:pt x="0" y="52831"/>
                </a:moveTo>
                <a:lnTo>
                  <a:pt x="28448" y="51053"/>
                </a:lnTo>
                <a:lnTo>
                  <a:pt x="62357" y="47497"/>
                </a:lnTo>
                <a:lnTo>
                  <a:pt x="97662" y="43561"/>
                </a:lnTo>
                <a:lnTo>
                  <a:pt x="129286" y="40258"/>
                </a:lnTo>
                <a:lnTo>
                  <a:pt x="159893" y="36702"/>
                </a:lnTo>
                <a:lnTo>
                  <a:pt x="188722" y="34925"/>
                </a:lnTo>
                <a:lnTo>
                  <a:pt x="214630" y="32765"/>
                </a:lnTo>
                <a:lnTo>
                  <a:pt x="238760" y="29082"/>
                </a:lnTo>
                <a:lnTo>
                  <a:pt x="260731" y="26924"/>
                </a:lnTo>
                <a:lnTo>
                  <a:pt x="282702" y="21589"/>
                </a:lnTo>
                <a:lnTo>
                  <a:pt x="303530" y="18287"/>
                </a:lnTo>
                <a:lnTo>
                  <a:pt x="322961" y="15112"/>
                </a:lnTo>
                <a:lnTo>
                  <a:pt x="341630" y="8636"/>
                </a:lnTo>
                <a:lnTo>
                  <a:pt x="36042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811014" y="941196"/>
            <a:ext cx="300355" cy="290830"/>
          </a:xfrm>
          <a:custGeom>
            <a:avLst/>
            <a:gdLst/>
            <a:ahLst/>
            <a:cxnLst/>
            <a:rect l="l" t="t" r="r" b="b"/>
            <a:pathLst>
              <a:path w="300354" h="290830">
                <a:moveTo>
                  <a:pt x="203835" y="2159"/>
                </a:moveTo>
                <a:lnTo>
                  <a:pt x="182880" y="0"/>
                </a:lnTo>
                <a:lnTo>
                  <a:pt x="158876" y="2159"/>
                </a:lnTo>
                <a:lnTo>
                  <a:pt x="128270" y="9651"/>
                </a:lnTo>
                <a:lnTo>
                  <a:pt x="100837" y="21589"/>
                </a:lnTo>
                <a:lnTo>
                  <a:pt x="80010" y="38100"/>
                </a:lnTo>
                <a:lnTo>
                  <a:pt x="65912" y="55372"/>
                </a:lnTo>
                <a:lnTo>
                  <a:pt x="54737" y="73787"/>
                </a:lnTo>
                <a:lnTo>
                  <a:pt x="43941" y="90297"/>
                </a:lnTo>
                <a:lnTo>
                  <a:pt x="37464" y="106552"/>
                </a:lnTo>
                <a:lnTo>
                  <a:pt x="31750" y="124840"/>
                </a:lnTo>
                <a:lnTo>
                  <a:pt x="28448" y="144399"/>
                </a:lnTo>
                <a:lnTo>
                  <a:pt x="27432" y="169163"/>
                </a:lnTo>
                <a:lnTo>
                  <a:pt x="27432" y="196214"/>
                </a:lnTo>
                <a:lnTo>
                  <a:pt x="29590" y="220344"/>
                </a:lnTo>
                <a:lnTo>
                  <a:pt x="37464" y="243331"/>
                </a:lnTo>
                <a:lnTo>
                  <a:pt x="48260" y="262763"/>
                </a:lnTo>
                <a:lnTo>
                  <a:pt x="61213" y="276860"/>
                </a:lnTo>
                <a:lnTo>
                  <a:pt x="76708" y="287654"/>
                </a:lnTo>
                <a:lnTo>
                  <a:pt x="97282" y="290829"/>
                </a:lnTo>
                <a:lnTo>
                  <a:pt x="123571" y="284734"/>
                </a:lnTo>
                <a:lnTo>
                  <a:pt x="153035" y="271399"/>
                </a:lnTo>
                <a:lnTo>
                  <a:pt x="197993" y="240156"/>
                </a:lnTo>
                <a:lnTo>
                  <a:pt x="236600" y="198754"/>
                </a:lnTo>
                <a:lnTo>
                  <a:pt x="268224" y="141097"/>
                </a:lnTo>
                <a:lnTo>
                  <a:pt x="277240" y="110109"/>
                </a:lnTo>
                <a:lnTo>
                  <a:pt x="280162" y="82423"/>
                </a:lnTo>
                <a:lnTo>
                  <a:pt x="279400" y="57912"/>
                </a:lnTo>
                <a:lnTo>
                  <a:pt x="279400" y="57912"/>
                </a:lnTo>
                <a:lnTo>
                  <a:pt x="246252" y="5334"/>
                </a:lnTo>
                <a:lnTo>
                  <a:pt x="226440" y="0"/>
                </a:lnTo>
                <a:lnTo>
                  <a:pt x="207010" y="0"/>
                </a:lnTo>
                <a:lnTo>
                  <a:pt x="186182" y="5334"/>
                </a:lnTo>
                <a:lnTo>
                  <a:pt x="166370" y="18668"/>
                </a:lnTo>
                <a:lnTo>
                  <a:pt x="147955" y="31241"/>
                </a:lnTo>
                <a:lnTo>
                  <a:pt x="124587" y="48640"/>
                </a:lnTo>
                <a:lnTo>
                  <a:pt x="101981" y="70485"/>
                </a:lnTo>
                <a:lnTo>
                  <a:pt x="81025" y="90297"/>
                </a:lnTo>
                <a:lnTo>
                  <a:pt x="62357" y="107568"/>
                </a:lnTo>
                <a:lnTo>
                  <a:pt x="42545" y="123825"/>
                </a:lnTo>
                <a:lnTo>
                  <a:pt x="26288" y="140080"/>
                </a:lnTo>
                <a:lnTo>
                  <a:pt x="0" y="180339"/>
                </a:lnTo>
                <a:lnTo>
                  <a:pt x="4318" y="169163"/>
                </a:lnTo>
                <a:lnTo>
                  <a:pt x="10795" y="157352"/>
                </a:lnTo>
                <a:lnTo>
                  <a:pt x="20955" y="143255"/>
                </a:lnTo>
                <a:lnTo>
                  <a:pt x="34925" y="130301"/>
                </a:lnTo>
                <a:lnTo>
                  <a:pt x="53721" y="120523"/>
                </a:lnTo>
                <a:lnTo>
                  <a:pt x="73533" y="114046"/>
                </a:lnTo>
                <a:lnTo>
                  <a:pt x="93345" y="116204"/>
                </a:lnTo>
                <a:lnTo>
                  <a:pt x="111633" y="124840"/>
                </a:lnTo>
                <a:lnTo>
                  <a:pt x="129286" y="135762"/>
                </a:lnTo>
                <a:lnTo>
                  <a:pt x="144399" y="147954"/>
                </a:lnTo>
                <a:lnTo>
                  <a:pt x="159893" y="161671"/>
                </a:lnTo>
                <a:lnTo>
                  <a:pt x="172847" y="175640"/>
                </a:lnTo>
                <a:lnTo>
                  <a:pt x="185038" y="186816"/>
                </a:lnTo>
                <a:lnTo>
                  <a:pt x="199136" y="197612"/>
                </a:lnTo>
                <a:lnTo>
                  <a:pt x="215646" y="208406"/>
                </a:lnTo>
                <a:lnTo>
                  <a:pt x="233299" y="217042"/>
                </a:lnTo>
                <a:lnTo>
                  <a:pt x="251713" y="222757"/>
                </a:lnTo>
                <a:lnTo>
                  <a:pt x="269366" y="226060"/>
                </a:lnTo>
                <a:lnTo>
                  <a:pt x="284480" y="225043"/>
                </a:lnTo>
                <a:lnTo>
                  <a:pt x="299974" y="21602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23636" y="944371"/>
            <a:ext cx="9525" cy="33020"/>
          </a:xfrm>
          <a:custGeom>
            <a:avLst/>
            <a:gdLst/>
            <a:ahLst/>
            <a:cxnLst/>
            <a:rect l="l" t="t" r="r" b="b"/>
            <a:pathLst>
              <a:path w="9525" h="33019">
                <a:moveTo>
                  <a:pt x="0" y="0"/>
                </a:moveTo>
                <a:lnTo>
                  <a:pt x="6858" y="15493"/>
                </a:lnTo>
                <a:lnTo>
                  <a:pt x="9016" y="3276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34813" y="1138808"/>
            <a:ext cx="33020" cy="12065"/>
          </a:xfrm>
          <a:custGeom>
            <a:avLst/>
            <a:gdLst/>
            <a:ahLst/>
            <a:cxnLst/>
            <a:rect l="l" t="t" r="r" b="b"/>
            <a:pathLst>
              <a:path w="33020" h="12065">
                <a:moveTo>
                  <a:pt x="0" y="11937"/>
                </a:moveTo>
                <a:lnTo>
                  <a:pt x="12191" y="9778"/>
                </a:lnTo>
                <a:lnTo>
                  <a:pt x="3276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426455" y="982725"/>
            <a:ext cx="262128" cy="2142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760592" y="904620"/>
            <a:ext cx="171323" cy="2393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27673" y="879855"/>
            <a:ext cx="136143" cy="2227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83452" y="918463"/>
            <a:ext cx="41910" cy="157480"/>
          </a:xfrm>
          <a:custGeom>
            <a:avLst/>
            <a:gdLst/>
            <a:ahLst/>
            <a:cxnLst/>
            <a:rect l="l" t="t" r="r" b="b"/>
            <a:pathLst>
              <a:path w="41910" h="157480">
                <a:moveTo>
                  <a:pt x="41783" y="0"/>
                </a:moveTo>
                <a:lnTo>
                  <a:pt x="39624" y="18034"/>
                </a:lnTo>
                <a:lnTo>
                  <a:pt x="36068" y="39243"/>
                </a:lnTo>
                <a:lnTo>
                  <a:pt x="33147" y="62611"/>
                </a:lnTo>
                <a:lnTo>
                  <a:pt x="10160" y="154050"/>
                </a:lnTo>
                <a:lnTo>
                  <a:pt x="0" y="1573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45046" y="876045"/>
            <a:ext cx="85725" cy="2540"/>
          </a:xfrm>
          <a:custGeom>
            <a:avLst/>
            <a:gdLst/>
            <a:ahLst/>
            <a:cxnLst/>
            <a:rect l="l" t="t" r="r" b="b"/>
            <a:pathLst>
              <a:path w="85725" h="2540">
                <a:moveTo>
                  <a:pt x="0" y="1015"/>
                </a:moveTo>
                <a:lnTo>
                  <a:pt x="29463" y="1015"/>
                </a:lnTo>
                <a:lnTo>
                  <a:pt x="54737" y="2158"/>
                </a:lnTo>
                <a:lnTo>
                  <a:pt x="8534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65040" y="702182"/>
            <a:ext cx="1957705" cy="646430"/>
          </a:xfrm>
          <a:custGeom>
            <a:avLst/>
            <a:gdLst/>
            <a:ahLst/>
            <a:cxnLst/>
            <a:rect l="l" t="t" r="r" b="b"/>
            <a:pathLst>
              <a:path w="1957704" h="646430">
                <a:moveTo>
                  <a:pt x="1859026" y="125221"/>
                </a:moveTo>
                <a:lnTo>
                  <a:pt x="1851406" y="119506"/>
                </a:lnTo>
                <a:lnTo>
                  <a:pt x="1839214" y="111887"/>
                </a:lnTo>
                <a:lnTo>
                  <a:pt x="1818639" y="99694"/>
                </a:lnTo>
                <a:lnTo>
                  <a:pt x="1765045" y="76962"/>
                </a:lnTo>
                <a:lnTo>
                  <a:pt x="1709293" y="60832"/>
                </a:lnTo>
                <a:lnTo>
                  <a:pt x="1637919" y="46354"/>
                </a:lnTo>
                <a:lnTo>
                  <a:pt x="1566672" y="35940"/>
                </a:lnTo>
                <a:lnTo>
                  <a:pt x="1524889" y="28066"/>
                </a:lnTo>
                <a:lnTo>
                  <a:pt x="1480312" y="20446"/>
                </a:lnTo>
                <a:lnTo>
                  <a:pt x="1439545" y="17652"/>
                </a:lnTo>
                <a:lnTo>
                  <a:pt x="1395730" y="14350"/>
                </a:lnTo>
                <a:lnTo>
                  <a:pt x="1351026" y="10794"/>
                </a:lnTo>
                <a:lnTo>
                  <a:pt x="1303909" y="7874"/>
                </a:lnTo>
                <a:lnTo>
                  <a:pt x="1260348" y="5714"/>
                </a:lnTo>
                <a:lnTo>
                  <a:pt x="1216406" y="3175"/>
                </a:lnTo>
                <a:lnTo>
                  <a:pt x="1168146" y="2158"/>
                </a:lnTo>
                <a:lnTo>
                  <a:pt x="1117727" y="1015"/>
                </a:lnTo>
                <a:lnTo>
                  <a:pt x="1072769" y="0"/>
                </a:lnTo>
                <a:lnTo>
                  <a:pt x="1024889" y="0"/>
                </a:lnTo>
                <a:lnTo>
                  <a:pt x="976630" y="1015"/>
                </a:lnTo>
                <a:lnTo>
                  <a:pt x="928370" y="2158"/>
                </a:lnTo>
                <a:lnTo>
                  <a:pt x="884427" y="4317"/>
                </a:lnTo>
                <a:lnTo>
                  <a:pt x="838708" y="8636"/>
                </a:lnTo>
                <a:lnTo>
                  <a:pt x="791590" y="15493"/>
                </a:lnTo>
                <a:lnTo>
                  <a:pt x="744474" y="22987"/>
                </a:lnTo>
                <a:lnTo>
                  <a:pt x="704088" y="32765"/>
                </a:lnTo>
                <a:lnTo>
                  <a:pt x="660146" y="42417"/>
                </a:lnTo>
                <a:lnTo>
                  <a:pt x="614172" y="52196"/>
                </a:lnTo>
                <a:lnTo>
                  <a:pt x="569087" y="60832"/>
                </a:lnTo>
                <a:lnTo>
                  <a:pt x="527685" y="69850"/>
                </a:lnTo>
                <a:lnTo>
                  <a:pt x="484886" y="81279"/>
                </a:lnTo>
                <a:lnTo>
                  <a:pt x="439165" y="94614"/>
                </a:lnTo>
                <a:lnTo>
                  <a:pt x="395224" y="109092"/>
                </a:lnTo>
                <a:lnTo>
                  <a:pt x="355600" y="123062"/>
                </a:lnTo>
                <a:lnTo>
                  <a:pt x="319659" y="139953"/>
                </a:lnTo>
                <a:lnTo>
                  <a:pt x="280415" y="159765"/>
                </a:lnTo>
                <a:lnTo>
                  <a:pt x="242950" y="178180"/>
                </a:lnTo>
                <a:lnTo>
                  <a:pt x="210185" y="197992"/>
                </a:lnTo>
                <a:lnTo>
                  <a:pt x="147955" y="242188"/>
                </a:lnTo>
                <a:lnTo>
                  <a:pt x="119507" y="270255"/>
                </a:lnTo>
                <a:lnTo>
                  <a:pt x="72262" y="323976"/>
                </a:lnTo>
                <a:lnTo>
                  <a:pt x="33782" y="379094"/>
                </a:lnTo>
                <a:lnTo>
                  <a:pt x="8889" y="429132"/>
                </a:lnTo>
                <a:lnTo>
                  <a:pt x="0" y="480187"/>
                </a:lnTo>
                <a:lnTo>
                  <a:pt x="2159" y="499617"/>
                </a:lnTo>
                <a:lnTo>
                  <a:pt x="18669" y="539241"/>
                </a:lnTo>
                <a:lnTo>
                  <a:pt x="44958" y="571245"/>
                </a:lnTo>
                <a:lnTo>
                  <a:pt x="87375" y="599693"/>
                </a:lnTo>
                <a:lnTo>
                  <a:pt x="141097" y="616965"/>
                </a:lnTo>
                <a:lnTo>
                  <a:pt x="208025" y="629919"/>
                </a:lnTo>
                <a:lnTo>
                  <a:pt x="246252" y="636396"/>
                </a:lnTo>
                <a:lnTo>
                  <a:pt x="284734" y="640714"/>
                </a:lnTo>
                <a:lnTo>
                  <a:pt x="327151" y="642874"/>
                </a:lnTo>
                <a:lnTo>
                  <a:pt x="373252" y="645032"/>
                </a:lnTo>
                <a:lnTo>
                  <a:pt x="422529" y="646176"/>
                </a:lnTo>
                <a:lnTo>
                  <a:pt x="467613" y="646176"/>
                </a:lnTo>
                <a:lnTo>
                  <a:pt x="515493" y="645032"/>
                </a:lnTo>
                <a:lnTo>
                  <a:pt x="570230" y="644016"/>
                </a:lnTo>
                <a:lnTo>
                  <a:pt x="625983" y="642874"/>
                </a:lnTo>
                <a:lnTo>
                  <a:pt x="681101" y="639699"/>
                </a:lnTo>
                <a:lnTo>
                  <a:pt x="735838" y="635380"/>
                </a:lnTo>
                <a:lnTo>
                  <a:pt x="797051" y="628903"/>
                </a:lnTo>
                <a:lnTo>
                  <a:pt x="860679" y="623062"/>
                </a:lnTo>
                <a:lnTo>
                  <a:pt x="917575" y="618108"/>
                </a:lnTo>
                <a:lnTo>
                  <a:pt x="976630" y="612648"/>
                </a:lnTo>
                <a:lnTo>
                  <a:pt x="1040002" y="606932"/>
                </a:lnTo>
                <a:lnTo>
                  <a:pt x="1101598" y="602995"/>
                </a:lnTo>
                <a:lnTo>
                  <a:pt x="1158367" y="598296"/>
                </a:lnTo>
                <a:lnTo>
                  <a:pt x="1213104" y="592201"/>
                </a:lnTo>
                <a:lnTo>
                  <a:pt x="1272159" y="584580"/>
                </a:lnTo>
                <a:lnTo>
                  <a:pt x="1328039" y="575944"/>
                </a:lnTo>
                <a:lnTo>
                  <a:pt x="1375156" y="569087"/>
                </a:lnTo>
                <a:lnTo>
                  <a:pt x="1423415" y="561593"/>
                </a:lnTo>
                <a:lnTo>
                  <a:pt x="1472311" y="551814"/>
                </a:lnTo>
                <a:lnTo>
                  <a:pt x="1521968" y="541019"/>
                </a:lnTo>
                <a:lnTo>
                  <a:pt x="1563370" y="529843"/>
                </a:lnTo>
                <a:lnTo>
                  <a:pt x="1605152" y="517270"/>
                </a:lnTo>
                <a:lnTo>
                  <a:pt x="1646555" y="503936"/>
                </a:lnTo>
                <a:lnTo>
                  <a:pt x="1684782" y="488823"/>
                </a:lnTo>
                <a:lnTo>
                  <a:pt x="1721104" y="473328"/>
                </a:lnTo>
                <a:lnTo>
                  <a:pt x="1754886" y="456056"/>
                </a:lnTo>
                <a:lnTo>
                  <a:pt x="1789176" y="440943"/>
                </a:lnTo>
                <a:lnTo>
                  <a:pt x="1846071" y="410717"/>
                </a:lnTo>
                <a:lnTo>
                  <a:pt x="1892173" y="377189"/>
                </a:lnTo>
                <a:lnTo>
                  <a:pt x="1911604" y="359537"/>
                </a:lnTo>
                <a:lnTo>
                  <a:pt x="1930273" y="337946"/>
                </a:lnTo>
                <a:lnTo>
                  <a:pt x="1945386" y="315340"/>
                </a:lnTo>
                <a:lnTo>
                  <a:pt x="1955418" y="290067"/>
                </a:lnTo>
                <a:lnTo>
                  <a:pt x="1957578" y="262763"/>
                </a:lnTo>
                <a:lnTo>
                  <a:pt x="1955418" y="237870"/>
                </a:lnTo>
                <a:lnTo>
                  <a:pt x="1946529" y="215264"/>
                </a:lnTo>
                <a:lnTo>
                  <a:pt x="1906142" y="164083"/>
                </a:lnTo>
                <a:lnTo>
                  <a:pt x="1855724" y="123062"/>
                </a:lnTo>
                <a:lnTo>
                  <a:pt x="1804289" y="93599"/>
                </a:lnTo>
                <a:lnTo>
                  <a:pt x="1772539" y="82803"/>
                </a:lnTo>
                <a:lnTo>
                  <a:pt x="1745234" y="72643"/>
                </a:lnTo>
                <a:lnTo>
                  <a:pt x="1718945" y="65150"/>
                </a:lnTo>
                <a:lnTo>
                  <a:pt x="1693799" y="56514"/>
                </a:lnTo>
                <a:lnTo>
                  <a:pt x="1676146" y="463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411595" y="7698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0" y="774134"/>
            <a:ext cx="2247156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55064" y="792479"/>
            <a:ext cx="139979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136648" y="0"/>
                </a:moveTo>
                <a:lnTo>
                  <a:pt x="0" y="0"/>
                </a:lnTo>
                <a:lnTo>
                  <a:pt x="0" y="475488"/>
                </a:lnTo>
                <a:lnTo>
                  <a:pt x="2057400" y="475488"/>
                </a:lnTo>
                <a:lnTo>
                  <a:pt x="2136648" y="396239"/>
                </a:lnTo>
                <a:lnTo>
                  <a:pt x="21366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750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136775" cy="475615"/>
          </a:xfrm>
          <a:custGeom>
            <a:avLst/>
            <a:gdLst/>
            <a:ahLst/>
            <a:cxnLst/>
            <a:rect l="l" t="t" r="r" b="b"/>
            <a:pathLst>
              <a:path w="2136775" h="475615">
                <a:moveTo>
                  <a:pt x="2057400" y="475488"/>
                </a:moveTo>
                <a:lnTo>
                  <a:pt x="2073275" y="412114"/>
                </a:lnTo>
                <a:lnTo>
                  <a:pt x="2136648" y="396239"/>
                </a:lnTo>
                <a:lnTo>
                  <a:pt x="2057400" y="475488"/>
                </a:lnTo>
                <a:lnTo>
                  <a:pt x="0" y="475488"/>
                </a:lnTo>
                <a:lnTo>
                  <a:pt x="0" y="0"/>
                </a:lnTo>
                <a:lnTo>
                  <a:pt x="2136648" y="0"/>
                </a:lnTo>
                <a:lnTo>
                  <a:pt x="21366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300729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9435">
              <a:lnSpc>
                <a:spcPct val="100000"/>
              </a:lnSpc>
              <a:spcBef>
                <a:spcPts val="100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u="heavy" spc="-60" dirty="0">
                <a:uFill>
                  <a:solidFill>
                    <a:srgbClr val="00AF50"/>
                  </a:solidFill>
                </a:uFill>
                <a:latin typeface="Lucida Sans"/>
                <a:cs typeface="Lucida Sans"/>
              </a:rPr>
              <a:t>Ichthyophis</a:t>
            </a:r>
            <a:r>
              <a:rPr sz="1500" spc="-60" dirty="0">
                <a:latin typeface="Lucida Sans"/>
                <a:cs typeface="Lucida Sans"/>
              </a:rPr>
              <a:t> </a:t>
            </a:r>
            <a:r>
              <a:rPr sz="1500" spc="-30" dirty="0">
                <a:latin typeface="Lucida Sans"/>
                <a:cs typeface="Lucida Sans"/>
              </a:rPr>
              <a:t>(Blind</a:t>
            </a:r>
            <a:r>
              <a:rPr sz="1500" spc="-225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worm)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0" dirty="0">
                <a:latin typeface="Lucida Sans"/>
                <a:cs typeface="Lucida Sans"/>
              </a:rPr>
              <a:t>Necturus </a:t>
            </a:r>
            <a:r>
              <a:rPr sz="1500" spc="-50" dirty="0">
                <a:latin typeface="Lucida Sans"/>
                <a:cs typeface="Lucida Sans"/>
              </a:rPr>
              <a:t>(Mud</a:t>
            </a:r>
            <a:r>
              <a:rPr sz="1500" spc="-180" dirty="0">
                <a:latin typeface="Lucida Sans"/>
                <a:cs typeface="Lucida Sans"/>
              </a:rPr>
              <a:t> </a:t>
            </a:r>
            <a:r>
              <a:rPr sz="1500" spc="-50" dirty="0">
                <a:latin typeface="Lucida Sans"/>
                <a:cs typeface="Lucida Sans"/>
              </a:rPr>
              <a:t>puppy)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0" dirty="0">
                <a:latin typeface="Lucida Sans"/>
                <a:cs typeface="Lucida Sans"/>
              </a:rPr>
              <a:t>Proteus </a:t>
            </a:r>
            <a:r>
              <a:rPr sz="1500" spc="-15" dirty="0">
                <a:latin typeface="Lucida Sans"/>
                <a:cs typeface="Lucida Sans"/>
              </a:rPr>
              <a:t>( </a:t>
            </a:r>
            <a:r>
              <a:rPr sz="1500" spc="-30" dirty="0">
                <a:latin typeface="Lucida Sans"/>
                <a:cs typeface="Lucida Sans"/>
              </a:rPr>
              <a:t>Blind </a:t>
            </a:r>
            <a:r>
              <a:rPr sz="1500" spc="-40" dirty="0">
                <a:latin typeface="Lucida Sans"/>
                <a:cs typeface="Lucida Sans"/>
              </a:rPr>
              <a:t>cave</a:t>
            </a:r>
            <a:r>
              <a:rPr sz="1500" spc="-355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salamander)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65" dirty="0">
                <a:latin typeface="Lucida Sans"/>
                <a:cs typeface="Lucida Sans"/>
              </a:rPr>
              <a:t>Amphiuma </a:t>
            </a:r>
            <a:r>
              <a:rPr sz="1500" spc="-55" dirty="0">
                <a:latin typeface="Lucida Sans"/>
                <a:cs typeface="Lucida Sans"/>
              </a:rPr>
              <a:t>(Congo</a:t>
            </a:r>
            <a:r>
              <a:rPr sz="1500" spc="-254" dirty="0">
                <a:latin typeface="Lucida Sans"/>
                <a:cs typeface="Lucida Sans"/>
              </a:rPr>
              <a:t> </a:t>
            </a:r>
            <a:r>
              <a:rPr sz="1500" spc="-45" dirty="0">
                <a:latin typeface="Lucida Sans"/>
                <a:cs typeface="Lucida Sans"/>
              </a:rPr>
              <a:t>eel)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45" dirty="0">
                <a:latin typeface="Lucida Sans"/>
                <a:cs typeface="Lucida Sans"/>
              </a:rPr>
              <a:t>Salamandra </a:t>
            </a:r>
            <a:r>
              <a:rPr sz="1500" spc="-15" dirty="0">
                <a:latin typeface="Lucida Sans"/>
                <a:cs typeface="Lucida Sans"/>
              </a:rPr>
              <a:t>( </a:t>
            </a:r>
            <a:r>
              <a:rPr sz="1500" spc="-40" dirty="0">
                <a:latin typeface="Lucida Sans"/>
                <a:cs typeface="Lucida Sans"/>
              </a:rPr>
              <a:t>Spotted</a:t>
            </a:r>
            <a:r>
              <a:rPr sz="1500" spc="-300" dirty="0">
                <a:latin typeface="Lucida Sans"/>
                <a:cs typeface="Lucida Sans"/>
              </a:rPr>
              <a:t> </a:t>
            </a:r>
            <a:r>
              <a:rPr sz="1500" spc="-60" dirty="0">
                <a:latin typeface="Lucida Sans"/>
                <a:cs typeface="Lucida Sans"/>
              </a:rPr>
              <a:t>salamander)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15" dirty="0">
                <a:latin typeface="Lucida Sans"/>
                <a:cs typeface="Lucida Sans"/>
              </a:rPr>
              <a:t>Rana </a:t>
            </a:r>
            <a:r>
              <a:rPr sz="1500" spc="-55" dirty="0">
                <a:latin typeface="Lucida Sans"/>
                <a:cs typeface="Lucida Sans"/>
              </a:rPr>
              <a:t>(Indian</a:t>
            </a:r>
            <a:r>
              <a:rPr sz="1500" spc="-229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Frog)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25" dirty="0">
                <a:latin typeface="Lucida Sans"/>
                <a:cs typeface="Lucida Sans"/>
              </a:rPr>
              <a:t>Bufo </a:t>
            </a:r>
            <a:r>
              <a:rPr sz="1500" spc="-55" dirty="0">
                <a:latin typeface="Lucida Sans"/>
                <a:cs typeface="Lucida Sans"/>
              </a:rPr>
              <a:t>(Indian</a:t>
            </a:r>
            <a:r>
              <a:rPr sz="1500" spc="-210" dirty="0">
                <a:latin typeface="Lucida Sans"/>
                <a:cs typeface="Lucida Sans"/>
              </a:rPr>
              <a:t> </a:t>
            </a:r>
            <a:r>
              <a:rPr sz="1500" spc="-55" dirty="0">
                <a:latin typeface="Lucida Sans"/>
                <a:cs typeface="Lucida Sans"/>
              </a:rPr>
              <a:t>toad)</a:t>
            </a:r>
            <a:endParaRPr sz="1500">
              <a:latin typeface="Lucida Sans"/>
              <a:cs typeface="Lucida Sans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spc="-55" dirty="0">
                <a:latin typeface="Lucida Sans"/>
                <a:cs typeface="Lucida Sans"/>
              </a:rPr>
              <a:t>Rhacophorus </a:t>
            </a:r>
            <a:r>
              <a:rPr sz="1500" spc="-40" dirty="0">
                <a:latin typeface="Lucida Sans"/>
                <a:cs typeface="Lucida Sans"/>
              </a:rPr>
              <a:t>(Flying</a:t>
            </a:r>
            <a:r>
              <a:rPr sz="1500" spc="-240" dirty="0">
                <a:latin typeface="Lucida Sans"/>
                <a:cs typeface="Lucida Sans"/>
              </a:rPr>
              <a:t> </a:t>
            </a:r>
            <a:r>
              <a:rPr sz="1500" spc="-40" dirty="0">
                <a:latin typeface="Lucida Sans"/>
                <a:cs typeface="Lucida Sans"/>
              </a:rPr>
              <a:t>Frog)</a:t>
            </a:r>
            <a:endParaRPr sz="1500">
              <a:latin typeface="Lucida Sans"/>
              <a:cs typeface="Lucida Sans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426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660000"/>
                </a:solidFill>
                <a:latin typeface="Arial"/>
                <a:cs typeface="Arial"/>
              </a:rPr>
              <a:t>A</a:t>
            </a: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m</a:t>
            </a:r>
            <a:r>
              <a:rPr sz="1800" spc="-35" dirty="0">
                <a:solidFill>
                  <a:srgbClr val="660000"/>
                </a:solidFill>
                <a:latin typeface="Arial"/>
                <a:cs typeface="Arial"/>
              </a:rPr>
              <a:t>phibia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572000" y="1962910"/>
            <a:ext cx="4495800" cy="31455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61104" y="1468627"/>
            <a:ext cx="321945" cy="50800"/>
          </a:xfrm>
          <a:custGeom>
            <a:avLst/>
            <a:gdLst/>
            <a:ahLst/>
            <a:cxnLst/>
            <a:rect l="l" t="t" r="r" b="b"/>
            <a:pathLst>
              <a:path w="321945" h="50800">
                <a:moveTo>
                  <a:pt x="0" y="5080"/>
                </a:moveTo>
                <a:lnTo>
                  <a:pt x="0" y="24511"/>
                </a:lnTo>
                <a:lnTo>
                  <a:pt x="0" y="24511"/>
                </a:lnTo>
                <a:lnTo>
                  <a:pt x="5461" y="38608"/>
                </a:lnTo>
                <a:lnTo>
                  <a:pt x="19812" y="47244"/>
                </a:lnTo>
                <a:lnTo>
                  <a:pt x="45085" y="50800"/>
                </a:lnTo>
                <a:lnTo>
                  <a:pt x="74549" y="48260"/>
                </a:lnTo>
                <a:lnTo>
                  <a:pt x="100837" y="44323"/>
                </a:lnTo>
                <a:lnTo>
                  <a:pt x="130429" y="38608"/>
                </a:lnTo>
                <a:lnTo>
                  <a:pt x="161290" y="32131"/>
                </a:lnTo>
                <a:lnTo>
                  <a:pt x="188722" y="27050"/>
                </a:lnTo>
                <a:lnTo>
                  <a:pt x="209169" y="22351"/>
                </a:lnTo>
                <a:lnTo>
                  <a:pt x="227965" y="18415"/>
                </a:lnTo>
                <a:lnTo>
                  <a:pt x="248412" y="14859"/>
                </a:lnTo>
                <a:lnTo>
                  <a:pt x="274066" y="11557"/>
                </a:lnTo>
                <a:lnTo>
                  <a:pt x="295656" y="8636"/>
                </a:lnTo>
                <a:lnTo>
                  <a:pt x="313309" y="4063"/>
                </a:lnTo>
                <a:lnTo>
                  <a:pt x="32194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083050" y="146862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87880" y="1873630"/>
            <a:ext cx="676910" cy="10160"/>
          </a:xfrm>
          <a:custGeom>
            <a:avLst/>
            <a:gdLst/>
            <a:ahLst/>
            <a:cxnLst/>
            <a:rect l="l" t="t" r="r" b="b"/>
            <a:pathLst>
              <a:path w="676910" h="10160">
                <a:moveTo>
                  <a:pt x="0" y="2158"/>
                </a:moveTo>
                <a:lnTo>
                  <a:pt x="0" y="2158"/>
                </a:lnTo>
                <a:lnTo>
                  <a:pt x="6857" y="8635"/>
                </a:lnTo>
                <a:lnTo>
                  <a:pt x="26288" y="9778"/>
                </a:lnTo>
                <a:lnTo>
                  <a:pt x="38481" y="9778"/>
                </a:lnTo>
                <a:lnTo>
                  <a:pt x="50673" y="8635"/>
                </a:lnTo>
                <a:lnTo>
                  <a:pt x="62611" y="8635"/>
                </a:lnTo>
                <a:lnTo>
                  <a:pt x="74421" y="5079"/>
                </a:lnTo>
                <a:lnTo>
                  <a:pt x="89916" y="2158"/>
                </a:lnTo>
                <a:lnTo>
                  <a:pt x="107568" y="1142"/>
                </a:lnTo>
                <a:lnTo>
                  <a:pt x="125983" y="1142"/>
                </a:lnTo>
                <a:lnTo>
                  <a:pt x="144652" y="2158"/>
                </a:lnTo>
                <a:lnTo>
                  <a:pt x="162306" y="2920"/>
                </a:lnTo>
                <a:lnTo>
                  <a:pt x="181737" y="2920"/>
                </a:lnTo>
                <a:lnTo>
                  <a:pt x="200532" y="2920"/>
                </a:lnTo>
                <a:lnTo>
                  <a:pt x="217043" y="2920"/>
                </a:lnTo>
                <a:lnTo>
                  <a:pt x="233299" y="2920"/>
                </a:lnTo>
                <a:lnTo>
                  <a:pt x="250825" y="2920"/>
                </a:lnTo>
                <a:lnTo>
                  <a:pt x="269239" y="2920"/>
                </a:lnTo>
                <a:lnTo>
                  <a:pt x="287908" y="2920"/>
                </a:lnTo>
                <a:lnTo>
                  <a:pt x="304545" y="2158"/>
                </a:lnTo>
                <a:lnTo>
                  <a:pt x="321056" y="2158"/>
                </a:lnTo>
                <a:lnTo>
                  <a:pt x="337693" y="1142"/>
                </a:lnTo>
                <a:lnTo>
                  <a:pt x="352806" y="0"/>
                </a:lnTo>
                <a:lnTo>
                  <a:pt x="368935" y="0"/>
                </a:lnTo>
                <a:lnTo>
                  <a:pt x="385571" y="0"/>
                </a:lnTo>
                <a:lnTo>
                  <a:pt x="402081" y="0"/>
                </a:lnTo>
                <a:lnTo>
                  <a:pt x="402081" y="0"/>
                </a:lnTo>
                <a:lnTo>
                  <a:pt x="418338" y="1142"/>
                </a:lnTo>
                <a:lnTo>
                  <a:pt x="433705" y="2158"/>
                </a:lnTo>
                <a:lnTo>
                  <a:pt x="449199" y="2158"/>
                </a:lnTo>
                <a:lnTo>
                  <a:pt x="466470" y="2158"/>
                </a:lnTo>
                <a:lnTo>
                  <a:pt x="482726" y="2158"/>
                </a:lnTo>
                <a:lnTo>
                  <a:pt x="497077" y="2920"/>
                </a:lnTo>
                <a:lnTo>
                  <a:pt x="510031" y="5079"/>
                </a:lnTo>
                <a:lnTo>
                  <a:pt x="523748" y="7238"/>
                </a:lnTo>
                <a:lnTo>
                  <a:pt x="536701" y="7238"/>
                </a:lnTo>
                <a:lnTo>
                  <a:pt x="548639" y="6476"/>
                </a:lnTo>
                <a:lnTo>
                  <a:pt x="562991" y="7238"/>
                </a:lnTo>
                <a:lnTo>
                  <a:pt x="577088" y="6476"/>
                </a:lnTo>
                <a:lnTo>
                  <a:pt x="591438" y="4063"/>
                </a:lnTo>
                <a:lnTo>
                  <a:pt x="605789" y="2920"/>
                </a:lnTo>
                <a:lnTo>
                  <a:pt x="619887" y="2920"/>
                </a:lnTo>
                <a:lnTo>
                  <a:pt x="632841" y="2920"/>
                </a:lnTo>
                <a:lnTo>
                  <a:pt x="645032" y="2920"/>
                </a:lnTo>
                <a:lnTo>
                  <a:pt x="656970" y="2920"/>
                </a:lnTo>
                <a:lnTo>
                  <a:pt x="665988" y="4063"/>
                </a:lnTo>
                <a:lnTo>
                  <a:pt x="676782" y="406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24429" y="1869058"/>
            <a:ext cx="917575" cy="12065"/>
          </a:xfrm>
          <a:custGeom>
            <a:avLst/>
            <a:gdLst/>
            <a:ahLst/>
            <a:cxnLst/>
            <a:rect l="l" t="t" r="r" b="b"/>
            <a:pathLst>
              <a:path w="917575" h="12064">
                <a:moveTo>
                  <a:pt x="0" y="1015"/>
                </a:moveTo>
                <a:lnTo>
                  <a:pt x="13334" y="2159"/>
                </a:lnTo>
                <a:lnTo>
                  <a:pt x="30606" y="5714"/>
                </a:lnTo>
                <a:lnTo>
                  <a:pt x="49402" y="7492"/>
                </a:lnTo>
                <a:lnTo>
                  <a:pt x="49402" y="7492"/>
                </a:lnTo>
                <a:lnTo>
                  <a:pt x="68071" y="8636"/>
                </a:lnTo>
                <a:lnTo>
                  <a:pt x="87502" y="9651"/>
                </a:lnTo>
                <a:lnTo>
                  <a:pt x="109474" y="11049"/>
                </a:lnTo>
                <a:lnTo>
                  <a:pt x="131444" y="11049"/>
                </a:lnTo>
                <a:lnTo>
                  <a:pt x="131444" y="11049"/>
                </a:lnTo>
                <a:lnTo>
                  <a:pt x="153415" y="9651"/>
                </a:lnTo>
                <a:lnTo>
                  <a:pt x="175006" y="9651"/>
                </a:lnTo>
                <a:lnTo>
                  <a:pt x="199517" y="11049"/>
                </a:lnTo>
                <a:lnTo>
                  <a:pt x="218947" y="11811"/>
                </a:lnTo>
                <a:lnTo>
                  <a:pt x="238759" y="11049"/>
                </a:lnTo>
                <a:lnTo>
                  <a:pt x="282701" y="11049"/>
                </a:lnTo>
                <a:lnTo>
                  <a:pt x="321944" y="11049"/>
                </a:lnTo>
                <a:lnTo>
                  <a:pt x="340613" y="11049"/>
                </a:lnTo>
                <a:lnTo>
                  <a:pt x="362584" y="9651"/>
                </a:lnTo>
                <a:lnTo>
                  <a:pt x="387476" y="9651"/>
                </a:lnTo>
                <a:lnTo>
                  <a:pt x="414019" y="9651"/>
                </a:lnTo>
                <a:lnTo>
                  <a:pt x="440308" y="9651"/>
                </a:lnTo>
                <a:lnTo>
                  <a:pt x="463042" y="9651"/>
                </a:lnTo>
                <a:lnTo>
                  <a:pt x="483869" y="8636"/>
                </a:lnTo>
                <a:lnTo>
                  <a:pt x="503681" y="7492"/>
                </a:lnTo>
                <a:lnTo>
                  <a:pt x="525652" y="6730"/>
                </a:lnTo>
                <a:lnTo>
                  <a:pt x="551942" y="6730"/>
                </a:lnTo>
                <a:lnTo>
                  <a:pt x="580389" y="8636"/>
                </a:lnTo>
                <a:lnTo>
                  <a:pt x="605536" y="9651"/>
                </a:lnTo>
                <a:lnTo>
                  <a:pt x="626490" y="9651"/>
                </a:lnTo>
                <a:lnTo>
                  <a:pt x="646938" y="7492"/>
                </a:lnTo>
                <a:lnTo>
                  <a:pt x="667893" y="7492"/>
                </a:lnTo>
                <a:lnTo>
                  <a:pt x="684402" y="8636"/>
                </a:lnTo>
                <a:lnTo>
                  <a:pt x="703833" y="7492"/>
                </a:lnTo>
                <a:lnTo>
                  <a:pt x="724788" y="6730"/>
                </a:lnTo>
                <a:lnTo>
                  <a:pt x="743457" y="4572"/>
                </a:lnTo>
                <a:lnTo>
                  <a:pt x="763269" y="2159"/>
                </a:lnTo>
                <a:lnTo>
                  <a:pt x="784097" y="1015"/>
                </a:lnTo>
                <a:lnTo>
                  <a:pt x="806831" y="0"/>
                </a:lnTo>
                <a:lnTo>
                  <a:pt x="826643" y="3175"/>
                </a:lnTo>
                <a:lnTo>
                  <a:pt x="842136" y="5714"/>
                </a:lnTo>
                <a:lnTo>
                  <a:pt x="858266" y="5714"/>
                </a:lnTo>
                <a:lnTo>
                  <a:pt x="858266" y="5714"/>
                </a:lnTo>
                <a:lnTo>
                  <a:pt x="874903" y="4572"/>
                </a:lnTo>
                <a:lnTo>
                  <a:pt x="890016" y="4572"/>
                </a:lnTo>
                <a:lnTo>
                  <a:pt x="905509" y="3175"/>
                </a:lnTo>
                <a:lnTo>
                  <a:pt x="917320" y="2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04361" y="18736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82800" y="2101595"/>
            <a:ext cx="598805" cy="13335"/>
          </a:xfrm>
          <a:custGeom>
            <a:avLst/>
            <a:gdLst/>
            <a:ahLst/>
            <a:cxnLst/>
            <a:rect l="l" t="t" r="r" b="b"/>
            <a:pathLst>
              <a:path w="598805" h="13335">
                <a:moveTo>
                  <a:pt x="0" y="12953"/>
                </a:moveTo>
                <a:lnTo>
                  <a:pt x="8636" y="10413"/>
                </a:lnTo>
                <a:lnTo>
                  <a:pt x="28448" y="8635"/>
                </a:lnTo>
                <a:lnTo>
                  <a:pt x="41783" y="9651"/>
                </a:lnTo>
                <a:lnTo>
                  <a:pt x="53340" y="10413"/>
                </a:lnTo>
                <a:lnTo>
                  <a:pt x="65531" y="9651"/>
                </a:lnTo>
                <a:lnTo>
                  <a:pt x="65531" y="9651"/>
                </a:lnTo>
                <a:lnTo>
                  <a:pt x="78486" y="8635"/>
                </a:lnTo>
                <a:lnTo>
                  <a:pt x="96138" y="4317"/>
                </a:lnTo>
                <a:lnTo>
                  <a:pt x="113792" y="3175"/>
                </a:lnTo>
                <a:lnTo>
                  <a:pt x="132080" y="2158"/>
                </a:lnTo>
                <a:lnTo>
                  <a:pt x="153035" y="2158"/>
                </a:lnTo>
                <a:lnTo>
                  <a:pt x="172466" y="2158"/>
                </a:lnTo>
                <a:lnTo>
                  <a:pt x="191135" y="634"/>
                </a:lnTo>
                <a:lnTo>
                  <a:pt x="208787" y="634"/>
                </a:lnTo>
                <a:lnTo>
                  <a:pt x="226441" y="2158"/>
                </a:lnTo>
                <a:lnTo>
                  <a:pt x="242950" y="0"/>
                </a:lnTo>
                <a:lnTo>
                  <a:pt x="257048" y="0"/>
                </a:lnTo>
                <a:lnTo>
                  <a:pt x="257048" y="0"/>
                </a:lnTo>
                <a:lnTo>
                  <a:pt x="273304" y="634"/>
                </a:lnTo>
                <a:lnTo>
                  <a:pt x="292988" y="634"/>
                </a:lnTo>
                <a:lnTo>
                  <a:pt x="312800" y="634"/>
                </a:lnTo>
                <a:lnTo>
                  <a:pt x="334772" y="0"/>
                </a:lnTo>
                <a:lnTo>
                  <a:pt x="355726" y="0"/>
                </a:lnTo>
                <a:lnTo>
                  <a:pt x="355726" y="0"/>
                </a:lnTo>
                <a:lnTo>
                  <a:pt x="377317" y="634"/>
                </a:lnTo>
                <a:lnTo>
                  <a:pt x="399542" y="2158"/>
                </a:lnTo>
                <a:lnTo>
                  <a:pt x="420116" y="3175"/>
                </a:lnTo>
                <a:lnTo>
                  <a:pt x="440944" y="5333"/>
                </a:lnTo>
                <a:lnTo>
                  <a:pt x="461899" y="5333"/>
                </a:lnTo>
                <a:lnTo>
                  <a:pt x="483869" y="3175"/>
                </a:lnTo>
                <a:lnTo>
                  <a:pt x="504317" y="2158"/>
                </a:lnTo>
                <a:lnTo>
                  <a:pt x="524129" y="2158"/>
                </a:lnTo>
                <a:lnTo>
                  <a:pt x="541782" y="2158"/>
                </a:lnTo>
                <a:lnTo>
                  <a:pt x="557276" y="4317"/>
                </a:lnTo>
                <a:lnTo>
                  <a:pt x="573532" y="5333"/>
                </a:lnTo>
                <a:lnTo>
                  <a:pt x="588644" y="5333"/>
                </a:lnTo>
                <a:lnTo>
                  <a:pt x="598678" y="74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21560" y="2115566"/>
            <a:ext cx="1734185" cy="27940"/>
          </a:xfrm>
          <a:custGeom>
            <a:avLst/>
            <a:gdLst/>
            <a:ahLst/>
            <a:cxnLst/>
            <a:rect l="l" t="t" r="r" b="b"/>
            <a:pathLst>
              <a:path w="1734185" h="27939">
                <a:moveTo>
                  <a:pt x="4317" y="0"/>
                </a:moveTo>
                <a:lnTo>
                  <a:pt x="0" y="5460"/>
                </a:lnTo>
                <a:lnTo>
                  <a:pt x="0" y="5460"/>
                </a:lnTo>
                <a:lnTo>
                  <a:pt x="15493" y="4318"/>
                </a:lnTo>
                <a:lnTo>
                  <a:pt x="56895" y="4318"/>
                </a:lnTo>
                <a:lnTo>
                  <a:pt x="73406" y="5460"/>
                </a:lnTo>
                <a:lnTo>
                  <a:pt x="86740" y="5460"/>
                </a:lnTo>
                <a:lnTo>
                  <a:pt x="96392" y="5460"/>
                </a:lnTo>
                <a:lnTo>
                  <a:pt x="107187" y="6476"/>
                </a:lnTo>
                <a:lnTo>
                  <a:pt x="118363" y="5460"/>
                </a:lnTo>
                <a:lnTo>
                  <a:pt x="128142" y="5460"/>
                </a:lnTo>
                <a:lnTo>
                  <a:pt x="137794" y="5460"/>
                </a:lnTo>
                <a:lnTo>
                  <a:pt x="148589" y="3301"/>
                </a:lnTo>
                <a:lnTo>
                  <a:pt x="161289" y="4318"/>
                </a:lnTo>
                <a:lnTo>
                  <a:pt x="173100" y="6476"/>
                </a:lnTo>
                <a:lnTo>
                  <a:pt x="188594" y="6476"/>
                </a:lnTo>
                <a:lnTo>
                  <a:pt x="209169" y="6476"/>
                </a:lnTo>
                <a:lnTo>
                  <a:pt x="233298" y="8000"/>
                </a:lnTo>
                <a:lnTo>
                  <a:pt x="256285" y="8635"/>
                </a:lnTo>
                <a:lnTo>
                  <a:pt x="277875" y="8000"/>
                </a:lnTo>
                <a:lnTo>
                  <a:pt x="299084" y="8635"/>
                </a:lnTo>
                <a:lnTo>
                  <a:pt x="319658" y="8635"/>
                </a:lnTo>
                <a:lnTo>
                  <a:pt x="343788" y="6476"/>
                </a:lnTo>
                <a:lnTo>
                  <a:pt x="366775" y="5460"/>
                </a:lnTo>
                <a:lnTo>
                  <a:pt x="387731" y="6476"/>
                </a:lnTo>
                <a:lnTo>
                  <a:pt x="408177" y="8000"/>
                </a:lnTo>
                <a:lnTo>
                  <a:pt x="430529" y="8000"/>
                </a:lnTo>
                <a:lnTo>
                  <a:pt x="449960" y="6476"/>
                </a:lnTo>
                <a:lnTo>
                  <a:pt x="469772" y="6476"/>
                </a:lnTo>
                <a:lnTo>
                  <a:pt x="491363" y="8000"/>
                </a:lnTo>
                <a:lnTo>
                  <a:pt x="513714" y="8000"/>
                </a:lnTo>
                <a:lnTo>
                  <a:pt x="535304" y="6476"/>
                </a:lnTo>
                <a:lnTo>
                  <a:pt x="556132" y="6476"/>
                </a:lnTo>
                <a:lnTo>
                  <a:pt x="578103" y="6476"/>
                </a:lnTo>
                <a:lnTo>
                  <a:pt x="599058" y="8000"/>
                </a:lnTo>
                <a:lnTo>
                  <a:pt x="617727" y="8635"/>
                </a:lnTo>
                <a:lnTo>
                  <a:pt x="636142" y="9778"/>
                </a:lnTo>
                <a:lnTo>
                  <a:pt x="656970" y="9778"/>
                </a:lnTo>
                <a:lnTo>
                  <a:pt x="683259" y="8635"/>
                </a:lnTo>
                <a:lnTo>
                  <a:pt x="712723" y="8000"/>
                </a:lnTo>
                <a:lnTo>
                  <a:pt x="743331" y="8000"/>
                </a:lnTo>
                <a:lnTo>
                  <a:pt x="775081" y="8635"/>
                </a:lnTo>
                <a:lnTo>
                  <a:pt x="802766" y="8000"/>
                </a:lnTo>
                <a:lnTo>
                  <a:pt x="826515" y="8000"/>
                </a:lnTo>
                <a:lnTo>
                  <a:pt x="847344" y="9778"/>
                </a:lnTo>
                <a:lnTo>
                  <a:pt x="868298" y="10794"/>
                </a:lnTo>
                <a:lnTo>
                  <a:pt x="884808" y="10794"/>
                </a:lnTo>
                <a:lnTo>
                  <a:pt x="903223" y="9778"/>
                </a:lnTo>
                <a:lnTo>
                  <a:pt x="924051" y="8000"/>
                </a:lnTo>
                <a:lnTo>
                  <a:pt x="943863" y="5460"/>
                </a:lnTo>
                <a:lnTo>
                  <a:pt x="965453" y="5460"/>
                </a:lnTo>
                <a:lnTo>
                  <a:pt x="986663" y="8635"/>
                </a:lnTo>
                <a:lnTo>
                  <a:pt x="1006220" y="10794"/>
                </a:lnTo>
                <a:lnTo>
                  <a:pt x="1028064" y="10794"/>
                </a:lnTo>
                <a:lnTo>
                  <a:pt x="1052194" y="8635"/>
                </a:lnTo>
                <a:lnTo>
                  <a:pt x="1073150" y="8000"/>
                </a:lnTo>
                <a:lnTo>
                  <a:pt x="1095755" y="8000"/>
                </a:lnTo>
                <a:lnTo>
                  <a:pt x="1118869" y="6476"/>
                </a:lnTo>
                <a:lnTo>
                  <a:pt x="1140840" y="5460"/>
                </a:lnTo>
                <a:lnTo>
                  <a:pt x="1158493" y="8000"/>
                </a:lnTo>
                <a:lnTo>
                  <a:pt x="1174623" y="8635"/>
                </a:lnTo>
                <a:lnTo>
                  <a:pt x="1191260" y="8635"/>
                </a:lnTo>
                <a:lnTo>
                  <a:pt x="1207389" y="8000"/>
                </a:lnTo>
                <a:lnTo>
                  <a:pt x="1224026" y="6476"/>
                </a:lnTo>
                <a:lnTo>
                  <a:pt x="1243711" y="8000"/>
                </a:lnTo>
                <a:lnTo>
                  <a:pt x="1264665" y="6476"/>
                </a:lnTo>
                <a:lnTo>
                  <a:pt x="1284477" y="6476"/>
                </a:lnTo>
                <a:lnTo>
                  <a:pt x="1301750" y="6476"/>
                </a:lnTo>
                <a:lnTo>
                  <a:pt x="1319402" y="6476"/>
                </a:lnTo>
                <a:lnTo>
                  <a:pt x="1340230" y="8000"/>
                </a:lnTo>
                <a:lnTo>
                  <a:pt x="1359662" y="9778"/>
                </a:lnTo>
                <a:lnTo>
                  <a:pt x="1383791" y="11937"/>
                </a:lnTo>
                <a:lnTo>
                  <a:pt x="1411224" y="15112"/>
                </a:lnTo>
                <a:lnTo>
                  <a:pt x="1436369" y="16256"/>
                </a:lnTo>
                <a:lnTo>
                  <a:pt x="1457198" y="17271"/>
                </a:lnTo>
                <a:lnTo>
                  <a:pt x="1475613" y="20574"/>
                </a:lnTo>
                <a:lnTo>
                  <a:pt x="1493265" y="23749"/>
                </a:lnTo>
                <a:lnTo>
                  <a:pt x="1513077" y="24891"/>
                </a:lnTo>
                <a:lnTo>
                  <a:pt x="1537207" y="24891"/>
                </a:lnTo>
                <a:lnTo>
                  <a:pt x="1562353" y="26288"/>
                </a:lnTo>
                <a:lnTo>
                  <a:pt x="1585467" y="27431"/>
                </a:lnTo>
                <a:lnTo>
                  <a:pt x="1609470" y="27431"/>
                </a:lnTo>
                <a:lnTo>
                  <a:pt x="1609470" y="27431"/>
                </a:lnTo>
                <a:lnTo>
                  <a:pt x="1634363" y="24891"/>
                </a:lnTo>
                <a:lnTo>
                  <a:pt x="1660652" y="23749"/>
                </a:lnTo>
                <a:lnTo>
                  <a:pt x="1684019" y="23749"/>
                </a:lnTo>
                <a:lnTo>
                  <a:pt x="1705610" y="23749"/>
                </a:lnTo>
                <a:lnTo>
                  <a:pt x="1722247" y="21589"/>
                </a:lnTo>
                <a:lnTo>
                  <a:pt x="1734057" y="162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66413" y="21285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24583" y="2344547"/>
            <a:ext cx="762635" cy="15875"/>
          </a:xfrm>
          <a:custGeom>
            <a:avLst/>
            <a:gdLst/>
            <a:ahLst/>
            <a:cxnLst/>
            <a:rect l="l" t="t" r="r" b="b"/>
            <a:pathLst>
              <a:path w="762635" h="15875">
                <a:moveTo>
                  <a:pt x="0" y="6857"/>
                </a:moveTo>
                <a:lnTo>
                  <a:pt x="12953" y="1143"/>
                </a:lnTo>
                <a:lnTo>
                  <a:pt x="50038" y="1143"/>
                </a:lnTo>
                <a:lnTo>
                  <a:pt x="73786" y="0"/>
                </a:lnTo>
                <a:lnTo>
                  <a:pt x="100457" y="1143"/>
                </a:lnTo>
                <a:lnTo>
                  <a:pt x="123443" y="1143"/>
                </a:lnTo>
                <a:lnTo>
                  <a:pt x="145034" y="1143"/>
                </a:lnTo>
                <a:lnTo>
                  <a:pt x="164846" y="1143"/>
                </a:lnTo>
                <a:lnTo>
                  <a:pt x="186816" y="1143"/>
                </a:lnTo>
                <a:lnTo>
                  <a:pt x="207645" y="1143"/>
                </a:lnTo>
                <a:lnTo>
                  <a:pt x="229615" y="3556"/>
                </a:lnTo>
                <a:lnTo>
                  <a:pt x="253746" y="3556"/>
                </a:lnTo>
                <a:lnTo>
                  <a:pt x="276478" y="2539"/>
                </a:lnTo>
                <a:lnTo>
                  <a:pt x="298449" y="3556"/>
                </a:lnTo>
                <a:lnTo>
                  <a:pt x="321436" y="5841"/>
                </a:lnTo>
                <a:lnTo>
                  <a:pt x="345566" y="6857"/>
                </a:lnTo>
                <a:lnTo>
                  <a:pt x="369697" y="6857"/>
                </a:lnTo>
                <a:lnTo>
                  <a:pt x="393827" y="6857"/>
                </a:lnTo>
                <a:lnTo>
                  <a:pt x="417576" y="6857"/>
                </a:lnTo>
                <a:lnTo>
                  <a:pt x="443103" y="8635"/>
                </a:lnTo>
                <a:lnTo>
                  <a:pt x="467233" y="9778"/>
                </a:lnTo>
                <a:lnTo>
                  <a:pt x="492124" y="8635"/>
                </a:lnTo>
                <a:lnTo>
                  <a:pt x="515492" y="9778"/>
                </a:lnTo>
                <a:lnTo>
                  <a:pt x="541782" y="11175"/>
                </a:lnTo>
                <a:lnTo>
                  <a:pt x="566673" y="12318"/>
                </a:lnTo>
                <a:lnTo>
                  <a:pt x="591820" y="12318"/>
                </a:lnTo>
                <a:lnTo>
                  <a:pt x="618109" y="12318"/>
                </a:lnTo>
                <a:lnTo>
                  <a:pt x="642239" y="13334"/>
                </a:lnTo>
                <a:lnTo>
                  <a:pt x="664210" y="14477"/>
                </a:lnTo>
                <a:lnTo>
                  <a:pt x="684022" y="15493"/>
                </a:lnTo>
                <a:lnTo>
                  <a:pt x="699516" y="14477"/>
                </a:lnTo>
                <a:lnTo>
                  <a:pt x="713485" y="14477"/>
                </a:lnTo>
                <a:lnTo>
                  <a:pt x="725423" y="15493"/>
                </a:lnTo>
                <a:lnTo>
                  <a:pt x="737616" y="14477"/>
                </a:lnTo>
                <a:lnTo>
                  <a:pt x="746252" y="12318"/>
                </a:lnTo>
                <a:lnTo>
                  <a:pt x="752729" y="8635"/>
                </a:lnTo>
                <a:lnTo>
                  <a:pt x="762508" y="685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97276" y="2312161"/>
            <a:ext cx="853440" cy="42545"/>
          </a:xfrm>
          <a:custGeom>
            <a:avLst/>
            <a:gdLst/>
            <a:ahLst/>
            <a:cxnLst/>
            <a:rect l="l" t="t" r="r" b="b"/>
            <a:pathLst>
              <a:path w="853439" h="42544">
                <a:moveTo>
                  <a:pt x="41783" y="41020"/>
                </a:moveTo>
                <a:lnTo>
                  <a:pt x="41783" y="41020"/>
                </a:lnTo>
                <a:lnTo>
                  <a:pt x="0" y="42163"/>
                </a:lnTo>
                <a:lnTo>
                  <a:pt x="0" y="42163"/>
                </a:lnTo>
                <a:lnTo>
                  <a:pt x="10033" y="31368"/>
                </a:lnTo>
                <a:lnTo>
                  <a:pt x="27686" y="28067"/>
                </a:lnTo>
                <a:lnTo>
                  <a:pt x="47117" y="27050"/>
                </a:lnTo>
                <a:lnTo>
                  <a:pt x="68072" y="29210"/>
                </a:lnTo>
                <a:lnTo>
                  <a:pt x="87884" y="30225"/>
                </a:lnTo>
                <a:lnTo>
                  <a:pt x="106553" y="31368"/>
                </a:lnTo>
                <a:lnTo>
                  <a:pt x="126365" y="31368"/>
                </a:lnTo>
                <a:lnTo>
                  <a:pt x="147955" y="31368"/>
                </a:lnTo>
                <a:lnTo>
                  <a:pt x="171069" y="30225"/>
                </a:lnTo>
                <a:lnTo>
                  <a:pt x="192912" y="30225"/>
                </a:lnTo>
                <a:lnTo>
                  <a:pt x="218186" y="30225"/>
                </a:lnTo>
                <a:lnTo>
                  <a:pt x="241935" y="29210"/>
                </a:lnTo>
                <a:lnTo>
                  <a:pt x="263906" y="29210"/>
                </a:lnTo>
                <a:lnTo>
                  <a:pt x="282575" y="28067"/>
                </a:lnTo>
                <a:lnTo>
                  <a:pt x="302387" y="28067"/>
                </a:lnTo>
                <a:lnTo>
                  <a:pt x="318643" y="27050"/>
                </a:lnTo>
                <a:lnTo>
                  <a:pt x="335153" y="27050"/>
                </a:lnTo>
                <a:lnTo>
                  <a:pt x="351790" y="26288"/>
                </a:lnTo>
                <a:lnTo>
                  <a:pt x="369316" y="26288"/>
                </a:lnTo>
                <a:lnTo>
                  <a:pt x="387731" y="27050"/>
                </a:lnTo>
                <a:lnTo>
                  <a:pt x="407543" y="27050"/>
                </a:lnTo>
                <a:lnTo>
                  <a:pt x="425196" y="26288"/>
                </a:lnTo>
                <a:lnTo>
                  <a:pt x="442468" y="26288"/>
                </a:lnTo>
                <a:lnTo>
                  <a:pt x="460121" y="26288"/>
                </a:lnTo>
                <a:lnTo>
                  <a:pt x="477393" y="26288"/>
                </a:lnTo>
                <a:lnTo>
                  <a:pt x="496062" y="24892"/>
                </a:lnTo>
                <a:lnTo>
                  <a:pt x="513334" y="23749"/>
                </a:lnTo>
                <a:lnTo>
                  <a:pt x="530987" y="22732"/>
                </a:lnTo>
                <a:lnTo>
                  <a:pt x="548640" y="21589"/>
                </a:lnTo>
                <a:lnTo>
                  <a:pt x="565150" y="18414"/>
                </a:lnTo>
                <a:lnTo>
                  <a:pt x="581787" y="15112"/>
                </a:lnTo>
                <a:lnTo>
                  <a:pt x="597916" y="12954"/>
                </a:lnTo>
                <a:lnTo>
                  <a:pt x="614172" y="11937"/>
                </a:lnTo>
                <a:lnTo>
                  <a:pt x="633984" y="10794"/>
                </a:lnTo>
                <a:lnTo>
                  <a:pt x="653796" y="10794"/>
                </a:lnTo>
                <a:lnTo>
                  <a:pt x="673608" y="12954"/>
                </a:lnTo>
                <a:lnTo>
                  <a:pt x="689737" y="11937"/>
                </a:lnTo>
                <a:lnTo>
                  <a:pt x="705231" y="10794"/>
                </a:lnTo>
                <a:lnTo>
                  <a:pt x="722884" y="10794"/>
                </a:lnTo>
                <a:lnTo>
                  <a:pt x="739394" y="10794"/>
                </a:lnTo>
                <a:lnTo>
                  <a:pt x="754507" y="7619"/>
                </a:lnTo>
                <a:lnTo>
                  <a:pt x="768985" y="7619"/>
                </a:lnTo>
                <a:lnTo>
                  <a:pt x="779780" y="7619"/>
                </a:lnTo>
                <a:lnTo>
                  <a:pt x="791590" y="6476"/>
                </a:lnTo>
                <a:lnTo>
                  <a:pt x="807085" y="5461"/>
                </a:lnTo>
                <a:lnTo>
                  <a:pt x="823722" y="3301"/>
                </a:lnTo>
                <a:lnTo>
                  <a:pt x="839851" y="1143"/>
                </a:lnTo>
                <a:lnTo>
                  <a:pt x="85318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1036" y="229920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12085" y="2561970"/>
            <a:ext cx="320040" cy="28575"/>
          </a:xfrm>
          <a:custGeom>
            <a:avLst/>
            <a:gdLst/>
            <a:ahLst/>
            <a:cxnLst/>
            <a:rect l="l" t="t" r="r" b="b"/>
            <a:pathLst>
              <a:path w="320039" h="28575">
                <a:moveTo>
                  <a:pt x="0" y="19430"/>
                </a:moveTo>
                <a:lnTo>
                  <a:pt x="7619" y="11937"/>
                </a:lnTo>
                <a:lnTo>
                  <a:pt x="25145" y="11937"/>
                </a:lnTo>
                <a:lnTo>
                  <a:pt x="46100" y="12953"/>
                </a:lnTo>
                <a:lnTo>
                  <a:pt x="68071" y="15112"/>
                </a:lnTo>
                <a:lnTo>
                  <a:pt x="89662" y="18414"/>
                </a:lnTo>
                <a:lnTo>
                  <a:pt x="110489" y="21589"/>
                </a:lnTo>
                <a:lnTo>
                  <a:pt x="131444" y="24891"/>
                </a:lnTo>
                <a:lnTo>
                  <a:pt x="150113" y="27431"/>
                </a:lnTo>
                <a:lnTo>
                  <a:pt x="167766" y="28447"/>
                </a:lnTo>
                <a:lnTo>
                  <a:pt x="184022" y="28447"/>
                </a:lnTo>
                <a:lnTo>
                  <a:pt x="200151" y="28447"/>
                </a:lnTo>
                <a:lnTo>
                  <a:pt x="217805" y="26288"/>
                </a:lnTo>
                <a:lnTo>
                  <a:pt x="234314" y="26288"/>
                </a:lnTo>
                <a:lnTo>
                  <a:pt x="246252" y="26288"/>
                </a:lnTo>
                <a:lnTo>
                  <a:pt x="261746" y="27431"/>
                </a:lnTo>
                <a:lnTo>
                  <a:pt x="273557" y="24891"/>
                </a:lnTo>
                <a:lnTo>
                  <a:pt x="290194" y="20573"/>
                </a:lnTo>
                <a:lnTo>
                  <a:pt x="307847" y="14096"/>
                </a:lnTo>
                <a:lnTo>
                  <a:pt x="31965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15841" y="25662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56407" y="27204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58517" y="30321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92017" y="2875914"/>
            <a:ext cx="16510" cy="6985"/>
          </a:xfrm>
          <a:custGeom>
            <a:avLst/>
            <a:gdLst/>
            <a:ahLst/>
            <a:cxnLst/>
            <a:rect l="l" t="t" r="r" b="b"/>
            <a:pathLst>
              <a:path w="16510" h="6985">
                <a:moveTo>
                  <a:pt x="0" y="5460"/>
                </a:moveTo>
                <a:lnTo>
                  <a:pt x="8636" y="6476"/>
                </a:lnTo>
                <a:lnTo>
                  <a:pt x="1650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783710" y="2837179"/>
            <a:ext cx="265429" cy="22758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9144000" y="0"/>
                </a:moveTo>
                <a:lnTo>
                  <a:pt x="0" y="0"/>
                </a:lnTo>
                <a:lnTo>
                  <a:pt x="0" y="5145024"/>
                </a:lnTo>
                <a:lnTo>
                  <a:pt x="9144000" y="5145024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52399"/>
            <a:ext cx="609600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" marR="5080" algn="ctr">
              <a:lnSpc>
                <a:spcPct val="100000"/>
              </a:lnSpc>
              <a:spcBef>
                <a:spcPts val="100"/>
              </a:spcBef>
            </a:pPr>
            <a:r>
              <a:rPr spc="-2135" dirty="0"/>
              <a:t>THE</a:t>
            </a:r>
            <a:r>
              <a:rPr spc="-775" dirty="0"/>
              <a:t> </a:t>
            </a:r>
            <a:r>
              <a:rPr spc="-2150" dirty="0"/>
              <a:t>ONLY</a:t>
            </a:r>
            <a:r>
              <a:rPr spc="-775" dirty="0"/>
              <a:t> </a:t>
            </a:r>
            <a:r>
              <a:rPr spc="-1970" dirty="0"/>
              <a:t>PLACE</a:t>
            </a:r>
            <a:r>
              <a:rPr spc="-775" dirty="0"/>
              <a:t> </a:t>
            </a:r>
            <a:r>
              <a:rPr spc="-2350" dirty="0"/>
              <a:t>WHERE</a:t>
            </a:r>
            <a:r>
              <a:rPr spc="-795" dirty="0"/>
              <a:t> </a:t>
            </a:r>
            <a:r>
              <a:rPr spc="-1925" dirty="0"/>
              <a:t>SUCCESS </a:t>
            </a:r>
            <a:r>
              <a:rPr spc="-1630" dirty="0"/>
              <a:t> </a:t>
            </a:r>
            <a:r>
              <a:rPr spc="-2100" dirty="0"/>
              <a:t>COMES</a:t>
            </a:r>
            <a:r>
              <a:rPr spc="-795" dirty="0"/>
              <a:t> </a:t>
            </a:r>
            <a:r>
              <a:rPr spc="-2105" dirty="0"/>
              <a:t>BEFORE</a:t>
            </a:r>
            <a:r>
              <a:rPr spc="-775" dirty="0"/>
              <a:t> </a:t>
            </a:r>
            <a:r>
              <a:rPr spc="-2445" dirty="0"/>
              <a:t>WORK</a:t>
            </a:r>
            <a:r>
              <a:rPr spc="-790" dirty="0"/>
              <a:t> </a:t>
            </a:r>
            <a:r>
              <a:rPr spc="-1664" dirty="0"/>
              <a:t>IS</a:t>
            </a:r>
            <a:r>
              <a:rPr spc="-765" dirty="0"/>
              <a:t> </a:t>
            </a:r>
            <a:r>
              <a:rPr spc="-1739" dirty="0"/>
              <a:t>IN</a:t>
            </a:r>
            <a:r>
              <a:rPr spc="-790" dirty="0"/>
              <a:t> </a:t>
            </a:r>
            <a:r>
              <a:rPr spc="-2135" dirty="0"/>
              <a:t>THE </a:t>
            </a:r>
            <a:r>
              <a:rPr spc="-1630" dirty="0"/>
              <a:t> </a:t>
            </a:r>
            <a:r>
              <a:rPr spc="-1850" dirty="0"/>
              <a:t>DICTIONARY.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929373" y="4458106"/>
            <a:ext cx="19215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195" dirty="0">
                <a:solidFill>
                  <a:srgbClr val="FFFFFF"/>
                </a:solidFill>
                <a:latin typeface="Verdana"/>
                <a:cs typeface="Verdana"/>
              </a:rPr>
              <a:t>LET’S</a:t>
            </a:r>
            <a:r>
              <a:rPr sz="3600" b="1" spc="-11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515" dirty="0">
                <a:solidFill>
                  <a:srgbClr val="FFFFFF"/>
                </a:solidFill>
                <a:latin typeface="Verdana"/>
                <a:cs typeface="Verdana"/>
              </a:rPr>
              <a:t>CRACK</a:t>
            </a:r>
            <a:r>
              <a:rPr sz="3600" b="1" spc="-6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600" b="1" spc="-1085" dirty="0">
                <a:solidFill>
                  <a:srgbClr val="FFFFFF"/>
                </a:solidFill>
                <a:latin typeface="Verdana"/>
                <a:cs typeface="Verdana"/>
              </a:rPr>
              <a:t>IT!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57010" y="18858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82565" y="2496438"/>
            <a:ext cx="3810" cy="7620"/>
          </a:xfrm>
          <a:custGeom>
            <a:avLst/>
            <a:gdLst/>
            <a:ahLst/>
            <a:cxnLst/>
            <a:rect l="l" t="t" r="r" b="b"/>
            <a:pathLst>
              <a:path w="3810" h="7619">
                <a:moveTo>
                  <a:pt x="0" y="7493"/>
                </a:moveTo>
                <a:lnTo>
                  <a:pt x="3301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660000"/>
                </a:solidFill>
                <a:latin typeface="Arial"/>
                <a:cs typeface="Arial"/>
              </a:rPr>
              <a:t>Animal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Kingdom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43455" y="801593"/>
            <a:ext cx="5782945" cy="1107440"/>
            <a:chOff x="1743455" y="801593"/>
            <a:chExt cx="5782945" cy="1107440"/>
          </a:xfrm>
        </p:grpSpPr>
        <p:sp>
          <p:nvSpPr>
            <p:cNvPr id="6" name="object 6"/>
            <p:cNvSpPr/>
            <p:nvPr/>
          </p:nvSpPr>
          <p:spPr>
            <a:xfrm>
              <a:off x="1764785" y="801593"/>
              <a:ext cx="5761494" cy="11072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8027" y="815339"/>
              <a:ext cx="5651500" cy="996950"/>
            </a:xfrm>
            <a:custGeom>
              <a:avLst/>
              <a:gdLst/>
              <a:ahLst/>
              <a:cxnLst/>
              <a:rect l="l" t="t" r="r" b="b"/>
              <a:pathLst>
                <a:path w="5651500" h="996950">
                  <a:moveTo>
                    <a:pt x="5650992" y="0"/>
                  </a:moveTo>
                  <a:lnTo>
                    <a:pt x="0" y="0"/>
                  </a:lnTo>
                  <a:lnTo>
                    <a:pt x="0" y="996696"/>
                  </a:lnTo>
                  <a:lnTo>
                    <a:pt x="5484876" y="996696"/>
                  </a:lnTo>
                  <a:lnTo>
                    <a:pt x="5650992" y="830580"/>
                  </a:lnTo>
                  <a:lnTo>
                    <a:pt x="56509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232903" y="1645919"/>
              <a:ext cx="166370" cy="166370"/>
            </a:xfrm>
            <a:custGeom>
              <a:avLst/>
              <a:gdLst/>
              <a:ahLst/>
              <a:cxnLst/>
              <a:rect l="l" t="t" r="r" b="b"/>
              <a:pathLst>
                <a:path w="166370" h="166369">
                  <a:moveTo>
                    <a:pt x="166116" y="0"/>
                  </a:moveTo>
                  <a:lnTo>
                    <a:pt x="33274" y="33274"/>
                  </a:lnTo>
                  <a:lnTo>
                    <a:pt x="0" y="166115"/>
                  </a:lnTo>
                  <a:lnTo>
                    <a:pt x="16611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8027" y="815339"/>
              <a:ext cx="5651500" cy="996950"/>
            </a:xfrm>
            <a:custGeom>
              <a:avLst/>
              <a:gdLst/>
              <a:ahLst/>
              <a:cxnLst/>
              <a:rect l="l" t="t" r="r" b="b"/>
              <a:pathLst>
                <a:path w="5651500" h="996950">
                  <a:moveTo>
                    <a:pt x="5484876" y="996696"/>
                  </a:moveTo>
                  <a:lnTo>
                    <a:pt x="5518150" y="863854"/>
                  </a:lnTo>
                  <a:lnTo>
                    <a:pt x="5650992" y="830580"/>
                  </a:lnTo>
                  <a:lnTo>
                    <a:pt x="5484876" y="996696"/>
                  </a:lnTo>
                  <a:lnTo>
                    <a:pt x="0" y="996696"/>
                  </a:lnTo>
                  <a:lnTo>
                    <a:pt x="0" y="0"/>
                  </a:lnTo>
                  <a:lnTo>
                    <a:pt x="5650992" y="0"/>
                  </a:lnTo>
                  <a:lnTo>
                    <a:pt x="5650992" y="8305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718052" y="947165"/>
            <a:ext cx="17113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65" dirty="0">
                <a:solidFill>
                  <a:srgbClr val="FFFFFF"/>
                </a:solidFill>
              </a:rPr>
              <a:t>R</a:t>
            </a:r>
            <a:r>
              <a:rPr sz="3000" spc="-140" dirty="0">
                <a:solidFill>
                  <a:srgbClr val="FFFFFF"/>
                </a:solidFill>
              </a:rPr>
              <a:t>E</a:t>
            </a:r>
            <a:r>
              <a:rPr sz="3000" spc="-15" dirty="0">
                <a:solidFill>
                  <a:srgbClr val="FFFFFF"/>
                </a:solidFill>
              </a:rPr>
              <a:t>P</a:t>
            </a:r>
            <a:r>
              <a:rPr sz="3000" spc="10" dirty="0">
                <a:solidFill>
                  <a:srgbClr val="FFFFFF"/>
                </a:solidFill>
              </a:rPr>
              <a:t>T</a:t>
            </a:r>
            <a:r>
              <a:rPr sz="3000" spc="-50" dirty="0">
                <a:solidFill>
                  <a:srgbClr val="FFFFFF"/>
                </a:solidFill>
              </a:rPr>
              <a:t>I</a:t>
            </a:r>
            <a:r>
              <a:rPr sz="3000" spc="-120" dirty="0">
                <a:solidFill>
                  <a:srgbClr val="FFFFFF"/>
                </a:solidFill>
              </a:rPr>
              <a:t>L</a:t>
            </a:r>
            <a:r>
              <a:rPr sz="3000" spc="30" dirty="0">
                <a:solidFill>
                  <a:srgbClr val="FFFFFF"/>
                </a:solidFill>
              </a:rPr>
              <a:t>IA</a:t>
            </a:r>
            <a:endParaRPr sz="3000"/>
          </a:p>
        </p:txBody>
      </p:sp>
      <p:sp>
        <p:nvSpPr>
          <p:cNvPr id="11" name="object 11"/>
          <p:cNvSpPr/>
          <p:nvPr/>
        </p:nvSpPr>
        <p:spPr>
          <a:xfrm>
            <a:off x="2191511" y="2017775"/>
            <a:ext cx="4760976" cy="26761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1835785" cy="616585"/>
            <a:chOff x="1213103" y="774134"/>
            <a:chExt cx="1835785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1814329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439" y="792479"/>
              <a:ext cx="1046225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704339" cy="475615"/>
            </a:xfrm>
            <a:custGeom>
              <a:avLst/>
              <a:gdLst/>
              <a:ahLst/>
              <a:cxnLst/>
              <a:rect l="l" t="t" r="r" b="b"/>
              <a:pathLst>
                <a:path w="1704339" h="475615">
                  <a:moveTo>
                    <a:pt x="170383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24584" y="475488"/>
                  </a:lnTo>
                  <a:lnTo>
                    <a:pt x="1703832" y="396239"/>
                  </a:lnTo>
                  <a:lnTo>
                    <a:pt x="170383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4225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704339" cy="475615"/>
            </a:xfrm>
            <a:custGeom>
              <a:avLst/>
              <a:gdLst/>
              <a:ahLst/>
              <a:cxnLst/>
              <a:rect l="l" t="t" r="r" b="b"/>
              <a:pathLst>
                <a:path w="1704339" h="475615">
                  <a:moveTo>
                    <a:pt x="1624584" y="475488"/>
                  </a:moveTo>
                  <a:lnTo>
                    <a:pt x="1640459" y="412114"/>
                  </a:lnTo>
                  <a:lnTo>
                    <a:pt x="1703832" y="396239"/>
                  </a:lnTo>
                  <a:lnTo>
                    <a:pt x="162458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703832" y="0"/>
                  </a:lnTo>
                  <a:lnTo>
                    <a:pt x="170383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06361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943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Origin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Mesozoic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era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60" dirty="0">
                <a:latin typeface="Arial Black"/>
                <a:cs typeface="Arial Black"/>
              </a:rPr>
              <a:t>regarded </a:t>
            </a:r>
            <a:r>
              <a:rPr sz="1500" spc="-170" dirty="0">
                <a:latin typeface="Arial Black"/>
                <a:cs typeface="Arial Black"/>
              </a:rPr>
              <a:t>the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golden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age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7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reptiles.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Reptiles </a:t>
            </a:r>
            <a:r>
              <a:rPr sz="1500" spc="-155" dirty="0">
                <a:latin typeface="Arial Black"/>
                <a:cs typeface="Arial Black"/>
              </a:rPr>
              <a:t>originated </a:t>
            </a:r>
            <a:r>
              <a:rPr sz="1500" spc="-150" dirty="0">
                <a:latin typeface="Arial Black"/>
                <a:cs typeface="Arial Black"/>
              </a:rPr>
              <a:t>from </a:t>
            </a: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60" dirty="0">
                <a:latin typeface="Arial Black"/>
                <a:cs typeface="Arial Black"/>
              </a:rPr>
              <a:t>salamander-like </a:t>
            </a:r>
            <a:r>
              <a:rPr sz="1500" spc="-175" dirty="0">
                <a:latin typeface="Arial Black"/>
                <a:cs typeface="Arial Black"/>
              </a:rPr>
              <a:t>terrestrial</a:t>
            </a:r>
            <a:r>
              <a:rPr sz="1500" spc="-5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amphibians.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946903" y="2816351"/>
            <a:ext cx="3834384" cy="2063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651254" y="1612645"/>
            <a:ext cx="1128395" cy="64769"/>
            <a:chOff x="1651254" y="1612645"/>
            <a:chExt cx="1128395" cy="64769"/>
          </a:xfrm>
        </p:grpSpPr>
        <p:sp>
          <p:nvSpPr>
            <p:cNvPr id="12" name="object 12"/>
            <p:cNvSpPr/>
            <p:nvPr/>
          </p:nvSpPr>
          <p:spPr>
            <a:xfrm>
              <a:off x="1796796" y="166319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60779" y="1622170"/>
              <a:ext cx="1109345" cy="45720"/>
            </a:xfrm>
            <a:custGeom>
              <a:avLst/>
              <a:gdLst/>
              <a:ahLst/>
              <a:cxnLst/>
              <a:rect l="l" t="t" r="r" b="b"/>
              <a:pathLst>
                <a:path w="1109345" h="45719">
                  <a:moveTo>
                    <a:pt x="0" y="14097"/>
                  </a:moveTo>
                  <a:lnTo>
                    <a:pt x="15366" y="12953"/>
                  </a:lnTo>
                  <a:lnTo>
                    <a:pt x="30479" y="14097"/>
                  </a:lnTo>
                  <a:lnTo>
                    <a:pt x="49275" y="17272"/>
                  </a:lnTo>
                  <a:lnTo>
                    <a:pt x="69087" y="23749"/>
                  </a:lnTo>
                  <a:lnTo>
                    <a:pt x="88900" y="31368"/>
                  </a:lnTo>
                  <a:lnTo>
                    <a:pt x="109346" y="38862"/>
                  </a:lnTo>
                  <a:lnTo>
                    <a:pt x="128143" y="44576"/>
                  </a:lnTo>
                  <a:lnTo>
                    <a:pt x="145795" y="45338"/>
                  </a:lnTo>
                  <a:lnTo>
                    <a:pt x="163321" y="44576"/>
                  </a:lnTo>
                  <a:lnTo>
                    <a:pt x="178562" y="38862"/>
                  </a:lnTo>
                  <a:lnTo>
                    <a:pt x="194690" y="33781"/>
                  </a:lnTo>
                  <a:lnTo>
                    <a:pt x="215519" y="27050"/>
                  </a:lnTo>
                  <a:lnTo>
                    <a:pt x="235331" y="21589"/>
                  </a:lnTo>
                  <a:lnTo>
                    <a:pt x="257301" y="18414"/>
                  </a:lnTo>
                  <a:lnTo>
                    <a:pt x="280415" y="16255"/>
                  </a:lnTo>
                  <a:lnTo>
                    <a:pt x="302387" y="16255"/>
                  </a:lnTo>
                  <a:lnTo>
                    <a:pt x="302387" y="16255"/>
                  </a:lnTo>
                  <a:lnTo>
                    <a:pt x="323214" y="19430"/>
                  </a:lnTo>
                  <a:lnTo>
                    <a:pt x="343788" y="23749"/>
                  </a:lnTo>
                  <a:lnTo>
                    <a:pt x="364616" y="28066"/>
                  </a:lnTo>
                  <a:lnTo>
                    <a:pt x="388746" y="31368"/>
                  </a:lnTo>
                  <a:lnTo>
                    <a:pt x="410337" y="33781"/>
                  </a:lnTo>
                  <a:lnTo>
                    <a:pt x="431545" y="33781"/>
                  </a:lnTo>
                  <a:lnTo>
                    <a:pt x="448818" y="30225"/>
                  </a:lnTo>
                  <a:lnTo>
                    <a:pt x="467613" y="27050"/>
                  </a:lnTo>
                  <a:lnTo>
                    <a:pt x="489584" y="23749"/>
                  </a:lnTo>
                  <a:lnTo>
                    <a:pt x="510031" y="20574"/>
                  </a:lnTo>
                  <a:lnTo>
                    <a:pt x="530987" y="20574"/>
                  </a:lnTo>
                  <a:lnTo>
                    <a:pt x="552957" y="23749"/>
                  </a:lnTo>
                  <a:lnTo>
                    <a:pt x="573785" y="29210"/>
                  </a:lnTo>
                  <a:lnTo>
                    <a:pt x="593597" y="34543"/>
                  </a:lnTo>
                  <a:lnTo>
                    <a:pt x="611885" y="38862"/>
                  </a:lnTo>
                  <a:lnTo>
                    <a:pt x="631697" y="41020"/>
                  </a:lnTo>
                  <a:lnTo>
                    <a:pt x="653669" y="41020"/>
                  </a:lnTo>
                  <a:lnTo>
                    <a:pt x="653669" y="41020"/>
                  </a:lnTo>
                  <a:lnTo>
                    <a:pt x="678941" y="37845"/>
                  </a:lnTo>
                  <a:lnTo>
                    <a:pt x="704088" y="32765"/>
                  </a:lnTo>
                  <a:lnTo>
                    <a:pt x="729360" y="25907"/>
                  </a:lnTo>
                  <a:lnTo>
                    <a:pt x="754126" y="21589"/>
                  </a:lnTo>
                  <a:lnTo>
                    <a:pt x="778637" y="20574"/>
                  </a:lnTo>
                  <a:lnTo>
                    <a:pt x="799083" y="20574"/>
                  </a:lnTo>
                  <a:lnTo>
                    <a:pt x="818895" y="20574"/>
                  </a:lnTo>
                  <a:lnTo>
                    <a:pt x="855979" y="20574"/>
                  </a:lnTo>
                  <a:lnTo>
                    <a:pt x="874776" y="20574"/>
                  </a:lnTo>
                  <a:lnTo>
                    <a:pt x="894588" y="20574"/>
                  </a:lnTo>
                  <a:lnTo>
                    <a:pt x="917575" y="18414"/>
                  </a:lnTo>
                  <a:lnTo>
                    <a:pt x="940307" y="16255"/>
                  </a:lnTo>
                  <a:lnTo>
                    <a:pt x="962532" y="14097"/>
                  </a:lnTo>
                  <a:lnTo>
                    <a:pt x="983107" y="11937"/>
                  </a:lnTo>
                  <a:lnTo>
                    <a:pt x="1005077" y="9651"/>
                  </a:lnTo>
                  <a:lnTo>
                    <a:pt x="1025906" y="7238"/>
                  </a:lnTo>
                  <a:lnTo>
                    <a:pt x="1044701" y="5333"/>
                  </a:lnTo>
                  <a:lnTo>
                    <a:pt x="1063370" y="2158"/>
                  </a:lnTo>
                  <a:lnTo>
                    <a:pt x="1079627" y="0"/>
                  </a:lnTo>
                  <a:lnTo>
                    <a:pt x="1094739" y="0"/>
                  </a:lnTo>
                  <a:lnTo>
                    <a:pt x="1109090" y="317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4090415" y="1634108"/>
            <a:ext cx="1344930" cy="42545"/>
          </a:xfrm>
          <a:custGeom>
            <a:avLst/>
            <a:gdLst/>
            <a:ahLst/>
            <a:cxnLst/>
            <a:rect l="l" t="t" r="r" b="b"/>
            <a:pathLst>
              <a:path w="1344929" h="42544">
                <a:moveTo>
                  <a:pt x="10795" y="17272"/>
                </a:moveTo>
                <a:lnTo>
                  <a:pt x="10795" y="17272"/>
                </a:lnTo>
                <a:lnTo>
                  <a:pt x="0" y="6476"/>
                </a:lnTo>
                <a:lnTo>
                  <a:pt x="0" y="6476"/>
                </a:lnTo>
                <a:lnTo>
                  <a:pt x="16510" y="9651"/>
                </a:lnTo>
                <a:lnTo>
                  <a:pt x="33782" y="15112"/>
                </a:lnTo>
                <a:lnTo>
                  <a:pt x="53594" y="21843"/>
                </a:lnTo>
                <a:lnTo>
                  <a:pt x="76326" y="26924"/>
                </a:lnTo>
                <a:lnTo>
                  <a:pt x="101854" y="30479"/>
                </a:lnTo>
                <a:lnTo>
                  <a:pt x="130301" y="30479"/>
                </a:lnTo>
                <a:lnTo>
                  <a:pt x="130301" y="30479"/>
                </a:lnTo>
                <a:lnTo>
                  <a:pt x="159766" y="26924"/>
                </a:lnTo>
                <a:lnTo>
                  <a:pt x="189992" y="22605"/>
                </a:lnTo>
                <a:lnTo>
                  <a:pt x="220980" y="18287"/>
                </a:lnTo>
                <a:lnTo>
                  <a:pt x="249428" y="16128"/>
                </a:lnTo>
                <a:lnTo>
                  <a:pt x="276733" y="16128"/>
                </a:lnTo>
                <a:lnTo>
                  <a:pt x="304546" y="18287"/>
                </a:lnTo>
                <a:lnTo>
                  <a:pt x="332994" y="22605"/>
                </a:lnTo>
                <a:lnTo>
                  <a:pt x="357759" y="26924"/>
                </a:lnTo>
                <a:lnTo>
                  <a:pt x="379730" y="30479"/>
                </a:lnTo>
                <a:lnTo>
                  <a:pt x="403860" y="32638"/>
                </a:lnTo>
                <a:lnTo>
                  <a:pt x="433324" y="29082"/>
                </a:lnTo>
                <a:lnTo>
                  <a:pt x="467233" y="23749"/>
                </a:lnTo>
                <a:lnTo>
                  <a:pt x="500380" y="19430"/>
                </a:lnTo>
                <a:lnTo>
                  <a:pt x="525145" y="15112"/>
                </a:lnTo>
                <a:lnTo>
                  <a:pt x="548259" y="9651"/>
                </a:lnTo>
                <a:lnTo>
                  <a:pt x="570230" y="5334"/>
                </a:lnTo>
                <a:lnTo>
                  <a:pt x="590042" y="3175"/>
                </a:lnTo>
                <a:lnTo>
                  <a:pt x="608330" y="3175"/>
                </a:lnTo>
                <a:lnTo>
                  <a:pt x="624967" y="3175"/>
                </a:lnTo>
                <a:lnTo>
                  <a:pt x="641476" y="5334"/>
                </a:lnTo>
                <a:lnTo>
                  <a:pt x="657987" y="8636"/>
                </a:lnTo>
                <a:lnTo>
                  <a:pt x="676401" y="11811"/>
                </a:lnTo>
                <a:lnTo>
                  <a:pt x="700532" y="12953"/>
                </a:lnTo>
                <a:lnTo>
                  <a:pt x="724662" y="13969"/>
                </a:lnTo>
                <a:lnTo>
                  <a:pt x="747268" y="13969"/>
                </a:lnTo>
                <a:lnTo>
                  <a:pt x="771779" y="11811"/>
                </a:lnTo>
                <a:lnTo>
                  <a:pt x="796925" y="8636"/>
                </a:lnTo>
                <a:lnTo>
                  <a:pt x="824357" y="5334"/>
                </a:lnTo>
                <a:lnTo>
                  <a:pt x="851662" y="1015"/>
                </a:lnTo>
                <a:lnTo>
                  <a:pt x="877570" y="0"/>
                </a:lnTo>
                <a:lnTo>
                  <a:pt x="877570" y="0"/>
                </a:lnTo>
                <a:lnTo>
                  <a:pt x="899922" y="2159"/>
                </a:lnTo>
                <a:lnTo>
                  <a:pt x="918337" y="6476"/>
                </a:lnTo>
                <a:lnTo>
                  <a:pt x="937006" y="12953"/>
                </a:lnTo>
                <a:lnTo>
                  <a:pt x="954659" y="21843"/>
                </a:lnTo>
                <a:lnTo>
                  <a:pt x="975233" y="30479"/>
                </a:lnTo>
                <a:lnTo>
                  <a:pt x="998220" y="37718"/>
                </a:lnTo>
                <a:lnTo>
                  <a:pt x="1025525" y="41275"/>
                </a:lnTo>
                <a:lnTo>
                  <a:pt x="1055116" y="42417"/>
                </a:lnTo>
                <a:lnTo>
                  <a:pt x="1055116" y="42417"/>
                </a:lnTo>
                <a:lnTo>
                  <a:pt x="1088898" y="39115"/>
                </a:lnTo>
                <a:lnTo>
                  <a:pt x="1122045" y="34543"/>
                </a:lnTo>
                <a:lnTo>
                  <a:pt x="1153795" y="30479"/>
                </a:lnTo>
                <a:lnTo>
                  <a:pt x="1183259" y="28066"/>
                </a:lnTo>
                <a:lnTo>
                  <a:pt x="1211707" y="26924"/>
                </a:lnTo>
                <a:lnTo>
                  <a:pt x="1239012" y="26924"/>
                </a:lnTo>
                <a:lnTo>
                  <a:pt x="1265301" y="28066"/>
                </a:lnTo>
                <a:lnTo>
                  <a:pt x="1289431" y="26924"/>
                </a:lnTo>
                <a:lnTo>
                  <a:pt x="1311402" y="24764"/>
                </a:lnTo>
                <a:lnTo>
                  <a:pt x="1330198" y="21843"/>
                </a:lnTo>
                <a:lnTo>
                  <a:pt x="1344549" y="161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96434" y="1228724"/>
            <a:ext cx="248920" cy="121920"/>
          </a:xfrm>
          <a:custGeom>
            <a:avLst/>
            <a:gdLst/>
            <a:ahLst/>
            <a:cxnLst/>
            <a:rect l="l" t="t" r="r" b="b"/>
            <a:pathLst>
              <a:path w="248920" h="121919">
                <a:moveTo>
                  <a:pt x="0" y="88137"/>
                </a:moveTo>
                <a:lnTo>
                  <a:pt x="2159" y="105410"/>
                </a:lnTo>
                <a:lnTo>
                  <a:pt x="11175" y="116204"/>
                </a:lnTo>
                <a:lnTo>
                  <a:pt x="24129" y="121665"/>
                </a:lnTo>
                <a:lnTo>
                  <a:pt x="42544" y="121665"/>
                </a:lnTo>
                <a:lnTo>
                  <a:pt x="64769" y="115188"/>
                </a:lnTo>
                <a:lnTo>
                  <a:pt x="86360" y="103250"/>
                </a:lnTo>
                <a:lnTo>
                  <a:pt x="109474" y="89915"/>
                </a:lnTo>
                <a:lnTo>
                  <a:pt x="129286" y="78104"/>
                </a:lnTo>
                <a:lnTo>
                  <a:pt x="147954" y="67690"/>
                </a:lnTo>
                <a:lnTo>
                  <a:pt x="165226" y="55372"/>
                </a:lnTo>
                <a:lnTo>
                  <a:pt x="181863" y="43561"/>
                </a:lnTo>
                <a:lnTo>
                  <a:pt x="197992" y="34925"/>
                </a:lnTo>
                <a:lnTo>
                  <a:pt x="212343" y="26288"/>
                </a:lnTo>
                <a:lnTo>
                  <a:pt x="226440" y="16510"/>
                </a:lnTo>
                <a:lnTo>
                  <a:pt x="239775" y="6858"/>
                </a:lnTo>
                <a:lnTo>
                  <a:pt x="24841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39538" y="1071752"/>
            <a:ext cx="323850" cy="282575"/>
          </a:xfrm>
          <a:custGeom>
            <a:avLst/>
            <a:gdLst/>
            <a:ahLst/>
            <a:cxnLst/>
            <a:rect l="l" t="t" r="r" b="b"/>
            <a:pathLst>
              <a:path w="323850" h="282575">
                <a:moveTo>
                  <a:pt x="108838" y="21209"/>
                </a:moveTo>
                <a:lnTo>
                  <a:pt x="99822" y="27686"/>
                </a:lnTo>
                <a:lnTo>
                  <a:pt x="90042" y="36703"/>
                </a:lnTo>
                <a:lnTo>
                  <a:pt x="77088" y="46100"/>
                </a:lnTo>
                <a:lnTo>
                  <a:pt x="63753" y="57150"/>
                </a:lnTo>
                <a:lnTo>
                  <a:pt x="49784" y="70231"/>
                </a:lnTo>
                <a:lnTo>
                  <a:pt x="35306" y="83185"/>
                </a:lnTo>
                <a:lnTo>
                  <a:pt x="23495" y="98298"/>
                </a:lnTo>
                <a:lnTo>
                  <a:pt x="13335" y="113792"/>
                </a:lnTo>
                <a:lnTo>
                  <a:pt x="5841" y="130301"/>
                </a:lnTo>
                <a:lnTo>
                  <a:pt x="1524" y="148590"/>
                </a:lnTo>
                <a:lnTo>
                  <a:pt x="0" y="168148"/>
                </a:lnTo>
                <a:lnTo>
                  <a:pt x="1524" y="186436"/>
                </a:lnTo>
                <a:lnTo>
                  <a:pt x="3683" y="203708"/>
                </a:lnTo>
                <a:lnTo>
                  <a:pt x="11175" y="223520"/>
                </a:lnTo>
                <a:lnTo>
                  <a:pt x="23495" y="241935"/>
                </a:lnTo>
                <a:lnTo>
                  <a:pt x="35306" y="255524"/>
                </a:lnTo>
                <a:lnTo>
                  <a:pt x="35306" y="255524"/>
                </a:lnTo>
                <a:lnTo>
                  <a:pt x="51942" y="268859"/>
                </a:lnTo>
                <a:lnTo>
                  <a:pt x="73533" y="278638"/>
                </a:lnTo>
                <a:lnTo>
                  <a:pt x="101981" y="282194"/>
                </a:lnTo>
                <a:lnTo>
                  <a:pt x="131825" y="279654"/>
                </a:lnTo>
                <a:lnTo>
                  <a:pt x="153797" y="273176"/>
                </a:lnTo>
                <a:lnTo>
                  <a:pt x="169925" y="264541"/>
                </a:lnTo>
                <a:lnTo>
                  <a:pt x="185165" y="251587"/>
                </a:lnTo>
                <a:lnTo>
                  <a:pt x="199516" y="235076"/>
                </a:lnTo>
                <a:lnTo>
                  <a:pt x="215011" y="217805"/>
                </a:lnTo>
                <a:lnTo>
                  <a:pt x="227964" y="194056"/>
                </a:lnTo>
                <a:lnTo>
                  <a:pt x="239140" y="168148"/>
                </a:lnTo>
                <a:lnTo>
                  <a:pt x="247776" y="141859"/>
                </a:lnTo>
                <a:lnTo>
                  <a:pt x="252095" y="115950"/>
                </a:lnTo>
                <a:lnTo>
                  <a:pt x="253111" y="88519"/>
                </a:lnTo>
                <a:lnTo>
                  <a:pt x="253111" y="66548"/>
                </a:lnTo>
                <a:lnTo>
                  <a:pt x="247776" y="47117"/>
                </a:lnTo>
                <a:lnTo>
                  <a:pt x="239140" y="29845"/>
                </a:lnTo>
                <a:lnTo>
                  <a:pt x="227964" y="17272"/>
                </a:lnTo>
                <a:lnTo>
                  <a:pt x="215011" y="7493"/>
                </a:lnTo>
                <a:lnTo>
                  <a:pt x="198374" y="635"/>
                </a:lnTo>
                <a:lnTo>
                  <a:pt x="180086" y="0"/>
                </a:lnTo>
                <a:lnTo>
                  <a:pt x="161289" y="3937"/>
                </a:lnTo>
                <a:lnTo>
                  <a:pt x="144779" y="11430"/>
                </a:lnTo>
                <a:lnTo>
                  <a:pt x="126111" y="25908"/>
                </a:lnTo>
                <a:lnTo>
                  <a:pt x="106679" y="45338"/>
                </a:lnTo>
                <a:lnTo>
                  <a:pt x="74549" y="86360"/>
                </a:lnTo>
                <a:lnTo>
                  <a:pt x="51942" y="128905"/>
                </a:lnTo>
                <a:lnTo>
                  <a:pt x="42925" y="147193"/>
                </a:lnTo>
                <a:lnTo>
                  <a:pt x="42925" y="147193"/>
                </a:lnTo>
                <a:lnTo>
                  <a:pt x="27432" y="191897"/>
                </a:lnTo>
                <a:lnTo>
                  <a:pt x="27432" y="191897"/>
                </a:lnTo>
                <a:lnTo>
                  <a:pt x="28448" y="179959"/>
                </a:lnTo>
                <a:lnTo>
                  <a:pt x="33147" y="163830"/>
                </a:lnTo>
                <a:lnTo>
                  <a:pt x="41783" y="144018"/>
                </a:lnTo>
                <a:lnTo>
                  <a:pt x="52959" y="128905"/>
                </a:lnTo>
                <a:lnTo>
                  <a:pt x="65912" y="116586"/>
                </a:lnTo>
                <a:lnTo>
                  <a:pt x="81407" y="107950"/>
                </a:lnTo>
                <a:lnTo>
                  <a:pt x="97662" y="103632"/>
                </a:lnTo>
                <a:lnTo>
                  <a:pt x="117475" y="102870"/>
                </a:lnTo>
                <a:lnTo>
                  <a:pt x="117475" y="102870"/>
                </a:lnTo>
                <a:lnTo>
                  <a:pt x="137287" y="106934"/>
                </a:lnTo>
                <a:lnTo>
                  <a:pt x="157734" y="115950"/>
                </a:lnTo>
                <a:lnTo>
                  <a:pt x="177546" y="127762"/>
                </a:lnTo>
                <a:lnTo>
                  <a:pt x="193039" y="141859"/>
                </a:lnTo>
                <a:lnTo>
                  <a:pt x="205994" y="156972"/>
                </a:lnTo>
                <a:lnTo>
                  <a:pt x="220345" y="172466"/>
                </a:lnTo>
                <a:lnTo>
                  <a:pt x="233299" y="186436"/>
                </a:lnTo>
                <a:lnTo>
                  <a:pt x="246634" y="198374"/>
                </a:lnTo>
                <a:lnTo>
                  <a:pt x="262127" y="206248"/>
                </a:lnTo>
                <a:lnTo>
                  <a:pt x="277240" y="207391"/>
                </a:lnTo>
                <a:lnTo>
                  <a:pt x="293877" y="198374"/>
                </a:lnTo>
                <a:lnTo>
                  <a:pt x="311150" y="181101"/>
                </a:lnTo>
                <a:lnTo>
                  <a:pt x="323341" y="1591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38064" y="1048638"/>
            <a:ext cx="5080" cy="19685"/>
          </a:xfrm>
          <a:custGeom>
            <a:avLst/>
            <a:gdLst/>
            <a:ahLst/>
            <a:cxnLst/>
            <a:rect l="l" t="t" r="r" b="b"/>
            <a:pathLst>
              <a:path w="5079" h="19684">
                <a:moveTo>
                  <a:pt x="0" y="0"/>
                </a:moveTo>
                <a:lnTo>
                  <a:pt x="4699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79846" y="1235582"/>
            <a:ext cx="8255" cy="6985"/>
          </a:xfrm>
          <a:custGeom>
            <a:avLst/>
            <a:gdLst/>
            <a:ahLst/>
            <a:cxnLst/>
            <a:rect l="l" t="t" r="r" b="b"/>
            <a:pathLst>
              <a:path w="8254" h="6984">
                <a:moveTo>
                  <a:pt x="0" y="6730"/>
                </a:moveTo>
                <a:lnTo>
                  <a:pt x="800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506084" y="879728"/>
            <a:ext cx="1030605" cy="485140"/>
            <a:chOff x="5506084" y="879728"/>
            <a:chExt cx="1030605" cy="485140"/>
          </a:xfrm>
        </p:grpSpPr>
        <p:sp>
          <p:nvSpPr>
            <p:cNvPr id="20" name="object 20"/>
            <p:cNvSpPr/>
            <p:nvPr/>
          </p:nvSpPr>
          <p:spPr>
            <a:xfrm>
              <a:off x="5506084" y="976121"/>
              <a:ext cx="258825" cy="2592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806312" y="959611"/>
              <a:ext cx="167766" cy="22644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996812" y="932560"/>
              <a:ext cx="161162" cy="22466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793485" y="889253"/>
              <a:ext cx="734060" cy="466090"/>
            </a:xfrm>
            <a:custGeom>
              <a:avLst/>
              <a:gdLst/>
              <a:ahLst/>
              <a:cxnLst/>
              <a:rect l="l" t="t" r="r" b="b"/>
              <a:pathLst>
                <a:path w="734059" h="466090">
                  <a:moveTo>
                    <a:pt x="478789" y="146431"/>
                  </a:moveTo>
                  <a:lnTo>
                    <a:pt x="478789" y="146431"/>
                  </a:lnTo>
                  <a:lnTo>
                    <a:pt x="477774" y="165227"/>
                  </a:lnTo>
                  <a:lnTo>
                    <a:pt x="477774" y="185293"/>
                  </a:lnTo>
                  <a:lnTo>
                    <a:pt x="476630" y="210185"/>
                  </a:lnTo>
                </a:path>
                <a:path w="734059" h="466090">
                  <a:moveTo>
                    <a:pt x="0" y="465836"/>
                  </a:moveTo>
                  <a:lnTo>
                    <a:pt x="24511" y="463296"/>
                  </a:lnTo>
                  <a:lnTo>
                    <a:pt x="42925" y="458978"/>
                  </a:lnTo>
                  <a:lnTo>
                    <a:pt x="62737" y="452500"/>
                  </a:lnTo>
                  <a:lnTo>
                    <a:pt x="88900" y="442722"/>
                  </a:lnTo>
                  <a:lnTo>
                    <a:pt x="121665" y="431927"/>
                  </a:lnTo>
                  <a:lnTo>
                    <a:pt x="155955" y="420750"/>
                  </a:lnTo>
                  <a:lnTo>
                    <a:pt x="188722" y="409956"/>
                  </a:lnTo>
                  <a:lnTo>
                    <a:pt x="227202" y="399542"/>
                  </a:lnTo>
                  <a:lnTo>
                    <a:pt x="269621" y="386207"/>
                  </a:lnTo>
                  <a:lnTo>
                    <a:pt x="315340" y="375412"/>
                  </a:lnTo>
                  <a:lnTo>
                    <a:pt x="357124" y="365760"/>
                  </a:lnTo>
                  <a:lnTo>
                    <a:pt x="399668" y="355981"/>
                  </a:lnTo>
                  <a:lnTo>
                    <a:pt x="443611" y="346329"/>
                  </a:lnTo>
                  <a:lnTo>
                    <a:pt x="484250" y="337693"/>
                  </a:lnTo>
                  <a:lnTo>
                    <a:pt x="519175" y="329692"/>
                  </a:lnTo>
                  <a:lnTo>
                    <a:pt x="552323" y="323215"/>
                  </a:lnTo>
                  <a:lnTo>
                    <a:pt x="587248" y="315722"/>
                  </a:lnTo>
                  <a:lnTo>
                    <a:pt x="617854" y="308102"/>
                  </a:lnTo>
                  <a:lnTo>
                    <a:pt x="649477" y="299085"/>
                  </a:lnTo>
                  <a:lnTo>
                    <a:pt x="680465" y="290449"/>
                  </a:lnTo>
                  <a:lnTo>
                    <a:pt x="680465" y="290449"/>
                  </a:lnTo>
                  <a:lnTo>
                    <a:pt x="703072" y="280797"/>
                  </a:lnTo>
                  <a:lnTo>
                    <a:pt x="721867" y="270002"/>
                  </a:lnTo>
                  <a:lnTo>
                    <a:pt x="733679" y="258445"/>
                  </a:lnTo>
                  <a:lnTo>
                    <a:pt x="732663" y="245110"/>
                  </a:lnTo>
                  <a:lnTo>
                    <a:pt x="717549" y="233172"/>
                  </a:lnTo>
                </a:path>
                <a:path w="734059" h="466090">
                  <a:moveTo>
                    <a:pt x="433831" y="47498"/>
                  </a:moveTo>
                  <a:lnTo>
                    <a:pt x="440689" y="44196"/>
                  </a:lnTo>
                  <a:lnTo>
                    <a:pt x="455802" y="36703"/>
                  </a:lnTo>
                  <a:lnTo>
                    <a:pt x="474217" y="29083"/>
                  </a:lnTo>
                  <a:lnTo>
                    <a:pt x="520191" y="16129"/>
                  </a:lnTo>
                  <a:lnTo>
                    <a:pt x="579627" y="3937"/>
                  </a:lnTo>
                  <a:lnTo>
                    <a:pt x="627506" y="0"/>
                  </a:lnTo>
                  <a:lnTo>
                    <a:pt x="646176" y="0"/>
                  </a:lnTo>
                  <a:lnTo>
                    <a:pt x="661669" y="0"/>
                  </a:lnTo>
                  <a:lnTo>
                    <a:pt x="675766" y="2159"/>
                  </a:lnTo>
                </a:path>
                <a:path w="734059" h="466090">
                  <a:moveTo>
                    <a:pt x="674624" y="3937"/>
                  </a:moveTo>
                  <a:lnTo>
                    <a:pt x="667130" y="8255"/>
                  </a:lnTo>
                </a:path>
                <a:path w="734059" h="466090">
                  <a:moveTo>
                    <a:pt x="497586" y="53975"/>
                  </a:moveTo>
                  <a:lnTo>
                    <a:pt x="501523" y="69469"/>
                  </a:lnTo>
                  <a:lnTo>
                    <a:pt x="504063" y="88900"/>
                  </a:lnTo>
                  <a:lnTo>
                    <a:pt x="504063" y="108331"/>
                  </a:lnTo>
                  <a:lnTo>
                    <a:pt x="501523" y="127762"/>
                  </a:lnTo>
                  <a:lnTo>
                    <a:pt x="499363" y="146431"/>
                  </a:lnTo>
                  <a:lnTo>
                    <a:pt x="496442" y="165227"/>
                  </a:lnTo>
                  <a:lnTo>
                    <a:pt x="493902" y="184277"/>
                  </a:lnTo>
                  <a:lnTo>
                    <a:pt x="491743" y="203708"/>
                  </a:lnTo>
                  <a:lnTo>
                    <a:pt x="490727" y="224536"/>
                  </a:lnTo>
                  <a:lnTo>
                    <a:pt x="491743" y="245110"/>
                  </a:lnTo>
                  <a:lnTo>
                    <a:pt x="490727" y="26352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299707" y="115061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2398141" y="1872233"/>
            <a:ext cx="3654425" cy="121920"/>
            <a:chOff x="2398141" y="1872233"/>
            <a:chExt cx="3654425" cy="121920"/>
          </a:xfrm>
        </p:grpSpPr>
        <p:sp>
          <p:nvSpPr>
            <p:cNvPr id="26" name="object 26"/>
            <p:cNvSpPr/>
            <p:nvPr/>
          </p:nvSpPr>
          <p:spPr>
            <a:xfrm>
              <a:off x="2407666" y="1881758"/>
              <a:ext cx="3606165" cy="102870"/>
            </a:xfrm>
            <a:custGeom>
              <a:avLst/>
              <a:gdLst/>
              <a:ahLst/>
              <a:cxnLst/>
              <a:rect l="l" t="t" r="r" b="b"/>
              <a:pathLst>
                <a:path w="3606165" h="102869">
                  <a:moveTo>
                    <a:pt x="0" y="0"/>
                  </a:moveTo>
                  <a:lnTo>
                    <a:pt x="14096" y="0"/>
                  </a:lnTo>
                  <a:lnTo>
                    <a:pt x="14096" y="0"/>
                  </a:lnTo>
                  <a:lnTo>
                    <a:pt x="30606" y="1015"/>
                  </a:lnTo>
                  <a:lnTo>
                    <a:pt x="45719" y="4952"/>
                  </a:lnTo>
                  <a:lnTo>
                    <a:pt x="61213" y="13969"/>
                  </a:lnTo>
                  <a:lnTo>
                    <a:pt x="75691" y="25907"/>
                  </a:lnTo>
                  <a:lnTo>
                    <a:pt x="89661" y="41020"/>
                  </a:lnTo>
                  <a:lnTo>
                    <a:pt x="104775" y="54990"/>
                  </a:lnTo>
                  <a:lnTo>
                    <a:pt x="123570" y="70484"/>
                  </a:lnTo>
                  <a:lnTo>
                    <a:pt x="141223" y="81279"/>
                  </a:lnTo>
                  <a:lnTo>
                    <a:pt x="161035" y="87756"/>
                  </a:lnTo>
                  <a:lnTo>
                    <a:pt x="183641" y="91058"/>
                  </a:lnTo>
                  <a:lnTo>
                    <a:pt x="183641" y="91058"/>
                  </a:lnTo>
                  <a:lnTo>
                    <a:pt x="212089" y="88900"/>
                  </a:lnTo>
                  <a:lnTo>
                    <a:pt x="241934" y="83184"/>
                  </a:lnTo>
                  <a:lnTo>
                    <a:pt x="272541" y="74548"/>
                  </a:lnTo>
                  <a:lnTo>
                    <a:pt x="302132" y="64769"/>
                  </a:lnTo>
                  <a:lnTo>
                    <a:pt x="326263" y="56133"/>
                  </a:lnTo>
                  <a:lnTo>
                    <a:pt x="348869" y="48513"/>
                  </a:lnTo>
                  <a:lnTo>
                    <a:pt x="372236" y="43179"/>
                  </a:lnTo>
                  <a:lnTo>
                    <a:pt x="393953" y="39877"/>
                  </a:lnTo>
                  <a:lnTo>
                    <a:pt x="415797" y="39877"/>
                  </a:lnTo>
                  <a:lnTo>
                    <a:pt x="438911" y="41020"/>
                  </a:lnTo>
                  <a:lnTo>
                    <a:pt x="465200" y="44195"/>
                  </a:lnTo>
                  <a:lnTo>
                    <a:pt x="495807" y="50672"/>
                  </a:lnTo>
                  <a:lnTo>
                    <a:pt x="527431" y="57150"/>
                  </a:lnTo>
                  <a:lnTo>
                    <a:pt x="557276" y="65785"/>
                  </a:lnTo>
                  <a:lnTo>
                    <a:pt x="585723" y="70484"/>
                  </a:lnTo>
                  <a:lnTo>
                    <a:pt x="611632" y="72389"/>
                  </a:lnTo>
                  <a:lnTo>
                    <a:pt x="636904" y="72389"/>
                  </a:lnTo>
                  <a:lnTo>
                    <a:pt x="658876" y="71627"/>
                  </a:lnTo>
                  <a:lnTo>
                    <a:pt x="686181" y="67944"/>
                  </a:lnTo>
                  <a:lnTo>
                    <a:pt x="716152" y="62610"/>
                  </a:lnTo>
                  <a:lnTo>
                    <a:pt x="742060" y="56133"/>
                  </a:lnTo>
                  <a:lnTo>
                    <a:pt x="770763" y="50672"/>
                  </a:lnTo>
                  <a:lnTo>
                    <a:pt x="799210" y="44195"/>
                  </a:lnTo>
                  <a:lnTo>
                    <a:pt x="826642" y="39877"/>
                  </a:lnTo>
                  <a:lnTo>
                    <a:pt x="855091" y="38862"/>
                  </a:lnTo>
                  <a:lnTo>
                    <a:pt x="882395" y="41020"/>
                  </a:lnTo>
                  <a:lnTo>
                    <a:pt x="903985" y="45338"/>
                  </a:lnTo>
                  <a:lnTo>
                    <a:pt x="927099" y="52196"/>
                  </a:lnTo>
                  <a:lnTo>
                    <a:pt x="951230" y="60451"/>
                  </a:lnTo>
                  <a:lnTo>
                    <a:pt x="975232" y="67309"/>
                  </a:lnTo>
                  <a:lnTo>
                    <a:pt x="995044" y="72389"/>
                  </a:lnTo>
                  <a:lnTo>
                    <a:pt x="1012697" y="78104"/>
                  </a:lnTo>
                  <a:lnTo>
                    <a:pt x="1029969" y="82041"/>
                  </a:lnTo>
                  <a:lnTo>
                    <a:pt x="1050924" y="86740"/>
                  </a:lnTo>
                  <a:lnTo>
                    <a:pt x="1077213" y="89915"/>
                  </a:lnTo>
                  <a:lnTo>
                    <a:pt x="1108836" y="91058"/>
                  </a:lnTo>
                  <a:lnTo>
                    <a:pt x="1138428" y="91058"/>
                  </a:lnTo>
                  <a:lnTo>
                    <a:pt x="1173607" y="87756"/>
                  </a:lnTo>
                  <a:lnTo>
                    <a:pt x="1207516" y="84200"/>
                  </a:lnTo>
                  <a:lnTo>
                    <a:pt x="1239138" y="80263"/>
                  </a:lnTo>
                  <a:lnTo>
                    <a:pt x="1270888" y="75945"/>
                  </a:lnTo>
                  <a:lnTo>
                    <a:pt x="1302511" y="72389"/>
                  </a:lnTo>
                  <a:lnTo>
                    <a:pt x="1329182" y="72389"/>
                  </a:lnTo>
                  <a:lnTo>
                    <a:pt x="1356486" y="74548"/>
                  </a:lnTo>
                  <a:lnTo>
                    <a:pt x="1381379" y="78104"/>
                  </a:lnTo>
                  <a:lnTo>
                    <a:pt x="1404366" y="82041"/>
                  </a:lnTo>
                  <a:lnTo>
                    <a:pt x="1458468" y="94233"/>
                  </a:lnTo>
                  <a:lnTo>
                    <a:pt x="1511681" y="100710"/>
                  </a:lnTo>
                  <a:lnTo>
                    <a:pt x="1545589" y="102869"/>
                  </a:lnTo>
                  <a:lnTo>
                    <a:pt x="1581911" y="101853"/>
                  </a:lnTo>
                  <a:lnTo>
                    <a:pt x="1618995" y="98551"/>
                  </a:lnTo>
                  <a:lnTo>
                    <a:pt x="1648459" y="94233"/>
                  </a:lnTo>
                  <a:lnTo>
                    <a:pt x="1673733" y="87756"/>
                  </a:lnTo>
                  <a:lnTo>
                    <a:pt x="1696720" y="83184"/>
                  </a:lnTo>
                  <a:lnTo>
                    <a:pt x="1717674" y="79120"/>
                  </a:lnTo>
                  <a:lnTo>
                    <a:pt x="1737359" y="75945"/>
                  </a:lnTo>
                  <a:lnTo>
                    <a:pt x="1758314" y="72389"/>
                  </a:lnTo>
                  <a:lnTo>
                    <a:pt x="1778761" y="70484"/>
                  </a:lnTo>
                  <a:lnTo>
                    <a:pt x="1804034" y="70484"/>
                  </a:lnTo>
                  <a:lnTo>
                    <a:pt x="1829561" y="70484"/>
                  </a:lnTo>
                  <a:lnTo>
                    <a:pt x="1851151" y="71627"/>
                  </a:lnTo>
                  <a:lnTo>
                    <a:pt x="1874266" y="73406"/>
                  </a:lnTo>
                  <a:lnTo>
                    <a:pt x="1899411" y="76962"/>
                  </a:lnTo>
                  <a:lnTo>
                    <a:pt x="1919985" y="79120"/>
                  </a:lnTo>
                  <a:lnTo>
                    <a:pt x="1945132" y="80263"/>
                  </a:lnTo>
                  <a:lnTo>
                    <a:pt x="1972818" y="81279"/>
                  </a:lnTo>
                  <a:lnTo>
                    <a:pt x="1999107" y="82041"/>
                  </a:lnTo>
                  <a:lnTo>
                    <a:pt x="2019681" y="81279"/>
                  </a:lnTo>
                  <a:lnTo>
                    <a:pt x="2040508" y="78104"/>
                  </a:lnTo>
                  <a:lnTo>
                    <a:pt x="2062480" y="73406"/>
                  </a:lnTo>
                  <a:lnTo>
                    <a:pt x="2084450" y="67944"/>
                  </a:lnTo>
                  <a:lnTo>
                    <a:pt x="2103882" y="63626"/>
                  </a:lnTo>
                  <a:lnTo>
                    <a:pt x="2124836" y="57150"/>
                  </a:lnTo>
                  <a:lnTo>
                    <a:pt x="2146681" y="52196"/>
                  </a:lnTo>
                  <a:lnTo>
                    <a:pt x="2166493" y="47497"/>
                  </a:lnTo>
                  <a:lnTo>
                    <a:pt x="2190622" y="43179"/>
                  </a:lnTo>
                  <a:lnTo>
                    <a:pt x="2214753" y="41020"/>
                  </a:lnTo>
                  <a:lnTo>
                    <a:pt x="2236723" y="41020"/>
                  </a:lnTo>
                  <a:lnTo>
                    <a:pt x="2257551" y="42037"/>
                  </a:lnTo>
                  <a:lnTo>
                    <a:pt x="2277110" y="44195"/>
                  </a:lnTo>
                  <a:lnTo>
                    <a:pt x="2295779" y="48513"/>
                  </a:lnTo>
                  <a:lnTo>
                    <a:pt x="2314447" y="53975"/>
                  </a:lnTo>
                  <a:lnTo>
                    <a:pt x="2336037" y="60451"/>
                  </a:lnTo>
                  <a:lnTo>
                    <a:pt x="2363470" y="63626"/>
                  </a:lnTo>
                  <a:lnTo>
                    <a:pt x="2397633" y="64769"/>
                  </a:lnTo>
                  <a:lnTo>
                    <a:pt x="2432558" y="63626"/>
                  </a:lnTo>
                  <a:lnTo>
                    <a:pt x="2466467" y="60451"/>
                  </a:lnTo>
                  <a:lnTo>
                    <a:pt x="2493772" y="56133"/>
                  </a:lnTo>
                  <a:lnTo>
                    <a:pt x="2518918" y="52196"/>
                  </a:lnTo>
                  <a:lnTo>
                    <a:pt x="2545207" y="47497"/>
                  </a:lnTo>
                  <a:lnTo>
                    <a:pt x="2571496" y="44195"/>
                  </a:lnTo>
                  <a:lnTo>
                    <a:pt x="2593467" y="44195"/>
                  </a:lnTo>
                  <a:lnTo>
                    <a:pt x="2612262" y="47497"/>
                  </a:lnTo>
                  <a:lnTo>
                    <a:pt x="2629535" y="53212"/>
                  </a:lnTo>
                  <a:lnTo>
                    <a:pt x="2646045" y="58292"/>
                  </a:lnTo>
                  <a:lnTo>
                    <a:pt x="2662300" y="63626"/>
                  </a:lnTo>
                  <a:lnTo>
                    <a:pt x="2679954" y="67944"/>
                  </a:lnTo>
                  <a:lnTo>
                    <a:pt x="2700782" y="71627"/>
                  </a:lnTo>
                  <a:lnTo>
                    <a:pt x="2721610" y="73406"/>
                  </a:lnTo>
                  <a:lnTo>
                    <a:pt x="2740406" y="73406"/>
                  </a:lnTo>
                  <a:lnTo>
                    <a:pt x="2759836" y="71627"/>
                  </a:lnTo>
                  <a:lnTo>
                    <a:pt x="2779648" y="69087"/>
                  </a:lnTo>
                  <a:lnTo>
                    <a:pt x="2800096" y="65785"/>
                  </a:lnTo>
                  <a:lnTo>
                    <a:pt x="2826766" y="61467"/>
                  </a:lnTo>
                  <a:lnTo>
                    <a:pt x="2855213" y="53975"/>
                  </a:lnTo>
                  <a:lnTo>
                    <a:pt x="2879344" y="47497"/>
                  </a:lnTo>
                  <a:lnTo>
                    <a:pt x="2900172" y="41020"/>
                  </a:lnTo>
                  <a:lnTo>
                    <a:pt x="2918586" y="36702"/>
                  </a:lnTo>
                  <a:lnTo>
                    <a:pt x="2938398" y="33400"/>
                  </a:lnTo>
                  <a:lnTo>
                    <a:pt x="2961385" y="32003"/>
                  </a:lnTo>
                  <a:lnTo>
                    <a:pt x="2987294" y="32003"/>
                  </a:lnTo>
                  <a:lnTo>
                    <a:pt x="3014725" y="34543"/>
                  </a:lnTo>
                  <a:lnTo>
                    <a:pt x="3041396" y="36702"/>
                  </a:lnTo>
                  <a:lnTo>
                    <a:pt x="3065398" y="36702"/>
                  </a:lnTo>
                  <a:lnTo>
                    <a:pt x="3090672" y="35559"/>
                  </a:lnTo>
                  <a:lnTo>
                    <a:pt x="3114421" y="35559"/>
                  </a:lnTo>
                  <a:lnTo>
                    <a:pt x="3138932" y="35559"/>
                  </a:lnTo>
                  <a:lnTo>
                    <a:pt x="3163697" y="35559"/>
                  </a:lnTo>
                  <a:lnTo>
                    <a:pt x="3195828" y="34543"/>
                  </a:lnTo>
                  <a:lnTo>
                    <a:pt x="3230753" y="32003"/>
                  </a:lnTo>
                  <a:lnTo>
                    <a:pt x="3262376" y="29082"/>
                  </a:lnTo>
                  <a:lnTo>
                    <a:pt x="3288664" y="26923"/>
                  </a:lnTo>
                  <a:lnTo>
                    <a:pt x="3314954" y="25907"/>
                  </a:lnTo>
                  <a:lnTo>
                    <a:pt x="3337941" y="25907"/>
                  </a:lnTo>
                  <a:lnTo>
                    <a:pt x="3357372" y="26923"/>
                  </a:lnTo>
                  <a:lnTo>
                    <a:pt x="3375025" y="28066"/>
                  </a:lnTo>
                  <a:lnTo>
                    <a:pt x="3375025" y="28066"/>
                  </a:lnTo>
                  <a:lnTo>
                    <a:pt x="3393821" y="29082"/>
                  </a:lnTo>
                  <a:lnTo>
                    <a:pt x="3420109" y="29844"/>
                  </a:lnTo>
                  <a:lnTo>
                    <a:pt x="3447414" y="30987"/>
                  </a:lnTo>
                  <a:lnTo>
                    <a:pt x="3475862" y="30987"/>
                  </a:lnTo>
                  <a:lnTo>
                    <a:pt x="3504310" y="30987"/>
                  </a:lnTo>
                  <a:lnTo>
                    <a:pt x="3529456" y="30987"/>
                  </a:lnTo>
                  <a:lnTo>
                    <a:pt x="3552571" y="29844"/>
                  </a:lnTo>
                  <a:lnTo>
                    <a:pt x="3572002" y="29082"/>
                  </a:lnTo>
                  <a:lnTo>
                    <a:pt x="3590671" y="28066"/>
                  </a:lnTo>
                  <a:lnTo>
                    <a:pt x="3606164" y="2692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052057" y="19086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4647" y="792479"/>
              <a:ext cx="22806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681609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Habit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Reptiles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60" dirty="0">
                <a:latin typeface="Arial Black"/>
                <a:cs typeface="Arial Black"/>
              </a:rPr>
              <a:t>abundant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0" dirty="0">
                <a:latin typeface="Arial Black"/>
                <a:cs typeface="Arial Black"/>
              </a:rPr>
              <a:t>the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tropical</a:t>
            </a:r>
            <a:r>
              <a:rPr sz="1500" b="1" spc="10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regions.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Very </a:t>
            </a:r>
            <a:r>
              <a:rPr sz="1500" spc="-145" dirty="0">
                <a:latin typeface="Arial Black"/>
                <a:cs typeface="Arial Black"/>
              </a:rPr>
              <a:t>few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spc="-135" dirty="0">
                <a:latin typeface="Arial Black"/>
                <a:cs typeface="Arial Black"/>
              </a:rPr>
              <a:t>found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5" dirty="0">
                <a:latin typeface="Arial Black"/>
                <a:cs typeface="Arial Black"/>
              </a:rPr>
              <a:t>the colder </a:t>
            </a:r>
            <a:r>
              <a:rPr sz="1500" spc="-185" dirty="0">
                <a:latin typeface="Arial Black"/>
                <a:cs typeface="Arial Black"/>
              </a:rPr>
              <a:t>temperate </a:t>
            </a:r>
            <a:r>
              <a:rPr sz="1500" spc="-155" dirty="0">
                <a:latin typeface="Arial Black"/>
                <a:cs typeface="Arial Black"/>
              </a:rPr>
              <a:t>region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65" dirty="0">
                <a:latin typeface="Arial Black"/>
                <a:cs typeface="Arial Black"/>
              </a:rPr>
              <a:t>none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204" dirty="0">
                <a:latin typeface="Arial Black"/>
                <a:cs typeface="Arial Black"/>
              </a:rPr>
              <a:t>arctic</a:t>
            </a:r>
            <a:r>
              <a:rPr sz="1500" spc="-10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95" dirty="0">
                <a:latin typeface="Arial Black"/>
                <a:cs typeface="Arial Black"/>
              </a:rPr>
              <a:t>antarctic</a:t>
            </a:r>
            <a:r>
              <a:rPr sz="1500" spc="-13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regions.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Most reptiles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carnivorous </a:t>
            </a:r>
            <a:r>
              <a:rPr sz="1500" spc="-150" dirty="0">
                <a:latin typeface="Arial Black"/>
                <a:cs typeface="Arial Black"/>
              </a:rPr>
              <a:t>or</a:t>
            </a:r>
            <a:r>
              <a:rPr sz="1500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insectivorous.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24144" y="3386327"/>
            <a:ext cx="3032759" cy="14996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5117" y="1633347"/>
            <a:ext cx="2194560" cy="64135"/>
          </a:xfrm>
          <a:custGeom>
            <a:avLst/>
            <a:gdLst/>
            <a:ahLst/>
            <a:cxnLst/>
            <a:rect l="l" t="t" r="r" b="b"/>
            <a:pathLst>
              <a:path w="2194560" h="64135">
                <a:moveTo>
                  <a:pt x="0" y="15112"/>
                </a:moveTo>
                <a:lnTo>
                  <a:pt x="15493" y="14097"/>
                </a:lnTo>
                <a:lnTo>
                  <a:pt x="28447" y="15112"/>
                </a:lnTo>
                <a:lnTo>
                  <a:pt x="46100" y="17272"/>
                </a:lnTo>
                <a:lnTo>
                  <a:pt x="65912" y="21971"/>
                </a:lnTo>
                <a:lnTo>
                  <a:pt x="86487" y="27050"/>
                </a:lnTo>
                <a:lnTo>
                  <a:pt x="106299" y="34543"/>
                </a:lnTo>
                <a:lnTo>
                  <a:pt x="124968" y="42544"/>
                </a:lnTo>
                <a:lnTo>
                  <a:pt x="143256" y="49022"/>
                </a:lnTo>
                <a:lnTo>
                  <a:pt x="164592" y="55117"/>
                </a:lnTo>
                <a:lnTo>
                  <a:pt x="187197" y="60832"/>
                </a:lnTo>
                <a:lnTo>
                  <a:pt x="208153" y="62611"/>
                </a:lnTo>
                <a:lnTo>
                  <a:pt x="228981" y="61594"/>
                </a:lnTo>
                <a:lnTo>
                  <a:pt x="247777" y="60832"/>
                </a:lnTo>
                <a:lnTo>
                  <a:pt x="267461" y="57657"/>
                </a:lnTo>
                <a:lnTo>
                  <a:pt x="284733" y="52197"/>
                </a:lnTo>
                <a:lnTo>
                  <a:pt x="305688" y="46481"/>
                </a:lnTo>
                <a:lnTo>
                  <a:pt x="325500" y="41401"/>
                </a:lnTo>
                <a:lnTo>
                  <a:pt x="342772" y="35687"/>
                </a:lnTo>
                <a:lnTo>
                  <a:pt x="363600" y="29210"/>
                </a:lnTo>
                <a:lnTo>
                  <a:pt x="385191" y="23749"/>
                </a:lnTo>
                <a:lnTo>
                  <a:pt x="406527" y="18414"/>
                </a:lnTo>
                <a:lnTo>
                  <a:pt x="428117" y="15112"/>
                </a:lnTo>
                <a:lnTo>
                  <a:pt x="448944" y="11937"/>
                </a:lnTo>
                <a:lnTo>
                  <a:pt x="470916" y="9778"/>
                </a:lnTo>
                <a:lnTo>
                  <a:pt x="490728" y="8636"/>
                </a:lnTo>
                <a:lnTo>
                  <a:pt x="506856" y="9778"/>
                </a:lnTo>
                <a:lnTo>
                  <a:pt x="523494" y="10794"/>
                </a:lnTo>
                <a:lnTo>
                  <a:pt x="540004" y="12953"/>
                </a:lnTo>
                <a:lnTo>
                  <a:pt x="557275" y="16255"/>
                </a:lnTo>
                <a:lnTo>
                  <a:pt x="573912" y="21971"/>
                </a:lnTo>
                <a:lnTo>
                  <a:pt x="590042" y="27050"/>
                </a:lnTo>
                <a:lnTo>
                  <a:pt x="606679" y="34543"/>
                </a:lnTo>
                <a:lnTo>
                  <a:pt x="627507" y="42544"/>
                </a:lnTo>
                <a:lnTo>
                  <a:pt x="651636" y="49022"/>
                </a:lnTo>
                <a:lnTo>
                  <a:pt x="671068" y="53975"/>
                </a:lnTo>
                <a:lnTo>
                  <a:pt x="690880" y="59816"/>
                </a:lnTo>
                <a:lnTo>
                  <a:pt x="711707" y="62611"/>
                </a:lnTo>
                <a:lnTo>
                  <a:pt x="731519" y="63753"/>
                </a:lnTo>
                <a:lnTo>
                  <a:pt x="752474" y="63753"/>
                </a:lnTo>
                <a:lnTo>
                  <a:pt x="771906" y="61594"/>
                </a:lnTo>
                <a:lnTo>
                  <a:pt x="789558" y="59816"/>
                </a:lnTo>
                <a:lnTo>
                  <a:pt x="806069" y="57657"/>
                </a:lnTo>
                <a:lnTo>
                  <a:pt x="822324" y="53975"/>
                </a:lnTo>
                <a:lnTo>
                  <a:pt x="839978" y="50037"/>
                </a:lnTo>
                <a:lnTo>
                  <a:pt x="857249" y="45338"/>
                </a:lnTo>
                <a:lnTo>
                  <a:pt x="878078" y="40386"/>
                </a:lnTo>
                <a:lnTo>
                  <a:pt x="901065" y="35687"/>
                </a:lnTo>
                <a:lnTo>
                  <a:pt x="922019" y="30225"/>
                </a:lnTo>
                <a:lnTo>
                  <a:pt x="943991" y="27050"/>
                </a:lnTo>
                <a:lnTo>
                  <a:pt x="963803" y="25907"/>
                </a:lnTo>
                <a:lnTo>
                  <a:pt x="983615" y="24891"/>
                </a:lnTo>
                <a:lnTo>
                  <a:pt x="1003045" y="25907"/>
                </a:lnTo>
                <a:lnTo>
                  <a:pt x="1025017" y="29210"/>
                </a:lnTo>
                <a:lnTo>
                  <a:pt x="1048004" y="34543"/>
                </a:lnTo>
                <a:lnTo>
                  <a:pt x="1072895" y="40386"/>
                </a:lnTo>
                <a:lnTo>
                  <a:pt x="1099058" y="46481"/>
                </a:lnTo>
                <a:lnTo>
                  <a:pt x="1127506" y="52197"/>
                </a:lnTo>
                <a:lnTo>
                  <a:pt x="1157478" y="55117"/>
                </a:lnTo>
                <a:lnTo>
                  <a:pt x="1157478" y="55117"/>
                </a:lnTo>
                <a:lnTo>
                  <a:pt x="1189100" y="53975"/>
                </a:lnTo>
                <a:lnTo>
                  <a:pt x="1224407" y="50037"/>
                </a:lnTo>
                <a:lnTo>
                  <a:pt x="1257934" y="42544"/>
                </a:lnTo>
                <a:lnTo>
                  <a:pt x="1292097" y="31623"/>
                </a:lnTo>
                <a:lnTo>
                  <a:pt x="1322705" y="23749"/>
                </a:lnTo>
                <a:lnTo>
                  <a:pt x="1346834" y="18414"/>
                </a:lnTo>
                <a:lnTo>
                  <a:pt x="1367662" y="15112"/>
                </a:lnTo>
                <a:lnTo>
                  <a:pt x="1386078" y="14097"/>
                </a:lnTo>
                <a:lnTo>
                  <a:pt x="1403731" y="12953"/>
                </a:lnTo>
                <a:lnTo>
                  <a:pt x="1421257" y="12953"/>
                </a:lnTo>
                <a:lnTo>
                  <a:pt x="1438909" y="14097"/>
                </a:lnTo>
                <a:lnTo>
                  <a:pt x="1457324" y="16255"/>
                </a:lnTo>
                <a:lnTo>
                  <a:pt x="1475994" y="19430"/>
                </a:lnTo>
                <a:lnTo>
                  <a:pt x="1496948" y="23749"/>
                </a:lnTo>
                <a:lnTo>
                  <a:pt x="1519935" y="27050"/>
                </a:lnTo>
                <a:lnTo>
                  <a:pt x="1543684" y="28066"/>
                </a:lnTo>
                <a:lnTo>
                  <a:pt x="1568195" y="25907"/>
                </a:lnTo>
                <a:lnTo>
                  <a:pt x="1593087" y="21971"/>
                </a:lnTo>
                <a:lnTo>
                  <a:pt x="1616074" y="18414"/>
                </a:lnTo>
                <a:lnTo>
                  <a:pt x="1638045" y="16255"/>
                </a:lnTo>
                <a:lnTo>
                  <a:pt x="1660017" y="11937"/>
                </a:lnTo>
                <a:lnTo>
                  <a:pt x="1683766" y="6476"/>
                </a:lnTo>
                <a:lnTo>
                  <a:pt x="1709293" y="2159"/>
                </a:lnTo>
                <a:lnTo>
                  <a:pt x="1733422" y="0"/>
                </a:lnTo>
                <a:lnTo>
                  <a:pt x="1733422" y="0"/>
                </a:lnTo>
                <a:lnTo>
                  <a:pt x="1756156" y="3301"/>
                </a:lnTo>
                <a:lnTo>
                  <a:pt x="1779143" y="9778"/>
                </a:lnTo>
                <a:lnTo>
                  <a:pt x="1800097" y="16255"/>
                </a:lnTo>
                <a:lnTo>
                  <a:pt x="1819783" y="23749"/>
                </a:lnTo>
                <a:lnTo>
                  <a:pt x="1839595" y="31623"/>
                </a:lnTo>
                <a:lnTo>
                  <a:pt x="1862328" y="37846"/>
                </a:lnTo>
                <a:lnTo>
                  <a:pt x="1888617" y="41401"/>
                </a:lnTo>
                <a:lnTo>
                  <a:pt x="1912746" y="42544"/>
                </a:lnTo>
                <a:lnTo>
                  <a:pt x="1934718" y="41401"/>
                </a:lnTo>
                <a:lnTo>
                  <a:pt x="1956688" y="40386"/>
                </a:lnTo>
                <a:lnTo>
                  <a:pt x="1982978" y="36702"/>
                </a:lnTo>
                <a:lnTo>
                  <a:pt x="2010283" y="33781"/>
                </a:lnTo>
                <a:lnTo>
                  <a:pt x="2038731" y="28066"/>
                </a:lnTo>
                <a:lnTo>
                  <a:pt x="2067179" y="24891"/>
                </a:lnTo>
                <a:lnTo>
                  <a:pt x="2092324" y="22987"/>
                </a:lnTo>
                <a:lnTo>
                  <a:pt x="2115438" y="22987"/>
                </a:lnTo>
                <a:lnTo>
                  <a:pt x="2137410" y="22987"/>
                </a:lnTo>
                <a:lnTo>
                  <a:pt x="2157857" y="22987"/>
                </a:lnTo>
                <a:lnTo>
                  <a:pt x="2176653" y="22987"/>
                </a:lnTo>
                <a:lnTo>
                  <a:pt x="2194179" y="259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48351" y="16463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64663" y="1860169"/>
            <a:ext cx="3954779" cy="134620"/>
          </a:xfrm>
          <a:custGeom>
            <a:avLst/>
            <a:gdLst/>
            <a:ahLst/>
            <a:cxnLst/>
            <a:rect l="l" t="t" r="r" b="b"/>
            <a:pathLst>
              <a:path w="3954779" h="134619">
                <a:moveTo>
                  <a:pt x="0" y="14350"/>
                </a:moveTo>
                <a:lnTo>
                  <a:pt x="0" y="14350"/>
                </a:lnTo>
                <a:lnTo>
                  <a:pt x="8636" y="17271"/>
                </a:lnTo>
                <a:lnTo>
                  <a:pt x="19431" y="19430"/>
                </a:lnTo>
                <a:lnTo>
                  <a:pt x="32766" y="24764"/>
                </a:lnTo>
                <a:lnTo>
                  <a:pt x="46862" y="32765"/>
                </a:lnTo>
                <a:lnTo>
                  <a:pt x="63373" y="39242"/>
                </a:lnTo>
                <a:lnTo>
                  <a:pt x="83185" y="45719"/>
                </a:lnTo>
                <a:lnTo>
                  <a:pt x="102616" y="48894"/>
                </a:lnTo>
                <a:lnTo>
                  <a:pt x="122428" y="48894"/>
                </a:lnTo>
                <a:lnTo>
                  <a:pt x="142239" y="43179"/>
                </a:lnTo>
                <a:lnTo>
                  <a:pt x="160909" y="37083"/>
                </a:lnTo>
                <a:lnTo>
                  <a:pt x="178181" y="29463"/>
                </a:lnTo>
                <a:lnTo>
                  <a:pt x="195834" y="20827"/>
                </a:lnTo>
                <a:lnTo>
                  <a:pt x="214630" y="14350"/>
                </a:lnTo>
                <a:lnTo>
                  <a:pt x="235457" y="8635"/>
                </a:lnTo>
                <a:lnTo>
                  <a:pt x="256286" y="5714"/>
                </a:lnTo>
                <a:lnTo>
                  <a:pt x="276860" y="4699"/>
                </a:lnTo>
                <a:lnTo>
                  <a:pt x="276860" y="4699"/>
                </a:lnTo>
                <a:lnTo>
                  <a:pt x="297688" y="6476"/>
                </a:lnTo>
                <a:lnTo>
                  <a:pt x="319659" y="12191"/>
                </a:lnTo>
                <a:lnTo>
                  <a:pt x="341630" y="18668"/>
                </a:lnTo>
                <a:lnTo>
                  <a:pt x="364744" y="24129"/>
                </a:lnTo>
                <a:lnTo>
                  <a:pt x="389509" y="28066"/>
                </a:lnTo>
                <a:lnTo>
                  <a:pt x="415798" y="29463"/>
                </a:lnTo>
                <a:lnTo>
                  <a:pt x="439166" y="28066"/>
                </a:lnTo>
                <a:lnTo>
                  <a:pt x="460756" y="24129"/>
                </a:lnTo>
                <a:lnTo>
                  <a:pt x="480568" y="19430"/>
                </a:lnTo>
                <a:lnTo>
                  <a:pt x="501141" y="14350"/>
                </a:lnTo>
                <a:lnTo>
                  <a:pt x="524510" y="8635"/>
                </a:lnTo>
                <a:lnTo>
                  <a:pt x="548259" y="3555"/>
                </a:lnTo>
                <a:lnTo>
                  <a:pt x="574548" y="0"/>
                </a:lnTo>
                <a:lnTo>
                  <a:pt x="601979" y="0"/>
                </a:lnTo>
                <a:lnTo>
                  <a:pt x="601979" y="0"/>
                </a:lnTo>
                <a:lnTo>
                  <a:pt x="628523" y="4699"/>
                </a:lnTo>
                <a:lnTo>
                  <a:pt x="653796" y="10794"/>
                </a:lnTo>
                <a:lnTo>
                  <a:pt x="678561" y="17271"/>
                </a:lnTo>
                <a:lnTo>
                  <a:pt x="702690" y="24764"/>
                </a:lnTo>
                <a:lnTo>
                  <a:pt x="722502" y="30606"/>
                </a:lnTo>
                <a:lnTo>
                  <a:pt x="743458" y="30606"/>
                </a:lnTo>
                <a:lnTo>
                  <a:pt x="769747" y="28066"/>
                </a:lnTo>
                <a:lnTo>
                  <a:pt x="800353" y="24764"/>
                </a:lnTo>
                <a:lnTo>
                  <a:pt x="828675" y="24129"/>
                </a:lnTo>
                <a:lnTo>
                  <a:pt x="853948" y="22987"/>
                </a:lnTo>
                <a:lnTo>
                  <a:pt x="875919" y="22987"/>
                </a:lnTo>
                <a:lnTo>
                  <a:pt x="897889" y="28066"/>
                </a:lnTo>
                <a:lnTo>
                  <a:pt x="922020" y="33400"/>
                </a:lnTo>
                <a:lnTo>
                  <a:pt x="947927" y="42163"/>
                </a:lnTo>
                <a:lnTo>
                  <a:pt x="977773" y="50037"/>
                </a:lnTo>
                <a:lnTo>
                  <a:pt x="1007237" y="56514"/>
                </a:lnTo>
                <a:lnTo>
                  <a:pt x="1036827" y="60832"/>
                </a:lnTo>
                <a:lnTo>
                  <a:pt x="1065276" y="61848"/>
                </a:lnTo>
                <a:lnTo>
                  <a:pt x="1090422" y="60832"/>
                </a:lnTo>
                <a:lnTo>
                  <a:pt x="1116711" y="58673"/>
                </a:lnTo>
                <a:lnTo>
                  <a:pt x="1145159" y="53974"/>
                </a:lnTo>
                <a:lnTo>
                  <a:pt x="1174750" y="48894"/>
                </a:lnTo>
                <a:lnTo>
                  <a:pt x="1202054" y="45719"/>
                </a:lnTo>
                <a:lnTo>
                  <a:pt x="1228344" y="44322"/>
                </a:lnTo>
                <a:lnTo>
                  <a:pt x="1251331" y="44322"/>
                </a:lnTo>
                <a:lnTo>
                  <a:pt x="1271904" y="47878"/>
                </a:lnTo>
                <a:lnTo>
                  <a:pt x="1288414" y="51815"/>
                </a:lnTo>
                <a:lnTo>
                  <a:pt x="1307211" y="56514"/>
                </a:lnTo>
                <a:lnTo>
                  <a:pt x="1328039" y="60832"/>
                </a:lnTo>
                <a:lnTo>
                  <a:pt x="1351152" y="64007"/>
                </a:lnTo>
                <a:lnTo>
                  <a:pt x="1374902" y="66166"/>
                </a:lnTo>
                <a:lnTo>
                  <a:pt x="1399286" y="65150"/>
                </a:lnTo>
                <a:lnTo>
                  <a:pt x="1419860" y="64007"/>
                </a:lnTo>
                <a:lnTo>
                  <a:pt x="1439672" y="61848"/>
                </a:lnTo>
                <a:lnTo>
                  <a:pt x="1457960" y="59689"/>
                </a:lnTo>
                <a:lnTo>
                  <a:pt x="1476756" y="57530"/>
                </a:lnTo>
                <a:lnTo>
                  <a:pt x="1495425" y="53974"/>
                </a:lnTo>
                <a:lnTo>
                  <a:pt x="1518539" y="51053"/>
                </a:lnTo>
                <a:lnTo>
                  <a:pt x="1548002" y="47878"/>
                </a:lnTo>
                <a:lnTo>
                  <a:pt x="1579752" y="46735"/>
                </a:lnTo>
                <a:lnTo>
                  <a:pt x="1611757" y="47878"/>
                </a:lnTo>
                <a:lnTo>
                  <a:pt x="1642364" y="51815"/>
                </a:lnTo>
                <a:lnTo>
                  <a:pt x="1668652" y="57530"/>
                </a:lnTo>
                <a:lnTo>
                  <a:pt x="1688084" y="62991"/>
                </a:lnTo>
                <a:lnTo>
                  <a:pt x="1710054" y="67309"/>
                </a:lnTo>
                <a:lnTo>
                  <a:pt x="1733041" y="71627"/>
                </a:lnTo>
                <a:lnTo>
                  <a:pt x="1753870" y="74167"/>
                </a:lnTo>
                <a:lnTo>
                  <a:pt x="1776984" y="75183"/>
                </a:lnTo>
                <a:lnTo>
                  <a:pt x="1801749" y="75183"/>
                </a:lnTo>
                <a:lnTo>
                  <a:pt x="1826260" y="72643"/>
                </a:lnTo>
                <a:lnTo>
                  <a:pt x="1850389" y="69468"/>
                </a:lnTo>
                <a:lnTo>
                  <a:pt x="1874139" y="66166"/>
                </a:lnTo>
                <a:lnTo>
                  <a:pt x="1896110" y="64007"/>
                </a:lnTo>
                <a:lnTo>
                  <a:pt x="1919224" y="64007"/>
                </a:lnTo>
                <a:lnTo>
                  <a:pt x="1943353" y="65150"/>
                </a:lnTo>
                <a:lnTo>
                  <a:pt x="1968500" y="67309"/>
                </a:lnTo>
                <a:lnTo>
                  <a:pt x="1991487" y="71627"/>
                </a:lnTo>
                <a:lnTo>
                  <a:pt x="2013077" y="76961"/>
                </a:lnTo>
                <a:lnTo>
                  <a:pt x="2032889" y="82422"/>
                </a:lnTo>
                <a:lnTo>
                  <a:pt x="2051685" y="86740"/>
                </a:lnTo>
                <a:lnTo>
                  <a:pt x="2070353" y="91058"/>
                </a:lnTo>
                <a:lnTo>
                  <a:pt x="2088769" y="92455"/>
                </a:lnTo>
                <a:lnTo>
                  <a:pt x="2108581" y="93598"/>
                </a:lnTo>
                <a:lnTo>
                  <a:pt x="2127250" y="93598"/>
                </a:lnTo>
                <a:lnTo>
                  <a:pt x="2147062" y="92455"/>
                </a:lnTo>
                <a:lnTo>
                  <a:pt x="2169033" y="90042"/>
                </a:lnTo>
                <a:lnTo>
                  <a:pt x="2191639" y="85597"/>
                </a:lnTo>
                <a:lnTo>
                  <a:pt x="2215769" y="82422"/>
                </a:lnTo>
                <a:lnTo>
                  <a:pt x="2238883" y="79120"/>
                </a:lnTo>
                <a:lnTo>
                  <a:pt x="2261870" y="79120"/>
                </a:lnTo>
                <a:lnTo>
                  <a:pt x="2261870" y="79120"/>
                </a:lnTo>
                <a:lnTo>
                  <a:pt x="2284603" y="82422"/>
                </a:lnTo>
                <a:lnTo>
                  <a:pt x="2307971" y="85597"/>
                </a:lnTo>
                <a:lnTo>
                  <a:pt x="2330704" y="90042"/>
                </a:lnTo>
                <a:lnTo>
                  <a:pt x="2354072" y="95376"/>
                </a:lnTo>
                <a:lnTo>
                  <a:pt x="2375662" y="100075"/>
                </a:lnTo>
                <a:lnTo>
                  <a:pt x="2400808" y="103250"/>
                </a:lnTo>
                <a:lnTo>
                  <a:pt x="2426081" y="105155"/>
                </a:lnTo>
                <a:lnTo>
                  <a:pt x="2452370" y="105155"/>
                </a:lnTo>
                <a:lnTo>
                  <a:pt x="2477516" y="104012"/>
                </a:lnTo>
                <a:lnTo>
                  <a:pt x="2500629" y="104012"/>
                </a:lnTo>
                <a:lnTo>
                  <a:pt x="2521458" y="105155"/>
                </a:lnTo>
                <a:lnTo>
                  <a:pt x="2540127" y="108711"/>
                </a:lnTo>
                <a:lnTo>
                  <a:pt x="2558541" y="114045"/>
                </a:lnTo>
                <a:lnTo>
                  <a:pt x="2576195" y="119506"/>
                </a:lnTo>
                <a:lnTo>
                  <a:pt x="2594864" y="124840"/>
                </a:lnTo>
                <a:lnTo>
                  <a:pt x="2614295" y="130301"/>
                </a:lnTo>
                <a:lnTo>
                  <a:pt x="2636266" y="133603"/>
                </a:lnTo>
                <a:lnTo>
                  <a:pt x="2659379" y="134619"/>
                </a:lnTo>
                <a:lnTo>
                  <a:pt x="2681351" y="132460"/>
                </a:lnTo>
                <a:lnTo>
                  <a:pt x="2700782" y="129158"/>
                </a:lnTo>
                <a:lnTo>
                  <a:pt x="2718308" y="124840"/>
                </a:lnTo>
                <a:lnTo>
                  <a:pt x="2737104" y="119506"/>
                </a:lnTo>
                <a:lnTo>
                  <a:pt x="2758694" y="116204"/>
                </a:lnTo>
                <a:lnTo>
                  <a:pt x="2779903" y="115188"/>
                </a:lnTo>
                <a:lnTo>
                  <a:pt x="2799334" y="115188"/>
                </a:lnTo>
                <a:lnTo>
                  <a:pt x="2818129" y="117347"/>
                </a:lnTo>
                <a:lnTo>
                  <a:pt x="2836799" y="119506"/>
                </a:lnTo>
                <a:lnTo>
                  <a:pt x="2858389" y="121665"/>
                </a:lnTo>
                <a:lnTo>
                  <a:pt x="2881757" y="122681"/>
                </a:lnTo>
                <a:lnTo>
                  <a:pt x="2906649" y="121665"/>
                </a:lnTo>
                <a:lnTo>
                  <a:pt x="2932938" y="118363"/>
                </a:lnTo>
                <a:lnTo>
                  <a:pt x="2960242" y="114045"/>
                </a:lnTo>
                <a:lnTo>
                  <a:pt x="2985516" y="107568"/>
                </a:lnTo>
                <a:lnTo>
                  <a:pt x="3009646" y="102234"/>
                </a:lnTo>
                <a:lnTo>
                  <a:pt x="3031616" y="98932"/>
                </a:lnTo>
                <a:lnTo>
                  <a:pt x="3051429" y="97916"/>
                </a:lnTo>
                <a:lnTo>
                  <a:pt x="3051429" y="97916"/>
                </a:lnTo>
                <a:lnTo>
                  <a:pt x="3068954" y="100075"/>
                </a:lnTo>
                <a:lnTo>
                  <a:pt x="3086354" y="103250"/>
                </a:lnTo>
                <a:lnTo>
                  <a:pt x="3106039" y="107568"/>
                </a:lnTo>
                <a:lnTo>
                  <a:pt x="3127629" y="110870"/>
                </a:lnTo>
                <a:lnTo>
                  <a:pt x="3152140" y="111886"/>
                </a:lnTo>
                <a:lnTo>
                  <a:pt x="3177032" y="110870"/>
                </a:lnTo>
                <a:lnTo>
                  <a:pt x="3200019" y="107568"/>
                </a:lnTo>
                <a:lnTo>
                  <a:pt x="3218815" y="103250"/>
                </a:lnTo>
                <a:lnTo>
                  <a:pt x="3237484" y="97916"/>
                </a:lnTo>
                <a:lnTo>
                  <a:pt x="3255899" y="92455"/>
                </a:lnTo>
                <a:lnTo>
                  <a:pt x="3275711" y="86740"/>
                </a:lnTo>
                <a:lnTo>
                  <a:pt x="3294379" y="83438"/>
                </a:lnTo>
                <a:lnTo>
                  <a:pt x="3312667" y="79120"/>
                </a:lnTo>
                <a:lnTo>
                  <a:pt x="3331464" y="78104"/>
                </a:lnTo>
                <a:lnTo>
                  <a:pt x="3331464" y="78104"/>
                </a:lnTo>
                <a:lnTo>
                  <a:pt x="3349116" y="79120"/>
                </a:lnTo>
                <a:lnTo>
                  <a:pt x="3367786" y="82422"/>
                </a:lnTo>
                <a:lnTo>
                  <a:pt x="3386201" y="82422"/>
                </a:lnTo>
                <a:lnTo>
                  <a:pt x="3406013" y="82422"/>
                </a:lnTo>
                <a:lnTo>
                  <a:pt x="3426460" y="80263"/>
                </a:lnTo>
                <a:lnTo>
                  <a:pt x="3445256" y="78104"/>
                </a:lnTo>
                <a:lnTo>
                  <a:pt x="3463925" y="75183"/>
                </a:lnTo>
                <a:lnTo>
                  <a:pt x="3481578" y="70484"/>
                </a:lnTo>
                <a:lnTo>
                  <a:pt x="3501009" y="66166"/>
                </a:lnTo>
                <a:lnTo>
                  <a:pt x="3523361" y="64007"/>
                </a:lnTo>
                <a:lnTo>
                  <a:pt x="3523361" y="64007"/>
                </a:lnTo>
                <a:lnTo>
                  <a:pt x="3543808" y="65150"/>
                </a:lnTo>
                <a:lnTo>
                  <a:pt x="3562604" y="69468"/>
                </a:lnTo>
                <a:lnTo>
                  <a:pt x="3580257" y="74167"/>
                </a:lnTo>
                <a:lnTo>
                  <a:pt x="3597529" y="78104"/>
                </a:lnTo>
                <a:lnTo>
                  <a:pt x="3617341" y="82422"/>
                </a:lnTo>
                <a:lnTo>
                  <a:pt x="3638169" y="84581"/>
                </a:lnTo>
                <a:lnTo>
                  <a:pt x="3661156" y="84581"/>
                </a:lnTo>
                <a:lnTo>
                  <a:pt x="3661156" y="84581"/>
                </a:lnTo>
                <a:lnTo>
                  <a:pt x="3686048" y="82422"/>
                </a:lnTo>
                <a:lnTo>
                  <a:pt x="3711194" y="79120"/>
                </a:lnTo>
                <a:lnTo>
                  <a:pt x="3734308" y="75945"/>
                </a:lnTo>
                <a:lnTo>
                  <a:pt x="3756279" y="74167"/>
                </a:lnTo>
                <a:lnTo>
                  <a:pt x="3776091" y="72643"/>
                </a:lnTo>
                <a:lnTo>
                  <a:pt x="3795903" y="74167"/>
                </a:lnTo>
                <a:lnTo>
                  <a:pt x="3814191" y="75183"/>
                </a:lnTo>
                <a:lnTo>
                  <a:pt x="3831843" y="75945"/>
                </a:lnTo>
                <a:lnTo>
                  <a:pt x="3850513" y="76961"/>
                </a:lnTo>
                <a:lnTo>
                  <a:pt x="3870070" y="76961"/>
                </a:lnTo>
                <a:lnTo>
                  <a:pt x="3890898" y="76961"/>
                </a:lnTo>
                <a:lnTo>
                  <a:pt x="3908552" y="75945"/>
                </a:lnTo>
                <a:lnTo>
                  <a:pt x="3920743" y="75945"/>
                </a:lnTo>
              </a:path>
              <a:path w="3954779" h="134619">
                <a:moveTo>
                  <a:pt x="3953129" y="92455"/>
                </a:moveTo>
                <a:lnTo>
                  <a:pt x="3954271" y="1061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26029" y="2316225"/>
            <a:ext cx="2077720" cy="60325"/>
          </a:xfrm>
          <a:custGeom>
            <a:avLst/>
            <a:gdLst/>
            <a:ahLst/>
            <a:cxnLst/>
            <a:rect l="l" t="t" r="r" b="b"/>
            <a:pathLst>
              <a:path w="2077720" h="60325">
                <a:moveTo>
                  <a:pt x="0" y="12318"/>
                </a:moveTo>
                <a:lnTo>
                  <a:pt x="0" y="12318"/>
                </a:lnTo>
                <a:lnTo>
                  <a:pt x="14350" y="17272"/>
                </a:lnTo>
                <a:lnTo>
                  <a:pt x="27304" y="23749"/>
                </a:lnTo>
                <a:lnTo>
                  <a:pt x="43941" y="31750"/>
                </a:lnTo>
                <a:lnTo>
                  <a:pt x="61594" y="40386"/>
                </a:lnTo>
                <a:lnTo>
                  <a:pt x="75945" y="47879"/>
                </a:lnTo>
                <a:lnTo>
                  <a:pt x="90043" y="54356"/>
                </a:lnTo>
                <a:lnTo>
                  <a:pt x="105537" y="57658"/>
                </a:lnTo>
                <a:lnTo>
                  <a:pt x="124206" y="59817"/>
                </a:lnTo>
                <a:lnTo>
                  <a:pt x="124206" y="59817"/>
                </a:lnTo>
                <a:lnTo>
                  <a:pt x="145795" y="58674"/>
                </a:lnTo>
                <a:lnTo>
                  <a:pt x="169925" y="53340"/>
                </a:lnTo>
                <a:lnTo>
                  <a:pt x="197231" y="45720"/>
                </a:lnTo>
                <a:lnTo>
                  <a:pt x="225679" y="35687"/>
                </a:lnTo>
                <a:lnTo>
                  <a:pt x="253492" y="27050"/>
                </a:lnTo>
                <a:lnTo>
                  <a:pt x="275081" y="20955"/>
                </a:lnTo>
                <a:lnTo>
                  <a:pt x="293750" y="16256"/>
                </a:lnTo>
                <a:lnTo>
                  <a:pt x="311022" y="16256"/>
                </a:lnTo>
                <a:lnTo>
                  <a:pt x="328675" y="18415"/>
                </a:lnTo>
                <a:lnTo>
                  <a:pt x="349504" y="22733"/>
                </a:lnTo>
                <a:lnTo>
                  <a:pt x="370078" y="28067"/>
                </a:lnTo>
                <a:lnTo>
                  <a:pt x="392430" y="34925"/>
                </a:lnTo>
                <a:lnTo>
                  <a:pt x="415035" y="41402"/>
                </a:lnTo>
                <a:lnTo>
                  <a:pt x="441324" y="46862"/>
                </a:lnTo>
                <a:lnTo>
                  <a:pt x="467994" y="49022"/>
                </a:lnTo>
                <a:lnTo>
                  <a:pt x="494283" y="45720"/>
                </a:lnTo>
                <a:lnTo>
                  <a:pt x="518032" y="41402"/>
                </a:lnTo>
                <a:lnTo>
                  <a:pt x="540004" y="35687"/>
                </a:lnTo>
                <a:lnTo>
                  <a:pt x="561974" y="29591"/>
                </a:lnTo>
                <a:lnTo>
                  <a:pt x="583565" y="22733"/>
                </a:lnTo>
                <a:lnTo>
                  <a:pt x="604773" y="19431"/>
                </a:lnTo>
                <a:lnTo>
                  <a:pt x="624585" y="18415"/>
                </a:lnTo>
                <a:lnTo>
                  <a:pt x="643000" y="20955"/>
                </a:lnTo>
                <a:lnTo>
                  <a:pt x="664971" y="24892"/>
                </a:lnTo>
                <a:lnTo>
                  <a:pt x="689101" y="30606"/>
                </a:lnTo>
                <a:lnTo>
                  <a:pt x="715009" y="35687"/>
                </a:lnTo>
                <a:lnTo>
                  <a:pt x="741298" y="40386"/>
                </a:lnTo>
                <a:lnTo>
                  <a:pt x="769746" y="42545"/>
                </a:lnTo>
                <a:lnTo>
                  <a:pt x="797051" y="41402"/>
                </a:lnTo>
                <a:lnTo>
                  <a:pt x="820419" y="39243"/>
                </a:lnTo>
                <a:lnTo>
                  <a:pt x="838072" y="35687"/>
                </a:lnTo>
                <a:lnTo>
                  <a:pt x="856487" y="32766"/>
                </a:lnTo>
                <a:lnTo>
                  <a:pt x="876299" y="28067"/>
                </a:lnTo>
                <a:lnTo>
                  <a:pt x="894969" y="23749"/>
                </a:lnTo>
                <a:lnTo>
                  <a:pt x="913383" y="18415"/>
                </a:lnTo>
                <a:lnTo>
                  <a:pt x="930909" y="15112"/>
                </a:lnTo>
                <a:lnTo>
                  <a:pt x="949706" y="14097"/>
                </a:lnTo>
                <a:lnTo>
                  <a:pt x="970153" y="16256"/>
                </a:lnTo>
                <a:lnTo>
                  <a:pt x="994282" y="20955"/>
                </a:lnTo>
                <a:lnTo>
                  <a:pt x="1019556" y="25908"/>
                </a:lnTo>
                <a:lnTo>
                  <a:pt x="1045844" y="31750"/>
                </a:lnTo>
                <a:lnTo>
                  <a:pt x="1072133" y="35687"/>
                </a:lnTo>
                <a:lnTo>
                  <a:pt x="1103757" y="36703"/>
                </a:lnTo>
                <a:lnTo>
                  <a:pt x="1133347" y="35687"/>
                </a:lnTo>
                <a:lnTo>
                  <a:pt x="1160653" y="31750"/>
                </a:lnTo>
                <a:lnTo>
                  <a:pt x="1187958" y="24892"/>
                </a:lnTo>
                <a:lnTo>
                  <a:pt x="1212087" y="17272"/>
                </a:lnTo>
                <a:lnTo>
                  <a:pt x="1233043" y="9779"/>
                </a:lnTo>
                <a:lnTo>
                  <a:pt x="1252473" y="5461"/>
                </a:lnTo>
                <a:lnTo>
                  <a:pt x="1271143" y="4318"/>
                </a:lnTo>
                <a:lnTo>
                  <a:pt x="1292351" y="5461"/>
                </a:lnTo>
                <a:lnTo>
                  <a:pt x="1311783" y="9779"/>
                </a:lnTo>
                <a:lnTo>
                  <a:pt x="1335912" y="18415"/>
                </a:lnTo>
                <a:lnTo>
                  <a:pt x="1362201" y="27050"/>
                </a:lnTo>
                <a:lnTo>
                  <a:pt x="1390649" y="31750"/>
                </a:lnTo>
                <a:lnTo>
                  <a:pt x="1419097" y="32766"/>
                </a:lnTo>
                <a:lnTo>
                  <a:pt x="1444370" y="31750"/>
                </a:lnTo>
                <a:lnTo>
                  <a:pt x="1465198" y="28067"/>
                </a:lnTo>
                <a:lnTo>
                  <a:pt x="1482470" y="23749"/>
                </a:lnTo>
                <a:lnTo>
                  <a:pt x="1500123" y="17272"/>
                </a:lnTo>
                <a:lnTo>
                  <a:pt x="1518793" y="12318"/>
                </a:lnTo>
                <a:lnTo>
                  <a:pt x="1535430" y="5461"/>
                </a:lnTo>
                <a:lnTo>
                  <a:pt x="1554860" y="1143"/>
                </a:lnTo>
                <a:lnTo>
                  <a:pt x="1578991" y="0"/>
                </a:lnTo>
                <a:lnTo>
                  <a:pt x="1600961" y="2159"/>
                </a:lnTo>
                <a:lnTo>
                  <a:pt x="1622933" y="7620"/>
                </a:lnTo>
                <a:lnTo>
                  <a:pt x="1643380" y="15112"/>
                </a:lnTo>
                <a:lnTo>
                  <a:pt x="1665732" y="20955"/>
                </a:lnTo>
                <a:lnTo>
                  <a:pt x="1686306" y="25908"/>
                </a:lnTo>
                <a:lnTo>
                  <a:pt x="1710308" y="28067"/>
                </a:lnTo>
                <a:lnTo>
                  <a:pt x="1735582" y="29591"/>
                </a:lnTo>
                <a:lnTo>
                  <a:pt x="1761870" y="29591"/>
                </a:lnTo>
                <a:lnTo>
                  <a:pt x="1786000" y="27050"/>
                </a:lnTo>
                <a:lnTo>
                  <a:pt x="1807971" y="24892"/>
                </a:lnTo>
                <a:lnTo>
                  <a:pt x="1829943" y="21590"/>
                </a:lnTo>
                <a:lnTo>
                  <a:pt x="1853692" y="18415"/>
                </a:lnTo>
                <a:lnTo>
                  <a:pt x="1879219" y="15112"/>
                </a:lnTo>
                <a:lnTo>
                  <a:pt x="1903983" y="14097"/>
                </a:lnTo>
                <a:lnTo>
                  <a:pt x="1925955" y="12954"/>
                </a:lnTo>
                <a:lnTo>
                  <a:pt x="1947925" y="12318"/>
                </a:lnTo>
                <a:lnTo>
                  <a:pt x="1968881" y="9779"/>
                </a:lnTo>
                <a:lnTo>
                  <a:pt x="1988693" y="9779"/>
                </a:lnTo>
                <a:lnTo>
                  <a:pt x="1988693" y="9779"/>
                </a:lnTo>
                <a:lnTo>
                  <a:pt x="2007361" y="12318"/>
                </a:lnTo>
                <a:lnTo>
                  <a:pt x="2025776" y="12318"/>
                </a:lnTo>
                <a:lnTo>
                  <a:pt x="2045461" y="12954"/>
                </a:lnTo>
                <a:lnTo>
                  <a:pt x="2061718" y="12954"/>
                </a:lnTo>
                <a:lnTo>
                  <a:pt x="2077211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70932" y="22920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8" y="774134"/>
            <a:ext cx="175338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12391" y="792479"/>
            <a:ext cx="991361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1643380" cy="475615"/>
          </a:xfrm>
          <a:custGeom>
            <a:avLst/>
            <a:gdLst/>
            <a:ahLst/>
            <a:cxnLst/>
            <a:rect l="l" t="t" r="r" b="b"/>
            <a:pathLst>
              <a:path w="1643380" h="475615">
                <a:moveTo>
                  <a:pt x="1642872" y="0"/>
                </a:moveTo>
                <a:lnTo>
                  <a:pt x="0" y="0"/>
                </a:lnTo>
                <a:lnTo>
                  <a:pt x="0" y="475488"/>
                </a:lnTo>
                <a:lnTo>
                  <a:pt x="1563624" y="475488"/>
                </a:lnTo>
                <a:lnTo>
                  <a:pt x="1642872" y="396239"/>
                </a:lnTo>
                <a:lnTo>
                  <a:pt x="164287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8130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1643380" cy="475615"/>
          </a:xfrm>
          <a:custGeom>
            <a:avLst/>
            <a:gdLst/>
            <a:ahLst/>
            <a:cxnLst/>
            <a:rect l="l" t="t" r="r" b="b"/>
            <a:pathLst>
              <a:path w="1643380" h="475615">
                <a:moveTo>
                  <a:pt x="1563624" y="475488"/>
                </a:moveTo>
                <a:lnTo>
                  <a:pt x="1579499" y="412114"/>
                </a:lnTo>
                <a:lnTo>
                  <a:pt x="1642872" y="396239"/>
                </a:lnTo>
                <a:lnTo>
                  <a:pt x="1563624" y="475488"/>
                </a:lnTo>
                <a:lnTo>
                  <a:pt x="0" y="475488"/>
                </a:lnTo>
                <a:lnTo>
                  <a:pt x="0" y="0"/>
                </a:lnTo>
                <a:lnTo>
                  <a:pt x="1642872" y="0"/>
                </a:lnTo>
                <a:lnTo>
                  <a:pt x="164287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450151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1625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Polyp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tubular </a:t>
            </a:r>
            <a:r>
              <a:rPr sz="1500" b="1" spc="-30" dirty="0">
                <a:latin typeface="Gill Sans MT"/>
                <a:cs typeface="Gill Sans MT"/>
              </a:rPr>
              <a:t>in </a:t>
            </a:r>
            <a:r>
              <a:rPr sz="1500" b="1" spc="10" dirty="0">
                <a:latin typeface="Gill Sans MT"/>
                <a:cs typeface="Gill Sans MT"/>
              </a:rPr>
              <a:t>shape </a:t>
            </a:r>
            <a:r>
              <a:rPr sz="1500" b="1" spc="5" dirty="0">
                <a:latin typeface="Gill Sans MT"/>
                <a:cs typeface="Gill Sans MT"/>
              </a:rPr>
              <a:t>and</a:t>
            </a:r>
            <a:r>
              <a:rPr sz="1500" b="1" spc="-110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cylindrical.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5" dirty="0">
                <a:latin typeface="Gill Sans MT"/>
                <a:cs typeface="Gill Sans MT"/>
              </a:rPr>
              <a:t>usually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fixed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25" dirty="0">
                <a:latin typeface="Gill Sans MT"/>
                <a:cs typeface="Gill Sans MT"/>
              </a:rPr>
              <a:t>maybe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solitary 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or</a:t>
            </a:r>
            <a:r>
              <a:rPr sz="1500" b="1" spc="-1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colonial.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08433" y="2606281"/>
            <a:ext cx="5120847" cy="2202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70728" y="2468261"/>
            <a:ext cx="187742" cy="1262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65473" y="3741673"/>
            <a:ext cx="619125" cy="612140"/>
          </a:xfrm>
          <a:custGeom>
            <a:avLst/>
            <a:gdLst/>
            <a:ahLst/>
            <a:cxnLst/>
            <a:rect l="l" t="t" r="r" b="b"/>
            <a:pathLst>
              <a:path w="619125" h="612139">
                <a:moveTo>
                  <a:pt x="516889" y="109347"/>
                </a:moveTo>
                <a:lnTo>
                  <a:pt x="516889" y="109347"/>
                </a:lnTo>
                <a:lnTo>
                  <a:pt x="372237" y="9016"/>
                </a:lnTo>
                <a:lnTo>
                  <a:pt x="351663" y="5334"/>
                </a:lnTo>
                <a:lnTo>
                  <a:pt x="329691" y="2159"/>
                </a:lnTo>
                <a:lnTo>
                  <a:pt x="304546" y="0"/>
                </a:lnTo>
                <a:lnTo>
                  <a:pt x="279400" y="0"/>
                </a:lnTo>
                <a:lnTo>
                  <a:pt x="279400" y="0"/>
                </a:lnTo>
                <a:lnTo>
                  <a:pt x="126364" y="40259"/>
                </a:lnTo>
                <a:lnTo>
                  <a:pt x="106552" y="53212"/>
                </a:lnTo>
                <a:lnTo>
                  <a:pt x="91059" y="64008"/>
                </a:lnTo>
                <a:lnTo>
                  <a:pt x="78104" y="76327"/>
                </a:lnTo>
                <a:lnTo>
                  <a:pt x="63753" y="89915"/>
                </a:lnTo>
                <a:lnTo>
                  <a:pt x="0" y="242239"/>
                </a:lnTo>
                <a:lnTo>
                  <a:pt x="2539" y="267436"/>
                </a:lnTo>
                <a:lnTo>
                  <a:pt x="6858" y="291909"/>
                </a:lnTo>
                <a:lnTo>
                  <a:pt x="12573" y="316039"/>
                </a:lnTo>
                <a:lnTo>
                  <a:pt x="17652" y="336550"/>
                </a:lnTo>
                <a:lnTo>
                  <a:pt x="23367" y="356349"/>
                </a:lnTo>
                <a:lnTo>
                  <a:pt x="29845" y="372554"/>
                </a:lnTo>
                <a:lnTo>
                  <a:pt x="37464" y="386600"/>
                </a:lnTo>
                <a:lnTo>
                  <a:pt x="46100" y="401713"/>
                </a:lnTo>
                <a:lnTo>
                  <a:pt x="56134" y="420433"/>
                </a:lnTo>
                <a:lnTo>
                  <a:pt x="66928" y="439153"/>
                </a:lnTo>
                <a:lnTo>
                  <a:pt x="79121" y="457517"/>
                </a:lnTo>
                <a:lnTo>
                  <a:pt x="92201" y="475881"/>
                </a:lnTo>
                <a:lnTo>
                  <a:pt x="107568" y="494233"/>
                </a:lnTo>
                <a:lnTo>
                  <a:pt x="124205" y="511517"/>
                </a:lnTo>
                <a:lnTo>
                  <a:pt x="140335" y="527710"/>
                </a:lnTo>
                <a:lnTo>
                  <a:pt x="156590" y="542112"/>
                </a:lnTo>
                <a:lnTo>
                  <a:pt x="173100" y="553999"/>
                </a:lnTo>
                <a:lnTo>
                  <a:pt x="189737" y="564794"/>
                </a:lnTo>
                <a:lnTo>
                  <a:pt x="207390" y="574509"/>
                </a:lnTo>
                <a:lnTo>
                  <a:pt x="221361" y="582079"/>
                </a:lnTo>
                <a:lnTo>
                  <a:pt x="236854" y="589635"/>
                </a:lnTo>
                <a:lnTo>
                  <a:pt x="253111" y="595401"/>
                </a:lnTo>
                <a:lnTo>
                  <a:pt x="272923" y="601510"/>
                </a:lnTo>
                <a:lnTo>
                  <a:pt x="295910" y="607275"/>
                </a:lnTo>
                <a:lnTo>
                  <a:pt x="321055" y="610514"/>
                </a:lnTo>
                <a:lnTo>
                  <a:pt x="345186" y="611593"/>
                </a:lnTo>
                <a:lnTo>
                  <a:pt x="367156" y="608355"/>
                </a:lnTo>
                <a:lnTo>
                  <a:pt x="384810" y="602957"/>
                </a:lnTo>
                <a:lnTo>
                  <a:pt x="399541" y="596480"/>
                </a:lnTo>
                <a:lnTo>
                  <a:pt x="414020" y="589635"/>
                </a:lnTo>
                <a:lnTo>
                  <a:pt x="427354" y="583158"/>
                </a:lnTo>
                <a:lnTo>
                  <a:pt x="427354" y="583158"/>
                </a:lnTo>
                <a:lnTo>
                  <a:pt x="441705" y="575589"/>
                </a:lnTo>
                <a:lnTo>
                  <a:pt x="458977" y="563714"/>
                </a:lnTo>
                <a:lnTo>
                  <a:pt x="475488" y="549313"/>
                </a:lnTo>
                <a:lnTo>
                  <a:pt x="491743" y="534200"/>
                </a:lnTo>
                <a:lnTo>
                  <a:pt x="503936" y="520153"/>
                </a:lnTo>
                <a:lnTo>
                  <a:pt x="515874" y="505040"/>
                </a:lnTo>
                <a:lnTo>
                  <a:pt x="527685" y="489915"/>
                </a:lnTo>
                <a:lnTo>
                  <a:pt x="537845" y="476961"/>
                </a:lnTo>
                <a:lnTo>
                  <a:pt x="548639" y="462559"/>
                </a:lnTo>
                <a:lnTo>
                  <a:pt x="558673" y="445274"/>
                </a:lnTo>
                <a:lnTo>
                  <a:pt x="568451" y="427990"/>
                </a:lnTo>
                <a:lnTo>
                  <a:pt x="577088" y="410718"/>
                </a:lnTo>
                <a:lnTo>
                  <a:pt x="584580" y="390918"/>
                </a:lnTo>
                <a:lnTo>
                  <a:pt x="592581" y="369316"/>
                </a:lnTo>
                <a:lnTo>
                  <a:pt x="600075" y="344474"/>
                </a:lnTo>
                <a:lnTo>
                  <a:pt x="606933" y="320357"/>
                </a:lnTo>
                <a:lnTo>
                  <a:pt x="612393" y="297319"/>
                </a:lnTo>
                <a:lnTo>
                  <a:pt x="615568" y="277152"/>
                </a:lnTo>
                <a:lnTo>
                  <a:pt x="617727" y="259880"/>
                </a:lnTo>
                <a:lnTo>
                  <a:pt x="618871" y="242239"/>
                </a:lnTo>
                <a:lnTo>
                  <a:pt x="618871" y="220637"/>
                </a:lnTo>
                <a:lnTo>
                  <a:pt x="615568" y="199758"/>
                </a:lnTo>
                <a:lnTo>
                  <a:pt x="611251" y="180314"/>
                </a:lnTo>
                <a:lnTo>
                  <a:pt x="605916" y="164109"/>
                </a:lnTo>
                <a:lnTo>
                  <a:pt x="551179" y="78486"/>
                </a:lnTo>
                <a:lnTo>
                  <a:pt x="538861" y="64008"/>
                </a:lnTo>
                <a:lnTo>
                  <a:pt x="527685" y="54356"/>
                </a:lnTo>
                <a:lnTo>
                  <a:pt x="514730" y="4241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616200" cy="616585"/>
            <a:chOff x="1212913" y="774134"/>
            <a:chExt cx="2616200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9462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52015" y="792479"/>
              <a:ext cx="1753361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84120" cy="475615"/>
            </a:xfrm>
            <a:custGeom>
              <a:avLst/>
              <a:gdLst/>
              <a:ahLst/>
              <a:cxnLst/>
              <a:rect l="l" t="t" r="r" b="b"/>
              <a:pathLst>
                <a:path w="2484120" h="475615">
                  <a:moveTo>
                    <a:pt x="248412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404872" y="475488"/>
                  </a:lnTo>
                  <a:lnTo>
                    <a:pt x="2484120" y="396239"/>
                  </a:lnTo>
                  <a:lnTo>
                    <a:pt x="248412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62254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84120" cy="475615"/>
            </a:xfrm>
            <a:custGeom>
              <a:avLst/>
              <a:gdLst/>
              <a:ahLst/>
              <a:cxnLst/>
              <a:rect l="l" t="t" r="r" b="b"/>
              <a:pathLst>
                <a:path w="2484120" h="475615">
                  <a:moveTo>
                    <a:pt x="2404872" y="475488"/>
                  </a:moveTo>
                  <a:lnTo>
                    <a:pt x="2420747" y="412114"/>
                  </a:lnTo>
                  <a:lnTo>
                    <a:pt x="2484120" y="396239"/>
                  </a:lnTo>
                  <a:lnTo>
                    <a:pt x="240487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84120" y="0"/>
                  </a:lnTo>
                  <a:lnTo>
                    <a:pt x="248412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13549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562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Their </a:t>
            </a: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80" dirty="0">
                <a:latin typeface="Arial Black"/>
                <a:cs typeface="Arial Black"/>
              </a:rPr>
              <a:t>temperature </a:t>
            </a:r>
            <a:r>
              <a:rPr sz="1500" spc="-170" dirty="0">
                <a:latin typeface="Arial Black"/>
                <a:cs typeface="Arial Black"/>
              </a:rPr>
              <a:t>is variable</a:t>
            </a:r>
            <a:r>
              <a:rPr sz="1500" spc="-85" dirty="0">
                <a:latin typeface="Arial Black"/>
                <a:cs typeface="Arial Black"/>
              </a:rPr>
              <a:t> </a:t>
            </a:r>
            <a:r>
              <a:rPr sz="1500" spc="-45" dirty="0">
                <a:latin typeface="Arial Black"/>
                <a:cs typeface="Arial Black"/>
              </a:rPr>
              <a:t>(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poikilothermy</a:t>
            </a:r>
            <a:r>
              <a:rPr sz="1500" spc="-45" dirty="0">
                <a:latin typeface="Arial Black"/>
                <a:cs typeface="Arial Black"/>
              </a:rPr>
              <a:t>).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Most reptiles </a:t>
            </a:r>
            <a:r>
              <a:rPr sz="1500" spc="-175" dirty="0">
                <a:latin typeface="Arial Black"/>
                <a:cs typeface="Arial Black"/>
              </a:rPr>
              <a:t>maintain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80" dirty="0">
                <a:latin typeface="Arial Black"/>
                <a:cs typeface="Arial Black"/>
              </a:rPr>
              <a:t>temperature </a:t>
            </a:r>
            <a:r>
              <a:rPr sz="1500" spc="-200" dirty="0">
                <a:latin typeface="Arial Black"/>
                <a:cs typeface="Arial Black"/>
              </a:rPr>
              <a:t>much </a:t>
            </a:r>
            <a:r>
              <a:rPr sz="1500" spc="-150" dirty="0">
                <a:latin typeface="Arial Black"/>
                <a:cs typeface="Arial Black"/>
              </a:rPr>
              <a:t>higher </a:t>
            </a:r>
            <a:r>
              <a:rPr sz="1500" spc="-165" dirty="0">
                <a:latin typeface="Arial Black"/>
                <a:cs typeface="Arial Black"/>
              </a:rPr>
              <a:t>than </a:t>
            </a:r>
            <a:r>
              <a:rPr sz="1500" spc="-160" dirty="0">
                <a:latin typeface="Arial Black"/>
                <a:cs typeface="Arial Black"/>
              </a:rPr>
              <a:t>their</a:t>
            </a:r>
            <a:r>
              <a:rPr sz="1500" spc="-135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surroundings,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45" dirty="0">
                <a:latin typeface="Arial Black"/>
                <a:cs typeface="Arial Black"/>
              </a:rPr>
              <a:t>but </a:t>
            </a:r>
            <a:r>
              <a:rPr sz="1500" spc="-165" dirty="0">
                <a:latin typeface="Arial Black"/>
                <a:cs typeface="Arial Black"/>
              </a:rPr>
              <a:t>they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ectothermic</a:t>
            </a:r>
            <a:r>
              <a:rPr sz="1500" spc="-40" dirty="0">
                <a:latin typeface="Arial Black"/>
                <a:cs typeface="Arial Black"/>
              </a:rPr>
              <a:t>, </a:t>
            </a:r>
            <a:r>
              <a:rPr sz="1500" spc="-150" dirty="0">
                <a:latin typeface="Arial Black"/>
                <a:cs typeface="Arial Black"/>
              </a:rPr>
              <a:t>getting </a:t>
            </a:r>
            <a:r>
              <a:rPr sz="1500" spc="-180" dirty="0">
                <a:latin typeface="Arial Black"/>
                <a:cs typeface="Arial Black"/>
              </a:rPr>
              <a:t>most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60" dirty="0">
                <a:latin typeface="Arial Black"/>
                <a:cs typeface="Arial Black"/>
              </a:rPr>
              <a:t>their </a:t>
            </a:r>
            <a:r>
              <a:rPr sz="1500" spc="-180" dirty="0">
                <a:latin typeface="Arial Black"/>
                <a:cs typeface="Arial Black"/>
              </a:rPr>
              <a:t>heat </a:t>
            </a:r>
            <a:r>
              <a:rPr sz="1500" spc="-150" dirty="0">
                <a:latin typeface="Arial Black"/>
                <a:cs typeface="Arial Black"/>
              </a:rPr>
              <a:t>from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spc="55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environment.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Many </a:t>
            </a:r>
            <a:r>
              <a:rPr sz="1500" spc="-165" dirty="0">
                <a:latin typeface="Arial Black"/>
                <a:cs typeface="Arial Black"/>
              </a:rPr>
              <a:t>reptiles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must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lie in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the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sun </a:t>
            </a:r>
            <a:r>
              <a:rPr sz="1500" spc="-130" dirty="0">
                <a:latin typeface="Arial Black"/>
                <a:cs typeface="Arial Black"/>
              </a:rPr>
              <a:t>for </a:t>
            </a:r>
            <a:r>
              <a:rPr sz="1500" spc="-195" dirty="0">
                <a:latin typeface="Arial Black"/>
                <a:cs typeface="Arial Black"/>
              </a:rPr>
              <a:t>some </a:t>
            </a:r>
            <a:r>
              <a:rPr sz="1500" spc="-185" dirty="0">
                <a:latin typeface="Arial Black"/>
                <a:cs typeface="Arial Black"/>
              </a:rPr>
              <a:t>time </a:t>
            </a:r>
            <a:r>
              <a:rPr sz="1500" spc="-155" dirty="0">
                <a:latin typeface="Arial Black"/>
                <a:cs typeface="Arial Black"/>
              </a:rPr>
              <a:t>before </a:t>
            </a:r>
            <a:r>
              <a:rPr sz="1500" spc="-165" dirty="0">
                <a:latin typeface="Arial Black"/>
                <a:cs typeface="Arial Black"/>
              </a:rPr>
              <a:t>they </a:t>
            </a:r>
            <a:r>
              <a:rPr sz="1500" spc="-180" dirty="0">
                <a:latin typeface="Arial Black"/>
                <a:cs typeface="Arial Black"/>
              </a:rPr>
              <a:t>warm </a:t>
            </a:r>
            <a:r>
              <a:rPr sz="1500" spc="-145" dirty="0">
                <a:latin typeface="Arial Black"/>
                <a:cs typeface="Arial Black"/>
              </a:rPr>
              <a:t>up </a:t>
            </a:r>
            <a:r>
              <a:rPr sz="1500" spc="-155" dirty="0">
                <a:latin typeface="Arial Black"/>
                <a:cs typeface="Arial Black"/>
              </a:rPr>
              <a:t>enough</a:t>
            </a:r>
            <a:r>
              <a:rPr sz="1500" spc="5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to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65" dirty="0">
                <a:latin typeface="Arial Black"/>
                <a:cs typeface="Arial Black"/>
              </a:rPr>
              <a:t>be</a:t>
            </a:r>
            <a:r>
              <a:rPr sz="1500" spc="-155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active.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5492496" y="2758439"/>
            <a:ext cx="3212592" cy="21457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773423" y="926464"/>
            <a:ext cx="465455" cy="144780"/>
          </a:xfrm>
          <a:custGeom>
            <a:avLst/>
            <a:gdLst/>
            <a:ahLst/>
            <a:cxnLst/>
            <a:rect l="l" t="t" r="r" b="b"/>
            <a:pathLst>
              <a:path w="465454" h="144780">
                <a:moveTo>
                  <a:pt x="0" y="125984"/>
                </a:moveTo>
                <a:lnTo>
                  <a:pt x="8636" y="135636"/>
                </a:lnTo>
                <a:lnTo>
                  <a:pt x="21589" y="142112"/>
                </a:lnTo>
                <a:lnTo>
                  <a:pt x="37084" y="144272"/>
                </a:lnTo>
                <a:lnTo>
                  <a:pt x="53721" y="142112"/>
                </a:lnTo>
                <a:lnTo>
                  <a:pt x="74549" y="137795"/>
                </a:lnTo>
                <a:lnTo>
                  <a:pt x="96138" y="129539"/>
                </a:lnTo>
                <a:lnTo>
                  <a:pt x="119506" y="119125"/>
                </a:lnTo>
                <a:lnTo>
                  <a:pt x="141097" y="110871"/>
                </a:lnTo>
                <a:lnTo>
                  <a:pt x="165226" y="102235"/>
                </a:lnTo>
                <a:lnTo>
                  <a:pt x="190500" y="93599"/>
                </a:lnTo>
                <a:lnTo>
                  <a:pt x="214629" y="85598"/>
                </a:lnTo>
                <a:lnTo>
                  <a:pt x="236220" y="76962"/>
                </a:lnTo>
                <a:lnTo>
                  <a:pt x="260730" y="68325"/>
                </a:lnTo>
                <a:lnTo>
                  <a:pt x="283337" y="60833"/>
                </a:lnTo>
                <a:lnTo>
                  <a:pt x="304291" y="54356"/>
                </a:lnTo>
                <a:lnTo>
                  <a:pt x="327278" y="45338"/>
                </a:lnTo>
                <a:lnTo>
                  <a:pt x="352425" y="37719"/>
                </a:lnTo>
                <a:lnTo>
                  <a:pt x="352425" y="37719"/>
                </a:lnTo>
                <a:lnTo>
                  <a:pt x="372237" y="31242"/>
                </a:lnTo>
                <a:lnTo>
                  <a:pt x="389889" y="24384"/>
                </a:lnTo>
                <a:lnTo>
                  <a:pt x="402843" y="17272"/>
                </a:lnTo>
                <a:lnTo>
                  <a:pt x="411479" y="9651"/>
                </a:lnTo>
                <a:lnTo>
                  <a:pt x="414781" y="0"/>
                </a:lnTo>
              </a:path>
              <a:path w="465454" h="144780">
                <a:moveTo>
                  <a:pt x="465200" y="16129"/>
                </a:moveTo>
                <a:lnTo>
                  <a:pt x="452247" y="22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22092" y="1634489"/>
            <a:ext cx="2976245" cy="79375"/>
          </a:xfrm>
          <a:custGeom>
            <a:avLst/>
            <a:gdLst/>
            <a:ahLst/>
            <a:cxnLst/>
            <a:rect l="l" t="t" r="r" b="b"/>
            <a:pathLst>
              <a:path w="2976245" h="79375">
                <a:moveTo>
                  <a:pt x="0" y="24892"/>
                </a:moveTo>
                <a:lnTo>
                  <a:pt x="0" y="24892"/>
                </a:lnTo>
                <a:lnTo>
                  <a:pt x="10794" y="31750"/>
                </a:lnTo>
                <a:lnTo>
                  <a:pt x="21589" y="38988"/>
                </a:lnTo>
                <a:lnTo>
                  <a:pt x="34925" y="47625"/>
                </a:lnTo>
                <a:lnTo>
                  <a:pt x="50037" y="56514"/>
                </a:lnTo>
                <a:lnTo>
                  <a:pt x="65531" y="64897"/>
                </a:lnTo>
                <a:lnTo>
                  <a:pt x="83184" y="71374"/>
                </a:lnTo>
                <a:lnTo>
                  <a:pt x="103631" y="77088"/>
                </a:lnTo>
                <a:lnTo>
                  <a:pt x="123443" y="79248"/>
                </a:lnTo>
                <a:lnTo>
                  <a:pt x="144399" y="79248"/>
                </a:lnTo>
                <a:lnTo>
                  <a:pt x="166369" y="79248"/>
                </a:lnTo>
                <a:lnTo>
                  <a:pt x="166369" y="79248"/>
                </a:lnTo>
                <a:lnTo>
                  <a:pt x="188975" y="75946"/>
                </a:lnTo>
                <a:lnTo>
                  <a:pt x="212344" y="70612"/>
                </a:lnTo>
                <a:lnTo>
                  <a:pt x="235076" y="64897"/>
                </a:lnTo>
                <a:lnTo>
                  <a:pt x="258444" y="59817"/>
                </a:lnTo>
                <a:lnTo>
                  <a:pt x="280034" y="54101"/>
                </a:lnTo>
                <a:lnTo>
                  <a:pt x="298831" y="49022"/>
                </a:lnTo>
                <a:lnTo>
                  <a:pt x="318262" y="43561"/>
                </a:lnTo>
                <a:lnTo>
                  <a:pt x="336931" y="40386"/>
                </a:lnTo>
                <a:lnTo>
                  <a:pt x="354583" y="37846"/>
                </a:lnTo>
                <a:lnTo>
                  <a:pt x="372237" y="35687"/>
                </a:lnTo>
                <a:lnTo>
                  <a:pt x="389508" y="33909"/>
                </a:lnTo>
                <a:lnTo>
                  <a:pt x="407162" y="31750"/>
                </a:lnTo>
                <a:lnTo>
                  <a:pt x="407162" y="31750"/>
                </a:lnTo>
                <a:lnTo>
                  <a:pt x="424814" y="33909"/>
                </a:lnTo>
                <a:lnTo>
                  <a:pt x="442468" y="35687"/>
                </a:lnTo>
                <a:lnTo>
                  <a:pt x="459739" y="40386"/>
                </a:lnTo>
                <a:lnTo>
                  <a:pt x="477012" y="45466"/>
                </a:lnTo>
                <a:lnTo>
                  <a:pt x="491363" y="51181"/>
                </a:lnTo>
                <a:lnTo>
                  <a:pt x="506856" y="57658"/>
                </a:lnTo>
                <a:lnTo>
                  <a:pt x="524129" y="63754"/>
                </a:lnTo>
                <a:lnTo>
                  <a:pt x="545338" y="69469"/>
                </a:lnTo>
                <a:lnTo>
                  <a:pt x="569213" y="74930"/>
                </a:lnTo>
                <a:lnTo>
                  <a:pt x="590042" y="77088"/>
                </a:lnTo>
                <a:lnTo>
                  <a:pt x="608711" y="78105"/>
                </a:lnTo>
                <a:lnTo>
                  <a:pt x="627126" y="79248"/>
                </a:lnTo>
                <a:lnTo>
                  <a:pt x="645794" y="78105"/>
                </a:lnTo>
                <a:lnTo>
                  <a:pt x="668908" y="77088"/>
                </a:lnTo>
                <a:lnTo>
                  <a:pt x="695198" y="74930"/>
                </a:lnTo>
                <a:lnTo>
                  <a:pt x="721487" y="71374"/>
                </a:lnTo>
                <a:lnTo>
                  <a:pt x="745235" y="68453"/>
                </a:lnTo>
                <a:lnTo>
                  <a:pt x="768604" y="63754"/>
                </a:lnTo>
                <a:lnTo>
                  <a:pt x="790194" y="59817"/>
                </a:lnTo>
                <a:lnTo>
                  <a:pt x="815720" y="55118"/>
                </a:lnTo>
                <a:lnTo>
                  <a:pt x="842009" y="51181"/>
                </a:lnTo>
                <a:lnTo>
                  <a:pt x="866902" y="46482"/>
                </a:lnTo>
                <a:lnTo>
                  <a:pt x="891032" y="43561"/>
                </a:lnTo>
                <a:lnTo>
                  <a:pt x="915161" y="41401"/>
                </a:lnTo>
                <a:lnTo>
                  <a:pt x="939292" y="40386"/>
                </a:lnTo>
                <a:lnTo>
                  <a:pt x="939292" y="40386"/>
                </a:lnTo>
                <a:lnTo>
                  <a:pt x="961262" y="41401"/>
                </a:lnTo>
                <a:lnTo>
                  <a:pt x="982091" y="42545"/>
                </a:lnTo>
                <a:lnTo>
                  <a:pt x="1002537" y="44323"/>
                </a:lnTo>
                <a:lnTo>
                  <a:pt x="1023493" y="46482"/>
                </a:lnTo>
                <a:lnTo>
                  <a:pt x="1045464" y="51181"/>
                </a:lnTo>
                <a:lnTo>
                  <a:pt x="1066292" y="57658"/>
                </a:lnTo>
                <a:lnTo>
                  <a:pt x="1087246" y="61595"/>
                </a:lnTo>
                <a:lnTo>
                  <a:pt x="1106678" y="64897"/>
                </a:lnTo>
                <a:lnTo>
                  <a:pt x="1127506" y="68453"/>
                </a:lnTo>
                <a:lnTo>
                  <a:pt x="1146302" y="69469"/>
                </a:lnTo>
                <a:lnTo>
                  <a:pt x="1165986" y="70612"/>
                </a:lnTo>
                <a:lnTo>
                  <a:pt x="1189862" y="70612"/>
                </a:lnTo>
                <a:lnTo>
                  <a:pt x="1218183" y="68453"/>
                </a:lnTo>
                <a:lnTo>
                  <a:pt x="1247774" y="64897"/>
                </a:lnTo>
                <a:lnTo>
                  <a:pt x="1278762" y="61595"/>
                </a:lnTo>
                <a:lnTo>
                  <a:pt x="1309370" y="57658"/>
                </a:lnTo>
                <a:lnTo>
                  <a:pt x="1339977" y="52959"/>
                </a:lnTo>
                <a:lnTo>
                  <a:pt x="1367282" y="49022"/>
                </a:lnTo>
                <a:lnTo>
                  <a:pt x="1393570" y="45466"/>
                </a:lnTo>
                <a:lnTo>
                  <a:pt x="1419859" y="43561"/>
                </a:lnTo>
                <a:lnTo>
                  <a:pt x="1442846" y="41401"/>
                </a:lnTo>
                <a:lnTo>
                  <a:pt x="1465960" y="38988"/>
                </a:lnTo>
                <a:lnTo>
                  <a:pt x="1486789" y="38988"/>
                </a:lnTo>
                <a:lnTo>
                  <a:pt x="1486789" y="38988"/>
                </a:lnTo>
                <a:lnTo>
                  <a:pt x="1508379" y="41401"/>
                </a:lnTo>
                <a:lnTo>
                  <a:pt x="1529587" y="44323"/>
                </a:lnTo>
                <a:lnTo>
                  <a:pt x="1550161" y="47625"/>
                </a:lnTo>
                <a:lnTo>
                  <a:pt x="1572133" y="51181"/>
                </a:lnTo>
                <a:lnTo>
                  <a:pt x="1595120" y="54101"/>
                </a:lnTo>
                <a:lnTo>
                  <a:pt x="1617853" y="57658"/>
                </a:lnTo>
                <a:lnTo>
                  <a:pt x="1642364" y="58674"/>
                </a:lnTo>
                <a:lnTo>
                  <a:pt x="1664970" y="60833"/>
                </a:lnTo>
                <a:lnTo>
                  <a:pt x="1685924" y="61595"/>
                </a:lnTo>
                <a:lnTo>
                  <a:pt x="1707895" y="61595"/>
                </a:lnTo>
                <a:lnTo>
                  <a:pt x="1729485" y="60833"/>
                </a:lnTo>
                <a:lnTo>
                  <a:pt x="1755012" y="58674"/>
                </a:lnTo>
                <a:lnTo>
                  <a:pt x="1779143" y="54101"/>
                </a:lnTo>
                <a:lnTo>
                  <a:pt x="1801748" y="51181"/>
                </a:lnTo>
                <a:lnTo>
                  <a:pt x="1821560" y="47625"/>
                </a:lnTo>
                <a:lnTo>
                  <a:pt x="1841372" y="44323"/>
                </a:lnTo>
                <a:lnTo>
                  <a:pt x="1863344" y="41401"/>
                </a:lnTo>
                <a:lnTo>
                  <a:pt x="1887093" y="37846"/>
                </a:lnTo>
                <a:lnTo>
                  <a:pt x="1910460" y="34671"/>
                </a:lnTo>
                <a:lnTo>
                  <a:pt x="1931034" y="30225"/>
                </a:lnTo>
                <a:lnTo>
                  <a:pt x="1950846" y="28067"/>
                </a:lnTo>
                <a:lnTo>
                  <a:pt x="1970658" y="27050"/>
                </a:lnTo>
                <a:lnTo>
                  <a:pt x="1988946" y="27050"/>
                </a:lnTo>
                <a:lnTo>
                  <a:pt x="2006599" y="29210"/>
                </a:lnTo>
                <a:lnTo>
                  <a:pt x="2024253" y="33909"/>
                </a:lnTo>
                <a:lnTo>
                  <a:pt x="2043048" y="36830"/>
                </a:lnTo>
                <a:lnTo>
                  <a:pt x="2061336" y="41401"/>
                </a:lnTo>
                <a:lnTo>
                  <a:pt x="2082292" y="44323"/>
                </a:lnTo>
                <a:lnTo>
                  <a:pt x="2101722" y="47625"/>
                </a:lnTo>
                <a:lnTo>
                  <a:pt x="2122932" y="50037"/>
                </a:lnTo>
                <a:lnTo>
                  <a:pt x="2145537" y="52197"/>
                </a:lnTo>
                <a:lnTo>
                  <a:pt x="2171827" y="52959"/>
                </a:lnTo>
                <a:lnTo>
                  <a:pt x="2197481" y="52959"/>
                </a:lnTo>
                <a:lnTo>
                  <a:pt x="2197481" y="52959"/>
                </a:lnTo>
                <a:lnTo>
                  <a:pt x="2222246" y="52197"/>
                </a:lnTo>
                <a:lnTo>
                  <a:pt x="2246376" y="49022"/>
                </a:lnTo>
                <a:lnTo>
                  <a:pt x="2270506" y="44323"/>
                </a:lnTo>
                <a:lnTo>
                  <a:pt x="2294635" y="38988"/>
                </a:lnTo>
                <a:lnTo>
                  <a:pt x="2316607" y="34671"/>
                </a:lnTo>
                <a:lnTo>
                  <a:pt x="2340736" y="29210"/>
                </a:lnTo>
                <a:lnTo>
                  <a:pt x="2365883" y="27050"/>
                </a:lnTo>
                <a:lnTo>
                  <a:pt x="2388616" y="25908"/>
                </a:lnTo>
                <a:lnTo>
                  <a:pt x="2409444" y="25908"/>
                </a:lnTo>
                <a:lnTo>
                  <a:pt x="2409444" y="25908"/>
                </a:lnTo>
                <a:lnTo>
                  <a:pt x="2428240" y="27050"/>
                </a:lnTo>
                <a:lnTo>
                  <a:pt x="2445511" y="29210"/>
                </a:lnTo>
                <a:lnTo>
                  <a:pt x="2462022" y="33909"/>
                </a:lnTo>
                <a:lnTo>
                  <a:pt x="2477516" y="36830"/>
                </a:lnTo>
                <a:lnTo>
                  <a:pt x="2495169" y="38988"/>
                </a:lnTo>
                <a:lnTo>
                  <a:pt x="2514599" y="42545"/>
                </a:lnTo>
                <a:lnTo>
                  <a:pt x="2535428" y="44323"/>
                </a:lnTo>
                <a:lnTo>
                  <a:pt x="2557398" y="45466"/>
                </a:lnTo>
                <a:lnTo>
                  <a:pt x="2579370" y="44323"/>
                </a:lnTo>
                <a:lnTo>
                  <a:pt x="2599944" y="43561"/>
                </a:lnTo>
                <a:lnTo>
                  <a:pt x="2620772" y="41401"/>
                </a:lnTo>
                <a:lnTo>
                  <a:pt x="2640584" y="37846"/>
                </a:lnTo>
                <a:lnTo>
                  <a:pt x="2658998" y="35687"/>
                </a:lnTo>
                <a:lnTo>
                  <a:pt x="2677668" y="33909"/>
                </a:lnTo>
                <a:lnTo>
                  <a:pt x="2695321" y="30225"/>
                </a:lnTo>
                <a:lnTo>
                  <a:pt x="2712973" y="27050"/>
                </a:lnTo>
                <a:lnTo>
                  <a:pt x="2732405" y="25908"/>
                </a:lnTo>
                <a:lnTo>
                  <a:pt x="2750058" y="25908"/>
                </a:lnTo>
                <a:lnTo>
                  <a:pt x="2750058" y="25908"/>
                </a:lnTo>
                <a:lnTo>
                  <a:pt x="2767710" y="27050"/>
                </a:lnTo>
                <a:lnTo>
                  <a:pt x="2785364" y="28067"/>
                </a:lnTo>
                <a:lnTo>
                  <a:pt x="2803652" y="31750"/>
                </a:lnTo>
                <a:lnTo>
                  <a:pt x="2825622" y="36830"/>
                </a:lnTo>
                <a:lnTo>
                  <a:pt x="2847594" y="40386"/>
                </a:lnTo>
                <a:lnTo>
                  <a:pt x="2867406" y="43561"/>
                </a:lnTo>
                <a:lnTo>
                  <a:pt x="2885821" y="44323"/>
                </a:lnTo>
                <a:lnTo>
                  <a:pt x="2904490" y="45466"/>
                </a:lnTo>
                <a:lnTo>
                  <a:pt x="2923159" y="44323"/>
                </a:lnTo>
                <a:lnTo>
                  <a:pt x="2936112" y="42545"/>
                </a:lnTo>
                <a:lnTo>
                  <a:pt x="2944748" y="37846"/>
                </a:lnTo>
              </a:path>
              <a:path w="2976245" h="79375">
                <a:moveTo>
                  <a:pt x="2975736" y="18414"/>
                </a:moveTo>
                <a:lnTo>
                  <a:pt x="2972181" y="8636"/>
                </a:lnTo>
                <a:lnTo>
                  <a:pt x="296570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002021" y="1275079"/>
            <a:ext cx="372110" cy="172720"/>
            <a:chOff x="5002021" y="1275079"/>
            <a:chExt cx="372110" cy="172720"/>
          </a:xfrm>
        </p:grpSpPr>
        <p:sp>
          <p:nvSpPr>
            <p:cNvPr id="14" name="object 14"/>
            <p:cNvSpPr/>
            <p:nvPr/>
          </p:nvSpPr>
          <p:spPr>
            <a:xfrm>
              <a:off x="5011546" y="1284604"/>
              <a:ext cx="353060" cy="153670"/>
            </a:xfrm>
            <a:custGeom>
              <a:avLst/>
              <a:gdLst/>
              <a:ahLst/>
              <a:cxnLst/>
              <a:rect l="l" t="t" r="r" b="b"/>
              <a:pathLst>
                <a:path w="353060" h="153669">
                  <a:moveTo>
                    <a:pt x="0" y="72009"/>
                  </a:moveTo>
                  <a:lnTo>
                    <a:pt x="0" y="72009"/>
                  </a:lnTo>
                  <a:lnTo>
                    <a:pt x="6730" y="79248"/>
                  </a:lnTo>
                  <a:lnTo>
                    <a:pt x="10794" y="96520"/>
                  </a:lnTo>
                  <a:lnTo>
                    <a:pt x="15366" y="116332"/>
                  </a:lnTo>
                  <a:lnTo>
                    <a:pt x="21843" y="133604"/>
                  </a:lnTo>
                  <a:lnTo>
                    <a:pt x="29463" y="146939"/>
                  </a:lnTo>
                  <a:lnTo>
                    <a:pt x="41655" y="153416"/>
                  </a:lnTo>
                  <a:lnTo>
                    <a:pt x="56768" y="152273"/>
                  </a:lnTo>
                  <a:lnTo>
                    <a:pt x="71247" y="146939"/>
                  </a:lnTo>
                  <a:lnTo>
                    <a:pt x="87756" y="137922"/>
                  </a:lnTo>
                  <a:lnTo>
                    <a:pt x="108712" y="127508"/>
                  </a:lnTo>
                  <a:lnTo>
                    <a:pt x="129158" y="116332"/>
                  </a:lnTo>
                  <a:lnTo>
                    <a:pt x="148970" y="105537"/>
                  </a:lnTo>
                  <a:lnTo>
                    <a:pt x="168401" y="94361"/>
                  </a:lnTo>
                  <a:lnTo>
                    <a:pt x="188213" y="82423"/>
                  </a:lnTo>
                  <a:lnTo>
                    <a:pt x="207010" y="74930"/>
                  </a:lnTo>
                  <a:lnTo>
                    <a:pt x="228853" y="67310"/>
                  </a:lnTo>
                  <a:lnTo>
                    <a:pt x="250825" y="57658"/>
                  </a:lnTo>
                  <a:lnTo>
                    <a:pt x="271399" y="46863"/>
                  </a:lnTo>
                  <a:lnTo>
                    <a:pt x="290067" y="38227"/>
                  </a:lnTo>
                  <a:lnTo>
                    <a:pt x="305562" y="30607"/>
                  </a:lnTo>
                  <a:lnTo>
                    <a:pt x="317500" y="23114"/>
                  </a:lnTo>
                  <a:lnTo>
                    <a:pt x="331850" y="15113"/>
                  </a:lnTo>
                  <a:lnTo>
                    <a:pt x="343788" y="6477"/>
                  </a:lnTo>
                  <a:lnTo>
                    <a:pt x="35280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55335" y="129578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708275" y="1867153"/>
            <a:ext cx="1304290" cy="50165"/>
          </a:xfrm>
          <a:custGeom>
            <a:avLst/>
            <a:gdLst/>
            <a:ahLst/>
            <a:cxnLst/>
            <a:rect l="l" t="t" r="r" b="b"/>
            <a:pathLst>
              <a:path w="1304289" h="50164">
                <a:moveTo>
                  <a:pt x="0" y="0"/>
                </a:moveTo>
                <a:lnTo>
                  <a:pt x="0" y="0"/>
                </a:lnTo>
                <a:lnTo>
                  <a:pt x="7493" y="2794"/>
                </a:lnTo>
                <a:lnTo>
                  <a:pt x="16510" y="12954"/>
                </a:lnTo>
                <a:lnTo>
                  <a:pt x="28320" y="24765"/>
                </a:lnTo>
                <a:lnTo>
                  <a:pt x="43814" y="35560"/>
                </a:lnTo>
                <a:lnTo>
                  <a:pt x="58927" y="43180"/>
                </a:lnTo>
                <a:lnTo>
                  <a:pt x="76200" y="47117"/>
                </a:lnTo>
                <a:lnTo>
                  <a:pt x="94995" y="49657"/>
                </a:lnTo>
                <a:lnTo>
                  <a:pt x="94995" y="49657"/>
                </a:lnTo>
                <a:lnTo>
                  <a:pt x="114807" y="48133"/>
                </a:lnTo>
                <a:lnTo>
                  <a:pt x="136779" y="45339"/>
                </a:lnTo>
                <a:lnTo>
                  <a:pt x="158750" y="41021"/>
                </a:lnTo>
                <a:lnTo>
                  <a:pt x="182880" y="35560"/>
                </a:lnTo>
                <a:lnTo>
                  <a:pt x="207644" y="30226"/>
                </a:lnTo>
                <a:lnTo>
                  <a:pt x="232918" y="23749"/>
                </a:lnTo>
                <a:lnTo>
                  <a:pt x="256286" y="17272"/>
                </a:lnTo>
                <a:lnTo>
                  <a:pt x="280035" y="11430"/>
                </a:lnTo>
                <a:lnTo>
                  <a:pt x="302006" y="7493"/>
                </a:lnTo>
                <a:lnTo>
                  <a:pt x="323976" y="6477"/>
                </a:lnTo>
                <a:lnTo>
                  <a:pt x="344805" y="6477"/>
                </a:lnTo>
                <a:lnTo>
                  <a:pt x="363219" y="7493"/>
                </a:lnTo>
                <a:lnTo>
                  <a:pt x="381888" y="9271"/>
                </a:lnTo>
                <a:lnTo>
                  <a:pt x="397382" y="12954"/>
                </a:lnTo>
                <a:lnTo>
                  <a:pt x="412495" y="16129"/>
                </a:lnTo>
                <a:lnTo>
                  <a:pt x="430149" y="21209"/>
                </a:lnTo>
                <a:lnTo>
                  <a:pt x="449961" y="25908"/>
                </a:lnTo>
                <a:lnTo>
                  <a:pt x="471931" y="31242"/>
                </a:lnTo>
                <a:lnTo>
                  <a:pt x="493522" y="36322"/>
                </a:lnTo>
                <a:lnTo>
                  <a:pt x="513333" y="39878"/>
                </a:lnTo>
                <a:lnTo>
                  <a:pt x="531622" y="41021"/>
                </a:lnTo>
                <a:lnTo>
                  <a:pt x="585597" y="41021"/>
                </a:lnTo>
                <a:lnTo>
                  <a:pt x="604012" y="41021"/>
                </a:lnTo>
                <a:lnTo>
                  <a:pt x="627379" y="39878"/>
                </a:lnTo>
                <a:lnTo>
                  <a:pt x="651128" y="37338"/>
                </a:lnTo>
                <a:lnTo>
                  <a:pt x="678561" y="34544"/>
                </a:lnTo>
                <a:lnTo>
                  <a:pt x="704850" y="32385"/>
                </a:lnTo>
                <a:lnTo>
                  <a:pt x="728979" y="30226"/>
                </a:lnTo>
                <a:lnTo>
                  <a:pt x="751966" y="27686"/>
                </a:lnTo>
                <a:lnTo>
                  <a:pt x="771778" y="25908"/>
                </a:lnTo>
                <a:lnTo>
                  <a:pt x="791210" y="26924"/>
                </a:lnTo>
                <a:lnTo>
                  <a:pt x="811022" y="30226"/>
                </a:lnTo>
                <a:lnTo>
                  <a:pt x="829690" y="34544"/>
                </a:lnTo>
                <a:lnTo>
                  <a:pt x="849502" y="37338"/>
                </a:lnTo>
                <a:lnTo>
                  <a:pt x="866775" y="41021"/>
                </a:lnTo>
                <a:lnTo>
                  <a:pt x="886587" y="43180"/>
                </a:lnTo>
                <a:lnTo>
                  <a:pt x="906399" y="45974"/>
                </a:lnTo>
                <a:lnTo>
                  <a:pt x="927353" y="47117"/>
                </a:lnTo>
                <a:lnTo>
                  <a:pt x="948944" y="48133"/>
                </a:lnTo>
                <a:lnTo>
                  <a:pt x="948944" y="48133"/>
                </a:lnTo>
                <a:lnTo>
                  <a:pt x="969772" y="45974"/>
                </a:lnTo>
                <a:lnTo>
                  <a:pt x="992759" y="43180"/>
                </a:lnTo>
                <a:lnTo>
                  <a:pt x="1014729" y="38481"/>
                </a:lnTo>
                <a:lnTo>
                  <a:pt x="1037844" y="34544"/>
                </a:lnTo>
                <a:lnTo>
                  <a:pt x="1057655" y="28702"/>
                </a:lnTo>
                <a:lnTo>
                  <a:pt x="1075944" y="25908"/>
                </a:lnTo>
                <a:lnTo>
                  <a:pt x="1093597" y="23749"/>
                </a:lnTo>
                <a:lnTo>
                  <a:pt x="1110234" y="22225"/>
                </a:lnTo>
                <a:lnTo>
                  <a:pt x="1110234" y="22225"/>
                </a:lnTo>
                <a:lnTo>
                  <a:pt x="1129664" y="23749"/>
                </a:lnTo>
                <a:lnTo>
                  <a:pt x="1150492" y="26924"/>
                </a:lnTo>
                <a:lnTo>
                  <a:pt x="1170304" y="30226"/>
                </a:lnTo>
                <a:lnTo>
                  <a:pt x="1188720" y="33401"/>
                </a:lnTo>
                <a:lnTo>
                  <a:pt x="1204087" y="36322"/>
                </a:lnTo>
                <a:lnTo>
                  <a:pt x="1219200" y="38481"/>
                </a:lnTo>
                <a:lnTo>
                  <a:pt x="1233677" y="41021"/>
                </a:lnTo>
                <a:lnTo>
                  <a:pt x="1247648" y="43180"/>
                </a:lnTo>
                <a:lnTo>
                  <a:pt x="1263141" y="43180"/>
                </a:lnTo>
                <a:lnTo>
                  <a:pt x="1279778" y="43180"/>
                </a:lnTo>
                <a:lnTo>
                  <a:pt x="1293749" y="44196"/>
                </a:lnTo>
                <a:lnTo>
                  <a:pt x="1303909" y="4533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5249671" y="1874900"/>
            <a:ext cx="1910080" cy="37465"/>
            <a:chOff x="5249671" y="1874900"/>
            <a:chExt cx="1910080" cy="37465"/>
          </a:xfrm>
        </p:grpSpPr>
        <p:sp>
          <p:nvSpPr>
            <p:cNvPr id="18" name="object 18"/>
            <p:cNvSpPr/>
            <p:nvPr/>
          </p:nvSpPr>
          <p:spPr>
            <a:xfrm>
              <a:off x="5259196" y="1893061"/>
              <a:ext cx="1891030" cy="10160"/>
            </a:xfrm>
            <a:custGeom>
              <a:avLst/>
              <a:gdLst/>
              <a:ahLst/>
              <a:cxnLst/>
              <a:rect l="l" t="t" r="r" b="b"/>
              <a:pathLst>
                <a:path w="1891029" h="10160">
                  <a:moveTo>
                    <a:pt x="-9525" y="4825"/>
                  </a:moveTo>
                  <a:lnTo>
                    <a:pt x="1900174" y="4825"/>
                  </a:lnTo>
                </a:path>
              </a:pathLst>
            </a:custGeom>
            <a:ln w="28701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42352" y="18844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632582" y="2120900"/>
            <a:ext cx="814705" cy="10160"/>
          </a:xfrm>
          <a:custGeom>
            <a:avLst/>
            <a:gdLst/>
            <a:ahLst/>
            <a:cxnLst/>
            <a:rect l="l" t="t" r="r" b="b"/>
            <a:pathLst>
              <a:path w="814704" h="10160">
                <a:moveTo>
                  <a:pt x="0" y="0"/>
                </a:moveTo>
                <a:lnTo>
                  <a:pt x="14097" y="2540"/>
                </a:lnTo>
                <a:lnTo>
                  <a:pt x="29591" y="5461"/>
                </a:lnTo>
                <a:lnTo>
                  <a:pt x="49403" y="7619"/>
                </a:lnTo>
                <a:lnTo>
                  <a:pt x="67691" y="8636"/>
                </a:lnTo>
                <a:lnTo>
                  <a:pt x="88646" y="8636"/>
                </a:lnTo>
                <a:lnTo>
                  <a:pt x="108331" y="8636"/>
                </a:lnTo>
                <a:lnTo>
                  <a:pt x="129286" y="9779"/>
                </a:lnTo>
                <a:lnTo>
                  <a:pt x="129286" y="9779"/>
                </a:lnTo>
                <a:lnTo>
                  <a:pt x="150875" y="8636"/>
                </a:lnTo>
                <a:lnTo>
                  <a:pt x="176403" y="8636"/>
                </a:lnTo>
                <a:lnTo>
                  <a:pt x="201675" y="8636"/>
                </a:lnTo>
                <a:lnTo>
                  <a:pt x="227584" y="8636"/>
                </a:lnTo>
                <a:lnTo>
                  <a:pt x="254889" y="8636"/>
                </a:lnTo>
                <a:lnTo>
                  <a:pt x="280162" y="6476"/>
                </a:lnTo>
                <a:lnTo>
                  <a:pt x="298831" y="5461"/>
                </a:lnTo>
                <a:lnTo>
                  <a:pt x="317500" y="6476"/>
                </a:lnTo>
                <a:lnTo>
                  <a:pt x="317500" y="6476"/>
                </a:lnTo>
                <a:lnTo>
                  <a:pt x="340614" y="5461"/>
                </a:lnTo>
                <a:lnTo>
                  <a:pt x="392811" y="5461"/>
                </a:lnTo>
                <a:lnTo>
                  <a:pt x="417322" y="4318"/>
                </a:lnTo>
                <a:lnTo>
                  <a:pt x="439928" y="4318"/>
                </a:lnTo>
                <a:lnTo>
                  <a:pt x="462280" y="5461"/>
                </a:lnTo>
                <a:lnTo>
                  <a:pt x="482727" y="5461"/>
                </a:lnTo>
                <a:lnTo>
                  <a:pt x="504698" y="5461"/>
                </a:lnTo>
                <a:lnTo>
                  <a:pt x="526669" y="5461"/>
                </a:lnTo>
                <a:lnTo>
                  <a:pt x="547624" y="5461"/>
                </a:lnTo>
                <a:lnTo>
                  <a:pt x="569214" y="5461"/>
                </a:lnTo>
                <a:lnTo>
                  <a:pt x="592201" y="4318"/>
                </a:lnTo>
                <a:lnTo>
                  <a:pt x="613156" y="4318"/>
                </a:lnTo>
                <a:lnTo>
                  <a:pt x="634745" y="5461"/>
                </a:lnTo>
                <a:lnTo>
                  <a:pt x="658114" y="5461"/>
                </a:lnTo>
                <a:lnTo>
                  <a:pt x="680846" y="6476"/>
                </a:lnTo>
                <a:lnTo>
                  <a:pt x="703071" y="7619"/>
                </a:lnTo>
                <a:lnTo>
                  <a:pt x="721487" y="8636"/>
                </a:lnTo>
                <a:lnTo>
                  <a:pt x="737616" y="9779"/>
                </a:lnTo>
                <a:lnTo>
                  <a:pt x="754253" y="9779"/>
                </a:lnTo>
                <a:lnTo>
                  <a:pt x="774065" y="9779"/>
                </a:lnTo>
                <a:lnTo>
                  <a:pt x="792353" y="9779"/>
                </a:lnTo>
                <a:lnTo>
                  <a:pt x="807846" y="9779"/>
                </a:lnTo>
                <a:lnTo>
                  <a:pt x="814705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26839" y="2119756"/>
            <a:ext cx="2638425" cy="48260"/>
          </a:xfrm>
          <a:custGeom>
            <a:avLst/>
            <a:gdLst/>
            <a:ahLst/>
            <a:cxnLst/>
            <a:rect l="l" t="t" r="r" b="b"/>
            <a:pathLst>
              <a:path w="2638425" h="48260">
                <a:moveTo>
                  <a:pt x="0" y="21971"/>
                </a:moveTo>
                <a:lnTo>
                  <a:pt x="0" y="21971"/>
                </a:lnTo>
                <a:lnTo>
                  <a:pt x="15494" y="18415"/>
                </a:lnTo>
                <a:lnTo>
                  <a:pt x="29590" y="15240"/>
                </a:lnTo>
                <a:lnTo>
                  <a:pt x="46100" y="13081"/>
                </a:lnTo>
                <a:lnTo>
                  <a:pt x="65912" y="10922"/>
                </a:lnTo>
                <a:lnTo>
                  <a:pt x="86740" y="9779"/>
                </a:lnTo>
                <a:lnTo>
                  <a:pt x="109855" y="9779"/>
                </a:lnTo>
                <a:lnTo>
                  <a:pt x="133985" y="10922"/>
                </a:lnTo>
                <a:lnTo>
                  <a:pt x="156590" y="10922"/>
                </a:lnTo>
                <a:lnTo>
                  <a:pt x="179705" y="10922"/>
                </a:lnTo>
                <a:lnTo>
                  <a:pt x="220345" y="10922"/>
                </a:lnTo>
                <a:lnTo>
                  <a:pt x="237998" y="10922"/>
                </a:lnTo>
                <a:lnTo>
                  <a:pt x="255270" y="9779"/>
                </a:lnTo>
                <a:lnTo>
                  <a:pt x="273938" y="9779"/>
                </a:lnTo>
                <a:lnTo>
                  <a:pt x="294894" y="9779"/>
                </a:lnTo>
                <a:lnTo>
                  <a:pt x="317500" y="10922"/>
                </a:lnTo>
                <a:lnTo>
                  <a:pt x="317500" y="10922"/>
                </a:lnTo>
                <a:lnTo>
                  <a:pt x="343788" y="9779"/>
                </a:lnTo>
                <a:lnTo>
                  <a:pt x="371221" y="7619"/>
                </a:lnTo>
                <a:lnTo>
                  <a:pt x="397510" y="6604"/>
                </a:lnTo>
                <a:lnTo>
                  <a:pt x="424814" y="6604"/>
                </a:lnTo>
                <a:lnTo>
                  <a:pt x="452500" y="5461"/>
                </a:lnTo>
                <a:lnTo>
                  <a:pt x="476250" y="4318"/>
                </a:lnTo>
                <a:lnTo>
                  <a:pt x="495046" y="3683"/>
                </a:lnTo>
                <a:lnTo>
                  <a:pt x="510159" y="3683"/>
                </a:lnTo>
                <a:lnTo>
                  <a:pt x="523494" y="4318"/>
                </a:lnTo>
                <a:lnTo>
                  <a:pt x="536828" y="3683"/>
                </a:lnTo>
                <a:lnTo>
                  <a:pt x="549783" y="3683"/>
                </a:lnTo>
                <a:lnTo>
                  <a:pt x="566293" y="1143"/>
                </a:lnTo>
                <a:lnTo>
                  <a:pt x="585724" y="0"/>
                </a:lnTo>
                <a:lnTo>
                  <a:pt x="606551" y="1143"/>
                </a:lnTo>
                <a:lnTo>
                  <a:pt x="628523" y="1143"/>
                </a:lnTo>
                <a:lnTo>
                  <a:pt x="647319" y="0"/>
                </a:lnTo>
                <a:lnTo>
                  <a:pt x="663828" y="0"/>
                </a:lnTo>
                <a:lnTo>
                  <a:pt x="682244" y="1143"/>
                </a:lnTo>
                <a:lnTo>
                  <a:pt x="703072" y="1143"/>
                </a:lnTo>
                <a:lnTo>
                  <a:pt x="724662" y="2159"/>
                </a:lnTo>
                <a:lnTo>
                  <a:pt x="745616" y="2159"/>
                </a:lnTo>
                <a:lnTo>
                  <a:pt x="764286" y="1143"/>
                </a:lnTo>
                <a:lnTo>
                  <a:pt x="784098" y="1143"/>
                </a:lnTo>
                <a:lnTo>
                  <a:pt x="804926" y="1143"/>
                </a:lnTo>
                <a:lnTo>
                  <a:pt x="824357" y="2159"/>
                </a:lnTo>
                <a:lnTo>
                  <a:pt x="843152" y="3683"/>
                </a:lnTo>
                <a:lnTo>
                  <a:pt x="862964" y="4318"/>
                </a:lnTo>
                <a:lnTo>
                  <a:pt x="884555" y="4318"/>
                </a:lnTo>
                <a:lnTo>
                  <a:pt x="911860" y="3683"/>
                </a:lnTo>
                <a:lnTo>
                  <a:pt x="937513" y="4318"/>
                </a:lnTo>
                <a:lnTo>
                  <a:pt x="957961" y="6604"/>
                </a:lnTo>
                <a:lnTo>
                  <a:pt x="977773" y="7619"/>
                </a:lnTo>
                <a:lnTo>
                  <a:pt x="1001902" y="11937"/>
                </a:lnTo>
                <a:lnTo>
                  <a:pt x="1030351" y="14097"/>
                </a:lnTo>
                <a:lnTo>
                  <a:pt x="1055497" y="15240"/>
                </a:lnTo>
                <a:lnTo>
                  <a:pt x="1076452" y="15240"/>
                </a:lnTo>
                <a:lnTo>
                  <a:pt x="1098041" y="16256"/>
                </a:lnTo>
                <a:lnTo>
                  <a:pt x="1118235" y="16256"/>
                </a:lnTo>
                <a:lnTo>
                  <a:pt x="1136523" y="18415"/>
                </a:lnTo>
                <a:lnTo>
                  <a:pt x="1158494" y="21971"/>
                </a:lnTo>
                <a:lnTo>
                  <a:pt x="1183639" y="21971"/>
                </a:lnTo>
                <a:lnTo>
                  <a:pt x="1208532" y="21971"/>
                </a:lnTo>
                <a:lnTo>
                  <a:pt x="1229740" y="23875"/>
                </a:lnTo>
                <a:lnTo>
                  <a:pt x="1248537" y="26035"/>
                </a:lnTo>
                <a:lnTo>
                  <a:pt x="1264665" y="27050"/>
                </a:lnTo>
                <a:lnTo>
                  <a:pt x="1279144" y="27050"/>
                </a:lnTo>
                <a:lnTo>
                  <a:pt x="1296415" y="28448"/>
                </a:lnTo>
                <a:lnTo>
                  <a:pt x="1312926" y="29591"/>
                </a:lnTo>
                <a:lnTo>
                  <a:pt x="1330198" y="30606"/>
                </a:lnTo>
                <a:lnTo>
                  <a:pt x="1350010" y="31750"/>
                </a:lnTo>
                <a:lnTo>
                  <a:pt x="1372997" y="32512"/>
                </a:lnTo>
                <a:lnTo>
                  <a:pt x="1397127" y="32512"/>
                </a:lnTo>
                <a:lnTo>
                  <a:pt x="1420240" y="32512"/>
                </a:lnTo>
                <a:lnTo>
                  <a:pt x="1443227" y="33528"/>
                </a:lnTo>
                <a:lnTo>
                  <a:pt x="1465961" y="33528"/>
                </a:lnTo>
                <a:lnTo>
                  <a:pt x="1491488" y="34671"/>
                </a:lnTo>
                <a:lnTo>
                  <a:pt x="1514221" y="35687"/>
                </a:lnTo>
                <a:lnTo>
                  <a:pt x="1537208" y="34671"/>
                </a:lnTo>
                <a:lnTo>
                  <a:pt x="1560195" y="34671"/>
                </a:lnTo>
                <a:lnTo>
                  <a:pt x="1583309" y="34671"/>
                </a:lnTo>
                <a:lnTo>
                  <a:pt x="1603121" y="35687"/>
                </a:lnTo>
                <a:lnTo>
                  <a:pt x="1619631" y="36830"/>
                </a:lnTo>
                <a:lnTo>
                  <a:pt x="1635887" y="35687"/>
                </a:lnTo>
                <a:lnTo>
                  <a:pt x="1652015" y="35687"/>
                </a:lnTo>
                <a:lnTo>
                  <a:pt x="1670812" y="35687"/>
                </a:lnTo>
                <a:lnTo>
                  <a:pt x="1692783" y="34671"/>
                </a:lnTo>
                <a:lnTo>
                  <a:pt x="1715770" y="34671"/>
                </a:lnTo>
                <a:lnTo>
                  <a:pt x="1737360" y="34671"/>
                </a:lnTo>
                <a:lnTo>
                  <a:pt x="1809750" y="34671"/>
                </a:lnTo>
                <a:lnTo>
                  <a:pt x="1834261" y="34671"/>
                </a:lnTo>
                <a:lnTo>
                  <a:pt x="1860169" y="35687"/>
                </a:lnTo>
                <a:lnTo>
                  <a:pt x="1882139" y="36830"/>
                </a:lnTo>
                <a:lnTo>
                  <a:pt x="1899793" y="39243"/>
                </a:lnTo>
                <a:lnTo>
                  <a:pt x="1916302" y="40386"/>
                </a:lnTo>
                <a:lnTo>
                  <a:pt x="1933575" y="40386"/>
                </a:lnTo>
                <a:lnTo>
                  <a:pt x="1954402" y="40386"/>
                </a:lnTo>
                <a:lnTo>
                  <a:pt x="1976374" y="42544"/>
                </a:lnTo>
                <a:lnTo>
                  <a:pt x="1999488" y="42544"/>
                </a:lnTo>
                <a:lnTo>
                  <a:pt x="2023237" y="41402"/>
                </a:lnTo>
                <a:lnTo>
                  <a:pt x="2048764" y="41402"/>
                </a:lnTo>
                <a:lnTo>
                  <a:pt x="2071497" y="41402"/>
                </a:lnTo>
                <a:lnTo>
                  <a:pt x="2094484" y="42544"/>
                </a:lnTo>
                <a:lnTo>
                  <a:pt x="2117597" y="44704"/>
                </a:lnTo>
                <a:lnTo>
                  <a:pt x="2139441" y="46862"/>
                </a:lnTo>
                <a:lnTo>
                  <a:pt x="2158238" y="47879"/>
                </a:lnTo>
                <a:lnTo>
                  <a:pt x="2179828" y="46862"/>
                </a:lnTo>
                <a:lnTo>
                  <a:pt x="2202815" y="47879"/>
                </a:lnTo>
                <a:lnTo>
                  <a:pt x="2223769" y="46862"/>
                </a:lnTo>
                <a:lnTo>
                  <a:pt x="2248916" y="44704"/>
                </a:lnTo>
                <a:lnTo>
                  <a:pt x="2273045" y="42544"/>
                </a:lnTo>
                <a:lnTo>
                  <a:pt x="2297176" y="41402"/>
                </a:lnTo>
                <a:lnTo>
                  <a:pt x="2322067" y="40386"/>
                </a:lnTo>
                <a:lnTo>
                  <a:pt x="2344292" y="40386"/>
                </a:lnTo>
                <a:lnTo>
                  <a:pt x="2363089" y="39243"/>
                </a:lnTo>
                <a:lnTo>
                  <a:pt x="2383536" y="36830"/>
                </a:lnTo>
                <a:lnTo>
                  <a:pt x="2404491" y="36830"/>
                </a:lnTo>
                <a:lnTo>
                  <a:pt x="2422779" y="40386"/>
                </a:lnTo>
                <a:lnTo>
                  <a:pt x="2439416" y="42544"/>
                </a:lnTo>
                <a:lnTo>
                  <a:pt x="2454910" y="40386"/>
                </a:lnTo>
                <a:lnTo>
                  <a:pt x="2470022" y="40386"/>
                </a:lnTo>
                <a:lnTo>
                  <a:pt x="2486533" y="41402"/>
                </a:lnTo>
                <a:lnTo>
                  <a:pt x="2486533" y="41402"/>
                </a:lnTo>
                <a:lnTo>
                  <a:pt x="2510663" y="40386"/>
                </a:lnTo>
                <a:lnTo>
                  <a:pt x="2556764" y="40386"/>
                </a:lnTo>
                <a:lnTo>
                  <a:pt x="2576576" y="38227"/>
                </a:lnTo>
                <a:lnTo>
                  <a:pt x="2594864" y="38227"/>
                </a:lnTo>
                <a:lnTo>
                  <a:pt x="2612516" y="36830"/>
                </a:lnTo>
                <a:lnTo>
                  <a:pt x="2625470" y="34671"/>
                </a:lnTo>
                <a:lnTo>
                  <a:pt x="2634488" y="29591"/>
                </a:lnTo>
                <a:lnTo>
                  <a:pt x="2638425" y="21971"/>
                </a:lnTo>
              </a:path>
              <a:path w="2638425" h="48260">
                <a:moveTo>
                  <a:pt x="2606040" y="4318"/>
                </a:moveTo>
                <a:lnTo>
                  <a:pt x="2598166" y="11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763139" y="2333878"/>
            <a:ext cx="1619885" cy="42545"/>
            <a:chOff x="2763139" y="2333878"/>
            <a:chExt cx="1619885" cy="42545"/>
          </a:xfrm>
        </p:grpSpPr>
        <p:sp>
          <p:nvSpPr>
            <p:cNvPr id="23" name="object 23"/>
            <p:cNvSpPr/>
            <p:nvPr/>
          </p:nvSpPr>
          <p:spPr>
            <a:xfrm>
              <a:off x="2772664" y="2343403"/>
              <a:ext cx="1600835" cy="23495"/>
            </a:xfrm>
            <a:custGeom>
              <a:avLst/>
              <a:gdLst/>
              <a:ahLst/>
              <a:cxnLst/>
              <a:rect l="l" t="t" r="r" b="b"/>
              <a:pathLst>
                <a:path w="1600835" h="23494">
                  <a:moveTo>
                    <a:pt x="12954" y="0"/>
                  </a:moveTo>
                  <a:lnTo>
                    <a:pt x="0" y="0"/>
                  </a:lnTo>
                  <a:lnTo>
                    <a:pt x="18668" y="4699"/>
                  </a:lnTo>
                  <a:lnTo>
                    <a:pt x="35306" y="3556"/>
                  </a:lnTo>
                  <a:lnTo>
                    <a:pt x="52578" y="2158"/>
                  </a:lnTo>
                  <a:lnTo>
                    <a:pt x="72390" y="2158"/>
                  </a:lnTo>
                  <a:lnTo>
                    <a:pt x="92202" y="3556"/>
                  </a:lnTo>
                  <a:lnTo>
                    <a:pt x="112649" y="3556"/>
                  </a:lnTo>
                  <a:lnTo>
                    <a:pt x="135762" y="3556"/>
                  </a:lnTo>
                  <a:lnTo>
                    <a:pt x="157606" y="3556"/>
                  </a:lnTo>
                  <a:lnTo>
                    <a:pt x="179578" y="4699"/>
                  </a:lnTo>
                  <a:lnTo>
                    <a:pt x="201549" y="5714"/>
                  </a:lnTo>
                  <a:lnTo>
                    <a:pt x="225298" y="6857"/>
                  </a:lnTo>
                  <a:lnTo>
                    <a:pt x="246253" y="6857"/>
                  </a:lnTo>
                  <a:lnTo>
                    <a:pt x="266446" y="7874"/>
                  </a:lnTo>
                  <a:lnTo>
                    <a:pt x="283718" y="9017"/>
                  </a:lnTo>
                  <a:lnTo>
                    <a:pt x="300990" y="9651"/>
                  </a:lnTo>
                  <a:lnTo>
                    <a:pt x="323215" y="9651"/>
                  </a:lnTo>
                  <a:lnTo>
                    <a:pt x="342646" y="9651"/>
                  </a:lnTo>
                  <a:lnTo>
                    <a:pt x="361442" y="9651"/>
                  </a:lnTo>
                  <a:lnTo>
                    <a:pt x="380873" y="10794"/>
                  </a:lnTo>
                  <a:lnTo>
                    <a:pt x="401700" y="9651"/>
                  </a:lnTo>
                  <a:lnTo>
                    <a:pt x="422656" y="9651"/>
                  </a:lnTo>
                  <a:lnTo>
                    <a:pt x="441325" y="12192"/>
                  </a:lnTo>
                  <a:lnTo>
                    <a:pt x="462280" y="13334"/>
                  </a:lnTo>
                  <a:lnTo>
                    <a:pt x="486028" y="14350"/>
                  </a:lnTo>
                  <a:lnTo>
                    <a:pt x="511175" y="16509"/>
                  </a:lnTo>
                  <a:lnTo>
                    <a:pt x="534288" y="16509"/>
                  </a:lnTo>
                  <a:lnTo>
                    <a:pt x="559435" y="15493"/>
                  </a:lnTo>
                  <a:lnTo>
                    <a:pt x="583564" y="16509"/>
                  </a:lnTo>
                  <a:lnTo>
                    <a:pt x="607695" y="17652"/>
                  </a:lnTo>
                  <a:lnTo>
                    <a:pt x="629665" y="16509"/>
                  </a:lnTo>
                  <a:lnTo>
                    <a:pt x="648335" y="15493"/>
                  </a:lnTo>
                  <a:lnTo>
                    <a:pt x="667765" y="15493"/>
                  </a:lnTo>
                  <a:lnTo>
                    <a:pt x="667765" y="15493"/>
                  </a:lnTo>
                  <a:lnTo>
                    <a:pt x="691896" y="16509"/>
                  </a:lnTo>
                  <a:lnTo>
                    <a:pt x="744474" y="16509"/>
                  </a:lnTo>
                  <a:lnTo>
                    <a:pt x="769620" y="19812"/>
                  </a:lnTo>
                  <a:lnTo>
                    <a:pt x="793750" y="22987"/>
                  </a:lnTo>
                  <a:lnTo>
                    <a:pt x="813562" y="21970"/>
                  </a:lnTo>
                  <a:lnTo>
                    <a:pt x="832358" y="17652"/>
                  </a:lnTo>
                  <a:lnTo>
                    <a:pt x="851788" y="15493"/>
                  </a:lnTo>
                  <a:lnTo>
                    <a:pt x="874776" y="15493"/>
                  </a:lnTo>
                  <a:lnTo>
                    <a:pt x="901064" y="16509"/>
                  </a:lnTo>
                  <a:lnTo>
                    <a:pt x="927353" y="17652"/>
                  </a:lnTo>
                  <a:lnTo>
                    <a:pt x="951484" y="17652"/>
                  </a:lnTo>
                  <a:lnTo>
                    <a:pt x="974471" y="18668"/>
                  </a:lnTo>
                  <a:lnTo>
                    <a:pt x="993266" y="19812"/>
                  </a:lnTo>
                  <a:lnTo>
                    <a:pt x="1013713" y="19812"/>
                  </a:lnTo>
                  <a:lnTo>
                    <a:pt x="1034669" y="19812"/>
                  </a:lnTo>
                  <a:lnTo>
                    <a:pt x="1058799" y="18668"/>
                  </a:lnTo>
                  <a:lnTo>
                    <a:pt x="1131062" y="18668"/>
                  </a:lnTo>
                  <a:lnTo>
                    <a:pt x="1151636" y="18668"/>
                  </a:lnTo>
                  <a:lnTo>
                    <a:pt x="1177163" y="18668"/>
                  </a:lnTo>
                  <a:lnTo>
                    <a:pt x="1203452" y="18668"/>
                  </a:lnTo>
                  <a:lnTo>
                    <a:pt x="1231900" y="18668"/>
                  </a:lnTo>
                  <a:lnTo>
                    <a:pt x="1287652" y="18668"/>
                  </a:lnTo>
                  <a:lnTo>
                    <a:pt x="1310386" y="16509"/>
                  </a:lnTo>
                  <a:lnTo>
                    <a:pt x="1332357" y="14350"/>
                  </a:lnTo>
                  <a:lnTo>
                    <a:pt x="1352169" y="12192"/>
                  </a:lnTo>
                  <a:lnTo>
                    <a:pt x="1367282" y="13334"/>
                  </a:lnTo>
                  <a:lnTo>
                    <a:pt x="1380616" y="15493"/>
                  </a:lnTo>
                  <a:lnTo>
                    <a:pt x="1393571" y="16509"/>
                  </a:lnTo>
                  <a:lnTo>
                    <a:pt x="1412239" y="16509"/>
                  </a:lnTo>
                  <a:lnTo>
                    <a:pt x="1435353" y="16509"/>
                  </a:lnTo>
                  <a:lnTo>
                    <a:pt x="1459484" y="15493"/>
                  </a:lnTo>
                  <a:lnTo>
                    <a:pt x="1481327" y="15493"/>
                  </a:lnTo>
                  <a:lnTo>
                    <a:pt x="1501139" y="16509"/>
                  </a:lnTo>
                  <a:lnTo>
                    <a:pt x="1518412" y="17652"/>
                  </a:lnTo>
                  <a:lnTo>
                    <a:pt x="1518412" y="17652"/>
                  </a:lnTo>
                  <a:lnTo>
                    <a:pt x="1536064" y="16509"/>
                  </a:lnTo>
                  <a:lnTo>
                    <a:pt x="1552321" y="15493"/>
                  </a:lnTo>
                  <a:lnTo>
                    <a:pt x="1568831" y="12192"/>
                  </a:lnTo>
                  <a:lnTo>
                    <a:pt x="1581785" y="10794"/>
                  </a:lnTo>
                  <a:lnTo>
                    <a:pt x="1591945" y="10794"/>
                  </a:lnTo>
                  <a:lnTo>
                    <a:pt x="1600581" y="965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71086" y="23455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3455" y="792479"/>
              <a:ext cx="154609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35190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90" dirty="0">
                <a:latin typeface="Arial Black"/>
                <a:cs typeface="Arial Black"/>
              </a:rPr>
              <a:t>may </a:t>
            </a:r>
            <a:r>
              <a:rPr sz="1500" spc="-165" dirty="0">
                <a:latin typeface="Arial Black"/>
                <a:cs typeface="Arial Black"/>
              </a:rPr>
              <a:t>be </a:t>
            </a:r>
            <a:r>
              <a:rPr sz="1500" spc="-160" dirty="0">
                <a:latin typeface="Arial Black"/>
                <a:cs typeface="Arial Black"/>
              </a:rPr>
              <a:t>short and </a:t>
            </a:r>
            <a:r>
              <a:rPr sz="1500" spc="-155" dirty="0">
                <a:latin typeface="Arial Black"/>
                <a:cs typeface="Arial Black"/>
              </a:rPr>
              <a:t>broad </a:t>
            </a:r>
            <a:r>
              <a:rPr sz="1500" spc="-150" dirty="0">
                <a:latin typeface="Arial Black"/>
                <a:cs typeface="Arial Black"/>
              </a:rPr>
              <a:t>or </a:t>
            </a:r>
            <a:r>
              <a:rPr sz="1500" spc="-140" dirty="0">
                <a:latin typeface="Arial Black"/>
                <a:cs typeface="Arial Black"/>
              </a:rPr>
              <a:t>long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55" dirty="0">
                <a:latin typeface="Arial Black"/>
                <a:cs typeface="Arial Black"/>
              </a:rPr>
              <a:t>narrow, </a:t>
            </a:r>
            <a:r>
              <a:rPr sz="1500" spc="-175" dirty="0">
                <a:latin typeface="Arial Black"/>
                <a:cs typeface="Arial Black"/>
              </a:rPr>
              <a:t>depressed </a:t>
            </a:r>
            <a:r>
              <a:rPr sz="1500" spc="-150" dirty="0">
                <a:latin typeface="Arial Black"/>
                <a:cs typeface="Arial Black"/>
              </a:rPr>
              <a:t>or</a:t>
            </a:r>
            <a:r>
              <a:rPr sz="1500" spc="-10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cylindrical.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45" dirty="0">
                <a:latin typeface="Arial Black"/>
                <a:cs typeface="Arial Black"/>
              </a:rPr>
              <a:t>Body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55" dirty="0">
                <a:latin typeface="Arial Black"/>
                <a:cs typeface="Arial Black"/>
              </a:rPr>
              <a:t>divisible</a:t>
            </a:r>
            <a:r>
              <a:rPr sz="1500" spc="-114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into: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Head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Trunk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Tail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425696" y="2676144"/>
            <a:ext cx="4410456" cy="2218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11679" y="1646808"/>
            <a:ext cx="1678305" cy="45720"/>
          </a:xfrm>
          <a:custGeom>
            <a:avLst/>
            <a:gdLst/>
            <a:ahLst/>
            <a:cxnLst/>
            <a:rect l="l" t="t" r="r" b="b"/>
            <a:pathLst>
              <a:path w="1678304" h="45719">
                <a:moveTo>
                  <a:pt x="0" y="0"/>
                </a:moveTo>
                <a:lnTo>
                  <a:pt x="16256" y="3301"/>
                </a:lnTo>
                <a:lnTo>
                  <a:pt x="27431" y="10160"/>
                </a:lnTo>
                <a:lnTo>
                  <a:pt x="41401" y="16255"/>
                </a:lnTo>
                <a:lnTo>
                  <a:pt x="54737" y="23749"/>
                </a:lnTo>
                <a:lnTo>
                  <a:pt x="69850" y="29590"/>
                </a:lnTo>
                <a:lnTo>
                  <a:pt x="86106" y="33527"/>
                </a:lnTo>
                <a:lnTo>
                  <a:pt x="104775" y="38226"/>
                </a:lnTo>
                <a:lnTo>
                  <a:pt x="123443" y="41148"/>
                </a:lnTo>
                <a:lnTo>
                  <a:pt x="144399" y="42163"/>
                </a:lnTo>
                <a:lnTo>
                  <a:pt x="165226" y="42163"/>
                </a:lnTo>
                <a:lnTo>
                  <a:pt x="186817" y="41148"/>
                </a:lnTo>
                <a:lnTo>
                  <a:pt x="207771" y="39242"/>
                </a:lnTo>
                <a:lnTo>
                  <a:pt x="228600" y="36067"/>
                </a:lnTo>
                <a:lnTo>
                  <a:pt x="247395" y="32512"/>
                </a:lnTo>
                <a:lnTo>
                  <a:pt x="266064" y="29590"/>
                </a:lnTo>
                <a:lnTo>
                  <a:pt x="285495" y="26035"/>
                </a:lnTo>
                <a:lnTo>
                  <a:pt x="306324" y="23749"/>
                </a:lnTo>
                <a:lnTo>
                  <a:pt x="328040" y="21589"/>
                </a:lnTo>
                <a:lnTo>
                  <a:pt x="349250" y="20954"/>
                </a:lnTo>
                <a:lnTo>
                  <a:pt x="371856" y="21589"/>
                </a:lnTo>
                <a:lnTo>
                  <a:pt x="393826" y="24891"/>
                </a:lnTo>
                <a:lnTo>
                  <a:pt x="414781" y="29590"/>
                </a:lnTo>
                <a:lnTo>
                  <a:pt x="432434" y="32512"/>
                </a:lnTo>
                <a:lnTo>
                  <a:pt x="449706" y="36067"/>
                </a:lnTo>
                <a:lnTo>
                  <a:pt x="467359" y="39242"/>
                </a:lnTo>
                <a:lnTo>
                  <a:pt x="484886" y="42163"/>
                </a:lnTo>
                <a:lnTo>
                  <a:pt x="504317" y="44703"/>
                </a:lnTo>
                <a:lnTo>
                  <a:pt x="526669" y="45719"/>
                </a:lnTo>
                <a:lnTo>
                  <a:pt x="548258" y="44703"/>
                </a:lnTo>
                <a:lnTo>
                  <a:pt x="570230" y="42163"/>
                </a:lnTo>
                <a:lnTo>
                  <a:pt x="591184" y="40004"/>
                </a:lnTo>
                <a:lnTo>
                  <a:pt x="610996" y="37084"/>
                </a:lnTo>
                <a:lnTo>
                  <a:pt x="628269" y="33527"/>
                </a:lnTo>
                <a:lnTo>
                  <a:pt x="644778" y="29590"/>
                </a:lnTo>
                <a:lnTo>
                  <a:pt x="662051" y="24891"/>
                </a:lnTo>
                <a:lnTo>
                  <a:pt x="681863" y="20954"/>
                </a:lnTo>
                <a:lnTo>
                  <a:pt x="702690" y="15112"/>
                </a:lnTo>
                <a:lnTo>
                  <a:pt x="723645" y="11937"/>
                </a:lnTo>
                <a:lnTo>
                  <a:pt x="744093" y="10160"/>
                </a:lnTo>
                <a:lnTo>
                  <a:pt x="765047" y="9016"/>
                </a:lnTo>
                <a:lnTo>
                  <a:pt x="785876" y="9016"/>
                </a:lnTo>
                <a:lnTo>
                  <a:pt x="808989" y="10160"/>
                </a:lnTo>
                <a:lnTo>
                  <a:pt x="830961" y="11937"/>
                </a:lnTo>
                <a:lnTo>
                  <a:pt x="852805" y="15112"/>
                </a:lnTo>
                <a:lnTo>
                  <a:pt x="873378" y="18795"/>
                </a:lnTo>
                <a:lnTo>
                  <a:pt x="894207" y="22732"/>
                </a:lnTo>
                <a:lnTo>
                  <a:pt x="913002" y="26035"/>
                </a:lnTo>
                <a:lnTo>
                  <a:pt x="931290" y="28448"/>
                </a:lnTo>
                <a:lnTo>
                  <a:pt x="948944" y="29590"/>
                </a:lnTo>
                <a:lnTo>
                  <a:pt x="965581" y="30606"/>
                </a:lnTo>
                <a:lnTo>
                  <a:pt x="984250" y="31368"/>
                </a:lnTo>
                <a:lnTo>
                  <a:pt x="1001521" y="31368"/>
                </a:lnTo>
                <a:lnTo>
                  <a:pt x="1001521" y="31368"/>
                </a:lnTo>
                <a:lnTo>
                  <a:pt x="1020318" y="29590"/>
                </a:lnTo>
                <a:lnTo>
                  <a:pt x="1040002" y="26035"/>
                </a:lnTo>
                <a:lnTo>
                  <a:pt x="1059561" y="22732"/>
                </a:lnTo>
                <a:lnTo>
                  <a:pt x="1079245" y="20954"/>
                </a:lnTo>
                <a:lnTo>
                  <a:pt x="1098042" y="17272"/>
                </a:lnTo>
                <a:lnTo>
                  <a:pt x="1115314" y="15112"/>
                </a:lnTo>
                <a:lnTo>
                  <a:pt x="1132967" y="14097"/>
                </a:lnTo>
                <a:lnTo>
                  <a:pt x="1149477" y="14097"/>
                </a:lnTo>
                <a:lnTo>
                  <a:pt x="1167130" y="14097"/>
                </a:lnTo>
                <a:lnTo>
                  <a:pt x="1184402" y="14097"/>
                </a:lnTo>
                <a:lnTo>
                  <a:pt x="1203197" y="14097"/>
                </a:lnTo>
                <a:lnTo>
                  <a:pt x="1226184" y="14097"/>
                </a:lnTo>
                <a:lnTo>
                  <a:pt x="1249171" y="15112"/>
                </a:lnTo>
                <a:lnTo>
                  <a:pt x="1271905" y="15112"/>
                </a:lnTo>
                <a:lnTo>
                  <a:pt x="1291717" y="15112"/>
                </a:lnTo>
                <a:lnTo>
                  <a:pt x="1310385" y="15112"/>
                </a:lnTo>
                <a:lnTo>
                  <a:pt x="1329817" y="15112"/>
                </a:lnTo>
                <a:lnTo>
                  <a:pt x="1349629" y="15112"/>
                </a:lnTo>
                <a:lnTo>
                  <a:pt x="1371599" y="14097"/>
                </a:lnTo>
                <a:lnTo>
                  <a:pt x="1392555" y="12953"/>
                </a:lnTo>
                <a:lnTo>
                  <a:pt x="1413002" y="10794"/>
                </a:lnTo>
                <a:lnTo>
                  <a:pt x="1432814" y="10160"/>
                </a:lnTo>
                <a:lnTo>
                  <a:pt x="1455166" y="9016"/>
                </a:lnTo>
                <a:lnTo>
                  <a:pt x="1476756" y="7619"/>
                </a:lnTo>
                <a:lnTo>
                  <a:pt x="1498727" y="6476"/>
                </a:lnTo>
                <a:lnTo>
                  <a:pt x="1521714" y="5461"/>
                </a:lnTo>
                <a:lnTo>
                  <a:pt x="1543304" y="5461"/>
                </a:lnTo>
                <a:lnTo>
                  <a:pt x="1563116" y="5461"/>
                </a:lnTo>
                <a:lnTo>
                  <a:pt x="1581911" y="5461"/>
                </a:lnTo>
                <a:lnTo>
                  <a:pt x="1600199" y="4317"/>
                </a:lnTo>
                <a:lnTo>
                  <a:pt x="1618995" y="3301"/>
                </a:lnTo>
                <a:lnTo>
                  <a:pt x="1637665" y="2159"/>
                </a:lnTo>
                <a:lnTo>
                  <a:pt x="1652016" y="1142"/>
                </a:lnTo>
                <a:lnTo>
                  <a:pt x="1662810" y="1142"/>
                </a:lnTo>
                <a:lnTo>
                  <a:pt x="1668653" y="5461"/>
                </a:lnTo>
                <a:lnTo>
                  <a:pt x="167830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83101" y="1674241"/>
            <a:ext cx="1338580" cy="27305"/>
          </a:xfrm>
          <a:custGeom>
            <a:avLst/>
            <a:gdLst/>
            <a:ahLst/>
            <a:cxnLst/>
            <a:rect l="l" t="t" r="r" b="b"/>
            <a:pathLst>
              <a:path w="1338579" h="27305">
                <a:moveTo>
                  <a:pt x="0" y="0"/>
                </a:moveTo>
                <a:lnTo>
                  <a:pt x="0" y="0"/>
                </a:lnTo>
                <a:lnTo>
                  <a:pt x="21209" y="1016"/>
                </a:lnTo>
                <a:lnTo>
                  <a:pt x="40639" y="3175"/>
                </a:lnTo>
                <a:lnTo>
                  <a:pt x="62611" y="5080"/>
                </a:lnTo>
                <a:lnTo>
                  <a:pt x="84582" y="7238"/>
                </a:lnTo>
                <a:lnTo>
                  <a:pt x="107569" y="8636"/>
                </a:lnTo>
                <a:lnTo>
                  <a:pt x="129159" y="9652"/>
                </a:lnTo>
                <a:lnTo>
                  <a:pt x="152653" y="9652"/>
                </a:lnTo>
                <a:lnTo>
                  <a:pt x="175260" y="9652"/>
                </a:lnTo>
                <a:lnTo>
                  <a:pt x="197231" y="8636"/>
                </a:lnTo>
                <a:lnTo>
                  <a:pt x="219201" y="8636"/>
                </a:lnTo>
                <a:lnTo>
                  <a:pt x="244348" y="10795"/>
                </a:lnTo>
                <a:lnTo>
                  <a:pt x="270637" y="11811"/>
                </a:lnTo>
                <a:lnTo>
                  <a:pt x="298069" y="12573"/>
                </a:lnTo>
                <a:lnTo>
                  <a:pt x="298069" y="12573"/>
                </a:lnTo>
                <a:lnTo>
                  <a:pt x="328675" y="11811"/>
                </a:lnTo>
                <a:lnTo>
                  <a:pt x="385572" y="11811"/>
                </a:lnTo>
                <a:lnTo>
                  <a:pt x="411099" y="11811"/>
                </a:lnTo>
                <a:lnTo>
                  <a:pt x="434848" y="12573"/>
                </a:lnTo>
                <a:lnTo>
                  <a:pt x="459994" y="14732"/>
                </a:lnTo>
                <a:lnTo>
                  <a:pt x="488441" y="17272"/>
                </a:lnTo>
                <a:lnTo>
                  <a:pt x="515874" y="18287"/>
                </a:lnTo>
                <a:lnTo>
                  <a:pt x="540003" y="18287"/>
                </a:lnTo>
                <a:lnTo>
                  <a:pt x="564134" y="18287"/>
                </a:lnTo>
                <a:lnTo>
                  <a:pt x="585977" y="17272"/>
                </a:lnTo>
                <a:lnTo>
                  <a:pt x="604393" y="17272"/>
                </a:lnTo>
                <a:lnTo>
                  <a:pt x="604393" y="17272"/>
                </a:lnTo>
                <a:lnTo>
                  <a:pt x="625221" y="18287"/>
                </a:lnTo>
                <a:lnTo>
                  <a:pt x="653034" y="18287"/>
                </a:lnTo>
                <a:lnTo>
                  <a:pt x="684276" y="19431"/>
                </a:lnTo>
                <a:lnTo>
                  <a:pt x="714883" y="19431"/>
                </a:lnTo>
                <a:lnTo>
                  <a:pt x="740156" y="19431"/>
                </a:lnTo>
                <a:lnTo>
                  <a:pt x="766699" y="20447"/>
                </a:lnTo>
                <a:lnTo>
                  <a:pt x="794131" y="21209"/>
                </a:lnTo>
                <a:lnTo>
                  <a:pt x="816737" y="21209"/>
                </a:lnTo>
                <a:lnTo>
                  <a:pt x="840866" y="21209"/>
                </a:lnTo>
                <a:lnTo>
                  <a:pt x="870458" y="21209"/>
                </a:lnTo>
                <a:lnTo>
                  <a:pt x="937387" y="21209"/>
                </a:lnTo>
                <a:lnTo>
                  <a:pt x="964819" y="22352"/>
                </a:lnTo>
                <a:lnTo>
                  <a:pt x="992124" y="23368"/>
                </a:lnTo>
                <a:lnTo>
                  <a:pt x="1019428" y="23368"/>
                </a:lnTo>
                <a:lnTo>
                  <a:pt x="1043559" y="24511"/>
                </a:lnTo>
                <a:lnTo>
                  <a:pt x="1068832" y="24511"/>
                </a:lnTo>
                <a:lnTo>
                  <a:pt x="1096137" y="24511"/>
                </a:lnTo>
                <a:lnTo>
                  <a:pt x="1119251" y="25527"/>
                </a:lnTo>
                <a:lnTo>
                  <a:pt x="1143253" y="25527"/>
                </a:lnTo>
                <a:lnTo>
                  <a:pt x="1167129" y="25527"/>
                </a:lnTo>
                <a:lnTo>
                  <a:pt x="1188974" y="26924"/>
                </a:lnTo>
                <a:lnTo>
                  <a:pt x="1209928" y="26924"/>
                </a:lnTo>
                <a:lnTo>
                  <a:pt x="1231900" y="26924"/>
                </a:lnTo>
                <a:lnTo>
                  <a:pt x="1252347" y="25527"/>
                </a:lnTo>
                <a:lnTo>
                  <a:pt x="1274699" y="24511"/>
                </a:lnTo>
                <a:lnTo>
                  <a:pt x="1294511" y="23368"/>
                </a:lnTo>
                <a:lnTo>
                  <a:pt x="1312926" y="23368"/>
                </a:lnTo>
                <a:lnTo>
                  <a:pt x="1328039" y="22352"/>
                </a:lnTo>
                <a:lnTo>
                  <a:pt x="1337056" y="20447"/>
                </a:lnTo>
                <a:lnTo>
                  <a:pt x="1338072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31416" y="2100833"/>
            <a:ext cx="694055" cy="15240"/>
          </a:xfrm>
          <a:custGeom>
            <a:avLst/>
            <a:gdLst/>
            <a:ahLst/>
            <a:cxnLst/>
            <a:rect l="l" t="t" r="r" b="b"/>
            <a:pathLst>
              <a:path w="694055" h="15239">
                <a:moveTo>
                  <a:pt x="65912" y="9651"/>
                </a:moveTo>
                <a:lnTo>
                  <a:pt x="65912" y="9651"/>
                </a:lnTo>
                <a:lnTo>
                  <a:pt x="21208" y="0"/>
                </a:lnTo>
                <a:lnTo>
                  <a:pt x="9016" y="0"/>
                </a:lnTo>
                <a:lnTo>
                  <a:pt x="0" y="3175"/>
                </a:lnTo>
                <a:lnTo>
                  <a:pt x="0" y="3175"/>
                </a:lnTo>
                <a:lnTo>
                  <a:pt x="16509" y="8635"/>
                </a:lnTo>
                <a:lnTo>
                  <a:pt x="34162" y="10413"/>
                </a:lnTo>
                <a:lnTo>
                  <a:pt x="52577" y="11556"/>
                </a:lnTo>
                <a:lnTo>
                  <a:pt x="71246" y="11556"/>
                </a:lnTo>
                <a:lnTo>
                  <a:pt x="90042" y="11556"/>
                </a:lnTo>
                <a:lnTo>
                  <a:pt x="107695" y="11556"/>
                </a:lnTo>
                <a:lnTo>
                  <a:pt x="127126" y="12953"/>
                </a:lnTo>
                <a:lnTo>
                  <a:pt x="147954" y="15112"/>
                </a:lnTo>
                <a:lnTo>
                  <a:pt x="168782" y="15112"/>
                </a:lnTo>
                <a:lnTo>
                  <a:pt x="168782" y="15112"/>
                </a:lnTo>
                <a:lnTo>
                  <a:pt x="190753" y="12953"/>
                </a:lnTo>
                <a:lnTo>
                  <a:pt x="213486" y="12953"/>
                </a:lnTo>
                <a:lnTo>
                  <a:pt x="259587" y="12953"/>
                </a:lnTo>
                <a:lnTo>
                  <a:pt x="278256" y="12953"/>
                </a:lnTo>
                <a:lnTo>
                  <a:pt x="296671" y="11556"/>
                </a:lnTo>
                <a:lnTo>
                  <a:pt x="316483" y="10413"/>
                </a:lnTo>
                <a:lnTo>
                  <a:pt x="339470" y="8635"/>
                </a:lnTo>
                <a:lnTo>
                  <a:pt x="362584" y="5333"/>
                </a:lnTo>
                <a:lnTo>
                  <a:pt x="384428" y="3175"/>
                </a:lnTo>
                <a:lnTo>
                  <a:pt x="407542" y="3175"/>
                </a:lnTo>
                <a:lnTo>
                  <a:pt x="431672" y="3175"/>
                </a:lnTo>
                <a:lnTo>
                  <a:pt x="457961" y="2158"/>
                </a:lnTo>
                <a:lnTo>
                  <a:pt x="487425" y="2158"/>
                </a:lnTo>
                <a:lnTo>
                  <a:pt x="519175" y="3175"/>
                </a:lnTo>
                <a:lnTo>
                  <a:pt x="547623" y="4317"/>
                </a:lnTo>
                <a:lnTo>
                  <a:pt x="570610" y="4317"/>
                </a:lnTo>
                <a:lnTo>
                  <a:pt x="593597" y="762"/>
                </a:lnTo>
                <a:lnTo>
                  <a:pt x="617727" y="0"/>
                </a:lnTo>
                <a:lnTo>
                  <a:pt x="644016" y="0"/>
                </a:lnTo>
                <a:lnTo>
                  <a:pt x="671448" y="762"/>
                </a:lnTo>
                <a:lnTo>
                  <a:pt x="69405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75357" y="2323338"/>
            <a:ext cx="681355" cy="14604"/>
          </a:xfrm>
          <a:custGeom>
            <a:avLst/>
            <a:gdLst/>
            <a:ahLst/>
            <a:cxnLst/>
            <a:rect l="l" t="t" r="r" b="b"/>
            <a:pathLst>
              <a:path w="681355" h="14605">
                <a:moveTo>
                  <a:pt x="0" y="0"/>
                </a:moveTo>
                <a:lnTo>
                  <a:pt x="17653" y="1016"/>
                </a:lnTo>
                <a:lnTo>
                  <a:pt x="31623" y="1016"/>
                </a:lnTo>
                <a:lnTo>
                  <a:pt x="49275" y="1016"/>
                </a:lnTo>
                <a:lnTo>
                  <a:pt x="70231" y="2159"/>
                </a:lnTo>
                <a:lnTo>
                  <a:pt x="93980" y="3175"/>
                </a:lnTo>
                <a:lnTo>
                  <a:pt x="117348" y="3175"/>
                </a:lnTo>
                <a:lnTo>
                  <a:pt x="142240" y="3175"/>
                </a:lnTo>
                <a:lnTo>
                  <a:pt x="165227" y="2159"/>
                </a:lnTo>
                <a:lnTo>
                  <a:pt x="187198" y="2159"/>
                </a:lnTo>
                <a:lnTo>
                  <a:pt x="207010" y="3175"/>
                </a:lnTo>
                <a:lnTo>
                  <a:pt x="225298" y="3175"/>
                </a:lnTo>
                <a:lnTo>
                  <a:pt x="248793" y="3175"/>
                </a:lnTo>
                <a:lnTo>
                  <a:pt x="276098" y="5715"/>
                </a:lnTo>
                <a:lnTo>
                  <a:pt x="301244" y="5715"/>
                </a:lnTo>
                <a:lnTo>
                  <a:pt x="330835" y="3175"/>
                </a:lnTo>
                <a:lnTo>
                  <a:pt x="362458" y="5715"/>
                </a:lnTo>
                <a:lnTo>
                  <a:pt x="390906" y="6477"/>
                </a:lnTo>
                <a:lnTo>
                  <a:pt x="422656" y="6477"/>
                </a:lnTo>
                <a:lnTo>
                  <a:pt x="457581" y="6477"/>
                </a:lnTo>
                <a:lnTo>
                  <a:pt x="487425" y="6477"/>
                </a:lnTo>
                <a:lnTo>
                  <a:pt x="511175" y="6477"/>
                </a:lnTo>
                <a:lnTo>
                  <a:pt x="532003" y="8636"/>
                </a:lnTo>
                <a:lnTo>
                  <a:pt x="553974" y="9652"/>
                </a:lnTo>
                <a:lnTo>
                  <a:pt x="574929" y="8636"/>
                </a:lnTo>
                <a:lnTo>
                  <a:pt x="593217" y="10794"/>
                </a:lnTo>
                <a:lnTo>
                  <a:pt x="610869" y="11811"/>
                </a:lnTo>
                <a:lnTo>
                  <a:pt x="630682" y="11811"/>
                </a:lnTo>
                <a:lnTo>
                  <a:pt x="651256" y="11811"/>
                </a:lnTo>
                <a:lnTo>
                  <a:pt x="667766" y="12954"/>
                </a:lnTo>
                <a:lnTo>
                  <a:pt x="681101" y="143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91867" y="2563367"/>
            <a:ext cx="603885" cy="16510"/>
          </a:xfrm>
          <a:custGeom>
            <a:avLst/>
            <a:gdLst/>
            <a:ahLst/>
            <a:cxnLst/>
            <a:rect l="l" t="t" r="r" b="b"/>
            <a:pathLst>
              <a:path w="603885" h="16510">
                <a:moveTo>
                  <a:pt x="0" y="12954"/>
                </a:moveTo>
                <a:lnTo>
                  <a:pt x="15112" y="14097"/>
                </a:lnTo>
                <a:lnTo>
                  <a:pt x="33908" y="15493"/>
                </a:lnTo>
                <a:lnTo>
                  <a:pt x="58038" y="15493"/>
                </a:lnTo>
                <a:lnTo>
                  <a:pt x="84327" y="16256"/>
                </a:lnTo>
                <a:lnTo>
                  <a:pt x="108331" y="15493"/>
                </a:lnTo>
                <a:lnTo>
                  <a:pt x="130301" y="14097"/>
                </a:lnTo>
                <a:lnTo>
                  <a:pt x="150875" y="12954"/>
                </a:lnTo>
                <a:lnTo>
                  <a:pt x="171704" y="10794"/>
                </a:lnTo>
                <a:lnTo>
                  <a:pt x="195833" y="10794"/>
                </a:lnTo>
                <a:lnTo>
                  <a:pt x="221106" y="9779"/>
                </a:lnTo>
                <a:lnTo>
                  <a:pt x="248412" y="8636"/>
                </a:lnTo>
                <a:lnTo>
                  <a:pt x="279019" y="6476"/>
                </a:lnTo>
                <a:lnTo>
                  <a:pt x="315340" y="4318"/>
                </a:lnTo>
                <a:lnTo>
                  <a:pt x="354583" y="2158"/>
                </a:lnTo>
                <a:lnTo>
                  <a:pt x="390651" y="0"/>
                </a:lnTo>
                <a:lnTo>
                  <a:pt x="432434" y="1143"/>
                </a:lnTo>
                <a:lnTo>
                  <a:pt x="476250" y="4318"/>
                </a:lnTo>
                <a:lnTo>
                  <a:pt x="519811" y="4318"/>
                </a:lnTo>
                <a:lnTo>
                  <a:pt x="561594" y="3301"/>
                </a:lnTo>
                <a:lnTo>
                  <a:pt x="603376" y="11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1817370" cy="616585"/>
            <a:chOff x="1213103" y="774134"/>
            <a:chExt cx="1817370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1796041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67967" y="792479"/>
              <a:ext cx="172593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8554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06296" y="475488"/>
                  </a:lnTo>
                  <a:lnTo>
                    <a:pt x="1685544" y="396239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397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06296" y="475488"/>
                  </a:moveTo>
                  <a:lnTo>
                    <a:pt x="1622171" y="412114"/>
                  </a:lnTo>
                  <a:lnTo>
                    <a:pt x="1685544" y="396239"/>
                  </a:lnTo>
                  <a:lnTo>
                    <a:pt x="160629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685544" y="0"/>
                  </a:lnTo>
                  <a:lnTo>
                    <a:pt x="168554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27837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Appendages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There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40" dirty="0">
                <a:solidFill>
                  <a:srgbClr val="CC0000"/>
                </a:solidFill>
                <a:latin typeface="Arial"/>
                <a:cs typeface="Arial"/>
              </a:rPr>
              <a:t>two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pairs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pentadactyl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limbs</a:t>
            </a:r>
            <a:r>
              <a:rPr sz="1500" spc="-55" dirty="0">
                <a:latin typeface="Arial Black"/>
                <a:cs typeface="Arial Black"/>
              </a:rPr>
              <a:t>, </a:t>
            </a:r>
            <a:r>
              <a:rPr sz="1500" spc="-215" dirty="0">
                <a:latin typeface="Arial Black"/>
                <a:cs typeface="Arial Black"/>
              </a:rPr>
              <a:t>each </a:t>
            </a:r>
            <a:r>
              <a:rPr sz="1500" spc="-150" dirty="0">
                <a:latin typeface="Arial Black"/>
                <a:cs typeface="Arial Black"/>
              </a:rPr>
              <a:t>with </a:t>
            </a:r>
            <a:r>
              <a:rPr sz="1500" spc="-670" dirty="0">
                <a:latin typeface="Arial Black"/>
                <a:cs typeface="Arial Black"/>
              </a:rPr>
              <a:t>5</a:t>
            </a:r>
            <a:r>
              <a:rPr sz="1500" spc="465" dirty="0">
                <a:latin typeface="Arial Black"/>
                <a:cs typeface="Arial Black"/>
              </a:rPr>
              <a:t> </a:t>
            </a:r>
            <a:r>
              <a:rPr sz="1500" spc="-145" dirty="0">
                <a:latin typeface="Arial Black"/>
                <a:cs typeface="Arial Black"/>
              </a:rPr>
              <a:t>digits </a:t>
            </a:r>
            <a:r>
              <a:rPr sz="1500" spc="-155" dirty="0">
                <a:latin typeface="Arial Black"/>
                <a:cs typeface="Arial Black"/>
              </a:rPr>
              <a:t>bearing </a:t>
            </a:r>
            <a:r>
              <a:rPr sz="1500" spc="-145" dirty="0">
                <a:latin typeface="Arial Black"/>
                <a:cs typeface="Arial Black"/>
              </a:rPr>
              <a:t>horny</a:t>
            </a:r>
            <a:r>
              <a:rPr sz="1500" spc="-175" dirty="0">
                <a:latin typeface="Arial Black"/>
                <a:cs typeface="Arial Black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claws.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Limbs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spc="-175" dirty="0">
                <a:latin typeface="Arial Black"/>
                <a:cs typeface="Arial Black"/>
              </a:rPr>
              <a:t>directed </a:t>
            </a:r>
            <a:r>
              <a:rPr sz="1500" spc="-160" dirty="0">
                <a:latin typeface="Arial Black"/>
                <a:cs typeface="Arial Black"/>
              </a:rPr>
              <a:t>outward and </a:t>
            </a: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80" dirty="0">
                <a:latin typeface="Arial Black"/>
                <a:cs typeface="Arial Black"/>
              </a:rPr>
              <a:t>animals </a:t>
            </a:r>
            <a:r>
              <a:rPr sz="1500" spc="-195" dirty="0">
                <a:latin typeface="Arial Black"/>
                <a:cs typeface="Arial Black"/>
              </a:rPr>
              <a:t>creep </a:t>
            </a:r>
            <a:r>
              <a:rPr sz="1500" spc="-155" dirty="0">
                <a:latin typeface="Arial Black"/>
                <a:cs typeface="Arial Black"/>
              </a:rPr>
              <a:t>on </a:t>
            </a:r>
            <a:r>
              <a:rPr sz="1500" spc="-160" dirty="0">
                <a:latin typeface="Arial Black"/>
                <a:cs typeface="Arial Black"/>
              </a:rPr>
              <a:t>their</a:t>
            </a:r>
            <a:r>
              <a:rPr sz="1500" spc="175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belly.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Limbs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are absent </a:t>
            </a:r>
            <a:r>
              <a:rPr sz="1500" spc="-145" dirty="0">
                <a:latin typeface="Arial Black"/>
                <a:cs typeface="Arial Black"/>
              </a:rPr>
              <a:t>in few </a:t>
            </a:r>
            <a:r>
              <a:rPr sz="1500" spc="-150" dirty="0">
                <a:latin typeface="Arial Black"/>
                <a:cs typeface="Arial Black"/>
              </a:rPr>
              <a:t>lizards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0" dirty="0">
                <a:latin typeface="Arial Black"/>
                <a:cs typeface="Arial Black"/>
              </a:rPr>
              <a:t>all</a:t>
            </a:r>
            <a:r>
              <a:rPr sz="1500" spc="-110" dirty="0">
                <a:latin typeface="Arial Black"/>
                <a:cs typeface="Arial Black"/>
              </a:rPr>
              <a:t> </a:t>
            </a:r>
            <a:r>
              <a:rPr sz="1500" spc="-195" dirty="0">
                <a:latin typeface="Arial Black"/>
                <a:cs typeface="Arial Black"/>
              </a:rPr>
              <a:t>snakes.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6092952" y="3489959"/>
            <a:ext cx="2560320" cy="1310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27858" y="1646300"/>
            <a:ext cx="2564765" cy="43180"/>
          </a:xfrm>
          <a:custGeom>
            <a:avLst/>
            <a:gdLst/>
            <a:ahLst/>
            <a:cxnLst/>
            <a:rect l="l" t="t" r="r" b="b"/>
            <a:pathLst>
              <a:path w="2564765" h="43180">
                <a:moveTo>
                  <a:pt x="0" y="3175"/>
                </a:moveTo>
                <a:lnTo>
                  <a:pt x="11049" y="5334"/>
                </a:lnTo>
                <a:lnTo>
                  <a:pt x="20828" y="11811"/>
                </a:lnTo>
                <a:lnTo>
                  <a:pt x="33782" y="21971"/>
                </a:lnTo>
                <a:lnTo>
                  <a:pt x="48133" y="30607"/>
                </a:lnTo>
                <a:lnTo>
                  <a:pt x="62611" y="37084"/>
                </a:lnTo>
                <a:lnTo>
                  <a:pt x="78740" y="40259"/>
                </a:lnTo>
                <a:lnTo>
                  <a:pt x="98552" y="42037"/>
                </a:lnTo>
                <a:lnTo>
                  <a:pt x="118364" y="41021"/>
                </a:lnTo>
                <a:lnTo>
                  <a:pt x="138176" y="38100"/>
                </a:lnTo>
                <a:lnTo>
                  <a:pt x="159766" y="33400"/>
                </a:lnTo>
                <a:lnTo>
                  <a:pt x="182880" y="28448"/>
                </a:lnTo>
                <a:lnTo>
                  <a:pt x="206883" y="22606"/>
                </a:lnTo>
                <a:lnTo>
                  <a:pt x="227457" y="15112"/>
                </a:lnTo>
                <a:lnTo>
                  <a:pt x="247269" y="10033"/>
                </a:lnTo>
                <a:lnTo>
                  <a:pt x="265938" y="5334"/>
                </a:lnTo>
                <a:lnTo>
                  <a:pt x="284734" y="3175"/>
                </a:lnTo>
                <a:lnTo>
                  <a:pt x="302006" y="1015"/>
                </a:lnTo>
                <a:lnTo>
                  <a:pt x="319659" y="0"/>
                </a:lnTo>
                <a:lnTo>
                  <a:pt x="338328" y="1015"/>
                </a:lnTo>
                <a:lnTo>
                  <a:pt x="359156" y="2159"/>
                </a:lnTo>
                <a:lnTo>
                  <a:pt x="381127" y="4318"/>
                </a:lnTo>
                <a:lnTo>
                  <a:pt x="402717" y="7493"/>
                </a:lnTo>
                <a:lnTo>
                  <a:pt x="424688" y="11811"/>
                </a:lnTo>
                <a:lnTo>
                  <a:pt x="445643" y="16128"/>
                </a:lnTo>
                <a:lnTo>
                  <a:pt x="466471" y="21971"/>
                </a:lnTo>
                <a:lnTo>
                  <a:pt x="485902" y="25908"/>
                </a:lnTo>
                <a:lnTo>
                  <a:pt x="506857" y="30607"/>
                </a:lnTo>
                <a:lnTo>
                  <a:pt x="527685" y="34544"/>
                </a:lnTo>
                <a:lnTo>
                  <a:pt x="548640" y="37084"/>
                </a:lnTo>
                <a:lnTo>
                  <a:pt x="570230" y="38100"/>
                </a:lnTo>
                <a:lnTo>
                  <a:pt x="570230" y="38100"/>
                </a:lnTo>
                <a:lnTo>
                  <a:pt x="590042" y="35560"/>
                </a:lnTo>
                <a:lnTo>
                  <a:pt x="611251" y="32385"/>
                </a:lnTo>
                <a:lnTo>
                  <a:pt x="633857" y="31623"/>
                </a:lnTo>
                <a:lnTo>
                  <a:pt x="656971" y="29463"/>
                </a:lnTo>
                <a:lnTo>
                  <a:pt x="676783" y="26924"/>
                </a:lnTo>
                <a:lnTo>
                  <a:pt x="695452" y="23749"/>
                </a:lnTo>
                <a:lnTo>
                  <a:pt x="712724" y="21971"/>
                </a:lnTo>
                <a:lnTo>
                  <a:pt x="728980" y="18287"/>
                </a:lnTo>
                <a:lnTo>
                  <a:pt x="745490" y="16128"/>
                </a:lnTo>
                <a:lnTo>
                  <a:pt x="760984" y="15112"/>
                </a:lnTo>
                <a:lnTo>
                  <a:pt x="760984" y="15112"/>
                </a:lnTo>
                <a:lnTo>
                  <a:pt x="775081" y="16128"/>
                </a:lnTo>
                <a:lnTo>
                  <a:pt x="790448" y="18287"/>
                </a:lnTo>
                <a:lnTo>
                  <a:pt x="809244" y="23749"/>
                </a:lnTo>
                <a:lnTo>
                  <a:pt x="828675" y="28448"/>
                </a:lnTo>
                <a:lnTo>
                  <a:pt x="848487" y="32385"/>
                </a:lnTo>
                <a:lnTo>
                  <a:pt x="867156" y="37084"/>
                </a:lnTo>
                <a:lnTo>
                  <a:pt x="886587" y="40259"/>
                </a:lnTo>
                <a:lnTo>
                  <a:pt x="907795" y="42037"/>
                </a:lnTo>
                <a:lnTo>
                  <a:pt x="928369" y="43180"/>
                </a:lnTo>
                <a:lnTo>
                  <a:pt x="928369" y="43180"/>
                </a:lnTo>
                <a:lnTo>
                  <a:pt x="950341" y="42037"/>
                </a:lnTo>
                <a:lnTo>
                  <a:pt x="970915" y="39243"/>
                </a:lnTo>
                <a:lnTo>
                  <a:pt x="992124" y="34544"/>
                </a:lnTo>
                <a:lnTo>
                  <a:pt x="1011555" y="29463"/>
                </a:lnTo>
                <a:lnTo>
                  <a:pt x="1031367" y="24764"/>
                </a:lnTo>
                <a:lnTo>
                  <a:pt x="1050036" y="19812"/>
                </a:lnTo>
                <a:lnTo>
                  <a:pt x="1068451" y="16128"/>
                </a:lnTo>
                <a:lnTo>
                  <a:pt x="1086104" y="13970"/>
                </a:lnTo>
                <a:lnTo>
                  <a:pt x="1103757" y="11811"/>
                </a:lnTo>
                <a:lnTo>
                  <a:pt x="1121283" y="11049"/>
                </a:lnTo>
                <a:lnTo>
                  <a:pt x="1140841" y="11049"/>
                </a:lnTo>
                <a:lnTo>
                  <a:pt x="1158367" y="11811"/>
                </a:lnTo>
                <a:lnTo>
                  <a:pt x="1175639" y="15112"/>
                </a:lnTo>
                <a:lnTo>
                  <a:pt x="1195451" y="19812"/>
                </a:lnTo>
                <a:lnTo>
                  <a:pt x="1216406" y="24764"/>
                </a:lnTo>
                <a:lnTo>
                  <a:pt x="1237233" y="29463"/>
                </a:lnTo>
                <a:lnTo>
                  <a:pt x="1256665" y="32385"/>
                </a:lnTo>
                <a:lnTo>
                  <a:pt x="1276477" y="34544"/>
                </a:lnTo>
                <a:lnTo>
                  <a:pt x="1295273" y="35560"/>
                </a:lnTo>
                <a:lnTo>
                  <a:pt x="1316101" y="35560"/>
                </a:lnTo>
                <a:lnTo>
                  <a:pt x="1336929" y="33400"/>
                </a:lnTo>
                <a:lnTo>
                  <a:pt x="1357503" y="31623"/>
                </a:lnTo>
                <a:lnTo>
                  <a:pt x="1379474" y="28448"/>
                </a:lnTo>
                <a:lnTo>
                  <a:pt x="1400302" y="24764"/>
                </a:lnTo>
                <a:lnTo>
                  <a:pt x="1422273" y="21971"/>
                </a:lnTo>
                <a:lnTo>
                  <a:pt x="1442846" y="17272"/>
                </a:lnTo>
                <a:lnTo>
                  <a:pt x="1462658" y="15112"/>
                </a:lnTo>
                <a:lnTo>
                  <a:pt x="1481328" y="13970"/>
                </a:lnTo>
                <a:lnTo>
                  <a:pt x="1499743" y="12953"/>
                </a:lnTo>
                <a:lnTo>
                  <a:pt x="1518412" y="12953"/>
                </a:lnTo>
                <a:lnTo>
                  <a:pt x="1538224" y="12953"/>
                </a:lnTo>
                <a:lnTo>
                  <a:pt x="1556893" y="13970"/>
                </a:lnTo>
                <a:lnTo>
                  <a:pt x="1574165" y="15112"/>
                </a:lnTo>
                <a:lnTo>
                  <a:pt x="1593977" y="17272"/>
                </a:lnTo>
                <a:lnTo>
                  <a:pt x="1612773" y="21971"/>
                </a:lnTo>
                <a:lnTo>
                  <a:pt x="1631442" y="25908"/>
                </a:lnTo>
                <a:lnTo>
                  <a:pt x="1649857" y="29463"/>
                </a:lnTo>
                <a:lnTo>
                  <a:pt x="1669669" y="32385"/>
                </a:lnTo>
                <a:lnTo>
                  <a:pt x="1694815" y="34544"/>
                </a:lnTo>
                <a:lnTo>
                  <a:pt x="1721104" y="35560"/>
                </a:lnTo>
                <a:lnTo>
                  <a:pt x="1747393" y="34544"/>
                </a:lnTo>
                <a:lnTo>
                  <a:pt x="1773682" y="33400"/>
                </a:lnTo>
                <a:lnTo>
                  <a:pt x="1798828" y="31623"/>
                </a:lnTo>
                <a:lnTo>
                  <a:pt x="1821942" y="28448"/>
                </a:lnTo>
                <a:lnTo>
                  <a:pt x="1844929" y="25908"/>
                </a:lnTo>
                <a:lnTo>
                  <a:pt x="1866519" y="22606"/>
                </a:lnTo>
                <a:lnTo>
                  <a:pt x="1888490" y="19812"/>
                </a:lnTo>
                <a:lnTo>
                  <a:pt x="1907158" y="17272"/>
                </a:lnTo>
                <a:lnTo>
                  <a:pt x="1923795" y="15112"/>
                </a:lnTo>
                <a:lnTo>
                  <a:pt x="1939925" y="12953"/>
                </a:lnTo>
                <a:lnTo>
                  <a:pt x="1956562" y="12953"/>
                </a:lnTo>
                <a:lnTo>
                  <a:pt x="1975231" y="13970"/>
                </a:lnTo>
                <a:lnTo>
                  <a:pt x="1993645" y="16128"/>
                </a:lnTo>
                <a:lnTo>
                  <a:pt x="2011299" y="19812"/>
                </a:lnTo>
                <a:lnTo>
                  <a:pt x="2028570" y="23749"/>
                </a:lnTo>
                <a:lnTo>
                  <a:pt x="2047240" y="26924"/>
                </a:lnTo>
                <a:lnTo>
                  <a:pt x="2067052" y="30607"/>
                </a:lnTo>
                <a:lnTo>
                  <a:pt x="2085720" y="33400"/>
                </a:lnTo>
                <a:lnTo>
                  <a:pt x="2106676" y="35560"/>
                </a:lnTo>
                <a:lnTo>
                  <a:pt x="2129282" y="37084"/>
                </a:lnTo>
                <a:lnTo>
                  <a:pt x="2152396" y="38100"/>
                </a:lnTo>
                <a:lnTo>
                  <a:pt x="2152396" y="38100"/>
                </a:lnTo>
                <a:lnTo>
                  <a:pt x="2175383" y="37084"/>
                </a:lnTo>
                <a:lnTo>
                  <a:pt x="2195957" y="34544"/>
                </a:lnTo>
                <a:lnTo>
                  <a:pt x="2216150" y="31623"/>
                </a:lnTo>
                <a:lnTo>
                  <a:pt x="2234438" y="28448"/>
                </a:lnTo>
                <a:lnTo>
                  <a:pt x="2254250" y="25908"/>
                </a:lnTo>
                <a:lnTo>
                  <a:pt x="2271903" y="22606"/>
                </a:lnTo>
                <a:lnTo>
                  <a:pt x="2289175" y="18287"/>
                </a:lnTo>
                <a:lnTo>
                  <a:pt x="2307844" y="15112"/>
                </a:lnTo>
                <a:lnTo>
                  <a:pt x="2326259" y="12953"/>
                </a:lnTo>
                <a:lnTo>
                  <a:pt x="2343912" y="11811"/>
                </a:lnTo>
                <a:lnTo>
                  <a:pt x="2361565" y="12953"/>
                </a:lnTo>
                <a:lnTo>
                  <a:pt x="2378075" y="16128"/>
                </a:lnTo>
                <a:lnTo>
                  <a:pt x="2394712" y="21971"/>
                </a:lnTo>
                <a:lnTo>
                  <a:pt x="2410841" y="25908"/>
                </a:lnTo>
                <a:lnTo>
                  <a:pt x="2428113" y="30607"/>
                </a:lnTo>
                <a:lnTo>
                  <a:pt x="2447925" y="32385"/>
                </a:lnTo>
                <a:lnTo>
                  <a:pt x="2467737" y="34544"/>
                </a:lnTo>
                <a:lnTo>
                  <a:pt x="2486406" y="35560"/>
                </a:lnTo>
                <a:lnTo>
                  <a:pt x="2505202" y="35560"/>
                </a:lnTo>
                <a:lnTo>
                  <a:pt x="2524633" y="34544"/>
                </a:lnTo>
                <a:lnTo>
                  <a:pt x="2544445" y="32385"/>
                </a:lnTo>
                <a:lnTo>
                  <a:pt x="2559939" y="29463"/>
                </a:lnTo>
                <a:lnTo>
                  <a:pt x="2564257" y="237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43502" y="1307464"/>
            <a:ext cx="533400" cy="152400"/>
          </a:xfrm>
          <a:custGeom>
            <a:avLst/>
            <a:gdLst/>
            <a:ahLst/>
            <a:cxnLst/>
            <a:rect l="l" t="t" r="r" b="b"/>
            <a:pathLst>
              <a:path w="533400" h="152400">
                <a:moveTo>
                  <a:pt x="3301" y="109474"/>
                </a:moveTo>
                <a:lnTo>
                  <a:pt x="3301" y="109474"/>
                </a:lnTo>
                <a:lnTo>
                  <a:pt x="0" y="132461"/>
                </a:lnTo>
                <a:lnTo>
                  <a:pt x="4318" y="145414"/>
                </a:lnTo>
                <a:lnTo>
                  <a:pt x="17399" y="151892"/>
                </a:lnTo>
                <a:lnTo>
                  <a:pt x="38226" y="151892"/>
                </a:lnTo>
                <a:lnTo>
                  <a:pt x="64515" y="145414"/>
                </a:lnTo>
                <a:lnTo>
                  <a:pt x="96138" y="134620"/>
                </a:lnTo>
                <a:lnTo>
                  <a:pt x="123571" y="121666"/>
                </a:lnTo>
                <a:lnTo>
                  <a:pt x="149098" y="109474"/>
                </a:lnTo>
                <a:lnTo>
                  <a:pt x="176402" y="99695"/>
                </a:lnTo>
                <a:lnTo>
                  <a:pt x="233299" y="78105"/>
                </a:lnTo>
                <a:lnTo>
                  <a:pt x="289178" y="61595"/>
                </a:lnTo>
                <a:lnTo>
                  <a:pt x="348234" y="47879"/>
                </a:lnTo>
                <a:lnTo>
                  <a:pt x="373380" y="42163"/>
                </a:lnTo>
                <a:lnTo>
                  <a:pt x="398525" y="35687"/>
                </a:lnTo>
                <a:lnTo>
                  <a:pt x="423418" y="28067"/>
                </a:lnTo>
                <a:lnTo>
                  <a:pt x="446786" y="23749"/>
                </a:lnTo>
                <a:lnTo>
                  <a:pt x="465200" y="20193"/>
                </a:lnTo>
                <a:lnTo>
                  <a:pt x="481711" y="16256"/>
                </a:lnTo>
                <a:lnTo>
                  <a:pt x="481711" y="16256"/>
                </a:lnTo>
                <a:lnTo>
                  <a:pt x="497967" y="11937"/>
                </a:lnTo>
                <a:lnTo>
                  <a:pt x="513461" y="7620"/>
                </a:lnTo>
                <a:lnTo>
                  <a:pt x="526414" y="2921"/>
                </a:lnTo>
                <a:lnTo>
                  <a:pt x="533273" y="0"/>
                </a:lnTo>
              </a:path>
              <a:path w="533400" h="152400">
                <a:moveTo>
                  <a:pt x="454406" y="22733"/>
                </a:moveTo>
                <a:lnTo>
                  <a:pt x="451865" y="31369"/>
                </a:lnTo>
                <a:lnTo>
                  <a:pt x="439927" y="37846"/>
                </a:lnTo>
                <a:lnTo>
                  <a:pt x="424434" y="4102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80580" y="16959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71066" y="2118613"/>
            <a:ext cx="1233170" cy="68580"/>
          </a:xfrm>
          <a:custGeom>
            <a:avLst/>
            <a:gdLst/>
            <a:ahLst/>
            <a:cxnLst/>
            <a:rect l="l" t="t" r="r" b="b"/>
            <a:pathLst>
              <a:path w="1233170" h="68580">
                <a:moveTo>
                  <a:pt x="17652" y="8636"/>
                </a:moveTo>
                <a:lnTo>
                  <a:pt x="17652" y="8636"/>
                </a:lnTo>
                <a:lnTo>
                  <a:pt x="0" y="0"/>
                </a:lnTo>
                <a:lnTo>
                  <a:pt x="0" y="0"/>
                </a:lnTo>
                <a:lnTo>
                  <a:pt x="10032" y="7493"/>
                </a:lnTo>
                <a:lnTo>
                  <a:pt x="22351" y="17272"/>
                </a:lnTo>
                <a:lnTo>
                  <a:pt x="36321" y="28067"/>
                </a:lnTo>
                <a:lnTo>
                  <a:pt x="53975" y="39243"/>
                </a:lnTo>
                <a:lnTo>
                  <a:pt x="73406" y="51054"/>
                </a:lnTo>
                <a:lnTo>
                  <a:pt x="94360" y="59690"/>
                </a:lnTo>
                <a:lnTo>
                  <a:pt x="117347" y="65151"/>
                </a:lnTo>
                <a:lnTo>
                  <a:pt x="140461" y="68326"/>
                </a:lnTo>
                <a:lnTo>
                  <a:pt x="161289" y="68326"/>
                </a:lnTo>
                <a:lnTo>
                  <a:pt x="181101" y="66167"/>
                </a:lnTo>
                <a:lnTo>
                  <a:pt x="200532" y="64008"/>
                </a:lnTo>
                <a:lnTo>
                  <a:pt x="218185" y="60833"/>
                </a:lnTo>
                <a:lnTo>
                  <a:pt x="234695" y="57531"/>
                </a:lnTo>
                <a:lnTo>
                  <a:pt x="247650" y="52197"/>
                </a:lnTo>
                <a:lnTo>
                  <a:pt x="264286" y="46355"/>
                </a:lnTo>
                <a:lnTo>
                  <a:pt x="284733" y="41402"/>
                </a:lnTo>
                <a:lnTo>
                  <a:pt x="303529" y="35560"/>
                </a:lnTo>
                <a:lnTo>
                  <a:pt x="321182" y="30607"/>
                </a:lnTo>
                <a:lnTo>
                  <a:pt x="337692" y="24130"/>
                </a:lnTo>
                <a:lnTo>
                  <a:pt x="357123" y="18287"/>
                </a:lnTo>
                <a:lnTo>
                  <a:pt x="380110" y="15112"/>
                </a:lnTo>
                <a:lnTo>
                  <a:pt x="403225" y="12954"/>
                </a:lnTo>
                <a:lnTo>
                  <a:pt x="423036" y="10795"/>
                </a:lnTo>
                <a:lnTo>
                  <a:pt x="439546" y="8636"/>
                </a:lnTo>
                <a:lnTo>
                  <a:pt x="457961" y="9652"/>
                </a:lnTo>
                <a:lnTo>
                  <a:pt x="477773" y="13970"/>
                </a:lnTo>
                <a:lnTo>
                  <a:pt x="496442" y="18287"/>
                </a:lnTo>
                <a:lnTo>
                  <a:pt x="514857" y="24130"/>
                </a:lnTo>
                <a:lnTo>
                  <a:pt x="532510" y="29464"/>
                </a:lnTo>
                <a:lnTo>
                  <a:pt x="551179" y="34543"/>
                </a:lnTo>
                <a:lnTo>
                  <a:pt x="571753" y="40259"/>
                </a:lnTo>
                <a:lnTo>
                  <a:pt x="590422" y="45720"/>
                </a:lnTo>
                <a:lnTo>
                  <a:pt x="608076" y="48895"/>
                </a:lnTo>
                <a:lnTo>
                  <a:pt x="628522" y="48895"/>
                </a:lnTo>
                <a:lnTo>
                  <a:pt x="653033" y="46355"/>
                </a:lnTo>
                <a:lnTo>
                  <a:pt x="676782" y="43561"/>
                </a:lnTo>
                <a:lnTo>
                  <a:pt x="696594" y="39243"/>
                </a:lnTo>
                <a:lnTo>
                  <a:pt x="712851" y="34543"/>
                </a:lnTo>
                <a:lnTo>
                  <a:pt x="729360" y="29464"/>
                </a:lnTo>
                <a:lnTo>
                  <a:pt x="747013" y="24765"/>
                </a:lnTo>
                <a:lnTo>
                  <a:pt x="766826" y="20447"/>
                </a:lnTo>
                <a:lnTo>
                  <a:pt x="785113" y="15112"/>
                </a:lnTo>
                <a:lnTo>
                  <a:pt x="785113" y="15112"/>
                </a:lnTo>
                <a:lnTo>
                  <a:pt x="804926" y="10795"/>
                </a:lnTo>
                <a:lnTo>
                  <a:pt x="826515" y="6477"/>
                </a:lnTo>
                <a:lnTo>
                  <a:pt x="852169" y="5334"/>
                </a:lnTo>
                <a:lnTo>
                  <a:pt x="875157" y="5334"/>
                </a:lnTo>
                <a:lnTo>
                  <a:pt x="897889" y="5334"/>
                </a:lnTo>
                <a:lnTo>
                  <a:pt x="917701" y="5334"/>
                </a:lnTo>
                <a:lnTo>
                  <a:pt x="917701" y="5334"/>
                </a:lnTo>
                <a:lnTo>
                  <a:pt x="936370" y="6477"/>
                </a:lnTo>
                <a:lnTo>
                  <a:pt x="956944" y="9652"/>
                </a:lnTo>
                <a:lnTo>
                  <a:pt x="976629" y="12954"/>
                </a:lnTo>
                <a:lnTo>
                  <a:pt x="996822" y="16129"/>
                </a:lnTo>
                <a:lnTo>
                  <a:pt x="1016253" y="17272"/>
                </a:lnTo>
                <a:lnTo>
                  <a:pt x="1038225" y="18287"/>
                </a:lnTo>
                <a:lnTo>
                  <a:pt x="1061339" y="20447"/>
                </a:lnTo>
                <a:lnTo>
                  <a:pt x="1085088" y="21590"/>
                </a:lnTo>
                <a:lnTo>
                  <a:pt x="1109471" y="22987"/>
                </a:lnTo>
                <a:lnTo>
                  <a:pt x="1134364" y="24130"/>
                </a:lnTo>
                <a:lnTo>
                  <a:pt x="1155191" y="24130"/>
                </a:lnTo>
                <a:lnTo>
                  <a:pt x="1173988" y="24130"/>
                </a:lnTo>
                <a:lnTo>
                  <a:pt x="1189101" y="24130"/>
                </a:lnTo>
                <a:lnTo>
                  <a:pt x="1200277" y="24130"/>
                </a:lnTo>
                <a:lnTo>
                  <a:pt x="1211071" y="24765"/>
                </a:lnTo>
                <a:lnTo>
                  <a:pt x="1233042" y="2413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310128" y="2103500"/>
            <a:ext cx="796290" cy="34925"/>
          </a:xfrm>
          <a:custGeom>
            <a:avLst/>
            <a:gdLst/>
            <a:ahLst/>
            <a:cxnLst/>
            <a:rect l="l" t="t" r="r" b="b"/>
            <a:pathLst>
              <a:path w="796289" h="34925">
                <a:moveTo>
                  <a:pt x="12319" y="34543"/>
                </a:moveTo>
                <a:lnTo>
                  <a:pt x="12319" y="34543"/>
                </a:lnTo>
                <a:lnTo>
                  <a:pt x="0" y="19812"/>
                </a:lnTo>
                <a:lnTo>
                  <a:pt x="10160" y="17272"/>
                </a:lnTo>
                <a:lnTo>
                  <a:pt x="29591" y="17272"/>
                </a:lnTo>
                <a:lnTo>
                  <a:pt x="55118" y="17272"/>
                </a:lnTo>
                <a:lnTo>
                  <a:pt x="78867" y="18287"/>
                </a:lnTo>
                <a:lnTo>
                  <a:pt x="101854" y="18287"/>
                </a:lnTo>
                <a:lnTo>
                  <a:pt x="127126" y="18287"/>
                </a:lnTo>
                <a:lnTo>
                  <a:pt x="152273" y="18287"/>
                </a:lnTo>
                <a:lnTo>
                  <a:pt x="176402" y="18287"/>
                </a:lnTo>
                <a:lnTo>
                  <a:pt x="199517" y="18287"/>
                </a:lnTo>
                <a:lnTo>
                  <a:pt x="221487" y="18287"/>
                </a:lnTo>
                <a:lnTo>
                  <a:pt x="242316" y="18287"/>
                </a:lnTo>
                <a:lnTo>
                  <a:pt x="263906" y="17272"/>
                </a:lnTo>
                <a:lnTo>
                  <a:pt x="289051" y="17272"/>
                </a:lnTo>
                <a:lnTo>
                  <a:pt x="313182" y="17272"/>
                </a:lnTo>
                <a:lnTo>
                  <a:pt x="339471" y="16129"/>
                </a:lnTo>
                <a:lnTo>
                  <a:pt x="366902" y="13970"/>
                </a:lnTo>
                <a:lnTo>
                  <a:pt x="392049" y="11811"/>
                </a:lnTo>
                <a:lnTo>
                  <a:pt x="419481" y="9271"/>
                </a:lnTo>
                <a:lnTo>
                  <a:pt x="447929" y="7493"/>
                </a:lnTo>
                <a:lnTo>
                  <a:pt x="471932" y="7493"/>
                </a:lnTo>
                <a:lnTo>
                  <a:pt x="491744" y="8255"/>
                </a:lnTo>
                <a:lnTo>
                  <a:pt x="511556" y="6477"/>
                </a:lnTo>
                <a:lnTo>
                  <a:pt x="533146" y="5334"/>
                </a:lnTo>
                <a:lnTo>
                  <a:pt x="555498" y="3175"/>
                </a:lnTo>
                <a:lnTo>
                  <a:pt x="579247" y="3175"/>
                </a:lnTo>
                <a:lnTo>
                  <a:pt x="602361" y="3175"/>
                </a:lnTo>
                <a:lnTo>
                  <a:pt x="624332" y="3175"/>
                </a:lnTo>
                <a:lnTo>
                  <a:pt x="644779" y="5334"/>
                </a:lnTo>
                <a:lnTo>
                  <a:pt x="664591" y="5334"/>
                </a:lnTo>
                <a:lnTo>
                  <a:pt x="683260" y="5334"/>
                </a:lnTo>
                <a:lnTo>
                  <a:pt x="700532" y="5334"/>
                </a:lnTo>
                <a:lnTo>
                  <a:pt x="719327" y="5334"/>
                </a:lnTo>
                <a:lnTo>
                  <a:pt x="737997" y="5334"/>
                </a:lnTo>
                <a:lnTo>
                  <a:pt x="755650" y="5334"/>
                </a:lnTo>
                <a:lnTo>
                  <a:pt x="768985" y="3175"/>
                </a:lnTo>
                <a:lnTo>
                  <a:pt x="783082" y="1016"/>
                </a:lnTo>
                <a:lnTo>
                  <a:pt x="79628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27066" y="2146680"/>
            <a:ext cx="742315" cy="58419"/>
          </a:xfrm>
          <a:custGeom>
            <a:avLst/>
            <a:gdLst/>
            <a:ahLst/>
            <a:cxnLst/>
            <a:rect l="l" t="t" r="r" b="b"/>
            <a:pathLst>
              <a:path w="742314" h="58419">
                <a:moveTo>
                  <a:pt x="27050" y="0"/>
                </a:moveTo>
                <a:lnTo>
                  <a:pt x="11937" y="3556"/>
                </a:lnTo>
                <a:lnTo>
                  <a:pt x="0" y="7493"/>
                </a:lnTo>
                <a:lnTo>
                  <a:pt x="5461" y="14350"/>
                </a:lnTo>
                <a:lnTo>
                  <a:pt x="24892" y="14350"/>
                </a:lnTo>
                <a:lnTo>
                  <a:pt x="52197" y="13335"/>
                </a:lnTo>
                <a:lnTo>
                  <a:pt x="80010" y="13335"/>
                </a:lnTo>
                <a:lnTo>
                  <a:pt x="113792" y="11175"/>
                </a:lnTo>
                <a:lnTo>
                  <a:pt x="152273" y="9651"/>
                </a:lnTo>
                <a:lnTo>
                  <a:pt x="187198" y="8636"/>
                </a:lnTo>
                <a:lnTo>
                  <a:pt x="217805" y="6476"/>
                </a:lnTo>
                <a:lnTo>
                  <a:pt x="250571" y="5334"/>
                </a:lnTo>
                <a:lnTo>
                  <a:pt x="285496" y="5334"/>
                </a:lnTo>
                <a:lnTo>
                  <a:pt x="321945" y="8636"/>
                </a:lnTo>
                <a:lnTo>
                  <a:pt x="357886" y="9651"/>
                </a:lnTo>
                <a:lnTo>
                  <a:pt x="396113" y="7493"/>
                </a:lnTo>
                <a:lnTo>
                  <a:pt x="439928" y="9651"/>
                </a:lnTo>
                <a:lnTo>
                  <a:pt x="481330" y="19812"/>
                </a:lnTo>
                <a:lnTo>
                  <a:pt x="517779" y="27305"/>
                </a:lnTo>
                <a:lnTo>
                  <a:pt x="550799" y="33781"/>
                </a:lnTo>
                <a:lnTo>
                  <a:pt x="585724" y="40259"/>
                </a:lnTo>
                <a:lnTo>
                  <a:pt x="619633" y="47879"/>
                </a:lnTo>
                <a:lnTo>
                  <a:pt x="646938" y="52197"/>
                </a:lnTo>
                <a:lnTo>
                  <a:pt x="672211" y="54737"/>
                </a:lnTo>
                <a:lnTo>
                  <a:pt x="696341" y="56895"/>
                </a:lnTo>
                <a:lnTo>
                  <a:pt x="717169" y="57912"/>
                </a:lnTo>
                <a:lnTo>
                  <a:pt x="733425" y="57912"/>
                </a:lnTo>
                <a:lnTo>
                  <a:pt x="742061" y="5219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65047"/>
            <a:ext cx="1826895" cy="626110"/>
            <a:chOff x="1213103" y="765047"/>
            <a:chExt cx="1826895" cy="626110"/>
          </a:xfrm>
        </p:grpSpPr>
        <p:sp>
          <p:nvSpPr>
            <p:cNvPr id="3" name="object 3"/>
            <p:cNvSpPr/>
            <p:nvPr/>
          </p:nvSpPr>
          <p:spPr>
            <a:xfrm>
              <a:off x="1225295" y="765047"/>
              <a:ext cx="1814322" cy="6042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03831" y="792479"/>
              <a:ext cx="85420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8554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06296" y="475488"/>
                  </a:lnTo>
                  <a:lnTo>
                    <a:pt x="1685544" y="396239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397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06296" y="475488"/>
                  </a:moveTo>
                  <a:lnTo>
                    <a:pt x="1622171" y="412114"/>
                  </a:lnTo>
                  <a:lnTo>
                    <a:pt x="1685544" y="396239"/>
                  </a:lnTo>
                  <a:lnTo>
                    <a:pt x="160629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685544" y="0"/>
                  </a:lnTo>
                  <a:lnTo>
                    <a:pt x="168554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3724" y="840104"/>
            <a:ext cx="579247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469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Skin</a:t>
            </a: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173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rough, </a:t>
            </a:r>
            <a:r>
              <a:rPr sz="1500" spc="-135" dirty="0">
                <a:latin typeface="Arial Black"/>
                <a:cs typeface="Arial Black"/>
              </a:rPr>
              <a:t>dry </a:t>
            </a: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(without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glands)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145" dirty="0">
                <a:latin typeface="Arial Black"/>
                <a:cs typeface="Arial Black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cornified.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05" dirty="0">
                <a:latin typeface="Arial Black"/>
                <a:cs typeface="Arial Black"/>
              </a:rPr>
              <a:t>An </a:t>
            </a:r>
            <a:r>
              <a:rPr sz="1500" spc="-185" dirty="0">
                <a:latin typeface="Arial Black"/>
                <a:cs typeface="Arial Black"/>
              </a:rPr>
              <a:t>exoskeleton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125" dirty="0">
                <a:solidFill>
                  <a:srgbClr val="CC0000"/>
                </a:solidFill>
                <a:latin typeface="Arial Black"/>
                <a:cs typeface="Arial Black"/>
              </a:rPr>
              <a:t> 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horny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epidermal </a:t>
            </a:r>
            <a:r>
              <a:rPr sz="1500" b="1" u="heavy" spc="-6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scales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229" dirty="0">
                <a:latin typeface="Arial Black"/>
                <a:cs typeface="Arial Black"/>
              </a:rPr>
              <a:t>is </a:t>
            </a:r>
            <a:r>
              <a:rPr sz="1500" spc="-254" dirty="0">
                <a:latin typeface="Arial Black"/>
                <a:cs typeface="Arial Black"/>
              </a:rPr>
              <a:t>al </a:t>
            </a:r>
            <a:r>
              <a:rPr sz="1500" spc="-980" dirty="0">
                <a:latin typeface="Arial Black"/>
                <a:cs typeface="Arial Black"/>
              </a:rPr>
              <a:t>w</a:t>
            </a:r>
            <a:r>
              <a:rPr sz="1500" spc="320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ays</a:t>
            </a:r>
            <a:r>
              <a:rPr sz="1500" spc="-310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present.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</a:t>
            </a:r>
            <a:r>
              <a:rPr sz="1500" spc="-165" dirty="0">
                <a:latin typeface="Arial Black"/>
                <a:cs typeface="Arial Black"/>
              </a:rPr>
              <a:t>is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periodically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sloughed </a:t>
            </a: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off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95" dirty="0">
                <a:latin typeface="Arial Black"/>
                <a:cs typeface="Arial Black"/>
              </a:rPr>
              <a:t>pieces </a:t>
            </a:r>
            <a:r>
              <a:rPr sz="1500" spc="-150" dirty="0">
                <a:latin typeface="Arial Black"/>
                <a:cs typeface="Arial Black"/>
              </a:rPr>
              <a:t>or </a:t>
            </a:r>
            <a:r>
              <a:rPr sz="1500" spc="-200" dirty="0">
                <a:latin typeface="Arial Black"/>
                <a:cs typeface="Arial Black"/>
              </a:rPr>
              <a:t>as a </a:t>
            </a:r>
            <a:r>
              <a:rPr sz="1500" spc="-160" dirty="0">
                <a:latin typeface="Arial Black"/>
                <a:cs typeface="Arial Black"/>
              </a:rPr>
              <a:t>whole</a:t>
            </a:r>
            <a:r>
              <a:rPr sz="1500" spc="114" dirty="0">
                <a:latin typeface="Arial Black"/>
                <a:cs typeface="Arial Black"/>
              </a:rPr>
              <a:t> </a:t>
            </a:r>
            <a:r>
              <a:rPr sz="1500" spc="-150" dirty="0">
                <a:latin typeface="Arial Black"/>
                <a:cs typeface="Arial Black"/>
              </a:rPr>
              <a:t>(moulting).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895088" y="2868167"/>
            <a:ext cx="3828288" cy="20513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64029" y="1578990"/>
            <a:ext cx="504825" cy="67310"/>
          </a:xfrm>
          <a:custGeom>
            <a:avLst/>
            <a:gdLst/>
            <a:ahLst/>
            <a:cxnLst/>
            <a:rect l="l" t="t" r="r" b="b"/>
            <a:pathLst>
              <a:path w="504825" h="67310">
                <a:moveTo>
                  <a:pt x="5842" y="5334"/>
                </a:moveTo>
                <a:lnTo>
                  <a:pt x="5842" y="5334"/>
                </a:lnTo>
                <a:lnTo>
                  <a:pt x="0" y="0"/>
                </a:lnTo>
                <a:lnTo>
                  <a:pt x="0" y="0"/>
                </a:lnTo>
                <a:lnTo>
                  <a:pt x="19812" y="8636"/>
                </a:lnTo>
                <a:lnTo>
                  <a:pt x="32765" y="18669"/>
                </a:lnTo>
                <a:lnTo>
                  <a:pt x="47243" y="26924"/>
                </a:lnTo>
                <a:lnTo>
                  <a:pt x="61213" y="35941"/>
                </a:lnTo>
                <a:lnTo>
                  <a:pt x="77850" y="43180"/>
                </a:lnTo>
                <a:lnTo>
                  <a:pt x="98678" y="47879"/>
                </a:lnTo>
                <a:lnTo>
                  <a:pt x="118109" y="48895"/>
                </a:lnTo>
                <a:lnTo>
                  <a:pt x="138937" y="50037"/>
                </a:lnTo>
                <a:lnTo>
                  <a:pt x="160274" y="48895"/>
                </a:lnTo>
                <a:lnTo>
                  <a:pt x="178562" y="47879"/>
                </a:lnTo>
                <a:lnTo>
                  <a:pt x="197357" y="44577"/>
                </a:lnTo>
                <a:lnTo>
                  <a:pt x="215011" y="39878"/>
                </a:lnTo>
                <a:lnTo>
                  <a:pt x="231139" y="35941"/>
                </a:lnTo>
                <a:lnTo>
                  <a:pt x="248412" y="30225"/>
                </a:lnTo>
                <a:lnTo>
                  <a:pt x="266064" y="26924"/>
                </a:lnTo>
                <a:lnTo>
                  <a:pt x="284733" y="26924"/>
                </a:lnTo>
                <a:lnTo>
                  <a:pt x="301370" y="28067"/>
                </a:lnTo>
                <a:lnTo>
                  <a:pt x="317881" y="30225"/>
                </a:lnTo>
                <a:lnTo>
                  <a:pt x="334137" y="33400"/>
                </a:lnTo>
                <a:lnTo>
                  <a:pt x="350265" y="37084"/>
                </a:lnTo>
                <a:lnTo>
                  <a:pt x="366902" y="41021"/>
                </a:lnTo>
                <a:lnTo>
                  <a:pt x="383413" y="46736"/>
                </a:lnTo>
                <a:lnTo>
                  <a:pt x="399669" y="51816"/>
                </a:lnTo>
                <a:lnTo>
                  <a:pt x="416178" y="56515"/>
                </a:lnTo>
                <a:lnTo>
                  <a:pt x="432434" y="60833"/>
                </a:lnTo>
                <a:lnTo>
                  <a:pt x="448944" y="65150"/>
                </a:lnTo>
                <a:lnTo>
                  <a:pt x="466597" y="67310"/>
                </a:lnTo>
                <a:lnTo>
                  <a:pt x="484250" y="67310"/>
                </a:lnTo>
                <a:lnTo>
                  <a:pt x="497205" y="67310"/>
                </a:lnTo>
                <a:lnTo>
                  <a:pt x="504697" y="618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396998" y="1614931"/>
            <a:ext cx="1624965" cy="26034"/>
          </a:xfrm>
          <a:custGeom>
            <a:avLst/>
            <a:gdLst/>
            <a:ahLst/>
            <a:cxnLst/>
            <a:rect l="l" t="t" r="r" b="b"/>
            <a:pathLst>
              <a:path w="1624964" h="26035">
                <a:moveTo>
                  <a:pt x="-9525" y="12953"/>
                </a:moveTo>
                <a:lnTo>
                  <a:pt x="1634489" y="12953"/>
                </a:lnTo>
              </a:path>
            </a:pathLst>
          </a:custGeom>
          <a:ln w="44957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19195" y="1194434"/>
            <a:ext cx="245745" cy="210820"/>
          </a:xfrm>
          <a:custGeom>
            <a:avLst/>
            <a:gdLst/>
            <a:ahLst/>
            <a:cxnLst/>
            <a:rect l="l" t="t" r="r" b="b"/>
            <a:pathLst>
              <a:path w="245745" h="210819">
                <a:moveTo>
                  <a:pt x="0" y="191135"/>
                </a:moveTo>
                <a:lnTo>
                  <a:pt x="0" y="191135"/>
                </a:lnTo>
                <a:lnTo>
                  <a:pt x="2159" y="199771"/>
                </a:lnTo>
                <a:lnTo>
                  <a:pt x="1016" y="210565"/>
                </a:lnTo>
                <a:lnTo>
                  <a:pt x="1016" y="210565"/>
                </a:lnTo>
                <a:lnTo>
                  <a:pt x="13335" y="204088"/>
                </a:lnTo>
                <a:lnTo>
                  <a:pt x="24130" y="193293"/>
                </a:lnTo>
                <a:lnTo>
                  <a:pt x="37083" y="181483"/>
                </a:lnTo>
                <a:lnTo>
                  <a:pt x="54737" y="167004"/>
                </a:lnTo>
                <a:lnTo>
                  <a:pt x="72390" y="151891"/>
                </a:lnTo>
                <a:lnTo>
                  <a:pt x="88900" y="136778"/>
                </a:lnTo>
                <a:lnTo>
                  <a:pt x="104013" y="123825"/>
                </a:lnTo>
                <a:lnTo>
                  <a:pt x="119126" y="110871"/>
                </a:lnTo>
                <a:lnTo>
                  <a:pt x="134619" y="98678"/>
                </a:lnTo>
                <a:lnTo>
                  <a:pt x="149732" y="90042"/>
                </a:lnTo>
                <a:lnTo>
                  <a:pt x="162052" y="80263"/>
                </a:lnTo>
                <a:lnTo>
                  <a:pt x="172084" y="71627"/>
                </a:lnTo>
                <a:lnTo>
                  <a:pt x="181737" y="62991"/>
                </a:lnTo>
                <a:lnTo>
                  <a:pt x="192531" y="53339"/>
                </a:lnTo>
                <a:lnTo>
                  <a:pt x="204469" y="43561"/>
                </a:lnTo>
                <a:lnTo>
                  <a:pt x="216662" y="33909"/>
                </a:lnTo>
                <a:lnTo>
                  <a:pt x="228981" y="22733"/>
                </a:lnTo>
                <a:lnTo>
                  <a:pt x="239776" y="14097"/>
                </a:lnTo>
                <a:lnTo>
                  <a:pt x="245491" y="9016"/>
                </a:lnTo>
                <a:lnTo>
                  <a:pt x="232156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62959" y="1175257"/>
            <a:ext cx="144779" cy="1468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3587241" y="892936"/>
            <a:ext cx="402590" cy="402590"/>
            <a:chOff x="3587241" y="892936"/>
            <a:chExt cx="402590" cy="402590"/>
          </a:xfrm>
        </p:grpSpPr>
        <p:sp>
          <p:nvSpPr>
            <p:cNvPr id="16" name="object 16"/>
            <p:cNvSpPr/>
            <p:nvPr/>
          </p:nvSpPr>
          <p:spPr>
            <a:xfrm>
              <a:off x="3587241" y="1057909"/>
              <a:ext cx="73152" cy="1611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614419" y="102057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697096" y="1038478"/>
              <a:ext cx="194055" cy="15328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900296" y="902461"/>
              <a:ext cx="80010" cy="383540"/>
            </a:xfrm>
            <a:custGeom>
              <a:avLst/>
              <a:gdLst/>
              <a:ahLst/>
              <a:cxnLst/>
              <a:rect l="l" t="t" r="r" b="b"/>
              <a:pathLst>
                <a:path w="80010" h="383540">
                  <a:moveTo>
                    <a:pt x="1142" y="25908"/>
                  </a:moveTo>
                  <a:lnTo>
                    <a:pt x="0" y="11557"/>
                  </a:lnTo>
                  <a:lnTo>
                    <a:pt x="1142" y="0"/>
                  </a:lnTo>
                  <a:lnTo>
                    <a:pt x="9778" y="16256"/>
                  </a:lnTo>
                  <a:lnTo>
                    <a:pt x="12953" y="38862"/>
                  </a:lnTo>
                  <a:lnTo>
                    <a:pt x="15112" y="68072"/>
                  </a:lnTo>
                  <a:lnTo>
                    <a:pt x="17272" y="95376"/>
                  </a:lnTo>
                  <a:lnTo>
                    <a:pt x="19812" y="119252"/>
                  </a:lnTo>
                  <a:lnTo>
                    <a:pt x="20827" y="141859"/>
                  </a:lnTo>
                  <a:lnTo>
                    <a:pt x="21970" y="168148"/>
                  </a:lnTo>
                  <a:lnTo>
                    <a:pt x="21970" y="190881"/>
                  </a:lnTo>
                  <a:lnTo>
                    <a:pt x="22732" y="209169"/>
                  </a:lnTo>
                  <a:lnTo>
                    <a:pt x="23749" y="227964"/>
                  </a:lnTo>
                  <a:lnTo>
                    <a:pt x="23749" y="245617"/>
                  </a:lnTo>
                  <a:lnTo>
                    <a:pt x="25907" y="262509"/>
                  </a:lnTo>
                  <a:lnTo>
                    <a:pt x="28448" y="284479"/>
                  </a:lnTo>
                  <a:lnTo>
                    <a:pt x="30606" y="308228"/>
                  </a:lnTo>
                  <a:lnTo>
                    <a:pt x="32765" y="334517"/>
                  </a:lnTo>
                  <a:lnTo>
                    <a:pt x="34925" y="358648"/>
                  </a:lnTo>
                  <a:lnTo>
                    <a:pt x="34925" y="376936"/>
                  </a:lnTo>
                  <a:lnTo>
                    <a:pt x="30606" y="383032"/>
                  </a:lnTo>
                </a:path>
                <a:path w="80010" h="383540">
                  <a:moveTo>
                    <a:pt x="17272" y="144399"/>
                  </a:moveTo>
                  <a:lnTo>
                    <a:pt x="28448" y="137922"/>
                  </a:lnTo>
                  <a:lnTo>
                    <a:pt x="42544" y="135762"/>
                  </a:lnTo>
                  <a:lnTo>
                    <a:pt x="59054" y="136778"/>
                  </a:lnTo>
                  <a:lnTo>
                    <a:pt x="73151" y="144399"/>
                  </a:lnTo>
                  <a:lnTo>
                    <a:pt x="79628" y="161671"/>
                  </a:lnTo>
                  <a:lnTo>
                    <a:pt x="75564" y="183261"/>
                  </a:lnTo>
                  <a:lnTo>
                    <a:pt x="64388" y="204215"/>
                  </a:lnTo>
                  <a:lnTo>
                    <a:pt x="50418" y="22250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82084" y="10990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097782" y="789685"/>
            <a:ext cx="394335" cy="401320"/>
            <a:chOff x="4097782" y="789685"/>
            <a:chExt cx="394335" cy="401320"/>
          </a:xfrm>
        </p:grpSpPr>
        <p:sp>
          <p:nvSpPr>
            <p:cNvPr id="22" name="object 22"/>
            <p:cNvSpPr/>
            <p:nvPr/>
          </p:nvSpPr>
          <p:spPr>
            <a:xfrm>
              <a:off x="4107307" y="799210"/>
              <a:ext cx="132080" cy="382270"/>
            </a:xfrm>
            <a:custGeom>
              <a:avLst/>
              <a:gdLst/>
              <a:ahLst/>
              <a:cxnLst/>
              <a:rect l="l" t="t" r="r" b="b"/>
              <a:pathLst>
                <a:path w="132079" h="382269">
                  <a:moveTo>
                    <a:pt x="132079" y="3937"/>
                  </a:moveTo>
                  <a:lnTo>
                    <a:pt x="125602" y="0"/>
                  </a:lnTo>
                  <a:lnTo>
                    <a:pt x="112648" y="2159"/>
                  </a:lnTo>
                  <a:lnTo>
                    <a:pt x="96138" y="10795"/>
                  </a:lnTo>
                  <a:lnTo>
                    <a:pt x="81025" y="24764"/>
                  </a:lnTo>
                  <a:lnTo>
                    <a:pt x="68706" y="42417"/>
                  </a:lnTo>
                  <a:lnTo>
                    <a:pt x="58673" y="57530"/>
                  </a:lnTo>
                  <a:lnTo>
                    <a:pt x="51180" y="72643"/>
                  </a:lnTo>
                  <a:lnTo>
                    <a:pt x="42417" y="88900"/>
                  </a:lnTo>
                  <a:lnTo>
                    <a:pt x="33781" y="106172"/>
                  </a:lnTo>
                  <a:lnTo>
                    <a:pt x="23748" y="127000"/>
                  </a:lnTo>
                  <a:lnTo>
                    <a:pt x="15112" y="151511"/>
                  </a:lnTo>
                  <a:lnTo>
                    <a:pt x="7619" y="174625"/>
                  </a:lnTo>
                  <a:lnTo>
                    <a:pt x="1777" y="194055"/>
                  </a:lnTo>
                  <a:lnTo>
                    <a:pt x="0" y="214884"/>
                  </a:lnTo>
                  <a:lnTo>
                    <a:pt x="0" y="237871"/>
                  </a:lnTo>
                  <a:lnTo>
                    <a:pt x="1777" y="267080"/>
                  </a:lnTo>
                  <a:lnTo>
                    <a:pt x="7619" y="297307"/>
                  </a:lnTo>
                  <a:lnTo>
                    <a:pt x="15112" y="323596"/>
                  </a:lnTo>
                  <a:lnTo>
                    <a:pt x="23748" y="343026"/>
                  </a:lnTo>
                  <a:lnTo>
                    <a:pt x="38100" y="358139"/>
                  </a:lnTo>
                  <a:lnTo>
                    <a:pt x="56895" y="370459"/>
                  </a:lnTo>
                  <a:lnTo>
                    <a:pt x="75183" y="379729"/>
                  </a:lnTo>
                  <a:lnTo>
                    <a:pt x="93979" y="381888"/>
                  </a:lnTo>
                  <a:lnTo>
                    <a:pt x="111632" y="378713"/>
                  </a:lnTo>
                  <a:lnTo>
                    <a:pt x="124587" y="36715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286758" y="836421"/>
              <a:ext cx="205231" cy="25234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4553711" y="8470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573523" y="1014094"/>
            <a:ext cx="10795" cy="10160"/>
          </a:xfrm>
          <a:custGeom>
            <a:avLst/>
            <a:gdLst/>
            <a:ahLst/>
            <a:cxnLst/>
            <a:rect l="l" t="t" r="r" b="b"/>
            <a:pathLst>
              <a:path w="10795" h="10159">
                <a:moveTo>
                  <a:pt x="0" y="9778"/>
                </a:moveTo>
                <a:lnTo>
                  <a:pt x="1079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718430" y="807973"/>
            <a:ext cx="219202" cy="2221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90972" y="784224"/>
            <a:ext cx="315594" cy="2231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5362066" y="676655"/>
            <a:ext cx="262255" cy="412115"/>
            <a:chOff x="5362066" y="676655"/>
            <a:chExt cx="262255" cy="412115"/>
          </a:xfrm>
        </p:grpSpPr>
        <p:sp>
          <p:nvSpPr>
            <p:cNvPr id="29" name="object 29"/>
            <p:cNvSpPr/>
            <p:nvPr/>
          </p:nvSpPr>
          <p:spPr>
            <a:xfrm>
              <a:off x="5362066" y="760094"/>
              <a:ext cx="109093" cy="19405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12688" y="686180"/>
              <a:ext cx="102235" cy="355600"/>
            </a:xfrm>
            <a:custGeom>
              <a:avLst/>
              <a:gdLst/>
              <a:ahLst/>
              <a:cxnLst/>
              <a:rect l="l" t="t" r="r" b="b"/>
              <a:pathLst>
                <a:path w="102235" h="355600">
                  <a:moveTo>
                    <a:pt x="0" y="0"/>
                  </a:moveTo>
                  <a:lnTo>
                    <a:pt x="14477" y="0"/>
                  </a:lnTo>
                  <a:lnTo>
                    <a:pt x="26288" y="4317"/>
                  </a:lnTo>
                  <a:lnTo>
                    <a:pt x="42925" y="12953"/>
                  </a:lnTo>
                  <a:lnTo>
                    <a:pt x="60578" y="26288"/>
                  </a:lnTo>
                  <a:lnTo>
                    <a:pt x="75691" y="39877"/>
                  </a:lnTo>
                  <a:lnTo>
                    <a:pt x="86868" y="54990"/>
                  </a:lnTo>
                  <a:lnTo>
                    <a:pt x="93980" y="71627"/>
                  </a:lnTo>
                  <a:lnTo>
                    <a:pt x="99822" y="89915"/>
                  </a:lnTo>
                  <a:lnTo>
                    <a:pt x="101981" y="110870"/>
                  </a:lnTo>
                  <a:lnTo>
                    <a:pt x="101981" y="131317"/>
                  </a:lnTo>
                  <a:lnTo>
                    <a:pt x="100837" y="150748"/>
                  </a:lnTo>
                  <a:lnTo>
                    <a:pt x="98678" y="171703"/>
                  </a:lnTo>
                  <a:lnTo>
                    <a:pt x="92963" y="191134"/>
                  </a:lnTo>
                  <a:lnTo>
                    <a:pt x="87884" y="208406"/>
                  </a:lnTo>
                  <a:lnTo>
                    <a:pt x="82169" y="224916"/>
                  </a:lnTo>
                  <a:lnTo>
                    <a:pt x="76708" y="241172"/>
                  </a:lnTo>
                  <a:lnTo>
                    <a:pt x="70231" y="259460"/>
                  </a:lnTo>
                  <a:lnTo>
                    <a:pt x="35306" y="35521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92698" y="107924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751076" y="1829816"/>
            <a:ext cx="935355" cy="16510"/>
          </a:xfrm>
          <a:custGeom>
            <a:avLst/>
            <a:gdLst/>
            <a:ahLst/>
            <a:cxnLst/>
            <a:rect l="l" t="t" r="r" b="b"/>
            <a:pathLst>
              <a:path w="935355" h="16510">
                <a:moveTo>
                  <a:pt x="0" y="0"/>
                </a:moveTo>
                <a:lnTo>
                  <a:pt x="0" y="0"/>
                </a:lnTo>
                <a:lnTo>
                  <a:pt x="10794" y="3302"/>
                </a:lnTo>
                <a:lnTo>
                  <a:pt x="25273" y="4318"/>
                </a:lnTo>
                <a:lnTo>
                  <a:pt x="42925" y="6477"/>
                </a:lnTo>
                <a:lnTo>
                  <a:pt x="62356" y="7620"/>
                </a:lnTo>
                <a:lnTo>
                  <a:pt x="83185" y="8636"/>
                </a:lnTo>
                <a:lnTo>
                  <a:pt x="103759" y="8636"/>
                </a:lnTo>
                <a:lnTo>
                  <a:pt x="127126" y="8636"/>
                </a:lnTo>
                <a:lnTo>
                  <a:pt x="149732" y="7620"/>
                </a:lnTo>
                <a:lnTo>
                  <a:pt x="170687" y="7620"/>
                </a:lnTo>
                <a:lnTo>
                  <a:pt x="190500" y="7620"/>
                </a:lnTo>
                <a:lnTo>
                  <a:pt x="210312" y="8636"/>
                </a:lnTo>
                <a:lnTo>
                  <a:pt x="228981" y="9779"/>
                </a:lnTo>
                <a:lnTo>
                  <a:pt x="247396" y="10795"/>
                </a:lnTo>
                <a:lnTo>
                  <a:pt x="265049" y="10795"/>
                </a:lnTo>
                <a:lnTo>
                  <a:pt x="283718" y="10795"/>
                </a:lnTo>
                <a:lnTo>
                  <a:pt x="303149" y="11937"/>
                </a:lnTo>
                <a:lnTo>
                  <a:pt x="322961" y="10795"/>
                </a:lnTo>
                <a:lnTo>
                  <a:pt x="341630" y="10795"/>
                </a:lnTo>
                <a:lnTo>
                  <a:pt x="360044" y="11937"/>
                </a:lnTo>
                <a:lnTo>
                  <a:pt x="380873" y="12954"/>
                </a:lnTo>
                <a:lnTo>
                  <a:pt x="405003" y="12954"/>
                </a:lnTo>
                <a:lnTo>
                  <a:pt x="429132" y="12954"/>
                </a:lnTo>
                <a:lnTo>
                  <a:pt x="454406" y="12954"/>
                </a:lnTo>
                <a:lnTo>
                  <a:pt x="479551" y="11937"/>
                </a:lnTo>
                <a:lnTo>
                  <a:pt x="505841" y="11937"/>
                </a:lnTo>
                <a:lnTo>
                  <a:pt x="529971" y="12954"/>
                </a:lnTo>
                <a:lnTo>
                  <a:pt x="549401" y="12954"/>
                </a:lnTo>
                <a:lnTo>
                  <a:pt x="568071" y="12954"/>
                </a:lnTo>
                <a:lnTo>
                  <a:pt x="591185" y="12954"/>
                </a:lnTo>
                <a:lnTo>
                  <a:pt x="615315" y="12954"/>
                </a:lnTo>
                <a:lnTo>
                  <a:pt x="642619" y="12954"/>
                </a:lnTo>
                <a:lnTo>
                  <a:pt x="672211" y="12954"/>
                </a:lnTo>
                <a:lnTo>
                  <a:pt x="672211" y="12954"/>
                </a:lnTo>
                <a:lnTo>
                  <a:pt x="700532" y="14097"/>
                </a:lnTo>
                <a:lnTo>
                  <a:pt x="730504" y="14097"/>
                </a:lnTo>
                <a:lnTo>
                  <a:pt x="759587" y="15112"/>
                </a:lnTo>
                <a:lnTo>
                  <a:pt x="790194" y="16256"/>
                </a:lnTo>
                <a:lnTo>
                  <a:pt x="817626" y="16256"/>
                </a:lnTo>
                <a:lnTo>
                  <a:pt x="842010" y="15112"/>
                </a:lnTo>
                <a:lnTo>
                  <a:pt x="862584" y="15112"/>
                </a:lnTo>
                <a:lnTo>
                  <a:pt x="879094" y="16256"/>
                </a:lnTo>
                <a:lnTo>
                  <a:pt x="895350" y="16256"/>
                </a:lnTo>
                <a:lnTo>
                  <a:pt x="909701" y="15112"/>
                </a:lnTo>
                <a:lnTo>
                  <a:pt x="921638" y="14097"/>
                </a:lnTo>
                <a:lnTo>
                  <a:pt x="934974" y="97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68264" y="18244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791461" y="2076069"/>
            <a:ext cx="2099310" cy="29845"/>
          </a:xfrm>
          <a:custGeom>
            <a:avLst/>
            <a:gdLst/>
            <a:ahLst/>
            <a:cxnLst/>
            <a:rect l="l" t="t" r="r" b="b"/>
            <a:pathLst>
              <a:path w="2099310" h="29844">
                <a:moveTo>
                  <a:pt x="-9525" y="14795"/>
                </a:moveTo>
                <a:lnTo>
                  <a:pt x="2108327" y="14795"/>
                </a:lnTo>
              </a:path>
            </a:pathLst>
          </a:custGeom>
          <a:ln w="48641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18634" y="2089403"/>
            <a:ext cx="467359" cy="17780"/>
          </a:xfrm>
          <a:custGeom>
            <a:avLst/>
            <a:gdLst/>
            <a:ahLst/>
            <a:cxnLst/>
            <a:rect l="l" t="t" r="r" b="b"/>
            <a:pathLst>
              <a:path w="467360" h="17780">
                <a:moveTo>
                  <a:pt x="0" y="0"/>
                </a:moveTo>
                <a:lnTo>
                  <a:pt x="15112" y="3301"/>
                </a:lnTo>
                <a:lnTo>
                  <a:pt x="34543" y="3301"/>
                </a:lnTo>
                <a:lnTo>
                  <a:pt x="60832" y="3301"/>
                </a:lnTo>
                <a:lnTo>
                  <a:pt x="90297" y="3937"/>
                </a:lnTo>
                <a:lnTo>
                  <a:pt x="116966" y="5080"/>
                </a:lnTo>
                <a:lnTo>
                  <a:pt x="144399" y="3937"/>
                </a:lnTo>
                <a:lnTo>
                  <a:pt x="173862" y="3937"/>
                </a:lnTo>
                <a:lnTo>
                  <a:pt x="201167" y="5080"/>
                </a:lnTo>
                <a:lnTo>
                  <a:pt x="232917" y="7619"/>
                </a:lnTo>
                <a:lnTo>
                  <a:pt x="266700" y="10794"/>
                </a:lnTo>
                <a:lnTo>
                  <a:pt x="295148" y="11937"/>
                </a:lnTo>
                <a:lnTo>
                  <a:pt x="317118" y="12572"/>
                </a:lnTo>
                <a:lnTo>
                  <a:pt x="335914" y="10794"/>
                </a:lnTo>
                <a:lnTo>
                  <a:pt x="354584" y="9778"/>
                </a:lnTo>
                <a:lnTo>
                  <a:pt x="373252" y="10794"/>
                </a:lnTo>
                <a:lnTo>
                  <a:pt x="392811" y="11937"/>
                </a:lnTo>
                <a:lnTo>
                  <a:pt x="412495" y="14096"/>
                </a:lnTo>
                <a:lnTo>
                  <a:pt x="412495" y="14096"/>
                </a:lnTo>
                <a:lnTo>
                  <a:pt x="433069" y="16256"/>
                </a:lnTo>
                <a:lnTo>
                  <a:pt x="454278" y="17271"/>
                </a:lnTo>
                <a:lnTo>
                  <a:pt x="467232" y="172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12536" y="2106675"/>
            <a:ext cx="1370965" cy="31750"/>
          </a:xfrm>
          <a:custGeom>
            <a:avLst/>
            <a:gdLst/>
            <a:ahLst/>
            <a:cxnLst/>
            <a:rect l="l" t="t" r="r" b="b"/>
            <a:pathLst>
              <a:path w="1370965" h="31750">
                <a:moveTo>
                  <a:pt x="0" y="14097"/>
                </a:moveTo>
                <a:lnTo>
                  <a:pt x="10795" y="15112"/>
                </a:lnTo>
                <a:lnTo>
                  <a:pt x="24891" y="15112"/>
                </a:lnTo>
                <a:lnTo>
                  <a:pt x="40386" y="12954"/>
                </a:lnTo>
                <a:lnTo>
                  <a:pt x="58038" y="10795"/>
                </a:lnTo>
                <a:lnTo>
                  <a:pt x="77850" y="9779"/>
                </a:lnTo>
                <a:lnTo>
                  <a:pt x="96138" y="10795"/>
                </a:lnTo>
                <a:lnTo>
                  <a:pt x="120650" y="11937"/>
                </a:lnTo>
                <a:lnTo>
                  <a:pt x="146558" y="11937"/>
                </a:lnTo>
                <a:lnTo>
                  <a:pt x="169672" y="10795"/>
                </a:lnTo>
                <a:lnTo>
                  <a:pt x="195834" y="9779"/>
                </a:lnTo>
                <a:lnTo>
                  <a:pt x="225425" y="9779"/>
                </a:lnTo>
                <a:lnTo>
                  <a:pt x="252729" y="10795"/>
                </a:lnTo>
                <a:lnTo>
                  <a:pt x="276860" y="10795"/>
                </a:lnTo>
                <a:lnTo>
                  <a:pt x="300989" y="10795"/>
                </a:lnTo>
                <a:lnTo>
                  <a:pt x="328422" y="11937"/>
                </a:lnTo>
                <a:lnTo>
                  <a:pt x="354711" y="12954"/>
                </a:lnTo>
                <a:lnTo>
                  <a:pt x="379857" y="10795"/>
                </a:lnTo>
                <a:lnTo>
                  <a:pt x="408304" y="8636"/>
                </a:lnTo>
                <a:lnTo>
                  <a:pt x="437768" y="7620"/>
                </a:lnTo>
                <a:lnTo>
                  <a:pt x="469518" y="9779"/>
                </a:lnTo>
                <a:lnTo>
                  <a:pt x="500507" y="11937"/>
                </a:lnTo>
                <a:lnTo>
                  <a:pt x="530987" y="12954"/>
                </a:lnTo>
                <a:lnTo>
                  <a:pt x="562737" y="10795"/>
                </a:lnTo>
                <a:lnTo>
                  <a:pt x="595502" y="6096"/>
                </a:lnTo>
                <a:lnTo>
                  <a:pt x="626110" y="4318"/>
                </a:lnTo>
                <a:lnTo>
                  <a:pt x="659257" y="4318"/>
                </a:lnTo>
                <a:lnTo>
                  <a:pt x="695198" y="4318"/>
                </a:lnTo>
                <a:lnTo>
                  <a:pt x="731265" y="4318"/>
                </a:lnTo>
                <a:lnTo>
                  <a:pt x="766190" y="3302"/>
                </a:lnTo>
                <a:lnTo>
                  <a:pt x="803528" y="3302"/>
                </a:lnTo>
                <a:lnTo>
                  <a:pt x="841755" y="2159"/>
                </a:lnTo>
                <a:lnTo>
                  <a:pt x="882396" y="0"/>
                </a:lnTo>
                <a:lnTo>
                  <a:pt x="918717" y="0"/>
                </a:lnTo>
                <a:lnTo>
                  <a:pt x="954786" y="2159"/>
                </a:lnTo>
                <a:lnTo>
                  <a:pt x="994028" y="3302"/>
                </a:lnTo>
                <a:lnTo>
                  <a:pt x="1032510" y="4318"/>
                </a:lnTo>
                <a:lnTo>
                  <a:pt x="1067435" y="5080"/>
                </a:lnTo>
                <a:lnTo>
                  <a:pt x="1101343" y="6096"/>
                </a:lnTo>
                <a:lnTo>
                  <a:pt x="1136268" y="11937"/>
                </a:lnTo>
                <a:lnTo>
                  <a:pt x="1170432" y="18415"/>
                </a:lnTo>
                <a:lnTo>
                  <a:pt x="1198880" y="23749"/>
                </a:lnTo>
                <a:lnTo>
                  <a:pt x="1227328" y="28067"/>
                </a:lnTo>
                <a:lnTo>
                  <a:pt x="1255776" y="29210"/>
                </a:lnTo>
                <a:lnTo>
                  <a:pt x="1279906" y="29210"/>
                </a:lnTo>
                <a:lnTo>
                  <a:pt x="1297178" y="30225"/>
                </a:lnTo>
                <a:lnTo>
                  <a:pt x="1313688" y="31368"/>
                </a:lnTo>
                <a:lnTo>
                  <a:pt x="1330197" y="31368"/>
                </a:lnTo>
                <a:lnTo>
                  <a:pt x="1330197" y="31368"/>
                </a:lnTo>
                <a:lnTo>
                  <a:pt x="1345691" y="29210"/>
                </a:lnTo>
                <a:lnTo>
                  <a:pt x="1357630" y="24892"/>
                </a:lnTo>
                <a:lnTo>
                  <a:pt x="1366265" y="19431"/>
                </a:lnTo>
                <a:lnTo>
                  <a:pt x="1370584" y="107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75501" y="1794891"/>
            <a:ext cx="316865" cy="98425"/>
          </a:xfrm>
          <a:custGeom>
            <a:avLst/>
            <a:gdLst/>
            <a:ahLst/>
            <a:cxnLst/>
            <a:rect l="l" t="t" r="r" b="b"/>
            <a:pathLst>
              <a:path w="316865" h="98425">
                <a:moveTo>
                  <a:pt x="5460" y="62357"/>
                </a:moveTo>
                <a:lnTo>
                  <a:pt x="0" y="76073"/>
                </a:lnTo>
                <a:lnTo>
                  <a:pt x="0" y="88265"/>
                </a:lnTo>
                <a:lnTo>
                  <a:pt x="8635" y="96900"/>
                </a:lnTo>
                <a:lnTo>
                  <a:pt x="28448" y="97917"/>
                </a:lnTo>
                <a:lnTo>
                  <a:pt x="52577" y="91186"/>
                </a:lnTo>
                <a:lnTo>
                  <a:pt x="78867" y="85725"/>
                </a:lnTo>
                <a:lnTo>
                  <a:pt x="107315" y="80645"/>
                </a:lnTo>
                <a:lnTo>
                  <a:pt x="135763" y="73913"/>
                </a:lnTo>
                <a:lnTo>
                  <a:pt x="159893" y="67310"/>
                </a:lnTo>
                <a:lnTo>
                  <a:pt x="185039" y="62357"/>
                </a:lnTo>
                <a:lnTo>
                  <a:pt x="207009" y="57658"/>
                </a:lnTo>
                <a:lnTo>
                  <a:pt x="224663" y="53340"/>
                </a:lnTo>
                <a:lnTo>
                  <a:pt x="240919" y="47879"/>
                </a:lnTo>
                <a:lnTo>
                  <a:pt x="258191" y="41402"/>
                </a:lnTo>
                <a:lnTo>
                  <a:pt x="274700" y="32766"/>
                </a:lnTo>
                <a:lnTo>
                  <a:pt x="289178" y="25908"/>
                </a:lnTo>
                <a:lnTo>
                  <a:pt x="300990" y="17653"/>
                </a:lnTo>
                <a:lnTo>
                  <a:pt x="310006" y="9017"/>
                </a:lnTo>
                <a:lnTo>
                  <a:pt x="316483" y="0"/>
                </a:lnTo>
              </a:path>
              <a:path w="316865" h="98425">
                <a:moveTo>
                  <a:pt x="311023" y="11175"/>
                </a:moveTo>
                <a:lnTo>
                  <a:pt x="311023" y="11175"/>
                </a:lnTo>
                <a:lnTo>
                  <a:pt x="310006" y="198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65047"/>
            <a:ext cx="1826895" cy="626110"/>
            <a:chOff x="1213103" y="765047"/>
            <a:chExt cx="1826895" cy="626110"/>
          </a:xfrm>
        </p:grpSpPr>
        <p:sp>
          <p:nvSpPr>
            <p:cNvPr id="3" name="object 3"/>
            <p:cNvSpPr/>
            <p:nvPr/>
          </p:nvSpPr>
          <p:spPr>
            <a:xfrm>
              <a:off x="1225295" y="765047"/>
              <a:ext cx="1814322" cy="6042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03831" y="792479"/>
              <a:ext cx="85420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8554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06296" y="475488"/>
                  </a:lnTo>
                  <a:lnTo>
                    <a:pt x="1685544" y="396239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397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06296" y="475488"/>
                  </a:moveTo>
                  <a:lnTo>
                    <a:pt x="1622171" y="412114"/>
                  </a:lnTo>
                  <a:lnTo>
                    <a:pt x="1685544" y="396239"/>
                  </a:lnTo>
                  <a:lnTo>
                    <a:pt x="160629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685544" y="0"/>
                  </a:lnTo>
                  <a:lnTo>
                    <a:pt x="168554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3724" y="840104"/>
            <a:ext cx="5886450" cy="1206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469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Skin</a:t>
            </a: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173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95" dirty="0">
                <a:latin typeface="Arial Black"/>
                <a:cs typeface="Arial Black"/>
              </a:rPr>
              <a:t>Scales </a:t>
            </a:r>
            <a:r>
              <a:rPr sz="1500" spc="-180" dirty="0">
                <a:latin typeface="Arial Black"/>
                <a:cs typeface="Arial Black"/>
              </a:rPr>
              <a:t>contain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waterproof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protein keratin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235" dirty="0">
                <a:latin typeface="Arial Black"/>
                <a:cs typeface="Arial Black"/>
              </a:rPr>
              <a:t>check </a:t>
            </a:r>
            <a:r>
              <a:rPr sz="1500" spc="-175" dirty="0">
                <a:latin typeface="Arial Black"/>
                <a:cs typeface="Arial Black"/>
              </a:rPr>
              <a:t>loss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90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water.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enables </a:t>
            </a:r>
            <a:r>
              <a:rPr sz="1500" spc="-165" dirty="0">
                <a:latin typeface="Arial Black"/>
                <a:cs typeface="Arial Black"/>
              </a:rPr>
              <a:t>reptiles to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live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on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dry</a:t>
            </a:r>
            <a:r>
              <a:rPr sz="1500" b="1" spc="10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land.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Bony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dermal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plates </a:t>
            </a:r>
            <a:r>
              <a:rPr sz="1500" spc="-185" dirty="0">
                <a:latin typeface="Arial Black"/>
                <a:cs typeface="Arial Black"/>
              </a:rPr>
              <a:t>may </a:t>
            </a:r>
            <a:r>
              <a:rPr sz="1500" spc="-180" dirty="0">
                <a:latin typeface="Arial Black"/>
                <a:cs typeface="Arial Black"/>
              </a:rPr>
              <a:t>a</a:t>
            </a:r>
            <a:r>
              <a:rPr sz="1500" u="heavy" spc="-18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lso</a:t>
            </a:r>
            <a:r>
              <a:rPr sz="1500" spc="-180" dirty="0">
                <a:latin typeface="Arial Black"/>
                <a:cs typeface="Arial Black"/>
              </a:rPr>
              <a:t> </a:t>
            </a:r>
            <a:r>
              <a:rPr sz="1500" spc="-204" dirty="0">
                <a:latin typeface="Arial Black"/>
                <a:cs typeface="Arial Black"/>
              </a:rPr>
              <a:t>occur </a:t>
            </a:r>
            <a:r>
              <a:rPr sz="1500" spc="-170" dirty="0">
                <a:latin typeface="Arial Black"/>
                <a:cs typeface="Arial Black"/>
              </a:rPr>
              <a:t>beneath the</a:t>
            </a:r>
            <a:r>
              <a:rPr sz="1500" spc="30" dirty="0">
                <a:latin typeface="Arial Black"/>
                <a:cs typeface="Arial Black"/>
              </a:rPr>
              <a:t> </a:t>
            </a:r>
            <a:r>
              <a:rPr sz="1500" spc="-200" dirty="0">
                <a:latin typeface="Arial Black"/>
                <a:cs typeface="Arial Black"/>
              </a:rPr>
              <a:t>scales.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219321" y="807338"/>
            <a:ext cx="161925" cy="400050"/>
          </a:xfrm>
          <a:custGeom>
            <a:avLst/>
            <a:gdLst/>
            <a:ahLst/>
            <a:cxnLst/>
            <a:rect l="l" t="t" r="r" b="b"/>
            <a:pathLst>
              <a:path w="161925" h="400050">
                <a:moveTo>
                  <a:pt x="161670" y="0"/>
                </a:moveTo>
                <a:lnTo>
                  <a:pt x="161670" y="0"/>
                </a:lnTo>
                <a:lnTo>
                  <a:pt x="118109" y="67437"/>
                </a:lnTo>
                <a:lnTo>
                  <a:pt x="105917" y="82804"/>
                </a:lnTo>
                <a:lnTo>
                  <a:pt x="92963" y="100202"/>
                </a:lnTo>
                <a:lnTo>
                  <a:pt x="77469" y="115315"/>
                </a:lnTo>
                <a:lnTo>
                  <a:pt x="65531" y="129286"/>
                </a:lnTo>
                <a:lnTo>
                  <a:pt x="30606" y="175768"/>
                </a:lnTo>
                <a:lnTo>
                  <a:pt x="39242" y="174625"/>
                </a:lnTo>
                <a:lnTo>
                  <a:pt x="51180" y="168529"/>
                </a:lnTo>
                <a:lnTo>
                  <a:pt x="66675" y="160655"/>
                </a:lnTo>
                <a:lnTo>
                  <a:pt x="83184" y="156337"/>
                </a:lnTo>
                <a:lnTo>
                  <a:pt x="99694" y="156337"/>
                </a:lnTo>
                <a:lnTo>
                  <a:pt x="115950" y="162813"/>
                </a:lnTo>
                <a:lnTo>
                  <a:pt x="130301" y="173989"/>
                </a:lnTo>
                <a:lnTo>
                  <a:pt x="141096" y="189102"/>
                </a:lnTo>
                <a:lnTo>
                  <a:pt x="148716" y="209550"/>
                </a:lnTo>
                <a:lnTo>
                  <a:pt x="151891" y="231521"/>
                </a:lnTo>
                <a:lnTo>
                  <a:pt x="151891" y="231521"/>
                </a:lnTo>
                <a:lnTo>
                  <a:pt x="138937" y="298831"/>
                </a:lnTo>
                <a:lnTo>
                  <a:pt x="130301" y="318262"/>
                </a:lnTo>
                <a:lnTo>
                  <a:pt x="40386" y="385572"/>
                </a:lnTo>
                <a:lnTo>
                  <a:pt x="25273" y="384556"/>
                </a:lnTo>
                <a:lnTo>
                  <a:pt x="0" y="350647"/>
                </a:lnTo>
                <a:lnTo>
                  <a:pt x="0" y="350647"/>
                </a:lnTo>
                <a:lnTo>
                  <a:pt x="1142" y="333375"/>
                </a:lnTo>
                <a:lnTo>
                  <a:pt x="7619" y="313944"/>
                </a:lnTo>
                <a:lnTo>
                  <a:pt x="16637" y="295275"/>
                </a:lnTo>
                <a:lnTo>
                  <a:pt x="27431" y="282701"/>
                </a:lnTo>
                <a:lnTo>
                  <a:pt x="40386" y="274065"/>
                </a:lnTo>
                <a:lnTo>
                  <a:pt x="55879" y="271907"/>
                </a:lnTo>
                <a:lnTo>
                  <a:pt x="55879" y="271907"/>
                </a:lnTo>
                <a:lnTo>
                  <a:pt x="69850" y="276860"/>
                </a:lnTo>
                <a:lnTo>
                  <a:pt x="83184" y="286638"/>
                </a:lnTo>
                <a:lnTo>
                  <a:pt x="92963" y="298831"/>
                </a:lnTo>
                <a:lnTo>
                  <a:pt x="102615" y="312547"/>
                </a:lnTo>
                <a:lnTo>
                  <a:pt x="110489" y="326898"/>
                </a:lnTo>
                <a:lnTo>
                  <a:pt x="110489" y="326898"/>
                </a:lnTo>
                <a:lnTo>
                  <a:pt x="116966" y="343154"/>
                </a:lnTo>
                <a:lnTo>
                  <a:pt x="124587" y="360807"/>
                </a:lnTo>
                <a:lnTo>
                  <a:pt x="132206" y="376936"/>
                </a:lnTo>
                <a:lnTo>
                  <a:pt x="141096" y="391033"/>
                </a:lnTo>
                <a:lnTo>
                  <a:pt x="149732" y="39966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43857" y="997711"/>
            <a:ext cx="88137" cy="2001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590669" y="842517"/>
            <a:ext cx="637540" cy="342900"/>
            <a:chOff x="4590669" y="842517"/>
            <a:chExt cx="637540" cy="342900"/>
          </a:xfrm>
        </p:grpSpPr>
        <p:sp>
          <p:nvSpPr>
            <p:cNvPr id="13" name="object 13"/>
            <p:cNvSpPr/>
            <p:nvPr/>
          </p:nvSpPr>
          <p:spPr>
            <a:xfrm>
              <a:off x="4590669" y="1008887"/>
              <a:ext cx="155828" cy="17056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63262" y="852042"/>
              <a:ext cx="455930" cy="323850"/>
            </a:xfrm>
            <a:custGeom>
              <a:avLst/>
              <a:gdLst/>
              <a:ahLst/>
              <a:cxnLst/>
              <a:rect l="l" t="t" r="r" b="b"/>
              <a:pathLst>
                <a:path w="455929" h="323850">
                  <a:moveTo>
                    <a:pt x="78866" y="55498"/>
                  </a:moveTo>
                  <a:lnTo>
                    <a:pt x="78866" y="55498"/>
                  </a:lnTo>
                  <a:lnTo>
                    <a:pt x="82168" y="33527"/>
                  </a:lnTo>
                  <a:lnTo>
                    <a:pt x="84327" y="15112"/>
                  </a:lnTo>
                  <a:lnTo>
                    <a:pt x="87502" y="0"/>
                  </a:lnTo>
                  <a:lnTo>
                    <a:pt x="87502" y="0"/>
                  </a:lnTo>
                  <a:lnTo>
                    <a:pt x="74549" y="70611"/>
                  </a:lnTo>
                  <a:lnTo>
                    <a:pt x="70230" y="99694"/>
                  </a:lnTo>
                  <a:lnTo>
                    <a:pt x="67055" y="127126"/>
                  </a:lnTo>
                  <a:lnTo>
                    <a:pt x="63373" y="156209"/>
                  </a:lnTo>
                  <a:lnTo>
                    <a:pt x="61213" y="182498"/>
                  </a:lnTo>
                  <a:lnTo>
                    <a:pt x="60198" y="204088"/>
                  </a:lnTo>
                  <a:lnTo>
                    <a:pt x="61213" y="224662"/>
                  </a:lnTo>
                  <a:lnTo>
                    <a:pt x="63373" y="241934"/>
                  </a:lnTo>
                  <a:lnTo>
                    <a:pt x="68072" y="257047"/>
                  </a:lnTo>
                  <a:lnTo>
                    <a:pt x="73151" y="272541"/>
                  </a:lnTo>
                  <a:lnTo>
                    <a:pt x="73151" y="272541"/>
                  </a:lnTo>
                  <a:lnTo>
                    <a:pt x="80010" y="285114"/>
                  </a:lnTo>
                  <a:lnTo>
                    <a:pt x="86867" y="297306"/>
                  </a:lnTo>
                  <a:lnTo>
                    <a:pt x="93345" y="309244"/>
                  </a:lnTo>
                  <a:lnTo>
                    <a:pt x="99822" y="317880"/>
                  </a:lnTo>
                </a:path>
                <a:path w="455929" h="323850">
                  <a:moveTo>
                    <a:pt x="184023" y="213867"/>
                  </a:moveTo>
                  <a:lnTo>
                    <a:pt x="184023" y="213867"/>
                  </a:lnTo>
                  <a:lnTo>
                    <a:pt x="188340" y="221360"/>
                  </a:lnTo>
                  <a:lnTo>
                    <a:pt x="199516" y="227202"/>
                  </a:lnTo>
                  <a:lnTo>
                    <a:pt x="214629" y="229361"/>
                  </a:lnTo>
                  <a:lnTo>
                    <a:pt x="233299" y="224662"/>
                  </a:lnTo>
                  <a:lnTo>
                    <a:pt x="250571" y="216026"/>
                  </a:lnTo>
                  <a:lnTo>
                    <a:pt x="262889" y="201294"/>
                  </a:lnTo>
                  <a:lnTo>
                    <a:pt x="268224" y="185800"/>
                  </a:lnTo>
                  <a:lnTo>
                    <a:pt x="263905" y="170306"/>
                  </a:lnTo>
                  <a:lnTo>
                    <a:pt x="250571" y="158368"/>
                  </a:lnTo>
                  <a:lnTo>
                    <a:pt x="232283" y="150875"/>
                  </a:lnTo>
                  <a:lnTo>
                    <a:pt x="232283" y="150875"/>
                  </a:lnTo>
                  <a:lnTo>
                    <a:pt x="176402" y="214883"/>
                  </a:lnTo>
                  <a:lnTo>
                    <a:pt x="176402" y="235838"/>
                  </a:lnTo>
                  <a:lnTo>
                    <a:pt x="176402" y="235838"/>
                  </a:lnTo>
                  <a:lnTo>
                    <a:pt x="179704" y="256285"/>
                  </a:lnTo>
                  <a:lnTo>
                    <a:pt x="186182" y="276859"/>
                  </a:lnTo>
                  <a:lnTo>
                    <a:pt x="194817" y="294513"/>
                  </a:lnTo>
                  <a:lnTo>
                    <a:pt x="208152" y="309244"/>
                  </a:lnTo>
                  <a:lnTo>
                    <a:pt x="224662" y="320039"/>
                  </a:lnTo>
                  <a:lnTo>
                    <a:pt x="244093" y="323341"/>
                  </a:lnTo>
                  <a:lnTo>
                    <a:pt x="262889" y="322579"/>
                  </a:lnTo>
                  <a:lnTo>
                    <a:pt x="281559" y="314959"/>
                  </a:lnTo>
                  <a:lnTo>
                    <a:pt x="299212" y="304926"/>
                  </a:lnTo>
                  <a:lnTo>
                    <a:pt x="315467" y="291972"/>
                  </a:lnTo>
                  <a:lnTo>
                    <a:pt x="328675" y="275716"/>
                  </a:lnTo>
                  <a:lnTo>
                    <a:pt x="338454" y="256285"/>
                  </a:lnTo>
                  <a:lnTo>
                    <a:pt x="345948" y="236854"/>
                  </a:lnTo>
                  <a:lnTo>
                    <a:pt x="353949" y="216026"/>
                  </a:lnTo>
                  <a:lnTo>
                    <a:pt x="353949" y="216026"/>
                  </a:lnTo>
                  <a:lnTo>
                    <a:pt x="360045" y="196595"/>
                  </a:lnTo>
                  <a:lnTo>
                    <a:pt x="367918" y="181482"/>
                  </a:lnTo>
                  <a:lnTo>
                    <a:pt x="378713" y="171322"/>
                  </a:lnTo>
                  <a:lnTo>
                    <a:pt x="397510" y="168147"/>
                  </a:lnTo>
                  <a:lnTo>
                    <a:pt x="397510" y="168147"/>
                  </a:lnTo>
                  <a:lnTo>
                    <a:pt x="416940" y="171322"/>
                  </a:lnTo>
                  <a:lnTo>
                    <a:pt x="434593" y="181482"/>
                  </a:lnTo>
                  <a:lnTo>
                    <a:pt x="447928" y="193293"/>
                  </a:lnTo>
                  <a:lnTo>
                    <a:pt x="455422" y="211708"/>
                  </a:lnTo>
                  <a:lnTo>
                    <a:pt x="454405" y="231139"/>
                  </a:lnTo>
                  <a:lnTo>
                    <a:pt x="445770" y="247268"/>
                  </a:lnTo>
                  <a:lnTo>
                    <a:pt x="431291" y="260222"/>
                  </a:lnTo>
                  <a:lnTo>
                    <a:pt x="411861" y="271398"/>
                  </a:lnTo>
                  <a:lnTo>
                    <a:pt x="387350" y="280034"/>
                  </a:lnTo>
                  <a:lnTo>
                    <a:pt x="360045" y="286257"/>
                  </a:lnTo>
                  <a:lnTo>
                    <a:pt x="332739" y="288670"/>
                  </a:lnTo>
                </a:path>
                <a:path w="455929" h="323850">
                  <a:moveTo>
                    <a:pt x="0" y="125983"/>
                  </a:moveTo>
                  <a:lnTo>
                    <a:pt x="0" y="125983"/>
                  </a:lnTo>
                  <a:lnTo>
                    <a:pt x="17272" y="124967"/>
                  </a:lnTo>
                  <a:lnTo>
                    <a:pt x="38608" y="123825"/>
                  </a:lnTo>
                  <a:lnTo>
                    <a:pt x="63373" y="122427"/>
                  </a:lnTo>
                  <a:lnTo>
                    <a:pt x="87502" y="120268"/>
                  </a:lnTo>
                  <a:lnTo>
                    <a:pt x="110616" y="118109"/>
                  </a:lnTo>
                  <a:lnTo>
                    <a:pt x="131445" y="118109"/>
                  </a:lnTo>
                  <a:lnTo>
                    <a:pt x="150113" y="118109"/>
                  </a:lnTo>
                  <a:lnTo>
                    <a:pt x="162051" y="119125"/>
                  </a:lnTo>
                </a:path>
                <a:path w="455929" h="323850">
                  <a:moveTo>
                    <a:pt x="162051" y="91058"/>
                  </a:moveTo>
                  <a:lnTo>
                    <a:pt x="149098" y="92201"/>
                  </a:lnTo>
                  <a:lnTo>
                    <a:pt x="134747" y="9004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733675" y="1562988"/>
            <a:ext cx="2279650" cy="88265"/>
          </a:xfrm>
          <a:custGeom>
            <a:avLst/>
            <a:gdLst/>
            <a:ahLst/>
            <a:cxnLst/>
            <a:rect l="l" t="t" r="r" b="b"/>
            <a:pathLst>
              <a:path w="2279650" h="88264">
                <a:moveTo>
                  <a:pt x="16510" y="23113"/>
                </a:moveTo>
                <a:lnTo>
                  <a:pt x="16510" y="23113"/>
                </a:lnTo>
                <a:lnTo>
                  <a:pt x="0" y="12954"/>
                </a:lnTo>
                <a:lnTo>
                  <a:pt x="0" y="12954"/>
                </a:lnTo>
                <a:lnTo>
                  <a:pt x="9651" y="27432"/>
                </a:lnTo>
                <a:lnTo>
                  <a:pt x="19431" y="38226"/>
                </a:lnTo>
                <a:lnTo>
                  <a:pt x="31623" y="49022"/>
                </a:lnTo>
                <a:lnTo>
                  <a:pt x="45974" y="57658"/>
                </a:lnTo>
                <a:lnTo>
                  <a:pt x="61213" y="64515"/>
                </a:lnTo>
                <a:lnTo>
                  <a:pt x="78486" y="67690"/>
                </a:lnTo>
                <a:lnTo>
                  <a:pt x="94995" y="67690"/>
                </a:lnTo>
                <a:lnTo>
                  <a:pt x="94995" y="67690"/>
                </a:lnTo>
                <a:lnTo>
                  <a:pt x="111506" y="65532"/>
                </a:lnTo>
                <a:lnTo>
                  <a:pt x="129158" y="61213"/>
                </a:lnTo>
                <a:lnTo>
                  <a:pt x="147574" y="55499"/>
                </a:lnTo>
                <a:lnTo>
                  <a:pt x="167386" y="50419"/>
                </a:lnTo>
                <a:lnTo>
                  <a:pt x="185038" y="43561"/>
                </a:lnTo>
                <a:lnTo>
                  <a:pt x="202692" y="39243"/>
                </a:lnTo>
                <a:lnTo>
                  <a:pt x="220980" y="36068"/>
                </a:lnTo>
                <a:lnTo>
                  <a:pt x="238632" y="35306"/>
                </a:lnTo>
                <a:lnTo>
                  <a:pt x="258444" y="34289"/>
                </a:lnTo>
                <a:lnTo>
                  <a:pt x="276732" y="34289"/>
                </a:lnTo>
                <a:lnTo>
                  <a:pt x="296544" y="35306"/>
                </a:lnTo>
                <a:lnTo>
                  <a:pt x="317500" y="37084"/>
                </a:lnTo>
                <a:lnTo>
                  <a:pt x="336931" y="39243"/>
                </a:lnTo>
                <a:lnTo>
                  <a:pt x="356743" y="43561"/>
                </a:lnTo>
                <a:lnTo>
                  <a:pt x="374395" y="50419"/>
                </a:lnTo>
                <a:lnTo>
                  <a:pt x="389889" y="55499"/>
                </a:lnTo>
                <a:lnTo>
                  <a:pt x="405002" y="61213"/>
                </a:lnTo>
                <a:lnTo>
                  <a:pt x="422275" y="67690"/>
                </a:lnTo>
                <a:lnTo>
                  <a:pt x="443483" y="74168"/>
                </a:lnTo>
                <a:lnTo>
                  <a:pt x="464057" y="79629"/>
                </a:lnTo>
                <a:lnTo>
                  <a:pt x="484886" y="83947"/>
                </a:lnTo>
                <a:lnTo>
                  <a:pt x="503555" y="84962"/>
                </a:lnTo>
                <a:lnTo>
                  <a:pt x="521970" y="84962"/>
                </a:lnTo>
                <a:lnTo>
                  <a:pt x="541782" y="82804"/>
                </a:lnTo>
                <a:lnTo>
                  <a:pt x="559435" y="79629"/>
                </a:lnTo>
                <a:lnTo>
                  <a:pt x="576707" y="75311"/>
                </a:lnTo>
                <a:lnTo>
                  <a:pt x="592201" y="70993"/>
                </a:lnTo>
                <a:lnTo>
                  <a:pt x="608329" y="66294"/>
                </a:lnTo>
                <a:lnTo>
                  <a:pt x="627126" y="63373"/>
                </a:lnTo>
                <a:lnTo>
                  <a:pt x="647953" y="61213"/>
                </a:lnTo>
                <a:lnTo>
                  <a:pt x="668782" y="60198"/>
                </a:lnTo>
                <a:lnTo>
                  <a:pt x="688594" y="60198"/>
                </a:lnTo>
                <a:lnTo>
                  <a:pt x="708025" y="60198"/>
                </a:lnTo>
                <a:lnTo>
                  <a:pt x="728979" y="61213"/>
                </a:lnTo>
                <a:lnTo>
                  <a:pt x="748791" y="63373"/>
                </a:lnTo>
                <a:lnTo>
                  <a:pt x="769620" y="66294"/>
                </a:lnTo>
                <a:lnTo>
                  <a:pt x="790194" y="70993"/>
                </a:lnTo>
                <a:lnTo>
                  <a:pt x="810005" y="76326"/>
                </a:lnTo>
                <a:lnTo>
                  <a:pt x="829817" y="80645"/>
                </a:lnTo>
                <a:lnTo>
                  <a:pt x="847089" y="84962"/>
                </a:lnTo>
                <a:lnTo>
                  <a:pt x="865759" y="88264"/>
                </a:lnTo>
                <a:lnTo>
                  <a:pt x="886587" y="87122"/>
                </a:lnTo>
                <a:lnTo>
                  <a:pt x="908558" y="83947"/>
                </a:lnTo>
                <a:lnTo>
                  <a:pt x="929513" y="79629"/>
                </a:lnTo>
                <a:lnTo>
                  <a:pt x="947801" y="74168"/>
                </a:lnTo>
                <a:lnTo>
                  <a:pt x="966597" y="66294"/>
                </a:lnTo>
                <a:lnTo>
                  <a:pt x="985265" y="60198"/>
                </a:lnTo>
                <a:lnTo>
                  <a:pt x="1005839" y="53721"/>
                </a:lnTo>
                <a:lnTo>
                  <a:pt x="1023492" y="47879"/>
                </a:lnTo>
                <a:lnTo>
                  <a:pt x="1040002" y="43561"/>
                </a:lnTo>
                <a:lnTo>
                  <a:pt x="1056513" y="42545"/>
                </a:lnTo>
                <a:lnTo>
                  <a:pt x="1073785" y="43561"/>
                </a:lnTo>
                <a:lnTo>
                  <a:pt x="1092580" y="47879"/>
                </a:lnTo>
                <a:lnTo>
                  <a:pt x="1112392" y="51562"/>
                </a:lnTo>
                <a:lnTo>
                  <a:pt x="1131062" y="54356"/>
                </a:lnTo>
                <a:lnTo>
                  <a:pt x="1151636" y="55499"/>
                </a:lnTo>
                <a:lnTo>
                  <a:pt x="1173607" y="54356"/>
                </a:lnTo>
                <a:lnTo>
                  <a:pt x="1196594" y="51562"/>
                </a:lnTo>
                <a:lnTo>
                  <a:pt x="1217422" y="43561"/>
                </a:lnTo>
                <a:lnTo>
                  <a:pt x="1236852" y="36068"/>
                </a:lnTo>
                <a:lnTo>
                  <a:pt x="1254505" y="29590"/>
                </a:lnTo>
                <a:lnTo>
                  <a:pt x="1271142" y="24130"/>
                </a:lnTo>
                <a:lnTo>
                  <a:pt x="1288796" y="20955"/>
                </a:lnTo>
                <a:lnTo>
                  <a:pt x="1303527" y="20955"/>
                </a:lnTo>
                <a:lnTo>
                  <a:pt x="1319022" y="23113"/>
                </a:lnTo>
                <a:lnTo>
                  <a:pt x="1335532" y="27432"/>
                </a:lnTo>
                <a:lnTo>
                  <a:pt x="1351788" y="33147"/>
                </a:lnTo>
                <a:lnTo>
                  <a:pt x="1369440" y="37084"/>
                </a:lnTo>
                <a:lnTo>
                  <a:pt x="1388110" y="38226"/>
                </a:lnTo>
                <a:lnTo>
                  <a:pt x="1388110" y="38226"/>
                </a:lnTo>
                <a:lnTo>
                  <a:pt x="1406525" y="36068"/>
                </a:lnTo>
                <a:lnTo>
                  <a:pt x="1427734" y="30607"/>
                </a:lnTo>
                <a:lnTo>
                  <a:pt x="1448180" y="24130"/>
                </a:lnTo>
                <a:lnTo>
                  <a:pt x="1469136" y="17652"/>
                </a:lnTo>
                <a:lnTo>
                  <a:pt x="1489583" y="12319"/>
                </a:lnTo>
                <a:lnTo>
                  <a:pt x="1509395" y="11175"/>
                </a:lnTo>
                <a:lnTo>
                  <a:pt x="1528190" y="12954"/>
                </a:lnTo>
                <a:lnTo>
                  <a:pt x="1544701" y="16637"/>
                </a:lnTo>
                <a:lnTo>
                  <a:pt x="1559814" y="20955"/>
                </a:lnTo>
                <a:lnTo>
                  <a:pt x="1576451" y="25273"/>
                </a:lnTo>
                <a:lnTo>
                  <a:pt x="1595120" y="28448"/>
                </a:lnTo>
                <a:lnTo>
                  <a:pt x="1614932" y="28448"/>
                </a:lnTo>
                <a:lnTo>
                  <a:pt x="1633220" y="26288"/>
                </a:lnTo>
                <a:lnTo>
                  <a:pt x="1652015" y="21971"/>
                </a:lnTo>
                <a:lnTo>
                  <a:pt x="1671827" y="16637"/>
                </a:lnTo>
                <a:lnTo>
                  <a:pt x="1691259" y="12319"/>
                </a:lnTo>
                <a:lnTo>
                  <a:pt x="1709927" y="11175"/>
                </a:lnTo>
                <a:lnTo>
                  <a:pt x="1728724" y="11175"/>
                </a:lnTo>
                <a:lnTo>
                  <a:pt x="1745234" y="12954"/>
                </a:lnTo>
                <a:lnTo>
                  <a:pt x="1764664" y="16637"/>
                </a:lnTo>
                <a:lnTo>
                  <a:pt x="1786636" y="17652"/>
                </a:lnTo>
                <a:lnTo>
                  <a:pt x="1808607" y="17652"/>
                </a:lnTo>
                <a:lnTo>
                  <a:pt x="1831213" y="14477"/>
                </a:lnTo>
                <a:lnTo>
                  <a:pt x="1853184" y="9017"/>
                </a:lnTo>
                <a:lnTo>
                  <a:pt x="1874139" y="4318"/>
                </a:lnTo>
                <a:lnTo>
                  <a:pt x="1892808" y="1143"/>
                </a:lnTo>
                <a:lnTo>
                  <a:pt x="1909445" y="0"/>
                </a:lnTo>
                <a:lnTo>
                  <a:pt x="1923414" y="1143"/>
                </a:lnTo>
                <a:lnTo>
                  <a:pt x="1937892" y="4318"/>
                </a:lnTo>
                <a:lnTo>
                  <a:pt x="1953005" y="9017"/>
                </a:lnTo>
                <a:lnTo>
                  <a:pt x="1968373" y="12954"/>
                </a:lnTo>
                <a:lnTo>
                  <a:pt x="1985010" y="16637"/>
                </a:lnTo>
                <a:lnTo>
                  <a:pt x="2004440" y="17652"/>
                </a:lnTo>
                <a:lnTo>
                  <a:pt x="2026412" y="15494"/>
                </a:lnTo>
                <a:lnTo>
                  <a:pt x="2048383" y="11175"/>
                </a:lnTo>
                <a:lnTo>
                  <a:pt x="2068195" y="10160"/>
                </a:lnTo>
                <a:lnTo>
                  <a:pt x="2086864" y="11175"/>
                </a:lnTo>
                <a:lnTo>
                  <a:pt x="2104136" y="14477"/>
                </a:lnTo>
                <a:lnTo>
                  <a:pt x="2119249" y="17652"/>
                </a:lnTo>
                <a:lnTo>
                  <a:pt x="2135886" y="20955"/>
                </a:lnTo>
                <a:lnTo>
                  <a:pt x="2152396" y="21971"/>
                </a:lnTo>
                <a:lnTo>
                  <a:pt x="2171065" y="23113"/>
                </a:lnTo>
                <a:lnTo>
                  <a:pt x="2190496" y="23113"/>
                </a:lnTo>
                <a:lnTo>
                  <a:pt x="2209291" y="21971"/>
                </a:lnTo>
                <a:lnTo>
                  <a:pt x="2227961" y="20955"/>
                </a:lnTo>
                <a:lnTo>
                  <a:pt x="2242058" y="20955"/>
                </a:lnTo>
                <a:lnTo>
                  <a:pt x="2255392" y="24130"/>
                </a:lnTo>
                <a:lnTo>
                  <a:pt x="2255392" y="24130"/>
                </a:lnTo>
                <a:lnTo>
                  <a:pt x="2264029" y="21971"/>
                </a:lnTo>
                <a:lnTo>
                  <a:pt x="2271522" y="15494"/>
                </a:lnTo>
                <a:lnTo>
                  <a:pt x="2279141" y="11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84139" y="1579625"/>
            <a:ext cx="799465" cy="51435"/>
          </a:xfrm>
          <a:custGeom>
            <a:avLst/>
            <a:gdLst/>
            <a:ahLst/>
            <a:cxnLst/>
            <a:rect l="l" t="t" r="r" b="b"/>
            <a:pathLst>
              <a:path w="799464" h="51435">
                <a:moveTo>
                  <a:pt x="0" y="25908"/>
                </a:moveTo>
                <a:lnTo>
                  <a:pt x="0" y="25908"/>
                </a:lnTo>
                <a:lnTo>
                  <a:pt x="10795" y="26924"/>
                </a:lnTo>
                <a:lnTo>
                  <a:pt x="20955" y="29083"/>
                </a:lnTo>
                <a:lnTo>
                  <a:pt x="38226" y="33782"/>
                </a:lnTo>
                <a:lnTo>
                  <a:pt x="59055" y="35940"/>
                </a:lnTo>
                <a:lnTo>
                  <a:pt x="83185" y="35940"/>
                </a:lnTo>
                <a:lnTo>
                  <a:pt x="105156" y="31242"/>
                </a:lnTo>
                <a:lnTo>
                  <a:pt x="126746" y="23749"/>
                </a:lnTo>
                <a:lnTo>
                  <a:pt x="147955" y="18669"/>
                </a:lnTo>
                <a:lnTo>
                  <a:pt x="167512" y="11811"/>
                </a:lnTo>
                <a:lnTo>
                  <a:pt x="186182" y="5334"/>
                </a:lnTo>
                <a:lnTo>
                  <a:pt x="205994" y="1015"/>
                </a:lnTo>
                <a:lnTo>
                  <a:pt x="225425" y="0"/>
                </a:lnTo>
                <a:lnTo>
                  <a:pt x="225425" y="0"/>
                </a:lnTo>
                <a:lnTo>
                  <a:pt x="243077" y="2159"/>
                </a:lnTo>
                <a:lnTo>
                  <a:pt x="258190" y="7493"/>
                </a:lnTo>
                <a:lnTo>
                  <a:pt x="270383" y="16510"/>
                </a:lnTo>
                <a:lnTo>
                  <a:pt x="284480" y="28067"/>
                </a:lnTo>
                <a:lnTo>
                  <a:pt x="302133" y="41021"/>
                </a:lnTo>
                <a:lnTo>
                  <a:pt x="326263" y="48895"/>
                </a:lnTo>
                <a:lnTo>
                  <a:pt x="351409" y="51053"/>
                </a:lnTo>
                <a:lnTo>
                  <a:pt x="373380" y="49657"/>
                </a:lnTo>
                <a:lnTo>
                  <a:pt x="398525" y="46736"/>
                </a:lnTo>
                <a:lnTo>
                  <a:pt x="426974" y="41021"/>
                </a:lnTo>
                <a:lnTo>
                  <a:pt x="450723" y="35940"/>
                </a:lnTo>
                <a:lnTo>
                  <a:pt x="475234" y="29083"/>
                </a:lnTo>
                <a:lnTo>
                  <a:pt x="501523" y="24764"/>
                </a:lnTo>
                <a:lnTo>
                  <a:pt x="526414" y="22606"/>
                </a:lnTo>
                <a:lnTo>
                  <a:pt x="551561" y="22606"/>
                </a:lnTo>
                <a:lnTo>
                  <a:pt x="551561" y="22606"/>
                </a:lnTo>
                <a:lnTo>
                  <a:pt x="576072" y="23749"/>
                </a:lnTo>
                <a:lnTo>
                  <a:pt x="600837" y="25908"/>
                </a:lnTo>
                <a:lnTo>
                  <a:pt x="627126" y="28067"/>
                </a:lnTo>
                <a:lnTo>
                  <a:pt x="653414" y="28067"/>
                </a:lnTo>
                <a:lnTo>
                  <a:pt x="675386" y="26924"/>
                </a:lnTo>
                <a:lnTo>
                  <a:pt x="696340" y="25908"/>
                </a:lnTo>
                <a:lnTo>
                  <a:pt x="716152" y="23749"/>
                </a:lnTo>
                <a:lnTo>
                  <a:pt x="734822" y="20447"/>
                </a:lnTo>
                <a:lnTo>
                  <a:pt x="753110" y="17652"/>
                </a:lnTo>
                <a:lnTo>
                  <a:pt x="770763" y="12953"/>
                </a:lnTo>
                <a:lnTo>
                  <a:pt x="787019" y="7493"/>
                </a:lnTo>
                <a:lnTo>
                  <a:pt x="797051" y="1015"/>
                </a:lnTo>
              </a:path>
              <a:path w="799464" h="51435">
                <a:moveTo>
                  <a:pt x="799211" y="9651"/>
                </a:moveTo>
                <a:lnTo>
                  <a:pt x="799211" y="19431"/>
                </a:lnTo>
                <a:lnTo>
                  <a:pt x="798195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961132" y="1782698"/>
            <a:ext cx="1626235" cy="66675"/>
          </a:xfrm>
          <a:custGeom>
            <a:avLst/>
            <a:gdLst/>
            <a:ahLst/>
            <a:cxnLst/>
            <a:rect l="l" t="t" r="r" b="b"/>
            <a:pathLst>
              <a:path w="1626235" h="66675">
                <a:moveTo>
                  <a:pt x="0" y="35560"/>
                </a:moveTo>
                <a:lnTo>
                  <a:pt x="18795" y="34544"/>
                </a:lnTo>
                <a:lnTo>
                  <a:pt x="33147" y="36702"/>
                </a:lnTo>
                <a:lnTo>
                  <a:pt x="48260" y="40259"/>
                </a:lnTo>
                <a:lnTo>
                  <a:pt x="63373" y="44576"/>
                </a:lnTo>
                <a:lnTo>
                  <a:pt x="77724" y="50037"/>
                </a:lnTo>
                <a:lnTo>
                  <a:pt x="92837" y="55372"/>
                </a:lnTo>
                <a:lnTo>
                  <a:pt x="110490" y="59689"/>
                </a:lnTo>
                <a:lnTo>
                  <a:pt x="130301" y="64008"/>
                </a:lnTo>
                <a:lnTo>
                  <a:pt x="147955" y="66166"/>
                </a:lnTo>
                <a:lnTo>
                  <a:pt x="147955" y="66166"/>
                </a:lnTo>
                <a:lnTo>
                  <a:pt x="165226" y="65150"/>
                </a:lnTo>
                <a:lnTo>
                  <a:pt x="184023" y="60833"/>
                </a:lnTo>
                <a:lnTo>
                  <a:pt x="202692" y="55372"/>
                </a:lnTo>
                <a:lnTo>
                  <a:pt x="223266" y="46736"/>
                </a:lnTo>
                <a:lnTo>
                  <a:pt x="243331" y="39242"/>
                </a:lnTo>
                <a:lnTo>
                  <a:pt x="262763" y="31623"/>
                </a:lnTo>
                <a:lnTo>
                  <a:pt x="281559" y="24764"/>
                </a:lnTo>
                <a:lnTo>
                  <a:pt x="299212" y="20827"/>
                </a:lnTo>
                <a:lnTo>
                  <a:pt x="317500" y="17272"/>
                </a:lnTo>
                <a:lnTo>
                  <a:pt x="337312" y="15112"/>
                </a:lnTo>
                <a:lnTo>
                  <a:pt x="358267" y="15112"/>
                </a:lnTo>
                <a:lnTo>
                  <a:pt x="379856" y="17272"/>
                </a:lnTo>
                <a:lnTo>
                  <a:pt x="402081" y="20827"/>
                </a:lnTo>
                <a:lnTo>
                  <a:pt x="421640" y="24764"/>
                </a:lnTo>
                <a:lnTo>
                  <a:pt x="439166" y="30479"/>
                </a:lnTo>
                <a:lnTo>
                  <a:pt x="455421" y="36702"/>
                </a:lnTo>
                <a:lnTo>
                  <a:pt x="471931" y="42417"/>
                </a:lnTo>
                <a:lnTo>
                  <a:pt x="488569" y="48895"/>
                </a:lnTo>
                <a:lnTo>
                  <a:pt x="505841" y="52197"/>
                </a:lnTo>
                <a:lnTo>
                  <a:pt x="524509" y="52197"/>
                </a:lnTo>
                <a:lnTo>
                  <a:pt x="544321" y="50037"/>
                </a:lnTo>
                <a:lnTo>
                  <a:pt x="563753" y="45720"/>
                </a:lnTo>
                <a:lnTo>
                  <a:pt x="587120" y="39242"/>
                </a:lnTo>
                <a:lnTo>
                  <a:pt x="612013" y="29463"/>
                </a:lnTo>
                <a:lnTo>
                  <a:pt x="633983" y="20827"/>
                </a:lnTo>
                <a:lnTo>
                  <a:pt x="654812" y="13970"/>
                </a:lnTo>
                <a:lnTo>
                  <a:pt x="675767" y="9651"/>
                </a:lnTo>
                <a:lnTo>
                  <a:pt x="696214" y="6476"/>
                </a:lnTo>
                <a:lnTo>
                  <a:pt x="717550" y="5334"/>
                </a:lnTo>
                <a:lnTo>
                  <a:pt x="735838" y="5334"/>
                </a:lnTo>
                <a:lnTo>
                  <a:pt x="735838" y="5334"/>
                </a:lnTo>
                <a:lnTo>
                  <a:pt x="754633" y="7492"/>
                </a:lnTo>
                <a:lnTo>
                  <a:pt x="773303" y="10795"/>
                </a:lnTo>
                <a:lnTo>
                  <a:pt x="791718" y="16128"/>
                </a:lnTo>
                <a:lnTo>
                  <a:pt x="809244" y="22605"/>
                </a:lnTo>
                <a:lnTo>
                  <a:pt x="825500" y="29463"/>
                </a:lnTo>
                <a:lnTo>
                  <a:pt x="842009" y="34544"/>
                </a:lnTo>
                <a:lnTo>
                  <a:pt x="858646" y="40259"/>
                </a:lnTo>
                <a:lnTo>
                  <a:pt x="875919" y="43561"/>
                </a:lnTo>
                <a:lnTo>
                  <a:pt x="893571" y="45720"/>
                </a:lnTo>
                <a:lnTo>
                  <a:pt x="912241" y="44576"/>
                </a:lnTo>
                <a:lnTo>
                  <a:pt x="933195" y="40259"/>
                </a:lnTo>
                <a:lnTo>
                  <a:pt x="953643" y="33400"/>
                </a:lnTo>
                <a:lnTo>
                  <a:pt x="973455" y="28321"/>
                </a:lnTo>
                <a:lnTo>
                  <a:pt x="989965" y="22605"/>
                </a:lnTo>
                <a:lnTo>
                  <a:pt x="1006220" y="17272"/>
                </a:lnTo>
                <a:lnTo>
                  <a:pt x="1023873" y="12953"/>
                </a:lnTo>
                <a:lnTo>
                  <a:pt x="1041145" y="11811"/>
                </a:lnTo>
                <a:lnTo>
                  <a:pt x="1063117" y="12953"/>
                </a:lnTo>
                <a:lnTo>
                  <a:pt x="1085088" y="16128"/>
                </a:lnTo>
                <a:lnTo>
                  <a:pt x="1104519" y="21844"/>
                </a:lnTo>
                <a:lnTo>
                  <a:pt x="1123188" y="26924"/>
                </a:lnTo>
                <a:lnTo>
                  <a:pt x="1141983" y="32765"/>
                </a:lnTo>
                <a:lnTo>
                  <a:pt x="1161795" y="38100"/>
                </a:lnTo>
                <a:lnTo>
                  <a:pt x="1180465" y="41401"/>
                </a:lnTo>
                <a:lnTo>
                  <a:pt x="1198880" y="42417"/>
                </a:lnTo>
                <a:lnTo>
                  <a:pt x="1198880" y="42417"/>
                </a:lnTo>
                <a:lnTo>
                  <a:pt x="1217548" y="41401"/>
                </a:lnTo>
                <a:lnTo>
                  <a:pt x="1237360" y="38100"/>
                </a:lnTo>
                <a:lnTo>
                  <a:pt x="1258189" y="32765"/>
                </a:lnTo>
                <a:lnTo>
                  <a:pt x="1279779" y="26924"/>
                </a:lnTo>
                <a:lnTo>
                  <a:pt x="1300733" y="22605"/>
                </a:lnTo>
                <a:lnTo>
                  <a:pt x="1319403" y="21844"/>
                </a:lnTo>
                <a:lnTo>
                  <a:pt x="1336675" y="22605"/>
                </a:lnTo>
                <a:lnTo>
                  <a:pt x="1353312" y="24764"/>
                </a:lnTo>
                <a:lnTo>
                  <a:pt x="1367663" y="28321"/>
                </a:lnTo>
                <a:lnTo>
                  <a:pt x="1382776" y="32765"/>
                </a:lnTo>
                <a:lnTo>
                  <a:pt x="1399285" y="35560"/>
                </a:lnTo>
                <a:lnTo>
                  <a:pt x="1418082" y="39242"/>
                </a:lnTo>
                <a:lnTo>
                  <a:pt x="1437513" y="40259"/>
                </a:lnTo>
                <a:lnTo>
                  <a:pt x="1457325" y="40259"/>
                </a:lnTo>
                <a:lnTo>
                  <a:pt x="1478153" y="39242"/>
                </a:lnTo>
                <a:lnTo>
                  <a:pt x="1499108" y="38100"/>
                </a:lnTo>
                <a:lnTo>
                  <a:pt x="1519555" y="35560"/>
                </a:lnTo>
                <a:lnTo>
                  <a:pt x="1540509" y="33400"/>
                </a:lnTo>
                <a:lnTo>
                  <a:pt x="1558035" y="32765"/>
                </a:lnTo>
                <a:lnTo>
                  <a:pt x="1572514" y="32765"/>
                </a:lnTo>
                <a:lnTo>
                  <a:pt x="1584325" y="32765"/>
                </a:lnTo>
                <a:lnTo>
                  <a:pt x="1596263" y="30479"/>
                </a:lnTo>
              </a:path>
              <a:path w="1626235" h="66675">
                <a:moveTo>
                  <a:pt x="1624710" y="0"/>
                </a:moveTo>
                <a:lnTo>
                  <a:pt x="1625727" y="96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35547" y="2084323"/>
            <a:ext cx="1270" cy="10160"/>
          </a:xfrm>
          <a:custGeom>
            <a:avLst/>
            <a:gdLst/>
            <a:ahLst/>
            <a:cxnLst/>
            <a:rect l="l" t="t" r="r" b="b"/>
            <a:pathLst>
              <a:path w="1270" h="10160">
                <a:moveTo>
                  <a:pt x="0" y="0"/>
                </a:moveTo>
                <a:lnTo>
                  <a:pt x="1142" y="97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058670" cy="616585"/>
            <a:chOff x="1213103" y="774134"/>
            <a:chExt cx="20586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9" y="774134"/>
              <a:ext cx="2036846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44167" y="792479"/>
              <a:ext cx="18143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926589" cy="475615"/>
            </a:xfrm>
            <a:custGeom>
              <a:avLst/>
              <a:gdLst/>
              <a:ahLst/>
              <a:cxnLst/>
              <a:rect l="l" t="t" r="r" b="b"/>
              <a:pathLst>
                <a:path w="1926589" h="475615">
                  <a:moveTo>
                    <a:pt x="19263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7088" y="475488"/>
                  </a:lnTo>
                  <a:lnTo>
                    <a:pt x="1926336" y="396239"/>
                  </a:lnTo>
                  <a:lnTo>
                    <a:pt x="19263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647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926589" cy="475615"/>
            </a:xfrm>
            <a:custGeom>
              <a:avLst/>
              <a:gdLst/>
              <a:ahLst/>
              <a:cxnLst/>
              <a:rect l="l" t="t" r="r" b="b"/>
              <a:pathLst>
                <a:path w="1926589" h="475615">
                  <a:moveTo>
                    <a:pt x="1847088" y="475488"/>
                  </a:moveTo>
                  <a:lnTo>
                    <a:pt x="1862963" y="412114"/>
                  </a:lnTo>
                  <a:lnTo>
                    <a:pt x="1926336" y="396239"/>
                  </a:lnTo>
                  <a:lnTo>
                    <a:pt x="18470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6336" y="0"/>
                  </a:lnTo>
                  <a:lnTo>
                    <a:pt x="19263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843654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Endoskeleton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Endoskeleton </a:t>
            </a:r>
            <a:r>
              <a:rPr sz="1500" spc="-170" dirty="0">
                <a:latin typeface="Arial Black"/>
                <a:cs typeface="Arial Black"/>
              </a:rPr>
              <a:t>is</a:t>
            </a:r>
            <a:r>
              <a:rPr sz="1500" spc="-135" dirty="0">
                <a:latin typeface="Arial Black"/>
                <a:cs typeface="Arial Black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bony.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Skull is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monocondylic</a:t>
            </a:r>
            <a:r>
              <a:rPr sz="1500" spc="-55" dirty="0">
                <a:latin typeface="Arial Black"/>
                <a:cs typeface="Arial Black"/>
              </a:rPr>
              <a:t>, </a:t>
            </a:r>
            <a:r>
              <a:rPr sz="1500" spc="-170" dirty="0">
                <a:latin typeface="Arial Black"/>
                <a:cs typeface="Arial Black"/>
              </a:rPr>
              <a:t>i.e., </a:t>
            </a:r>
            <a:r>
              <a:rPr sz="1500" spc="-150" dirty="0">
                <a:latin typeface="Arial Black"/>
                <a:cs typeface="Arial Black"/>
              </a:rPr>
              <a:t>it </a:t>
            </a:r>
            <a:r>
              <a:rPr sz="1500" spc="-185" dirty="0">
                <a:latin typeface="Arial Black"/>
                <a:cs typeface="Arial Black"/>
              </a:rPr>
              <a:t>has </a:t>
            </a:r>
            <a:r>
              <a:rPr sz="1500" spc="-200" dirty="0">
                <a:latin typeface="Arial Black"/>
                <a:cs typeface="Arial Black"/>
              </a:rPr>
              <a:t>a</a:t>
            </a:r>
            <a:r>
              <a:rPr sz="1500" spc="-10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single</a:t>
            </a:r>
            <a:endParaRPr sz="1500">
              <a:latin typeface="Arial Black"/>
              <a:cs typeface="Arial Black"/>
            </a:endParaRPr>
          </a:p>
          <a:p>
            <a:pPr marL="335280">
              <a:lnSpc>
                <a:spcPct val="100000"/>
              </a:lnSpc>
            </a:pPr>
            <a:r>
              <a:rPr sz="1500" spc="-185" dirty="0">
                <a:latin typeface="Arial Black"/>
                <a:cs typeface="Arial Black"/>
              </a:rPr>
              <a:t>occipital</a:t>
            </a:r>
            <a:r>
              <a:rPr sz="1500" spc="-16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condyle.</a:t>
            </a:r>
            <a:endParaRPr sz="1500">
              <a:latin typeface="Arial Black"/>
              <a:cs typeface="Arial Black"/>
            </a:endParaRPr>
          </a:p>
          <a:p>
            <a:pPr marL="335280" marR="50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First two </a:t>
            </a:r>
            <a:r>
              <a:rPr sz="1500" spc="-175" dirty="0">
                <a:latin typeface="Arial Black"/>
                <a:cs typeface="Arial Black"/>
              </a:rPr>
              <a:t>vertebrae, </a:t>
            </a:r>
            <a:r>
              <a:rPr sz="1500" spc="-185" dirty="0">
                <a:latin typeface="Arial Black"/>
                <a:cs typeface="Arial Black"/>
              </a:rPr>
              <a:t>called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atlas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and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axis, 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70" dirty="0">
                <a:latin typeface="Arial Black"/>
                <a:cs typeface="Arial Black"/>
              </a:rPr>
              <a:t>specialized </a:t>
            </a:r>
            <a:r>
              <a:rPr sz="1500" spc="-165" dirty="0">
                <a:latin typeface="Arial Black"/>
                <a:cs typeface="Arial Black"/>
              </a:rPr>
              <a:t>to permit </a:t>
            </a:r>
            <a:r>
              <a:rPr sz="1500" spc="-170" dirty="0">
                <a:latin typeface="Arial Black"/>
                <a:cs typeface="Arial Black"/>
              </a:rPr>
              <a:t>the head </a:t>
            </a:r>
            <a:r>
              <a:rPr sz="1500" spc="-165" dirty="0">
                <a:latin typeface="Arial Black"/>
                <a:cs typeface="Arial Black"/>
              </a:rPr>
              <a:t>to  </a:t>
            </a:r>
            <a:r>
              <a:rPr sz="1500" spc="-185" dirty="0">
                <a:latin typeface="Arial Black"/>
                <a:cs typeface="Arial Black"/>
              </a:rPr>
              <a:t>move </a:t>
            </a:r>
            <a:r>
              <a:rPr sz="1500" spc="-155" dirty="0">
                <a:latin typeface="Arial Black"/>
                <a:cs typeface="Arial Black"/>
              </a:rPr>
              <a:t>independently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75" dirty="0">
                <a:latin typeface="Arial Black"/>
                <a:cs typeface="Arial Black"/>
              </a:rPr>
              <a:t>the</a:t>
            </a:r>
            <a:r>
              <a:rPr sz="1500" spc="-150" dirty="0">
                <a:latin typeface="Arial Black"/>
                <a:cs typeface="Arial Black"/>
              </a:rPr>
              <a:t> </a:t>
            </a:r>
            <a:r>
              <a:rPr sz="1500" spc="-140" dirty="0">
                <a:latin typeface="Arial Black"/>
                <a:cs typeface="Arial Black"/>
              </a:rPr>
              <a:t>body.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5538215" y="710183"/>
            <a:ext cx="3243072" cy="42245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44089" y="1845944"/>
            <a:ext cx="1166495" cy="55880"/>
          </a:xfrm>
          <a:custGeom>
            <a:avLst/>
            <a:gdLst/>
            <a:ahLst/>
            <a:cxnLst/>
            <a:rect l="l" t="t" r="r" b="b"/>
            <a:pathLst>
              <a:path w="1166495" h="55880">
                <a:moveTo>
                  <a:pt x="10922" y="20954"/>
                </a:moveTo>
                <a:lnTo>
                  <a:pt x="10922" y="20954"/>
                </a:lnTo>
                <a:lnTo>
                  <a:pt x="0" y="7619"/>
                </a:lnTo>
                <a:lnTo>
                  <a:pt x="0" y="7619"/>
                </a:lnTo>
                <a:lnTo>
                  <a:pt x="17653" y="15239"/>
                </a:lnTo>
                <a:lnTo>
                  <a:pt x="31750" y="21716"/>
                </a:lnTo>
                <a:lnTo>
                  <a:pt x="46101" y="28448"/>
                </a:lnTo>
                <a:lnTo>
                  <a:pt x="60198" y="33908"/>
                </a:lnTo>
                <a:lnTo>
                  <a:pt x="75692" y="40004"/>
                </a:lnTo>
                <a:lnTo>
                  <a:pt x="93345" y="46862"/>
                </a:lnTo>
                <a:lnTo>
                  <a:pt x="109855" y="51180"/>
                </a:lnTo>
                <a:lnTo>
                  <a:pt x="126111" y="53339"/>
                </a:lnTo>
                <a:lnTo>
                  <a:pt x="143383" y="52196"/>
                </a:lnTo>
                <a:lnTo>
                  <a:pt x="161036" y="49783"/>
                </a:lnTo>
                <a:lnTo>
                  <a:pt x="180721" y="46862"/>
                </a:lnTo>
                <a:lnTo>
                  <a:pt x="196977" y="42163"/>
                </a:lnTo>
                <a:lnTo>
                  <a:pt x="212471" y="34670"/>
                </a:lnTo>
                <a:lnTo>
                  <a:pt x="227965" y="29590"/>
                </a:lnTo>
                <a:lnTo>
                  <a:pt x="245237" y="22732"/>
                </a:lnTo>
                <a:lnTo>
                  <a:pt x="262890" y="16255"/>
                </a:lnTo>
                <a:lnTo>
                  <a:pt x="281559" y="11175"/>
                </a:lnTo>
                <a:lnTo>
                  <a:pt x="297815" y="6476"/>
                </a:lnTo>
                <a:lnTo>
                  <a:pt x="316484" y="2158"/>
                </a:lnTo>
                <a:lnTo>
                  <a:pt x="338455" y="0"/>
                </a:lnTo>
                <a:lnTo>
                  <a:pt x="359283" y="0"/>
                </a:lnTo>
                <a:lnTo>
                  <a:pt x="381254" y="2158"/>
                </a:lnTo>
                <a:lnTo>
                  <a:pt x="399669" y="5461"/>
                </a:lnTo>
                <a:lnTo>
                  <a:pt x="417322" y="10159"/>
                </a:lnTo>
                <a:lnTo>
                  <a:pt x="434975" y="17399"/>
                </a:lnTo>
                <a:lnTo>
                  <a:pt x="451104" y="26034"/>
                </a:lnTo>
                <a:lnTo>
                  <a:pt x="467360" y="33908"/>
                </a:lnTo>
                <a:lnTo>
                  <a:pt x="482854" y="40004"/>
                </a:lnTo>
                <a:lnTo>
                  <a:pt x="498348" y="46862"/>
                </a:lnTo>
                <a:lnTo>
                  <a:pt x="514477" y="51180"/>
                </a:lnTo>
                <a:lnTo>
                  <a:pt x="529971" y="54355"/>
                </a:lnTo>
                <a:lnTo>
                  <a:pt x="547624" y="55498"/>
                </a:lnTo>
                <a:lnTo>
                  <a:pt x="547624" y="55498"/>
                </a:lnTo>
                <a:lnTo>
                  <a:pt x="568198" y="54355"/>
                </a:lnTo>
                <a:lnTo>
                  <a:pt x="587883" y="51180"/>
                </a:lnTo>
                <a:lnTo>
                  <a:pt x="606679" y="47878"/>
                </a:lnTo>
                <a:lnTo>
                  <a:pt x="624967" y="44703"/>
                </a:lnTo>
                <a:lnTo>
                  <a:pt x="642620" y="40004"/>
                </a:lnTo>
                <a:lnTo>
                  <a:pt x="663575" y="36067"/>
                </a:lnTo>
                <a:lnTo>
                  <a:pt x="684403" y="30352"/>
                </a:lnTo>
                <a:lnTo>
                  <a:pt x="705358" y="26034"/>
                </a:lnTo>
                <a:lnTo>
                  <a:pt x="726948" y="21716"/>
                </a:lnTo>
                <a:lnTo>
                  <a:pt x="749173" y="19812"/>
                </a:lnTo>
                <a:lnTo>
                  <a:pt x="767588" y="19812"/>
                </a:lnTo>
                <a:lnTo>
                  <a:pt x="783717" y="21716"/>
                </a:lnTo>
                <a:lnTo>
                  <a:pt x="801370" y="23875"/>
                </a:lnTo>
                <a:lnTo>
                  <a:pt x="821182" y="28448"/>
                </a:lnTo>
                <a:lnTo>
                  <a:pt x="840994" y="33908"/>
                </a:lnTo>
                <a:lnTo>
                  <a:pt x="857250" y="39242"/>
                </a:lnTo>
                <a:lnTo>
                  <a:pt x="872744" y="45719"/>
                </a:lnTo>
                <a:lnTo>
                  <a:pt x="888238" y="49783"/>
                </a:lnTo>
                <a:lnTo>
                  <a:pt x="905510" y="53339"/>
                </a:lnTo>
                <a:lnTo>
                  <a:pt x="923163" y="54355"/>
                </a:lnTo>
                <a:lnTo>
                  <a:pt x="942848" y="54355"/>
                </a:lnTo>
                <a:lnTo>
                  <a:pt x="961644" y="52196"/>
                </a:lnTo>
                <a:lnTo>
                  <a:pt x="978916" y="48640"/>
                </a:lnTo>
                <a:lnTo>
                  <a:pt x="995045" y="43306"/>
                </a:lnTo>
                <a:lnTo>
                  <a:pt x="1012698" y="39242"/>
                </a:lnTo>
                <a:lnTo>
                  <a:pt x="1031494" y="36067"/>
                </a:lnTo>
                <a:lnTo>
                  <a:pt x="1048004" y="34670"/>
                </a:lnTo>
                <a:lnTo>
                  <a:pt x="1064640" y="34670"/>
                </a:lnTo>
                <a:lnTo>
                  <a:pt x="1082929" y="38226"/>
                </a:lnTo>
                <a:lnTo>
                  <a:pt x="1102740" y="43306"/>
                </a:lnTo>
                <a:lnTo>
                  <a:pt x="1117854" y="45719"/>
                </a:lnTo>
                <a:lnTo>
                  <a:pt x="1130046" y="47878"/>
                </a:lnTo>
                <a:lnTo>
                  <a:pt x="1139825" y="49783"/>
                </a:lnTo>
                <a:lnTo>
                  <a:pt x="1153922" y="48640"/>
                </a:lnTo>
                <a:lnTo>
                  <a:pt x="1166114" y="4470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20363" y="1866900"/>
            <a:ext cx="1024255" cy="50165"/>
          </a:xfrm>
          <a:custGeom>
            <a:avLst/>
            <a:gdLst/>
            <a:ahLst/>
            <a:cxnLst/>
            <a:rect l="l" t="t" r="r" b="b"/>
            <a:pathLst>
              <a:path w="1024254" h="50164">
                <a:moveTo>
                  <a:pt x="0" y="19050"/>
                </a:moveTo>
                <a:lnTo>
                  <a:pt x="0" y="19050"/>
                </a:lnTo>
                <a:lnTo>
                  <a:pt x="5334" y="25908"/>
                </a:lnTo>
                <a:lnTo>
                  <a:pt x="16510" y="27686"/>
                </a:lnTo>
                <a:lnTo>
                  <a:pt x="32003" y="27686"/>
                </a:lnTo>
                <a:lnTo>
                  <a:pt x="52450" y="27686"/>
                </a:lnTo>
                <a:lnTo>
                  <a:pt x="73406" y="28829"/>
                </a:lnTo>
                <a:lnTo>
                  <a:pt x="92075" y="31242"/>
                </a:lnTo>
                <a:lnTo>
                  <a:pt x="109347" y="35560"/>
                </a:lnTo>
                <a:lnTo>
                  <a:pt x="129159" y="40005"/>
                </a:lnTo>
                <a:lnTo>
                  <a:pt x="151129" y="43180"/>
                </a:lnTo>
                <a:lnTo>
                  <a:pt x="175260" y="45338"/>
                </a:lnTo>
                <a:lnTo>
                  <a:pt x="200406" y="45338"/>
                </a:lnTo>
                <a:lnTo>
                  <a:pt x="222376" y="42163"/>
                </a:lnTo>
                <a:lnTo>
                  <a:pt x="239649" y="36322"/>
                </a:lnTo>
                <a:lnTo>
                  <a:pt x="255142" y="31242"/>
                </a:lnTo>
                <a:lnTo>
                  <a:pt x="270637" y="24764"/>
                </a:lnTo>
                <a:lnTo>
                  <a:pt x="287909" y="16128"/>
                </a:lnTo>
                <a:lnTo>
                  <a:pt x="308863" y="9398"/>
                </a:lnTo>
                <a:lnTo>
                  <a:pt x="328675" y="3937"/>
                </a:lnTo>
                <a:lnTo>
                  <a:pt x="348107" y="762"/>
                </a:lnTo>
                <a:lnTo>
                  <a:pt x="366775" y="0"/>
                </a:lnTo>
                <a:lnTo>
                  <a:pt x="366775" y="0"/>
                </a:lnTo>
                <a:lnTo>
                  <a:pt x="384428" y="1777"/>
                </a:lnTo>
                <a:lnTo>
                  <a:pt x="399923" y="5079"/>
                </a:lnTo>
                <a:lnTo>
                  <a:pt x="416051" y="10413"/>
                </a:lnTo>
                <a:lnTo>
                  <a:pt x="432308" y="17272"/>
                </a:lnTo>
                <a:lnTo>
                  <a:pt x="449961" y="24764"/>
                </a:lnTo>
                <a:lnTo>
                  <a:pt x="467613" y="32385"/>
                </a:lnTo>
                <a:lnTo>
                  <a:pt x="486283" y="38481"/>
                </a:lnTo>
                <a:lnTo>
                  <a:pt x="503554" y="43180"/>
                </a:lnTo>
                <a:lnTo>
                  <a:pt x="522350" y="44323"/>
                </a:lnTo>
                <a:lnTo>
                  <a:pt x="541020" y="42163"/>
                </a:lnTo>
                <a:lnTo>
                  <a:pt x="559688" y="37465"/>
                </a:lnTo>
                <a:lnTo>
                  <a:pt x="579247" y="33400"/>
                </a:lnTo>
                <a:lnTo>
                  <a:pt x="579247" y="33400"/>
                </a:lnTo>
                <a:lnTo>
                  <a:pt x="598932" y="28829"/>
                </a:lnTo>
                <a:lnTo>
                  <a:pt x="618489" y="23749"/>
                </a:lnTo>
                <a:lnTo>
                  <a:pt x="640714" y="19050"/>
                </a:lnTo>
                <a:lnTo>
                  <a:pt x="660146" y="17272"/>
                </a:lnTo>
                <a:lnTo>
                  <a:pt x="678941" y="15112"/>
                </a:lnTo>
                <a:lnTo>
                  <a:pt x="696595" y="13715"/>
                </a:lnTo>
                <a:lnTo>
                  <a:pt x="714883" y="12953"/>
                </a:lnTo>
                <a:lnTo>
                  <a:pt x="734695" y="11557"/>
                </a:lnTo>
                <a:lnTo>
                  <a:pt x="755650" y="10413"/>
                </a:lnTo>
                <a:lnTo>
                  <a:pt x="777239" y="10413"/>
                </a:lnTo>
                <a:lnTo>
                  <a:pt x="777239" y="10413"/>
                </a:lnTo>
                <a:lnTo>
                  <a:pt x="795909" y="12953"/>
                </a:lnTo>
                <a:lnTo>
                  <a:pt x="812419" y="17272"/>
                </a:lnTo>
                <a:lnTo>
                  <a:pt x="827913" y="23749"/>
                </a:lnTo>
                <a:lnTo>
                  <a:pt x="843026" y="28829"/>
                </a:lnTo>
                <a:lnTo>
                  <a:pt x="859282" y="33400"/>
                </a:lnTo>
                <a:lnTo>
                  <a:pt x="874776" y="37465"/>
                </a:lnTo>
                <a:lnTo>
                  <a:pt x="890270" y="43180"/>
                </a:lnTo>
                <a:lnTo>
                  <a:pt x="905383" y="47117"/>
                </a:lnTo>
                <a:lnTo>
                  <a:pt x="921892" y="49656"/>
                </a:lnTo>
                <a:lnTo>
                  <a:pt x="939546" y="48260"/>
                </a:lnTo>
                <a:lnTo>
                  <a:pt x="958214" y="45338"/>
                </a:lnTo>
                <a:lnTo>
                  <a:pt x="974471" y="41021"/>
                </a:lnTo>
                <a:lnTo>
                  <a:pt x="988567" y="36322"/>
                </a:lnTo>
                <a:lnTo>
                  <a:pt x="998601" y="34543"/>
                </a:lnTo>
              </a:path>
              <a:path w="1024254" h="50164">
                <a:moveTo>
                  <a:pt x="1023747" y="15112"/>
                </a:moveTo>
                <a:lnTo>
                  <a:pt x="1019048" y="223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31716" y="2311780"/>
            <a:ext cx="1142365" cy="63500"/>
          </a:xfrm>
          <a:custGeom>
            <a:avLst/>
            <a:gdLst/>
            <a:ahLst/>
            <a:cxnLst/>
            <a:rect l="l" t="t" r="r" b="b"/>
            <a:pathLst>
              <a:path w="1142364" h="63500">
                <a:moveTo>
                  <a:pt x="9779" y="18415"/>
                </a:moveTo>
                <a:lnTo>
                  <a:pt x="9779" y="18415"/>
                </a:lnTo>
                <a:lnTo>
                  <a:pt x="0" y="14097"/>
                </a:lnTo>
                <a:lnTo>
                  <a:pt x="0" y="14097"/>
                </a:lnTo>
                <a:lnTo>
                  <a:pt x="19812" y="21717"/>
                </a:lnTo>
                <a:lnTo>
                  <a:pt x="35306" y="30353"/>
                </a:lnTo>
                <a:lnTo>
                  <a:pt x="50419" y="38226"/>
                </a:lnTo>
                <a:lnTo>
                  <a:pt x="68834" y="44704"/>
                </a:lnTo>
                <a:lnTo>
                  <a:pt x="90043" y="49022"/>
                </a:lnTo>
                <a:lnTo>
                  <a:pt x="114935" y="49022"/>
                </a:lnTo>
                <a:lnTo>
                  <a:pt x="138937" y="46862"/>
                </a:lnTo>
                <a:lnTo>
                  <a:pt x="160909" y="43561"/>
                </a:lnTo>
                <a:lnTo>
                  <a:pt x="178181" y="38226"/>
                </a:lnTo>
                <a:lnTo>
                  <a:pt x="194818" y="32512"/>
                </a:lnTo>
                <a:lnTo>
                  <a:pt x="209169" y="28193"/>
                </a:lnTo>
                <a:lnTo>
                  <a:pt x="225425" y="23875"/>
                </a:lnTo>
                <a:lnTo>
                  <a:pt x="246253" y="21717"/>
                </a:lnTo>
                <a:lnTo>
                  <a:pt x="270383" y="21717"/>
                </a:lnTo>
                <a:lnTo>
                  <a:pt x="294513" y="23875"/>
                </a:lnTo>
                <a:lnTo>
                  <a:pt x="317500" y="29210"/>
                </a:lnTo>
                <a:lnTo>
                  <a:pt x="341630" y="37084"/>
                </a:lnTo>
                <a:lnTo>
                  <a:pt x="362585" y="45719"/>
                </a:lnTo>
                <a:lnTo>
                  <a:pt x="383032" y="53340"/>
                </a:lnTo>
                <a:lnTo>
                  <a:pt x="402844" y="58800"/>
                </a:lnTo>
                <a:lnTo>
                  <a:pt x="424815" y="61975"/>
                </a:lnTo>
                <a:lnTo>
                  <a:pt x="445770" y="63118"/>
                </a:lnTo>
                <a:lnTo>
                  <a:pt x="465200" y="60960"/>
                </a:lnTo>
                <a:lnTo>
                  <a:pt x="487172" y="56642"/>
                </a:lnTo>
                <a:lnTo>
                  <a:pt x="509016" y="50037"/>
                </a:lnTo>
                <a:lnTo>
                  <a:pt x="529971" y="44704"/>
                </a:lnTo>
                <a:lnTo>
                  <a:pt x="549402" y="40386"/>
                </a:lnTo>
                <a:lnTo>
                  <a:pt x="568071" y="37084"/>
                </a:lnTo>
                <a:lnTo>
                  <a:pt x="584708" y="34925"/>
                </a:lnTo>
                <a:lnTo>
                  <a:pt x="601218" y="34925"/>
                </a:lnTo>
                <a:lnTo>
                  <a:pt x="620649" y="38226"/>
                </a:lnTo>
                <a:lnTo>
                  <a:pt x="643763" y="42163"/>
                </a:lnTo>
                <a:lnTo>
                  <a:pt x="670052" y="46862"/>
                </a:lnTo>
                <a:lnTo>
                  <a:pt x="697357" y="49022"/>
                </a:lnTo>
                <a:lnTo>
                  <a:pt x="727963" y="47879"/>
                </a:lnTo>
                <a:lnTo>
                  <a:pt x="761111" y="44704"/>
                </a:lnTo>
                <a:lnTo>
                  <a:pt x="788416" y="39243"/>
                </a:lnTo>
                <a:lnTo>
                  <a:pt x="808990" y="34925"/>
                </a:lnTo>
                <a:lnTo>
                  <a:pt x="827659" y="32512"/>
                </a:lnTo>
                <a:lnTo>
                  <a:pt x="849630" y="29210"/>
                </a:lnTo>
                <a:lnTo>
                  <a:pt x="874776" y="27050"/>
                </a:lnTo>
                <a:lnTo>
                  <a:pt x="901065" y="26288"/>
                </a:lnTo>
                <a:lnTo>
                  <a:pt x="926338" y="26288"/>
                </a:lnTo>
                <a:lnTo>
                  <a:pt x="952627" y="26288"/>
                </a:lnTo>
                <a:lnTo>
                  <a:pt x="976376" y="26288"/>
                </a:lnTo>
                <a:lnTo>
                  <a:pt x="999744" y="26288"/>
                </a:lnTo>
                <a:lnTo>
                  <a:pt x="1019556" y="27050"/>
                </a:lnTo>
                <a:lnTo>
                  <a:pt x="1036828" y="27050"/>
                </a:lnTo>
                <a:lnTo>
                  <a:pt x="1053084" y="27050"/>
                </a:lnTo>
                <a:lnTo>
                  <a:pt x="1068451" y="27050"/>
                </a:lnTo>
                <a:lnTo>
                  <a:pt x="1082929" y="28193"/>
                </a:lnTo>
                <a:lnTo>
                  <a:pt x="1082929" y="28193"/>
                </a:lnTo>
                <a:lnTo>
                  <a:pt x="1096899" y="26288"/>
                </a:lnTo>
                <a:lnTo>
                  <a:pt x="1106678" y="24892"/>
                </a:lnTo>
                <a:lnTo>
                  <a:pt x="1120013" y="26288"/>
                </a:lnTo>
              </a:path>
              <a:path w="1142364" h="63500">
                <a:moveTo>
                  <a:pt x="1141984" y="9779"/>
                </a:moveTo>
                <a:lnTo>
                  <a:pt x="113118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86177" y="2823463"/>
            <a:ext cx="2034539" cy="78105"/>
          </a:xfrm>
          <a:custGeom>
            <a:avLst/>
            <a:gdLst/>
            <a:ahLst/>
            <a:cxnLst/>
            <a:rect l="l" t="t" r="r" b="b"/>
            <a:pathLst>
              <a:path w="2034539" h="78105">
                <a:moveTo>
                  <a:pt x="0" y="0"/>
                </a:moveTo>
                <a:lnTo>
                  <a:pt x="0" y="0"/>
                </a:lnTo>
                <a:lnTo>
                  <a:pt x="5461" y="5715"/>
                </a:lnTo>
                <a:lnTo>
                  <a:pt x="18669" y="13970"/>
                </a:lnTo>
                <a:lnTo>
                  <a:pt x="33909" y="25146"/>
                </a:lnTo>
                <a:lnTo>
                  <a:pt x="51435" y="35560"/>
                </a:lnTo>
                <a:lnTo>
                  <a:pt x="68072" y="45339"/>
                </a:lnTo>
                <a:lnTo>
                  <a:pt x="85344" y="50037"/>
                </a:lnTo>
                <a:lnTo>
                  <a:pt x="104013" y="48895"/>
                </a:lnTo>
                <a:lnTo>
                  <a:pt x="124968" y="43561"/>
                </a:lnTo>
                <a:lnTo>
                  <a:pt x="143256" y="35560"/>
                </a:lnTo>
                <a:lnTo>
                  <a:pt x="162052" y="26924"/>
                </a:lnTo>
                <a:lnTo>
                  <a:pt x="182880" y="19431"/>
                </a:lnTo>
                <a:lnTo>
                  <a:pt x="205994" y="16510"/>
                </a:lnTo>
                <a:lnTo>
                  <a:pt x="226441" y="16510"/>
                </a:lnTo>
                <a:lnTo>
                  <a:pt x="247269" y="19431"/>
                </a:lnTo>
                <a:lnTo>
                  <a:pt x="268605" y="26924"/>
                </a:lnTo>
                <a:lnTo>
                  <a:pt x="290195" y="35560"/>
                </a:lnTo>
                <a:lnTo>
                  <a:pt x="314325" y="45339"/>
                </a:lnTo>
                <a:lnTo>
                  <a:pt x="341630" y="53212"/>
                </a:lnTo>
                <a:lnTo>
                  <a:pt x="369062" y="58674"/>
                </a:lnTo>
                <a:lnTo>
                  <a:pt x="394208" y="59690"/>
                </a:lnTo>
                <a:lnTo>
                  <a:pt x="416179" y="59690"/>
                </a:lnTo>
                <a:lnTo>
                  <a:pt x="416179" y="59690"/>
                </a:lnTo>
                <a:lnTo>
                  <a:pt x="439166" y="57531"/>
                </a:lnTo>
                <a:lnTo>
                  <a:pt x="464439" y="51054"/>
                </a:lnTo>
                <a:lnTo>
                  <a:pt x="493903" y="44577"/>
                </a:lnTo>
                <a:lnTo>
                  <a:pt x="523494" y="40259"/>
                </a:lnTo>
                <a:lnTo>
                  <a:pt x="547624" y="38862"/>
                </a:lnTo>
                <a:lnTo>
                  <a:pt x="571373" y="43561"/>
                </a:lnTo>
                <a:lnTo>
                  <a:pt x="593598" y="48895"/>
                </a:lnTo>
                <a:lnTo>
                  <a:pt x="615315" y="56134"/>
                </a:lnTo>
                <a:lnTo>
                  <a:pt x="638302" y="62992"/>
                </a:lnTo>
                <a:lnTo>
                  <a:pt x="662432" y="69468"/>
                </a:lnTo>
                <a:lnTo>
                  <a:pt x="690880" y="74803"/>
                </a:lnTo>
                <a:lnTo>
                  <a:pt x="720344" y="78105"/>
                </a:lnTo>
                <a:lnTo>
                  <a:pt x="744474" y="78105"/>
                </a:lnTo>
                <a:lnTo>
                  <a:pt x="769747" y="75946"/>
                </a:lnTo>
                <a:lnTo>
                  <a:pt x="793750" y="73787"/>
                </a:lnTo>
                <a:lnTo>
                  <a:pt x="816864" y="69468"/>
                </a:lnTo>
                <a:lnTo>
                  <a:pt x="836676" y="63627"/>
                </a:lnTo>
                <a:lnTo>
                  <a:pt x="856107" y="59690"/>
                </a:lnTo>
                <a:lnTo>
                  <a:pt x="876935" y="53975"/>
                </a:lnTo>
                <a:lnTo>
                  <a:pt x="896366" y="52197"/>
                </a:lnTo>
                <a:lnTo>
                  <a:pt x="918718" y="51054"/>
                </a:lnTo>
                <a:lnTo>
                  <a:pt x="942467" y="51054"/>
                </a:lnTo>
                <a:lnTo>
                  <a:pt x="966978" y="53212"/>
                </a:lnTo>
                <a:lnTo>
                  <a:pt x="990727" y="57531"/>
                </a:lnTo>
                <a:lnTo>
                  <a:pt x="1011555" y="62992"/>
                </a:lnTo>
                <a:lnTo>
                  <a:pt x="1029208" y="68326"/>
                </a:lnTo>
                <a:lnTo>
                  <a:pt x="1051179" y="71628"/>
                </a:lnTo>
                <a:lnTo>
                  <a:pt x="1075309" y="74803"/>
                </a:lnTo>
                <a:lnTo>
                  <a:pt x="1098042" y="75946"/>
                </a:lnTo>
                <a:lnTo>
                  <a:pt x="1117854" y="76962"/>
                </a:lnTo>
                <a:lnTo>
                  <a:pt x="1136523" y="76962"/>
                </a:lnTo>
                <a:lnTo>
                  <a:pt x="1153795" y="74803"/>
                </a:lnTo>
                <a:lnTo>
                  <a:pt x="1174750" y="72643"/>
                </a:lnTo>
                <a:lnTo>
                  <a:pt x="1198752" y="68326"/>
                </a:lnTo>
                <a:lnTo>
                  <a:pt x="1221867" y="61849"/>
                </a:lnTo>
                <a:lnTo>
                  <a:pt x="1242695" y="53975"/>
                </a:lnTo>
                <a:lnTo>
                  <a:pt x="1261491" y="48895"/>
                </a:lnTo>
                <a:lnTo>
                  <a:pt x="1281302" y="43561"/>
                </a:lnTo>
                <a:lnTo>
                  <a:pt x="1297432" y="38862"/>
                </a:lnTo>
                <a:lnTo>
                  <a:pt x="1313688" y="36703"/>
                </a:lnTo>
                <a:lnTo>
                  <a:pt x="1334516" y="36703"/>
                </a:lnTo>
                <a:lnTo>
                  <a:pt x="1360805" y="38862"/>
                </a:lnTo>
                <a:lnTo>
                  <a:pt x="1390269" y="41275"/>
                </a:lnTo>
                <a:lnTo>
                  <a:pt x="1416558" y="44577"/>
                </a:lnTo>
                <a:lnTo>
                  <a:pt x="1441831" y="47498"/>
                </a:lnTo>
                <a:lnTo>
                  <a:pt x="1466977" y="50037"/>
                </a:lnTo>
                <a:lnTo>
                  <a:pt x="1487932" y="50037"/>
                </a:lnTo>
                <a:lnTo>
                  <a:pt x="1507744" y="47498"/>
                </a:lnTo>
                <a:lnTo>
                  <a:pt x="1529588" y="43561"/>
                </a:lnTo>
                <a:lnTo>
                  <a:pt x="1552321" y="38862"/>
                </a:lnTo>
                <a:lnTo>
                  <a:pt x="1573149" y="33782"/>
                </a:lnTo>
                <a:lnTo>
                  <a:pt x="1595120" y="28067"/>
                </a:lnTo>
                <a:lnTo>
                  <a:pt x="1621409" y="21590"/>
                </a:lnTo>
                <a:lnTo>
                  <a:pt x="1645539" y="17526"/>
                </a:lnTo>
                <a:lnTo>
                  <a:pt x="1668652" y="15367"/>
                </a:lnTo>
                <a:lnTo>
                  <a:pt x="1686941" y="15367"/>
                </a:lnTo>
                <a:lnTo>
                  <a:pt x="1704594" y="18287"/>
                </a:lnTo>
                <a:lnTo>
                  <a:pt x="1724406" y="25146"/>
                </a:lnTo>
                <a:lnTo>
                  <a:pt x="1749552" y="32639"/>
                </a:lnTo>
                <a:lnTo>
                  <a:pt x="1772666" y="38862"/>
                </a:lnTo>
                <a:lnTo>
                  <a:pt x="1793494" y="44577"/>
                </a:lnTo>
                <a:lnTo>
                  <a:pt x="1812925" y="47498"/>
                </a:lnTo>
                <a:lnTo>
                  <a:pt x="1836039" y="48895"/>
                </a:lnTo>
                <a:lnTo>
                  <a:pt x="1859026" y="46355"/>
                </a:lnTo>
                <a:lnTo>
                  <a:pt x="1880616" y="42418"/>
                </a:lnTo>
                <a:lnTo>
                  <a:pt x="1902968" y="36703"/>
                </a:lnTo>
                <a:lnTo>
                  <a:pt x="1923542" y="31623"/>
                </a:lnTo>
                <a:lnTo>
                  <a:pt x="1923542" y="31623"/>
                </a:lnTo>
                <a:lnTo>
                  <a:pt x="1942211" y="26162"/>
                </a:lnTo>
                <a:lnTo>
                  <a:pt x="1959864" y="21590"/>
                </a:lnTo>
                <a:lnTo>
                  <a:pt x="1981454" y="18287"/>
                </a:lnTo>
                <a:lnTo>
                  <a:pt x="2003806" y="16510"/>
                </a:lnTo>
                <a:lnTo>
                  <a:pt x="2022094" y="16510"/>
                </a:lnTo>
                <a:lnTo>
                  <a:pt x="2034413" y="17526"/>
                </a:lnTo>
              </a:path>
              <a:path w="2034539" h="78105">
                <a:moveTo>
                  <a:pt x="1971675" y="48895"/>
                </a:moveTo>
                <a:lnTo>
                  <a:pt x="1965198" y="575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948305" cy="616585"/>
            <a:chOff x="1213103" y="774134"/>
            <a:chExt cx="2948305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4959" y="792479"/>
              <a:ext cx="222275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26859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Mouth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65" dirty="0">
                <a:latin typeface="Arial Black"/>
                <a:cs typeface="Arial Black"/>
              </a:rPr>
              <a:t>large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0" dirty="0">
                <a:latin typeface="Arial Black"/>
                <a:cs typeface="Arial Black"/>
              </a:rPr>
              <a:t>usually </a:t>
            </a:r>
            <a:r>
              <a:rPr sz="1500" spc="-180" dirty="0">
                <a:latin typeface="Arial Black"/>
                <a:cs typeface="Arial Black"/>
              </a:rPr>
              <a:t>armed </a:t>
            </a:r>
            <a:r>
              <a:rPr sz="1500" spc="-150" dirty="0">
                <a:latin typeface="Arial Black"/>
                <a:cs typeface="Arial Black"/>
              </a:rPr>
              <a:t>with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teeth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in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both</a:t>
            </a:r>
            <a:r>
              <a:rPr sz="1500" b="1" spc="18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jaws.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Tongue </a:t>
            </a:r>
            <a:r>
              <a:rPr sz="1500" spc="-185" dirty="0">
                <a:latin typeface="Arial Black"/>
                <a:cs typeface="Arial Black"/>
              </a:rPr>
              <a:t>may </a:t>
            </a:r>
            <a:r>
              <a:rPr sz="1500" spc="-160" dirty="0">
                <a:latin typeface="Arial Black"/>
                <a:cs typeface="Arial Black"/>
              </a:rPr>
              <a:t>be</a:t>
            </a:r>
            <a:r>
              <a:rPr sz="1500" spc="-95" dirty="0">
                <a:latin typeface="Arial Black"/>
                <a:cs typeface="Arial Black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protrusible</a:t>
            </a:r>
            <a:r>
              <a:rPr sz="1500" spc="-40" dirty="0">
                <a:latin typeface="Arial Black"/>
                <a:cs typeface="Arial Black"/>
              </a:rPr>
              <a:t>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Distinct liver and </a:t>
            </a:r>
            <a:r>
              <a:rPr sz="1500" spc="-190" dirty="0">
                <a:latin typeface="Arial Black"/>
                <a:cs typeface="Arial Black"/>
              </a:rPr>
              <a:t>pancreas are</a:t>
            </a:r>
            <a:r>
              <a:rPr sz="1500" spc="-2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present.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Alimentary </a:t>
            </a:r>
            <a:r>
              <a:rPr sz="1500" spc="-200" dirty="0">
                <a:latin typeface="Arial Black"/>
                <a:cs typeface="Arial Black"/>
              </a:rPr>
              <a:t>canal </a:t>
            </a:r>
            <a:r>
              <a:rPr sz="1500" spc="-175" dirty="0">
                <a:latin typeface="Arial Black"/>
                <a:cs typeface="Arial Black"/>
              </a:rPr>
              <a:t>leads </a:t>
            </a:r>
            <a:r>
              <a:rPr sz="1500" spc="-155" dirty="0">
                <a:latin typeface="Arial Black"/>
                <a:cs typeface="Arial Black"/>
              </a:rPr>
              <a:t>into</a:t>
            </a:r>
            <a:r>
              <a:rPr sz="1500" spc="-20" dirty="0">
                <a:latin typeface="Arial Black"/>
                <a:cs typeface="Arial Black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cloaca.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568952" y="3371088"/>
            <a:ext cx="4285488" cy="14538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59583" y="1650619"/>
            <a:ext cx="861694" cy="35560"/>
          </a:xfrm>
          <a:custGeom>
            <a:avLst/>
            <a:gdLst/>
            <a:ahLst/>
            <a:cxnLst/>
            <a:rect l="l" t="t" r="r" b="b"/>
            <a:pathLst>
              <a:path w="861694" h="35560">
                <a:moveTo>
                  <a:pt x="0" y="0"/>
                </a:moveTo>
                <a:lnTo>
                  <a:pt x="0" y="0"/>
                </a:lnTo>
                <a:lnTo>
                  <a:pt x="9652" y="5714"/>
                </a:lnTo>
                <a:lnTo>
                  <a:pt x="20828" y="11810"/>
                </a:lnTo>
                <a:lnTo>
                  <a:pt x="33782" y="20446"/>
                </a:lnTo>
                <a:lnTo>
                  <a:pt x="49276" y="28066"/>
                </a:lnTo>
                <a:lnTo>
                  <a:pt x="65913" y="33781"/>
                </a:lnTo>
                <a:lnTo>
                  <a:pt x="85343" y="35559"/>
                </a:lnTo>
                <a:lnTo>
                  <a:pt x="106172" y="35559"/>
                </a:lnTo>
                <a:lnTo>
                  <a:pt x="125603" y="32765"/>
                </a:lnTo>
                <a:lnTo>
                  <a:pt x="144272" y="26924"/>
                </a:lnTo>
                <a:lnTo>
                  <a:pt x="161925" y="21589"/>
                </a:lnTo>
                <a:lnTo>
                  <a:pt x="178562" y="16509"/>
                </a:lnTo>
                <a:lnTo>
                  <a:pt x="195072" y="10794"/>
                </a:lnTo>
                <a:lnTo>
                  <a:pt x="210947" y="8635"/>
                </a:lnTo>
                <a:lnTo>
                  <a:pt x="229616" y="7492"/>
                </a:lnTo>
                <a:lnTo>
                  <a:pt x="248412" y="9651"/>
                </a:lnTo>
                <a:lnTo>
                  <a:pt x="268224" y="14350"/>
                </a:lnTo>
                <a:lnTo>
                  <a:pt x="288036" y="20446"/>
                </a:lnTo>
                <a:lnTo>
                  <a:pt x="306705" y="26288"/>
                </a:lnTo>
                <a:lnTo>
                  <a:pt x="322834" y="30225"/>
                </a:lnTo>
                <a:lnTo>
                  <a:pt x="339090" y="33781"/>
                </a:lnTo>
                <a:lnTo>
                  <a:pt x="358902" y="34925"/>
                </a:lnTo>
                <a:lnTo>
                  <a:pt x="378714" y="34925"/>
                </a:lnTo>
                <a:lnTo>
                  <a:pt x="397383" y="33781"/>
                </a:lnTo>
                <a:lnTo>
                  <a:pt x="414655" y="30225"/>
                </a:lnTo>
                <a:lnTo>
                  <a:pt x="433451" y="26288"/>
                </a:lnTo>
                <a:lnTo>
                  <a:pt x="453263" y="19430"/>
                </a:lnTo>
                <a:lnTo>
                  <a:pt x="470535" y="12953"/>
                </a:lnTo>
                <a:lnTo>
                  <a:pt x="488188" y="8635"/>
                </a:lnTo>
                <a:lnTo>
                  <a:pt x="505714" y="5714"/>
                </a:lnTo>
                <a:lnTo>
                  <a:pt x="524129" y="3175"/>
                </a:lnTo>
                <a:lnTo>
                  <a:pt x="542798" y="1015"/>
                </a:lnTo>
                <a:lnTo>
                  <a:pt x="559435" y="0"/>
                </a:lnTo>
                <a:lnTo>
                  <a:pt x="575945" y="1015"/>
                </a:lnTo>
                <a:lnTo>
                  <a:pt x="592201" y="2158"/>
                </a:lnTo>
                <a:lnTo>
                  <a:pt x="607695" y="4699"/>
                </a:lnTo>
                <a:lnTo>
                  <a:pt x="622808" y="8635"/>
                </a:lnTo>
                <a:lnTo>
                  <a:pt x="640461" y="12953"/>
                </a:lnTo>
                <a:lnTo>
                  <a:pt x="655574" y="19430"/>
                </a:lnTo>
                <a:lnTo>
                  <a:pt x="672084" y="24129"/>
                </a:lnTo>
                <a:lnTo>
                  <a:pt x="690753" y="26288"/>
                </a:lnTo>
                <a:lnTo>
                  <a:pt x="710311" y="28066"/>
                </a:lnTo>
                <a:lnTo>
                  <a:pt x="728980" y="28066"/>
                </a:lnTo>
                <a:lnTo>
                  <a:pt x="746633" y="26288"/>
                </a:lnTo>
                <a:lnTo>
                  <a:pt x="766064" y="24129"/>
                </a:lnTo>
                <a:lnTo>
                  <a:pt x="785876" y="21589"/>
                </a:lnTo>
                <a:lnTo>
                  <a:pt x="804545" y="18287"/>
                </a:lnTo>
                <a:lnTo>
                  <a:pt x="822960" y="16509"/>
                </a:lnTo>
                <a:lnTo>
                  <a:pt x="837311" y="14350"/>
                </a:lnTo>
                <a:lnTo>
                  <a:pt x="848487" y="14350"/>
                </a:lnTo>
                <a:lnTo>
                  <a:pt x="858266" y="14350"/>
                </a:lnTo>
                <a:lnTo>
                  <a:pt x="861441" y="2628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795646" y="1676019"/>
            <a:ext cx="1597025" cy="65405"/>
            <a:chOff x="4795646" y="1676019"/>
            <a:chExt cx="1597025" cy="65405"/>
          </a:xfrm>
        </p:grpSpPr>
        <p:sp>
          <p:nvSpPr>
            <p:cNvPr id="13" name="object 13"/>
            <p:cNvSpPr/>
            <p:nvPr/>
          </p:nvSpPr>
          <p:spPr>
            <a:xfrm>
              <a:off x="4805171" y="1685544"/>
              <a:ext cx="1577975" cy="46355"/>
            </a:xfrm>
            <a:custGeom>
              <a:avLst/>
              <a:gdLst/>
              <a:ahLst/>
              <a:cxnLst/>
              <a:rect l="l" t="t" r="r" b="b"/>
              <a:pathLst>
                <a:path w="1577975" h="46355">
                  <a:moveTo>
                    <a:pt x="0" y="0"/>
                  </a:moveTo>
                  <a:lnTo>
                    <a:pt x="17525" y="634"/>
                  </a:lnTo>
                  <a:lnTo>
                    <a:pt x="33781" y="2793"/>
                  </a:lnTo>
                  <a:lnTo>
                    <a:pt x="52450" y="6476"/>
                  </a:lnTo>
                  <a:lnTo>
                    <a:pt x="73405" y="9270"/>
                  </a:lnTo>
                  <a:lnTo>
                    <a:pt x="92837" y="10413"/>
                  </a:lnTo>
                  <a:lnTo>
                    <a:pt x="113664" y="10413"/>
                  </a:lnTo>
                  <a:lnTo>
                    <a:pt x="135636" y="11429"/>
                  </a:lnTo>
                  <a:lnTo>
                    <a:pt x="159765" y="12572"/>
                  </a:lnTo>
                  <a:lnTo>
                    <a:pt x="185038" y="12572"/>
                  </a:lnTo>
                  <a:lnTo>
                    <a:pt x="209803" y="13588"/>
                  </a:lnTo>
                  <a:lnTo>
                    <a:pt x="236092" y="15112"/>
                  </a:lnTo>
                  <a:lnTo>
                    <a:pt x="263525" y="15112"/>
                  </a:lnTo>
                  <a:lnTo>
                    <a:pt x="291845" y="16128"/>
                  </a:lnTo>
                  <a:lnTo>
                    <a:pt x="320293" y="17271"/>
                  </a:lnTo>
                  <a:lnTo>
                    <a:pt x="350265" y="18287"/>
                  </a:lnTo>
                  <a:lnTo>
                    <a:pt x="378713" y="17271"/>
                  </a:lnTo>
                  <a:lnTo>
                    <a:pt x="405002" y="17271"/>
                  </a:lnTo>
                  <a:lnTo>
                    <a:pt x="429005" y="18287"/>
                  </a:lnTo>
                  <a:lnTo>
                    <a:pt x="453136" y="19050"/>
                  </a:lnTo>
                  <a:lnTo>
                    <a:pt x="475868" y="19050"/>
                  </a:lnTo>
                  <a:lnTo>
                    <a:pt x="502538" y="19050"/>
                  </a:lnTo>
                  <a:lnTo>
                    <a:pt x="527685" y="19050"/>
                  </a:lnTo>
                  <a:lnTo>
                    <a:pt x="550417" y="18287"/>
                  </a:lnTo>
                  <a:lnTo>
                    <a:pt x="572388" y="18287"/>
                  </a:lnTo>
                  <a:lnTo>
                    <a:pt x="594360" y="19050"/>
                  </a:lnTo>
                  <a:lnTo>
                    <a:pt x="614044" y="19050"/>
                  </a:lnTo>
                  <a:lnTo>
                    <a:pt x="635762" y="19050"/>
                  </a:lnTo>
                  <a:lnTo>
                    <a:pt x="657987" y="19050"/>
                  </a:lnTo>
                  <a:lnTo>
                    <a:pt x="679576" y="18287"/>
                  </a:lnTo>
                  <a:lnTo>
                    <a:pt x="702690" y="18287"/>
                  </a:lnTo>
                  <a:lnTo>
                    <a:pt x="725677" y="19050"/>
                  </a:lnTo>
                  <a:lnTo>
                    <a:pt x="745108" y="19050"/>
                  </a:lnTo>
                  <a:lnTo>
                    <a:pt x="766063" y="18287"/>
                  </a:lnTo>
                  <a:lnTo>
                    <a:pt x="789051" y="19050"/>
                  </a:lnTo>
                  <a:lnTo>
                    <a:pt x="812164" y="19050"/>
                  </a:lnTo>
                  <a:lnTo>
                    <a:pt x="837311" y="19050"/>
                  </a:lnTo>
                  <a:lnTo>
                    <a:pt x="883412" y="19050"/>
                  </a:lnTo>
                  <a:lnTo>
                    <a:pt x="932306" y="19050"/>
                  </a:lnTo>
                  <a:lnTo>
                    <a:pt x="955801" y="20192"/>
                  </a:lnTo>
                  <a:lnTo>
                    <a:pt x="980948" y="20192"/>
                  </a:lnTo>
                  <a:lnTo>
                    <a:pt x="1011554" y="22605"/>
                  </a:lnTo>
                  <a:lnTo>
                    <a:pt x="1038860" y="23749"/>
                  </a:lnTo>
                  <a:lnTo>
                    <a:pt x="1061592" y="23749"/>
                  </a:lnTo>
                  <a:lnTo>
                    <a:pt x="1082420" y="23749"/>
                  </a:lnTo>
                  <a:lnTo>
                    <a:pt x="1102232" y="23749"/>
                  </a:lnTo>
                  <a:lnTo>
                    <a:pt x="1118489" y="24764"/>
                  </a:lnTo>
                  <a:lnTo>
                    <a:pt x="1134999" y="24764"/>
                  </a:lnTo>
                  <a:lnTo>
                    <a:pt x="1153794" y="25907"/>
                  </a:lnTo>
                  <a:lnTo>
                    <a:pt x="1172464" y="26924"/>
                  </a:lnTo>
                  <a:lnTo>
                    <a:pt x="1196593" y="26924"/>
                  </a:lnTo>
                  <a:lnTo>
                    <a:pt x="1221486" y="26924"/>
                  </a:lnTo>
                  <a:lnTo>
                    <a:pt x="1247648" y="27685"/>
                  </a:lnTo>
                  <a:lnTo>
                    <a:pt x="1275079" y="28828"/>
                  </a:lnTo>
                  <a:lnTo>
                    <a:pt x="1300606" y="28828"/>
                  </a:lnTo>
                  <a:lnTo>
                    <a:pt x="1321180" y="29844"/>
                  </a:lnTo>
                  <a:lnTo>
                    <a:pt x="1339850" y="32384"/>
                  </a:lnTo>
                  <a:lnTo>
                    <a:pt x="1357502" y="33400"/>
                  </a:lnTo>
                  <a:lnTo>
                    <a:pt x="1375917" y="33400"/>
                  </a:lnTo>
                  <a:lnTo>
                    <a:pt x="1397762" y="34543"/>
                  </a:lnTo>
                  <a:lnTo>
                    <a:pt x="1420876" y="36702"/>
                  </a:lnTo>
                  <a:lnTo>
                    <a:pt x="1441703" y="37464"/>
                  </a:lnTo>
                  <a:lnTo>
                    <a:pt x="1460118" y="39877"/>
                  </a:lnTo>
                  <a:lnTo>
                    <a:pt x="1460118" y="39877"/>
                  </a:lnTo>
                  <a:lnTo>
                    <a:pt x="1478788" y="42037"/>
                  </a:lnTo>
                  <a:lnTo>
                    <a:pt x="1498600" y="44195"/>
                  </a:lnTo>
                  <a:lnTo>
                    <a:pt x="1518030" y="45338"/>
                  </a:lnTo>
                  <a:lnTo>
                    <a:pt x="1539366" y="46354"/>
                  </a:lnTo>
                  <a:lnTo>
                    <a:pt x="1539366" y="46354"/>
                  </a:lnTo>
                  <a:lnTo>
                    <a:pt x="1558036" y="45338"/>
                  </a:lnTo>
                  <a:lnTo>
                    <a:pt x="1569847" y="45338"/>
                  </a:lnTo>
                  <a:lnTo>
                    <a:pt x="1577466" y="3746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66128" y="172300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2698369" y="1856104"/>
            <a:ext cx="1126490" cy="55244"/>
          </a:xfrm>
          <a:custGeom>
            <a:avLst/>
            <a:gdLst/>
            <a:ahLst/>
            <a:cxnLst/>
            <a:rect l="l" t="t" r="r" b="b"/>
            <a:pathLst>
              <a:path w="1126489" h="55244">
                <a:moveTo>
                  <a:pt x="0" y="0"/>
                </a:moveTo>
                <a:lnTo>
                  <a:pt x="0" y="0"/>
                </a:lnTo>
                <a:lnTo>
                  <a:pt x="14478" y="8636"/>
                </a:lnTo>
                <a:lnTo>
                  <a:pt x="26669" y="21336"/>
                </a:lnTo>
                <a:lnTo>
                  <a:pt x="40767" y="33528"/>
                </a:lnTo>
                <a:lnTo>
                  <a:pt x="59055" y="40005"/>
                </a:lnTo>
                <a:lnTo>
                  <a:pt x="81406" y="41148"/>
                </a:lnTo>
                <a:lnTo>
                  <a:pt x="81406" y="41148"/>
                </a:lnTo>
                <a:lnTo>
                  <a:pt x="106172" y="38608"/>
                </a:lnTo>
                <a:lnTo>
                  <a:pt x="131444" y="34671"/>
                </a:lnTo>
                <a:lnTo>
                  <a:pt x="155575" y="28829"/>
                </a:lnTo>
                <a:lnTo>
                  <a:pt x="177545" y="24892"/>
                </a:lnTo>
                <a:lnTo>
                  <a:pt x="197357" y="21336"/>
                </a:lnTo>
                <a:lnTo>
                  <a:pt x="213487" y="17272"/>
                </a:lnTo>
                <a:lnTo>
                  <a:pt x="231139" y="13716"/>
                </a:lnTo>
                <a:lnTo>
                  <a:pt x="249808" y="11557"/>
                </a:lnTo>
                <a:lnTo>
                  <a:pt x="269620" y="10541"/>
                </a:lnTo>
                <a:lnTo>
                  <a:pt x="269620" y="10541"/>
                </a:lnTo>
                <a:lnTo>
                  <a:pt x="290194" y="11557"/>
                </a:lnTo>
                <a:lnTo>
                  <a:pt x="310006" y="12700"/>
                </a:lnTo>
                <a:lnTo>
                  <a:pt x="328294" y="14859"/>
                </a:lnTo>
                <a:lnTo>
                  <a:pt x="345948" y="18415"/>
                </a:lnTo>
                <a:lnTo>
                  <a:pt x="345948" y="18415"/>
                </a:lnTo>
                <a:lnTo>
                  <a:pt x="364744" y="23495"/>
                </a:lnTo>
                <a:lnTo>
                  <a:pt x="386714" y="28067"/>
                </a:lnTo>
                <a:lnTo>
                  <a:pt x="407543" y="32131"/>
                </a:lnTo>
                <a:lnTo>
                  <a:pt x="429132" y="35687"/>
                </a:lnTo>
                <a:lnTo>
                  <a:pt x="452500" y="36830"/>
                </a:lnTo>
                <a:lnTo>
                  <a:pt x="474091" y="36830"/>
                </a:lnTo>
                <a:lnTo>
                  <a:pt x="495045" y="35687"/>
                </a:lnTo>
                <a:lnTo>
                  <a:pt x="513333" y="33528"/>
                </a:lnTo>
                <a:lnTo>
                  <a:pt x="532130" y="30988"/>
                </a:lnTo>
                <a:lnTo>
                  <a:pt x="550799" y="27051"/>
                </a:lnTo>
                <a:lnTo>
                  <a:pt x="570230" y="23495"/>
                </a:lnTo>
                <a:lnTo>
                  <a:pt x="592582" y="22733"/>
                </a:lnTo>
                <a:lnTo>
                  <a:pt x="614171" y="22733"/>
                </a:lnTo>
                <a:lnTo>
                  <a:pt x="635127" y="24892"/>
                </a:lnTo>
                <a:lnTo>
                  <a:pt x="653795" y="28829"/>
                </a:lnTo>
                <a:lnTo>
                  <a:pt x="653795" y="28829"/>
                </a:lnTo>
                <a:lnTo>
                  <a:pt x="671068" y="34671"/>
                </a:lnTo>
                <a:lnTo>
                  <a:pt x="687578" y="37465"/>
                </a:lnTo>
                <a:lnTo>
                  <a:pt x="704215" y="41148"/>
                </a:lnTo>
                <a:lnTo>
                  <a:pt x="722883" y="42164"/>
                </a:lnTo>
                <a:lnTo>
                  <a:pt x="742315" y="43307"/>
                </a:lnTo>
                <a:lnTo>
                  <a:pt x="763269" y="43307"/>
                </a:lnTo>
                <a:lnTo>
                  <a:pt x="785241" y="42164"/>
                </a:lnTo>
                <a:lnTo>
                  <a:pt x="806069" y="42164"/>
                </a:lnTo>
                <a:lnTo>
                  <a:pt x="826643" y="41148"/>
                </a:lnTo>
                <a:lnTo>
                  <a:pt x="847470" y="40005"/>
                </a:lnTo>
                <a:lnTo>
                  <a:pt x="869442" y="38608"/>
                </a:lnTo>
                <a:lnTo>
                  <a:pt x="889254" y="38608"/>
                </a:lnTo>
                <a:lnTo>
                  <a:pt x="909066" y="38608"/>
                </a:lnTo>
                <a:lnTo>
                  <a:pt x="927354" y="40005"/>
                </a:lnTo>
                <a:lnTo>
                  <a:pt x="946150" y="42164"/>
                </a:lnTo>
                <a:lnTo>
                  <a:pt x="966978" y="45466"/>
                </a:lnTo>
                <a:lnTo>
                  <a:pt x="987552" y="48260"/>
                </a:lnTo>
                <a:lnTo>
                  <a:pt x="1008380" y="51943"/>
                </a:lnTo>
                <a:lnTo>
                  <a:pt x="1027048" y="54102"/>
                </a:lnTo>
                <a:lnTo>
                  <a:pt x="1046860" y="55118"/>
                </a:lnTo>
                <a:lnTo>
                  <a:pt x="1064514" y="55118"/>
                </a:lnTo>
                <a:lnTo>
                  <a:pt x="1081785" y="55118"/>
                </a:lnTo>
                <a:lnTo>
                  <a:pt x="1100582" y="54102"/>
                </a:lnTo>
                <a:lnTo>
                  <a:pt x="1115695" y="52959"/>
                </a:lnTo>
                <a:lnTo>
                  <a:pt x="1126490" y="519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66060" y="2100198"/>
            <a:ext cx="2432685" cy="42545"/>
          </a:xfrm>
          <a:custGeom>
            <a:avLst/>
            <a:gdLst/>
            <a:ahLst/>
            <a:cxnLst/>
            <a:rect l="l" t="t" r="r" b="b"/>
            <a:pathLst>
              <a:path w="2432685" h="42544">
                <a:moveTo>
                  <a:pt x="0" y="0"/>
                </a:moveTo>
                <a:lnTo>
                  <a:pt x="0" y="0"/>
                </a:lnTo>
                <a:lnTo>
                  <a:pt x="13334" y="3301"/>
                </a:lnTo>
                <a:lnTo>
                  <a:pt x="22987" y="9779"/>
                </a:lnTo>
                <a:lnTo>
                  <a:pt x="35940" y="16256"/>
                </a:lnTo>
                <a:lnTo>
                  <a:pt x="50418" y="20574"/>
                </a:lnTo>
                <a:lnTo>
                  <a:pt x="69087" y="24892"/>
                </a:lnTo>
                <a:lnTo>
                  <a:pt x="87756" y="25907"/>
                </a:lnTo>
                <a:lnTo>
                  <a:pt x="106171" y="25907"/>
                </a:lnTo>
                <a:lnTo>
                  <a:pt x="123825" y="24892"/>
                </a:lnTo>
                <a:lnTo>
                  <a:pt x="142494" y="22732"/>
                </a:lnTo>
                <a:lnTo>
                  <a:pt x="163068" y="18414"/>
                </a:lnTo>
                <a:lnTo>
                  <a:pt x="182880" y="12954"/>
                </a:lnTo>
                <a:lnTo>
                  <a:pt x="203326" y="11556"/>
                </a:lnTo>
                <a:lnTo>
                  <a:pt x="203326" y="11556"/>
                </a:lnTo>
                <a:lnTo>
                  <a:pt x="222122" y="14097"/>
                </a:lnTo>
                <a:lnTo>
                  <a:pt x="239775" y="17272"/>
                </a:lnTo>
                <a:lnTo>
                  <a:pt x="257428" y="22732"/>
                </a:lnTo>
                <a:lnTo>
                  <a:pt x="272795" y="25907"/>
                </a:lnTo>
                <a:lnTo>
                  <a:pt x="284733" y="28067"/>
                </a:lnTo>
                <a:lnTo>
                  <a:pt x="297688" y="30225"/>
                </a:lnTo>
                <a:lnTo>
                  <a:pt x="315340" y="31368"/>
                </a:lnTo>
                <a:lnTo>
                  <a:pt x="337312" y="32385"/>
                </a:lnTo>
                <a:lnTo>
                  <a:pt x="359918" y="32385"/>
                </a:lnTo>
                <a:lnTo>
                  <a:pt x="378713" y="32385"/>
                </a:lnTo>
                <a:lnTo>
                  <a:pt x="398525" y="30225"/>
                </a:lnTo>
                <a:lnTo>
                  <a:pt x="416813" y="29210"/>
                </a:lnTo>
                <a:lnTo>
                  <a:pt x="433450" y="27050"/>
                </a:lnTo>
                <a:lnTo>
                  <a:pt x="447801" y="24892"/>
                </a:lnTo>
                <a:lnTo>
                  <a:pt x="462914" y="24892"/>
                </a:lnTo>
                <a:lnTo>
                  <a:pt x="462914" y="24892"/>
                </a:lnTo>
                <a:lnTo>
                  <a:pt x="480568" y="25907"/>
                </a:lnTo>
                <a:lnTo>
                  <a:pt x="500380" y="28067"/>
                </a:lnTo>
                <a:lnTo>
                  <a:pt x="521207" y="29210"/>
                </a:lnTo>
                <a:lnTo>
                  <a:pt x="544957" y="32385"/>
                </a:lnTo>
                <a:lnTo>
                  <a:pt x="568451" y="35687"/>
                </a:lnTo>
                <a:lnTo>
                  <a:pt x="590041" y="37845"/>
                </a:lnTo>
                <a:lnTo>
                  <a:pt x="612013" y="40386"/>
                </a:lnTo>
                <a:lnTo>
                  <a:pt x="632840" y="42163"/>
                </a:lnTo>
                <a:lnTo>
                  <a:pt x="650113" y="42163"/>
                </a:lnTo>
                <a:lnTo>
                  <a:pt x="667765" y="41401"/>
                </a:lnTo>
                <a:lnTo>
                  <a:pt x="684276" y="37845"/>
                </a:lnTo>
                <a:lnTo>
                  <a:pt x="703833" y="34543"/>
                </a:lnTo>
                <a:lnTo>
                  <a:pt x="727201" y="32385"/>
                </a:lnTo>
                <a:lnTo>
                  <a:pt x="746632" y="29210"/>
                </a:lnTo>
                <a:lnTo>
                  <a:pt x="765301" y="25907"/>
                </a:lnTo>
                <a:lnTo>
                  <a:pt x="784097" y="25907"/>
                </a:lnTo>
                <a:lnTo>
                  <a:pt x="784097" y="25907"/>
                </a:lnTo>
                <a:lnTo>
                  <a:pt x="803528" y="28067"/>
                </a:lnTo>
                <a:lnTo>
                  <a:pt x="824357" y="30225"/>
                </a:lnTo>
                <a:lnTo>
                  <a:pt x="844169" y="33527"/>
                </a:lnTo>
                <a:lnTo>
                  <a:pt x="864996" y="36702"/>
                </a:lnTo>
                <a:lnTo>
                  <a:pt x="888872" y="40386"/>
                </a:lnTo>
                <a:lnTo>
                  <a:pt x="912240" y="41401"/>
                </a:lnTo>
                <a:lnTo>
                  <a:pt x="931671" y="41401"/>
                </a:lnTo>
                <a:lnTo>
                  <a:pt x="951483" y="40386"/>
                </a:lnTo>
                <a:lnTo>
                  <a:pt x="973074" y="37845"/>
                </a:lnTo>
                <a:lnTo>
                  <a:pt x="992886" y="34543"/>
                </a:lnTo>
                <a:lnTo>
                  <a:pt x="1015238" y="32385"/>
                </a:lnTo>
                <a:lnTo>
                  <a:pt x="1038987" y="29210"/>
                </a:lnTo>
                <a:lnTo>
                  <a:pt x="1063116" y="28067"/>
                </a:lnTo>
                <a:lnTo>
                  <a:pt x="1084961" y="27050"/>
                </a:lnTo>
                <a:lnTo>
                  <a:pt x="1108075" y="27050"/>
                </a:lnTo>
                <a:lnTo>
                  <a:pt x="1108075" y="27050"/>
                </a:lnTo>
                <a:lnTo>
                  <a:pt x="1131824" y="28067"/>
                </a:lnTo>
                <a:lnTo>
                  <a:pt x="1155191" y="30225"/>
                </a:lnTo>
                <a:lnTo>
                  <a:pt x="1178940" y="34543"/>
                </a:lnTo>
                <a:lnTo>
                  <a:pt x="1204214" y="38862"/>
                </a:lnTo>
                <a:lnTo>
                  <a:pt x="1227201" y="41401"/>
                </a:lnTo>
                <a:lnTo>
                  <a:pt x="1247013" y="42163"/>
                </a:lnTo>
                <a:lnTo>
                  <a:pt x="1267840" y="40386"/>
                </a:lnTo>
                <a:lnTo>
                  <a:pt x="1290574" y="37845"/>
                </a:lnTo>
                <a:lnTo>
                  <a:pt x="1312926" y="35687"/>
                </a:lnTo>
                <a:lnTo>
                  <a:pt x="1335531" y="33527"/>
                </a:lnTo>
                <a:lnTo>
                  <a:pt x="1358646" y="31368"/>
                </a:lnTo>
                <a:lnTo>
                  <a:pt x="1382776" y="28067"/>
                </a:lnTo>
                <a:lnTo>
                  <a:pt x="1405763" y="25907"/>
                </a:lnTo>
                <a:lnTo>
                  <a:pt x="1427734" y="24892"/>
                </a:lnTo>
                <a:lnTo>
                  <a:pt x="1448308" y="24892"/>
                </a:lnTo>
                <a:lnTo>
                  <a:pt x="1467992" y="27050"/>
                </a:lnTo>
                <a:lnTo>
                  <a:pt x="1487804" y="29210"/>
                </a:lnTo>
                <a:lnTo>
                  <a:pt x="1505458" y="31368"/>
                </a:lnTo>
                <a:lnTo>
                  <a:pt x="1521714" y="33527"/>
                </a:lnTo>
                <a:lnTo>
                  <a:pt x="1540383" y="34543"/>
                </a:lnTo>
                <a:lnTo>
                  <a:pt x="1563497" y="33527"/>
                </a:lnTo>
                <a:lnTo>
                  <a:pt x="1590802" y="29210"/>
                </a:lnTo>
                <a:lnTo>
                  <a:pt x="1614931" y="25907"/>
                </a:lnTo>
                <a:lnTo>
                  <a:pt x="1634363" y="24892"/>
                </a:lnTo>
                <a:lnTo>
                  <a:pt x="1653159" y="22732"/>
                </a:lnTo>
                <a:lnTo>
                  <a:pt x="1671827" y="20574"/>
                </a:lnTo>
                <a:lnTo>
                  <a:pt x="1689100" y="17272"/>
                </a:lnTo>
                <a:lnTo>
                  <a:pt x="1707768" y="17272"/>
                </a:lnTo>
                <a:lnTo>
                  <a:pt x="1707768" y="17272"/>
                </a:lnTo>
                <a:lnTo>
                  <a:pt x="1726564" y="19431"/>
                </a:lnTo>
                <a:lnTo>
                  <a:pt x="1744852" y="22732"/>
                </a:lnTo>
                <a:lnTo>
                  <a:pt x="1764664" y="25907"/>
                </a:lnTo>
                <a:lnTo>
                  <a:pt x="1785874" y="29210"/>
                </a:lnTo>
                <a:lnTo>
                  <a:pt x="1809750" y="32385"/>
                </a:lnTo>
                <a:lnTo>
                  <a:pt x="1837054" y="33527"/>
                </a:lnTo>
                <a:lnTo>
                  <a:pt x="1869059" y="32385"/>
                </a:lnTo>
                <a:lnTo>
                  <a:pt x="1896490" y="32385"/>
                </a:lnTo>
                <a:lnTo>
                  <a:pt x="1919097" y="32385"/>
                </a:lnTo>
                <a:lnTo>
                  <a:pt x="1919097" y="32385"/>
                </a:lnTo>
                <a:lnTo>
                  <a:pt x="1941067" y="31368"/>
                </a:lnTo>
                <a:lnTo>
                  <a:pt x="1965198" y="29210"/>
                </a:lnTo>
                <a:lnTo>
                  <a:pt x="1989327" y="24892"/>
                </a:lnTo>
                <a:lnTo>
                  <a:pt x="2009139" y="22732"/>
                </a:lnTo>
                <a:lnTo>
                  <a:pt x="2027809" y="21970"/>
                </a:lnTo>
                <a:lnTo>
                  <a:pt x="2046224" y="21970"/>
                </a:lnTo>
                <a:lnTo>
                  <a:pt x="2062734" y="22732"/>
                </a:lnTo>
                <a:lnTo>
                  <a:pt x="2080005" y="23749"/>
                </a:lnTo>
                <a:lnTo>
                  <a:pt x="2099817" y="24892"/>
                </a:lnTo>
                <a:lnTo>
                  <a:pt x="2119629" y="27050"/>
                </a:lnTo>
                <a:lnTo>
                  <a:pt x="2142743" y="29210"/>
                </a:lnTo>
                <a:lnTo>
                  <a:pt x="2164715" y="30225"/>
                </a:lnTo>
                <a:lnTo>
                  <a:pt x="2187321" y="32385"/>
                </a:lnTo>
                <a:lnTo>
                  <a:pt x="2210435" y="34543"/>
                </a:lnTo>
                <a:lnTo>
                  <a:pt x="2233422" y="35687"/>
                </a:lnTo>
                <a:lnTo>
                  <a:pt x="2254250" y="35687"/>
                </a:lnTo>
                <a:lnTo>
                  <a:pt x="2274824" y="36702"/>
                </a:lnTo>
                <a:lnTo>
                  <a:pt x="2295016" y="38862"/>
                </a:lnTo>
                <a:lnTo>
                  <a:pt x="2313304" y="41401"/>
                </a:lnTo>
                <a:lnTo>
                  <a:pt x="2332101" y="42163"/>
                </a:lnTo>
                <a:lnTo>
                  <a:pt x="2349373" y="42163"/>
                </a:lnTo>
                <a:lnTo>
                  <a:pt x="2368041" y="40386"/>
                </a:lnTo>
                <a:lnTo>
                  <a:pt x="2384679" y="37845"/>
                </a:lnTo>
                <a:lnTo>
                  <a:pt x="2397887" y="34543"/>
                </a:lnTo>
                <a:lnTo>
                  <a:pt x="2405126" y="32385"/>
                </a:lnTo>
              </a:path>
              <a:path w="2432685" h="42544">
                <a:moveTo>
                  <a:pt x="2432558" y="33527"/>
                </a:moveTo>
                <a:lnTo>
                  <a:pt x="2411984" y="280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20138" y="2343276"/>
            <a:ext cx="1257300" cy="34925"/>
          </a:xfrm>
          <a:custGeom>
            <a:avLst/>
            <a:gdLst/>
            <a:ahLst/>
            <a:cxnLst/>
            <a:rect l="l" t="t" r="r" b="b"/>
            <a:pathLst>
              <a:path w="1257300" h="34925">
                <a:moveTo>
                  <a:pt x="0" y="0"/>
                </a:moveTo>
                <a:lnTo>
                  <a:pt x="0" y="0"/>
                </a:lnTo>
                <a:lnTo>
                  <a:pt x="9779" y="13335"/>
                </a:lnTo>
                <a:lnTo>
                  <a:pt x="23875" y="21971"/>
                </a:lnTo>
                <a:lnTo>
                  <a:pt x="45085" y="27305"/>
                </a:lnTo>
                <a:lnTo>
                  <a:pt x="67691" y="29464"/>
                </a:lnTo>
                <a:lnTo>
                  <a:pt x="88646" y="27305"/>
                </a:lnTo>
                <a:lnTo>
                  <a:pt x="110617" y="24130"/>
                </a:lnTo>
                <a:lnTo>
                  <a:pt x="132587" y="19812"/>
                </a:lnTo>
                <a:lnTo>
                  <a:pt x="154178" y="15494"/>
                </a:lnTo>
                <a:lnTo>
                  <a:pt x="173990" y="12192"/>
                </a:lnTo>
                <a:lnTo>
                  <a:pt x="193802" y="12192"/>
                </a:lnTo>
                <a:lnTo>
                  <a:pt x="213487" y="14351"/>
                </a:lnTo>
                <a:lnTo>
                  <a:pt x="233299" y="16510"/>
                </a:lnTo>
                <a:lnTo>
                  <a:pt x="254888" y="19812"/>
                </a:lnTo>
                <a:lnTo>
                  <a:pt x="275844" y="24130"/>
                </a:lnTo>
                <a:lnTo>
                  <a:pt x="297815" y="28448"/>
                </a:lnTo>
                <a:lnTo>
                  <a:pt x="322961" y="31623"/>
                </a:lnTo>
                <a:lnTo>
                  <a:pt x="351409" y="33782"/>
                </a:lnTo>
                <a:lnTo>
                  <a:pt x="382016" y="33782"/>
                </a:lnTo>
                <a:lnTo>
                  <a:pt x="416179" y="29464"/>
                </a:lnTo>
                <a:lnTo>
                  <a:pt x="449706" y="25146"/>
                </a:lnTo>
                <a:lnTo>
                  <a:pt x="475234" y="20828"/>
                </a:lnTo>
                <a:lnTo>
                  <a:pt x="500506" y="17653"/>
                </a:lnTo>
                <a:lnTo>
                  <a:pt x="526796" y="16510"/>
                </a:lnTo>
                <a:lnTo>
                  <a:pt x="526796" y="16510"/>
                </a:lnTo>
                <a:lnTo>
                  <a:pt x="552704" y="17653"/>
                </a:lnTo>
                <a:lnTo>
                  <a:pt x="580009" y="19812"/>
                </a:lnTo>
                <a:lnTo>
                  <a:pt x="607441" y="20828"/>
                </a:lnTo>
                <a:lnTo>
                  <a:pt x="632968" y="22987"/>
                </a:lnTo>
                <a:lnTo>
                  <a:pt x="653415" y="25146"/>
                </a:lnTo>
                <a:lnTo>
                  <a:pt x="673227" y="25146"/>
                </a:lnTo>
                <a:lnTo>
                  <a:pt x="693038" y="25146"/>
                </a:lnTo>
                <a:lnTo>
                  <a:pt x="713994" y="26289"/>
                </a:lnTo>
                <a:lnTo>
                  <a:pt x="731266" y="26289"/>
                </a:lnTo>
                <a:lnTo>
                  <a:pt x="748919" y="25146"/>
                </a:lnTo>
                <a:lnTo>
                  <a:pt x="768604" y="25146"/>
                </a:lnTo>
                <a:lnTo>
                  <a:pt x="787400" y="24130"/>
                </a:lnTo>
                <a:lnTo>
                  <a:pt x="810006" y="20828"/>
                </a:lnTo>
                <a:lnTo>
                  <a:pt x="834517" y="17653"/>
                </a:lnTo>
                <a:lnTo>
                  <a:pt x="856107" y="15494"/>
                </a:lnTo>
                <a:lnTo>
                  <a:pt x="877062" y="14351"/>
                </a:lnTo>
                <a:lnTo>
                  <a:pt x="896493" y="15494"/>
                </a:lnTo>
                <a:lnTo>
                  <a:pt x="914146" y="17653"/>
                </a:lnTo>
                <a:lnTo>
                  <a:pt x="926338" y="18669"/>
                </a:lnTo>
                <a:lnTo>
                  <a:pt x="939292" y="17653"/>
                </a:lnTo>
                <a:lnTo>
                  <a:pt x="955802" y="18669"/>
                </a:lnTo>
                <a:lnTo>
                  <a:pt x="975613" y="19812"/>
                </a:lnTo>
                <a:lnTo>
                  <a:pt x="996188" y="21971"/>
                </a:lnTo>
                <a:lnTo>
                  <a:pt x="1017016" y="22987"/>
                </a:lnTo>
                <a:lnTo>
                  <a:pt x="1036828" y="25146"/>
                </a:lnTo>
                <a:lnTo>
                  <a:pt x="1054100" y="30607"/>
                </a:lnTo>
                <a:lnTo>
                  <a:pt x="1068578" y="33782"/>
                </a:lnTo>
                <a:lnTo>
                  <a:pt x="1081532" y="32766"/>
                </a:lnTo>
                <a:lnTo>
                  <a:pt x="1099185" y="32766"/>
                </a:lnTo>
                <a:lnTo>
                  <a:pt x="1120013" y="32766"/>
                </a:lnTo>
                <a:lnTo>
                  <a:pt x="1140841" y="33782"/>
                </a:lnTo>
                <a:lnTo>
                  <a:pt x="1158240" y="34925"/>
                </a:lnTo>
                <a:lnTo>
                  <a:pt x="1158240" y="34925"/>
                </a:lnTo>
                <a:lnTo>
                  <a:pt x="1172591" y="33782"/>
                </a:lnTo>
                <a:lnTo>
                  <a:pt x="1188085" y="32766"/>
                </a:lnTo>
                <a:lnTo>
                  <a:pt x="1199896" y="31623"/>
                </a:lnTo>
                <a:lnTo>
                  <a:pt x="1230503" y="31623"/>
                </a:lnTo>
                <a:lnTo>
                  <a:pt x="1240282" y="29464"/>
                </a:lnTo>
                <a:lnTo>
                  <a:pt x="1256792" y="229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86938" y="2344292"/>
            <a:ext cx="1289685" cy="579755"/>
          </a:xfrm>
          <a:custGeom>
            <a:avLst/>
            <a:gdLst/>
            <a:ahLst/>
            <a:cxnLst/>
            <a:rect l="l" t="t" r="r" b="b"/>
            <a:pathLst>
              <a:path w="1289685" h="579755">
                <a:moveTo>
                  <a:pt x="0" y="525653"/>
                </a:moveTo>
                <a:lnTo>
                  <a:pt x="10794" y="534288"/>
                </a:lnTo>
                <a:lnTo>
                  <a:pt x="21970" y="541147"/>
                </a:lnTo>
                <a:lnTo>
                  <a:pt x="35941" y="547624"/>
                </a:lnTo>
                <a:lnTo>
                  <a:pt x="52197" y="555117"/>
                </a:lnTo>
                <a:lnTo>
                  <a:pt x="69850" y="560578"/>
                </a:lnTo>
                <a:lnTo>
                  <a:pt x="88519" y="564895"/>
                </a:lnTo>
                <a:lnTo>
                  <a:pt x="108331" y="569213"/>
                </a:lnTo>
                <a:lnTo>
                  <a:pt x="130301" y="573532"/>
                </a:lnTo>
                <a:lnTo>
                  <a:pt x="151891" y="576707"/>
                </a:lnTo>
                <a:lnTo>
                  <a:pt x="174878" y="578231"/>
                </a:lnTo>
                <a:lnTo>
                  <a:pt x="202311" y="578231"/>
                </a:lnTo>
                <a:lnTo>
                  <a:pt x="228600" y="579247"/>
                </a:lnTo>
                <a:lnTo>
                  <a:pt x="253746" y="579247"/>
                </a:lnTo>
                <a:lnTo>
                  <a:pt x="279400" y="578231"/>
                </a:lnTo>
                <a:lnTo>
                  <a:pt x="300989" y="578231"/>
                </a:lnTo>
                <a:lnTo>
                  <a:pt x="320801" y="576707"/>
                </a:lnTo>
                <a:lnTo>
                  <a:pt x="343788" y="574548"/>
                </a:lnTo>
                <a:lnTo>
                  <a:pt x="369697" y="571373"/>
                </a:lnTo>
                <a:lnTo>
                  <a:pt x="393064" y="569213"/>
                </a:lnTo>
                <a:lnTo>
                  <a:pt x="416813" y="565912"/>
                </a:lnTo>
                <a:lnTo>
                  <a:pt x="442087" y="561594"/>
                </a:lnTo>
                <a:lnTo>
                  <a:pt x="465454" y="556260"/>
                </a:lnTo>
                <a:lnTo>
                  <a:pt x="483870" y="551942"/>
                </a:lnTo>
                <a:lnTo>
                  <a:pt x="502538" y="546481"/>
                </a:lnTo>
                <a:lnTo>
                  <a:pt x="524128" y="540004"/>
                </a:lnTo>
                <a:lnTo>
                  <a:pt x="550799" y="529208"/>
                </a:lnTo>
                <a:lnTo>
                  <a:pt x="578103" y="518413"/>
                </a:lnTo>
                <a:lnTo>
                  <a:pt x="599694" y="508381"/>
                </a:lnTo>
                <a:lnTo>
                  <a:pt x="620649" y="497586"/>
                </a:lnTo>
                <a:lnTo>
                  <a:pt x="640461" y="486029"/>
                </a:lnTo>
                <a:lnTo>
                  <a:pt x="659129" y="474853"/>
                </a:lnTo>
                <a:lnTo>
                  <a:pt x="676401" y="461899"/>
                </a:lnTo>
                <a:lnTo>
                  <a:pt x="694054" y="447548"/>
                </a:lnTo>
                <a:lnTo>
                  <a:pt x="709167" y="435610"/>
                </a:lnTo>
                <a:lnTo>
                  <a:pt x="724662" y="420497"/>
                </a:lnTo>
                <a:lnTo>
                  <a:pt x="738759" y="405383"/>
                </a:lnTo>
                <a:lnTo>
                  <a:pt x="751966" y="390270"/>
                </a:lnTo>
                <a:lnTo>
                  <a:pt x="763142" y="373761"/>
                </a:lnTo>
                <a:lnTo>
                  <a:pt x="773938" y="356362"/>
                </a:lnTo>
                <a:lnTo>
                  <a:pt x="782574" y="339089"/>
                </a:lnTo>
                <a:lnTo>
                  <a:pt x="789432" y="320801"/>
                </a:lnTo>
                <a:lnTo>
                  <a:pt x="794512" y="300989"/>
                </a:lnTo>
                <a:lnTo>
                  <a:pt x="799211" y="280416"/>
                </a:lnTo>
                <a:lnTo>
                  <a:pt x="801370" y="259969"/>
                </a:lnTo>
                <a:lnTo>
                  <a:pt x="800226" y="236855"/>
                </a:lnTo>
                <a:lnTo>
                  <a:pt x="798067" y="215264"/>
                </a:lnTo>
                <a:lnTo>
                  <a:pt x="793750" y="195453"/>
                </a:lnTo>
                <a:lnTo>
                  <a:pt x="788035" y="179324"/>
                </a:lnTo>
                <a:lnTo>
                  <a:pt x="779399" y="164211"/>
                </a:lnTo>
                <a:lnTo>
                  <a:pt x="768223" y="149098"/>
                </a:lnTo>
                <a:lnTo>
                  <a:pt x="755269" y="133985"/>
                </a:lnTo>
                <a:lnTo>
                  <a:pt x="742314" y="122047"/>
                </a:lnTo>
                <a:lnTo>
                  <a:pt x="727837" y="112013"/>
                </a:lnTo>
                <a:lnTo>
                  <a:pt x="712470" y="105918"/>
                </a:lnTo>
                <a:lnTo>
                  <a:pt x="632840" y="86106"/>
                </a:lnTo>
                <a:lnTo>
                  <a:pt x="632840" y="86106"/>
                </a:lnTo>
                <a:lnTo>
                  <a:pt x="483870" y="244856"/>
                </a:lnTo>
                <a:lnTo>
                  <a:pt x="483870" y="244856"/>
                </a:lnTo>
                <a:lnTo>
                  <a:pt x="487045" y="264287"/>
                </a:lnTo>
                <a:lnTo>
                  <a:pt x="492760" y="281558"/>
                </a:lnTo>
                <a:lnTo>
                  <a:pt x="499999" y="298831"/>
                </a:lnTo>
                <a:lnTo>
                  <a:pt x="510159" y="317119"/>
                </a:lnTo>
                <a:lnTo>
                  <a:pt x="521208" y="333375"/>
                </a:lnTo>
                <a:lnTo>
                  <a:pt x="533146" y="346710"/>
                </a:lnTo>
                <a:lnTo>
                  <a:pt x="544957" y="356362"/>
                </a:lnTo>
                <a:lnTo>
                  <a:pt x="559435" y="366141"/>
                </a:lnTo>
                <a:lnTo>
                  <a:pt x="574548" y="374776"/>
                </a:lnTo>
                <a:lnTo>
                  <a:pt x="592201" y="380492"/>
                </a:lnTo>
                <a:lnTo>
                  <a:pt x="612013" y="382397"/>
                </a:lnTo>
                <a:lnTo>
                  <a:pt x="631825" y="381254"/>
                </a:lnTo>
                <a:lnTo>
                  <a:pt x="650113" y="376936"/>
                </a:lnTo>
                <a:lnTo>
                  <a:pt x="664590" y="370458"/>
                </a:lnTo>
                <a:lnTo>
                  <a:pt x="675386" y="361823"/>
                </a:lnTo>
                <a:lnTo>
                  <a:pt x="685038" y="353187"/>
                </a:lnTo>
                <a:lnTo>
                  <a:pt x="695198" y="342392"/>
                </a:lnTo>
                <a:lnTo>
                  <a:pt x="703834" y="329438"/>
                </a:lnTo>
                <a:lnTo>
                  <a:pt x="711326" y="315341"/>
                </a:lnTo>
                <a:lnTo>
                  <a:pt x="717041" y="298831"/>
                </a:lnTo>
                <a:lnTo>
                  <a:pt x="721360" y="282575"/>
                </a:lnTo>
                <a:lnTo>
                  <a:pt x="723519" y="266445"/>
                </a:lnTo>
                <a:lnTo>
                  <a:pt x="724662" y="247650"/>
                </a:lnTo>
                <a:lnTo>
                  <a:pt x="724662" y="247650"/>
                </a:lnTo>
                <a:lnTo>
                  <a:pt x="710311" y="195453"/>
                </a:lnTo>
                <a:lnTo>
                  <a:pt x="700532" y="183642"/>
                </a:lnTo>
                <a:lnTo>
                  <a:pt x="688721" y="175006"/>
                </a:lnTo>
                <a:lnTo>
                  <a:pt x="657733" y="168529"/>
                </a:lnTo>
                <a:lnTo>
                  <a:pt x="638937" y="170687"/>
                </a:lnTo>
                <a:lnTo>
                  <a:pt x="584581" y="221742"/>
                </a:lnTo>
                <a:lnTo>
                  <a:pt x="587883" y="240156"/>
                </a:lnTo>
                <a:lnTo>
                  <a:pt x="594360" y="259969"/>
                </a:lnTo>
                <a:lnTo>
                  <a:pt x="604392" y="276098"/>
                </a:lnTo>
                <a:lnTo>
                  <a:pt x="616331" y="289051"/>
                </a:lnTo>
              </a:path>
              <a:path w="1289685" h="579755">
                <a:moveTo>
                  <a:pt x="548639" y="0"/>
                </a:moveTo>
                <a:lnTo>
                  <a:pt x="562610" y="1524"/>
                </a:lnTo>
                <a:lnTo>
                  <a:pt x="574548" y="4699"/>
                </a:lnTo>
                <a:lnTo>
                  <a:pt x="588899" y="6857"/>
                </a:lnTo>
                <a:lnTo>
                  <a:pt x="604392" y="6857"/>
                </a:lnTo>
                <a:lnTo>
                  <a:pt x="620649" y="6857"/>
                </a:lnTo>
                <a:lnTo>
                  <a:pt x="637921" y="7619"/>
                </a:lnTo>
                <a:lnTo>
                  <a:pt x="657733" y="10160"/>
                </a:lnTo>
                <a:lnTo>
                  <a:pt x="677545" y="11175"/>
                </a:lnTo>
                <a:lnTo>
                  <a:pt x="697357" y="12318"/>
                </a:lnTo>
                <a:lnTo>
                  <a:pt x="716026" y="13335"/>
                </a:lnTo>
                <a:lnTo>
                  <a:pt x="736853" y="12318"/>
                </a:lnTo>
                <a:lnTo>
                  <a:pt x="760602" y="13335"/>
                </a:lnTo>
                <a:lnTo>
                  <a:pt x="784733" y="16637"/>
                </a:lnTo>
                <a:lnTo>
                  <a:pt x="811022" y="17653"/>
                </a:lnTo>
                <a:lnTo>
                  <a:pt x="836676" y="17653"/>
                </a:lnTo>
                <a:lnTo>
                  <a:pt x="857123" y="16637"/>
                </a:lnTo>
                <a:lnTo>
                  <a:pt x="876935" y="15493"/>
                </a:lnTo>
                <a:lnTo>
                  <a:pt x="894207" y="15493"/>
                </a:lnTo>
                <a:lnTo>
                  <a:pt x="910716" y="16637"/>
                </a:lnTo>
                <a:lnTo>
                  <a:pt x="926973" y="17653"/>
                </a:lnTo>
                <a:lnTo>
                  <a:pt x="945641" y="16637"/>
                </a:lnTo>
                <a:lnTo>
                  <a:pt x="964438" y="17653"/>
                </a:lnTo>
                <a:lnTo>
                  <a:pt x="982726" y="18795"/>
                </a:lnTo>
                <a:lnTo>
                  <a:pt x="1002919" y="18795"/>
                </a:lnTo>
                <a:lnTo>
                  <a:pt x="1025651" y="20955"/>
                </a:lnTo>
                <a:lnTo>
                  <a:pt x="1048639" y="21970"/>
                </a:lnTo>
                <a:lnTo>
                  <a:pt x="1073912" y="23113"/>
                </a:lnTo>
                <a:lnTo>
                  <a:pt x="1100201" y="24130"/>
                </a:lnTo>
                <a:lnTo>
                  <a:pt x="1125347" y="26288"/>
                </a:lnTo>
                <a:lnTo>
                  <a:pt x="1145159" y="25273"/>
                </a:lnTo>
                <a:lnTo>
                  <a:pt x="1163827" y="25273"/>
                </a:lnTo>
                <a:lnTo>
                  <a:pt x="1185417" y="26288"/>
                </a:lnTo>
                <a:lnTo>
                  <a:pt x="1205229" y="29591"/>
                </a:lnTo>
                <a:lnTo>
                  <a:pt x="1222502" y="34925"/>
                </a:lnTo>
                <a:lnTo>
                  <a:pt x="1237996" y="36068"/>
                </a:lnTo>
                <a:lnTo>
                  <a:pt x="1250314" y="36068"/>
                </a:lnTo>
                <a:lnTo>
                  <a:pt x="1259966" y="34925"/>
                </a:lnTo>
                <a:lnTo>
                  <a:pt x="1275461" y="33908"/>
                </a:lnTo>
              </a:path>
              <a:path w="1289685" h="579755">
                <a:moveTo>
                  <a:pt x="1289558" y="6857"/>
                </a:moveTo>
                <a:lnTo>
                  <a:pt x="128409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65047"/>
            <a:ext cx="2957830" cy="626110"/>
            <a:chOff x="1213103" y="765047"/>
            <a:chExt cx="2957830" cy="626110"/>
          </a:xfrm>
        </p:grpSpPr>
        <p:sp>
          <p:nvSpPr>
            <p:cNvPr id="3" name="object 3"/>
            <p:cNvSpPr/>
            <p:nvPr/>
          </p:nvSpPr>
          <p:spPr>
            <a:xfrm>
              <a:off x="1225295" y="765047"/>
              <a:ext cx="2945129" cy="60426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6087" y="792479"/>
              <a:ext cx="245745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324725" cy="119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Respiratory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163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Respiration </a:t>
            </a:r>
            <a:r>
              <a:rPr sz="1500" spc="-204" dirty="0">
                <a:latin typeface="Arial Black"/>
                <a:cs typeface="Arial Black"/>
              </a:rPr>
              <a:t>occurs </a:t>
            </a:r>
            <a:r>
              <a:rPr sz="1500" spc="-130" dirty="0">
                <a:latin typeface="Arial Black"/>
                <a:cs typeface="Arial Black"/>
              </a:rPr>
              <a:t>by</a:t>
            </a:r>
            <a:r>
              <a:rPr sz="1500" spc="-40" dirty="0">
                <a:latin typeface="Arial Black"/>
                <a:cs typeface="Arial Black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lungs.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Gills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are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not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de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ve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loped </a:t>
            </a:r>
            <a:r>
              <a:rPr sz="1500" spc="-185" dirty="0">
                <a:latin typeface="Arial Black"/>
                <a:cs typeface="Arial Black"/>
              </a:rPr>
              <a:t>at </a:t>
            </a:r>
            <a:r>
              <a:rPr sz="1500" spc="-165" dirty="0">
                <a:latin typeface="Arial Black"/>
                <a:cs typeface="Arial Black"/>
              </a:rPr>
              <a:t>any</a:t>
            </a:r>
            <a:r>
              <a:rPr sz="1500" spc="-7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stage.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Ribs </a:t>
            </a:r>
            <a:r>
              <a:rPr sz="1500" spc="-155" dirty="0">
                <a:latin typeface="Arial Black"/>
                <a:cs typeface="Arial Black"/>
              </a:rPr>
              <a:t>help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170" dirty="0">
                <a:latin typeface="Arial Black"/>
                <a:cs typeface="Arial Black"/>
              </a:rPr>
              <a:t>expand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95" dirty="0">
                <a:latin typeface="Arial Black"/>
                <a:cs typeface="Arial Black"/>
              </a:rPr>
              <a:t>contract </a:t>
            </a:r>
            <a:r>
              <a:rPr sz="1500" spc="-170" dirty="0">
                <a:latin typeface="Arial Black"/>
                <a:cs typeface="Arial Black"/>
              </a:rPr>
              <a:t>the trunk, </a:t>
            </a:r>
            <a:r>
              <a:rPr sz="1500" spc="-180" dirty="0">
                <a:latin typeface="Arial Black"/>
                <a:cs typeface="Arial Black"/>
              </a:rPr>
              <a:t>making </a:t>
            </a:r>
            <a:r>
              <a:rPr sz="1500" spc="-140" dirty="0">
                <a:latin typeface="Arial Black"/>
                <a:cs typeface="Arial Black"/>
              </a:rPr>
              <a:t>lung </a:t>
            </a:r>
            <a:r>
              <a:rPr sz="1500" spc="-165" dirty="0">
                <a:latin typeface="Arial Black"/>
                <a:cs typeface="Arial Black"/>
              </a:rPr>
              <a:t>respiration </a:t>
            </a:r>
            <a:r>
              <a:rPr sz="1500" spc="-180" dirty="0">
                <a:latin typeface="Arial Black"/>
                <a:cs typeface="Arial Black"/>
              </a:rPr>
              <a:t>more</a:t>
            </a:r>
            <a:r>
              <a:rPr sz="1500" spc="-175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efficient.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6281928" y="2743200"/>
            <a:ext cx="2423160" cy="2212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312795" y="1275968"/>
            <a:ext cx="732155" cy="337820"/>
            <a:chOff x="3312795" y="1275968"/>
            <a:chExt cx="732155" cy="337820"/>
          </a:xfrm>
        </p:grpSpPr>
        <p:sp>
          <p:nvSpPr>
            <p:cNvPr id="12" name="object 12"/>
            <p:cNvSpPr/>
            <p:nvPr/>
          </p:nvSpPr>
          <p:spPr>
            <a:xfrm>
              <a:off x="3322320" y="1285493"/>
              <a:ext cx="713105" cy="318770"/>
            </a:xfrm>
            <a:custGeom>
              <a:avLst/>
              <a:gdLst/>
              <a:ahLst/>
              <a:cxnLst/>
              <a:rect l="l" t="t" r="r" b="b"/>
              <a:pathLst>
                <a:path w="713104" h="318769">
                  <a:moveTo>
                    <a:pt x="0" y="306324"/>
                  </a:moveTo>
                  <a:lnTo>
                    <a:pt x="2158" y="298830"/>
                  </a:lnTo>
                  <a:lnTo>
                    <a:pt x="2158" y="298830"/>
                  </a:lnTo>
                  <a:lnTo>
                    <a:pt x="16255" y="304164"/>
                  </a:lnTo>
                  <a:lnTo>
                    <a:pt x="30606" y="307466"/>
                  </a:lnTo>
                  <a:lnTo>
                    <a:pt x="46862" y="312165"/>
                  </a:lnTo>
                  <a:lnTo>
                    <a:pt x="62356" y="314325"/>
                  </a:lnTo>
                  <a:lnTo>
                    <a:pt x="79882" y="314959"/>
                  </a:lnTo>
                  <a:lnTo>
                    <a:pt x="98678" y="316102"/>
                  </a:lnTo>
                  <a:lnTo>
                    <a:pt x="116966" y="317118"/>
                  </a:lnTo>
                  <a:lnTo>
                    <a:pt x="135762" y="317118"/>
                  </a:lnTo>
                  <a:lnTo>
                    <a:pt x="153415" y="317118"/>
                  </a:lnTo>
                  <a:lnTo>
                    <a:pt x="172084" y="316102"/>
                  </a:lnTo>
                  <a:lnTo>
                    <a:pt x="190500" y="316102"/>
                  </a:lnTo>
                  <a:lnTo>
                    <a:pt x="210312" y="316102"/>
                  </a:lnTo>
                  <a:lnTo>
                    <a:pt x="234060" y="317118"/>
                  </a:lnTo>
                  <a:lnTo>
                    <a:pt x="258444" y="318262"/>
                  </a:lnTo>
                  <a:lnTo>
                    <a:pt x="281177" y="318262"/>
                  </a:lnTo>
                  <a:lnTo>
                    <a:pt x="306324" y="318262"/>
                  </a:lnTo>
                  <a:lnTo>
                    <a:pt x="331596" y="317118"/>
                  </a:lnTo>
                  <a:lnTo>
                    <a:pt x="352425" y="317118"/>
                  </a:lnTo>
                  <a:lnTo>
                    <a:pt x="371220" y="317118"/>
                  </a:lnTo>
                  <a:lnTo>
                    <a:pt x="389508" y="316102"/>
                  </a:lnTo>
                  <a:lnTo>
                    <a:pt x="408304" y="314325"/>
                  </a:lnTo>
                  <a:lnTo>
                    <a:pt x="431291" y="312165"/>
                  </a:lnTo>
                  <a:lnTo>
                    <a:pt x="454278" y="309625"/>
                  </a:lnTo>
                  <a:lnTo>
                    <a:pt x="479551" y="308482"/>
                  </a:lnTo>
                  <a:lnTo>
                    <a:pt x="502157" y="307466"/>
                  </a:lnTo>
                  <a:lnTo>
                    <a:pt x="523493" y="305307"/>
                  </a:lnTo>
                  <a:lnTo>
                    <a:pt x="540765" y="302005"/>
                  </a:lnTo>
                  <a:lnTo>
                    <a:pt x="558418" y="297688"/>
                  </a:lnTo>
                  <a:lnTo>
                    <a:pt x="577850" y="291972"/>
                  </a:lnTo>
                  <a:lnTo>
                    <a:pt x="599058" y="286892"/>
                  </a:lnTo>
                  <a:lnTo>
                    <a:pt x="620649" y="279018"/>
                  </a:lnTo>
                  <a:lnTo>
                    <a:pt x="639317" y="269239"/>
                  </a:lnTo>
                  <a:lnTo>
                    <a:pt x="656970" y="259587"/>
                  </a:lnTo>
                  <a:lnTo>
                    <a:pt x="672083" y="249808"/>
                  </a:lnTo>
                  <a:lnTo>
                    <a:pt x="684402" y="239013"/>
                  </a:lnTo>
                  <a:lnTo>
                    <a:pt x="695197" y="228218"/>
                  </a:lnTo>
                  <a:lnTo>
                    <a:pt x="704850" y="213867"/>
                  </a:lnTo>
                  <a:lnTo>
                    <a:pt x="710691" y="197612"/>
                  </a:lnTo>
                  <a:lnTo>
                    <a:pt x="712851" y="180339"/>
                  </a:lnTo>
                  <a:lnTo>
                    <a:pt x="709549" y="159892"/>
                  </a:lnTo>
                  <a:lnTo>
                    <a:pt x="678560" y="110870"/>
                  </a:lnTo>
                  <a:lnTo>
                    <a:pt x="665606" y="99059"/>
                  </a:lnTo>
                  <a:lnTo>
                    <a:pt x="652399" y="90296"/>
                  </a:lnTo>
                  <a:lnTo>
                    <a:pt x="343788" y="0"/>
                  </a:lnTo>
                  <a:lnTo>
                    <a:pt x="325119" y="0"/>
                  </a:lnTo>
                  <a:lnTo>
                    <a:pt x="325119" y="0"/>
                  </a:lnTo>
                  <a:lnTo>
                    <a:pt x="62356" y="235838"/>
                  </a:lnTo>
                  <a:lnTo>
                    <a:pt x="63372" y="254126"/>
                  </a:lnTo>
                  <a:lnTo>
                    <a:pt x="66675" y="271399"/>
                  </a:lnTo>
                  <a:lnTo>
                    <a:pt x="74167" y="288035"/>
                  </a:lnTo>
                  <a:lnTo>
                    <a:pt x="84200" y="302005"/>
                  </a:lnTo>
                  <a:lnTo>
                    <a:pt x="93979" y="30962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42589" y="15896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4106417" y="1470532"/>
            <a:ext cx="120650" cy="5080"/>
          </a:xfrm>
          <a:custGeom>
            <a:avLst/>
            <a:gdLst/>
            <a:ahLst/>
            <a:cxnLst/>
            <a:rect l="l" t="t" r="r" b="b"/>
            <a:pathLst>
              <a:path w="120650" h="5080">
                <a:moveTo>
                  <a:pt x="0" y="0"/>
                </a:moveTo>
                <a:lnTo>
                  <a:pt x="0" y="0"/>
                </a:lnTo>
                <a:lnTo>
                  <a:pt x="17272" y="762"/>
                </a:lnTo>
                <a:lnTo>
                  <a:pt x="34544" y="1777"/>
                </a:lnTo>
                <a:lnTo>
                  <a:pt x="56896" y="3937"/>
                </a:lnTo>
                <a:lnTo>
                  <a:pt x="78486" y="5079"/>
                </a:lnTo>
                <a:lnTo>
                  <a:pt x="99314" y="3937"/>
                </a:lnTo>
                <a:lnTo>
                  <a:pt x="120269" y="7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403216" y="1064259"/>
            <a:ext cx="390525" cy="483234"/>
            <a:chOff x="4403216" y="1064259"/>
            <a:chExt cx="390525" cy="483234"/>
          </a:xfrm>
        </p:grpSpPr>
        <p:sp>
          <p:nvSpPr>
            <p:cNvPr id="16" name="object 16"/>
            <p:cNvSpPr/>
            <p:nvPr/>
          </p:nvSpPr>
          <p:spPr>
            <a:xfrm>
              <a:off x="4412741" y="1073784"/>
              <a:ext cx="246379" cy="464184"/>
            </a:xfrm>
            <a:custGeom>
              <a:avLst/>
              <a:gdLst/>
              <a:ahLst/>
              <a:cxnLst/>
              <a:rect l="l" t="t" r="r" b="b"/>
              <a:pathLst>
                <a:path w="246379" h="464184">
                  <a:moveTo>
                    <a:pt x="59055" y="303149"/>
                  </a:moveTo>
                  <a:lnTo>
                    <a:pt x="63373" y="311785"/>
                  </a:lnTo>
                  <a:lnTo>
                    <a:pt x="67056" y="325881"/>
                  </a:lnTo>
                  <a:lnTo>
                    <a:pt x="69850" y="343153"/>
                  </a:lnTo>
                  <a:lnTo>
                    <a:pt x="73533" y="361823"/>
                  </a:lnTo>
                  <a:lnTo>
                    <a:pt x="74549" y="383413"/>
                  </a:lnTo>
                  <a:lnTo>
                    <a:pt x="75692" y="405384"/>
                  </a:lnTo>
                  <a:lnTo>
                    <a:pt x="74549" y="430275"/>
                  </a:lnTo>
                  <a:lnTo>
                    <a:pt x="65912" y="463676"/>
                  </a:lnTo>
                </a:path>
                <a:path w="246379" h="464184">
                  <a:moveTo>
                    <a:pt x="16256" y="303149"/>
                  </a:moveTo>
                  <a:lnTo>
                    <a:pt x="14097" y="287654"/>
                  </a:lnTo>
                  <a:lnTo>
                    <a:pt x="10795" y="268224"/>
                  </a:lnTo>
                  <a:lnTo>
                    <a:pt x="7620" y="243331"/>
                  </a:lnTo>
                  <a:lnTo>
                    <a:pt x="4318" y="216408"/>
                  </a:lnTo>
                  <a:lnTo>
                    <a:pt x="1143" y="189356"/>
                  </a:lnTo>
                  <a:lnTo>
                    <a:pt x="0" y="165226"/>
                  </a:lnTo>
                  <a:lnTo>
                    <a:pt x="0" y="143255"/>
                  </a:lnTo>
                  <a:lnTo>
                    <a:pt x="2159" y="123825"/>
                  </a:lnTo>
                  <a:lnTo>
                    <a:pt x="4318" y="106172"/>
                  </a:lnTo>
                  <a:lnTo>
                    <a:pt x="10160" y="88900"/>
                  </a:lnTo>
                  <a:lnTo>
                    <a:pt x="18796" y="74167"/>
                  </a:lnTo>
                  <a:lnTo>
                    <a:pt x="28448" y="60833"/>
                  </a:lnTo>
                  <a:lnTo>
                    <a:pt x="40386" y="47498"/>
                  </a:lnTo>
                  <a:lnTo>
                    <a:pt x="53340" y="33909"/>
                  </a:lnTo>
                  <a:lnTo>
                    <a:pt x="67056" y="24129"/>
                  </a:lnTo>
                  <a:lnTo>
                    <a:pt x="67056" y="24129"/>
                  </a:lnTo>
                  <a:lnTo>
                    <a:pt x="84328" y="15493"/>
                  </a:lnTo>
                  <a:lnTo>
                    <a:pt x="105156" y="8000"/>
                  </a:lnTo>
                  <a:lnTo>
                    <a:pt x="130302" y="2159"/>
                  </a:lnTo>
                  <a:lnTo>
                    <a:pt x="157734" y="0"/>
                  </a:lnTo>
                  <a:lnTo>
                    <a:pt x="186182" y="3301"/>
                  </a:lnTo>
                  <a:lnTo>
                    <a:pt x="209169" y="9778"/>
                  </a:lnTo>
                  <a:lnTo>
                    <a:pt x="225425" y="19430"/>
                  </a:lnTo>
                  <a:lnTo>
                    <a:pt x="237617" y="32765"/>
                  </a:lnTo>
                  <a:lnTo>
                    <a:pt x="244094" y="51180"/>
                  </a:lnTo>
                  <a:lnTo>
                    <a:pt x="246253" y="71627"/>
                  </a:lnTo>
                  <a:lnTo>
                    <a:pt x="244094" y="91059"/>
                  </a:lnTo>
                  <a:lnTo>
                    <a:pt x="218948" y="138937"/>
                  </a:lnTo>
                  <a:lnTo>
                    <a:pt x="193675" y="167386"/>
                  </a:lnTo>
                  <a:lnTo>
                    <a:pt x="178562" y="183641"/>
                  </a:lnTo>
                  <a:lnTo>
                    <a:pt x="163068" y="198754"/>
                  </a:lnTo>
                  <a:lnTo>
                    <a:pt x="152273" y="215264"/>
                  </a:lnTo>
                  <a:lnTo>
                    <a:pt x="142240" y="230377"/>
                  </a:lnTo>
                  <a:lnTo>
                    <a:pt x="132461" y="246252"/>
                  </a:lnTo>
                  <a:lnTo>
                    <a:pt x="122809" y="26390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11369" y="1379346"/>
              <a:ext cx="182117" cy="15151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4863846" y="1159509"/>
            <a:ext cx="20955" cy="364490"/>
          </a:xfrm>
          <a:custGeom>
            <a:avLst/>
            <a:gdLst/>
            <a:ahLst/>
            <a:cxnLst/>
            <a:rect l="l" t="t" r="r" b="b"/>
            <a:pathLst>
              <a:path w="20954" h="364490">
                <a:moveTo>
                  <a:pt x="0" y="21589"/>
                </a:moveTo>
                <a:lnTo>
                  <a:pt x="0" y="21589"/>
                </a:lnTo>
                <a:lnTo>
                  <a:pt x="6476" y="10033"/>
                </a:lnTo>
                <a:lnTo>
                  <a:pt x="9778" y="0"/>
                </a:lnTo>
                <a:lnTo>
                  <a:pt x="13334" y="16510"/>
                </a:lnTo>
                <a:lnTo>
                  <a:pt x="14350" y="40259"/>
                </a:lnTo>
                <a:lnTo>
                  <a:pt x="14350" y="72643"/>
                </a:lnTo>
                <a:lnTo>
                  <a:pt x="14350" y="103631"/>
                </a:lnTo>
                <a:lnTo>
                  <a:pt x="13334" y="131444"/>
                </a:lnTo>
                <a:lnTo>
                  <a:pt x="13334" y="155448"/>
                </a:lnTo>
                <a:lnTo>
                  <a:pt x="14350" y="176022"/>
                </a:lnTo>
                <a:lnTo>
                  <a:pt x="15493" y="196850"/>
                </a:lnTo>
                <a:lnTo>
                  <a:pt x="15493" y="216280"/>
                </a:lnTo>
                <a:lnTo>
                  <a:pt x="15493" y="237998"/>
                </a:lnTo>
                <a:lnTo>
                  <a:pt x="15493" y="258444"/>
                </a:lnTo>
                <a:lnTo>
                  <a:pt x="16255" y="282575"/>
                </a:lnTo>
                <a:lnTo>
                  <a:pt x="17271" y="311023"/>
                </a:lnTo>
                <a:lnTo>
                  <a:pt x="19430" y="339851"/>
                </a:lnTo>
                <a:lnTo>
                  <a:pt x="20574" y="36398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4969128" y="1341119"/>
            <a:ext cx="560705" cy="191135"/>
            <a:chOff x="4969128" y="1341119"/>
            <a:chExt cx="560705" cy="191135"/>
          </a:xfrm>
        </p:grpSpPr>
        <p:sp>
          <p:nvSpPr>
            <p:cNvPr id="20" name="object 20"/>
            <p:cNvSpPr/>
            <p:nvPr/>
          </p:nvSpPr>
          <p:spPr>
            <a:xfrm>
              <a:off x="4978653" y="1350644"/>
              <a:ext cx="243204" cy="172085"/>
            </a:xfrm>
            <a:custGeom>
              <a:avLst/>
              <a:gdLst/>
              <a:ahLst/>
              <a:cxnLst/>
              <a:rect l="l" t="t" r="r" b="b"/>
              <a:pathLst>
                <a:path w="243204" h="172084">
                  <a:moveTo>
                    <a:pt x="0" y="0"/>
                  </a:moveTo>
                  <a:lnTo>
                    <a:pt x="0" y="0"/>
                  </a:lnTo>
                  <a:lnTo>
                    <a:pt x="7620" y="5714"/>
                  </a:lnTo>
                  <a:lnTo>
                    <a:pt x="13335" y="17271"/>
                  </a:lnTo>
                  <a:lnTo>
                    <a:pt x="15112" y="34925"/>
                  </a:lnTo>
                  <a:lnTo>
                    <a:pt x="15112" y="55499"/>
                  </a:lnTo>
                  <a:lnTo>
                    <a:pt x="14478" y="75311"/>
                  </a:lnTo>
                  <a:lnTo>
                    <a:pt x="14478" y="94741"/>
                  </a:lnTo>
                  <a:lnTo>
                    <a:pt x="14478" y="114173"/>
                  </a:lnTo>
                  <a:lnTo>
                    <a:pt x="14478" y="114173"/>
                  </a:lnTo>
                  <a:lnTo>
                    <a:pt x="6476" y="171703"/>
                  </a:lnTo>
                  <a:lnTo>
                    <a:pt x="2159" y="157352"/>
                  </a:lnTo>
                  <a:lnTo>
                    <a:pt x="2159" y="137159"/>
                  </a:lnTo>
                  <a:lnTo>
                    <a:pt x="3301" y="115188"/>
                  </a:lnTo>
                  <a:lnTo>
                    <a:pt x="6476" y="93599"/>
                  </a:lnTo>
                  <a:lnTo>
                    <a:pt x="13335" y="77469"/>
                  </a:lnTo>
                  <a:lnTo>
                    <a:pt x="20955" y="62229"/>
                  </a:lnTo>
                  <a:lnTo>
                    <a:pt x="30607" y="47878"/>
                  </a:lnTo>
                  <a:lnTo>
                    <a:pt x="30607" y="47878"/>
                  </a:lnTo>
                  <a:lnTo>
                    <a:pt x="41783" y="33908"/>
                  </a:lnTo>
                  <a:lnTo>
                    <a:pt x="53721" y="22987"/>
                  </a:lnTo>
                  <a:lnTo>
                    <a:pt x="67056" y="15112"/>
                  </a:lnTo>
                  <a:lnTo>
                    <a:pt x="82169" y="12953"/>
                  </a:lnTo>
                  <a:lnTo>
                    <a:pt x="82169" y="12953"/>
                  </a:lnTo>
                  <a:lnTo>
                    <a:pt x="94361" y="17271"/>
                  </a:lnTo>
                  <a:lnTo>
                    <a:pt x="102997" y="30225"/>
                  </a:lnTo>
                  <a:lnTo>
                    <a:pt x="109474" y="51180"/>
                  </a:lnTo>
                  <a:lnTo>
                    <a:pt x="113030" y="74167"/>
                  </a:lnTo>
                  <a:lnTo>
                    <a:pt x="114935" y="99313"/>
                  </a:lnTo>
                  <a:lnTo>
                    <a:pt x="114935" y="120650"/>
                  </a:lnTo>
                  <a:lnTo>
                    <a:pt x="114935" y="140080"/>
                  </a:lnTo>
                  <a:lnTo>
                    <a:pt x="114935" y="154431"/>
                  </a:lnTo>
                  <a:lnTo>
                    <a:pt x="114935" y="141096"/>
                  </a:lnTo>
                  <a:lnTo>
                    <a:pt x="117094" y="121665"/>
                  </a:lnTo>
                  <a:lnTo>
                    <a:pt x="120650" y="100075"/>
                  </a:lnTo>
                  <a:lnTo>
                    <a:pt x="124968" y="79628"/>
                  </a:lnTo>
                  <a:lnTo>
                    <a:pt x="131445" y="62229"/>
                  </a:lnTo>
                  <a:lnTo>
                    <a:pt x="139319" y="47878"/>
                  </a:lnTo>
                  <a:lnTo>
                    <a:pt x="146558" y="34925"/>
                  </a:lnTo>
                  <a:lnTo>
                    <a:pt x="154432" y="24129"/>
                  </a:lnTo>
                  <a:lnTo>
                    <a:pt x="163068" y="12953"/>
                  </a:lnTo>
                  <a:lnTo>
                    <a:pt x="176403" y="4699"/>
                  </a:lnTo>
                  <a:lnTo>
                    <a:pt x="191516" y="1142"/>
                  </a:lnTo>
                  <a:lnTo>
                    <a:pt x="191516" y="1142"/>
                  </a:lnTo>
                  <a:lnTo>
                    <a:pt x="205994" y="6476"/>
                  </a:lnTo>
                  <a:lnTo>
                    <a:pt x="217805" y="18414"/>
                  </a:lnTo>
                  <a:lnTo>
                    <a:pt x="227965" y="34925"/>
                  </a:lnTo>
                  <a:lnTo>
                    <a:pt x="235458" y="56514"/>
                  </a:lnTo>
                  <a:lnTo>
                    <a:pt x="240919" y="78486"/>
                  </a:lnTo>
                  <a:lnTo>
                    <a:pt x="243078" y="101218"/>
                  </a:lnTo>
                  <a:lnTo>
                    <a:pt x="243078" y="122808"/>
                  </a:lnTo>
                  <a:lnTo>
                    <a:pt x="240919" y="143637"/>
                  </a:lnTo>
                  <a:lnTo>
                    <a:pt x="237617" y="160908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61482" y="1347596"/>
              <a:ext cx="103250" cy="1536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01563" y="1356232"/>
              <a:ext cx="127762" cy="1450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5596635" y="1350898"/>
            <a:ext cx="434975" cy="336550"/>
            <a:chOff x="5596635" y="1350898"/>
            <a:chExt cx="434975" cy="336550"/>
          </a:xfrm>
        </p:grpSpPr>
        <p:sp>
          <p:nvSpPr>
            <p:cNvPr id="24" name="object 24"/>
            <p:cNvSpPr/>
            <p:nvPr/>
          </p:nvSpPr>
          <p:spPr>
            <a:xfrm>
              <a:off x="5596635" y="1353057"/>
              <a:ext cx="140335" cy="1701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757544" y="1356232"/>
              <a:ext cx="126364" cy="1475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877559" y="1360423"/>
              <a:ext cx="144780" cy="317500"/>
            </a:xfrm>
            <a:custGeom>
              <a:avLst/>
              <a:gdLst/>
              <a:ahLst/>
              <a:cxnLst/>
              <a:rect l="l" t="t" r="r" b="b"/>
              <a:pathLst>
                <a:path w="144779" h="317500">
                  <a:moveTo>
                    <a:pt x="45719" y="0"/>
                  </a:moveTo>
                  <a:lnTo>
                    <a:pt x="45719" y="0"/>
                  </a:lnTo>
                  <a:lnTo>
                    <a:pt x="51562" y="14350"/>
                  </a:lnTo>
                  <a:lnTo>
                    <a:pt x="54737" y="28448"/>
                  </a:lnTo>
                  <a:lnTo>
                    <a:pt x="59054" y="46736"/>
                  </a:lnTo>
                  <a:lnTo>
                    <a:pt x="63373" y="67690"/>
                  </a:lnTo>
                  <a:lnTo>
                    <a:pt x="71374" y="89535"/>
                  </a:lnTo>
                  <a:lnTo>
                    <a:pt x="83185" y="103250"/>
                  </a:lnTo>
                  <a:lnTo>
                    <a:pt x="98678" y="107950"/>
                  </a:lnTo>
                  <a:lnTo>
                    <a:pt x="112775" y="102235"/>
                  </a:lnTo>
                  <a:lnTo>
                    <a:pt x="127126" y="89535"/>
                  </a:lnTo>
                  <a:lnTo>
                    <a:pt x="136905" y="70865"/>
                  </a:lnTo>
                  <a:lnTo>
                    <a:pt x="142620" y="53212"/>
                  </a:lnTo>
                  <a:lnTo>
                    <a:pt x="144399" y="38100"/>
                  </a:lnTo>
                  <a:lnTo>
                    <a:pt x="144399" y="38100"/>
                  </a:lnTo>
                  <a:lnTo>
                    <a:pt x="136905" y="98933"/>
                  </a:lnTo>
                  <a:lnTo>
                    <a:pt x="136905" y="127380"/>
                  </a:lnTo>
                  <a:lnTo>
                    <a:pt x="136905" y="153288"/>
                  </a:lnTo>
                  <a:lnTo>
                    <a:pt x="135762" y="178180"/>
                  </a:lnTo>
                  <a:lnTo>
                    <a:pt x="134747" y="204088"/>
                  </a:lnTo>
                  <a:lnTo>
                    <a:pt x="107314" y="294386"/>
                  </a:lnTo>
                  <a:lnTo>
                    <a:pt x="91820" y="310641"/>
                  </a:lnTo>
                  <a:lnTo>
                    <a:pt x="72009" y="317500"/>
                  </a:lnTo>
                  <a:lnTo>
                    <a:pt x="51562" y="315340"/>
                  </a:lnTo>
                  <a:lnTo>
                    <a:pt x="32765" y="303022"/>
                  </a:lnTo>
                  <a:lnTo>
                    <a:pt x="0" y="238251"/>
                  </a:lnTo>
                  <a:lnTo>
                    <a:pt x="7619" y="209423"/>
                  </a:lnTo>
                  <a:lnTo>
                    <a:pt x="24129" y="18249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6193154" y="1040510"/>
            <a:ext cx="791210" cy="608965"/>
            <a:chOff x="6193154" y="1040510"/>
            <a:chExt cx="791210" cy="608965"/>
          </a:xfrm>
        </p:grpSpPr>
        <p:sp>
          <p:nvSpPr>
            <p:cNvPr id="28" name="object 28"/>
            <p:cNvSpPr/>
            <p:nvPr/>
          </p:nvSpPr>
          <p:spPr>
            <a:xfrm>
              <a:off x="6202679" y="1050035"/>
              <a:ext cx="462915" cy="589915"/>
            </a:xfrm>
            <a:custGeom>
              <a:avLst/>
              <a:gdLst/>
              <a:ahLst/>
              <a:cxnLst/>
              <a:rect l="l" t="t" r="r" b="b"/>
              <a:pathLst>
                <a:path w="462915" h="589914">
                  <a:moveTo>
                    <a:pt x="28448" y="260350"/>
                  </a:moveTo>
                  <a:lnTo>
                    <a:pt x="32766" y="272541"/>
                  </a:lnTo>
                  <a:lnTo>
                    <a:pt x="36068" y="291973"/>
                  </a:lnTo>
                  <a:lnTo>
                    <a:pt x="36068" y="313563"/>
                  </a:lnTo>
                  <a:lnTo>
                    <a:pt x="33909" y="336676"/>
                  </a:lnTo>
                  <a:lnTo>
                    <a:pt x="30987" y="360679"/>
                  </a:lnTo>
                  <a:lnTo>
                    <a:pt x="27432" y="381253"/>
                  </a:lnTo>
                  <a:lnTo>
                    <a:pt x="0" y="471297"/>
                  </a:lnTo>
                </a:path>
                <a:path w="462915" h="589914">
                  <a:moveTo>
                    <a:pt x="4318" y="317880"/>
                  </a:moveTo>
                  <a:lnTo>
                    <a:pt x="4318" y="297434"/>
                  </a:lnTo>
                  <a:lnTo>
                    <a:pt x="5461" y="272541"/>
                  </a:lnTo>
                  <a:lnTo>
                    <a:pt x="5461" y="246634"/>
                  </a:lnTo>
                  <a:lnTo>
                    <a:pt x="5461" y="220345"/>
                  </a:lnTo>
                  <a:lnTo>
                    <a:pt x="5461" y="198754"/>
                  </a:lnTo>
                  <a:lnTo>
                    <a:pt x="6477" y="178180"/>
                  </a:lnTo>
                  <a:lnTo>
                    <a:pt x="10160" y="154050"/>
                  </a:lnTo>
                  <a:lnTo>
                    <a:pt x="17272" y="131063"/>
                  </a:lnTo>
                  <a:lnTo>
                    <a:pt x="29845" y="109474"/>
                  </a:lnTo>
                  <a:lnTo>
                    <a:pt x="43942" y="92201"/>
                  </a:lnTo>
                  <a:lnTo>
                    <a:pt x="60452" y="81407"/>
                  </a:lnTo>
                  <a:lnTo>
                    <a:pt x="79883" y="77088"/>
                  </a:lnTo>
                  <a:lnTo>
                    <a:pt x="79883" y="77088"/>
                  </a:lnTo>
                  <a:lnTo>
                    <a:pt x="98679" y="78104"/>
                  </a:lnTo>
                  <a:lnTo>
                    <a:pt x="116332" y="85725"/>
                  </a:lnTo>
                  <a:lnTo>
                    <a:pt x="130302" y="99060"/>
                  </a:lnTo>
                  <a:lnTo>
                    <a:pt x="141478" y="116332"/>
                  </a:lnTo>
                  <a:lnTo>
                    <a:pt x="145796" y="135762"/>
                  </a:lnTo>
                  <a:lnTo>
                    <a:pt x="145796" y="155193"/>
                  </a:lnTo>
                  <a:lnTo>
                    <a:pt x="141478" y="175005"/>
                  </a:lnTo>
                  <a:lnTo>
                    <a:pt x="135762" y="195452"/>
                  </a:lnTo>
                  <a:lnTo>
                    <a:pt x="127127" y="214884"/>
                  </a:lnTo>
                  <a:lnTo>
                    <a:pt x="117348" y="234314"/>
                  </a:lnTo>
                  <a:lnTo>
                    <a:pt x="107315" y="250571"/>
                  </a:lnTo>
                  <a:lnTo>
                    <a:pt x="94361" y="269239"/>
                  </a:lnTo>
                  <a:lnTo>
                    <a:pt x="78867" y="287654"/>
                  </a:lnTo>
                  <a:lnTo>
                    <a:pt x="63373" y="300609"/>
                  </a:lnTo>
                  <a:lnTo>
                    <a:pt x="48260" y="312547"/>
                  </a:lnTo>
                  <a:lnTo>
                    <a:pt x="32766" y="323596"/>
                  </a:lnTo>
                  <a:lnTo>
                    <a:pt x="32766" y="323596"/>
                  </a:lnTo>
                  <a:lnTo>
                    <a:pt x="13335" y="335534"/>
                  </a:lnTo>
                  <a:lnTo>
                    <a:pt x="13335" y="335534"/>
                  </a:lnTo>
                  <a:lnTo>
                    <a:pt x="18796" y="325754"/>
                  </a:lnTo>
                  <a:lnTo>
                    <a:pt x="27432" y="320039"/>
                  </a:lnTo>
                  <a:lnTo>
                    <a:pt x="36068" y="324738"/>
                  </a:lnTo>
                  <a:lnTo>
                    <a:pt x="44958" y="335534"/>
                  </a:lnTo>
                  <a:lnTo>
                    <a:pt x="51435" y="353949"/>
                  </a:lnTo>
                  <a:lnTo>
                    <a:pt x="55880" y="374776"/>
                  </a:lnTo>
                  <a:lnTo>
                    <a:pt x="58293" y="395350"/>
                  </a:lnTo>
                  <a:lnTo>
                    <a:pt x="61214" y="413638"/>
                  </a:lnTo>
                  <a:lnTo>
                    <a:pt x="70231" y="425576"/>
                  </a:lnTo>
                  <a:lnTo>
                    <a:pt x="86741" y="432053"/>
                  </a:lnTo>
                  <a:lnTo>
                    <a:pt x="106172" y="432053"/>
                  </a:lnTo>
                  <a:lnTo>
                    <a:pt x="125984" y="428116"/>
                  </a:lnTo>
                  <a:lnTo>
                    <a:pt x="143637" y="420497"/>
                  </a:lnTo>
                  <a:lnTo>
                    <a:pt x="158750" y="410463"/>
                  </a:lnTo>
                  <a:lnTo>
                    <a:pt x="174244" y="398525"/>
                  </a:lnTo>
                  <a:lnTo>
                    <a:pt x="187579" y="382015"/>
                  </a:lnTo>
                  <a:lnTo>
                    <a:pt x="198374" y="366140"/>
                  </a:lnTo>
                  <a:lnTo>
                    <a:pt x="204850" y="349630"/>
                  </a:lnTo>
                  <a:lnTo>
                    <a:pt x="207010" y="332359"/>
                  </a:lnTo>
                  <a:lnTo>
                    <a:pt x="158750" y="370077"/>
                  </a:lnTo>
                  <a:lnTo>
                    <a:pt x="158750" y="370077"/>
                  </a:lnTo>
                  <a:lnTo>
                    <a:pt x="163068" y="388874"/>
                  </a:lnTo>
                  <a:lnTo>
                    <a:pt x="173228" y="407162"/>
                  </a:lnTo>
                  <a:lnTo>
                    <a:pt x="184023" y="421259"/>
                  </a:lnTo>
                  <a:lnTo>
                    <a:pt x="198374" y="430911"/>
                  </a:lnTo>
                  <a:lnTo>
                    <a:pt x="214630" y="435610"/>
                  </a:lnTo>
                  <a:lnTo>
                    <a:pt x="233299" y="430911"/>
                  </a:lnTo>
                  <a:lnTo>
                    <a:pt x="251968" y="419480"/>
                  </a:lnTo>
                  <a:lnTo>
                    <a:pt x="267081" y="401827"/>
                  </a:lnTo>
                  <a:lnTo>
                    <a:pt x="277875" y="380238"/>
                  </a:lnTo>
                  <a:lnTo>
                    <a:pt x="285877" y="360679"/>
                  </a:lnTo>
                  <a:lnTo>
                    <a:pt x="293370" y="342011"/>
                  </a:lnTo>
                  <a:lnTo>
                    <a:pt x="300227" y="325754"/>
                  </a:lnTo>
                  <a:lnTo>
                    <a:pt x="308864" y="311403"/>
                  </a:lnTo>
                  <a:lnTo>
                    <a:pt x="319659" y="302767"/>
                  </a:lnTo>
                  <a:lnTo>
                    <a:pt x="330835" y="301751"/>
                  </a:lnTo>
                  <a:lnTo>
                    <a:pt x="330835" y="301751"/>
                  </a:lnTo>
                  <a:lnTo>
                    <a:pt x="341629" y="309245"/>
                  </a:lnTo>
                  <a:lnTo>
                    <a:pt x="351409" y="321437"/>
                  </a:lnTo>
                  <a:lnTo>
                    <a:pt x="359283" y="336676"/>
                  </a:lnTo>
                  <a:lnTo>
                    <a:pt x="361061" y="354964"/>
                  </a:lnTo>
                  <a:lnTo>
                    <a:pt x="361061" y="354964"/>
                  </a:lnTo>
                  <a:lnTo>
                    <a:pt x="303149" y="420497"/>
                  </a:lnTo>
                  <a:lnTo>
                    <a:pt x="292354" y="413638"/>
                  </a:lnTo>
                  <a:lnTo>
                    <a:pt x="291211" y="398525"/>
                  </a:lnTo>
                </a:path>
                <a:path w="462915" h="589914">
                  <a:moveTo>
                    <a:pt x="425958" y="175005"/>
                  </a:moveTo>
                  <a:lnTo>
                    <a:pt x="425958" y="175005"/>
                  </a:lnTo>
                  <a:lnTo>
                    <a:pt x="428117" y="158368"/>
                  </a:lnTo>
                  <a:lnTo>
                    <a:pt x="430529" y="139700"/>
                  </a:lnTo>
                  <a:lnTo>
                    <a:pt x="432435" y="112649"/>
                  </a:lnTo>
                  <a:lnTo>
                    <a:pt x="433450" y="83565"/>
                  </a:lnTo>
                  <a:lnTo>
                    <a:pt x="433450" y="57658"/>
                  </a:lnTo>
                  <a:lnTo>
                    <a:pt x="433450" y="57658"/>
                  </a:lnTo>
                  <a:lnTo>
                    <a:pt x="437006" y="34543"/>
                  </a:lnTo>
                  <a:lnTo>
                    <a:pt x="441325" y="14097"/>
                  </a:lnTo>
                  <a:lnTo>
                    <a:pt x="446786" y="0"/>
                  </a:lnTo>
                  <a:lnTo>
                    <a:pt x="458977" y="6476"/>
                  </a:lnTo>
                  <a:lnTo>
                    <a:pt x="461899" y="24891"/>
                  </a:lnTo>
                  <a:lnTo>
                    <a:pt x="462915" y="47878"/>
                  </a:lnTo>
                  <a:lnTo>
                    <a:pt x="461899" y="74929"/>
                  </a:lnTo>
                  <a:lnTo>
                    <a:pt x="460755" y="99695"/>
                  </a:lnTo>
                  <a:lnTo>
                    <a:pt x="458977" y="124967"/>
                  </a:lnTo>
                  <a:lnTo>
                    <a:pt x="454278" y="153415"/>
                  </a:lnTo>
                  <a:lnTo>
                    <a:pt x="449961" y="185800"/>
                  </a:lnTo>
                  <a:lnTo>
                    <a:pt x="444626" y="216026"/>
                  </a:lnTo>
                  <a:lnTo>
                    <a:pt x="440309" y="250571"/>
                  </a:lnTo>
                  <a:lnTo>
                    <a:pt x="435610" y="287654"/>
                  </a:lnTo>
                  <a:lnTo>
                    <a:pt x="431292" y="319024"/>
                  </a:lnTo>
                  <a:lnTo>
                    <a:pt x="426974" y="345313"/>
                  </a:lnTo>
                  <a:lnTo>
                    <a:pt x="423799" y="369062"/>
                  </a:lnTo>
                  <a:lnTo>
                    <a:pt x="421640" y="394208"/>
                  </a:lnTo>
                  <a:lnTo>
                    <a:pt x="420497" y="419480"/>
                  </a:lnTo>
                  <a:lnTo>
                    <a:pt x="419353" y="447548"/>
                  </a:lnTo>
                  <a:lnTo>
                    <a:pt x="416941" y="476250"/>
                  </a:lnTo>
                  <a:lnTo>
                    <a:pt x="415036" y="501523"/>
                  </a:lnTo>
                  <a:lnTo>
                    <a:pt x="414020" y="527430"/>
                  </a:lnTo>
                  <a:lnTo>
                    <a:pt x="408304" y="58966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25589" y="1306575"/>
              <a:ext cx="126618" cy="16344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784085" y="1349628"/>
              <a:ext cx="10160" cy="103505"/>
            </a:xfrm>
            <a:custGeom>
              <a:avLst/>
              <a:gdLst/>
              <a:ahLst/>
              <a:cxnLst/>
              <a:rect l="l" t="t" r="r" b="b"/>
              <a:pathLst>
                <a:path w="10159" h="103505">
                  <a:moveTo>
                    <a:pt x="9779" y="0"/>
                  </a:moveTo>
                  <a:lnTo>
                    <a:pt x="9779" y="0"/>
                  </a:lnTo>
                  <a:lnTo>
                    <a:pt x="0" y="73787"/>
                  </a:lnTo>
                  <a:lnTo>
                    <a:pt x="2159" y="93599"/>
                  </a:lnTo>
                  <a:lnTo>
                    <a:pt x="8636" y="10325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820153" y="129768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24979" y="1332483"/>
              <a:ext cx="159385" cy="12776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7040626" y="1133728"/>
            <a:ext cx="367665" cy="344170"/>
            <a:chOff x="7040626" y="1133728"/>
            <a:chExt cx="367665" cy="344170"/>
          </a:xfrm>
        </p:grpSpPr>
        <p:sp>
          <p:nvSpPr>
            <p:cNvPr id="34" name="object 34"/>
            <p:cNvSpPr/>
            <p:nvPr/>
          </p:nvSpPr>
          <p:spPr>
            <a:xfrm>
              <a:off x="7040626" y="1328165"/>
              <a:ext cx="126365" cy="149733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164959" y="1143253"/>
              <a:ext cx="111760" cy="317500"/>
            </a:xfrm>
            <a:custGeom>
              <a:avLst/>
              <a:gdLst/>
              <a:ahLst/>
              <a:cxnLst/>
              <a:rect l="l" t="t" r="r" b="b"/>
              <a:pathLst>
                <a:path w="111759" h="317500">
                  <a:moveTo>
                    <a:pt x="0" y="51181"/>
                  </a:moveTo>
                  <a:lnTo>
                    <a:pt x="3301" y="35687"/>
                  </a:lnTo>
                  <a:lnTo>
                    <a:pt x="9017" y="20574"/>
                  </a:lnTo>
                  <a:lnTo>
                    <a:pt x="17652" y="7620"/>
                  </a:lnTo>
                  <a:lnTo>
                    <a:pt x="29591" y="0"/>
                  </a:lnTo>
                  <a:lnTo>
                    <a:pt x="44958" y="2159"/>
                  </a:lnTo>
                  <a:lnTo>
                    <a:pt x="60451" y="10795"/>
                  </a:lnTo>
                  <a:lnTo>
                    <a:pt x="73406" y="28067"/>
                  </a:lnTo>
                  <a:lnTo>
                    <a:pt x="81407" y="47498"/>
                  </a:lnTo>
                  <a:lnTo>
                    <a:pt x="83185" y="71628"/>
                  </a:lnTo>
                  <a:lnTo>
                    <a:pt x="81407" y="99441"/>
                  </a:lnTo>
                  <a:lnTo>
                    <a:pt x="75565" y="124968"/>
                  </a:lnTo>
                  <a:lnTo>
                    <a:pt x="69088" y="153416"/>
                  </a:lnTo>
                  <a:lnTo>
                    <a:pt x="54737" y="240157"/>
                  </a:lnTo>
                  <a:lnTo>
                    <a:pt x="56896" y="263906"/>
                  </a:lnTo>
                  <a:lnTo>
                    <a:pt x="62611" y="281559"/>
                  </a:lnTo>
                  <a:lnTo>
                    <a:pt x="71247" y="296672"/>
                  </a:lnTo>
                  <a:lnTo>
                    <a:pt x="81407" y="309625"/>
                  </a:lnTo>
                  <a:lnTo>
                    <a:pt x="93218" y="317246"/>
                  </a:lnTo>
                  <a:lnTo>
                    <a:pt x="105156" y="311785"/>
                  </a:lnTo>
                  <a:lnTo>
                    <a:pt x="111633" y="29349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204710" y="1214373"/>
              <a:ext cx="86106" cy="6985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15327" y="1143507"/>
              <a:ext cx="92455" cy="167766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3797680" y="1768094"/>
            <a:ext cx="868044" cy="67945"/>
            <a:chOff x="3797680" y="1768094"/>
            <a:chExt cx="868044" cy="67945"/>
          </a:xfrm>
        </p:grpSpPr>
        <p:sp>
          <p:nvSpPr>
            <p:cNvPr id="39" name="object 39"/>
            <p:cNvSpPr/>
            <p:nvPr/>
          </p:nvSpPr>
          <p:spPr>
            <a:xfrm>
              <a:off x="3807205" y="1806829"/>
              <a:ext cx="843915" cy="19685"/>
            </a:xfrm>
            <a:custGeom>
              <a:avLst/>
              <a:gdLst/>
              <a:ahLst/>
              <a:cxnLst/>
              <a:rect l="l" t="t" r="r" b="b"/>
              <a:pathLst>
                <a:path w="843914" h="19685">
                  <a:moveTo>
                    <a:pt x="130429" y="19685"/>
                  </a:moveTo>
                  <a:lnTo>
                    <a:pt x="112776" y="16510"/>
                  </a:lnTo>
                  <a:lnTo>
                    <a:pt x="33909" y="6731"/>
                  </a:lnTo>
                  <a:lnTo>
                    <a:pt x="15494" y="7874"/>
                  </a:lnTo>
                  <a:lnTo>
                    <a:pt x="0" y="10033"/>
                  </a:lnTo>
                  <a:lnTo>
                    <a:pt x="13335" y="11811"/>
                  </a:lnTo>
                  <a:lnTo>
                    <a:pt x="33909" y="11811"/>
                  </a:lnTo>
                  <a:lnTo>
                    <a:pt x="54737" y="11811"/>
                  </a:lnTo>
                  <a:lnTo>
                    <a:pt x="76708" y="10795"/>
                  </a:lnTo>
                  <a:lnTo>
                    <a:pt x="100838" y="10033"/>
                  </a:lnTo>
                  <a:lnTo>
                    <a:pt x="126111" y="10033"/>
                  </a:lnTo>
                  <a:lnTo>
                    <a:pt x="146558" y="10033"/>
                  </a:lnTo>
                  <a:lnTo>
                    <a:pt x="166370" y="8890"/>
                  </a:lnTo>
                  <a:lnTo>
                    <a:pt x="186182" y="7874"/>
                  </a:lnTo>
                  <a:lnTo>
                    <a:pt x="211328" y="6731"/>
                  </a:lnTo>
                  <a:lnTo>
                    <a:pt x="240919" y="6731"/>
                  </a:lnTo>
                  <a:lnTo>
                    <a:pt x="267208" y="6731"/>
                  </a:lnTo>
                  <a:lnTo>
                    <a:pt x="290195" y="5715"/>
                  </a:lnTo>
                  <a:lnTo>
                    <a:pt x="314325" y="4318"/>
                  </a:lnTo>
                  <a:lnTo>
                    <a:pt x="338455" y="2159"/>
                  </a:lnTo>
                  <a:lnTo>
                    <a:pt x="362204" y="2159"/>
                  </a:lnTo>
                  <a:lnTo>
                    <a:pt x="386715" y="3175"/>
                  </a:lnTo>
                  <a:lnTo>
                    <a:pt x="410845" y="3175"/>
                  </a:lnTo>
                  <a:lnTo>
                    <a:pt x="436753" y="3175"/>
                  </a:lnTo>
                  <a:lnTo>
                    <a:pt x="635127" y="3175"/>
                  </a:lnTo>
                  <a:lnTo>
                    <a:pt x="658876" y="4318"/>
                  </a:lnTo>
                  <a:lnTo>
                    <a:pt x="687705" y="5715"/>
                  </a:lnTo>
                  <a:lnTo>
                    <a:pt x="716153" y="6731"/>
                  </a:lnTo>
                  <a:lnTo>
                    <a:pt x="740156" y="7874"/>
                  </a:lnTo>
                  <a:lnTo>
                    <a:pt x="763270" y="7874"/>
                  </a:lnTo>
                  <a:lnTo>
                    <a:pt x="786257" y="6731"/>
                  </a:lnTo>
                  <a:lnTo>
                    <a:pt x="804672" y="6731"/>
                  </a:lnTo>
                  <a:lnTo>
                    <a:pt x="822325" y="5715"/>
                  </a:lnTo>
                  <a:lnTo>
                    <a:pt x="835279" y="2159"/>
                  </a:lnTo>
                  <a:lnTo>
                    <a:pt x="84391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665472" y="177761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820670" cy="616585"/>
            <a:chOff x="1213103" y="774134"/>
            <a:chExt cx="28206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7" y="774134"/>
              <a:ext cx="2798850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38655" y="792479"/>
              <a:ext cx="23873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883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09088" y="475488"/>
                  </a:lnTo>
                  <a:lnTo>
                    <a:pt x="2688336" y="396239"/>
                  </a:lnTo>
                  <a:lnTo>
                    <a:pt x="26883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267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09088" y="475488"/>
                  </a:moveTo>
                  <a:lnTo>
                    <a:pt x="2624963" y="412114"/>
                  </a:lnTo>
                  <a:lnTo>
                    <a:pt x="2688336" y="396239"/>
                  </a:lnTo>
                  <a:lnTo>
                    <a:pt x="26090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688336" y="0"/>
                  </a:lnTo>
                  <a:lnTo>
                    <a:pt x="26883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285990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Heart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incompletely </a:t>
            </a:r>
            <a:r>
              <a:rPr sz="1500" b="1" spc="-90" dirty="0">
                <a:solidFill>
                  <a:srgbClr val="CC0000"/>
                </a:solidFill>
                <a:latin typeface="Arial"/>
                <a:cs typeface="Arial"/>
              </a:rPr>
              <a:t>four-ch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ambered, </a:t>
            </a:r>
            <a:r>
              <a:rPr sz="1500" spc="-150" dirty="0">
                <a:latin typeface="Arial Black"/>
                <a:cs typeface="Arial Black"/>
              </a:rPr>
              <a:t>having </a:t>
            </a:r>
            <a:r>
              <a:rPr sz="1500" b="1" spc="40" dirty="0">
                <a:solidFill>
                  <a:srgbClr val="CC0000"/>
                </a:solidFill>
                <a:latin typeface="Arial"/>
                <a:cs typeface="Arial"/>
              </a:rPr>
              <a:t>two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auricles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partly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divided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ventricle.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Sinus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venosus </a:t>
            </a:r>
            <a:r>
              <a:rPr sz="1500" spc="-170" dirty="0">
                <a:latin typeface="Arial Black"/>
                <a:cs typeface="Arial Black"/>
              </a:rPr>
              <a:t>is present, </a:t>
            </a:r>
            <a:r>
              <a:rPr sz="1500" spc="-145" dirty="0">
                <a:latin typeface="Arial Black"/>
                <a:cs typeface="Arial Black"/>
              </a:rPr>
              <a:t>but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truncus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arteriosus </a:t>
            </a:r>
            <a:r>
              <a:rPr sz="1500" spc="-170" dirty="0">
                <a:latin typeface="Arial Black"/>
                <a:cs typeface="Arial Black"/>
              </a:rPr>
              <a:t>is</a:t>
            </a:r>
            <a:r>
              <a:rPr sz="1500" spc="-50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absent.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Crocodiles </a:t>
            </a:r>
            <a:r>
              <a:rPr sz="1500" spc="-180" dirty="0">
                <a:latin typeface="Arial Black"/>
                <a:cs typeface="Arial Black"/>
              </a:rPr>
              <a:t>have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completely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four-chambered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heart </a:t>
            </a:r>
            <a:r>
              <a:rPr sz="1500" spc="-185" dirty="0">
                <a:latin typeface="Arial Black"/>
                <a:cs typeface="Arial Black"/>
              </a:rPr>
              <a:t>like </a:t>
            </a:r>
            <a:r>
              <a:rPr sz="1500" spc="-175" dirty="0">
                <a:latin typeface="Arial Black"/>
                <a:cs typeface="Arial Black"/>
              </a:rPr>
              <a:t>the </a:t>
            </a:r>
            <a:r>
              <a:rPr sz="1500" spc="-145" dirty="0">
                <a:latin typeface="Arial Black"/>
                <a:cs typeface="Arial Black"/>
              </a:rPr>
              <a:t>birds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285" dirty="0">
                <a:latin typeface="Arial Black"/>
                <a:cs typeface="Arial Black"/>
              </a:rPr>
              <a:t> </a:t>
            </a:r>
            <a:r>
              <a:rPr sz="1500" spc="-195" dirty="0">
                <a:latin typeface="Arial Black"/>
                <a:cs typeface="Arial Black"/>
              </a:rPr>
              <a:t>mammals.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Renal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portal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system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</a:t>
            </a:r>
            <a:r>
              <a:rPr sz="1500" b="1" spc="-8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reduced.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Red </a:t>
            </a:r>
            <a:r>
              <a:rPr sz="1500" spc="-145" dirty="0">
                <a:latin typeface="Arial Black"/>
                <a:cs typeface="Arial Black"/>
              </a:rPr>
              <a:t>blood </a:t>
            </a:r>
            <a:r>
              <a:rPr sz="1500" spc="-190" dirty="0">
                <a:latin typeface="Arial Black"/>
                <a:cs typeface="Arial Black"/>
              </a:rPr>
              <a:t>corpuscles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oval, </a:t>
            </a:r>
            <a:r>
              <a:rPr sz="1500" spc="-180" dirty="0">
                <a:latin typeface="Arial Black"/>
                <a:cs typeface="Arial Black"/>
              </a:rPr>
              <a:t>biconvex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30" dirty="0">
                <a:latin typeface="Arial Black"/>
                <a:cs typeface="Arial Black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nucleated.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825491" y="1670938"/>
            <a:ext cx="5080" cy="7620"/>
          </a:xfrm>
          <a:custGeom>
            <a:avLst/>
            <a:gdLst/>
            <a:ahLst/>
            <a:cxnLst/>
            <a:rect l="l" t="t" r="r" b="b"/>
            <a:pathLst>
              <a:path w="5079" h="7619">
                <a:moveTo>
                  <a:pt x="4572" y="7493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4303" y="1324609"/>
            <a:ext cx="3810" cy="10795"/>
          </a:xfrm>
          <a:custGeom>
            <a:avLst/>
            <a:gdLst/>
            <a:ahLst/>
            <a:cxnLst/>
            <a:rect l="l" t="t" r="r" b="b"/>
            <a:pathLst>
              <a:path w="3810" h="10794">
                <a:moveTo>
                  <a:pt x="0" y="10794"/>
                </a:moveTo>
                <a:lnTo>
                  <a:pt x="330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67807" y="1673097"/>
            <a:ext cx="996950" cy="27305"/>
          </a:xfrm>
          <a:custGeom>
            <a:avLst/>
            <a:gdLst/>
            <a:ahLst/>
            <a:cxnLst/>
            <a:rect l="l" t="t" r="r" b="b"/>
            <a:pathLst>
              <a:path w="996950" h="27305">
                <a:moveTo>
                  <a:pt x="0" y="4572"/>
                </a:moveTo>
                <a:lnTo>
                  <a:pt x="19812" y="3555"/>
                </a:lnTo>
                <a:lnTo>
                  <a:pt x="36321" y="4572"/>
                </a:lnTo>
                <a:lnTo>
                  <a:pt x="57912" y="4572"/>
                </a:lnTo>
                <a:lnTo>
                  <a:pt x="82041" y="4572"/>
                </a:lnTo>
                <a:lnTo>
                  <a:pt x="108712" y="3555"/>
                </a:lnTo>
                <a:lnTo>
                  <a:pt x="136016" y="2412"/>
                </a:lnTo>
                <a:lnTo>
                  <a:pt x="160908" y="2412"/>
                </a:lnTo>
                <a:lnTo>
                  <a:pt x="183895" y="3555"/>
                </a:lnTo>
                <a:lnTo>
                  <a:pt x="210184" y="3555"/>
                </a:lnTo>
                <a:lnTo>
                  <a:pt x="239775" y="3555"/>
                </a:lnTo>
                <a:lnTo>
                  <a:pt x="267080" y="2412"/>
                </a:lnTo>
                <a:lnTo>
                  <a:pt x="298703" y="1397"/>
                </a:lnTo>
                <a:lnTo>
                  <a:pt x="334009" y="0"/>
                </a:lnTo>
                <a:lnTo>
                  <a:pt x="364616" y="0"/>
                </a:lnTo>
                <a:lnTo>
                  <a:pt x="390905" y="1397"/>
                </a:lnTo>
                <a:lnTo>
                  <a:pt x="416178" y="2412"/>
                </a:lnTo>
                <a:lnTo>
                  <a:pt x="444500" y="2412"/>
                </a:lnTo>
                <a:lnTo>
                  <a:pt x="472947" y="2412"/>
                </a:lnTo>
                <a:lnTo>
                  <a:pt x="508253" y="4572"/>
                </a:lnTo>
                <a:lnTo>
                  <a:pt x="547496" y="5334"/>
                </a:lnTo>
                <a:lnTo>
                  <a:pt x="583564" y="6476"/>
                </a:lnTo>
                <a:lnTo>
                  <a:pt x="614171" y="8636"/>
                </a:lnTo>
                <a:lnTo>
                  <a:pt x="642619" y="12191"/>
                </a:lnTo>
                <a:lnTo>
                  <a:pt x="672464" y="13970"/>
                </a:lnTo>
                <a:lnTo>
                  <a:pt x="699769" y="15112"/>
                </a:lnTo>
                <a:lnTo>
                  <a:pt x="724662" y="16128"/>
                </a:lnTo>
                <a:lnTo>
                  <a:pt x="750188" y="16128"/>
                </a:lnTo>
                <a:lnTo>
                  <a:pt x="777620" y="17525"/>
                </a:lnTo>
                <a:lnTo>
                  <a:pt x="804926" y="19685"/>
                </a:lnTo>
                <a:lnTo>
                  <a:pt x="833373" y="21971"/>
                </a:lnTo>
                <a:lnTo>
                  <a:pt x="860678" y="23749"/>
                </a:lnTo>
                <a:lnTo>
                  <a:pt x="886967" y="25908"/>
                </a:lnTo>
                <a:lnTo>
                  <a:pt x="910716" y="26924"/>
                </a:lnTo>
                <a:lnTo>
                  <a:pt x="931671" y="26924"/>
                </a:lnTo>
                <a:lnTo>
                  <a:pt x="951484" y="26924"/>
                </a:lnTo>
                <a:lnTo>
                  <a:pt x="969137" y="26924"/>
                </a:lnTo>
                <a:lnTo>
                  <a:pt x="979932" y="26924"/>
                </a:lnTo>
                <a:lnTo>
                  <a:pt x="985265" y="20827"/>
                </a:lnTo>
                <a:lnTo>
                  <a:pt x="996441" y="161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130160" y="1691766"/>
            <a:ext cx="944880" cy="58419"/>
          </a:xfrm>
          <a:custGeom>
            <a:avLst/>
            <a:gdLst/>
            <a:ahLst/>
            <a:cxnLst/>
            <a:rect l="l" t="t" r="r" b="b"/>
            <a:pathLst>
              <a:path w="944879" h="58419">
                <a:moveTo>
                  <a:pt x="50419" y="0"/>
                </a:moveTo>
                <a:lnTo>
                  <a:pt x="37084" y="0"/>
                </a:lnTo>
                <a:lnTo>
                  <a:pt x="21971" y="1016"/>
                </a:lnTo>
                <a:lnTo>
                  <a:pt x="0" y="8255"/>
                </a:lnTo>
                <a:lnTo>
                  <a:pt x="16256" y="13716"/>
                </a:lnTo>
                <a:lnTo>
                  <a:pt x="34925" y="14732"/>
                </a:lnTo>
                <a:lnTo>
                  <a:pt x="59055" y="13716"/>
                </a:lnTo>
                <a:lnTo>
                  <a:pt x="83185" y="12954"/>
                </a:lnTo>
                <a:lnTo>
                  <a:pt x="106172" y="11937"/>
                </a:lnTo>
                <a:lnTo>
                  <a:pt x="128143" y="11937"/>
                </a:lnTo>
                <a:lnTo>
                  <a:pt x="151257" y="11937"/>
                </a:lnTo>
                <a:lnTo>
                  <a:pt x="173228" y="10795"/>
                </a:lnTo>
                <a:lnTo>
                  <a:pt x="201549" y="9779"/>
                </a:lnTo>
                <a:lnTo>
                  <a:pt x="232156" y="8255"/>
                </a:lnTo>
                <a:lnTo>
                  <a:pt x="259588" y="8255"/>
                </a:lnTo>
                <a:lnTo>
                  <a:pt x="358267" y="8255"/>
                </a:lnTo>
                <a:lnTo>
                  <a:pt x="395224" y="8255"/>
                </a:lnTo>
                <a:lnTo>
                  <a:pt x="433450" y="7239"/>
                </a:lnTo>
                <a:lnTo>
                  <a:pt x="469773" y="7239"/>
                </a:lnTo>
                <a:lnTo>
                  <a:pt x="506857" y="7239"/>
                </a:lnTo>
                <a:lnTo>
                  <a:pt x="546100" y="8255"/>
                </a:lnTo>
                <a:lnTo>
                  <a:pt x="582422" y="9779"/>
                </a:lnTo>
                <a:lnTo>
                  <a:pt x="610870" y="11937"/>
                </a:lnTo>
                <a:lnTo>
                  <a:pt x="637159" y="14732"/>
                </a:lnTo>
                <a:lnTo>
                  <a:pt x="664591" y="18415"/>
                </a:lnTo>
                <a:lnTo>
                  <a:pt x="690880" y="21590"/>
                </a:lnTo>
                <a:lnTo>
                  <a:pt x="713867" y="23368"/>
                </a:lnTo>
                <a:lnTo>
                  <a:pt x="736981" y="27051"/>
                </a:lnTo>
                <a:lnTo>
                  <a:pt x="762127" y="31369"/>
                </a:lnTo>
                <a:lnTo>
                  <a:pt x="785114" y="34544"/>
                </a:lnTo>
                <a:lnTo>
                  <a:pt x="811403" y="37846"/>
                </a:lnTo>
                <a:lnTo>
                  <a:pt x="838835" y="42164"/>
                </a:lnTo>
                <a:lnTo>
                  <a:pt x="862584" y="45339"/>
                </a:lnTo>
                <a:lnTo>
                  <a:pt x="884936" y="48641"/>
                </a:lnTo>
                <a:lnTo>
                  <a:pt x="905383" y="50800"/>
                </a:lnTo>
                <a:lnTo>
                  <a:pt x="923036" y="51816"/>
                </a:lnTo>
                <a:lnTo>
                  <a:pt x="923036" y="51816"/>
                </a:lnTo>
                <a:lnTo>
                  <a:pt x="938149" y="50800"/>
                </a:lnTo>
                <a:lnTo>
                  <a:pt x="944626" y="46482"/>
                </a:lnTo>
                <a:lnTo>
                  <a:pt x="942848" y="35687"/>
                </a:lnTo>
              </a:path>
              <a:path w="944879" h="58419">
                <a:moveTo>
                  <a:pt x="871601" y="58293"/>
                </a:moveTo>
                <a:lnTo>
                  <a:pt x="857504" y="565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83689" y="1863089"/>
            <a:ext cx="758190" cy="65405"/>
          </a:xfrm>
          <a:custGeom>
            <a:avLst/>
            <a:gdLst/>
            <a:ahLst/>
            <a:cxnLst/>
            <a:rect l="l" t="t" r="r" b="b"/>
            <a:pathLst>
              <a:path w="758189" h="65405">
                <a:moveTo>
                  <a:pt x="0" y="34925"/>
                </a:moveTo>
                <a:lnTo>
                  <a:pt x="0" y="34925"/>
                </a:lnTo>
                <a:lnTo>
                  <a:pt x="11175" y="47879"/>
                </a:lnTo>
                <a:lnTo>
                  <a:pt x="24384" y="57658"/>
                </a:lnTo>
                <a:lnTo>
                  <a:pt x="42798" y="64135"/>
                </a:lnTo>
                <a:lnTo>
                  <a:pt x="62610" y="65151"/>
                </a:lnTo>
                <a:lnTo>
                  <a:pt x="80264" y="61976"/>
                </a:lnTo>
                <a:lnTo>
                  <a:pt x="98933" y="56515"/>
                </a:lnTo>
                <a:lnTo>
                  <a:pt x="116204" y="49657"/>
                </a:lnTo>
                <a:lnTo>
                  <a:pt x="133477" y="42164"/>
                </a:lnTo>
                <a:lnTo>
                  <a:pt x="151129" y="37084"/>
                </a:lnTo>
                <a:lnTo>
                  <a:pt x="168783" y="34925"/>
                </a:lnTo>
                <a:lnTo>
                  <a:pt x="168783" y="34925"/>
                </a:lnTo>
                <a:lnTo>
                  <a:pt x="186435" y="36068"/>
                </a:lnTo>
                <a:lnTo>
                  <a:pt x="203708" y="40005"/>
                </a:lnTo>
                <a:lnTo>
                  <a:pt x="223520" y="46863"/>
                </a:lnTo>
                <a:lnTo>
                  <a:pt x="244093" y="54356"/>
                </a:lnTo>
                <a:lnTo>
                  <a:pt x="266318" y="60833"/>
                </a:lnTo>
                <a:lnTo>
                  <a:pt x="289052" y="61976"/>
                </a:lnTo>
                <a:lnTo>
                  <a:pt x="311022" y="58674"/>
                </a:lnTo>
                <a:lnTo>
                  <a:pt x="332993" y="54356"/>
                </a:lnTo>
                <a:lnTo>
                  <a:pt x="353822" y="49657"/>
                </a:lnTo>
                <a:lnTo>
                  <a:pt x="375411" y="45720"/>
                </a:lnTo>
                <a:lnTo>
                  <a:pt x="395604" y="42164"/>
                </a:lnTo>
                <a:lnTo>
                  <a:pt x="411734" y="43561"/>
                </a:lnTo>
                <a:lnTo>
                  <a:pt x="425068" y="45720"/>
                </a:lnTo>
                <a:lnTo>
                  <a:pt x="437007" y="45720"/>
                </a:lnTo>
                <a:lnTo>
                  <a:pt x="452501" y="45720"/>
                </a:lnTo>
                <a:lnTo>
                  <a:pt x="471932" y="47879"/>
                </a:lnTo>
                <a:lnTo>
                  <a:pt x="492759" y="49022"/>
                </a:lnTo>
                <a:lnTo>
                  <a:pt x="515873" y="49022"/>
                </a:lnTo>
                <a:lnTo>
                  <a:pt x="537845" y="47879"/>
                </a:lnTo>
                <a:lnTo>
                  <a:pt x="559435" y="44704"/>
                </a:lnTo>
                <a:lnTo>
                  <a:pt x="580262" y="41021"/>
                </a:lnTo>
                <a:lnTo>
                  <a:pt x="600074" y="37084"/>
                </a:lnTo>
                <a:lnTo>
                  <a:pt x="619886" y="32385"/>
                </a:lnTo>
                <a:lnTo>
                  <a:pt x="639698" y="30607"/>
                </a:lnTo>
                <a:lnTo>
                  <a:pt x="657986" y="28448"/>
                </a:lnTo>
                <a:lnTo>
                  <a:pt x="657986" y="28448"/>
                </a:lnTo>
                <a:lnTo>
                  <a:pt x="674623" y="25908"/>
                </a:lnTo>
                <a:lnTo>
                  <a:pt x="692277" y="24892"/>
                </a:lnTo>
                <a:lnTo>
                  <a:pt x="706247" y="22733"/>
                </a:lnTo>
                <a:lnTo>
                  <a:pt x="716026" y="16637"/>
                </a:lnTo>
              </a:path>
              <a:path w="758189" h="65405">
                <a:moveTo>
                  <a:pt x="752347" y="0"/>
                </a:moveTo>
                <a:lnTo>
                  <a:pt x="757809" y="54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16710" y="2323591"/>
            <a:ext cx="869315" cy="43815"/>
          </a:xfrm>
          <a:custGeom>
            <a:avLst/>
            <a:gdLst/>
            <a:ahLst/>
            <a:cxnLst/>
            <a:rect l="l" t="t" r="r" b="b"/>
            <a:pathLst>
              <a:path w="869314" h="43814">
                <a:moveTo>
                  <a:pt x="0" y="0"/>
                </a:moveTo>
                <a:lnTo>
                  <a:pt x="0" y="0"/>
                </a:lnTo>
                <a:lnTo>
                  <a:pt x="12953" y="9651"/>
                </a:lnTo>
                <a:lnTo>
                  <a:pt x="23114" y="17271"/>
                </a:lnTo>
                <a:lnTo>
                  <a:pt x="36067" y="25145"/>
                </a:lnTo>
                <a:lnTo>
                  <a:pt x="50419" y="30225"/>
                </a:lnTo>
                <a:lnTo>
                  <a:pt x="64515" y="35940"/>
                </a:lnTo>
                <a:lnTo>
                  <a:pt x="76708" y="38100"/>
                </a:lnTo>
                <a:lnTo>
                  <a:pt x="88646" y="39243"/>
                </a:lnTo>
                <a:lnTo>
                  <a:pt x="101600" y="41401"/>
                </a:lnTo>
                <a:lnTo>
                  <a:pt x="117094" y="42418"/>
                </a:lnTo>
                <a:lnTo>
                  <a:pt x="134747" y="43561"/>
                </a:lnTo>
                <a:lnTo>
                  <a:pt x="134747" y="43561"/>
                </a:lnTo>
                <a:lnTo>
                  <a:pt x="154178" y="41401"/>
                </a:lnTo>
                <a:lnTo>
                  <a:pt x="173990" y="39243"/>
                </a:lnTo>
                <a:lnTo>
                  <a:pt x="196977" y="33781"/>
                </a:lnTo>
                <a:lnTo>
                  <a:pt x="221107" y="28448"/>
                </a:lnTo>
                <a:lnTo>
                  <a:pt x="245237" y="25145"/>
                </a:lnTo>
                <a:lnTo>
                  <a:pt x="266827" y="21589"/>
                </a:lnTo>
                <a:lnTo>
                  <a:pt x="288035" y="16129"/>
                </a:lnTo>
                <a:lnTo>
                  <a:pt x="307847" y="11811"/>
                </a:lnTo>
                <a:lnTo>
                  <a:pt x="325120" y="8636"/>
                </a:lnTo>
                <a:lnTo>
                  <a:pt x="342391" y="7493"/>
                </a:lnTo>
                <a:lnTo>
                  <a:pt x="360045" y="7493"/>
                </a:lnTo>
                <a:lnTo>
                  <a:pt x="360045" y="7493"/>
                </a:lnTo>
                <a:lnTo>
                  <a:pt x="377697" y="9651"/>
                </a:lnTo>
                <a:lnTo>
                  <a:pt x="396113" y="12954"/>
                </a:lnTo>
                <a:lnTo>
                  <a:pt x="413639" y="18287"/>
                </a:lnTo>
                <a:lnTo>
                  <a:pt x="431291" y="24130"/>
                </a:lnTo>
                <a:lnTo>
                  <a:pt x="447928" y="28448"/>
                </a:lnTo>
                <a:lnTo>
                  <a:pt x="464058" y="32765"/>
                </a:lnTo>
                <a:lnTo>
                  <a:pt x="481710" y="34925"/>
                </a:lnTo>
                <a:lnTo>
                  <a:pt x="500126" y="35940"/>
                </a:lnTo>
                <a:lnTo>
                  <a:pt x="519938" y="34925"/>
                </a:lnTo>
                <a:lnTo>
                  <a:pt x="541909" y="31623"/>
                </a:lnTo>
                <a:lnTo>
                  <a:pt x="562737" y="28448"/>
                </a:lnTo>
                <a:lnTo>
                  <a:pt x="584708" y="24130"/>
                </a:lnTo>
                <a:lnTo>
                  <a:pt x="605535" y="19431"/>
                </a:lnTo>
                <a:lnTo>
                  <a:pt x="627126" y="17271"/>
                </a:lnTo>
                <a:lnTo>
                  <a:pt x="645922" y="16129"/>
                </a:lnTo>
                <a:lnTo>
                  <a:pt x="664591" y="15112"/>
                </a:lnTo>
                <a:lnTo>
                  <a:pt x="684022" y="14350"/>
                </a:lnTo>
                <a:lnTo>
                  <a:pt x="706373" y="12954"/>
                </a:lnTo>
                <a:lnTo>
                  <a:pt x="726947" y="14350"/>
                </a:lnTo>
                <a:lnTo>
                  <a:pt x="744473" y="17271"/>
                </a:lnTo>
                <a:lnTo>
                  <a:pt x="763270" y="21589"/>
                </a:lnTo>
                <a:lnTo>
                  <a:pt x="782701" y="25145"/>
                </a:lnTo>
                <a:lnTo>
                  <a:pt x="801370" y="28448"/>
                </a:lnTo>
                <a:lnTo>
                  <a:pt x="821182" y="30225"/>
                </a:lnTo>
                <a:lnTo>
                  <a:pt x="835279" y="32765"/>
                </a:lnTo>
                <a:lnTo>
                  <a:pt x="845312" y="33781"/>
                </a:lnTo>
                <a:lnTo>
                  <a:pt x="856107" y="34925"/>
                </a:lnTo>
                <a:lnTo>
                  <a:pt x="869060" y="3708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6801993" y="2518155"/>
            <a:ext cx="81915" cy="245110"/>
            <a:chOff x="6801993" y="2518155"/>
            <a:chExt cx="81915" cy="245110"/>
          </a:xfrm>
        </p:grpSpPr>
        <p:sp>
          <p:nvSpPr>
            <p:cNvPr id="17" name="object 17"/>
            <p:cNvSpPr/>
            <p:nvPr/>
          </p:nvSpPr>
          <p:spPr>
            <a:xfrm>
              <a:off x="6801993" y="2574670"/>
              <a:ext cx="81787" cy="1885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846824" y="252768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4"/>
                  </a:moveTo>
                  <a:lnTo>
                    <a:pt x="2921" y="5461"/>
                  </a:lnTo>
                  <a:lnTo>
                    <a:pt x="12953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546088" y="2411983"/>
            <a:ext cx="851535" cy="854075"/>
            <a:chOff x="6546088" y="2411983"/>
            <a:chExt cx="851535" cy="854075"/>
          </a:xfrm>
        </p:grpSpPr>
        <p:sp>
          <p:nvSpPr>
            <p:cNvPr id="20" name="object 20"/>
            <p:cNvSpPr/>
            <p:nvPr/>
          </p:nvSpPr>
          <p:spPr>
            <a:xfrm>
              <a:off x="6960743" y="2593339"/>
              <a:ext cx="219582" cy="16243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204710" y="2421508"/>
              <a:ext cx="114935" cy="478790"/>
            </a:xfrm>
            <a:custGeom>
              <a:avLst/>
              <a:gdLst/>
              <a:ahLst/>
              <a:cxnLst/>
              <a:rect l="l" t="t" r="r" b="b"/>
              <a:pathLst>
                <a:path w="114934" h="478789">
                  <a:moveTo>
                    <a:pt x="5334" y="22606"/>
                  </a:moveTo>
                  <a:lnTo>
                    <a:pt x="5334" y="7492"/>
                  </a:lnTo>
                  <a:lnTo>
                    <a:pt x="3175" y="0"/>
                  </a:lnTo>
                  <a:lnTo>
                    <a:pt x="0" y="19812"/>
                  </a:lnTo>
                  <a:lnTo>
                    <a:pt x="1016" y="39242"/>
                  </a:lnTo>
                  <a:lnTo>
                    <a:pt x="3175" y="59435"/>
                  </a:lnTo>
                  <a:lnTo>
                    <a:pt x="6476" y="86740"/>
                  </a:lnTo>
                  <a:lnTo>
                    <a:pt x="11175" y="115188"/>
                  </a:lnTo>
                  <a:lnTo>
                    <a:pt x="13970" y="143256"/>
                  </a:lnTo>
                  <a:lnTo>
                    <a:pt x="16129" y="174625"/>
                  </a:lnTo>
                  <a:lnTo>
                    <a:pt x="18669" y="209803"/>
                  </a:lnTo>
                  <a:lnTo>
                    <a:pt x="19812" y="241934"/>
                  </a:lnTo>
                  <a:lnTo>
                    <a:pt x="20828" y="275716"/>
                  </a:lnTo>
                  <a:lnTo>
                    <a:pt x="21971" y="310260"/>
                  </a:lnTo>
                  <a:lnTo>
                    <a:pt x="21971" y="337692"/>
                  </a:lnTo>
                  <a:lnTo>
                    <a:pt x="22987" y="361441"/>
                  </a:lnTo>
                  <a:lnTo>
                    <a:pt x="22987" y="382269"/>
                  </a:lnTo>
                  <a:lnTo>
                    <a:pt x="21971" y="403859"/>
                  </a:lnTo>
                  <a:lnTo>
                    <a:pt x="21971" y="422275"/>
                  </a:lnTo>
                  <a:lnTo>
                    <a:pt x="20828" y="442087"/>
                  </a:lnTo>
                  <a:lnTo>
                    <a:pt x="20828" y="463676"/>
                  </a:lnTo>
                  <a:lnTo>
                    <a:pt x="19812" y="478789"/>
                  </a:lnTo>
                </a:path>
                <a:path w="114934" h="478789">
                  <a:moveTo>
                    <a:pt x="17272" y="197612"/>
                  </a:moveTo>
                  <a:lnTo>
                    <a:pt x="27305" y="186816"/>
                  </a:lnTo>
                  <a:lnTo>
                    <a:pt x="42418" y="179196"/>
                  </a:lnTo>
                  <a:lnTo>
                    <a:pt x="60071" y="178181"/>
                  </a:lnTo>
                  <a:lnTo>
                    <a:pt x="76708" y="184657"/>
                  </a:lnTo>
                  <a:lnTo>
                    <a:pt x="91821" y="193294"/>
                  </a:lnTo>
                  <a:lnTo>
                    <a:pt x="105156" y="206247"/>
                  </a:lnTo>
                  <a:lnTo>
                    <a:pt x="113030" y="222503"/>
                  </a:lnTo>
                  <a:lnTo>
                    <a:pt x="114808" y="241934"/>
                  </a:lnTo>
                  <a:lnTo>
                    <a:pt x="110490" y="260603"/>
                  </a:lnTo>
                  <a:lnTo>
                    <a:pt x="41783" y="30594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05167" y="267779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555613" y="2849498"/>
              <a:ext cx="410845" cy="407034"/>
            </a:xfrm>
            <a:custGeom>
              <a:avLst/>
              <a:gdLst/>
              <a:ahLst/>
              <a:cxnLst/>
              <a:rect l="l" t="t" r="r" b="b"/>
              <a:pathLst>
                <a:path w="410845" h="407035">
                  <a:moveTo>
                    <a:pt x="134238" y="0"/>
                  </a:moveTo>
                  <a:lnTo>
                    <a:pt x="124586" y="3937"/>
                  </a:lnTo>
                  <a:lnTo>
                    <a:pt x="113791" y="9398"/>
                  </a:lnTo>
                  <a:lnTo>
                    <a:pt x="100456" y="18414"/>
                  </a:lnTo>
                  <a:lnTo>
                    <a:pt x="85343" y="31368"/>
                  </a:lnTo>
                  <a:lnTo>
                    <a:pt x="72008" y="45338"/>
                  </a:lnTo>
                  <a:lnTo>
                    <a:pt x="57911" y="63754"/>
                  </a:lnTo>
                  <a:lnTo>
                    <a:pt x="43560" y="86741"/>
                  </a:lnTo>
                  <a:lnTo>
                    <a:pt x="31622" y="108331"/>
                  </a:lnTo>
                  <a:lnTo>
                    <a:pt x="20573" y="134619"/>
                  </a:lnTo>
                  <a:lnTo>
                    <a:pt x="11810" y="162687"/>
                  </a:lnTo>
                  <a:lnTo>
                    <a:pt x="6095" y="187960"/>
                  </a:lnTo>
                  <a:lnTo>
                    <a:pt x="3175" y="209169"/>
                  </a:lnTo>
                  <a:lnTo>
                    <a:pt x="0" y="231139"/>
                  </a:lnTo>
                  <a:lnTo>
                    <a:pt x="0" y="253873"/>
                  </a:lnTo>
                  <a:lnTo>
                    <a:pt x="3175" y="275844"/>
                  </a:lnTo>
                  <a:lnTo>
                    <a:pt x="7238" y="294131"/>
                  </a:lnTo>
                  <a:lnTo>
                    <a:pt x="13969" y="313563"/>
                  </a:lnTo>
                  <a:lnTo>
                    <a:pt x="21589" y="331977"/>
                  </a:lnTo>
                  <a:lnTo>
                    <a:pt x="32765" y="348488"/>
                  </a:lnTo>
                  <a:lnTo>
                    <a:pt x="48259" y="365760"/>
                  </a:lnTo>
                  <a:lnTo>
                    <a:pt x="66547" y="383031"/>
                  </a:lnTo>
                  <a:lnTo>
                    <a:pt x="86359" y="396367"/>
                  </a:lnTo>
                  <a:lnTo>
                    <a:pt x="110108" y="405002"/>
                  </a:lnTo>
                  <a:lnTo>
                    <a:pt x="135381" y="406781"/>
                  </a:lnTo>
                </a:path>
                <a:path w="410845" h="407035">
                  <a:moveTo>
                    <a:pt x="334771" y="42163"/>
                  </a:moveTo>
                  <a:lnTo>
                    <a:pt x="323595" y="41020"/>
                  </a:lnTo>
                  <a:lnTo>
                    <a:pt x="308482" y="44323"/>
                  </a:lnTo>
                  <a:lnTo>
                    <a:pt x="290194" y="55118"/>
                  </a:lnTo>
                  <a:lnTo>
                    <a:pt x="271398" y="68072"/>
                  </a:lnTo>
                  <a:lnTo>
                    <a:pt x="257047" y="83566"/>
                  </a:lnTo>
                  <a:lnTo>
                    <a:pt x="246252" y="101854"/>
                  </a:lnTo>
                  <a:lnTo>
                    <a:pt x="238251" y="118110"/>
                  </a:lnTo>
                  <a:lnTo>
                    <a:pt x="231775" y="137922"/>
                  </a:lnTo>
                  <a:lnTo>
                    <a:pt x="227456" y="160527"/>
                  </a:lnTo>
                  <a:lnTo>
                    <a:pt x="224281" y="180339"/>
                  </a:lnTo>
                  <a:lnTo>
                    <a:pt x="224281" y="201675"/>
                  </a:lnTo>
                  <a:lnTo>
                    <a:pt x="227456" y="223647"/>
                  </a:lnTo>
                  <a:lnTo>
                    <a:pt x="233298" y="241935"/>
                  </a:lnTo>
                  <a:lnTo>
                    <a:pt x="241934" y="261366"/>
                  </a:lnTo>
                  <a:lnTo>
                    <a:pt x="252729" y="277622"/>
                  </a:lnTo>
                  <a:lnTo>
                    <a:pt x="264540" y="291973"/>
                  </a:lnTo>
                  <a:lnTo>
                    <a:pt x="277875" y="302768"/>
                  </a:lnTo>
                  <a:lnTo>
                    <a:pt x="295147" y="310388"/>
                  </a:lnTo>
                  <a:lnTo>
                    <a:pt x="316483" y="310388"/>
                  </a:lnTo>
                  <a:lnTo>
                    <a:pt x="336930" y="303911"/>
                  </a:lnTo>
                  <a:lnTo>
                    <a:pt x="354583" y="296291"/>
                  </a:lnTo>
                  <a:lnTo>
                    <a:pt x="368680" y="286638"/>
                  </a:lnTo>
                  <a:lnTo>
                    <a:pt x="382015" y="274700"/>
                  </a:lnTo>
                  <a:lnTo>
                    <a:pt x="391667" y="262508"/>
                  </a:lnTo>
                  <a:lnTo>
                    <a:pt x="399541" y="245237"/>
                  </a:lnTo>
                  <a:lnTo>
                    <a:pt x="405002" y="224662"/>
                  </a:lnTo>
                  <a:lnTo>
                    <a:pt x="408177" y="199517"/>
                  </a:lnTo>
                  <a:lnTo>
                    <a:pt x="410336" y="170687"/>
                  </a:lnTo>
                  <a:lnTo>
                    <a:pt x="409320" y="144399"/>
                  </a:lnTo>
                  <a:lnTo>
                    <a:pt x="405002" y="120268"/>
                  </a:lnTo>
                  <a:lnTo>
                    <a:pt x="397128" y="99694"/>
                  </a:lnTo>
                  <a:lnTo>
                    <a:pt x="387350" y="80010"/>
                  </a:lnTo>
                  <a:lnTo>
                    <a:pt x="339089" y="44323"/>
                  </a:lnTo>
                  <a:lnTo>
                    <a:pt x="318642" y="45338"/>
                  </a:lnTo>
                  <a:lnTo>
                    <a:pt x="298830" y="51816"/>
                  </a:lnTo>
                  <a:lnTo>
                    <a:pt x="281177" y="62611"/>
                  </a:lnTo>
                  <a:lnTo>
                    <a:pt x="267842" y="73787"/>
                  </a:lnTo>
                  <a:lnTo>
                    <a:pt x="254888" y="87883"/>
                  </a:lnTo>
                  <a:lnTo>
                    <a:pt x="242950" y="101854"/>
                  </a:lnTo>
                  <a:lnTo>
                    <a:pt x="231775" y="114807"/>
                  </a:lnTo>
                  <a:lnTo>
                    <a:pt x="220725" y="127126"/>
                  </a:lnTo>
                  <a:lnTo>
                    <a:pt x="220725" y="127126"/>
                  </a:lnTo>
                  <a:lnTo>
                    <a:pt x="197992" y="154050"/>
                  </a:lnTo>
                  <a:lnTo>
                    <a:pt x="197992" y="154050"/>
                  </a:lnTo>
                  <a:lnTo>
                    <a:pt x="206628" y="143256"/>
                  </a:lnTo>
                  <a:lnTo>
                    <a:pt x="222122" y="133223"/>
                  </a:lnTo>
                  <a:lnTo>
                    <a:pt x="241934" y="130301"/>
                  </a:lnTo>
                  <a:lnTo>
                    <a:pt x="260603" y="133223"/>
                  </a:lnTo>
                  <a:lnTo>
                    <a:pt x="275716" y="143256"/>
                  </a:lnTo>
                  <a:lnTo>
                    <a:pt x="290194" y="156210"/>
                  </a:lnTo>
                  <a:lnTo>
                    <a:pt x="300989" y="171450"/>
                  </a:lnTo>
                  <a:lnTo>
                    <a:pt x="309625" y="188975"/>
                  </a:lnTo>
                  <a:lnTo>
                    <a:pt x="318642" y="207391"/>
                  </a:lnTo>
                  <a:lnTo>
                    <a:pt x="328294" y="224662"/>
                  </a:lnTo>
                  <a:lnTo>
                    <a:pt x="340232" y="243077"/>
                  </a:lnTo>
                  <a:lnTo>
                    <a:pt x="352425" y="262508"/>
                  </a:lnTo>
                  <a:lnTo>
                    <a:pt x="363219" y="278638"/>
                  </a:lnTo>
                  <a:lnTo>
                    <a:pt x="377316" y="291973"/>
                  </a:lnTo>
                  <a:lnTo>
                    <a:pt x="391667" y="295275"/>
                  </a:lnTo>
                  <a:lnTo>
                    <a:pt x="405002" y="28765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087743" y="291426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093077" y="3145789"/>
              <a:ext cx="6985" cy="7620"/>
            </a:xfrm>
            <a:custGeom>
              <a:avLst/>
              <a:gdLst/>
              <a:ahLst/>
              <a:cxnLst/>
              <a:rect l="l" t="t" r="r" b="b"/>
              <a:pathLst>
                <a:path w="6984" h="7619">
                  <a:moveTo>
                    <a:pt x="0" y="7619"/>
                  </a:moveTo>
                  <a:lnTo>
                    <a:pt x="647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238746" y="2917697"/>
              <a:ext cx="158369" cy="2484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7450455" y="2786760"/>
            <a:ext cx="603885" cy="529590"/>
            <a:chOff x="7450455" y="2786760"/>
            <a:chExt cx="603885" cy="529590"/>
          </a:xfrm>
        </p:grpSpPr>
        <p:sp>
          <p:nvSpPr>
            <p:cNvPr id="28" name="object 28"/>
            <p:cNvSpPr/>
            <p:nvPr/>
          </p:nvSpPr>
          <p:spPr>
            <a:xfrm>
              <a:off x="7450455" y="2951606"/>
              <a:ext cx="129540" cy="21564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618857" y="2877438"/>
              <a:ext cx="290575" cy="28549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877937" y="2796285"/>
              <a:ext cx="167005" cy="510540"/>
            </a:xfrm>
            <a:custGeom>
              <a:avLst/>
              <a:gdLst/>
              <a:ahLst/>
              <a:cxnLst/>
              <a:rect l="l" t="t" r="r" b="b"/>
              <a:pathLst>
                <a:path w="167004" h="510539">
                  <a:moveTo>
                    <a:pt x="35179" y="0"/>
                  </a:moveTo>
                  <a:lnTo>
                    <a:pt x="47117" y="9651"/>
                  </a:lnTo>
                  <a:lnTo>
                    <a:pt x="62611" y="23749"/>
                  </a:lnTo>
                  <a:lnTo>
                    <a:pt x="80264" y="43561"/>
                  </a:lnTo>
                  <a:lnTo>
                    <a:pt x="98552" y="61849"/>
                  </a:lnTo>
                  <a:lnTo>
                    <a:pt x="113665" y="80263"/>
                  </a:lnTo>
                  <a:lnTo>
                    <a:pt x="138176" y="122300"/>
                  </a:lnTo>
                  <a:lnTo>
                    <a:pt x="155448" y="170180"/>
                  </a:lnTo>
                  <a:lnTo>
                    <a:pt x="164465" y="218058"/>
                  </a:lnTo>
                  <a:lnTo>
                    <a:pt x="166624" y="242188"/>
                  </a:lnTo>
                  <a:lnTo>
                    <a:pt x="161925" y="298450"/>
                  </a:lnTo>
                  <a:lnTo>
                    <a:pt x="150114" y="345186"/>
                  </a:lnTo>
                  <a:lnTo>
                    <a:pt x="131318" y="383413"/>
                  </a:lnTo>
                  <a:lnTo>
                    <a:pt x="111506" y="411480"/>
                  </a:lnTo>
                  <a:lnTo>
                    <a:pt x="101854" y="425450"/>
                  </a:lnTo>
                  <a:lnTo>
                    <a:pt x="88900" y="440944"/>
                  </a:lnTo>
                  <a:lnTo>
                    <a:pt x="70104" y="455040"/>
                  </a:lnTo>
                  <a:lnTo>
                    <a:pt x="51435" y="466851"/>
                  </a:lnTo>
                  <a:lnTo>
                    <a:pt x="34163" y="479425"/>
                  </a:lnTo>
                  <a:lnTo>
                    <a:pt x="15367" y="488442"/>
                  </a:lnTo>
                </a:path>
                <a:path w="167004" h="510539">
                  <a:moveTo>
                    <a:pt x="8890" y="507873"/>
                  </a:moveTo>
                  <a:lnTo>
                    <a:pt x="0" y="51003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3536950" y="2863595"/>
            <a:ext cx="701040" cy="91440"/>
          </a:xfrm>
          <a:custGeom>
            <a:avLst/>
            <a:gdLst/>
            <a:ahLst/>
            <a:cxnLst/>
            <a:rect l="l" t="t" r="r" b="b"/>
            <a:pathLst>
              <a:path w="701039" h="91439">
                <a:moveTo>
                  <a:pt x="0" y="17271"/>
                </a:moveTo>
                <a:lnTo>
                  <a:pt x="5461" y="23367"/>
                </a:lnTo>
                <a:lnTo>
                  <a:pt x="15112" y="31241"/>
                </a:lnTo>
                <a:lnTo>
                  <a:pt x="29590" y="42036"/>
                </a:lnTo>
                <a:lnTo>
                  <a:pt x="45720" y="53975"/>
                </a:lnTo>
                <a:lnTo>
                  <a:pt x="61213" y="64769"/>
                </a:lnTo>
                <a:lnTo>
                  <a:pt x="77850" y="76707"/>
                </a:lnTo>
                <a:lnTo>
                  <a:pt x="95503" y="85597"/>
                </a:lnTo>
                <a:lnTo>
                  <a:pt x="115950" y="91058"/>
                </a:lnTo>
                <a:lnTo>
                  <a:pt x="137922" y="91058"/>
                </a:lnTo>
                <a:lnTo>
                  <a:pt x="159892" y="86740"/>
                </a:lnTo>
                <a:lnTo>
                  <a:pt x="182879" y="78104"/>
                </a:lnTo>
                <a:lnTo>
                  <a:pt x="205994" y="64769"/>
                </a:lnTo>
                <a:lnTo>
                  <a:pt x="224662" y="53975"/>
                </a:lnTo>
                <a:lnTo>
                  <a:pt x="244094" y="42036"/>
                </a:lnTo>
                <a:lnTo>
                  <a:pt x="263905" y="32384"/>
                </a:lnTo>
                <a:lnTo>
                  <a:pt x="283717" y="23367"/>
                </a:lnTo>
                <a:lnTo>
                  <a:pt x="303149" y="15747"/>
                </a:lnTo>
                <a:lnTo>
                  <a:pt x="321945" y="9651"/>
                </a:lnTo>
                <a:lnTo>
                  <a:pt x="339598" y="4952"/>
                </a:lnTo>
                <a:lnTo>
                  <a:pt x="357886" y="2158"/>
                </a:lnTo>
                <a:lnTo>
                  <a:pt x="379857" y="1015"/>
                </a:lnTo>
                <a:lnTo>
                  <a:pt x="405002" y="1015"/>
                </a:lnTo>
                <a:lnTo>
                  <a:pt x="430275" y="3175"/>
                </a:lnTo>
                <a:lnTo>
                  <a:pt x="455422" y="6095"/>
                </a:lnTo>
                <a:lnTo>
                  <a:pt x="479551" y="9651"/>
                </a:lnTo>
                <a:lnTo>
                  <a:pt x="504825" y="12953"/>
                </a:lnTo>
                <a:lnTo>
                  <a:pt x="528574" y="13588"/>
                </a:lnTo>
                <a:lnTo>
                  <a:pt x="552958" y="13588"/>
                </a:lnTo>
                <a:lnTo>
                  <a:pt x="552958" y="13588"/>
                </a:lnTo>
                <a:lnTo>
                  <a:pt x="575690" y="11810"/>
                </a:lnTo>
                <a:lnTo>
                  <a:pt x="598042" y="9651"/>
                </a:lnTo>
                <a:lnTo>
                  <a:pt x="618489" y="6095"/>
                </a:lnTo>
                <a:lnTo>
                  <a:pt x="637286" y="3175"/>
                </a:lnTo>
                <a:lnTo>
                  <a:pt x="652779" y="0"/>
                </a:lnTo>
                <a:lnTo>
                  <a:pt x="662432" y="0"/>
                </a:lnTo>
                <a:lnTo>
                  <a:pt x="672211" y="4952"/>
                </a:lnTo>
                <a:lnTo>
                  <a:pt x="684402" y="8635"/>
                </a:lnTo>
                <a:lnTo>
                  <a:pt x="700659" y="711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725295" y="2299969"/>
            <a:ext cx="4897120" cy="616585"/>
            <a:chOff x="1725295" y="2299969"/>
            <a:chExt cx="4897120" cy="616585"/>
          </a:xfrm>
        </p:grpSpPr>
        <p:sp>
          <p:nvSpPr>
            <p:cNvPr id="33" name="object 33"/>
            <p:cNvSpPr/>
            <p:nvPr/>
          </p:nvSpPr>
          <p:spPr>
            <a:xfrm>
              <a:off x="3106801" y="2309494"/>
              <a:ext cx="3442335" cy="308610"/>
            </a:xfrm>
            <a:custGeom>
              <a:avLst/>
              <a:gdLst/>
              <a:ahLst/>
              <a:cxnLst/>
              <a:rect l="l" t="t" r="r" b="b"/>
              <a:pathLst>
                <a:path w="3442334" h="308610">
                  <a:moveTo>
                    <a:pt x="0" y="8636"/>
                  </a:moveTo>
                  <a:lnTo>
                    <a:pt x="0" y="8636"/>
                  </a:lnTo>
                  <a:lnTo>
                    <a:pt x="19431" y="11937"/>
                  </a:lnTo>
                  <a:lnTo>
                    <a:pt x="33781" y="17272"/>
                  </a:lnTo>
                  <a:lnTo>
                    <a:pt x="50418" y="23749"/>
                  </a:lnTo>
                  <a:lnTo>
                    <a:pt x="68706" y="30226"/>
                  </a:lnTo>
                  <a:lnTo>
                    <a:pt x="87503" y="35687"/>
                  </a:lnTo>
                  <a:lnTo>
                    <a:pt x="108331" y="39243"/>
                  </a:lnTo>
                  <a:lnTo>
                    <a:pt x="128143" y="41402"/>
                  </a:lnTo>
                  <a:lnTo>
                    <a:pt x="147574" y="42545"/>
                  </a:lnTo>
                  <a:lnTo>
                    <a:pt x="170687" y="42545"/>
                  </a:lnTo>
                  <a:lnTo>
                    <a:pt x="193675" y="41402"/>
                  </a:lnTo>
                  <a:lnTo>
                    <a:pt x="217804" y="40386"/>
                  </a:lnTo>
                  <a:lnTo>
                    <a:pt x="242950" y="38227"/>
                  </a:lnTo>
                  <a:lnTo>
                    <a:pt x="267081" y="34543"/>
                  </a:lnTo>
                  <a:lnTo>
                    <a:pt x="288671" y="31368"/>
                  </a:lnTo>
                  <a:lnTo>
                    <a:pt x="308483" y="28448"/>
                  </a:lnTo>
                  <a:lnTo>
                    <a:pt x="327278" y="24892"/>
                  </a:lnTo>
                  <a:lnTo>
                    <a:pt x="345566" y="20574"/>
                  </a:lnTo>
                  <a:lnTo>
                    <a:pt x="366902" y="17272"/>
                  </a:lnTo>
                  <a:lnTo>
                    <a:pt x="386588" y="17272"/>
                  </a:lnTo>
                  <a:lnTo>
                    <a:pt x="406146" y="17272"/>
                  </a:lnTo>
                  <a:lnTo>
                    <a:pt x="425831" y="19812"/>
                  </a:lnTo>
                  <a:lnTo>
                    <a:pt x="445262" y="21590"/>
                  </a:lnTo>
                  <a:lnTo>
                    <a:pt x="462914" y="24892"/>
                  </a:lnTo>
                  <a:lnTo>
                    <a:pt x="479551" y="29210"/>
                  </a:lnTo>
                  <a:lnTo>
                    <a:pt x="495681" y="34543"/>
                  </a:lnTo>
                  <a:lnTo>
                    <a:pt x="513334" y="40386"/>
                  </a:lnTo>
                  <a:lnTo>
                    <a:pt x="531749" y="44323"/>
                  </a:lnTo>
                  <a:lnTo>
                    <a:pt x="554101" y="47879"/>
                  </a:lnTo>
                  <a:lnTo>
                    <a:pt x="576707" y="49022"/>
                  </a:lnTo>
                  <a:lnTo>
                    <a:pt x="597662" y="49022"/>
                  </a:lnTo>
                  <a:lnTo>
                    <a:pt x="617347" y="47879"/>
                  </a:lnTo>
                  <a:lnTo>
                    <a:pt x="639318" y="45720"/>
                  </a:lnTo>
                  <a:lnTo>
                    <a:pt x="660908" y="42545"/>
                  </a:lnTo>
                  <a:lnTo>
                    <a:pt x="684402" y="38227"/>
                  </a:lnTo>
                  <a:lnTo>
                    <a:pt x="707009" y="32385"/>
                  </a:lnTo>
                  <a:lnTo>
                    <a:pt x="732282" y="27051"/>
                  </a:lnTo>
                  <a:lnTo>
                    <a:pt x="757809" y="21590"/>
                  </a:lnTo>
                  <a:lnTo>
                    <a:pt x="780541" y="16256"/>
                  </a:lnTo>
                  <a:lnTo>
                    <a:pt x="801370" y="12954"/>
                  </a:lnTo>
                  <a:lnTo>
                    <a:pt x="822198" y="10795"/>
                  </a:lnTo>
                  <a:lnTo>
                    <a:pt x="839470" y="9779"/>
                  </a:lnTo>
                  <a:lnTo>
                    <a:pt x="856107" y="9779"/>
                  </a:lnTo>
                  <a:lnTo>
                    <a:pt x="856107" y="9779"/>
                  </a:lnTo>
                  <a:lnTo>
                    <a:pt x="872616" y="10795"/>
                  </a:lnTo>
                  <a:lnTo>
                    <a:pt x="888873" y="11937"/>
                  </a:lnTo>
                  <a:lnTo>
                    <a:pt x="906526" y="14097"/>
                  </a:lnTo>
                  <a:lnTo>
                    <a:pt x="926338" y="16256"/>
                  </a:lnTo>
                  <a:lnTo>
                    <a:pt x="943863" y="19812"/>
                  </a:lnTo>
                  <a:lnTo>
                    <a:pt x="960120" y="22733"/>
                  </a:lnTo>
                  <a:lnTo>
                    <a:pt x="976376" y="24892"/>
                  </a:lnTo>
                  <a:lnTo>
                    <a:pt x="993901" y="25908"/>
                  </a:lnTo>
                  <a:lnTo>
                    <a:pt x="1014857" y="27051"/>
                  </a:lnTo>
                  <a:lnTo>
                    <a:pt x="1037844" y="27051"/>
                  </a:lnTo>
                  <a:lnTo>
                    <a:pt x="1060577" y="25908"/>
                  </a:lnTo>
                  <a:lnTo>
                    <a:pt x="1082928" y="22733"/>
                  </a:lnTo>
                  <a:lnTo>
                    <a:pt x="1103376" y="19812"/>
                  </a:lnTo>
                  <a:lnTo>
                    <a:pt x="1123188" y="14097"/>
                  </a:lnTo>
                  <a:lnTo>
                    <a:pt x="1141984" y="9779"/>
                  </a:lnTo>
                  <a:lnTo>
                    <a:pt x="1162431" y="6477"/>
                  </a:lnTo>
                  <a:lnTo>
                    <a:pt x="1184783" y="4318"/>
                  </a:lnTo>
                  <a:lnTo>
                    <a:pt x="1205229" y="4318"/>
                  </a:lnTo>
                  <a:lnTo>
                    <a:pt x="1205229" y="4318"/>
                  </a:lnTo>
                  <a:lnTo>
                    <a:pt x="1224026" y="6477"/>
                  </a:lnTo>
                  <a:lnTo>
                    <a:pt x="1242695" y="10795"/>
                  </a:lnTo>
                  <a:lnTo>
                    <a:pt x="1259966" y="17272"/>
                  </a:lnTo>
                  <a:lnTo>
                    <a:pt x="1278763" y="24892"/>
                  </a:lnTo>
                  <a:lnTo>
                    <a:pt x="1297432" y="30226"/>
                  </a:lnTo>
                  <a:lnTo>
                    <a:pt x="1315085" y="34543"/>
                  </a:lnTo>
                  <a:lnTo>
                    <a:pt x="1334515" y="38227"/>
                  </a:lnTo>
                  <a:lnTo>
                    <a:pt x="1356487" y="38227"/>
                  </a:lnTo>
                  <a:lnTo>
                    <a:pt x="1380616" y="37084"/>
                  </a:lnTo>
                  <a:lnTo>
                    <a:pt x="1403223" y="37084"/>
                  </a:lnTo>
                  <a:lnTo>
                    <a:pt x="1422019" y="34543"/>
                  </a:lnTo>
                  <a:lnTo>
                    <a:pt x="1439672" y="31368"/>
                  </a:lnTo>
                  <a:lnTo>
                    <a:pt x="1456182" y="29210"/>
                  </a:lnTo>
                  <a:lnTo>
                    <a:pt x="1472438" y="28448"/>
                  </a:lnTo>
                  <a:lnTo>
                    <a:pt x="1488948" y="25908"/>
                  </a:lnTo>
                  <a:lnTo>
                    <a:pt x="1505203" y="23749"/>
                  </a:lnTo>
                  <a:lnTo>
                    <a:pt x="1522857" y="22733"/>
                  </a:lnTo>
                  <a:lnTo>
                    <a:pt x="1540383" y="21590"/>
                  </a:lnTo>
                  <a:lnTo>
                    <a:pt x="1557782" y="20574"/>
                  </a:lnTo>
                  <a:lnTo>
                    <a:pt x="1577466" y="20574"/>
                  </a:lnTo>
                  <a:lnTo>
                    <a:pt x="1596263" y="21590"/>
                  </a:lnTo>
                  <a:lnTo>
                    <a:pt x="1613915" y="22733"/>
                  </a:lnTo>
                  <a:lnTo>
                    <a:pt x="1630045" y="24892"/>
                  </a:lnTo>
                  <a:lnTo>
                    <a:pt x="1645158" y="29210"/>
                  </a:lnTo>
                  <a:lnTo>
                    <a:pt x="1663953" y="34543"/>
                  </a:lnTo>
                  <a:lnTo>
                    <a:pt x="1685925" y="38227"/>
                  </a:lnTo>
                  <a:lnTo>
                    <a:pt x="1708912" y="39243"/>
                  </a:lnTo>
                  <a:lnTo>
                    <a:pt x="1733041" y="39243"/>
                  </a:lnTo>
                  <a:lnTo>
                    <a:pt x="1755013" y="38227"/>
                  </a:lnTo>
                  <a:lnTo>
                    <a:pt x="1778000" y="38227"/>
                  </a:lnTo>
                  <a:lnTo>
                    <a:pt x="1801749" y="35687"/>
                  </a:lnTo>
                  <a:lnTo>
                    <a:pt x="1826260" y="32385"/>
                  </a:lnTo>
                  <a:lnTo>
                    <a:pt x="1851152" y="29210"/>
                  </a:lnTo>
                  <a:lnTo>
                    <a:pt x="1876298" y="25908"/>
                  </a:lnTo>
                  <a:lnTo>
                    <a:pt x="1898269" y="22733"/>
                  </a:lnTo>
                  <a:lnTo>
                    <a:pt x="1918081" y="19812"/>
                  </a:lnTo>
                  <a:lnTo>
                    <a:pt x="1936750" y="15112"/>
                  </a:lnTo>
                  <a:lnTo>
                    <a:pt x="1955546" y="14097"/>
                  </a:lnTo>
                  <a:lnTo>
                    <a:pt x="1955546" y="14097"/>
                  </a:lnTo>
                  <a:lnTo>
                    <a:pt x="1971675" y="15112"/>
                  </a:lnTo>
                  <a:lnTo>
                    <a:pt x="1987931" y="17272"/>
                  </a:lnTo>
                  <a:lnTo>
                    <a:pt x="2004440" y="20574"/>
                  </a:lnTo>
                  <a:lnTo>
                    <a:pt x="2021077" y="23749"/>
                  </a:lnTo>
                  <a:lnTo>
                    <a:pt x="2037207" y="25908"/>
                  </a:lnTo>
                  <a:lnTo>
                    <a:pt x="2054860" y="29210"/>
                  </a:lnTo>
                  <a:lnTo>
                    <a:pt x="2070353" y="33528"/>
                  </a:lnTo>
                  <a:lnTo>
                    <a:pt x="2085466" y="37084"/>
                  </a:lnTo>
                  <a:lnTo>
                    <a:pt x="2102104" y="40386"/>
                  </a:lnTo>
                  <a:lnTo>
                    <a:pt x="2120391" y="41402"/>
                  </a:lnTo>
                  <a:lnTo>
                    <a:pt x="2144522" y="42545"/>
                  </a:lnTo>
                  <a:lnTo>
                    <a:pt x="2169033" y="41402"/>
                  </a:lnTo>
                  <a:lnTo>
                    <a:pt x="2191639" y="41402"/>
                  </a:lnTo>
                  <a:lnTo>
                    <a:pt x="2213610" y="39243"/>
                  </a:lnTo>
                  <a:lnTo>
                    <a:pt x="2234565" y="35687"/>
                  </a:lnTo>
                  <a:lnTo>
                    <a:pt x="2252218" y="32385"/>
                  </a:lnTo>
                  <a:lnTo>
                    <a:pt x="2268347" y="31368"/>
                  </a:lnTo>
                  <a:lnTo>
                    <a:pt x="2284984" y="31368"/>
                  </a:lnTo>
                  <a:lnTo>
                    <a:pt x="2301113" y="30226"/>
                  </a:lnTo>
                  <a:lnTo>
                    <a:pt x="2317623" y="30226"/>
                  </a:lnTo>
                  <a:lnTo>
                    <a:pt x="2337435" y="31368"/>
                  </a:lnTo>
                  <a:lnTo>
                    <a:pt x="2358009" y="32385"/>
                  </a:lnTo>
                  <a:lnTo>
                    <a:pt x="2378837" y="34543"/>
                  </a:lnTo>
                  <a:lnTo>
                    <a:pt x="2398649" y="38227"/>
                  </a:lnTo>
                  <a:lnTo>
                    <a:pt x="2419604" y="41402"/>
                  </a:lnTo>
                  <a:lnTo>
                    <a:pt x="2440432" y="44323"/>
                  </a:lnTo>
                  <a:lnTo>
                    <a:pt x="2459863" y="46862"/>
                  </a:lnTo>
                  <a:lnTo>
                    <a:pt x="2480818" y="47879"/>
                  </a:lnTo>
                  <a:lnTo>
                    <a:pt x="2502662" y="47879"/>
                  </a:lnTo>
                  <a:lnTo>
                    <a:pt x="2525776" y="47879"/>
                  </a:lnTo>
                  <a:lnTo>
                    <a:pt x="2525776" y="47879"/>
                  </a:lnTo>
                  <a:lnTo>
                    <a:pt x="2546223" y="46862"/>
                  </a:lnTo>
                  <a:lnTo>
                    <a:pt x="2566035" y="45720"/>
                  </a:lnTo>
                  <a:lnTo>
                    <a:pt x="2583688" y="43180"/>
                  </a:lnTo>
                  <a:lnTo>
                    <a:pt x="2600960" y="39243"/>
                  </a:lnTo>
                  <a:lnTo>
                    <a:pt x="2621915" y="33528"/>
                  </a:lnTo>
                  <a:lnTo>
                    <a:pt x="2641727" y="30226"/>
                  </a:lnTo>
                  <a:lnTo>
                    <a:pt x="2660396" y="29210"/>
                  </a:lnTo>
                  <a:lnTo>
                    <a:pt x="2679065" y="30226"/>
                  </a:lnTo>
                  <a:lnTo>
                    <a:pt x="2701798" y="31368"/>
                  </a:lnTo>
                  <a:lnTo>
                    <a:pt x="2723769" y="32385"/>
                  </a:lnTo>
                  <a:lnTo>
                    <a:pt x="2743581" y="34543"/>
                  </a:lnTo>
                  <a:lnTo>
                    <a:pt x="2763393" y="34543"/>
                  </a:lnTo>
                  <a:lnTo>
                    <a:pt x="2783204" y="32385"/>
                  </a:lnTo>
                  <a:lnTo>
                    <a:pt x="2802636" y="30226"/>
                  </a:lnTo>
                  <a:lnTo>
                    <a:pt x="2820289" y="28448"/>
                  </a:lnTo>
                  <a:lnTo>
                    <a:pt x="2836799" y="24892"/>
                  </a:lnTo>
                  <a:lnTo>
                    <a:pt x="2851912" y="20574"/>
                  </a:lnTo>
                  <a:lnTo>
                    <a:pt x="2866263" y="11937"/>
                  </a:lnTo>
                  <a:lnTo>
                    <a:pt x="2878201" y="5461"/>
                  </a:lnTo>
                  <a:lnTo>
                    <a:pt x="2883916" y="0"/>
                  </a:lnTo>
                </a:path>
                <a:path w="3442334" h="308610">
                  <a:moveTo>
                    <a:pt x="2819146" y="3302"/>
                  </a:moveTo>
                  <a:lnTo>
                    <a:pt x="2819146" y="3302"/>
                  </a:lnTo>
                  <a:lnTo>
                    <a:pt x="2827782" y="7620"/>
                  </a:lnTo>
                  <a:lnTo>
                    <a:pt x="2838958" y="14097"/>
                  </a:lnTo>
                  <a:lnTo>
                    <a:pt x="2853054" y="21590"/>
                  </a:lnTo>
                  <a:lnTo>
                    <a:pt x="2870327" y="29210"/>
                  </a:lnTo>
                  <a:lnTo>
                    <a:pt x="2888996" y="38227"/>
                  </a:lnTo>
                  <a:lnTo>
                    <a:pt x="2907665" y="46862"/>
                  </a:lnTo>
                  <a:lnTo>
                    <a:pt x="2926461" y="54356"/>
                  </a:lnTo>
                  <a:lnTo>
                    <a:pt x="2942590" y="61976"/>
                  </a:lnTo>
                  <a:lnTo>
                    <a:pt x="2957068" y="67310"/>
                  </a:lnTo>
                  <a:lnTo>
                    <a:pt x="2971038" y="72771"/>
                  </a:lnTo>
                  <a:lnTo>
                    <a:pt x="2989834" y="80645"/>
                  </a:lnTo>
                  <a:lnTo>
                    <a:pt x="3008503" y="89281"/>
                  </a:lnTo>
                  <a:lnTo>
                    <a:pt x="3026918" y="97917"/>
                  </a:lnTo>
                  <a:lnTo>
                    <a:pt x="3046729" y="106553"/>
                  </a:lnTo>
                  <a:lnTo>
                    <a:pt x="3067558" y="116331"/>
                  </a:lnTo>
                  <a:lnTo>
                    <a:pt x="3089529" y="124968"/>
                  </a:lnTo>
                  <a:lnTo>
                    <a:pt x="3107182" y="133985"/>
                  </a:lnTo>
                  <a:lnTo>
                    <a:pt x="3126613" y="142621"/>
                  </a:lnTo>
                  <a:lnTo>
                    <a:pt x="3149600" y="152273"/>
                  </a:lnTo>
                  <a:lnTo>
                    <a:pt x="3173729" y="161671"/>
                  </a:lnTo>
                  <a:lnTo>
                    <a:pt x="3199003" y="175006"/>
                  </a:lnTo>
                  <a:lnTo>
                    <a:pt x="3225291" y="189737"/>
                  </a:lnTo>
                  <a:lnTo>
                    <a:pt x="3247263" y="201930"/>
                  </a:lnTo>
                  <a:lnTo>
                    <a:pt x="3268091" y="211709"/>
                  </a:lnTo>
                  <a:lnTo>
                    <a:pt x="3286506" y="221487"/>
                  </a:lnTo>
                  <a:lnTo>
                    <a:pt x="3305175" y="232283"/>
                  </a:lnTo>
                  <a:lnTo>
                    <a:pt x="3321685" y="243078"/>
                  </a:lnTo>
                  <a:lnTo>
                    <a:pt x="3336798" y="251968"/>
                  </a:lnTo>
                  <a:lnTo>
                    <a:pt x="3352291" y="260731"/>
                  </a:lnTo>
                  <a:lnTo>
                    <a:pt x="3369564" y="268224"/>
                  </a:lnTo>
                  <a:lnTo>
                    <a:pt x="3387216" y="276860"/>
                  </a:lnTo>
                  <a:lnTo>
                    <a:pt x="3402710" y="286639"/>
                  </a:lnTo>
                  <a:lnTo>
                    <a:pt x="3402710" y="286639"/>
                  </a:lnTo>
                  <a:lnTo>
                    <a:pt x="3416807" y="296672"/>
                  </a:lnTo>
                  <a:lnTo>
                    <a:pt x="3431158" y="304292"/>
                  </a:lnTo>
                  <a:lnTo>
                    <a:pt x="3441954" y="30861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92494" y="2536824"/>
              <a:ext cx="129539" cy="252349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734820" y="2552572"/>
              <a:ext cx="2141855" cy="47625"/>
            </a:xfrm>
            <a:custGeom>
              <a:avLst/>
              <a:gdLst/>
              <a:ahLst/>
              <a:cxnLst/>
              <a:rect l="l" t="t" r="r" b="b"/>
              <a:pathLst>
                <a:path w="2141854" h="47625">
                  <a:moveTo>
                    <a:pt x="0" y="4571"/>
                  </a:moveTo>
                  <a:lnTo>
                    <a:pt x="12318" y="4571"/>
                  </a:lnTo>
                  <a:lnTo>
                    <a:pt x="12318" y="4571"/>
                  </a:lnTo>
                  <a:lnTo>
                    <a:pt x="25273" y="5714"/>
                  </a:lnTo>
                  <a:lnTo>
                    <a:pt x="41782" y="8889"/>
                  </a:lnTo>
                  <a:lnTo>
                    <a:pt x="58038" y="14350"/>
                  </a:lnTo>
                  <a:lnTo>
                    <a:pt x="74549" y="18668"/>
                  </a:lnTo>
                  <a:lnTo>
                    <a:pt x="91821" y="22987"/>
                  </a:lnTo>
                  <a:lnTo>
                    <a:pt x="110490" y="26543"/>
                  </a:lnTo>
                  <a:lnTo>
                    <a:pt x="130302" y="28448"/>
                  </a:lnTo>
                  <a:lnTo>
                    <a:pt x="147574" y="29463"/>
                  </a:lnTo>
                  <a:lnTo>
                    <a:pt x="166369" y="30606"/>
                  </a:lnTo>
                  <a:lnTo>
                    <a:pt x="185038" y="29463"/>
                  </a:lnTo>
                  <a:lnTo>
                    <a:pt x="205994" y="27305"/>
                  </a:lnTo>
                  <a:lnTo>
                    <a:pt x="231140" y="22987"/>
                  </a:lnTo>
                  <a:lnTo>
                    <a:pt x="256286" y="17652"/>
                  </a:lnTo>
                  <a:lnTo>
                    <a:pt x="280416" y="11175"/>
                  </a:lnTo>
                  <a:lnTo>
                    <a:pt x="304546" y="5714"/>
                  </a:lnTo>
                  <a:lnTo>
                    <a:pt x="329819" y="2412"/>
                  </a:lnTo>
                  <a:lnTo>
                    <a:pt x="351409" y="0"/>
                  </a:lnTo>
                  <a:lnTo>
                    <a:pt x="370078" y="0"/>
                  </a:lnTo>
                  <a:lnTo>
                    <a:pt x="370078" y="0"/>
                  </a:lnTo>
                  <a:lnTo>
                    <a:pt x="389890" y="1396"/>
                  </a:lnTo>
                  <a:lnTo>
                    <a:pt x="408305" y="2412"/>
                  </a:lnTo>
                  <a:lnTo>
                    <a:pt x="425957" y="5714"/>
                  </a:lnTo>
                  <a:lnTo>
                    <a:pt x="441325" y="11175"/>
                  </a:lnTo>
                  <a:lnTo>
                    <a:pt x="455422" y="17652"/>
                  </a:lnTo>
                  <a:lnTo>
                    <a:pt x="470916" y="21970"/>
                  </a:lnTo>
                  <a:lnTo>
                    <a:pt x="486410" y="27305"/>
                  </a:lnTo>
                  <a:lnTo>
                    <a:pt x="505841" y="32765"/>
                  </a:lnTo>
                  <a:lnTo>
                    <a:pt x="526669" y="38481"/>
                  </a:lnTo>
                  <a:lnTo>
                    <a:pt x="549782" y="40258"/>
                  </a:lnTo>
                  <a:lnTo>
                    <a:pt x="572769" y="40258"/>
                  </a:lnTo>
                  <a:lnTo>
                    <a:pt x="572769" y="40258"/>
                  </a:lnTo>
                  <a:lnTo>
                    <a:pt x="596900" y="39496"/>
                  </a:lnTo>
                  <a:lnTo>
                    <a:pt x="620649" y="37337"/>
                  </a:lnTo>
                  <a:lnTo>
                    <a:pt x="646938" y="32765"/>
                  </a:lnTo>
                  <a:lnTo>
                    <a:pt x="674624" y="29463"/>
                  </a:lnTo>
                  <a:lnTo>
                    <a:pt x="699897" y="26543"/>
                  </a:lnTo>
                  <a:lnTo>
                    <a:pt x="719328" y="22987"/>
                  </a:lnTo>
                  <a:lnTo>
                    <a:pt x="737997" y="19812"/>
                  </a:lnTo>
                  <a:lnTo>
                    <a:pt x="756793" y="16509"/>
                  </a:lnTo>
                  <a:lnTo>
                    <a:pt x="777240" y="14350"/>
                  </a:lnTo>
                  <a:lnTo>
                    <a:pt x="800354" y="14350"/>
                  </a:lnTo>
                  <a:lnTo>
                    <a:pt x="822325" y="14350"/>
                  </a:lnTo>
                  <a:lnTo>
                    <a:pt x="822325" y="14350"/>
                  </a:lnTo>
                  <a:lnTo>
                    <a:pt x="846328" y="15493"/>
                  </a:lnTo>
                  <a:lnTo>
                    <a:pt x="871601" y="18668"/>
                  </a:lnTo>
                  <a:lnTo>
                    <a:pt x="895731" y="22987"/>
                  </a:lnTo>
                  <a:lnTo>
                    <a:pt x="918337" y="28448"/>
                  </a:lnTo>
                  <a:lnTo>
                    <a:pt x="942848" y="33781"/>
                  </a:lnTo>
                  <a:lnTo>
                    <a:pt x="965581" y="37337"/>
                  </a:lnTo>
                  <a:lnTo>
                    <a:pt x="987806" y="40258"/>
                  </a:lnTo>
                  <a:lnTo>
                    <a:pt x="1007363" y="41401"/>
                  </a:lnTo>
                  <a:lnTo>
                    <a:pt x="1026032" y="42418"/>
                  </a:lnTo>
                  <a:lnTo>
                    <a:pt x="1043686" y="41401"/>
                  </a:lnTo>
                  <a:lnTo>
                    <a:pt x="1043686" y="41401"/>
                  </a:lnTo>
                  <a:lnTo>
                    <a:pt x="1065276" y="40258"/>
                  </a:lnTo>
                  <a:lnTo>
                    <a:pt x="1089406" y="38481"/>
                  </a:lnTo>
                  <a:lnTo>
                    <a:pt x="1114552" y="35178"/>
                  </a:lnTo>
                  <a:lnTo>
                    <a:pt x="1138682" y="31623"/>
                  </a:lnTo>
                  <a:lnTo>
                    <a:pt x="1161415" y="29463"/>
                  </a:lnTo>
                  <a:lnTo>
                    <a:pt x="1181608" y="26543"/>
                  </a:lnTo>
                  <a:lnTo>
                    <a:pt x="1198880" y="21970"/>
                  </a:lnTo>
                  <a:lnTo>
                    <a:pt x="1216406" y="16509"/>
                  </a:lnTo>
                  <a:lnTo>
                    <a:pt x="1234821" y="13334"/>
                  </a:lnTo>
                  <a:lnTo>
                    <a:pt x="1254633" y="11175"/>
                  </a:lnTo>
                  <a:lnTo>
                    <a:pt x="1272286" y="12192"/>
                  </a:lnTo>
                  <a:lnTo>
                    <a:pt x="1272286" y="12192"/>
                  </a:lnTo>
                  <a:lnTo>
                    <a:pt x="1287780" y="16509"/>
                  </a:lnTo>
                  <a:lnTo>
                    <a:pt x="1303909" y="21970"/>
                  </a:lnTo>
                  <a:lnTo>
                    <a:pt x="1321562" y="27305"/>
                  </a:lnTo>
                  <a:lnTo>
                    <a:pt x="1341374" y="32765"/>
                  </a:lnTo>
                  <a:lnTo>
                    <a:pt x="1364107" y="37337"/>
                  </a:lnTo>
                  <a:lnTo>
                    <a:pt x="1387475" y="39496"/>
                  </a:lnTo>
                  <a:lnTo>
                    <a:pt x="1411224" y="41401"/>
                  </a:lnTo>
                  <a:lnTo>
                    <a:pt x="1435354" y="42418"/>
                  </a:lnTo>
                  <a:lnTo>
                    <a:pt x="1460500" y="41401"/>
                  </a:lnTo>
                  <a:lnTo>
                    <a:pt x="1481455" y="39496"/>
                  </a:lnTo>
                  <a:lnTo>
                    <a:pt x="1500124" y="37337"/>
                  </a:lnTo>
                  <a:lnTo>
                    <a:pt x="1517395" y="35178"/>
                  </a:lnTo>
                  <a:lnTo>
                    <a:pt x="1535049" y="32765"/>
                  </a:lnTo>
                  <a:lnTo>
                    <a:pt x="1551305" y="30606"/>
                  </a:lnTo>
                  <a:lnTo>
                    <a:pt x="1567815" y="28448"/>
                  </a:lnTo>
                  <a:lnTo>
                    <a:pt x="1584325" y="27305"/>
                  </a:lnTo>
                  <a:lnTo>
                    <a:pt x="1601978" y="27305"/>
                  </a:lnTo>
                  <a:lnTo>
                    <a:pt x="1601978" y="27305"/>
                  </a:lnTo>
                  <a:lnTo>
                    <a:pt x="1619250" y="28448"/>
                  </a:lnTo>
                  <a:lnTo>
                    <a:pt x="1638045" y="30606"/>
                  </a:lnTo>
                  <a:lnTo>
                    <a:pt x="1654175" y="33781"/>
                  </a:lnTo>
                  <a:lnTo>
                    <a:pt x="1671828" y="37337"/>
                  </a:lnTo>
                  <a:lnTo>
                    <a:pt x="1690243" y="41401"/>
                  </a:lnTo>
                  <a:lnTo>
                    <a:pt x="1710055" y="44957"/>
                  </a:lnTo>
                  <a:lnTo>
                    <a:pt x="1731264" y="47117"/>
                  </a:lnTo>
                  <a:lnTo>
                    <a:pt x="1749679" y="47117"/>
                  </a:lnTo>
                  <a:lnTo>
                    <a:pt x="1767205" y="44957"/>
                  </a:lnTo>
                  <a:lnTo>
                    <a:pt x="1783460" y="42418"/>
                  </a:lnTo>
                  <a:lnTo>
                    <a:pt x="1798955" y="40258"/>
                  </a:lnTo>
                  <a:lnTo>
                    <a:pt x="1816608" y="38481"/>
                  </a:lnTo>
                  <a:lnTo>
                    <a:pt x="1831720" y="33781"/>
                  </a:lnTo>
                  <a:lnTo>
                    <a:pt x="1845691" y="27305"/>
                  </a:lnTo>
                  <a:lnTo>
                    <a:pt x="1859026" y="25145"/>
                  </a:lnTo>
                  <a:lnTo>
                    <a:pt x="1870202" y="24130"/>
                  </a:lnTo>
                  <a:lnTo>
                    <a:pt x="1882140" y="22987"/>
                  </a:lnTo>
                  <a:lnTo>
                    <a:pt x="1897633" y="22987"/>
                  </a:lnTo>
                  <a:lnTo>
                    <a:pt x="1914906" y="21970"/>
                  </a:lnTo>
                  <a:lnTo>
                    <a:pt x="1929257" y="22987"/>
                  </a:lnTo>
                  <a:lnTo>
                    <a:pt x="1929257" y="22987"/>
                  </a:lnTo>
                  <a:lnTo>
                    <a:pt x="1945513" y="24130"/>
                  </a:lnTo>
                  <a:lnTo>
                    <a:pt x="1965325" y="24130"/>
                  </a:lnTo>
                  <a:lnTo>
                    <a:pt x="1985009" y="24130"/>
                  </a:lnTo>
                  <a:lnTo>
                    <a:pt x="2006727" y="26543"/>
                  </a:lnTo>
                  <a:lnTo>
                    <a:pt x="2027935" y="27305"/>
                  </a:lnTo>
                  <a:lnTo>
                    <a:pt x="2027935" y="27305"/>
                  </a:lnTo>
                  <a:lnTo>
                    <a:pt x="2048383" y="26543"/>
                  </a:lnTo>
                  <a:lnTo>
                    <a:pt x="2068195" y="22987"/>
                  </a:lnTo>
                  <a:lnTo>
                    <a:pt x="2086991" y="19812"/>
                  </a:lnTo>
                  <a:lnTo>
                    <a:pt x="2104263" y="15493"/>
                  </a:lnTo>
                  <a:lnTo>
                    <a:pt x="2119757" y="11175"/>
                  </a:lnTo>
                  <a:lnTo>
                    <a:pt x="2132710" y="7874"/>
                  </a:lnTo>
                  <a:lnTo>
                    <a:pt x="2141728" y="571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894836" y="255828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466463" y="2838703"/>
              <a:ext cx="1674495" cy="68580"/>
            </a:xfrm>
            <a:custGeom>
              <a:avLst/>
              <a:gdLst/>
              <a:ahLst/>
              <a:cxnLst/>
              <a:rect l="l" t="t" r="r" b="b"/>
              <a:pathLst>
                <a:path w="1674495" h="68580">
                  <a:moveTo>
                    <a:pt x="0" y="0"/>
                  </a:moveTo>
                  <a:lnTo>
                    <a:pt x="13081" y="5080"/>
                  </a:lnTo>
                  <a:lnTo>
                    <a:pt x="29590" y="12572"/>
                  </a:lnTo>
                  <a:lnTo>
                    <a:pt x="46100" y="21208"/>
                  </a:lnTo>
                  <a:lnTo>
                    <a:pt x="62357" y="29209"/>
                  </a:lnTo>
                  <a:lnTo>
                    <a:pt x="78866" y="35687"/>
                  </a:lnTo>
                  <a:lnTo>
                    <a:pt x="95503" y="42163"/>
                  </a:lnTo>
                  <a:lnTo>
                    <a:pt x="110616" y="46481"/>
                  </a:lnTo>
                  <a:lnTo>
                    <a:pt x="129286" y="49402"/>
                  </a:lnTo>
                  <a:lnTo>
                    <a:pt x="150240" y="51815"/>
                  </a:lnTo>
                  <a:lnTo>
                    <a:pt x="177546" y="51815"/>
                  </a:lnTo>
                  <a:lnTo>
                    <a:pt x="204850" y="49402"/>
                  </a:lnTo>
                  <a:lnTo>
                    <a:pt x="228600" y="45338"/>
                  </a:lnTo>
                  <a:lnTo>
                    <a:pt x="248412" y="40639"/>
                  </a:lnTo>
                  <a:lnTo>
                    <a:pt x="269366" y="33527"/>
                  </a:lnTo>
                  <a:lnTo>
                    <a:pt x="291338" y="27050"/>
                  </a:lnTo>
                  <a:lnTo>
                    <a:pt x="312927" y="20193"/>
                  </a:lnTo>
                  <a:lnTo>
                    <a:pt x="335279" y="16256"/>
                  </a:lnTo>
                  <a:lnTo>
                    <a:pt x="355726" y="14731"/>
                  </a:lnTo>
                  <a:lnTo>
                    <a:pt x="377698" y="16256"/>
                  </a:lnTo>
                  <a:lnTo>
                    <a:pt x="401827" y="18414"/>
                  </a:lnTo>
                  <a:lnTo>
                    <a:pt x="424814" y="23368"/>
                  </a:lnTo>
                  <a:lnTo>
                    <a:pt x="447928" y="30987"/>
                  </a:lnTo>
                  <a:lnTo>
                    <a:pt x="476376" y="43180"/>
                  </a:lnTo>
                  <a:lnTo>
                    <a:pt x="511301" y="55118"/>
                  </a:lnTo>
                  <a:lnTo>
                    <a:pt x="544067" y="63753"/>
                  </a:lnTo>
                  <a:lnTo>
                    <a:pt x="574675" y="68071"/>
                  </a:lnTo>
                  <a:lnTo>
                    <a:pt x="603376" y="68071"/>
                  </a:lnTo>
                  <a:lnTo>
                    <a:pt x="626110" y="65912"/>
                  </a:lnTo>
                  <a:lnTo>
                    <a:pt x="645922" y="61594"/>
                  </a:lnTo>
                  <a:lnTo>
                    <a:pt x="662432" y="56133"/>
                  </a:lnTo>
                  <a:lnTo>
                    <a:pt x="679069" y="50800"/>
                  </a:lnTo>
                  <a:lnTo>
                    <a:pt x="697357" y="44322"/>
                  </a:lnTo>
                  <a:lnTo>
                    <a:pt x="719327" y="35687"/>
                  </a:lnTo>
                  <a:lnTo>
                    <a:pt x="740917" y="29844"/>
                  </a:lnTo>
                  <a:lnTo>
                    <a:pt x="765428" y="24892"/>
                  </a:lnTo>
                  <a:lnTo>
                    <a:pt x="791717" y="21208"/>
                  </a:lnTo>
                  <a:lnTo>
                    <a:pt x="814324" y="20193"/>
                  </a:lnTo>
                  <a:lnTo>
                    <a:pt x="837819" y="20193"/>
                  </a:lnTo>
                  <a:lnTo>
                    <a:pt x="859409" y="23368"/>
                  </a:lnTo>
                  <a:lnTo>
                    <a:pt x="882396" y="28067"/>
                  </a:lnTo>
                  <a:lnTo>
                    <a:pt x="904366" y="32003"/>
                  </a:lnTo>
                  <a:lnTo>
                    <a:pt x="925322" y="37845"/>
                  </a:lnTo>
                  <a:lnTo>
                    <a:pt x="945769" y="43180"/>
                  </a:lnTo>
                  <a:lnTo>
                    <a:pt x="968883" y="45338"/>
                  </a:lnTo>
                  <a:lnTo>
                    <a:pt x="990726" y="46481"/>
                  </a:lnTo>
                  <a:lnTo>
                    <a:pt x="1011682" y="46481"/>
                  </a:lnTo>
                  <a:lnTo>
                    <a:pt x="1035812" y="44322"/>
                  </a:lnTo>
                  <a:lnTo>
                    <a:pt x="1063116" y="40639"/>
                  </a:lnTo>
                  <a:lnTo>
                    <a:pt x="1087247" y="35687"/>
                  </a:lnTo>
                  <a:lnTo>
                    <a:pt x="1112139" y="29209"/>
                  </a:lnTo>
                  <a:lnTo>
                    <a:pt x="1139444" y="22351"/>
                  </a:lnTo>
                  <a:lnTo>
                    <a:pt x="1169289" y="14731"/>
                  </a:lnTo>
                  <a:lnTo>
                    <a:pt x="1195577" y="9778"/>
                  </a:lnTo>
                  <a:lnTo>
                    <a:pt x="1217549" y="6095"/>
                  </a:lnTo>
                  <a:lnTo>
                    <a:pt x="1238503" y="5080"/>
                  </a:lnTo>
                  <a:lnTo>
                    <a:pt x="1257935" y="6095"/>
                  </a:lnTo>
                  <a:lnTo>
                    <a:pt x="1274445" y="9778"/>
                  </a:lnTo>
                  <a:lnTo>
                    <a:pt x="1289558" y="12572"/>
                  </a:lnTo>
                  <a:lnTo>
                    <a:pt x="1306195" y="17271"/>
                  </a:lnTo>
                  <a:lnTo>
                    <a:pt x="1323721" y="21208"/>
                  </a:lnTo>
                  <a:lnTo>
                    <a:pt x="1342136" y="25907"/>
                  </a:lnTo>
                  <a:lnTo>
                    <a:pt x="1364107" y="29209"/>
                  </a:lnTo>
                  <a:lnTo>
                    <a:pt x="1388237" y="30987"/>
                  </a:lnTo>
                  <a:lnTo>
                    <a:pt x="1411224" y="30987"/>
                  </a:lnTo>
                  <a:lnTo>
                    <a:pt x="1434338" y="29844"/>
                  </a:lnTo>
                  <a:lnTo>
                    <a:pt x="1453769" y="29209"/>
                  </a:lnTo>
                  <a:lnTo>
                    <a:pt x="1471422" y="27050"/>
                  </a:lnTo>
                  <a:lnTo>
                    <a:pt x="1492250" y="24892"/>
                  </a:lnTo>
                  <a:lnTo>
                    <a:pt x="1514221" y="22351"/>
                  </a:lnTo>
                  <a:lnTo>
                    <a:pt x="1535049" y="20193"/>
                  </a:lnTo>
                  <a:lnTo>
                    <a:pt x="1554479" y="18414"/>
                  </a:lnTo>
                  <a:lnTo>
                    <a:pt x="1574291" y="16256"/>
                  </a:lnTo>
                  <a:lnTo>
                    <a:pt x="1574291" y="16256"/>
                  </a:lnTo>
                  <a:lnTo>
                    <a:pt x="1595247" y="12572"/>
                  </a:lnTo>
                  <a:lnTo>
                    <a:pt x="1616075" y="10794"/>
                  </a:lnTo>
                  <a:lnTo>
                    <a:pt x="1637029" y="8636"/>
                  </a:lnTo>
                  <a:lnTo>
                    <a:pt x="1655317" y="7619"/>
                  </a:lnTo>
                  <a:lnTo>
                    <a:pt x="1674114" y="508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10427" y="278510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92070" cy="616585"/>
            <a:chOff x="1213103" y="774134"/>
            <a:chExt cx="25920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6" y="774134"/>
              <a:ext cx="2570252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99031" y="792479"/>
              <a:ext cx="22349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9990" cy="475615"/>
            </a:xfrm>
            <a:custGeom>
              <a:avLst/>
              <a:gdLst/>
              <a:ahLst/>
              <a:cxnLst/>
              <a:rect l="l" t="t" r="r" b="b"/>
              <a:pathLst>
                <a:path w="2459990" h="475615">
                  <a:moveTo>
                    <a:pt x="24597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80488" y="475488"/>
                  </a:lnTo>
                  <a:lnTo>
                    <a:pt x="2459736" y="396239"/>
                  </a:lnTo>
                  <a:lnTo>
                    <a:pt x="24597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81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9990" cy="475615"/>
            </a:xfrm>
            <a:custGeom>
              <a:avLst/>
              <a:gdLst/>
              <a:ahLst/>
              <a:cxnLst/>
              <a:rect l="l" t="t" r="r" b="b"/>
              <a:pathLst>
                <a:path w="2459990" h="475615">
                  <a:moveTo>
                    <a:pt x="2380488" y="475488"/>
                  </a:moveTo>
                  <a:lnTo>
                    <a:pt x="2396363" y="412114"/>
                  </a:lnTo>
                  <a:lnTo>
                    <a:pt x="2459736" y="396239"/>
                  </a:lnTo>
                  <a:lnTo>
                    <a:pt x="23804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9736" y="0"/>
                  </a:lnTo>
                  <a:lnTo>
                    <a:pt x="24597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80047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85" dirty="0">
                <a:latin typeface="Arial Black"/>
                <a:cs typeface="Arial Black"/>
              </a:rPr>
              <a:t>Excretion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30" dirty="0">
                <a:latin typeface="Arial Black"/>
                <a:cs typeface="Arial Black"/>
              </a:rPr>
              <a:t>by </a:t>
            </a:r>
            <a:r>
              <a:rPr sz="1500" spc="-155" dirty="0">
                <a:latin typeface="Arial Black"/>
                <a:cs typeface="Arial Black"/>
              </a:rPr>
              <a:t>pair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40" dirty="0">
                <a:latin typeface="Arial Black"/>
                <a:cs typeface="Arial Black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kidneys.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30" dirty="0">
                <a:latin typeface="Arial Black"/>
                <a:cs typeface="Arial Black"/>
              </a:rPr>
              <a:t>Waste </a:t>
            </a:r>
            <a:r>
              <a:rPr sz="1500" spc="-180" dirty="0">
                <a:latin typeface="Arial Black"/>
                <a:cs typeface="Arial Black"/>
              </a:rPr>
              <a:t>material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75" dirty="0">
                <a:latin typeface="Arial Black"/>
                <a:cs typeface="Arial Black"/>
              </a:rPr>
              <a:t>removed </a:t>
            </a:r>
            <a:r>
              <a:rPr sz="1500" spc="-165" dirty="0">
                <a:latin typeface="Arial Black"/>
                <a:cs typeface="Arial Black"/>
              </a:rPr>
              <a:t>chiefly</a:t>
            </a:r>
            <a:r>
              <a:rPr sz="1500" spc="-50" dirty="0">
                <a:latin typeface="Arial Black"/>
                <a:cs typeface="Arial Black"/>
              </a:rPr>
              <a:t> </a:t>
            </a:r>
            <a:r>
              <a:rPr sz="1500" spc="-200" dirty="0">
                <a:latin typeface="Arial Black"/>
                <a:cs typeface="Arial Black"/>
              </a:rPr>
              <a:t>as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uric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acid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55" dirty="0">
                <a:latin typeface="Arial Black"/>
                <a:cs typeface="Arial Black"/>
              </a:rPr>
              <a:t>landforms </a:t>
            </a:r>
            <a:r>
              <a:rPr sz="1500" spc="-165" dirty="0">
                <a:latin typeface="Arial Black"/>
                <a:cs typeface="Arial Black"/>
              </a:rPr>
              <a:t>(uricotelism).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urea </a:t>
            </a:r>
            <a:r>
              <a:rPr sz="1500" spc="-145" dirty="0">
                <a:latin typeface="Arial Black"/>
                <a:cs typeface="Arial Black"/>
              </a:rPr>
              <a:t>in </a:t>
            </a:r>
            <a:r>
              <a:rPr sz="1500" spc="-185" dirty="0">
                <a:latin typeface="Arial Black"/>
                <a:cs typeface="Arial Black"/>
              </a:rPr>
              <a:t>aquatic </a:t>
            </a:r>
            <a:r>
              <a:rPr sz="1500" spc="-160" dirty="0">
                <a:latin typeface="Arial Black"/>
                <a:cs typeface="Arial Black"/>
              </a:rPr>
              <a:t>forms</a:t>
            </a:r>
            <a:r>
              <a:rPr sz="1500" spc="-7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(ureotelism).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Urinary bladder </a:t>
            </a:r>
            <a:r>
              <a:rPr sz="1500" spc="-190" dirty="0">
                <a:latin typeface="Arial Black"/>
                <a:cs typeface="Arial Black"/>
              </a:rPr>
              <a:t>may </a:t>
            </a:r>
            <a:r>
              <a:rPr sz="1500" spc="-165" dirty="0">
                <a:latin typeface="Arial Black"/>
                <a:cs typeface="Arial Black"/>
              </a:rPr>
              <a:t>be</a:t>
            </a:r>
            <a:r>
              <a:rPr sz="1500" spc="-180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present.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10" name="object 10"/>
          <p:cNvGrpSpPr/>
          <p:nvPr/>
        </p:nvGrpSpPr>
        <p:grpSpPr>
          <a:xfrm>
            <a:off x="3416046" y="1642617"/>
            <a:ext cx="805815" cy="78740"/>
            <a:chOff x="3416046" y="1642617"/>
            <a:chExt cx="805815" cy="78740"/>
          </a:xfrm>
        </p:grpSpPr>
        <p:sp>
          <p:nvSpPr>
            <p:cNvPr id="11" name="object 11"/>
            <p:cNvSpPr/>
            <p:nvPr/>
          </p:nvSpPr>
          <p:spPr>
            <a:xfrm>
              <a:off x="3425571" y="1656714"/>
              <a:ext cx="748665" cy="55244"/>
            </a:xfrm>
            <a:custGeom>
              <a:avLst/>
              <a:gdLst/>
              <a:ahLst/>
              <a:cxnLst/>
              <a:rect l="l" t="t" r="r" b="b"/>
              <a:pathLst>
                <a:path w="748664" h="55244">
                  <a:moveTo>
                    <a:pt x="0" y="0"/>
                  </a:moveTo>
                  <a:lnTo>
                    <a:pt x="10032" y="14859"/>
                  </a:lnTo>
                  <a:lnTo>
                    <a:pt x="22351" y="23495"/>
                  </a:lnTo>
                  <a:lnTo>
                    <a:pt x="41020" y="32131"/>
                  </a:lnTo>
                  <a:lnTo>
                    <a:pt x="64769" y="36830"/>
                  </a:lnTo>
                  <a:lnTo>
                    <a:pt x="90042" y="35687"/>
                  </a:lnTo>
                  <a:lnTo>
                    <a:pt x="112013" y="29972"/>
                  </a:lnTo>
                  <a:lnTo>
                    <a:pt x="132841" y="23495"/>
                  </a:lnTo>
                  <a:lnTo>
                    <a:pt x="150113" y="18414"/>
                  </a:lnTo>
                  <a:lnTo>
                    <a:pt x="166750" y="14859"/>
                  </a:lnTo>
                  <a:lnTo>
                    <a:pt x="183261" y="14859"/>
                  </a:lnTo>
                  <a:lnTo>
                    <a:pt x="198374" y="19431"/>
                  </a:lnTo>
                  <a:lnTo>
                    <a:pt x="213487" y="25908"/>
                  </a:lnTo>
                  <a:lnTo>
                    <a:pt x="228980" y="35687"/>
                  </a:lnTo>
                  <a:lnTo>
                    <a:pt x="245490" y="44323"/>
                  </a:lnTo>
                  <a:lnTo>
                    <a:pt x="264287" y="51943"/>
                  </a:lnTo>
                  <a:lnTo>
                    <a:pt x="282955" y="55118"/>
                  </a:lnTo>
                  <a:lnTo>
                    <a:pt x="301370" y="55118"/>
                  </a:lnTo>
                  <a:lnTo>
                    <a:pt x="301370" y="55118"/>
                  </a:lnTo>
                  <a:lnTo>
                    <a:pt x="321182" y="51943"/>
                  </a:lnTo>
                  <a:lnTo>
                    <a:pt x="339851" y="47625"/>
                  </a:lnTo>
                  <a:lnTo>
                    <a:pt x="359282" y="44323"/>
                  </a:lnTo>
                  <a:lnTo>
                    <a:pt x="380238" y="42925"/>
                  </a:lnTo>
                  <a:lnTo>
                    <a:pt x="403225" y="42925"/>
                  </a:lnTo>
                  <a:lnTo>
                    <a:pt x="426974" y="41783"/>
                  </a:lnTo>
                  <a:lnTo>
                    <a:pt x="449325" y="40767"/>
                  </a:lnTo>
                  <a:lnTo>
                    <a:pt x="469773" y="38608"/>
                  </a:lnTo>
                  <a:lnTo>
                    <a:pt x="489584" y="35687"/>
                  </a:lnTo>
                  <a:lnTo>
                    <a:pt x="509396" y="33528"/>
                  </a:lnTo>
                  <a:lnTo>
                    <a:pt x="526668" y="30987"/>
                  </a:lnTo>
                  <a:lnTo>
                    <a:pt x="544321" y="28067"/>
                  </a:lnTo>
                  <a:lnTo>
                    <a:pt x="561975" y="28067"/>
                  </a:lnTo>
                  <a:lnTo>
                    <a:pt x="578484" y="29210"/>
                  </a:lnTo>
                  <a:lnTo>
                    <a:pt x="595756" y="30987"/>
                  </a:lnTo>
                  <a:lnTo>
                    <a:pt x="612013" y="34544"/>
                  </a:lnTo>
                  <a:lnTo>
                    <a:pt x="628523" y="38608"/>
                  </a:lnTo>
                  <a:lnTo>
                    <a:pt x="646176" y="42925"/>
                  </a:lnTo>
                  <a:lnTo>
                    <a:pt x="665988" y="46482"/>
                  </a:lnTo>
                  <a:lnTo>
                    <a:pt x="685418" y="47625"/>
                  </a:lnTo>
                  <a:lnTo>
                    <a:pt x="706374" y="47625"/>
                  </a:lnTo>
                  <a:lnTo>
                    <a:pt x="724026" y="44323"/>
                  </a:lnTo>
                  <a:lnTo>
                    <a:pt x="738377" y="40767"/>
                  </a:lnTo>
                  <a:lnTo>
                    <a:pt x="748156" y="38608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221861" y="16521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045841" y="2098420"/>
            <a:ext cx="1317625" cy="39370"/>
          </a:xfrm>
          <a:custGeom>
            <a:avLst/>
            <a:gdLst/>
            <a:ahLst/>
            <a:cxnLst/>
            <a:rect l="l" t="t" r="r" b="b"/>
            <a:pathLst>
              <a:path w="1317625" h="39369">
                <a:moveTo>
                  <a:pt x="0" y="4317"/>
                </a:moveTo>
                <a:lnTo>
                  <a:pt x="10032" y="2920"/>
                </a:lnTo>
                <a:lnTo>
                  <a:pt x="21208" y="7619"/>
                </a:lnTo>
                <a:lnTo>
                  <a:pt x="33019" y="15239"/>
                </a:lnTo>
                <a:lnTo>
                  <a:pt x="47116" y="24129"/>
                </a:lnTo>
                <a:lnTo>
                  <a:pt x="62610" y="32511"/>
                </a:lnTo>
                <a:lnTo>
                  <a:pt x="82041" y="37845"/>
                </a:lnTo>
                <a:lnTo>
                  <a:pt x="101853" y="38988"/>
                </a:lnTo>
                <a:lnTo>
                  <a:pt x="122681" y="35686"/>
                </a:lnTo>
                <a:lnTo>
                  <a:pt x="143636" y="30352"/>
                </a:lnTo>
                <a:lnTo>
                  <a:pt x="161162" y="22732"/>
                </a:lnTo>
                <a:lnTo>
                  <a:pt x="177419" y="15239"/>
                </a:lnTo>
                <a:lnTo>
                  <a:pt x="193675" y="6603"/>
                </a:lnTo>
                <a:lnTo>
                  <a:pt x="209042" y="1142"/>
                </a:lnTo>
                <a:lnTo>
                  <a:pt x="225679" y="0"/>
                </a:lnTo>
                <a:lnTo>
                  <a:pt x="243331" y="2158"/>
                </a:lnTo>
                <a:lnTo>
                  <a:pt x="260604" y="6603"/>
                </a:lnTo>
                <a:lnTo>
                  <a:pt x="279272" y="12700"/>
                </a:lnTo>
                <a:lnTo>
                  <a:pt x="296544" y="19557"/>
                </a:lnTo>
                <a:lnTo>
                  <a:pt x="312038" y="24891"/>
                </a:lnTo>
                <a:lnTo>
                  <a:pt x="328675" y="30352"/>
                </a:lnTo>
                <a:lnTo>
                  <a:pt x="350266" y="32511"/>
                </a:lnTo>
                <a:lnTo>
                  <a:pt x="350266" y="32511"/>
                </a:lnTo>
                <a:lnTo>
                  <a:pt x="376808" y="30352"/>
                </a:lnTo>
                <a:lnTo>
                  <a:pt x="403097" y="27050"/>
                </a:lnTo>
                <a:lnTo>
                  <a:pt x="430530" y="21716"/>
                </a:lnTo>
                <a:lnTo>
                  <a:pt x="454279" y="17398"/>
                </a:lnTo>
                <a:lnTo>
                  <a:pt x="476631" y="12700"/>
                </a:lnTo>
                <a:lnTo>
                  <a:pt x="498220" y="10921"/>
                </a:lnTo>
                <a:lnTo>
                  <a:pt x="498220" y="10921"/>
                </a:lnTo>
                <a:lnTo>
                  <a:pt x="520192" y="12700"/>
                </a:lnTo>
                <a:lnTo>
                  <a:pt x="540004" y="17398"/>
                </a:lnTo>
                <a:lnTo>
                  <a:pt x="559688" y="22732"/>
                </a:lnTo>
                <a:lnTo>
                  <a:pt x="580262" y="28193"/>
                </a:lnTo>
                <a:lnTo>
                  <a:pt x="603249" y="30352"/>
                </a:lnTo>
                <a:lnTo>
                  <a:pt x="624205" y="30352"/>
                </a:lnTo>
                <a:lnTo>
                  <a:pt x="644017" y="29209"/>
                </a:lnTo>
                <a:lnTo>
                  <a:pt x="663447" y="26034"/>
                </a:lnTo>
                <a:lnTo>
                  <a:pt x="684275" y="21716"/>
                </a:lnTo>
                <a:lnTo>
                  <a:pt x="704087" y="17398"/>
                </a:lnTo>
                <a:lnTo>
                  <a:pt x="722503" y="16255"/>
                </a:lnTo>
                <a:lnTo>
                  <a:pt x="741171" y="17398"/>
                </a:lnTo>
                <a:lnTo>
                  <a:pt x="759968" y="20573"/>
                </a:lnTo>
                <a:lnTo>
                  <a:pt x="779398" y="24891"/>
                </a:lnTo>
                <a:lnTo>
                  <a:pt x="800607" y="30352"/>
                </a:lnTo>
                <a:lnTo>
                  <a:pt x="823213" y="34670"/>
                </a:lnTo>
                <a:lnTo>
                  <a:pt x="849503" y="35686"/>
                </a:lnTo>
                <a:lnTo>
                  <a:pt x="849503" y="35686"/>
                </a:lnTo>
                <a:lnTo>
                  <a:pt x="873632" y="33527"/>
                </a:lnTo>
                <a:lnTo>
                  <a:pt x="897762" y="28193"/>
                </a:lnTo>
                <a:lnTo>
                  <a:pt x="919733" y="21716"/>
                </a:lnTo>
                <a:lnTo>
                  <a:pt x="941705" y="15239"/>
                </a:lnTo>
                <a:lnTo>
                  <a:pt x="964437" y="12700"/>
                </a:lnTo>
                <a:lnTo>
                  <a:pt x="986662" y="13715"/>
                </a:lnTo>
                <a:lnTo>
                  <a:pt x="1006094" y="16255"/>
                </a:lnTo>
                <a:lnTo>
                  <a:pt x="1025906" y="18414"/>
                </a:lnTo>
                <a:lnTo>
                  <a:pt x="1046860" y="19557"/>
                </a:lnTo>
                <a:lnTo>
                  <a:pt x="1070991" y="19557"/>
                </a:lnTo>
                <a:lnTo>
                  <a:pt x="1094739" y="17398"/>
                </a:lnTo>
                <a:lnTo>
                  <a:pt x="1119885" y="12700"/>
                </a:lnTo>
                <a:lnTo>
                  <a:pt x="1144396" y="6603"/>
                </a:lnTo>
                <a:lnTo>
                  <a:pt x="1169161" y="2158"/>
                </a:lnTo>
                <a:lnTo>
                  <a:pt x="1188973" y="1142"/>
                </a:lnTo>
                <a:lnTo>
                  <a:pt x="1205230" y="2920"/>
                </a:lnTo>
                <a:lnTo>
                  <a:pt x="1221739" y="7619"/>
                </a:lnTo>
                <a:lnTo>
                  <a:pt x="1239393" y="13715"/>
                </a:lnTo>
                <a:lnTo>
                  <a:pt x="1259205" y="18414"/>
                </a:lnTo>
                <a:lnTo>
                  <a:pt x="1276476" y="21716"/>
                </a:lnTo>
                <a:lnTo>
                  <a:pt x="1294130" y="24891"/>
                </a:lnTo>
                <a:lnTo>
                  <a:pt x="1307083" y="26034"/>
                </a:lnTo>
                <a:lnTo>
                  <a:pt x="1317244" y="313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11552" y="2315591"/>
            <a:ext cx="2583815" cy="55880"/>
          </a:xfrm>
          <a:custGeom>
            <a:avLst/>
            <a:gdLst/>
            <a:ahLst/>
            <a:cxnLst/>
            <a:rect l="l" t="t" r="r" b="b"/>
            <a:pathLst>
              <a:path w="2583815" h="55880">
                <a:moveTo>
                  <a:pt x="8636" y="5333"/>
                </a:moveTo>
                <a:lnTo>
                  <a:pt x="8636" y="5333"/>
                </a:lnTo>
                <a:lnTo>
                  <a:pt x="0" y="2158"/>
                </a:lnTo>
                <a:lnTo>
                  <a:pt x="0" y="2158"/>
                </a:lnTo>
                <a:lnTo>
                  <a:pt x="11811" y="4318"/>
                </a:lnTo>
                <a:lnTo>
                  <a:pt x="20447" y="13334"/>
                </a:lnTo>
                <a:lnTo>
                  <a:pt x="32766" y="22606"/>
                </a:lnTo>
                <a:lnTo>
                  <a:pt x="48895" y="31622"/>
                </a:lnTo>
                <a:lnTo>
                  <a:pt x="67691" y="36702"/>
                </a:lnTo>
                <a:lnTo>
                  <a:pt x="87376" y="39243"/>
                </a:lnTo>
                <a:lnTo>
                  <a:pt x="105791" y="35940"/>
                </a:lnTo>
                <a:lnTo>
                  <a:pt x="124460" y="31622"/>
                </a:lnTo>
                <a:lnTo>
                  <a:pt x="144272" y="24764"/>
                </a:lnTo>
                <a:lnTo>
                  <a:pt x="164084" y="19431"/>
                </a:lnTo>
                <a:lnTo>
                  <a:pt x="182880" y="15112"/>
                </a:lnTo>
                <a:lnTo>
                  <a:pt x="201168" y="10794"/>
                </a:lnTo>
                <a:lnTo>
                  <a:pt x="220980" y="10794"/>
                </a:lnTo>
                <a:lnTo>
                  <a:pt x="241935" y="13334"/>
                </a:lnTo>
                <a:lnTo>
                  <a:pt x="260223" y="16128"/>
                </a:lnTo>
                <a:lnTo>
                  <a:pt x="276733" y="20446"/>
                </a:lnTo>
                <a:lnTo>
                  <a:pt x="290830" y="25907"/>
                </a:lnTo>
                <a:lnTo>
                  <a:pt x="305181" y="31622"/>
                </a:lnTo>
                <a:lnTo>
                  <a:pt x="322834" y="36702"/>
                </a:lnTo>
                <a:lnTo>
                  <a:pt x="340487" y="42418"/>
                </a:lnTo>
                <a:lnTo>
                  <a:pt x="358902" y="46735"/>
                </a:lnTo>
                <a:lnTo>
                  <a:pt x="376555" y="48894"/>
                </a:lnTo>
                <a:lnTo>
                  <a:pt x="393827" y="48894"/>
                </a:lnTo>
                <a:lnTo>
                  <a:pt x="412496" y="47878"/>
                </a:lnTo>
                <a:lnTo>
                  <a:pt x="429768" y="46735"/>
                </a:lnTo>
                <a:lnTo>
                  <a:pt x="449580" y="41401"/>
                </a:lnTo>
                <a:lnTo>
                  <a:pt x="470789" y="34925"/>
                </a:lnTo>
                <a:lnTo>
                  <a:pt x="491363" y="28066"/>
                </a:lnTo>
                <a:lnTo>
                  <a:pt x="512191" y="23749"/>
                </a:lnTo>
                <a:lnTo>
                  <a:pt x="532765" y="20446"/>
                </a:lnTo>
                <a:lnTo>
                  <a:pt x="553974" y="19431"/>
                </a:lnTo>
                <a:lnTo>
                  <a:pt x="553974" y="19431"/>
                </a:lnTo>
                <a:lnTo>
                  <a:pt x="574548" y="20446"/>
                </a:lnTo>
                <a:lnTo>
                  <a:pt x="595376" y="23749"/>
                </a:lnTo>
                <a:lnTo>
                  <a:pt x="615950" y="26924"/>
                </a:lnTo>
                <a:lnTo>
                  <a:pt x="634619" y="31622"/>
                </a:lnTo>
                <a:lnTo>
                  <a:pt x="654431" y="35940"/>
                </a:lnTo>
                <a:lnTo>
                  <a:pt x="676402" y="40258"/>
                </a:lnTo>
                <a:lnTo>
                  <a:pt x="699135" y="42418"/>
                </a:lnTo>
                <a:lnTo>
                  <a:pt x="721360" y="43560"/>
                </a:lnTo>
                <a:lnTo>
                  <a:pt x="742950" y="44576"/>
                </a:lnTo>
                <a:lnTo>
                  <a:pt x="767461" y="42418"/>
                </a:lnTo>
                <a:lnTo>
                  <a:pt x="793369" y="39243"/>
                </a:lnTo>
                <a:lnTo>
                  <a:pt x="818642" y="32765"/>
                </a:lnTo>
                <a:lnTo>
                  <a:pt x="840613" y="24764"/>
                </a:lnTo>
                <a:lnTo>
                  <a:pt x="859282" y="18287"/>
                </a:lnTo>
                <a:lnTo>
                  <a:pt x="877951" y="9651"/>
                </a:lnTo>
                <a:lnTo>
                  <a:pt x="899541" y="4318"/>
                </a:lnTo>
                <a:lnTo>
                  <a:pt x="923671" y="2158"/>
                </a:lnTo>
                <a:lnTo>
                  <a:pt x="946785" y="0"/>
                </a:lnTo>
                <a:lnTo>
                  <a:pt x="970915" y="0"/>
                </a:lnTo>
                <a:lnTo>
                  <a:pt x="970915" y="0"/>
                </a:lnTo>
                <a:lnTo>
                  <a:pt x="996061" y="3175"/>
                </a:lnTo>
                <a:lnTo>
                  <a:pt x="1019175" y="8635"/>
                </a:lnTo>
                <a:lnTo>
                  <a:pt x="1042924" y="16128"/>
                </a:lnTo>
                <a:lnTo>
                  <a:pt x="1067308" y="21970"/>
                </a:lnTo>
                <a:lnTo>
                  <a:pt x="1090041" y="26924"/>
                </a:lnTo>
                <a:lnTo>
                  <a:pt x="1110234" y="31622"/>
                </a:lnTo>
                <a:lnTo>
                  <a:pt x="1128522" y="34925"/>
                </a:lnTo>
                <a:lnTo>
                  <a:pt x="1147318" y="35940"/>
                </a:lnTo>
                <a:lnTo>
                  <a:pt x="1169924" y="35940"/>
                </a:lnTo>
                <a:lnTo>
                  <a:pt x="1193292" y="33781"/>
                </a:lnTo>
                <a:lnTo>
                  <a:pt x="1212850" y="30606"/>
                </a:lnTo>
                <a:lnTo>
                  <a:pt x="1232535" y="26924"/>
                </a:lnTo>
                <a:lnTo>
                  <a:pt x="1251331" y="22606"/>
                </a:lnTo>
                <a:lnTo>
                  <a:pt x="1269619" y="19431"/>
                </a:lnTo>
                <a:lnTo>
                  <a:pt x="1288414" y="15112"/>
                </a:lnTo>
                <a:lnTo>
                  <a:pt x="1309243" y="13334"/>
                </a:lnTo>
                <a:lnTo>
                  <a:pt x="1332357" y="15112"/>
                </a:lnTo>
                <a:lnTo>
                  <a:pt x="1354963" y="17271"/>
                </a:lnTo>
                <a:lnTo>
                  <a:pt x="1379474" y="21970"/>
                </a:lnTo>
                <a:lnTo>
                  <a:pt x="1404366" y="25907"/>
                </a:lnTo>
                <a:lnTo>
                  <a:pt x="1427352" y="30606"/>
                </a:lnTo>
                <a:lnTo>
                  <a:pt x="1450339" y="35940"/>
                </a:lnTo>
                <a:lnTo>
                  <a:pt x="1473454" y="40258"/>
                </a:lnTo>
                <a:lnTo>
                  <a:pt x="1499743" y="42418"/>
                </a:lnTo>
                <a:lnTo>
                  <a:pt x="1526032" y="42418"/>
                </a:lnTo>
                <a:lnTo>
                  <a:pt x="1551177" y="40258"/>
                </a:lnTo>
                <a:lnTo>
                  <a:pt x="1570609" y="35940"/>
                </a:lnTo>
                <a:lnTo>
                  <a:pt x="1589405" y="31622"/>
                </a:lnTo>
                <a:lnTo>
                  <a:pt x="1606931" y="26924"/>
                </a:lnTo>
                <a:lnTo>
                  <a:pt x="1622425" y="23749"/>
                </a:lnTo>
                <a:lnTo>
                  <a:pt x="1642999" y="22606"/>
                </a:lnTo>
                <a:lnTo>
                  <a:pt x="1665986" y="22606"/>
                </a:lnTo>
                <a:lnTo>
                  <a:pt x="1690116" y="25907"/>
                </a:lnTo>
                <a:lnTo>
                  <a:pt x="1712087" y="31622"/>
                </a:lnTo>
                <a:lnTo>
                  <a:pt x="1733042" y="36702"/>
                </a:lnTo>
                <a:lnTo>
                  <a:pt x="1753870" y="42418"/>
                </a:lnTo>
                <a:lnTo>
                  <a:pt x="1776602" y="46735"/>
                </a:lnTo>
                <a:lnTo>
                  <a:pt x="1801749" y="50037"/>
                </a:lnTo>
                <a:lnTo>
                  <a:pt x="1826895" y="52196"/>
                </a:lnTo>
                <a:lnTo>
                  <a:pt x="1850009" y="50037"/>
                </a:lnTo>
                <a:lnTo>
                  <a:pt x="1871980" y="46735"/>
                </a:lnTo>
                <a:lnTo>
                  <a:pt x="1891792" y="42418"/>
                </a:lnTo>
                <a:lnTo>
                  <a:pt x="1907921" y="35940"/>
                </a:lnTo>
                <a:lnTo>
                  <a:pt x="1925574" y="31622"/>
                </a:lnTo>
                <a:lnTo>
                  <a:pt x="1940687" y="29082"/>
                </a:lnTo>
                <a:lnTo>
                  <a:pt x="1957324" y="28066"/>
                </a:lnTo>
                <a:lnTo>
                  <a:pt x="1974850" y="30606"/>
                </a:lnTo>
                <a:lnTo>
                  <a:pt x="1993646" y="33781"/>
                </a:lnTo>
                <a:lnTo>
                  <a:pt x="2018411" y="39243"/>
                </a:lnTo>
                <a:lnTo>
                  <a:pt x="2043684" y="43560"/>
                </a:lnTo>
                <a:lnTo>
                  <a:pt x="2067052" y="46735"/>
                </a:lnTo>
                <a:lnTo>
                  <a:pt x="2090801" y="47878"/>
                </a:lnTo>
                <a:lnTo>
                  <a:pt x="2116074" y="46735"/>
                </a:lnTo>
                <a:lnTo>
                  <a:pt x="2138045" y="43560"/>
                </a:lnTo>
                <a:lnTo>
                  <a:pt x="2138045" y="43560"/>
                </a:lnTo>
                <a:lnTo>
                  <a:pt x="2157476" y="39243"/>
                </a:lnTo>
                <a:lnTo>
                  <a:pt x="2177542" y="33781"/>
                </a:lnTo>
                <a:lnTo>
                  <a:pt x="2199132" y="29082"/>
                </a:lnTo>
                <a:lnTo>
                  <a:pt x="2220087" y="26924"/>
                </a:lnTo>
                <a:lnTo>
                  <a:pt x="2220087" y="26924"/>
                </a:lnTo>
                <a:lnTo>
                  <a:pt x="2243074" y="28066"/>
                </a:lnTo>
                <a:lnTo>
                  <a:pt x="2269363" y="32765"/>
                </a:lnTo>
                <a:lnTo>
                  <a:pt x="2298954" y="36702"/>
                </a:lnTo>
                <a:lnTo>
                  <a:pt x="2326259" y="41401"/>
                </a:lnTo>
                <a:lnTo>
                  <a:pt x="2354707" y="42418"/>
                </a:lnTo>
                <a:lnTo>
                  <a:pt x="2383155" y="41401"/>
                </a:lnTo>
                <a:lnTo>
                  <a:pt x="2409444" y="39243"/>
                </a:lnTo>
                <a:lnTo>
                  <a:pt x="2430272" y="35940"/>
                </a:lnTo>
                <a:lnTo>
                  <a:pt x="2447925" y="34925"/>
                </a:lnTo>
                <a:lnTo>
                  <a:pt x="2464181" y="33781"/>
                </a:lnTo>
                <a:lnTo>
                  <a:pt x="2482850" y="34925"/>
                </a:lnTo>
                <a:lnTo>
                  <a:pt x="2500122" y="37718"/>
                </a:lnTo>
                <a:lnTo>
                  <a:pt x="2518918" y="41401"/>
                </a:lnTo>
                <a:lnTo>
                  <a:pt x="2536571" y="44576"/>
                </a:lnTo>
                <a:lnTo>
                  <a:pt x="2553081" y="47878"/>
                </a:lnTo>
                <a:lnTo>
                  <a:pt x="2568194" y="51053"/>
                </a:lnTo>
                <a:lnTo>
                  <a:pt x="2583307" y="553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1659254" y="2523108"/>
            <a:ext cx="2499995" cy="121285"/>
            <a:chOff x="1659254" y="2523108"/>
            <a:chExt cx="2499995" cy="121285"/>
          </a:xfrm>
        </p:grpSpPr>
        <p:sp>
          <p:nvSpPr>
            <p:cNvPr id="16" name="object 16"/>
            <p:cNvSpPr/>
            <p:nvPr/>
          </p:nvSpPr>
          <p:spPr>
            <a:xfrm>
              <a:off x="1668779" y="2532633"/>
              <a:ext cx="2462530" cy="102235"/>
            </a:xfrm>
            <a:custGeom>
              <a:avLst/>
              <a:gdLst/>
              <a:ahLst/>
              <a:cxnLst/>
              <a:rect l="l" t="t" r="r" b="b"/>
              <a:pathLst>
                <a:path w="2462529" h="102235">
                  <a:moveTo>
                    <a:pt x="0" y="41401"/>
                  </a:moveTo>
                  <a:lnTo>
                    <a:pt x="0" y="41401"/>
                  </a:lnTo>
                  <a:lnTo>
                    <a:pt x="15112" y="40385"/>
                  </a:lnTo>
                  <a:lnTo>
                    <a:pt x="31622" y="41401"/>
                  </a:lnTo>
                  <a:lnTo>
                    <a:pt x="53593" y="43560"/>
                  </a:lnTo>
                  <a:lnTo>
                    <a:pt x="75183" y="49021"/>
                  </a:lnTo>
                  <a:lnTo>
                    <a:pt x="96138" y="57912"/>
                  </a:lnTo>
                  <a:lnTo>
                    <a:pt x="116967" y="67690"/>
                  </a:lnTo>
                  <a:lnTo>
                    <a:pt x="134619" y="78485"/>
                  </a:lnTo>
                  <a:lnTo>
                    <a:pt x="150875" y="86106"/>
                  </a:lnTo>
                  <a:lnTo>
                    <a:pt x="168528" y="93598"/>
                  </a:lnTo>
                  <a:lnTo>
                    <a:pt x="185800" y="99313"/>
                  </a:lnTo>
                  <a:lnTo>
                    <a:pt x="205612" y="102234"/>
                  </a:lnTo>
                  <a:lnTo>
                    <a:pt x="205612" y="102234"/>
                  </a:lnTo>
                  <a:lnTo>
                    <a:pt x="225425" y="101218"/>
                  </a:lnTo>
                  <a:lnTo>
                    <a:pt x="247269" y="96900"/>
                  </a:lnTo>
                  <a:lnTo>
                    <a:pt x="269239" y="89281"/>
                  </a:lnTo>
                  <a:lnTo>
                    <a:pt x="292353" y="78485"/>
                  </a:lnTo>
                  <a:lnTo>
                    <a:pt x="314325" y="64388"/>
                  </a:lnTo>
                  <a:lnTo>
                    <a:pt x="336931" y="52196"/>
                  </a:lnTo>
                  <a:lnTo>
                    <a:pt x="360044" y="43560"/>
                  </a:lnTo>
                  <a:lnTo>
                    <a:pt x="383031" y="38226"/>
                  </a:lnTo>
                  <a:lnTo>
                    <a:pt x="406145" y="34925"/>
                  </a:lnTo>
                  <a:lnTo>
                    <a:pt x="428751" y="33908"/>
                  </a:lnTo>
                  <a:lnTo>
                    <a:pt x="428751" y="33908"/>
                  </a:lnTo>
                  <a:lnTo>
                    <a:pt x="452119" y="36067"/>
                  </a:lnTo>
                  <a:lnTo>
                    <a:pt x="475869" y="39242"/>
                  </a:lnTo>
                  <a:lnTo>
                    <a:pt x="499999" y="43560"/>
                  </a:lnTo>
                  <a:lnTo>
                    <a:pt x="524509" y="49021"/>
                  </a:lnTo>
                  <a:lnTo>
                    <a:pt x="548258" y="55752"/>
                  </a:lnTo>
                  <a:lnTo>
                    <a:pt x="574547" y="61975"/>
                  </a:lnTo>
                  <a:lnTo>
                    <a:pt x="599820" y="68706"/>
                  </a:lnTo>
                  <a:lnTo>
                    <a:pt x="623824" y="75310"/>
                  </a:lnTo>
                  <a:lnTo>
                    <a:pt x="649096" y="77469"/>
                  </a:lnTo>
                  <a:lnTo>
                    <a:pt x="676401" y="76326"/>
                  </a:lnTo>
                  <a:lnTo>
                    <a:pt x="699515" y="69850"/>
                  </a:lnTo>
                  <a:lnTo>
                    <a:pt x="720344" y="60832"/>
                  </a:lnTo>
                  <a:lnTo>
                    <a:pt x="741299" y="50037"/>
                  </a:lnTo>
                  <a:lnTo>
                    <a:pt x="761745" y="40385"/>
                  </a:lnTo>
                  <a:lnTo>
                    <a:pt x="781557" y="31750"/>
                  </a:lnTo>
                  <a:lnTo>
                    <a:pt x="799972" y="26288"/>
                  </a:lnTo>
                  <a:lnTo>
                    <a:pt x="817626" y="22987"/>
                  </a:lnTo>
                  <a:lnTo>
                    <a:pt x="834136" y="20827"/>
                  </a:lnTo>
                  <a:lnTo>
                    <a:pt x="852805" y="20827"/>
                  </a:lnTo>
                  <a:lnTo>
                    <a:pt x="870457" y="21970"/>
                  </a:lnTo>
                  <a:lnTo>
                    <a:pt x="887730" y="22987"/>
                  </a:lnTo>
                  <a:lnTo>
                    <a:pt x="907542" y="26288"/>
                  </a:lnTo>
                  <a:lnTo>
                    <a:pt x="929132" y="30606"/>
                  </a:lnTo>
                  <a:lnTo>
                    <a:pt x="955801" y="36067"/>
                  </a:lnTo>
                  <a:lnTo>
                    <a:pt x="983107" y="41401"/>
                  </a:lnTo>
                  <a:lnTo>
                    <a:pt x="1011555" y="46862"/>
                  </a:lnTo>
                  <a:lnTo>
                    <a:pt x="1043305" y="50037"/>
                  </a:lnTo>
                  <a:lnTo>
                    <a:pt x="1072769" y="51181"/>
                  </a:lnTo>
                  <a:lnTo>
                    <a:pt x="1102359" y="49021"/>
                  </a:lnTo>
                  <a:lnTo>
                    <a:pt x="1135126" y="41401"/>
                  </a:lnTo>
                  <a:lnTo>
                    <a:pt x="1164970" y="30606"/>
                  </a:lnTo>
                  <a:lnTo>
                    <a:pt x="1188720" y="20827"/>
                  </a:lnTo>
                  <a:lnTo>
                    <a:pt x="1212088" y="10794"/>
                  </a:lnTo>
                  <a:lnTo>
                    <a:pt x="1234820" y="4698"/>
                  </a:lnTo>
                  <a:lnTo>
                    <a:pt x="1256792" y="1142"/>
                  </a:lnTo>
                  <a:lnTo>
                    <a:pt x="1281938" y="0"/>
                  </a:lnTo>
                  <a:lnTo>
                    <a:pt x="1308227" y="2539"/>
                  </a:lnTo>
                  <a:lnTo>
                    <a:pt x="1333500" y="5714"/>
                  </a:lnTo>
                  <a:lnTo>
                    <a:pt x="1353184" y="10794"/>
                  </a:lnTo>
                  <a:lnTo>
                    <a:pt x="1370583" y="17652"/>
                  </a:lnTo>
                  <a:lnTo>
                    <a:pt x="1370583" y="17652"/>
                  </a:lnTo>
                  <a:lnTo>
                    <a:pt x="1389252" y="24129"/>
                  </a:lnTo>
                  <a:lnTo>
                    <a:pt x="1411224" y="30606"/>
                  </a:lnTo>
                  <a:lnTo>
                    <a:pt x="1438528" y="37083"/>
                  </a:lnTo>
                  <a:lnTo>
                    <a:pt x="1465961" y="41401"/>
                  </a:lnTo>
                  <a:lnTo>
                    <a:pt x="1490090" y="44703"/>
                  </a:lnTo>
                  <a:lnTo>
                    <a:pt x="1513839" y="44703"/>
                  </a:lnTo>
                  <a:lnTo>
                    <a:pt x="1537208" y="41401"/>
                  </a:lnTo>
                  <a:lnTo>
                    <a:pt x="1556639" y="37083"/>
                  </a:lnTo>
                  <a:lnTo>
                    <a:pt x="1578609" y="31750"/>
                  </a:lnTo>
                  <a:lnTo>
                    <a:pt x="1602740" y="26288"/>
                  </a:lnTo>
                  <a:lnTo>
                    <a:pt x="1626489" y="20827"/>
                  </a:lnTo>
                  <a:lnTo>
                    <a:pt x="1653158" y="17652"/>
                  </a:lnTo>
                  <a:lnTo>
                    <a:pt x="1678305" y="16509"/>
                  </a:lnTo>
                  <a:lnTo>
                    <a:pt x="1701037" y="18668"/>
                  </a:lnTo>
                  <a:lnTo>
                    <a:pt x="1719707" y="21970"/>
                  </a:lnTo>
                  <a:lnTo>
                    <a:pt x="1738503" y="27304"/>
                  </a:lnTo>
                  <a:lnTo>
                    <a:pt x="1755774" y="33908"/>
                  </a:lnTo>
                  <a:lnTo>
                    <a:pt x="1755774" y="33908"/>
                  </a:lnTo>
                  <a:lnTo>
                    <a:pt x="1773428" y="41401"/>
                  </a:lnTo>
                  <a:lnTo>
                    <a:pt x="1796795" y="50037"/>
                  </a:lnTo>
                  <a:lnTo>
                    <a:pt x="1820545" y="57912"/>
                  </a:lnTo>
                  <a:lnTo>
                    <a:pt x="1843532" y="64388"/>
                  </a:lnTo>
                  <a:lnTo>
                    <a:pt x="1866645" y="68706"/>
                  </a:lnTo>
                  <a:lnTo>
                    <a:pt x="1891792" y="69850"/>
                  </a:lnTo>
                  <a:lnTo>
                    <a:pt x="1932178" y="62991"/>
                  </a:lnTo>
                  <a:lnTo>
                    <a:pt x="1984629" y="43560"/>
                  </a:lnTo>
                  <a:lnTo>
                    <a:pt x="2003424" y="39242"/>
                  </a:lnTo>
                  <a:lnTo>
                    <a:pt x="2022094" y="37083"/>
                  </a:lnTo>
                  <a:lnTo>
                    <a:pt x="2039746" y="38226"/>
                  </a:lnTo>
                  <a:lnTo>
                    <a:pt x="2088769" y="46862"/>
                  </a:lnTo>
                  <a:lnTo>
                    <a:pt x="2125853" y="59816"/>
                  </a:lnTo>
                  <a:lnTo>
                    <a:pt x="2144522" y="66547"/>
                  </a:lnTo>
                  <a:lnTo>
                    <a:pt x="2162174" y="72008"/>
                  </a:lnTo>
                  <a:lnTo>
                    <a:pt x="2180844" y="74167"/>
                  </a:lnTo>
                  <a:lnTo>
                    <a:pt x="2199259" y="74167"/>
                  </a:lnTo>
                  <a:lnTo>
                    <a:pt x="2216911" y="73025"/>
                  </a:lnTo>
                  <a:lnTo>
                    <a:pt x="2233422" y="69850"/>
                  </a:lnTo>
                  <a:lnTo>
                    <a:pt x="2250694" y="66547"/>
                  </a:lnTo>
                  <a:lnTo>
                    <a:pt x="2269490" y="62991"/>
                  </a:lnTo>
                  <a:lnTo>
                    <a:pt x="2290318" y="59816"/>
                  </a:lnTo>
                  <a:lnTo>
                    <a:pt x="2317622" y="59054"/>
                  </a:lnTo>
                  <a:lnTo>
                    <a:pt x="2346071" y="59054"/>
                  </a:lnTo>
                  <a:lnTo>
                    <a:pt x="2374519" y="61975"/>
                  </a:lnTo>
                  <a:lnTo>
                    <a:pt x="2399792" y="65531"/>
                  </a:lnTo>
                  <a:lnTo>
                    <a:pt x="2421762" y="68706"/>
                  </a:lnTo>
                  <a:lnTo>
                    <a:pt x="2442210" y="73025"/>
                  </a:lnTo>
                  <a:lnTo>
                    <a:pt x="2462022" y="7416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59250" y="263194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3907790" y="1052829"/>
            <a:ext cx="567055" cy="415925"/>
            <a:chOff x="3907790" y="1052829"/>
            <a:chExt cx="567055" cy="415925"/>
          </a:xfrm>
        </p:grpSpPr>
        <p:sp>
          <p:nvSpPr>
            <p:cNvPr id="19" name="object 19"/>
            <p:cNvSpPr/>
            <p:nvPr/>
          </p:nvSpPr>
          <p:spPr>
            <a:xfrm>
              <a:off x="3917315" y="1062354"/>
              <a:ext cx="548005" cy="396875"/>
            </a:xfrm>
            <a:custGeom>
              <a:avLst/>
              <a:gdLst/>
              <a:ahLst/>
              <a:cxnLst/>
              <a:rect l="l" t="t" r="r" b="b"/>
              <a:pathLst>
                <a:path w="548004" h="396875">
                  <a:moveTo>
                    <a:pt x="9779" y="351790"/>
                  </a:moveTo>
                  <a:lnTo>
                    <a:pt x="9779" y="351790"/>
                  </a:lnTo>
                  <a:lnTo>
                    <a:pt x="0" y="350647"/>
                  </a:lnTo>
                  <a:lnTo>
                    <a:pt x="2159" y="359283"/>
                  </a:lnTo>
                  <a:lnTo>
                    <a:pt x="5842" y="370078"/>
                  </a:lnTo>
                  <a:lnTo>
                    <a:pt x="12319" y="382397"/>
                  </a:lnTo>
                  <a:lnTo>
                    <a:pt x="21971" y="393192"/>
                  </a:lnTo>
                  <a:lnTo>
                    <a:pt x="37084" y="396367"/>
                  </a:lnTo>
                  <a:lnTo>
                    <a:pt x="56896" y="392049"/>
                  </a:lnTo>
                  <a:lnTo>
                    <a:pt x="75692" y="380238"/>
                  </a:lnTo>
                  <a:lnTo>
                    <a:pt x="94361" y="365125"/>
                  </a:lnTo>
                  <a:lnTo>
                    <a:pt x="115188" y="346710"/>
                  </a:lnTo>
                  <a:lnTo>
                    <a:pt x="135762" y="325882"/>
                  </a:lnTo>
                  <a:lnTo>
                    <a:pt x="155575" y="308610"/>
                  </a:lnTo>
                  <a:lnTo>
                    <a:pt x="178562" y="289814"/>
                  </a:lnTo>
                  <a:lnTo>
                    <a:pt x="204850" y="267208"/>
                  </a:lnTo>
                  <a:lnTo>
                    <a:pt x="231139" y="244475"/>
                  </a:lnTo>
                  <a:lnTo>
                    <a:pt x="256412" y="225044"/>
                  </a:lnTo>
                  <a:lnTo>
                    <a:pt x="282575" y="204216"/>
                  </a:lnTo>
                  <a:lnTo>
                    <a:pt x="310007" y="183642"/>
                  </a:lnTo>
                  <a:lnTo>
                    <a:pt x="337312" y="164211"/>
                  </a:lnTo>
                  <a:lnTo>
                    <a:pt x="360425" y="145542"/>
                  </a:lnTo>
                  <a:lnTo>
                    <a:pt x="382015" y="127889"/>
                  </a:lnTo>
                  <a:lnTo>
                    <a:pt x="406146" y="112014"/>
                  </a:lnTo>
                  <a:lnTo>
                    <a:pt x="428117" y="95504"/>
                  </a:lnTo>
                  <a:lnTo>
                    <a:pt x="445770" y="81407"/>
                  </a:lnTo>
                  <a:lnTo>
                    <a:pt x="463042" y="69469"/>
                  </a:lnTo>
                  <a:lnTo>
                    <a:pt x="480568" y="57277"/>
                  </a:lnTo>
                  <a:lnTo>
                    <a:pt x="495046" y="46863"/>
                  </a:lnTo>
                  <a:lnTo>
                    <a:pt x="506857" y="37846"/>
                  </a:lnTo>
                  <a:lnTo>
                    <a:pt x="506857" y="37846"/>
                  </a:lnTo>
                  <a:lnTo>
                    <a:pt x="521335" y="28448"/>
                  </a:lnTo>
                  <a:lnTo>
                    <a:pt x="534288" y="17653"/>
                  </a:lnTo>
                  <a:lnTo>
                    <a:pt x="543306" y="6477"/>
                  </a:lnTo>
                  <a:lnTo>
                    <a:pt x="547624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30014" y="10861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1852929" y="1855723"/>
            <a:ext cx="967105" cy="274955"/>
            <a:chOff x="1852929" y="1855723"/>
            <a:chExt cx="967105" cy="274955"/>
          </a:xfrm>
        </p:grpSpPr>
        <p:sp>
          <p:nvSpPr>
            <p:cNvPr id="22" name="object 22"/>
            <p:cNvSpPr/>
            <p:nvPr/>
          </p:nvSpPr>
          <p:spPr>
            <a:xfrm>
              <a:off x="2037841" y="2078989"/>
              <a:ext cx="772795" cy="42545"/>
            </a:xfrm>
            <a:custGeom>
              <a:avLst/>
              <a:gdLst/>
              <a:ahLst/>
              <a:cxnLst/>
              <a:rect l="l" t="t" r="r" b="b"/>
              <a:pathLst>
                <a:path w="772794" h="42544">
                  <a:moveTo>
                    <a:pt x="0" y="4063"/>
                  </a:moveTo>
                  <a:lnTo>
                    <a:pt x="19431" y="7238"/>
                  </a:lnTo>
                  <a:lnTo>
                    <a:pt x="33781" y="12953"/>
                  </a:lnTo>
                  <a:lnTo>
                    <a:pt x="48894" y="18414"/>
                  </a:lnTo>
                  <a:lnTo>
                    <a:pt x="64388" y="23748"/>
                  </a:lnTo>
                  <a:lnTo>
                    <a:pt x="82041" y="29209"/>
                  </a:lnTo>
                  <a:lnTo>
                    <a:pt x="99313" y="31368"/>
                  </a:lnTo>
                  <a:lnTo>
                    <a:pt x="116966" y="30352"/>
                  </a:lnTo>
                  <a:lnTo>
                    <a:pt x="132080" y="26034"/>
                  </a:lnTo>
                  <a:lnTo>
                    <a:pt x="146431" y="21589"/>
                  </a:lnTo>
                  <a:lnTo>
                    <a:pt x="161544" y="15875"/>
                  </a:lnTo>
                  <a:lnTo>
                    <a:pt x="177037" y="10794"/>
                  </a:lnTo>
                  <a:lnTo>
                    <a:pt x="194690" y="6222"/>
                  </a:lnTo>
                  <a:lnTo>
                    <a:pt x="214502" y="2158"/>
                  </a:lnTo>
                  <a:lnTo>
                    <a:pt x="230758" y="0"/>
                  </a:lnTo>
                  <a:lnTo>
                    <a:pt x="248284" y="0"/>
                  </a:lnTo>
                  <a:lnTo>
                    <a:pt x="248284" y="0"/>
                  </a:lnTo>
                  <a:lnTo>
                    <a:pt x="265683" y="3301"/>
                  </a:lnTo>
                  <a:lnTo>
                    <a:pt x="284352" y="8381"/>
                  </a:lnTo>
                  <a:lnTo>
                    <a:pt x="301625" y="14858"/>
                  </a:lnTo>
                  <a:lnTo>
                    <a:pt x="317119" y="22351"/>
                  </a:lnTo>
                  <a:lnTo>
                    <a:pt x="331469" y="31368"/>
                  </a:lnTo>
                  <a:lnTo>
                    <a:pt x="346582" y="35686"/>
                  </a:lnTo>
                  <a:lnTo>
                    <a:pt x="363219" y="36829"/>
                  </a:lnTo>
                  <a:lnTo>
                    <a:pt x="381888" y="33146"/>
                  </a:lnTo>
                  <a:lnTo>
                    <a:pt x="403478" y="26034"/>
                  </a:lnTo>
                  <a:lnTo>
                    <a:pt x="423290" y="17271"/>
                  </a:lnTo>
                  <a:lnTo>
                    <a:pt x="442087" y="11937"/>
                  </a:lnTo>
                  <a:lnTo>
                    <a:pt x="461771" y="8381"/>
                  </a:lnTo>
                  <a:lnTo>
                    <a:pt x="482726" y="9778"/>
                  </a:lnTo>
                  <a:lnTo>
                    <a:pt x="501395" y="14858"/>
                  </a:lnTo>
                  <a:lnTo>
                    <a:pt x="516508" y="22351"/>
                  </a:lnTo>
                  <a:lnTo>
                    <a:pt x="531621" y="31368"/>
                  </a:lnTo>
                  <a:lnTo>
                    <a:pt x="552576" y="35686"/>
                  </a:lnTo>
                  <a:lnTo>
                    <a:pt x="575563" y="34670"/>
                  </a:lnTo>
                  <a:lnTo>
                    <a:pt x="597534" y="31368"/>
                  </a:lnTo>
                  <a:lnTo>
                    <a:pt x="619506" y="27050"/>
                  </a:lnTo>
                  <a:lnTo>
                    <a:pt x="638175" y="26034"/>
                  </a:lnTo>
                  <a:lnTo>
                    <a:pt x="654431" y="26034"/>
                  </a:lnTo>
                  <a:lnTo>
                    <a:pt x="672083" y="29209"/>
                  </a:lnTo>
                  <a:lnTo>
                    <a:pt x="687196" y="33146"/>
                  </a:lnTo>
                  <a:lnTo>
                    <a:pt x="703707" y="37845"/>
                  </a:lnTo>
                  <a:lnTo>
                    <a:pt x="719963" y="41147"/>
                  </a:lnTo>
                  <a:lnTo>
                    <a:pt x="734313" y="42163"/>
                  </a:lnTo>
                  <a:lnTo>
                    <a:pt x="734313" y="42163"/>
                  </a:lnTo>
                  <a:lnTo>
                    <a:pt x="743331" y="41147"/>
                  </a:lnTo>
                  <a:lnTo>
                    <a:pt x="759587" y="42163"/>
                  </a:lnTo>
                  <a:lnTo>
                    <a:pt x="772540" y="3898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52929" y="1855723"/>
              <a:ext cx="246633" cy="22174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5408" y="856132"/>
            <a:ext cx="6248747" cy="41060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50971" y="1296542"/>
            <a:ext cx="111887" cy="74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3975735" cy="616585"/>
            <a:chOff x="1212913" y="774134"/>
            <a:chExt cx="3975735" cy="616585"/>
          </a:xfrm>
        </p:grpSpPr>
        <p:sp>
          <p:nvSpPr>
            <p:cNvPr id="3" name="object 3"/>
            <p:cNvSpPr/>
            <p:nvPr/>
          </p:nvSpPr>
          <p:spPr>
            <a:xfrm>
              <a:off x="1234438" y="774134"/>
              <a:ext cx="3954021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74647" y="792479"/>
              <a:ext cx="367360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843654" cy="475615"/>
            </a:xfrm>
            <a:custGeom>
              <a:avLst/>
              <a:gdLst/>
              <a:ahLst/>
              <a:cxnLst/>
              <a:rect l="l" t="t" r="r" b="b"/>
              <a:pathLst>
                <a:path w="3843654" h="475615">
                  <a:moveTo>
                    <a:pt x="384352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764279" y="475488"/>
                  </a:lnTo>
                  <a:lnTo>
                    <a:pt x="3843528" y="396239"/>
                  </a:lnTo>
                  <a:lnTo>
                    <a:pt x="384352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8195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843654" cy="475615"/>
            </a:xfrm>
            <a:custGeom>
              <a:avLst/>
              <a:gdLst/>
              <a:ahLst/>
              <a:cxnLst/>
              <a:rect l="l" t="t" r="r" b="b"/>
              <a:pathLst>
                <a:path w="3843654" h="475615">
                  <a:moveTo>
                    <a:pt x="3764279" y="475488"/>
                  </a:moveTo>
                  <a:lnTo>
                    <a:pt x="3780154" y="412114"/>
                  </a:lnTo>
                  <a:lnTo>
                    <a:pt x="3843528" y="396239"/>
                  </a:lnTo>
                  <a:lnTo>
                    <a:pt x="3764279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843528" y="0"/>
                  </a:lnTo>
                  <a:lnTo>
                    <a:pt x="384352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3570604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13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Cranial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Nerves 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Sense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Organs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There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75" dirty="0">
                <a:solidFill>
                  <a:srgbClr val="CC0000"/>
                </a:solidFill>
                <a:latin typeface="Arial"/>
                <a:cs typeface="Arial"/>
              </a:rPr>
              <a:t>12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pairs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cranial</a:t>
            </a:r>
            <a:r>
              <a:rPr sz="1500" b="1" spc="-9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nerves</a:t>
            </a:r>
            <a:r>
              <a:rPr sz="1500" spc="-60" dirty="0">
                <a:latin typeface="Arial Black"/>
                <a:cs typeface="Arial Black"/>
              </a:rPr>
              <a:t>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Ear </a:t>
            </a:r>
            <a:r>
              <a:rPr sz="1500" spc="-185" dirty="0">
                <a:latin typeface="Arial Black"/>
                <a:cs typeface="Arial Black"/>
              </a:rPr>
              <a:t>has </a:t>
            </a:r>
            <a:r>
              <a:rPr sz="1500" spc="-200" dirty="0">
                <a:latin typeface="Arial Black"/>
                <a:cs typeface="Arial Black"/>
              </a:rPr>
              <a:t>a </a:t>
            </a:r>
            <a:r>
              <a:rPr sz="1500" spc="-160" dirty="0">
                <a:latin typeface="Arial Black"/>
                <a:cs typeface="Arial Black"/>
              </a:rPr>
              <a:t>single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auditory</a:t>
            </a:r>
            <a:r>
              <a:rPr sz="1500" b="1" spc="1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ossicle.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10" name="object 10"/>
          <p:cNvGrpSpPr/>
          <p:nvPr/>
        </p:nvGrpSpPr>
        <p:grpSpPr>
          <a:xfrm>
            <a:off x="2458720" y="1620265"/>
            <a:ext cx="2244725" cy="91440"/>
            <a:chOff x="2458720" y="1620265"/>
            <a:chExt cx="2244725" cy="91440"/>
          </a:xfrm>
        </p:grpSpPr>
        <p:sp>
          <p:nvSpPr>
            <p:cNvPr id="11" name="object 11"/>
            <p:cNvSpPr/>
            <p:nvPr/>
          </p:nvSpPr>
          <p:spPr>
            <a:xfrm>
              <a:off x="2468245" y="1629790"/>
              <a:ext cx="2193290" cy="72390"/>
            </a:xfrm>
            <a:custGeom>
              <a:avLst/>
              <a:gdLst/>
              <a:ahLst/>
              <a:cxnLst/>
              <a:rect l="l" t="t" r="r" b="b"/>
              <a:pathLst>
                <a:path w="2193290" h="72389">
                  <a:moveTo>
                    <a:pt x="0" y="24130"/>
                  </a:moveTo>
                  <a:lnTo>
                    <a:pt x="15493" y="25527"/>
                  </a:lnTo>
                  <a:lnTo>
                    <a:pt x="30987" y="27305"/>
                  </a:lnTo>
                  <a:lnTo>
                    <a:pt x="49784" y="31750"/>
                  </a:lnTo>
                  <a:lnTo>
                    <a:pt x="65912" y="39243"/>
                  </a:lnTo>
                  <a:lnTo>
                    <a:pt x="81406" y="47117"/>
                  </a:lnTo>
                  <a:lnTo>
                    <a:pt x="97917" y="54737"/>
                  </a:lnTo>
                  <a:lnTo>
                    <a:pt x="114173" y="61213"/>
                  </a:lnTo>
                  <a:lnTo>
                    <a:pt x="131444" y="65150"/>
                  </a:lnTo>
                  <a:lnTo>
                    <a:pt x="150113" y="67310"/>
                  </a:lnTo>
                  <a:lnTo>
                    <a:pt x="167767" y="66294"/>
                  </a:lnTo>
                  <a:lnTo>
                    <a:pt x="184404" y="63373"/>
                  </a:lnTo>
                  <a:lnTo>
                    <a:pt x="201675" y="57658"/>
                  </a:lnTo>
                  <a:lnTo>
                    <a:pt x="219329" y="51181"/>
                  </a:lnTo>
                  <a:lnTo>
                    <a:pt x="237998" y="43942"/>
                  </a:lnTo>
                  <a:lnTo>
                    <a:pt x="256412" y="35306"/>
                  </a:lnTo>
                  <a:lnTo>
                    <a:pt x="273938" y="26670"/>
                  </a:lnTo>
                  <a:lnTo>
                    <a:pt x="290575" y="18669"/>
                  </a:lnTo>
                  <a:lnTo>
                    <a:pt x="306705" y="12192"/>
                  </a:lnTo>
                  <a:lnTo>
                    <a:pt x="324357" y="6858"/>
                  </a:lnTo>
                  <a:lnTo>
                    <a:pt x="342773" y="3556"/>
                  </a:lnTo>
                  <a:lnTo>
                    <a:pt x="361442" y="1397"/>
                  </a:lnTo>
                  <a:lnTo>
                    <a:pt x="383413" y="0"/>
                  </a:lnTo>
                  <a:lnTo>
                    <a:pt x="383413" y="0"/>
                  </a:lnTo>
                  <a:lnTo>
                    <a:pt x="406527" y="1397"/>
                  </a:lnTo>
                  <a:lnTo>
                    <a:pt x="430656" y="4699"/>
                  </a:lnTo>
                  <a:lnTo>
                    <a:pt x="450342" y="10033"/>
                  </a:lnTo>
                  <a:lnTo>
                    <a:pt x="467994" y="18669"/>
                  </a:lnTo>
                  <a:lnTo>
                    <a:pt x="484250" y="27305"/>
                  </a:lnTo>
                  <a:lnTo>
                    <a:pt x="499363" y="35306"/>
                  </a:lnTo>
                  <a:lnTo>
                    <a:pt x="514857" y="42545"/>
                  </a:lnTo>
                  <a:lnTo>
                    <a:pt x="531368" y="49022"/>
                  </a:lnTo>
                  <a:lnTo>
                    <a:pt x="548640" y="55753"/>
                  </a:lnTo>
                  <a:lnTo>
                    <a:pt x="568452" y="61213"/>
                  </a:lnTo>
                  <a:lnTo>
                    <a:pt x="589407" y="64388"/>
                  </a:lnTo>
                  <a:lnTo>
                    <a:pt x="589407" y="64388"/>
                  </a:lnTo>
                  <a:lnTo>
                    <a:pt x="611378" y="63373"/>
                  </a:lnTo>
                  <a:lnTo>
                    <a:pt x="636524" y="58674"/>
                  </a:lnTo>
                  <a:lnTo>
                    <a:pt x="662813" y="53594"/>
                  </a:lnTo>
                  <a:lnTo>
                    <a:pt x="687578" y="47117"/>
                  </a:lnTo>
                  <a:lnTo>
                    <a:pt x="713867" y="40386"/>
                  </a:lnTo>
                  <a:lnTo>
                    <a:pt x="738378" y="33909"/>
                  </a:lnTo>
                  <a:lnTo>
                    <a:pt x="761111" y="29463"/>
                  </a:lnTo>
                  <a:lnTo>
                    <a:pt x="786257" y="26670"/>
                  </a:lnTo>
                  <a:lnTo>
                    <a:pt x="813689" y="24130"/>
                  </a:lnTo>
                  <a:lnTo>
                    <a:pt x="839216" y="24130"/>
                  </a:lnTo>
                  <a:lnTo>
                    <a:pt x="839216" y="24130"/>
                  </a:lnTo>
                  <a:lnTo>
                    <a:pt x="862965" y="25527"/>
                  </a:lnTo>
                  <a:lnTo>
                    <a:pt x="885952" y="28448"/>
                  </a:lnTo>
                  <a:lnTo>
                    <a:pt x="910082" y="32766"/>
                  </a:lnTo>
                  <a:lnTo>
                    <a:pt x="929513" y="38227"/>
                  </a:lnTo>
                  <a:lnTo>
                    <a:pt x="947166" y="42545"/>
                  </a:lnTo>
                  <a:lnTo>
                    <a:pt x="962659" y="47117"/>
                  </a:lnTo>
                  <a:lnTo>
                    <a:pt x="979296" y="51181"/>
                  </a:lnTo>
                  <a:lnTo>
                    <a:pt x="998728" y="56515"/>
                  </a:lnTo>
                  <a:lnTo>
                    <a:pt x="1019556" y="62230"/>
                  </a:lnTo>
                  <a:lnTo>
                    <a:pt x="1041527" y="67310"/>
                  </a:lnTo>
                  <a:lnTo>
                    <a:pt x="1065657" y="70866"/>
                  </a:lnTo>
                  <a:lnTo>
                    <a:pt x="1089787" y="72009"/>
                  </a:lnTo>
                  <a:lnTo>
                    <a:pt x="1112393" y="70866"/>
                  </a:lnTo>
                  <a:lnTo>
                    <a:pt x="1134364" y="67310"/>
                  </a:lnTo>
                  <a:lnTo>
                    <a:pt x="1155319" y="63373"/>
                  </a:lnTo>
                  <a:lnTo>
                    <a:pt x="1173988" y="57658"/>
                  </a:lnTo>
                  <a:lnTo>
                    <a:pt x="1193800" y="52578"/>
                  </a:lnTo>
                  <a:lnTo>
                    <a:pt x="1212215" y="46100"/>
                  </a:lnTo>
                  <a:lnTo>
                    <a:pt x="1234058" y="40386"/>
                  </a:lnTo>
                  <a:lnTo>
                    <a:pt x="1255014" y="33909"/>
                  </a:lnTo>
                  <a:lnTo>
                    <a:pt x="1279144" y="29463"/>
                  </a:lnTo>
                  <a:lnTo>
                    <a:pt x="1302131" y="26670"/>
                  </a:lnTo>
                  <a:lnTo>
                    <a:pt x="1323085" y="22987"/>
                  </a:lnTo>
                  <a:lnTo>
                    <a:pt x="1341374" y="20828"/>
                  </a:lnTo>
                  <a:lnTo>
                    <a:pt x="1359027" y="19812"/>
                  </a:lnTo>
                  <a:lnTo>
                    <a:pt x="1379982" y="19812"/>
                  </a:lnTo>
                  <a:lnTo>
                    <a:pt x="1399413" y="20828"/>
                  </a:lnTo>
                  <a:lnTo>
                    <a:pt x="1420241" y="22987"/>
                  </a:lnTo>
                  <a:lnTo>
                    <a:pt x="1441069" y="27305"/>
                  </a:lnTo>
                  <a:lnTo>
                    <a:pt x="1463040" y="32766"/>
                  </a:lnTo>
                  <a:lnTo>
                    <a:pt x="1483614" y="39243"/>
                  </a:lnTo>
                  <a:lnTo>
                    <a:pt x="1504442" y="44958"/>
                  </a:lnTo>
                  <a:lnTo>
                    <a:pt x="1524254" y="49022"/>
                  </a:lnTo>
                  <a:lnTo>
                    <a:pt x="1543050" y="51181"/>
                  </a:lnTo>
                  <a:lnTo>
                    <a:pt x="1563878" y="52578"/>
                  </a:lnTo>
                  <a:lnTo>
                    <a:pt x="1563878" y="52578"/>
                  </a:lnTo>
                  <a:lnTo>
                    <a:pt x="1583308" y="51181"/>
                  </a:lnTo>
                  <a:lnTo>
                    <a:pt x="1604264" y="47117"/>
                  </a:lnTo>
                  <a:lnTo>
                    <a:pt x="1625092" y="41402"/>
                  </a:lnTo>
                  <a:lnTo>
                    <a:pt x="1644522" y="33909"/>
                  </a:lnTo>
                  <a:lnTo>
                    <a:pt x="1662176" y="26670"/>
                  </a:lnTo>
                  <a:lnTo>
                    <a:pt x="1678685" y="19812"/>
                  </a:lnTo>
                  <a:lnTo>
                    <a:pt x="1694180" y="15494"/>
                  </a:lnTo>
                  <a:lnTo>
                    <a:pt x="1710435" y="12192"/>
                  </a:lnTo>
                  <a:lnTo>
                    <a:pt x="1726565" y="10033"/>
                  </a:lnTo>
                  <a:lnTo>
                    <a:pt x="1745360" y="7874"/>
                  </a:lnTo>
                  <a:lnTo>
                    <a:pt x="1764030" y="7874"/>
                  </a:lnTo>
                  <a:lnTo>
                    <a:pt x="1764030" y="7874"/>
                  </a:lnTo>
                  <a:lnTo>
                    <a:pt x="1783460" y="9017"/>
                  </a:lnTo>
                  <a:lnTo>
                    <a:pt x="1802257" y="10033"/>
                  </a:lnTo>
                  <a:lnTo>
                    <a:pt x="1821942" y="11175"/>
                  </a:lnTo>
                  <a:lnTo>
                    <a:pt x="1843913" y="14350"/>
                  </a:lnTo>
                  <a:lnTo>
                    <a:pt x="1864868" y="17653"/>
                  </a:lnTo>
                  <a:lnTo>
                    <a:pt x="1883156" y="21971"/>
                  </a:lnTo>
                  <a:lnTo>
                    <a:pt x="1899793" y="25527"/>
                  </a:lnTo>
                  <a:lnTo>
                    <a:pt x="1917445" y="27305"/>
                  </a:lnTo>
                  <a:lnTo>
                    <a:pt x="1936115" y="28448"/>
                  </a:lnTo>
                  <a:lnTo>
                    <a:pt x="1954530" y="27305"/>
                  </a:lnTo>
                  <a:lnTo>
                    <a:pt x="1973199" y="24130"/>
                  </a:lnTo>
                  <a:lnTo>
                    <a:pt x="1990852" y="19812"/>
                  </a:lnTo>
                  <a:lnTo>
                    <a:pt x="2006981" y="15494"/>
                  </a:lnTo>
                  <a:lnTo>
                    <a:pt x="2025777" y="12192"/>
                  </a:lnTo>
                  <a:lnTo>
                    <a:pt x="2044445" y="11175"/>
                  </a:lnTo>
                  <a:lnTo>
                    <a:pt x="2062860" y="12192"/>
                  </a:lnTo>
                  <a:lnTo>
                    <a:pt x="2080514" y="15494"/>
                  </a:lnTo>
                  <a:lnTo>
                    <a:pt x="2096643" y="19812"/>
                  </a:lnTo>
                  <a:lnTo>
                    <a:pt x="2112137" y="24130"/>
                  </a:lnTo>
                  <a:lnTo>
                    <a:pt x="2128774" y="27305"/>
                  </a:lnTo>
                  <a:lnTo>
                    <a:pt x="2144903" y="29463"/>
                  </a:lnTo>
                  <a:lnTo>
                    <a:pt x="2159381" y="29463"/>
                  </a:lnTo>
                  <a:lnTo>
                    <a:pt x="2159381" y="29463"/>
                  </a:lnTo>
                  <a:lnTo>
                    <a:pt x="2171192" y="28448"/>
                  </a:lnTo>
                  <a:lnTo>
                    <a:pt x="2181987" y="27305"/>
                  </a:lnTo>
                  <a:lnTo>
                    <a:pt x="2193163" y="2298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3191" y="164744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5406390" y="859281"/>
            <a:ext cx="1246378" cy="11518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26054" y="1315211"/>
            <a:ext cx="253365" cy="125095"/>
          </a:xfrm>
          <a:custGeom>
            <a:avLst/>
            <a:gdLst/>
            <a:ahLst/>
            <a:cxnLst/>
            <a:rect l="l" t="t" r="r" b="b"/>
            <a:pathLst>
              <a:path w="253364" h="125094">
                <a:moveTo>
                  <a:pt x="0" y="101853"/>
                </a:moveTo>
                <a:lnTo>
                  <a:pt x="0" y="101853"/>
                </a:lnTo>
                <a:lnTo>
                  <a:pt x="5460" y="106172"/>
                </a:lnTo>
                <a:lnTo>
                  <a:pt x="12953" y="110871"/>
                </a:lnTo>
                <a:lnTo>
                  <a:pt x="19812" y="115824"/>
                </a:lnTo>
                <a:lnTo>
                  <a:pt x="28447" y="122682"/>
                </a:lnTo>
                <a:lnTo>
                  <a:pt x="41401" y="124840"/>
                </a:lnTo>
                <a:lnTo>
                  <a:pt x="58038" y="122682"/>
                </a:lnTo>
                <a:lnTo>
                  <a:pt x="74548" y="115188"/>
                </a:lnTo>
                <a:lnTo>
                  <a:pt x="96519" y="100711"/>
                </a:lnTo>
                <a:lnTo>
                  <a:pt x="121666" y="82423"/>
                </a:lnTo>
                <a:lnTo>
                  <a:pt x="147955" y="63626"/>
                </a:lnTo>
                <a:lnTo>
                  <a:pt x="169544" y="49657"/>
                </a:lnTo>
                <a:lnTo>
                  <a:pt x="190499" y="37719"/>
                </a:lnTo>
                <a:lnTo>
                  <a:pt x="214630" y="25908"/>
                </a:lnTo>
                <a:lnTo>
                  <a:pt x="237617" y="12573"/>
                </a:lnTo>
                <a:lnTo>
                  <a:pt x="25311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54654" y="1856231"/>
            <a:ext cx="1252855" cy="59690"/>
          </a:xfrm>
          <a:custGeom>
            <a:avLst/>
            <a:gdLst/>
            <a:ahLst/>
            <a:cxnLst/>
            <a:rect l="l" t="t" r="r" b="b"/>
            <a:pathLst>
              <a:path w="1252854" h="59689">
                <a:moveTo>
                  <a:pt x="0" y="0"/>
                </a:moveTo>
                <a:lnTo>
                  <a:pt x="0" y="0"/>
                </a:lnTo>
                <a:lnTo>
                  <a:pt x="13969" y="3937"/>
                </a:lnTo>
                <a:lnTo>
                  <a:pt x="29463" y="11556"/>
                </a:lnTo>
                <a:lnTo>
                  <a:pt x="47117" y="19050"/>
                </a:lnTo>
                <a:lnTo>
                  <a:pt x="65912" y="24891"/>
                </a:lnTo>
                <a:lnTo>
                  <a:pt x="87502" y="28066"/>
                </a:lnTo>
                <a:lnTo>
                  <a:pt x="110489" y="28066"/>
                </a:lnTo>
                <a:lnTo>
                  <a:pt x="134619" y="24891"/>
                </a:lnTo>
                <a:lnTo>
                  <a:pt x="155194" y="20192"/>
                </a:lnTo>
                <a:lnTo>
                  <a:pt x="175259" y="14731"/>
                </a:lnTo>
                <a:lnTo>
                  <a:pt x="193675" y="10413"/>
                </a:lnTo>
                <a:lnTo>
                  <a:pt x="211327" y="7619"/>
                </a:lnTo>
                <a:lnTo>
                  <a:pt x="229615" y="5079"/>
                </a:lnTo>
                <a:lnTo>
                  <a:pt x="248412" y="5079"/>
                </a:lnTo>
                <a:lnTo>
                  <a:pt x="248412" y="5079"/>
                </a:lnTo>
                <a:lnTo>
                  <a:pt x="267081" y="8636"/>
                </a:lnTo>
                <a:lnTo>
                  <a:pt x="285876" y="14731"/>
                </a:lnTo>
                <a:lnTo>
                  <a:pt x="304165" y="22732"/>
                </a:lnTo>
                <a:lnTo>
                  <a:pt x="326135" y="30987"/>
                </a:lnTo>
                <a:lnTo>
                  <a:pt x="348106" y="38480"/>
                </a:lnTo>
                <a:lnTo>
                  <a:pt x="368934" y="44322"/>
                </a:lnTo>
                <a:lnTo>
                  <a:pt x="393065" y="46100"/>
                </a:lnTo>
                <a:lnTo>
                  <a:pt x="419354" y="45338"/>
                </a:lnTo>
                <a:lnTo>
                  <a:pt x="446785" y="42163"/>
                </a:lnTo>
                <a:lnTo>
                  <a:pt x="473074" y="37464"/>
                </a:lnTo>
                <a:lnTo>
                  <a:pt x="495045" y="33527"/>
                </a:lnTo>
                <a:lnTo>
                  <a:pt x="519048" y="28828"/>
                </a:lnTo>
                <a:lnTo>
                  <a:pt x="542924" y="28066"/>
                </a:lnTo>
                <a:lnTo>
                  <a:pt x="566293" y="28828"/>
                </a:lnTo>
                <a:lnTo>
                  <a:pt x="586740" y="34543"/>
                </a:lnTo>
                <a:lnTo>
                  <a:pt x="605535" y="40004"/>
                </a:lnTo>
                <a:lnTo>
                  <a:pt x="623189" y="46100"/>
                </a:lnTo>
                <a:lnTo>
                  <a:pt x="643635" y="51815"/>
                </a:lnTo>
                <a:lnTo>
                  <a:pt x="663447" y="55752"/>
                </a:lnTo>
                <a:lnTo>
                  <a:pt x="682879" y="56895"/>
                </a:lnTo>
                <a:lnTo>
                  <a:pt x="706373" y="56895"/>
                </a:lnTo>
                <a:lnTo>
                  <a:pt x="726820" y="55117"/>
                </a:lnTo>
                <a:lnTo>
                  <a:pt x="744473" y="51815"/>
                </a:lnTo>
                <a:lnTo>
                  <a:pt x="763143" y="48259"/>
                </a:lnTo>
                <a:lnTo>
                  <a:pt x="784732" y="43179"/>
                </a:lnTo>
                <a:lnTo>
                  <a:pt x="805687" y="38480"/>
                </a:lnTo>
                <a:lnTo>
                  <a:pt x="827658" y="37464"/>
                </a:lnTo>
                <a:lnTo>
                  <a:pt x="827658" y="37464"/>
                </a:lnTo>
                <a:lnTo>
                  <a:pt x="851789" y="38480"/>
                </a:lnTo>
                <a:lnTo>
                  <a:pt x="878078" y="42163"/>
                </a:lnTo>
                <a:lnTo>
                  <a:pt x="903223" y="45338"/>
                </a:lnTo>
                <a:lnTo>
                  <a:pt x="925194" y="48259"/>
                </a:lnTo>
                <a:lnTo>
                  <a:pt x="947166" y="52958"/>
                </a:lnTo>
                <a:lnTo>
                  <a:pt x="971931" y="56895"/>
                </a:lnTo>
                <a:lnTo>
                  <a:pt x="995425" y="59435"/>
                </a:lnTo>
                <a:lnTo>
                  <a:pt x="1018032" y="59435"/>
                </a:lnTo>
                <a:lnTo>
                  <a:pt x="1040003" y="56895"/>
                </a:lnTo>
                <a:lnTo>
                  <a:pt x="1059815" y="53974"/>
                </a:lnTo>
                <a:lnTo>
                  <a:pt x="1079627" y="50799"/>
                </a:lnTo>
                <a:lnTo>
                  <a:pt x="1101217" y="46100"/>
                </a:lnTo>
                <a:lnTo>
                  <a:pt x="1124584" y="43179"/>
                </a:lnTo>
                <a:lnTo>
                  <a:pt x="1145158" y="41020"/>
                </a:lnTo>
                <a:lnTo>
                  <a:pt x="1163828" y="40004"/>
                </a:lnTo>
                <a:lnTo>
                  <a:pt x="1179321" y="40004"/>
                </a:lnTo>
                <a:lnTo>
                  <a:pt x="1179321" y="40004"/>
                </a:lnTo>
                <a:lnTo>
                  <a:pt x="1195578" y="41020"/>
                </a:lnTo>
                <a:lnTo>
                  <a:pt x="1212849" y="44322"/>
                </a:lnTo>
                <a:lnTo>
                  <a:pt x="1232661" y="49656"/>
                </a:lnTo>
                <a:lnTo>
                  <a:pt x="1252473" y="539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94504" y="1922144"/>
            <a:ext cx="8255" cy="12700"/>
          </a:xfrm>
          <a:custGeom>
            <a:avLst/>
            <a:gdLst/>
            <a:ahLst/>
            <a:cxnLst/>
            <a:rect l="l" t="t" r="r" b="b"/>
            <a:pathLst>
              <a:path w="8254" h="12700">
                <a:moveTo>
                  <a:pt x="0" y="0"/>
                </a:moveTo>
                <a:lnTo>
                  <a:pt x="8000" y="121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868930" cy="616585"/>
            <a:chOff x="1213103" y="774134"/>
            <a:chExt cx="286893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84759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7591" y="792479"/>
              <a:ext cx="270129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737485" cy="475615"/>
            </a:xfrm>
            <a:custGeom>
              <a:avLst/>
              <a:gdLst/>
              <a:ahLst/>
              <a:cxnLst/>
              <a:rect l="l" t="t" r="r" b="b"/>
              <a:pathLst>
                <a:path w="2737485" h="475615">
                  <a:moveTo>
                    <a:pt x="273710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57856" y="475488"/>
                  </a:lnTo>
                  <a:lnTo>
                    <a:pt x="2737104" y="396239"/>
                  </a:lnTo>
                  <a:lnTo>
                    <a:pt x="273710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7553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737485" cy="475615"/>
            </a:xfrm>
            <a:custGeom>
              <a:avLst/>
              <a:gdLst/>
              <a:ahLst/>
              <a:cxnLst/>
              <a:rect l="l" t="t" r="r" b="b"/>
              <a:pathLst>
                <a:path w="2737485" h="475615">
                  <a:moveTo>
                    <a:pt x="2657856" y="475488"/>
                  </a:moveTo>
                  <a:lnTo>
                    <a:pt x="2673731" y="412114"/>
                  </a:lnTo>
                  <a:lnTo>
                    <a:pt x="2737104" y="396239"/>
                  </a:lnTo>
                  <a:lnTo>
                    <a:pt x="265785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737104" y="0"/>
                  </a:lnTo>
                  <a:lnTo>
                    <a:pt x="273710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57593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Gonoducts </a:t>
            </a:r>
            <a:r>
              <a:rPr sz="1500" spc="-175" dirty="0">
                <a:latin typeface="Arial Black"/>
                <a:cs typeface="Arial Black"/>
              </a:rPr>
              <a:t>lead </a:t>
            </a:r>
            <a:r>
              <a:rPr sz="1500" spc="-155" dirty="0">
                <a:latin typeface="Arial Black"/>
                <a:cs typeface="Arial Black"/>
              </a:rPr>
              <a:t>into</a:t>
            </a:r>
            <a:r>
              <a:rPr sz="1500" spc="-55" dirty="0">
                <a:latin typeface="Arial Black"/>
                <a:cs typeface="Arial Black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cloaca.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Males </a:t>
            </a:r>
            <a:r>
              <a:rPr sz="1500" spc="-165" dirty="0">
                <a:latin typeface="Arial Black"/>
                <a:cs typeface="Arial Black"/>
              </a:rPr>
              <a:t>generally </a:t>
            </a:r>
            <a:r>
              <a:rPr sz="1500" spc="-180" dirty="0">
                <a:latin typeface="Arial Black"/>
                <a:cs typeface="Arial Black"/>
              </a:rPr>
              <a:t>have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copulatory</a:t>
            </a:r>
            <a:r>
              <a:rPr sz="1500" b="1" spc="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organs.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Most </a:t>
            </a:r>
            <a:r>
              <a:rPr sz="1500" spc="-160" dirty="0">
                <a:latin typeface="Arial Black"/>
                <a:cs typeface="Arial Black"/>
              </a:rPr>
              <a:t>forms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oviparous, </a:t>
            </a:r>
            <a:r>
              <a:rPr sz="1500" spc="-195" dirty="0">
                <a:latin typeface="Arial Black"/>
                <a:cs typeface="Arial Black"/>
              </a:rPr>
              <a:t>some </a:t>
            </a:r>
            <a:r>
              <a:rPr sz="1500" spc="-190" dirty="0">
                <a:latin typeface="Arial Black"/>
                <a:cs typeface="Arial Black"/>
              </a:rPr>
              <a:t>are</a:t>
            </a:r>
            <a:r>
              <a:rPr sz="1500" spc="3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ovoviviparous.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Eggs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permeable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to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gases </a:t>
            </a:r>
            <a:r>
              <a:rPr sz="1500" spc="-145" dirty="0">
                <a:latin typeface="Arial Black"/>
                <a:cs typeface="Arial Black"/>
              </a:rPr>
              <a:t>but </a:t>
            </a:r>
            <a:r>
              <a:rPr sz="1500" spc="-155" dirty="0">
                <a:latin typeface="Arial Black"/>
                <a:cs typeface="Arial Black"/>
              </a:rPr>
              <a:t>not </a:t>
            </a:r>
            <a:r>
              <a:rPr sz="1500" spc="-165" dirty="0">
                <a:latin typeface="Arial Black"/>
                <a:cs typeface="Arial Black"/>
              </a:rPr>
              <a:t>to</a:t>
            </a:r>
            <a:r>
              <a:rPr sz="1500" spc="-3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water.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Eggs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spc="-165" dirty="0">
                <a:latin typeface="Arial Black"/>
                <a:cs typeface="Arial Black"/>
              </a:rPr>
              <a:t>large </a:t>
            </a:r>
            <a:r>
              <a:rPr sz="1500" spc="-150" dirty="0">
                <a:latin typeface="Arial Black"/>
                <a:cs typeface="Arial Black"/>
              </a:rPr>
              <a:t>with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abundant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yolk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leathery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or limy</a:t>
            </a:r>
            <a:r>
              <a:rPr sz="1500" b="1" spc="1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shell.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6035040" y="2740151"/>
            <a:ext cx="2740152" cy="2218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64130" y="1639950"/>
            <a:ext cx="996315" cy="55880"/>
          </a:xfrm>
          <a:custGeom>
            <a:avLst/>
            <a:gdLst/>
            <a:ahLst/>
            <a:cxnLst/>
            <a:rect l="l" t="t" r="r" b="b"/>
            <a:pathLst>
              <a:path w="996314" h="55880">
                <a:moveTo>
                  <a:pt x="9651" y="4318"/>
                </a:moveTo>
                <a:lnTo>
                  <a:pt x="9651" y="4318"/>
                </a:lnTo>
                <a:lnTo>
                  <a:pt x="0" y="6476"/>
                </a:lnTo>
                <a:lnTo>
                  <a:pt x="0" y="6476"/>
                </a:lnTo>
                <a:lnTo>
                  <a:pt x="4318" y="15112"/>
                </a:lnTo>
                <a:lnTo>
                  <a:pt x="13969" y="18287"/>
                </a:lnTo>
                <a:lnTo>
                  <a:pt x="28448" y="19431"/>
                </a:lnTo>
                <a:lnTo>
                  <a:pt x="47117" y="21589"/>
                </a:lnTo>
                <a:lnTo>
                  <a:pt x="60070" y="26288"/>
                </a:lnTo>
                <a:lnTo>
                  <a:pt x="75564" y="33400"/>
                </a:lnTo>
                <a:lnTo>
                  <a:pt x="91820" y="41021"/>
                </a:lnTo>
                <a:lnTo>
                  <a:pt x="105791" y="47498"/>
                </a:lnTo>
                <a:lnTo>
                  <a:pt x="120268" y="52197"/>
                </a:lnTo>
                <a:lnTo>
                  <a:pt x="134238" y="53212"/>
                </a:lnTo>
                <a:lnTo>
                  <a:pt x="148589" y="52197"/>
                </a:lnTo>
                <a:lnTo>
                  <a:pt x="165226" y="47498"/>
                </a:lnTo>
                <a:lnTo>
                  <a:pt x="183514" y="41021"/>
                </a:lnTo>
                <a:lnTo>
                  <a:pt x="202311" y="35940"/>
                </a:lnTo>
                <a:lnTo>
                  <a:pt x="222123" y="31242"/>
                </a:lnTo>
                <a:lnTo>
                  <a:pt x="241935" y="26288"/>
                </a:lnTo>
                <a:lnTo>
                  <a:pt x="261366" y="22606"/>
                </a:lnTo>
                <a:lnTo>
                  <a:pt x="282194" y="22606"/>
                </a:lnTo>
                <a:lnTo>
                  <a:pt x="302006" y="22606"/>
                </a:lnTo>
                <a:lnTo>
                  <a:pt x="322580" y="26288"/>
                </a:lnTo>
                <a:lnTo>
                  <a:pt x="343788" y="31242"/>
                </a:lnTo>
                <a:lnTo>
                  <a:pt x="365379" y="35940"/>
                </a:lnTo>
                <a:lnTo>
                  <a:pt x="384048" y="41021"/>
                </a:lnTo>
                <a:lnTo>
                  <a:pt x="401700" y="45720"/>
                </a:lnTo>
                <a:lnTo>
                  <a:pt x="418338" y="49657"/>
                </a:lnTo>
                <a:lnTo>
                  <a:pt x="435610" y="53212"/>
                </a:lnTo>
                <a:lnTo>
                  <a:pt x="455421" y="55372"/>
                </a:lnTo>
                <a:lnTo>
                  <a:pt x="475106" y="55372"/>
                </a:lnTo>
                <a:lnTo>
                  <a:pt x="475106" y="55372"/>
                </a:lnTo>
                <a:lnTo>
                  <a:pt x="494664" y="53212"/>
                </a:lnTo>
                <a:lnTo>
                  <a:pt x="513333" y="49657"/>
                </a:lnTo>
                <a:lnTo>
                  <a:pt x="533907" y="44576"/>
                </a:lnTo>
                <a:lnTo>
                  <a:pt x="554736" y="38100"/>
                </a:lnTo>
                <a:lnTo>
                  <a:pt x="575563" y="32385"/>
                </a:lnTo>
                <a:lnTo>
                  <a:pt x="596519" y="28448"/>
                </a:lnTo>
                <a:lnTo>
                  <a:pt x="616331" y="23749"/>
                </a:lnTo>
                <a:lnTo>
                  <a:pt x="635762" y="20447"/>
                </a:lnTo>
                <a:lnTo>
                  <a:pt x="655574" y="17652"/>
                </a:lnTo>
                <a:lnTo>
                  <a:pt x="674243" y="12953"/>
                </a:lnTo>
                <a:lnTo>
                  <a:pt x="693674" y="7493"/>
                </a:lnTo>
                <a:lnTo>
                  <a:pt x="716026" y="4318"/>
                </a:lnTo>
                <a:lnTo>
                  <a:pt x="739775" y="1015"/>
                </a:lnTo>
                <a:lnTo>
                  <a:pt x="760602" y="0"/>
                </a:lnTo>
                <a:lnTo>
                  <a:pt x="780414" y="0"/>
                </a:lnTo>
                <a:lnTo>
                  <a:pt x="799211" y="1015"/>
                </a:lnTo>
                <a:lnTo>
                  <a:pt x="815339" y="3175"/>
                </a:lnTo>
                <a:lnTo>
                  <a:pt x="830833" y="6476"/>
                </a:lnTo>
                <a:lnTo>
                  <a:pt x="847089" y="9651"/>
                </a:lnTo>
                <a:lnTo>
                  <a:pt x="864743" y="12953"/>
                </a:lnTo>
                <a:lnTo>
                  <a:pt x="885570" y="16510"/>
                </a:lnTo>
                <a:lnTo>
                  <a:pt x="907161" y="18287"/>
                </a:lnTo>
                <a:lnTo>
                  <a:pt x="928369" y="18287"/>
                </a:lnTo>
                <a:lnTo>
                  <a:pt x="945642" y="18287"/>
                </a:lnTo>
                <a:lnTo>
                  <a:pt x="961898" y="19431"/>
                </a:lnTo>
                <a:lnTo>
                  <a:pt x="977392" y="20447"/>
                </a:lnTo>
                <a:lnTo>
                  <a:pt x="996061" y="1765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74821" y="1370329"/>
            <a:ext cx="701040" cy="382270"/>
          </a:xfrm>
          <a:custGeom>
            <a:avLst/>
            <a:gdLst/>
            <a:ahLst/>
            <a:cxnLst/>
            <a:rect l="l" t="t" r="r" b="b"/>
            <a:pathLst>
              <a:path w="701039" h="382269">
                <a:moveTo>
                  <a:pt x="342645" y="29464"/>
                </a:moveTo>
                <a:lnTo>
                  <a:pt x="342645" y="29464"/>
                </a:lnTo>
                <a:lnTo>
                  <a:pt x="187198" y="0"/>
                </a:lnTo>
                <a:lnTo>
                  <a:pt x="166242" y="0"/>
                </a:lnTo>
                <a:lnTo>
                  <a:pt x="147954" y="2413"/>
                </a:lnTo>
                <a:lnTo>
                  <a:pt x="0" y="179197"/>
                </a:lnTo>
                <a:lnTo>
                  <a:pt x="0" y="179197"/>
                </a:lnTo>
                <a:lnTo>
                  <a:pt x="1015" y="198628"/>
                </a:lnTo>
                <a:lnTo>
                  <a:pt x="3175" y="218440"/>
                </a:lnTo>
                <a:lnTo>
                  <a:pt x="7492" y="236855"/>
                </a:lnTo>
                <a:lnTo>
                  <a:pt x="15493" y="256667"/>
                </a:lnTo>
                <a:lnTo>
                  <a:pt x="26288" y="271780"/>
                </a:lnTo>
                <a:lnTo>
                  <a:pt x="35940" y="283591"/>
                </a:lnTo>
                <a:lnTo>
                  <a:pt x="47116" y="294386"/>
                </a:lnTo>
                <a:lnTo>
                  <a:pt x="57912" y="306705"/>
                </a:lnTo>
                <a:lnTo>
                  <a:pt x="70103" y="316357"/>
                </a:lnTo>
                <a:lnTo>
                  <a:pt x="82041" y="323977"/>
                </a:lnTo>
                <a:lnTo>
                  <a:pt x="96392" y="330073"/>
                </a:lnTo>
                <a:lnTo>
                  <a:pt x="109347" y="335407"/>
                </a:lnTo>
                <a:lnTo>
                  <a:pt x="125983" y="341249"/>
                </a:lnTo>
                <a:lnTo>
                  <a:pt x="144652" y="347726"/>
                </a:lnTo>
                <a:lnTo>
                  <a:pt x="163449" y="354965"/>
                </a:lnTo>
                <a:lnTo>
                  <a:pt x="182879" y="361696"/>
                </a:lnTo>
                <a:lnTo>
                  <a:pt x="203707" y="367157"/>
                </a:lnTo>
                <a:lnTo>
                  <a:pt x="226822" y="371475"/>
                </a:lnTo>
                <a:lnTo>
                  <a:pt x="250570" y="374650"/>
                </a:lnTo>
                <a:lnTo>
                  <a:pt x="277113" y="378333"/>
                </a:lnTo>
                <a:lnTo>
                  <a:pt x="304545" y="380111"/>
                </a:lnTo>
                <a:lnTo>
                  <a:pt x="331850" y="381127"/>
                </a:lnTo>
                <a:lnTo>
                  <a:pt x="359282" y="382270"/>
                </a:lnTo>
                <a:lnTo>
                  <a:pt x="385572" y="382270"/>
                </a:lnTo>
                <a:lnTo>
                  <a:pt x="408177" y="381127"/>
                </a:lnTo>
                <a:lnTo>
                  <a:pt x="429132" y="381127"/>
                </a:lnTo>
                <a:lnTo>
                  <a:pt x="447801" y="380111"/>
                </a:lnTo>
                <a:lnTo>
                  <a:pt x="466216" y="379349"/>
                </a:lnTo>
                <a:lnTo>
                  <a:pt x="484886" y="375793"/>
                </a:lnTo>
                <a:lnTo>
                  <a:pt x="505713" y="372491"/>
                </a:lnTo>
                <a:lnTo>
                  <a:pt x="528827" y="368173"/>
                </a:lnTo>
                <a:lnTo>
                  <a:pt x="551814" y="361696"/>
                </a:lnTo>
                <a:lnTo>
                  <a:pt x="572769" y="354965"/>
                </a:lnTo>
                <a:lnTo>
                  <a:pt x="590423" y="346202"/>
                </a:lnTo>
                <a:lnTo>
                  <a:pt x="607694" y="339090"/>
                </a:lnTo>
                <a:lnTo>
                  <a:pt x="624966" y="328930"/>
                </a:lnTo>
                <a:lnTo>
                  <a:pt x="643636" y="317119"/>
                </a:lnTo>
                <a:lnTo>
                  <a:pt x="662304" y="303022"/>
                </a:lnTo>
                <a:lnTo>
                  <a:pt x="676782" y="287909"/>
                </a:lnTo>
                <a:lnTo>
                  <a:pt x="688593" y="273939"/>
                </a:lnTo>
                <a:lnTo>
                  <a:pt x="696213" y="258826"/>
                </a:lnTo>
                <a:lnTo>
                  <a:pt x="700913" y="243332"/>
                </a:lnTo>
                <a:lnTo>
                  <a:pt x="700913" y="224917"/>
                </a:lnTo>
                <a:lnTo>
                  <a:pt x="697229" y="206629"/>
                </a:lnTo>
                <a:lnTo>
                  <a:pt x="618743" y="89281"/>
                </a:lnTo>
                <a:lnTo>
                  <a:pt x="604392" y="78486"/>
                </a:lnTo>
                <a:lnTo>
                  <a:pt x="541781" y="45974"/>
                </a:lnTo>
                <a:lnTo>
                  <a:pt x="523366" y="37084"/>
                </a:lnTo>
                <a:lnTo>
                  <a:pt x="504698" y="29464"/>
                </a:lnTo>
                <a:lnTo>
                  <a:pt x="487425" y="24003"/>
                </a:lnTo>
                <a:lnTo>
                  <a:pt x="469773" y="18669"/>
                </a:lnTo>
                <a:lnTo>
                  <a:pt x="398525" y="8636"/>
                </a:lnTo>
                <a:lnTo>
                  <a:pt x="371093" y="10795"/>
                </a:lnTo>
                <a:lnTo>
                  <a:pt x="328294" y="22987"/>
                </a:lnTo>
                <a:lnTo>
                  <a:pt x="293369" y="40640"/>
                </a:lnTo>
                <a:lnTo>
                  <a:pt x="258444" y="61087"/>
                </a:lnTo>
                <a:lnTo>
                  <a:pt x="240791" y="6972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97122" y="1858136"/>
            <a:ext cx="1571625" cy="67310"/>
          </a:xfrm>
          <a:custGeom>
            <a:avLst/>
            <a:gdLst/>
            <a:ahLst/>
            <a:cxnLst/>
            <a:rect l="l" t="t" r="r" b="b"/>
            <a:pathLst>
              <a:path w="1571625" h="67310">
                <a:moveTo>
                  <a:pt x="0" y="0"/>
                </a:moveTo>
                <a:lnTo>
                  <a:pt x="14477" y="3175"/>
                </a:lnTo>
                <a:lnTo>
                  <a:pt x="25653" y="12953"/>
                </a:lnTo>
                <a:lnTo>
                  <a:pt x="38607" y="26162"/>
                </a:lnTo>
                <a:lnTo>
                  <a:pt x="54101" y="36703"/>
                </a:lnTo>
                <a:lnTo>
                  <a:pt x="72389" y="43434"/>
                </a:lnTo>
                <a:lnTo>
                  <a:pt x="91186" y="47498"/>
                </a:lnTo>
                <a:lnTo>
                  <a:pt x="112013" y="50037"/>
                </a:lnTo>
                <a:lnTo>
                  <a:pt x="133985" y="50037"/>
                </a:lnTo>
                <a:lnTo>
                  <a:pt x="133985" y="50037"/>
                </a:lnTo>
                <a:lnTo>
                  <a:pt x="158876" y="48894"/>
                </a:lnTo>
                <a:lnTo>
                  <a:pt x="184023" y="46355"/>
                </a:lnTo>
                <a:lnTo>
                  <a:pt x="209550" y="43434"/>
                </a:lnTo>
                <a:lnTo>
                  <a:pt x="234823" y="41275"/>
                </a:lnTo>
                <a:lnTo>
                  <a:pt x="257428" y="37718"/>
                </a:lnTo>
                <a:lnTo>
                  <a:pt x="276225" y="34798"/>
                </a:lnTo>
                <a:lnTo>
                  <a:pt x="294893" y="31241"/>
                </a:lnTo>
                <a:lnTo>
                  <a:pt x="313309" y="28066"/>
                </a:lnTo>
                <a:lnTo>
                  <a:pt x="333121" y="27304"/>
                </a:lnTo>
                <a:lnTo>
                  <a:pt x="354964" y="27304"/>
                </a:lnTo>
                <a:lnTo>
                  <a:pt x="379094" y="27304"/>
                </a:lnTo>
                <a:lnTo>
                  <a:pt x="379094" y="27304"/>
                </a:lnTo>
                <a:lnTo>
                  <a:pt x="403225" y="28066"/>
                </a:lnTo>
                <a:lnTo>
                  <a:pt x="425957" y="32638"/>
                </a:lnTo>
                <a:lnTo>
                  <a:pt x="450468" y="36703"/>
                </a:lnTo>
                <a:lnTo>
                  <a:pt x="472059" y="42418"/>
                </a:lnTo>
                <a:lnTo>
                  <a:pt x="494029" y="47498"/>
                </a:lnTo>
                <a:lnTo>
                  <a:pt x="517016" y="53212"/>
                </a:lnTo>
                <a:lnTo>
                  <a:pt x="541147" y="58674"/>
                </a:lnTo>
                <a:lnTo>
                  <a:pt x="564134" y="61849"/>
                </a:lnTo>
                <a:lnTo>
                  <a:pt x="589406" y="62992"/>
                </a:lnTo>
                <a:lnTo>
                  <a:pt x="616712" y="62992"/>
                </a:lnTo>
                <a:lnTo>
                  <a:pt x="616712" y="62992"/>
                </a:lnTo>
                <a:lnTo>
                  <a:pt x="647318" y="60832"/>
                </a:lnTo>
                <a:lnTo>
                  <a:pt x="676910" y="57150"/>
                </a:lnTo>
                <a:lnTo>
                  <a:pt x="705357" y="54991"/>
                </a:lnTo>
                <a:lnTo>
                  <a:pt x="734822" y="52197"/>
                </a:lnTo>
                <a:lnTo>
                  <a:pt x="762126" y="50037"/>
                </a:lnTo>
                <a:lnTo>
                  <a:pt x="787400" y="47498"/>
                </a:lnTo>
                <a:lnTo>
                  <a:pt x="809371" y="45338"/>
                </a:lnTo>
                <a:lnTo>
                  <a:pt x="809371" y="45338"/>
                </a:lnTo>
                <a:lnTo>
                  <a:pt x="832357" y="46355"/>
                </a:lnTo>
                <a:lnTo>
                  <a:pt x="856488" y="48894"/>
                </a:lnTo>
                <a:lnTo>
                  <a:pt x="879601" y="51054"/>
                </a:lnTo>
                <a:lnTo>
                  <a:pt x="900049" y="54356"/>
                </a:lnTo>
                <a:lnTo>
                  <a:pt x="918717" y="56134"/>
                </a:lnTo>
                <a:lnTo>
                  <a:pt x="936371" y="58674"/>
                </a:lnTo>
                <a:lnTo>
                  <a:pt x="954024" y="61849"/>
                </a:lnTo>
                <a:lnTo>
                  <a:pt x="972438" y="64007"/>
                </a:lnTo>
                <a:lnTo>
                  <a:pt x="993266" y="66167"/>
                </a:lnTo>
                <a:lnTo>
                  <a:pt x="1017397" y="66167"/>
                </a:lnTo>
                <a:lnTo>
                  <a:pt x="1041526" y="64007"/>
                </a:lnTo>
                <a:lnTo>
                  <a:pt x="1066800" y="61849"/>
                </a:lnTo>
                <a:lnTo>
                  <a:pt x="1090802" y="58674"/>
                </a:lnTo>
                <a:lnTo>
                  <a:pt x="1114678" y="54356"/>
                </a:lnTo>
                <a:lnTo>
                  <a:pt x="1135888" y="50037"/>
                </a:lnTo>
                <a:lnTo>
                  <a:pt x="1154176" y="46355"/>
                </a:lnTo>
                <a:lnTo>
                  <a:pt x="1173988" y="46355"/>
                </a:lnTo>
                <a:lnTo>
                  <a:pt x="1194942" y="47498"/>
                </a:lnTo>
                <a:lnTo>
                  <a:pt x="1215389" y="51054"/>
                </a:lnTo>
                <a:lnTo>
                  <a:pt x="1236344" y="54356"/>
                </a:lnTo>
                <a:lnTo>
                  <a:pt x="1255014" y="57150"/>
                </a:lnTo>
                <a:lnTo>
                  <a:pt x="1273428" y="60832"/>
                </a:lnTo>
                <a:lnTo>
                  <a:pt x="1293494" y="64007"/>
                </a:lnTo>
                <a:lnTo>
                  <a:pt x="1311910" y="66167"/>
                </a:lnTo>
                <a:lnTo>
                  <a:pt x="1331722" y="67310"/>
                </a:lnTo>
                <a:lnTo>
                  <a:pt x="1331722" y="67310"/>
                </a:lnTo>
                <a:lnTo>
                  <a:pt x="1352550" y="66167"/>
                </a:lnTo>
                <a:lnTo>
                  <a:pt x="1373124" y="65150"/>
                </a:lnTo>
                <a:lnTo>
                  <a:pt x="1393952" y="62992"/>
                </a:lnTo>
                <a:lnTo>
                  <a:pt x="1413764" y="60832"/>
                </a:lnTo>
                <a:lnTo>
                  <a:pt x="1434718" y="60832"/>
                </a:lnTo>
                <a:lnTo>
                  <a:pt x="1455165" y="61849"/>
                </a:lnTo>
                <a:lnTo>
                  <a:pt x="1476121" y="61849"/>
                </a:lnTo>
                <a:lnTo>
                  <a:pt x="1494789" y="62992"/>
                </a:lnTo>
                <a:lnTo>
                  <a:pt x="1512062" y="64007"/>
                </a:lnTo>
                <a:lnTo>
                  <a:pt x="1529714" y="62992"/>
                </a:lnTo>
                <a:lnTo>
                  <a:pt x="1546225" y="61849"/>
                </a:lnTo>
              </a:path>
              <a:path w="1571625" h="67310">
                <a:moveTo>
                  <a:pt x="1571498" y="17525"/>
                </a:moveTo>
                <a:lnTo>
                  <a:pt x="1565021" y="2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4398517" y="1547621"/>
            <a:ext cx="490220" cy="155575"/>
            <a:chOff x="4398517" y="1547621"/>
            <a:chExt cx="490220" cy="155575"/>
          </a:xfrm>
        </p:grpSpPr>
        <p:sp>
          <p:nvSpPr>
            <p:cNvPr id="15" name="object 15"/>
            <p:cNvSpPr/>
            <p:nvPr/>
          </p:nvSpPr>
          <p:spPr>
            <a:xfrm>
              <a:off x="4408042" y="1582292"/>
              <a:ext cx="471170" cy="111125"/>
            </a:xfrm>
            <a:custGeom>
              <a:avLst/>
              <a:gdLst/>
              <a:ahLst/>
              <a:cxnLst/>
              <a:rect l="l" t="t" r="r" b="b"/>
              <a:pathLst>
                <a:path w="471170" h="111125">
                  <a:moveTo>
                    <a:pt x="0" y="88900"/>
                  </a:moveTo>
                  <a:lnTo>
                    <a:pt x="0" y="88900"/>
                  </a:lnTo>
                  <a:lnTo>
                    <a:pt x="3302" y="95757"/>
                  </a:lnTo>
                  <a:lnTo>
                    <a:pt x="12954" y="104393"/>
                  </a:lnTo>
                  <a:lnTo>
                    <a:pt x="29210" y="109854"/>
                  </a:lnTo>
                  <a:lnTo>
                    <a:pt x="49022" y="110870"/>
                  </a:lnTo>
                  <a:lnTo>
                    <a:pt x="94996" y="103377"/>
                  </a:lnTo>
                  <a:lnTo>
                    <a:pt x="137922" y="87883"/>
                  </a:lnTo>
                  <a:lnTo>
                    <a:pt x="164211" y="77088"/>
                  </a:lnTo>
                  <a:lnTo>
                    <a:pt x="192659" y="69468"/>
                  </a:lnTo>
                  <a:lnTo>
                    <a:pt x="216789" y="62991"/>
                  </a:lnTo>
                  <a:lnTo>
                    <a:pt x="240919" y="56514"/>
                  </a:lnTo>
                  <a:lnTo>
                    <a:pt x="269240" y="50037"/>
                  </a:lnTo>
                  <a:lnTo>
                    <a:pt x="298831" y="42544"/>
                  </a:lnTo>
                  <a:lnTo>
                    <a:pt x="332613" y="34925"/>
                  </a:lnTo>
                  <a:lnTo>
                    <a:pt x="367919" y="25907"/>
                  </a:lnTo>
                  <a:lnTo>
                    <a:pt x="395351" y="20573"/>
                  </a:lnTo>
                  <a:lnTo>
                    <a:pt x="419100" y="15493"/>
                  </a:lnTo>
                  <a:lnTo>
                    <a:pt x="441325" y="10794"/>
                  </a:lnTo>
                  <a:lnTo>
                    <a:pt x="459740" y="5460"/>
                  </a:lnTo>
                  <a:lnTo>
                    <a:pt x="47091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856987" y="15571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830322" y="2066670"/>
            <a:ext cx="920115" cy="69215"/>
            <a:chOff x="2830322" y="2066670"/>
            <a:chExt cx="920115" cy="69215"/>
          </a:xfrm>
        </p:grpSpPr>
        <p:sp>
          <p:nvSpPr>
            <p:cNvPr id="18" name="object 18"/>
            <p:cNvSpPr/>
            <p:nvPr/>
          </p:nvSpPr>
          <p:spPr>
            <a:xfrm>
              <a:off x="2839847" y="2076195"/>
              <a:ext cx="882015" cy="50165"/>
            </a:xfrm>
            <a:custGeom>
              <a:avLst/>
              <a:gdLst/>
              <a:ahLst/>
              <a:cxnLst/>
              <a:rect l="l" t="t" r="r" b="b"/>
              <a:pathLst>
                <a:path w="882014" h="50164">
                  <a:moveTo>
                    <a:pt x="0" y="9016"/>
                  </a:moveTo>
                  <a:lnTo>
                    <a:pt x="9016" y="6857"/>
                  </a:lnTo>
                  <a:lnTo>
                    <a:pt x="9016" y="6857"/>
                  </a:lnTo>
                  <a:lnTo>
                    <a:pt x="17652" y="10794"/>
                  </a:lnTo>
                  <a:lnTo>
                    <a:pt x="27431" y="17271"/>
                  </a:lnTo>
                  <a:lnTo>
                    <a:pt x="39623" y="25272"/>
                  </a:lnTo>
                  <a:lnTo>
                    <a:pt x="56260" y="32765"/>
                  </a:lnTo>
                  <a:lnTo>
                    <a:pt x="73532" y="35686"/>
                  </a:lnTo>
                  <a:lnTo>
                    <a:pt x="91185" y="36702"/>
                  </a:lnTo>
                  <a:lnTo>
                    <a:pt x="108711" y="33908"/>
                  </a:lnTo>
                  <a:lnTo>
                    <a:pt x="125348" y="27431"/>
                  </a:lnTo>
                  <a:lnTo>
                    <a:pt x="142620" y="20954"/>
                  </a:lnTo>
                  <a:lnTo>
                    <a:pt x="162432" y="14477"/>
                  </a:lnTo>
                  <a:lnTo>
                    <a:pt x="182244" y="9016"/>
                  </a:lnTo>
                  <a:lnTo>
                    <a:pt x="200532" y="4698"/>
                  </a:lnTo>
                  <a:lnTo>
                    <a:pt x="218185" y="1142"/>
                  </a:lnTo>
                  <a:lnTo>
                    <a:pt x="236981" y="0"/>
                  </a:lnTo>
                  <a:lnTo>
                    <a:pt x="257428" y="1142"/>
                  </a:lnTo>
                  <a:lnTo>
                    <a:pt x="276225" y="3682"/>
                  </a:lnTo>
                  <a:lnTo>
                    <a:pt x="291591" y="7619"/>
                  </a:lnTo>
                  <a:lnTo>
                    <a:pt x="305688" y="14477"/>
                  </a:lnTo>
                  <a:lnTo>
                    <a:pt x="321182" y="23113"/>
                  </a:lnTo>
                  <a:lnTo>
                    <a:pt x="338835" y="30606"/>
                  </a:lnTo>
                  <a:lnTo>
                    <a:pt x="357123" y="35686"/>
                  </a:lnTo>
                  <a:lnTo>
                    <a:pt x="378078" y="38226"/>
                  </a:lnTo>
                  <a:lnTo>
                    <a:pt x="401065" y="39242"/>
                  </a:lnTo>
                  <a:lnTo>
                    <a:pt x="401065" y="39242"/>
                  </a:lnTo>
                  <a:lnTo>
                    <a:pt x="425195" y="38226"/>
                  </a:lnTo>
                  <a:lnTo>
                    <a:pt x="450468" y="36702"/>
                  </a:lnTo>
                  <a:lnTo>
                    <a:pt x="475233" y="34925"/>
                  </a:lnTo>
                  <a:lnTo>
                    <a:pt x="498348" y="32765"/>
                  </a:lnTo>
                  <a:lnTo>
                    <a:pt x="517016" y="28447"/>
                  </a:lnTo>
                  <a:lnTo>
                    <a:pt x="535686" y="25272"/>
                  </a:lnTo>
                  <a:lnTo>
                    <a:pt x="553338" y="24129"/>
                  </a:lnTo>
                  <a:lnTo>
                    <a:pt x="570611" y="24129"/>
                  </a:lnTo>
                  <a:lnTo>
                    <a:pt x="588263" y="24129"/>
                  </a:lnTo>
                  <a:lnTo>
                    <a:pt x="605536" y="25272"/>
                  </a:lnTo>
                  <a:lnTo>
                    <a:pt x="623188" y="27431"/>
                  </a:lnTo>
                  <a:lnTo>
                    <a:pt x="638682" y="30606"/>
                  </a:lnTo>
                  <a:lnTo>
                    <a:pt x="654176" y="35686"/>
                  </a:lnTo>
                  <a:lnTo>
                    <a:pt x="669289" y="40385"/>
                  </a:lnTo>
                  <a:lnTo>
                    <a:pt x="686562" y="43560"/>
                  </a:lnTo>
                  <a:lnTo>
                    <a:pt x="707516" y="47243"/>
                  </a:lnTo>
                  <a:lnTo>
                    <a:pt x="731519" y="49021"/>
                  </a:lnTo>
                  <a:lnTo>
                    <a:pt x="753490" y="50037"/>
                  </a:lnTo>
                  <a:lnTo>
                    <a:pt x="753490" y="50037"/>
                  </a:lnTo>
                  <a:lnTo>
                    <a:pt x="775462" y="49021"/>
                  </a:lnTo>
                  <a:lnTo>
                    <a:pt x="796416" y="47243"/>
                  </a:lnTo>
                  <a:lnTo>
                    <a:pt x="818006" y="44703"/>
                  </a:lnTo>
                  <a:lnTo>
                    <a:pt x="836676" y="43560"/>
                  </a:lnTo>
                  <a:lnTo>
                    <a:pt x="853313" y="42544"/>
                  </a:lnTo>
                  <a:lnTo>
                    <a:pt x="868679" y="40385"/>
                  </a:lnTo>
                  <a:lnTo>
                    <a:pt x="881633" y="3924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49929" y="21187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4640960" y="2080894"/>
            <a:ext cx="1266190" cy="52069"/>
          </a:xfrm>
          <a:custGeom>
            <a:avLst/>
            <a:gdLst/>
            <a:ahLst/>
            <a:cxnLst/>
            <a:rect l="l" t="t" r="r" b="b"/>
            <a:pathLst>
              <a:path w="1266189" h="52069">
                <a:moveTo>
                  <a:pt x="0" y="13716"/>
                </a:moveTo>
                <a:lnTo>
                  <a:pt x="1142" y="0"/>
                </a:lnTo>
                <a:lnTo>
                  <a:pt x="12318" y="0"/>
                </a:lnTo>
                <a:lnTo>
                  <a:pt x="12318" y="0"/>
                </a:lnTo>
                <a:lnTo>
                  <a:pt x="20954" y="7239"/>
                </a:lnTo>
                <a:lnTo>
                  <a:pt x="32003" y="17272"/>
                </a:lnTo>
                <a:lnTo>
                  <a:pt x="46100" y="25908"/>
                </a:lnTo>
                <a:lnTo>
                  <a:pt x="62611" y="35687"/>
                </a:lnTo>
                <a:lnTo>
                  <a:pt x="81025" y="42545"/>
                </a:lnTo>
                <a:lnTo>
                  <a:pt x="99694" y="45339"/>
                </a:lnTo>
                <a:lnTo>
                  <a:pt x="117348" y="45339"/>
                </a:lnTo>
                <a:lnTo>
                  <a:pt x="137160" y="43180"/>
                </a:lnTo>
                <a:lnTo>
                  <a:pt x="156590" y="41021"/>
                </a:lnTo>
                <a:lnTo>
                  <a:pt x="176402" y="36703"/>
                </a:lnTo>
                <a:lnTo>
                  <a:pt x="198374" y="32004"/>
                </a:lnTo>
                <a:lnTo>
                  <a:pt x="222503" y="24892"/>
                </a:lnTo>
                <a:lnTo>
                  <a:pt x="247650" y="19431"/>
                </a:lnTo>
                <a:lnTo>
                  <a:pt x="271779" y="14731"/>
                </a:lnTo>
                <a:lnTo>
                  <a:pt x="295528" y="10795"/>
                </a:lnTo>
                <a:lnTo>
                  <a:pt x="320039" y="6096"/>
                </a:lnTo>
                <a:lnTo>
                  <a:pt x="342773" y="4318"/>
                </a:lnTo>
                <a:lnTo>
                  <a:pt x="342773" y="4318"/>
                </a:lnTo>
                <a:lnTo>
                  <a:pt x="362585" y="5080"/>
                </a:lnTo>
                <a:lnTo>
                  <a:pt x="382397" y="9779"/>
                </a:lnTo>
                <a:lnTo>
                  <a:pt x="403225" y="12573"/>
                </a:lnTo>
                <a:lnTo>
                  <a:pt x="425958" y="16256"/>
                </a:lnTo>
                <a:lnTo>
                  <a:pt x="449325" y="18415"/>
                </a:lnTo>
                <a:lnTo>
                  <a:pt x="473075" y="18415"/>
                </a:lnTo>
                <a:lnTo>
                  <a:pt x="498221" y="16256"/>
                </a:lnTo>
                <a:lnTo>
                  <a:pt x="526668" y="14731"/>
                </a:lnTo>
                <a:lnTo>
                  <a:pt x="554101" y="13716"/>
                </a:lnTo>
                <a:lnTo>
                  <a:pt x="580389" y="11937"/>
                </a:lnTo>
                <a:lnTo>
                  <a:pt x="605536" y="10795"/>
                </a:lnTo>
                <a:lnTo>
                  <a:pt x="627506" y="11937"/>
                </a:lnTo>
                <a:lnTo>
                  <a:pt x="647318" y="12573"/>
                </a:lnTo>
                <a:lnTo>
                  <a:pt x="664972" y="14731"/>
                </a:lnTo>
                <a:lnTo>
                  <a:pt x="682243" y="18415"/>
                </a:lnTo>
                <a:lnTo>
                  <a:pt x="700913" y="23749"/>
                </a:lnTo>
                <a:lnTo>
                  <a:pt x="719709" y="29210"/>
                </a:lnTo>
                <a:lnTo>
                  <a:pt x="739139" y="33528"/>
                </a:lnTo>
                <a:lnTo>
                  <a:pt x="759967" y="36703"/>
                </a:lnTo>
                <a:lnTo>
                  <a:pt x="779779" y="38862"/>
                </a:lnTo>
                <a:lnTo>
                  <a:pt x="799211" y="37846"/>
                </a:lnTo>
                <a:lnTo>
                  <a:pt x="820419" y="35687"/>
                </a:lnTo>
                <a:lnTo>
                  <a:pt x="840993" y="32004"/>
                </a:lnTo>
                <a:lnTo>
                  <a:pt x="860805" y="29210"/>
                </a:lnTo>
                <a:lnTo>
                  <a:pt x="879475" y="24892"/>
                </a:lnTo>
                <a:lnTo>
                  <a:pt x="900049" y="22733"/>
                </a:lnTo>
                <a:lnTo>
                  <a:pt x="922019" y="21209"/>
                </a:lnTo>
                <a:lnTo>
                  <a:pt x="922019" y="21209"/>
                </a:lnTo>
                <a:lnTo>
                  <a:pt x="943990" y="22733"/>
                </a:lnTo>
                <a:lnTo>
                  <a:pt x="964818" y="25908"/>
                </a:lnTo>
                <a:lnTo>
                  <a:pt x="985392" y="30226"/>
                </a:lnTo>
                <a:lnTo>
                  <a:pt x="1006601" y="32004"/>
                </a:lnTo>
                <a:lnTo>
                  <a:pt x="1028191" y="34543"/>
                </a:lnTo>
                <a:lnTo>
                  <a:pt x="1048003" y="36703"/>
                </a:lnTo>
                <a:lnTo>
                  <a:pt x="1068451" y="37846"/>
                </a:lnTo>
                <a:lnTo>
                  <a:pt x="1090802" y="38862"/>
                </a:lnTo>
                <a:lnTo>
                  <a:pt x="1110234" y="37846"/>
                </a:lnTo>
                <a:lnTo>
                  <a:pt x="1110234" y="37846"/>
                </a:lnTo>
                <a:lnTo>
                  <a:pt x="1131189" y="36703"/>
                </a:lnTo>
                <a:lnTo>
                  <a:pt x="1154176" y="35687"/>
                </a:lnTo>
                <a:lnTo>
                  <a:pt x="1176147" y="34543"/>
                </a:lnTo>
                <a:lnTo>
                  <a:pt x="1191640" y="34543"/>
                </a:lnTo>
              </a:path>
              <a:path w="1266189" h="52069">
                <a:moveTo>
                  <a:pt x="1251330" y="35687"/>
                </a:moveTo>
                <a:lnTo>
                  <a:pt x="1262506" y="42545"/>
                </a:lnTo>
                <a:lnTo>
                  <a:pt x="1265809" y="518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706996" y="1483359"/>
            <a:ext cx="496570" cy="573405"/>
          </a:xfrm>
          <a:custGeom>
            <a:avLst/>
            <a:gdLst/>
            <a:ahLst/>
            <a:cxnLst/>
            <a:rect l="l" t="t" r="r" b="b"/>
            <a:pathLst>
              <a:path w="496570" h="573405">
                <a:moveTo>
                  <a:pt x="102997" y="224536"/>
                </a:moveTo>
                <a:lnTo>
                  <a:pt x="102997" y="224536"/>
                </a:lnTo>
                <a:lnTo>
                  <a:pt x="0" y="209803"/>
                </a:lnTo>
                <a:lnTo>
                  <a:pt x="0" y="209803"/>
                </a:lnTo>
                <a:lnTo>
                  <a:pt x="2158" y="191515"/>
                </a:lnTo>
                <a:lnTo>
                  <a:pt x="8000" y="171703"/>
                </a:lnTo>
                <a:lnTo>
                  <a:pt x="17652" y="157606"/>
                </a:lnTo>
                <a:lnTo>
                  <a:pt x="30606" y="147574"/>
                </a:lnTo>
                <a:lnTo>
                  <a:pt x="47244" y="142493"/>
                </a:lnTo>
                <a:lnTo>
                  <a:pt x="63753" y="140335"/>
                </a:lnTo>
                <a:lnTo>
                  <a:pt x="81025" y="141477"/>
                </a:lnTo>
                <a:lnTo>
                  <a:pt x="99695" y="145796"/>
                </a:lnTo>
                <a:lnTo>
                  <a:pt x="114807" y="153288"/>
                </a:lnTo>
                <a:lnTo>
                  <a:pt x="129285" y="163067"/>
                </a:lnTo>
                <a:lnTo>
                  <a:pt x="142239" y="174243"/>
                </a:lnTo>
                <a:lnTo>
                  <a:pt x="151256" y="186816"/>
                </a:lnTo>
                <a:lnTo>
                  <a:pt x="157733" y="201167"/>
                </a:lnTo>
                <a:lnTo>
                  <a:pt x="163068" y="215900"/>
                </a:lnTo>
                <a:lnTo>
                  <a:pt x="168909" y="231012"/>
                </a:lnTo>
                <a:lnTo>
                  <a:pt x="172847" y="247650"/>
                </a:lnTo>
                <a:lnTo>
                  <a:pt x="177546" y="265302"/>
                </a:lnTo>
                <a:lnTo>
                  <a:pt x="181863" y="282575"/>
                </a:lnTo>
                <a:lnTo>
                  <a:pt x="185038" y="300863"/>
                </a:lnTo>
                <a:lnTo>
                  <a:pt x="188341" y="318135"/>
                </a:lnTo>
                <a:lnTo>
                  <a:pt x="190500" y="334390"/>
                </a:lnTo>
                <a:lnTo>
                  <a:pt x="193039" y="353060"/>
                </a:lnTo>
                <a:lnTo>
                  <a:pt x="196214" y="371475"/>
                </a:lnTo>
                <a:lnTo>
                  <a:pt x="199135" y="392302"/>
                </a:lnTo>
                <a:lnTo>
                  <a:pt x="201675" y="413893"/>
                </a:lnTo>
                <a:lnTo>
                  <a:pt x="203834" y="434466"/>
                </a:lnTo>
                <a:lnTo>
                  <a:pt x="207009" y="453897"/>
                </a:lnTo>
                <a:lnTo>
                  <a:pt x="211327" y="472313"/>
                </a:lnTo>
                <a:lnTo>
                  <a:pt x="216788" y="487806"/>
                </a:lnTo>
                <a:lnTo>
                  <a:pt x="223647" y="501776"/>
                </a:lnTo>
                <a:lnTo>
                  <a:pt x="233299" y="515874"/>
                </a:lnTo>
                <a:lnTo>
                  <a:pt x="241934" y="528065"/>
                </a:lnTo>
                <a:lnTo>
                  <a:pt x="251968" y="538861"/>
                </a:lnTo>
                <a:lnTo>
                  <a:pt x="262762" y="547496"/>
                </a:lnTo>
                <a:lnTo>
                  <a:pt x="276098" y="556132"/>
                </a:lnTo>
                <a:lnTo>
                  <a:pt x="292353" y="563752"/>
                </a:lnTo>
                <a:lnTo>
                  <a:pt x="311023" y="570611"/>
                </a:lnTo>
                <a:lnTo>
                  <a:pt x="332994" y="573405"/>
                </a:lnTo>
                <a:lnTo>
                  <a:pt x="352805" y="573405"/>
                </a:lnTo>
                <a:lnTo>
                  <a:pt x="371221" y="570611"/>
                </a:lnTo>
                <a:lnTo>
                  <a:pt x="388874" y="562609"/>
                </a:lnTo>
                <a:lnTo>
                  <a:pt x="402844" y="555116"/>
                </a:lnTo>
                <a:lnTo>
                  <a:pt x="417322" y="544321"/>
                </a:lnTo>
                <a:lnTo>
                  <a:pt x="428117" y="530225"/>
                </a:lnTo>
                <a:lnTo>
                  <a:pt x="437006" y="514731"/>
                </a:lnTo>
                <a:lnTo>
                  <a:pt x="441071" y="496443"/>
                </a:lnTo>
                <a:lnTo>
                  <a:pt x="443483" y="477012"/>
                </a:lnTo>
                <a:lnTo>
                  <a:pt x="444626" y="455040"/>
                </a:lnTo>
                <a:lnTo>
                  <a:pt x="326135" y="92455"/>
                </a:lnTo>
                <a:lnTo>
                  <a:pt x="328295" y="73787"/>
                </a:lnTo>
                <a:lnTo>
                  <a:pt x="332994" y="55372"/>
                </a:lnTo>
                <a:lnTo>
                  <a:pt x="340613" y="40259"/>
                </a:lnTo>
                <a:lnTo>
                  <a:pt x="351789" y="27304"/>
                </a:lnTo>
                <a:lnTo>
                  <a:pt x="363600" y="16128"/>
                </a:lnTo>
                <a:lnTo>
                  <a:pt x="376554" y="7492"/>
                </a:lnTo>
                <a:lnTo>
                  <a:pt x="392049" y="2412"/>
                </a:lnTo>
                <a:lnTo>
                  <a:pt x="411479" y="0"/>
                </a:lnTo>
                <a:lnTo>
                  <a:pt x="435991" y="1397"/>
                </a:lnTo>
                <a:lnTo>
                  <a:pt x="457580" y="7492"/>
                </a:lnTo>
                <a:lnTo>
                  <a:pt x="477393" y="19812"/>
                </a:lnTo>
                <a:lnTo>
                  <a:pt x="490727" y="35940"/>
                </a:lnTo>
                <a:lnTo>
                  <a:pt x="496061" y="54355"/>
                </a:lnTo>
                <a:lnTo>
                  <a:pt x="495046" y="73787"/>
                </a:lnTo>
                <a:lnTo>
                  <a:pt x="487045" y="91439"/>
                </a:lnTo>
                <a:lnTo>
                  <a:pt x="476250" y="106552"/>
                </a:lnTo>
                <a:lnTo>
                  <a:pt x="462279" y="11836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99405" y="2564002"/>
            <a:ext cx="1437640" cy="51435"/>
          </a:xfrm>
          <a:custGeom>
            <a:avLst/>
            <a:gdLst/>
            <a:ahLst/>
            <a:cxnLst/>
            <a:rect l="l" t="t" r="r" b="b"/>
            <a:pathLst>
              <a:path w="1437639" h="51435">
                <a:moveTo>
                  <a:pt x="0" y="3301"/>
                </a:moveTo>
                <a:lnTo>
                  <a:pt x="14478" y="1143"/>
                </a:lnTo>
                <a:lnTo>
                  <a:pt x="27432" y="5460"/>
                </a:lnTo>
                <a:lnTo>
                  <a:pt x="41783" y="12953"/>
                </a:lnTo>
                <a:lnTo>
                  <a:pt x="59055" y="22732"/>
                </a:lnTo>
                <a:lnTo>
                  <a:pt x="78867" y="31368"/>
                </a:lnTo>
                <a:lnTo>
                  <a:pt x="97663" y="38226"/>
                </a:lnTo>
                <a:lnTo>
                  <a:pt x="116332" y="43560"/>
                </a:lnTo>
                <a:lnTo>
                  <a:pt x="135001" y="47878"/>
                </a:lnTo>
                <a:lnTo>
                  <a:pt x="158877" y="51181"/>
                </a:lnTo>
                <a:lnTo>
                  <a:pt x="181864" y="50037"/>
                </a:lnTo>
                <a:lnTo>
                  <a:pt x="203835" y="45719"/>
                </a:lnTo>
                <a:lnTo>
                  <a:pt x="232283" y="39243"/>
                </a:lnTo>
                <a:lnTo>
                  <a:pt x="265049" y="36068"/>
                </a:lnTo>
                <a:lnTo>
                  <a:pt x="294513" y="31368"/>
                </a:lnTo>
                <a:lnTo>
                  <a:pt x="326263" y="26288"/>
                </a:lnTo>
                <a:lnTo>
                  <a:pt x="359283" y="21589"/>
                </a:lnTo>
                <a:lnTo>
                  <a:pt x="385572" y="16256"/>
                </a:lnTo>
                <a:lnTo>
                  <a:pt x="406527" y="11937"/>
                </a:lnTo>
                <a:lnTo>
                  <a:pt x="424815" y="10794"/>
                </a:lnTo>
                <a:lnTo>
                  <a:pt x="444627" y="11937"/>
                </a:lnTo>
                <a:lnTo>
                  <a:pt x="464439" y="11937"/>
                </a:lnTo>
                <a:lnTo>
                  <a:pt x="485013" y="10794"/>
                </a:lnTo>
                <a:lnTo>
                  <a:pt x="508000" y="12953"/>
                </a:lnTo>
                <a:lnTo>
                  <a:pt x="532130" y="15493"/>
                </a:lnTo>
                <a:lnTo>
                  <a:pt x="552958" y="17271"/>
                </a:lnTo>
                <a:lnTo>
                  <a:pt x="570611" y="18414"/>
                </a:lnTo>
                <a:lnTo>
                  <a:pt x="585724" y="18414"/>
                </a:lnTo>
                <a:lnTo>
                  <a:pt x="604520" y="19431"/>
                </a:lnTo>
                <a:lnTo>
                  <a:pt x="626491" y="20573"/>
                </a:lnTo>
                <a:lnTo>
                  <a:pt x="648462" y="20573"/>
                </a:lnTo>
                <a:lnTo>
                  <a:pt x="673608" y="18414"/>
                </a:lnTo>
                <a:lnTo>
                  <a:pt x="702056" y="16256"/>
                </a:lnTo>
                <a:lnTo>
                  <a:pt x="728345" y="14096"/>
                </a:lnTo>
                <a:lnTo>
                  <a:pt x="752094" y="11937"/>
                </a:lnTo>
                <a:lnTo>
                  <a:pt x="777621" y="9778"/>
                </a:lnTo>
                <a:lnTo>
                  <a:pt x="802894" y="5460"/>
                </a:lnTo>
                <a:lnTo>
                  <a:pt x="826643" y="2158"/>
                </a:lnTo>
                <a:lnTo>
                  <a:pt x="846455" y="0"/>
                </a:lnTo>
                <a:lnTo>
                  <a:pt x="863727" y="0"/>
                </a:lnTo>
                <a:lnTo>
                  <a:pt x="883539" y="1143"/>
                </a:lnTo>
                <a:lnTo>
                  <a:pt x="903351" y="1143"/>
                </a:lnTo>
                <a:lnTo>
                  <a:pt x="926338" y="2158"/>
                </a:lnTo>
                <a:lnTo>
                  <a:pt x="949325" y="3301"/>
                </a:lnTo>
                <a:lnTo>
                  <a:pt x="969137" y="5460"/>
                </a:lnTo>
                <a:lnTo>
                  <a:pt x="988949" y="9778"/>
                </a:lnTo>
                <a:lnTo>
                  <a:pt x="1011682" y="14096"/>
                </a:lnTo>
                <a:lnTo>
                  <a:pt x="1035812" y="17271"/>
                </a:lnTo>
                <a:lnTo>
                  <a:pt x="1060958" y="19431"/>
                </a:lnTo>
                <a:lnTo>
                  <a:pt x="1085088" y="20573"/>
                </a:lnTo>
                <a:lnTo>
                  <a:pt x="1110234" y="20573"/>
                </a:lnTo>
                <a:lnTo>
                  <a:pt x="1134364" y="19431"/>
                </a:lnTo>
                <a:lnTo>
                  <a:pt x="1157478" y="19431"/>
                </a:lnTo>
                <a:lnTo>
                  <a:pt x="1184783" y="17271"/>
                </a:lnTo>
                <a:lnTo>
                  <a:pt x="1219708" y="14096"/>
                </a:lnTo>
                <a:lnTo>
                  <a:pt x="1254633" y="11937"/>
                </a:lnTo>
                <a:lnTo>
                  <a:pt x="1287780" y="11937"/>
                </a:lnTo>
                <a:lnTo>
                  <a:pt x="1315085" y="11937"/>
                </a:lnTo>
                <a:lnTo>
                  <a:pt x="1337818" y="12953"/>
                </a:lnTo>
                <a:lnTo>
                  <a:pt x="1358646" y="14096"/>
                </a:lnTo>
                <a:lnTo>
                  <a:pt x="1379601" y="14096"/>
                </a:lnTo>
                <a:lnTo>
                  <a:pt x="1396111" y="12953"/>
                </a:lnTo>
                <a:lnTo>
                  <a:pt x="1408049" y="12953"/>
                </a:lnTo>
                <a:lnTo>
                  <a:pt x="1417066" y="9778"/>
                </a:lnTo>
                <a:lnTo>
                  <a:pt x="1425702" y="7619"/>
                </a:lnTo>
                <a:lnTo>
                  <a:pt x="1437513" y="1295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2284222" y="2296032"/>
            <a:ext cx="1747520" cy="86360"/>
            <a:chOff x="2284222" y="2296032"/>
            <a:chExt cx="1747520" cy="86360"/>
          </a:xfrm>
        </p:grpSpPr>
        <p:sp>
          <p:nvSpPr>
            <p:cNvPr id="24" name="object 24"/>
            <p:cNvSpPr/>
            <p:nvPr/>
          </p:nvSpPr>
          <p:spPr>
            <a:xfrm>
              <a:off x="2293747" y="2314193"/>
              <a:ext cx="1712595" cy="59055"/>
            </a:xfrm>
            <a:custGeom>
              <a:avLst/>
              <a:gdLst/>
              <a:ahLst/>
              <a:cxnLst/>
              <a:rect l="l" t="t" r="r" b="b"/>
              <a:pathLst>
                <a:path w="1712595" h="59055">
                  <a:moveTo>
                    <a:pt x="0" y="16256"/>
                  </a:moveTo>
                  <a:lnTo>
                    <a:pt x="7619" y="27050"/>
                  </a:lnTo>
                  <a:lnTo>
                    <a:pt x="18795" y="37084"/>
                  </a:lnTo>
                  <a:lnTo>
                    <a:pt x="33908" y="45719"/>
                  </a:lnTo>
                  <a:lnTo>
                    <a:pt x="52577" y="51181"/>
                  </a:lnTo>
                  <a:lnTo>
                    <a:pt x="71373" y="54356"/>
                  </a:lnTo>
                  <a:lnTo>
                    <a:pt x="89661" y="55499"/>
                  </a:lnTo>
                  <a:lnTo>
                    <a:pt x="107314" y="54356"/>
                  </a:lnTo>
                  <a:lnTo>
                    <a:pt x="124967" y="52197"/>
                  </a:lnTo>
                  <a:lnTo>
                    <a:pt x="143636" y="49022"/>
                  </a:lnTo>
                  <a:lnTo>
                    <a:pt x="160908" y="45719"/>
                  </a:lnTo>
                  <a:lnTo>
                    <a:pt x="178561" y="42418"/>
                  </a:lnTo>
                  <a:lnTo>
                    <a:pt x="194817" y="38100"/>
                  </a:lnTo>
                  <a:lnTo>
                    <a:pt x="209169" y="33781"/>
                  </a:lnTo>
                  <a:lnTo>
                    <a:pt x="225805" y="30225"/>
                  </a:lnTo>
                  <a:lnTo>
                    <a:pt x="243331" y="27050"/>
                  </a:lnTo>
                  <a:lnTo>
                    <a:pt x="259587" y="25907"/>
                  </a:lnTo>
                  <a:lnTo>
                    <a:pt x="275844" y="27050"/>
                  </a:lnTo>
                  <a:lnTo>
                    <a:pt x="292353" y="29210"/>
                  </a:lnTo>
                  <a:lnTo>
                    <a:pt x="310006" y="32766"/>
                  </a:lnTo>
                  <a:lnTo>
                    <a:pt x="330834" y="38862"/>
                  </a:lnTo>
                  <a:lnTo>
                    <a:pt x="352425" y="46862"/>
                  </a:lnTo>
                  <a:lnTo>
                    <a:pt x="375538" y="53340"/>
                  </a:lnTo>
                  <a:lnTo>
                    <a:pt x="397509" y="57657"/>
                  </a:lnTo>
                  <a:lnTo>
                    <a:pt x="420496" y="58674"/>
                  </a:lnTo>
                  <a:lnTo>
                    <a:pt x="442467" y="57657"/>
                  </a:lnTo>
                  <a:lnTo>
                    <a:pt x="461898" y="55499"/>
                  </a:lnTo>
                  <a:lnTo>
                    <a:pt x="480694" y="52197"/>
                  </a:lnTo>
                  <a:lnTo>
                    <a:pt x="499363" y="49022"/>
                  </a:lnTo>
                  <a:lnTo>
                    <a:pt x="519810" y="43561"/>
                  </a:lnTo>
                  <a:lnTo>
                    <a:pt x="540003" y="38100"/>
                  </a:lnTo>
                  <a:lnTo>
                    <a:pt x="558419" y="32766"/>
                  </a:lnTo>
                  <a:lnTo>
                    <a:pt x="558419" y="32766"/>
                  </a:lnTo>
                  <a:lnTo>
                    <a:pt x="578230" y="27050"/>
                  </a:lnTo>
                  <a:lnTo>
                    <a:pt x="600201" y="22732"/>
                  </a:lnTo>
                  <a:lnTo>
                    <a:pt x="619632" y="20574"/>
                  </a:lnTo>
                  <a:lnTo>
                    <a:pt x="637285" y="20574"/>
                  </a:lnTo>
                  <a:lnTo>
                    <a:pt x="637285" y="20574"/>
                  </a:lnTo>
                  <a:lnTo>
                    <a:pt x="652652" y="24130"/>
                  </a:lnTo>
                  <a:lnTo>
                    <a:pt x="667892" y="28067"/>
                  </a:lnTo>
                  <a:lnTo>
                    <a:pt x="683259" y="32766"/>
                  </a:lnTo>
                  <a:lnTo>
                    <a:pt x="702055" y="38100"/>
                  </a:lnTo>
                  <a:lnTo>
                    <a:pt x="722502" y="43561"/>
                  </a:lnTo>
                  <a:lnTo>
                    <a:pt x="743457" y="46862"/>
                  </a:lnTo>
                  <a:lnTo>
                    <a:pt x="763269" y="47879"/>
                  </a:lnTo>
                  <a:lnTo>
                    <a:pt x="784097" y="45719"/>
                  </a:lnTo>
                  <a:lnTo>
                    <a:pt x="806830" y="43561"/>
                  </a:lnTo>
                  <a:lnTo>
                    <a:pt x="830198" y="40005"/>
                  </a:lnTo>
                  <a:lnTo>
                    <a:pt x="850772" y="35941"/>
                  </a:lnTo>
                  <a:lnTo>
                    <a:pt x="867282" y="32766"/>
                  </a:lnTo>
                  <a:lnTo>
                    <a:pt x="884935" y="29210"/>
                  </a:lnTo>
                  <a:lnTo>
                    <a:pt x="902207" y="24892"/>
                  </a:lnTo>
                  <a:lnTo>
                    <a:pt x="918336" y="20574"/>
                  </a:lnTo>
                  <a:lnTo>
                    <a:pt x="934973" y="16256"/>
                  </a:lnTo>
                  <a:lnTo>
                    <a:pt x="952626" y="12954"/>
                  </a:lnTo>
                  <a:lnTo>
                    <a:pt x="971295" y="12954"/>
                  </a:lnTo>
                  <a:lnTo>
                    <a:pt x="990726" y="15493"/>
                  </a:lnTo>
                  <a:lnTo>
                    <a:pt x="1007363" y="15493"/>
                  </a:lnTo>
                  <a:lnTo>
                    <a:pt x="1021333" y="15493"/>
                  </a:lnTo>
                  <a:lnTo>
                    <a:pt x="1037970" y="18415"/>
                  </a:lnTo>
                  <a:lnTo>
                    <a:pt x="1056639" y="24130"/>
                  </a:lnTo>
                  <a:lnTo>
                    <a:pt x="1075054" y="29210"/>
                  </a:lnTo>
                  <a:lnTo>
                    <a:pt x="1092580" y="31368"/>
                  </a:lnTo>
                  <a:lnTo>
                    <a:pt x="1112392" y="30225"/>
                  </a:lnTo>
                  <a:lnTo>
                    <a:pt x="1130807" y="29210"/>
                  </a:lnTo>
                  <a:lnTo>
                    <a:pt x="1148461" y="29210"/>
                  </a:lnTo>
                  <a:lnTo>
                    <a:pt x="1167129" y="29210"/>
                  </a:lnTo>
                  <a:lnTo>
                    <a:pt x="1184782" y="25907"/>
                  </a:lnTo>
                  <a:lnTo>
                    <a:pt x="1203198" y="24130"/>
                  </a:lnTo>
                  <a:lnTo>
                    <a:pt x="1220851" y="20574"/>
                  </a:lnTo>
                  <a:lnTo>
                    <a:pt x="1236217" y="15493"/>
                  </a:lnTo>
                  <a:lnTo>
                    <a:pt x="1249172" y="10794"/>
                  </a:lnTo>
                  <a:lnTo>
                    <a:pt x="1260093" y="7619"/>
                  </a:lnTo>
                  <a:lnTo>
                    <a:pt x="1272286" y="5461"/>
                  </a:lnTo>
                  <a:lnTo>
                    <a:pt x="1286637" y="3302"/>
                  </a:lnTo>
                  <a:lnTo>
                    <a:pt x="1301750" y="1143"/>
                  </a:lnTo>
                  <a:lnTo>
                    <a:pt x="1319402" y="0"/>
                  </a:lnTo>
                  <a:lnTo>
                    <a:pt x="1338199" y="2159"/>
                  </a:lnTo>
                  <a:lnTo>
                    <a:pt x="1358011" y="4318"/>
                  </a:lnTo>
                  <a:lnTo>
                    <a:pt x="1376299" y="6477"/>
                  </a:lnTo>
                  <a:lnTo>
                    <a:pt x="1395094" y="8636"/>
                  </a:lnTo>
                  <a:lnTo>
                    <a:pt x="1413764" y="11937"/>
                  </a:lnTo>
                  <a:lnTo>
                    <a:pt x="1433194" y="15493"/>
                  </a:lnTo>
                  <a:lnTo>
                    <a:pt x="1454023" y="16256"/>
                  </a:lnTo>
                  <a:lnTo>
                    <a:pt x="1454023" y="16256"/>
                  </a:lnTo>
                  <a:lnTo>
                    <a:pt x="1472438" y="15493"/>
                  </a:lnTo>
                  <a:lnTo>
                    <a:pt x="1491106" y="12954"/>
                  </a:lnTo>
                  <a:lnTo>
                    <a:pt x="1508760" y="10794"/>
                  </a:lnTo>
                  <a:lnTo>
                    <a:pt x="1527555" y="6477"/>
                  </a:lnTo>
                  <a:lnTo>
                    <a:pt x="1546987" y="4318"/>
                  </a:lnTo>
                  <a:lnTo>
                    <a:pt x="1563497" y="4318"/>
                  </a:lnTo>
                  <a:lnTo>
                    <a:pt x="1563497" y="4318"/>
                  </a:lnTo>
                  <a:lnTo>
                    <a:pt x="1578610" y="7619"/>
                  </a:lnTo>
                  <a:lnTo>
                    <a:pt x="1595247" y="10794"/>
                  </a:lnTo>
                  <a:lnTo>
                    <a:pt x="1612773" y="12954"/>
                  </a:lnTo>
                  <a:lnTo>
                    <a:pt x="1631188" y="16256"/>
                  </a:lnTo>
                  <a:lnTo>
                    <a:pt x="1655699" y="18415"/>
                  </a:lnTo>
                  <a:lnTo>
                    <a:pt x="1678304" y="19431"/>
                  </a:lnTo>
                  <a:lnTo>
                    <a:pt x="1698116" y="19431"/>
                  </a:lnTo>
                  <a:lnTo>
                    <a:pt x="1712594" y="18415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20464" y="2305557"/>
              <a:ext cx="311150" cy="33020"/>
            </a:xfrm>
            <a:custGeom>
              <a:avLst/>
              <a:gdLst/>
              <a:ahLst/>
              <a:cxnLst/>
              <a:rect l="l" t="t" r="r" b="b"/>
              <a:pathLst>
                <a:path w="311150" h="33019">
                  <a:moveTo>
                    <a:pt x="311023" y="32766"/>
                  </a:moveTo>
                  <a:lnTo>
                    <a:pt x="311023" y="32766"/>
                  </a:lnTo>
                  <a:lnTo>
                    <a:pt x="311023" y="32766"/>
                  </a:lnTo>
                </a:path>
                <a:path w="311150" h="33019">
                  <a:moveTo>
                    <a:pt x="0" y="3175"/>
                  </a:moveTo>
                  <a:lnTo>
                    <a:pt x="0" y="3175"/>
                  </a:lnTo>
                  <a:lnTo>
                    <a:pt x="0" y="3175"/>
                  </a:lnTo>
                </a:path>
                <a:path w="311150" h="33019">
                  <a:moveTo>
                    <a:pt x="1015" y="0"/>
                  </a:moveTo>
                  <a:lnTo>
                    <a:pt x="1015" y="0"/>
                  </a:lnTo>
                  <a:lnTo>
                    <a:pt x="101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2456814" y="2541016"/>
            <a:ext cx="1808480" cy="74295"/>
          </a:xfrm>
          <a:custGeom>
            <a:avLst/>
            <a:gdLst/>
            <a:ahLst/>
            <a:cxnLst/>
            <a:rect l="l" t="t" r="r" b="b"/>
            <a:pathLst>
              <a:path w="1808479" h="74294">
                <a:moveTo>
                  <a:pt x="0" y="0"/>
                </a:moveTo>
                <a:lnTo>
                  <a:pt x="12954" y="13334"/>
                </a:lnTo>
                <a:lnTo>
                  <a:pt x="24130" y="26288"/>
                </a:lnTo>
                <a:lnTo>
                  <a:pt x="37465" y="40258"/>
                </a:lnTo>
                <a:lnTo>
                  <a:pt x="52959" y="53212"/>
                </a:lnTo>
                <a:lnTo>
                  <a:pt x="72390" y="64388"/>
                </a:lnTo>
                <a:lnTo>
                  <a:pt x="93345" y="69850"/>
                </a:lnTo>
                <a:lnTo>
                  <a:pt x="113792" y="72008"/>
                </a:lnTo>
                <a:lnTo>
                  <a:pt x="132587" y="72008"/>
                </a:lnTo>
                <a:lnTo>
                  <a:pt x="151257" y="70865"/>
                </a:lnTo>
                <a:lnTo>
                  <a:pt x="169545" y="69850"/>
                </a:lnTo>
                <a:lnTo>
                  <a:pt x="189357" y="65531"/>
                </a:lnTo>
                <a:lnTo>
                  <a:pt x="210693" y="59055"/>
                </a:lnTo>
                <a:lnTo>
                  <a:pt x="230124" y="54356"/>
                </a:lnTo>
                <a:lnTo>
                  <a:pt x="249936" y="50418"/>
                </a:lnTo>
                <a:lnTo>
                  <a:pt x="266446" y="44576"/>
                </a:lnTo>
                <a:lnTo>
                  <a:pt x="281559" y="40258"/>
                </a:lnTo>
                <a:lnTo>
                  <a:pt x="296672" y="37083"/>
                </a:lnTo>
                <a:lnTo>
                  <a:pt x="313309" y="33781"/>
                </a:lnTo>
                <a:lnTo>
                  <a:pt x="332994" y="30606"/>
                </a:lnTo>
                <a:lnTo>
                  <a:pt x="356743" y="27305"/>
                </a:lnTo>
                <a:lnTo>
                  <a:pt x="380238" y="24130"/>
                </a:lnTo>
                <a:lnTo>
                  <a:pt x="401828" y="20827"/>
                </a:lnTo>
                <a:lnTo>
                  <a:pt x="421640" y="19812"/>
                </a:lnTo>
                <a:lnTo>
                  <a:pt x="442468" y="19812"/>
                </a:lnTo>
                <a:lnTo>
                  <a:pt x="462280" y="21970"/>
                </a:lnTo>
                <a:lnTo>
                  <a:pt x="479933" y="24130"/>
                </a:lnTo>
                <a:lnTo>
                  <a:pt x="495046" y="27305"/>
                </a:lnTo>
                <a:lnTo>
                  <a:pt x="511302" y="30606"/>
                </a:lnTo>
                <a:lnTo>
                  <a:pt x="527812" y="32765"/>
                </a:lnTo>
                <a:lnTo>
                  <a:pt x="545465" y="34925"/>
                </a:lnTo>
                <a:lnTo>
                  <a:pt x="563118" y="37083"/>
                </a:lnTo>
                <a:lnTo>
                  <a:pt x="580390" y="39243"/>
                </a:lnTo>
                <a:lnTo>
                  <a:pt x="599059" y="41401"/>
                </a:lnTo>
                <a:lnTo>
                  <a:pt x="616331" y="42418"/>
                </a:lnTo>
                <a:lnTo>
                  <a:pt x="635127" y="42418"/>
                </a:lnTo>
                <a:lnTo>
                  <a:pt x="653415" y="42418"/>
                </a:lnTo>
                <a:lnTo>
                  <a:pt x="672211" y="42418"/>
                </a:lnTo>
                <a:lnTo>
                  <a:pt x="693420" y="43560"/>
                </a:lnTo>
                <a:lnTo>
                  <a:pt x="717169" y="44576"/>
                </a:lnTo>
                <a:lnTo>
                  <a:pt x="740156" y="45719"/>
                </a:lnTo>
                <a:lnTo>
                  <a:pt x="759968" y="47116"/>
                </a:lnTo>
                <a:lnTo>
                  <a:pt x="777621" y="47116"/>
                </a:lnTo>
                <a:lnTo>
                  <a:pt x="793877" y="48259"/>
                </a:lnTo>
                <a:lnTo>
                  <a:pt x="811149" y="49275"/>
                </a:lnTo>
                <a:lnTo>
                  <a:pt x="831342" y="51434"/>
                </a:lnTo>
                <a:lnTo>
                  <a:pt x="849630" y="53212"/>
                </a:lnTo>
                <a:lnTo>
                  <a:pt x="866267" y="56895"/>
                </a:lnTo>
                <a:lnTo>
                  <a:pt x="883538" y="60070"/>
                </a:lnTo>
                <a:lnTo>
                  <a:pt x="901064" y="61213"/>
                </a:lnTo>
                <a:lnTo>
                  <a:pt x="922020" y="62230"/>
                </a:lnTo>
                <a:lnTo>
                  <a:pt x="941451" y="62230"/>
                </a:lnTo>
                <a:lnTo>
                  <a:pt x="959104" y="60070"/>
                </a:lnTo>
                <a:lnTo>
                  <a:pt x="979932" y="57912"/>
                </a:lnTo>
                <a:lnTo>
                  <a:pt x="1003046" y="55371"/>
                </a:lnTo>
                <a:lnTo>
                  <a:pt x="1023874" y="54356"/>
                </a:lnTo>
                <a:lnTo>
                  <a:pt x="1043305" y="54356"/>
                </a:lnTo>
                <a:lnTo>
                  <a:pt x="1062101" y="54356"/>
                </a:lnTo>
                <a:lnTo>
                  <a:pt x="1080770" y="55371"/>
                </a:lnTo>
                <a:lnTo>
                  <a:pt x="1098042" y="57912"/>
                </a:lnTo>
                <a:lnTo>
                  <a:pt x="1114552" y="59055"/>
                </a:lnTo>
                <a:lnTo>
                  <a:pt x="1132205" y="60070"/>
                </a:lnTo>
                <a:lnTo>
                  <a:pt x="1149858" y="61213"/>
                </a:lnTo>
                <a:lnTo>
                  <a:pt x="1169289" y="62230"/>
                </a:lnTo>
                <a:lnTo>
                  <a:pt x="1169289" y="62230"/>
                </a:lnTo>
                <a:lnTo>
                  <a:pt x="1191260" y="61213"/>
                </a:lnTo>
                <a:lnTo>
                  <a:pt x="1214374" y="60070"/>
                </a:lnTo>
                <a:lnTo>
                  <a:pt x="1237361" y="57912"/>
                </a:lnTo>
                <a:lnTo>
                  <a:pt x="1256792" y="55371"/>
                </a:lnTo>
                <a:lnTo>
                  <a:pt x="1278001" y="55371"/>
                </a:lnTo>
                <a:lnTo>
                  <a:pt x="1278001" y="55371"/>
                </a:lnTo>
                <a:lnTo>
                  <a:pt x="1300734" y="56895"/>
                </a:lnTo>
                <a:lnTo>
                  <a:pt x="1321562" y="57912"/>
                </a:lnTo>
                <a:lnTo>
                  <a:pt x="1342517" y="57912"/>
                </a:lnTo>
                <a:lnTo>
                  <a:pt x="1359789" y="60070"/>
                </a:lnTo>
                <a:lnTo>
                  <a:pt x="1376299" y="62230"/>
                </a:lnTo>
                <a:lnTo>
                  <a:pt x="1392936" y="64388"/>
                </a:lnTo>
                <a:lnTo>
                  <a:pt x="1410208" y="65531"/>
                </a:lnTo>
                <a:lnTo>
                  <a:pt x="1430020" y="65531"/>
                </a:lnTo>
                <a:lnTo>
                  <a:pt x="1450848" y="65531"/>
                </a:lnTo>
                <a:lnTo>
                  <a:pt x="1473835" y="64388"/>
                </a:lnTo>
                <a:lnTo>
                  <a:pt x="1496568" y="62230"/>
                </a:lnTo>
                <a:lnTo>
                  <a:pt x="1519936" y="62230"/>
                </a:lnTo>
                <a:lnTo>
                  <a:pt x="1541526" y="64388"/>
                </a:lnTo>
                <a:lnTo>
                  <a:pt x="1566037" y="65531"/>
                </a:lnTo>
                <a:lnTo>
                  <a:pt x="1589786" y="66547"/>
                </a:lnTo>
                <a:lnTo>
                  <a:pt x="1611757" y="68706"/>
                </a:lnTo>
                <a:lnTo>
                  <a:pt x="1631569" y="70865"/>
                </a:lnTo>
                <a:lnTo>
                  <a:pt x="1649222" y="72008"/>
                </a:lnTo>
                <a:lnTo>
                  <a:pt x="1668652" y="73025"/>
                </a:lnTo>
                <a:lnTo>
                  <a:pt x="1690624" y="73025"/>
                </a:lnTo>
                <a:lnTo>
                  <a:pt x="1712214" y="74168"/>
                </a:lnTo>
                <a:lnTo>
                  <a:pt x="1734565" y="74168"/>
                </a:lnTo>
                <a:lnTo>
                  <a:pt x="1756156" y="73025"/>
                </a:lnTo>
                <a:lnTo>
                  <a:pt x="1776984" y="73025"/>
                </a:lnTo>
                <a:lnTo>
                  <a:pt x="1794256" y="70865"/>
                </a:lnTo>
                <a:lnTo>
                  <a:pt x="1805432" y="68706"/>
                </a:lnTo>
                <a:lnTo>
                  <a:pt x="1807972" y="57912"/>
                </a:lnTo>
              </a:path>
              <a:path w="1808479" h="74294">
                <a:moveTo>
                  <a:pt x="1784604" y="40258"/>
                </a:moveTo>
                <a:lnTo>
                  <a:pt x="1784604" y="40258"/>
                </a:lnTo>
                <a:lnTo>
                  <a:pt x="1789302" y="457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868930" cy="616585"/>
            <a:chOff x="1213103" y="774134"/>
            <a:chExt cx="286893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84759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07591" y="792479"/>
              <a:ext cx="270129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737485" cy="475615"/>
            </a:xfrm>
            <a:custGeom>
              <a:avLst/>
              <a:gdLst/>
              <a:ahLst/>
              <a:cxnLst/>
              <a:rect l="l" t="t" r="r" b="b"/>
              <a:pathLst>
                <a:path w="2737485" h="475615">
                  <a:moveTo>
                    <a:pt x="273710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57856" y="475488"/>
                  </a:lnTo>
                  <a:lnTo>
                    <a:pt x="2737104" y="396239"/>
                  </a:lnTo>
                  <a:lnTo>
                    <a:pt x="273710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7553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737485" cy="475615"/>
            </a:xfrm>
            <a:custGeom>
              <a:avLst/>
              <a:gdLst/>
              <a:ahLst/>
              <a:cxnLst/>
              <a:rect l="l" t="t" r="r" b="b"/>
              <a:pathLst>
                <a:path w="2737485" h="475615">
                  <a:moveTo>
                    <a:pt x="2657856" y="475488"/>
                  </a:moveTo>
                  <a:lnTo>
                    <a:pt x="2673731" y="412114"/>
                  </a:lnTo>
                  <a:lnTo>
                    <a:pt x="2737104" y="396239"/>
                  </a:lnTo>
                  <a:lnTo>
                    <a:pt x="265785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737104" y="0"/>
                  </a:lnTo>
                  <a:lnTo>
                    <a:pt x="273710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722109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Amnion </a:t>
            </a:r>
            <a:r>
              <a:rPr sz="1500" spc="-195" dirty="0">
                <a:latin typeface="Arial Black"/>
                <a:cs typeface="Arial Black"/>
              </a:rPr>
              <a:t>encloses </a:t>
            </a:r>
            <a:r>
              <a:rPr sz="1500" spc="-170" dirty="0">
                <a:latin typeface="Arial Black"/>
                <a:cs typeface="Arial Black"/>
              </a:rPr>
              <a:t>the embryo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55" dirty="0">
                <a:latin typeface="Arial Black"/>
                <a:cs typeface="Arial Black"/>
              </a:rPr>
              <a:t>provides </a:t>
            </a:r>
            <a:r>
              <a:rPr sz="1500" spc="-150" dirty="0">
                <a:latin typeface="Arial Black"/>
                <a:cs typeface="Arial Black"/>
              </a:rPr>
              <a:t>it </a:t>
            </a: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watery</a:t>
            </a:r>
            <a:r>
              <a:rPr sz="1500" b="1" spc="11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environment.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This </a:t>
            </a:r>
            <a:r>
              <a:rPr sz="1500" spc="-175" dirty="0">
                <a:latin typeface="Arial Black"/>
                <a:cs typeface="Arial Black"/>
              </a:rPr>
              <a:t>enables the </a:t>
            </a:r>
            <a:r>
              <a:rPr sz="1500" spc="-150" dirty="0">
                <a:latin typeface="Arial Black"/>
                <a:cs typeface="Arial Black"/>
              </a:rPr>
              <a:t>egg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develop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500" b="1" spc="1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land.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Two </a:t>
            </a:r>
            <a:r>
              <a:rPr sz="1500" spc="-180" dirty="0">
                <a:latin typeface="Arial Black"/>
                <a:cs typeface="Arial Black"/>
              </a:rPr>
              <a:t>membranous </a:t>
            </a:r>
            <a:r>
              <a:rPr sz="1500" spc="-225" dirty="0">
                <a:latin typeface="Arial Black"/>
                <a:cs typeface="Arial Black"/>
              </a:rPr>
              <a:t>sacs </a:t>
            </a:r>
            <a:r>
              <a:rPr sz="1500" spc="-190" dirty="0">
                <a:latin typeface="Arial Black"/>
                <a:cs typeface="Arial Black"/>
              </a:rPr>
              <a:t>are attached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170" dirty="0">
                <a:latin typeface="Arial Black"/>
                <a:cs typeface="Arial Black"/>
              </a:rPr>
              <a:t>the embryo</a:t>
            </a:r>
            <a:r>
              <a:rPr sz="1500" spc="-65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: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yolk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sa</a:t>
            </a:r>
            <a:r>
              <a:rPr sz="1500" b="1" u="heavy" spc="-7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c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t</a:t>
            </a:r>
            <a:r>
              <a:rPr sz="1500" u="heavy" spc="-16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ha</a:t>
            </a:r>
            <a:r>
              <a:rPr sz="1500" spc="-165" dirty="0">
                <a:latin typeface="Arial Black"/>
                <a:cs typeface="Arial Black"/>
              </a:rPr>
              <a:t>t </a:t>
            </a:r>
            <a:r>
              <a:rPr sz="1500" spc="-180" dirty="0">
                <a:latin typeface="Arial Black"/>
                <a:cs typeface="Arial Black"/>
              </a:rPr>
              <a:t>contains </a:t>
            </a:r>
            <a:r>
              <a:rPr sz="1500" spc="-160" dirty="0">
                <a:latin typeface="Arial Black"/>
                <a:cs typeface="Arial Black"/>
              </a:rPr>
              <a:t>embryo's</a:t>
            </a:r>
            <a:r>
              <a:rPr sz="1500" spc="-40" dirty="0">
                <a:latin typeface="Arial Black"/>
                <a:cs typeface="Arial Black"/>
              </a:rPr>
              <a:t> </a:t>
            </a:r>
            <a:r>
              <a:rPr sz="1500" spc="-135" dirty="0">
                <a:latin typeface="Arial Black"/>
                <a:cs typeface="Arial Black"/>
              </a:rPr>
              <a:t>food,</a:t>
            </a:r>
            <a:endParaRPr sz="1500">
              <a:latin typeface="Arial Black"/>
              <a:cs typeface="Arial Black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allantois </a:t>
            </a:r>
            <a:r>
              <a:rPr sz="1500" spc="-170" dirty="0">
                <a:latin typeface="Arial Black"/>
                <a:cs typeface="Arial Black"/>
              </a:rPr>
              <a:t>which </a:t>
            </a:r>
            <a:r>
              <a:rPr sz="1500" spc="-175" dirty="0">
                <a:latin typeface="Arial Black"/>
                <a:cs typeface="Arial Black"/>
              </a:rPr>
              <a:t>stores </a:t>
            </a:r>
            <a:r>
              <a:rPr sz="1500" spc="-170" dirty="0">
                <a:latin typeface="Arial Black"/>
                <a:cs typeface="Arial Black"/>
              </a:rPr>
              <a:t>the </a:t>
            </a:r>
            <a:r>
              <a:rPr sz="1500" spc="-155" dirty="0">
                <a:latin typeface="Arial Black"/>
                <a:cs typeface="Arial Black"/>
              </a:rPr>
              <a:t>embryo's nitrogenous </a:t>
            </a:r>
            <a:r>
              <a:rPr sz="1500" spc="-185" dirty="0">
                <a:latin typeface="Arial Black"/>
                <a:cs typeface="Arial Black"/>
              </a:rPr>
              <a:t>waste </a:t>
            </a:r>
            <a:r>
              <a:rPr sz="1500" spc="-155" dirty="0">
                <a:latin typeface="Arial Black"/>
                <a:cs typeface="Arial Black"/>
              </a:rPr>
              <a:t>until</a:t>
            </a:r>
            <a:r>
              <a:rPr sz="1500" spc="-2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hatching.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1609344" y="1643125"/>
            <a:ext cx="633730" cy="52069"/>
          </a:xfrm>
          <a:custGeom>
            <a:avLst/>
            <a:gdLst/>
            <a:ahLst/>
            <a:cxnLst/>
            <a:rect l="l" t="t" r="r" b="b"/>
            <a:pathLst>
              <a:path w="633730" h="52069">
                <a:moveTo>
                  <a:pt x="0" y="2159"/>
                </a:moveTo>
                <a:lnTo>
                  <a:pt x="0" y="2159"/>
                </a:lnTo>
                <a:lnTo>
                  <a:pt x="6477" y="5461"/>
                </a:lnTo>
                <a:lnTo>
                  <a:pt x="17272" y="12319"/>
                </a:lnTo>
                <a:lnTo>
                  <a:pt x="29463" y="21971"/>
                </a:lnTo>
                <a:lnTo>
                  <a:pt x="43561" y="32765"/>
                </a:lnTo>
                <a:lnTo>
                  <a:pt x="58674" y="42545"/>
                </a:lnTo>
                <a:lnTo>
                  <a:pt x="75183" y="49022"/>
                </a:lnTo>
                <a:lnTo>
                  <a:pt x="92837" y="51943"/>
                </a:lnTo>
                <a:lnTo>
                  <a:pt x="109474" y="51943"/>
                </a:lnTo>
                <a:lnTo>
                  <a:pt x="109474" y="51943"/>
                </a:lnTo>
                <a:lnTo>
                  <a:pt x="126745" y="49022"/>
                </a:lnTo>
                <a:lnTo>
                  <a:pt x="144018" y="44323"/>
                </a:lnTo>
                <a:lnTo>
                  <a:pt x="161670" y="37846"/>
                </a:lnTo>
                <a:lnTo>
                  <a:pt x="177164" y="31750"/>
                </a:lnTo>
                <a:lnTo>
                  <a:pt x="192531" y="27050"/>
                </a:lnTo>
                <a:lnTo>
                  <a:pt x="208787" y="24130"/>
                </a:lnTo>
                <a:lnTo>
                  <a:pt x="226441" y="18414"/>
                </a:lnTo>
                <a:lnTo>
                  <a:pt x="243712" y="15112"/>
                </a:lnTo>
                <a:lnTo>
                  <a:pt x="262381" y="16256"/>
                </a:lnTo>
                <a:lnTo>
                  <a:pt x="280035" y="20574"/>
                </a:lnTo>
                <a:lnTo>
                  <a:pt x="296672" y="27050"/>
                </a:lnTo>
                <a:lnTo>
                  <a:pt x="312800" y="34671"/>
                </a:lnTo>
                <a:lnTo>
                  <a:pt x="328294" y="41401"/>
                </a:lnTo>
                <a:lnTo>
                  <a:pt x="346710" y="43307"/>
                </a:lnTo>
                <a:lnTo>
                  <a:pt x="364363" y="42545"/>
                </a:lnTo>
                <a:lnTo>
                  <a:pt x="380873" y="37846"/>
                </a:lnTo>
                <a:lnTo>
                  <a:pt x="395986" y="33909"/>
                </a:lnTo>
                <a:lnTo>
                  <a:pt x="411480" y="27050"/>
                </a:lnTo>
                <a:lnTo>
                  <a:pt x="425831" y="19431"/>
                </a:lnTo>
                <a:lnTo>
                  <a:pt x="440944" y="13335"/>
                </a:lnTo>
                <a:lnTo>
                  <a:pt x="455422" y="7620"/>
                </a:lnTo>
                <a:lnTo>
                  <a:pt x="470535" y="3301"/>
                </a:lnTo>
                <a:lnTo>
                  <a:pt x="486029" y="0"/>
                </a:lnTo>
                <a:lnTo>
                  <a:pt x="503300" y="0"/>
                </a:lnTo>
                <a:lnTo>
                  <a:pt x="520954" y="2159"/>
                </a:lnTo>
                <a:lnTo>
                  <a:pt x="540638" y="5461"/>
                </a:lnTo>
                <a:lnTo>
                  <a:pt x="559054" y="9778"/>
                </a:lnTo>
                <a:lnTo>
                  <a:pt x="575563" y="14097"/>
                </a:lnTo>
                <a:lnTo>
                  <a:pt x="589661" y="17272"/>
                </a:lnTo>
                <a:lnTo>
                  <a:pt x="601853" y="19431"/>
                </a:lnTo>
                <a:lnTo>
                  <a:pt x="615950" y="18414"/>
                </a:lnTo>
                <a:lnTo>
                  <a:pt x="633603" y="1409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17191" y="1612518"/>
            <a:ext cx="2653030" cy="83820"/>
          </a:xfrm>
          <a:custGeom>
            <a:avLst/>
            <a:gdLst/>
            <a:ahLst/>
            <a:cxnLst/>
            <a:rect l="l" t="t" r="r" b="b"/>
            <a:pathLst>
              <a:path w="2653029" h="83819">
                <a:moveTo>
                  <a:pt x="0" y="34925"/>
                </a:moveTo>
                <a:lnTo>
                  <a:pt x="13969" y="34925"/>
                </a:lnTo>
                <a:lnTo>
                  <a:pt x="13969" y="34925"/>
                </a:lnTo>
                <a:lnTo>
                  <a:pt x="22606" y="38226"/>
                </a:lnTo>
                <a:lnTo>
                  <a:pt x="33781" y="44703"/>
                </a:lnTo>
                <a:lnTo>
                  <a:pt x="46100" y="54737"/>
                </a:lnTo>
                <a:lnTo>
                  <a:pt x="60070" y="64515"/>
                </a:lnTo>
                <a:lnTo>
                  <a:pt x="75564" y="73151"/>
                </a:lnTo>
                <a:lnTo>
                  <a:pt x="91058" y="78485"/>
                </a:lnTo>
                <a:lnTo>
                  <a:pt x="108331" y="82550"/>
                </a:lnTo>
                <a:lnTo>
                  <a:pt x="125602" y="83565"/>
                </a:lnTo>
                <a:lnTo>
                  <a:pt x="144271" y="80644"/>
                </a:lnTo>
                <a:lnTo>
                  <a:pt x="161925" y="76072"/>
                </a:lnTo>
                <a:lnTo>
                  <a:pt x="161925" y="76072"/>
                </a:lnTo>
                <a:lnTo>
                  <a:pt x="178181" y="69850"/>
                </a:lnTo>
                <a:lnTo>
                  <a:pt x="195833" y="63372"/>
                </a:lnTo>
                <a:lnTo>
                  <a:pt x="212344" y="56641"/>
                </a:lnTo>
                <a:lnTo>
                  <a:pt x="228600" y="49021"/>
                </a:lnTo>
                <a:lnTo>
                  <a:pt x="245109" y="43941"/>
                </a:lnTo>
                <a:lnTo>
                  <a:pt x="260603" y="38226"/>
                </a:lnTo>
                <a:lnTo>
                  <a:pt x="274700" y="33908"/>
                </a:lnTo>
                <a:lnTo>
                  <a:pt x="291210" y="30606"/>
                </a:lnTo>
                <a:lnTo>
                  <a:pt x="307466" y="27431"/>
                </a:lnTo>
                <a:lnTo>
                  <a:pt x="324992" y="23113"/>
                </a:lnTo>
                <a:lnTo>
                  <a:pt x="342645" y="20954"/>
                </a:lnTo>
                <a:lnTo>
                  <a:pt x="360298" y="20954"/>
                </a:lnTo>
                <a:lnTo>
                  <a:pt x="376554" y="21970"/>
                </a:lnTo>
                <a:lnTo>
                  <a:pt x="393826" y="24129"/>
                </a:lnTo>
                <a:lnTo>
                  <a:pt x="410336" y="27431"/>
                </a:lnTo>
                <a:lnTo>
                  <a:pt x="429132" y="31750"/>
                </a:lnTo>
                <a:lnTo>
                  <a:pt x="448563" y="37083"/>
                </a:lnTo>
                <a:lnTo>
                  <a:pt x="468375" y="42925"/>
                </a:lnTo>
                <a:lnTo>
                  <a:pt x="488188" y="47878"/>
                </a:lnTo>
                <a:lnTo>
                  <a:pt x="505713" y="51180"/>
                </a:lnTo>
                <a:lnTo>
                  <a:pt x="523113" y="54737"/>
                </a:lnTo>
                <a:lnTo>
                  <a:pt x="539622" y="55499"/>
                </a:lnTo>
                <a:lnTo>
                  <a:pt x="557276" y="55499"/>
                </a:lnTo>
                <a:lnTo>
                  <a:pt x="557276" y="55499"/>
                </a:lnTo>
                <a:lnTo>
                  <a:pt x="577088" y="52577"/>
                </a:lnTo>
                <a:lnTo>
                  <a:pt x="596519" y="49021"/>
                </a:lnTo>
                <a:lnTo>
                  <a:pt x="617346" y="45719"/>
                </a:lnTo>
                <a:lnTo>
                  <a:pt x="637158" y="41401"/>
                </a:lnTo>
                <a:lnTo>
                  <a:pt x="655573" y="36067"/>
                </a:lnTo>
                <a:lnTo>
                  <a:pt x="676782" y="30606"/>
                </a:lnTo>
                <a:lnTo>
                  <a:pt x="696213" y="25272"/>
                </a:lnTo>
                <a:lnTo>
                  <a:pt x="714882" y="20954"/>
                </a:lnTo>
                <a:lnTo>
                  <a:pt x="714882" y="20954"/>
                </a:lnTo>
                <a:lnTo>
                  <a:pt x="735457" y="17399"/>
                </a:lnTo>
                <a:lnTo>
                  <a:pt x="758825" y="14477"/>
                </a:lnTo>
                <a:lnTo>
                  <a:pt x="779398" y="12318"/>
                </a:lnTo>
                <a:lnTo>
                  <a:pt x="800226" y="12318"/>
                </a:lnTo>
                <a:lnTo>
                  <a:pt x="800226" y="12318"/>
                </a:lnTo>
                <a:lnTo>
                  <a:pt x="819657" y="13334"/>
                </a:lnTo>
                <a:lnTo>
                  <a:pt x="840612" y="14477"/>
                </a:lnTo>
                <a:lnTo>
                  <a:pt x="861821" y="15493"/>
                </a:lnTo>
                <a:lnTo>
                  <a:pt x="879094" y="17399"/>
                </a:lnTo>
                <a:lnTo>
                  <a:pt x="895349" y="20954"/>
                </a:lnTo>
                <a:lnTo>
                  <a:pt x="912875" y="25272"/>
                </a:lnTo>
                <a:lnTo>
                  <a:pt x="934846" y="31750"/>
                </a:lnTo>
                <a:lnTo>
                  <a:pt x="960119" y="38226"/>
                </a:lnTo>
                <a:lnTo>
                  <a:pt x="983107" y="43941"/>
                </a:lnTo>
                <a:lnTo>
                  <a:pt x="1004061" y="47878"/>
                </a:lnTo>
                <a:lnTo>
                  <a:pt x="1023493" y="49021"/>
                </a:lnTo>
                <a:lnTo>
                  <a:pt x="1045463" y="50037"/>
                </a:lnTo>
                <a:lnTo>
                  <a:pt x="1066292" y="50037"/>
                </a:lnTo>
                <a:lnTo>
                  <a:pt x="1066292" y="50037"/>
                </a:lnTo>
                <a:lnTo>
                  <a:pt x="1087120" y="47878"/>
                </a:lnTo>
                <a:lnTo>
                  <a:pt x="1111249" y="44703"/>
                </a:lnTo>
                <a:lnTo>
                  <a:pt x="1136142" y="40385"/>
                </a:lnTo>
                <a:lnTo>
                  <a:pt x="1159509" y="37083"/>
                </a:lnTo>
                <a:lnTo>
                  <a:pt x="1178941" y="33908"/>
                </a:lnTo>
                <a:lnTo>
                  <a:pt x="1196594" y="30606"/>
                </a:lnTo>
                <a:lnTo>
                  <a:pt x="1214246" y="27431"/>
                </a:lnTo>
                <a:lnTo>
                  <a:pt x="1234820" y="24129"/>
                </a:lnTo>
                <a:lnTo>
                  <a:pt x="1254633" y="21970"/>
                </a:lnTo>
                <a:lnTo>
                  <a:pt x="1275460" y="20954"/>
                </a:lnTo>
                <a:lnTo>
                  <a:pt x="1294892" y="20954"/>
                </a:lnTo>
                <a:lnTo>
                  <a:pt x="1313560" y="21970"/>
                </a:lnTo>
                <a:lnTo>
                  <a:pt x="1333372" y="24129"/>
                </a:lnTo>
                <a:lnTo>
                  <a:pt x="1350645" y="27431"/>
                </a:lnTo>
                <a:lnTo>
                  <a:pt x="1368297" y="31750"/>
                </a:lnTo>
                <a:lnTo>
                  <a:pt x="1384934" y="37083"/>
                </a:lnTo>
                <a:lnTo>
                  <a:pt x="1401445" y="42925"/>
                </a:lnTo>
                <a:lnTo>
                  <a:pt x="1420875" y="47878"/>
                </a:lnTo>
                <a:lnTo>
                  <a:pt x="1441831" y="52577"/>
                </a:lnTo>
                <a:lnTo>
                  <a:pt x="1462658" y="56641"/>
                </a:lnTo>
                <a:lnTo>
                  <a:pt x="1483486" y="57657"/>
                </a:lnTo>
                <a:lnTo>
                  <a:pt x="1483486" y="57657"/>
                </a:lnTo>
                <a:lnTo>
                  <a:pt x="1503298" y="56641"/>
                </a:lnTo>
                <a:lnTo>
                  <a:pt x="1522730" y="52577"/>
                </a:lnTo>
                <a:lnTo>
                  <a:pt x="1541525" y="47878"/>
                </a:lnTo>
                <a:lnTo>
                  <a:pt x="1560195" y="42925"/>
                </a:lnTo>
                <a:lnTo>
                  <a:pt x="1577467" y="38226"/>
                </a:lnTo>
                <a:lnTo>
                  <a:pt x="1595120" y="33908"/>
                </a:lnTo>
                <a:lnTo>
                  <a:pt x="1613916" y="29590"/>
                </a:lnTo>
                <a:lnTo>
                  <a:pt x="1631187" y="25272"/>
                </a:lnTo>
                <a:lnTo>
                  <a:pt x="1649857" y="20954"/>
                </a:lnTo>
                <a:lnTo>
                  <a:pt x="1668525" y="17399"/>
                </a:lnTo>
                <a:lnTo>
                  <a:pt x="1688337" y="16637"/>
                </a:lnTo>
                <a:lnTo>
                  <a:pt x="1709928" y="16637"/>
                </a:lnTo>
                <a:lnTo>
                  <a:pt x="1730883" y="18795"/>
                </a:lnTo>
                <a:lnTo>
                  <a:pt x="1751710" y="23113"/>
                </a:lnTo>
                <a:lnTo>
                  <a:pt x="1771522" y="28447"/>
                </a:lnTo>
                <a:lnTo>
                  <a:pt x="1793112" y="32765"/>
                </a:lnTo>
                <a:lnTo>
                  <a:pt x="1814068" y="36067"/>
                </a:lnTo>
                <a:lnTo>
                  <a:pt x="1833498" y="38226"/>
                </a:lnTo>
                <a:lnTo>
                  <a:pt x="1851151" y="39242"/>
                </a:lnTo>
                <a:lnTo>
                  <a:pt x="1868678" y="37083"/>
                </a:lnTo>
                <a:lnTo>
                  <a:pt x="1891792" y="31750"/>
                </a:lnTo>
                <a:lnTo>
                  <a:pt x="1915921" y="25272"/>
                </a:lnTo>
                <a:lnTo>
                  <a:pt x="1938908" y="18795"/>
                </a:lnTo>
                <a:lnTo>
                  <a:pt x="1958720" y="14477"/>
                </a:lnTo>
                <a:lnTo>
                  <a:pt x="1975358" y="13334"/>
                </a:lnTo>
                <a:lnTo>
                  <a:pt x="1975358" y="13334"/>
                </a:lnTo>
                <a:lnTo>
                  <a:pt x="1992630" y="14477"/>
                </a:lnTo>
                <a:lnTo>
                  <a:pt x="2008758" y="17399"/>
                </a:lnTo>
                <a:lnTo>
                  <a:pt x="2026411" y="21970"/>
                </a:lnTo>
                <a:lnTo>
                  <a:pt x="2044064" y="26288"/>
                </a:lnTo>
                <a:lnTo>
                  <a:pt x="2044064" y="26288"/>
                </a:lnTo>
                <a:lnTo>
                  <a:pt x="2062353" y="30606"/>
                </a:lnTo>
                <a:lnTo>
                  <a:pt x="2083308" y="36067"/>
                </a:lnTo>
                <a:lnTo>
                  <a:pt x="2104135" y="41401"/>
                </a:lnTo>
                <a:lnTo>
                  <a:pt x="2127249" y="44703"/>
                </a:lnTo>
                <a:lnTo>
                  <a:pt x="2150236" y="45719"/>
                </a:lnTo>
                <a:lnTo>
                  <a:pt x="2173350" y="45719"/>
                </a:lnTo>
                <a:lnTo>
                  <a:pt x="2193797" y="42925"/>
                </a:lnTo>
                <a:lnTo>
                  <a:pt x="2193797" y="42925"/>
                </a:lnTo>
                <a:lnTo>
                  <a:pt x="2214753" y="37083"/>
                </a:lnTo>
                <a:lnTo>
                  <a:pt x="2236597" y="30606"/>
                </a:lnTo>
                <a:lnTo>
                  <a:pt x="2258568" y="25272"/>
                </a:lnTo>
                <a:lnTo>
                  <a:pt x="2283841" y="21970"/>
                </a:lnTo>
                <a:lnTo>
                  <a:pt x="2306447" y="18795"/>
                </a:lnTo>
                <a:lnTo>
                  <a:pt x="2329942" y="18795"/>
                </a:lnTo>
                <a:lnTo>
                  <a:pt x="2351532" y="19812"/>
                </a:lnTo>
                <a:lnTo>
                  <a:pt x="2373503" y="20954"/>
                </a:lnTo>
                <a:lnTo>
                  <a:pt x="2393314" y="20954"/>
                </a:lnTo>
                <a:lnTo>
                  <a:pt x="2411984" y="21970"/>
                </a:lnTo>
                <a:lnTo>
                  <a:pt x="2430653" y="23113"/>
                </a:lnTo>
                <a:lnTo>
                  <a:pt x="2450084" y="23113"/>
                </a:lnTo>
                <a:lnTo>
                  <a:pt x="2468880" y="23113"/>
                </a:lnTo>
                <a:lnTo>
                  <a:pt x="2486533" y="23113"/>
                </a:lnTo>
                <a:lnTo>
                  <a:pt x="2502661" y="21970"/>
                </a:lnTo>
                <a:lnTo>
                  <a:pt x="2518918" y="19812"/>
                </a:lnTo>
                <a:lnTo>
                  <a:pt x="2535428" y="18795"/>
                </a:lnTo>
                <a:lnTo>
                  <a:pt x="2549906" y="15493"/>
                </a:lnTo>
                <a:lnTo>
                  <a:pt x="2562860" y="12318"/>
                </a:lnTo>
                <a:lnTo>
                  <a:pt x="2575813" y="11175"/>
                </a:lnTo>
                <a:lnTo>
                  <a:pt x="2589148" y="10159"/>
                </a:lnTo>
                <a:lnTo>
                  <a:pt x="2603119" y="7619"/>
                </a:lnTo>
                <a:lnTo>
                  <a:pt x="2617597" y="5460"/>
                </a:lnTo>
                <a:lnTo>
                  <a:pt x="2630805" y="4699"/>
                </a:lnTo>
                <a:lnTo>
                  <a:pt x="2642743" y="3682"/>
                </a:lnTo>
                <a:lnTo>
                  <a:pt x="265277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462270" y="1616328"/>
            <a:ext cx="1612265" cy="86360"/>
            <a:chOff x="5462270" y="1616328"/>
            <a:chExt cx="1612265" cy="86360"/>
          </a:xfrm>
        </p:grpSpPr>
        <p:sp>
          <p:nvSpPr>
            <p:cNvPr id="13" name="object 13"/>
            <p:cNvSpPr/>
            <p:nvPr/>
          </p:nvSpPr>
          <p:spPr>
            <a:xfrm>
              <a:off x="5471795" y="1625853"/>
              <a:ext cx="1578610" cy="67310"/>
            </a:xfrm>
            <a:custGeom>
              <a:avLst/>
              <a:gdLst/>
              <a:ahLst/>
              <a:cxnLst/>
              <a:rect l="l" t="t" r="r" b="b"/>
              <a:pathLst>
                <a:path w="1578609" h="67310">
                  <a:moveTo>
                    <a:pt x="0" y="2159"/>
                  </a:moveTo>
                  <a:lnTo>
                    <a:pt x="13969" y="0"/>
                  </a:lnTo>
                  <a:lnTo>
                    <a:pt x="13969" y="0"/>
                  </a:lnTo>
                  <a:lnTo>
                    <a:pt x="25145" y="3302"/>
                  </a:lnTo>
                  <a:lnTo>
                    <a:pt x="37083" y="10795"/>
                  </a:lnTo>
                  <a:lnTo>
                    <a:pt x="52577" y="20574"/>
                  </a:lnTo>
                  <a:lnTo>
                    <a:pt x="69850" y="31369"/>
                  </a:lnTo>
                  <a:lnTo>
                    <a:pt x="88518" y="39243"/>
                  </a:lnTo>
                  <a:lnTo>
                    <a:pt x="110489" y="46482"/>
                  </a:lnTo>
                  <a:lnTo>
                    <a:pt x="133222" y="46482"/>
                  </a:lnTo>
                  <a:lnTo>
                    <a:pt x="133222" y="46482"/>
                  </a:lnTo>
                  <a:lnTo>
                    <a:pt x="159765" y="41402"/>
                  </a:lnTo>
                  <a:lnTo>
                    <a:pt x="185038" y="31369"/>
                  </a:lnTo>
                  <a:lnTo>
                    <a:pt x="208787" y="21590"/>
                  </a:lnTo>
                  <a:lnTo>
                    <a:pt x="232155" y="14097"/>
                  </a:lnTo>
                  <a:lnTo>
                    <a:pt x="254888" y="7620"/>
                  </a:lnTo>
                  <a:lnTo>
                    <a:pt x="275716" y="4064"/>
                  </a:lnTo>
                  <a:lnTo>
                    <a:pt x="295528" y="4064"/>
                  </a:lnTo>
                  <a:lnTo>
                    <a:pt x="313181" y="5461"/>
                  </a:lnTo>
                  <a:lnTo>
                    <a:pt x="313181" y="5461"/>
                  </a:lnTo>
                  <a:lnTo>
                    <a:pt x="330453" y="10795"/>
                  </a:lnTo>
                  <a:lnTo>
                    <a:pt x="350265" y="19431"/>
                  </a:lnTo>
                  <a:lnTo>
                    <a:pt x="370077" y="29591"/>
                  </a:lnTo>
                  <a:lnTo>
                    <a:pt x="390525" y="39243"/>
                  </a:lnTo>
                  <a:lnTo>
                    <a:pt x="412495" y="47879"/>
                  </a:lnTo>
                  <a:lnTo>
                    <a:pt x="435609" y="52959"/>
                  </a:lnTo>
                  <a:lnTo>
                    <a:pt x="458596" y="55118"/>
                  </a:lnTo>
                  <a:lnTo>
                    <a:pt x="484885" y="52959"/>
                  </a:lnTo>
                  <a:lnTo>
                    <a:pt x="513333" y="49022"/>
                  </a:lnTo>
                  <a:lnTo>
                    <a:pt x="540638" y="43307"/>
                  </a:lnTo>
                  <a:lnTo>
                    <a:pt x="562609" y="36703"/>
                  </a:lnTo>
                  <a:lnTo>
                    <a:pt x="582421" y="32385"/>
                  </a:lnTo>
                  <a:lnTo>
                    <a:pt x="601217" y="30607"/>
                  </a:lnTo>
                  <a:lnTo>
                    <a:pt x="622807" y="29591"/>
                  </a:lnTo>
                  <a:lnTo>
                    <a:pt x="622807" y="29591"/>
                  </a:lnTo>
                  <a:lnTo>
                    <a:pt x="645794" y="30607"/>
                  </a:lnTo>
                  <a:lnTo>
                    <a:pt x="669925" y="32385"/>
                  </a:lnTo>
                  <a:lnTo>
                    <a:pt x="692912" y="35687"/>
                  </a:lnTo>
                  <a:lnTo>
                    <a:pt x="713866" y="41402"/>
                  </a:lnTo>
                  <a:lnTo>
                    <a:pt x="732154" y="46482"/>
                  </a:lnTo>
                  <a:lnTo>
                    <a:pt x="750951" y="51943"/>
                  </a:lnTo>
                  <a:lnTo>
                    <a:pt x="768603" y="57658"/>
                  </a:lnTo>
                  <a:lnTo>
                    <a:pt x="787272" y="61595"/>
                  </a:lnTo>
                  <a:lnTo>
                    <a:pt x="808863" y="65150"/>
                  </a:lnTo>
                  <a:lnTo>
                    <a:pt x="830833" y="67310"/>
                  </a:lnTo>
                  <a:lnTo>
                    <a:pt x="854963" y="67310"/>
                  </a:lnTo>
                  <a:lnTo>
                    <a:pt x="877951" y="65150"/>
                  </a:lnTo>
                  <a:lnTo>
                    <a:pt x="899921" y="60579"/>
                  </a:lnTo>
                  <a:lnTo>
                    <a:pt x="920495" y="54102"/>
                  </a:lnTo>
                  <a:lnTo>
                    <a:pt x="940307" y="46482"/>
                  </a:lnTo>
                  <a:lnTo>
                    <a:pt x="956817" y="41402"/>
                  </a:lnTo>
                  <a:lnTo>
                    <a:pt x="974470" y="34544"/>
                  </a:lnTo>
                  <a:lnTo>
                    <a:pt x="993901" y="30607"/>
                  </a:lnTo>
                  <a:lnTo>
                    <a:pt x="1013713" y="28067"/>
                  </a:lnTo>
                  <a:lnTo>
                    <a:pt x="1035684" y="28067"/>
                  </a:lnTo>
                  <a:lnTo>
                    <a:pt x="1057655" y="29591"/>
                  </a:lnTo>
                  <a:lnTo>
                    <a:pt x="1077086" y="31369"/>
                  </a:lnTo>
                  <a:lnTo>
                    <a:pt x="1096899" y="35687"/>
                  </a:lnTo>
                  <a:lnTo>
                    <a:pt x="1114552" y="43307"/>
                  </a:lnTo>
                  <a:lnTo>
                    <a:pt x="1131061" y="50037"/>
                  </a:lnTo>
                  <a:lnTo>
                    <a:pt x="1147318" y="54102"/>
                  </a:lnTo>
                  <a:lnTo>
                    <a:pt x="1164589" y="56515"/>
                  </a:lnTo>
                  <a:lnTo>
                    <a:pt x="1183258" y="56515"/>
                  </a:lnTo>
                  <a:lnTo>
                    <a:pt x="1200911" y="51943"/>
                  </a:lnTo>
                  <a:lnTo>
                    <a:pt x="1220343" y="45466"/>
                  </a:lnTo>
                  <a:lnTo>
                    <a:pt x="1241552" y="36703"/>
                  </a:lnTo>
                  <a:lnTo>
                    <a:pt x="1259966" y="30607"/>
                  </a:lnTo>
                  <a:lnTo>
                    <a:pt x="1278635" y="24892"/>
                  </a:lnTo>
                  <a:lnTo>
                    <a:pt x="1294891" y="21590"/>
                  </a:lnTo>
                  <a:lnTo>
                    <a:pt x="1312545" y="20574"/>
                  </a:lnTo>
                  <a:lnTo>
                    <a:pt x="1331213" y="21590"/>
                  </a:lnTo>
                  <a:lnTo>
                    <a:pt x="1350645" y="25908"/>
                  </a:lnTo>
                  <a:lnTo>
                    <a:pt x="1372997" y="30607"/>
                  </a:lnTo>
                  <a:lnTo>
                    <a:pt x="1392427" y="33528"/>
                  </a:lnTo>
                  <a:lnTo>
                    <a:pt x="1411224" y="35687"/>
                  </a:lnTo>
                  <a:lnTo>
                    <a:pt x="1429893" y="36703"/>
                  </a:lnTo>
                  <a:lnTo>
                    <a:pt x="1446149" y="35687"/>
                  </a:lnTo>
                  <a:lnTo>
                    <a:pt x="1464818" y="35687"/>
                  </a:lnTo>
                  <a:lnTo>
                    <a:pt x="1483486" y="36703"/>
                  </a:lnTo>
                  <a:lnTo>
                    <a:pt x="1499743" y="37846"/>
                  </a:lnTo>
                  <a:lnTo>
                    <a:pt x="1516252" y="41402"/>
                  </a:lnTo>
                  <a:lnTo>
                    <a:pt x="1531365" y="44323"/>
                  </a:lnTo>
                  <a:lnTo>
                    <a:pt x="1548002" y="49022"/>
                  </a:lnTo>
                  <a:lnTo>
                    <a:pt x="1565655" y="51943"/>
                  </a:lnTo>
                  <a:lnTo>
                    <a:pt x="1578609" y="5410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74535" y="16899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449701" y="1873630"/>
            <a:ext cx="1570355" cy="70485"/>
          </a:xfrm>
          <a:custGeom>
            <a:avLst/>
            <a:gdLst/>
            <a:ahLst/>
            <a:cxnLst/>
            <a:rect l="l" t="t" r="r" b="b"/>
            <a:pathLst>
              <a:path w="1570354" h="70485">
                <a:moveTo>
                  <a:pt x="0" y="22605"/>
                </a:moveTo>
                <a:lnTo>
                  <a:pt x="6476" y="16128"/>
                </a:lnTo>
                <a:lnTo>
                  <a:pt x="6476" y="16128"/>
                </a:lnTo>
                <a:lnTo>
                  <a:pt x="15366" y="17271"/>
                </a:lnTo>
                <a:lnTo>
                  <a:pt x="26162" y="21208"/>
                </a:lnTo>
                <a:lnTo>
                  <a:pt x="38100" y="28066"/>
                </a:lnTo>
                <a:lnTo>
                  <a:pt x="52450" y="35559"/>
                </a:lnTo>
                <a:lnTo>
                  <a:pt x="68707" y="43179"/>
                </a:lnTo>
                <a:lnTo>
                  <a:pt x="85216" y="50672"/>
                </a:lnTo>
                <a:lnTo>
                  <a:pt x="101473" y="58292"/>
                </a:lnTo>
                <a:lnTo>
                  <a:pt x="119125" y="64769"/>
                </a:lnTo>
                <a:lnTo>
                  <a:pt x="136778" y="69087"/>
                </a:lnTo>
                <a:lnTo>
                  <a:pt x="155448" y="70103"/>
                </a:lnTo>
                <a:lnTo>
                  <a:pt x="173862" y="65785"/>
                </a:lnTo>
                <a:lnTo>
                  <a:pt x="190373" y="60832"/>
                </a:lnTo>
                <a:lnTo>
                  <a:pt x="209041" y="52831"/>
                </a:lnTo>
                <a:lnTo>
                  <a:pt x="226440" y="44195"/>
                </a:lnTo>
                <a:lnTo>
                  <a:pt x="245110" y="35559"/>
                </a:lnTo>
                <a:lnTo>
                  <a:pt x="262382" y="28701"/>
                </a:lnTo>
                <a:lnTo>
                  <a:pt x="280035" y="24764"/>
                </a:lnTo>
                <a:lnTo>
                  <a:pt x="298703" y="21208"/>
                </a:lnTo>
                <a:lnTo>
                  <a:pt x="315975" y="20065"/>
                </a:lnTo>
                <a:lnTo>
                  <a:pt x="334772" y="21208"/>
                </a:lnTo>
                <a:lnTo>
                  <a:pt x="353440" y="24764"/>
                </a:lnTo>
                <a:lnTo>
                  <a:pt x="371856" y="28701"/>
                </a:lnTo>
                <a:lnTo>
                  <a:pt x="391668" y="33400"/>
                </a:lnTo>
                <a:lnTo>
                  <a:pt x="408177" y="38480"/>
                </a:lnTo>
                <a:lnTo>
                  <a:pt x="425831" y="43179"/>
                </a:lnTo>
                <a:lnTo>
                  <a:pt x="443484" y="47497"/>
                </a:lnTo>
                <a:lnTo>
                  <a:pt x="462914" y="49656"/>
                </a:lnTo>
                <a:lnTo>
                  <a:pt x="484886" y="49656"/>
                </a:lnTo>
                <a:lnTo>
                  <a:pt x="505713" y="46354"/>
                </a:lnTo>
                <a:lnTo>
                  <a:pt x="528827" y="42036"/>
                </a:lnTo>
                <a:lnTo>
                  <a:pt x="549275" y="36702"/>
                </a:lnTo>
                <a:lnTo>
                  <a:pt x="568071" y="29844"/>
                </a:lnTo>
                <a:lnTo>
                  <a:pt x="585724" y="23748"/>
                </a:lnTo>
                <a:lnTo>
                  <a:pt x="602996" y="18287"/>
                </a:lnTo>
                <a:lnTo>
                  <a:pt x="621664" y="13588"/>
                </a:lnTo>
                <a:lnTo>
                  <a:pt x="641476" y="10794"/>
                </a:lnTo>
                <a:lnTo>
                  <a:pt x="660908" y="9651"/>
                </a:lnTo>
                <a:lnTo>
                  <a:pt x="680720" y="11429"/>
                </a:lnTo>
                <a:lnTo>
                  <a:pt x="697229" y="16128"/>
                </a:lnTo>
                <a:lnTo>
                  <a:pt x="712724" y="20065"/>
                </a:lnTo>
                <a:lnTo>
                  <a:pt x="727837" y="25907"/>
                </a:lnTo>
                <a:lnTo>
                  <a:pt x="745109" y="30860"/>
                </a:lnTo>
                <a:lnTo>
                  <a:pt x="768603" y="35559"/>
                </a:lnTo>
                <a:lnTo>
                  <a:pt x="790194" y="36702"/>
                </a:lnTo>
                <a:lnTo>
                  <a:pt x="812419" y="36702"/>
                </a:lnTo>
                <a:lnTo>
                  <a:pt x="831850" y="33400"/>
                </a:lnTo>
                <a:lnTo>
                  <a:pt x="851662" y="28701"/>
                </a:lnTo>
                <a:lnTo>
                  <a:pt x="871093" y="21208"/>
                </a:lnTo>
                <a:lnTo>
                  <a:pt x="895603" y="10794"/>
                </a:lnTo>
                <a:lnTo>
                  <a:pt x="920496" y="2793"/>
                </a:lnTo>
                <a:lnTo>
                  <a:pt x="943483" y="0"/>
                </a:lnTo>
                <a:lnTo>
                  <a:pt x="965453" y="0"/>
                </a:lnTo>
                <a:lnTo>
                  <a:pt x="984123" y="1777"/>
                </a:lnTo>
                <a:lnTo>
                  <a:pt x="1000378" y="6095"/>
                </a:lnTo>
                <a:lnTo>
                  <a:pt x="1016888" y="11429"/>
                </a:lnTo>
                <a:lnTo>
                  <a:pt x="1033145" y="16128"/>
                </a:lnTo>
                <a:lnTo>
                  <a:pt x="1051814" y="18287"/>
                </a:lnTo>
                <a:lnTo>
                  <a:pt x="1071626" y="19430"/>
                </a:lnTo>
                <a:lnTo>
                  <a:pt x="1093597" y="17271"/>
                </a:lnTo>
                <a:lnTo>
                  <a:pt x="1117727" y="10794"/>
                </a:lnTo>
                <a:lnTo>
                  <a:pt x="1141857" y="5333"/>
                </a:lnTo>
                <a:lnTo>
                  <a:pt x="1161288" y="1777"/>
                </a:lnTo>
                <a:lnTo>
                  <a:pt x="1180084" y="1015"/>
                </a:lnTo>
                <a:lnTo>
                  <a:pt x="1180084" y="1015"/>
                </a:lnTo>
                <a:lnTo>
                  <a:pt x="1196594" y="1777"/>
                </a:lnTo>
                <a:lnTo>
                  <a:pt x="1210564" y="6095"/>
                </a:lnTo>
                <a:lnTo>
                  <a:pt x="1225041" y="11429"/>
                </a:lnTo>
                <a:lnTo>
                  <a:pt x="1241552" y="18287"/>
                </a:lnTo>
                <a:lnTo>
                  <a:pt x="1258824" y="20065"/>
                </a:lnTo>
                <a:lnTo>
                  <a:pt x="1278636" y="21208"/>
                </a:lnTo>
                <a:lnTo>
                  <a:pt x="1278636" y="21208"/>
                </a:lnTo>
                <a:lnTo>
                  <a:pt x="1301369" y="20065"/>
                </a:lnTo>
                <a:lnTo>
                  <a:pt x="1326896" y="18287"/>
                </a:lnTo>
                <a:lnTo>
                  <a:pt x="1348486" y="14731"/>
                </a:lnTo>
                <a:lnTo>
                  <a:pt x="1368298" y="13588"/>
                </a:lnTo>
                <a:lnTo>
                  <a:pt x="1388110" y="13588"/>
                </a:lnTo>
                <a:lnTo>
                  <a:pt x="1407922" y="14731"/>
                </a:lnTo>
                <a:lnTo>
                  <a:pt x="1429512" y="17271"/>
                </a:lnTo>
                <a:lnTo>
                  <a:pt x="1450339" y="20065"/>
                </a:lnTo>
                <a:lnTo>
                  <a:pt x="1467993" y="21208"/>
                </a:lnTo>
                <a:lnTo>
                  <a:pt x="1467993" y="21208"/>
                </a:lnTo>
                <a:lnTo>
                  <a:pt x="1485264" y="20065"/>
                </a:lnTo>
                <a:lnTo>
                  <a:pt x="1504061" y="19430"/>
                </a:lnTo>
                <a:lnTo>
                  <a:pt x="1519554" y="17271"/>
                </a:lnTo>
                <a:lnTo>
                  <a:pt x="1529207" y="14731"/>
                </a:lnTo>
                <a:lnTo>
                  <a:pt x="1542161" y="10794"/>
                </a:lnTo>
                <a:lnTo>
                  <a:pt x="1552321" y="6095"/>
                </a:lnTo>
                <a:lnTo>
                  <a:pt x="1560957" y="1777"/>
                </a:lnTo>
                <a:lnTo>
                  <a:pt x="1569847" y="10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79194" y="2088514"/>
            <a:ext cx="4032885" cy="69850"/>
          </a:xfrm>
          <a:custGeom>
            <a:avLst/>
            <a:gdLst/>
            <a:ahLst/>
            <a:cxnLst/>
            <a:rect l="l" t="t" r="r" b="b"/>
            <a:pathLst>
              <a:path w="4032885" h="69850">
                <a:moveTo>
                  <a:pt x="11175" y="17271"/>
                </a:moveTo>
                <a:lnTo>
                  <a:pt x="11175" y="17271"/>
                </a:lnTo>
                <a:lnTo>
                  <a:pt x="0" y="16128"/>
                </a:lnTo>
                <a:lnTo>
                  <a:pt x="4318" y="9651"/>
                </a:lnTo>
                <a:lnTo>
                  <a:pt x="4318" y="9651"/>
                </a:lnTo>
                <a:lnTo>
                  <a:pt x="18287" y="10794"/>
                </a:lnTo>
                <a:lnTo>
                  <a:pt x="30987" y="11810"/>
                </a:lnTo>
                <a:lnTo>
                  <a:pt x="45719" y="13969"/>
                </a:lnTo>
                <a:lnTo>
                  <a:pt x="64388" y="17271"/>
                </a:lnTo>
                <a:lnTo>
                  <a:pt x="84200" y="23367"/>
                </a:lnTo>
                <a:lnTo>
                  <a:pt x="104012" y="30225"/>
                </a:lnTo>
                <a:lnTo>
                  <a:pt x="121285" y="35559"/>
                </a:lnTo>
                <a:lnTo>
                  <a:pt x="137794" y="40004"/>
                </a:lnTo>
                <a:lnTo>
                  <a:pt x="154431" y="43179"/>
                </a:lnTo>
                <a:lnTo>
                  <a:pt x="170942" y="45338"/>
                </a:lnTo>
                <a:lnTo>
                  <a:pt x="189356" y="46481"/>
                </a:lnTo>
                <a:lnTo>
                  <a:pt x="208025" y="45338"/>
                </a:lnTo>
                <a:lnTo>
                  <a:pt x="208025" y="45338"/>
                </a:lnTo>
                <a:lnTo>
                  <a:pt x="227837" y="42163"/>
                </a:lnTo>
                <a:lnTo>
                  <a:pt x="248412" y="37845"/>
                </a:lnTo>
                <a:lnTo>
                  <a:pt x="268224" y="31241"/>
                </a:lnTo>
                <a:lnTo>
                  <a:pt x="287908" y="24764"/>
                </a:lnTo>
                <a:lnTo>
                  <a:pt x="304164" y="19431"/>
                </a:lnTo>
                <a:lnTo>
                  <a:pt x="319658" y="13969"/>
                </a:lnTo>
                <a:lnTo>
                  <a:pt x="335153" y="10794"/>
                </a:lnTo>
                <a:lnTo>
                  <a:pt x="350266" y="7492"/>
                </a:lnTo>
                <a:lnTo>
                  <a:pt x="370078" y="3936"/>
                </a:lnTo>
                <a:lnTo>
                  <a:pt x="395224" y="2158"/>
                </a:lnTo>
                <a:lnTo>
                  <a:pt x="420497" y="0"/>
                </a:lnTo>
                <a:lnTo>
                  <a:pt x="444626" y="0"/>
                </a:lnTo>
                <a:lnTo>
                  <a:pt x="467613" y="0"/>
                </a:lnTo>
                <a:lnTo>
                  <a:pt x="467613" y="0"/>
                </a:lnTo>
                <a:lnTo>
                  <a:pt x="489204" y="1015"/>
                </a:lnTo>
                <a:lnTo>
                  <a:pt x="510031" y="3175"/>
                </a:lnTo>
                <a:lnTo>
                  <a:pt x="532003" y="7492"/>
                </a:lnTo>
                <a:lnTo>
                  <a:pt x="553974" y="10794"/>
                </a:lnTo>
                <a:lnTo>
                  <a:pt x="578104" y="15112"/>
                </a:lnTo>
                <a:lnTo>
                  <a:pt x="600075" y="22351"/>
                </a:lnTo>
                <a:lnTo>
                  <a:pt x="621664" y="30225"/>
                </a:lnTo>
                <a:lnTo>
                  <a:pt x="644017" y="37845"/>
                </a:lnTo>
                <a:lnTo>
                  <a:pt x="666750" y="45338"/>
                </a:lnTo>
                <a:lnTo>
                  <a:pt x="688594" y="53212"/>
                </a:lnTo>
                <a:lnTo>
                  <a:pt x="709549" y="57276"/>
                </a:lnTo>
                <a:lnTo>
                  <a:pt x="729361" y="59689"/>
                </a:lnTo>
                <a:lnTo>
                  <a:pt x="747649" y="60832"/>
                </a:lnTo>
                <a:lnTo>
                  <a:pt x="764286" y="60832"/>
                </a:lnTo>
                <a:lnTo>
                  <a:pt x="785113" y="59689"/>
                </a:lnTo>
                <a:lnTo>
                  <a:pt x="810387" y="56133"/>
                </a:lnTo>
                <a:lnTo>
                  <a:pt x="834136" y="52196"/>
                </a:lnTo>
                <a:lnTo>
                  <a:pt x="856361" y="46481"/>
                </a:lnTo>
                <a:lnTo>
                  <a:pt x="875792" y="42163"/>
                </a:lnTo>
                <a:lnTo>
                  <a:pt x="896747" y="36702"/>
                </a:lnTo>
                <a:lnTo>
                  <a:pt x="921893" y="30225"/>
                </a:lnTo>
                <a:lnTo>
                  <a:pt x="950341" y="23367"/>
                </a:lnTo>
                <a:lnTo>
                  <a:pt x="978788" y="19431"/>
                </a:lnTo>
                <a:lnTo>
                  <a:pt x="1005078" y="17271"/>
                </a:lnTo>
                <a:lnTo>
                  <a:pt x="1028192" y="16128"/>
                </a:lnTo>
                <a:lnTo>
                  <a:pt x="1045463" y="16128"/>
                </a:lnTo>
                <a:lnTo>
                  <a:pt x="1045463" y="16128"/>
                </a:lnTo>
                <a:lnTo>
                  <a:pt x="1062989" y="19431"/>
                </a:lnTo>
                <a:lnTo>
                  <a:pt x="1082802" y="23367"/>
                </a:lnTo>
                <a:lnTo>
                  <a:pt x="1105916" y="29082"/>
                </a:lnTo>
                <a:lnTo>
                  <a:pt x="1130681" y="34543"/>
                </a:lnTo>
                <a:lnTo>
                  <a:pt x="1153033" y="41020"/>
                </a:lnTo>
                <a:lnTo>
                  <a:pt x="1173607" y="46481"/>
                </a:lnTo>
                <a:lnTo>
                  <a:pt x="1192276" y="52196"/>
                </a:lnTo>
                <a:lnTo>
                  <a:pt x="1208913" y="56133"/>
                </a:lnTo>
                <a:lnTo>
                  <a:pt x="1225042" y="59689"/>
                </a:lnTo>
                <a:lnTo>
                  <a:pt x="1241552" y="62610"/>
                </a:lnTo>
                <a:lnTo>
                  <a:pt x="1259967" y="65912"/>
                </a:lnTo>
                <a:lnTo>
                  <a:pt x="1283335" y="68325"/>
                </a:lnTo>
                <a:lnTo>
                  <a:pt x="1310386" y="69468"/>
                </a:lnTo>
                <a:lnTo>
                  <a:pt x="1336675" y="69468"/>
                </a:lnTo>
                <a:lnTo>
                  <a:pt x="1361820" y="65912"/>
                </a:lnTo>
                <a:lnTo>
                  <a:pt x="1382776" y="62610"/>
                </a:lnTo>
                <a:lnTo>
                  <a:pt x="1403604" y="59689"/>
                </a:lnTo>
                <a:lnTo>
                  <a:pt x="1422273" y="56133"/>
                </a:lnTo>
                <a:lnTo>
                  <a:pt x="1441069" y="52196"/>
                </a:lnTo>
                <a:lnTo>
                  <a:pt x="1459357" y="47497"/>
                </a:lnTo>
                <a:lnTo>
                  <a:pt x="1478153" y="44322"/>
                </a:lnTo>
                <a:lnTo>
                  <a:pt x="1496822" y="43179"/>
                </a:lnTo>
                <a:lnTo>
                  <a:pt x="1514094" y="41020"/>
                </a:lnTo>
                <a:lnTo>
                  <a:pt x="1535049" y="37845"/>
                </a:lnTo>
                <a:lnTo>
                  <a:pt x="1560195" y="36702"/>
                </a:lnTo>
                <a:lnTo>
                  <a:pt x="1587245" y="35559"/>
                </a:lnTo>
                <a:lnTo>
                  <a:pt x="1616075" y="35559"/>
                </a:lnTo>
                <a:lnTo>
                  <a:pt x="1616075" y="35559"/>
                </a:lnTo>
                <a:lnTo>
                  <a:pt x="1643380" y="36702"/>
                </a:lnTo>
                <a:lnTo>
                  <a:pt x="1670684" y="38861"/>
                </a:lnTo>
                <a:lnTo>
                  <a:pt x="1699133" y="42163"/>
                </a:lnTo>
                <a:lnTo>
                  <a:pt x="1728723" y="46481"/>
                </a:lnTo>
                <a:lnTo>
                  <a:pt x="1757553" y="52196"/>
                </a:lnTo>
                <a:lnTo>
                  <a:pt x="1785873" y="57276"/>
                </a:lnTo>
                <a:lnTo>
                  <a:pt x="1811908" y="61848"/>
                </a:lnTo>
                <a:lnTo>
                  <a:pt x="1834895" y="63753"/>
                </a:lnTo>
                <a:lnTo>
                  <a:pt x="1855723" y="63753"/>
                </a:lnTo>
                <a:lnTo>
                  <a:pt x="1878838" y="62610"/>
                </a:lnTo>
                <a:lnTo>
                  <a:pt x="1902586" y="61848"/>
                </a:lnTo>
                <a:lnTo>
                  <a:pt x="1927097" y="60832"/>
                </a:lnTo>
                <a:lnTo>
                  <a:pt x="1949704" y="58673"/>
                </a:lnTo>
                <a:lnTo>
                  <a:pt x="1972818" y="55117"/>
                </a:lnTo>
                <a:lnTo>
                  <a:pt x="1992630" y="50800"/>
                </a:lnTo>
                <a:lnTo>
                  <a:pt x="2014220" y="47497"/>
                </a:lnTo>
                <a:lnTo>
                  <a:pt x="2037588" y="46481"/>
                </a:lnTo>
                <a:lnTo>
                  <a:pt x="2060194" y="46481"/>
                </a:lnTo>
                <a:lnTo>
                  <a:pt x="2083689" y="47497"/>
                </a:lnTo>
                <a:lnTo>
                  <a:pt x="2110994" y="48640"/>
                </a:lnTo>
                <a:lnTo>
                  <a:pt x="2141601" y="52196"/>
                </a:lnTo>
                <a:lnTo>
                  <a:pt x="2171827" y="55117"/>
                </a:lnTo>
                <a:lnTo>
                  <a:pt x="2201672" y="58673"/>
                </a:lnTo>
                <a:lnTo>
                  <a:pt x="2227960" y="61848"/>
                </a:lnTo>
                <a:lnTo>
                  <a:pt x="2251075" y="64769"/>
                </a:lnTo>
                <a:lnTo>
                  <a:pt x="2270886" y="65912"/>
                </a:lnTo>
                <a:lnTo>
                  <a:pt x="2291334" y="66928"/>
                </a:lnTo>
                <a:lnTo>
                  <a:pt x="2313305" y="66928"/>
                </a:lnTo>
                <a:lnTo>
                  <a:pt x="2335276" y="65912"/>
                </a:lnTo>
                <a:lnTo>
                  <a:pt x="2361565" y="63753"/>
                </a:lnTo>
                <a:lnTo>
                  <a:pt x="2383535" y="59689"/>
                </a:lnTo>
                <a:lnTo>
                  <a:pt x="2401951" y="55117"/>
                </a:lnTo>
                <a:lnTo>
                  <a:pt x="2420620" y="49656"/>
                </a:lnTo>
                <a:lnTo>
                  <a:pt x="2439289" y="45338"/>
                </a:lnTo>
                <a:lnTo>
                  <a:pt x="2457704" y="41020"/>
                </a:lnTo>
                <a:lnTo>
                  <a:pt x="2477516" y="37845"/>
                </a:lnTo>
                <a:lnTo>
                  <a:pt x="2497328" y="35559"/>
                </a:lnTo>
                <a:lnTo>
                  <a:pt x="2515616" y="34543"/>
                </a:lnTo>
                <a:lnTo>
                  <a:pt x="2536952" y="34543"/>
                </a:lnTo>
                <a:lnTo>
                  <a:pt x="2558542" y="34543"/>
                </a:lnTo>
                <a:lnTo>
                  <a:pt x="2581529" y="34543"/>
                </a:lnTo>
                <a:lnTo>
                  <a:pt x="2604516" y="36702"/>
                </a:lnTo>
                <a:lnTo>
                  <a:pt x="2627630" y="38861"/>
                </a:lnTo>
                <a:lnTo>
                  <a:pt x="2647442" y="42163"/>
                </a:lnTo>
                <a:lnTo>
                  <a:pt x="2664714" y="44322"/>
                </a:lnTo>
                <a:lnTo>
                  <a:pt x="2682367" y="46481"/>
                </a:lnTo>
                <a:lnTo>
                  <a:pt x="2704338" y="49656"/>
                </a:lnTo>
                <a:lnTo>
                  <a:pt x="2729103" y="50800"/>
                </a:lnTo>
                <a:lnTo>
                  <a:pt x="2752471" y="50800"/>
                </a:lnTo>
                <a:lnTo>
                  <a:pt x="2752471" y="50800"/>
                </a:lnTo>
                <a:lnTo>
                  <a:pt x="2774188" y="48640"/>
                </a:lnTo>
                <a:lnTo>
                  <a:pt x="2796413" y="45338"/>
                </a:lnTo>
                <a:lnTo>
                  <a:pt x="2818003" y="40004"/>
                </a:lnTo>
                <a:lnTo>
                  <a:pt x="2838958" y="33781"/>
                </a:lnTo>
                <a:lnTo>
                  <a:pt x="2858389" y="26923"/>
                </a:lnTo>
                <a:lnTo>
                  <a:pt x="2878201" y="22351"/>
                </a:lnTo>
                <a:lnTo>
                  <a:pt x="2896870" y="19431"/>
                </a:lnTo>
                <a:lnTo>
                  <a:pt x="2916682" y="16128"/>
                </a:lnTo>
                <a:lnTo>
                  <a:pt x="2933954" y="16128"/>
                </a:lnTo>
                <a:lnTo>
                  <a:pt x="2951607" y="17271"/>
                </a:lnTo>
                <a:lnTo>
                  <a:pt x="2970022" y="20446"/>
                </a:lnTo>
                <a:lnTo>
                  <a:pt x="2988691" y="23367"/>
                </a:lnTo>
                <a:lnTo>
                  <a:pt x="3008503" y="26923"/>
                </a:lnTo>
                <a:lnTo>
                  <a:pt x="3027172" y="30225"/>
                </a:lnTo>
                <a:lnTo>
                  <a:pt x="3044444" y="33781"/>
                </a:lnTo>
                <a:lnTo>
                  <a:pt x="3063240" y="36702"/>
                </a:lnTo>
                <a:lnTo>
                  <a:pt x="3080893" y="38861"/>
                </a:lnTo>
                <a:lnTo>
                  <a:pt x="3099181" y="40004"/>
                </a:lnTo>
                <a:lnTo>
                  <a:pt x="3116834" y="40004"/>
                </a:lnTo>
                <a:lnTo>
                  <a:pt x="3134486" y="37845"/>
                </a:lnTo>
                <a:lnTo>
                  <a:pt x="3152140" y="34543"/>
                </a:lnTo>
                <a:lnTo>
                  <a:pt x="3169793" y="30225"/>
                </a:lnTo>
                <a:lnTo>
                  <a:pt x="3188081" y="25907"/>
                </a:lnTo>
                <a:lnTo>
                  <a:pt x="3204718" y="21589"/>
                </a:lnTo>
                <a:lnTo>
                  <a:pt x="3221990" y="16128"/>
                </a:lnTo>
                <a:lnTo>
                  <a:pt x="3240659" y="12572"/>
                </a:lnTo>
                <a:lnTo>
                  <a:pt x="3261614" y="12572"/>
                </a:lnTo>
                <a:lnTo>
                  <a:pt x="3261614" y="12572"/>
                </a:lnTo>
                <a:lnTo>
                  <a:pt x="3283584" y="13969"/>
                </a:lnTo>
                <a:lnTo>
                  <a:pt x="3300856" y="17271"/>
                </a:lnTo>
                <a:lnTo>
                  <a:pt x="3317367" y="21589"/>
                </a:lnTo>
                <a:lnTo>
                  <a:pt x="3332479" y="25907"/>
                </a:lnTo>
                <a:lnTo>
                  <a:pt x="3332479" y="25907"/>
                </a:lnTo>
                <a:lnTo>
                  <a:pt x="3348990" y="31241"/>
                </a:lnTo>
                <a:lnTo>
                  <a:pt x="3368802" y="37845"/>
                </a:lnTo>
                <a:lnTo>
                  <a:pt x="3390773" y="44322"/>
                </a:lnTo>
                <a:lnTo>
                  <a:pt x="3411728" y="49656"/>
                </a:lnTo>
                <a:lnTo>
                  <a:pt x="3432175" y="53975"/>
                </a:lnTo>
                <a:lnTo>
                  <a:pt x="3454146" y="56133"/>
                </a:lnTo>
                <a:lnTo>
                  <a:pt x="3477259" y="53975"/>
                </a:lnTo>
                <a:lnTo>
                  <a:pt x="3499866" y="48640"/>
                </a:lnTo>
                <a:lnTo>
                  <a:pt x="3521075" y="41020"/>
                </a:lnTo>
                <a:lnTo>
                  <a:pt x="3539871" y="34543"/>
                </a:lnTo>
                <a:lnTo>
                  <a:pt x="3558158" y="29082"/>
                </a:lnTo>
                <a:lnTo>
                  <a:pt x="3579114" y="26923"/>
                </a:lnTo>
                <a:lnTo>
                  <a:pt x="3579114" y="26923"/>
                </a:lnTo>
                <a:lnTo>
                  <a:pt x="3598545" y="28066"/>
                </a:lnTo>
                <a:lnTo>
                  <a:pt x="3618356" y="33781"/>
                </a:lnTo>
                <a:lnTo>
                  <a:pt x="3638169" y="40004"/>
                </a:lnTo>
                <a:lnTo>
                  <a:pt x="3653663" y="47497"/>
                </a:lnTo>
                <a:lnTo>
                  <a:pt x="3666617" y="56133"/>
                </a:lnTo>
                <a:lnTo>
                  <a:pt x="3678808" y="62610"/>
                </a:lnTo>
                <a:lnTo>
                  <a:pt x="3692905" y="66928"/>
                </a:lnTo>
                <a:lnTo>
                  <a:pt x="3709416" y="66928"/>
                </a:lnTo>
                <a:lnTo>
                  <a:pt x="3709416" y="66928"/>
                </a:lnTo>
                <a:lnTo>
                  <a:pt x="3727830" y="63753"/>
                </a:lnTo>
                <a:lnTo>
                  <a:pt x="3751833" y="57276"/>
                </a:lnTo>
                <a:lnTo>
                  <a:pt x="3774948" y="48640"/>
                </a:lnTo>
                <a:lnTo>
                  <a:pt x="3796919" y="41020"/>
                </a:lnTo>
                <a:lnTo>
                  <a:pt x="3817747" y="36702"/>
                </a:lnTo>
                <a:lnTo>
                  <a:pt x="3836543" y="35559"/>
                </a:lnTo>
                <a:lnTo>
                  <a:pt x="3854830" y="37845"/>
                </a:lnTo>
                <a:lnTo>
                  <a:pt x="3872483" y="41020"/>
                </a:lnTo>
                <a:lnTo>
                  <a:pt x="3889755" y="45338"/>
                </a:lnTo>
                <a:lnTo>
                  <a:pt x="3911727" y="48640"/>
                </a:lnTo>
                <a:lnTo>
                  <a:pt x="3935856" y="50800"/>
                </a:lnTo>
                <a:lnTo>
                  <a:pt x="3959986" y="53212"/>
                </a:lnTo>
                <a:lnTo>
                  <a:pt x="3981957" y="55117"/>
                </a:lnTo>
                <a:lnTo>
                  <a:pt x="4000246" y="56133"/>
                </a:lnTo>
                <a:lnTo>
                  <a:pt x="4017899" y="57276"/>
                </a:lnTo>
                <a:lnTo>
                  <a:pt x="4032377" y="572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020951" y="2553461"/>
            <a:ext cx="5594350" cy="140970"/>
            <a:chOff x="2020951" y="2553461"/>
            <a:chExt cx="5594350" cy="140970"/>
          </a:xfrm>
        </p:grpSpPr>
        <p:sp>
          <p:nvSpPr>
            <p:cNvPr id="18" name="object 18"/>
            <p:cNvSpPr/>
            <p:nvPr/>
          </p:nvSpPr>
          <p:spPr>
            <a:xfrm>
              <a:off x="2030476" y="2562986"/>
              <a:ext cx="5575300" cy="121920"/>
            </a:xfrm>
            <a:custGeom>
              <a:avLst/>
              <a:gdLst/>
              <a:ahLst/>
              <a:cxnLst/>
              <a:rect l="l" t="t" r="r" b="b"/>
              <a:pathLst>
                <a:path w="5575300" h="121919">
                  <a:moveTo>
                    <a:pt x="24130" y="18287"/>
                  </a:moveTo>
                  <a:lnTo>
                    <a:pt x="24130" y="18287"/>
                  </a:lnTo>
                  <a:lnTo>
                    <a:pt x="0" y="0"/>
                  </a:lnTo>
                  <a:lnTo>
                    <a:pt x="21971" y="1016"/>
                  </a:lnTo>
                  <a:lnTo>
                    <a:pt x="42925" y="5334"/>
                  </a:lnTo>
                  <a:lnTo>
                    <a:pt x="64897" y="12954"/>
                  </a:lnTo>
                  <a:lnTo>
                    <a:pt x="85343" y="20574"/>
                  </a:lnTo>
                  <a:lnTo>
                    <a:pt x="102997" y="26288"/>
                  </a:lnTo>
                  <a:lnTo>
                    <a:pt x="119506" y="30225"/>
                  </a:lnTo>
                  <a:lnTo>
                    <a:pt x="135000" y="33781"/>
                  </a:lnTo>
                  <a:lnTo>
                    <a:pt x="151256" y="34925"/>
                  </a:lnTo>
                  <a:lnTo>
                    <a:pt x="151256" y="34925"/>
                  </a:lnTo>
                  <a:lnTo>
                    <a:pt x="169925" y="33781"/>
                  </a:lnTo>
                  <a:lnTo>
                    <a:pt x="190881" y="30225"/>
                  </a:lnTo>
                  <a:lnTo>
                    <a:pt x="212471" y="25145"/>
                  </a:lnTo>
                  <a:lnTo>
                    <a:pt x="232282" y="18287"/>
                  </a:lnTo>
                  <a:lnTo>
                    <a:pt x="250571" y="12954"/>
                  </a:lnTo>
                  <a:lnTo>
                    <a:pt x="269367" y="8636"/>
                  </a:lnTo>
                  <a:lnTo>
                    <a:pt x="287019" y="6476"/>
                  </a:lnTo>
                  <a:lnTo>
                    <a:pt x="307467" y="6476"/>
                  </a:lnTo>
                  <a:lnTo>
                    <a:pt x="329819" y="8636"/>
                  </a:lnTo>
                  <a:lnTo>
                    <a:pt x="353568" y="12954"/>
                  </a:lnTo>
                  <a:lnTo>
                    <a:pt x="378079" y="18287"/>
                  </a:lnTo>
                  <a:lnTo>
                    <a:pt x="399669" y="25145"/>
                  </a:lnTo>
                  <a:lnTo>
                    <a:pt x="418338" y="30225"/>
                  </a:lnTo>
                  <a:lnTo>
                    <a:pt x="433831" y="37084"/>
                  </a:lnTo>
                  <a:lnTo>
                    <a:pt x="447929" y="43561"/>
                  </a:lnTo>
                  <a:lnTo>
                    <a:pt x="447929" y="43561"/>
                  </a:lnTo>
                  <a:lnTo>
                    <a:pt x="464438" y="48894"/>
                  </a:lnTo>
                  <a:lnTo>
                    <a:pt x="487553" y="51054"/>
                  </a:lnTo>
                  <a:lnTo>
                    <a:pt x="514857" y="52197"/>
                  </a:lnTo>
                  <a:lnTo>
                    <a:pt x="545465" y="50037"/>
                  </a:lnTo>
                  <a:lnTo>
                    <a:pt x="576072" y="44576"/>
                  </a:lnTo>
                  <a:lnTo>
                    <a:pt x="606679" y="37084"/>
                  </a:lnTo>
                  <a:lnTo>
                    <a:pt x="629666" y="31368"/>
                  </a:lnTo>
                  <a:lnTo>
                    <a:pt x="651256" y="27305"/>
                  </a:lnTo>
                  <a:lnTo>
                    <a:pt x="676910" y="26288"/>
                  </a:lnTo>
                  <a:lnTo>
                    <a:pt x="698500" y="26288"/>
                  </a:lnTo>
                  <a:lnTo>
                    <a:pt x="719709" y="27305"/>
                  </a:lnTo>
                  <a:lnTo>
                    <a:pt x="736981" y="30225"/>
                  </a:lnTo>
                  <a:lnTo>
                    <a:pt x="752094" y="35941"/>
                  </a:lnTo>
                  <a:lnTo>
                    <a:pt x="769747" y="42418"/>
                  </a:lnTo>
                  <a:lnTo>
                    <a:pt x="788416" y="47879"/>
                  </a:lnTo>
                  <a:lnTo>
                    <a:pt x="806831" y="52197"/>
                  </a:lnTo>
                  <a:lnTo>
                    <a:pt x="823341" y="56514"/>
                  </a:lnTo>
                  <a:lnTo>
                    <a:pt x="839978" y="60832"/>
                  </a:lnTo>
                  <a:lnTo>
                    <a:pt x="862965" y="64007"/>
                  </a:lnTo>
                  <a:lnTo>
                    <a:pt x="891413" y="65150"/>
                  </a:lnTo>
                  <a:lnTo>
                    <a:pt x="924179" y="62992"/>
                  </a:lnTo>
                  <a:lnTo>
                    <a:pt x="959104" y="59689"/>
                  </a:lnTo>
                  <a:lnTo>
                    <a:pt x="990092" y="56514"/>
                  </a:lnTo>
                  <a:lnTo>
                    <a:pt x="1016381" y="54356"/>
                  </a:lnTo>
                  <a:lnTo>
                    <a:pt x="1040130" y="52197"/>
                  </a:lnTo>
                  <a:lnTo>
                    <a:pt x="1060958" y="51054"/>
                  </a:lnTo>
                  <a:lnTo>
                    <a:pt x="1078230" y="53212"/>
                  </a:lnTo>
                  <a:lnTo>
                    <a:pt x="1098423" y="57531"/>
                  </a:lnTo>
                  <a:lnTo>
                    <a:pt x="1121029" y="62992"/>
                  </a:lnTo>
                  <a:lnTo>
                    <a:pt x="1144143" y="67691"/>
                  </a:lnTo>
                  <a:lnTo>
                    <a:pt x="1167130" y="72770"/>
                  </a:lnTo>
                  <a:lnTo>
                    <a:pt x="1189101" y="78486"/>
                  </a:lnTo>
                  <a:lnTo>
                    <a:pt x="1208913" y="81406"/>
                  </a:lnTo>
                  <a:lnTo>
                    <a:pt x="1232027" y="82423"/>
                  </a:lnTo>
                  <a:lnTo>
                    <a:pt x="1258189" y="83566"/>
                  </a:lnTo>
                  <a:lnTo>
                    <a:pt x="1280922" y="83566"/>
                  </a:lnTo>
                  <a:lnTo>
                    <a:pt x="1306068" y="81406"/>
                  </a:lnTo>
                  <a:lnTo>
                    <a:pt x="1333881" y="77343"/>
                  </a:lnTo>
                  <a:lnTo>
                    <a:pt x="1356487" y="72770"/>
                  </a:lnTo>
                  <a:lnTo>
                    <a:pt x="1381760" y="69468"/>
                  </a:lnTo>
                  <a:lnTo>
                    <a:pt x="1406906" y="67691"/>
                  </a:lnTo>
                  <a:lnTo>
                    <a:pt x="1428877" y="66293"/>
                  </a:lnTo>
                  <a:lnTo>
                    <a:pt x="1450848" y="66293"/>
                  </a:lnTo>
                  <a:lnTo>
                    <a:pt x="1473835" y="68706"/>
                  </a:lnTo>
                  <a:lnTo>
                    <a:pt x="1494409" y="71628"/>
                  </a:lnTo>
                  <a:lnTo>
                    <a:pt x="1517777" y="77343"/>
                  </a:lnTo>
                  <a:lnTo>
                    <a:pt x="1545209" y="82423"/>
                  </a:lnTo>
                  <a:lnTo>
                    <a:pt x="1574673" y="87884"/>
                  </a:lnTo>
                  <a:lnTo>
                    <a:pt x="1603121" y="92456"/>
                  </a:lnTo>
                  <a:lnTo>
                    <a:pt x="1628266" y="95757"/>
                  </a:lnTo>
                  <a:lnTo>
                    <a:pt x="1654302" y="93599"/>
                  </a:lnTo>
                  <a:lnTo>
                    <a:pt x="1680590" y="91059"/>
                  </a:lnTo>
                  <a:lnTo>
                    <a:pt x="1704975" y="87122"/>
                  </a:lnTo>
                  <a:lnTo>
                    <a:pt x="1732407" y="80263"/>
                  </a:lnTo>
                  <a:lnTo>
                    <a:pt x="1759712" y="71628"/>
                  </a:lnTo>
                  <a:lnTo>
                    <a:pt x="1783461" y="65150"/>
                  </a:lnTo>
                  <a:lnTo>
                    <a:pt x="1808734" y="59689"/>
                  </a:lnTo>
                  <a:lnTo>
                    <a:pt x="1837182" y="56514"/>
                  </a:lnTo>
                  <a:lnTo>
                    <a:pt x="1870202" y="57531"/>
                  </a:lnTo>
                  <a:lnTo>
                    <a:pt x="1907286" y="61849"/>
                  </a:lnTo>
                  <a:lnTo>
                    <a:pt x="1939036" y="66293"/>
                  </a:lnTo>
                  <a:lnTo>
                    <a:pt x="1963165" y="70612"/>
                  </a:lnTo>
                  <a:lnTo>
                    <a:pt x="1987296" y="76326"/>
                  </a:lnTo>
                  <a:lnTo>
                    <a:pt x="2014601" y="80263"/>
                  </a:lnTo>
                  <a:lnTo>
                    <a:pt x="2040889" y="82423"/>
                  </a:lnTo>
                  <a:lnTo>
                    <a:pt x="2065020" y="82423"/>
                  </a:lnTo>
                  <a:lnTo>
                    <a:pt x="2086990" y="80263"/>
                  </a:lnTo>
                  <a:lnTo>
                    <a:pt x="2106422" y="78486"/>
                  </a:lnTo>
                  <a:lnTo>
                    <a:pt x="2127250" y="73787"/>
                  </a:lnTo>
                  <a:lnTo>
                    <a:pt x="2150364" y="68706"/>
                  </a:lnTo>
                  <a:lnTo>
                    <a:pt x="2174494" y="62992"/>
                  </a:lnTo>
                  <a:lnTo>
                    <a:pt x="2199640" y="58674"/>
                  </a:lnTo>
                  <a:lnTo>
                    <a:pt x="2227072" y="56514"/>
                  </a:lnTo>
                  <a:lnTo>
                    <a:pt x="2254377" y="57531"/>
                  </a:lnTo>
                  <a:lnTo>
                    <a:pt x="2277364" y="60832"/>
                  </a:lnTo>
                  <a:lnTo>
                    <a:pt x="2296160" y="64007"/>
                  </a:lnTo>
                  <a:lnTo>
                    <a:pt x="2314829" y="67691"/>
                  </a:lnTo>
                  <a:lnTo>
                    <a:pt x="2333244" y="71628"/>
                  </a:lnTo>
                  <a:lnTo>
                    <a:pt x="2354072" y="76326"/>
                  </a:lnTo>
                  <a:lnTo>
                    <a:pt x="2377821" y="78486"/>
                  </a:lnTo>
                  <a:lnTo>
                    <a:pt x="2421763" y="72770"/>
                  </a:lnTo>
                  <a:lnTo>
                    <a:pt x="2460244" y="64007"/>
                  </a:lnTo>
                  <a:lnTo>
                    <a:pt x="2478659" y="58674"/>
                  </a:lnTo>
                  <a:lnTo>
                    <a:pt x="2497328" y="54356"/>
                  </a:lnTo>
                  <a:lnTo>
                    <a:pt x="2517140" y="50037"/>
                  </a:lnTo>
                  <a:lnTo>
                    <a:pt x="2538095" y="48894"/>
                  </a:lnTo>
                  <a:lnTo>
                    <a:pt x="2560066" y="51054"/>
                  </a:lnTo>
                  <a:lnTo>
                    <a:pt x="2580513" y="55372"/>
                  </a:lnTo>
                  <a:lnTo>
                    <a:pt x="2603881" y="61849"/>
                  </a:lnTo>
                  <a:lnTo>
                    <a:pt x="2629789" y="66293"/>
                  </a:lnTo>
                  <a:lnTo>
                    <a:pt x="2657221" y="67691"/>
                  </a:lnTo>
                  <a:lnTo>
                    <a:pt x="2682366" y="66293"/>
                  </a:lnTo>
                  <a:lnTo>
                    <a:pt x="2704338" y="64007"/>
                  </a:lnTo>
                  <a:lnTo>
                    <a:pt x="2725293" y="61849"/>
                  </a:lnTo>
                  <a:lnTo>
                    <a:pt x="2746883" y="61849"/>
                  </a:lnTo>
                  <a:lnTo>
                    <a:pt x="2746883" y="61849"/>
                  </a:lnTo>
                  <a:lnTo>
                    <a:pt x="2768854" y="65150"/>
                  </a:lnTo>
                  <a:lnTo>
                    <a:pt x="2790825" y="71628"/>
                  </a:lnTo>
                  <a:lnTo>
                    <a:pt x="2812669" y="79248"/>
                  </a:lnTo>
                  <a:lnTo>
                    <a:pt x="2834640" y="85979"/>
                  </a:lnTo>
                  <a:lnTo>
                    <a:pt x="2857754" y="87884"/>
                  </a:lnTo>
                  <a:lnTo>
                    <a:pt x="2881884" y="87122"/>
                  </a:lnTo>
                  <a:lnTo>
                    <a:pt x="2904490" y="82423"/>
                  </a:lnTo>
                  <a:lnTo>
                    <a:pt x="2925445" y="77343"/>
                  </a:lnTo>
                  <a:lnTo>
                    <a:pt x="2945257" y="72770"/>
                  </a:lnTo>
                  <a:lnTo>
                    <a:pt x="2962529" y="71628"/>
                  </a:lnTo>
                  <a:lnTo>
                    <a:pt x="2980182" y="74930"/>
                  </a:lnTo>
                  <a:lnTo>
                    <a:pt x="2998851" y="80263"/>
                  </a:lnTo>
                  <a:lnTo>
                    <a:pt x="3017520" y="85979"/>
                  </a:lnTo>
                  <a:lnTo>
                    <a:pt x="3039491" y="91059"/>
                  </a:lnTo>
                  <a:lnTo>
                    <a:pt x="3062224" y="93599"/>
                  </a:lnTo>
                  <a:lnTo>
                    <a:pt x="3084195" y="92456"/>
                  </a:lnTo>
                  <a:lnTo>
                    <a:pt x="3107182" y="88900"/>
                  </a:lnTo>
                  <a:lnTo>
                    <a:pt x="3131312" y="83566"/>
                  </a:lnTo>
                  <a:lnTo>
                    <a:pt x="3153283" y="80263"/>
                  </a:lnTo>
                  <a:lnTo>
                    <a:pt x="3174111" y="80263"/>
                  </a:lnTo>
                  <a:lnTo>
                    <a:pt x="3193669" y="82423"/>
                  </a:lnTo>
                  <a:lnTo>
                    <a:pt x="3212338" y="87122"/>
                  </a:lnTo>
                  <a:lnTo>
                    <a:pt x="3231007" y="91059"/>
                  </a:lnTo>
                  <a:lnTo>
                    <a:pt x="3252978" y="93599"/>
                  </a:lnTo>
                  <a:lnTo>
                    <a:pt x="3273933" y="93599"/>
                  </a:lnTo>
                  <a:lnTo>
                    <a:pt x="3293364" y="90043"/>
                  </a:lnTo>
                  <a:lnTo>
                    <a:pt x="3313176" y="85979"/>
                  </a:lnTo>
                  <a:lnTo>
                    <a:pt x="3331845" y="79248"/>
                  </a:lnTo>
                  <a:lnTo>
                    <a:pt x="3353435" y="74930"/>
                  </a:lnTo>
                  <a:lnTo>
                    <a:pt x="3375406" y="73787"/>
                  </a:lnTo>
                  <a:lnTo>
                    <a:pt x="3375406" y="73787"/>
                  </a:lnTo>
                  <a:lnTo>
                    <a:pt x="3395218" y="76326"/>
                  </a:lnTo>
                  <a:lnTo>
                    <a:pt x="3415029" y="80263"/>
                  </a:lnTo>
                  <a:lnTo>
                    <a:pt x="3434461" y="87122"/>
                  </a:lnTo>
                  <a:lnTo>
                    <a:pt x="3454273" y="92456"/>
                  </a:lnTo>
                  <a:lnTo>
                    <a:pt x="3475101" y="97536"/>
                  </a:lnTo>
                  <a:lnTo>
                    <a:pt x="3498215" y="98679"/>
                  </a:lnTo>
                  <a:lnTo>
                    <a:pt x="3519804" y="96774"/>
                  </a:lnTo>
                  <a:lnTo>
                    <a:pt x="3542029" y="90043"/>
                  </a:lnTo>
                  <a:lnTo>
                    <a:pt x="3561588" y="83566"/>
                  </a:lnTo>
                  <a:lnTo>
                    <a:pt x="3580257" y="77343"/>
                  </a:lnTo>
                  <a:lnTo>
                    <a:pt x="3602990" y="72770"/>
                  </a:lnTo>
                  <a:lnTo>
                    <a:pt x="3625215" y="71628"/>
                  </a:lnTo>
                  <a:lnTo>
                    <a:pt x="3625215" y="71628"/>
                  </a:lnTo>
                  <a:lnTo>
                    <a:pt x="3645789" y="74930"/>
                  </a:lnTo>
                  <a:lnTo>
                    <a:pt x="3665601" y="80263"/>
                  </a:lnTo>
                  <a:lnTo>
                    <a:pt x="3686429" y="87122"/>
                  </a:lnTo>
                  <a:lnTo>
                    <a:pt x="3704844" y="92456"/>
                  </a:lnTo>
                  <a:lnTo>
                    <a:pt x="3724656" y="95757"/>
                  </a:lnTo>
                  <a:lnTo>
                    <a:pt x="3745865" y="95757"/>
                  </a:lnTo>
                  <a:lnTo>
                    <a:pt x="3767454" y="91059"/>
                  </a:lnTo>
                  <a:lnTo>
                    <a:pt x="3789045" y="87122"/>
                  </a:lnTo>
                  <a:lnTo>
                    <a:pt x="3810254" y="81406"/>
                  </a:lnTo>
                  <a:lnTo>
                    <a:pt x="3830066" y="77343"/>
                  </a:lnTo>
                  <a:lnTo>
                    <a:pt x="3848481" y="72770"/>
                  </a:lnTo>
                  <a:lnTo>
                    <a:pt x="3868293" y="69468"/>
                  </a:lnTo>
                  <a:lnTo>
                    <a:pt x="3885946" y="69468"/>
                  </a:lnTo>
                  <a:lnTo>
                    <a:pt x="3904234" y="72770"/>
                  </a:lnTo>
                  <a:lnTo>
                    <a:pt x="3925189" y="79248"/>
                  </a:lnTo>
                  <a:lnTo>
                    <a:pt x="3946779" y="85979"/>
                  </a:lnTo>
                  <a:lnTo>
                    <a:pt x="3970147" y="93599"/>
                  </a:lnTo>
                  <a:lnTo>
                    <a:pt x="3989578" y="99694"/>
                  </a:lnTo>
                  <a:lnTo>
                    <a:pt x="4011549" y="103250"/>
                  </a:lnTo>
                  <a:lnTo>
                    <a:pt x="4036695" y="104393"/>
                  </a:lnTo>
                  <a:lnTo>
                    <a:pt x="4062984" y="102235"/>
                  </a:lnTo>
                  <a:lnTo>
                    <a:pt x="4084954" y="98679"/>
                  </a:lnTo>
                  <a:lnTo>
                    <a:pt x="4106926" y="93599"/>
                  </a:lnTo>
                  <a:lnTo>
                    <a:pt x="4130675" y="88900"/>
                  </a:lnTo>
                  <a:lnTo>
                    <a:pt x="4157345" y="87884"/>
                  </a:lnTo>
                  <a:lnTo>
                    <a:pt x="4157345" y="87884"/>
                  </a:lnTo>
                  <a:lnTo>
                    <a:pt x="4180332" y="90043"/>
                  </a:lnTo>
                  <a:lnTo>
                    <a:pt x="4201287" y="95757"/>
                  </a:lnTo>
                  <a:lnTo>
                    <a:pt x="4221734" y="102235"/>
                  </a:lnTo>
                  <a:lnTo>
                    <a:pt x="4240530" y="110870"/>
                  </a:lnTo>
                  <a:lnTo>
                    <a:pt x="4258183" y="116967"/>
                  </a:lnTo>
                  <a:lnTo>
                    <a:pt x="4276471" y="120650"/>
                  </a:lnTo>
                  <a:lnTo>
                    <a:pt x="4298442" y="121666"/>
                  </a:lnTo>
                  <a:lnTo>
                    <a:pt x="4322572" y="118491"/>
                  </a:lnTo>
                  <a:lnTo>
                    <a:pt x="4347718" y="113030"/>
                  </a:lnTo>
                  <a:lnTo>
                    <a:pt x="4369689" y="107314"/>
                  </a:lnTo>
                  <a:lnTo>
                    <a:pt x="4388104" y="102235"/>
                  </a:lnTo>
                  <a:lnTo>
                    <a:pt x="4404614" y="97536"/>
                  </a:lnTo>
                  <a:lnTo>
                    <a:pt x="4419727" y="93599"/>
                  </a:lnTo>
                  <a:lnTo>
                    <a:pt x="4437380" y="92456"/>
                  </a:lnTo>
                  <a:lnTo>
                    <a:pt x="4437380" y="92456"/>
                  </a:lnTo>
                  <a:lnTo>
                    <a:pt x="4457192" y="93599"/>
                  </a:lnTo>
                  <a:lnTo>
                    <a:pt x="4479163" y="98679"/>
                  </a:lnTo>
                  <a:lnTo>
                    <a:pt x="4501896" y="105410"/>
                  </a:lnTo>
                  <a:lnTo>
                    <a:pt x="4524121" y="112013"/>
                  </a:lnTo>
                  <a:lnTo>
                    <a:pt x="4547870" y="114807"/>
                  </a:lnTo>
                  <a:lnTo>
                    <a:pt x="4568825" y="114807"/>
                  </a:lnTo>
                  <a:lnTo>
                    <a:pt x="4588637" y="113030"/>
                  </a:lnTo>
                  <a:lnTo>
                    <a:pt x="4610608" y="109474"/>
                  </a:lnTo>
                  <a:lnTo>
                    <a:pt x="4632198" y="105410"/>
                  </a:lnTo>
                  <a:lnTo>
                    <a:pt x="4650867" y="99694"/>
                  </a:lnTo>
                  <a:lnTo>
                    <a:pt x="4668520" y="93599"/>
                  </a:lnTo>
                  <a:lnTo>
                    <a:pt x="4686173" y="88900"/>
                  </a:lnTo>
                  <a:lnTo>
                    <a:pt x="4704588" y="87122"/>
                  </a:lnTo>
                  <a:lnTo>
                    <a:pt x="4704588" y="87122"/>
                  </a:lnTo>
                  <a:lnTo>
                    <a:pt x="4725416" y="87884"/>
                  </a:lnTo>
                  <a:lnTo>
                    <a:pt x="4744847" y="91059"/>
                  </a:lnTo>
                  <a:lnTo>
                    <a:pt x="4768215" y="98679"/>
                  </a:lnTo>
                  <a:lnTo>
                    <a:pt x="4791964" y="105410"/>
                  </a:lnTo>
                  <a:lnTo>
                    <a:pt x="4815458" y="109474"/>
                  </a:lnTo>
                  <a:lnTo>
                    <a:pt x="4839208" y="112013"/>
                  </a:lnTo>
                  <a:lnTo>
                    <a:pt x="4862195" y="112013"/>
                  </a:lnTo>
                  <a:lnTo>
                    <a:pt x="4886325" y="108331"/>
                  </a:lnTo>
                  <a:lnTo>
                    <a:pt x="4911471" y="103250"/>
                  </a:lnTo>
                  <a:lnTo>
                    <a:pt x="4911471" y="103250"/>
                  </a:lnTo>
                  <a:lnTo>
                    <a:pt x="4933442" y="96774"/>
                  </a:lnTo>
                  <a:lnTo>
                    <a:pt x="4955413" y="88900"/>
                  </a:lnTo>
                  <a:lnTo>
                    <a:pt x="4977003" y="84962"/>
                  </a:lnTo>
                  <a:lnTo>
                    <a:pt x="4999355" y="83566"/>
                  </a:lnTo>
                  <a:lnTo>
                    <a:pt x="5017770" y="83566"/>
                  </a:lnTo>
                  <a:lnTo>
                    <a:pt x="5036439" y="87122"/>
                  </a:lnTo>
                  <a:lnTo>
                    <a:pt x="5054092" y="91059"/>
                  </a:lnTo>
                  <a:lnTo>
                    <a:pt x="5069205" y="97536"/>
                  </a:lnTo>
                  <a:lnTo>
                    <a:pt x="5083556" y="103250"/>
                  </a:lnTo>
                  <a:lnTo>
                    <a:pt x="5098669" y="106172"/>
                  </a:lnTo>
                  <a:lnTo>
                    <a:pt x="5113147" y="107314"/>
                  </a:lnTo>
                  <a:lnTo>
                    <a:pt x="5128641" y="106172"/>
                  </a:lnTo>
                  <a:lnTo>
                    <a:pt x="5145913" y="105410"/>
                  </a:lnTo>
                  <a:lnTo>
                    <a:pt x="5167883" y="102235"/>
                  </a:lnTo>
                  <a:lnTo>
                    <a:pt x="5195189" y="96774"/>
                  </a:lnTo>
                  <a:lnTo>
                    <a:pt x="5221478" y="88900"/>
                  </a:lnTo>
                  <a:lnTo>
                    <a:pt x="5245227" y="83566"/>
                  </a:lnTo>
                  <a:lnTo>
                    <a:pt x="5268595" y="80263"/>
                  </a:lnTo>
                  <a:lnTo>
                    <a:pt x="5290312" y="77343"/>
                  </a:lnTo>
                  <a:lnTo>
                    <a:pt x="5312156" y="73787"/>
                  </a:lnTo>
                  <a:lnTo>
                    <a:pt x="5333110" y="72770"/>
                  </a:lnTo>
                  <a:lnTo>
                    <a:pt x="5355082" y="72770"/>
                  </a:lnTo>
                  <a:lnTo>
                    <a:pt x="5380228" y="73787"/>
                  </a:lnTo>
                  <a:lnTo>
                    <a:pt x="5402960" y="76326"/>
                  </a:lnTo>
                  <a:lnTo>
                    <a:pt x="5425313" y="78486"/>
                  </a:lnTo>
                  <a:lnTo>
                    <a:pt x="5445759" y="79248"/>
                  </a:lnTo>
                  <a:lnTo>
                    <a:pt x="5467731" y="80263"/>
                  </a:lnTo>
                  <a:lnTo>
                    <a:pt x="5488558" y="81406"/>
                  </a:lnTo>
                  <a:lnTo>
                    <a:pt x="5509514" y="81406"/>
                  </a:lnTo>
                  <a:lnTo>
                    <a:pt x="5528183" y="80263"/>
                  </a:lnTo>
                  <a:lnTo>
                    <a:pt x="5546598" y="78486"/>
                  </a:lnTo>
                  <a:lnTo>
                    <a:pt x="5561710" y="74930"/>
                  </a:lnTo>
                  <a:lnTo>
                    <a:pt x="5570728" y="73787"/>
                  </a:lnTo>
                  <a:lnTo>
                    <a:pt x="5575046" y="6400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610855" y="26335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6212966" y="2159000"/>
            <a:ext cx="431800" cy="217170"/>
          </a:xfrm>
          <a:custGeom>
            <a:avLst/>
            <a:gdLst/>
            <a:ahLst/>
            <a:cxnLst/>
            <a:rect l="l" t="t" r="r" b="b"/>
            <a:pathLst>
              <a:path w="431800" h="217169">
                <a:moveTo>
                  <a:pt x="4318" y="149860"/>
                </a:moveTo>
                <a:lnTo>
                  <a:pt x="2159" y="162813"/>
                </a:lnTo>
                <a:lnTo>
                  <a:pt x="0" y="176784"/>
                </a:lnTo>
                <a:lnTo>
                  <a:pt x="0" y="192278"/>
                </a:lnTo>
                <a:lnTo>
                  <a:pt x="0" y="192278"/>
                </a:lnTo>
                <a:lnTo>
                  <a:pt x="5080" y="206375"/>
                </a:lnTo>
                <a:lnTo>
                  <a:pt x="16256" y="215011"/>
                </a:lnTo>
                <a:lnTo>
                  <a:pt x="34925" y="217169"/>
                </a:lnTo>
                <a:lnTo>
                  <a:pt x="58038" y="211709"/>
                </a:lnTo>
                <a:lnTo>
                  <a:pt x="84328" y="199898"/>
                </a:lnTo>
                <a:lnTo>
                  <a:pt x="109474" y="183261"/>
                </a:lnTo>
                <a:lnTo>
                  <a:pt x="133604" y="164973"/>
                </a:lnTo>
                <a:lnTo>
                  <a:pt x="160909" y="146557"/>
                </a:lnTo>
                <a:lnTo>
                  <a:pt x="191262" y="125730"/>
                </a:lnTo>
                <a:lnTo>
                  <a:pt x="223266" y="105156"/>
                </a:lnTo>
                <a:lnTo>
                  <a:pt x="252730" y="90043"/>
                </a:lnTo>
                <a:lnTo>
                  <a:pt x="280162" y="75311"/>
                </a:lnTo>
                <a:lnTo>
                  <a:pt x="309626" y="60960"/>
                </a:lnTo>
                <a:lnTo>
                  <a:pt x="335914" y="47625"/>
                </a:lnTo>
                <a:lnTo>
                  <a:pt x="364363" y="35687"/>
                </a:lnTo>
                <a:lnTo>
                  <a:pt x="387350" y="24892"/>
                </a:lnTo>
                <a:lnTo>
                  <a:pt x="387350" y="24892"/>
                </a:lnTo>
                <a:lnTo>
                  <a:pt x="406146" y="15240"/>
                </a:lnTo>
                <a:lnTo>
                  <a:pt x="420115" y="6476"/>
                </a:lnTo>
                <a:lnTo>
                  <a:pt x="431291" y="0"/>
                </a:lnTo>
              </a:path>
              <a:path w="431800" h="217169">
                <a:moveTo>
                  <a:pt x="423417" y="8636"/>
                </a:moveTo>
                <a:lnTo>
                  <a:pt x="419100" y="18415"/>
                </a:lnTo>
                <a:lnTo>
                  <a:pt x="413638" y="27050"/>
                </a:lnTo>
                <a:lnTo>
                  <a:pt x="404622" y="38226"/>
                </a:lnTo>
                <a:lnTo>
                  <a:pt x="393827" y="4864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3914775" cy="616585"/>
            <a:chOff x="1213103" y="774134"/>
            <a:chExt cx="3914775" cy="616585"/>
          </a:xfrm>
        </p:grpSpPr>
        <p:sp>
          <p:nvSpPr>
            <p:cNvPr id="3" name="object 3"/>
            <p:cNvSpPr/>
            <p:nvPr/>
          </p:nvSpPr>
          <p:spPr>
            <a:xfrm>
              <a:off x="1234434" y="774134"/>
              <a:ext cx="389306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99031" y="792479"/>
              <a:ext cx="356082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782695" cy="475615"/>
            </a:xfrm>
            <a:custGeom>
              <a:avLst/>
              <a:gdLst/>
              <a:ahLst/>
              <a:cxnLst/>
              <a:rect l="l" t="t" r="r" b="b"/>
              <a:pathLst>
                <a:path w="3782695" h="475615">
                  <a:moveTo>
                    <a:pt x="378256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703320" y="475488"/>
                  </a:lnTo>
                  <a:lnTo>
                    <a:pt x="3782568" y="396239"/>
                  </a:lnTo>
                  <a:lnTo>
                    <a:pt x="378256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2099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782695" cy="475615"/>
            </a:xfrm>
            <a:custGeom>
              <a:avLst/>
              <a:gdLst/>
              <a:ahLst/>
              <a:cxnLst/>
              <a:rect l="l" t="t" r="r" b="b"/>
              <a:pathLst>
                <a:path w="3782695" h="475615">
                  <a:moveTo>
                    <a:pt x="3703320" y="475488"/>
                  </a:moveTo>
                  <a:lnTo>
                    <a:pt x="3719195" y="412114"/>
                  </a:lnTo>
                  <a:lnTo>
                    <a:pt x="3782568" y="396239"/>
                  </a:lnTo>
                  <a:lnTo>
                    <a:pt x="370332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782568" y="0"/>
                  </a:lnTo>
                  <a:lnTo>
                    <a:pt x="378256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50062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Fertilization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Fertilization </a:t>
            </a:r>
            <a:r>
              <a:rPr sz="1500" spc="-170" dirty="0">
                <a:latin typeface="Arial Black"/>
                <a:cs typeface="Arial Black"/>
              </a:rPr>
              <a:t>is</a:t>
            </a:r>
            <a:r>
              <a:rPr sz="1500" spc="-135" dirty="0">
                <a:latin typeface="Arial Black"/>
                <a:cs typeface="Arial Black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internal.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Embryonic </a:t>
            </a:r>
            <a:r>
              <a:rPr sz="1500" spc="-180" dirty="0">
                <a:latin typeface="Arial Black"/>
                <a:cs typeface="Arial Black"/>
              </a:rPr>
              <a:t>membranes, </a:t>
            </a:r>
            <a:r>
              <a:rPr sz="1500" spc="-185" dirty="0">
                <a:latin typeface="Arial Black"/>
                <a:cs typeface="Arial Black"/>
              </a:rPr>
              <a:t>called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amnion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and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chorion, </a:t>
            </a:r>
            <a:r>
              <a:rPr sz="1500" spc="-185" dirty="0">
                <a:latin typeface="Arial Black"/>
                <a:cs typeface="Arial Black"/>
              </a:rPr>
              <a:t>are </a:t>
            </a:r>
            <a:r>
              <a:rPr sz="1500" spc="-155" dirty="0">
                <a:latin typeface="Arial Black"/>
                <a:cs typeface="Arial Black"/>
              </a:rPr>
              <a:t>formed </a:t>
            </a:r>
            <a:r>
              <a:rPr sz="1500" spc="-140" dirty="0">
                <a:latin typeface="Arial Black"/>
                <a:cs typeface="Arial Black"/>
              </a:rPr>
              <a:t>during</a:t>
            </a:r>
            <a:r>
              <a:rPr sz="1500" spc="-70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development.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Chorion </a:t>
            </a:r>
            <a:r>
              <a:rPr sz="1500" spc="-160" dirty="0">
                <a:latin typeface="Arial Black"/>
                <a:cs typeface="Arial Black"/>
              </a:rPr>
              <a:t>surrounds </a:t>
            </a:r>
            <a:r>
              <a:rPr sz="1500" spc="-170" dirty="0">
                <a:latin typeface="Arial Black"/>
                <a:cs typeface="Arial Black"/>
              </a:rPr>
              <a:t>the embryo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5" dirty="0">
                <a:latin typeface="Arial Black"/>
                <a:cs typeface="Arial Black"/>
              </a:rPr>
              <a:t>controls </a:t>
            </a:r>
            <a:r>
              <a:rPr sz="1500" spc="-170" dirty="0">
                <a:latin typeface="Arial Black"/>
                <a:cs typeface="Arial Black"/>
              </a:rPr>
              <a:t>the overall permeability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spc="105" dirty="0">
                <a:latin typeface="Arial Black"/>
                <a:cs typeface="Arial Black"/>
              </a:rPr>
              <a:t> </a:t>
            </a:r>
            <a:r>
              <a:rPr sz="1500" spc="-150" dirty="0">
                <a:latin typeface="Arial Black"/>
                <a:cs typeface="Arial Black"/>
              </a:rPr>
              <a:t>egg.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314829" y="1457705"/>
            <a:ext cx="3645407" cy="4770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6077965" y="1863851"/>
            <a:ext cx="1727200" cy="52705"/>
            <a:chOff x="6077965" y="1863851"/>
            <a:chExt cx="1727200" cy="52705"/>
          </a:xfrm>
        </p:grpSpPr>
        <p:sp>
          <p:nvSpPr>
            <p:cNvPr id="12" name="object 12"/>
            <p:cNvSpPr/>
            <p:nvPr/>
          </p:nvSpPr>
          <p:spPr>
            <a:xfrm>
              <a:off x="6087490" y="1874011"/>
              <a:ext cx="1708150" cy="33020"/>
            </a:xfrm>
            <a:custGeom>
              <a:avLst/>
              <a:gdLst/>
              <a:ahLst/>
              <a:cxnLst/>
              <a:rect l="l" t="t" r="r" b="b"/>
              <a:pathLst>
                <a:path w="1708150" h="33019">
                  <a:moveTo>
                    <a:pt x="5334" y="5841"/>
                  </a:moveTo>
                  <a:lnTo>
                    <a:pt x="5334" y="5841"/>
                  </a:lnTo>
                  <a:lnTo>
                    <a:pt x="0" y="0"/>
                  </a:lnTo>
                  <a:lnTo>
                    <a:pt x="19431" y="3683"/>
                  </a:lnTo>
                  <a:lnTo>
                    <a:pt x="35941" y="5841"/>
                  </a:lnTo>
                  <a:lnTo>
                    <a:pt x="56896" y="9016"/>
                  </a:lnTo>
                  <a:lnTo>
                    <a:pt x="79883" y="11937"/>
                  </a:lnTo>
                  <a:lnTo>
                    <a:pt x="105029" y="14477"/>
                  </a:lnTo>
                  <a:lnTo>
                    <a:pt x="130301" y="16637"/>
                  </a:lnTo>
                  <a:lnTo>
                    <a:pt x="156591" y="18414"/>
                  </a:lnTo>
                  <a:lnTo>
                    <a:pt x="183896" y="20955"/>
                  </a:lnTo>
                  <a:lnTo>
                    <a:pt x="213487" y="21970"/>
                  </a:lnTo>
                  <a:lnTo>
                    <a:pt x="240792" y="23113"/>
                  </a:lnTo>
                  <a:lnTo>
                    <a:pt x="265938" y="24130"/>
                  </a:lnTo>
                  <a:lnTo>
                    <a:pt x="288671" y="24130"/>
                  </a:lnTo>
                  <a:lnTo>
                    <a:pt x="311023" y="25273"/>
                  </a:lnTo>
                  <a:lnTo>
                    <a:pt x="332613" y="26288"/>
                  </a:lnTo>
                  <a:lnTo>
                    <a:pt x="354584" y="28067"/>
                  </a:lnTo>
                  <a:lnTo>
                    <a:pt x="378713" y="29210"/>
                  </a:lnTo>
                  <a:lnTo>
                    <a:pt x="402844" y="30606"/>
                  </a:lnTo>
                  <a:lnTo>
                    <a:pt x="430149" y="31750"/>
                  </a:lnTo>
                  <a:lnTo>
                    <a:pt x="457581" y="31750"/>
                  </a:lnTo>
                  <a:lnTo>
                    <a:pt x="482727" y="31750"/>
                  </a:lnTo>
                  <a:lnTo>
                    <a:pt x="505713" y="32766"/>
                  </a:lnTo>
                  <a:lnTo>
                    <a:pt x="527685" y="32766"/>
                  </a:lnTo>
                  <a:lnTo>
                    <a:pt x="548259" y="32766"/>
                  </a:lnTo>
                  <a:lnTo>
                    <a:pt x="571627" y="31750"/>
                  </a:lnTo>
                  <a:lnTo>
                    <a:pt x="592201" y="30606"/>
                  </a:lnTo>
                  <a:lnTo>
                    <a:pt x="613029" y="30606"/>
                  </a:lnTo>
                  <a:lnTo>
                    <a:pt x="635000" y="29210"/>
                  </a:lnTo>
                  <a:lnTo>
                    <a:pt x="659891" y="29210"/>
                  </a:lnTo>
                  <a:lnTo>
                    <a:pt x="688339" y="29210"/>
                  </a:lnTo>
                  <a:lnTo>
                    <a:pt x="719201" y="28067"/>
                  </a:lnTo>
                  <a:lnTo>
                    <a:pt x="751966" y="27050"/>
                  </a:lnTo>
                  <a:lnTo>
                    <a:pt x="784098" y="27050"/>
                  </a:lnTo>
                  <a:lnTo>
                    <a:pt x="839851" y="27050"/>
                  </a:lnTo>
                  <a:lnTo>
                    <a:pt x="883412" y="27050"/>
                  </a:lnTo>
                  <a:lnTo>
                    <a:pt x="905383" y="27050"/>
                  </a:lnTo>
                  <a:lnTo>
                    <a:pt x="929513" y="26288"/>
                  </a:lnTo>
                  <a:lnTo>
                    <a:pt x="954659" y="27050"/>
                  </a:lnTo>
                  <a:lnTo>
                    <a:pt x="977773" y="27050"/>
                  </a:lnTo>
                  <a:lnTo>
                    <a:pt x="1000760" y="27050"/>
                  </a:lnTo>
                  <a:lnTo>
                    <a:pt x="1023492" y="27050"/>
                  </a:lnTo>
                  <a:lnTo>
                    <a:pt x="1049782" y="27050"/>
                  </a:lnTo>
                  <a:lnTo>
                    <a:pt x="1078103" y="27050"/>
                  </a:lnTo>
                  <a:lnTo>
                    <a:pt x="1106551" y="28067"/>
                  </a:lnTo>
                  <a:lnTo>
                    <a:pt x="1136523" y="28067"/>
                  </a:lnTo>
                  <a:lnTo>
                    <a:pt x="1165987" y="28067"/>
                  </a:lnTo>
                  <a:lnTo>
                    <a:pt x="1195578" y="28067"/>
                  </a:lnTo>
                  <a:lnTo>
                    <a:pt x="1226058" y="27050"/>
                  </a:lnTo>
                  <a:lnTo>
                    <a:pt x="1252347" y="28067"/>
                  </a:lnTo>
                  <a:lnTo>
                    <a:pt x="1274317" y="28067"/>
                  </a:lnTo>
                  <a:lnTo>
                    <a:pt x="1296289" y="28067"/>
                  </a:lnTo>
                  <a:lnTo>
                    <a:pt x="1317879" y="28067"/>
                  </a:lnTo>
                  <a:lnTo>
                    <a:pt x="1336675" y="27050"/>
                  </a:lnTo>
                  <a:lnTo>
                    <a:pt x="1357503" y="26288"/>
                  </a:lnTo>
                  <a:lnTo>
                    <a:pt x="1383791" y="26288"/>
                  </a:lnTo>
                  <a:lnTo>
                    <a:pt x="1445006" y="26288"/>
                  </a:lnTo>
                  <a:lnTo>
                    <a:pt x="1521714" y="26288"/>
                  </a:lnTo>
                  <a:lnTo>
                    <a:pt x="1559814" y="26288"/>
                  </a:lnTo>
                  <a:lnTo>
                    <a:pt x="1582165" y="25273"/>
                  </a:lnTo>
                  <a:lnTo>
                    <a:pt x="1605914" y="25273"/>
                  </a:lnTo>
                  <a:lnTo>
                    <a:pt x="1629283" y="24130"/>
                  </a:lnTo>
                  <a:lnTo>
                    <a:pt x="1650873" y="21970"/>
                  </a:lnTo>
                  <a:lnTo>
                    <a:pt x="1671828" y="17652"/>
                  </a:lnTo>
                  <a:lnTo>
                    <a:pt x="1687957" y="12953"/>
                  </a:lnTo>
                  <a:lnTo>
                    <a:pt x="1700276" y="8000"/>
                  </a:lnTo>
                  <a:lnTo>
                    <a:pt x="1707768" y="215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801101" y="18733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654936" y="2098166"/>
            <a:ext cx="5894070" cy="131445"/>
            <a:chOff x="1654936" y="2098166"/>
            <a:chExt cx="5894070" cy="131445"/>
          </a:xfrm>
        </p:grpSpPr>
        <p:sp>
          <p:nvSpPr>
            <p:cNvPr id="15" name="object 15"/>
            <p:cNvSpPr/>
            <p:nvPr/>
          </p:nvSpPr>
          <p:spPr>
            <a:xfrm>
              <a:off x="1664461" y="2107691"/>
              <a:ext cx="5875020" cy="112395"/>
            </a:xfrm>
            <a:custGeom>
              <a:avLst/>
              <a:gdLst/>
              <a:ahLst/>
              <a:cxnLst/>
              <a:rect l="l" t="t" r="r" b="b"/>
              <a:pathLst>
                <a:path w="5875020" h="112394">
                  <a:moveTo>
                    <a:pt x="7619" y="8636"/>
                  </a:moveTo>
                  <a:lnTo>
                    <a:pt x="7619" y="8636"/>
                  </a:lnTo>
                  <a:lnTo>
                    <a:pt x="0" y="1777"/>
                  </a:lnTo>
                  <a:lnTo>
                    <a:pt x="15112" y="0"/>
                  </a:lnTo>
                  <a:lnTo>
                    <a:pt x="15112" y="0"/>
                  </a:lnTo>
                  <a:lnTo>
                    <a:pt x="30606" y="1777"/>
                  </a:lnTo>
                  <a:lnTo>
                    <a:pt x="49021" y="5333"/>
                  </a:lnTo>
                  <a:lnTo>
                    <a:pt x="67690" y="10794"/>
                  </a:lnTo>
                  <a:lnTo>
                    <a:pt x="84327" y="18287"/>
                  </a:lnTo>
                  <a:lnTo>
                    <a:pt x="98298" y="26924"/>
                  </a:lnTo>
                  <a:lnTo>
                    <a:pt x="111632" y="36702"/>
                  </a:lnTo>
                  <a:lnTo>
                    <a:pt x="125730" y="44323"/>
                  </a:lnTo>
                  <a:lnTo>
                    <a:pt x="141096" y="50037"/>
                  </a:lnTo>
                  <a:lnTo>
                    <a:pt x="159893" y="52196"/>
                  </a:lnTo>
                  <a:lnTo>
                    <a:pt x="180339" y="52196"/>
                  </a:lnTo>
                  <a:lnTo>
                    <a:pt x="203454" y="50037"/>
                  </a:lnTo>
                  <a:lnTo>
                    <a:pt x="224281" y="45338"/>
                  </a:lnTo>
                  <a:lnTo>
                    <a:pt x="243077" y="41401"/>
                  </a:lnTo>
                  <a:lnTo>
                    <a:pt x="258190" y="34543"/>
                  </a:lnTo>
                  <a:lnTo>
                    <a:pt x="271525" y="26924"/>
                  </a:lnTo>
                  <a:lnTo>
                    <a:pt x="289813" y="20446"/>
                  </a:lnTo>
                  <a:lnTo>
                    <a:pt x="309625" y="13969"/>
                  </a:lnTo>
                  <a:lnTo>
                    <a:pt x="329438" y="8636"/>
                  </a:lnTo>
                  <a:lnTo>
                    <a:pt x="348869" y="4318"/>
                  </a:lnTo>
                  <a:lnTo>
                    <a:pt x="368681" y="2920"/>
                  </a:lnTo>
                  <a:lnTo>
                    <a:pt x="368681" y="2920"/>
                  </a:lnTo>
                  <a:lnTo>
                    <a:pt x="390651" y="4318"/>
                  </a:lnTo>
                  <a:lnTo>
                    <a:pt x="412623" y="6476"/>
                  </a:lnTo>
                  <a:lnTo>
                    <a:pt x="436752" y="9651"/>
                  </a:lnTo>
                  <a:lnTo>
                    <a:pt x="460501" y="15112"/>
                  </a:lnTo>
                  <a:lnTo>
                    <a:pt x="484886" y="21589"/>
                  </a:lnTo>
                  <a:lnTo>
                    <a:pt x="506602" y="30225"/>
                  </a:lnTo>
                  <a:lnTo>
                    <a:pt x="527812" y="38100"/>
                  </a:lnTo>
                  <a:lnTo>
                    <a:pt x="546100" y="44323"/>
                  </a:lnTo>
                  <a:lnTo>
                    <a:pt x="564895" y="50037"/>
                  </a:lnTo>
                  <a:lnTo>
                    <a:pt x="585724" y="56514"/>
                  </a:lnTo>
                  <a:lnTo>
                    <a:pt x="608457" y="62992"/>
                  </a:lnTo>
                  <a:lnTo>
                    <a:pt x="631444" y="69468"/>
                  </a:lnTo>
                  <a:lnTo>
                    <a:pt x="653414" y="74802"/>
                  </a:lnTo>
                  <a:lnTo>
                    <a:pt x="675386" y="78105"/>
                  </a:lnTo>
                  <a:lnTo>
                    <a:pt x="697357" y="79120"/>
                  </a:lnTo>
                  <a:lnTo>
                    <a:pt x="722502" y="79120"/>
                  </a:lnTo>
                  <a:lnTo>
                    <a:pt x="748411" y="76962"/>
                  </a:lnTo>
                  <a:lnTo>
                    <a:pt x="772921" y="72643"/>
                  </a:lnTo>
                  <a:lnTo>
                    <a:pt x="797051" y="66167"/>
                  </a:lnTo>
                  <a:lnTo>
                    <a:pt x="820801" y="58674"/>
                  </a:lnTo>
                  <a:lnTo>
                    <a:pt x="844169" y="51054"/>
                  </a:lnTo>
                  <a:lnTo>
                    <a:pt x="868044" y="45338"/>
                  </a:lnTo>
                  <a:lnTo>
                    <a:pt x="894207" y="42163"/>
                  </a:lnTo>
                  <a:lnTo>
                    <a:pt x="923798" y="40258"/>
                  </a:lnTo>
                  <a:lnTo>
                    <a:pt x="954786" y="40258"/>
                  </a:lnTo>
                  <a:lnTo>
                    <a:pt x="980694" y="41401"/>
                  </a:lnTo>
                  <a:lnTo>
                    <a:pt x="1004824" y="42163"/>
                  </a:lnTo>
                  <a:lnTo>
                    <a:pt x="1026794" y="44323"/>
                  </a:lnTo>
                  <a:lnTo>
                    <a:pt x="1048765" y="48894"/>
                  </a:lnTo>
                  <a:lnTo>
                    <a:pt x="1070610" y="54356"/>
                  </a:lnTo>
                  <a:lnTo>
                    <a:pt x="1092327" y="59689"/>
                  </a:lnTo>
                  <a:lnTo>
                    <a:pt x="1115695" y="65150"/>
                  </a:lnTo>
                  <a:lnTo>
                    <a:pt x="1139444" y="71627"/>
                  </a:lnTo>
                  <a:lnTo>
                    <a:pt x="1160271" y="78105"/>
                  </a:lnTo>
                  <a:lnTo>
                    <a:pt x="1179068" y="83438"/>
                  </a:lnTo>
                  <a:lnTo>
                    <a:pt x="1199895" y="88900"/>
                  </a:lnTo>
                  <a:lnTo>
                    <a:pt x="1224026" y="93599"/>
                  </a:lnTo>
                  <a:lnTo>
                    <a:pt x="1245615" y="96519"/>
                  </a:lnTo>
                  <a:lnTo>
                    <a:pt x="1265427" y="100075"/>
                  </a:lnTo>
                  <a:lnTo>
                    <a:pt x="1285239" y="103250"/>
                  </a:lnTo>
                  <a:lnTo>
                    <a:pt x="1310386" y="104393"/>
                  </a:lnTo>
                  <a:lnTo>
                    <a:pt x="1344295" y="103250"/>
                  </a:lnTo>
                  <a:lnTo>
                    <a:pt x="1377061" y="101092"/>
                  </a:lnTo>
                  <a:lnTo>
                    <a:pt x="1404365" y="97536"/>
                  </a:lnTo>
                  <a:lnTo>
                    <a:pt x="1426337" y="93599"/>
                  </a:lnTo>
                  <a:lnTo>
                    <a:pt x="1446149" y="88137"/>
                  </a:lnTo>
                  <a:lnTo>
                    <a:pt x="1468120" y="82423"/>
                  </a:lnTo>
                  <a:lnTo>
                    <a:pt x="1489710" y="76962"/>
                  </a:lnTo>
                  <a:lnTo>
                    <a:pt x="1517014" y="71627"/>
                  </a:lnTo>
                  <a:lnTo>
                    <a:pt x="1546606" y="67309"/>
                  </a:lnTo>
                  <a:lnTo>
                    <a:pt x="1573911" y="65150"/>
                  </a:lnTo>
                  <a:lnTo>
                    <a:pt x="1602359" y="64007"/>
                  </a:lnTo>
                  <a:lnTo>
                    <a:pt x="1632203" y="64007"/>
                  </a:lnTo>
                  <a:lnTo>
                    <a:pt x="1656334" y="64007"/>
                  </a:lnTo>
                  <a:lnTo>
                    <a:pt x="1675764" y="64007"/>
                  </a:lnTo>
                  <a:lnTo>
                    <a:pt x="1695577" y="65150"/>
                  </a:lnTo>
                  <a:lnTo>
                    <a:pt x="1716532" y="67309"/>
                  </a:lnTo>
                  <a:lnTo>
                    <a:pt x="1735201" y="69468"/>
                  </a:lnTo>
                  <a:lnTo>
                    <a:pt x="1758950" y="73787"/>
                  </a:lnTo>
                  <a:lnTo>
                    <a:pt x="1785620" y="79120"/>
                  </a:lnTo>
                  <a:lnTo>
                    <a:pt x="1810765" y="84581"/>
                  </a:lnTo>
                  <a:lnTo>
                    <a:pt x="1830324" y="88900"/>
                  </a:lnTo>
                  <a:lnTo>
                    <a:pt x="1848992" y="92456"/>
                  </a:lnTo>
                  <a:lnTo>
                    <a:pt x="1867662" y="96519"/>
                  </a:lnTo>
                  <a:lnTo>
                    <a:pt x="1887092" y="101092"/>
                  </a:lnTo>
                  <a:lnTo>
                    <a:pt x="1904746" y="104393"/>
                  </a:lnTo>
                  <a:lnTo>
                    <a:pt x="1923541" y="108712"/>
                  </a:lnTo>
                  <a:lnTo>
                    <a:pt x="1943353" y="109727"/>
                  </a:lnTo>
                  <a:lnTo>
                    <a:pt x="1963801" y="110870"/>
                  </a:lnTo>
                  <a:lnTo>
                    <a:pt x="1991233" y="111887"/>
                  </a:lnTo>
                  <a:lnTo>
                    <a:pt x="2020697" y="111887"/>
                  </a:lnTo>
                  <a:lnTo>
                    <a:pt x="2071497" y="109727"/>
                  </a:lnTo>
                  <a:lnTo>
                    <a:pt x="2126234" y="100075"/>
                  </a:lnTo>
                  <a:lnTo>
                    <a:pt x="2183129" y="84581"/>
                  </a:lnTo>
                  <a:lnTo>
                    <a:pt x="2216912" y="76962"/>
                  </a:lnTo>
                  <a:lnTo>
                    <a:pt x="2252853" y="69468"/>
                  </a:lnTo>
                  <a:lnTo>
                    <a:pt x="2286000" y="61849"/>
                  </a:lnTo>
                  <a:lnTo>
                    <a:pt x="2311273" y="56514"/>
                  </a:lnTo>
                  <a:lnTo>
                    <a:pt x="2332863" y="50037"/>
                  </a:lnTo>
                  <a:lnTo>
                    <a:pt x="2351532" y="46481"/>
                  </a:lnTo>
                  <a:lnTo>
                    <a:pt x="2375662" y="43180"/>
                  </a:lnTo>
                  <a:lnTo>
                    <a:pt x="2405126" y="42163"/>
                  </a:lnTo>
                  <a:lnTo>
                    <a:pt x="2439035" y="42163"/>
                  </a:lnTo>
                  <a:lnTo>
                    <a:pt x="2471801" y="43180"/>
                  </a:lnTo>
                  <a:lnTo>
                    <a:pt x="2498471" y="44323"/>
                  </a:lnTo>
                  <a:lnTo>
                    <a:pt x="2526918" y="46481"/>
                  </a:lnTo>
                  <a:lnTo>
                    <a:pt x="2556383" y="51054"/>
                  </a:lnTo>
                  <a:lnTo>
                    <a:pt x="2580513" y="55118"/>
                  </a:lnTo>
                  <a:lnTo>
                    <a:pt x="2604262" y="58674"/>
                  </a:lnTo>
                  <a:lnTo>
                    <a:pt x="2628391" y="61849"/>
                  </a:lnTo>
                  <a:lnTo>
                    <a:pt x="2653918" y="65150"/>
                  </a:lnTo>
                  <a:lnTo>
                    <a:pt x="2677667" y="68325"/>
                  </a:lnTo>
                  <a:lnTo>
                    <a:pt x="2702941" y="69468"/>
                  </a:lnTo>
                  <a:lnTo>
                    <a:pt x="2729229" y="69468"/>
                  </a:lnTo>
                  <a:lnTo>
                    <a:pt x="2752216" y="68325"/>
                  </a:lnTo>
                  <a:lnTo>
                    <a:pt x="2776347" y="65150"/>
                  </a:lnTo>
                  <a:lnTo>
                    <a:pt x="2801492" y="60832"/>
                  </a:lnTo>
                  <a:lnTo>
                    <a:pt x="2823464" y="54356"/>
                  </a:lnTo>
                  <a:lnTo>
                    <a:pt x="2823464" y="54356"/>
                  </a:lnTo>
                  <a:lnTo>
                    <a:pt x="2847593" y="45338"/>
                  </a:lnTo>
                  <a:lnTo>
                    <a:pt x="2874645" y="36702"/>
                  </a:lnTo>
                  <a:lnTo>
                    <a:pt x="2903474" y="30225"/>
                  </a:lnTo>
                  <a:lnTo>
                    <a:pt x="2930779" y="26924"/>
                  </a:lnTo>
                  <a:lnTo>
                    <a:pt x="2952750" y="26924"/>
                  </a:lnTo>
                  <a:lnTo>
                    <a:pt x="2971165" y="28067"/>
                  </a:lnTo>
                  <a:lnTo>
                    <a:pt x="2986532" y="30225"/>
                  </a:lnTo>
                  <a:lnTo>
                    <a:pt x="3001645" y="33400"/>
                  </a:lnTo>
                  <a:lnTo>
                    <a:pt x="3019298" y="38100"/>
                  </a:lnTo>
                  <a:lnTo>
                    <a:pt x="3036951" y="44323"/>
                  </a:lnTo>
                  <a:lnTo>
                    <a:pt x="3057525" y="54356"/>
                  </a:lnTo>
                  <a:lnTo>
                    <a:pt x="3080892" y="62992"/>
                  </a:lnTo>
                  <a:lnTo>
                    <a:pt x="3105785" y="69468"/>
                  </a:lnTo>
                  <a:lnTo>
                    <a:pt x="3130930" y="73787"/>
                  </a:lnTo>
                  <a:lnTo>
                    <a:pt x="3150742" y="74802"/>
                  </a:lnTo>
                  <a:lnTo>
                    <a:pt x="3170554" y="72643"/>
                  </a:lnTo>
                  <a:lnTo>
                    <a:pt x="3191383" y="68325"/>
                  </a:lnTo>
                  <a:lnTo>
                    <a:pt x="3211195" y="64007"/>
                  </a:lnTo>
                  <a:lnTo>
                    <a:pt x="3230626" y="59689"/>
                  </a:lnTo>
                  <a:lnTo>
                    <a:pt x="3250438" y="54356"/>
                  </a:lnTo>
                  <a:lnTo>
                    <a:pt x="3269234" y="48894"/>
                  </a:lnTo>
                  <a:lnTo>
                    <a:pt x="3289680" y="47879"/>
                  </a:lnTo>
                  <a:lnTo>
                    <a:pt x="3313811" y="47879"/>
                  </a:lnTo>
                  <a:lnTo>
                    <a:pt x="3333623" y="51054"/>
                  </a:lnTo>
                  <a:lnTo>
                    <a:pt x="3352291" y="56514"/>
                  </a:lnTo>
                  <a:lnTo>
                    <a:pt x="3371850" y="62992"/>
                  </a:lnTo>
                  <a:lnTo>
                    <a:pt x="3394837" y="69468"/>
                  </a:lnTo>
                  <a:lnTo>
                    <a:pt x="3418966" y="73787"/>
                  </a:lnTo>
                  <a:lnTo>
                    <a:pt x="3443097" y="74802"/>
                  </a:lnTo>
                  <a:lnTo>
                    <a:pt x="3466084" y="74802"/>
                  </a:lnTo>
                  <a:lnTo>
                    <a:pt x="3492373" y="71627"/>
                  </a:lnTo>
                  <a:lnTo>
                    <a:pt x="3516503" y="66167"/>
                  </a:lnTo>
                  <a:lnTo>
                    <a:pt x="3536315" y="59689"/>
                  </a:lnTo>
                  <a:lnTo>
                    <a:pt x="3553587" y="54356"/>
                  </a:lnTo>
                  <a:lnTo>
                    <a:pt x="3571240" y="50037"/>
                  </a:lnTo>
                  <a:lnTo>
                    <a:pt x="3593211" y="47879"/>
                  </a:lnTo>
                  <a:lnTo>
                    <a:pt x="3616960" y="47879"/>
                  </a:lnTo>
                  <a:lnTo>
                    <a:pt x="3641471" y="50037"/>
                  </a:lnTo>
                  <a:lnTo>
                    <a:pt x="3664077" y="54356"/>
                  </a:lnTo>
                  <a:lnTo>
                    <a:pt x="3687191" y="58674"/>
                  </a:lnTo>
                  <a:lnTo>
                    <a:pt x="3709162" y="60832"/>
                  </a:lnTo>
                  <a:lnTo>
                    <a:pt x="3733165" y="61849"/>
                  </a:lnTo>
                  <a:lnTo>
                    <a:pt x="3760597" y="61849"/>
                  </a:lnTo>
                  <a:lnTo>
                    <a:pt x="3792220" y="58674"/>
                  </a:lnTo>
                  <a:lnTo>
                    <a:pt x="3826510" y="52196"/>
                  </a:lnTo>
                  <a:lnTo>
                    <a:pt x="3860291" y="46481"/>
                  </a:lnTo>
                  <a:lnTo>
                    <a:pt x="3887724" y="41401"/>
                  </a:lnTo>
                  <a:lnTo>
                    <a:pt x="3910711" y="38100"/>
                  </a:lnTo>
                  <a:lnTo>
                    <a:pt x="3929126" y="36702"/>
                  </a:lnTo>
                  <a:lnTo>
                    <a:pt x="3945636" y="36702"/>
                  </a:lnTo>
                  <a:lnTo>
                    <a:pt x="3963289" y="38100"/>
                  </a:lnTo>
                  <a:lnTo>
                    <a:pt x="3979417" y="39243"/>
                  </a:lnTo>
                  <a:lnTo>
                    <a:pt x="4001389" y="41401"/>
                  </a:lnTo>
                  <a:lnTo>
                    <a:pt x="4026662" y="43180"/>
                  </a:lnTo>
                  <a:lnTo>
                    <a:pt x="4050791" y="45338"/>
                  </a:lnTo>
                  <a:lnTo>
                    <a:pt x="4071239" y="45338"/>
                  </a:lnTo>
                  <a:lnTo>
                    <a:pt x="4093591" y="43180"/>
                  </a:lnTo>
                  <a:lnTo>
                    <a:pt x="4117340" y="40258"/>
                  </a:lnTo>
                  <a:lnTo>
                    <a:pt x="4140708" y="35559"/>
                  </a:lnTo>
                  <a:lnTo>
                    <a:pt x="4164457" y="30225"/>
                  </a:lnTo>
                  <a:lnTo>
                    <a:pt x="4188587" y="25907"/>
                  </a:lnTo>
                  <a:lnTo>
                    <a:pt x="4211701" y="20446"/>
                  </a:lnTo>
                  <a:lnTo>
                    <a:pt x="4235831" y="15112"/>
                  </a:lnTo>
                  <a:lnTo>
                    <a:pt x="4258818" y="13334"/>
                  </a:lnTo>
                  <a:lnTo>
                    <a:pt x="4281805" y="13969"/>
                  </a:lnTo>
                  <a:lnTo>
                    <a:pt x="4302379" y="18287"/>
                  </a:lnTo>
                  <a:lnTo>
                    <a:pt x="4323207" y="23749"/>
                  </a:lnTo>
                  <a:lnTo>
                    <a:pt x="4347337" y="29082"/>
                  </a:lnTo>
                  <a:lnTo>
                    <a:pt x="4371467" y="34543"/>
                  </a:lnTo>
                  <a:lnTo>
                    <a:pt x="4394581" y="38100"/>
                  </a:lnTo>
                  <a:lnTo>
                    <a:pt x="4416552" y="39243"/>
                  </a:lnTo>
                  <a:lnTo>
                    <a:pt x="4438523" y="39243"/>
                  </a:lnTo>
                  <a:lnTo>
                    <a:pt x="4457954" y="39243"/>
                  </a:lnTo>
                  <a:lnTo>
                    <a:pt x="4476623" y="38100"/>
                  </a:lnTo>
                  <a:lnTo>
                    <a:pt x="4497197" y="35559"/>
                  </a:lnTo>
                  <a:lnTo>
                    <a:pt x="4523740" y="31623"/>
                  </a:lnTo>
                  <a:lnTo>
                    <a:pt x="4551172" y="28067"/>
                  </a:lnTo>
                  <a:lnTo>
                    <a:pt x="4577461" y="26924"/>
                  </a:lnTo>
                  <a:lnTo>
                    <a:pt x="4601210" y="26924"/>
                  </a:lnTo>
                  <a:lnTo>
                    <a:pt x="4623562" y="29082"/>
                  </a:lnTo>
                  <a:lnTo>
                    <a:pt x="4642993" y="31623"/>
                  </a:lnTo>
                  <a:lnTo>
                    <a:pt x="4663821" y="33400"/>
                  </a:lnTo>
                  <a:lnTo>
                    <a:pt x="4686808" y="36702"/>
                  </a:lnTo>
                  <a:lnTo>
                    <a:pt x="4715256" y="38100"/>
                  </a:lnTo>
                  <a:lnTo>
                    <a:pt x="4745863" y="39243"/>
                  </a:lnTo>
                  <a:lnTo>
                    <a:pt x="4773295" y="39243"/>
                  </a:lnTo>
                  <a:lnTo>
                    <a:pt x="4798441" y="38100"/>
                  </a:lnTo>
                  <a:lnTo>
                    <a:pt x="4819396" y="34543"/>
                  </a:lnTo>
                  <a:lnTo>
                    <a:pt x="4838065" y="31623"/>
                  </a:lnTo>
                  <a:lnTo>
                    <a:pt x="4855337" y="29082"/>
                  </a:lnTo>
                  <a:lnTo>
                    <a:pt x="4874006" y="26924"/>
                  </a:lnTo>
                  <a:lnTo>
                    <a:pt x="4892802" y="24764"/>
                  </a:lnTo>
                  <a:lnTo>
                    <a:pt x="4911090" y="24764"/>
                  </a:lnTo>
                  <a:lnTo>
                    <a:pt x="4930902" y="25907"/>
                  </a:lnTo>
                  <a:lnTo>
                    <a:pt x="4952872" y="26924"/>
                  </a:lnTo>
                  <a:lnTo>
                    <a:pt x="4974844" y="29082"/>
                  </a:lnTo>
                  <a:lnTo>
                    <a:pt x="4974844" y="29082"/>
                  </a:lnTo>
                  <a:lnTo>
                    <a:pt x="4999736" y="31623"/>
                  </a:lnTo>
                  <a:lnTo>
                    <a:pt x="5028184" y="33400"/>
                  </a:lnTo>
                  <a:lnTo>
                    <a:pt x="5056886" y="34543"/>
                  </a:lnTo>
                  <a:lnTo>
                    <a:pt x="5056886" y="34543"/>
                  </a:lnTo>
                  <a:lnTo>
                    <a:pt x="5087493" y="32765"/>
                  </a:lnTo>
                  <a:lnTo>
                    <a:pt x="5115941" y="30225"/>
                  </a:lnTo>
                  <a:lnTo>
                    <a:pt x="5140070" y="28067"/>
                  </a:lnTo>
                  <a:lnTo>
                    <a:pt x="5163185" y="25907"/>
                  </a:lnTo>
                  <a:lnTo>
                    <a:pt x="5188331" y="25907"/>
                  </a:lnTo>
                  <a:lnTo>
                    <a:pt x="5212080" y="26924"/>
                  </a:lnTo>
                  <a:lnTo>
                    <a:pt x="5235447" y="28067"/>
                  </a:lnTo>
                  <a:lnTo>
                    <a:pt x="5255006" y="30225"/>
                  </a:lnTo>
                  <a:lnTo>
                    <a:pt x="5273674" y="32765"/>
                  </a:lnTo>
                  <a:lnTo>
                    <a:pt x="5294503" y="34543"/>
                  </a:lnTo>
                  <a:lnTo>
                    <a:pt x="5318633" y="35559"/>
                  </a:lnTo>
                  <a:lnTo>
                    <a:pt x="5342382" y="35559"/>
                  </a:lnTo>
                  <a:lnTo>
                    <a:pt x="5342382" y="35559"/>
                  </a:lnTo>
                  <a:lnTo>
                    <a:pt x="5368670" y="33400"/>
                  </a:lnTo>
                  <a:lnTo>
                    <a:pt x="5393182" y="30225"/>
                  </a:lnTo>
                  <a:lnTo>
                    <a:pt x="5413756" y="28067"/>
                  </a:lnTo>
                  <a:lnTo>
                    <a:pt x="5434584" y="28067"/>
                  </a:lnTo>
                  <a:lnTo>
                    <a:pt x="5434584" y="28067"/>
                  </a:lnTo>
                  <a:lnTo>
                    <a:pt x="5456555" y="29082"/>
                  </a:lnTo>
                  <a:lnTo>
                    <a:pt x="5479542" y="30225"/>
                  </a:lnTo>
                  <a:lnTo>
                    <a:pt x="5502274" y="31623"/>
                  </a:lnTo>
                  <a:lnTo>
                    <a:pt x="5526405" y="33400"/>
                  </a:lnTo>
                  <a:lnTo>
                    <a:pt x="5553710" y="34543"/>
                  </a:lnTo>
                  <a:lnTo>
                    <a:pt x="5581522" y="33400"/>
                  </a:lnTo>
                  <a:lnTo>
                    <a:pt x="5606669" y="31623"/>
                  </a:lnTo>
                  <a:lnTo>
                    <a:pt x="5627243" y="28067"/>
                  </a:lnTo>
                  <a:lnTo>
                    <a:pt x="5646928" y="24764"/>
                  </a:lnTo>
                  <a:lnTo>
                    <a:pt x="5664581" y="22606"/>
                  </a:lnTo>
                  <a:lnTo>
                    <a:pt x="5681853" y="22606"/>
                  </a:lnTo>
                  <a:lnTo>
                    <a:pt x="5699506" y="24764"/>
                  </a:lnTo>
                  <a:lnTo>
                    <a:pt x="5718302" y="25907"/>
                  </a:lnTo>
                  <a:lnTo>
                    <a:pt x="5738114" y="26924"/>
                  </a:lnTo>
                  <a:lnTo>
                    <a:pt x="5756402" y="28067"/>
                  </a:lnTo>
                  <a:lnTo>
                    <a:pt x="5775197" y="30225"/>
                  </a:lnTo>
                  <a:lnTo>
                    <a:pt x="5795010" y="33400"/>
                  </a:lnTo>
                  <a:lnTo>
                    <a:pt x="5814441" y="34543"/>
                  </a:lnTo>
                  <a:lnTo>
                    <a:pt x="5814441" y="34543"/>
                  </a:lnTo>
                  <a:lnTo>
                    <a:pt x="5834126" y="33400"/>
                  </a:lnTo>
                  <a:lnTo>
                    <a:pt x="5850763" y="31623"/>
                  </a:lnTo>
                  <a:lnTo>
                    <a:pt x="5862573" y="28067"/>
                  </a:lnTo>
                  <a:lnTo>
                    <a:pt x="5870194" y="23749"/>
                  </a:lnTo>
                  <a:lnTo>
                    <a:pt x="5874893" y="17271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521702" y="214909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4048760" cy="616585"/>
            <a:chOff x="1212913" y="774134"/>
            <a:chExt cx="4048760" cy="616585"/>
          </a:xfrm>
        </p:grpSpPr>
        <p:sp>
          <p:nvSpPr>
            <p:cNvPr id="3" name="object 3"/>
            <p:cNvSpPr/>
            <p:nvPr/>
          </p:nvSpPr>
          <p:spPr>
            <a:xfrm>
              <a:off x="1234438" y="774134"/>
              <a:ext cx="4027173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11807" y="792479"/>
              <a:ext cx="352729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916679" cy="475615"/>
            </a:xfrm>
            <a:custGeom>
              <a:avLst/>
              <a:gdLst/>
              <a:ahLst/>
              <a:cxnLst/>
              <a:rect l="l" t="t" r="r" b="b"/>
              <a:pathLst>
                <a:path w="3916679" h="475615">
                  <a:moveTo>
                    <a:pt x="3916679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837432" y="475488"/>
                  </a:lnTo>
                  <a:lnTo>
                    <a:pt x="3916679" y="396239"/>
                  </a:lnTo>
                  <a:lnTo>
                    <a:pt x="391667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55108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916679" cy="475615"/>
            </a:xfrm>
            <a:custGeom>
              <a:avLst/>
              <a:gdLst/>
              <a:ahLst/>
              <a:cxnLst/>
              <a:rect l="l" t="t" r="r" b="b"/>
              <a:pathLst>
                <a:path w="3916679" h="475615">
                  <a:moveTo>
                    <a:pt x="3837432" y="475488"/>
                  </a:moveTo>
                  <a:lnTo>
                    <a:pt x="3853307" y="412114"/>
                  </a:lnTo>
                  <a:lnTo>
                    <a:pt x="3916679" y="396239"/>
                  </a:lnTo>
                  <a:lnTo>
                    <a:pt x="383743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916679" y="0"/>
                  </a:lnTo>
                  <a:lnTo>
                    <a:pt x="3916679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624075" y="840104"/>
            <a:ext cx="3096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Reasons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for 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Success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Land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20825" y="1473199"/>
            <a:ext cx="6508750" cy="19640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marR="146685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0" dirty="0">
                <a:latin typeface="Arial Black"/>
                <a:cs typeface="Arial Black"/>
              </a:rPr>
              <a:t>Following </a:t>
            </a:r>
            <a:r>
              <a:rPr sz="1500" spc="-175" dirty="0">
                <a:latin typeface="Arial Black"/>
                <a:cs typeface="Arial Black"/>
              </a:rPr>
              <a:t>factors </a:t>
            </a:r>
            <a:r>
              <a:rPr sz="1500" spc="-185" dirty="0">
                <a:latin typeface="Arial Black"/>
                <a:cs typeface="Arial Black"/>
              </a:rPr>
              <a:t>made </a:t>
            </a:r>
            <a:r>
              <a:rPr sz="1500" spc="-165" dirty="0">
                <a:latin typeface="Arial Black"/>
                <a:cs typeface="Arial Black"/>
              </a:rPr>
              <a:t>reptiles </a:t>
            </a:r>
            <a:r>
              <a:rPr sz="1500" spc="-170" dirty="0">
                <a:latin typeface="Arial Black"/>
                <a:cs typeface="Arial Black"/>
              </a:rPr>
              <a:t>true </a:t>
            </a:r>
            <a:r>
              <a:rPr sz="1500" spc="-155" dirty="0">
                <a:latin typeface="Arial Black"/>
                <a:cs typeface="Arial Black"/>
              </a:rPr>
              <a:t>land </a:t>
            </a:r>
            <a:r>
              <a:rPr sz="1500" spc="-180" dirty="0">
                <a:latin typeface="Arial Black"/>
                <a:cs typeface="Arial Black"/>
              </a:rPr>
              <a:t>animals </a:t>
            </a:r>
            <a:r>
              <a:rPr sz="1500" spc="-160" dirty="0">
                <a:latin typeface="Arial Black"/>
                <a:cs typeface="Arial Black"/>
              </a:rPr>
              <a:t>independent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75" dirty="0">
                <a:latin typeface="Arial Black"/>
                <a:cs typeface="Arial Black"/>
              </a:rPr>
              <a:t>moist  </a:t>
            </a:r>
            <a:r>
              <a:rPr sz="1500" spc="-165" dirty="0">
                <a:latin typeface="Arial Black"/>
                <a:cs typeface="Arial Black"/>
              </a:rPr>
              <a:t>environment</a:t>
            </a:r>
            <a:endParaRPr sz="1500">
              <a:latin typeface="Arial Black"/>
              <a:cs typeface="Arial Black"/>
            </a:endParaRPr>
          </a:p>
          <a:p>
            <a:pPr marL="1176020" lvl="1" indent="-323850">
              <a:lnSpc>
                <a:spcPct val="100000"/>
              </a:lnSpc>
              <a:spcBef>
                <a:spcPts val="844"/>
              </a:spcBef>
              <a:buClr>
                <a:srgbClr val="000000"/>
              </a:buClr>
              <a:buFont typeface="Times New Roman"/>
              <a:buChar char="○"/>
              <a:tabLst>
                <a:tab pos="1176020" algn="l"/>
                <a:tab pos="1176655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horny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scales </a:t>
            </a:r>
            <a:r>
              <a:rPr sz="1500" spc="-170" dirty="0">
                <a:latin typeface="Arial Black"/>
                <a:cs typeface="Arial Black"/>
              </a:rPr>
              <a:t>which </a:t>
            </a:r>
            <a:r>
              <a:rPr sz="1500" spc="-235" dirty="0">
                <a:latin typeface="Arial Black"/>
                <a:cs typeface="Arial Black"/>
              </a:rPr>
              <a:t>check </a:t>
            </a:r>
            <a:r>
              <a:rPr sz="1500" spc="-175" dirty="0">
                <a:latin typeface="Arial Black"/>
                <a:cs typeface="Arial Black"/>
              </a:rPr>
              <a:t>loss </a:t>
            </a:r>
            <a:r>
              <a:rPr sz="1500" spc="-125" dirty="0">
                <a:latin typeface="Arial Black"/>
                <a:cs typeface="Arial Black"/>
              </a:rPr>
              <a:t>of</a:t>
            </a:r>
            <a:r>
              <a:rPr sz="1500" spc="-5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water,</a:t>
            </a:r>
            <a:endParaRPr sz="1500">
              <a:latin typeface="Arial Black"/>
              <a:cs typeface="Arial Black"/>
            </a:endParaRPr>
          </a:p>
          <a:p>
            <a:pPr marL="1176020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1176020" algn="l"/>
                <a:tab pos="1176655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internal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fertilization </a:t>
            </a:r>
            <a:r>
              <a:rPr sz="1500" spc="-204" dirty="0">
                <a:latin typeface="Arial Black"/>
                <a:cs typeface="Arial Black"/>
              </a:rPr>
              <a:t>as </a:t>
            </a:r>
            <a:r>
              <a:rPr sz="1500" spc="-190" dirty="0">
                <a:latin typeface="Arial Black"/>
                <a:cs typeface="Arial Black"/>
              </a:rPr>
              <a:t>delicate gametes </a:t>
            </a:r>
            <a:r>
              <a:rPr sz="1500" u="heavy" spc="-18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c</a:t>
            </a:r>
            <a:r>
              <a:rPr sz="1500" spc="-185" dirty="0">
                <a:latin typeface="Arial Black"/>
                <a:cs typeface="Arial Black"/>
              </a:rPr>
              <a:t>annot </a:t>
            </a:r>
            <a:r>
              <a:rPr sz="1500" spc="-165" dirty="0">
                <a:latin typeface="Arial Black"/>
                <a:cs typeface="Arial Black"/>
              </a:rPr>
              <a:t>survive </a:t>
            </a:r>
            <a:r>
              <a:rPr sz="1500" spc="-155" dirty="0">
                <a:latin typeface="Arial Black"/>
                <a:cs typeface="Arial Black"/>
              </a:rPr>
              <a:t>on</a:t>
            </a:r>
            <a:r>
              <a:rPr sz="1500" spc="50" dirty="0">
                <a:latin typeface="Arial Black"/>
                <a:cs typeface="Arial Black"/>
              </a:rPr>
              <a:t> </a:t>
            </a:r>
            <a:r>
              <a:rPr sz="1500" spc="-135" dirty="0">
                <a:latin typeface="Arial Black"/>
                <a:cs typeface="Arial Black"/>
              </a:rPr>
              <a:t>dry</a:t>
            </a:r>
            <a:endParaRPr sz="1500">
              <a:latin typeface="Arial Black"/>
              <a:cs typeface="Arial Black"/>
            </a:endParaRPr>
          </a:p>
          <a:p>
            <a:pPr marL="1176020">
              <a:lnSpc>
                <a:spcPct val="100000"/>
              </a:lnSpc>
              <a:spcBef>
                <a:spcPts val="5"/>
              </a:spcBef>
            </a:pPr>
            <a:r>
              <a:rPr sz="1500" spc="-155" dirty="0">
                <a:latin typeface="Arial Black"/>
                <a:cs typeface="Arial Black"/>
              </a:rPr>
              <a:t>land,</a:t>
            </a:r>
            <a:endParaRPr sz="1500">
              <a:latin typeface="Arial Black"/>
              <a:cs typeface="Arial Black"/>
            </a:endParaRPr>
          </a:p>
          <a:p>
            <a:pPr marL="1176020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1176020" algn="l"/>
                <a:tab pos="1176655" algn="l"/>
              </a:tabLst>
            </a:pP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shell </a:t>
            </a:r>
            <a:r>
              <a:rPr sz="1500" spc="-160" dirty="0">
                <a:latin typeface="Arial Black"/>
                <a:cs typeface="Arial Black"/>
              </a:rPr>
              <a:t>around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u="heavy" spc="-17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 </a:t>
            </a:r>
            <a:r>
              <a:rPr sz="1500" u="heavy" spc="-15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eg</a:t>
            </a:r>
            <a:r>
              <a:rPr sz="1500" spc="-150" dirty="0">
                <a:latin typeface="Arial Black"/>
                <a:cs typeface="Arial Black"/>
              </a:rPr>
              <a:t>g </a:t>
            </a:r>
            <a:r>
              <a:rPr sz="1500" spc="-165" dirty="0">
                <a:latin typeface="Arial Black"/>
                <a:cs typeface="Arial Black"/>
              </a:rPr>
              <a:t>to </a:t>
            </a:r>
            <a:r>
              <a:rPr sz="1500" spc="-235" dirty="0">
                <a:latin typeface="Arial Black"/>
                <a:cs typeface="Arial Black"/>
              </a:rPr>
              <a:t>check</a:t>
            </a:r>
            <a:r>
              <a:rPr sz="1500" spc="-65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desiccation,</a:t>
            </a:r>
            <a:endParaRPr sz="1500">
              <a:latin typeface="Arial Black"/>
              <a:cs typeface="Arial Black"/>
            </a:endParaRPr>
          </a:p>
          <a:p>
            <a:pPr marL="1176020" marR="48196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1176020" algn="l"/>
                <a:tab pos="1176655" algn="l"/>
              </a:tabLst>
            </a:pP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fluid-filled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amnion </a:t>
            </a:r>
            <a:r>
              <a:rPr sz="1500" spc="-160" dirty="0">
                <a:latin typeface="Arial Black"/>
                <a:cs typeface="Arial Black"/>
              </a:rPr>
              <a:t>around </a:t>
            </a:r>
            <a:r>
              <a:rPr sz="1500" spc="-175" dirty="0">
                <a:latin typeface="Arial Black"/>
                <a:cs typeface="Arial Black"/>
              </a:rPr>
              <a:t>th</a:t>
            </a:r>
            <a:r>
              <a:rPr sz="1500" u="heavy" spc="-17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e </a:t>
            </a:r>
            <a:r>
              <a:rPr sz="1500" u="heavy" spc="-16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e</a:t>
            </a:r>
            <a:r>
              <a:rPr sz="1500" spc="-165" dirty="0">
                <a:latin typeface="Arial Black"/>
                <a:cs typeface="Arial Black"/>
              </a:rPr>
              <a:t>mbryo to </a:t>
            </a:r>
            <a:r>
              <a:rPr sz="1500" spc="-150" dirty="0">
                <a:latin typeface="Arial Black"/>
                <a:cs typeface="Arial Black"/>
              </a:rPr>
              <a:t>provide </a:t>
            </a:r>
            <a:r>
              <a:rPr sz="1500" spc="-185" dirty="0">
                <a:latin typeface="Arial Black"/>
                <a:cs typeface="Arial Black"/>
              </a:rPr>
              <a:t>aquatic  </a:t>
            </a:r>
            <a:r>
              <a:rPr sz="1500" spc="-165" dirty="0">
                <a:latin typeface="Arial Black"/>
                <a:cs typeface="Arial Black"/>
              </a:rPr>
              <a:t>environment </a:t>
            </a:r>
            <a:r>
              <a:rPr sz="1500" spc="-130" dirty="0">
                <a:latin typeface="Arial Black"/>
                <a:cs typeface="Arial Black"/>
              </a:rPr>
              <a:t>for </a:t>
            </a:r>
            <a:r>
              <a:rPr sz="1500" spc="-165" dirty="0">
                <a:latin typeface="Arial Black"/>
                <a:cs typeface="Arial Black"/>
              </a:rPr>
              <a:t>development </a:t>
            </a:r>
            <a:r>
              <a:rPr sz="1500" spc="-155" dirty="0">
                <a:latin typeface="Arial Black"/>
                <a:cs typeface="Arial Black"/>
              </a:rPr>
              <a:t>on</a:t>
            </a:r>
            <a:r>
              <a:rPr sz="1500" spc="-210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land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11" name="object 11"/>
          <p:cNvGrpSpPr/>
          <p:nvPr/>
        </p:nvGrpSpPr>
        <p:grpSpPr>
          <a:xfrm>
            <a:off x="5268340" y="694181"/>
            <a:ext cx="1983105" cy="725170"/>
            <a:chOff x="5268340" y="694181"/>
            <a:chExt cx="1983105" cy="725170"/>
          </a:xfrm>
        </p:grpSpPr>
        <p:sp>
          <p:nvSpPr>
            <p:cNvPr id="12" name="object 12"/>
            <p:cNvSpPr/>
            <p:nvPr/>
          </p:nvSpPr>
          <p:spPr>
            <a:xfrm>
              <a:off x="5458586" y="920749"/>
              <a:ext cx="276860" cy="258445"/>
            </a:xfrm>
            <a:custGeom>
              <a:avLst/>
              <a:gdLst/>
              <a:ahLst/>
              <a:cxnLst/>
              <a:rect l="l" t="t" r="r" b="b"/>
              <a:pathLst>
                <a:path w="276860" h="258444">
                  <a:moveTo>
                    <a:pt x="141477" y="15112"/>
                  </a:moveTo>
                  <a:lnTo>
                    <a:pt x="130301" y="10540"/>
                  </a:lnTo>
                  <a:lnTo>
                    <a:pt x="117348" y="9398"/>
                  </a:lnTo>
                  <a:lnTo>
                    <a:pt x="117348" y="9398"/>
                  </a:lnTo>
                  <a:lnTo>
                    <a:pt x="80899" y="36829"/>
                  </a:lnTo>
                  <a:lnTo>
                    <a:pt x="71247" y="51943"/>
                  </a:lnTo>
                  <a:lnTo>
                    <a:pt x="63373" y="67310"/>
                  </a:lnTo>
                  <a:lnTo>
                    <a:pt x="56896" y="83565"/>
                  </a:lnTo>
                  <a:lnTo>
                    <a:pt x="52577" y="101981"/>
                  </a:lnTo>
                  <a:lnTo>
                    <a:pt x="42799" y="160909"/>
                  </a:lnTo>
                  <a:lnTo>
                    <a:pt x="43814" y="183261"/>
                  </a:lnTo>
                  <a:lnTo>
                    <a:pt x="47116" y="205232"/>
                  </a:lnTo>
                  <a:lnTo>
                    <a:pt x="53593" y="223647"/>
                  </a:lnTo>
                  <a:lnTo>
                    <a:pt x="63373" y="238760"/>
                  </a:lnTo>
                  <a:lnTo>
                    <a:pt x="79883" y="251713"/>
                  </a:lnTo>
                  <a:lnTo>
                    <a:pt x="98551" y="258190"/>
                  </a:lnTo>
                  <a:lnTo>
                    <a:pt x="119125" y="258190"/>
                  </a:lnTo>
                  <a:lnTo>
                    <a:pt x="141477" y="248793"/>
                  </a:lnTo>
                  <a:lnTo>
                    <a:pt x="163067" y="234441"/>
                  </a:lnTo>
                  <a:lnTo>
                    <a:pt x="180721" y="217804"/>
                  </a:lnTo>
                  <a:lnTo>
                    <a:pt x="197230" y="199516"/>
                  </a:lnTo>
                  <a:lnTo>
                    <a:pt x="213487" y="179324"/>
                  </a:lnTo>
                  <a:lnTo>
                    <a:pt x="227837" y="159893"/>
                  </a:lnTo>
                  <a:lnTo>
                    <a:pt x="239775" y="137922"/>
                  </a:lnTo>
                  <a:lnTo>
                    <a:pt x="249427" y="117475"/>
                  </a:lnTo>
                  <a:lnTo>
                    <a:pt x="255142" y="97662"/>
                  </a:lnTo>
                  <a:lnTo>
                    <a:pt x="256286" y="74929"/>
                  </a:lnTo>
                  <a:lnTo>
                    <a:pt x="254126" y="52959"/>
                  </a:lnTo>
                  <a:lnTo>
                    <a:pt x="248412" y="34671"/>
                  </a:lnTo>
                  <a:lnTo>
                    <a:pt x="240791" y="18034"/>
                  </a:lnTo>
                  <a:lnTo>
                    <a:pt x="215900" y="0"/>
                  </a:lnTo>
                  <a:lnTo>
                    <a:pt x="195834" y="0"/>
                  </a:lnTo>
                  <a:lnTo>
                    <a:pt x="174243" y="7620"/>
                  </a:lnTo>
                  <a:lnTo>
                    <a:pt x="152273" y="18034"/>
                  </a:lnTo>
                  <a:lnTo>
                    <a:pt x="134620" y="33527"/>
                  </a:lnTo>
                  <a:lnTo>
                    <a:pt x="117348" y="50800"/>
                  </a:lnTo>
                  <a:lnTo>
                    <a:pt x="99695" y="68452"/>
                  </a:lnTo>
                  <a:lnTo>
                    <a:pt x="84200" y="85725"/>
                  </a:lnTo>
                  <a:lnTo>
                    <a:pt x="69087" y="101981"/>
                  </a:lnTo>
                  <a:lnTo>
                    <a:pt x="52577" y="118490"/>
                  </a:lnTo>
                  <a:lnTo>
                    <a:pt x="4572" y="156337"/>
                  </a:lnTo>
                  <a:lnTo>
                    <a:pt x="0" y="148716"/>
                  </a:lnTo>
                  <a:lnTo>
                    <a:pt x="1015" y="135000"/>
                  </a:lnTo>
                  <a:lnTo>
                    <a:pt x="8636" y="119634"/>
                  </a:lnTo>
                  <a:lnTo>
                    <a:pt x="20827" y="105156"/>
                  </a:lnTo>
                  <a:lnTo>
                    <a:pt x="37084" y="94741"/>
                  </a:lnTo>
                  <a:lnTo>
                    <a:pt x="55752" y="87884"/>
                  </a:lnTo>
                  <a:lnTo>
                    <a:pt x="78739" y="85725"/>
                  </a:lnTo>
                  <a:lnTo>
                    <a:pt x="99695" y="91186"/>
                  </a:lnTo>
                  <a:lnTo>
                    <a:pt x="117348" y="101981"/>
                  </a:lnTo>
                  <a:lnTo>
                    <a:pt x="131317" y="115188"/>
                  </a:lnTo>
                  <a:lnTo>
                    <a:pt x="145796" y="130428"/>
                  </a:lnTo>
                  <a:lnTo>
                    <a:pt x="161289" y="148716"/>
                  </a:lnTo>
                  <a:lnTo>
                    <a:pt x="175260" y="168528"/>
                  </a:lnTo>
                  <a:lnTo>
                    <a:pt x="190373" y="186944"/>
                  </a:lnTo>
                  <a:lnTo>
                    <a:pt x="204850" y="202057"/>
                  </a:lnTo>
                  <a:lnTo>
                    <a:pt x="218821" y="212851"/>
                  </a:lnTo>
                  <a:lnTo>
                    <a:pt x="234314" y="217804"/>
                  </a:lnTo>
                  <a:lnTo>
                    <a:pt x="249427" y="216788"/>
                  </a:lnTo>
                  <a:lnTo>
                    <a:pt x="264922" y="211709"/>
                  </a:lnTo>
                  <a:lnTo>
                    <a:pt x="276733" y="20205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801232" y="959992"/>
              <a:ext cx="44450" cy="128270"/>
            </a:xfrm>
            <a:custGeom>
              <a:avLst/>
              <a:gdLst/>
              <a:ahLst/>
              <a:cxnLst/>
              <a:rect l="l" t="t" r="r" b="b"/>
              <a:pathLst>
                <a:path w="44450" h="128269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  <a:path w="44450" h="128269">
                  <a:moveTo>
                    <a:pt x="43941" y="127888"/>
                  </a:moveTo>
                  <a:lnTo>
                    <a:pt x="43941" y="127888"/>
                  </a:lnTo>
                  <a:lnTo>
                    <a:pt x="43941" y="12788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89065" y="922781"/>
              <a:ext cx="267462" cy="2095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20535" y="884935"/>
              <a:ext cx="162687" cy="2437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33006" y="879982"/>
              <a:ext cx="173482" cy="2447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39635" y="860170"/>
              <a:ext cx="157225" cy="2329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277865" y="703706"/>
              <a:ext cx="1964055" cy="706120"/>
            </a:xfrm>
            <a:custGeom>
              <a:avLst/>
              <a:gdLst/>
              <a:ahLst/>
              <a:cxnLst/>
              <a:rect l="l" t="t" r="r" b="b"/>
              <a:pathLst>
                <a:path w="1964054" h="706119">
                  <a:moveTo>
                    <a:pt x="1742059" y="91058"/>
                  </a:moveTo>
                  <a:lnTo>
                    <a:pt x="1735455" y="78866"/>
                  </a:lnTo>
                  <a:lnTo>
                    <a:pt x="1724660" y="71627"/>
                  </a:lnTo>
                  <a:lnTo>
                    <a:pt x="1708150" y="63753"/>
                  </a:lnTo>
                  <a:lnTo>
                    <a:pt x="1688338" y="57276"/>
                  </a:lnTo>
                  <a:lnTo>
                    <a:pt x="1668907" y="51815"/>
                  </a:lnTo>
                  <a:lnTo>
                    <a:pt x="1645539" y="46100"/>
                  </a:lnTo>
                  <a:lnTo>
                    <a:pt x="1621789" y="42163"/>
                  </a:lnTo>
                  <a:lnTo>
                    <a:pt x="1595501" y="37464"/>
                  </a:lnTo>
                  <a:lnTo>
                    <a:pt x="1569212" y="33527"/>
                  </a:lnTo>
                  <a:lnTo>
                    <a:pt x="1543685" y="30225"/>
                  </a:lnTo>
                  <a:lnTo>
                    <a:pt x="1523111" y="27050"/>
                  </a:lnTo>
                  <a:lnTo>
                    <a:pt x="1501139" y="22351"/>
                  </a:lnTo>
                  <a:lnTo>
                    <a:pt x="1477010" y="20192"/>
                  </a:lnTo>
                  <a:lnTo>
                    <a:pt x="1450720" y="19050"/>
                  </a:lnTo>
                  <a:lnTo>
                    <a:pt x="1422273" y="17271"/>
                  </a:lnTo>
                  <a:lnTo>
                    <a:pt x="1390650" y="12953"/>
                  </a:lnTo>
                  <a:lnTo>
                    <a:pt x="1358645" y="9397"/>
                  </a:lnTo>
                  <a:lnTo>
                    <a:pt x="1329055" y="7619"/>
                  </a:lnTo>
                  <a:lnTo>
                    <a:pt x="1300607" y="6476"/>
                  </a:lnTo>
                  <a:lnTo>
                    <a:pt x="1275461" y="6476"/>
                  </a:lnTo>
                  <a:lnTo>
                    <a:pt x="1251712" y="5079"/>
                  </a:lnTo>
                  <a:lnTo>
                    <a:pt x="1225423" y="3937"/>
                  </a:lnTo>
                  <a:lnTo>
                    <a:pt x="1196975" y="1777"/>
                  </a:lnTo>
                  <a:lnTo>
                    <a:pt x="1169543" y="762"/>
                  </a:lnTo>
                  <a:lnTo>
                    <a:pt x="1141857" y="0"/>
                  </a:lnTo>
                  <a:lnTo>
                    <a:pt x="1113409" y="0"/>
                  </a:lnTo>
                  <a:lnTo>
                    <a:pt x="1084326" y="762"/>
                  </a:lnTo>
                  <a:lnTo>
                    <a:pt x="1057656" y="1777"/>
                  </a:lnTo>
                  <a:lnTo>
                    <a:pt x="1030224" y="2920"/>
                  </a:lnTo>
                  <a:lnTo>
                    <a:pt x="994283" y="3937"/>
                  </a:lnTo>
                  <a:lnTo>
                    <a:pt x="956818" y="5079"/>
                  </a:lnTo>
                  <a:lnTo>
                    <a:pt x="920876" y="7619"/>
                  </a:lnTo>
                  <a:lnTo>
                    <a:pt x="882650" y="9397"/>
                  </a:lnTo>
                  <a:lnTo>
                    <a:pt x="846328" y="11556"/>
                  </a:lnTo>
                  <a:lnTo>
                    <a:pt x="814578" y="16255"/>
                  </a:lnTo>
                  <a:lnTo>
                    <a:pt x="786257" y="19050"/>
                  </a:lnTo>
                  <a:lnTo>
                    <a:pt x="762126" y="22351"/>
                  </a:lnTo>
                  <a:lnTo>
                    <a:pt x="740537" y="24891"/>
                  </a:lnTo>
                  <a:lnTo>
                    <a:pt x="716026" y="28828"/>
                  </a:lnTo>
                  <a:lnTo>
                    <a:pt x="688594" y="32384"/>
                  </a:lnTo>
                  <a:lnTo>
                    <a:pt x="661288" y="36702"/>
                  </a:lnTo>
                  <a:lnTo>
                    <a:pt x="635000" y="42163"/>
                  </a:lnTo>
                  <a:lnTo>
                    <a:pt x="607695" y="45338"/>
                  </a:lnTo>
                  <a:lnTo>
                    <a:pt x="580263" y="51815"/>
                  </a:lnTo>
                  <a:lnTo>
                    <a:pt x="554355" y="59436"/>
                  </a:lnTo>
                  <a:lnTo>
                    <a:pt x="529844" y="64769"/>
                  </a:lnTo>
                  <a:lnTo>
                    <a:pt x="476250" y="76707"/>
                  </a:lnTo>
                  <a:lnTo>
                    <a:pt x="420497" y="94361"/>
                  </a:lnTo>
                  <a:lnTo>
                    <a:pt x="395224" y="105155"/>
                  </a:lnTo>
                  <a:lnTo>
                    <a:pt x="369316" y="115950"/>
                  </a:lnTo>
                  <a:lnTo>
                    <a:pt x="342011" y="125983"/>
                  </a:lnTo>
                  <a:lnTo>
                    <a:pt x="317500" y="137921"/>
                  </a:lnTo>
                  <a:lnTo>
                    <a:pt x="292226" y="150875"/>
                  </a:lnTo>
                  <a:lnTo>
                    <a:pt x="267462" y="163829"/>
                  </a:lnTo>
                  <a:lnTo>
                    <a:pt x="242950" y="175640"/>
                  </a:lnTo>
                  <a:lnTo>
                    <a:pt x="222376" y="189737"/>
                  </a:lnTo>
                  <a:lnTo>
                    <a:pt x="200533" y="206247"/>
                  </a:lnTo>
                  <a:lnTo>
                    <a:pt x="178562" y="221361"/>
                  </a:lnTo>
                  <a:lnTo>
                    <a:pt x="158750" y="236474"/>
                  </a:lnTo>
                  <a:lnTo>
                    <a:pt x="141478" y="250570"/>
                  </a:lnTo>
                  <a:lnTo>
                    <a:pt x="124841" y="263525"/>
                  </a:lnTo>
                  <a:lnTo>
                    <a:pt x="91059" y="297688"/>
                  </a:lnTo>
                  <a:lnTo>
                    <a:pt x="65786" y="332231"/>
                  </a:lnTo>
                  <a:lnTo>
                    <a:pt x="42799" y="370077"/>
                  </a:lnTo>
                  <a:lnTo>
                    <a:pt x="25526" y="405002"/>
                  </a:lnTo>
                  <a:lnTo>
                    <a:pt x="13335" y="446024"/>
                  </a:lnTo>
                  <a:lnTo>
                    <a:pt x="7874" y="464819"/>
                  </a:lnTo>
                  <a:lnTo>
                    <a:pt x="3175" y="485266"/>
                  </a:lnTo>
                  <a:lnTo>
                    <a:pt x="0" y="505840"/>
                  </a:lnTo>
                  <a:lnTo>
                    <a:pt x="0" y="526288"/>
                  </a:lnTo>
                  <a:lnTo>
                    <a:pt x="2159" y="550417"/>
                  </a:lnTo>
                  <a:lnTo>
                    <a:pt x="7874" y="575690"/>
                  </a:lnTo>
                  <a:lnTo>
                    <a:pt x="14350" y="596900"/>
                  </a:lnTo>
                  <a:lnTo>
                    <a:pt x="39497" y="636142"/>
                  </a:lnTo>
                  <a:lnTo>
                    <a:pt x="70104" y="659891"/>
                  </a:lnTo>
                  <a:lnTo>
                    <a:pt x="117348" y="682878"/>
                  </a:lnTo>
                  <a:lnTo>
                    <a:pt x="138175" y="691514"/>
                  </a:lnTo>
                  <a:lnTo>
                    <a:pt x="164464" y="699134"/>
                  </a:lnTo>
                  <a:lnTo>
                    <a:pt x="189357" y="703452"/>
                  </a:lnTo>
                  <a:lnTo>
                    <a:pt x="217805" y="705992"/>
                  </a:lnTo>
                  <a:lnTo>
                    <a:pt x="249809" y="705992"/>
                  </a:lnTo>
                  <a:lnTo>
                    <a:pt x="279273" y="704595"/>
                  </a:lnTo>
                  <a:lnTo>
                    <a:pt x="312038" y="700277"/>
                  </a:lnTo>
                  <a:lnTo>
                    <a:pt x="345948" y="692657"/>
                  </a:lnTo>
                  <a:lnTo>
                    <a:pt x="377951" y="684021"/>
                  </a:lnTo>
                  <a:lnTo>
                    <a:pt x="405257" y="677163"/>
                  </a:lnTo>
                  <a:lnTo>
                    <a:pt x="430149" y="669925"/>
                  </a:lnTo>
                  <a:lnTo>
                    <a:pt x="456438" y="661034"/>
                  </a:lnTo>
                  <a:lnTo>
                    <a:pt x="481964" y="652652"/>
                  </a:lnTo>
                  <a:lnTo>
                    <a:pt x="505713" y="643636"/>
                  </a:lnTo>
                  <a:lnTo>
                    <a:pt x="533146" y="633983"/>
                  </a:lnTo>
                  <a:lnTo>
                    <a:pt x="560451" y="622045"/>
                  </a:lnTo>
                  <a:lnTo>
                    <a:pt x="586739" y="610234"/>
                  </a:lnTo>
                  <a:lnTo>
                    <a:pt x="612267" y="601599"/>
                  </a:lnTo>
                  <a:lnTo>
                    <a:pt x="638556" y="592963"/>
                  </a:lnTo>
                  <a:lnTo>
                    <a:pt x="663448" y="584326"/>
                  </a:lnTo>
                  <a:lnTo>
                    <a:pt x="688594" y="574547"/>
                  </a:lnTo>
                  <a:lnTo>
                    <a:pt x="720725" y="563371"/>
                  </a:lnTo>
                  <a:lnTo>
                    <a:pt x="754507" y="552576"/>
                  </a:lnTo>
                  <a:lnTo>
                    <a:pt x="785113" y="545083"/>
                  </a:lnTo>
                  <a:lnTo>
                    <a:pt x="811403" y="540003"/>
                  </a:lnTo>
                  <a:lnTo>
                    <a:pt x="833374" y="535304"/>
                  </a:lnTo>
                  <a:lnTo>
                    <a:pt x="855345" y="530605"/>
                  </a:lnTo>
                  <a:lnTo>
                    <a:pt x="877951" y="527430"/>
                  </a:lnTo>
                  <a:lnTo>
                    <a:pt x="898906" y="525652"/>
                  </a:lnTo>
                  <a:lnTo>
                    <a:pt x="921893" y="523493"/>
                  </a:lnTo>
                  <a:lnTo>
                    <a:pt x="943863" y="520191"/>
                  </a:lnTo>
                  <a:lnTo>
                    <a:pt x="966978" y="518032"/>
                  </a:lnTo>
                  <a:lnTo>
                    <a:pt x="995299" y="515492"/>
                  </a:lnTo>
                  <a:lnTo>
                    <a:pt x="1028064" y="513333"/>
                  </a:lnTo>
                  <a:lnTo>
                    <a:pt x="1056513" y="512317"/>
                  </a:lnTo>
                  <a:lnTo>
                    <a:pt x="1079627" y="512317"/>
                  </a:lnTo>
                  <a:lnTo>
                    <a:pt x="1102614" y="512317"/>
                  </a:lnTo>
                  <a:lnTo>
                    <a:pt x="1124585" y="512317"/>
                  </a:lnTo>
                  <a:lnTo>
                    <a:pt x="1146175" y="512317"/>
                  </a:lnTo>
                  <a:lnTo>
                    <a:pt x="1172464" y="512317"/>
                  </a:lnTo>
                  <a:lnTo>
                    <a:pt x="1203452" y="514476"/>
                  </a:lnTo>
                  <a:lnTo>
                    <a:pt x="1230757" y="515492"/>
                  </a:lnTo>
                  <a:lnTo>
                    <a:pt x="1254887" y="515492"/>
                  </a:lnTo>
                  <a:lnTo>
                    <a:pt x="1278001" y="515492"/>
                  </a:lnTo>
                  <a:lnTo>
                    <a:pt x="1302765" y="515492"/>
                  </a:lnTo>
                  <a:lnTo>
                    <a:pt x="1325117" y="515492"/>
                  </a:lnTo>
                  <a:lnTo>
                    <a:pt x="1344549" y="515492"/>
                  </a:lnTo>
                  <a:lnTo>
                    <a:pt x="1365377" y="516636"/>
                  </a:lnTo>
                  <a:lnTo>
                    <a:pt x="1390650" y="515492"/>
                  </a:lnTo>
                  <a:lnTo>
                    <a:pt x="1415414" y="514476"/>
                  </a:lnTo>
                  <a:lnTo>
                    <a:pt x="1446403" y="511175"/>
                  </a:lnTo>
                  <a:lnTo>
                    <a:pt x="1479168" y="506856"/>
                  </a:lnTo>
                  <a:lnTo>
                    <a:pt x="1507616" y="503681"/>
                  </a:lnTo>
                  <a:lnTo>
                    <a:pt x="1538605" y="501522"/>
                  </a:lnTo>
                  <a:lnTo>
                    <a:pt x="1570989" y="498220"/>
                  </a:lnTo>
                  <a:lnTo>
                    <a:pt x="1598294" y="495045"/>
                  </a:lnTo>
                  <a:lnTo>
                    <a:pt x="1627886" y="489584"/>
                  </a:lnTo>
                  <a:lnTo>
                    <a:pt x="1659889" y="483107"/>
                  </a:lnTo>
                  <a:lnTo>
                    <a:pt x="1686179" y="477392"/>
                  </a:lnTo>
                  <a:lnTo>
                    <a:pt x="1707134" y="473075"/>
                  </a:lnTo>
                  <a:lnTo>
                    <a:pt x="1726564" y="468756"/>
                  </a:lnTo>
                  <a:lnTo>
                    <a:pt x="1745234" y="462661"/>
                  </a:lnTo>
                  <a:lnTo>
                    <a:pt x="1765045" y="455802"/>
                  </a:lnTo>
                  <a:lnTo>
                    <a:pt x="1785492" y="448182"/>
                  </a:lnTo>
                  <a:lnTo>
                    <a:pt x="1808988" y="439546"/>
                  </a:lnTo>
                  <a:lnTo>
                    <a:pt x="1829435" y="429894"/>
                  </a:lnTo>
                  <a:lnTo>
                    <a:pt x="1849247" y="419100"/>
                  </a:lnTo>
                  <a:lnTo>
                    <a:pt x="1866900" y="406780"/>
                  </a:lnTo>
                  <a:lnTo>
                    <a:pt x="1880997" y="398144"/>
                  </a:lnTo>
                  <a:lnTo>
                    <a:pt x="1892173" y="389508"/>
                  </a:lnTo>
                  <a:lnTo>
                    <a:pt x="1902967" y="380872"/>
                  </a:lnTo>
                  <a:lnTo>
                    <a:pt x="1902967" y="380872"/>
                  </a:lnTo>
                  <a:lnTo>
                    <a:pt x="1914779" y="371220"/>
                  </a:lnTo>
                  <a:lnTo>
                    <a:pt x="1927098" y="358266"/>
                  </a:lnTo>
                  <a:lnTo>
                    <a:pt x="1939289" y="340613"/>
                  </a:lnTo>
                  <a:lnTo>
                    <a:pt x="1948941" y="322199"/>
                  </a:lnTo>
                  <a:lnTo>
                    <a:pt x="1956562" y="303911"/>
                  </a:lnTo>
                  <a:lnTo>
                    <a:pt x="1960880" y="283337"/>
                  </a:lnTo>
                  <a:lnTo>
                    <a:pt x="1963039" y="263525"/>
                  </a:lnTo>
                  <a:lnTo>
                    <a:pt x="1964055" y="243077"/>
                  </a:lnTo>
                  <a:lnTo>
                    <a:pt x="1964055" y="243077"/>
                  </a:lnTo>
                  <a:lnTo>
                    <a:pt x="1947926" y="176783"/>
                  </a:lnTo>
                  <a:lnTo>
                    <a:pt x="1939289" y="163829"/>
                  </a:lnTo>
                  <a:lnTo>
                    <a:pt x="1927098" y="151891"/>
                  </a:lnTo>
                  <a:lnTo>
                    <a:pt x="1912619" y="137921"/>
                  </a:lnTo>
                  <a:lnTo>
                    <a:pt x="1897126" y="122427"/>
                  </a:lnTo>
                  <a:lnTo>
                    <a:pt x="1880997" y="111632"/>
                  </a:lnTo>
                  <a:lnTo>
                    <a:pt x="1860041" y="100456"/>
                  </a:lnTo>
                  <a:lnTo>
                    <a:pt x="1836292" y="87883"/>
                  </a:lnTo>
                  <a:lnTo>
                    <a:pt x="1794510" y="68452"/>
                  </a:lnTo>
                  <a:lnTo>
                    <a:pt x="1744217" y="52958"/>
                  </a:lnTo>
                  <a:lnTo>
                    <a:pt x="1693799" y="42163"/>
                  </a:lnTo>
                  <a:lnTo>
                    <a:pt x="1666366" y="37464"/>
                  </a:lnTo>
                  <a:lnTo>
                    <a:pt x="1634743" y="34543"/>
                  </a:lnTo>
                  <a:lnTo>
                    <a:pt x="1604137" y="32384"/>
                  </a:lnTo>
                  <a:lnTo>
                    <a:pt x="1573149" y="32384"/>
                  </a:lnTo>
                  <a:lnTo>
                    <a:pt x="1539620" y="32384"/>
                  </a:lnTo>
                  <a:lnTo>
                    <a:pt x="1503299" y="32384"/>
                  </a:lnTo>
                  <a:lnTo>
                    <a:pt x="1467358" y="3136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4314444" y="1724025"/>
            <a:ext cx="1446530" cy="67945"/>
          </a:xfrm>
          <a:custGeom>
            <a:avLst/>
            <a:gdLst/>
            <a:ahLst/>
            <a:cxnLst/>
            <a:rect l="l" t="t" r="r" b="b"/>
            <a:pathLst>
              <a:path w="1446529" h="67944">
                <a:moveTo>
                  <a:pt x="6857" y="7874"/>
                </a:moveTo>
                <a:lnTo>
                  <a:pt x="6857" y="7874"/>
                </a:lnTo>
                <a:lnTo>
                  <a:pt x="0" y="0"/>
                </a:lnTo>
                <a:lnTo>
                  <a:pt x="8635" y="7874"/>
                </a:lnTo>
                <a:lnTo>
                  <a:pt x="18795" y="17525"/>
                </a:lnTo>
                <a:lnTo>
                  <a:pt x="33146" y="29463"/>
                </a:lnTo>
                <a:lnTo>
                  <a:pt x="49275" y="41656"/>
                </a:lnTo>
                <a:lnTo>
                  <a:pt x="67690" y="53594"/>
                </a:lnTo>
                <a:lnTo>
                  <a:pt x="90042" y="60071"/>
                </a:lnTo>
                <a:lnTo>
                  <a:pt x="108330" y="62611"/>
                </a:lnTo>
                <a:lnTo>
                  <a:pt x="108330" y="62611"/>
                </a:lnTo>
                <a:lnTo>
                  <a:pt x="130301" y="60071"/>
                </a:lnTo>
                <a:lnTo>
                  <a:pt x="154431" y="56769"/>
                </a:lnTo>
                <a:lnTo>
                  <a:pt x="178561" y="51435"/>
                </a:lnTo>
                <a:lnTo>
                  <a:pt x="201675" y="45974"/>
                </a:lnTo>
                <a:lnTo>
                  <a:pt x="223265" y="40259"/>
                </a:lnTo>
                <a:lnTo>
                  <a:pt x="245490" y="34798"/>
                </a:lnTo>
                <a:lnTo>
                  <a:pt x="268223" y="30479"/>
                </a:lnTo>
                <a:lnTo>
                  <a:pt x="293369" y="28321"/>
                </a:lnTo>
                <a:lnTo>
                  <a:pt x="316483" y="27304"/>
                </a:lnTo>
                <a:lnTo>
                  <a:pt x="337311" y="27304"/>
                </a:lnTo>
                <a:lnTo>
                  <a:pt x="337311" y="27304"/>
                </a:lnTo>
                <a:lnTo>
                  <a:pt x="359282" y="29463"/>
                </a:lnTo>
                <a:lnTo>
                  <a:pt x="382015" y="33782"/>
                </a:lnTo>
                <a:lnTo>
                  <a:pt x="404240" y="40259"/>
                </a:lnTo>
                <a:lnTo>
                  <a:pt x="425957" y="45974"/>
                </a:lnTo>
                <a:lnTo>
                  <a:pt x="446785" y="51435"/>
                </a:lnTo>
                <a:lnTo>
                  <a:pt x="468756" y="57912"/>
                </a:lnTo>
                <a:lnTo>
                  <a:pt x="488568" y="63246"/>
                </a:lnTo>
                <a:lnTo>
                  <a:pt x="507238" y="67563"/>
                </a:lnTo>
                <a:lnTo>
                  <a:pt x="528827" y="67563"/>
                </a:lnTo>
                <a:lnTo>
                  <a:pt x="556259" y="64388"/>
                </a:lnTo>
                <a:lnTo>
                  <a:pt x="584707" y="57912"/>
                </a:lnTo>
                <a:lnTo>
                  <a:pt x="610996" y="48133"/>
                </a:lnTo>
                <a:lnTo>
                  <a:pt x="631825" y="40259"/>
                </a:lnTo>
                <a:lnTo>
                  <a:pt x="654811" y="33782"/>
                </a:lnTo>
                <a:lnTo>
                  <a:pt x="676782" y="28321"/>
                </a:lnTo>
                <a:lnTo>
                  <a:pt x="698372" y="25526"/>
                </a:lnTo>
                <a:lnTo>
                  <a:pt x="720725" y="24384"/>
                </a:lnTo>
                <a:lnTo>
                  <a:pt x="720725" y="24384"/>
                </a:lnTo>
                <a:lnTo>
                  <a:pt x="743457" y="26162"/>
                </a:lnTo>
                <a:lnTo>
                  <a:pt x="765428" y="28321"/>
                </a:lnTo>
                <a:lnTo>
                  <a:pt x="787400" y="33782"/>
                </a:lnTo>
                <a:lnTo>
                  <a:pt x="807846" y="39497"/>
                </a:lnTo>
                <a:lnTo>
                  <a:pt x="827658" y="44576"/>
                </a:lnTo>
                <a:lnTo>
                  <a:pt x="848486" y="49275"/>
                </a:lnTo>
                <a:lnTo>
                  <a:pt x="868298" y="54610"/>
                </a:lnTo>
                <a:lnTo>
                  <a:pt x="889253" y="57912"/>
                </a:lnTo>
                <a:lnTo>
                  <a:pt x="911859" y="57912"/>
                </a:lnTo>
                <a:lnTo>
                  <a:pt x="934973" y="54610"/>
                </a:lnTo>
                <a:lnTo>
                  <a:pt x="954785" y="48133"/>
                </a:lnTo>
                <a:lnTo>
                  <a:pt x="974597" y="41656"/>
                </a:lnTo>
                <a:lnTo>
                  <a:pt x="997584" y="33782"/>
                </a:lnTo>
                <a:lnTo>
                  <a:pt x="1021333" y="28321"/>
                </a:lnTo>
                <a:lnTo>
                  <a:pt x="1044701" y="23368"/>
                </a:lnTo>
                <a:lnTo>
                  <a:pt x="1066291" y="19685"/>
                </a:lnTo>
                <a:lnTo>
                  <a:pt x="1066291" y="19685"/>
                </a:lnTo>
                <a:lnTo>
                  <a:pt x="1087246" y="20827"/>
                </a:lnTo>
                <a:lnTo>
                  <a:pt x="1106677" y="25526"/>
                </a:lnTo>
                <a:lnTo>
                  <a:pt x="1126489" y="29463"/>
                </a:lnTo>
                <a:lnTo>
                  <a:pt x="1144142" y="33782"/>
                </a:lnTo>
                <a:lnTo>
                  <a:pt x="1162811" y="38481"/>
                </a:lnTo>
                <a:lnTo>
                  <a:pt x="1180083" y="41656"/>
                </a:lnTo>
                <a:lnTo>
                  <a:pt x="1196720" y="43814"/>
                </a:lnTo>
                <a:lnTo>
                  <a:pt x="1214246" y="43814"/>
                </a:lnTo>
                <a:lnTo>
                  <a:pt x="1233042" y="42799"/>
                </a:lnTo>
                <a:lnTo>
                  <a:pt x="1254632" y="41656"/>
                </a:lnTo>
                <a:lnTo>
                  <a:pt x="1276984" y="39497"/>
                </a:lnTo>
                <a:lnTo>
                  <a:pt x="1298575" y="35940"/>
                </a:lnTo>
                <a:lnTo>
                  <a:pt x="1320164" y="33782"/>
                </a:lnTo>
                <a:lnTo>
                  <a:pt x="1341373" y="33782"/>
                </a:lnTo>
                <a:lnTo>
                  <a:pt x="1341373" y="33782"/>
                </a:lnTo>
                <a:lnTo>
                  <a:pt x="1362202" y="35940"/>
                </a:lnTo>
                <a:lnTo>
                  <a:pt x="1381759" y="37337"/>
                </a:lnTo>
                <a:lnTo>
                  <a:pt x="1403603" y="38481"/>
                </a:lnTo>
                <a:lnTo>
                  <a:pt x="1420876" y="39497"/>
                </a:lnTo>
                <a:lnTo>
                  <a:pt x="1433194" y="39497"/>
                </a:lnTo>
                <a:lnTo>
                  <a:pt x="1446529" y="4025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36842" y="1749551"/>
            <a:ext cx="1131570" cy="28575"/>
          </a:xfrm>
          <a:custGeom>
            <a:avLst/>
            <a:gdLst/>
            <a:ahLst/>
            <a:cxnLst/>
            <a:rect l="l" t="t" r="r" b="b"/>
            <a:pathLst>
              <a:path w="1131570" h="28575">
                <a:moveTo>
                  <a:pt x="0" y="13970"/>
                </a:moveTo>
                <a:lnTo>
                  <a:pt x="9017" y="8255"/>
                </a:lnTo>
                <a:lnTo>
                  <a:pt x="26289" y="7112"/>
                </a:lnTo>
                <a:lnTo>
                  <a:pt x="48260" y="7112"/>
                </a:lnTo>
                <a:lnTo>
                  <a:pt x="74549" y="8255"/>
                </a:lnTo>
                <a:lnTo>
                  <a:pt x="99695" y="9271"/>
                </a:lnTo>
                <a:lnTo>
                  <a:pt x="123825" y="9271"/>
                </a:lnTo>
                <a:lnTo>
                  <a:pt x="147955" y="9271"/>
                </a:lnTo>
                <a:lnTo>
                  <a:pt x="172085" y="9271"/>
                </a:lnTo>
                <a:lnTo>
                  <a:pt x="196215" y="10413"/>
                </a:lnTo>
                <a:lnTo>
                  <a:pt x="221361" y="11811"/>
                </a:lnTo>
                <a:lnTo>
                  <a:pt x="247650" y="13970"/>
                </a:lnTo>
                <a:lnTo>
                  <a:pt x="273938" y="16129"/>
                </a:lnTo>
                <a:lnTo>
                  <a:pt x="303530" y="18287"/>
                </a:lnTo>
                <a:lnTo>
                  <a:pt x="336296" y="20447"/>
                </a:lnTo>
                <a:lnTo>
                  <a:pt x="364743" y="22606"/>
                </a:lnTo>
                <a:lnTo>
                  <a:pt x="389889" y="23749"/>
                </a:lnTo>
                <a:lnTo>
                  <a:pt x="416179" y="23749"/>
                </a:lnTo>
                <a:lnTo>
                  <a:pt x="439165" y="23749"/>
                </a:lnTo>
                <a:lnTo>
                  <a:pt x="460121" y="23749"/>
                </a:lnTo>
                <a:lnTo>
                  <a:pt x="483870" y="23749"/>
                </a:lnTo>
                <a:lnTo>
                  <a:pt x="510539" y="24764"/>
                </a:lnTo>
                <a:lnTo>
                  <a:pt x="533527" y="24764"/>
                </a:lnTo>
                <a:lnTo>
                  <a:pt x="609091" y="24764"/>
                </a:lnTo>
                <a:lnTo>
                  <a:pt x="633984" y="24764"/>
                </a:lnTo>
                <a:lnTo>
                  <a:pt x="660273" y="25908"/>
                </a:lnTo>
                <a:lnTo>
                  <a:pt x="684403" y="25908"/>
                </a:lnTo>
                <a:lnTo>
                  <a:pt x="712851" y="25908"/>
                </a:lnTo>
                <a:lnTo>
                  <a:pt x="745998" y="25908"/>
                </a:lnTo>
                <a:lnTo>
                  <a:pt x="784098" y="28067"/>
                </a:lnTo>
                <a:lnTo>
                  <a:pt x="822579" y="28067"/>
                </a:lnTo>
                <a:lnTo>
                  <a:pt x="851027" y="28067"/>
                </a:lnTo>
                <a:lnTo>
                  <a:pt x="877315" y="28067"/>
                </a:lnTo>
                <a:lnTo>
                  <a:pt x="903605" y="28067"/>
                </a:lnTo>
                <a:lnTo>
                  <a:pt x="927354" y="28067"/>
                </a:lnTo>
                <a:lnTo>
                  <a:pt x="950722" y="28067"/>
                </a:lnTo>
                <a:lnTo>
                  <a:pt x="972438" y="28067"/>
                </a:lnTo>
                <a:lnTo>
                  <a:pt x="994283" y="28067"/>
                </a:lnTo>
                <a:lnTo>
                  <a:pt x="1016254" y="28067"/>
                </a:lnTo>
                <a:lnTo>
                  <a:pt x="1016254" y="28067"/>
                </a:lnTo>
                <a:lnTo>
                  <a:pt x="1038225" y="25908"/>
                </a:lnTo>
                <a:lnTo>
                  <a:pt x="1060958" y="24764"/>
                </a:lnTo>
                <a:lnTo>
                  <a:pt x="1082929" y="22606"/>
                </a:lnTo>
                <a:lnTo>
                  <a:pt x="1101598" y="19050"/>
                </a:lnTo>
                <a:lnTo>
                  <a:pt x="1114552" y="16129"/>
                </a:lnTo>
                <a:lnTo>
                  <a:pt x="1122553" y="13970"/>
                </a:lnTo>
              </a:path>
              <a:path w="1131570" h="28575">
                <a:moveTo>
                  <a:pt x="1131189" y="0"/>
                </a:moveTo>
                <a:lnTo>
                  <a:pt x="1120393" y="3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434844" y="2267203"/>
            <a:ext cx="1022985" cy="53340"/>
          </a:xfrm>
          <a:custGeom>
            <a:avLst/>
            <a:gdLst/>
            <a:ahLst/>
            <a:cxnLst/>
            <a:rect l="l" t="t" r="r" b="b"/>
            <a:pathLst>
              <a:path w="1022985" h="53339">
                <a:moveTo>
                  <a:pt x="0" y="0"/>
                </a:moveTo>
                <a:lnTo>
                  <a:pt x="0" y="0"/>
                </a:lnTo>
                <a:lnTo>
                  <a:pt x="9779" y="4699"/>
                </a:lnTo>
                <a:lnTo>
                  <a:pt x="18795" y="8636"/>
                </a:lnTo>
                <a:lnTo>
                  <a:pt x="32766" y="14350"/>
                </a:lnTo>
                <a:lnTo>
                  <a:pt x="47879" y="20827"/>
                </a:lnTo>
                <a:lnTo>
                  <a:pt x="63373" y="25907"/>
                </a:lnTo>
                <a:lnTo>
                  <a:pt x="79629" y="31622"/>
                </a:lnTo>
                <a:lnTo>
                  <a:pt x="97281" y="37083"/>
                </a:lnTo>
                <a:lnTo>
                  <a:pt x="111632" y="42418"/>
                </a:lnTo>
                <a:lnTo>
                  <a:pt x="127888" y="47878"/>
                </a:lnTo>
                <a:lnTo>
                  <a:pt x="146557" y="52196"/>
                </a:lnTo>
                <a:lnTo>
                  <a:pt x="166369" y="53339"/>
                </a:lnTo>
                <a:lnTo>
                  <a:pt x="187198" y="53339"/>
                </a:lnTo>
                <a:lnTo>
                  <a:pt x="187198" y="53339"/>
                </a:lnTo>
                <a:lnTo>
                  <a:pt x="205612" y="51181"/>
                </a:lnTo>
                <a:lnTo>
                  <a:pt x="223266" y="50037"/>
                </a:lnTo>
                <a:lnTo>
                  <a:pt x="239394" y="46736"/>
                </a:lnTo>
                <a:lnTo>
                  <a:pt x="256031" y="43561"/>
                </a:lnTo>
                <a:lnTo>
                  <a:pt x="273685" y="39243"/>
                </a:lnTo>
                <a:lnTo>
                  <a:pt x="290956" y="33527"/>
                </a:lnTo>
                <a:lnTo>
                  <a:pt x="308610" y="29463"/>
                </a:lnTo>
                <a:lnTo>
                  <a:pt x="327279" y="24130"/>
                </a:lnTo>
                <a:lnTo>
                  <a:pt x="348869" y="19812"/>
                </a:lnTo>
                <a:lnTo>
                  <a:pt x="374395" y="15112"/>
                </a:lnTo>
                <a:lnTo>
                  <a:pt x="398525" y="13334"/>
                </a:lnTo>
                <a:lnTo>
                  <a:pt x="420116" y="13334"/>
                </a:lnTo>
                <a:lnTo>
                  <a:pt x="438912" y="15112"/>
                </a:lnTo>
                <a:lnTo>
                  <a:pt x="458724" y="19812"/>
                </a:lnTo>
                <a:lnTo>
                  <a:pt x="474218" y="24892"/>
                </a:lnTo>
                <a:lnTo>
                  <a:pt x="474218" y="24892"/>
                </a:lnTo>
                <a:lnTo>
                  <a:pt x="489331" y="32765"/>
                </a:lnTo>
                <a:lnTo>
                  <a:pt x="504444" y="40258"/>
                </a:lnTo>
                <a:lnTo>
                  <a:pt x="518794" y="46736"/>
                </a:lnTo>
                <a:lnTo>
                  <a:pt x="535051" y="51181"/>
                </a:lnTo>
                <a:lnTo>
                  <a:pt x="554863" y="53339"/>
                </a:lnTo>
                <a:lnTo>
                  <a:pt x="573532" y="53339"/>
                </a:lnTo>
                <a:lnTo>
                  <a:pt x="573532" y="53339"/>
                </a:lnTo>
                <a:lnTo>
                  <a:pt x="591947" y="51181"/>
                </a:lnTo>
                <a:lnTo>
                  <a:pt x="610616" y="47878"/>
                </a:lnTo>
                <a:lnTo>
                  <a:pt x="629285" y="43561"/>
                </a:lnTo>
                <a:lnTo>
                  <a:pt x="648081" y="37083"/>
                </a:lnTo>
                <a:lnTo>
                  <a:pt x="664210" y="31622"/>
                </a:lnTo>
                <a:lnTo>
                  <a:pt x="680847" y="27305"/>
                </a:lnTo>
                <a:lnTo>
                  <a:pt x="696341" y="22987"/>
                </a:lnTo>
                <a:lnTo>
                  <a:pt x="715010" y="18414"/>
                </a:lnTo>
                <a:lnTo>
                  <a:pt x="735583" y="15112"/>
                </a:lnTo>
                <a:lnTo>
                  <a:pt x="756412" y="13334"/>
                </a:lnTo>
                <a:lnTo>
                  <a:pt x="776986" y="12192"/>
                </a:lnTo>
                <a:lnTo>
                  <a:pt x="799211" y="13334"/>
                </a:lnTo>
                <a:lnTo>
                  <a:pt x="819784" y="15112"/>
                </a:lnTo>
                <a:lnTo>
                  <a:pt x="840613" y="18414"/>
                </a:lnTo>
                <a:lnTo>
                  <a:pt x="859408" y="22987"/>
                </a:lnTo>
                <a:lnTo>
                  <a:pt x="875538" y="28447"/>
                </a:lnTo>
                <a:lnTo>
                  <a:pt x="890016" y="33527"/>
                </a:lnTo>
                <a:lnTo>
                  <a:pt x="903985" y="39243"/>
                </a:lnTo>
                <a:lnTo>
                  <a:pt x="919480" y="43561"/>
                </a:lnTo>
                <a:lnTo>
                  <a:pt x="937132" y="45719"/>
                </a:lnTo>
                <a:lnTo>
                  <a:pt x="956944" y="46736"/>
                </a:lnTo>
                <a:lnTo>
                  <a:pt x="977519" y="45719"/>
                </a:lnTo>
                <a:lnTo>
                  <a:pt x="996188" y="43561"/>
                </a:lnTo>
                <a:lnTo>
                  <a:pt x="1011682" y="43561"/>
                </a:lnTo>
                <a:lnTo>
                  <a:pt x="1022477" y="435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53229" y="2257425"/>
            <a:ext cx="1391920" cy="67945"/>
          </a:xfrm>
          <a:custGeom>
            <a:avLst/>
            <a:gdLst/>
            <a:ahLst/>
            <a:cxnLst/>
            <a:rect l="l" t="t" r="r" b="b"/>
            <a:pathLst>
              <a:path w="1391920" h="67944">
                <a:moveTo>
                  <a:pt x="0" y="28193"/>
                </a:moveTo>
                <a:lnTo>
                  <a:pt x="11175" y="33909"/>
                </a:lnTo>
                <a:lnTo>
                  <a:pt x="27432" y="41401"/>
                </a:lnTo>
                <a:lnTo>
                  <a:pt x="45720" y="50037"/>
                </a:lnTo>
                <a:lnTo>
                  <a:pt x="65912" y="57657"/>
                </a:lnTo>
                <a:lnTo>
                  <a:pt x="84328" y="64135"/>
                </a:lnTo>
                <a:lnTo>
                  <a:pt x="102997" y="67437"/>
                </a:lnTo>
                <a:lnTo>
                  <a:pt x="121666" y="67437"/>
                </a:lnTo>
                <a:lnTo>
                  <a:pt x="121666" y="67437"/>
                </a:lnTo>
                <a:lnTo>
                  <a:pt x="140462" y="64135"/>
                </a:lnTo>
                <a:lnTo>
                  <a:pt x="159893" y="58674"/>
                </a:lnTo>
                <a:lnTo>
                  <a:pt x="178562" y="53340"/>
                </a:lnTo>
                <a:lnTo>
                  <a:pt x="197358" y="46862"/>
                </a:lnTo>
                <a:lnTo>
                  <a:pt x="215646" y="41401"/>
                </a:lnTo>
                <a:lnTo>
                  <a:pt x="234442" y="37084"/>
                </a:lnTo>
                <a:lnTo>
                  <a:pt x="254254" y="32766"/>
                </a:lnTo>
                <a:lnTo>
                  <a:pt x="271525" y="28193"/>
                </a:lnTo>
                <a:lnTo>
                  <a:pt x="289052" y="24130"/>
                </a:lnTo>
                <a:lnTo>
                  <a:pt x="306705" y="20955"/>
                </a:lnTo>
                <a:lnTo>
                  <a:pt x="323977" y="20955"/>
                </a:lnTo>
                <a:lnTo>
                  <a:pt x="323977" y="20955"/>
                </a:lnTo>
                <a:lnTo>
                  <a:pt x="341249" y="23113"/>
                </a:lnTo>
                <a:lnTo>
                  <a:pt x="360045" y="27050"/>
                </a:lnTo>
                <a:lnTo>
                  <a:pt x="378714" y="31750"/>
                </a:lnTo>
                <a:lnTo>
                  <a:pt x="395350" y="35687"/>
                </a:lnTo>
                <a:lnTo>
                  <a:pt x="410845" y="40386"/>
                </a:lnTo>
                <a:lnTo>
                  <a:pt x="426974" y="44323"/>
                </a:lnTo>
                <a:lnTo>
                  <a:pt x="444246" y="49022"/>
                </a:lnTo>
                <a:lnTo>
                  <a:pt x="463042" y="50037"/>
                </a:lnTo>
                <a:lnTo>
                  <a:pt x="482854" y="50037"/>
                </a:lnTo>
                <a:lnTo>
                  <a:pt x="504698" y="46862"/>
                </a:lnTo>
                <a:lnTo>
                  <a:pt x="528828" y="42544"/>
                </a:lnTo>
                <a:lnTo>
                  <a:pt x="549783" y="37084"/>
                </a:lnTo>
                <a:lnTo>
                  <a:pt x="567436" y="30606"/>
                </a:lnTo>
                <a:lnTo>
                  <a:pt x="581406" y="24130"/>
                </a:lnTo>
                <a:lnTo>
                  <a:pt x="596900" y="18415"/>
                </a:lnTo>
                <a:lnTo>
                  <a:pt x="614172" y="13335"/>
                </a:lnTo>
                <a:lnTo>
                  <a:pt x="631825" y="9779"/>
                </a:lnTo>
                <a:lnTo>
                  <a:pt x="650494" y="6476"/>
                </a:lnTo>
                <a:lnTo>
                  <a:pt x="667893" y="5842"/>
                </a:lnTo>
                <a:lnTo>
                  <a:pt x="684022" y="5842"/>
                </a:lnTo>
                <a:lnTo>
                  <a:pt x="684022" y="5842"/>
                </a:lnTo>
                <a:lnTo>
                  <a:pt x="700532" y="7619"/>
                </a:lnTo>
                <a:lnTo>
                  <a:pt x="717169" y="10794"/>
                </a:lnTo>
                <a:lnTo>
                  <a:pt x="733679" y="14478"/>
                </a:lnTo>
                <a:lnTo>
                  <a:pt x="748792" y="19557"/>
                </a:lnTo>
                <a:lnTo>
                  <a:pt x="764286" y="24130"/>
                </a:lnTo>
                <a:lnTo>
                  <a:pt x="780923" y="29591"/>
                </a:lnTo>
                <a:lnTo>
                  <a:pt x="799211" y="31750"/>
                </a:lnTo>
                <a:lnTo>
                  <a:pt x="820166" y="31750"/>
                </a:lnTo>
                <a:lnTo>
                  <a:pt x="838835" y="31750"/>
                </a:lnTo>
                <a:lnTo>
                  <a:pt x="857250" y="28193"/>
                </a:lnTo>
                <a:lnTo>
                  <a:pt x="874776" y="23113"/>
                </a:lnTo>
                <a:lnTo>
                  <a:pt x="893572" y="18415"/>
                </a:lnTo>
                <a:lnTo>
                  <a:pt x="913003" y="12318"/>
                </a:lnTo>
                <a:lnTo>
                  <a:pt x="932815" y="6476"/>
                </a:lnTo>
                <a:lnTo>
                  <a:pt x="952627" y="2159"/>
                </a:lnTo>
                <a:lnTo>
                  <a:pt x="972058" y="0"/>
                </a:lnTo>
                <a:lnTo>
                  <a:pt x="992886" y="0"/>
                </a:lnTo>
                <a:lnTo>
                  <a:pt x="1011682" y="2159"/>
                </a:lnTo>
                <a:lnTo>
                  <a:pt x="1028954" y="6476"/>
                </a:lnTo>
                <a:lnTo>
                  <a:pt x="1047623" y="12318"/>
                </a:lnTo>
                <a:lnTo>
                  <a:pt x="1067435" y="17399"/>
                </a:lnTo>
                <a:lnTo>
                  <a:pt x="1090422" y="19557"/>
                </a:lnTo>
                <a:lnTo>
                  <a:pt x="1113536" y="19557"/>
                </a:lnTo>
                <a:lnTo>
                  <a:pt x="1134364" y="16256"/>
                </a:lnTo>
                <a:lnTo>
                  <a:pt x="1153160" y="10794"/>
                </a:lnTo>
                <a:lnTo>
                  <a:pt x="1172591" y="5842"/>
                </a:lnTo>
                <a:lnTo>
                  <a:pt x="1193419" y="1143"/>
                </a:lnTo>
                <a:lnTo>
                  <a:pt x="1210691" y="0"/>
                </a:lnTo>
                <a:lnTo>
                  <a:pt x="1227328" y="3682"/>
                </a:lnTo>
                <a:lnTo>
                  <a:pt x="1242441" y="8636"/>
                </a:lnTo>
                <a:lnTo>
                  <a:pt x="1258951" y="14478"/>
                </a:lnTo>
                <a:lnTo>
                  <a:pt x="1277620" y="20955"/>
                </a:lnTo>
                <a:lnTo>
                  <a:pt x="1296035" y="24130"/>
                </a:lnTo>
                <a:lnTo>
                  <a:pt x="1314704" y="23113"/>
                </a:lnTo>
                <a:lnTo>
                  <a:pt x="1334516" y="20955"/>
                </a:lnTo>
                <a:lnTo>
                  <a:pt x="1352931" y="19557"/>
                </a:lnTo>
                <a:lnTo>
                  <a:pt x="1370584" y="19557"/>
                </a:lnTo>
                <a:lnTo>
                  <a:pt x="1382776" y="19557"/>
                </a:lnTo>
                <a:lnTo>
                  <a:pt x="1391412" y="219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12619" y="2508376"/>
            <a:ext cx="1685289" cy="64135"/>
          </a:xfrm>
          <a:custGeom>
            <a:avLst/>
            <a:gdLst/>
            <a:ahLst/>
            <a:cxnLst/>
            <a:rect l="l" t="t" r="r" b="b"/>
            <a:pathLst>
              <a:path w="1685289" h="64135">
                <a:moveTo>
                  <a:pt x="12192" y="3302"/>
                </a:moveTo>
                <a:lnTo>
                  <a:pt x="12192" y="3302"/>
                </a:lnTo>
                <a:lnTo>
                  <a:pt x="0" y="0"/>
                </a:lnTo>
                <a:lnTo>
                  <a:pt x="0" y="0"/>
                </a:lnTo>
                <a:lnTo>
                  <a:pt x="12192" y="5461"/>
                </a:lnTo>
                <a:lnTo>
                  <a:pt x="23368" y="10795"/>
                </a:lnTo>
                <a:lnTo>
                  <a:pt x="36322" y="19431"/>
                </a:lnTo>
                <a:lnTo>
                  <a:pt x="52831" y="28448"/>
                </a:lnTo>
                <a:lnTo>
                  <a:pt x="69468" y="38227"/>
                </a:lnTo>
                <a:lnTo>
                  <a:pt x="85598" y="46863"/>
                </a:lnTo>
                <a:lnTo>
                  <a:pt x="100711" y="53340"/>
                </a:lnTo>
                <a:lnTo>
                  <a:pt x="119506" y="57658"/>
                </a:lnTo>
                <a:lnTo>
                  <a:pt x="138175" y="58674"/>
                </a:lnTo>
                <a:lnTo>
                  <a:pt x="138175" y="58674"/>
                </a:lnTo>
                <a:lnTo>
                  <a:pt x="156591" y="57658"/>
                </a:lnTo>
                <a:lnTo>
                  <a:pt x="174244" y="54356"/>
                </a:lnTo>
                <a:lnTo>
                  <a:pt x="190754" y="49022"/>
                </a:lnTo>
                <a:lnTo>
                  <a:pt x="209423" y="41402"/>
                </a:lnTo>
                <a:lnTo>
                  <a:pt x="226822" y="32385"/>
                </a:lnTo>
                <a:lnTo>
                  <a:pt x="246506" y="27432"/>
                </a:lnTo>
                <a:lnTo>
                  <a:pt x="266319" y="22733"/>
                </a:lnTo>
                <a:lnTo>
                  <a:pt x="284733" y="20574"/>
                </a:lnTo>
                <a:lnTo>
                  <a:pt x="303403" y="20574"/>
                </a:lnTo>
                <a:lnTo>
                  <a:pt x="320039" y="21590"/>
                </a:lnTo>
                <a:lnTo>
                  <a:pt x="337693" y="21590"/>
                </a:lnTo>
                <a:lnTo>
                  <a:pt x="355981" y="22733"/>
                </a:lnTo>
                <a:lnTo>
                  <a:pt x="374776" y="24892"/>
                </a:lnTo>
                <a:lnTo>
                  <a:pt x="392049" y="28448"/>
                </a:lnTo>
                <a:lnTo>
                  <a:pt x="408558" y="32385"/>
                </a:lnTo>
                <a:lnTo>
                  <a:pt x="425831" y="37084"/>
                </a:lnTo>
                <a:lnTo>
                  <a:pt x="444500" y="43561"/>
                </a:lnTo>
                <a:lnTo>
                  <a:pt x="463295" y="49022"/>
                </a:lnTo>
                <a:lnTo>
                  <a:pt x="481964" y="52197"/>
                </a:lnTo>
                <a:lnTo>
                  <a:pt x="499237" y="55499"/>
                </a:lnTo>
                <a:lnTo>
                  <a:pt x="519049" y="56515"/>
                </a:lnTo>
                <a:lnTo>
                  <a:pt x="540004" y="56515"/>
                </a:lnTo>
                <a:lnTo>
                  <a:pt x="561975" y="53340"/>
                </a:lnTo>
                <a:lnTo>
                  <a:pt x="584581" y="49022"/>
                </a:lnTo>
                <a:lnTo>
                  <a:pt x="603376" y="42545"/>
                </a:lnTo>
                <a:lnTo>
                  <a:pt x="620903" y="34544"/>
                </a:lnTo>
                <a:lnTo>
                  <a:pt x="640461" y="29591"/>
                </a:lnTo>
                <a:lnTo>
                  <a:pt x="661288" y="25908"/>
                </a:lnTo>
                <a:lnTo>
                  <a:pt x="685419" y="24892"/>
                </a:lnTo>
                <a:lnTo>
                  <a:pt x="708787" y="24892"/>
                </a:lnTo>
                <a:lnTo>
                  <a:pt x="708787" y="24892"/>
                </a:lnTo>
                <a:lnTo>
                  <a:pt x="729361" y="25908"/>
                </a:lnTo>
                <a:lnTo>
                  <a:pt x="751332" y="29591"/>
                </a:lnTo>
                <a:lnTo>
                  <a:pt x="774319" y="33528"/>
                </a:lnTo>
                <a:lnTo>
                  <a:pt x="795147" y="38227"/>
                </a:lnTo>
                <a:lnTo>
                  <a:pt x="815720" y="44323"/>
                </a:lnTo>
                <a:lnTo>
                  <a:pt x="835532" y="50038"/>
                </a:lnTo>
                <a:lnTo>
                  <a:pt x="852043" y="54356"/>
                </a:lnTo>
                <a:lnTo>
                  <a:pt x="869315" y="58674"/>
                </a:lnTo>
                <a:lnTo>
                  <a:pt x="885952" y="61976"/>
                </a:lnTo>
                <a:lnTo>
                  <a:pt x="903605" y="64135"/>
                </a:lnTo>
                <a:lnTo>
                  <a:pt x="922273" y="64135"/>
                </a:lnTo>
                <a:lnTo>
                  <a:pt x="943864" y="60833"/>
                </a:lnTo>
                <a:lnTo>
                  <a:pt x="969136" y="56515"/>
                </a:lnTo>
                <a:lnTo>
                  <a:pt x="989965" y="50038"/>
                </a:lnTo>
                <a:lnTo>
                  <a:pt x="1007618" y="43561"/>
                </a:lnTo>
                <a:lnTo>
                  <a:pt x="1023746" y="37084"/>
                </a:lnTo>
                <a:lnTo>
                  <a:pt x="1042543" y="31369"/>
                </a:lnTo>
                <a:lnTo>
                  <a:pt x="1064514" y="24892"/>
                </a:lnTo>
                <a:lnTo>
                  <a:pt x="1087120" y="19431"/>
                </a:lnTo>
                <a:lnTo>
                  <a:pt x="1110615" y="16256"/>
                </a:lnTo>
                <a:lnTo>
                  <a:pt x="1133220" y="14097"/>
                </a:lnTo>
                <a:lnTo>
                  <a:pt x="1157351" y="12954"/>
                </a:lnTo>
                <a:lnTo>
                  <a:pt x="1157351" y="12954"/>
                </a:lnTo>
                <a:lnTo>
                  <a:pt x="1180465" y="14097"/>
                </a:lnTo>
                <a:lnTo>
                  <a:pt x="1202308" y="16256"/>
                </a:lnTo>
                <a:lnTo>
                  <a:pt x="1223264" y="20574"/>
                </a:lnTo>
                <a:lnTo>
                  <a:pt x="1243710" y="25908"/>
                </a:lnTo>
                <a:lnTo>
                  <a:pt x="1264666" y="31369"/>
                </a:lnTo>
                <a:lnTo>
                  <a:pt x="1285494" y="37084"/>
                </a:lnTo>
                <a:lnTo>
                  <a:pt x="1305306" y="42545"/>
                </a:lnTo>
                <a:lnTo>
                  <a:pt x="1329055" y="44323"/>
                </a:lnTo>
                <a:lnTo>
                  <a:pt x="1353184" y="44323"/>
                </a:lnTo>
                <a:lnTo>
                  <a:pt x="1375156" y="42545"/>
                </a:lnTo>
                <a:lnTo>
                  <a:pt x="1395983" y="38227"/>
                </a:lnTo>
                <a:lnTo>
                  <a:pt x="1420114" y="32385"/>
                </a:lnTo>
                <a:lnTo>
                  <a:pt x="1445386" y="27432"/>
                </a:lnTo>
                <a:lnTo>
                  <a:pt x="1470533" y="22733"/>
                </a:lnTo>
                <a:lnTo>
                  <a:pt x="1495806" y="20574"/>
                </a:lnTo>
                <a:lnTo>
                  <a:pt x="1519935" y="20574"/>
                </a:lnTo>
                <a:lnTo>
                  <a:pt x="1540383" y="20574"/>
                </a:lnTo>
                <a:lnTo>
                  <a:pt x="1559179" y="20574"/>
                </a:lnTo>
                <a:lnTo>
                  <a:pt x="1559179" y="20574"/>
                </a:lnTo>
                <a:lnTo>
                  <a:pt x="1578864" y="21590"/>
                </a:lnTo>
                <a:lnTo>
                  <a:pt x="1600834" y="22733"/>
                </a:lnTo>
                <a:lnTo>
                  <a:pt x="1622806" y="23749"/>
                </a:lnTo>
                <a:lnTo>
                  <a:pt x="1642236" y="22733"/>
                </a:lnTo>
                <a:lnTo>
                  <a:pt x="1658873" y="21590"/>
                </a:lnTo>
                <a:lnTo>
                  <a:pt x="1670684" y="21590"/>
                </a:lnTo>
                <a:lnTo>
                  <a:pt x="1685163" y="2273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454269" y="27722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57576" y="3191636"/>
            <a:ext cx="1623695" cy="60960"/>
          </a:xfrm>
          <a:custGeom>
            <a:avLst/>
            <a:gdLst/>
            <a:ahLst/>
            <a:cxnLst/>
            <a:rect l="l" t="t" r="r" b="b"/>
            <a:pathLst>
              <a:path w="1623695" h="60960">
                <a:moveTo>
                  <a:pt x="0" y="5461"/>
                </a:moveTo>
                <a:lnTo>
                  <a:pt x="0" y="5461"/>
                </a:lnTo>
                <a:lnTo>
                  <a:pt x="14350" y="6476"/>
                </a:lnTo>
                <a:lnTo>
                  <a:pt x="27305" y="7619"/>
                </a:lnTo>
                <a:lnTo>
                  <a:pt x="41783" y="9779"/>
                </a:lnTo>
                <a:lnTo>
                  <a:pt x="57912" y="14097"/>
                </a:lnTo>
                <a:lnTo>
                  <a:pt x="76708" y="20574"/>
                </a:lnTo>
                <a:lnTo>
                  <a:pt x="94361" y="26288"/>
                </a:lnTo>
                <a:lnTo>
                  <a:pt x="112649" y="32385"/>
                </a:lnTo>
                <a:lnTo>
                  <a:pt x="130302" y="38862"/>
                </a:lnTo>
                <a:lnTo>
                  <a:pt x="147955" y="46481"/>
                </a:lnTo>
                <a:lnTo>
                  <a:pt x="166624" y="53339"/>
                </a:lnTo>
                <a:lnTo>
                  <a:pt x="185039" y="58419"/>
                </a:lnTo>
                <a:lnTo>
                  <a:pt x="204850" y="60832"/>
                </a:lnTo>
                <a:lnTo>
                  <a:pt x="223520" y="60832"/>
                </a:lnTo>
                <a:lnTo>
                  <a:pt x="241935" y="58419"/>
                </a:lnTo>
                <a:lnTo>
                  <a:pt x="259587" y="54356"/>
                </a:lnTo>
                <a:lnTo>
                  <a:pt x="273939" y="47625"/>
                </a:lnTo>
                <a:lnTo>
                  <a:pt x="288036" y="41148"/>
                </a:lnTo>
                <a:lnTo>
                  <a:pt x="303530" y="34925"/>
                </a:lnTo>
                <a:lnTo>
                  <a:pt x="319659" y="28067"/>
                </a:lnTo>
                <a:lnTo>
                  <a:pt x="338455" y="22732"/>
                </a:lnTo>
                <a:lnTo>
                  <a:pt x="360425" y="20574"/>
                </a:lnTo>
                <a:lnTo>
                  <a:pt x="380873" y="17272"/>
                </a:lnTo>
                <a:lnTo>
                  <a:pt x="401828" y="16256"/>
                </a:lnTo>
                <a:lnTo>
                  <a:pt x="423037" y="14097"/>
                </a:lnTo>
                <a:lnTo>
                  <a:pt x="444627" y="12954"/>
                </a:lnTo>
                <a:lnTo>
                  <a:pt x="465455" y="12954"/>
                </a:lnTo>
                <a:lnTo>
                  <a:pt x="465455" y="12954"/>
                </a:lnTo>
                <a:lnTo>
                  <a:pt x="486029" y="15112"/>
                </a:lnTo>
                <a:lnTo>
                  <a:pt x="506222" y="19431"/>
                </a:lnTo>
                <a:lnTo>
                  <a:pt x="525653" y="22732"/>
                </a:lnTo>
                <a:lnTo>
                  <a:pt x="546481" y="26288"/>
                </a:lnTo>
                <a:lnTo>
                  <a:pt x="564134" y="29210"/>
                </a:lnTo>
                <a:lnTo>
                  <a:pt x="580644" y="32385"/>
                </a:lnTo>
                <a:lnTo>
                  <a:pt x="596519" y="36068"/>
                </a:lnTo>
                <a:lnTo>
                  <a:pt x="615188" y="38862"/>
                </a:lnTo>
                <a:lnTo>
                  <a:pt x="635000" y="41148"/>
                </a:lnTo>
                <a:lnTo>
                  <a:pt x="655955" y="43561"/>
                </a:lnTo>
                <a:lnTo>
                  <a:pt x="681101" y="44704"/>
                </a:lnTo>
                <a:lnTo>
                  <a:pt x="681101" y="44704"/>
                </a:lnTo>
                <a:lnTo>
                  <a:pt x="705231" y="41148"/>
                </a:lnTo>
                <a:lnTo>
                  <a:pt x="730504" y="36068"/>
                </a:lnTo>
                <a:lnTo>
                  <a:pt x="753110" y="30225"/>
                </a:lnTo>
                <a:lnTo>
                  <a:pt x="774065" y="23749"/>
                </a:lnTo>
                <a:lnTo>
                  <a:pt x="792734" y="16256"/>
                </a:lnTo>
                <a:lnTo>
                  <a:pt x="810006" y="10794"/>
                </a:lnTo>
                <a:lnTo>
                  <a:pt x="828675" y="7619"/>
                </a:lnTo>
                <a:lnTo>
                  <a:pt x="850011" y="5461"/>
                </a:lnTo>
                <a:lnTo>
                  <a:pt x="872617" y="3301"/>
                </a:lnTo>
                <a:lnTo>
                  <a:pt x="897889" y="3301"/>
                </a:lnTo>
                <a:lnTo>
                  <a:pt x="897889" y="3301"/>
                </a:lnTo>
                <a:lnTo>
                  <a:pt x="923036" y="4318"/>
                </a:lnTo>
                <a:lnTo>
                  <a:pt x="946023" y="6476"/>
                </a:lnTo>
                <a:lnTo>
                  <a:pt x="970152" y="8636"/>
                </a:lnTo>
                <a:lnTo>
                  <a:pt x="993267" y="12954"/>
                </a:lnTo>
                <a:lnTo>
                  <a:pt x="1017397" y="19431"/>
                </a:lnTo>
                <a:lnTo>
                  <a:pt x="1041146" y="25273"/>
                </a:lnTo>
                <a:lnTo>
                  <a:pt x="1064514" y="29210"/>
                </a:lnTo>
                <a:lnTo>
                  <a:pt x="1087247" y="34925"/>
                </a:lnTo>
                <a:lnTo>
                  <a:pt x="1112393" y="37845"/>
                </a:lnTo>
                <a:lnTo>
                  <a:pt x="1135507" y="38862"/>
                </a:lnTo>
                <a:lnTo>
                  <a:pt x="1156335" y="37845"/>
                </a:lnTo>
                <a:lnTo>
                  <a:pt x="1175003" y="36068"/>
                </a:lnTo>
                <a:lnTo>
                  <a:pt x="1193800" y="32385"/>
                </a:lnTo>
                <a:lnTo>
                  <a:pt x="1208532" y="29210"/>
                </a:lnTo>
                <a:lnTo>
                  <a:pt x="1222883" y="25273"/>
                </a:lnTo>
                <a:lnTo>
                  <a:pt x="1238377" y="21589"/>
                </a:lnTo>
                <a:lnTo>
                  <a:pt x="1252474" y="17272"/>
                </a:lnTo>
                <a:lnTo>
                  <a:pt x="1266825" y="14097"/>
                </a:lnTo>
                <a:lnTo>
                  <a:pt x="1266825" y="14097"/>
                </a:lnTo>
                <a:lnTo>
                  <a:pt x="1283081" y="11937"/>
                </a:lnTo>
                <a:lnTo>
                  <a:pt x="1301750" y="9779"/>
                </a:lnTo>
                <a:lnTo>
                  <a:pt x="1322705" y="7619"/>
                </a:lnTo>
                <a:lnTo>
                  <a:pt x="1344549" y="5461"/>
                </a:lnTo>
                <a:lnTo>
                  <a:pt x="1365123" y="3301"/>
                </a:lnTo>
                <a:lnTo>
                  <a:pt x="1384935" y="1143"/>
                </a:lnTo>
                <a:lnTo>
                  <a:pt x="1403603" y="0"/>
                </a:lnTo>
                <a:lnTo>
                  <a:pt x="1422400" y="1143"/>
                </a:lnTo>
                <a:lnTo>
                  <a:pt x="1422400" y="1143"/>
                </a:lnTo>
                <a:lnTo>
                  <a:pt x="1441831" y="3301"/>
                </a:lnTo>
                <a:lnTo>
                  <a:pt x="1463039" y="5461"/>
                </a:lnTo>
                <a:lnTo>
                  <a:pt x="1484630" y="8636"/>
                </a:lnTo>
                <a:lnTo>
                  <a:pt x="1506601" y="10794"/>
                </a:lnTo>
                <a:lnTo>
                  <a:pt x="1527428" y="11937"/>
                </a:lnTo>
                <a:lnTo>
                  <a:pt x="1548384" y="11937"/>
                </a:lnTo>
                <a:lnTo>
                  <a:pt x="1567814" y="11937"/>
                </a:lnTo>
                <a:lnTo>
                  <a:pt x="1584325" y="10794"/>
                </a:lnTo>
                <a:lnTo>
                  <a:pt x="1598422" y="10794"/>
                </a:lnTo>
                <a:lnTo>
                  <a:pt x="1610614" y="12954"/>
                </a:lnTo>
                <a:lnTo>
                  <a:pt x="1623568" y="1511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25106" y="3264408"/>
            <a:ext cx="12065" cy="4445"/>
          </a:xfrm>
          <a:custGeom>
            <a:avLst/>
            <a:gdLst/>
            <a:ahLst/>
            <a:cxnLst/>
            <a:rect l="l" t="t" r="r" b="b"/>
            <a:pathLst>
              <a:path w="12065" h="4445">
                <a:moveTo>
                  <a:pt x="11938" y="0"/>
                </a:moveTo>
                <a:lnTo>
                  <a:pt x="0" y="43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93898" y="3429253"/>
            <a:ext cx="2929890" cy="67310"/>
          </a:xfrm>
          <a:custGeom>
            <a:avLst/>
            <a:gdLst/>
            <a:ahLst/>
            <a:cxnLst/>
            <a:rect l="l" t="t" r="r" b="b"/>
            <a:pathLst>
              <a:path w="2929890" h="67310">
                <a:moveTo>
                  <a:pt x="0" y="0"/>
                </a:moveTo>
                <a:lnTo>
                  <a:pt x="0" y="0"/>
                </a:lnTo>
                <a:lnTo>
                  <a:pt x="11937" y="4699"/>
                </a:lnTo>
                <a:lnTo>
                  <a:pt x="25273" y="3683"/>
                </a:lnTo>
                <a:lnTo>
                  <a:pt x="41401" y="2540"/>
                </a:lnTo>
                <a:lnTo>
                  <a:pt x="61213" y="3683"/>
                </a:lnTo>
                <a:lnTo>
                  <a:pt x="82168" y="6858"/>
                </a:lnTo>
                <a:lnTo>
                  <a:pt x="102615" y="12319"/>
                </a:lnTo>
                <a:lnTo>
                  <a:pt x="124587" y="20955"/>
                </a:lnTo>
                <a:lnTo>
                  <a:pt x="144399" y="31750"/>
                </a:lnTo>
                <a:lnTo>
                  <a:pt x="164211" y="42545"/>
                </a:lnTo>
                <a:lnTo>
                  <a:pt x="184023" y="52197"/>
                </a:lnTo>
                <a:lnTo>
                  <a:pt x="201675" y="59817"/>
                </a:lnTo>
                <a:lnTo>
                  <a:pt x="219963" y="61976"/>
                </a:lnTo>
                <a:lnTo>
                  <a:pt x="240919" y="60833"/>
                </a:lnTo>
                <a:lnTo>
                  <a:pt x="261365" y="58674"/>
                </a:lnTo>
                <a:lnTo>
                  <a:pt x="279019" y="53340"/>
                </a:lnTo>
                <a:lnTo>
                  <a:pt x="295656" y="47879"/>
                </a:lnTo>
                <a:lnTo>
                  <a:pt x="316102" y="41402"/>
                </a:lnTo>
                <a:lnTo>
                  <a:pt x="334899" y="34544"/>
                </a:lnTo>
                <a:lnTo>
                  <a:pt x="352425" y="28448"/>
                </a:lnTo>
                <a:lnTo>
                  <a:pt x="352425" y="28448"/>
                </a:lnTo>
                <a:lnTo>
                  <a:pt x="372237" y="23114"/>
                </a:lnTo>
                <a:lnTo>
                  <a:pt x="396367" y="17272"/>
                </a:lnTo>
                <a:lnTo>
                  <a:pt x="423799" y="13335"/>
                </a:lnTo>
                <a:lnTo>
                  <a:pt x="453263" y="12319"/>
                </a:lnTo>
                <a:lnTo>
                  <a:pt x="483869" y="12319"/>
                </a:lnTo>
                <a:lnTo>
                  <a:pt x="512318" y="13335"/>
                </a:lnTo>
                <a:lnTo>
                  <a:pt x="535305" y="16256"/>
                </a:lnTo>
                <a:lnTo>
                  <a:pt x="557276" y="21971"/>
                </a:lnTo>
                <a:lnTo>
                  <a:pt x="578865" y="28448"/>
                </a:lnTo>
                <a:lnTo>
                  <a:pt x="600201" y="33909"/>
                </a:lnTo>
                <a:lnTo>
                  <a:pt x="621792" y="39243"/>
                </a:lnTo>
                <a:lnTo>
                  <a:pt x="645921" y="44704"/>
                </a:lnTo>
                <a:lnTo>
                  <a:pt x="666750" y="49022"/>
                </a:lnTo>
                <a:lnTo>
                  <a:pt x="690499" y="52197"/>
                </a:lnTo>
                <a:lnTo>
                  <a:pt x="715771" y="54356"/>
                </a:lnTo>
                <a:lnTo>
                  <a:pt x="740156" y="54356"/>
                </a:lnTo>
                <a:lnTo>
                  <a:pt x="763904" y="52197"/>
                </a:lnTo>
                <a:lnTo>
                  <a:pt x="788035" y="47879"/>
                </a:lnTo>
                <a:lnTo>
                  <a:pt x="807847" y="42545"/>
                </a:lnTo>
                <a:lnTo>
                  <a:pt x="829817" y="35687"/>
                </a:lnTo>
                <a:lnTo>
                  <a:pt x="853948" y="28448"/>
                </a:lnTo>
                <a:lnTo>
                  <a:pt x="878077" y="23114"/>
                </a:lnTo>
                <a:lnTo>
                  <a:pt x="902970" y="18415"/>
                </a:lnTo>
                <a:lnTo>
                  <a:pt x="928497" y="15494"/>
                </a:lnTo>
                <a:lnTo>
                  <a:pt x="951102" y="14478"/>
                </a:lnTo>
                <a:lnTo>
                  <a:pt x="976376" y="14478"/>
                </a:lnTo>
                <a:lnTo>
                  <a:pt x="1001522" y="15494"/>
                </a:lnTo>
                <a:lnTo>
                  <a:pt x="1023492" y="17272"/>
                </a:lnTo>
                <a:lnTo>
                  <a:pt x="1047623" y="21971"/>
                </a:lnTo>
                <a:lnTo>
                  <a:pt x="1073912" y="28448"/>
                </a:lnTo>
                <a:lnTo>
                  <a:pt x="1097026" y="33909"/>
                </a:lnTo>
                <a:lnTo>
                  <a:pt x="1122172" y="40386"/>
                </a:lnTo>
                <a:lnTo>
                  <a:pt x="1148461" y="47879"/>
                </a:lnTo>
                <a:lnTo>
                  <a:pt x="1175765" y="54356"/>
                </a:lnTo>
                <a:lnTo>
                  <a:pt x="1202054" y="60833"/>
                </a:lnTo>
                <a:lnTo>
                  <a:pt x="1227327" y="64135"/>
                </a:lnTo>
                <a:lnTo>
                  <a:pt x="1253616" y="65151"/>
                </a:lnTo>
                <a:lnTo>
                  <a:pt x="1279905" y="62992"/>
                </a:lnTo>
                <a:lnTo>
                  <a:pt x="1309370" y="57658"/>
                </a:lnTo>
                <a:lnTo>
                  <a:pt x="1343152" y="49022"/>
                </a:lnTo>
                <a:lnTo>
                  <a:pt x="1374902" y="41402"/>
                </a:lnTo>
                <a:lnTo>
                  <a:pt x="1400428" y="34544"/>
                </a:lnTo>
                <a:lnTo>
                  <a:pt x="1425321" y="29591"/>
                </a:lnTo>
                <a:lnTo>
                  <a:pt x="1450466" y="25908"/>
                </a:lnTo>
                <a:lnTo>
                  <a:pt x="1491106" y="27051"/>
                </a:lnTo>
                <a:lnTo>
                  <a:pt x="1544447" y="39243"/>
                </a:lnTo>
                <a:lnTo>
                  <a:pt x="1566799" y="45339"/>
                </a:lnTo>
                <a:lnTo>
                  <a:pt x="1591564" y="51181"/>
                </a:lnTo>
                <a:lnTo>
                  <a:pt x="1613915" y="56515"/>
                </a:lnTo>
                <a:lnTo>
                  <a:pt x="1633347" y="60833"/>
                </a:lnTo>
                <a:lnTo>
                  <a:pt x="1652142" y="64135"/>
                </a:lnTo>
                <a:lnTo>
                  <a:pt x="1669668" y="66294"/>
                </a:lnTo>
                <a:lnTo>
                  <a:pt x="1688084" y="67310"/>
                </a:lnTo>
                <a:lnTo>
                  <a:pt x="1711071" y="67310"/>
                </a:lnTo>
                <a:lnTo>
                  <a:pt x="1737360" y="65151"/>
                </a:lnTo>
                <a:lnTo>
                  <a:pt x="1760474" y="61976"/>
                </a:lnTo>
                <a:lnTo>
                  <a:pt x="1784603" y="56515"/>
                </a:lnTo>
                <a:lnTo>
                  <a:pt x="1810892" y="47879"/>
                </a:lnTo>
                <a:lnTo>
                  <a:pt x="1833879" y="40386"/>
                </a:lnTo>
                <a:lnTo>
                  <a:pt x="1856866" y="33909"/>
                </a:lnTo>
                <a:lnTo>
                  <a:pt x="1880997" y="28448"/>
                </a:lnTo>
                <a:lnTo>
                  <a:pt x="1902587" y="25908"/>
                </a:lnTo>
                <a:lnTo>
                  <a:pt x="1925701" y="25908"/>
                </a:lnTo>
                <a:lnTo>
                  <a:pt x="1949830" y="29591"/>
                </a:lnTo>
                <a:lnTo>
                  <a:pt x="1972817" y="33909"/>
                </a:lnTo>
                <a:lnTo>
                  <a:pt x="1996948" y="39243"/>
                </a:lnTo>
                <a:lnTo>
                  <a:pt x="2018918" y="44704"/>
                </a:lnTo>
                <a:lnTo>
                  <a:pt x="2039747" y="50038"/>
                </a:lnTo>
                <a:lnTo>
                  <a:pt x="2060321" y="54356"/>
                </a:lnTo>
                <a:lnTo>
                  <a:pt x="2081149" y="58674"/>
                </a:lnTo>
                <a:lnTo>
                  <a:pt x="2100579" y="59817"/>
                </a:lnTo>
                <a:lnTo>
                  <a:pt x="2121916" y="57658"/>
                </a:lnTo>
                <a:lnTo>
                  <a:pt x="2143505" y="52197"/>
                </a:lnTo>
                <a:lnTo>
                  <a:pt x="2163317" y="47879"/>
                </a:lnTo>
                <a:lnTo>
                  <a:pt x="2185289" y="40386"/>
                </a:lnTo>
                <a:lnTo>
                  <a:pt x="2209418" y="32766"/>
                </a:lnTo>
                <a:lnTo>
                  <a:pt x="2237740" y="25908"/>
                </a:lnTo>
                <a:lnTo>
                  <a:pt x="2268347" y="23114"/>
                </a:lnTo>
                <a:lnTo>
                  <a:pt x="2300097" y="24130"/>
                </a:lnTo>
                <a:lnTo>
                  <a:pt x="2326766" y="29591"/>
                </a:lnTo>
                <a:lnTo>
                  <a:pt x="2346198" y="35687"/>
                </a:lnTo>
                <a:lnTo>
                  <a:pt x="2367026" y="42545"/>
                </a:lnTo>
                <a:lnTo>
                  <a:pt x="2389759" y="49022"/>
                </a:lnTo>
                <a:lnTo>
                  <a:pt x="2414904" y="53340"/>
                </a:lnTo>
                <a:lnTo>
                  <a:pt x="2443353" y="56515"/>
                </a:lnTo>
                <a:lnTo>
                  <a:pt x="2472943" y="54356"/>
                </a:lnTo>
                <a:lnTo>
                  <a:pt x="2500249" y="50038"/>
                </a:lnTo>
                <a:lnTo>
                  <a:pt x="2522601" y="44704"/>
                </a:lnTo>
                <a:lnTo>
                  <a:pt x="2544191" y="38227"/>
                </a:lnTo>
                <a:lnTo>
                  <a:pt x="2569717" y="30607"/>
                </a:lnTo>
                <a:lnTo>
                  <a:pt x="2597023" y="24130"/>
                </a:lnTo>
                <a:lnTo>
                  <a:pt x="2624454" y="20955"/>
                </a:lnTo>
                <a:lnTo>
                  <a:pt x="2652903" y="20955"/>
                </a:lnTo>
                <a:lnTo>
                  <a:pt x="2681351" y="21971"/>
                </a:lnTo>
                <a:lnTo>
                  <a:pt x="2705100" y="24130"/>
                </a:lnTo>
                <a:lnTo>
                  <a:pt x="2727071" y="25908"/>
                </a:lnTo>
                <a:lnTo>
                  <a:pt x="2750058" y="27051"/>
                </a:lnTo>
                <a:lnTo>
                  <a:pt x="2774188" y="28448"/>
                </a:lnTo>
                <a:lnTo>
                  <a:pt x="2799461" y="28448"/>
                </a:lnTo>
                <a:lnTo>
                  <a:pt x="2824606" y="28448"/>
                </a:lnTo>
                <a:lnTo>
                  <a:pt x="2849753" y="28448"/>
                </a:lnTo>
                <a:lnTo>
                  <a:pt x="2870327" y="28448"/>
                </a:lnTo>
                <a:lnTo>
                  <a:pt x="2891154" y="29591"/>
                </a:lnTo>
                <a:lnTo>
                  <a:pt x="2908808" y="31750"/>
                </a:lnTo>
                <a:lnTo>
                  <a:pt x="2922142" y="34544"/>
                </a:lnTo>
                <a:lnTo>
                  <a:pt x="2929763" y="414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3966210" cy="616585"/>
            <a:chOff x="1213103" y="774134"/>
            <a:chExt cx="3966210" cy="616585"/>
          </a:xfrm>
        </p:grpSpPr>
        <p:sp>
          <p:nvSpPr>
            <p:cNvPr id="3" name="object 3"/>
            <p:cNvSpPr/>
            <p:nvPr/>
          </p:nvSpPr>
          <p:spPr>
            <a:xfrm>
              <a:off x="1234438" y="774134"/>
              <a:ext cx="3944877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56359" y="792479"/>
              <a:ext cx="369493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834765" cy="475615"/>
            </a:xfrm>
            <a:custGeom>
              <a:avLst/>
              <a:gdLst/>
              <a:ahLst/>
              <a:cxnLst/>
              <a:rect l="l" t="t" r="r" b="b"/>
              <a:pathLst>
                <a:path w="3834765" h="475615">
                  <a:moveTo>
                    <a:pt x="383438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755136" y="475488"/>
                  </a:lnTo>
                  <a:lnTo>
                    <a:pt x="3834384" y="396239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72812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834765" cy="475615"/>
            </a:xfrm>
            <a:custGeom>
              <a:avLst/>
              <a:gdLst/>
              <a:ahLst/>
              <a:cxnLst/>
              <a:rect l="l" t="t" r="r" b="b"/>
              <a:pathLst>
                <a:path w="3834765" h="475615">
                  <a:moveTo>
                    <a:pt x="3755136" y="475488"/>
                  </a:moveTo>
                  <a:lnTo>
                    <a:pt x="3771011" y="412114"/>
                  </a:lnTo>
                  <a:lnTo>
                    <a:pt x="3834384" y="396239"/>
                  </a:lnTo>
                  <a:lnTo>
                    <a:pt x="375513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834384" y="0"/>
                  </a:lnTo>
                  <a:lnTo>
                    <a:pt x="383438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98828" y="840104"/>
            <a:ext cx="5823585" cy="1529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224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Advancement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over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Amphibians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50">
              <a:latin typeface="Arial"/>
              <a:cs typeface="Arial"/>
            </a:endParaRPr>
          </a:p>
          <a:p>
            <a:pPr marL="335915" indent="-323850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915" algn="l"/>
                <a:tab pos="336550" algn="l"/>
              </a:tabLst>
            </a:pP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Horny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epidermal 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scales </a:t>
            </a:r>
            <a:r>
              <a:rPr sz="1500" spc="-170" dirty="0">
                <a:latin typeface="Arial Black"/>
                <a:cs typeface="Arial Black"/>
              </a:rPr>
              <a:t>that </a:t>
            </a:r>
            <a:r>
              <a:rPr sz="1500" spc="-235" dirty="0">
                <a:latin typeface="Arial Black"/>
                <a:cs typeface="Arial Black"/>
              </a:rPr>
              <a:t>check </a:t>
            </a:r>
            <a:r>
              <a:rPr sz="1500" spc="-175" dirty="0">
                <a:latin typeface="Arial Black"/>
                <a:cs typeface="Arial Black"/>
              </a:rPr>
              <a:t>loss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spc="-175" dirty="0">
                <a:latin typeface="Arial Black"/>
                <a:cs typeface="Arial Black"/>
              </a:rPr>
              <a:t>water </a:t>
            </a:r>
            <a:r>
              <a:rPr sz="1500" spc="-130" dirty="0">
                <a:latin typeface="Arial Black"/>
                <a:cs typeface="Arial Black"/>
              </a:rPr>
              <a:t>by</a:t>
            </a:r>
            <a:r>
              <a:rPr sz="1500" spc="70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evaporation.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915" algn="l"/>
                <a:tab pos="336550" algn="l"/>
              </a:tabLst>
            </a:pP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Claws </a:t>
            </a:r>
            <a:r>
              <a:rPr sz="1500" spc="-125" dirty="0">
                <a:latin typeface="Arial Black"/>
                <a:cs typeface="Arial Black"/>
              </a:rPr>
              <a:t>for</a:t>
            </a:r>
            <a:r>
              <a:rPr sz="1500" spc="-204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defence.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915" algn="l"/>
                <a:tab pos="336550" algn="l"/>
              </a:tabLst>
            </a:pPr>
            <a:r>
              <a:rPr sz="1500" spc="-160" dirty="0">
                <a:latin typeface="Arial Black"/>
                <a:cs typeface="Arial Black"/>
              </a:rPr>
              <a:t>Two </a:t>
            </a:r>
            <a:r>
              <a:rPr sz="1500" spc="-220" dirty="0">
                <a:latin typeface="Arial Black"/>
                <a:cs typeface="Arial Black"/>
              </a:rPr>
              <a:t>neck </a:t>
            </a:r>
            <a:r>
              <a:rPr sz="1500" spc="-175" dirty="0">
                <a:latin typeface="Arial Black"/>
                <a:cs typeface="Arial Black"/>
              </a:rPr>
              <a:t>vertebrae </a:t>
            </a:r>
            <a:r>
              <a:rPr sz="1500" spc="-130" dirty="0">
                <a:latin typeface="Arial Black"/>
                <a:cs typeface="Arial Black"/>
              </a:rPr>
              <a:t>for </a:t>
            </a:r>
            <a:r>
              <a:rPr sz="1500" spc="-170" dirty="0">
                <a:latin typeface="Arial Black"/>
                <a:cs typeface="Arial Black"/>
              </a:rPr>
              <a:t>head</a:t>
            </a:r>
            <a:r>
              <a:rPr sz="1500" spc="-10" dirty="0">
                <a:latin typeface="Arial Black"/>
                <a:cs typeface="Arial Black"/>
              </a:rPr>
              <a:t> </a:t>
            </a:r>
            <a:r>
              <a:rPr sz="1500" spc="-180" dirty="0">
                <a:latin typeface="Arial Black"/>
                <a:cs typeface="Arial Black"/>
              </a:rPr>
              <a:t>movement.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915" algn="l"/>
                <a:tab pos="336550" algn="l"/>
              </a:tabLst>
            </a:pP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Ribs </a:t>
            </a:r>
            <a:r>
              <a:rPr sz="1500" spc="-170" dirty="0">
                <a:latin typeface="Arial Black"/>
                <a:cs typeface="Arial Black"/>
              </a:rPr>
              <a:t>that </a:t>
            </a:r>
            <a:r>
              <a:rPr sz="1500" spc="-195" dirty="0">
                <a:latin typeface="Arial Black"/>
                <a:cs typeface="Arial Black"/>
              </a:rPr>
              <a:t>increase </a:t>
            </a:r>
            <a:r>
              <a:rPr sz="1500" spc="-175" dirty="0">
                <a:latin typeface="Arial Black"/>
                <a:cs typeface="Arial Black"/>
              </a:rPr>
              <a:t>efficiency </a:t>
            </a:r>
            <a:r>
              <a:rPr sz="1500" spc="-125" dirty="0">
                <a:latin typeface="Arial Black"/>
                <a:cs typeface="Arial Black"/>
              </a:rPr>
              <a:t>of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pulmonary</a:t>
            </a:r>
            <a:r>
              <a:rPr sz="1500" b="1" spc="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respiration.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5117591" y="3041903"/>
            <a:ext cx="3727704" cy="18684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62245" y="1026032"/>
            <a:ext cx="283210" cy="106680"/>
          </a:xfrm>
          <a:custGeom>
            <a:avLst/>
            <a:gdLst/>
            <a:ahLst/>
            <a:cxnLst/>
            <a:rect l="l" t="t" r="r" b="b"/>
            <a:pathLst>
              <a:path w="283210" h="106680">
                <a:moveTo>
                  <a:pt x="0" y="95757"/>
                </a:moveTo>
                <a:lnTo>
                  <a:pt x="7874" y="104393"/>
                </a:lnTo>
                <a:lnTo>
                  <a:pt x="16509" y="106552"/>
                </a:lnTo>
                <a:lnTo>
                  <a:pt x="30987" y="105410"/>
                </a:lnTo>
                <a:lnTo>
                  <a:pt x="50800" y="101091"/>
                </a:lnTo>
                <a:lnTo>
                  <a:pt x="72389" y="93217"/>
                </a:lnTo>
                <a:lnTo>
                  <a:pt x="97916" y="81661"/>
                </a:lnTo>
                <a:lnTo>
                  <a:pt x="126364" y="67310"/>
                </a:lnTo>
                <a:lnTo>
                  <a:pt x="151510" y="55752"/>
                </a:lnTo>
                <a:lnTo>
                  <a:pt x="173227" y="45974"/>
                </a:lnTo>
                <a:lnTo>
                  <a:pt x="189737" y="36956"/>
                </a:lnTo>
                <a:lnTo>
                  <a:pt x="207390" y="27686"/>
                </a:lnTo>
                <a:lnTo>
                  <a:pt x="226059" y="19685"/>
                </a:lnTo>
                <a:lnTo>
                  <a:pt x="243331" y="13207"/>
                </a:lnTo>
                <a:lnTo>
                  <a:pt x="256666" y="6730"/>
                </a:lnTo>
                <a:lnTo>
                  <a:pt x="266445" y="0"/>
                </a:lnTo>
              </a:path>
              <a:path w="283210" h="106680">
                <a:moveTo>
                  <a:pt x="282955" y="22987"/>
                </a:moveTo>
                <a:lnTo>
                  <a:pt x="278256" y="31623"/>
                </a:lnTo>
                <a:lnTo>
                  <a:pt x="272922" y="424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77873" y="1901444"/>
            <a:ext cx="1076325" cy="45720"/>
          </a:xfrm>
          <a:custGeom>
            <a:avLst/>
            <a:gdLst/>
            <a:ahLst/>
            <a:cxnLst/>
            <a:rect l="l" t="t" r="r" b="b"/>
            <a:pathLst>
              <a:path w="1076325" h="45719">
                <a:moveTo>
                  <a:pt x="0" y="0"/>
                </a:moveTo>
                <a:lnTo>
                  <a:pt x="0" y="0"/>
                </a:lnTo>
                <a:lnTo>
                  <a:pt x="5333" y="5461"/>
                </a:lnTo>
                <a:lnTo>
                  <a:pt x="19431" y="7619"/>
                </a:lnTo>
                <a:lnTo>
                  <a:pt x="39243" y="8636"/>
                </a:lnTo>
                <a:lnTo>
                  <a:pt x="61087" y="8636"/>
                </a:lnTo>
                <a:lnTo>
                  <a:pt x="83057" y="10541"/>
                </a:lnTo>
                <a:lnTo>
                  <a:pt x="101853" y="14097"/>
                </a:lnTo>
                <a:lnTo>
                  <a:pt x="117347" y="19431"/>
                </a:lnTo>
                <a:lnTo>
                  <a:pt x="130301" y="25907"/>
                </a:lnTo>
                <a:lnTo>
                  <a:pt x="145795" y="32766"/>
                </a:lnTo>
                <a:lnTo>
                  <a:pt x="163068" y="37846"/>
                </a:lnTo>
                <a:lnTo>
                  <a:pt x="183895" y="41148"/>
                </a:lnTo>
                <a:lnTo>
                  <a:pt x="203707" y="38988"/>
                </a:lnTo>
                <a:lnTo>
                  <a:pt x="222122" y="35687"/>
                </a:lnTo>
                <a:lnTo>
                  <a:pt x="239649" y="31368"/>
                </a:lnTo>
                <a:lnTo>
                  <a:pt x="254762" y="25907"/>
                </a:lnTo>
                <a:lnTo>
                  <a:pt x="272414" y="21590"/>
                </a:lnTo>
                <a:lnTo>
                  <a:pt x="290829" y="17272"/>
                </a:lnTo>
                <a:lnTo>
                  <a:pt x="312038" y="15112"/>
                </a:lnTo>
                <a:lnTo>
                  <a:pt x="312038" y="15112"/>
                </a:lnTo>
                <a:lnTo>
                  <a:pt x="332613" y="16256"/>
                </a:lnTo>
                <a:lnTo>
                  <a:pt x="352425" y="20574"/>
                </a:lnTo>
                <a:lnTo>
                  <a:pt x="374395" y="25907"/>
                </a:lnTo>
                <a:lnTo>
                  <a:pt x="392683" y="31368"/>
                </a:lnTo>
                <a:lnTo>
                  <a:pt x="413893" y="36703"/>
                </a:lnTo>
                <a:lnTo>
                  <a:pt x="435482" y="42163"/>
                </a:lnTo>
                <a:lnTo>
                  <a:pt x="460756" y="43306"/>
                </a:lnTo>
                <a:lnTo>
                  <a:pt x="487044" y="41148"/>
                </a:lnTo>
                <a:lnTo>
                  <a:pt x="513333" y="35687"/>
                </a:lnTo>
                <a:lnTo>
                  <a:pt x="537463" y="31368"/>
                </a:lnTo>
                <a:lnTo>
                  <a:pt x="557276" y="27050"/>
                </a:lnTo>
                <a:lnTo>
                  <a:pt x="575563" y="23749"/>
                </a:lnTo>
                <a:lnTo>
                  <a:pt x="595376" y="22732"/>
                </a:lnTo>
                <a:lnTo>
                  <a:pt x="595376" y="22732"/>
                </a:lnTo>
                <a:lnTo>
                  <a:pt x="617346" y="24892"/>
                </a:lnTo>
                <a:lnTo>
                  <a:pt x="640333" y="28067"/>
                </a:lnTo>
                <a:lnTo>
                  <a:pt x="664463" y="33909"/>
                </a:lnTo>
                <a:lnTo>
                  <a:pt x="688594" y="38988"/>
                </a:lnTo>
                <a:lnTo>
                  <a:pt x="713866" y="44323"/>
                </a:lnTo>
                <a:lnTo>
                  <a:pt x="741171" y="45466"/>
                </a:lnTo>
                <a:lnTo>
                  <a:pt x="769619" y="43306"/>
                </a:lnTo>
                <a:lnTo>
                  <a:pt x="796925" y="38988"/>
                </a:lnTo>
                <a:lnTo>
                  <a:pt x="819657" y="35687"/>
                </a:lnTo>
                <a:lnTo>
                  <a:pt x="844169" y="32766"/>
                </a:lnTo>
                <a:lnTo>
                  <a:pt x="870457" y="29210"/>
                </a:lnTo>
                <a:lnTo>
                  <a:pt x="898906" y="25907"/>
                </a:lnTo>
                <a:lnTo>
                  <a:pt x="929513" y="24892"/>
                </a:lnTo>
                <a:lnTo>
                  <a:pt x="956818" y="24892"/>
                </a:lnTo>
                <a:lnTo>
                  <a:pt x="956818" y="24892"/>
                </a:lnTo>
                <a:lnTo>
                  <a:pt x="980947" y="25907"/>
                </a:lnTo>
                <a:lnTo>
                  <a:pt x="1001776" y="27050"/>
                </a:lnTo>
                <a:lnTo>
                  <a:pt x="1021207" y="27050"/>
                </a:lnTo>
                <a:lnTo>
                  <a:pt x="1038859" y="28067"/>
                </a:lnTo>
                <a:lnTo>
                  <a:pt x="1056513" y="29210"/>
                </a:lnTo>
                <a:lnTo>
                  <a:pt x="1075944" y="302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14804" y="2080767"/>
            <a:ext cx="2844800" cy="88900"/>
          </a:xfrm>
          <a:custGeom>
            <a:avLst/>
            <a:gdLst/>
            <a:ahLst/>
            <a:cxnLst/>
            <a:rect l="l" t="t" r="r" b="b"/>
            <a:pathLst>
              <a:path w="2844800" h="88900">
                <a:moveTo>
                  <a:pt x="0" y="45338"/>
                </a:moveTo>
                <a:lnTo>
                  <a:pt x="0" y="45338"/>
                </a:lnTo>
                <a:lnTo>
                  <a:pt x="16509" y="48641"/>
                </a:lnTo>
                <a:lnTo>
                  <a:pt x="35306" y="50800"/>
                </a:lnTo>
                <a:lnTo>
                  <a:pt x="53593" y="52958"/>
                </a:lnTo>
                <a:lnTo>
                  <a:pt x="73406" y="57276"/>
                </a:lnTo>
                <a:lnTo>
                  <a:pt x="92075" y="61594"/>
                </a:lnTo>
                <a:lnTo>
                  <a:pt x="108712" y="67310"/>
                </a:lnTo>
                <a:lnTo>
                  <a:pt x="124840" y="73406"/>
                </a:lnTo>
                <a:lnTo>
                  <a:pt x="139953" y="80263"/>
                </a:lnTo>
                <a:lnTo>
                  <a:pt x="156590" y="86741"/>
                </a:lnTo>
                <a:lnTo>
                  <a:pt x="176402" y="88900"/>
                </a:lnTo>
                <a:lnTo>
                  <a:pt x="176402" y="88900"/>
                </a:lnTo>
                <a:lnTo>
                  <a:pt x="199389" y="87883"/>
                </a:lnTo>
                <a:lnTo>
                  <a:pt x="222503" y="83185"/>
                </a:lnTo>
                <a:lnTo>
                  <a:pt x="241934" y="74549"/>
                </a:lnTo>
                <a:lnTo>
                  <a:pt x="261746" y="66293"/>
                </a:lnTo>
                <a:lnTo>
                  <a:pt x="280415" y="57276"/>
                </a:lnTo>
                <a:lnTo>
                  <a:pt x="297688" y="50800"/>
                </a:lnTo>
                <a:lnTo>
                  <a:pt x="315340" y="46481"/>
                </a:lnTo>
                <a:lnTo>
                  <a:pt x="331850" y="43180"/>
                </a:lnTo>
                <a:lnTo>
                  <a:pt x="348488" y="42163"/>
                </a:lnTo>
                <a:lnTo>
                  <a:pt x="366140" y="41401"/>
                </a:lnTo>
                <a:lnTo>
                  <a:pt x="383413" y="42163"/>
                </a:lnTo>
                <a:lnTo>
                  <a:pt x="404240" y="44323"/>
                </a:lnTo>
                <a:lnTo>
                  <a:pt x="423671" y="47498"/>
                </a:lnTo>
                <a:lnTo>
                  <a:pt x="443483" y="51816"/>
                </a:lnTo>
                <a:lnTo>
                  <a:pt x="464312" y="57276"/>
                </a:lnTo>
                <a:lnTo>
                  <a:pt x="483869" y="62611"/>
                </a:lnTo>
                <a:lnTo>
                  <a:pt x="483869" y="62611"/>
                </a:lnTo>
                <a:lnTo>
                  <a:pt x="505078" y="69468"/>
                </a:lnTo>
                <a:lnTo>
                  <a:pt x="524509" y="74549"/>
                </a:lnTo>
                <a:lnTo>
                  <a:pt x="545338" y="79248"/>
                </a:lnTo>
                <a:lnTo>
                  <a:pt x="566927" y="80263"/>
                </a:lnTo>
                <a:lnTo>
                  <a:pt x="566927" y="80263"/>
                </a:lnTo>
                <a:lnTo>
                  <a:pt x="591438" y="78105"/>
                </a:lnTo>
                <a:lnTo>
                  <a:pt x="614171" y="74549"/>
                </a:lnTo>
                <a:lnTo>
                  <a:pt x="637158" y="69468"/>
                </a:lnTo>
                <a:lnTo>
                  <a:pt x="661288" y="62611"/>
                </a:lnTo>
                <a:lnTo>
                  <a:pt x="685419" y="56133"/>
                </a:lnTo>
                <a:lnTo>
                  <a:pt x="705231" y="50800"/>
                </a:lnTo>
                <a:lnTo>
                  <a:pt x="722502" y="46481"/>
                </a:lnTo>
                <a:lnTo>
                  <a:pt x="741171" y="43180"/>
                </a:lnTo>
                <a:lnTo>
                  <a:pt x="763143" y="41401"/>
                </a:lnTo>
                <a:lnTo>
                  <a:pt x="785113" y="41401"/>
                </a:lnTo>
                <a:lnTo>
                  <a:pt x="785113" y="41401"/>
                </a:lnTo>
                <a:lnTo>
                  <a:pt x="806069" y="42163"/>
                </a:lnTo>
                <a:lnTo>
                  <a:pt x="826515" y="43180"/>
                </a:lnTo>
                <a:lnTo>
                  <a:pt x="846327" y="46481"/>
                </a:lnTo>
                <a:lnTo>
                  <a:pt x="867156" y="49656"/>
                </a:lnTo>
                <a:lnTo>
                  <a:pt x="891285" y="53975"/>
                </a:lnTo>
                <a:lnTo>
                  <a:pt x="914400" y="59817"/>
                </a:lnTo>
                <a:lnTo>
                  <a:pt x="936370" y="66293"/>
                </a:lnTo>
                <a:lnTo>
                  <a:pt x="956818" y="73406"/>
                </a:lnTo>
                <a:lnTo>
                  <a:pt x="976629" y="80263"/>
                </a:lnTo>
                <a:lnTo>
                  <a:pt x="993266" y="86741"/>
                </a:lnTo>
                <a:lnTo>
                  <a:pt x="1010538" y="88900"/>
                </a:lnTo>
                <a:lnTo>
                  <a:pt x="1031366" y="88900"/>
                </a:lnTo>
                <a:lnTo>
                  <a:pt x="1056513" y="86741"/>
                </a:lnTo>
                <a:lnTo>
                  <a:pt x="1082802" y="84581"/>
                </a:lnTo>
                <a:lnTo>
                  <a:pt x="1104772" y="80263"/>
                </a:lnTo>
                <a:lnTo>
                  <a:pt x="1123188" y="77088"/>
                </a:lnTo>
                <a:lnTo>
                  <a:pt x="1142999" y="71247"/>
                </a:lnTo>
                <a:lnTo>
                  <a:pt x="1165986" y="64769"/>
                </a:lnTo>
                <a:lnTo>
                  <a:pt x="1190117" y="58293"/>
                </a:lnTo>
                <a:lnTo>
                  <a:pt x="1212087" y="51816"/>
                </a:lnTo>
                <a:lnTo>
                  <a:pt x="1232916" y="46481"/>
                </a:lnTo>
                <a:lnTo>
                  <a:pt x="1257045" y="42163"/>
                </a:lnTo>
                <a:lnTo>
                  <a:pt x="1279017" y="38862"/>
                </a:lnTo>
                <a:lnTo>
                  <a:pt x="1297432" y="36703"/>
                </a:lnTo>
                <a:lnTo>
                  <a:pt x="1315084" y="35687"/>
                </a:lnTo>
                <a:lnTo>
                  <a:pt x="1333754" y="36703"/>
                </a:lnTo>
                <a:lnTo>
                  <a:pt x="1355344" y="40005"/>
                </a:lnTo>
                <a:lnTo>
                  <a:pt x="1377695" y="43180"/>
                </a:lnTo>
                <a:lnTo>
                  <a:pt x="1401445" y="47498"/>
                </a:lnTo>
                <a:lnTo>
                  <a:pt x="1425574" y="51816"/>
                </a:lnTo>
                <a:lnTo>
                  <a:pt x="1450720" y="58293"/>
                </a:lnTo>
                <a:lnTo>
                  <a:pt x="1473834" y="63754"/>
                </a:lnTo>
                <a:lnTo>
                  <a:pt x="1495424" y="68453"/>
                </a:lnTo>
                <a:lnTo>
                  <a:pt x="1518793" y="71247"/>
                </a:lnTo>
                <a:lnTo>
                  <a:pt x="1542542" y="73406"/>
                </a:lnTo>
                <a:lnTo>
                  <a:pt x="1566671" y="73406"/>
                </a:lnTo>
                <a:lnTo>
                  <a:pt x="1591183" y="71247"/>
                </a:lnTo>
                <a:lnTo>
                  <a:pt x="1612772" y="68453"/>
                </a:lnTo>
                <a:lnTo>
                  <a:pt x="1631442" y="63754"/>
                </a:lnTo>
                <a:lnTo>
                  <a:pt x="1649857" y="57276"/>
                </a:lnTo>
                <a:lnTo>
                  <a:pt x="1670684" y="50800"/>
                </a:lnTo>
                <a:lnTo>
                  <a:pt x="1694815" y="45338"/>
                </a:lnTo>
                <a:lnTo>
                  <a:pt x="1720087" y="41401"/>
                </a:lnTo>
                <a:lnTo>
                  <a:pt x="1743074" y="37845"/>
                </a:lnTo>
                <a:lnTo>
                  <a:pt x="1764030" y="37845"/>
                </a:lnTo>
                <a:lnTo>
                  <a:pt x="1764030" y="37845"/>
                </a:lnTo>
                <a:lnTo>
                  <a:pt x="1783460" y="40005"/>
                </a:lnTo>
                <a:lnTo>
                  <a:pt x="1803272" y="44323"/>
                </a:lnTo>
                <a:lnTo>
                  <a:pt x="1824100" y="48641"/>
                </a:lnTo>
                <a:lnTo>
                  <a:pt x="1844929" y="53975"/>
                </a:lnTo>
                <a:lnTo>
                  <a:pt x="1864359" y="59817"/>
                </a:lnTo>
                <a:lnTo>
                  <a:pt x="1885315" y="63754"/>
                </a:lnTo>
                <a:lnTo>
                  <a:pt x="1907285" y="67310"/>
                </a:lnTo>
                <a:lnTo>
                  <a:pt x="1928113" y="69468"/>
                </a:lnTo>
                <a:lnTo>
                  <a:pt x="1947925" y="69468"/>
                </a:lnTo>
                <a:lnTo>
                  <a:pt x="1964182" y="67310"/>
                </a:lnTo>
                <a:lnTo>
                  <a:pt x="1981834" y="63754"/>
                </a:lnTo>
                <a:lnTo>
                  <a:pt x="2004821" y="58293"/>
                </a:lnTo>
                <a:lnTo>
                  <a:pt x="2026793" y="50800"/>
                </a:lnTo>
                <a:lnTo>
                  <a:pt x="2048763" y="42163"/>
                </a:lnTo>
                <a:lnTo>
                  <a:pt x="2069210" y="33528"/>
                </a:lnTo>
                <a:lnTo>
                  <a:pt x="2090166" y="28067"/>
                </a:lnTo>
                <a:lnTo>
                  <a:pt x="2113153" y="27050"/>
                </a:lnTo>
                <a:lnTo>
                  <a:pt x="2134743" y="28067"/>
                </a:lnTo>
                <a:lnTo>
                  <a:pt x="2155951" y="30987"/>
                </a:lnTo>
                <a:lnTo>
                  <a:pt x="2175763" y="36703"/>
                </a:lnTo>
                <a:lnTo>
                  <a:pt x="2194179" y="43180"/>
                </a:lnTo>
                <a:lnTo>
                  <a:pt x="2213991" y="49656"/>
                </a:lnTo>
                <a:lnTo>
                  <a:pt x="2235581" y="53975"/>
                </a:lnTo>
                <a:lnTo>
                  <a:pt x="2258948" y="55118"/>
                </a:lnTo>
                <a:lnTo>
                  <a:pt x="2258948" y="55118"/>
                </a:lnTo>
                <a:lnTo>
                  <a:pt x="2281682" y="53975"/>
                </a:lnTo>
                <a:lnTo>
                  <a:pt x="2304669" y="50800"/>
                </a:lnTo>
                <a:lnTo>
                  <a:pt x="2326640" y="45338"/>
                </a:lnTo>
                <a:lnTo>
                  <a:pt x="2347595" y="38862"/>
                </a:lnTo>
                <a:lnTo>
                  <a:pt x="2368042" y="32385"/>
                </a:lnTo>
                <a:lnTo>
                  <a:pt x="2387854" y="27050"/>
                </a:lnTo>
                <a:lnTo>
                  <a:pt x="2406522" y="22732"/>
                </a:lnTo>
                <a:lnTo>
                  <a:pt x="2423795" y="20193"/>
                </a:lnTo>
                <a:lnTo>
                  <a:pt x="2442591" y="19431"/>
                </a:lnTo>
                <a:lnTo>
                  <a:pt x="2464561" y="17272"/>
                </a:lnTo>
                <a:lnTo>
                  <a:pt x="2489708" y="13716"/>
                </a:lnTo>
                <a:lnTo>
                  <a:pt x="2511679" y="10794"/>
                </a:lnTo>
                <a:lnTo>
                  <a:pt x="2530474" y="6095"/>
                </a:lnTo>
                <a:lnTo>
                  <a:pt x="2549906" y="1778"/>
                </a:lnTo>
                <a:lnTo>
                  <a:pt x="2572893" y="0"/>
                </a:lnTo>
                <a:lnTo>
                  <a:pt x="2593721" y="0"/>
                </a:lnTo>
                <a:lnTo>
                  <a:pt x="2593721" y="0"/>
                </a:lnTo>
                <a:lnTo>
                  <a:pt x="2612517" y="1143"/>
                </a:lnTo>
                <a:lnTo>
                  <a:pt x="2628646" y="3937"/>
                </a:lnTo>
                <a:lnTo>
                  <a:pt x="2644140" y="9779"/>
                </a:lnTo>
                <a:lnTo>
                  <a:pt x="2659634" y="13716"/>
                </a:lnTo>
                <a:lnTo>
                  <a:pt x="2659634" y="13716"/>
                </a:lnTo>
                <a:lnTo>
                  <a:pt x="2673731" y="20193"/>
                </a:lnTo>
                <a:lnTo>
                  <a:pt x="2689224" y="29844"/>
                </a:lnTo>
                <a:lnTo>
                  <a:pt x="2704592" y="37845"/>
                </a:lnTo>
                <a:lnTo>
                  <a:pt x="2720467" y="44323"/>
                </a:lnTo>
                <a:lnTo>
                  <a:pt x="2738120" y="47498"/>
                </a:lnTo>
                <a:lnTo>
                  <a:pt x="2757932" y="49656"/>
                </a:lnTo>
                <a:lnTo>
                  <a:pt x="2777744" y="49656"/>
                </a:lnTo>
                <a:lnTo>
                  <a:pt x="2777744" y="49656"/>
                </a:lnTo>
                <a:lnTo>
                  <a:pt x="2798572" y="47498"/>
                </a:lnTo>
                <a:lnTo>
                  <a:pt x="2818384" y="44323"/>
                </a:lnTo>
                <a:lnTo>
                  <a:pt x="2831337" y="41401"/>
                </a:lnTo>
                <a:lnTo>
                  <a:pt x="2844672" y="388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29327" y="20883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838960" y="2362961"/>
            <a:ext cx="4117975" cy="106680"/>
          </a:xfrm>
          <a:custGeom>
            <a:avLst/>
            <a:gdLst/>
            <a:ahLst/>
            <a:cxnLst/>
            <a:rect l="l" t="t" r="r" b="b"/>
            <a:pathLst>
              <a:path w="4117975" h="106680">
                <a:moveTo>
                  <a:pt x="0" y="0"/>
                </a:moveTo>
                <a:lnTo>
                  <a:pt x="19812" y="4318"/>
                </a:lnTo>
                <a:lnTo>
                  <a:pt x="34925" y="6476"/>
                </a:lnTo>
                <a:lnTo>
                  <a:pt x="52577" y="10794"/>
                </a:lnTo>
                <a:lnTo>
                  <a:pt x="72008" y="15112"/>
                </a:lnTo>
                <a:lnTo>
                  <a:pt x="93344" y="22732"/>
                </a:lnTo>
                <a:lnTo>
                  <a:pt x="110616" y="29210"/>
                </a:lnTo>
                <a:lnTo>
                  <a:pt x="128269" y="37084"/>
                </a:lnTo>
                <a:lnTo>
                  <a:pt x="146557" y="44704"/>
                </a:lnTo>
                <a:lnTo>
                  <a:pt x="166369" y="51181"/>
                </a:lnTo>
                <a:lnTo>
                  <a:pt x="186181" y="56514"/>
                </a:lnTo>
                <a:lnTo>
                  <a:pt x="208152" y="58674"/>
                </a:lnTo>
                <a:lnTo>
                  <a:pt x="208152" y="58674"/>
                </a:lnTo>
                <a:lnTo>
                  <a:pt x="227964" y="57657"/>
                </a:lnTo>
                <a:lnTo>
                  <a:pt x="248412" y="54356"/>
                </a:lnTo>
                <a:lnTo>
                  <a:pt x="270763" y="51181"/>
                </a:lnTo>
                <a:lnTo>
                  <a:pt x="293496" y="44704"/>
                </a:lnTo>
                <a:lnTo>
                  <a:pt x="318642" y="36068"/>
                </a:lnTo>
                <a:lnTo>
                  <a:pt x="344931" y="26288"/>
                </a:lnTo>
                <a:lnTo>
                  <a:pt x="371220" y="17272"/>
                </a:lnTo>
                <a:lnTo>
                  <a:pt x="398525" y="11937"/>
                </a:lnTo>
                <a:lnTo>
                  <a:pt x="424814" y="9779"/>
                </a:lnTo>
                <a:lnTo>
                  <a:pt x="451103" y="9779"/>
                </a:lnTo>
                <a:lnTo>
                  <a:pt x="477392" y="11937"/>
                </a:lnTo>
                <a:lnTo>
                  <a:pt x="502665" y="16256"/>
                </a:lnTo>
                <a:lnTo>
                  <a:pt x="525652" y="24892"/>
                </a:lnTo>
                <a:lnTo>
                  <a:pt x="546226" y="34925"/>
                </a:lnTo>
                <a:lnTo>
                  <a:pt x="562737" y="43561"/>
                </a:lnTo>
                <a:lnTo>
                  <a:pt x="578231" y="51181"/>
                </a:lnTo>
                <a:lnTo>
                  <a:pt x="594740" y="57657"/>
                </a:lnTo>
                <a:lnTo>
                  <a:pt x="612013" y="64135"/>
                </a:lnTo>
                <a:lnTo>
                  <a:pt x="628269" y="71628"/>
                </a:lnTo>
                <a:lnTo>
                  <a:pt x="644778" y="78486"/>
                </a:lnTo>
                <a:lnTo>
                  <a:pt x="663575" y="83566"/>
                </a:lnTo>
                <a:lnTo>
                  <a:pt x="687704" y="89281"/>
                </a:lnTo>
                <a:lnTo>
                  <a:pt x="715009" y="93344"/>
                </a:lnTo>
                <a:lnTo>
                  <a:pt x="745616" y="94742"/>
                </a:lnTo>
                <a:lnTo>
                  <a:pt x="779779" y="93344"/>
                </a:lnTo>
                <a:lnTo>
                  <a:pt x="809370" y="89281"/>
                </a:lnTo>
                <a:lnTo>
                  <a:pt x="836676" y="83566"/>
                </a:lnTo>
                <a:lnTo>
                  <a:pt x="861567" y="77469"/>
                </a:lnTo>
                <a:lnTo>
                  <a:pt x="886713" y="69468"/>
                </a:lnTo>
                <a:lnTo>
                  <a:pt x="910082" y="62992"/>
                </a:lnTo>
                <a:lnTo>
                  <a:pt x="930656" y="57657"/>
                </a:lnTo>
                <a:lnTo>
                  <a:pt x="949325" y="53339"/>
                </a:lnTo>
                <a:lnTo>
                  <a:pt x="969898" y="50037"/>
                </a:lnTo>
                <a:lnTo>
                  <a:pt x="991869" y="46862"/>
                </a:lnTo>
                <a:lnTo>
                  <a:pt x="1013840" y="45719"/>
                </a:lnTo>
                <a:lnTo>
                  <a:pt x="1033652" y="44704"/>
                </a:lnTo>
                <a:lnTo>
                  <a:pt x="1050163" y="43561"/>
                </a:lnTo>
                <a:lnTo>
                  <a:pt x="1069975" y="43561"/>
                </a:lnTo>
                <a:lnTo>
                  <a:pt x="1090548" y="43561"/>
                </a:lnTo>
                <a:lnTo>
                  <a:pt x="1110360" y="44704"/>
                </a:lnTo>
                <a:lnTo>
                  <a:pt x="1127633" y="46862"/>
                </a:lnTo>
                <a:lnTo>
                  <a:pt x="1144142" y="50037"/>
                </a:lnTo>
                <a:lnTo>
                  <a:pt x="1166114" y="52197"/>
                </a:lnTo>
                <a:lnTo>
                  <a:pt x="1190244" y="55499"/>
                </a:lnTo>
                <a:lnTo>
                  <a:pt x="1212214" y="58674"/>
                </a:lnTo>
                <a:lnTo>
                  <a:pt x="1258951" y="68453"/>
                </a:lnTo>
                <a:lnTo>
                  <a:pt x="1297558" y="80391"/>
                </a:lnTo>
                <a:lnTo>
                  <a:pt x="1315846" y="87122"/>
                </a:lnTo>
                <a:lnTo>
                  <a:pt x="1338198" y="93344"/>
                </a:lnTo>
                <a:lnTo>
                  <a:pt x="1361947" y="98679"/>
                </a:lnTo>
                <a:lnTo>
                  <a:pt x="1389252" y="103378"/>
                </a:lnTo>
                <a:lnTo>
                  <a:pt x="1421384" y="106553"/>
                </a:lnTo>
                <a:lnTo>
                  <a:pt x="1460627" y="106553"/>
                </a:lnTo>
                <a:lnTo>
                  <a:pt x="1503426" y="103378"/>
                </a:lnTo>
                <a:lnTo>
                  <a:pt x="1542668" y="96900"/>
                </a:lnTo>
                <a:lnTo>
                  <a:pt x="1600580" y="81406"/>
                </a:lnTo>
                <a:lnTo>
                  <a:pt x="1655317" y="62992"/>
                </a:lnTo>
                <a:lnTo>
                  <a:pt x="1685925" y="53339"/>
                </a:lnTo>
                <a:lnTo>
                  <a:pt x="1719072" y="45719"/>
                </a:lnTo>
                <a:lnTo>
                  <a:pt x="1748536" y="40386"/>
                </a:lnTo>
                <a:lnTo>
                  <a:pt x="1779142" y="39243"/>
                </a:lnTo>
                <a:lnTo>
                  <a:pt x="1809750" y="40386"/>
                </a:lnTo>
                <a:lnTo>
                  <a:pt x="1836039" y="42163"/>
                </a:lnTo>
                <a:lnTo>
                  <a:pt x="1855851" y="45719"/>
                </a:lnTo>
                <a:lnTo>
                  <a:pt x="1873123" y="49022"/>
                </a:lnTo>
                <a:lnTo>
                  <a:pt x="1888616" y="52197"/>
                </a:lnTo>
                <a:lnTo>
                  <a:pt x="1910588" y="56514"/>
                </a:lnTo>
                <a:lnTo>
                  <a:pt x="1935734" y="61975"/>
                </a:lnTo>
                <a:lnTo>
                  <a:pt x="1962023" y="67310"/>
                </a:lnTo>
                <a:lnTo>
                  <a:pt x="1986152" y="72770"/>
                </a:lnTo>
                <a:lnTo>
                  <a:pt x="2008124" y="78486"/>
                </a:lnTo>
                <a:lnTo>
                  <a:pt x="2025777" y="81406"/>
                </a:lnTo>
                <a:lnTo>
                  <a:pt x="2044191" y="84709"/>
                </a:lnTo>
                <a:lnTo>
                  <a:pt x="2063877" y="87122"/>
                </a:lnTo>
                <a:lnTo>
                  <a:pt x="2081529" y="89281"/>
                </a:lnTo>
                <a:lnTo>
                  <a:pt x="2102104" y="89281"/>
                </a:lnTo>
                <a:lnTo>
                  <a:pt x="2122931" y="87122"/>
                </a:lnTo>
                <a:lnTo>
                  <a:pt x="2168652" y="78486"/>
                </a:lnTo>
                <a:lnTo>
                  <a:pt x="2207260" y="65150"/>
                </a:lnTo>
                <a:lnTo>
                  <a:pt x="2223769" y="58674"/>
                </a:lnTo>
                <a:lnTo>
                  <a:pt x="2243201" y="50037"/>
                </a:lnTo>
                <a:lnTo>
                  <a:pt x="2267712" y="41401"/>
                </a:lnTo>
                <a:lnTo>
                  <a:pt x="2295016" y="33528"/>
                </a:lnTo>
                <a:lnTo>
                  <a:pt x="2321305" y="28067"/>
                </a:lnTo>
                <a:lnTo>
                  <a:pt x="2345054" y="24892"/>
                </a:lnTo>
                <a:lnTo>
                  <a:pt x="2370328" y="24892"/>
                </a:lnTo>
                <a:lnTo>
                  <a:pt x="2394457" y="27431"/>
                </a:lnTo>
                <a:lnTo>
                  <a:pt x="2415286" y="30225"/>
                </a:lnTo>
                <a:lnTo>
                  <a:pt x="2435098" y="34925"/>
                </a:lnTo>
                <a:lnTo>
                  <a:pt x="2455672" y="40386"/>
                </a:lnTo>
                <a:lnTo>
                  <a:pt x="2477516" y="45719"/>
                </a:lnTo>
                <a:lnTo>
                  <a:pt x="2499487" y="51181"/>
                </a:lnTo>
                <a:lnTo>
                  <a:pt x="2525776" y="56514"/>
                </a:lnTo>
                <a:lnTo>
                  <a:pt x="2556382" y="61975"/>
                </a:lnTo>
                <a:lnTo>
                  <a:pt x="2586990" y="65150"/>
                </a:lnTo>
                <a:lnTo>
                  <a:pt x="2614422" y="66293"/>
                </a:lnTo>
                <a:lnTo>
                  <a:pt x="2639567" y="64135"/>
                </a:lnTo>
                <a:lnTo>
                  <a:pt x="2662554" y="59817"/>
                </a:lnTo>
                <a:lnTo>
                  <a:pt x="2683510" y="54356"/>
                </a:lnTo>
                <a:lnTo>
                  <a:pt x="2704338" y="46862"/>
                </a:lnTo>
                <a:lnTo>
                  <a:pt x="2725928" y="38226"/>
                </a:lnTo>
                <a:lnTo>
                  <a:pt x="2749423" y="29210"/>
                </a:lnTo>
                <a:lnTo>
                  <a:pt x="2772029" y="23749"/>
                </a:lnTo>
                <a:lnTo>
                  <a:pt x="2796159" y="20574"/>
                </a:lnTo>
                <a:lnTo>
                  <a:pt x="2796159" y="20574"/>
                </a:lnTo>
                <a:lnTo>
                  <a:pt x="2820289" y="21589"/>
                </a:lnTo>
                <a:lnTo>
                  <a:pt x="2845435" y="27431"/>
                </a:lnTo>
                <a:lnTo>
                  <a:pt x="2869565" y="33528"/>
                </a:lnTo>
                <a:lnTo>
                  <a:pt x="2896997" y="42163"/>
                </a:lnTo>
                <a:lnTo>
                  <a:pt x="2926461" y="52197"/>
                </a:lnTo>
                <a:lnTo>
                  <a:pt x="2958211" y="59817"/>
                </a:lnTo>
                <a:lnTo>
                  <a:pt x="2986659" y="62992"/>
                </a:lnTo>
                <a:lnTo>
                  <a:pt x="3029457" y="58674"/>
                </a:lnTo>
                <a:lnTo>
                  <a:pt x="3074416" y="40386"/>
                </a:lnTo>
                <a:lnTo>
                  <a:pt x="3093212" y="32385"/>
                </a:lnTo>
                <a:lnTo>
                  <a:pt x="3114802" y="26288"/>
                </a:lnTo>
                <a:lnTo>
                  <a:pt x="3138931" y="22732"/>
                </a:lnTo>
                <a:lnTo>
                  <a:pt x="3160903" y="22732"/>
                </a:lnTo>
                <a:lnTo>
                  <a:pt x="3181350" y="24892"/>
                </a:lnTo>
                <a:lnTo>
                  <a:pt x="3201162" y="29210"/>
                </a:lnTo>
                <a:lnTo>
                  <a:pt x="3220974" y="34925"/>
                </a:lnTo>
                <a:lnTo>
                  <a:pt x="3239642" y="41401"/>
                </a:lnTo>
                <a:lnTo>
                  <a:pt x="3256915" y="47879"/>
                </a:lnTo>
                <a:lnTo>
                  <a:pt x="3274567" y="54356"/>
                </a:lnTo>
                <a:lnTo>
                  <a:pt x="3295523" y="57657"/>
                </a:lnTo>
                <a:lnTo>
                  <a:pt x="3318510" y="57657"/>
                </a:lnTo>
                <a:lnTo>
                  <a:pt x="3337941" y="54356"/>
                </a:lnTo>
                <a:lnTo>
                  <a:pt x="3360292" y="50037"/>
                </a:lnTo>
                <a:lnTo>
                  <a:pt x="3384041" y="43561"/>
                </a:lnTo>
                <a:lnTo>
                  <a:pt x="3407410" y="37084"/>
                </a:lnTo>
                <a:lnTo>
                  <a:pt x="3430142" y="30225"/>
                </a:lnTo>
                <a:lnTo>
                  <a:pt x="3455289" y="24892"/>
                </a:lnTo>
                <a:lnTo>
                  <a:pt x="3480562" y="21589"/>
                </a:lnTo>
                <a:lnTo>
                  <a:pt x="3505707" y="21589"/>
                </a:lnTo>
                <a:lnTo>
                  <a:pt x="3528822" y="26288"/>
                </a:lnTo>
                <a:lnTo>
                  <a:pt x="3555111" y="32385"/>
                </a:lnTo>
                <a:lnTo>
                  <a:pt x="3582416" y="41401"/>
                </a:lnTo>
                <a:lnTo>
                  <a:pt x="3608704" y="49022"/>
                </a:lnTo>
                <a:lnTo>
                  <a:pt x="3636010" y="53339"/>
                </a:lnTo>
                <a:lnTo>
                  <a:pt x="3663441" y="54356"/>
                </a:lnTo>
                <a:lnTo>
                  <a:pt x="3689730" y="51181"/>
                </a:lnTo>
                <a:lnTo>
                  <a:pt x="3712717" y="43561"/>
                </a:lnTo>
                <a:lnTo>
                  <a:pt x="3733673" y="36068"/>
                </a:lnTo>
                <a:lnTo>
                  <a:pt x="3751961" y="28067"/>
                </a:lnTo>
                <a:lnTo>
                  <a:pt x="3772916" y="18414"/>
                </a:lnTo>
                <a:lnTo>
                  <a:pt x="3796918" y="10794"/>
                </a:lnTo>
                <a:lnTo>
                  <a:pt x="3817874" y="6476"/>
                </a:lnTo>
                <a:lnTo>
                  <a:pt x="3837304" y="5461"/>
                </a:lnTo>
                <a:lnTo>
                  <a:pt x="3837304" y="5461"/>
                </a:lnTo>
                <a:lnTo>
                  <a:pt x="3855974" y="6476"/>
                </a:lnTo>
                <a:lnTo>
                  <a:pt x="3875786" y="9779"/>
                </a:lnTo>
                <a:lnTo>
                  <a:pt x="3894201" y="15112"/>
                </a:lnTo>
                <a:lnTo>
                  <a:pt x="3915029" y="21589"/>
                </a:lnTo>
                <a:lnTo>
                  <a:pt x="3938142" y="27431"/>
                </a:lnTo>
                <a:lnTo>
                  <a:pt x="3961129" y="30225"/>
                </a:lnTo>
                <a:lnTo>
                  <a:pt x="3987418" y="33528"/>
                </a:lnTo>
                <a:lnTo>
                  <a:pt x="4013707" y="33528"/>
                </a:lnTo>
                <a:lnTo>
                  <a:pt x="4039997" y="33528"/>
                </a:lnTo>
                <a:lnTo>
                  <a:pt x="4066286" y="33528"/>
                </a:lnTo>
                <a:lnTo>
                  <a:pt x="4088256" y="33528"/>
                </a:lnTo>
                <a:lnTo>
                  <a:pt x="4105910" y="33528"/>
                </a:lnTo>
                <a:lnTo>
                  <a:pt x="4117720" y="33528"/>
                </a:lnTo>
              </a:path>
              <a:path w="4117975" h="106680">
                <a:moveTo>
                  <a:pt x="4104766" y="16256"/>
                </a:moveTo>
                <a:lnTo>
                  <a:pt x="4097909" y="205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3966845" cy="616585"/>
            <a:chOff x="1212913" y="774134"/>
            <a:chExt cx="3966845" cy="616585"/>
          </a:xfrm>
        </p:grpSpPr>
        <p:sp>
          <p:nvSpPr>
            <p:cNvPr id="3" name="object 3"/>
            <p:cNvSpPr/>
            <p:nvPr/>
          </p:nvSpPr>
          <p:spPr>
            <a:xfrm>
              <a:off x="1234438" y="774134"/>
              <a:ext cx="3944877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56359" y="792479"/>
              <a:ext cx="369493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834765" cy="475615"/>
            </a:xfrm>
            <a:custGeom>
              <a:avLst/>
              <a:gdLst/>
              <a:ahLst/>
              <a:cxnLst/>
              <a:rect l="l" t="t" r="r" b="b"/>
              <a:pathLst>
                <a:path w="3834765" h="475615">
                  <a:moveTo>
                    <a:pt x="383438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755136" y="475488"/>
                  </a:lnTo>
                  <a:lnTo>
                    <a:pt x="3834384" y="396239"/>
                  </a:lnTo>
                  <a:lnTo>
                    <a:pt x="383438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97281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834765" cy="475615"/>
            </a:xfrm>
            <a:custGeom>
              <a:avLst/>
              <a:gdLst/>
              <a:ahLst/>
              <a:cxnLst/>
              <a:rect l="l" t="t" r="r" b="b"/>
              <a:pathLst>
                <a:path w="3834765" h="475615">
                  <a:moveTo>
                    <a:pt x="3755136" y="475488"/>
                  </a:moveTo>
                  <a:lnTo>
                    <a:pt x="3771011" y="412114"/>
                  </a:lnTo>
                  <a:lnTo>
                    <a:pt x="3834384" y="396239"/>
                  </a:lnTo>
                  <a:lnTo>
                    <a:pt x="375513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834384" y="0"/>
                  </a:lnTo>
                  <a:lnTo>
                    <a:pt x="383438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1295">
              <a:lnSpc>
                <a:spcPct val="100000"/>
              </a:lnSpc>
              <a:spcBef>
                <a:spcPts val="100"/>
              </a:spcBef>
            </a:pPr>
            <a:r>
              <a:rPr spc="-35" dirty="0"/>
              <a:t>Advancement </a:t>
            </a:r>
            <a:r>
              <a:rPr spc="-50" dirty="0"/>
              <a:t>over</a:t>
            </a:r>
            <a:r>
              <a:rPr spc="-25" dirty="0"/>
              <a:t> </a:t>
            </a:r>
            <a:r>
              <a:rPr spc="-40" dirty="0"/>
              <a:t>Amphibians</a:t>
            </a:r>
          </a:p>
          <a:p>
            <a:pPr marL="19050">
              <a:lnSpc>
                <a:spcPct val="100000"/>
              </a:lnSpc>
              <a:spcBef>
                <a:spcPts val="5"/>
              </a:spcBef>
            </a:pPr>
            <a:endParaRPr sz="2150"/>
          </a:p>
          <a:p>
            <a:pPr marL="354965" indent="-323850">
              <a:lnSpc>
                <a:spcPct val="100000"/>
              </a:lnSpc>
              <a:buFont typeface="Noto Sans Symbols"/>
              <a:buChar char="➢"/>
              <a:tabLst>
                <a:tab pos="355600" algn="l"/>
                <a:tab pos="356235" algn="l"/>
              </a:tabLst>
            </a:pPr>
            <a:r>
              <a:rPr sz="1500" b="0" spc="-165" dirty="0">
                <a:solidFill>
                  <a:srgbClr val="000000"/>
                </a:solidFill>
                <a:latin typeface="Arial Black"/>
                <a:cs typeface="Arial Black"/>
              </a:rPr>
              <a:t>Partial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or </a:t>
            </a:r>
            <a:r>
              <a:rPr sz="1500" b="0" spc="-190" dirty="0">
                <a:solidFill>
                  <a:srgbClr val="000000"/>
                </a:solidFill>
                <a:latin typeface="Arial Black"/>
                <a:cs typeface="Arial Black"/>
              </a:rPr>
              <a:t>complete </a:t>
            </a:r>
            <a:r>
              <a:rPr sz="1500" spc="-45" dirty="0">
                <a:solidFill>
                  <a:srgbClr val="CC0000"/>
                </a:solidFill>
              </a:rPr>
              <a:t>division </a:t>
            </a:r>
            <a:r>
              <a:rPr sz="1500" spc="-10" dirty="0">
                <a:solidFill>
                  <a:srgbClr val="CC0000"/>
                </a:solidFill>
              </a:rPr>
              <a:t>of </a:t>
            </a:r>
            <a:r>
              <a:rPr sz="1500" spc="-35" dirty="0">
                <a:solidFill>
                  <a:srgbClr val="CC0000"/>
                </a:solidFill>
              </a:rPr>
              <a:t>ventricle </a:t>
            </a:r>
            <a:r>
              <a:rPr sz="1500" b="0" spc="-130" dirty="0">
                <a:solidFill>
                  <a:srgbClr val="000000"/>
                </a:solidFill>
                <a:latin typeface="Arial Black"/>
                <a:cs typeface="Arial Black"/>
              </a:rPr>
              <a:t>for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separation </a:t>
            </a:r>
            <a:r>
              <a:rPr sz="1500" b="0" spc="-125" dirty="0">
                <a:solidFill>
                  <a:srgbClr val="000000"/>
                </a:solidFill>
                <a:latin typeface="Arial Black"/>
                <a:cs typeface="Arial Black"/>
              </a:rPr>
              <a:t>of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oxygenated</a:t>
            </a:r>
            <a:r>
              <a:rPr sz="1500" b="0" spc="-1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60" dirty="0">
                <a:solidFill>
                  <a:srgbClr val="000000"/>
                </a:solidFill>
                <a:latin typeface="Arial Black"/>
                <a:cs typeface="Arial Black"/>
              </a:rPr>
              <a:t>and</a:t>
            </a:r>
            <a:endParaRPr sz="1500">
              <a:latin typeface="Arial Black"/>
              <a:cs typeface="Arial Black"/>
            </a:endParaRPr>
          </a:p>
          <a:p>
            <a:pPr marL="354965">
              <a:lnSpc>
                <a:spcPct val="100000"/>
              </a:lnSpc>
            </a:pP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deoxygenated </a:t>
            </a:r>
            <a:r>
              <a:rPr sz="1500" b="0" spc="-145" dirty="0">
                <a:solidFill>
                  <a:srgbClr val="000000"/>
                </a:solidFill>
                <a:latin typeface="Arial Black"/>
                <a:cs typeface="Arial Black"/>
              </a:rPr>
              <a:t>blood in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the</a:t>
            </a:r>
            <a:r>
              <a:rPr sz="1500" b="0" spc="-12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heart.</a:t>
            </a:r>
            <a:endParaRPr sz="1500">
              <a:latin typeface="Arial Black"/>
              <a:cs typeface="Arial Black"/>
            </a:endParaRPr>
          </a:p>
          <a:p>
            <a:pPr marL="354965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Noto Sans Symbols"/>
              <a:buChar char="➢"/>
              <a:tabLst>
                <a:tab pos="355600" algn="l"/>
                <a:tab pos="356235" algn="l"/>
              </a:tabLst>
            </a:pPr>
            <a:r>
              <a:rPr sz="1500" spc="-60" dirty="0">
                <a:solidFill>
                  <a:srgbClr val="CC0000"/>
                </a:solidFill>
              </a:rPr>
              <a:t>Eggs </a:t>
            </a:r>
            <a:r>
              <a:rPr sz="1500" spc="30" dirty="0">
                <a:solidFill>
                  <a:srgbClr val="CC0000"/>
                </a:solidFill>
              </a:rPr>
              <a:t>with </a:t>
            </a:r>
            <a:r>
              <a:rPr sz="1500" spc="-50" dirty="0">
                <a:solidFill>
                  <a:srgbClr val="CC0000"/>
                </a:solidFill>
              </a:rPr>
              <a:t>shell </a:t>
            </a:r>
            <a:r>
              <a:rPr sz="1500" b="0" spc="-130" dirty="0">
                <a:solidFill>
                  <a:srgbClr val="000000"/>
                </a:solidFill>
                <a:latin typeface="Arial Black"/>
                <a:cs typeface="Arial Black"/>
              </a:rPr>
              <a:t>for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protection </a:t>
            </a:r>
            <a:r>
              <a:rPr sz="1500" b="0" spc="-155" dirty="0">
                <a:solidFill>
                  <a:srgbClr val="000000"/>
                </a:solidFill>
                <a:latin typeface="Arial Black"/>
                <a:cs typeface="Arial Black"/>
              </a:rPr>
              <a:t>on</a:t>
            </a:r>
            <a:r>
              <a:rPr sz="1500" b="0" spc="-135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55" dirty="0">
                <a:solidFill>
                  <a:srgbClr val="000000"/>
                </a:solidFill>
                <a:latin typeface="Arial Black"/>
                <a:cs typeface="Arial Black"/>
              </a:rPr>
              <a:t>land.</a:t>
            </a:r>
            <a:endParaRPr sz="1500">
              <a:latin typeface="Arial Black"/>
              <a:cs typeface="Arial Black"/>
            </a:endParaRPr>
          </a:p>
          <a:p>
            <a:pPr marL="354965" indent="-323850">
              <a:lnSpc>
                <a:spcPct val="100000"/>
              </a:lnSpc>
              <a:buFont typeface="Noto Sans Symbols"/>
              <a:buChar char="➢"/>
              <a:tabLst>
                <a:tab pos="355600" algn="l"/>
                <a:tab pos="356235" algn="l"/>
              </a:tabLst>
            </a:pPr>
            <a:r>
              <a:rPr sz="1500" b="0" spc="-175" dirty="0">
                <a:solidFill>
                  <a:srgbClr val="000000"/>
                </a:solidFill>
                <a:latin typeface="Arial Black"/>
                <a:cs typeface="Arial Black"/>
              </a:rPr>
              <a:t>Embryonic </a:t>
            </a:r>
            <a:r>
              <a:rPr sz="1500" b="0" spc="-185" dirty="0">
                <a:solidFill>
                  <a:srgbClr val="000000"/>
                </a:solidFill>
                <a:latin typeface="Arial Black"/>
                <a:cs typeface="Arial Black"/>
              </a:rPr>
              <a:t>membranes </a:t>
            </a:r>
            <a:r>
              <a:rPr sz="1500" b="0" spc="-130" dirty="0">
                <a:solidFill>
                  <a:srgbClr val="000000"/>
                </a:solidFill>
                <a:latin typeface="Arial Black"/>
                <a:cs typeface="Arial Black"/>
              </a:rPr>
              <a:t>for </a:t>
            </a:r>
            <a:r>
              <a:rPr sz="1500" spc="-35" dirty="0">
                <a:solidFill>
                  <a:srgbClr val="CC0000"/>
                </a:solidFill>
              </a:rPr>
              <a:t>nourishment, </a:t>
            </a:r>
            <a:r>
              <a:rPr sz="1500" spc="-25" dirty="0">
                <a:solidFill>
                  <a:srgbClr val="CC0000"/>
                </a:solidFill>
              </a:rPr>
              <a:t>respiration </a:t>
            </a:r>
            <a:r>
              <a:rPr sz="1500" spc="-20" dirty="0">
                <a:solidFill>
                  <a:srgbClr val="CC0000"/>
                </a:solidFill>
              </a:rPr>
              <a:t>and </a:t>
            </a:r>
            <a:r>
              <a:rPr sz="1500" spc="-30" dirty="0">
                <a:solidFill>
                  <a:srgbClr val="CC0000"/>
                </a:solidFill>
              </a:rPr>
              <a:t>excretion </a:t>
            </a:r>
            <a:r>
              <a:rPr sz="1500" b="0" spc="-125" dirty="0">
                <a:solidFill>
                  <a:srgbClr val="000000"/>
                </a:solidFill>
                <a:latin typeface="Arial Black"/>
                <a:cs typeface="Arial Black"/>
              </a:rPr>
              <a:t>of</a:t>
            </a:r>
            <a:r>
              <a:rPr sz="1500" b="0" spc="-24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75" dirty="0">
                <a:solidFill>
                  <a:srgbClr val="000000"/>
                </a:solidFill>
                <a:latin typeface="Arial Black"/>
                <a:cs typeface="Arial Black"/>
              </a:rPr>
              <a:t>the</a:t>
            </a:r>
            <a:endParaRPr sz="1500">
              <a:latin typeface="Arial Black"/>
              <a:cs typeface="Arial Black"/>
            </a:endParaRPr>
          </a:p>
          <a:p>
            <a:pPr marL="354965">
              <a:lnSpc>
                <a:spcPct val="100000"/>
              </a:lnSpc>
            </a:pP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embryo </a:t>
            </a:r>
            <a:r>
              <a:rPr sz="1500" b="0" spc="-150" dirty="0">
                <a:solidFill>
                  <a:srgbClr val="000000"/>
                </a:solidFill>
                <a:latin typeface="Arial Black"/>
                <a:cs typeface="Arial Black"/>
              </a:rPr>
              <a:t>within </a:t>
            </a:r>
            <a:r>
              <a:rPr sz="1500" b="0" spc="-170" dirty="0">
                <a:solidFill>
                  <a:srgbClr val="000000"/>
                </a:solidFill>
                <a:latin typeface="Arial Black"/>
                <a:cs typeface="Arial Black"/>
              </a:rPr>
              <a:t>the</a:t>
            </a:r>
            <a:r>
              <a:rPr sz="1500" b="0" spc="-140" dirty="0">
                <a:solidFill>
                  <a:srgbClr val="000000"/>
                </a:solidFill>
                <a:latin typeface="Arial Black"/>
                <a:cs typeface="Arial Black"/>
              </a:rPr>
              <a:t> </a:t>
            </a:r>
            <a:r>
              <a:rPr sz="1500" b="0" spc="-165" dirty="0">
                <a:solidFill>
                  <a:srgbClr val="000000"/>
                </a:solidFill>
                <a:latin typeface="Arial Black"/>
                <a:cs typeface="Arial Black"/>
              </a:rPr>
              <a:t>shell.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757170" y="1661413"/>
            <a:ext cx="2199005" cy="57785"/>
          </a:xfrm>
          <a:custGeom>
            <a:avLst/>
            <a:gdLst/>
            <a:ahLst/>
            <a:cxnLst/>
            <a:rect l="l" t="t" r="r" b="b"/>
            <a:pathLst>
              <a:path w="2199004" h="57785">
                <a:moveTo>
                  <a:pt x="0" y="13335"/>
                </a:moveTo>
                <a:lnTo>
                  <a:pt x="0" y="13335"/>
                </a:lnTo>
                <a:lnTo>
                  <a:pt x="10032" y="12319"/>
                </a:lnTo>
                <a:lnTo>
                  <a:pt x="29844" y="15494"/>
                </a:lnTo>
                <a:lnTo>
                  <a:pt x="43942" y="18414"/>
                </a:lnTo>
                <a:lnTo>
                  <a:pt x="57277" y="24130"/>
                </a:lnTo>
                <a:lnTo>
                  <a:pt x="71247" y="29590"/>
                </a:lnTo>
                <a:lnTo>
                  <a:pt x="86741" y="32765"/>
                </a:lnTo>
                <a:lnTo>
                  <a:pt x="102997" y="34544"/>
                </a:lnTo>
                <a:lnTo>
                  <a:pt x="119506" y="34544"/>
                </a:lnTo>
                <a:lnTo>
                  <a:pt x="137160" y="32765"/>
                </a:lnTo>
                <a:lnTo>
                  <a:pt x="154431" y="28448"/>
                </a:lnTo>
                <a:lnTo>
                  <a:pt x="173228" y="23113"/>
                </a:lnTo>
                <a:lnTo>
                  <a:pt x="190754" y="18414"/>
                </a:lnTo>
                <a:lnTo>
                  <a:pt x="207391" y="14477"/>
                </a:lnTo>
                <a:lnTo>
                  <a:pt x="224662" y="9779"/>
                </a:lnTo>
                <a:lnTo>
                  <a:pt x="243331" y="6476"/>
                </a:lnTo>
                <a:lnTo>
                  <a:pt x="262128" y="5842"/>
                </a:lnTo>
                <a:lnTo>
                  <a:pt x="280797" y="6476"/>
                </a:lnTo>
                <a:lnTo>
                  <a:pt x="299212" y="8636"/>
                </a:lnTo>
                <a:lnTo>
                  <a:pt x="317881" y="12319"/>
                </a:lnTo>
                <a:lnTo>
                  <a:pt x="337693" y="16256"/>
                </a:lnTo>
                <a:lnTo>
                  <a:pt x="354965" y="21971"/>
                </a:lnTo>
                <a:lnTo>
                  <a:pt x="371221" y="27050"/>
                </a:lnTo>
                <a:lnTo>
                  <a:pt x="387731" y="31750"/>
                </a:lnTo>
                <a:lnTo>
                  <a:pt x="405384" y="34544"/>
                </a:lnTo>
                <a:lnTo>
                  <a:pt x="425957" y="36702"/>
                </a:lnTo>
                <a:lnTo>
                  <a:pt x="447167" y="37846"/>
                </a:lnTo>
                <a:lnTo>
                  <a:pt x="447167" y="37846"/>
                </a:lnTo>
                <a:lnTo>
                  <a:pt x="466598" y="36702"/>
                </a:lnTo>
                <a:lnTo>
                  <a:pt x="486410" y="33527"/>
                </a:lnTo>
                <a:lnTo>
                  <a:pt x="506221" y="27050"/>
                </a:lnTo>
                <a:lnTo>
                  <a:pt x="526669" y="19431"/>
                </a:lnTo>
                <a:lnTo>
                  <a:pt x="548640" y="13335"/>
                </a:lnTo>
                <a:lnTo>
                  <a:pt x="569594" y="7620"/>
                </a:lnTo>
                <a:lnTo>
                  <a:pt x="569594" y="7620"/>
                </a:lnTo>
                <a:lnTo>
                  <a:pt x="591439" y="3683"/>
                </a:lnTo>
                <a:lnTo>
                  <a:pt x="614553" y="1143"/>
                </a:lnTo>
                <a:lnTo>
                  <a:pt x="635381" y="0"/>
                </a:lnTo>
                <a:lnTo>
                  <a:pt x="655955" y="1143"/>
                </a:lnTo>
                <a:lnTo>
                  <a:pt x="676782" y="3683"/>
                </a:lnTo>
                <a:lnTo>
                  <a:pt x="695197" y="7620"/>
                </a:lnTo>
                <a:lnTo>
                  <a:pt x="713867" y="10795"/>
                </a:lnTo>
                <a:lnTo>
                  <a:pt x="730504" y="15494"/>
                </a:lnTo>
                <a:lnTo>
                  <a:pt x="747014" y="19431"/>
                </a:lnTo>
                <a:lnTo>
                  <a:pt x="763524" y="24892"/>
                </a:lnTo>
                <a:lnTo>
                  <a:pt x="781939" y="29590"/>
                </a:lnTo>
                <a:lnTo>
                  <a:pt x="801751" y="33527"/>
                </a:lnTo>
                <a:lnTo>
                  <a:pt x="821563" y="37846"/>
                </a:lnTo>
                <a:lnTo>
                  <a:pt x="840994" y="39243"/>
                </a:lnTo>
                <a:lnTo>
                  <a:pt x="862965" y="39243"/>
                </a:lnTo>
                <a:lnTo>
                  <a:pt x="884935" y="36702"/>
                </a:lnTo>
                <a:lnTo>
                  <a:pt x="908684" y="33527"/>
                </a:lnTo>
                <a:lnTo>
                  <a:pt x="933195" y="29590"/>
                </a:lnTo>
                <a:lnTo>
                  <a:pt x="957199" y="23113"/>
                </a:lnTo>
                <a:lnTo>
                  <a:pt x="979932" y="16256"/>
                </a:lnTo>
                <a:lnTo>
                  <a:pt x="1005458" y="10795"/>
                </a:lnTo>
                <a:lnTo>
                  <a:pt x="1029207" y="7620"/>
                </a:lnTo>
                <a:lnTo>
                  <a:pt x="1054481" y="5842"/>
                </a:lnTo>
                <a:lnTo>
                  <a:pt x="1078610" y="2159"/>
                </a:lnTo>
                <a:lnTo>
                  <a:pt x="1101597" y="2159"/>
                </a:lnTo>
                <a:lnTo>
                  <a:pt x="1101597" y="2159"/>
                </a:lnTo>
                <a:lnTo>
                  <a:pt x="1122553" y="3683"/>
                </a:lnTo>
                <a:lnTo>
                  <a:pt x="1145540" y="5842"/>
                </a:lnTo>
                <a:lnTo>
                  <a:pt x="1169289" y="7620"/>
                </a:lnTo>
                <a:lnTo>
                  <a:pt x="1191641" y="10795"/>
                </a:lnTo>
                <a:lnTo>
                  <a:pt x="1213231" y="16256"/>
                </a:lnTo>
                <a:lnTo>
                  <a:pt x="1235202" y="21971"/>
                </a:lnTo>
                <a:lnTo>
                  <a:pt x="1258189" y="27050"/>
                </a:lnTo>
                <a:lnTo>
                  <a:pt x="1280921" y="32765"/>
                </a:lnTo>
                <a:lnTo>
                  <a:pt x="1302131" y="36702"/>
                </a:lnTo>
                <a:lnTo>
                  <a:pt x="1323720" y="40386"/>
                </a:lnTo>
                <a:lnTo>
                  <a:pt x="1345692" y="41401"/>
                </a:lnTo>
                <a:lnTo>
                  <a:pt x="1369821" y="40386"/>
                </a:lnTo>
                <a:lnTo>
                  <a:pt x="1392808" y="36702"/>
                </a:lnTo>
                <a:lnTo>
                  <a:pt x="1414780" y="32765"/>
                </a:lnTo>
                <a:lnTo>
                  <a:pt x="1435734" y="27050"/>
                </a:lnTo>
                <a:lnTo>
                  <a:pt x="1457325" y="21971"/>
                </a:lnTo>
                <a:lnTo>
                  <a:pt x="1479295" y="16256"/>
                </a:lnTo>
                <a:lnTo>
                  <a:pt x="1503426" y="12319"/>
                </a:lnTo>
                <a:lnTo>
                  <a:pt x="1528571" y="7620"/>
                </a:lnTo>
                <a:lnTo>
                  <a:pt x="1554860" y="5842"/>
                </a:lnTo>
                <a:lnTo>
                  <a:pt x="1578991" y="5842"/>
                </a:lnTo>
                <a:lnTo>
                  <a:pt x="1578991" y="5842"/>
                </a:lnTo>
                <a:lnTo>
                  <a:pt x="1601978" y="6476"/>
                </a:lnTo>
                <a:lnTo>
                  <a:pt x="1624710" y="8636"/>
                </a:lnTo>
                <a:lnTo>
                  <a:pt x="1648079" y="13335"/>
                </a:lnTo>
                <a:lnTo>
                  <a:pt x="1668653" y="18414"/>
                </a:lnTo>
                <a:lnTo>
                  <a:pt x="1688465" y="24130"/>
                </a:lnTo>
                <a:lnTo>
                  <a:pt x="1706118" y="29590"/>
                </a:lnTo>
                <a:lnTo>
                  <a:pt x="1721484" y="35687"/>
                </a:lnTo>
                <a:lnTo>
                  <a:pt x="1738757" y="42545"/>
                </a:lnTo>
                <a:lnTo>
                  <a:pt x="1756409" y="47879"/>
                </a:lnTo>
                <a:lnTo>
                  <a:pt x="1773682" y="52959"/>
                </a:lnTo>
                <a:lnTo>
                  <a:pt x="1791334" y="56514"/>
                </a:lnTo>
                <a:lnTo>
                  <a:pt x="1812290" y="57658"/>
                </a:lnTo>
                <a:lnTo>
                  <a:pt x="1838579" y="57658"/>
                </a:lnTo>
                <a:lnTo>
                  <a:pt x="1862708" y="55499"/>
                </a:lnTo>
                <a:lnTo>
                  <a:pt x="1882140" y="51943"/>
                </a:lnTo>
                <a:lnTo>
                  <a:pt x="1901952" y="47879"/>
                </a:lnTo>
                <a:lnTo>
                  <a:pt x="1921637" y="43180"/>
                </a:lnTo>
                <a:lnTo>
                  <a:pt x="1940052" y="39243"/>
                </a:lnTo>
                <a:lnTo>
                  <a:pt x="1959864" y="34544"/>
                </a:lnTo>
                <a:lnTo>
                  <a:pt x="1979676" y="32765"/>
                </a:lnTo>
                <a:lnTo>
                  <a:pt x="1998345" y="31750"/>
                </a:lnTo>
                <a:lnTo>
                  <a:pt x="2018157" y="30607"/>
                </a:lnTo>
                <a:lnTo>
                  <a:pt x="2035429" y="30607"/>
                </a:lnTo>
                <a:lnTo>
                  <a:pt x="2054225" y="30607"/>
                </a:lnTo>
                <a:lnTo>
                  <a:pt x="2072894" y="30607"/>
                </a:lnTo>
                <a:lnTo>
                  <a:pt x="2091563" y="31750"/>
                </a:lnTo>
                <a:lnTo>
                  <a:pt x="2110994" y="31750"/>
                </a:lnTo>
                <a:lnTo>
                  <a:pt x="2128647" y="31750"/>
                </a:lnTo>
                <a:lnTo>
                  <a:pt x="2147443" y="31750"/>
                </a:lnTo>
                <a:lnTo>
                  <a:pt x="2165731" y="32765"/>
                </a:lnTo>
                <a:lnTo>
                  <a:pt x="2184527" y="33527"/>
                </a:lnTo>
                <a:lnTo>
                  <a:pt x="2198497" y="3454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94910" y="1303273"/>
            <a:ext cx="393065" cy="177165"/>
          </a:xfrm>
          <a:custGeom>
            <a:avLst/>
            <a:gdLst/>
            <a:ahLst/>
            <a:cxnLst/>
            <a:rect l="l" t="t" r="r" b="b"/>
            <a:pathLst>
              <a:path w="393064" h="177165">
                <a:moveTo>
                  <a:pt x="0" y="140080"/>
                </a:moveTo>
                <a:lnTo>
                  <a:pt x="6476" y="160527"/>
                </a:lnTo>
                <a:lnTo>
                  <a:pt x="16255" y="171323"/>
                </a:lnTo>
                <a:lnTo>
                  <a:pt x="31623" y="176784"/>
                </a:lnTo>
                <a:lnTo>
                  <a:pt x="50418" y="173862"/>
                </a:lnTo>
                <a:lnTo>
                  <a:pt x="89662" y="153035"/>
                </a:lnTo>
                <a:lnTo>
                  <a:pt x="125984" y="123825"/>
                </a:lnTo>
                <a:lnTo>
                  <a:pt x="146558" y="106552"/>
                </a:lnTo>
                <a:lnTo>
                  <a:pt x="168783" y="91059"/>
                </a:lnTo>
                <a:lnTo>
                  <a:pt x="189356" y="76708"/>
                </a:lnTo>
                <a:lnTo>
                  <a:pt x="207010" y="65912"/>
                </a:lnTo>
                <a:lnTo>
                  <a:pt x="223519" y="56134"/>
                </a:lnTo>
                <a:lnTo>
                  <a:pt x="239775" y="46482"/>
                </a:lnTo>
                <a:lnTo>
                  <a:pt x="254888" y="37719"/>
                </a:lnTo>
                <a:lnTo>
                  <a:pt x="254888" y="37719"/>
                </a:lnTo>
                <a:lnTo>
                  <a:pt x="269239" y="29083"/>
                </a:lnTo>
                <a:lnTo>
                  <a:pt x="284352" y="20447"/>
                </a:lnTo>
                <a:lnTo>
                  <a:pt x="297688" y="12953"/>
                </a:lnTo>
                <a:lnTo>
                  <a:pt x="310006" y="7238"/>
                </a:lnTo>
              </a:path>
              <a:path w="393064" h="177165">
                <a:moveTo>
                  <a:pt x="385190" y="0"/>
                </a:moveTo>
                <a:lnTo>
                  <a:pt x="385190" y="0"/>
                </a:lnTo>
                <a:lnTo>
                  <a:pt x="393064" y="1181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3989" y="2118613"/>
            <a:ext cx="1137285" cy="77470"/>
          </a:xfrm>
          <a:custGeom>
            <a:avLst/>
            <a:gdLst/>
            <a:ahLst/>
            <a:cxnLst/>
            <a:rect l="l" t="t" r="r" b="b"/>
            <a:pathLst>
              <a:path w="1137285" h="77469">
                <a:moveTo>
                  <a:pt x="0" y="40386"/>
                </a:moveTo>
                <a:lnTo>
                  <a:pt x="0" y="40386"/>
                </a:lnTo>
                <a:lnTo>
                  <a:pt x="4318" y="34543"/>
                </a:lnTo>
                <a:lnTo>
                  <a:pt x="18668" y="33528"/>
                </a:lnTo>
                <a:lnTo>
                  <a:pt x="36322" y="34543"/>
                </a:lnTo>
                <a:lnTo>
                  <a:pt x="54737" y="38227"/>
                </a:lnTo>
                <a:lnTo>
                  <a:pt x="71247" y="45339"/>
                </a:lnTo>
                <a:lnTo>
                  <a:pt x="86360" y="52197"/>
                </a:lnTo>
                <a:lnTo>
                  <a:pt x="100711" y="59817"/>
                </a:lnTo>
                <a:lnTo>
                  <a:pt x="116967" y="67310"/>
                </a:lnTo>
                <a:lnTo>
                  <a:pt x="134619" y="73787"/>
                </a:lnTo>
                <a:lnTo>
                  <a:pt x="152908" y="77089"/>
                </a:lnTo>
                <a:lnTo>
                  <a:pt x="171704" y="77089"/>
                </a:lnTo>
                <a:lnTo>
                  <a:pt x="191516" y="72771"/>
                </a:lnTo>
                <a:lnTo>
                  <a:pt x="211328" y="66293"/>
                </a:lnTo>
                <a:lnTo>
                  <a:pt x="228600" y="56515"/>
                </a:lnTo>
                <a:lnTo>
                  <a:pt x="245110" y="46862"/>
                </a:lnTo>
                <a:lnTo>
                  <a:pt x="261619" y="36703"/>
                </a:lnTo>
                <a:lnTo>
                  <a:pt x="277113" y="28448"/>
                </a:lnTo>
                <a:lnTo>
                  <a:pt x="292227" y="20574"/>
                </a:lnTo>
                <a:lnTo>
                  <a:pt x="307721" y="16256"/>
                </a:lnTo>
                <a:lnTo>
                  <a:pt x="322834" y="14097"/>
                </a:lnTo>
                <a:lnTo>
                  <a:pt x="339090" y="14097"/>
                </a:lnTo>
                <a:lnTo>
                  <a:pt x="356743" y="15112"/>
                </a:lnTo>
                <a:lnTo>
                  <a:pt x="375412" y="15112"/>
                </a:lnTo>
                <a:lnTo>
                  <a:pt x="394208" y="16256"/>
                </a:lnTo>
                <a:lnTo>
                  <a:pt x="409321" y="20574"/>
                </a:lnTo>
                <a:lnTo>
                  <a:pt x="424815" y="25908"/>
                </a:lnTo>
                <a:lnTo>
                  <a:pt x="440944" y="32385"/>
                </a:lnTo>
                <a:lnTo>
                  <a:pt x="458597" y="40386"/>
                </a:lnTo>
                <a:lnTo>
                  <a:pt x="477266" y="49022"/>
                </a:lnTo>
                <a:lnTo>
                  <a:pt x="498221" y="55499"/>
                </a:lnTo>
                <a:lnTo>
                  <a:pt x="516509" y="60833"/>
                </a:lnTo>
                <a:lnTo>
                  <a:pt x="534162" y="64135"/>
                </a:lnTo>
                <a:lnTo>
                  <a:pt x="550799" y="64135"/>
                </a:lnTo>
                <a:lnTo>
                  <a:pt x="550799" y="64135"/>
                </a:lnTo>
                <a:lnTo>
                  <a:pt x="566928" y="60833"/>
                </a:lnTo>
                <a:lnTo>
                  <a:pt x="584581" y="55499"/>
                </a:lnTo>
                <a:lnTo>
                  <a:pt x="601218" y="47879"/>
                </a:lnTo>
                <a:lnTo>
                  <a:pt x="617347" y="39243"/>
                </a:lnTo>
                <a:lnTo>
                  <a:pt x="635000" y="32385"/>
                </a:lnTo>
                <a:lnTo>
                  <a:pt x="653415" y="25908"/>
                </a:lnTo>
                <a:lnTo>
                  <a:pt x="672084" y="20574"/>
                </a:lnTo>
                <a:lnTo>
                  <a:pt x="689737" y="18415"/>
                </a:lnTo>
                <a:lnTo>
                  <a:pt x="708406" y="18415"/>
                </a:lnTo>
                <a:lnTo>
                  <a:pt x="726821" y="20574"/>
                </a:lnTo>
                <a:lnTo>
                  <a:pt x="744474" y="24892"/>
                </a:lnTo>
                <a:lnTo>
                  <a:pt x="764286" y="29591"/>
                </a:lnTo>
                <a:lnTo>
                  <a:pt x="781558" y="33528"/>
                </a:lnTo>
                <a:lnTo>
                  <a:pt x="798068" y="38227"/>
                </a:lnTo>
                <a:lnTo>
                  <a:pt x="815721" y="41402"/>
                </a:lnTo>
                <a:lnTo>
                  <a:pt x="834390" y="42545"/>
                </a:lnTo>
                <a:lnTo>
                  <a:pt x="851662" y="39243"/>
                </a:lnTo>
                <a:lnTo>
                  <a:pt x="851662" y="39243"/>
                </a:lnTo>
                <a:lnTo>
                  <a:pt x="871474" y="33528"/>
                </a:lnTo>
                <a:lnTo>
                  <a:pt x="890269" y="25908"/>
                </a:lnTo>
                <a:lnTo>
                  <a:pt x="908558" y="17272"/>
                </a:lnTo>
                <a:lnTo>
                  <a:pt x="926211" y="8636"/>
                </a:lnTo>
                <a:lnTo>
                  <a:pt x="943483" y="2159"/>
                </a:lnTo>
                <a:lnTo>
                  <a:pt x="963294" y="1143"/>
                </a:lnTo>
                <a:lnTo>
                  <a:pt x="963294" y="1143"/>
                </a:lnTo>
                <a:lnTo>
                  <a:pt x="982091" y="2159"/>
                </a:lnTo>
                <a:lnTo>
                  <a:pt x="1000760" y="4318"/>
                </a:lnTo>
                <a:lnTo>
                  <a:pt x="1018032" y="7620"/>
                </a:lnTo>
                <a:lnTo>
                  <a:pt x="1035685" y="10795"/>
                </a:lnTo>
                <a:lnTo>
                  <a:pt x="1054100" y="11937"/>
                </a:lnTo>
                <a:lnTo>
                  <a:pt x="1071626" y="11937"/>
                </a:lnTo>
                <a:lnTo>
                  <a:pt x="1089279" y="11937"/>
                </a:lnTo>
                <a:lnTo>
                  <a:pt x="1089279" y="11937"/>
                </a:lnTo>
                <a:lnTo>
                  <a:pt x="1105916" y="9779"/>
                </a:lnTo>
                <a:lnTo>
                  <a:pt x="1118870" y="7620"/>
                </a:lnTo>
                <a:lnTo>
                  <a:pt x="1129665" y="5461"/>
                </a:lnTo>
                <a:lnTo>
                  <a:pt x="113715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22626" y="2340101"/>
            <a:ext cx="4767580" cy="83820"/>
          </a:xfrm>
          <a:custGeom>
            <a:avLst/>
            <a:gdLst/>
            <a:ahLst/>
            <a:cxnLst/>
            <a:rect l="l" t="t" r="r" b="b"/>
            <a:pathLst>
              <a:path w="4767580" h="83819">
                <a:moveTo>
                  <a:pt x="0" y="16510"/>
                </a:moveTo>
                <a:lnTo>
                  <a:pt x="7238" y="18669"/>
                </a:lnTo>
                <a:lnTo>
                  <a:pt x="20574" y="19812"/>
                </a:lnTo>
                <a:lnTo>
                  <a:pt x="35941" y="22987"/>
                </a:lnTo>
                <a:lnTo>
                  <a:pt x="52197" y="28448"/>
                </a:lnTo>
                <a:lnTo>
                  <a:pt x="67691" y="34925"/>
                </a:lnTo>
                <a:lnTo>
                  <a:pt x="85343" y="43561"/>
                </a:lnTo>
                <a:lnTo>
                  <a:pt x="102616" y="52197"/>
                </a:lnTo>
                <a:lnTo>
                  <a:pt x="122428" y="62230"/>
                </a:lnTo>
                <a:lnTo>
                  <a:pt x="144018" y="70866"/>
                </a:lnTo>
                <a:lnTo>
                  <a:pt x="164846" y="77343"/>
                </a:lnTo>
                <a:lnTo>
                  <a:pt x="186181" y="81661"/>
                </a:lnTo>
                <a:lnTo>
                  <a:pt x="205612" y="83820"/>
                </a:lnTo>
                <a:lnTo>
                  <a:pt x="224281" y="83820"/>
                </a:lnTo>
                <a:lnTo>
                  <a:pt x="241935" y="81661"/>
                </a:lnTo>
                <a:lnTo>
                  <a:pt x="262381" y="78486"/>
                </a:lnTo>
                <a:lnTo>
                  <a:pt x="285496" y="73025"/>
                </a:lnTo>
                <a:lnTo>
                  <a:pt x="305307" y="67691"/>
                </a:lnTo>
                <a:lnTo>
                  <a:pt x="328294" y="60071"/>
                </a:lnTo>
                <a:lnTo>
                  <a:pt x="353568" y="51054"/>
                </a:lnTo>
                <a:lnTo>
                  <a:pt x="376174" y="41402"/>
                </a:lnTo>
                <a:lnTo>
                  <a:pt x="399542" y="33782"/>
                </a:lnTo>
                <a:lnTo>
                  <a:pt x="423418" y="28448"/>
                </a:lnTo>
                <a:lnTo>
                  <a:pt x="445262" y="25146"/>
                </a:lnTo>
                <a:lnTo>
                  <a:pt x="470535" y="21971"/>
                </a:lnTo>
                <a:lnTo>
                  <a:pt x="495681" y="19812"/>
                </a:lnTo>
                <a:lnTo>
                  <a:pt x="517651" y="19812"/>
                </a:lnTo>
                <a:lnTo>
                  <a:pt x="540765" y="21971"/>
                </a:lnTo>
                <a:lnTo>
                  <a:pt x="567054" y="25146"/>
                </a:lnTo>
                <a:lnTo>
                  <a:pt x="589661" y="28448"/>
                </a:lnTo>
                <a:lnTo>
                  <a:pt x="614172" y="33782"/>
                </a:lnTo>
                <a:lnTo>
                  <a:pt x="636777" y="41402"/>
                </a:lnTo>
                <a:lnTo>
                  <a:pt x="658749" y="50292"/>
                </a:lnTo>
                <a:lnTo>
                  <a:pt x="681863" y="56515"/>
                </a:lnTo>
                <a:lnTo>
                  <a:pt x="707009" y="64389"/>
                </a:lnTo>
                <a:lnTo>
                  <a:pt x="731138" y="72009"/>
                </a:lnTo>
                <a:lnTo>
                  <a:pt x="758189" y="77343"/>
                </a:lnTo>
                <a:lnTo>
                  <a:pt x="784860" y="80645"/>
                </a:lnTo>
                <a:lnTo>
                  <a:pt x="807847" y="82804"/>
                </a:lnTo>
                <a:lnTo>
                  <a:pt x="834136" y="82804"/>
                </a:lnTo>
                <a:lnTo>
                  <a:pt x="860044" y="80645"/>
                </a:lnTo>
                <a:lnTo>
                  <a:pt x="885571" y="77343"/>
                </a:lnTo>
                <a:lnTo>
                  <a:pt x="908685" y="73025"/>
                </a:lnTo>
                <a:lnTo>
                  <a:pt x="930275" y="66548"/>
                </a:lnTo>
                <a:lnTo>
                  <a:pt x="953262" y="60071"/>
                </a:lnTo>
                <a:lnTo>
                  <a:pt x="977391" y="52197"/>
                </a:lnTo>
                <a:lnTo>
                  <a:pt x="1006983" y="41402"/>
                </a:lnTo>
                <a:lnTo>
                  <a:pt x="1045083" y="30607"/>
                </a:lnTo>
                <a:lnTo>
                  <a:pt x="1085723" y="20828"/>
                </a:lnTo>
                <a:lnTo>
                  <a:pt x="1127506" y="15494"/>
                </a:lnTo>
                <a:lnTo>
                  <a:pt x="1160272" y="12954"/>
                </a:lnTo>
                <a:lnTo>
                  <a:pt x="1184402" y="12954"/>
                </a:lnTo>
                <a:lnTo>
                  <a:pt x="1203833" y="14351"/>
                </a:lnTo>
                <a:lnTo>
                  <a:pt x="1220343" y="15494"/>
                </a:lnTo>
                <a:lnTo>
                  <a:pt x="1235837" y="17653"/>
                </a:lnTo>
                <a:lnTo>
                  <a:pt x="1253489" y="21971"/>
                </a:lnTo>
                <a:lnTo>
                  <a:pt x="1276223" y="27305"/>
                </a:lnTo>
                <a:lnTo>
                  <a:pt x="1304671" y="33782"/>
                </a:lnTo>
                <a:lnTo>
                  <a:pt x="1333119" y="41402"/>
                </a:lnTo>
                <a:lnTo>
                  <a:pt x="1361566" y="51054"/>
                </a:lnTo>
                <a:lnTo>
                  <a:pt x="1386713" y="59055"/>
                </a:lnTo>
                <a:lnTo>
                  <a:pt x="1408684" y="65151"/>
                </a:lnTo>
                <a:lnTo>
                  <a:pt x="1428496" y="68707"/>
                </a:lnTo>
                <a:lnTo>
                  <a:pt x="1451483" y="72009"/>
                </a:lnTo>
                <a:lnTo>
                  <a:pt x="1479931" y="73025"/>
                </a:lnTo>
                <a:lnTo>
                  <a:pt x="1514856" y="70866"/>
                </a:lnTo>
                <a:lnTo>
                  <a:pt x="1555623" y="64389"/>
                </a:lnTo>
                <a:lnTo>
                  <a:pt x="1598422" y="54356"/>
                </a:lnTo>
                <a:lnTo>
                  <a:pt x="1638681" y="41402"/>
                </a:lnTo>
                <a:lnTo>
                  <a:pt x="1677924" y="31623"/>
                </a:lnTo>
                <a:lnTo>
                  <a:pt x="1715389" y="22987"/>
                </a:lnTo>
                <a:lnTo>
                  <a:pt x="1750314" y="17653"/>
                </a:lnTo>
                <a:lnTo>
                  <a:pt x="1780921" y="15494"/>
                </a:lnTo>
                <a:lnTo>
                  <a:pt x="1803908" y="14351"/>
                </a:lnTo>
                <a:lnTo>
                  <a:pt x="1822703" y="15494"/>
                </a:lnTo>
                <a:lnTo>
                  <a:pt x="1839214" y="17653"/>
                </a:lnTo>
                <a:lnTo>
                  <a:pt x="1857628" y="20828"/>
                </a:lnTo>
                <a:lnTo>
                  <a:pt x="1879600" y="25146"/>
                </a:lnTo>
                <a:lnTo>
                  <a:pt x="1899031" y="29464"/>
                </a:lnTo>
                <a:lnTo>
                  <a:pt x="1921383" y="34925"/>
                </a:lnTo>
                <a:lnTo>
                  <a:pt x="1946148" y="41402"/>
                </a:lnTo>
                <a:lnTo>
                  <a:pt x="1972437" y="49276"/>
                </a:lnTo>
                <a:lnTo>
                  <a:pt x="1996948" y="56515"/>
                </a:lnTo>
                <a:lnTo>
                  <a:pt x="2018538" y="62230"/>
                </a:lnTo>
                <a:lnTo>
                  <a:pt x="2038350" y="65151"/>
                </a:lnTo>
                <a:lnTo>
                  <a:pt x="2057781" y="66548"/>
                </a:lnTo>
                <a:lnTo>
                  <a:pt x="2076450" y="67691"/>
                </a:lnTo>
                <a:lnTo>
                  <a:pt x="2097659" y="64389"/>
                </a:lnTo>
                <a:lnTo>
                  <a:pt x="2152141" y="52197"/>
                </a:lnTo>
                <a:lnTo>
                  <a:pt x="2206752" y="33782"/>
                </a:lnTo>
                <a:lnTo>
                  <a:pt x="2228723" y="25146"/>
                </a:lnTo>
                <a:lnTo>
                  <a:pt x="2249678" y="17653"/>
                </a:lnTo>
                <a:lnTo>
                  <a:pt x="2271268" y="10033"/>
                </a:lnTo>
                <a:lnTo>
                  <a:pt x="2296795" y="4318"/>
                </a:lnTo>
                <a:lnTo>
                  <a:pt x="2325243" y="1016"/>
                </a:lnTo>
                <a:lnTo>
                  <a:pt x="2352548" y="0"/>
                </a:lnTo>
                <a:lnTo>
                  <a:pt x="2374138" y="0"/>
                </a:lnTo>
                <a:lnTo>
                  <a:pt x="2395474" y="3175"/>
                </a:lnTo>
                <a:lnTo>
                  <a:pt x="2415921" y="7874"/>
                </a:lnTo>
                <a:lnTo>
                  <a:pt x="2436876" y="11811"/>
                </a:lnTo>
                <a:lnTo>
                  <a:pt x="2456307" y="18669"/>
                </a:lnTo>
                <a:lnTo>
                  <a:pt x="2478659" y="28448"/>
                </a:lnTo>
                <a:lnTo>
                  <a:pt x="2502408" y="37084"/>
                </a:lnTo>
                <a:lnTo>
                  <a:pt x="2528697" y="41402"/>
                </a:lnTo>
                <a:lnTo>
                  <a:pt x="2556002" y="43561"/>
                </a:lnTo>
                <a:lnTo>
                  <a:pt x="2581529" y="40259"/>
                </a:lnTo>
                <a:lnTo>
                  <a:pt x="2602103" y="34925"/>
                </a:lnTo>
                <a:lnTo>
                  <a:pt x="2625090" y="28448"/>
                </a:lnTo>
                <a:lnTo>
                  <a:pt x="2647061" y="21971"/>
                </a:lnTo>
                <a:lnTo>
                  <a:pt x="2666873" y="16510"/>
                </a:lnTo>
                <a:lnTo>
                  <a:pt x="2685288" y="12954"/>
                </a:lnTo>
                <a:lnTo>
                  <a:pt x="2703957" y="12954"/>
                </a:lnTo>
                <a:lnTo>
                  <a:pt x="2724785" y="17653"/>
                </a:lnTo>
                <a:lnTo>
                  <a:pt x="2743200" y="22987"/>
                </a:lnTo>
                <a:lnTo>
                  <a:pt x="2760853" y="30607"/>
                </a:lnTo>
                <a:lnTo>
                  <a:pt x="2779522" y="39243"/>
                </a:lnTo>
                <a:lnTo>
                  <a:pt x="2801112" y="49276"/>
                </a:lnTo>
                <a:lnTo>
                  <a:pt x="2823464" y="54356"/>
                </a:lnTo>
                <a:lnTo>
                  <a:pt x="2847213" y="56515"/>
                </a:lnTo>
                <a:lnTo>
                  <a:pt x="2847213" y="56515"/>
                </a:lnTo>
                <a:lnTo>
                  <a:pt x="2872486" y="54356"/>
                </a:lnTo>
                <a:lnTo>
                  <a:pt x="2899791" y="50292"/>
                </a:lnTo>
                <a:lnTo>
                  <a:pt x="2925318" y="43561"/>
                </a:lnTo>
                <a:lnTo>
                  <a:pt x="2950210" y="37084"/>
                </a:lnTo>
                <a:lnTo>
                  <a:pt x="2973197" y="34925"/>
                </a:lnTo>
                <a:lnTo>
                  <a:pt x="2996311" y="35941"/>
                </a:lnTo>
                <a:lnTo>
                  <a:pt x="3016123" y="41402"/>
                </a:lnTo>
                <a:lnTo>
                  <a:pt x="3034791" y="50292"/>
                </a:lnTo>
                <a:lnTo>
                  <a:pt x="3055366" y="57912"/>
                </a:lnTo>
                <a:lnTo>
                  <a:pt x="3077337" y="63373"/>
                </a:lnTo>
                <a:lnTo>
                  <a:pt x="3097784" y="65151"/>
                </a:lnTo>
                <a:lnTo>
                  <a:pt x="3118993" y="64389"/>
                </a:lnTo>
                <a:lnTo>
                  <a:pt x="3141726" y="61214"/>
                </a:lnTo>
                <a:lnTo>
                  <a:pt x="3165094" y="57912"/>
                </a:lnTo>
                <a:lnTo>
                  <a:pt x="3188843" y="51054"/>
                </a:lnTo>
                <a:lnTo>
                  <a:pt x="3211957" y="45720"/>
                </a:lnTo>
                <a:lnTo>
                  <a:pt x="3236087" y="43561"/>
                </a:lnTo>
                <a:lnTo>
                  <a:pt x="3259074" y="44577"/>
                </a:lnTo>
                <a:lnTo>
                  <a:pt x="3281045" y="49276"/>
                </a:lnTo>
                <a:lnTo>
                  <a:pt x="3298316" y="54356"/>
                </a:lnTo>
                <a:lnTo>
                  <a:pt x="3312668" y="61214"/>
                </a:lnTo>
                <a:lnTo>
                  <a:pt x="3328924" y="66548"/>
                </a:lnTo>
                <a:lnTo>
                  <a:pt x="3347593" y="72009"/>
                </a:lnTo>
                <a:lnTo>
                  <a:pt x="3367404" y="74168"/>
                </a:lnTo>
                <a:lnTo>
                  <a:pt x="3384677" y="74168"/>
                </a:lnTo>
                <a:lnTo>
                  <a:pt x="3403473" y="73025"/>
                </a:lnTo>
                <a:lnTo>
                  <a:pt x="3422141" y="68707"/>
                </a:lnTo>
                <a:lnTo>
                  <a:pt x="3443097" y="62230"/>
                </a:lnTo>
                <a:lnTo>
                  <a:pt x="3467862" y="53213"/>
                </a:lnTo>
                <a:lnTo>
                  <a:pt x="3492373" y="43561"/>
                </a:lnTo>
                <a:lnTo>
                  <a:pt x="3516122" y="35941"/>
                </a:lnTo>
                <a:lnTo>
                  <a:pt x="3540252" y="32766"/>
                </a:lnTo>
                <a:lnTo>
                  <a:pt x="3563239" y="32766"/>
                </a:lnTo>
                <a:lnTo>
                  <a:pt x="3563239" y="32766"/>
                </a:lnTo>
                <a:lnTo>
                  <a:pt x="3583051" y="35941"/>
                </a:lnTo>
                <a:lnTo>
                  <a:pt x="3602863" y="41402"/>
                </a:lnTo>
                <a:lnTo>
                  <a:pt x="3623818" y="49276"/>
                </a:lnTo>
                <a:lnTo>
                  <a:pt x="3644265" y="54356"/>
                </a:lnTo>
                <a:lnTo>
                  <a:pt x="3664077" y="59055"/>
                </a:lnTo>
                <a:lnTo>
                  <a:pt x="3682491" y="60071"/>
                </a:lnTo>
                <a:lnTo>
                  <a:pt x="3702558" y="59055"/>
                </a:lnTo>
                <a:lnTo>
                  <a:pt x="3722370" y="55372"/>
                </a:lnTo>
                <a:lnTo>
                  <a:pt x="3741801" y="50292"/>
                </a:lnTo>
                <a:lnTo>
                  <a:pt x="3759454" y="41402"/>
                </a:lnTo>
                <a:lnTo>
                  <a:pt x="3776726" y="33782"/>
                </a:lnTo>
                <a:lnTo>
                  <a:pt x="3795522" y="29464"/>
                </a:lnTo>
                <a:lnTo>
                  <a:pt x="3812794" y="26289"/>
                </a:lnTo>
                <a:lnTo>
                  <a:pt x="3829304" y="24130"/>
                </a:lnTo>
                <a:lnTo>
                  <a:pt x="3846956" y="25146"/>
                </a:lnTo>
                <a:lnTo>
                  <a:pt x="3864609" y="29464"/>
                </a:lnTo>
                <a:lnTo>
                  <a:pt x="3885056" y="34925"/>
                </a:lnTo>
                <a:lnTo>
                  <a:pt x="3908552" y="40259"/>
                </a:lnTo>
                <a:lnTo>
                  <a:pt x="3932301" y="44577"/>
                </a:lnTo>
                <a:lnTo>
                  <a:pt x="3954272" y="45720"/>
                </a:lnTo>
                <a:lnTo>
                  <a:pt x="3975100" y="44577"/>
                </a:lnTo>
                <a:lnTo>
                  <a:pt x="3995674" y="40259"/>
                </a:lnTo>
                <a:lnTo>
                  <a:pt x="3995674" y="40259"/>
                </a:lnTo>
                <a:lnTo>
                  <a:pt x="4017645" y="35941"/>
                </a:lnTo>
                <a:lnTo>
                  <a:pt x="4040631" y="31623"/>
                </a:lnTo>
                <a:lnTo>
                  <a:pt x="4061459" y="28448"/>
                </a:lnTo>
                <a:lnTo>
                  <a:pt x="4080255" y="28448"/>
                </a:lnTo>
                <a:lnTo>
                  <a:pt x="4080255" y="28448"/>
                </a:lnTo>
                <a:lnTo>
                  <a:pt x="4097528" y="31623"/>
                </a:lnTo>
                <a:lnTo>
                  <a:pt x="4116197" y="37084"/>
                </a:lnTo>
                <a:lnTo>
                  <a:pt x="4132833" y="45720"/>
                </a:lnTo>
                <a:lnTo>
                  <a:pt x="4150487" y="53213"/>
                </a:lnTo>
                <a:lnTo>
                  <a:pt x="4170933" y="60071"/>
                </a:lnTo>
                <a:lnTo>
                  <a:pt x="4192904" y="63373"/>
                </a:lnTo>
                <a:lnTo>
                  <a:pt x="4214876" y="64389"/>
                </a:lnTo>
                <a:lnTo>
                  <a:pt x="4233545" y="64389"/>
                </a:lnTo>
                <a:lnTo>
                  <a:pt x="4252341" y="62230"/>
                </a:lnTo>
                <a:lnTo>
                  <a:pt x="4269613" y="57912"/>
                </a:lnTo>
                <a:lnTo>
                  <a:pt x="4285742" y="51054"/>
                </a:lnTo>
                <a:lnTo>
                  <a:pt x="4302379" y="44577"/>
                </a:lnTo>
                <a:lnTo>
                  <a:pt x="4321048" y="39243"/>
                </a:lnTo>
                <a:lnTo>
                  <a:pt x="4341622" y="38100"/>
                </a:lnTo>
                <a:lnTo>
                  <a:pt x="4341622" y="38100"/>
                </a:lnTo>
                <a:lnTo>
                  <a:pt x="4363974" y="39243"/>
                </a:lnTo>
                <a:lnTo>
                  <a:pt x="4383405" y="43561"/>
                </a:lnTo>
                <a:lnTo>
                  <a:pt x="4402074" y="47879"/>
                </a:lnTo>
                <a:lnTo>
                  <a:pt x="4419727" y="51054"/>
                </a:lnTo>
                <a:lnTo>
                  <a:pt x="4440301" y="54356"/>
                </a:lnTo>
                <a:lnTo>
                  <a:pt x="4463288" y="54356"/>
                </a:lnTo>
                <a:lnTo>
                  <a:pt x="4485258" y="51054"/>
                </a:lnTo>
                <a:lnTo>
                  <a:pt x="4507230" y="49276"/>
                </a:lnTo>
                <a:lnTo>
                  <a:pt x="4525518" y="46736"/>
                </a:lnTo>
                <a:lnTo>
                  <a:pt x="4544314" y="43561"/>
                </a:lnTo>
                <a:lnTo>
                  <a:pt x="4564126" y="38100"/>
                </a:lnTo>
                <a:lnTo>
                  <a:pt x="4583938" y="34925"/>
                </a:lnTo>
                <a:lnTo>
                  <a:pt x="4603623" y="34925"/>
                </a:lnTo>
                <a:lnTo>
                  <a:pt x="4603623" y="34925"/>
                </a:lnTo>
                <a:lnTo>
                  <a:pt x="4619879" y="37084"/>
                </a:lnTo>
                <a:lnTo>
                  <a:pt x="4634230" y="41402"/>
                </a:lnTo>
                <a:lnTo>
                  <a:pt x="4647183" y="49276"/>
                </a:lnTo>
                <a:lnTo>
                  <a:pt x="4661662" y="55372"/>
                </a:lnTo>
                <a:lnTo>
                  <a:pt x="4675632" y="61214"/>
                </a:lnTo>
                <a:lnTo>
                  <a:pt x="4691126" y="63373"/>
                </a:lnTo>
                <a:lnTo>
                  <a:pt x="4706620" y="61214"/>
                </a:lnTo>
                <a:lnTo>
                  <a:pt x="4723892" y="56515"/>
                </a:lnTo>
                <a:lnTo>
                  <a:pt x="4740148" y="50292"/>
                </a:lnTo>
                <a:lnTo>
                  <a:pt x="4755642" y="41402"/>
                </a:lnTo>
                <a:lnTo>
                  <a:pt x="4767453" y="34925"/>
                </a:lnTo>
              </a:path>
              <a:path w="4767580" h="83819">
                <a:moveTo>
                  <a:pt x="4745863" y="26289"/>
                </a:moveTo>
                <a:lnTo>
                  <a:pt x="4732528" y="3276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3456241" y="926534"/>
            <a:ext cx="2293620" cy="616585"/>
            <a:chOff x="3456241" y="926534"/>
            <a:chExt cx="2293620" cy="616585"/>
          </a:xfrm>
        </p:grpSpPr>
        <p:sp>
          <p:nvSpPr>
            <p:cNvPr id="4" name="object 4"/>
            <p:cNvSpPr/>
            <p:nvPr/>
          </p:nvSpPr>
          <p:spPr>
            <a:xfrm>
              <a:off x="3477764" y="926534"/>
              <a:ext cx="227152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03319" y="944879"/>
              <a:ext cx="181737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61003" y="940307"/>
              <a:ext cx="2161540" cy="475615"/>
            </a:xfrm>
            <a:custGeom>
              <a:avLst/>
              <a:gdLst/>
              <a:ahLst/>
              <a:cxnLst/>
              <a:rect l="l" t="t" r="r" b="b"/>
              <a:pathLst>
                <a:path w="2161540" h="475615">
                  <a:moveTo>
                    <a:pt x="216103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081784" y="475488"/>
                  </a:lnTo>
                  <a:lnTo>
                    <a:pt x="2161032" y="396239"/>
                  </a:lnTo>
                  <a:lnTo>
                    <a:pt x="216103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42787" y="13365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461003" y="940307"/>
              <a:ext cx="2161540" cy="475615"/>
            </a:xfrm>
            <a:custGeom>
              <a:avLst/>
              <a:gdLst/>
              <a:ahLst/>
              <a:cxnLst/>
              <a:rect l="l" t="t" r="r" b="b"/>
              <a:pathLst>
                <a:path w="2161540" h="475615">
                  <a:moveTo>
                    <a:pt x="2081784" y="475488"/>
                  </a:moveTo>
                  <a:lnTo>
                    <a:pt x="2097659" y="412114"/>
                  </a:lnTo>
                  <a:lnTo>
                    <a:pt x="2161032" y="396239"/>
                  </a:lnTo>
                  <a:lnTo>
                    <a:pt x="208178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161032" y="0"/>
                  </a:lnTo>
                  <a:lnTo>
                    <a:pt x="216103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17746" y="992504"/>
            <a:ext cx="14471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Reptilia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69929" y="2139684"/>
            <a:ext cx="1741805" cy="619760"/>
            <a:chOff x="4769929" y="2139684"/>
            <a:chExt cx="1741805" cy="619760"/>
          </a:xfrm>
        </p:grpSpPr>
        <p:sp>
          <p:nvSpPr>
            <p:cNvPr id="11" name="object 11"/>
            <p:cNvSpPr/>
            <p:nvPr/>
          </p:nvSpPr>
          <p:spPr>
            <a:xfrm>
              <a:off x="4791435" y="2139684"/>
              <a:ext cx="1719874" cy="5936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989575" y="2157983"/>
              <a:ext cx="1317498" cy="6012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774691" y="2153411"/>
              <a:ext cx="1609725" cy="478790"/>
            </a:xfrm>
            <a:custGeom>
              <a:avLst/>
              <a:gdLst/>
              <a:ahLst/>
              <a:cxnLst/>
              <a:rect l="l" t="t" r="r" b="b"/>
              <a:pathLst>
                <a:path w="1609725" h="478789">
                  <a:moveTo>
                    <a:pt x="160934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529588" y="478536"/>
                  </a:lnTo>
                  <a:lnTo>
                    <a:pt x="1609344" y="398780"/>
                  </a:lnTo>
                  <a:lnTo>
                    <a:pt x="16093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304279" y="25521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6" y="0"/>
                  </a:moveTo>
                  <a:lnTo>
                    <a:pt x="16002" y="16001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74691" y="2153411"/>
              <a:ext cx="1609725" cy="478790"/>
            </a:xfrm>
            <a:custGeom>
              <a:avLst/>
              <a:gdLst/>
              <a:ahLst/>
              <a:cxnLst/>
              <a:rect l="l" t="t" r="r" b="b"/>
              <a:pathLst>
                <a:path w="1609725" h="478789">
                  <a:moveTo>
                    <a:pt x="1529588" y="478536"/>
                  </a:moveTo>
                  <a:lnTo>
                    <a:pt x="1545590" y="414781"/>
                  </a:lnTo>
                  <a:lnTo>
                    <a:pt x="1609344" y="398780"/>
                  </a:lnTo>
                  <a:lnTo>
                    <a:pt x="1529588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1609344" y="0"/>
                  </a:lnTo>
                  <a:lnTo>
                    <a:pt x="1609344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103367" y="2209038"/>
            <a:ext cx="949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ps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ida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955345" y="2139684"/>
            <a:ext cx="1909445" cy="619760"/>
            <a:chOff x="6955345" y="2139684"/>
            <a:chExt cx="1909445" cy="619760"/>
          </a:xfrm>
        </p:grpSpPr>
        <p:sp>
          <p:nvSpPr>
            <p:cNvPr id="18" name="object 18"/>
            <p:cNvSpPr/>
            <p:nvPr/>
          </p:nvSpPr>
          <p:spPr>
            <a:xfrm>
              <a:off x="6976868" y="2139684"/>
              <a:ext cx="1887481" cy="59361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174991" y="2157983"/>
              <a:ext cx="1485138" cy="6012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60107" y="2153411"/>
              <a:ext cx="1777364" cy="478790"/>
            </a:xfrm>
            <a:custGeom>
              <a:avLst/>
              <a:gdLst/>
              <a:ahLst/>
              <a:cxnLst/>
              <a:rect l="l" t="t" r="r" b="b"/>
              <a:pathLst>
                <a:path w="1777365" h="478789">
                  <a:moveTo>
                    <a:pt x="177698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697227" y="478536"/>
                  </a:lnTo>
                  <a:lnTo>
                    <a:pt x="1776984" y="398780"/>
                  </a:lnTo>
                  <a:lnTo>
                    <a:pt x="177698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657335" y="25521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79756" y="0"/>
                  </a:moveTo>
                  <a:lnTo>
                    <a:pt x="16002" y="16001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60107" y="2153411"/>
              <a:ext cx="1777364" cy="478790"/>
            </a:xfrm>
            <a:custGeom>
              <a:avLst/>
              <a:gdLst/>
              <a:ahLst/>
              <a:cxnLst/>
              <a:rect l="l" t="t" r="r" b="b"/>
              <a:pathLst>
                <a:path w="1777365" h="478789">
                  <a:moveTo>
                    <a:pt x="1697227" y="478536"/>
                  </a:moveTo>
                  <a:lnTo>
                    <a:pt x="1713230" y="414781"/>
                  </a:lnTo>
                  <a:lnTo>
                    <a:pt x="1776984" y="398780"/>
                  </a:lnTo>
                  <a:lnTo>
                    <a:pt x="1697227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1776984" y="0"/>
                  </a:lnTo>
                  <a:lnTo>
                    <a:pt x="1776984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290307" y="2209038"/>
            <a:ext cx="11156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Sy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ida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204025" y="1405064"/>
            <a:ext cx="7820025" cy="1354455"/>
            <a:chOff x="204025" y="1405064"/>
            <a:chExt cx="7820025" cy="1354455"/>
          </a:xfrm>
        </p:grpSpPr>
        <p:sp>
          <p:nvSpPr>
            <p:cNvPr id="25" name="object 25"/>
            <p:cNvSpPr/>
            <p:nvPr/>
          </p:nvSpPr>
          <p:spPr>
            <a:xfrm>
              <a:off x="829056" y="1414271"/>
              <a:ext cx="7169784" cy="384810"/>
            </a:xfrm>
            <a:custGeom>
              <a:avLst/>
              <a:gdLst/>
              <a:ahLst/>
              <a:cxnLst/>
              <a:rect l="l" t="t" r="r" b="b"/>
              <a:pathLst>
                <a:path w="7169784" h="384810">
                  <a:moveTo>
                    <a:pt x="3691128" y="384555"/>
                  </a:moveTo>
                  <a:lnTo>
                    <a:pt x="3691128" y="0"/>
                  </a:lnTo>
                </a:path>
                <a:path w="7169784" h="384810">
                  <a:moveTo>
                    <a:pt x="0" y="384048"/>
                  </a:moveTo>
                  <a:lnTo>
                    <a:pt x="7169658" y="384048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90956" y="1798319"/>
              <a:ext cx="7233284" cy="384810"/>
            </a:xfrm>
            <a:custGeom>
              <a:avLst/>
              <a:gdLst/>
              <a:ahLst/>
              <a:cxnLst/>
              <a:rect l="l" t="t" r="r" b="b"/>
              <a:pathLst>
                <a:path w="7233284" h="384810">
                  <a:moveTo>
                    <a:pt x="76200" y="308356"/>
                  </a:moveTo>
                  <a:lnTo>
                    <a:pt x="47244" y="308356"/>
                  </a:lnTo>
                  <a:lnTo>
                    <a:pt x="47244" y="0"/>
                  </a:lnTo>
                  <a:lnTo>
                    <a:pt x="28956" y="0"/>
                  </a:lnTo>
                  <a:lnTo>
                    <a:pt x="28956" y="308356"/>
                  </a:lnTo>
                  <a:lnTo>
                    <a:pt x="0" y="308356"/>
                  </a:lnTo>
                  <a:lnTo>
                    <a:pt x="38100" y="384556"/>
                  </a:lnTo>
                  <a:lnTo>
                    <a:pt x="69850" y="321056"/>
                  </a:lnTo>
                  <a:lnTo>
                    <a:pt x="76200" y="308356"/>
                  </a:lnTo>
                  <a:close/>
                </a:path>
                <a:path w="7233284" h="384810">
                  <a:moveTo>
                    <a:pt x="7232904" y="308356"/>
                  </a:moveTo>
                  <a:lnTo>
                    <a:pt x="7203948" y="308356"/>
                  </a:lnTo>
                  <a:lnTo>
                    <a:pt x="7203948" y="0"/>
                  </a:lnTo>
                  <a:lnTo>
                    <a:pt x="7185660" y="0"/>
                  </a:lnTo>
                  <a:lnTo>
                    <a:pt x="7185660" y="308356"/>
                  </a:lnTo>
                  <a:lnTo>
                    <a:pt x="7156704" y="308356"/>
                  </a:lnTo>
                  <a:lnTo>
                    <a:pt x="7194804" y="384556"/>
                  </a:lnTo>
                  <a:lnTo>
                    <a:pt x="7226554" y="321056"/>
                  </a:lnTo>
                  <a:lnTo>
                    <a:pt x="7232904" y="308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16408" y="2130551"/>
              <a:ext cx="1823466" cy="60731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32815" y="2157983"/>
              <a:ext cx="1390649" cy="6012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08788" y="2153411"/>
              <a:ext cx="1694814" cy="478790"/>
            </a:xfrm>
            <a:custGeom>
              <a:avLst/>
              <a:gdLst/>
              <a:ahLst/>
              <a:cxnLst/>
              <a:rect l="l" t="t" r="r" b="b"/>
              <a:pathLst>
                <a:path w="1694814" h="478789">
                  <a:moveTo>
                    <a:pt x="1694688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614932" y="478536"/>
                  </a:lnTo>
                  <a:lnTo>
                    <a:pt x="1694688" y="398780"/>
                  </a:lnTo>
                  <a:lnTo>
                    <a:pt x="1694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823720" y="25521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6" y="0"/>
                  </a:moveTo>
                  <a:lnTo>
                    <a:pt x="16002" y="16001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08788" y="2153411"/>
              <a:ext cx="1694814" cy="478790"/>
            </a:xfrm>
            <a:custGeom>
              <a:avLst/>
              <a:gdLst/>
              <a:ahLst/>
              <a:cxnLst/>
              <a:rect l="l" t="t" r="r" b="b"/>
              <a:pathLst>
                <a:path w="1694814" h="478789">
                  <a:moveTo>
                    <a:pt x="1614932" y="478536"/>
                  </a:moveTo>
                  <a:lnTo>
                    <a:pt x="1630934" y="414781"/>
                  </a:lnTo>
                  <a:lnTo>
                    <a:pt x="1694688" y="398780"/>
                  </a:lnTo>
                  <a:lnTo>
                    <a:pt x="1614932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1694688" y="0"/>
                  </a:lnTo>
                  <a:lnTo>
                    <a:pt x="1694688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43559" y="2209038"/>
            <a:ext cx="1021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ida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2416873" y="2139684"/>
            <a:ext cx="1826895" cy="619760"/>
            <a:chOff x="2416873" y="2139684"/>
            <a:chExt cx="1826895" cy="619760"/>
          </a:xfrm>
        </p:grpSpPr>
        <p:sp>
          <p:nvSpPr>
            <p:cNvPr id="34" name="object 34"/>
            <p:cNvSpPr/>
            <p:nvPr/>
          </p:nvSpPr>
          <p:spPr>
            <a:xfrm>
              <a:off x="2438396" y="2139684"/>
              <a:ext cx="1805185" cy="5936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615183" y="2157983"/>
              <a:ext cx="1451609" cy="6012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421635" y="2153411"/>
              <a:ext cx="1694814" cy="478790"/>
            </a:xfrm>
            <a:custGeom>
              <a:avLst/>
              <a:gdLst/>
              <a:ahLst/>
              <a:cxnLst/>
              <a:rect l="l" t="t" r="r" b="b"/>
              <a:pathLst>
                <a:path w="1694814" h="478789">
                  <a:moveTo>
                    <a:pt x="1694688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614931" y="478536"/>
                  </a:lnTo>
                  <a:lnTo>
                    <a:pt x="1694688" y="398780"/>
                  </a:lnTo>
                  <a:lnTo>
                    <a:pt x="1694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4036567" y="25521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6" y="0"/>
                  </a:moveTo>
                  <a:lnTo>
                    <a:pt x="16002" y="16001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421635" y="2153411"/>
              <a:ext cx="1694814" cy="478790"/>
            </a:xfrm>
            <a:custGeom>
              <a:avLst/>
              <a:gdLst/>
              <a:ahLst/>
              <a:cxnLst/>
              <a:rect l="l" t="t" r="r" b="b"/>
              <a:pathLst>
                <a:path w="1694814" h="478789">
                  <a:moveTo>
                    <a:pt x="1614931" y="478536"/>
                  </a:moveTo>
                  <a:lnTo>
                    <a:pt x="1630934" y="414781"/>
                  </a:lnTo>
                  <a:lnTo>
                    <a:pt x="1694688" y="398780"/>
                  </a:lnTo>
                  <a:lnTo>
                    <a:pt x="1614931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1694688" y="0"/>
                  </a:lnTo>
                  <a:lnTo>
                    <a:pt x="1694688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2726817" y="2209038"/>
            <a:ext cx="1081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ida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1510411" y="903096"/>
            <a:ext cx="6838950" cy="1280160"/>
            <a:chOff x="1510411" y="903096"/>
            <a:chExt cx="6838950" cy="1280160"/>
          </a:xfrm>
        </p:grpSpPr>
        <p:sp>
          <p:nvSpPr>
            <p:cNvPr id="41" name="object 41"/>
            <p:cNvSpPr/>
            <p:nvPr/>
          </p:nvSpPr>
          <p:spPr>
            <a:xfrm>
              <a:off x="3317748" y="1798319"/>
              <a:ext cx="2429510" cy="384810"/>
            </a:xfrm>
            <a:custGeom>
              <a:avLst/>
              <a:gdLst/>
              <a:ahLst/>
              <a:cxnLst/>
              <a:rect l="l" t="t" r="r" b="b"/>
              <a:pathLst>
                <a:path w="2429510" h="384810">
                  <a:moveTo>
                    <a:pt x="76200" y="308356"/>
                  </a:moveTo>
                  <a:lnTo>
                    <a:pt x="47244" y="308356"/>
                  </a:lnTo>
                  <a:lnTo>
                    <a:pt x="47244" y="0"/>
                  </a:lnTo>
                  <a:lnTo>
                    <a:pt x="28956" y="0"/>
                  </a:lnTo>
                  <a:lnTo>
                    <a:pt x="28956" y="308356"/>
                  </a:lnTo>
                  <a:lnTo>
                    <a:pt x="0" y="308356"/>
                  </a:lnTo>
                  <a:lnTo>
                    <a:pt x="38100" y="384556"/>
                  </a:lnTo>
                  <a:lnTo>
                    <a:pt x="69850" y="321056"/>
                  </a:lnTo>
                  <a:lnTo>
                    <a:pt x="76200" y="308356"/>
                  </a:lnTo>
                  <a:close/>
                </a:path>
                <a:path w="2429510" h="384810">
                  <a:moveTo>
                    <a:pt x="2429256" y="308356"/>
                  </a:moveTo>
                  <a:lnTo>
                    <a:pt x="2400300" y="308356"/>
                  </a:lnTo>
                  <a:lnTo>
                    <a:pt x="2400300" y="0"/>
                  </a:lnTo>
                  <a:lnTo>
                    <a:pt x="2382012" y="0"/>
                  </a:lnTo>
                  <a:lnTo>
                    <a:pt x="2382012" y="308356"/>
                  </a:lnTo>
                  <a:lnTo>
                    <a:pt x="2353056" y="308356"/>
                  </a:lnTo>
                  <a:lnTo>
                    <a:pt x="2391156" y="384556"/>
                  </a:lnTo>
                  <a:lnTo>
                    <a:pt x="2422906" y="321056"/>
                  </a:lnTo>
                  <a:lnTo>
                    <a:pt x="2429256" y="308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877559" y="998854"/>
              <a:ext cx="251205" cy="24472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75628" y="1074165"/>
              <a:ext cx="114046" cy="17056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310249" y="1036700"/>
              <a:ext cx="103250" cy="17703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470650" y="925956"/>
              <a:ext cx="34290" cy="410845"/>
            </a:xfrm>
            <a:custGeom>
              <a:avLst/>
              <a:gdLst/>
              <a:ahLst/>
              <a:cxnLst/>
              <a:rect l="l" t="t" r="r" b="b"/>
              <a:pathLst>
                <a:path w="34290" h="410844">
                  <a:moveTo>
                    <a:pt x="34163" y="0"/>
                  </a:moveTo>
                  <a:lnTo>
                    <a:pt x="32003" y="8636"/>
                  </a:lnTo>
                  <a:lnTo>
                    <a:pt x="27304" y="25526"/>
                  </a:lnTo>
                  <a:lnTo>
                    <a:pt x="22987" y="47497"/>
                  </a:lnTo>
                  <a:lnTo>
                    <a:pt x="19685" y="72770"/>
                  </a:lnTo>
                  <a:lnTo>
                    <a:pt x="16510" y="96519"/>
                  </a:lnTo>
                  <a:lnTo>
                    <a:pt x="15366" y="117347"/>
                  </a:lnTo>
                  <a:lnTo>
                    <a:pt x="15366" y="134619"/>
                  </a:lnTo>
                  <a:lnTo>
                    <a:pt x="16510" y="151891"/>
                  </a:lnTo>
                  <a:lnTo>
                    <a:pt x="16510" y="171322"/>
                  </a:lnTo>
                  <a:lnTo>
                    <a:pt x="15366" y="193293"/>
                  </a:lnTo>
                  <a:lnTo>
                    <a:pt x="14350" y="213487"/>
                  </a:lnTo>
                  <a:lnTo>
                    <a:pt x="13208" y="237616"/>
                  </a:lnTo>
                  <a:lnTo>
                    <a:pt x="12191" y="264540"/>
                  </a:lnTo>
                  <a:lnTo>
                    <a:pt x="11049" y="290829"/>
                  </a:lnTo>
                  <a:lnTo>
                    <a:pt x="9651" y="318642"/>
                  </a:lnTo>
                  <a:lnTo>
                    <a:pt x="9651" y="343026"/>
                  </a:lnTo>
                  <a:lnTo>
                    <a:pt x="9651" y="343026"/>
                  </a:lnTo>
                  <a:lnTo>
                    <a:pt x="0" y="41033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507099" y="1075943"/>
              <a:ext cx="77089" cy="11544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622414" y="1038097"/>
              <a:ext cx="99567" cy="16192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795643" y="912621"/>
              <a:ext cx="58419" cy="265430"/>
            </a:xfrm>
            <a:custGeom>
              <a:avLst/>
              <a:gdLst/>
              <a:ahLst/>
              <a:cxnLst/>
              <a:rect l="l" t="t" r="r" b="b"/>
              <a:pathLst>
                <a:path w="58420" h="265430">
                  <a:moveTo>
                    <a:pt x="40766" y="0"/>
                  </a:moveTo>
                  <a:lnTo>
                    <a:pt x="41782" y="14350"/>
                  </a:lnTo>
                  <a:lnTo>
                    <a:pt x="41782" y="14350"/>
                  </a:lnTo>
                  <a:lnTo>
                    <a:pt x="23495" y="84962"/>
                  </a:lnTo>
                  <a:lnTo>
                    <a:pt x="15493" y="117728"/>
                  </a:lnTo>
                  <a:lnTo>
                    <a:pt x="11175" y="146938"/>
                  </a:lnTo>
                  <a:lnTo>
                    <a:pt x="10159" y="175005"/>
                  </a:lnTo>
                  <a:lnTo>
                    <a:pt x="10159" y="175005"/>
                  </a:lnTo>
                  <a:lnTo>
                    <a:pt x="11175" y="198754"/>
                  </a:lnTo>
                  <a:lnTo>
                    <a:pt x="16636" y="222885"/>
                  </a:lnTo>
                  <a:lnTo>
                    <a:pt x="27431" y="242315"/>
                  </a:lnTo>
                  <a:lnTo>
                    <a:pt x="40766" y="255650"/>
                  </a:lnTo>
                  <a:lnTo>
                    <a:pt x="58292" y="264922"/>
                  </a:lnTo>
                </a:path>
                <a:path w="58420" h="265430">
                  <a:moveTo>
                    <a:pt x="0" y="144017"/>
                  </a:moveTo>
                  <a:lnTo>
                    <a:pt x="21335" y="144017"/>
                  </a:lnTo>
                  <a:lnTo>
                    <a:pt x="41782" y="14401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926580" y="1047876"/>
              <a:ext cx="105410" cy="11976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94855" y="923416"/>
              <a:ext cx="13970" cy="236220"/>
            </a:xfrm>
            <a:custGeom>
              <a:avLst/>
              <a:gdLst/>
              <a:ahLst/>
              <a:cxnLst/>
              <a:rect l="l" t="t" r="r" b="b"/>
              <a:pathLst>
                <a:path w="13970" h="236219">
                  <a:moveTo>
                    <a:pt x="12953" y="0"/>
                  </a:moveTo>
                  <a:lnTo>
                    <a:pt x="13970" y="17653"/>
                  </a:lnTo>
                  <a:lnTo>
                    <a:pt x="11811" y="37465"/>
                  </a:lnTo>
                  <a:lnTo>
                    <a:pt x="9651" y="57912"/>
                  </a:lnTo>
                  <a:lnTo>
                    <a:pt x="7493" y="78867"/>
                  </a:lnTo>
                  <a:lnTo>
                    <a:pt x="5334" y="101219"/>
                  </a:lnTo>
                  <a:lnTo>
                    <a:pt x="2159" y="124206"/>
                  </a:lnTo>
                  <a:lnTo>
                    <a:pt x="1016" y="150495"/>
                  </a:lnTo>
                  <a:lnTo>
                    <a:pt x="1016" y="178181"/>
                  </a:lnTo>
                  <a:lnTo>
                    <a:pt x="1016" y="207772"/>
                  </a:lnTo>
                  <a:lnTo>
                    <a:pt x="0" y="23583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38543" y="1070482"/>
              <a:ext cx="129921" cy="11772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311770" y="1069466"/>
              <a:ext cx="95757" cy="22631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457566" y="1079118"/>
              <a:ext cx="83819" cy="11480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432166" y="1086484"/>
              <a:ext cx="176530" cy="306705"/>
            </a:xfrm>
            <a:custGeom>
              <a:avLst/>
              <a:gdLst/>
              <a:ahLst/>
              <a:cxnLst/>
              <a:rect l="l" t="t" r="r" b="b"/>
              <a:pathLst>
                <a:path w="176529" h="306705">
                  <a:moveTo>
                    <a:pt x="170687" y="6476"/>
                  </a:moveTo>
                  <a:lnTo>
                    <a:pt x="170687" y="6476"/>
                  </a:lnTo>
                  <a:lnTo>
                    <a:pt x="176022" y="0"/>
                  </a:lnTo>
                  <a:lnTo>
                    <a:pt x="165226" y="14477"/>
                  </a:lnTo>
                  <a:lnTo>
                    <a:pt x="153034" y="29590"/>
                  </a:lnTo>
                  <a:lnTo>
                    <a:pt x="140080" y="47878"/>
                  </a:lnTo>
                  <a:lnTo>
                    <a:pt x="128142" y="64135"/>
                  </a:lnTo>
                  <a:lnTo>
                    <a:pt x="116966" y="78104"/>
                  </a:lnTo>
                  <a:lnTo>
                    <a:pt x="105790" y="94361"/>
                  </a:lnTo>
                  <a:lnTo>
                    <a:pt x="94996" y="110871"/>
                  </a:lnTo>
                  <a:lnTo>
                    <a:pt x="84200" y="128142"/>
                  </a:lnTo>
                  <a:lnTo>
                    <a:pt x="72008" y="152273"/>
                  </a:lnTo>
                  <a:lnTo>
                    <a:pt x="58674" y="179324"/>
                  </a:lnTo>
                  <a:lnTo>
                    <a:pt x="44576" y="209930"/>
                  </a:lnTo>
                  <a:lnTo>
                    <a:pt x="34925" y="239013"/>
                  </a:lnTo>
                  <a:lnTo>
                    <a:pt x="26288" y="263905"/>
                  </a:lnTo>
                  <a:lnTo>
                    <a:pt x="18287" y="285876"/>
                  </a:lnTo>
                </a:path>
                <a:path w="176529" h="306705">
                  <a:moveTo>
                    <a:pt x="9651" y="303149"/>
                  </a:moveTo>
                  <a:lnTo>
                    <a:pt x="0" y="30632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732400" y="1587499"/>
              <a:ext cx="130556" cy="18859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915281" y="1606168"/>
              <a:ext cx="134874" cy="17094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222494" y="1522094"/>
              <a:ext cx="20955" cy="251460"/>
            </a:xfrm>
            <a:custGeom>
              <a:avLst/>
              <a:gdLst/>
              <a:ahLst/>
              <a:cxnLst/>
              <a:rect l="l" t="t" r="r" b="b"/>
              <a:pathLst>
                <a:path w="20954" h="251460">
                  <a:moveTo>
                    <a:pt x="16509" y="0"/>
                  </a:moveTo>
                  <a:lnTo>
                    <a:pt x="18668" y="10794"/>
                  </a:lnTo>
                  <a:lnTo>
                    <a:pt x="18668" y="30225"/>
                  </a:lnTo>
                  <a:lnTo>
                    <a:pt x="20827" y="53339"/>
                  </a:lnTo>
                  <a:lnTo>
                    <a:pt x="20827" y="76326"/>
                  </a:lnTo>
                  <a:lnTo>
                    <a:pt x="20827" y="103377"/>
                  </a:lnTo>
                  <a:lnTo>
                    <a:pt x="18668" y="127126"/>
                  </a:lnTo>
                  <a:lnTo>
                    <a:pt x="17652" y="148716"/>
                  </a:lnTo>
                  <a:lnTo>
                    <a:pt x="14350" y="169544"/>
                  </a:lnTo>
                  <a:lnTo>
                    <a:pt x="10032" y="190118"/>
                  </a:lnTo>
                  <a:lnTo>
                    <a:pt x="0" y="25095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175884" y="1600453"/>
              <a:ext cx="104393" cy="97155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324347" y="1487550"/>
              <a:ext cx="85725" cy="281305"/>
            </a:xfrm>
            <a:custGeom>
              <a:avLst/>
              <a:gdLst/>
              <a:ahLst/>
              <a:cxnLst/>
              <a:rect l="l" t="t" r="r" b="b"/>
              <a:pathLst>
                <a:path w="85725" h="281305">
                  <a:moveTo>
                    <a:pt x="35305" y="0"/>
                  </a:moveTo>
                  <a:lnTo>
                    <a:pt x="28448" y="13715"/>
                  </a:lnTo>
                  <a:lnTo>
                    <a:pt x="24129" y="28828"/>
                  </a:lnTo>
                  <a:lnTo>
                    <a:pt x="19812" y="45338"/>
                  </a:lnTo>
                  <a:lnTo>
                    <a:pt x="16510" y="62611"/>
                  </a:lnTo>
                  <a:lnTo>
                    <a:pt x="14097" y="82042"/>
                  </a:lnTo>
                  <a:lnTo>
                    <a:pt x="11937" y="102997"/>
                  </a:lnTo>
                  <a:lnTo>
                    <a:pt x="10032" y="125602"/>
                  </a:lnTo>
                  <a:lnTo>
                    <a:pt x="9016" y="147574"/>
                  </a:lnTo>
                  <a:lnTo>
                    <a:pt x="6857" y="169545"/>
                  </a:lnTo>
                  <a:lnTo>
                    <a:pt x="4317" y="190119"/>
                  </a:lnTo>
                  <a:lnTo>
                    <a:pt x="2159" y="208407"/>
                  </a:lnTo>
                  <a:lnTo>
                    <a:pt x="1142" y="225678"/>
                  </a:lnTo>
                  <a:lnTo>
                    <a:pt x="0" y="244094"/>
                  </a:lnTo>
                  <a:lnTo>
                    <a:pt x="0" y="260603"/>
                  </a:lnTo>
                  <a:lnTo>
                    <a:pt x="1142" y="271018"/>
                  </a:lnTo>
                  <a:lnTo>
                    <a:pt x="3301" y="260603"/>
                  </a:lnTo>
                  <a:lnTo>
                    <a:pt x="5461" y="242950"/>
                  </a:lnTo>
                  <a:lnTo>
                    <a:pt x="11937" y="222503"/>
                  </a:lnTo>
                  <a:lnTo>
                    <a:pt x="19812" y="201549"/>
                  </a:lnTo>
                  <a:lnTo>
                    <a:pt x="28448" y="183261"/>
                  </a:lnTo>
                  <a:lnTo>
                    <a:pt x="38480" y="168148"/>
                  </a:lnTo>
                  <a:lnTo>
                    <a:pt x="51435" y="162687"/>
                  </a:lnTo>
                  <a:lnTo>
                    <a:pt x="65912" y="167005"/>
                  </a:lnTo>
                  <a:lnTo>
                    <a:pt x="76707" y="182118"/>
                  </a:lnTo>
                  <a:lnTo>
                    <a:pt x="83185" y="201549"/>
                  </a:lnTo>
                  <a:lnTo>
                    <a:pt x="85343" y="222503"/>
                  </a:lnTo>
                  <a:lnTo>
                    <a:pt x="84200" y="245110"/>
                  </a:lnTo>
                  <a:lnTo>
                    <a:pt x="82423" y="266700"/>
                  </a:lnTo>
                  <a:lnTo>
                    <a:pt x="84200" y="28117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462777" y="1627758"/>
              <a:ext cx="111887" cy="187578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756656" y="1485391"/>
              <a:ext cx="404495" cy="295275"/>
            </a:xfrm>
            <a:custGeom>
              <a:avLst/>
              <a:gdLst/>
              <a:ahLst/>
              <a:cxnLst/>
              <a:rect l="l" t="t" r="r" b="b"/>
              <a:pathLst>
                <a:path w="404495" h="295275">
                  <a:moveTo>
                    <a:pt x="34290" y="9779"/>
                  </a:moveTo>
                  <a:lnTo>
                    <a:pt x="35306" y="0"/>
                  </a:lnTo>
                  <a:lnTo>
                    <a:pt x="32131" y="20574"/>
                  </a:lnTo>
                  <a:lnTo>
                    <a:pt x="29972" y="41783"/>
                  </a:lnTo>
                  <a:lnTo>
                    <a:pt x="26289" y="66929"/>
                  </a:lnTo>
                  <a:lnTo>
                    <a:pt x="23114" y="92837"/>
                  </a:lnTo>
                  <a:lnTo>
                    <a:pt x="19812" y="115189"/>
                  </a:lnTo>
                  <a:lnTo>
                    <a:pt x="16637" y="138937"/>
                  </a:lnTo>
                  <a:lnTo>
                    <a:pt x="13335" y="162687"/>
                  </a:lnTo>
                  <a:lnTo>
                    <a:pt x="10160" y="184277"/>
                  </a:lnTo>
                  <a:lnTo>
                    <a:pt x="5842" y="206248"/>
                  </a:lnTo>
                  <a:lnTo>
                    <a:pt x="2540" y="226822"/>
                  </a:lnTo>
                  <a:lnTo>
                    <a:pt x="0" y="247269"/>
                  </a:lnTo>
                  <a:lnTo>
                    <a:pt x="0" y="265684"/>
                  </a:lnTo>
                  <a:lnTo>
                    <a:pt x="0" y="282194"/>
                  </a:lnTo>
                  <a:lnTo>
                    <a:pt x="2540" y="262763"/>
                  </a:lnTo>
                  <a:lnTo>
                    <a:pt x="6604" y="239395"/>
                  </a:lnTo>
                  <a:lnTo>
                    <a:pt x="11176" y="217043"/>
                  </a:lnTo>
                  <a:lnTo>
                    <a:pt x="17653" y="198755"/>
                  </a:lnTo>
                  <a:lnTo>
                    <a:pt x="26289" y="184277"/>
                  </a:lnTo>
                  <a:lnTo>
                    <a:pt x="38608" y="173482"/>
                  </a:lnTo>
                  <a:lnTo>
                    <a:pt x="53721" y="171704"/>
                  </a:lnTo>
                  <a:lnTo>
                    <a:pt x="53721" y="171704"/>
                  </a:lnTo>
                  <a:lnTo>
                    <a:pt x="68072" y="175641"/>
                  </a:lnTo>
                  <a:lnTo>
                    <a:pt x="80010" y="187579"/>
                  </a:lnTo>
                  <a:lnTo>
                    <a:pt x="89027" y="203708"/>
                  </a:lnTo>
                  <a:lnTo>
                    <a:pt x="93345" y="223139"/>
                  </a:lnTo>
                  <a:lnTo>
                    <a:pt x="93345" y="244094"/>
                  </a:lnTo>
                  <a:lnTo>
                    <a:pt x="93345" y="244094"/>
                  </a:lnTo>
                  <a:lnTo>
                    <a:pt x="53721" y="285496"/>
                  </a:lnTo>
                  <a:lnTo>
                    <a:pt x="34290" y="285496"/>
                  </a:lnTo>
                  <a:lnTo>
                    <a:pt x="21971" y="279019"/>
                  </a:lnTo>
                  <a:lnTo>
                    <a:pt x="19812" y="267843"/>
                  </a:lnTo>
                </a:path>
                <a:path w="404495" h="295275">
                  <a:moveTo>
                    <a:pt x="250952" y="190119"/>
                  </a:moveTo>
                  <a:lnTo>
                    <a:pt x="250952" y="190119"/>
                  </a:lnTo>
                  <a:lnTo>
                    <a:pt x="225806" y="167005"/>
                  </a:lnTo>
                  <a:lnTo>
                    <a:pt x="225806" y="167005"/>
                  </a:lnTo>
                  <a:lnTo>
                    <a:pt x="165354" y="234315"/>
                  </a:lnTo>
                  <a:lnTo>
                    <a:pt x="165354" y="255905"/>
                  </a:lnTo>
                  <a:lnTo>
                    <a:pt x="173228" y="272161"/>
                  </a:lnTo>
                  <a:lnTo>
                    <a:pt x="187579" y="279781"/>
                  </a:lnTo>
                  <a:lnTo>
                    <a:pt x="206375" y="277876"/>
                  </a:lnTo>
                  <a:lnTo>
                    <a:pt x="224663" y="267843"/>
                  </a:lnTo>
                  <a:lnTo>
                    <a:pt x="239776" y="254889"/>
                  </a:lnTo>
                  <a:lnTo>
                    <a:pt x="249555" y="239395"/>
                  </a:lnTo>
                  <a:lnTo>
                    <a:pt x="256413" y="223139"/>
                  </a:lnTo>
                  <a:lnTo>
                    <a:pt x="260731" y="207391"/>
                  </a:lnTo>
                  <a:lnTo>
                    <a:pt x="263271" y="194056"/>
                  </a:lnTo>
                  <a:lnTo>
                    <a:pt x="263271" y="194056"/>
                  </a:lnTo>
                  <a:lnTo>
                    <a:pt x="259588" y="217043"/>
                  </a:lnTo>
                  <a:lnTo>
                    <a:pt x="259588" y="235458"/>
                  </a:lnTo>
                  <a:lnTo>
                    <a:pt x="263271" y="257048"/>
                  </a:lnTo>
                  <a:lnTo>
                    <a:pt x="269367" y="276860"/>
                  </a:lnTo>
                  <a:lnTo>
                    <a:pt x="276225" y="289814"/>
                  </a:lnTo>
                  <a:lnTo>
                    <a:pt x="287020" y="295148"/>
                  </a:lnTo>
                  <a:lnTo>
                    <a:pt x="299212" y="285496"/>
                  </a:lnTo>
                  <a:lnTo>
                    <a:pt x="310007" y="271018"/>
                  </a:lnTo>
                  <a:lnTo>
                    <a:pt x="310007" y="271018"/>
                  </a:lnTo>
                  <a:lnTo>
                    <a:pt x="317881" y="251587"/>
                  </a:lnTo>
                  <a:lnTo>
                    <a:pt x="324104" y="228981"/>
                  </a:lnTo>
                  <a:lnTo>
                    <a:pt x="329819" y="208407"/>
                  </a:lnTo>
                  <a:lnTo>
                    <a:pt x="336296" y="191135"/>
                  </a:lnTo>
                  <a:lnTo>
                    <a:pt x="343916" y="175641"/>
                  </a:lnTo>
                  <a:lnTo>
                    <a:pt x="354965" y="167005"/>
                  </a:lnTo>
                  <a:lnTo>
                    <a:pt x="370078" y="168148"/>
                  </a:lnTo>
                  <a:lnTo>
                    <a:pt x="385572" y="176784"/>
                  </a:lnTo>
                  <a:lnTo>
                    <a:pt x="397510" y="191135"/>
                  </a:lnTo>
                  <a:lnTo>
                    <a:pt x="404368" y="207391"/>
                  </a:lnTo>
                  <a:lnTo>
                    <a:pt x="404368" y="226822"/>
                  </a:lnTo>
                  <a:lnTo>
                    <a:pt x="399669" y="246253"/>
                  </a:lnTo>
                  <a:lnTo>
                    <a:pt x="343916" y="283337"/>
                  </a:lnTo>
                  <a:lnTo>
                    <a:pt x="333121" y="27432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215888" y="1618106"/>
              <a:ext cx="233679" cy="18059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623939" y="1453768"/>
              <a:ext cx="141605" cy="553085"/>
            </a:xfrm>
            <a:custGeom>
              <a:avLst/>
              <a:gdLst/>
              <a:ahLst/>
              <a:cxnLst/>
              <a:rect l="l" t="t" r="r" b="b"/>
              <a:pathLst>
                <a:path w="141604" h="553085">
                  <a:moveTo>
                    <a:pt x="62610" y="213105"/>
                  </a:moveTo>
                  <a:lnTo>
                    <a:pt x="48259" y="210565"/>
                  </a:lnTo>
                  <a:lnTo>
                    <a:pt x="32765" y="218058"/>
                  </a:lnTo>
                  <a:lnTo>
                    <a:pt x="16636" y="226694"/>
                  </a:lnTo>
                  <a:lnTo>
                    <a:pt x="0" y="252602"/>
                  </a:lnTo>
                  <a:lnTo>
                    <a:pt x="4317" y="264921"/>
                  </a:lnTo>
                  <a:lnTo>
                    <a:pt x="18795" y="272160"/>
                  </a:lnTo>
                  <a:lnTo>
                    <a:pt x="38226" y="274574"/>
                  </a:lnTo>
                  <a:lnTo>
                    <a:pt x="38226" y="274574"/>
                  </a:lnTo>
                  <a:lnTo>
                    <a:pt x="59054" y="272160"/>
                  </a:lnTo>
                  <a:lnTo>
                    <a:pt x="77724" y="264921"/>
                  </a:lnTo>
                  <a:lnTo>
                    <a:pt x="92201" y="253745"/>
                  </a:lnTo>
                  <a:lnTo>
                    <a:pt x="100837" y="240029"/>
                  </a:lnTo>
                  <a:lnTo>
                    <a:pt x="104012" y="222757"/>
                  </a:lnTo>
                  <a:lnTo>
                    <a:pt x="104012" y="222757"/>
                  </a:lnTo>
                  <a:lnTo>
                    <a:pt x="84200" y="161925"/>
                  </a:lnTo>
                  <a:lnTo>
                    <a:pt x="72389" y="139953"/>
                  </a:lnTo>
                  <a:lnTo>
                    <a:pt x="62610" y="121665"/>
                  </a:lnTo>
                  <a:lnTo>
                    <a:pt x="54736" y="101853"/>
                  </a:lnTo>
                  <a:lnTo>
                    <a:pt x="50418" y="83438"/>
                  </a:lnTo>
                  <a:lnTo>
                    <a:pt x="49275" y="63626"/>
                  </a:lnTo>
                  <a:lnTo>
                    <a:pt x="49275" y="63626"/>
                  </a:lnTo>
                  <a:lnTo>
                    <a:pt x="52577" y="42417"/>
                  </a:lnTo>
                  <a:lnTo>
                    <a:pt x="58038" y="25145"/>
                  </a:lnTo>
                  <a:lnTo>
                    <a:pt x="67690" y="10794"/>
                  </a:lnTo>
                  <a:lnTo>
                    <a:pt x="79882" y="2158"/>
                  </a:lnTo>
                  <a:lnTo>
                    <a:pt x="94995" y="0"/>
                  </a:lnTo>
                  <a:lnTo>
                    <a:pt x="109474" y="6476"/>
                  </a:lnTo>
                  <a:lnTo>
                    <a:pt x="122808" y="20446"/>
                  </a:lnTo>
                  <a:lnTo>
                    <a:pt x="131444" y="38862"/>
                  </a:lnTo>
                  <a:lnTo>
                    <a:pt x="135762" y="60832"/>
                  </a:lnTo>
                  <a:lnTo>
                    <a:pt x="138937" y="84581"/>
                  </a:lnTo>
                  <a:lnTo>
                    <a:pt x="141096" y="109727"/>
                  </a:lnTo>
                  <a:lnTo>
                    <a:pt x="141096" y="133476"/>
                  </a:lnTo>
                  <a:lnTo>
                    <a:pt x="138937" y="155066"/>
                  </a:lnTo>
                  <a:lnTo>
                    <a:pt x="138302" y="180339"/>
                  </a:lnTo>
                  <a:lnTo>
                    <a:pt x="135762" y="205104"/>
                  </a:lnTo>
                  <a:lnTo>
                    <a:pt x="133603" y="232537"/>
                  </a:lnTo>
                  <a:lnTo>
                    <a:pt x="131444" y="257301"/>
                  </a:lnTo>
                  <a:lnTo>
                    <a:pt x="129285" y="284352"/>
                  </a:lnTo>
                  <a:lnTo>
                    <a:pt x="127126" y="311403"/>
                  </a:lnTo>
                  <a:lnTo>
                    <a:pt x="123825" y="338708"/>
                  </a:lnTo>
                  <a:lnTo>
                    <a:pt x="121665" y="362838"/>
                  </a:lnTo>
                  <a:lnTo>
                    <a:pt x="116966" y="387603"/>
                  </a:lnTo>
                  <a:lnTo>
                    <a:pt x="113791" y="412876"/>
                  </a:lnTo>
                  <a:lnTo>
                    <a:pt x="106171" y="457199"/>
                  </a:lnTo>
                  <a:lnTo>
                    <a:pt x="96138" y="496061"/>
                  </a:lnTo>
                  <a:lnTo>
                    <a:pt x="91058" y="512190"/>
                  </a:lnTo>
                  <a:lnTo>
                    <a:pt x="91058" y="512190"/>
                  </a:lnTo>
                  <a:lnTo>
                    <a:pt x="61213" y="552576"/>
                  </a:lnTo>
                  <a:lnTo>
                    <a:pt x="44957" y="552576"/>
                  </a:lnTo>
                  <a:lnTo>
                    <a:pt x="29590" y="544956"/>
                  </a:lnTo>
                  <a:lnTo>
                    <a:pt x="15493" y="527684"/>
                  </a:lnTo>
                  <a:lnTo>
                    <a:pt x="6476" y="502538"/>
                  </a:lnTo>
                  <a:lnTo>
                    <a:pt x="4317" y="475487"/>
                  </a:lnTo>
                  <a:lnTo>
                    <a:pt x="6476" y="452500"/>
                  </a:lnTo>
                  <a:lnTo>
                    <a:pt x="10794" y="433069"/>
                  </a:lnTo>
                  <a:lnTo>
                    <a:pt x="20954" y="418972"/>
                  </a:lnTo>
                  <a:lnTo>
                    <a:pt x="35305" y="407162"/>
                  </a:lnTo>
                  <a:lnTo>
                    <a:pt x="47116" y="39623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908926" y="1600453"/>
              <a:ext cx="111251" cy="202565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066407" y="1495170"/>
              <a:ext cx="8890" cy="291465"/>
            </a:xfrm>
            <a:custGeom>
              <a:avLst/>
              <a:gdLst/>
              <a:ahLst/>
              <a:cxnLst/>
              <a:rect l="l" t="t" r="r" b="b"/>
              <a:pathLst>
                <a:path w="8890" h="291464">
                  <a:moveTo>
                    <a:pt x="8636" y="0"/>
                  </a:moveTo>
                  <a:lnTo>
                    <a:pt x="8636" y="0"/>
                  </a:lnTo>
                  <a:lnTo>
                    <a:pt x="4318" y="84581"/>
                  </a:lnTo>
                  <a:lnTo>
                    <a:pt x="3175" y="112649"/>
                  </a:lnTo>
                  <a:lnTo>
                    <a:pt x="2159" y="137794"/>
                  </a:lnTo>
                  <a:lnTo>
                    <a:pt x="0" y="159385"/>
                  </a:lnTo>
                  <a:lnTo>
                    <a:pt x="0" y="184276"/>
                  </a:lnTo>
                  <a:lnTo>
                    <a:pt x="0" y="184276"/>
                  </a:lnTo>
                  <a:lnTo>
                    <a:pt x="1016" y="209423"/>
                  </a:lnTo>
                  <a:lnTo>
                    <a:pt x="1016" y="234314"/>
                  </a:lnTo>
                  <a:lnTo>
                    <a:pt x="2159" y="255904"/>
                  </a:lnTo>
                  <a:lnTo>
                    <a:pt x="3175" y="274319"/>
                  </a:lnTo>
                  <a:lnTo>
                    <a:pt x="5334" y="291211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069836" y="1613407"/>
              <a:ext cx="106553" cy="170179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197978" y="1633219"/>
              <a:ext cx="108712" cy="14820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359776" y="1542668"/>
              <a:ext cx="74295" cy="250190"/>
            </a:xfrm>
            <a:custGeom>
              <a:avLst/>
              <a:gdLst/>
              <a:ahLst/>
              <a:cxnLst/>
              <a:rect l="l" t="t" r="r" b="b"/>
              <a:pathLst>
                <a:path w="74295" h="250189">
                  <a:moveTo>
                    <a:pt x="17272" y="24764"/>
                  </a:moveTo>
                  <a:lnTo>
                    <a:pt x="19430" y="10794"/>
                  </a:lnTo>
                  <a:lnTo>
                    <a:pt x="20574" y="31622"/>
                  </a:lnTo>
                  <a:lnTo>
                    <a:pt x="18415" y="56895"/>
                  </a:lnTo>
                  <a:lnTo>
                    <a:pt x="15494" y="82803"/>
                  </a:lnTo>
                  <a:lnTo>
                    <a:pt x="12953" y="105409"/>
                  </a:lnTo>
                  <a:lnTo>
                    <a:pt x="9778" y="126364"/>
                  </a:lnTo>
                  <a:lnTo>
                    <a:pt x="9778" y="126364"/>
                  </a:lnTo>
                  <a:lnTo>
                    <a:pt x="0" y="228218"/>
                  </a:lnTo>
                </a:path>
                <a:path w="74295" h="250189">
                  <a:moveTo>
                    <a:pt x="74168" y="0"/>
                  </a:moveTo>
                  <a:lnTo>
                    <a:pt x="74168" y="15112"/>
                  </a:lnTo>
                  <a:lnTo>
                    <a:pt x="74168" y="30606"/>
                  </a:lnTo>
                  <a:lnTo>
                    <a:pt x="74168" y="51053"/>
                  </a:lnTo>
                  <a:lnTo>
                    <a:pt x="72390" y="76326"/>
                  </a:lnTo>
                  <a:lnTo>
                    <a:pt x="70230" y="103250"/>
                  </a:lnTo>
                  <a:lnTo>
                    <a:pt x="67691" y="132841"/>
                  </a:lnTo>
                  <a:lnTo>
                    <a:pt x="67691" y="156209"/>
                  </a:lnTo>
                  <a:lnTo>
                    <a:pt x="68833" y="178180"/>
                  </a:lnTo>
                  <a:lnTo>
                    <a:pt x="67691" y="200787"/>
                  </a:lnTo>
                  <a:lnTo>
                    <a:pt x="67691" y="224916"/>
                  </a:lnTo>
                  <a:lnTo>
                    <a:pt x="66675" y="24980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519796" y="1632076"/>
              <a:ext cx="86105" cy="132842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598537" y="1455927"/>
              <a:ext cx="95250" cy="478155"/>
            </a:xfrm>
            <a:custGeom>
              <a:avLst/>
              <a:gdLst/>
              <a:ahLst/>
              <a:cxnLst/>
              <a:rect l="l" t="t" r="r" b="b"/>
              <a:pathLst>
                <a:path w="95250" h="478155">
                  <a:moveTo>
                    <a:pt x="0" y="40259"/>
                  </a:moveTo>
                  <a:lnTo>
                    <a:pt x="0" y="40259"/>
                  </a:lnTo>
                  <a:lnTo>
                    <a:pt x="5334" y="22987"/>
                  </a:lnTo>
                  <a:lnTo>
                    <a:pt x="13970" y="9651"/>
                  </a:lnTo>
                  <a:lnTo>
                    <a:pt x="28321" y="1016"/>
                  </a:lnTo>
                  <a:lnTo>
                    <a:pt x="44958" y="0"/>
                  </a:lnTo>
                  <a:lnTo>
                    <a:pt x="61087" y="7493"/>
                  </a:lnTo>
                  <a:lnTo>
                    <a:pt x="74422" y="21844"/>
                  </a:lnTo>
                  <a:lnTo>
                    <a:pt x="84201" y="40259"/>
                  </a:lnTo>
                  <a:lnTo>
                    <a:pt x="92837" y="61468"/>
                  </a:lnTo>
                  <a:lnTo>
                    <a:pt x="94996" y="86741"/>
                  </a:lnTo>
                  <a:lnTo>
                    <a:pt x="92837" y="114808"/>
                  </a:lnTo>
                  <a:lnTo>
                    <a:pt x="89535" y="141097"/>
                  </a:lnTo>
                  <a:lnTo>
                    <a:pt x="84201" y="165862"/>
                  </a:lnTo>
                  <a:lnTo>
                    <a:pt x="77343" y="189992"/>
                  </a:lnTo>
                  <a:lnTo>
                    <a:pt x="72263" y="217043"/>
                  </a:lnTo>
                  <a:lnTo>
                    <a:pt x="66548" y="243967"/>
                  </a:lnTo>
                  <a:lnTo>
                    <a:pt x="61087" y="278892"/>
                  </a:lnTo>
                  <a:lnTo>
                    <a:pt x="54610" y="314960"/>
                  </a:lnTo>
                  <a:lnTo>
                    <a:pt x="48895" y="350900"/>
                  </a:lnTo>
                  <a:lnTo>
                    <a:pt x="45974" y="384429"/>
                  </a:lnTo>
                  <a:lnTo>
                    <a:pt x="43561" y="414655"/>
                  </a:lnTo>
                  <a:lnTo>
                    <a:pt x="43561" y="440563"/>
                  </a:lnTo>
                  <a:lnTo>
                    <a:pt x="44958" y="459994"/>
                  </a:lnTo>
                  <a:lnTo>
                    <a:pt x="45974" y="47764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792720" y="1634235"/>
              <a:ext cx="104394" cy="177418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664576" y="1661286"/>
              <a:ext cx="63626" cy="112649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489189" y="1641855"/>
              <a:ext cx="141477" cy="159003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920482" y="1598294"/>
              <a:ext cx="164465" cy="190753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8122792" y="1633219"/>
              <a:ext cx="226440" cy="262381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510411" y="1958593"/>
              <a:ext cx="116585" cy="144399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775817" y="2942082"/>
            <a:ext cx="53975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spc="-225" dirty="0">
                <a:latin typeface="Arial Black"/>
                <a:cs typeface="Arial Black"/>
              </a:rPr>
              <a:t>L</a:t>
            </a:r>
            <a:r>
              <a:rPr sz="1500" spc="-110" dirty="0">
                <a:latin typeface="Arial Black"/>
                <a:cs typeface="Arial Black"/>
              </a:rPr>
              <a:t>i</a:t>
            </a:r>
            <a:r>
              <a:rPr sz="1500" spc="-150" dirty="0">
                <a:latin typeface="Arial Black"/>
                <a:cs typeface="Arial Black"/>
              </a:rPr>
              <a:t>v</a:t>
            </a:r>
            <a:r>
              <a:rPr sz="1500" spc="-145" dirty="0">
                <a:latin typeface="Arial Black"/>
                <a:cs typeface="Arial Black"/>
              </a:rPr>
              <a:t>in</a:t>
            </a:r>
            <a:r>
              <a:rPr sz="1500" spc="-114" dirty="0">
                <a:latin typeface="Arial Black"/>
                <a:cs typeface="Arial Black"/>
              </a:rPr>
              <a:t>g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928873" y="2942082"/>
            <a:ext cx="61468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spc="-200" dirty="0">
                <a:latin typeface="Arial Black"/>
                <a:cs typeface="Arial Black"/>
              </a:rPr>
              <a:t>E</a:t>
            </a:r>
            <a:r>
              <a:rPr sz="1500" spc="-215" dirty="0">
                <a:latin typeface="Arial Black"/>
                <a:cs typeface="Arial Black"/>
              </a:rPr>
              <a:t>x</a:t>
            </a:r>
            <a:r>
              <a:rPr sz="1500" spc="-170" dirty="0">
                <a:latin typeface="Arial Black"/>
                <a:cs typeface="Arial Black"/>
              </a:rPr>
              <a:t>t</a:t>
            </a:r>
            <a:r>
              <a:rPr sz="1500" spc="-145" dirty="0">
                <a:latin typeface="Arial Black"/>
                <a:cs typeface="Arial Black"/>
              </a:rPr>
              <a:t>in</a:t>
            </a:r>
            <a:r>
              <a:rPr sz="1500" spc="-215" dirty="0">
                <a:latin typeface="Arial Black"/>
                <a:cs typeface="Arial Black"/>
              </a:rPr>
              <a:t>ct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501766" y="2942082"/>
            <a:ext cx="53975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spc="-225" dirty="0">
                <a:latin typeface="Arial Black"/>
                <a:cs typeface="Arial Black"/>
              </a:rPr>
              <a:t>L</a:t>
            </a:r>
            <a:r>
              <a:rPr sz="1500" spc="-110" dirty="0">
                <a:latin typeface="Arial Black"/>
                <a:cs typeface="Arial Black"/>
              </a:rPr>
              <a:t>i</a:t>
            </a:r>
            <a:r>
              <a:rPr sz="1500" spc="-150" dirty="0">
                <a:latin typeface="Arial Black"/>
                <a:cs typeface="Arial Black"/>
              </a:rPr>
              <a:t>v</a:t>
            </a:r>
            <a:r>
              <a:rPr sz="1500" spc="-145" dirty="0">
                <a:latin typeface="Arial Black"/>
                <a:cs typeface="Arial Black"/>
              </a:rPr>
              <a:t>in</a:t>
            </a:r>
            <a:r>
              <a:rPr sz="1500" spc="-114" dirty="0">
                <a:latin typeface="Arial Black"/>
                <a:cs typeface="Arial Black"/>
              </a:rPr>
              <a:t>g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655179" y="2942082"/>
            <a:ext cx="61468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spc="-200" dirty="0">
                <a:latin typeface="Arial Black"/>
                <a:cs typeface="Arial Black"/>
              </a:rPr>
              <a:t>E</a:t>
            </a:r>
            <a:r>
              <a:rPr sz="1500" spc="-215" dirty="0">
                <a:latin typeface="Arial Black"/>
                <a:cs typeface="Arial Black"/>
              </a:rPr>
              <a:t>x</a:t>
            </a:r>
            <a:r>
              <a:rPr sz="1500" spc="-170" dirty="0">
                <a:latin typeface="Arial Black"/>
                <a:cs typeface="Arial Black"/>
              </a:rPr>
              <a:t>t</a:t>
            </a:r>
            <a:r>
              <a:rPr sz="1500" spc="-145" dirty="0">
                <a:latin typeface="Arial Black"/>
                <a:cs typeface="Arial Black"/>
              </a:rPr>
              <a:t>in</a:t>
            </a:r>
            <a:r>
              <a:rPr sz="1500" spc="-215" dirty="0">
                <a:latin typeface="Arial Black"/>
                <a:cs typeface="Arial Black"/>
              </a:rPr>
              <a:t>ct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380517" y="3614927"/>
            <a:ext cx="321310" cy="530860"/>
          </a:xfrm>
          <a:custGeom>
            <a:avLst/>
            <a:gdLst/>
            <a:ahLst/>
            <a:cxnLst/>
            <a:rect l="l" t="t" r="r" b="b"/>
            <a:pathLst>
              <a:path w="321309" h="530860">
                <a:moveTo>
                  <a:pt x="321183" y="492607"/>
                </a:moveTo>
                <a:lnTo>
                  <a:pt x="302882" y="483463"/>
                </a:lnTo>
                <a:lnTo>
                  <a:pt x="244983" y="454507"/>
                </a:lnTo>
                <a:lnTo>
                  <a:pt x="244983" y="483463"/>
                </a:lnTo>
                <a:lnTo>
                  <a:pt x="18288" y="483463"/>
                </a:lnTo>
                <a:lnTo>
                  <a:pt x="18288" y="295656"/>
                </a:lnTo>
                <a:lnTo>
                  <a:pt x="18288" y="281457"/>
                </a:lnTo>
                <a:lnTo>
                  <a:pt x="14198" y="277368"/>
                </a:lnTo>
                <a:lnTo>
                  <a:pt x="482" y="277368"/>
                </a:lnTo>
                <a:lnTo>
                  <a:pt x="482" y="286994"/>
                </a:lnTo>
                <a:lnTo>
                  <a:pt x="0" y="286512"/>
                </a:lnTo>
                <a:lnTo>
                  <a:pt x="0" y="497662"/>
                </a:lnTo>
                <a:lnTo>
                  <a:pt x="4089" y="501751"/>
                </a:lnTo>
                <a:lnTo>
                  <a:pt x="244983" y="501751"/>
                </a:lnTo>
                <a:lnTo>
                  <a:pt x="244983" y="530707"/>
                </a:lnTo>
                <a:lnTo>
                  <a:pt x="302895" y="501751"/>
                </a:lnTo>
                <a:lnTo>
                  <a:pt x="321183" y="492607"/>
                </a:lnTo>
                <a:close/>
              </a:path>
              <a:path w="321309" h="530860">
                <a:moveTo>
                  <a:pt x="321183" y="215265"/>
                </a:moveTo>
                <a:lnTo>
                  <a:pt x="302895" y="206121"/>
                </a:lnTo>
                <a:lnTo>
                  <a:pt x="244983" y="177165"/>
                </a:lnTo>
                <a:lnTo>
                  <a:pt x="244983" y="206121"/>
                </a:lnTo>
                <a:lnTo>
                  <a:pt x="18288" y="206121"/>
                </a:lnTo>
                <a:lnTo>
                  <a:pt x="18288" y="18288"/>
                </a:lnTo>
                <a:lnTo>
                  <a:pt x="18288" y="4064"/>
                </a:lnTo>
                <a:lnTo>
                  <a:pt x="14198" y="0"/>
                </a:lnTo>
                <a:lnTo>
                  <a:pt x="482" y="0"/>
                </a:lnTo>
                <a:lnTo>
                  <a:pt x="482" y="9626"/>
                </a:lnTo>
                <a:lnTo>
                  <a:pt x="0" y="9144"/>
                </a:lnTo>
                <a:lnTo>
                  <a:pt x="0" y="220345"/>
                </a:lnTo>
                <a:lnTo>
                  <a:pt x="4089" y="224409"/>
                </a:lnTo>
                <a:lnTo>
                  <a:pt x="244983" y="224409"/>
                </a:lnTo>
                <a:lnTo>
                  <a:pt x="244983" y="253365"/>
                </a:lnTo>
                <a:lnTo>
                  <a:pt x="302895" y="224409"/>
                </a:lnTo>
                <a:lnTo>
                  <a:pt x="321183" y="2152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806297" y="3533902"/>
            <a:ext cx="1090295" cy="688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0815" marR="5080" indent="-158750">
              <a:lnSpc>
                <a:spcPct val="145100"/>
              </a:lnSpc>
              <a:spcBef>
                <a:spcPts val="95"/>
              </a:spcBef>
            </a:pPr>
            <a:r>
              <a:rPr sz="1500" spc="-140" dirty="0">
                <a:latin typeface="Arial Black"/>
                <a:cs typeface="Arial Black"/>
              </a:rPr>
              <a:t>C</a:t>
            </a:r>
            <a:r>
              <a:rPr sz="1500" spc="-190" dirty="0">
                <a:latin typeface="Arial Black"/>
                <a:cs typeface="Arial Black"/>
              </a:rPr>
              <a:t>o</a:t>
            </a:r>
            <a:r>
              <a:rPr sz="1500" spc="-140" dirty="0">
                <a:latin typeface="Arial Black"/>
                <a:cs typeface="Arial Black"/>
              </a:rPr>
              <a:t>t</a:t>
            </a:r>
            <a:r>
              <a:rPr sz="1500" spc="-150" dirty="0">
                <a:latin typeface="Arial Black"/>
                <a:cs typeface="Arial Black"/>
              </a:rPr>
              <a:t>y</a:t>
            </a:r>
            <a:r>
              <a:rPr sz="1500" spc="-145" dirty="0">
                <a:latin typeface="Arial Black"/>
                <a:cs typeface="Arial Black"/>
              </a:rPr>
              <a:t>l</a:t>
            </a:r>
            <a:r>
              <a:rPr sz="1500" spc="-185" dirty="0">
                <a:latin typeface="Arial Black"/>
                <a:cs typeface="Arial Black"/>
              </a:rPr>
              <a:t>o</a:t>
            </a:r>
            <a:r>
              <a:rPr sz="1500" spc="-175" dirty="0">
                <a:latin typeface="Arial Black"/>
                <a:cs typeface="Arial Black"/>
              </a:rPr>
              <a:t>s</a:t>
            </a:r>
            <a:r>
              <a:rPr sz="1500" spc="-210" dirty="0">
                <a:latin typeface="Arial Black"/>
                <a:cs typeface="Arial Black"/>
              </a:rPr>
              <a:t>a</a:t>
            </a:r>
            <a:r>
              <a:rPr sz="1500" spc="-165" dirty="0">
                <a:latin typeface="Arial Black"/>
                <a:cs typeface="Arial Black"/>
              </a:rPr>
              <a:t>u</a:t>
            </a:r>
            <a:r>
              <a:rPr sz="1500" spc="-145" dirty="0">
                <a:latin typeface="Arial Black"/>
                <a:cs typeface="Arial Black"/>
              </a:rPr>
              <a:t>ri</a:t>
            </a:r>
            <a:r>
              <a:rPr sz="1500" spc="-135" dirty="0">
                <a:latin typeface="Arial Black"/>
                <a:cs typeface="Arial Black"/>
              </a:rPr>
              <a:t>a  </a:t>
            </a:r>
            <a:r>
              <a:rPr sz="1500" spc="-160" dirty="0">
                <a:latin typeface="Arial Black"/>
                <a:cs typeface="Arial Black"/>
              </a:rPr>
              <a:t>Chelonia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5373751" y="3533902"/>
            <a:ext cx="1254760" cy="688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9375" marR="5080" indent="-67310">
              <a:lnSpc>
                <a:spcPct val="145100"/>
              </a:lnSpc>
              <a:spcBef>
                <a:spcPts val="95"/>
              </a:spcBef>
            </a:pPr>
            <a:r>
              <a:rPr sz="1500" spc="-70" dirty="0">
                <a:latin typeface="Arial Black"/>
                <a:cs typeface="Arial Black"/>
              </a:rPr>
              <a:t>A</a:t>
            </a:r>
            <a:r>
              <a:rPr sz="1500" spc="-145" dirty="0">
                <a:latin typeface="Arial Black"/>
                <a:cs typeface="Arial Black"/>
              </a:rPr>
              <a:t>r</a:t>
            </a:r>
            <a:r>
              <a:rPr sz="1500" spc="-210" dirty="0">
                <a:latin typeface="Arial Black"/>
                <a:cs typeface="Arial Black"/>
              </a:rPr>
              <a:t>ch</a:t>
            </a:r>
            <a:r>
              <a:rPr sz="1500" spc="-220" dirty="0">
                <a:latin typeface="Arial Black"/>
                <a:cs typeface="Arial Black"/>
              </a:rPr>
              <a:t>a</a:t>
            </a:r>
            <a:r>
              <a:rPr sz="1500" spc="-210" dirty="0">
                <a:latin typeface="Arial Black"/>
                <a:cs typeface="Arial Black"/>
              </a:rPr>
              <a:t>e</a:t>
            </a:r>
            <a:r>
              <a:rPr sz="1500" spc="-185" dirty="0">
                <a:latin typeface="Arial Black"/>
                <a:cs typeface="Arial Black"/>
              </a:rPr>
              <a:t>o</a:t>
            </a:r>
            <a:r>
              <a:rPr sz="1500" spc="-175" dirty="0">
                <a:latin typeface="Arial Black"/>
                <a:cs typeface="Arial Black"/>
              </a:rPr>
              <a:t>s</a:t>
            </a:r>
            <a:r>
              <a:rPr sz="1500" spc="-210" dirty="0">
                <a:latin typeface="Arial Black"/>
                <a:cs typeface="Arial Black"/>
              </a:rPr>
              <a:t>a</a:t>
            </a:r>
            <a:r>
              <a:rPr sz="1500" spc="-165" dirty="0">
                <a:latin typeface="Arial Black"/>
                <a:cs typeface="Arial Black"/>
              </a:rPr>
              <a:t>u</a:t>
            </a:r>
            <a:r>
              <a:rPr sz="1500" spc="-145" dirty="0">
                <a:latin typeface="Arial Black"/>
                <a:cs typeface="Arial Black"/>
              </a:rPr>
              <a:t>ri</a:t>
            </a:r>
            <a:r>
              <a:rPr sz="1500" spc="-135" dirty="0">
                <a:latin typeface="Arial Black"/>
                <a:cs typeface="Arial Black"/>
              </a:rPr>
              <a:t>a  </a:t>
            </a:r>
            <a:r>
              <a:rPr sz="1500" spc="-170" dirty="0">
                <a:latin typeface="Arial Black"/>
                <a:cs typeface="Arial Black"/>
              </a:rPr>
              <a:t>Lepidosauria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4952492" y="3614927"/>
            <a:ext cx="321310" cy="530860"/>
          </a:xfrm>
          <a:custGeom>
            <a:avLst/>
            <a:gdLst/>
            <a:ahLst/>
            <a:cxnLst/>
            <a:rect l="l" t="t" r="r" b="b"/>
            <a:pathLst>
              <a:path w="321310" h="530860">
                <a:moveTo>
                  <a:pt x="321183" y="492607"/>
                </a:moveTo>
                <a:lnTo>
                  <a:pt x="302882" y="483463"/>
                </a:lnTo>
                <a:lnTo>
                  <a:pt x="244983" y="454507"/>
                </a:lnTo>
                <a:lnTo>
                  <a:pt x="244983" y="483463"/>
                </a:lnTo>
                <a:lnTo>
                  <a:pt x="18288" y="483463"/>
                </a:lnTo>
                <a:lnTo>
                  <a:pt x="18288" y="295656"/>
                </a:lnTo>
                <a:lnTo>
                  <a:pt x="18288" y="281457"/>
                </a:lnTo>
                <a:lnTo>
                  <a:pt x="14224" y="277368"/>
                </a:lnTo>
                <a:lnTo>
                  <a:pt x="508" y="277368"/>
                </a:lnTo>
                <a:lnTo>
                  <a:pt x="508" y="287032"/>
                </a:lnTo>
                <a:lnTo>
                  <a:pt x="0" y="286512"/>
                </a:lnTo>
                <a:lnTo>
                  <a:pt x="0" y="497662"/>
                </a:lnTo>
                <a:lnTo>
                  <a:pt x="4064" y="501751"/>
                </a:lnTo>
                <a:lnTo>
                  <a:pt x="244983" y="501751"/>
                </a:lnTo>
                <a:lnTo>
                  <a:pt x="244983" y="530707"/>
                </a:lnTo>
                <a:lnTo>
                  <a:pt x="302895" y="501751"/>
                </a:lnTo>
                <a:lnTo>
                  <a:pt x="321183" y="492607"/>
                </a:lnTo>
                <a:close/>
              </a:path>
              <a:path w="321310" h="530860">
                <a:moveTo>
                  <a:pt x="321183" y="215265"/>
                </a:moveTo>
                <a:lnTo>
                  <a:pt x="302895" y="206121"/>
                </a:lnTo>
                <a:lnTo>
                  <a:pt x="244983" y="177165"/>
                </a:lnTo>
                <a:lnTo>
                  <a:pt x="244983" y="206121"/>
                </a:lnTo>
                <a:lnTo>
                  <a:pt x="18288" y="206121"/>
                </a:lnTo>
                <a:lnTo>
                  <a:pt x="18288" y="18288"/>
                </a:lnTo>
                <a:lnTo>
                  <a:pt x="18288" y="4064"/>
                </a:lnTo>
                <a:lnTo>
                  <a:pt x="14224" y="0"/>
                </a:lnTo>
                <a:lnTo>
                  <a:pt x="508" y="0"/>
                </a:lnTo>
                <a:lnTo>
                  <a:pt x="508" y="9664"/>
                </a:lnTo>
                <a:lnTo>
                  <a:pt x="0" y="9144"/>
                </a:lnTo>
                <a:lnTo>
                  <a:pt x="0" y="220345"/>
                </a:lnTo>
                <a:lnTo>
                  <a:pt x="4064" y="224409"/>
                </a:lnTo>
                <a:lnTo>
                  <a:pt x="244983" y="224409"/>
                </a:lnTo>
                <a:lnTo>
                  <a:pt x="244983" y="253365"/>
                </a:lnTo>
                <a:lnTo>
                  <a:pt x="302895" y="224409"/>
                </a:lnTo>
                <a:lnTo>
                  <a:pt x="321183" y="2152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784220" y="2799333"/>
            <a:ext cx="932180" cy="688340"/>
          </a:xfrm>
          <a:custGeom>
            <a:avLst/>
            <a:gdLst/>
            <a:ahLst/>
            <a:cxnLst/>
            <a:rect l="l" t="t" r="r" b="b"/>
            <a:pathLst>
              <a:path w="932179" h="688339">
                <a:moveTo>
                  <a:pt x="752348" y="117093"/>
                </a:moveTo>
                <a:lnTo>
                  <a:pt x="747014" y="106298"/>
                </a:lnTo>
                <a:lnTo>
                  <a:pt x="737234" y="94360"/>
                </a:lnTo>
                <a:lnTo>
                  <a:pt x="723900" y="83565"/>
                </a:lnTo>
                <a:lnTo>
                  <a:pt x="707390" y="71373"/>
                </a:lnTo>
                <a:lnTo>
                  <a:pt x="691133" y="63753"/>
                </a:lnTo>
                <a:lnTo>
                  <a:pt x="675640" y="57657"/>
                </a:lnTo>
                <a:lnTo>
                  <a:pt x="659130" y="49021"/>
                </a:lnTo>
                <a:lnTo>
                  <a:pt x="641477" y="40385"/>
                </a:lnTo>
                <a:lnTo>
                  <a:pt x="623189" y="32765"/>
                </a:lnTo>
                <a:lnTo>
                  <a:pt x="604393" y="29209"/>
                </a:lnTo>
                <a:lnTo>
                  <a:pt x="582421" y="23875"/>
                </a:lnTo>
                <a:lnTo>
                  <a:pt x="558292" y="16256"/>
                </a:lnTo>
                <a:lnTo>
                  <a:pt x="535686" y="10794"/>
                </a:lnTo>
                <a:lnTo>
                  <a:pt x="506094" y="5460"/>
                </a:lnTo>
                <a:lnTo>
                  <a:pt x="470916" y="2158"/>
                </a:lnTo>
                <a:lnTo>
                  <a:pt x="439166" y="0"/>
                </a:lnTo>
                <a:lnTo>
                  <a:pt x="412877" y="0"/>
                </a:lnTo>
                <a:lnTo>
                  <a:pt x="387731" y="1142"/>
                </a:lnTo>
                <a:lnTo>
                  <a:pt x="363601" y="1142"/>
                </a:lnTo>
                <a:lnTo>
                  <a:pt x="339852" y="3301"/>
                </a:lnTo>
                <a:lnTo>
                  <a:pt x="315341" y="6476"/>
                </a:lnTo>
                <a:lnTo>
                  <a:pt x="291592" y="11937"/>
                </a:lnTo>
                <a:lnTo>
                  <a:pt x="268478" y="17398"/>
                </a:lnTo>
                <a:lnTo>
                  <a:pt x="245491" y="22732"/>
                </a:lnTo>
                <a:lnTo>
                  <a:pt x="204851" y="38988"/>
                </a:lnTo>
                <a:lnTo>
                  <a:pt x="162306" y="61594"/>
                </a:lnTo>
                <a:lnTo>
                  <a:pt x="129159" y="84708"/>
                </a:lnTo>
                <a:lnTo>
                  <a:pt x="114046" y="100837"/>
                </a:lnTo>
                <a:lnTo>
                  <a:pt x="98679" y="117093"/>
                </a:lnTo>
                <a:lnTo>
                  <a:pt x="85598" y="131063"/>
                </a:lnTo>
                <a:lnTo>
                  <a:pt x="73406" y="149859"/>
                </a:lnTo>
                <a:lnTo>
                  <a:pt x="60452" y="169290"/>
                </a:lnTo>
                <a:lnTo>
                  <a:pt x="36322" y="207390"/>
                </a:lnTo>
                <a:lnTo>
                  <a:pt x="19812" y="244094"/>
                </a:lnTo>
                <a:lnTo>
                  <a:pt x="12192" y="266064"/>
                </a:lnTo>
                <a:lnTo>
                  <a:pt x="6858" y="289813"/>
                </a:lnTo>
                <a:lnTo>
                  <a:pt x="2540" y="316864"/>
                </a:lnTo>
                <a:lnTo>
                  <a:pt x="0" y="343153"/>
                </a:lnTo>
                <a:lnTo>
                  <a:pt x="4699" y="399669"/>
                </a:lnTo>
                <a:lnTo>
                  <a:pt x="17653" y="444245"/>
                </a:lnTo>
                <a:lnTo>
                  <a:pt x="40640" y="482091"/>
                </a:lnTo>
                <a:lnTo>
                  <a:pt x="71247" y="514857"/>
                </a:lnTo>
                <a:lnTo>
                  <a:pt x="109728" y="547242"/>
                </a:lnTo>
                <a:lnTo>
                  <a:pt x="150114" y="574675"/>
                </a:lnTo>
                <a:lnTo>
                  <a:pt x="199390" y="600582"/>
                </a:lnTo>
                <a:lnTo>
                  <a:pt x="251968" y="622172"/>
                </a:lnTo>
                <a:lnTo>
                  <a:pt x="278256" y="633348"/>
                </a:lnTo>
                <a:lnTo>
                  <a:pt x="307721" y="643001"/>
                </a:lnTo>
                <a:lnTo>
                  <a:pt x="336169" y="652779"/>
                </a:lnTo>
                <a:lnTo>
                  <a:pt x="360299" y="661415"/>
                </a:lnTo>
                <a:lnTo>
                  <a:pt x="384429" y="667512"/>
                </a:lnTo>
                <a:lnTo>
                  <a:pt x="412877" y="674369"/>
                </a:lnTo>
                <a:lnTo>
                  <a:pt x="439166" y="679703"/>
                </a:lnTo>
                <a:lnTo>
                  <a:pt x="462280" y="683006"/>
                </a:lnTo>
                <a:lnTo>
                  <a:pt x="487426" y="687323"/>
                </a:lnTo>
                <a:lnTo>
                  <a:pt x="511175" y="688339"/>
                </a:lnTo>
                <a:lnTo>
                  <a:pt x="534543" y="688339"/>
                </a:lnTo>
                <a:lnTo>
                  <a:pt x="553974" y="687323"/>
                </a:lnTo>
                <a:lnTo>
                  <a:pt x="574929" y="685164"/>
                </a:lnTo>
                <a:lnTo>
                  <a:pt x="597916" y="680846"/>
                </a:lnTo>
                <a:lnTo>
                  <a:pt x="619887" y="675385"/>
                </a:lnTo>
                <a:lnTo>
                  <a:pt x="646176" y="665352"/>
                </a:lnTo>
                <a:lnTo>
                  <a:pt x="674624" y="652779"/>
                </a:lnTo>
                <a:lnTo>
                  <a:pt x="699769" y="639444"/>
                </a:lnTo>
                <a:lnTo>
                  <a:pt x="727202" y="623188"/>
                </a:lnTo>
                <a:lnTo>
                  <a:pt x="754507" y="605916"/>
                </a:lnTo>
                <a:lnTo>
                  <a:pt x="779780" y="588644"/>
                </a:lnTo>
                <a:lnTo>
                  <a:pt x="798068" y="573532"/>
                </a:lnTo>
                <a:lnTo>
                  <a:pt x="815720" y="559181"/>
                </a:lnTo>
                <a:lnTo>
                  <a:pt x="847725" y="526795"/>
                </a:lnTo>
                <a:lnTo>
                  <a:pt x="874776" y="495045"/>
                </a:lnTo>
                <a:lnTo>
                  <a:pt x="898906" y="456183"/>
                </a:lnTo>
                <a:lnTo>
                  <a:pt x="916558" y="421258"/>
                </a:lnTo>
                <a:lnTo>
                  <a:pt x="928369" y="384556"/>
                </a:lnTo>
                <a:lnTo>
                  <a:pt x="932053" y="345313"/>
                </a:lnTo>
                <a:lnTo>
                  <a:pt x="930909" y="322198"/>
                </a:lnTo>
                <a:lnTo>
                  <a:pt x="920877" y="281177"/>
                </a:lnTo>
                <a:lnTo>
                  <a:pt x="893444" y="231520"/>
                </a:lnTo>
                <a:lnTo>
                  <a:pt x="842009" y="180466"/>
                </a:lnTo>
                <a:lnTo>
                  <a:pt x="809244" y="156337"/>
                </a:lnTo>
                <a:lnTo>
                  <a:pt x="765682" y="126110"/>
                </a:lnTo>
                <a:lnTo>
                  <a:pt x="718566" y="94360"/>
                </a:lnTo>
                <a:lnTo>
                  <a:pt x="671321" y="615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476743" y="2824225"/>
            <a:ext cx="953135" cy="711835"/>
          </a:xfrm>
          <a:custGeom>
            <a:avLst/>
            <a:gdLst/>
            <a:ahLst/>
            <a:cxnLst/>
            <a:rect l="l" t="t" r="r" b="b"/>
            <a:pathLst>
              <a:path w="953134" h="711835">
                <a:moveTo>
                  <a:pt x="818006" y="187960"/>
                </a:moveTo>
                <a:lnTo>
                  <a:pt x="818006" y="187960"/>
                </a:lnTo>
                <a:lnTo>
                  <a:pt x="783081" y="134620"/>
                </a:lnTo>
                <a:lnTo>
                  <a:pt x="764285" y="115189"/>
                </a:lnTo>
                <a:lnTo>
                  <a:pt x="726948" y="86741"/>
                </a:lnTo>
                <a:lnTo>
                  <a:pt x="692023" y="67310"/>
                </a:lnTo>
                <a:lnTo>
                  <a:pt x="648461" y="51181"/>
                </a:lnTo>
                <a:lnTo>
                  <a:pt x="625348" y="42545"/>
                </a:lnTo>
                <a:lnTo>
                  <a:pt x="598677" y="32766"/>
                </a:lnTo>
                <a:lnTo>
                  <a:pt x="571373" y="24130"/>
                </a:lnTo>
                <a:lnTo>
                  <a:pt x="547624" y="16510"/>
                </a:lnTo>
                <a:lnTo>
                  <a:pt x="522350" y="9779"/>
                </a:lnTo>
                <a:lnTo>
                  <a:pt x="495046" y="6858"/>
                </a:lnTo>
                <a:lnTo>
                  <a:pt x="463423" y="5715"/>
                </a:lnTo>
                <a:lnTo>
                  <a:pt x="434975" y="4318"/>
                </a:lnTo>
                <a:lnTo>
                  <a:pt x="407542" y="2159"/>
                </a:lnTo>
                <a:lnTo>
                  <a:pt x="376554" y="0"/>
                </a:lnTo>
                <a:lnTo>
                  <a:pt x="349250" y="3302"/>
                </a:lnTo>
                <a:lnTo>
                  <a:pt x="324357" y="5715"/>
                </a:lnTo>
                <a:lnTo>
                  <a:pt x="269748" y="15493"/>
                </a:lnTo>
                <a:lnTo>
                  <a:pt x="216788" y="33781"/>
                </a:lnTo>
                <a:lnTo>
                  <a:pt x="167766" y="58674"/>
                </a:lnTo>
                <a:lnTo>
                  <a:pt x="128270" y="86741"/>
                </a:lnTo>
                <a:lnTo>
                  <a:pt x="94360" y="119506"/>
                </a:lnTo>
                <a:lnTo>
                  <a:pt x="77850" y="137922"/>
                </a:lnTo>
                <a:lnTo>
                  <a:pt x="60198" y="162052"/>
                </a:lnTo>
                <a:lnTo>
                  <a:pt x="42545" y="188975"/>
                </a:lnTo>
                <a:lnTo>
                  <a:pt x="28448" y="214249"/>
                </a:lnTo>
                <a:lnTo>
                  <a:pt x="15112" y="242316"/>
                </a:lnTo>
                <a:lnTo>
                  <a:pt x="6476" y="271399"/>
                </a:lnTo>
                <a:lnTo>
                  <a:pt x="1142" y="298831"/>
                </a:lnTo>
                <a:lnTo>
                  <a:pt x="3301" y="355346"/>
                </a:lnTo>
                <a:lnTo>
                  <a:pt x="16636" y="401700"/>
                </a:lnTo>
                <a:lnTo>
                  <a:pt x="40766" y="443865"/>
                </a:lnTo>
                <a:lnTo>
                  <a:pt x="68072" y="480949"/>
                </a:lnTo>
                <a:lnTo>
                  <a:pt x="102997" y="517017"/>
                </a:lnTo>
                <a:lnTo>
                  <a:pt x="143382" y="550799"/>
                </a:lnTo>
                <a:lnTo>
                  <a:pt x="189356" y="583565"/>
                </a:lnTo>
                <a:lnTo>
                  <a:pt x="216788" y="598297"/>
                </a:lnTo>
                <a:lnTo>
                  <a:pt x="241300" y="612775"/>
                </a:lnTo>
                <a:lnTo>
                  <a:pt x="268604" y="624205"/>
                </a:lnTo>
                <a:lnTo>
                  <a:pt x="298830" y="637540"/>
                </a:lnTo>
                <a:lnTo>
                  <a:pt x="330580" y="649478"/>
                </a:lnTo>
                <a:lnTo>
                  <a:pt x="361441" y="659130"/>
                </a:lnTo>
                <a:lnTo>
                  <a:pt x="393191" y="669925"/>
                </a:lnTo>
                <a:lnTo>
                  <a:pt x="424814" y="678561"/>
                </a:lnTo>
                <a:lnTo>
                  <a:pt x="454786" y="686562"/>
                </a:lnTo>
                <a:lnTo>
                  <a:pt x="482091" y="692658"/>
                </a:lnTo>
                <a:lnTo>
                  <a:pt x="510539" y="698373"/>
                </a:lnTo>
                <a:lnTo>
                  <a:pt x="540003" y="702691"/>
                </a:lnTo>
                <a:lnTo>
                  <a:pt x="567435" y="707009"/>
                </a:lnTo>
                <a:lnTo>
                  <a:pt x="592201" y="710311"/>
                </a:lnTo>
                <a:lnTo>
                  <a:pt x="615314" y="711327"/>
                </a:lnTo>
                <a:lnTo>
                  <a:pt x="638301" y="711327"/>
                </a:lnTo>
                <a:lnTo>
                  <a:pt x="683005" y="705993"/>
                </a:lnTo>
                <a:lnTo>
                  <a:pt x="726185" y="692658"/>
                </a:lnTo>
                <a:lnTo>
                  <a:pt x="745616" y="685038"/>
                </a:lnTo>
                <a:lnTo>
                  <a:pt x="796035" y="658114"/>
                </a:lnTo>
                <a:lnTo>
                  <a:pt x="835659" y="630047"/>
                </a:lnTo>
                <a:lnTo>
                  <a:pt x="864107" y="598297"/>
                </a:lnTo>
                <a:lnTo>
                  <a:pt x="878077" y="582168"/>
                </a:lnTo>
                <a:lnTo>
                  <a:pt x="890397" y="567055"/>
                </a:lnTo>
                <a:lnTo>
                  <a:pt x="901191" y="550799"/>
                </a:lnTo>
                <a:lnTo>
                  <a:pt x="911225" y="532130"/>
                </a:lnTo>
                <a:lnTo>
                  <a:pt x="922020" y="513715"/>
                </a:lnTo>
                <a:lnTo>
                  <a:pt x="933830" y="489966"/>
                </a:lnTo>
                <a:lnTo>
                  <a:pt x="942594" y="463677"/>
                </a:lnTo>
                <a:lnTo>
                  <a:pt x="949325" y="439928"/>
                </a:lnTo>
                <a:lnTo>
                  <a:pt x="952626" y="414020"/>
                </a:lnTo>
                <a:lnTo>
                  <a:pt x="952626" y="384429"/>
                </a:lnTo>
                <a:lnTo>
                  <a:pt x="946150" y="335534"/>
                </a:lnTo>
                <a:lnTo>
                  <a:pt x="925195" y="285496"/>
                </a:lnTo>
                <a:lnTo>
                  <a:pt x="894714" y="235458"/>
                </a:lnTo>
                <a:lnTo>
                  <a:pt x="848613" y="177165"/>
                </a:lnTo>
                <a:lnTo>
                  <a:pt x="819023" y="147574"/>
                </a:lnTo>
                <a:lnTo>
                  <a:pt x="789558" y="1195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55395" y="3922229"/>
            <a:ext cx="926465" cy="480059"/>
          </a:xfrm>
          <a:custGeom>
            <a:avLst/>
            <a:gdLst/>
            <a:ahLst/>
            <a:cxnLst/>
            <a:rect l="l" t="t" r="r" b="b"/>
            <a:pathLst>
              <a:path w="926464" h="480060">
                <a:moveTo>
                  <a:pt x="130683" y="44640"/>
                </a:moveTo>
                <a:lnTo>
                  <a:pt x="123482" y="46799"/>
                </a:lnTo>
                <a:lnTo>
                  <a:pt x="26276" y="90360"/>
                </a:lnTo>
                <a:lnTo>
                  <a:pt x="16916" y="102958"/>
                </a:lnTo>
                <a:lnTo>
                  <a:pt x="9728" y="119164"/>
                </a:lnTo>
                <a:lnTo>
                  <a:pt x="5041" y="136804"/>
                </a:lnTo>
                <a:lnTo>
                  <a:pt x="368" y="156235"/>
                </a:lnTo>
                <a:lnTo>
                  <a:pt x="0" y="177114"/>
                </a:lnTo>
                <a:lnTo>
                  <a:pt x="0" y="196557"/>
                </a:lnTo>
                <a:lnTo>
                  <a:pt x="368" y="217436"/>
                </a:lnTo>
                <a:lnTo>
                  <a:pt x="2882" y="236880"/>
                </a:lnTo>
                <a:lnTo>
                  <a:pt x="6121" y="253085"/>
                </a:lnTo>
                <a:lnTo>
                  <a:pt x="11887" y="268198"/>
                </a:lnTo>
                <a:lnTo>
                  <a:pt x="16916" y="285838"/>
                </a:lnTo>
                <a:lnTo>
                  <a:pt x="25196" y="301675"/>
                </a:lnTo>
                <a:lnTo>
                  <a:pt x="36004" y="313918"/>
                </a:lnTo>
                <a:lnTo>
                  <a:pt x="45720" y="326885"/>
                </a:lnTo>
                <a:lnTo>
                  <a:pt x="57607" y="340918"/>
                </a:lnTo>
                <a:lnTo>
                  <a:pt x="72720" y="356044"/>
                </a:lnTo>
                <a:lnTo>
                  <a:pt x="87122" y="370078"/>
                </a:lnTo>
                <a:lnTo>
                  <a:pt x="103327" y="383400"/>
                </a:lnTo>
                <a:lnTo>
                  <a:pt x="122047" y="396354"/>
                </a:lnTo>
                <a:lnTo>
                  <a:pt x="141846" y="408241"/>
                </a:lnTo>
                <a:lnTo>
                  <a:pt x="162725" y="418325"/>
                </a:lnTo>
                <a:lnTo>
                  <a:pt x="182524" y="425881"/>
                </a:lnTo>
                <a:lnTo>
                  <a:pt x="204127" y="432358"/>
                </a:lnTo>
                <a:lnTo>
                  <a:pt x="225361" y="439915"/>
                </a:lnTo>
                <a:lnTo>
                  <a:pt x="242646" y="448564"/>
                </a:lnTo>
                <a:lnTo>
                  <a:pt x="262445" y="456120"/>
                </a:lnTo>
                <a:lnTo>
                  <a:pt x="287286" y="463677"/>
                </a:lnTo>
                <a:lnTo>
                  <a:pt x="314604" y="468363"/>
                </a:lnTo>
                <a:lnTo>
                  <a:pt x="342417" y="471246"/>
                </a:lnTo>
                <a:lnTo>
                  <a:pt x="368579" y="474484"/>
                </a:lnTo>
                <a:lnTo>
                  <a:pt x="392709" y="476999"/>
                </a:lnTo>
                <a:lnTo>
                  <a:pt x="416585" y="478078"/>
                </a:lnTo>
                <a:lnTo>
                  <a:pt x="440969" y="479158"/>
                </a:lnTo>
                <a:lnTo>
                  <a:pt x="464083" y="479882"/>
                </a:lnTo>
                <a:lnTo>
                  <a:pt x="488213" y="479882"/>
                </a:lnTo>
                <a:lnTo>
                  <a:pt x="514121" y="479158"/>
                </a:lnTo>
                <a:lnTo>
                  <a:pt x="542823" y="475564"/>
                </a:lnTo>
                <a:lnTo>
                  <a:pt x="571271" y="471246"/>
                </a:lnTo>
                <a:lnTo>
                  <a:pt x="598703" y="465836"/>
                </a:lnTo>
                <a:lnTo>
                  <a:pt x="626008" y="460794"/>
                </a:lnTo>
                <a:lnTo>
                  <a:pt x="646582" y="453961"/>
                </a:lnTo>
                <a:lnTo>
                  <a:pt x="665251" y="447484"/>
                </a:lnTo>
                <a:lnTo>
                  <a:pt x="681888" y="439915"/>
                </a:lnTo>
                <a:lnTo>
                  <a:pt x="699160" y="433438"/>
                </a:lnTo>
                <a:lnTo>
                  <a:pt x="721131" y="422275"/>
                </a:lnTo>
                <a:lnTo>
                  <a:pt x="742721" y="410400"/>
                </a:lnTo>
                <a:lnTo>
                  <a:pt x="762533" y="399605"/>
                </a:lnTo>
                <a:lnTo>
                  <a:pt x="780059" y="387718"/>
                </a:lnTo>
                <a:lnTo>
                  <a:pt x="795553" y="376923"/>
                </a:lnTo>
                <a:lnTo>
                  <a:pt x="812190" y="366115"/>
                </a:lnTo>
                <a:lnTo>
                  <a:pt x="827303" y="353885"/>
                </a:lnTo>
                <a:lnTo>
                  <a:pt x="842416" y="340918"/>
                </a:lnTo>
                <a:lnTo>
                  <a:pt x="857910" y="324713"/>
                </a:lnTo>
                <a:lnTo>
                  <a:pt x="873023" y="308165"/>
                </a:lnTo>
                <a:lnTo>
                  <a:pt x="886358" y="294119"/>
                </a:lnTo>
                <a:lnTo>
                  <a:pt x="897534" y="281165"/>
                </a:lnTo>
                <a:lnTo>
                  <a:pt x="907186" y="268198"/>
                </a:lnTo>
                <a:lnTo>
                  <a:pt x="913663" y="254165"/>
                </a:lnTo>
                <a:lnTo>
                  <a:pt x="919124" y="237959"/>
                </a:lnTo>
                <a:lnTo>
                  <a:pt x="923823" y="218516"/>
                </a:lnTo>
                <a:lnTo>
                  <a:pt x="925982" y="199796"/>
                </a:lnTo>
                <a:lnTo>
                  <a:pt x="925982" y="182156"/>
                </a:lnTo>
                <a:lnTo>
                  <a:pt x="924839" y="168122"/>
                </a:lnTo>
                <a:lnTo>
                  <a:pt x="921283" y="157314"/>
                </a:lnTo>
                <a:lnTo>
                  <a:pt x="921283" y="157314"/>
                </a:lnTo>
                <a:lnTo>
                  <a:pt x="836955" y="77038"/>
                </a:lnTo>
                <a:lnTo>
                  <a:pt x="824001" y="69481"/>
                </a:lnTo>
                <a:lnTo>
                  <a:pt x="809650" y="63004"/>
                </a:lnTo>
                <a:lnTo>
                  <a:pt x="793394" y="57594"/>
                </a:lnTo>
                <a:lnTo>
                  <a:pt x="775741" y="53276"/>
                </a:lnTo>
                <a:lnTo>
                  <a:pt x="775741" y="53276"/>
                </a:lnTo>
                <a:lnTo>
                  <a:pt x="715289" y="34556"/>
                </a:lnTo>
                <a:lnTo>
                  <a:pt x="697001" y="29514"/>
                </a:lnTo>
                <a:lnTo>
                  <a:pt x="697001" y="29514"/>
                </a:lnTo>
                <a:lnTo>
                  <a:pt x="411124" y="0"/>
                </a:lnTo>
                <a:lnTo>
                  <a:pt x="392709" y="0"/>
                </a:lnTo>
                <a:lnTo>
                  <a:pt x="375183" y="1079"/>
                </a:lnTo>
                <a:lnTo>
                  <a:pt x="357530" y="3238"/>
                </a:lnTo>
                <a:lnTo>
                  <a:pt x="339115" y="6477"/>
                </a:lnTo>
                <a:lnTo>
                  <a:pt x="179285" y="19799"/>
                </a:lnTo>
                <a:lnTo>
                  <a:pt x="161645" y="22682"/>
                </a:lnTo>
                <a:lnTo>
                  <a:pt x="161645" y="22682"/>
                </a:lnTo>
                <a:lnTo>
                  <a:pt x="100799" y="435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496822" y="3314953"/>
            <a:ext cx="424815" cy="366395"/>
          </a:xfrm>
          <a:custGeom>
            <a:avLst/>
            <a:gdLst/>
            <a:ahLst/>
            <a:cxnLst/>
            <a:rect l="l" t="t" r="r" b="b"/>
            <a:pathLst>
              <a:path w="424814" h="366395">
                <a:moveTo>
                  <a:pt x="0" y="314960"/>
                </a:moveTo>
                <a:lnTo>
                  <a:pt x="0" y="314960"/>
                </a:lnTo>
                <a:lnTo>
                  <a:pt x="6477" y="322453"/>
                </a:lnTo>
                <a:lnTo>
                  <a:pt x="14731" y="330073"/>
                </a:lnTo>
                <a:lnTo>
                  <a:pt x="24511" y="340868"/>
                </a:lnTo>
                <a:lnTo>
                  <a:pt x="32765" y="352044"/>
                </a:lnTo>
                <a:lnTo>
                  <a:pt x="43941" y="360680"/>
                </a:lnTo>
                <a:lnTo>
                  <a:pt x="57277" y="366014"/>
                </a:lnTo>
                <a:lnTo>
                  <a:pt x="73406" y="366014"/>
                </a:lnTo>
                <a:lnTo>
                  <a:pt x="94361" y="359537"/>
                </a:lnTo>
                <a:lnTo>
                  <a:pt x="112014" y="348488"/>
                </a:lnTo>
                <a:lnTo>
                  <a:pt x="129285" y="334772"/>
                </a:lnTo>
                <a:lnTo>
                  <a:pt x="144398" y="321437"/>
                </a:lnTo>
                <a:lnTo>
                  <a:pt x="156590" y="307340"/>
                </a:lnTo>
                <a:lnTo>
                  <a:pt x="169926" y="292608"/>
                </a:lnTo>
                <a:lnTo>
                  <a:pt x="198373" y="255143"/>
                </a:lnTo>
                <a:lnTo>
                  <a:pt x="228980" y="219583"/>
                </a:lnTo>
                <a:lnTo>
                  <a:pt x="247396" y="200152"/>
                </a:lnTo>
                <a:lnTo>
                  <a:pt x="264922" y="180340"/>
                </a:lnTo>
                <a:lnTo>
                  <a:pt x="281559" y="160528"/>
                </a:lnTo>
                <a:lnTo>
                  <a:pt x="296672" y="144653"/>
                </a:lnTo>
                <a:lnTo>
                  <a:pt x="313182" y="125984"/>
                </a:lnTo>
                <a:lnTo>
                  <a:pt x="328676" y="107569"/>
                </a:lnTo>
                <a:lnTo>
                  <a:pt x="341629" y="93599"/>
                </a:lnTo>
                <a:lnTo>
                  <a:pt x="354965" y="80645"/>
                </a:lnTo>
                <a:lnTo>
                  <a:pt x="366903" y="68707"/>
                </a:lnTo>
                <a:lnTo>
                  <a:pt x="375539" y="55372"/>
                </a:lnTo>
                <a:lnTo>
                  <a:pt x="385572" y="43561"/>
                </a:lnTo>
                <a:lnTo>
                  <a:pt x="397509" y="31623"/>
                </a:lnTo>
                <a:lnTo>
                  <a:pt x="397509" y="31623"/>
                </a:lnTo>
                <a:lnTo>
                  <a:pt x="409702" y="19812"/>
                </a:lnTo>
                <a:lnTo>
                  <a:pt x="419353" y="9017"/>
                </a:lnTo>
                <a:lnTo>
                  <a:pt x="42481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348478" y="2871723"/>
            <a:ext cx="782955" cy="516255"/>
          </a:xfrm>
          <a:custGeom>
            <a:avLst/>
            <a:gdLst/>
            <a:ahLst/>
            <a:cxnLst/>
            <a:rect l="l" t="t" r="r" b="b"/>
            <a:pathLst>
              <a:path w="782954" h="516254">
                <a:moveTo>
                  <a:pt x="690880" y="116712"/>
                </a:moveTo>
                <a:lnTo>
                  <a:pt x="682244" y="102235"/>
                </a:lnTo>
                <a:lnTo>
                  <a:pt x="667766" y="88264"/>
                </a:lnTo>
                <a:lnTo>
                  <a:pt x="647954" y="73151"/>
                </a:lnTo>
                <a:lnTo>
                  <a:pt x="627507" y="58674"/>
                </a:lnTo>
                <a:lnTo>
                  <a:pt x="607695" y="47879"/>
                </a:lnTo>
                <a:lnTo>
                  <a:pt x="586739" y="40386"/>
                </a:lnTo>
                <a:lnTo>
                  <a:pt x="563752" y="33908"/>
                </a:lnTo>
                <a:lnTo>
                  <a:pt x="541020" y="26288"/>
                </a:lnTo>
                <a:lnTo>
                  <a:pt x="520192" y="19812"/>
                </a:lnTo>
                <a:lnTo>
                  <a:pt x="495046" y="18795"/>
                </a:lnTo>
                <a:lnTo>
                  <a:pt x="467613" y="16256"/>
                </a:lnTo>
                <a:lnTo>
                  <a:pt x="440309" y="10160"/>
                </a:lnTo>
                <a:lnTo>
                  <a:pt x="414782" y="4699"/>
                </a:lnTo>
                <a:lnTo>
                  <a:pt x="389509" y="1524"/>
                </a:lnTo>
                <a:lnTo>
                  <a:pt x="360045" y="0"/>
                </a:lnTo>
                <a:lnTo>
                  <a:pt x="332613" y="0"/>
                </a:lnTo>
                <a:lnTo>
                  <a:pt x="283718" y="4699"/>
                </a:lnTo>
                <a:lnTo>
                  <a:pt x="228981" y="18795"/>
                </a:lnTo>
                <a:lnTo>
                  <a:pt x="182880" y="33908"/>
                </a:lnTo>
                <a:lnTo>
                  <a:pt x="156591" y="42544"/>
                </a:lnTo>
                <a:lnTo>
                  <a:pt x="114173" y="65531"/>
                </a:lnTo>
                <a:lnTo>
                  <a:pt x="75564" y="93599"/>
                </a:lnTo>
                <a:lnTo>
                  <a:pt x="43942" y="123189"/>
                </a:lnTo>
                <a:lnTo>
                  <a:pt x="20827" y="155575"/>
                </a:lnTo>
                <a:lnTo>
                  <a:pt x="12192" y="173227"/>
                </a:lnTo>
                <a:lnTo>
                  <a:pt x="4318" y="195452"/>
                </a:lnTo>
                <a:lnTo>
                  <a:pt x="0" y="223900"/>
                </a:lnTo>
                <a:lnTo>
                  <a:pt x="0" y="257429"/>
                </a:lnTo>
                <a:lnTo>
                  <a:pt x="6476" y="288036"/>
                </a:lnTo>
                <a:lnTo>
                  <a:pt x="25146" y="330454"/>
                </a:lnTo>
                <a:lnTo>
                  <a:pt x="53594" y="359663"/>
                </a:lnTo>
                <a:lnTo>
                  <a:pt x="88519" y="384810"/>
                </a:lnTo>
                <a:lnTo>
                  <a:pt x="106172" y="397763"/>
                </a:lnTo>
                <a:lnTo>
                  <a:pt x="150113" y="425957"/>
                </a:lnTo>
                <a:lnTo>
                  <a:pt x="197231" y="450088"/>
                </a:lnTo>
                <a:lnTo>
                  <a:pt x="253111" y="471677"/>
                </a:lnTo>
                <a:lnTo>
                  <a:pt x="310007" y="487806"/>
                </a:lnTo>
                <a:lnTo>
                  <a:pt x="372237" y="502285"/>
                </a:lnTo>
                <a:lnTo>
                  <a:pt x="399542" y="508762"/>
                </a:lnTo>
                <a:lnTo>
                  <a:pt x="425831" y="513080"/>
                </a:lnTo>
                <a:lnTo>
                  <a:pt x="454279" y="515238"/>
                </a:lnTo>
                <a:lnTo>
                  <a:pt x="482726" y="516255"/>
                </a:lnTo>
                <a:lnTo>
                  <a:pt x="506857" y="516255"/>
                </a:lnTo>
                <a:lnTo>
                  <a:pt x="530987" y="515238"/>
                </a:lnTo>
                <a:lnTo>
                  <a:pt x="557276" y="513080"/>
                </a:lnTo>
                <a:lnTo>
                  <a:pt x="582422" y="508762"/>
                </a:lnTo>
                <a:lnTo>
                  <a:pt x="639318" y="489966"/>
                </a:lnTo>
                <a:lnTo>
                  <a:pt x="686562" y="468375"/>
                </a:lnTo>
                <a:lnTo>
                  <a:pt x="719327" y="444245"/>
                </a:lnTo>
                <a:lnTo>
                  <a:pt x="733679" y="432435"/>
                </a:lnTo>
                <a:lnTo>
                  <a:pt x="746633" y="418338"/>
                </a:lnTo>
                <a:lnTo>
                  <a:pt x="757427" y="402844"/>
                </a:lnTo>
                <a:lnTo>
                  <a:pt x="767461" y="384810"/>
                </a:lnTo>
                <a:lnTo>
                  <a:pt x="775081" y="367283"/>
                </a:lnTo>
                <a:lnTo>
                  <a:pt x="780796" y="345948"/>
                </a:lnTo>
                <a:lnTo>
                  <a:pt x="782955" y="320801"/>
                </a:lnTo>
                <a:lnTo>
                  <a:pt x="781938" y="297688"/>
                </a:lnTo>
                <a:lnTo>
                  <a:pt x="764286" y="244475"/>
                </a:lnTo>
                <a:lnTo>
                  <a:pt x="730123" y="200151"/>
                </a:lnTo>
                <a:lnTo>
                  <a:pt x="682244" y="165607"/>
                </a:lnTo>
                <a:lnTo>
                  <a:pt x="625348" y="139319"/>
                </a:lnTo>
                <a:lnTo>
                  <a:pt x="571626" y="1242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380101" y="3458590"/>
            <a:ext cx="1301115" cy="519430"/>
          </a:xfrm>
          <a:custGeom>
            <a:avLst/>
            <a:gdLst/>
            <a:ahLst/>
            <a:cxnLst/>
            <a:rect l="l" t="t" r="r" b="b"/>
            <a:pathLst>
              <a:path w="1301115" h="519429">
                <a:moveTo>
                  <a:pt x="1230502" y="226821"/>
                </a:moveTo>
                <a:lnTo>
                  <a:pt x="1232027" y="215899"/>
                </a:lnTo>
                <a:lnTo>
                  <a:pt x="1224406" y="204850"/>
                </a:lnTo>
                <a:lnTo>
                  <a:pt x="1210691" y="192150"/>
                </a:lnTo>
                <a:lnTo>
                  <a:pt x="1197737" y="182498"/>
                </a:lnTo>
                <a:lnTo>
                  <a:pt x="1183385" y="173862"/>
                </a:lnTo>
                <a:lnTo>
                  <a:pt x="1168273" y="166242"/>
                </a:lnTo>
                <a:lnTo>
                  <a:pt x="1152017" y="157606"/>
                </a:lnTo>
                <a:lnTo>
                  <a:pt x="1137666" y="148970"/>
                </a:lnTo>
                <a:lnTo>
                  <a:pt x="1123569" y="139953"/>
                </a:lnTo>
                <a:lnTo>
                  <a:pt x="1107059" y="131317"/>
                </a:lnTo>
                <a:lnTo>
                  <a:pt x="1088389" y="123824"/>
                </a:lnTo>
                <a:lnTo>
                  <a:pt x="1067815" y="116204"/>
                </a:lnTo>
                <a:lnTo>
                  <a:pt x="1046988" y="110489"/>
                </a:lnTo>
                <a:lnTo>
                  <a:pt x="1027176" y="102869"/>
                </a:lnTo>
                <a:lnTo>
                  <a:pt x="1005204" y="94614"/>
                </a:lnTo>
                <a:lnTo>
                  <a:pt x="982472" y="84581"/>
                </a:lnTo>
                <a:lnTo>
                  <a:pt x="955801" y="73786"/>
                </a:lnTo>
                <a:lnTo>
                  <a:pt x="925195" y="62991"/>
                </a:lnTo>
                <a:lnTo>
                  <a:pt x="895731" y="54355"/>
                </a:lnTo>
                <a:lnTo>
                  <a:pt x="868426" y="48513"/>
                </a:lnTo>
                <a:lnTo>
                  <a:pt x="844296" y="42036"/>
                </a:lnTo>
                <a:lnTo>
                  <a:pt x="819023" y="36702"/>
                </a:lnTo>
                <a:lnTo>
                  <a:pt x="793876" y="31241"/>
                </a:lnTo>
                <a:lnTo>
                  <a:pt x="770763" y="24764"/>
                </a:lnTo>
                <a:lnTo>
                  <a:pt x="746633" y="20446"/>
                </a:lnTo>
                <a:lnTo>
                  <a:pt x="720471" y="16890"/>
                </a:lnTo>
                <a:lnTo>
                  <a:pt x="694436" y="13969"/>
                </a:lnTo>
                <a:lnTo>
                  <a:pt x="671068" y="10794"/>
                </a:lnTo>
                <a:lnTo>
                  <a:pt x="647319" y="7111"/>
                </a:lnTo>
                <a:lnTo>
                  <a:pt x="622173" y="4317"/>
                </a:lnTo>
                <a:lnTo>
                  <a:pt x="595884" y="2158"/>
                </a:lnTo>
                <a:lnTo>
                  <a:pt x="565276" y="1015"/>
                </a:lnTo>
                <a:lnTo>
                  <a:pt x="532129" y="0"/>
                </a:lnTo>
                <a:lnTo>
                  <a:pt x="501523" y="0"/>
                </a:lnTo>
                <a:lnTo>
                  <a:pt x="469900" y="1015"/>
                </a:lnTo>
                <a:lnTo>
                  <a:pt x="438150" y="2158"/>
                </a:lnTo>
                <a:lnTo>
                  <a:pt x="409701" y="2158"/>
                </a:lnTo>
                <a:lnTo>
                  <a:pt x="387731" y="4317"/>
                </a:lnTo>
                <a:lnTo>
                  <a:pt x="367919" y="7111"/>
                </a:lnTo>
                <a:lnTo>
                  <a:pt x="348234" y="10794"/>
                </a:lnTo>
                <a:lnTo>
                  <a:pt x="328422" y="13969"/>
                </a:lnTo>
                <a:lnTo>
                  <a:pt x="311150" y="16890"/>
                </a:lnTo>
                <a:lnTo>
                  <a:pt x="291338" y="21589"/>
                </a:lnTo>
                <a:lnTo>
                  <a:pt x="271525" y="28066"/>
                </a:lnTo>
                <a:lnTo>
                  <a:pt x="253111" y="33400"/>
                </a:lnTo>
                <a:lnTo>
                  <a:pt x="230124" y="39877"/>
                </a:lnTo>
                <a:lnTo>
                  <a:pt x="202691" y="50672"/>
                </a:lnTo>
                <a:lnTo>
                  <a:pt x="171831" y="64007"/>
                </a:lnTo>
                <a:lnTo>
                  <a:pt x="144399" y="76961"/>
                </a:lnTo>
                <a:lnTo>
                  <a:pt x="122809" y="88899"/>
                </a:lnTo>
                <a:lnTo>
                  <a:pt x="105156" y="99694"/>
                </a:lnTo>
                <a:lnTo>
                  <a:pt x="90043" y="111505"/>
                </a:lnTo>
                <a:lnTo>
                  <a:pt x="77850" y="123824"/>
                </a:lnTo>
                <a:lnTo>
                  <a:pt x="68072" y="138937"/>
                </a:lnTo>
                <a:lnTo>
                  <a:pt x="56896" y="154050"/>
                </a:lnTo>
                <a:lnTo>
                  <a:pt x="3301" y="270255"/>
                </a:lnTo>
                <a:lnTo>
                  <a:pt x="1143" y="293369"/>
                </a:lnTo>
                <a:lnTo>
                  <a:pt x="0" y="314959"/>
                </a:lnTo>
                <a:lnTo>
                  <a:pt x="0" y="333374"/>
                </a:lnTo>
                <a:lnTo>
                  <a:pt x="2159" y="350646"/>
                </a:lnTo>
                <a:lnTo>
                  <a:pt x="8000" y="370077"/>
                </a:lnTo>
                <a:lnTo>
                  <a:pt x="18796" y="390905"/>
                </a:lnTo>
                <a:lnTo>
                  <a:pt x="32765" y="412495"/>
                </a:lnTo>
                <a:lnTo>
                  <a:pt x="52577" y="434124"/>
                </a:lnTo>
                <a:lnTo>
                  <a:pt x="71374" y="453923"/>
                </a:lnTo>
                <a:lnTo>
                  <a:pt x="88646" y="470115"/>
                </a:lnTo>
                <a:lnTo>
                  <a:pt x="105156" y="479844"/>
                </a:lnTo>
                <a:lnTo>
                  <a:pt x="123951" y="487400"/>
                </a:lnTo>
                <a:lnTo>
                  <a:pt x="147954" y="494233"/>
                </a:lnTo>
                <a:lnTo>
                  <a:pt x="174244" y="499275"/>
                </a:lnTo>
                <a:lnTo>
                  <a:pt x="202691" y="502881"/>
                </a:lnTo>
                <a:lnTo>
                  <a:pt x="230124" y="505040"/>
                </a:lnTo>
                <a:lnTo>
                  <a:pt x="254888" y="506120"/>
                </a:lnTo>
                <a:lnTo>
                  <a:pt x="274700" y="505040"/>
                </a:lnTo>
                <a:lnTo>
                  <a:pt x="293497" y="503961"/>
                </a:lnTo>
                <a:lnTo>
                  <a:pt x="293497" y="503961"/>
                </a:lnTo>
                <a:lnTo>
                  <a:pt x="314325" y="499275"/>
                </a:lnTo>
                <a:lnTo>
                  <a:pt x="340613" y="495312"/>
                </a:lnTo>
                <a:lnTo>
                  <a:pt x="369062" y="490639"/>
                </a:lnTo>
                <a:lnTo>
                  <a:pt x="396366" y="486321"/>
                </a:lnTo>
                <a:lnTo>
                  <a:pt x="419481" y="482358"/>
                </a:lnTo>
                <a:lnTo>
                  <a:pt x="442468" y="478764"/>
                </a:lnTo>
                <a:lnTo>
                  <a:pt x="464438" y="476592"/>
                </a:lnTo>
                <a:lnTo>
                  <a:pt x="483870" y="475513"/>
                </a:lnTo>
                <a:lnTo>
                  <a:pt x="504825" y="474433"/>
                </a:lnTo>
                <a:lnTo>
                  <a:pt x="531113" y="472274"/>
                </a:lnTo>
                <a:lnTo>
                  <a:pt x="559435" y="471195"/>
                </a:lnTo>
                <a:lnTo>
                  <a:pt x="589026" y="471195"/>
                </a:lnTo>
                <a:lnTo>
                  <a:pt x="589026" y="471195"/>
                </a:lnTo>
                <a:lnTo>
                  <a:pt x="618871" y="473354"/>
                </a:lnTo>
                <a:lnTo>
                  <a:pt x="647319" y="475513"/>
                </a:lnTo>
                <a:lnTo>
                  <a:pt x="675766" y="477685"/>
                </a:lnTo>
                <a:lnTo>
                  <a:pt x="703199" y="479844"/>
                </a:lnTo>
                <a:lnTo>
                  <a:pt x="726948" y="483438"/>
                </a:lnTo>
                <a:lnTo>
                  <a:pt x="745616" y="486321"/>
                </a:lnTo>
                <a:lnTo>
                  <a:pt x="765428" y="489559"/>
                </a:lnTo>
                <a:lnTo>
                  <a:pt x="788415" y="493153"/>
                </a:lnTo>
                <a:lnTo>
                  <a:pt x="812164" y="496404"/>
                </a:lnTo>
                <a:lnTo>
                  <a:pt x="833501" y="499275"/>
                </a:lnTo>
                <a:lnTo>
                  <a:pt x="855090" y="503961"/>
                </a:lnTo>
                <a:lnTo>
                  <a:pt x="875919" y="507199"/>
                </a:lnTo>
                <a:lnTo>
                  <a:pt x="896874" y="508279"/>
                </a:lnTo>
                <a:lnTo>
                  <a:pt x="916559" y="510438"/>
                </a:lnTo>
                <a:lnTo>
                  <a:pt x="939673" y="512597"/>
                </a:lnTo>
                <a:lnTo>
                  <a:pt x="966977" y="514756"/>
                </a:lnTo>
                <a:lnTo>
                  <a:pt x="996569" y="517994"/>
                </a:lnTo>
                <a:lnTo>
                  <a:pt x="1025651" y="519074"/>
                </a:lnTo>
                <a:lnTo>
                  <a:pt x="1052322" y="519074"/>
                </a:lnTo>
                <a:lnTo>
                  <a:pt x="1072896" y="516915"/>
                </a:lnTo>
                <a:lnTo>
                  <a:pt x="1094104" y="513676"/>
                </a:lnTo>
                <a:lnTo>
                  <a:pt x="1115695" y="510438"/>
                </a:lnTo>
                <a:lnTo>
                  <a:pt x="1139825" y="506120"/>
                </a:lnTo>
                <a:lnTo>
                  <a:pt x="1166114" y="499275"/>
                </a:lnTo>
                <a:lnTo>
                  <a:pt x="1192402" y="490639"/>
                </a:lnTo>
                <a:lnTo>
                  <a:pt x="1215390" y="483438"/>
                </a:lnTo>
                <a:lnTo>
                  <a:pt x="1236345" y="472274"/>
                </a:lnTo>
                <a:lnTo>
                  <a:pt x="1253617" y="459320"/>
                </a:lnTo>
                <a:lnTo>
                  <a:pt x="1267968" y="447078"/>
                </a:lnTo>
                <a:lnTo>
                  <a:pt x="1281302" y="433044"/>
                </a:lnTo>
                <a:lnTo>
                  <a:pt x="1289939" y="416839"/>
                </a:lnTo>
                <a:lnTo>
                  <a:pt x="1296416" y="395985"/>
                </a:lnTo>
                <a:lnTo>
                  <a:pt x="1300733" y="372617"/>
                </a:lnTo>
                <a:lnTo>
                  <a:pt x="1299718" y="346582"/>
                </a:lnTo>
                <a:lnTo>
                  <a:pt x="1292098" y="319277"/>
                </a:lnTo>
                <a:lnTo>
                  <a:pt x="1279144" y="291972"/>
                </a:lnTo>
                <a:lnTo>
                  <a:pt x="1245997" y="255142"/>
                </a:lnTo>
                <a:lnTo>
                  <a:pt x="1208913" y="224535"/>
                </a:lnTo>
                <a:lnTo>
                  <a:pt x="1167129" y="194309"/>
                </a:lnTo>
                <a:lnTo>
                  <a:pt x="1146302" y="178815"/>
                </a:lnTo>
                <a:lnTo>
                  <a:pt x="1122552" y="165226"/>
                </a:lnTo>
                <a:lnTo>
                  <a:pt x="1096264" y="150748"/>
                </a:lnTo>
                <a:lnTo>
                  <a:pt x="1070737" y="138937"/>
                </a:lnTo>
                <a:lnTo>
                  <a:pt x="1048003" y="126999"/>
                </a:lnTo>
                <a:lnTo>
                  <a:pt x="1023874" y="117347"/>
                </a:lnTo>
                <a:lnTo>
                  <a:pt x="1000887" y="10756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3322129" y="926534"/>
            <a:ext cx="2125980" cy="616585"/>
            <a:chOff x="3322129" y="926534"/>
            <a:chExt cx="2125980" cy="616585"/>
          </a:xfrm>
        </p:grpSpPr>
        <p:sp>
          <p:nvSpPr>
            <p:cNvPr id="4" name="object 4"/>
            <p:cNvSpPr/>
            <p:nvPr/>
          </p:nvSpPr>
          <p:spPr>
            <a:xfrm>
              <a:off x="3343639" y="926534"/>
              <a:ext cx="210391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97223" y="944879"/>
              <a:ext cx="139065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326891" y="940307"/>
              <a:ext cx="1993900" cy="475615"/>
            </a:xfrm>
            <a:custGeom>
              <a:avLst/>
              <a:gdLst/>
              <a:ahLst/>
              <a:cxnLst/>
              <a:rect l="l" t="t" r="r" b="b"/>
              <a:pathLst>
                <a:path w="1993900" h="475615">
                  <a:moveTo>
                    <a:pt x="199339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914144" y="475488"/>
                  </a:lnTo>
                  <a:lnTo>
                    <a:pt x="1993392" y="396239"/>
                  </a:lnTo>
                  <a:lnTo>
                    <a:pt x="19933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241035" y="13365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326891" y="940307"/>
              <a:ext cx="1993900" cy="475615"/>
            </a:xfrm>
            <a:custGeom>
              <a:avLst/>
              <a:gdLst/>
              <a:ahLst/>
              <a:cxnLst/>
              <a:rect l="l" t="t" r="r" b="b"/>
              <a:pathLst>
                <a:path w="1993900" h="475615">
                  <a:moveTo>
                    <a:pt x="1914144" y="475488"/>
                  </a:moveTo>
                  <a:lnTo>
                    <a:pt x="1930019" y="412114"/>
                  </a:lnTo>
                  <a:lnTo>
                    <a:pt x="1993392" y="396239"/>
                  </a:lnTo>
                  <a:lnTo>
                    <a:pt x="191414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93392" y="0"/>
                  </a:lnTo>
                  <a:lnTo>
                    <a:pt x="199339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811015" y="992504"/>
            <a:ext cx="1021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ida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474017" y="2139684"/>
            <a:ext cx="1762760" cy="619760"/>
            <a:chOff x="5474017" y="2139684"/>
            <a:chExt cx="1762760" cy="619760"/>
          </a:xfrm>
        </p:grpSpPr>
        <p:sp>
          <p:nvSpPr>
            <p:cNvPr id="11" name="object 11"/>
            <p:cNvSpPr/>
            <p:nvPr/>
          </p:nvSpPr>
          <p:spPr>
            <a:xfrm>
              <a:off x="5495539" y="2139684"/>
              <a:ext cx="1741177" cy="5936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708903" y="2157983"/>
              <a:ext cx="1311402" cy="6012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78779" y="2153411"/>
              <a:ext cx="1630680" cy="478790"/>
            </a:xfrm>
            <a:custGeom>
              <a:avLst/>
              <a:gdLst/>
              <a:ahLst/>
              <a:cxnLst/>
              <a:rect l="l" t="t" r="r" b="b"/>
              <a:pathLst>
                <a:path w="1630679" h="478789">
                  <a:moveTo>
                    <a:pt x="1630679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550924" y="478536"/>
                  </a:lnTo>
                  <a:lnTo>
                    <a:pt x="1630679" y="398780"/>
                  </a:lnTo>
                  <a:lnTo>
                    <a:pt x="163067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29703" y="25521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79755" y="0"/>
                  </a:moveTo>
                  <a:lnTo>
                    <a:pt x="16001" y="16001"/>
                  </a:lnTo>
                  <a:lnTo>
                    <a:pt x="0" y="79756"/>
                  </a:lnTo>
                  <a:lnTo>
                    <a:pt x="79755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478779" y="2153411"/>
              <a:ext cx="1630680" cy="478790"/>
            </a:xfrm>
            <a:custGeom>
              <a:avLst/>
              <a:gdLst/>
              <a:ahLst/>
              <a:cxnLst/>
              <a:rect l="l" t="t" r="r" b="b"/>
              <a:pathLst>
                <a:path w="1630679" h="478789">
                  <a:moveTo>
                    <a:pt x="1550924" y="478536"/>
                  </a:moveTo>
                  <a:lnTo>
                    <a:pt x="1566926" y="414781"/>
                  </a:lnTo>
                  <a:lnTo>
                    <a:pt x="1630679" y="398780"/>
                  </a:lnTo>
                  <a:lnTo>
                    <a:pt x="1550924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1630679" y="0"/>
                  </a:lnTo>
                  <a:lnTo>
                    <a:pt x="1630679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822441" y="2209038"/>
            <a:ext cx="9410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elonia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34249" y="1405064"/>
            <a:ext cx="5342255" cy="1354455"/>
            <a:chOff x="1234249" y="1405064"/>
            <a:chExt cx="5342255" cy="1354455"/>
          </a:xfrm>
        </p:grpSpPr>
        <p:sp>
          <p:nvSpPr>
            <p:cNvPr id="18" name="object 18"/>
            <p:cNvSpPr/>
            <p:nvPr/>
          </p:nvSpPr>
          <p:spPr>
            <a:xfrm>
              <a:off x="2468879" y="1414271"/>
              <a:ext cx="4076065" cy="384810"/>
            </a:xfrm>
            <a:custGeom>
              <a:avLst/>
              <a:gdLst/>
              <a:ahLst/>
              <a:cxnLst/>
              <a:rect l="l" t="t" r="r" b="b"/>
              <a:pathLst>
                <a:path w="4076065" h="384810">
                  <a:moveTo>
                    <a:pt x="1868423" y="384555"/>
                  </a:moveTo>
                  <a:lnTo>
                    <a:pt x="1868423" y="0"/>
                  </a:lnTo>
                </a:path>
                <a:path w="4076065" h="384810">
                  <a:moveTo>
                    <a:pt x="0" y="384048"/>
                  </a:moveTo>
                  <a:lnTo>
                    <a:pt x="4075556" y="384048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430780" y="1798319"/>
              <a:ext cx="4145279" cy="384810"/>
            </a:xfrm>
            <a:custGeom>
              <a:avLst/>
              <a:gdLst/>
              <a:ahLst/>
              <a:cxnLst/>
              <a:rect l="l" t="t" r="r" b="b"/>
              <a:pathLst>
                <a:path w="4145279" h="384810">
                  <a:moveTo>
                    <a:pt x="76200" y="308356"/>
                  </a:moveTo>
                  <a:lnTo>
                    <a:pt x="47244" y="308356"/>
                  </a:lnTo>
                  <a:lnTo>
                    <a:pt x="47244" y="0"/>
                  </a:lnTo>
                  <a:lnTo>
                    <a:pt x="28956" y="0"/>
                  </a:lnTo>
                  <a:lnTo>
                    <a:pt x="28956" y="308356"/>
                  </a:lnTo>
                  <a:lnTo>
                    <a:pt x="0" y="308356"/>
                  </a:lnTo>
                  <a:lnTo>
                    <a:pt x="38100" y="384556"/>
                  </a:lnTo>
                  <a:lnTo>
                    <a:pt x="69850" y="321056"/>
                  </a:lnTo>
                  <a:lnTo>
                    <a:pt x="76200" y="308356"/>
                  </a:lnTo>
                  <a:close/>
                </a:path>
                <a:path w="4145279" h="384810">
                  <a:moveTo>
                    <a:pt x="4145267" y="308356"/>
                  </a:moveTo>
                  <a:lnTo>
                    <a:pt x="4116324" y="308356"/>
                  </a:lnTo>
                  <a:lnTo>
                    <a:pt x="4116324" y="0"/>
                  </a:lnTo>
                  <a:lnTo>
                    <a:pt x="4098036" y="0"/>
                  </a:lnTo>
                  <a:lnTo>
                    <a:pt x="4098036" y="308356"/>
                  </a:lnTo>
                  <a:lnTo>
                    <a:pt x="4069080" y="308356"/>
                  </a:lnTo>
                  <a:lnTo>
                    <a:pt x="4107167" y="384556"/>
                  </a:lnTo>
                  <a:lnTo>
                    <a:pt x="4138917" y="321056"/>
                  </a:lnTo>
                  <a:lnTo>
                    <a:pt x="4145267" y="308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46631" y="2130551"/>
              <a:ext cx="1966722" cy="6073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71599" y="2157983"/>
              <a:ext cx="1710689" cy="6012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39011" y="2153411"/>
              <a:ext cx="1838325" cy="478790"/>
            </a:xfrm>
            <a:custGeom>
              <a:avLst/>
              <a:gdLst/>
              <a:ahLst/>
              <a:cxnLst/>
              <a:rect l="l" t="t" r="r" b="b"/>
              <a:pathLst>
                <a:path w="1838325" h="478789">
                  <a:moveTo>
                    <a:pt x="183794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758188" y="478536"/>
                  </a:lnTo>
                  <a:lnTo>
                    <a:pt x="1837944" y="398780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97200" y="25521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6" y="0"/>
                  </a:moveTo>
                  <a:lnTo>
                    <a:pt x="16001" y="16001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39011" y="2153411"/>
              <a:ext cx="1838325" cy="478790"/>
            </a:xfrm>
            <a:custGeom>
              <a:avLst/>
              <a:gdLst/>
              <a:ahLst/>
              <a:cxnLst/>
              <a:rect l="l" t="t" r="r" b="b"/>
              <a:pathLst>
                <a:path w="1838325" h="478789">
                  <a:moveTo>
                    <a:pt x="1758188" y="478536"/>
                  </a:moveTo>
                  <a:lnTo>
                    <a:pt x="1774189" y="414781"/>
                  </a:lnTo>
                  <a:lnTo>
                    <a:pt x="1837944" y="398780"/>
                  </a:lnTo>
                  <a:lnTo>
                    <a:pt x="1758188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1837944" y="0"/>
                  </a:lnTo>
                  <a:lnTo>
                    <a:pt x="1837944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483867" y="2209038"/>
            <a:ext cx="13404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Cotylosauria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61820" y="2942082"/>
            <a:ext cx="61468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spc="-200" dirty="0">
                <a:latin typeface="Arial Black"/>
                <a:cs typeface="Arial Black"/>
              </a:rPr>
              <a:t>E</a:t>
            </a:r>
            <a:r>
              <a:rPr sz="1500" spc="-215" dirty="0">
                <a:latin typeface="Arial Black"/>
                <a:cs typeface="Arial Black"/>
              </a:rPr>
              <a:t>x</a:t>
            </a:r>
            <a:r>
              <a:rPr sz="1500" spc="-170" dirty="0">
                <a:latin typeface="Arial Black"/>
                <a:cs typeface="Arial Black"/>
              </a:rPr>
              <a:t>t</a:t>
            </a:r>
            <a:r>
              <a:rPr sz="1500" spc="-145" dirty="0">
                <a:latin typeface="Arial Black"/>
                <a:cs typeface="Arial Black"/>
              </a:rPr>
              <a:t>in</a:t>
            </a:r>
            <a:r>
              <a:rPr sz="1500" spc="-215" dirty="0">
                <a:latin typeface="Arial Black"/>
                <a:cs typeface="Arial Black"/>
              </a:rPr>
              <a:t>ct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69990" y="2942082"/>
            <a:ext cx="1911350" cy="7137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915" indent="-323850">
              <a:lnSpc>
                <a:spcPct val="100000"/>
              </a:lnSpc>
              <a:spcBef>
                <a:spcPts val="110"/>
              </a:spcBef>
              <a:buAutoNum type="arabicPeriod"/>
              <a:tabLst>
                <a:tab pos="335915" algn="l"/>
                <a:tab pos="336550" algn="l"/>
              </a:tabLst>
            </a:pPr>
            <a:r>
              <a:rPr sz="1500" spc="-170" dirty="0">
                <a:latin typeface="Arial Black"/>
                <a:cs typeface="Arial Black"/>
              </a:rPr>
              <a:t>Turtles</a:t>
            </a:r>
            <a:r>
              <a:rPr sz="1500" spc="-215" dirty="0">
                <a:latin typeface="Arial Black"/>
                <a:cs typeface="Arial Black"/>
              </a:rPr>
              <a:t> </a:t>
            </a:r>
            <a:r>
              <a:rPr sz="1500" spc="-155" dirty="0">
                <a:latin typeface="Arial Black"/>
                <a:cs typeface="Arial Black"/>
              </a:rPr>
              <a:t>(Chelone)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buAutoNum type="arabicPeriod"/>
              <a:tabLst>
                <a:tab pos="335915" algn="l"/>
                <a:tab pos="336550" algn="l"/>
              </a:tabLst>
            </a:pPr>
            <a:r>
              <a:rPr sz="1500" spc="-170" dirty="0">
                <a:latin typeface="Arial Black"/>
                <a:cs typeface="Arial Black"/>
              </a:rPr>
              <a:t>Tortoise</a:t>
            </a:r>
            <a:r>
              <a:rPr sz="1500" spc="-21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(Testudo)</a:t>
            </a:r>
            <a:endParaRPr sz="1500">
              <a:latin typeface="Arial Black"/>
              <a:cs typeface="Arial Black"/>
            </a:endParaRPr>
          </a:p>
          <a:p>
            <a:pPr marL="335915" indent="-323850">
              <a:lnSpc>
                <a:spcPct val="100000"/>
              </a:lnSpc>
              <a:buAutoNum type="arabicPeriod"/>
              <a:tabLst>
                <a:tab pos="335915" algn="l"/>
                <a:tab pos="336550" algn="l"/>
              </a:tabLst>
            </a:pPr>
            <a:r>
              <a:rPr sz="1500" spc="-160" dirty="0">
                <a:latin typeface="Arial Black"/>
                <a:cs typeface="Arial Black"/>
              </a:rPr>
              <a:t>Terrapin</a:t>
            </a:r>
            <a:r>
              <a:rPr sz="1500" spc="-204" dirty="0">
                <a:latin typeface="Arial Black"/>
                <a:cs typeface="Arial Black"/>
              </a:rPr>
              <a:t> </a:t>
            </a:r>
            <a:r>
              <a:rPr sz="1500" spc="-150" dirty="0">
                <a:latin typeface="Arial Black"/>
                <a:cs typeface="Arial Black"/>
              </a:rPr>
              <a:t>(Trionyx)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032889" y="2015108"/>
            <a:ext cx="5951855" cy="753110"/>
            <a:chOff x="2032889" y="2015108"/>
            <a:chExt cx="5951855" cy="753110"/>
          </a:xfrm>
        </p:grpSpPr>
        <p:sp>
          <p:nvSpPr>
            <p:cNvPr id="29" name="object 29"/>
            <p:cNvSpPr/>
            <p:nvPr/>
          </p:nvSpPr>
          <p:spPr>
            <a:xfrm>
              <a:off x="2042414" y="2097404"/>
              <a:ext cx="5257800" cy="375920"/>
            </a:xfrm>
            <a:custGeom>
              <a:avLst/>
              <a:gdLst/>
              <a:ahLst/>
              <a:cxnLst/>
              <a:rect l="l" t="t" r="r" b="b"/>
              <a:pathLst>
                <a:path w="5257800" h="375919">
                  <a:moveTo>
                    <a:pt x="8000" y="5333"/>
                  </a:moveTo>
                  <a:lnTo>
                    <a:pt x="0" y="0"/>
                  </a:lnTo>
                  <a:lnTo>
                    <a:pt x="9017" y="3937"/>
                  </a:lnTo>
                </a:path>
                <a:path w="5257800" h="375919">
                  <a:moveTo>
                    <a:pt x="5257800" y="231394"/>
                  </a:moveTo>
                  <a:lnTo>
                    <a:pt x="5257800" y="231394"/>
                  </a:lnTo>
                  <a:lnTo>
                    <a:pt x="5220335" y="328930"/>
                  </a:lnTo>
                  <a:lnTo>
                    <a:pt x="5221478" y="349504"/>
                  </a:lnTo>
                  <a:lnTo>
                    <a:pt x="5227955" y="366775"/>
                  </a:lnTo>
                  <a:lnTo>
                    <a:pt x="5237988" y="375412"/>
                  </a:lnTo>
                  <a:lnTo>
                    <a:pt x="5250942" y="37249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297673" y="224421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358253" y="2176525"/>
              <a:ext cx="297815" cy="429259"/>
            </a:xfrm>
            <a:custGeom>
              <a:avLst/>
              <a:gdLst/>
              <a:ahLst/>
              <a:cxnLst/>
              <a:rect l="l" t="t" r="r" b="b"/>
              <a:pathLst>
                <a:path w="297815" h="429260">
                  <a:moveTo>
                    <a:pt x="0" y="187960"/>
                  </a:moveTo>
                  <a:lnTo>
                    <a:pt x="7493" y="181483"/>
                  </a:lnTo>
                  <a:lnTo>
                    <a:pt x="17525" y="172847"/>
                  </a:lnTo>
                  <a:lnTo>
                    <a:pt x="30606" y="163830"/>
                  </a:lnTo>
                  <a:lnTo>
                    <a:pt x="45974" y="159512"/>
                  </a:lnTo>
                  <a:lnTo>
                    <a:pt x="58927" y="163830"/>
                  </a:lnTo>
                  <a:lnTo>
                    <a:pt x="67691" y="175006"/>
                  </a:lnTo>
                  <a:lnTo>
                    <a:pt x="73405" y="193294"/>
                  </a:lnTo>
                  <a:lnTo>
                    <a:pt x="76326" y="216027"/>
                  </a:lnTo>
                  <a:lnTo>
                    <a:pt x="77343" y="236855"/>
                  </a:lnTo>
                  <a:lnTo>
                    <a:pt x="78486" y="256286"/>
                  </a:lnTo>
                  <a:lnTo>
                    <a:pt x="66548" y="236855"/>
                  </a:lnTo>
                  <a:lnTo>
                    <a:pt x="68706" y="217043"/>
                  </a:lnTo>
                  <a:lnTo>
                    <a:pt x="74422" y="197612"/>
                  </a:lnTo>
                  <a:lnTo>
                    <a:pt x="82042" y="183642"/>
                  </a:lnTo>
                  <a:lnTo>
                    <a:pt x="91694" y="172847"/>
                  </a:lnTo>
                  <a:lnTo>
                    <a:pt x="104648" y="167005"/>
                  </a:lnTo>
                  <a:lnTo>
                    <a:pt x="120142" y="167005"/>
                  </a:lnTo>
                  <a:lnTo>
                    <a:pt x="135636" y="172847"/>
                  </a:lnTo>
                  <a:lnTo>
                    <a:pt x="147574" y="184658"/>
                  </a:lnTo>
                  <a:lnTo>
                    <a:pt x="154050" y="199771"/>
                  </a:lnTo>
                  <a:lnTo>
                    <a:pt x="158750" y="220345"/>
                  </a:lnTo>
                  <a:lnTo>
                    <a:pt x="159766" y="242316"/>
                  </a:lnTo>
                  <a:lnTo>
                    <a:pt x="159766" y="262763"/>
                  </a:lnTo>
                  <a:lnTo>
                    <a:pt x="151892" y="240156"/>
                  </a:lnTo>
                  <a:lnTo>
                    <a:pt x="156591" y="220345"/>
                  </a:lnTo>
                  <a:lnTo>
                    <a:pt x="161544" y="200914"/>
                  </a:lnTo>
                  <a:lnTo>
                    <a:pt x="169545" y="184658"/>
                  </a:lnTo>
                  <a:lnTo>
                    <a:pt x="178180" y="171704"/>
                  </a:lnTo>
                  <a:lnTo>
                    <a:pt x="189992" y="163830"/>
                  </a:lnTo>
                  <a:lnTo>
                    <a:pt x="206628" y="163830"/>
                  </a:lnTo>
                  <a:lnTo>
                    <a:pt x="223139" y="173862"/>
                  </a:lnTo>
                  <a:lnTo>
                    <a:pt x="237236" y="187960"/>
                  </a:lnTo>
                  <a:lnTo>
                    <a:pt x="246125" y="205231"/>
                  </a:lnTo>
                  <a:lnTo>
                    <a:pt x="250571" y="226060"/>
                  </a:lnTo>
                  <a:lnTo>
                    <a:pt x="252729" y="247650"/>
                  </a:lnTo>
                  <a:lnTo>
                    <a:pt x="252729" y="269240"/>
                  </a:lnTo>
                  <a:lnTo>
                    <a:pt x="252729" y="288798"/>
                  </a:lnTo>
                  <a:lnTo>
                    <a:pt x="252729" y="304927"/>
                  </a:lnTo>
                </a:path>
                <a:path w="297815" h="429260">
                  <a:moveTo>
                    <a:pt x="297688" y="0"/>
                  </a:moveTo>
                  <a:lnTo>
                    <a:pt x="297688" y="28067"/>
                  </a:lnTo>
                  <a:lnTo>
                    <a:pt x="297688" y="51181"/>
                  </a:lnTo>
                  <a:lnTo>
                    <a:pt x="297688" y="73787"/>
                  </a:lnTo>
                  <a:lnTo>
                    <a:pt x="297688" y="94742"/>
                  </a:lnTo>
                  <a:lnTo>
                    <a:pt x="297688" y="114173"/>
                  </a:lnTo>
                  <a:lnTo>
                    <a:pt x="296545" y="132461"/>
                  </a:lnTo>
                  <a:lnTo>
                    <a:pt x="295528" y="152273"/>
                  </a:lnTo>
                  <a:lnTo>
                    <a:pt x="291846" y="171704"/>
                  </a:lnTo>
                  <a:lnTo>
                    <a:pt x="288671" y="198755"/>
                  </a:lnTo>
                  <a:lnTo>
                    <a:pt x="284352" y="228981"/>
                  </a:lnTo>
                  <a:lnTo>
                    <a:pt x="280035" y="255270"/>
                  </a:lnTo>
                  <a:lnTo>
                    <a:pt x="276732" y="283718"/>
                  </a:lnTo>
                  <a:lnTo>
                    <a:pt x="274574" y="311785"/>
                  </a:lnTo>
                  <a:lnTo>
                    <a:pt x="272415" y="338836"/>
                  </a:lnTo>
                  <a:lnTo>
                    <a:pt x="271399" y="363600"/>
                  </a:lnTo>
                  <a:lnTo>
                    <a:pt x="271399" y="363600"/>
                  </a:lnTo>
                  <a:lnTo>
                    <a:pt x="270255" y="388874"/>
                  </a:lnTo>
                  <a:lnTo>
                    <a:pt x="270255" y="411861"/>
                  </a:lnTo>
                  <a:lnTo>
                    <a:pt x="269240" y="42913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638415" y="2330830"/>
              <a:ext cx="93599" cy="12915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38923" y="2024633"/>
              <a:ext cx="836294" cy="734060"/>
            </a:xfrm>
            <a:custGeom>
              <a:avLst/>
              <a:gdLst/>
              <a:ahLst/>
              <a:cxnLst/>
              <a:rect l="l" t="t" r="r" b="b"/>
              <a:pathLst>
                <a:path w="836295" h="734060">
                  <a:moveTo>
                    <a:pt x="666750" y="146557"/>
                  </a:moveTo>
                  <a:lnTo>
                    <a:pt x="659256" y="132460"/>
                  </a:lnTo>
                  <a:lnTo>
                    <a:pt x="651636" y="119125"/>
                  </a:lnTo>
                  <a:lnTo>
                    <a:pt x="638301" y="102996"/>
                  </a:lnTo>
                  <a:lnTo>
                    <a:pt x="621029" y="84581"/>
                  </a:lnTo>
                  <a:lnTo>
                    <a:pt x="602360" y="67309"/>
                  </a:lnTo>
                  <a:lnTo>
                    <a:pt x="584707" y="52958"/>
                  </a:lnTo>
                  <a:lnTo>
                    <a:pt x="565276" y="41020"/>
                  </a:lnTo>
                  <a:lnTo>
                    <a:pt x="543305" y="29463"/>
                  </a:lnTo>
                  <a:lnTo>
                    <a:pt x="523494" y="19812"/>
                  </a:lnTo>
                  <a:lnTo>
                    <a:pt x="500379" y="11810"/>
                  </a:lnTo>
                  <a:lnTo>
                    <a:pt x="475233" y="5333"/>
                  </a:lnTo>
                  <a:lnTo>
                    <a:pt x="451103" y="2158"/>
                  </a:lnTo>
                  <a:lnTo>
                    <a:pt x="424815" y="0"/>
                  </a:lnTo>
                  <a:lnTo>
                    <a:pt x="397509" y="0"/>
                  </a:lnTo>
                  <a:lnTo>
                    <a:pt x="373379" y="1015"/>
                  </a:lnTo>
                  <a:lnTo>
                    <a:pt x="351408" y="2158"/>
                  </a:lnTo>
                  <a:lnTo>
                    <a:pt x="331977" y="5333"/>
                  </a:lnTo>
                  <a:lnTo>
                    <a:pt x="311023" y="10794"/>
                  </a:lnTo>
                  <a:lnTo>
                    <a:pt x="290195" y="16128"/>
                  </a:lnTo>
                  <a:lnTo>
                    <a:pt x="247776" y="29463"/>
                  </a:lnTo>
                  <a:lnTo>
                    <a:pt x="208533" y="47878"/>
                  </a:lnTo>
                  <a:lnTo>
                    <a:pt x="191897" y="57531"/>
                  </a:lnTo>
                  <a:lnTo>
                    <a:pt x="174244" y="67309"/>
                  </a:lnTo>
                  <a:lnTo>
                    <a:pt x="154431" y="79247"/>
                  </a:lnTo>
                  <a:lnTo>
                    <a:pt x="137159" y="93217"/>
                  </a:lnTo>
                  <a:lnTo>
                    <a:pt x="120650" y="105156"/>
                  </a:lnTo>
                  <a:lnTo>
                    <a:pt x="105536" y="119125"/>
                  </a:lnTo>
                  <a:lnTo>
                    <a:pt x="91058" y="134619"/>
                  </a:lnTo>
                  <a:lnTo>
                    <a:pt x="79248" y="151891"/>
                  </a:lnTo>
                  <a:lnTo>
                    <a:pt x="67055" y="167004"/>
                  </a:lnTo>
                  <a:lnTo>
                    <a:pt x="54736" y="183260"/>
                  </a:lnTo>
                  <a:lnTo>
                    <a:pt x="43942" y="200913"/>
                  </a:lnTo>
                  <a:lnTo>
                    <a:pt x="34290" y="219582"/>
                  </a:lnTo>
                  <a:lnTo>
                    <a:pt x="16636" y="271398"/>
                  </a:lnTo>
                  <a:lnTo>
                    <a:pt x="4699" y="314578"/>
                  </a:lnTo>
                  <a:lnTo>
                    <a:pt x="0" y="351663"/>
                  </a:lnTo>
                  <a:lnTo>
                    <a:pt x="0" y="375792"/>
                  </a:lnTo>
                  <a:lnTo>
                    <a:pt x="2540" y="400684"/>
                  </a:lnTo>
                  <a:lnTo>
                    <a:pt x="11175" y="447166"/>
                  </a:lnTo>
                  <a:lnTo>
                    <a:pt x="22351" y="485266"/>
                  </a:lnTo>
                  <a:lnTo>
                    <a:pt x="39624" y="525526"/>
                  </a:lnTo>
                  <a:lnTo>
                    <a:pt x="72390" y="568832"/>
                  </a:lnTo>
                  <a:lnTo>
                    <a:pt x="108711" y="607313"/>
                  </a:lnTo>
                  <a:lnTo>
                    <a:pt x="125983" y="622045"/>
                  </a:lnTo>
                  <a:lnTo>
                    <a:pt x="144779" y="638301"/>
                  </a:lnTo>
                  <a:lnTo>
                    <a:pt x="163449" y="652652"/>
                  </a:lnTo>
                  <a:lnTo>
                    <a:pt x="181864" y="663066"/>
                  </a:lnTo>
                  <a:lnTo>
                    <a:pt x="200532" y="673862"/>
                  </a:lnTo>
                  <a:lnTo>
                    <a:pt x="245618" y="695832"/>
                  </a:lnTo>
                  <a:lnTo>
                    <a:pt x="290195" y="711326"/>
                  </a:lnTo>
                  <a:lnTo>
                    <a:pt x="314325" y="716407"/>
                  </a:lnTo>
                  <a:lnTo>
                    <a:pt x="339471" y="722121"/>
                  </a:lnTo>
                  <a:lnTo>
                    <a:pt x="370077" y="726439"/>
                  </a:lnTo>
                  <a:lnTo>
                    <a:pt x="403225" y="730757"/>
                  </a:lnTo>
                  <a:lnTo>
                    <a:pt x="433831" y="734059"/>
                  </a:lnTo>
                  <a:lnTo>
                    <a:pt x="467741" y="734059"/>
                  </a:lnTo>
                  <a:lnTo>
                    <a:pt x="500379" y="730757"/>
                  </a:lnTo>
                  <a:lnTo>
                    <a:pt x="528827" y="727582"/>
                  </a:lnTo>
                  <a:lnTo>
                    <a:pt x="559816" y="721106"/>
                  </a:lnTo>
                  <a:lnTo>
                    <a:pt x="589406" y="712469"/>
                  </a:lnTo>
                  <a:lnTo>
                    <a:pt x="632968" y="693673"/>
                  </a:lnTo>
                  <a:lnTo>
                    <a:pt x="670051" y="673862"/>
                  </a:lnTo>
                  <a:lnTo>
                    <a:pt x="700912" y="650494"/>
                  </a:lnTo>
                  <a:lnTo>
                    <a:pt x="729360" y="621029"/>
                  </a:lnTo>
                  <a:lnTo>
                    <a:pt x="744474" y="606170"/>
                  </a:lnTo>
                  <a:lnTo>
                    <a:pt x="757808" y="591819"/>
                  </a:lnTo>
                  <a:lnTo>
                    <a:pt x="769747" y="576707"/>
                  </a:lnTo>
                  <a:lnTo>
                    <a:pt x="780542" y="559053"/>
                  </a:lnTo>
                  <a:lnTo>
                    <a:pt x="790575" y="540765"/>
                  </a:lnTo>
                  <a:lnTo>
                    <a:pt x="801751" y="517651"/>
                  </a:lnTo>
                  <a:lnTo>
                    <a:pt x="811529" y="493902"/>
                  </a:lnTo>
                  <a:lnTo>
                    <a:pt x="820420" y="472313"/>
                  </a:lnTo>
                  <a:lnTo>
                    <a:pt x="829055" y="448182"/>
                  </a:lnTo>
                  <a:lnTo>
                    <a:pt x="834517" y="424433"/>
                  </a:lnTo>
                  <a:lnTo>
                    <a:pt x="836295" y="400684"/>
                  </a:lnTo>
                  <a:lnTo>
                    <a:pt x="835659" y="376935"/>
                  </a:lnTo>
                  <a:lnTo>
                    <a:pt x="832357" y="351663"/>
                  </a:lnTo>
                  <a:lnTo>
                    <a:pt x="826643" y="330072"/>
                  </a:lnTo>
                  <a:lnTo>
                    <a:pt x="819023" y="307085"/>
                  </a:lnTo>
                  <a:lnTo>
                    <a:pt x="807847" y="284352"/>
                  </a:lnTo>
                  <a:lnTo>
                    <a:pt x="794893" y="264921"/>
                  </a:lnTo>
                  <a:lnTo>
                    <a:pt x="778764" y="242950"/>
                  </a:lnTo>
                  <a:lnTo>
                    <a:pt x="761110" y="224662"/>
                  </a:lnTo>
                  <a:lnTo>
                    <a:pt x="743457" y="209931"/>
                  </a:lnTo>
                  <a:lnTo>
                    <a:pt x="724661" y="196595"/>
                  </a:lnTo>
                  <a:lnTo>
                    <a:pt x="708532" y="185800"/>
                  </a:lnTo>
                  <a:lnTo>
                    <a:pt x="692276" y="177164"/>
                  </a:lnTo>
                  <a:lnTo>
                    <a:pt x="675767" y="170306"/>
                  </a:lnTo>
                  <a:lnTo>
                    <a:pt x="658114" y="164845"/>
                  </a:lnTo>
                  <a:lnTo>
                    <a:pt x="640460" y="161670"/>
                  </a:lnTo>
                  <a:lnTo>
                    <a:pt x="625348" y="15620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753096" y="22161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5531865" y="2999866"/>
            <a:ext cx="332105" cy="658495"/>
          </a:xfrm>
          <a:custGeom>
            <a:avLst/>
            <a:gdLst/>
            <a:ahLst/>
            <a:cxnLst/>
            <a:rect l="l" t="t" r="r" b="b"/>
            <a:pathLst>
              <a:path w="332104" h="658495">
                <a:moveTo>
                  <a:pt x="0" y="70612"/>
                </a:moveTo>
                <a:lnTo>
                  <a:pt x="0" y="70612"/>
                </a:lnTo>
                <a:lnTo>
                  <a:pt x="9779" y="81406"/>
                </a:lnTo>
                <a:lnTo>
                  <a:pt x="15494" y="93218"/>
                </a:lnTo>
                <a:lnTo>
                  <a:pt x="21971" y="109474"/>
                </a:lnTo>
                <a:lnTo>
                  <a:pt x="28448" y="126745"/>
                </a:lnTo>
                <a:lnTo>
                  <a:pt x="36068" y="143256"/>
                </a:lnTo>
                <a:lnTo>
                  <a:pt x="41783" y="158369"/>
                </a:lnTo>
                <a:lnTo>
                  <a:pt x="46862" y="168148"/>
                </a:lnTo>
                <a:lnTo>
                  <a:pt x="51562" y="173862"/>
                </a:lnTo>
                <a:lnTo>
                  <a:pt x="51562" y="173862"/>
                </a:lnTo>
                <a:lnTo>
                  <a:pt x="66675" y="169163"/>
                </a:lnTo>
                <a:lnTo>
                  <a:pt x="80010" y="162687"/>
                </a:lnTo>
                <a:lnTo>
                  <a:pt x="95123" y="153034"/>
                </a:lnTo>
                <a:lnTo>
                  <a:pt x="109474" y="143256"/>
                </a:lnTo>
                <a:lnTo>
                  <a:pt x="123571" y="133604"/>
                </a:lnTo>
                <a:lnTo>
                  <a:pt x="136906" y="124968"/>
                </a:lnTo>
                <a:lnTo>
                  <a:pt x="147700" y="115950"/>
                </a:lnTo>
                <a:lnTo>
                  <a:pt x="158876" y="108331"/>
                </a:lnTo>
                <a:lnTo>
                  <a:pt x="172085" y="99694"/>
                </a:lnTo>
                <a:lnTo>
                  <a:pt x="172085" y="99694"/>
                </a:lnTo>
                <a:lnTo>
                  <a:pt x="188341" y="87883"/>
                </a:lnTo>
                <a:lnTo>
                  <a:pt x="205612" y="75564"/>
                </a:lnTo>
                <a:lnTo>
                  <a:pt x="223266" y="62992"/>
                </a:lnTo>
                <a:lnTo>
                  <a:pt x="241935" y="49656"/>
                </a:lnTo>
                <a:lnTo>
                  <a:pt x="260731" y="37083"/>
                </a:lnTo>
                <a:lnTo>
                  <a:pt x="278003" y="25907"/>
                </a:lnTo>
                <a:lnTo>
                  <a:pt x="293497" y="17271"/>
                </a:lnTo>
                <a:lnTo>
                  <a:pt x="307467" y="10794"/>
                </a:lnTo>
                <a:lnTo>
                  <a:pt x="320801" y="4318"/>
                </a:lnTo>
                <a:lnTo>
                  <a:pt x="331978" y="0"/>
                </a:lnTo>
              </a:path>
              <a:path w="332104" h="658495">
                <a:moveTo>
                  <a:pt x="14478" y="308101"/>
                </a:moveTo>
                <a:lnTo>
                  <a:pt x="14478" y="308101"/>
                </a:lnTo>
                <a:lnTo>
                  <a:pt x="16637" y="321437"/>
                </a:lnTo>
                <a:lnTo>
                  <a:pt x="18414" y="332231"/>
                </a:lnTo>
                <a:lnTo>
                  <a:pt x="21971" y="346329"/>
                </a:lnTo>
                <a:lnTo>
                  <a:pt x="26288" y="361442"/>
                </a:lnTo>
                <a:lnTo>
                  <a:pt x="30607" y="379094"/>
                </a:lnTo>
                <a:lnTo>
                  <a:pt x="36068" y="392049"/>
                </a:lnTo>
                <a:lnTo>
                  <a:pt x="41783" y="400684"/>
                </a:lnTo>
                <a:lnTo>
                  <a:pt x="47879" y="403859"/>
                </a:lnTo>
                <a:lnTo>
                  <a:pt x="58038" y="400684"/>
                </a:lnTo>
                <a:lnTo>
                  <a:pt x="71374" y="392049"/>
                </a:lnTo>
                <a:lnTo>
                  <a:pt x="87884" y="380111"/>
                </a:lnTo>
                <a:lnTo>
                  <a:pt x="101981" y="366775"/>
                </a:lnTo>
                <a:lnTo>
                  <a:pt x="116332" y="354964"/>
                </a:lnTo>
                <a:lnTo>
                  <a:pt x="129286" y="343026"/>
                </a:lnTo>
                <a:lnTo>
                  <a:pt x="141224" y="332231"/>
                </a:lnTo>
                <a:lnTo>
                  <a:pt x="153416" y="322580"/>
                </a:lnTo>
                <a:lnTo>
                  <a:pt x="166370" y="310642"/>
                </a:lnTo>
                <a:lnTo>
                  <a:pt x="181863" y="297306"/>
                </a:lnTo>
                <a:lnTo>
                  <a:pt x="194818" y="285495"/>
                </a:lnTo>
                <a:lnTo>
                  <a:pt x="208153" y="274319"/>
                </a:lnTo>
                <a:lnTo>
                  <a:pt x="219963" y="262763"/>
                </a:lnTo>
                <a:lnTo>
                  <a:pt x="232918" y="253111"/>
                </a:lnTo>
                <a:lnTo>
                  <a:pt x="245237" y="244475"/>
                </a:lnTo>
                <a:lnTo>
                  <a:pt x="258572" y="232156"/>
                </a:lnTo>
                <a:lnTo>
                  <a:pt x="275082" y="219201"/>
                </a:lnTo>
                <a:lnTo>
                  <a:pt x="291338" y="204088"/>
                </a:lnTo>
                <a:lnTo>
                  <a:pt x="304292" y="193294"/>
                </a:lnTo>
                <a:lnTo>
                  <a:pt x="312166" y="185800"/>
                </a:lnTo>
              </a:path>
              <a:path w="332104" h="658495">
                <a:moveTo>
                  <a:pt x="7620" y="568832"/>
                </a:moveTo>
                <a:lnTo>
                  <a:pt x="7620" y="568832"/>
                </a:lnTo>
                <a:lnTo>
                  <a:pt x="13335" y="575691"/>
                </a:lnTo>
                <a:lnTo>
                  <a:pt x="15494" y="584326"/>
                </a:lnTo>
                <a:lnTo>
                  <a:pt x="19558" y="599440"/>
                </a:lnTo>
                <a:lnTo>
                  <a:pt x="24130" y="616712"/>
                </a:lnTo>
                <a:lnTo>
                  <a:pt x="29591" y="633984"/>
                </a:lnTo>
                <a:lnTo>
                  <a:pt x="34925" y="651637"/>
                </a:lnTo>
                <a:lnTo>
                  <a:pt x="42925" y="658113"/>
                </a:lnTo>
                <a:lnTo>
                  <a:pt x="53721" y="654431"/>
                </a:lnTo>
                <a:lnTo>
                  <a:pt x="66675" y="643635"/>
                </a:lnTo>
                <a:lnTo>
                  <a:pt x="82169" y="630047"/>
                </a:lnTo>
                <a:lnTo>
                  <a:pt x="98679" y="613791"/>
                </a:lnTo>
                <a:lnTo>
                  <a:pt x="119253" y="592963"/>
                </a:lnTo>
                <a:lnTo>
                  <a:pt x="143637" y="570229"/>
                </a:lnTo>
                <a:lnTo>
                  <a:pt x="165354" y="549401"/>
                </a:lnTo>
                <a:lnTo>
                  <a:pt x="185038" y="528828"/>
                </a:lnTo>
                <a:lnTo>
                  <a:pt x="201675" y="512571"/>
                </a:lnTo>
                <a:lnTo>
                  <a:pt x="215646" y="500380"/>
                </a:lnTo>
                <a:lnTo>
                  <a:pt x="228981" y="488569"/>
                </a:lnTo>
                <a:lnTo>
                  <a:pt x="243078" y="475614"/>
                </a:lnTo>
                <a:lnTo>
                  <a:pt x="256412" y="464438"/>
                </a:lnTo>
                <a:lnTo>
                  <a:pt x="269367" y="454659"/>
                </a:lnTo>
                <a:lnTo>
                  <a:pt x="281178" y="4495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220825" y="1473199"/>
            <a:ext cx="6981825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includes </a:t>
            </a:r>
            <a:r>
              <a:rPr sz="1500" spc="-170" dirty="0">
                <a:latin typeface="Arial Black"/>
                <a:cs typeface="Arial Black"/>
              </a:rPr>
              <a:t>turtles, </a:t>
            </a:r>
            <a:r>
              <a:rPr sz="1500" spc="-175" dirty="0">
                <a:latin typeface="Arial Black"/>
                <a:cs typeface="Arial Black"/>
              </a:rPr>
              <a:t>tortoises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25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terrapins.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Dorsal </a:t>
            </a: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70" dirty="0">
                <a:latin typeface="Arial Black"/>
                <a:cs typeface="Arial Black"/>
              </a:rPr>
              <a:t>covering is </a:t>
            </a:r>
            <a:r>
              <a:rPr sz="1500" spc="-185" dirty="0">
                <a:latin typeface="Arial Black"/>
                <a:cs typeface="Arial Black"/>
              </a:rPr>
              <a:t>called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carapace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0" dirty="0">
                <a:latin typeface="Arial Black"/>
                <a:cs typeface="Arial Black"/>
              </a:rPr>
              <a:t>ventral </a:t>
            </a:r>
            <a:r>
              <a:rPr sz="1500" spc="-135" dirty="0">
                <a:latin typeface="Arial Black"/>
                <a:cs typeface="Arial Black"/>
              </a:rPr>
              <a:t>body </a:t>
            </a:r>
            <a:r>
              <a:rPr sz="1500" spc="-170" dirty="0">
                <a:latin typeface="Arial Black"/>
                <a:cs typeface="Arial Black"/>
              </a:rPr>
              <a:t>covering is</a:t>
            </a:r>
            <a:r>
              <a:rPr sz="1500" spc="-160" dirty="0">
                <a:latin typeface="Arial Black"/>
                <a:cs typeface="Arial Black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plastron.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Teeth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absent.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Lifespan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very</a:t>
            </a:r>
            <a:r>
              <a:rPr sz="1500" b="1" spc="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long.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2913" y="774134"/>
            <a:ext cx="1897380" cy="616585"/>
            <a:chOff x="1212913" y="774134"/>
            <a:chExt cx="1897380" cy="616585"/>
          </a:xfrm>
        </p:grpSpPr>
        <p:sp>
          <p:nvSpPr>
            <p:cNvPr id="5" name="object 5"/>
            <p:cNvSpPr/>
            <p:nvPr/>
          </p:nvSpPr>
          <p:spPr>
            <a:xfrm>
              <a:off x="1234421" y="774134"/>
              <a:ext cx="187531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14855" y="792479"/>
              <a:ext cx="131140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765300" cy="475615"/>
            </a:xfrm>
            <a:custGeom>
              <a:avLst/>
              <a:gdLst/>
              <a:ahLst/>
              <a:cxnLst/>
              <a:rect l="l" t="t" r="r" b="b"/>
              <a:pathLst>
                <a:path w="1765300" h="475615">
                  <a:moveTo>
                    <a:pt x="176479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85544" y="475488"/>
                  </a:lnTo>
                  <a:lnTo>
                    <a:pt x="1764792" y="396239"/>
                  </a:lnTo>
                  <a:lnTo>
                    <a:pt x="17647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0321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1765300" cy="475615"/>
            </a:xfrm>
            <a:custGeom>
              <a:avLst/>
              <a:gdLst/>
              <a:ahLst/>
              <a:cxnLst/>
              <a:rect l="l" t="t" r="r" b="b"/>
              <a:pathLst>
                <a:path w="1765300" h="475615">
                  <a:moveTo>
                    <a:pt x="1685544" y="475488"/>
                  </a:moveTo>
                  <a:lnTo>
                    <a:pt x="1701419" y="412114"/>
                  </a:lnTo>
                  <a:lnTo>
                    <a:pt x="1764792" y="396239"/>
                  </a:lnTo>
                  <a:lnTo>
                    <a:pt x="168554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764792" y="0"/>
                  </a:lnTo>
                  <a:lnTo>
                    <a:pt x="176479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27377" y="840104"/>
            <a:ext cx="9410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elonia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48655" y="2904744"/>
            <a:ext cx="3450336" cy="19385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03247" y="2904744"/>
            <a:ext cx="3550920" cy="1938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060319" y="1018158"/>
            <a:ext cx="154305" cy="27940"/>
            <a:chOff x="3060319" y="1018158"/>
            <a:chExt cx="154305" cy="27940"/>
          </a:xfrm>
        </p:grpSpPr>
        <p:sp>
          <p:nvSpPr>
            <p:cNvPr id="14" name="object 14"/>
            <p:cNvSpPr/>
            <p:nvPr/>
          </p:nvSpPr>
          <p:spPr>
            <a:xfrm>
              <a:off x="3069844" y="1027683"/>
              <a:ext cx="95885" cy="8890"/>
            </a:xfrm>
            <a:custGeom>
              <a:avLst/>
              <a:gdLst/>
              <a:ahLst/>
              <a:cxnLst/>
              <a:rect l="l" t="t" r="r" b="b"/>
              <a:pathLst>
                <a:path w="95885" h="8890">
                  <a:moveTo>
                    <a:pt x="0" y="8636"/>
                  </a:moveTo>
                  <a:lnTo>
                    <a:pt x="11049" y="8636"/>
                  </a:lnTo>
                  <a:lnTo>
                    <a:pt x="11049" y="8636"/>
                  </a:lnTo>
                  <a:lnTo>
                    <a:pt x="27305" y="7619"/>
                  </a:lnTo>
                  <a:lnTo>
                    <a:pt x="48132" y="6476"/>
                  </a:lnTo>
                  <a:lnTo>
                    <a:pt x="70104" y="3937"/>
                  </a:lnTo>
                  <a:lnTo>
                    <a:pt x="86360" y="1142"/>
                  </a:lnTo>
                  <a:lnTo>
                    <a:pt x="9537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214497" y="10288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459989" y="1719325"/>
            <a:ext cx="436245" cy="24130"/>
          </a:xfrm>
          <a:custGeom>
            <a:avLst/>
            <a:gdLst/>
            <a:ahLst/>
            <a:cxnLst/>
            <a:rect l="l" t="t" r="r" b="b"/>
            <a:pathLst>
              <a:path w="436244" h="24130">
                <a:moveTo>
                  <a:pt x="0" y="0"/>
                </a:moveTo>
                <a:lnTo>
                  <a:pt x="0" y="0"/>
                </a:lnTo>
                <a:lnTo>
                  <a:pt x="4572" y="9651"/>
                </a:lnTo>
                <a:lnTo>
                  <a:pt x="19812" y="11811"/>
                </a:lnTo>
                <a:lnTo>
                  <a:pt x="34162" y="12953"/>
                </a:lnTo>
                <a:lnTo>
                  <a:pt x="52578" y="13970"/>
                </a:lnTo>
                <a:lnTo>
                  <a:pt x="72262" y="15112"/>
                </a:lnTo>
                <a:lnTo>
                  <a:pt x="91059" y="15112"/>
                </a:lnTo>
                <a:lnTo>
                  <a:pt x="109347" y="16128"/>
                </a:lnTo>
                <a:lnTo>
                  <a:pt x="128143" y="16128"/>
                </a:lnTo>
                <a:lnTo>
                  <a:pt x="144653" y="16128"/>
                </a:lnTo>
                <a:lnTo>
                  <a:pt x="164465" y="17272"/>
                </a:lnTo>
                <a:lnTo>
                  <a:pt x="183896" y="17272"/>
                </a:lnTo>
                <a:lnTo>
                  <a:pt x="202692" y="17272"/>
                </a:lnTo>
                <a:lnTo>
                  <a:pt x="221361" y="17272"/>
                </a:lnTo>
                <a:lnTo>
                  <a:pt x="238633" y="18287"/>
                </a:lnTo>
                <a:lnTo>
                  <a:pt x="258445" y="19431"/>
                </a:lnTo>
                <a:lnTo>
                  <a:pt x="274955" y="19431"/>
                </a:lnTo>
                <a:lnTo>
                  <a:pt x="292608" y="20447"/>
                </a:lnTo>
                <a:lnTo>
                  <a:pt x="309880" y="20447"/>
                </a:lnTo>
                <a:lnTo>
                  <a:pt x="327533" y="20447"/>
                </a:lnTo>
                <a:lnTo>
                  <a:pt x="344805" y="20447"/>
                </a:lnTo>
                <a:lnTo>
                  <a:pt x="361442" y="20447"/>
                </a:lnTo>
                <a:lnTo>
                  <a:pt x="376936" y="22606"/>
                </a:lnTo>
                <a:lnTo>
                  <a:pt x="389890" y="23749"/>
                </a:lnTo>
                <a:lnTo>
                  <a:pt x="389890" y="23749"/>
                </a:lnTo>
                <a:lnTo>
                  <a:pt x="401701" y="22606"/>
                </a:lnTo>
                <a:lnTo>
                  <a:pt x="411734" y="21589"/>
                </a:lnTo>
                <a:lnTo>
                  <a:pt x="419354" y="19431"/>
                </a:lnTo>
                <a:lnTo>
                  <a:pt x="425831" y="16128"/>
                </a:lnTo>
                <a:lnTo>
                  <a:pt x="435864" y="863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79876" y="1725802"/>
            <a:ext cx="635000" cy="19685"/>
          </a:xfrm>
          <a:custGeom>
            <a:avLst/>
            <a:gdLst/>
            <a:ahLst/>
            <a:cxnLst/>
            <a:rect l="l" t="t" r="r" b="b"/>
            <a:pathLst>
              <a:path w="635000" h="19685">
                <a:moveTo>
                  <a:pt x="0" y="0"/>
                </a:moveTo>
                <a:lnTo>
                  <a:pt x="0" y="0"/>
                </a:lnTo>
                <a:lnTo>
                  <a:pt x="12954" y="3175"/>
                </a:lnTo>
                <a:lnTo>
                  <a:pt x="28448" y="4318"/>
                </a:lnTo>
                <a:lnTo>
                  <a:pt x="47879" y="3175"/>
                </a:lnTo>
                <a:lnTo>
                  <a:pt x="68706" y="3175"/>
                </a:lnTo>
                <a:lnTo>
                  <a:pt x="88518" y="2159"/>
                </a:lnTo>
                <a:lnTo>
                  <a:pt x="108331" y="2159"/>
                </a:lnTo>
                <a:lnTo>
                  <a:pt x="127127" y="2159"/>
                </a:lnTo>
                <a:lnTo>
                  <a:pt x="146558" y="2159"/>
                </a:lnTo>
                <a:lnTo>
                  <a:pt x="166370" y="3175"/>
                </a:lnTo>
                <a:lnTo>
                  <a:pt x="187198" y="4318"/>
                </a:lnTo>
                <a:lnTo>
                  <a:pt x="209169" y="5334"/>
                </a:lnTo>
                <a:lnTo>
                  <a:pt x="230759" y="6476"/>
                </a:lnTo>
                <a:lnTo>
                  <a:pt x="252730" y="7493"/>
                </a:lnTo>
                <a:lnTo>
                  <a:pt x="274700" y="8636"/>
                </a:lnTo>
                <a:lnTo>
                  <a:pt x="298831" y="8636"/>
                </a:lnTo>
                <a:lnTo>
                  <a:pt x="319277" y="7493"/>
                </a:lnTo>
                <a:lnTo>
                  <a:pt x="336931" y="7493"/>
                </a:lnTo>
                <a:lnTo>
                  <a:pt x="353568" y="7493"/>
                </a:lnTo>
                <a:lnTo>
                  <a:pt x="353568" y="7493"/>
                </a:lnTo>
                <a:lnTo>
                  <a:pt x="373252" y="8636"/>
                </a:lnTo>
                <a:lnTo>
                  <a:pt x="396367" y="8636"/>
                </a:lnTo>
                <a:lnTo>
                  <a:pt x="421132" y="8636"/>
                </a:lnTo>
                <a:lnTo>
                  <a:pt x="447421" y="9651"/>
                </a:lnTo>
                <a:lnTo>
                  <a:pt x="473710" y="9651"/>
                </a:lnTo>
                <a:lnTo>
                  <a:pt x="498221" y="9651"/>
                </a:lnTo>
                <a:lnTo>
                  <a:pt x="520953" y="10795"/>
                </a:lnTo>
                <a:lnTo>
                  <a:pt x="540765" y="11811"/>
                </a:lnTo>
                <a:lnTo>
                  <a:pt x="559053" y="13970"/>
                </a:lnTo>
                <a:lnTo>
                  <a:pt x="577850" y="16129"/>
                </a:lnTo>
                <a:lnTo>
                  <a:pt x="594360" y="17272"/>
                </a:lnTo>
                <a:lnTo>
                  <a:pt x="609853" y="19431"/>
                </a:lnTo>
                <a:lnTo>
                  <a:pt x="622808" y="19431"/>
                </a:lnTo>
                <a:lnTo>
                  <a:pt x="634619" y="151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30370" y="1719325"/>
            <a:ext cx="806450" cy="24130"/>
          </a:xfrm>
          <a:custGeom>
            <a:avLst/>
            <a:gdLst/>
            <a:ahLst/>
            <a:cxnLst/>
            <a:rect l="l" t="t" r="r" b="b"/>
            <a:pathLst>
              <a:path w="806450" h="24130">
                <a:moveTo>
                  <a:pt x="8635" y="3937"/>
                </a:moveTo>
                <a:lnTo>
                  <a:pt x="0" y="4952"/>
                </a:lnTo>
                <a:lnTo>
                  <a:pt x="10794" y="8636"/>
                </a:lnTo>
                <a:lnTo>
                  <a:pt x="26288" y="9651"/>
                </a:lnTo>
                <a:lnTo>
                  <a:pt x="45084" y="10795"/>
                </a:lnTo>
                <a:lnTo>
                  <a:pt x="45084" y="10795"/>
                </a:lnTo>
                <a:lnTo>
                  <a:pt x="65531" y="9651"/>
                </a:lnTo>
                <a:lnTo>
                  <a:pt x="88645" y="9651"/>
                </a:lnTo>
                <a:lnTo>
                  <a:pt x="135762" y="9651"/>
                </a:lnTo>
                <a:lnTo>
                  <a:pt x="156717" y="8636"/>
                </a:lnTo>
                <a:lnTo>
                  <a:pt x="175387" y="8636"/>
                </a:lnTo>
                <a:lnTo>
                  <a:pt x="193675" y="7493"/>
                </a:lnTo>
                <a:lnTo>
                  <a:pt x="213487" y="4952"/>
                </a:lnTo>
                <a:lnTo>
                  <a:pt x="233299" y="3937"/>
                </a:lnTo>
                <a:lnTo>
                  <a:pt x="303529" y="3937"/>
                </a:lnTo>
                <a:lnTo>
                  <a:pt x="326263" y="3175"/>
                </a:lnTo>
                <a:lnTo>
                  <a:pt x="351408" y="1015"/>
                </a:lnTo>
                <a:lnTo>
                  <a:pt x="378078" y="0"/>
                </a:lnTo>
                <a:lnTo>
                  <a:pt x="403987" y="0"/>
                </a:lnTo>
                <a:lnTo>
                  <a:pt x="428116" y="0"/>
                </a:lnTo>
                <a:lnTo>
                  <a:pt x="450088" y="1015"/>
                </a:lnTo>
                <a:lnTo>
                  <a:pt x="474217" y="1015"/>
                </a:lnTo>
                <a:lnTo>
                  <a:pt x="499363" y="1015"/>
                </a:lnTo>
                <a:lnTo>
                  <a:pt x="522096" y="3175"/>
                </a:lnTo>
                <a:lnTo>
                  <a:pt x="548639" y="3937"/>
                </a:lnTo>
                <a:lnTo>
                  <a:pt x="573913" y="4952"/>
                </a:lnTo>
                <a:lnTo>
                  <a:pt x="595502" y="7493"/>
                </a:lnTo>
                <a:lnTo>
                  <a:pt x="614171" y="8636"/>
                </a:lnTo>
                <a:lnTo>
                  <a:pt x="631825" y="9651"/>
                </a:lnTo>
                <a:lnTo>
                  <a:pt x="650239" y="11811"/>
                </a:lnTo>
                <a:lnTo>
                  <a:pt x="666750" y="12953"/>
                </a:lnTo>
                <a:lnTo>
                  <a:pt x="685545" y="13970"/>
                </a:lnTo>
                <a:lnTo>
                  <a:pt x="707135" y="15112"/>
                </a:lnTo>
                <a:lnTo>
                  <a:pt x="729106" y="17272"/>
                </a:lnTo>
                <a:lnTo>
                  <a:pt x="751077" y="20447"/>
                </a:lnTo>
                <a:lnTo>
                  <a:pt x="771905" y="22606"/>
                </a:lnTo>
                <a:lnTo>
                  <a:pt x="789558" y="23749"/>
                </a:lnTo>
                <a:lnTo>
                  <a:pt x="800353" y="23749"/>
                </a:lnTo>
                <a:lnTo>
                  <a:pt x="806068" y="161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10741" y="1947163"/>
            <a:ext cx="1957705" cy="60960"/>
          </a:xfrm>
          <a:custGeom>
            <a:avLst/>
            <a:gdLst/>
            <a:ahLst/>
            <a:cxnLst/>
            <a:rect l="l" t="t" r="r" b="b"/>
            <a:pathLst>
              <a:path w="1957704" h="60960">
                <a:moveTo>
                  <a:pt x="0" y="13335"/>
                </a:moveTo>
                <a:lnTo>
                  <a:pt x="9652" y="16510"/>
                </a:lnTo>
                <a:lnTo>
                  <a:pt x="19431" y="22987"/>
                </a:lnTo>
                <a:lnTo>
                  <a:pt x="31241" y="30607"/>
                </a:lnTo>
                <a:lnTo>
                  <a:pt x="48259" y="39243"/>
                </a:lnTo>
                <a:lnTo>
                  <a:pt x="69850" y="45720"/>
                </a:lnTo>
                <a:lnTo>
                  <a:pt x="91821" y="50037"/>
                </a:lnTo>
                <a:lnTo>
                  <a:pt x="112648" y="52197"/>
                </a:lnTo>
                <a:lnTo>
                  <a:pt x="132079" y="50037"/>
                </a:lnTo>
                <a:lnTo>
                  <a:pt x="149733" y="45720"/>
                </a:lnTo>
                <a:lnTo>
                  <a:pt x="168402" y="42418"/>
                </a:lnTo>
                <a:lnTo>
                  <a:pt x="186054" y="39243"/>
                </a:lnTo>
                <a:lnTo>
                  <a:pt x="205485" y="33782"/>
                </a:lnTo>
                <a:lnTo>
                  <a:pt x="226440" y="28448"/>
                </a:lnTo>
                <a:lnTo>
                  <a:pt x="246888" y="21971"/>
                </a:lnTo>
                <a:lnTo>
                  <a:pt x="270383" y="15493"/>
                </a:lnTo>
                <a:lnTo>
                  <a:pt x="290829" y="9779"/>
                </a:lnTo>
                <a:lnTo>
                  <a:pt x="311784" y="5715"/>
                </a:lnTo>
                <a:lnTo>
                  <a:pt x="330453" y="2540"/>
                </a:lnTo>
                <a:lnTo>
                  <a:pt x="348741" y="0"/>
                </a:lnTo>
                <a:lnTo>
                  <a:pt x="367538" y="1016"/>
                </a:lnTo>
                <a:lnTo>
                  <a:pt x="388366" y="4318"/>
                </a:lnTo>
                <a:lnTo>
                  <a:pt x="409321" y="8636"/>
                </a:lnTo>
                <a:lnTo>
                  <a:pt x="426973" y="14351"/>
                </a:lnTo>
                <a:lnTo>
                  <a:pt x="443103" y="20828"/>
                </a:lnTo>
                <a:lnTo>
                  <a:pt x="458597" y="26289"/>
                </a:lnTo>
                <a:lnTo>
                  <a:pt x="473709" y="30607"/>
                </a:lnTo>
                <a:lnTo>
                  <a:pt x="491363" y="33782"/>
                </a:lnTo>
                <a:lnTo>
                  <a:pt x="509016" y="34925"/>
                </a:lnTo>
                <a:lnTo>
                  <a:pt x="528828" y="33782"/>
                </a:lnTo>
                <a:lnTo>
                  <a:pt x="550417" y="31623"/>
                </a:lnTo>
                <a:lnTo>
                  <a:pt x="573404" y="28448"/>
                </a:lnTo>
                <a:lnTo>
                  <a:pt x="597535" y="25146"/>
                </a:lnTo>
                <a:lnTo>
                  <a:pt x="619506" y="20828"/>
                </a:lnTo>
                <a:lnTo>
                  <a:pt x="642620" y="16510"/>
                </a:lnTo>
                <a:lnTo>
                  <a:pt x="663066" y="13335"/>
                </a:lnTo>
                <a:lnTo>
                  <a:pt x="684022" y="12192"/>
                </a:lnTo>
                <a:lnTo>
                  <a:pt x="703707" y="13335"/>
                </a:lnTo>
                <a:lnTo>
                  <a:pt x="724661" y="17272"/>
                </a:lnTo>
                <a:lnTo>
                  <a:pt x="744092" y="21971"/>
                </a:lnTo>
                <a:lnTo>
                  <a:pt x="762761" y="27305"/>
                </a:lnTo>
                <a:lnTo>
                  <a:pt x="779398" y="31623"/>
                </a:lnTo>
                <a:lnTo>
                  <a:pt x="794511" y="34925"/>
                </a:lnTo>
                <a:lnTo>
                  <a:pt x="811022" y="37084"/>
                </a:lnTo>
                <a:lnTo>
                  <a:pt x="828675" y="38100"/>
                </a:lnTo>
                <a:lnTo>
                  <a:pt x="845947" y="38100"/>
                </a:lnTo>
                <a:lnTo>
                  <a:pt x="864742" y="35941"/>
                </a:lnTo>
                <a:lnTo>
                  <a:pt x="883411" y="33782"/>
                </a:lnTo>
                <a:lnTo>
                  <a:pt x="901827" y="31623"/>
                </a:lnTo>
                <a:lnTo>
                  <a:pt x="921511" y="28448"/>
                </a:lnTo>
                <a:lnTo>
                  <a:pt x="941323" y="25146"/>
                </a:lnTo>
                <a:lnTo>
                  <a:pt x="963295" y="22987"/>
                </a:lnTo>
                <a:lnTo>
                  <a:pt x="985266" y="22987"/>
                </a:lnTo>
                <a:lnTo>
                  <a:pt x="1006856" y="25146"/>
                </a:lnTo>
                <a:lnTo>
                  <a:pt x="1026667" y="27305"/>
                </a:lnTo>
                <a:lnTo>
                  <a:pt x="1043940" y="29464"/>
                </a:lnTo>
                <a:lnTo>
                  <a:pt x="1061592" y="32766"/>
                </a:lnTo>
                <a:lnTo>
                  <a:pt x="1078103" y="37084"/>
                </a:lnTo>
                <a:lnTo>
                  <a:pt x="1093597" y="42418"/>
                </a:lnTo>
                <a:lnTo>
                  <a:pt x="1109853" y="46736"/>
                </a:lnTo>
                <a:lnTo>
                  <a:pt x="1125347" y="51181"/>
                </a:lnTo>
                <a:lnTo>
                  <a:pt x="1143000" y="53340"/>
                </a:lnTo>
                <a:lnTo>
                  <a:pt x="1160272" y="54737"/>
                </a:lnTo>
                <a:lnTo>
                  <a:pt x="1181100" y="54737"/>
                </a:lnTo>
                <a:lnTo>
                  <a:pt x="1203833" y="53340"/>
                </a:lnTo>
                <a:lnTo>
                  <a:pt x="1224026" y="50037"/>
                </a:lnTo>
                <a:lnTo>
                  <a:pt x="1242314" y="45720"/>
                </a:lnTo>
                <a:lnTo>
                  <a:pt x="1259967" y="41402"/>
                </a:lnTo>
                <a:lnTo>
                  <a:pt x="1276223" y="37084"/>
                </a:lnTo>
                <a:lnTo>
                  <a:pt x="1292733" y="33782"/>
                </a:lnTo>
                <a:lnTo>
                  <a:pt x="1307084" y="30607"/>
                </a:lnTo>
                <a:lnTo>
                  <a:pt x="1320038" y="29464"/>
                </a:lnTo>
                <a:lnTo>
                  <a:pt x="1334135" y="30607"/>
                </a:lnTo>
                <a:lnTo>
                  <a:pt x="1350645" y="33782"/>
                </a:lnTo>
                <a:lnTo>
                  <a:pt x="1369441" y="39243"/>
                </a:lnTo>
                <a:lnTo>
                  <a:pt x="1388872" y="44958"/>
                </a:lnTo>
                <a:lnTo>
                  <a:pt x="1408684" y="50037"/>
                </a:lnTo>
                <a:lnTo>
                  <a:pt x="1428750" y="54737"/>
                </a:lnTo>
                <a:lnTo>
                  <a:pt x="1448181" y="58674"/>
                </a:lnTo>
                <a:lnTo>
                  <a:pt x="1467992" y="60833"/>
                </a:lnTo>
                <a:lnTo>
                  <a:pt x="1467992" y="60833"/>
                </a:lnTo>
                <a:lnTo>
                  <a:pt x="1489583" y="59817"/>
                </a:lnTo>
                <a:lnTo>
                  <a:pt x="1509395" y="56896"/>
                </a:lnTo>
                <a:lnTo>
                  <a:pt x="1528191" y="53340"/>
                </a:lnTo>
                <a:lnTo>
                  <a:pt x="1545463" y="47879"/>
                </a:lnTo>
                <a:lnTo>
                  <a:pt x="1561973" y="43561"/>
                </a:lnTo>
                <a:lnTo>
                  <a:pt x="1578610" y="40259"/>
                </a:lnTo>
                <a:lnTo>
                  <a:pt x="1592580" y="35941"/>
                </a:lnTo>
                <a:lnTo>
                  <a:pt x="1607058" y="31623"/>
                </a:lnTo>
                <a:lnTo>
                  <a:pt x="1621028" y="27305"/>
                </a:lnTo>
                <a:lnTo>
                  <a:pt x="1636522" y="25146"/>
                </a:lnTo>
                <a:lnTo>
                  <a:pt x="1652016" y="27305"/>
                </a:lnTo>
                <a:lnTo>
                  <a:pt x="1670685" y="31623"/>
                </a:lnTo>
                <a:lnTo>
                  <a:pt x="1690116" y="37084"/>
                </a:lnTo>
                <a:lnTo>
                  <a:pt x="1709928" y="41402"/>
                </a:lnTo>
                <a:lnTo>
                  <a:pt x="1727581" y="44958"/>
                </a:lnTo>
                <a:lnTo>
                  <a:pt x="1744853" y="46736"/>
                </a:lnTo>
                <a:lnTo>
                  <a:pt x="1763649" y="46736"/>
                </a:lnTo>
                <a:lnTo>
                  <a:pt x="1782318" y="43561"/>
                </a:lnTo>
                <a:lnTo>
                  <a:pt x="1800733" y="39243"/>
                </a:lnTo>
                <a:lnTo>
                  <a:pt x="1818386" y="34925"/>
                </a:lnTo>
                <a:lnTo>
                  <a:pt x="1835658" y="30607"/>
                </a:lnTo>
                <a:lnTo>
                  <a:pt x="1851025" y="27305"/>
                </a:lnTo>
                <a:lnTo>
                  <a:pt x="1865503" y="27305"/>
                </a:lnTo>
                <a:lnTo>
                  <a:pt x="1879473" y="28448"/>
                </a:lnTo>
                <a:lnTo>
                  <a:pt x="1894967" y="31623"/>
                </a:lnTo>
                <a:lnTo>
                  <a:pt x="1912620" y="35941"/>
                </a:lnTo>
                <a:lnTo>
                  <a:pt x="1928876" y="38100"/>
                </a:lnTo>
                <a:lnTo>
                  <a:pt x="1943989" y="39243"/>
                </a:lnTo>
                <a:lnTo>
                  <a:pt x="1957324" y="392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40478" y="2303779"/>
            <a:ext cx="79883" cy="1515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131945" y="1937638"/>
            <a:ext cx="805815" cy="610870"/>
            <a:chOff x="4131945" y="1937638"/>
            <a:chExt cx="805815" cy="610870"/>
          </a:xfrm>
        </p:grpSpPr>
        <p:sp>
          <p:nvSpPr>
            <p:cNvPr id="22" name="object 22"/>
            <p:cNvSpPr/>
            <p:nvPr/>
          </p:nvSpPr>
          <p:spPr>
            <a:xfrm>
              <a:off x="4141470" y="1947163"/>
              <a:ext cx="765175" cy="60325"/>
            </a:xfrm>
            <a:custGeom>
              <a:avLst/>
              <a:gdLst/>
              <a:ahLst/>
              <a:cxnLst/>
              <a:rect l="l" t="t" r="r" b="b"/>
              <a:pathLst>
                <a:path w="765175" h="60325">
                  <a:moveTo>
                    <a:pt x="0" y="0"/>
                  </a:moveTo>
                  <a:lnTo>
                    <a:pt x="12318" y="9779"/>
                  </a:lnTo>
                  <a:lnTo>
                    <a:pt x="24510" y="19431"/>
                  </a:lnTo>
                  <a:lnTo>
                    <a:pt x="38607" y="30607"/>
                  </a:lnTo>
                  <a:lnTo>
                    <a:pt x="53720" y="40259"/>
                  </a:lnTo>
                  <a:lnTo>
                    <a:pt x="70230" y="46736"/>
                  </a:lnTo>
                  <a:lnTo>
                    <a:pt x="86740" y="51181"/>
                  </a:lnTo>
                  <a:lnTo>
                    <a:pt x="104393" y="52197"/>
                  </a:lnTo>
                  <a:lnTo>
                    <a:pt x="125983" y="47879"/>
                  </a:lnTo>
                  <a:lnTo>
                    <a:pt x="147954" y="42418"/>
                  </a:lnTo>
                  <a:lnTo>
                    <a:pt x="171068" y="37084"/>
                  </a:lnTo>
                  <a:lnTo>
                    <a:pt x="191896" y="30607"/>
                  </a:lnTo>
                  <a:lnTo>
                    <a:pt x="211327" y="25146"/>
                  </a:lnTo>
                  <a:lnTo>
                    <a:pt x="228980" y="19431"/>
                  </a:lnTo>
                  <a:lnTo>
                    <a:pt x="245617" y="15493"/>
                  </a:lnTo>
                  <a:lnTo>
                    <a:pt x="263143" y="13335"/>
                  </a:lnTo>
                  <a:lnTo>
                    <a:pt x="279400" y="12192"/>
                  </a:lnTo>
                  <a:lnTo>
                    <a:pt x="295909" y="12192"/>
                  </a:lnTo>
                  <a:lnTo>
                    <a:pt x="312165" y="14351"/>
                  </a:lnTo>
                  <a:lnTo>
                    <a:pt x="330834" y="17272"/>
                  </a:lnTo>
                  <a:lnTo>
                    <a:pt x="350646" y="19431"/>
                  </a:lnTo>
                  <a:lnTo>
                    <a:pt x="369062" y="21971"/>
                  </a:lnTo>
                  <a:lnTo>
                    <a:pt x="388874" y="24130"/>
                  </a:lnTo>
                  <a:lnTo>
                    <a:pt x="409701" y="25146"/>
                  </a:lnTo>
                  <a:lnTo>
                    <a:pt x="431672" y="26289"/>
                  </a:lnTo>
                  <a:lnTo>
                    <a:pt x="454405" y="26289"/>
                  </a:lnTo>
                  <a:lnTo>
                    <a:pt x="475614" y="27305"/>
                  </a:lnTo>
                  <a:lnTo>
                    <a:pt x="493902" y="28448"/>
                  </a:lnTo>
                  <a:lnTo>
                    <a:pt x="510158" y="30607"/>
                  </a:lnTo>
                  <a:lnTo>
                    <a:pt x="522731" y="31623"/>
                  </a:lnTo>
                </a:path>
                <a:path w="765175" h="60325">
                  <a:moveTo>
                    <a:pt x="2539" y="5715"/>
                  </a:moveTo>
                  <a:lnTo>
                    <a:pt x="9016" y="0"/>
                  </a:lnTo>
                  <a:lnTo>
                    <a:pt x="17652" y="1016"/>
                  </a:lnTo>
                  <a:lnTo>
                    <a:pt x="27431" y="5715"/>
                  </a:lnTo>
                  <a:lnTo>
                    <a:pt x="27431" y="5715"/>
                  </a:lnTo>
                  <a:lnTo>
                    <a:pt x="38607" y="13335"/>
                  </a:lnTo>
                  <a:lnTo>
                    <a:pt x="49656" y="22987"/>
                  </a:lnTo>
                  <a:lnTo>
                    <a:pt x="61594" y="32766"/>
                  </a:lnTo>
                  <a:lnTo>
                    <a:pt x="77088" y="40259"/>
                  </a:lnTo>
                  <a:lnTo>
                    <a:pt x="93217" y="46736"/>
                  </a:lnTo>
                  <a:lnTo>
                    <a:pt x="109854" y="53340"/>
                  </a:lnTo>
                  <a:lnTo>
                    <a:pt x="125983" y="57658"/>
                  </a:lnTo>
                  <a:lnTo>
                    <a:pt x="142620" y="59817"/>
                  </a:lnTo>
                  <a:lnTo>
                    <a:pt x="162432" y="59817"/>
                  </a:lnTo>
                  <a:lnTo>
                    <a:pt x="162432" y="59817"/>
                  </a:lnTo>
                  <a:lnTo>
                    <a:pt x="181101" y="58674"/>
                  </a:lnTo>
                  <a:lnTo>
                    <a:pt x="200532" y="55753"/>
                  </a:lnTo>
                  <a:lnTo>
                    <a:pt x="222503" y="51181"/>
                  </a:lnTo>
                  <a:lnTo>
                    <a:pt x="243331" y="45720"/>
                  </a:lnTo>
                  <a:lnTo>
                    <a:pt x="263143" y="40259"/>
                  </a:lnTo>
                  <a:lnTo>
                    <a:pt x="280415" y="34925"/>
                  </a:lnTo>
                  <a:lnTo>
                    <a:pt x="299212" y="30607"/>
                  </a:lnTo>
                  <a:lnTo>
                    <a:pt x="317880" y="26289"/>
                  </a:lnTo>
                  <a:lnTo>
                    <a:pt x="336676" y="24130"/>
                  </a:lnTo>
                  <a:lnTo>
                    <a:pt x="336676" y="24130"/>
                  </a:lnTo>
                  <a:lnTo>
                    <a:pt x="358266" y="25146"/>
                  </a:lnTo>
                  <a:lnTo>
                    <a:pt x="378078" y="29464"/>
                  </a:lnTo>
                  <a:lnTo>
                    <a:pt x="396366" y="33782"/>
                  </a:lnTo>
                  <a:lnTo>
                    <a:pt x="413003" y="39243"/>
                  </a:lnTo>
                  <a:lnTo>
                    <a:pt x="430656" y="44958"/>
                  </a:lnTo>
                  <a:lnTo>
                    <a:pt x="451484" y="51181"/>
                  </a:lnTo>
                  <a:lnTo>
                    <a:pt x="473075" y="54737"/>
                  </a:lnTo>
                  <a:lnTo>
                    <a:pt x="496062" y="55753"/>
                  </a:lnTo>
                  <a:lnTo>
                    <a:pt x="517016" y="53340"/>
                  </a:lnTo>
                  <a:lnTo>
                    <a:pt x="534669" y="47879"/>
                  </a:lnTo>
                  <a:lnTo>
                    <a:pt x="551179" y="42418"/>
                  </a:lnTo>
                  <a:lnTo>
                    <a:pt x="565276" y="37084"/>
                  </a:lnTo>
                  <a:lnTo>
                    <a:pt x="579627" y="31623"/>
                  </a:lnTo>
                  <a:lnTo>
                    <a:pt x="595883" y="27305"/>
                  </a:lnTo>
                  <a:lnTo>
                    <a:pt x="612013" y="26289"/>
                  </a:lnTo>
                  <a:lnTo>
                    <a:pt x="628650" y="26289"/>
                  </a:lnTo>
                  <a:lnTo>
                    <a:pt x="647318" y="28448"/>
                  </a:lnTo>
                  <a:lnTo>
                    <a:pt x="666750" y="32766"/>
                  </a:lnTo>
                  <a:lnTo>
                    <a:pt x="686562" y="35941"/>
                  </a:lnTo>
                  <a:lnTo>
                    <a:pt x="706374" y="37084"/>
                  </a:lnTo>
                  <a:lnTo>
                    <a:pt x="726185" y="37084"/>
                  </a:lnTo>
                  <a:lnTo>
                    <a:pt x="743457" y="34925"/>
                  </a:lnTo>
                  <a:lnTo>
                    <a:pt x="756792" y="31623"/>
                  </a:lnTo>
                  <a:lnTo>
                    <a:pt x="764666" y="2844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937506" y="19626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44111" y="2046350"/>
              <a:ext cx="144017" cy="1548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404614" y="223735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466082" y="2306954"/>
              <a:ext cx="206247" cy="14617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09922" y="2189479"/>
              <a:ext cx="15240" cy="349885"/>
            </a:xfrm>
            <a:custGeom>
              <a:avLst/>
              <a:gdLst/>
              <a:ahLst/>
              <a:cxnLst/>
              <a:rect l="l" t="t" r="r" b="b"/>
              <a:pathLst>
                <a:path w="15239" h="349885">
                  <a:moveTo>
                    <a:pt x="14097" y="0"/>
                  </a:moveTo>
                  <a:lnTo>
                    <a:pt x="12953" y="12192"/>
                  </a:lnTo>
                  <a:lnTo>
                    <a:pt x="12318" y="29463"/>
                  </a:lnTo>
                  <a:lnTo>
                    <a:pt x="11175" y="48894"/>
                  </a:lnTo>
                  <a:lnTo>
                    <a:pt x="12318" y="73787"/>
                  </a:lnTo>
                  <a:lnTo>
                    <a:pt x="12318" y="101092"/>
                  </a:lnTo>
                  <a:lnTo>
                    <a:pt x="12318" y="123825"/>
                  </a:lnTo>
                  <a:lnTo>
                    <a:pt x="12953" y="149732"/>
                  </a:lnTo>
                  <a:lnTo>
                    <a:pt x="14097" y="174879"/>
                  </a:lnTo>
                  <a:lnTo>
                    <a:pt x="14097" y="197612"/>
                  </a:lnTo>
                  <a:lnTo>
                    <a:pt x="14097" y="220599"/>
                  </a:lnTo>
                  <a:lnTo>
                    <a:pt x="15112" y="248666"/>
                  </a:lnTo>
                  <a:lnTo>
                    <a:pt x="15112" y="248666"/>
                  </a:lnTo>
                  <a:lnTo>
                    <a:pt x="0" y="349504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13351" y="2315590"/>
              <a:ext cx="91439" cy="10515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5348223" y="1943861"/>
            <a:ext cx="1757680" cy="60325"/>
          </a:xfrm>
          <a:custGeom>
            <a:avLst/>
            <a:gdLst/>
            <a:ahLst/>
            <a:cxnLst/>
            <a:rect l="l" t="t" r="r" b="b"/>
            <a:pathLst>
              <a:path w="1757679" h="60325">
                <a:moveTo>
                  <a:pt x="3301" y="6476"/>
                </a:moveTo>
                <a:lnTo>
                  <a:pt x="0" y="0"/>
                </a:lnTo>
                <a:lnTo>
                  <a:pt x="7620" y="2159"/>
                </a:lnTo>
                <a:lnTo>
                  <a:pt x="19812" y="6476"/>
                </a:lnTo>
                <a:lnTo>
                  <a:pt x="32765" y="15493"/>
                </a:lnTo>
                <a:lnTo>
                  <a:pt x="46862" y="24130"/>
                </a:lnTo>
                <a:lnTo>
                  <a:pt x="63373" y="32766"/>
                </a:lnTo>
                <a:lnTo>
                  <a:pt x="84200" y="40386"/>
                </a:lnTo>
                <a:lnTo>
                  <a:pt x="106172" y="46862"/>
                </a:lnTo>
                <a:lnTo>
                  <a:pt x="130301" y="51181"/>
                </a:lnTo>
                <a:lnTo>
                  <a:pt x="156590" y="53339"/>
                </a:lnTo>
                <a:lnTo>
                  <a:pt x="181863" y="51181"/>
                </a:lnTo>
                <a:lnTo>
                  <a:pt x="201549" y="48260"/>
                </a:lnTo>
                <a:lnTo>
                  <a:pt x="222123" y="42544"/>
                </a:lnTo>
                <a:lnTo>
                  <a:pt x="246252" y="34925"/>
                </a:lnTo>
                <a:lnTo>
                  <a:pt x="269239" y="28448"/>
                </a:lnTo>
                <a:lnTo>
                  <a:pt x="293370" y="21717"/>
                </a:lnTo>
                <a:lnTo>
                  <a:pt x="315340" y="16637"/>
                </a:lnTo>
                <a:lnTo>
                  <a:pt x="336296" y="13081"/>
                </a:lnTo>
                <a:lnTo>
                  <a:pt x="357124" y="10160"/>
                </a:lnTo>
                <a:lnTo>
                  <a:pt x="379856" y="9017"/>
                </a:lnTo>
                <a:lnTo>
                  <a:pt x="401700" y="9017"/>
                </a:lnTo>
                <a:lnTo>
                  <a:pt x="424814" y="10922"/>
                </a:lnTo>
                <a:lnTo>
                  <a:pt x="444626" y="15493"/>
                </a:lnTo>
                <a:lnTo>
                  <a:pt x="462914" y="20574"/>
                </a:lnTo>
                <a:lnTo>
                  <a:pt x="478409" y="26288"/>
                </a:lnTo>
                <a:lnTo>
                  <a:pt x="493902" y="30606"/>
                </a:lnTo>
                <a:lnTo>
                  <a:pt x="513714" y="34925"/>
                </a:lnTo>
                <a:lnTo>
                  <a:pt x="535304" y="38226"/>
                </a:lnTo>
                <a:lnTo>
                  <a:pt x="558418" y="40386"/>
                </a:lnTo>
                <a:lnTo>
                  <a:pt x="581405" y="41401"/>
                </a:lnTo>
                <a:lnTo>
                  <a:pt x="602996" y="42544"/>
                </a:lnTo>
                <a:lnTo>
                  <a:pt x="624204" y="42544"/>
                </a:lnTo>
                <a:lnTo>
                  <a:pt x="646938" y="39243"/>
                </a:lnTo>
                <a:lnTo>
                  <a:pt x="668909" y="34925"/>
                </a:lnTo>
                <a:lnTo>
                  <a:pt x="688721" y="30606"/>
                </a:lnTo>
                <a:lnTo>
                  <a:pt x="705992" y="27431"/>
                </a:lnTo>
                <a:lnTo>
                  <a:pt x="725804" y="26288"/>
                </a:lnTo>
                <a:lnTo>
                  <a:pt x="746633" y="26288"/>
                </a:lnTo>
                <a:lnTo>
                  <a:pt x="765301" y="27431"/>
                </a:lnTo>
                <a:lnTo>
                  <a:pt x="784098" y="28448"/>
                </a:lnTo>
                <a:lnTo>
                  <a:pt x="802386" y="30606"/>
                </a:lnTo>
                <a:lnTo>
                  <a:pt x="820038" y="34925"/>
                </a:lnTo>
                <a:lnTo>
                  <a:pt x="838835" y="40386"/>
                </a:lnTo>
                <a:lnTo>
                  <a:pt x="858265" y="46862"/>
                </a:lnTo>
                <a:lnTo>
                  <a:pt x="879093" y="53339"/>
                </a:lnTo>
                <a:lnTo>
                  <a:pt x="901064" y="58038"/>
                </a:lnTo>
                <a:lnTo>
                  <a:pt x="926338" y="60198"/>
                </a:lnTo>
                <a:lnTo>
                  <a:pt x="951484" y="60198"/>
                </a:lnTo>
                <a:lnTo>
                  <a:pt x="972312" y="58038"/>
                </a:lnTo>
                <a:lnTo>
                  <a:pt x="991742" y="55499"/>
                </a:lnTo>
                <a:lnTo>
                  <a:pt x="1008379" y="51181"/>
                </a:lnTo>
                <a:lnTo>
                  <a:pt x="1023874" y="48260"/>
                </a:lnTo>
                <a:lnTo>
                  <a:pt x="1037843" y="43561"/>
                </a:lnTo>
                <a:lnTo>
                  <a:pt x="1051178" y="39243"/>
                </a:lnTo>
                <a:lnTo>
                  <a:pt x="1051178" y="39243"/>
                </a:lnTo>
                <a:lnTo>
                  <a:pt x="1066291" y="34925"/>
                </a:lnTo>
                <a:lnTo>
                  <a:pt x="1085088" y="31750"/>
                </a:lnTo>
                <a:lnTo>
                  <a:pt x="1105535" y="29591"/>
                </a:lnTo>
                <a:lnTo>
                  <a:pt x="1127887" y="28448"/>
                </a:lnTo>
                <a:lnTo>
                  <a:pt x="1147317" y="28448"/>
                </a:lnTo>
                <a:lnTo>
                  <a:pt x="1169289" y="31750"/>
                </a:lnTo>
                <a:lnTo>
                  <a:pt x="1190117" y="36068"/>
                </a:lnTo>
                <a:lnTo>
                  <a:pt x="1212087" y="39243"/>
                </a:lnTo>
                <a:lnTo>
                  <a:pt x="1231519" y="41401"/>
                </a:lnTo>
                <a:lnTo>
                  <a:pt x="1231519" y="41401"/>
                </a:lnTo>
                <a:lnTo>
                  <a:pt x="1250315" y="40386"/>
                </a:lnTo>
                <a:lnTo>
                  <a:pt x="1268983" y="37084"/>
                </a:lnTo>
                <a:lnTo>
                  <a:pt x="1288415" y="32766"/>
                </a:lnTo>
                <a:lnTo>
                  <a:pt x="1309370" y="27431"/>
                </a:lnTo>
                <a:lnTo>
                  <a:pt x="1330198" y="21717"/>
                </a:lnTo>
                <a:lnTo>
                  <a:pt x="1351026" y="17653"/>
                </a:lnTo>
                <a:lnTo>
                  <a:pt x="1369822" y="16637"/>
                </a:lnTo>
                <a:lnTo>
                  <a:pt x="1384934" y="18795"/>
                </a:lnTo>
                <a:lnTo>
                  <a:pt x="1399285" y="24130"/>
                </a:lnTo>
                <a:lnTo>
                  <a:pt x="1411224" y="30606"/>
                </a:lnTo>
                <a:lnTo>
                  <a:pt x="1423416" y="38226"/>
                </a:lnTo>
                <a:lnTo>
                  <a:pt x="1436370" y="44704"/>
                </a:lnTo>
                <a:lnTo>
                  <a:pt x="1453006" y="49022"/>
                </a:lnTo>
                <a:lnTo>
                  <a:pt x="1472437" y="51181"/>
                </a:lnTo>
                <a:lnTo>
                  <a:pt x="1493266" y="51181"/>
                </a:lnTo>
                <a:lnTo>
                  <a:pt x="1515236" y="50037"/>
                </a:lnTo>
                <a:lnTo>
                  <a:pt x="1537207" y="49022"/>
                </a:lnTo>
                <a:lnTo>
                  <a:pt x="1558798" y="48260"/>
                </a:lnTo>
                <a:lnTo>
                  <a:pt x="1578609" y="45719"/>
                </a:lnTo>
                <a:lnTo>
                  <a:pt x="1597278" y="43561"/>
                </a:lnTo>
                <a:lnTo>
                  <a:pt x="1614551" y="43561"/>
                </a:lnTo>
                <a:lnTo>
                  <a:pt x="1633347" y="44704"/>
                </a:lnTo>
                <a:lnTo>
                  <a:pt x="1653158" y="46862"/>
                </a:lnTo>
                <a:lnTo>
                  <a:pt x="1672971" y="49022"/>
                </a:lnTo>
                <a:lnTo>
                  <a:pt x="1693799" y="51181"/>
                </a:lnTo>
                <a:lnTo>
                  <a:pt x="1714373" y="53339"/>
                </a:lnTo>
                <a:lnTo>
                  <a:pt x="1733042" y="53339"/>
                </a:lnTo>
                <a:lnTo>
                  <a:pt x="1733042" y="53339"/>
                </a:lnTo>
                <a:lnTo>
                  <a:pt x="1748535" y="50037"/>
                </a:lnTo>
                <a:lnTo>
                  <a:pt x="1757172" y="4826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0" name="object 30"/>
          <p:cNvGrpSpPr/>
          <p:nvPr/>
        </p:nvGrpSpPr>
        <p:grpSpPr>
          <a:xfrm>
            <a:off x="7468107" y="1926844"/>
            <a:ext cx="402590" cy="579755"/>
            <a:chOff x="7468107" y="1926844"/>
            <a:chExt cx="402590" cy="579755"/>
          </a:xfrm>
        </p:grpSpPr>
        <p:sp>
          <p:nvSpPr>
            <p:cNvPr id="31" name="object 31"/>
            <p:cNvSpPr/>
            <p:nvPr/>
          </p:nvSpPr>
          <p:spPr>
            <a:xfrm>
              <a:off x="7563484" y="1926844"/>
              <a:ext cx="156972" cy="22860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548498" y="220065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77632" y="2092579"/>
              <a:ext cx="383540" cy="404495"/>
            </a:xfrm>
            <a:custGeom>
              <a:avLst/>
              <a:gdLst/>
              <a:ahLst/>
              <a:cxnLst/>
              <a:rect l="l" t="t" r="r" b="b"/>
              <a:pathLst>
                <a:path w="383540" h="404494">
                  <a:moveTo>
                    <a:pt x="0" y="273938"/>
                  </a:moveTo>
                  <a:lnTo>
                    <a:pt x="0" y="273938"/>
                  </a:lnTo>
                  <a:lnTo>
                    <a:pt x="11175" y="269620"/>
                  </a:lnTo>
                  <a:lnTo>
                    <a:pt x="26289" y="258825"/>
                  </a:lnTo>
                  <a:lnTo>
                    <a:pt x="42418" y="244856"/>
                  </a:lnTo>
                  <a:lnTo>
                    <a:pt x="55752" y="228219"/>
                  </a:lnTo>
                  <a:lnTo>
                    <a:pt x="65913" y="214249"/>
                  </a:lnTo>
                  <a:lnTo>
                    <a:pt x="74549" y="199770"/>
                  </a:lnTo>
                  <a:lnTo>
                    <a:pt x="81025" y="185038"/>
                  </a:lnTo>
                  <a:lnTo>
                    <a:pt x="85344" y="172846"/>
                  </a:lnTo>
                  <a:lnTo>
                    <a:pt x="85344" y="172846"/>
                  </a:lnTo>
                  <a:lnTo>
                    <a:pt x="73406" y="255650"/>
                  </a:lnTo>
                  <a:lnTo>
                    <a:pt x="73406" y="271780"/>
                  </a:lnTo>
                  <a:lnTo>
                    <a:pt x="78867" y="284733"/>
                  </a:lnTo>
                  <a:lnTo>
                    <a:pt x="88519" y="293369"/>
                  </a:lnTo>
                  <a:lnTo>
                    <a:pt x="99695" y="292353"/>
                  </a:lnTo>
                </a:path>
                <a:path w="383540" h="404494">
                  <a:moveTo>
                    <a:pt x="142240" y="160274"/>
                  </a:moveTo>
                  <a:lnTo>
                    <a:pt x="142240" y="160274"/>
                  </a:lnTo>
                  <a:lnTo>
                    <a:pt x="142240" y="173862"/>
                  </a:lnTo>
                  <a:lnTo>
                    <a:pt x="142240" y="191134"/>
                  </a:lnTo>
                  <a:lnTo>
                    <a:pt x="135763" y="249808"/>
                  </a:lnTo>
                  <a:lnTo>
                    <a:pt x="135763" y="249808"/>
                  </a:lnTo>
                  <a:lnTo>
                    <a:pt x="136778" y="233680"/>
                  </a:lnTo>
                  <a:lnTo>
                    <a:pt x="141097" y="210946"/>
                  </a:lnTo>
                  <a:lnTo>
                    <a:pt x="148971" y="187197"/>
                  </a:lnTo>
                  <a:lnTo>
                    <a:pt x="158750" y="166369"/>
                  </a:lnTo>
                  <a:lnTo>
                    <a:pt x="171703" y="156590"/>
                  </a:lnTo>
                  <a:lnTo>
                    <a:pt x="186055" y="156590"/>
                  </a:lnTo>
                  <a:lnTo>
                    <a:pt x="197993" y="167767"/>
                  </a:lnTo>
                  <a:lnTo>
                    <a:pt x="205867" y="188975"/>
                  </a:lnTo>
                  <a:lnTo>
                    <a:pt x="209169" y="214249"/>
                  </a:lnTo>
                  <a:lnTo>
                    <a:pt x="209169" y="214249"/>
                  </a:lnTo>
                  <a:lnTo>
                    <a:pt x="202692" y="232537"/>
                  </a:lnTo>
                  <a:lnTo>
                    <a:pt x="205867" y="214249"/>
                  </a:lnTo>
                  <a:lnTo>
                    <a:pt x="212344" y="194818"/>
                  </a:lnTo>
                  <a:lnTo>
                    <a:pt x="219964" y="175006"/>
                  </a:lnTo>
                  <a:lnTo>
                    <a:pt x="228600" y="160274"/>
                  </a:lnTo>
                  <a:lnTo>
                    <a:pt x="238633" y="153415"/>
                  </a:lnTo>
                  <a:lnTo>
                    <a:pt x="238633" y="153415"/>
                  </a:lnTo>
                  <a:lnTo>
                    <a:pt x="247269" y="157733"/>
                  </a:lnTo>
                  <a:lnTo>
                    <a:pt x="254126" y="170687"/>
                  </a:lnTo>
                  <a:lnTo>
                    <a:pt x="258445" y="191134"/>
                  </a:lnTo>
                  <a:lnTo>
                    <a:pt x="262763" y="212089"/>
                  </a:lnTo>
                  <a:lnTo>
                    <a:pt x="266065" y="231520"/>
                  </a:lnTo>
                  <a:lnTo>
                    <a:pt x="270383" y="248793"/>
                  </a:lnTo>
                  <a:lnTo>
                    <a:pt x="277241" y="257809"/>
                  </a:lnTo>
                  <a:lnTo>
                    <a:pt x="284352" y="255650"/>
                  </a:lnTo>
                </a:path>
                <a:path w="383540" h="404494">
                  <a:moveTo>
                    <a:pt x="328295" y="11175"/>
                  </a:moveTo>
                  <a:lnTo>
                    <a:pt x="326517" y="0"/>
                  </a:lnTo>
                  <a:lnTo>
                    <a:pt x="319659" y="17652"/>
                  </a:lnTo>
                  <a:lnTo>
                    <a:pt x="317500" y="39243"/>
                  </a:lnTo>
                  <a:lnTo>
                    <a:pt x="315341" y="68833"/>
                  </a:lnTo>
                  <a:lnTo>
                    <a:pt x="315341" y="105537"/>
                  </a:lnTo>
                  <a:lnTo>
                    <a:pt x="317500" y="143001"/>
                  </a:lnTo>
                  <a:lnTo>
                    <a:pt x="318643" y="171703"/>
                  </a:lnTo>
                  <a:lnTo>
                    <a:pt x="320801" y="195833"/>
                  </a:lnTo>
                  <a:lnTo>
                    <a:pt x="321818" y="217424"/>
                  </a:lnTo>
                  <a:lnTo>
                    <a:pt x="322961" y="240156"/>
                  </a:lnTo>
                  <a:lnTo>
                    <a:pt x="322961" y="263144"/>
                  </a:lnTo>
                  <a:lnTo>
                    <a:pt x="324358" y="289051"/>
                  </a:lnTo>
                  <a:lnTo>
                    <a:pt x="326517" y="317500"/>
                  </a:lnTo>
                  <a:lnTo>
                    <a:pt x="327278" y="343407"/>
                  </a:lnTo>
                  <a:lnTo>
                    <a:pt x="327278" y="370458"/>
                  </a:lnTo>
                  <a:lnTo>
                    <a:pt x="325374" y="394588"/>
                  </a:lnTo>
                  <a:lnTo>
                    <a:pt x="319659" y="404240"/>
                  </a:lnTo>
                </a:path>
                <a:path w="383540" h="404494">
                  <a:moveTo>
                    <a:pt x="315341" y="198755"/>
                  </a:moveTo>
                  <a:lnTo>
                    <a:pt x="315341" y="198755"/>
                  </a:lnTo>
                  <a:lnTo>
                    <a:pt x="318643" y="186181"/>
                  </a:lnTo>
                  <a:lnTo>
                    <a:pt x="325374" y="171703"/>
                  </a:lnTo>
                  <a:lnTo>
                    <a:pt x="337312" y="161289"/>
                  </a:lnTo>
                  <a:lnTo>
                    <a:pt x="352806" y="159131"/>
                  </a:lnTo>
                  <a:lnTo>
                    <a:pt x="352806" y="159131"/>
                  </a:lnTo>
                  <a:lnTo>
                    <a:pt x="366775" y="165226"/>
                  </a:lnTo>
                  <a:lnTo>
                    <a:pt x="377571" y="177545"/>
                  </a:lnTo>
                  <a:lnTo>
                    <a:pt x="383413" y="193675"/>
                  </a:lnTo>
                  <a:lnTo>
                    <a:pt x="383413" y="209550"/>
                  </a:lnTo>
                  <a:lnTo>
                    <a:pt x="377571" y="225044"/>
                  </a:lnTo>
                  <a:lnTo>
                    <a:pt x="370077" y="239013"/>
                  </a:lnTo>
                  <a:lnTo>
                    <a:pt x="358901" y="249808"/>
                  </a:lnTo>
                  <a:lnTo>
                    <a:pt x="345948" y="258825"/>
                  </a:lnTo>
                  <a:lnTo>
                    <a:pt x="331597" y="25958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808086" y="231330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1616836" y="2149475"/>
            <a:ext cx="1149985" cy="62230"/>
          </a:xfrm>
          <a:custGeom>
            <a:avLst/>
            <a:gdLst/>
            <a:ahLst/>
            <a:cxnLst/>
            <a:rect l="l" t="t" r="r" b="b"/>
            <a:pathLst>
              <a:path w="1149985" h="62230">
                <a:moveTo>
                  <a:pt x="0" y="21590"/>
                </a:moveTo>
                <a:lnTo>
                  <a:pt x="12192" y="24892"/>
                </a:lnTo>
                <a:lnTo>
                  <a:pt x="23368" y="29210"/>
                </a:lnTo>
                <a:lnTo>
                  <a:pt x="36321" y="35687"/>
                </a:lnTo>
                <a:lnTo>
                  <a:pt x="50800" y="42163"/>
                </a:lnTo>
                <a:lnTo>
                  <a:pt x="65912" y="48641"/>
                </a:lnTo>
                <a:lnTo>
                  <a:pt x="81406" y="54356"/>
                </a:lnTo>
                <a:lnTo>
                  <a:pt x="97536" y="58293"/>
                </a:lnTo>
                <a:lnTo>
                  <a:pt x="116205" y="60832"/>
                </a:lnTo>
                <a:lnTo>
                  <a:pt x="116205" y="60832"/>
                </a:lnTo>
                <a:lnTo>
                  <a:pt x="135000" y="59817"/>
                </a:lnTo>
                <a:lnTo>
                  <a:pt x="154812" y="57276"/>
                </a:lnTo>
                <a:lnTo>
                  <a:pt x="173100" y="54356"/>
                </a:lnTo>
                <a:lnTo>
                  <a:pt x="190754" y="51181"/>
                </a:lnTo>
                <a:lnTo>
                  <a:pt x="208406" y="46481"/>
                </a:lnTo>
                <a:lnTo>
                  <a:pt x="225679" y="43180"/>
                </a:lnTo>
                <a:lnTo>
                  <a:pt x="244475" y="40005"/>
                </a:lnTo>
                <a:lnTo>
                  <a:pt x="263144" y="37846"/>
                </a:lnTo>
                <a:lnTo>
                  <a:pt x="281558" y="37846"/>
                </a:lnTo>
                <a:lnTo>
                  <a:pt x="301370" y="37846"/>
                </a:lnTo>
                <a:lnTo>
                  <a:pt x="320039" y="38862"/>
                </a:lnTo>
                <a:lnTo>
                  <a:pt x="339470" y="40005"/>
                </a:lnTo>
                <a:lnTo>
                  <a:pt x="359282" y="41401"/>
                </a:lnTo>
                <a:lnTo>
                  <a:pt x="379094" y="43180"/>
                </a:lnTo>
                <a:lnTo>
                  <a:pt x="396367" y="47879"/>
                </a:lnTo>
                <a:lnTo>
                  <a:pt x="411861" y="52197"/>
                </a:lnTo>
                <a:lnTo>
                  <a:pt x="411861" y="52197"/>
                </a:lnTo>
                <a:lnTo>
                  <a:pt x="428370" y="56134"/>
                </a:lnTo>
                <a:lnTo>
                  <a:pt x="448182" y="59817"/>
                </a:lnTo>
                <a:lnTo>
                  <a:pt x="470915" y="61975"/>
                </a:lnTo>
                <a:lnTo>
                  <a:pt x="495300" y="61975"/>
                </a:lnTo>
                <a:lnTo>
                  <a:pt x="520192" y="59817"/>
                </a:lnTo>
                <a:lnTo>
                  <a:pt x="545338" y="54356"/>
                </a:lnTo>
                <a:lnTo>
                  <a:pt x="567308" y="48641"/>
                </a:lnTo>
                <a:lnTo>
                  <a:pt x="587120" y="42163"/>
                </a:lnTo>
                <a:lnTo>
                  <a:pt x="606932" y="33528"/>
                </a:lnTo>
                <a:lnTo>
                  <a:pt x="628523" y="27050"/>
                </a:lnTo>
                <a:lnTo>
                  <a:pt x="649477" y="22732"/>
                </a:lnTo>
                <a:lnTo>
                  <a:pt x="670306" y="20574"/>
                </a:lnTo>
                <a:lnTo>
                  <a:pt x="708787" y="20574"/>
                </a:lnTo>
                <a:lnTo>
                  <a:pt x="728218" y="21590"/>
                </a:lnTo>
                <a:lnTo>
                  <a:pt x="747013" y="23749"/>
                </a:lnTo>
                <a:lnTo>
                  <a:pt x="763524" y="25907"/>
                </a:lnTo>
                <a:lnTo>
                  <a:pt x="779780" y="29210"/>
                </a:lnTo>
                <a:lnTo>
                  <a:pt x="795274" y="31368"/>
                </a:lnTo>
                <a:lnTo>
                  <a:pt x="813562" y="32385"/>
                </a:lnTo>
                <a:lnTo>
                  <a:pt x="831214" y="32385"/>
                </a:lnTo>
                <a:lnTo>
                  <a:pt x="850011" y="30225"/>
                </a:lnTo>
                <a:lnTo>
                  <a:pt x="867282" y="27050"/>
                </a:lnTo>
                <a:lnTo>
                  <a:pt x="884808" y="21590"/>
                </a:lnTo>
                <a:lnTo>
                  <a:pt x="904620" y="16256"/>
                </a:lnTo>
                <a:lnTo>
                  <a:pt x="923417" y="9779"/>
                </a:lnTo>
                <a:lnTo>
                  <a:pt x="942848" y="6096"/>
                </a:lnTo>
                <a:lnTo>
                  <a:pt x="965835" y="6096"/>
                </a:lnTo>
                <a:lnTo>
                  <a:pt x="988949" y="7619"/>
                </a:lnTo>
                <a:lnTo>
                  <a:pt x="1010538" y="10794"/>
                </a:lnTo>
                <a:lnTo>
                  <a:pt x="1030351" y="14731"/>
                </a:lnTo>
                <a:lnTo>
                  <a:pt x="1049020" y="18415"/>
                </a:lnTo>
                <a:lnTo>
                  <a:pt x="1068832" y="21590"/>
                </a:lnTo>
                <a:lnTo>
                  <a:pt x="1090802" y="23749"/>
                </a:lnTo>
                <a:lnTo>
                  <a:pt x="1108456" y="24892"/>
                </a:lnTo>
                <a:lnTo>
                  <a:pt x="1118108" y="25907"/>
                </a:lnTo>
                <a:lnTo>
                  <a:pt x="1125727" y="19431"/>
                </a:lnTo>
              </a:path>
              <a:path w="1149985" h="62230">
                <a:moveTo>
                  <a:pt x="1149858" y="0"/>
                </a:moveTo>
                <a:lnTo>
                  <a:pt x="1149858" y="0"/>
                </a:lnTo>
                <a:lnTo>
                  <a:pt x="1149858" y="1409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1794891" y="2419984"/>
            <a:ext cx="1611630" cy="78740"/>
            <a:chOff x="1794891" y="2419984"/>
            <a:chExt cx="1611630" cy="78740"/>
          </a:xfrm>
        </p:grpSpPr>
        <p:sp>
          <p:nvSpPr>
            <p:cNvPr id="37" name="object 37"/>
            <p:cNvSpPr/>
            <p:nvPr/>
          </p:nvSpPr>
          <p:spPr>
            <a:xfrm>
              <a:off x="1804416" y="2429509"/>
              <a:ext cx="1566545" cy="59690"/>
            </a:xfrm>
            <a:custGeom>
              <a:avLst/>
              <a:gdLst/>
              <a:ahLst/>
              <a:cxnLst/>
              <a:rect l="l" t="t" r="r" b="b"/>
              <a:pathLst>
                <a:path w="1566545" h="59689">
                  <a:moveTo>
                    <a:pt x="0" y="0"/>
                  </a:moveTo>
                  <a:lnTo>
                    <a:pt x="20827" y="0"/>
                  </a:lnTo>
                  <a:lnTo>
                    <a:pt x="20827" y="0"/>
                  </a:lnTo>
                  <a:lnTo>
                    <a:pt x="39242" y="1143"/>
                  </a:lnTo>
                  <a:lnTo>
                    <a:pt x="60070" y="5461"/>
                  </a:lnTo>
                  <a:lnTo>
                    <a:pt x="78866" y="14096"/>
                  </a:lnTo>
                  <a:lnTo>
                    <a:pt x="94995" y="23749"/>
                  </a:lnTo>
                  <a:lnTo>
                    <a:pt x="111506" y="34670"/>
                  </a:lnTo>
                  <a:lnTo>
                    <a:pt x="127761" y="44322"/>
                  </a:lnTo>
                  <a:lnTo>
                    <a:pt x="145414" y="50800"/>
                  </a:lnTo>
                  <a:lnTo>
                    <a:pt x="165226" y="55499"/>
                  </a:lnTo>
                  <a:lnTo>
                    <a:pt x="188213" y="58674"/>
                  </a:lnTo>
                  <a:lnTo>
                    <a:pt x="210946" y="58674"/>
                  </a:lnTo>
                  <a:lnTo>
                    <a:pt x="230758" y="52958"/>
                  </a:lnTo>
                  <a:lnTo>
                    <a:pt x="249427" y="46862"/>
                  </a:lnTo>
                  <a:lnTo>
                    <a:pt x="264921" y="40386"/>
                  </a:lnTo>
                  <a:lnTo>
                    <a:pt x="279272" y="32512"/>
                  </a:lnTo>
                  <a:lnTo>
                    <a:pt x="294131" y="24891"/>
                  </a:lnTo>
                  <a:lnTo>
                    <a:pt x="311784" y="17271"/>
                  </a:lnTo>
                  <a:lnTo>
                    <a:pt x="332613" y="9778"/>
                  </a:lnTo>
                  <a:lnTo>
                    <a:pt x="355600" y="4318"/>
                  </a:lnTo>
                  <a:lnTo>
                    <a:pt x="377570" y="1143"/>
                  </a:lnTo>
                  <a:lnTo>
                    <a:pt x="400684" y="1143"/>
                  </a:lnTo>
                  <a:lnTo>
                    <a:pt x="400684" y="1143"/>
                  </a:lnTo>
                  <a:lnTo>
                    <a:pt x="423290" y="3301"/>
                  </a:lnTo>
                  <a:lnTo>
                    <a:pt x="446785" y="9778"/>
                  </a:lnTo>
                  <a:lnTo>
                    <a:pt x="467232" y="17271"/>
                  </a:lnTo>
                  <a:lnTo>
                    <a:pt x="488188" y="26034"/>
                  </a:lnTo>
                  <a:lnTo>
                    <a:pt x="509015" y="34670"/>
                  </a:lnTo>
                  <a:lnTo>
                    <a:pt x="529844" y="42163"/>
                  </a:lnTo>
                  <a:lnTo>
                    <a:pt x="550417" y="47878"/>
                  </a:lnTo>
                  <a:lnTo>
                    <a:pt x="571245" y="50800"/>
                  </a:lnTo>
                  <a:lnTo>
                    <a:pt x="592201" y="50800"/>
                  </a:lnTo>
                  <a:lnTo>
                    <a:pt x="614171" y="46862"/>
                  </a:lnTo>
                  <a:lnTo>
                    <a:pt x="637920" y="40386"/>
                  </a:lnTo>
                  <a:lnTo>
                    <a:pt x="660145" y="31750"/>
                  </a:lnTo>
                  <a:lnTo>
                    <a:pt x="679703" y="23113"/>
                  </a:lnTo>
                  <a:lnTo>
                    <a:pt x="697229" y="15112"/>
                  </a:lnTo>
                  <a:lnTo>
                    <a:pt x="716026" y="9778"/>
                  </a:lnTo>
                  <a:lnTo>
                    <a:pt x="735838" y="5461"/>
                  </a:lnTo>
                  <a:lnTo>
                    <a:pt x="756284" y="5461"/>
                  </a:lnTo>
                  <a:lnTo>
                    <a:pt x="756284" y="5461"/>
                  </a:lnTo>
                  <a:lnTo>
                    <a:pt x="777239" y="9778"/>
                  </a:lnTo>
                  <a:lnTo>
                    <a:pt x="798067" y="16256"/>
                  </a:lnTo>
                  <a:lnTo>
                    <a:pt x="819022" y="23113"/>
                  </a:lnTo>
                  <a:lnTo>
                    <a:pt x="837310" y="29590"/>
                  </a:lnTo>
                  <a:lnTo>
                    <a:pt x="852804" y="34670"/>
                  </a:lnTo>
                  <a:lnTo>
                    <a:pt x="869060" y="41147"/>
                  </a:lnTo>
                  <a:lnTo>
                    <a:pt x="888745" y="46862"/>
                  </a:lnTo>
                  <a:lnTo>
                    <a:pt x="909701" y="50037"/>
                  </a:lnTo>
                  <a:lnTo>
                    <a:pt x="929513" y="50800"/>
                  </a:lnTo>
                  <a:lnTo>
                    <a:pt x="948182" y="47878"/>
                  </a:lnTo>
                  <a:lnTo>
                    <a:pt x="965453" y="41147"/>
                  </a:lnTo>
                  <a:lnTo>
                    <a:pt x="983107" y="33527"/>
                  </a:lnTo>
                  <a:lnTo>
                    <a:pt x="1001521" y="26034"/>
                  </a:lnTo>
                  <a:lnTo>
                    <a:pt x="1018032" y="17271"/>
                  </a:lnTo>
                  <a:lnTo>
                    <a:pt x="1034669" y="12318"/>
                  </a:lnTo>
                  <a:lnTo>
                    <a:pt x="1051940" y="11175"/>
                  </a:lnTo>
                  <a:lnTo>
                    <a:pt x="1069466" y="12318"/>
                  </a:lnTo>
                  <a:lnTo>
                    <a:pt x="1086103" y="14096"/>
                  </a:lnTo>
                  <a:lnTo>
                    <a:pt x="1103376" y="19431"/>
                  </a:lnTo>
                  <a:lnTo>
                    <a:pt x="1119885" y="27050"/>
                  </a:lnTo>
                  <a:lnTo>
                    <a:pt x="1137158" y="37083"/>
                  </a:lnTo>
                  <a:lnTo>
                    <a:pt x="1155953" y="47878"/>
                  </a:lnTo>
                  <a:lnTo>
                    <a:pt x="1174622" y="55499"/>
                  </a:lnTo>
                  <a:lnTo>
                    <a:pt x="1194053" y="59436"/>
                  </a:lnTo>
                  <a:lnTo>
                    <a:pt x="1212850" y="58674"/>
                  </a:lnTo>
                  <a:lnTo>
                    <a:pt x="1230502" y="55499"/>
                  </a:lnTo>
                  <a:lnTo>
                    <a:pt x="1248028" y="50037"/>
                  </a:lnTo>
                  <a:lnTo>
                    <a:pt x="1266444" y="42163"/>
                  </a:lnTo>
                  <a:lnTo>
                    <a:pt x="1285113" y="33527"/>
                  </a:lnTo>
                  <a:lnTo>
                    <a:pt x="1301750" y="27050"/>
                  </a:lnTo>
                  <a:lnTo>
                    <a:pt x="1318259" y="21970"/>
                  </a:lnTo>
                  <a:lnTo>
                    <a:pt x="1334515" y="17271"/>
                  </a:lnTo>
                  <a:lnTo>
                    <a:pt x="1351788" y="16256"/>
                  </a:lnTo>
                  <a:lnTo>
                    <a:pt x="1370457" y="17271"/>
                  </a:lnTo>
                  <a:lnTo>
                    <a:pt x="1390269" y="18414"/>
                  </a:lnTo>
                  <a:lnTo>
                    <a:pt x="1412239" y="19431"/>
                  </a:lnTo>
                  <a:lnTo>
                    <a:pt x="1434972" y="20955"/>
                  </a:lnTo>
                  <a:lnTo>
                    <a:pt x="1457197" y="20955"/>
                  </a:lnTo>
                  <a:lnTo>
                    <a:pt x="1457197" y="20955"/>
                  </a:lnTo>
                  <a:lnTo>
                    <a:pt x="1477771" y="19431"/>
                  </a:lnTo>
                  <a:lnTo>
                    <a:pt x="1496441" y="17271"/>
                  </a:lnTo>
                  <a:lnTo>
                    <a:pt x="1515236" y="15112"/>
                  </a:lnTo>
                  <a:lnTo>
                    <a:pt x="1532889" y="13334"/>
                  </a:lnTo>
                  <a:lnTo>
                    <a:pt x="1551178" y="9778"/>
                  </a:lnTo>
                  <a:lnTo>
                    <a:pt x="1566291" y="114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406013" y="24763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8" y="774134"/>
            <a:ext cx="175338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02663" y="792479"/>
            <a:ext cx="121081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1643380" cy="475615"/>
          </a:xfrm>
          <a:custGeom>
            <a:avLst/>
            <a:gdLst/>
            <a:ahLst/>
            <a:cxnLst/>
            <a:rect l="l" t="t" r="r" b="b"/>
            <a:pathLst>
              <a:path w="1643380" h="475615">
                <a:moveTo>
                  <a:pt x="1642872" y="0"/>
                </a:moveTo>
                <a:lnTo>
                  <a:pt x="0" y="0"/>
                </a:lnTo>
                <a:lnTo>
                  <a:pt x="0" y="475488"/>
                </a:lnTo>
                <a:lnTo>
                  <a:pt x="1563624" y="475488"/>
                </a:lnTo>
                <a:lnTo>
                  <a:pt x="1642872" y="396239"/>
                </a:lnTo>
                <a:lnTo>
                  <a:pt x="164287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8130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1643380" cy="475615"/>
          </a:xfrm>
          <a:custGeom>
            <a:avLst/>
            <a:gdLst/>
            <a:ahLst/>
            <a:cxnLst/>
            <a:rect l="l" t="t" r="r" b="b"/>
            <a:pathLst>
              <a:path w="1643380" h="475615">
                <a:moveTo>
                  <a:pt x="1563624" y="475488"/>
                </a:moveTo>
                <a:lnTo>
                  <a:pt x="1579499" y="412114"/>
                </a:lnTo>
                <a:lnTo>
                  <a:pt x="1642872" y="396239"/>
                </a:lnTo>
                <a:lnTo>
                  <a:pt x="1563624" y="475488"/>
                </a:lnTo>
                <a:lnTo>
                  <a:pt x="0" y="475488"/>
                </a:lnTo>
                <a:lnTo>
                  <a:pt x="0" y="0"/>
                </a:lnTo>
                <a:lnTo>
                  <a:pt x="1642872" y="0"/>
                </a:lnTo>
                <a:lnTo>
                  <a:pt x="164287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465518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Medusa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40" dirty="0"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umbrella-shaped.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latin typeface="Gill Sans MT"/>
                <a:cs typeface="Gill Sans MT"/>
              </a:rPr>
              <a:t>generally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free-swimming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50" dirty="0">
                <a:latin typeface="Gill Sans MT"/>
                <a:cs typeface="Gill Sans MT"/>
              </a:rPr>
              <a:t>always</a:t>
            </a:r>
            <a:r>
              <a:rPr sz="1500" b="1" u="heavy" spc="-290" dirty="0">
                <a:solidFill>
                  <a:srgbClr val="CC0000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solitary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21808" y="2956559"/>
            <a:ext cx="3569208" cy="20055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29892" y="1633854"/>
            <a:ext cx="1505585" cy="45720"/>
          </a:xfrm>
          <a:custGeom>
            <a:avLst/>
            <a:gdLst/>
            <a:ahLst/>
            <a:cxnLst/>
            <a:rect l="l" t="t" r="r" b="b"/>
            <a:pathLst>
              <a:path w="1505585" h="45719">
                <a:moveTo>
                  <a:pt x="0" y="40005"/>
                </a:moveTo>
                <a:lnTo>
                  <a:pt x="0" y="40005"/>
                </a:lnTo>
                <a:lnTo>
                  <a:pt x="9016" y="42545"/>
                </a:lnTo>
                <a:lnTo>
                  <a:pt x="27305" y="42545"/>
                </a:lnTo>
                <a:lnTo>
                  <a:pt x="42799" y="43561"/>
                </a:lnTo>
                <a:lnTo>
                  <a:pt x="61594" y="43561"/>
                </a:lnTo>
                <a:lnTo>
                  <a:pt x="83184" y="43561"/>
                </a:lnTo>
                <a:lnTo>
                  <a:pt x="102996" y="42545"/>
                </a:lnTo>
                <a:lnTo>
                  <a:pt x="121665" y="41402"/>
                </a:lnTo>
                <a:lnTo>
                  <a:pt x="138175" y="41402"/>
                </a:lnTo>
                <a:lnTo>
                  <a:pt x="155447" y="41402"/>
                </a:lnTo>
                <a:lnTo>
                  <a:pt x="173100" y="41402"/>
                </a:lnTo>
                <a:lnTo>
                  <a:pt x="191896" y="41402"/>
                </a:lnTo>
                <a:lnTo>
                  <a:pt x="210565" y="41402"/>
                </a:lnTo>
                <a:lnTo>
                  <a:pt x="228981" y="41402"/>
                </a:lnTo>
                <a:lnTo>
                  <a:pt x="245490" y="40005"/>
                </a:lnTo>
                <a:lnTo>
                  <a:pt x="260603" y="40005"/>
                </a:lnTo>
                <a:lnTo>
                  <a:pt x="277240" y="40005"/>
                </a:lnTo>
                <a:lnTo>
                  <a:pt x="294766" y="40005"/>
                </a:lnTo>
                <a:lnTo>
                  <a:pt x="294766" y="40005"/>
                </a:lnTo>
                <a:lnTo>
                  <a:pt x="314197" y="41402"/>
                </a:lnTo>
                <a:lnTo>
                  <a:pt x="332994" y="42545"/>
                </a:lnTo>
                <a:lnTo>
                  <a:pt x="351663" y="41402"/>
                </a:lnTo>
                <a:lnTo>
                  <a:pt x="368934" y="41402"/>
                </a:lnTo>
                <a:lnTo>
                  <a:pt x="403225" y="41402"/>
                </a:lnTo>
                <a:lnTo>
                  <a:pt x="419353" y="42545"/>
                </a:lnTo>
                <a:lnTo>
                  <a:pt x="438150" y="42545"/>
                </a:lnTo>
                <a:lnTo>
                  <a:pt x="458977" y="42545"/>
                </a:lnTo>
                <a:lnTo>
                  <a:pt x="480949" y="43561"/>
                </a:lnTo>
                <a:lnTo>
                  <a:pt x="503555" y="44704"/>
                </a:lnTo>
                <a:lnTo>
                  <a:pt x="524890" y="44704"/>
                </a:lnTo>
                <a:lnTo>
                  <a:pt x="544321" y="44704"/>
                </a:lnTo>
                <a:lnTo>
                  <a:pt x="566293" y="44704"/>
                </a:lnTo>
                <a:lnTo>
                  <a:pt x="610234" y="44704"/>
                </a:lnTo>
                <a:lnTo>
                  <a:pt x="629665" y="44704"/>
                </a:lnTo>
                <a:lnTo>
                  <a:pt x="650494" y="44704"/>
                </a:lnTo>
                <a:lnTo>
                  <a:pt x="669925" y="44704"/>
                </a:lnTo>
                <a:lnTo>
                  <a:pt x="692276" y="44704"/>
                </a:lnTo>
                <a:lnTo>
                  <a:pt x="712724" y="44704"/>
                </a:lnTo>
                <a:lnTo>
                  <a:pt x="733678" y="45339"/>
                </a:lnTo>
                <a:lnTo>
                  <a:pt x="754126" y="45339"/>
                </a:lnTo>
                <a:lnTo>
                  <a:pt x="754126" y="45339"/>
                </a:lnTo>
                <a:lnTo>
                  <a:pt x="778637" y="44704"/>
                </a:lnTo>
                <a:lnTo>
                  <a:pt x="802766" y="44704"/>
                </a:lnTo>
                <a:lnTo>
                  <a:pt x="826515" y="44704"/>
                </a:lnTo>
                <a:lnTo>
                  <a:pt x="849883" y="44704"/>
                </a:lnTo>
                <a:lnTo>
                  <a:pt x="873759" y="44704"/>
                </a:lnTo>
                <a:lnTo>
                  <a:pt x="896746" y="44704"/>
                </a:lnTo>
                <a:lnTo>
                  <a:pt x="942847" y="44704"/>
                </a:lnTo>
                <a:lnTo>
                  <a:pt x="982090" y="44704"/>
                </a:lnTo>
                <a:lnTo>
                  <a:pt x="1001902" y="44704"/>
                </a:lnTo>
                <a:lnTo>
                  <a:pt x="1024889" y="43561"/>
                </a:lnTo>
                <a:lnTo>
                  <a:pt x="1050035" y="42545"/>
                </a:lnTo>
                <a:lnTo>
                  <a:pt x="1077468" y="41402"/>
                </a:lnTo>
                <a:lnTo>
                  <a:pt x="1101597" y="40005"/>
                </a:lnTo>
                <a:lnTo>
                  <a:pt x="1122426" y="38862"/>
                </a:lnTo>
                <a:lnTo>
                  <a:pt x="1141857" y="38862"/>
                </a:lnTo>
                <a:lnTo>
                  <a:pt x="1159509" y="37846"/>
                </a:lnTo>
                <a:lnTo>
                  <a:pt x="1177163" y="36703"/>
                </a:lnTo>
                <a:lnTo>
                  <a:pt x="1194815" y="35687"/>
                </a:lnTo>
                <a:lnTo>
                  <a:pt x="1215389" y="34925"/>
                </a:lnTo>
                <a:lnTo>
                  <a:pt x="1240535" y="34925"/>
                </a:lnTo>
                <a:lnTo>
                  <a:pt x="1267840" y="34925"/>
                </a:lnTo>
                <a:lnTo>
                  <a:pt x="1295272" y="30226"/>
                </a:lnTo>
                <a:lnTo>
                  <a:pt x="1322958" y="27051"/>
                </a:lnTo>
                <a:lnTo>
                  <a:pt x="1350009" y="25908"/>
                </a:lnTo>
                <a:lnTo>
                  <a:pt x="1374140" y="24892"/>
                </a:lnTo>
                <a:lnTo>
                  <a:pt x="1397127" y="24130"/>
                </a:lnTo>
                <a:lnTo>
                  <a:pt x="1416938" y="23114"/>
                </a:lnTo>
                <a:lnTo>
                  <a:pt x="1435608" y="20574"/>
                </a:lnTo>
                <a:lnTo>
                  <a:pt x="1451863" y="18415"/>
                </a:lnTo>
                <a:lnTo>
                  <a:pt x="1466977" y="17272"/>
                </a:lnTo>
                <a:lnTo>
                  <a:pt x="1481328" y="16256"/>
                </a:lnTo>
                <a:lnTo>
                  <a:pt x="1494662" y="15113"/>
                </a:lnTo>
                <a:lnTo>
                  <a:pt x="1505458" y="10795"/>
                </a:lnTo>
                <a:lnTo>
                  <a:pt x="1505458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54248" y="1894585"/>
            <a:ext cx="1293495" cy="22860"/>
          </a:xfrm>
          <a:custGeom>
            <a:avLst/>
            <a:gdLst/>
            <a:ahLst/>
            <a:cxnLst/>
            <a:rect l="l" t="t" r="r" b="b"/>
            <a:pathLst>
              <a:path w="1293495" h="22860">
                <a:moveTo>
                  <a:pt x="23113" y="1777"/>
                </a:moveTo>
                <a:lnTo>
                  <a:pt x="23113" y="1777"/>
                </a:lnTo>
                <a:lnTo>
                  <a:pt x="0" y="1777"/>
                </a:lnTo>
                <a:lnTo>
                  <a:pt x="15493" y="0"/>
                </a:lnTo>
                <a:lnTo>
                  <a:pt x="30606" y="0"/>
                </a:lnTo>
                <a:lnTo>
                  <a:pt x="49402" y="0"/>
                </a:lnTo>
                <a:lnTo>
                  <a:pt x="66928" y="1777"/>
                </a:lnTo>
                <a:lnTo>
                  <a:pt x="84581" y="3175"/>
                </a:lnTo>
                <a:lnTo>
                  <a:pt x="101853" y="4318"/>
                </a:lnTo>
                <a:lnTo>
                  <a:pt x="119506" y="4318"/>
                </a:lnTo>
                <a:lnTo>
                  <a:pt x="138302" y="4318"/>
                </a:lnTo>
                <a:lnTo>
                  <a:pt x="157733" y="4318"/>
                </a:lnTo>
                <a:lnTo>
                  <a:pt x="178562" y="4318"/>
                </a:lnTo>
                <a:lnTo>
                  <a:pt x="199517" y="4318"/>
                </a:lnTo>
                <a:lnTo>
                  <a:pt x="217805" y="4318"/>
                </a:lnTo>
                <a:lnTo>
                  <a:pt x="236600" y="4318"/>
                </a:lnTo>
                <a:lnTo>
                  <a:pt x="255269" y="4318"/>
                </a:lnTo>
                <a:lnTo>
                  <a:pt x="276098" y="4318"/>
                </a:lnTo>
                <a:lnTo>
                  <a:pt x="297052" y="4318"/>
                </a:lnTo>
                <a:lnTo>
                  <a:pt x="317500" y="4318"/>
                </a:lnTo>
                <a:lnTo>
                  <a:pt x="338455" y="4318"/>
                </a:lnTo>
                <a:lnTo>
                  <a:pt x="356743" y="5333"/>
                </a:lnTo>
                <a:lnTo>
                  <a:pt x="375538" y="6476"/>
                </a:lnTo>
                <a:lnTo>
                  <a:pt x="394207" y="6476"/>
                </a:lnTo>
                <a:lnTo>
                  <a:pt x="413003" y="6476"/>
                </a:lnTo>
                <a:lnTo>
                  <a:pt x="432688" y="6476"/>
                </a:lnTo>
                <a:lnTo>
                  <a:pt x="452500" y="6476"/>
                </a:lnTo>
                <a:lnTo>
                  <a:pt x="474090" y="6476"/>
                </a:lnTo>
                <a:lnTo>
                  <a:pt x="497204" y="6476"/>
                </a:lnTo>
                <a:lnTo>
                  <a:pt x="520191" y="7493"/>
                </a:lnTo>
                <a:lnTo>
                  <a:pt x="541147" y="7493"/>
                </a:lnTo>
                <a:lnTo>
                  <a:pt x="560577" y="7493"/>
                </a:lnTo>
                <a:lnTo>
                  <a:pt x="578230" y="7493"/>
                </a:lnTo>
                <a:lnTo>
                  <a:pt x="594740" y="8636"/>
                </a:lnTo>
                <a:lnTo>
                  <a:pt x="612393" y="8636"/>
                </a:lnTo>
                <a:lnTo>
                  <a:pt x="630681" y="8636"/>
                </a:lnTo>
                <a:lnTo>
                  <a:pt x="652652" y="8636"/>
                </a:lnTo>
                <a:lnTo>
                  <a:pt x="675766" y="8636"/>
                </a:lnTo>
                <a:lnTo>
                  <a:pt x="698753" y="8636"/>
                </a:lnTo>
                <a:lnTo>
                  <a:pt x="724026" y="9270"/>
                </a:lnTo>
                <a:lnTo>
                  <a:pt x="748156" y="10413"/>
                </a:lnTo>
                <a:lnTo>
                  <a:pt x="771905" y="10413"/>
                </a:lnTo>
                <a:lnTo>
                  <a:pt x="798449" y="12954"/>
                </a:lnTo>
                <a:lnTo>
                  <a:pt x="821181" y="13969"/>
                </a:lnTo>
                <a:lnTo>
                  <a:pt x="844168" y="15112"/>
                </a:lnTo>
                <a:lnTo>
                  <a:pt x="867283" y="15112"/>
                </a:lnTo>
                <a:lnTo>
                  <a:pt x="890270" y="16129"/>
                </a:lnTo>
                <a:lnTo>
                  <a:pt x="915542" y="17271"/>
                </a:lnTo>
                <a:lnTo>
                  <a:pt x="939673" y="18287"/>
                </a:lnTo>
                <a:lnTo>
                  <a:pt x="962660" y="18287"/>
                </a:lnTo>
                <a:lnTo>
                  <a:pt x="983488" y="19050"/>
                </a:lnTo>
                <a:lnTo>
                  <a:pt x="1002918" y="18287"/>
                </a:lnTo>
                <a:lnTo>
                  <a:pt x="1020572" y="18287"/>
                </a:lnTo>
                <a:lnTo>
                  <a:pt x="1039367" y="19050"/>
                </a:lnTo>
                <a:lnTo>
                  <a:pt x="1059814" y="20065"/>
                </a:lnTo>
                <a:lnTo>
                  <a:pt x="1083945" y="20065"/>
                </a:lnTo>
                <a:lnTo>
                  <a:pt x="1104900" y="21208"/>
                </a:lnTo>
                <a:lnTo>
                  <a:pt x="1121410" y="22606"/>
                </a:lnTo>
                <a:lnTo>
                  <a:pt x="1137665" y="21208"/>
                </a:lnTo>
                <a:lnTo>
                  <a:pt x="1156335" y="20065"/>
                </a:lnTo>
                <a:lnTo>
                  <a:pt x="1178305" y="20065"/>
                </a:lnTo>
                <a:lnTo>
                  <a:pt x="1198117" y="21208"/>
                </a:lnTo>
                <a:lnTo>
                  <a:pt x="1216405" y="21208"/>
                </a:lnTo>
                <a:lnTo>
                  <a:pt x="1237361" y="21208"/>
                </a:lnTo>
                <a:lnTo>
                  <a:pt x="1258189" y="22606"/>
                </a:lnTo>
                <a:lnTo>
                  <a:pt x="1258189" y="22606"/>
                </a:lnTo>
                <a:lnTo>
                  <a:pt x="1278001" y="21208"/>
                </a:lnTo>
                <a:lnTo>
                  <a:pt x="1290954" y="18287"/>
                </a:lnTo>
                <a:lnTo>
                  <a:pt x="1293114" y="6476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22547" y="1537080"/>
            <a:ext cx="241300" cy="73025"/>
          </a:xfrm>
          <a:custGeom>
            <a:avLst/>
            <a:gdLst/>
            <a:ahLst/>
            <a:cxnLst/>
            <a:rect l="l" t="t" r="r" b="b"/>
            <a:pathLst>
              <a:path w="241300" h="73025">
                <a:moveTo>
                  <a:pt x="0" y="47878"/>
                </a:moveTo>
                <a:lnTo>
                  <a:pt x="0" y="57530"/>
                </a:lnTo>
                <a:lnTo>
                  <a:pt x="12318" y="70484"/>
                </a:lnTo>
                <a:lnTo>
                  <a:pt x="30606" y="72643"/>
                </a:lnTo>
                <a:lnTo>
                  <a:pt x="52577" y="69468"/>
                </a:lnTo>
                <a:lnTo>
                  <a:pt x="74549" y="64007"/>
                </a:lnTo>
                <a:lnTo>
                  <a:pt x="95503" y="56514"/>
                </a:lnTo>
                <a:lnTo>
                  <a:pt x="115188" y="50037"/>
                </a:lnTo>
                <a:lnTo>
                  <a:pt x="133603" y="43560"/>
                </a:lnTo>
                <a:lnTo>
                  <a:pt x="149098" y="37083"/>
                </a:lnTo>
                <a:lnTo>
                  <a:pt x="149098" y="37083"/>
                </a:lnTo>
                <a:lnTo>
                  <a:pt x="164211" y="30225"/>
                </a:lnTo>
                <a:lnTo>
                  <a:pt x="181863" y="24129"/>
                </a:lnTo>
                <a:lnTo>
                  <a:pt x="199516" y="17271"/>
                </a:lnTo>
                <a:lnTo>
                  <a:pt x="216788" y="10794"/>
                </a:lnTo>
                <a:lnTo>
                  <a:pt x="230759" y="4317"/>
                </a:lnTo>
                <a:lnTo>
                  <a:pt x="240918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19344" y="1574164"/>
            <a:ext cx="305435" cy="80645"/>
          </a:xfrm>
          <a:custGeom>
            <a:avLst/>
            <a:gdLst/>
            <a:ahLst/>
            <a:cxnLst/>
            <a:rect l="l" t="t" r="r" b="b"/>
            <a:pathLst>
              <a:path w="305435" h="80644">
                <a:moveTo>
                  <a:pt x="4317" y="45338"/>
                </a:moveTo>
                <a:lnTo>
                  <a:pt x="1142" y="56514"/>
                </a:lnTo>
                <a:lnTo>
                  <a:pt x="0" y="66167"/>
                </a:lnTo>
                <a:lnTo>
                  <a:pt x="5460" y="75946"/>
                </a:lnTo>
                <a:lnTo>
                  <a:pt x="18414" y="80263"/>
                </a:lnTo>
                <a:lnTo>
                  <a:pt x="36067" y="80263"/>
                </a:lnTo>
                <a:lnTo>
                  <a:pt x="54736" y="76962"/>
                </a:lnTo>
                <a:lnTo>
                  <a:pt x="76326" y="70485"/>
                </a:lnTo>
                <a:lnTo>
                  <a:pt x="99694" y="62992"/>
                </a:lnTo>
                <a:lnTo>
                  <a:pt x="123443" y="57150"/>
                </a:lnTo>
                <a:lnTo>
                  <a:pt x="148716" y="51054"/>
                </a:lnTo>
                <a:lnTo>
                  <a:pt x="173862" y="43561"/>
                </a:lnTo>
                <a:lnTo>
                  <a:pt x="195833" y="36703"/>
                </a:lnTo>
                <a:lnTo>
                  <a:pt x="218947" y="31242"/>
                </a:lnTo>
                <a:lnTo>
                  <a:pt x="242950" y="25146"/>
                </a:lnTo>
                <a:lnTo>
                  <a:pt x="264921" y="18287"/>
                </a:lnTo>
                <a:lnTo>
                  <a:pt x="283717" y="11811"/>
                </a:lnTo>
                <a:lnTo>
                  <a:pt x="299846" y="6476"/>
                </a:lnTo>
                <a:lnTo>
                  <a:pt x="305307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81853" y="15586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3017329" y="697934"/>
            <a:ext cx="2125980" cy="616585"/>
            <a:chOff x="3017329" y="697934"/>
            <a:chExt cx="2125980" cy="616585"/>
          </a:xfrm>
        </p:grpSpPr>
        <p:sp>
          <p:nvSpPr>
            <p:cNvPr id="4" name="object 4"/>
            <p:cNvSpPr/>
            <p:nvPr/>
          </p:nvSpPr>
          <p:spPr>
            <a:xfrm>
              <a:off x="3038839" y="697934"/>
              <a:ext cx="210391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29000" y="716279"/>
              <a:ext cx="131749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22092" y="711707"/>
              <a:ext cx="1993900" cy="475615"/>
            </a:xfrm>
            <a:custGeom>
              <a:avLst/>
              <a:gdLst/>
              <a:ahLst/>
              <a:cxnLst/>
              <a:rect l="l" t="t" r="r" b="b"/>
              <a:pathLst>
                <a:path w="1993900" h="475615">
                  <a:moveTo>
                    <a:pt x="199339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914144" y="475488"/>
                  </a:lnTo>
                  <a:lnTo>
                    <a:pt x="1993392" y="396239"/>
                  </a:lnTo>
                  <a:lnTo>
                    <a:pt x="19933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36236" y="11079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22092" y="711707"/>
              <a:ext cx="1993900" cy="475615"/>
            </a:xfrm>
            <a:custGeom>
              <a:avLst/>
              <a:gdLst/>
              <a:ahLst/>
              <a:cxnLst/>
              <a:rect l="l" t="t" r="r" b="b"/>
              <a:pathLst>
                <a:path w="1993900" h="475615">
                  <a:moveTo>
                    <a:pt x="1914144" y="475488"/>
                  </a:moveTo>
                  <a:lnTo>
                    <a:pt x="1930019" y="412114"/>
                  </a:lnTo>
                  <a:lnTo>
                    <a:pt x="1993392" y="396239"/>
                  </a:lnTo>
                  <a:lnTo>
                    <a:pt x="191414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93392" y="0"/>
                  </a:lnTo>
                  <a:lnTo>
                    <a:pt x="199339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3542791" y="763346"/>
            <a:ext cx="9480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Diapsida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321617" y="1911084"/>
            <a:ext cx="1927860" cy="619760"/>
            <a:chOff x="5321617" y="1911084"/>
            <a:chExt cx="1927860" cy="619760"/>
          </a:xfrm>
        </p:grpSpPr>
        <p:sp>
          <p:nvSpPr>
            <p:cNvPr id="11" name="object 11"/>
            <p:cNvSpPr/>
            <p:nvPr/>
          </p:nvSpPr>
          <p:spPr>
            <a:xfrm>
              <a:off x="5343140" y="1911084"/>
              <a:ext cx="1905769" cy="5936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422391" y="1929383"/>
              <a:ext cx="1744217" cy="6012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326379" y="1924811"/>
              <a:ext cx="1795780" cy="478790"/>
            </a:xfrm>
            <a:custGeom>
              <a:avLst/>
              <a:gdLst/>
              <a:ahLst/>
              <a:cxnLst/>
              <a:rect l="l" t="t" r="r" b="b"/>
              <a:pathLst>
                <a:path w="1795779" h="478789">
                  <a:moveTo>
                    <a:pt x="1795272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715516" y="478536"/>
                  </a:lnTo>
                  <a:lnTo>
                    <a:pt x="1795272" y="398780"/>
                  </a:lnTo>
                  <a:lnTo>
                    <a:pt x="179527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041895" y="23235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79755" y="0"/>
                  </a:moveTo>
                  <a:lnTo>
                    <a:pt x="16001" y="16001"/>
                  </a:lnTo>
                  <a:lnTo>
                    <a:pt x="0" y="79756"/>
                  </a:lnTo>
                  <a:lnTo>
                    <a:pt x="79755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26379" y="1924811"/>
              <a:ext cx="1795780" cy="478790"/>
            </a:xfrm>
            <a:custGeom>
              <a:avLst/>
              <a:gdLst/>
              <a:ahLst/>
              <a:cxnLst/>
              <a:rect l="l" t="t" r="r" b="b"/>
              <a:pathLst>
                <a:path w="1795779" h="478789">
                  <a:moveTo>
                    <a:pt x="1715516" y="478536"/>
                  </a:moveTo>
                  <a:lnTo>
                    <a:pt x="1731518" y="414781"/>
                  </a:lnTo>
                  <a:lnTo>
                    <a:pt x="1795272" y="398780"/>
                  </a:lnTo>
                  <a:lnTo>
                    <a:pt x="1715516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1795272" y="0"/>
                  </a:lnTo>
                  <a:lnTo>
                    <a:pt x="1795272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535548" y="1979752"/>
            <a:ext cx="13741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Lepidosauria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29449" y="1176464"/>
            <a:ext cx="5342255" cy="1354455"/>
            <a:chOff x="929449" y="1176464"/>
            <a:chExt cx="5342255" cy="1354455"/>
          </a:xfrm>
        </p:grpSpPr>
        <p:sp>
          <p:nvSpPr>
            <p:cNvPr id="18" name="object 18"/>
            <p:cNvSpPr/>
            <p:nvPr/>
          </p:nvSpPr>
          <p:spPr>
            <a:xfrm>
              <a:off x="2164079" y="1185671"/>
              <a:ext cx="4076065" cy="384810"/>
            </a:xfrm>
            <a:custGeom>
              <a:avLst/>
              <a:gdLst/>
              <a:ahLst/>
              <a:cxnLst/>
              <a:rect l="l" t="t" r="r" b="b"/>
              <a:pathLst>
                <a:path w="4076065" h="384809">
                  <a:moveTo>
                    <a:pt x="1868423" y="384555"/>
                  </a:moveTo>
                  <a:lnTo>
                    <a:pt x="1868423" y="0"/>
                  </a:lnTo>
                </a:path>
                <a:path w="4076065" h="384809">
                  <a:moveTo>
                    <a:pt x="0" y="384048"/>
                  </a:moveTo>
                  <a:lnTo>
                    <a:pt x="4075556" y="384048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25980" y="1569719"/>
              <a:ext cx="4145279" cy="384810"/>
            </a:xfrm>
            <a:custGeom>
              <a:avLst/>
              <a:gdLst/>
              <a:ahLst/>
              <a:cxnLst/>
              <a:rect l="l" t="t" r="r" b="b"/>
              <a:pathLst>
                <a:path w="4145279" h="384810">
                  <a:moveTo>
                    <a:pt x="76200" y="308356"/>
                  </a:moveTo>
                  <a:lnTo>
                    <a:pt x="47244" y="308356"/>
                  </a:lnTo>
                  <a:lnTo>
                    <a:pt x="47244" y="0"/>
                  </a:lnTo>
                  <a:lnTo>
                    <a:pt x="28956" y="0"/>
                  </a:lnTo>
                  <a:lnTo>
                    <a:pt x="28956" y="308356"/>
                  </a:lnTo>
                  <a:lnTo>
                    <a:pt x="0" y="308356"/>
                  </a:lnTo>
                  <a:lnTo>
                    <a:pt x="38100" y="384556"/>
                  </a:lnTo>
                  <a:lnTo>
                    <a:pt x="69850" y="321056"/>
                  </a:lnTo>
                  <a:lnTo>
                    <a:pt x="76200" y="308356"/>
                  </a:lnTo>
                  <a:close/>
                </a:path>
                <a:path w="4145279" h="384810">
                  <a:moveTo>
                    <a:pt x="4145280" y="308356"/>
                  </a:moveTo>
                  <a:lnTo>
                    <a:pt x="4116324" y="308356"/>
                  </a:lnTo>
                  <a:lnTo>
                    <a:pt x="4116324" y="0"/>
                  </a:lnTo>
                  <a:lnTo>
                    <a:pt x="4098036" y="0"/>
                  </a:lnTo>
                  <a:lnTo>
                    <a:pt x="4098036" y="308356"/>
                  </a:lnTo>
                  <a:lnTo>
                    <a:pt x="4069080" y="308356"/>
                  </a:lnTo>
                  <a:lnTo>
                    <a:pt x="4107180" y="384556"/>
                  </a:lnTo>
                  <a:lnTo>
                    <a:pt x="4138930" y="321056"/>
                  </a:lnTo>
                  <a:lnTo>
                    <a:pt x="4145280" y="308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41831" y="1901951"/>
              <a:ext cx="1966722" cy="60731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66215" y="1929383"/>
              <a:ext cx="1914906" cy="6012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4211" y="1924811"/>
              <a:ext cx="1838325" cy="478790"/>
            </a:xfrm>
            <a:custGeom>
              <a:avLst/>
              <a:gdLst/>
              <a:ahLst/>
              <a:cxnLst/>
              <a:rect l="l" t="t" r="r" b="b"/>
              <a:pathLst>
                <a:path w="1838325" h="478789">
                  <a:moveTo>
                    <a:pt x="183794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758188" y="478536"/>
                  </a:lnTo>
                  <a:lnTo>
                    <a:pt x="1837944" y="398780"/>
                  </a:lnTo>
                  <a:lnTo>
                    <a:pt x="18379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692400" y="23235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6" y="0"/>
                  </a:moveTo>
                  <a:lnTo>
                    <a:pt x="16001" y="16001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934211" y="1924811"/>
              <a:ext cx="1838325" cy="478790"/>
            </a:xfrm>
            <a:custGeom>
              <a:avLst/>
              <a:gdLst/>
              <a:ahLst/>
              <a:cxnLst/>
              <a:rect l="l" t="t" r="r" b="b"/>
              <a:pathLst>
                <a:path w="1838325" h="478789">
                  <a:moveTo>
                    <a:pt x="1758188" y="478536"/>
                  </a:moveTo>
                  <a:lnTo>
                    <a:pt x="1774189" y="414781"/>
                  </a:lnTo>
                  <a:lnTo>
                    <a:pt x="1837944" y="398780"/>
                  </a:lnTo>
                  <a:lnTo>
                    <a:pt x="1758188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1837944" y="0"/>
                  </a:lnTo>
                  <a:lnTo>
                    <a:pt x="1837944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078179" y="1979752"/>
            <a:ext cx="154432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1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eo</a:t>
            </a:r>
            <a:r>
              <a:rPr sz="1800" b="1" spc="-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63752" y="2654807"/>
            <a:ext cx="1603375" cy="347980"/>
          </a:xfrm>
          <a:prstGeom prst="rect">
            <a:avLst/>
          </a:prstGeom>
          <a:ln w="18287">
            <a:solidFill>
              <a:srgbClr val="660000"/>
            </a:solidFill>
          </a:ln>
        </p:spPr>
        <p:txBody>
          <a:bodyPr vert="horz" wrap="square" lIns="0" tIns="72390" rIns="0" bIns="0" rtlCol="0">
            <a:spAutoFit/>
          </a:bodyPr>
          <a:lstStyle/>
          <a:p>
            <a:pPr marL="374650">
              <a:lnSpc>
                <a:spcPct val="100000"/>
              </a:lnSpc>
              <a:spcBef>
                <a:spcPts val="570"/>
              </a:spcBef>
            </a:pPr>
            <a:r>
              <a:rPr sz="1500" spc="-165" dirty="0">
                <a:latin typeface="Arial Black"/>
                <a:cs typeface="Arial Black"/>
              </a:rPr>
              <a:t>Crocodilia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6312217" y="3206484"/>
            <a:ext cx="2141220" cy="619760"/>
            <a:chOff x="6312217" y="3206484"/>
            <a:chExt cx="2141220" cy="619760"/>
          </a:xfrm>
        </p:grpSpPr>
        <p:sp>
          <p:nvSpPr>
            <p:cNvPr id="28" name="object 28"/>
            <p:cNvSpPr/>
            <p:nvPr/>
          </p:nvSpPr>
          <p:spPr>
            <a:xfrm>
              <a:off x="6333734" y="3206484"/>
              <a:ext cx="2119141" cy="59361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656831" y="3224783"/>
              <a:ext cx="1466850" cy="60121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16979" y="3220211"/>
              <a:ext cx="2009139" cy="478790"/>
            </a:xfrm>
            <a:custGeom>
              <a:avLst/>
              <a:gdLst/>
              <a:ahLst/>
              <a:cxnLst/>
              <a:rect l="l" t="t" r="r" b="b"/>
              <a:pathLst>
                <a:path w="2009140" h="478789">
                  <a:moveTo>
                    <a:pt x="2008631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1928876" y="478536"/>
                  </a:lnTo>
                  <a:lnTo>
                    <a:pt x="2008631" y="398780"/>
                  </a:lnTo>
                  <a:lnTo>
                    <a:pt x="2008631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245855" y="36189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79755" y="0"/>
                  </a:moveTo>
                  <a:lnTo>
                    <a:pt x="16001" y="16001"/>
                  </a:lnTo>
                  <a:lnTo>
                    <a:pt x="0" y="79755"/>
                  </a:lnTo>
                  <a:lnTo>
                    <a:pt x="79755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16979" y="3220211"/>
              <a:ext cx="2009139" cy="478790"/>
            </a:xfrm>
            <a:custGeom>
              <a:avLst/>
              <a:gdLst/>
              <a:ahLst/>
              <a:cxnLst/>
              <a:rect l="l" t="t" r="r" b="b"/>
              <a:pathLst>
                <a:path w="2009140" h="478789">
                  <a:moveTo>
                    <a:pt x="1928876" y="478536"/>
                  </a:moveTo>
                  <a:lnTo>
                    <a:pt x="1944877" y="414781"/>
                  </a:lnTo>
                  <a:lnTo>
                    <a:pt x="2008631" y="398780"/>
                  </a:lnTo>
                  <a:lnTo>
                    <a:pt x="1928876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2008631" y="0"/>
                  </a:lnTo>
                  <a:lnTo>
                    <a:pt x="2008631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770878" y="3276345"/>
            <a:ext cx="1096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Sq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3797617" y="3206484"/>
            <a:ext cx="2458085" cy="619760"/>
            <a:chOff x="3797617" y="3206484"/>
            <a:chExt cx="2458085" cy="619760"/>
          </a:xfrm>
        </p:grpSpPr>
        <p:sp>
          <p:nvSpPr>
            <p:cNvPr id="35" name="object 35"/>
            <p:cNvSpPr/>
            <p:nvPr/>
          </p:nvSpPr>
          <p:spPr>
            <a:xfrm>
              <a:off x="3819141" y="3206484"/>
              <a:ext cx="2436119" cy="59361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941063" y="3224783"/>
              <a:ext cx="2189226" cy="60121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802379" y="3220211"/>
              <a:ext cx="2326005" cy="478790"/>
            </a:xfrm>
            <a:custGeom>
              <a:avLst/>
              <a:gdLst/>
              <a:ahLst/>
              <a:cxnLst/>
              <a:rect l="l" t="t" r="r" b="b"/>
              <a:pathLst>
                <a:path w="2326004" h="478789">
                  <a:moveTo>
                    <a:pt x="2325624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2245868" y="478536"/>
                  </a:lnTo>
                  <a:lnTo>
                    <a:pt x="2325624" y="398780"/>
                  </a:lnTo>
                  <a:lnTo>
                    <a:pt x="232562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48247" y="3618991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5" y="0"/>
                  </a:moveTo>
                  <a:lnTo>
                    <a:pt x="16001" y="16001"/>
                  </a:lnTo>
                  <a:lnTo>
                    <a:pt x="0" y="79755"/>
                  </a:lnTo>
                  <a:lnTo>
                    <a:pt x="79755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802379" y="3220211"/>
              <a:ext cx="2326005" cy="478790"/>
            </a:xfrm>
            <a:custGeom>
              <a:avLst/>
              <a:gdLst/>
              <a:ahLst/>
              <a:cxnLst/>
              <a:rect l="l" t="t" r="r" b="b"/>
              <a:pathLst>
                <a:path w="2326004" h="478789">
                  <a:moveTo>
                    <a:pt x="2245868" y="478536"/>
                  </a:moveTo>
                  <a:lnTo>
                    <a:pt x="2261870" y="414781"/>
                  </a:lnTo>
                  <a:lnTo>
                    <a:pt x="2325624" y="398780"/>
                  </a:lnTo>
                  <a:lnTo>
                    <a:pt x="2245868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2325624" y="0"/>
                  </a:lnTo>
                  <a:lnTo>
                    <a:pt x="2325624" y="398780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053585" y="3276345"/>
            <a:ext cx="181863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Rhynchocephalia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102608" y="2395664"/>
            <a:ext cx="3086100" cy="2211070"/>
            <a:chOff x="4102608" y="2395664"/>
            <a:chExt cx="3086100" cy="2211070"/>
          </a:xfrm>
        </p:grpSpPr>
        <p:sp>
          <p:nvSpPr>
            <p:cNvPr id="42" name="object 42"/>
            <p:cNvSpPr/>
            <p:nvPr/>
          </p:nvSpPr>
          <p:spPr>
            <a:xfrm>
              <a:off x="5385816" y="2404871"/>
              <a:ext cx="1768475" cy="384810"/>
            </a:xfrm>
            <a:custGeom>
              <a:avLst/>
              <a:gdLst/>
              <a:ahLst/>
              <a:cxnLst/>
              <a:rect l="l" t="t" r="r" b="b"/>
              <a:pathLst>
                <a:path w="1768475" h="384810">
                  <a:moveTo>
                    <a:pt x="810768" y="384556"/>
                  </a:moveTo>
                  <a:lnTo>
                    <a:pt x="810768" y="0"/>
                  </a:lnTo>
                </a:path>
                <a:path w="1768475" h="384810">
                  <a:moveTo>
                    <a:pt x="0" y="384047"/>
                  </a:moveTo>
                  <a:lnTo>
                    <a:pt x="1768220" y="384047"/>
                  </a:lnTo>
                </a:path>
              </a:pathLst>
            </a:custGeom>
            <a:ln w="182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347716" y="2788919"/>
              <a:ext cx="1841500" cy="384810"/>
            </a:xfrm>
            <a:custGeom>
              <a:avLst/>
              <a:gdLst/>
              <a:ahLst/>
              <a:cxnLst/>
              <a:rect l="l" t="t" r="r" b="b"/>
              <a:pathLst>
                <a:path w="1841500" h="384810">
                  <a:moveTo>
                    <a:pt x="76200" y="308356"/>
                  </a:moveTo>
                  <a:lnTo>
                    <a:pt x="47244" y="308356"/>
                  </a:lnTo>
                  <a:lnTo>
                    <a:pt x="47244" y="0"/>
                  </a:lnTo>
                  <a:lnTo>
                    <a:pt x="28956" y="0"/>
                  </a:lnTo>
                  <a:lnTo>
                    <a:pt x="28956" y="308356"/>
                  </a:lnTo>
                  <a:lnTo>
                    <a:pt x="0" y="308356"/>
                  </a:lnTo>
                  <a:lnTo>
                    <a:pt x="38100" y="384556"/>
                  </a:lnTo>
                  <a:lnTo>
                    <a:pt x="69850" y="321056"/>
                  </a:lnTo>
                  <a:lnTo>
                    <a:pt x="76200" y="308356"/>
                  </a:lnTo>
                  <a:close/>
                </a:path>
                <a:path w="1841500" h="384810">
                  <a:moveTo>
                    <a:pt x="1840992" y="308356"/>
                  </a:moveTo>
                  <a:lnTo>
                    <a:pt x="1812036" y="308356"/>
                  </a:lnTo>
                  <a:lnTo>
                    <a:pt x="1812036" y="0"/>
                  </a:lnTo>
                  <a:lnTo>
                    <a:pt x="1793748" y="0"/>
                  </a:lnTo>
                  <a:lnTo>
                    <a:pt x="1793748" y="308356"/>
                  </a:lnTo>
                  <a:lnTo>
                    <a:pt x="1764792" y="308356"/>
                  </a:lnTo>
                  <a:lnTo>
                    <a:pt x="1802892" y="384556"/>
                  </a:lnTo>
                  <a:lnTo>
                    <a:pt x="1834642" y="321056"/>
                  </a:lnTo>
                  <a:lnTo>
                    <a:pt x="1840992" y="3083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102608" y="3771518"/>
              <a:ext cx="2075434" cy="83477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4407789" y="4009440"/>
            <a:ext cx="1011555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spc="-145" dirty="0">
                <a:latin typeface="Arial Black"/>
                <a:cs typeface="Arial Black"/>
              </a:rPr>
              <a:t>S</a:t>
            </a:r>
            <a:r>
              <a:rPr sz="1500" spc="-125" dirty="0">
                <a:latin typeface="Arial Black"/>
                <a:cs typeface="Arial Black"/>
              </a:rPr>
              <a:t>p</a:t>
            </a:r>
            <a:r>
              <a:rPr sz="1500" spc="-145" dirty="0">
                <a:latin typeface="Arial Black"/>
                <a:cs typeface="Arial Black"/>
              </a:rPr>
              <a:t>h</a:t>
            </a:r>
            <a:r>
              <a:rPr sz="1500" spc="-210" dirty="0">
                <a:latin typeface="Arial Black"/>
                <a:cs typeface="Arial Black"/>
              </a:rPr>
              <a:t>e</a:t>
            </a:r>
            <a:r>
              <a:rPr sz="1500" spc="-145" dirty="0">
                <a:latin typeface="Arial Black"/>
                <a:cs typeface="Arial Black"/>
              </a:rPr>
              <a:t>no</a:t>
            </a:r>
            <a:r>
              <a:rPr sz="1500" spc="-140" dirty="0">
                <a:latin typeface="Arial Black"/>
                <a:cs typeface="Arial Black"/>
              </a:rPr>
              <a:t>d</a:t>
            </a:r>
            <a:r>
              <a:rPr sz="1500" spc="-155" dirty="0">
                <a:latin typeface="Arial Black"/>
                <a:cs typeface="Arial Black"/>
              </a:rPr>
              <a:t>on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592823" y="3950208"/>
            <a:ext cx="1606550" cy="607060"/>
          </a:xfrm>
          <a:prstGeom prst="rect">
            <a:avLst/>
          </a:prstGeom>
          <a:ln w="18288">
            <a:solidFill>
              <a:srgbClr val="660000"/>
            </a:solidFill>
          </a:ln>
        </p:spPr>
        <p:txBody>
          <a:bodyPr vert="horz" wrap="square" lIns="0" tIns="73025" rIns="0" bIns="0" rtlCol="0">
            <a:spAutoFit/>
          </a:bodyPr>
          <a:lstStyle/>
          <a:p>
            <a:pPr marL="723265" indent="-323850">
              <a:lnSpc>
                <a:spcPct val="100000"/>
              </a:lnSpc>
              <a:spcBef>
                <a:spcPts val="575"/>
              </a:spcBef>
              <a:buAutoNum type="arabicPeriod"/>
              <a:tabLst>
                <a:tab pos="723265" algn="l"/>
                <a:tab pos="723900" algn="l"/>
              </a:tabLst>
            </a:pPr>
            <a:r>
              <a:rPr sz="1500" spc="-155" dirty="0">
                <a:latin typeface="Arial Black"/>
                <a:cs typeface="Arial Black"/>
              </a:rPr>
              <a:t>Lizards</a:t>
            </a:r>
            <a:endParaRPr sz="1500">
              <a:latin typeface="Arial Black"/>
              <a:cs typeface="Arial Black"/>
            </a:endParaRPr>
          </a:p>
          <a:p>
            <a:pPr marL="723265" indent="-323850">
              <a:lnSpc>
                <a:spcPct val="100000"/>
              </a:lnSpc>
              <a:buAutoNum type="arabicPeriod"/>
              <a:tabLst>
                <a:tab pos="723265" algn="l"/>
                <a:tab pos="723900" algn="l"/>
              </a:tabLst>
            </a:pPr>
            <a:r>
              <a:rPr sz="1500" spc="-195" dirty="0">
                <a:latin typeface="Arial Black"/>
                <a:cs typeface="Arial Black"/>
              </a:rPr>
              <a:t>Snakes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802638" y="1795017"/>
            <a:ext cx="5340985" cy="2639060"/>
            <a:chOff x="1802638" y="1795017"/>
            <a:chExt cx="5340985" cy="2639060"/>
          </a:xfrm>
        </p:grpSpPr>
        <p:sp>
          <p:nvSpPr>
            <p:cNvPr id="48" name="object 48"/>
            <p:cNvSpPr/>
            <p:nvPr/>
          </p:nvSpPr>
          <p:spPr>
            <a:xfrm>
              <a:off x="2359660" y="1804542"/>
              <a:ext cx="273685" cy="140970"/>
            </a:xfrm>
            <a:custGeom>
              <a:avLst/>
              <a:gdLst/>
              <a:ahLst/>
              <a:cxnLst/>
              <a:rect l="l" t="t" r="r" b="b"/>
              <a:pathLst>
                <a:path w="273685" h="140969">
                  <a:moveTo>
                    <a:pt x="0" y="70611"/>
                  </a:moveTo>
                  <a:lnTo>
                    <a:pt x="0" y="70611"/>
                  </a:lnTo>
                  <a:lnTo>
                    <a:pt x="7619" y="79247"/>
                  </a:lnTo>
                  <a:lnTo>
                    <a:pt x="14096" y="89026"/>
                  </a:lnTo>
                  <a:lnTo>
                    <a:pt x="20827" y="99440"/>
                  </a:lnTo>
                  <a:lnTo>
                    <a:pt x="27050" y="113791"/>
                  </a:lnTo>
                  <a:lnTo>
                    <a:pt x="32765" y="127888"/>
                  </a:lnTo>
                  <a:lnTo>
                    <a:pt x="39242" y="138683"/>
                  </a:lnTo>
                  <a:lnTo>
                    <a:pt x="49275" y="140842"/>
                  </a:lnTo>
                  <a:lnTo>
                    <a:pt x="49275" y="140842"/>
                  </a:lnTo>
                  <a:lnTo>
                    <a:pt x="64388" y="136524"/>
                  </a:lnTo>
                  <a:lnTo>
                    <a:pt x="80644" y="127888"/>
                  </a:lnTo>
                  <a:lnTo>
                    <a:pt x="100456" y="114934"/>
                  </a:lnTo>
                  <a:lnTo>
                    <a:pt x="119125" y="101980"/>
                  </a:lnTo>
                  <a:lnTo>
                    <a:pt x="137540" y="87883"/>
                  </a:lnTo>
                  <a:lnTo>
                    <a:pt x="158750" y="71373"/>
                  </a:lnTo>
                  <a:lnTo>
                    <a:pt x="179577" y="57276"/>
                  </a:lnTo>
                  <a:lnTo>
                    <a:pt x="196976" y="46481"/>
                  </a:lnTo>
                  <a:lnTo>
                    <a:pt x="210946" y="36829"/>
                  </a:lnTo>
                  <a:lnTo>
                    <a:pt x="226440" y="28193"/>
                  </a:lnTo>
                  <a:lnTo>
                    <a:pt x="240537" y="18414"/>
                  </a:lnTo>
                  <a:lnTo>
                    <a:pt x="255904" y="10921"/>
                  </a:lnTo>
                  <a:lnTo>
                    <a:pt x="266700" y="4063"/>
                  </a:lnTo>
                  <a:lnTo>
                    <a:pt x="27355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2654808" y="18074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802638" y="2423667"/>
              <a:ext cx="184276" cy="24180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879338" y="24569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836923" y="2390139"/>
              <a:ext cx="1410462" cy="78663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728211" y="2397759"/>
              <a:ext cx="126746" cy="29692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941445" y="2439669"/>
              <a:ext cx="200660" cy="241300"/>
            </a:xfrm>
            <a:custGeom>
              <a:avLst/>
              <a:gdLst/>
              <a:ahLst/>
              <a:cxnLst/>
              <a:rect l="l" t="t" r="r" b="b"/>
              <a:pathLst>
                <a:path w="200660" h="241300">
                  <a:moveTo>
                    <a:pt x="10159" y="21971"/>
                  </a:moveTo>
                  <a:lnTo>
                    <a:pt x="10159" y="21971"/>
                  </a:lnTo>
                  <a:lnTo>
                    <a:pt x="10159" y="9652"/>
                  </a:lnTo>
                  <a:lnTo>
                    <a:pt x="10794" y="0"/>
                  </a:lnTo>
                  <a:lnTo>
                    <a:pt x="10794" y="0"/>
                  </a:lnTo>
                  <a:lnTo>
                    <a:pt x="5460" y="69468"/>
                  </a:lnTo>
                  <a:lnTo>
                    <a:pt x="5460" y="97917"/>
                  </a:lnTo>
                  <a:lnTo>
                    <a:pt x="5460" y="127000"/>
                  </a:lnTo>
                  <a:lnTo>
                    <a:pt x="4317" y="151130"/>
                  </a:lnTo>
                  <a:lnTo>
                    <a:pt x="4317" y="172720"/>
                  </a:lnTo>
                  <a:lnTo>
                    <a:pt x="4317" y="193294"/>
                  </a:lnTo>
                  <a:lnTo>
                    <a:pt x="0" y="240792"/>
                  </a:lnTo>
                  <a:lnTo>
                    <a:pt x="0" y="223520"/>
                  </a:lnTo>
                  <a:lnTo>
                    <a:pt x="0" y="223520"/>
                  </a:lnTo>
                  <a:lnTo>
                    <a:pt x="2158" y="204089"/>
                  </a:lnTo>
                  <a:lnTo>
                    <a:pt x="6857" y="185674"/>
                  </a:lnTo>
                  <a:lnTo>
                    <a:pt x="11937" y="169545"/>
                  </a:lnTo>
                  <a:lnTo>
                    <a:pt x="20954" y="155194"/>
                  </a:lnTo>
                  <a:lnTo>
                    <a:pt x="31750" y="144272"/>
                  </a:lnTo>
                  <a:lnTo>
                    <a:pt x="45084" y="136779"/>
                  </a:lnTo>
                  <a:lnTo>
                    <a:pt x="63753" y="135636"/>
                  </a:lnTo>
                  <a:lnTo>
                    <a:pt x="82168" y="143256"/>
                  </a:lnTo>
                  <a:lnTo>
                    <a:pt x="93344" y="157606"/>
                  </a:lnTo>
                  <a:lnTo>
                    <a:pt x="98678" y="178181"/>
                  </a:lnTo>
                  <a:lnTo>
                    <a:pt x="99821" y="198755"/>
                  </a:lnTo>
                  <a:lnTo>
                    <a:pt x="99821" y="198755"/>
                  </a:lnTo>
                  <a:lnTo>
                    <a:pt x="97281" y="231140"/>
                  </a:lnTo>
                </a:path>
                <a:path w="200660" h="241300">
                  <a:moveTo>
                    <a:pt x="169671" y="132461"/>
                  </a:moveTo>
                  <a:lnTo>
                    <a:pt x="169671" y="154051"/>
                  </a:lnTo>
                  <a:lnTo>
                    <a:pt x="169671" y="173862"/>
                  </a:lnTo>
                  <a:lnTo>
                    <a:pt x="170687" y="193294"/>
                  </a:lnTo>
                  <a:lnTo>
                    <a:pt x="175387" y="211709"/>
                  </a:lnTo>
                  <a:lnTo>
                    <a:pt x="181863" y="228219"/>
                  </a:lnTo>
                  <a:lnTo>
                    <a:pt x="191515" y="234696"/>
                  </a:lnTo>
                  <a:lnTo>
                    <a:pt x="200532" y="229235"/>
                  </a:lnTo>
                </a:path>
                <a:path w="200660" h="241300">
                  <a:moveTo>
                    <a:pt x="176402" y="82423"/>
                  </a:moveTo>
                  <a:lnTo>
                    <a:pt x="180720" y="7696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178173" y="2531998"/>
              <a:ext cx="76326" cy="150494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3631945" y="2303906"/>
              <a:ext cx="3502025" cy="2120265"/>
            </a:xfrm>
            <a:custGeom>
              <a:avLst/>
              <a:gdLst/>
              <a:ahLst/>
              <a:cxnLst/>
              <a:rect l="l" t="t" r="r" b="b"/>
              <a:pathLst>
                <a:path w="3502025" h="2120265">
                  <a:moveTo>
                    <a:pt x="736473" y="281178"/>
                  </a:moveTo>
                  <a:lnTo>
                    <a:pt x="739775" y="269240"/>
                  </a:lnTo>
                  <a:lnTo>
                    <a:pt x="739775" y="269240"/>
                  </a:lnTo>
                  <a:lnTo>
                    <a:pt x="708025" y="245491"/>
                  </a:lnTo>
                  <a:lnTo>
                    <a:pt x="690499" y="246634"/>
                  </a:lnTo>
                  <a:lnTo>
                    <a:pt x="690499" y="246634"/>
                  </a:lnTo>
                  <a:lnTo>
                    <a:pt x="660145" y="283718"/>
                  </a:lnTo>
                  <a:lnTo>
                    <a:pt x="660145" y="304165"/>
                  </a:lnTo>
                  <a:lnTo>
                    <a:pt x="665226" y="323596"/>
                  </a:lnTo>
                  <a:lnTo>
                    <a:pt x="676401" y="339852"/>
                  </a:lnTo>
                  <a:lnTo>
                    <a:pt x="689737" y="350647"/>
                  </a:lnTo>
                  <a:lnTo>
                    <a:pt x="703706" y="356362"/>
                  </a:lnTo>
                  <a:lnTo>
                    <a:pt x="718184" y="352044"/>
                  </a:lnTo>
                  <a:lnTo>
                    <a:pt x="729995" y="343154"/>
                  </a:lnTo>
                  <a:lnTo>
                    <a:pt x="738631" y="330073"/>
                  </a:lnTo>
                  <a:lnTo>
                    <a:pt x="744474" y="312800"/>
                  </a:lnTo>
                  <a:lnTo>
                    <a:pt x="747649" y="289814"/>
                  </a:lnTo>
                  <a:lnTo>
                    <a:pt x="748411" y="264922"/>
                  </a:lnTo>
                  <a:lnTo>
                    <a:pt x="748411" y="264922"/>
                  </a:lnTo>
                  <a:lnTo>
                    <a:pt x="735456" y="124968"/>
                  </a:lnTo>
                  <a:lnTo>
                    <a:pt x="735456" y="115189"/>
                  </a:lnTo>
                  <a:lnTo>
                    <a:pt x="738631" y="131444"/>
                  </a:lnTo>
                  <a:lnTo>
                    <a:pt x="740790" y="153035"/>
                  </a:lnTo>
                  <a:lnTo>
                    <a:pt x="743330" y="178943"/>
                  </a:lnTo>
                  <a:lnTo>
                    <a:pt x="745489" y="209550"/>
                  </a:lnTo>
                  <a:lnTo>
                    <a:pt x="746632" y="237617"/>
                  </a:lnTo>
                  <a:lnTo>
                    <a:pt x="747649" y="264922"/>
                  </a:lnTo>
                  <a:lnTo>
                    <a:pt x="747649" y="288798"/>
                  </a:lnTo>
                  <a:lnTo>
                    <a:pt x="747649" y="313944"/>
                  </a:lnTo>
                  <a:lnTo>
                    <a:pt x="747649" y="338836"/>
                  </a:lnTo>
                  <a:lnTo>
                    <a:pt x="749426" y="364998"/>
                  </a:lnTo>
                  <a:lnTo>
                    <a:pt x="753109" y="389890"/>
                  </a:lnTo>
                </a:path>
                <a:path w="3502025" h="2120265">
                  <a:moveTo>
                    <a:pt x="0" y="0"/>
                  </a:moveTo>
                  <a:lnTo>
                    <a:pt x="8636" y="7619"/>
                  </a:lnTo>
                  <a:lnTo>
                    <a:pt x="15112" y="18415"/>
                  </a:lnTo>
                  <a:lnTo>
                    <a:pt x="22605" y="28067"/>
                  </a:lnTo>
                  <a:lnTo>
                    <a:pt x="34543" y="29210"/>
                  </a:lnTo>
                  <a:lnTo>
                    <a:pt x="48132" y="20574"/>
                  </a:lnTo>
                  <a:lnTo>
                    <a:pt x="64388" y="12954"/>
                  </a:lnTo>
                  <a:lnTo>
                    <a:pt x="81661" y="9779"/>
                  </a:lnTo>
                  <a:lnTo>
                    <a:pt x="96012" y="10794"/>
                  </a:lnTo>
                  <a:lnTo>
                    <a:pt x="110108" y="15112"/>
                  </a:lnTo>
                  <a:lnTo>
                    <a:pt x="121284" y="21590"/>
                  </a:lnTo>
                </a:path>
                <a:path w="3502025" h="2120265">
                  <a:moveTo>
                    <a:pt x="3153918" y="1774456"/>
                  </a:moveTo>
                  <a:lnTo>
                    <a:pt x="3153918" y="1774456"/>
                  </a:lnTo>
                  <a:lnTo>
                    <a:pt x="3160395" y="1785251"/>
                  </a:lnTo>
                  <a:lnTo>
                    <a:pt x="3163697" y="1796414"/>
                  </a:lnTo>
                  <a:lnTo>
                    <a:pt x="3167253" y="1810448"/>
                  </a:lnTo>
                  <a:lnTo>
                    <a:pt x="3169411" y="1826653"/>
                  </a:lnTo>
                  <a:lnTo>
                    <a:pt x="3173729" y="1845373"/>
                  </a:lnTo>
                  <a:lnTo>
                    <a:pt x="3179063" y="1861578"/>
                  </a:lnTo>
                  <a:lnTo>
                    <a:pt x="3183381" y="1872373"/>
                  </a:lnTo>
                  <a:lnTo>
                    <a:pt x="3188843" y="1877060"/>
                  </a:lnTo>
                  <a:lnTo>
                    <a:pt x="3207511" y="1869135"/>
                  </a:lnTo>
                  <a:lnTo>
                    <a:pt x="3219450" y="1858340"/>
                  </a:lnTo>
                  <a:lnTo>
                    <a:pt x="3238119" y="1845373"/>
                  </a:lnTo>
                  <a:lnTo>
                    <a:pt x="3260089" y="1828812"/>
                  </a:lnTo>
                  <a:lnTo>
                    <a:pt x="3284220" y="1812620"/>
                  </a:lnTo>
                  <a:lnTo>
                    <a:pt x="3310508" y="1797494"/>
                  </a:lnTo>
                  <a:lnTo>
                    <a:pt x="3331082" y="1784540"/>
                  </a:lnTo>
                  <a:lnTo>
                    <a:pt x="3347593" y="1774456"/>
                  </a:lnTo>
                  <a:lnTo>
                    <a:pt x="3363086" y="1766900"/>
                  </a:lnTo>
                  <a:lnTo>
                    <a:pt x="3377056" y="1759331"/>
                  </a:lnTo>
                  <a:lnTo>
                    <a:pt x="3390392" y="1751774"/>
                  </a:lnTo>
                  <a:lnTo>
                    <a:pt x="3407029" y="1744218"/>
                  </a:lnTo>
                  <a:lnTo>
                    <a:pt x="3426840" y="1734489"/>
                  </a:lnTo>
                  <a:lnTo>
                    <a:pt x="3446272" y="1723694"/>
                  </a:lnTo>
                  <a:lnTo>
                    <a:pt x="3464940" y="1713979"/>
                  </a:lnTo>
                  <a:lnTo>
                    <a:pt x="3480054" y="1703895"/>
                  </a:lnTo>
                  <a:lnTo>
                    <a:pt x="3493388" y="1696694"/>
                  </a:lnTo>
                  <a:lnTo>
                    <a:pt x="3502025" y="1692021"/>
                  </a:lnTo>
                </a:path>
                <a:path w="3502025" h="2120265">
                  <a:moveTo>
                    <a:pt x="3064255" y="1991893"/>
                  </a:moveTo>
                  <a:lnTo>
                    <a:pt x="3059556" y="1999449"/>
                  </a:lnTo>
                  <a:lnTo>
                    <a:pt x="3059556" y="1999449"/>
                  </a:lnTo>
                  <a:lnTo>
                    <a:pt x="3065399" y="2017814"/>
                  </a:lnTo>
                  <a:lnTo>
                    <a:pt x="3072892" y="2040496"/>
                  </a:lnTo>
                  <a:lnTo>
                    <a:pt x="3079369" y="2064613"/>
                  </a:lnTo>
                  <a:lnTo>
                    <a:pt x="3085210" y="2084412"/>
                  </a:lnTo>
                  <a:lnTo>
                    <a:pt x="3090545" y="2100249"/>
                  </a:lnTo>
                  <a:lnTo>
                    <a:pt x="3096005" y="2113572"/>
                  </a:lnTo>
                  <a:lnTo>
                    <a:pt x="3103499" y="2120049"/>
                  </a:lnTo>
                  <a:lnTo>
                    <a:pt x="3116453" y="2120049"/>
                  </a:lnTo>
                  <a:lnTo>
                    <a:pt x="3130930" y="2113572"/>
                  </a:lnTo>
                  <a:lnTo>
                    <a:pt x="3144901" y="2104936"/>
                  </a:lnTo>
                  <a:lnTo>
                    <a:pt x="3159379" y="2094128"/>
                  </a:lnTo>
                  <a:lnTo>
                    <a:pt x="3174746" y="2081898"/>
                  </a:lnTo>
                  <a:lnTo>
                    <a:pt x="3188843" y="2071090"/>
                  </a:lnTo>
                  <a:lnTo>
                    <a:pt x="3202178" y="2060295"/>
                  </a:lnTo>
                  <a:lnTo>
                    <a:pt x="3218306" y="2049500"/>
                  </a:lnTo>
                  <a:lnTo>
                    <a:pt x="3234944" y="2037613"/>
                  </a:lnTo>
                  <a:lnTo>
                    <a:pt x="3251454" y="2025370"/>
                  </a:lnTo>
                  <a:lnTo>
                    <a:pt x="3270250" y="2013496"/>
                  </a:lnTo>
                  <a:lnTo>
                    <a:pt x="3287522" y="2001608"/>
                  </a:lnTo>
                  <a:lnTo>
                    <a:pt x="3302634" y="1991893"/>
                  </a:lnTo>
                  <a:lnTo>
                    <a:pt x="3316985" y="1983257"/>
                  </a:lnTo>
                  <a:lnTo>
                    <a:pt x="3329178" y="1974253"/>
                  </a:lnTo>
                  <a:lnTo>
                    <a:pt x="3339973" y="1965617"/>
                  </a:lnTo>
                  <a:lnTo>
                    <a:pt x="3351149" y="1955888"/>
                  </a:lnTo>
                  <a:lnTo>
                    <a:pt x="3363086" y="1945817"/>
                  </a:lnTo>
                  <a:lnTo>
                    <a:pt x="3372738" y="1937169"/>
                  </a:lnTo>
                  <a:lnTo>
                    <a:pt x="3379597" y="193106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220825" y="1473199"/>
            <a:ext cx="4473575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includes </a:t>
            </a:r>
            <a:r>
              <a:rPr sz="1500" spc="-185" dirty="0">
                <a:latin typeface="Arial Black"/>
                <a:cs typeface="Arial Black"/>
              </a:rPr>
              <a:t>crocodiles, </a:t>
            </a:r>
            <a:r>
              <a:rPr sz="1500" spc="-165" dirty="0">
                <a:latin typeface="Arial Black"/>
                <a:cs typeface="Arial Black"/>
              </a:rPr>
              <a:t>alligators </a:t>
            </a:r>
            <a:r>
              <a:rPr sz="1500" spc="-160" dirty="0">
                <a:latin typeface="Arial Black"/>
                <a:cs typeface="Arial Black"/>
              </a:rPr>
              <a:t>and</a:t>
            </a:r>
            <a:r>
              <a:rPr sz="1500" spc="-35" dirty="0">
                <a:latin typeface="Arial Black"/>
                <a:cs typeface="Arial Black"/>
              </a:rPr>
              <a:t> </a:t>
            </a:r>
            <a:r>
              <a:rPr sz="1500" spc="-165" dirty="0">
                <a:latin typeface="Arial Black"/>
                <a:cs typeface="Arial Black"/>
              </a:rPr>
              <a:t>gharials.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5" dirty="0">
                <a:latin typeface="Arial Black"/>
                <a:cs typeface="Arial Black"/>
              </a:rPr>
              <a:t>Heart </a:t>
            </a:r>
            <a:r>
              <a:rPr sz="1500" spc="-170" dirty="0">
                <a:latin typeface="Arial Black"/>
                <a:cs typeface="Arial Black"/>
              </a:rPr>
              <a:t>is</a:t>
            </a:r>
            <a:r>
              <a:rPr sz="1500" spc="-90" dirty="0">
                <a:latin typeface="Arial Black"/>
                <a:cs typeface="Arial Black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fo</a:t>
            </a:r>
            <a:r>
              <a:rPr sz="1500" b="1" u="heavy" spc="-2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ur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-chambered.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Teeth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present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90" dirty="0">
                <a:latin typeface="Arial Black"/>
                <a:cs typeface="Arial Black"/>
              </a:rPr>
              <a:t>ar</a:t>
            </a:r>
            <a:r>
              <a:rPr sz="1500" u="heavy" spc="-19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e</a:t>
            </a:r>
            <a:r>
              <a:rPr sz="1500" spc="-190" dirty="0">
                <a:latin typeface="Arial Black"/>
                <a:cs typeface="Arial Black"/>
              </a:rPr>
              <a:t> </a:t>
            </a:r>
            <a:r>
              <a:rPr sz="1500" spc="-175" dirty="0">
                <a:latin typeface="Arial Black"/>
                <a:cs typeface="Arial Black"/>
              </a:rPr>
              <a:t>used </a:t>
            </a:r>
            <a:r>
              <a:rPr sz="1500" spc="-125" dirty="0">
                <a:latin typeface="Arial Black"/>
                <a:cs typeface="Arial Black"/>
              </a:rPr>
              <a:t>for </a:t>
            </a:r>
            <a:r>
              <a:rPr sz="1500" spc="-140" dirty="0">
                <a:latin typeface="Arial Black"/>
                <a:cs typeface="Arial Black"/>
              </a:rPr>
              <a:t>holding </a:t>
            </a:r>
            <a:r>
              <a:rPr sz="1500" spc="-170" dirty="0">
                <a:latin typeface="Arial Black"/>
                <a:cs typeface="Arial Black"/>
              </a:rPr>
              <a:t>the</a:t>
            </a:r>
            <a:r>
              <a:rPr sz="1500" spc="-60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prey.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Diaphragm </a:t>
            </a:r>
            <a:r>
              <a:rPr sz="1500" spc="-185" dirty="0">
                <a:latin typeface="Arial Black"/>
                <a:cs typeface="Arial Black"/>
              </a:rPr>
              <a:t>like </a:t>
            </a:r>
            <a:r>
              <a:rPr sz="1500" spc="-200" dirty="0">
                <a:latin typeface="Arial Black"/>
                <a:cs typeface="Arial Black"/>
              </a:rPr>
              <a:t>muscle </a:t>
            </a:r>
            <a:r>
              <a:rPr sz="1500" spc="-170" dirty="0">
                <a:latin typeface="Arial Black"/>
                <a:cs typeface="Arial Black"/>
              </a:rPr>
              <a:t>is</a:t>
            </a:r>
            <a:r>
              <a:rPr sz="1500" spc="-150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present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2913" y="774134"/>
            <a:ext cx="1897380" cy="616585"/>
            <a:chOff x="1212913" y="774134"/>
            <a:chExt cx="1897380" cy="616585"/>
          </a:xfrm>
        </p:grpSpPr>
        <p:sp>
          <p:nvSpPr>
            <p:cNvPr id="5" name="object 5"/>
            <p:cNvSpPr/>
            <p:nvPr/>
          </p:nvSpPr>
          <p:spPr>
            <a:xfrm>
              <a:off x="1234421" y="774134"/>
              <a:ext cx="187531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4751" y="792479"/>
              <a:ext cx="1448561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765300" cy="475615"/>
            </a:xfrm>
            <a:custGeom>
              <a:avLst/>
              <a:gdLst/>
              <a:ahLst/>
              <a:cxnLst/>
              <a:rect l="l" t="t" r="r" b="b"/>
              <a:pathLst>
                <a:path w="1765300" h="475615">
                  <a:moveTo>
                    <a:pt x="176479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85544" y="475488"/>
                  </a:lnTo>
                  <a:lnTo>
                    <a:pt x="1764792" y="396239"/>
                  </a:lnTo>
                  <a:lnTo>
                    <a:pt x="17647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0321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1765300" cy="475615"/>
            </a:xfrm>
            <a:custGeom>
              <a:avLst/>
              <a:gdLst/>
              <a:ahLst/>
              <a:cxnLst/>
              <a:rect l="l" t="t" r="r" b="b"/>
              <a:pathLst>
                <a:path w="1765300" h="475615">
                  <a:moveTo>
                    <a:pt x="1685544" y="475488"/>
                  </a:moveTo>
                  <a:lnTo>
                    <a:pt x="1701419" y="412114"/>
                  </a:lnTo>
                  <a:lnTo>
                    <a:pt x="1764792" y="396239"/>
                  </a:lnTo>
                  <a:lnTo>
                    <a:pt x="168554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764792" y="0"/>
                  </a:lnTo>
                  <a:lnTo>
                    <a:pt x="176479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57274" y="840104"/>
            <a:ext cx="10788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Crocodilia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6784" y="2849879"/>
            <a:ext cx="2987040" cy="1990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46647" y="2859023"/>
            <a:ext cx="2983992" cy="19933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27832" y="2859023"/>
            <a:ext cx="2651760" cy="19933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03423" y="1717039"/>
            <a:ext cx="781685" cy="41275"/>
          </a:xfrm>
          <a:custGeom>
            <a:avLst/>
            <a:gdLst/>
            <a:ahLst/>
            <a:cxnLst/>
            <a:rect l="l" t="t" r="r" b="b"/>
            <a:pathLst>
              <a:path w="781685" h="41275">
                <a:moveTo>
                  <a:pt x="0" y="0"/>
                </a:moveTo>
                <a:lnTo>
                  <a:pt x="13334" y="8636"/>
                </a:lnTo>
                <a:lnTo>
                  <a:pt x="26288" y="16129"/>
                </a:lnTo>
                <a:lnTo>
                  <a:pt x="39243" y="24764"/>
                </a:lnTo>
                <a:lnTo>
                  <a:pt x="53720" y="32385"/>
                </a:lnTo>
                <a:lnTo>
                  <a:pt x="69214" y="38862"/>
                </a:lnTo>
                <a:lnTo>
                  <a:pt x="86487" y="41021"/>
                </a:lnTo>
                <a:lnTo>
                  <a:pt x="107314" y="38862"/>
                </a:lnTo>
                <a:lnTo>
                  <a:pt x="127126" y="34544"/>
                </a:lnTo>
                <a:lnTo>
                  <a:pt x="145795" y="29463"/>
                </a:lnTo>
                <a:lnTo>
                  <a:pt x="164211" y="24764"/>
                </a:lnTo>
                <a:lnTo>
                  <a:pt x="184023" y="21589"/>
                </a:lnTo>
                <a:lnTo>
                  <a:pt x="207009" y="19431"/>
                </a:lnTo>
                <a:lnTo>
                  <a:pt x="227964" y="18287"/>
                </a:lnTo>
                <a:lnTo>
                  <a:pt x="246633" y="18287"/>
                </a:lnTo>
                <a:lnTo>
                  <a:pt x="261746" y="20447"/>
                </a:lnTo>
                <a:lnTo>
                  <a:pt x="276859" y="23749"/>
                </a:lnTo>
                <a:lnTo>
                  <a:pt x="293369" y="28067"/>
                </a:lnTo>
                <a:lnTo>
                  <a:pt x="312165" y="33400"/>
                </a:lnTo>
                <a:lnTo>
                  <a:pt x="329819" y="37719"/>
                </a:lnTo>
                <a:lnTo>
                  <a:pt x="347090" y="39878"/>
                </a:lnTo>
                <a:lnTo>
                  <a:pt x="364744" y="41021"/>
                </a:lnTo>
                <a:lnTo>
                  <a:pt x="364744" y="41021"/>
                </a:lnTo>
                <a:lnTo>
                  <a:pt x="382015" y="38862"/>
                </a:lnTo>
                <a:lnTo>
                  <a:pt x="400684" y="33400"/>
                </a:lnTo>
                <a:lnTo>
                  <a:pt x="418338" y="28067"/>
                </a:lnTo>
                <a:lnTo>
                  <a:pt x="436752" y="21589"/>
                </a:lnTo>
                <a:lnTo>
                  <a:pt x="455421" y="15112"/>
                </a:lnTo>
                <a:lnTo>
                  <a:pt x="475233" y="10795"/>
                </a:lnTo>
                <a:lnTo>
                  <a:pt x="496062" y="9651"/>
                </a:lnTo>
                <a:lnTo>
                  <a:pt x="517017" y="11811"/>
                </a:lnTo>
                <a:lnTo>
                  <a:pt x="536448" y="16129"/>
                </a:lnTo>
                <a:lnTo>
                  <a:pt x="555117" y="20447"/>
                </a:lnTo>
                <a:lnTo>
                  <a:pt x="574928" y="23749"/>
                </a:lnTo>
                <a:lnTo>
                  <a:pt x="595502" y="24764"/>
                </a:lnTo>
                <a:lnTo>
                  <a:pt x="614171" y="23749"/>
                </a:lnTo>
                <a:lnTo>
                  <a:pt x="631825" y="21589"/>
                </a:lnTo>
                <a:lnTo>
                  <a:pt x="648081" y="18287"/>
                </a:lnTo>
                <a:lnTo>
                  <a:pt x="664590" y="15112"/>
                </a:lnTo>
                <a:lnTo>
                  <a:pt x="682244" y="10795"/>
                </a:lnTo>
                <a:lnTo>
                  <a:pt x="699896" y="8636"/>
                </a:lnTo>
                <a:lnTo>
                  <a:pt x="717169" y="9651"/>
                </a:lnTo>
                <a:lnTo>
                  <a:pt x="735838" y="10795"/>
                </a:lnTo>
                <a:lnTo>
                  <a:pt x="754252" y="11811"/>
                </a:lnTo>
                <a:lnTo>
                  <a:pt x="770763" y="11811"/>
                </a:lnTo>
                <a:lnTo>
                  <a:pt x="781558" y="1181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3458336" y="1699894"/>
            <a:ext cx="735330" cy="84455"/>
            <a:chOff x="3458336" y="1699894"/>
            <a:chExt cx="735330" cy="84455"/>
          </a:xfrm>
        </p:grpSpPr>
        <p:sp>
          <p:nvSpPr>
            <p:cNvPr id="16" name="object 16"/>
            <p:cNvSpPr/>
            <p:nvPr/>
          </p:nvSpPr>
          <p:spPr>
            <a:xfrm>
              <a:off x="3467861" y="1728850"/>
              <a:ext cx="707390" cy="45720"/>
            </a:xfrm>
            <a:custGeom>
              <a:avLst/>
              <a:gdLst/>
              <a:ahLst/>
              <a:cxnLst/>
              <a:rect l="l" t="t" r="r" b="b"/>
              <a:pathLst>
                <a:path w="707389" h="45719">
                  <a:moveTo>
                    <a:pt x="0" y="1143"/>
                  </a:moveTo>
                  <a:lnTo>
                    <a:pt x="14477" y="10795"/>
                  </a:lnTo>
                  <a:lnTo>
                    <a:pt x="27432" y="18669"/>
                  </a:lnTo>
                  <a:lnTo>
                    <a:pt x="41783" y="28067"/>
                  </a:lnTo>
                  <a:lnTo>
                    <a:pt x="55879" y="38226"/>
                  </a:lnTo>
                  <a:lnTo>
                    <a:pt x="70230" y="43561"/>
                  </a:lnTo>
                  <a:lnTo>
                    <a:pt x="86487" y="45720"/>
                  </a:lnTo>
                  <a:lnTo>
                    <a:pt x="86487" y="45720"/>
                  </a:lnTo>
                  <a:lnTo>
                    <a:pt x="101853" y="43561"/>
                  </a:lnTo>
                  <a:lnTo>
                    <a:pt x="117348" y="38862"/>
                  </a:lnTo>
                  <a:lnTo>
                    <a:pt x="132461" y="32765"/>
                  </a:lnTo>
                  <a:lnTo>
                    <a:pt x="149098" y="25908"/>
                  </a:lnTo>
                  <a:lnTo>
                    <a:pt x="167766" y="19812"/>
                  </a:lnTo>
                  <a:lnTo>
                    <a:pt x="188340" y="14097"/>
                  </a:lnTo>
                  <a:lnTo>
                    <a:pt x="208152" y="11937"/>
                  </a:lnTo>
                  <a:lnTo>
                    <a:pt x="228980" y="10795"/>
                  </a:lnTo>
                  <a:lnTo>
                    <a:pt x="249936" y="11937"/>
                  </a:lnTo>
                  <a:lnTo>
                    <a:pt x="268224" y="14097"/>
                  </a:lnTo>
                  <a:lnTo>
                    <a:pt x="285876" y="17652"/>
                  </a:lnTo>
                  <a:lnTo>
                    <a:pt x="302387" y="21589"/>
                  </a:lnTo>
                  <a:lnTo>
                    <a:pt x="319659" y="27050"/>
                  </a:lnTo>
                  <a:lnTo>
                    <a:pt x="338454" y="31750"/>
                  </a:lnTo>
                  <a:lnTo>
                    <a:pt x="357124" y="33909"/>
                  </a:lnTo>
                  <a:lnTo>
                    <a:pt x="375920" y="33909"/>
                  </a:lnTo>
                  <a:lnTo>
                    <a:pt x="392049" y="31750"/>
                  </a:lnTo>
                  <a:lnTo>
                    <a:pt x="407542" y="27050"/>
                  </a:lnTo>
                  <a:lnTo>
                    <a:pt x="425196" y="21589"/>
                  </a:lnTo>
                  <a:lnTo>
                    <a:pt x="443611" y="17652"/>
                  </a:lnTo>
                  <a:lnTo>
                    <a:pt x="463296" y="12953"/>
                  </a:lnTo>
                  <a:lnTo>
                    <a:pt x="480949" y="9778"/>
                  </a:lnTo>
                  <a:lnTo>
                    <a:pt x="499363" y="7620"/>
                  </a:lnTo>
                  <a:lnTo>
                    <a:pt x="519175" y="7620"/>
                  </a:lnTo>
                  <a:lnTo>
                    <a:pt x="540765" y="8636"/>
                  </a:lnTo>
                  <a:lnTo>
                    <a:pt x="565276" y="10795"/>
                  </a:lnTo>
                  <a:lnTo>
                    <a:pt x="587883" y="12953"/>
                  </a:lnTo>
                  <a:lnTo>
                    <a:pt x="612013" y="15112"/>
                  </a:lnTo>
                  <a:lnTo>
                    <a:pt x="636524" y="14097"/>
                  </a:lnTo>
                  <a:lnTo>
                    <a:pt x="660273" y="11937"/>
                  </a:lnTo>
                  <a:lnTo>
                    <a:pt x="681101" y="7620"/>
                  </a:lnTo>
                  <a:lnTo>
                    <a:pt x="697357" y="3301"/>
                  </a:lnTo>
                  <a:lnTo>
                    <a:pt x="707389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93666" y="170941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4603369" y="1736470"/>
            <a:ext cx="666750" cy="45085"/>
          </a:xfrm>
          <a:custGeom>
            <a:avLst/>
            <a:gdLst/>
            <a:ahLst/>
            <a:cxnLst/>
            <a:rect l="l" t="t" r="r" b="b"/>
            <a:pathLst>
              <a:path w="666750" h="45085">
                <a:moveTo>
                  <a:pt x="22986" y="21589"/>
                </a:moveTo>
                <a:lnTo>
                  <a:pt x="22986" y="21589"/>
                </a:lnTo>
                <a:lnTo>
                  <a:pt x="0" y="6476"/>
                </a:lnTo>
                <a:lnTo>
                  <a:pt x="9651" y="4317"/>
                </a:lnTo>
                <a:lnTo>
                  <a:pt x="22986" y="12953"/>
                </a:lnTo>
                <a:lnTo>
                  <a:pt x="38480" y="24129"/>
                </a:lnTo>
                <a:lnTo>
                  <a:pt x="55752" y="33781"/>
                </a:lnTo>
                <a:lnTo>
                  <a:pt x="76707" y="41401"/>
                </a:lnTo>
                <a:lnTo>
                  <a:pt x="95376" y="44576"/>
                </a:lnTo>
                <a:lnTo>
                  <a:pt x="111505" y="43561"/>
                </a:lnTo>
                <a:lnTo>
                  <a:pt x="128142" y="38100"/>
                </a:lnTo>
                <a:lnTo>
                  <a:pt x="144652" y="31241"/>
                </a:lnTo>
                <a:lnTo>
                  <a:pt x="161925" y="24129"/>
                </a:lnTo>
                <a:lnTo>
                  <a:pt x="181736" y="17272"/>
                </a:lnTo>
                <a:lnTo>
                  <a:pt x="200532" y="11049"/>
                </a:lnTo>
                <a:lnTo>
                  <a:pt x="218820" y="5333"/>
                </a:lnTo>
                <a:lnTo>
                  <a:pt x="237616" y="3175"/>
                </a:lnTo>
                <a:lnTo>
                  <a:pt x="256285" y="3175"/>
                </a:lnTo>
                <a:lnTo>
                  <a:pt x="274700" y="4317"/>
                </a:lnTo>
                <a:lnTo>
                  <a:pt x="293369" y="7492"/>
                </a:lnTo>
                <a:lnTo>
                  <a:pt x="312038" y="12953"/>
                </a:lnTo>
                <a:lnTo>
                  <a:pt x="330834" y="18287"/>
                </a:lnTo>
                <a:lnTo>
                  <a:pt x="352425" y="24129"/>
                </a:lnTo>
                <a:lnTo>
                  <a:pt x="376554" y="26924"/>
                </a:lnTo>
                <a:lnTo>
                  <a:pt x="399541" y="26924"/>
                </a:lnTo>
                <a:lnTo>
                  <a:pt x="421513" y="24129"/>
                </a:lnTo>
                <a:lnTo>
                  <a:pt x="441325" y="19430"/>
                </a:lnTo>
                <a:lnTo>
                  <a:pt x="441325" y="19430"/>
                </a:lnTo>
                <a:lnTo>
                  <a:pt x="458977" y="12953"/>
                </a:lnTo>
                <a:lnTo>
                  <a:pt x="474090" y="5333"/>
                </a:lnTo>
                <a:lnTo>
                  <a:pt x="488188" y="2158"/>
                </a:lnTo>
                <a:lnTo>
                  <a:pt x="503554" y="0"/>
                </a:lnTo>
                <a:lnTo>
                  <a:pt x="519810" y="0"/>
                </a:lnTo>
                <a:lnTo>
                  <a:pt x="519810" y="0"/>
                </a:lnTo>
                <a:lnTo>
                  <a:pt x="538479" y="4317"/>
                </a:lnTo>
                <a:lnTo>
                  <a:pt x="557276" y="10032"/>
                </a:lnTo>
                <a:lnTo>
                  <a:pt x="573404" y="17272"/>
                </a:lnTo>
                <a:lnTo>
                  <a:pt x="591057" y="24129"/>
                </a:lnTo>
                <a:lnTo>
                  <a:pt x="608710" y="29463"/>
                </a:lnTo>
                <a:lnTo>
                  <a:pt x="626363" y="32765"/>
                </a:lnTo>
                <a:lnTo>
                  <a:pt x="644016" y="33781"/>
                </a:lnTo>
                <a:lnTo>
                  <a:pt x="644016" y="33781"/>
                </a:lnTo>
                <a:lnTo>
                  <a:pt x="657986" y="31241"/>
                </a:lnTo>
                <a:lnTo>
                  <a:pt x="666750" y="2946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891408" y="896365"/>
            <a:ext cx="799465" cy="640080"/>
            <a:chOff x="2891408" y="896365"/>
            <a:chExt cx="799465" cy="640080"/>
          </a:xfrm>
        </p:grpSpPr>
        <p:sp>
          <p:nvSpPr>
            <p:cNvPr id="20" name="object 20"/>
            <p:cNvSpPr/>
            <p:nvPr/>
          </p:nvSpPr>
          <p:spPr>
            <a:xfrm>
              <a:off x="3067176" y="948054"/>
              <a:ext cx="295910" cy="153035"/>
            </a:xfrm>
            <a:custGeom>
              <a:avLst/>
              <a:gdLst/>
              <a:ahLst/>
              <a:cxnLst/>
              <a:rect l="l" t="t" r="r" b="b"/>
              <a:pathLst>
                <a:path w="295910" h="153034">
                  <a:moveTo>
                    <a:pt x="0" y="92456"/>
                  </a:moveTo>
                  <a:lnTo>
                    <a:pt x="0" y="92456"/>
                  </a:lnTo>
                  <a:lnTo>
                    <a:pt x="4318" y="107569"/>
                  </a:lnTo>
                  <a:lnTo>
                    <a:pt x="6858" y="123063"/>
                  </a:lnTo>
                  <a:lnTo>
                    <a:pt x="10160" y="136779"/>
                  </a:lnTo>
                  <a:lnTo>
                    <a:pt x="14478" y="147574"/>
                  </a:lnTo>
                  <a:lnTo>
                    <a:pt x="20955" y="152908"/>
                  </a:lnTo>
                  <a:lnTo>
                    <a:pt x="20955" y="152908"/>
                  </a:lnTo>
                  <a:lnTo>
                    <a:pt x="32766" y="151892"/>
                  </a:lnTo>
                  <a:lnTo>
                    <a:pt x="48260" y="144272"/>
                  </a:lnTo>
                  <a:lnTo>
                    <a:pt x="67056" y="132842"/>
                  </a:lnTo>
                  <a:lnTo>
                    <a:pt x="90043" y="117348"/>
                  </a:lnTo>
                  <a:lnTo>
                    <a:pt x="113792" y="102235"/>
                  </a:lnTo>
                  <a:lnTo>
                    <a:pt x="134620" y="89281"/>
                  </a:lnTo>
                  <a:lnTo>
                    <a:pt x="155575" y="78105"/>
                  </a:lnTo>
                  <a:lnTo>
                    <a:pt x="175387" y="68326"/>
                  </a:lnTo>
                  <a:lnTo>
                    <a:pt x="194056" y="58674"/>
                  </a:lnTo>
                  <a:lnTo>
                    <a:pt x="211709" y="48895"/>
                  </a:lnTo>
                  <a:lnTo>
                    <a:pt x="225806" y="40259"/>
                  </a:lnTo>
                  <a:lnTo>
                    <a:pt x="240157" y="31623"/>
                  </a:lnTo>
                  <a:lnTo>
                    <a:pt x="255270" y="22606"/>
                  </a:lnTo>
                  <a:lnTo>
                    <a:pt x="270383" y="13970"/>
                  </a:lnTo>
                  <a:lnTo>
                    <a:pt x="284861" y="6477"/>
                  </a:lnTo>
                  <a:lnTo>
                    <a:pt x="295910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381501" y="94983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891408" y="1306829"/>
              <a:ext cx="292608" cy="22923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39515" y="896365"/>
              <a:ext cx="451357" cy="44564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5359146" y="710564"/>
            <a:ext cx="3121025" cy="1993900"/>
            <a:chOff x="5359146" y="710564"/>
            <a:chExt cx="3121025" cy="1993900"/>
          </a:xfrm>
        </p:grpSpPr>
        <p:sp>
          <p:nvSpPr>
            <p:cNvPr id="25" name="object 25"/>
            <p:cNvSpPr/>
            <p:nvPr/>
          </p:nvSpPr>
          <p:spPr>
            <a:xfrm>
              <a:off x="6504305" y="710564"/>
              <a:ext cx="1213612" cy="72936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359146" y="1081785"/>
              <a:ext cx="1559559" cy="134848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291070" y="1816734"/>
              <a:ext cx="784225" cy="440055"/>
            </a:xfrm>
            <a:custGeom>
              <a:avLst/>
              <a:gdLst/>
              <a:ahLst/>
              <a:cxnLst/>
              <a:rect l="l" t="t" r="r" b="b"/>
              <a:pathLst>
                <a:path w="784225" h="440055">
                  <a:moveTo>
                    <a:pt x="12953" y="0"/>
                  </a:moveTo>
                  <a:lnTo>
                    <a:pt x="12953" y="0"/>
                  </a:lnTo>
                  <a:lnTo>
                    <a:pt x="24129" y="2159"/>
                  </a:lnTo>
                  <a:lnTo>
                    <a:pt x="35305" y="4699"/>
                  </a:lnTo>
                  <a:lnTo>
                    <a:pt x="43941" y="7874"/>
                  </a:lnTo>
                  <a:lnTo>
                    <a:pt x="52577" y="10033"/>
                  </a:lnTo>
                  <a:lnTo>
                    <a:pt x="60198" y="12191"/>
                  </a:lnTo>
                  <a:lnTo>
                    <a:pt x="68072" y="15493"/>
                  </a:lnTo>
                  <a:lnTo>
                    <a:pt x="83184" y="18668"/>
                  </a:lnTo>
                  <a:lnTo>
                    <a:pt x="92201" y="20827"/>
                  </a:lnTo>
                  <a:lnTo>
                    <a:pt x="100837" y="21971"/>
                  </a:lnTo>
                  <a:lnTo>
                    <a:pt x="110871" y="22987"/>
                  </a:lnTo>
                  <a:lnTo>
                    <a:pt x="120650" y="24129"/>
                  </a:lnTo>
                  <a:lnTo>
                    <a:pt x="130301" y="26288"/>
                  </a:lnTo>
                  <a:lnTo>
                    <a:pt x="140080" y="28448"/>
                  </a:lnTo>
                  <a:lnTo>
                    <a:pt x="150113" y="31623"/>
                  </a:lnTo>
                  <a:lnTo>
                    <a:pt x="159893" y="33781"/>
                  </a:lnTo>
                  <a:lnTo>
                    <a:pt x="169545" y="34925"/>
                  </a:lnTo>
                  <a:lnTo>
                    <a:pt x="180721" y="35940"/>
                  </a:lnTo>
                  <a:lnTo>
                    <a:pt x="191897" y="37084"/>
                  </a:lnTo>
                  <a:lnTo>
                    <a:pt x="201675" y="38480"/>
                  </a:lnTo>
                  <a:lnTo>
                    <a:pt x="212471" y="41401"/>
                  </a:lnTo>
                  <a:lnTo>
                    <a:pt x="221487" y="47116"/>
                  </a:lnTo>
                  <a:lnTo>
                    <a:pt x="230124" y="51053"/>
                  </a:lnTo>
                  <a:lnTo>
                    <a:pt x="239775" y="53212"/>
                  </a:lnTo>
                  <a:lnTo>
                    <a:pt x="249808" y="54355"/>
                  </a:lnTo>
                  <a:lnTo>
                    <a:pt x="259587" y="56896"/>
                  </a:lnTo>
                  <a:lnTo>
                    <a:pt x="269366" y="58674"/>
                  </a:lnTo>
                  <a:lnTo>
                    <a:pt x="280415" y="62229"/>
                  </a:lnTo>
                  <a:lnTo>
                    <a:pt x="291210" y="65531"/>
                  </a:lnTo>
                  <a:lnTo>
                    <a:pt x="304546" y="68325"/>
                  </a:lnTo>
                  <a:lnTo>
                    <a:pt x="316483" y="71627"/>
                  </a:lnTo>
                  <a:lnTo>
                    <a:pt x="328295" y="75184"/>
                  </a:lnTo>
                  <a:lnTo>
                    <a:pt x="340613" y="76962"/>
                  </a:lnTo>
                  <a:lnTo>
                    <a:pt x="352805" y="80644"/>
                  </a:lnTo>
                  <a:lnTo>
                    <a:pt x="364744" y="83819"/>
                  </a:lnTo>
                  <a:lnTo>
                    <a:pt x="378078" y="87756"/>
                  </a:lnTo>
                  <a:lnTo>
                    <a:pt x="393191" y="92456"/>
                  </a:lnTo>
                  <a:lnTo>
                    <a:pt x="407543" y="95376"/>
                  </a:lnTo>
                  <a:lnTo>
                    <a:pt x="420497" y="98932"/>
                  </a:lnTo>
                  <a:lnTo>
                    <a:pt x="434848" y="101091"/>
                  </a:lnTo>
                  <a:lnTo>
                    <a:pt x="447928" y="104393"/>
                  </a:lnTo>
                  <a:lnTo>
                    <a:pt x="459739" y="107568"/>
                  </a:lnTo>
                  <a:lnTo>
                    <a:pt x="473075" y="110870"/>
                  </a:lnTo>
                  <a:lnTo>
                    <a:pt x="487045" y="114045"/>
                  </a:lnTo>
                  <a:lnTo>
                    <a:pt x="500379" y="117728"/>
                  </a:lnTo>
                  <a:lnTo>
                    <a:pt x="513333" y="119506"/>
                  </a:lnTo>
                  <a:lnTo>
                    <a:pt x="526669" y="123825"/>
                  </a:lnTo>
                  <a:lnTo>
                    <a:pt x="539623" y="129158"/>
                  </a:lnTo>
                  <a:lnTo>
                    <a:pt x="551941" y="133476"/>
                  </a:lnTo>
                  <a:lnTo>
                    <a:pt x="562736" y="137159"/>
                  </a:lnTo>
                  <a:lnTo>
                    <a:pt x="573912" y="138937"/>
                  </a:lnTo>
                  <a:lnTo>
                    <a:pt x="584707" y="139953"/>
                  </a:lnTo>
                  <a:lnTo>
                    <a:pt x="595883" y="142494"/>
                  </a:lnTo>
                  <a:lnTo>
                    <a:pt x="608837" y="144652"/>
                  </a:lnTo>
                  <a:lnTo>
                    <a:pt x="622046" y="148589"/>
                  </a:lnTo>
                  <a:lnTo>
                    <a:pt x="633983" y="153288"/>
                  </a:lnTo>
                  <a:lnTo>
                    <a:pt x="644778" y="156590"/>
                  </a:lnTo>
                  <a:lnTo>
                    <a:pt x="654811" y="158750"/>
                  </a:lnTo>
                  <a:lnTo>
                    <a:pt x="662431" y="161925"/>
                  </a:lnTo>
                  <a:lnTo>
                    <a:pt x="672083" y="165226"/>
                  </a:lnTo>
                  <a:lnTo>
                    <a:pt x="681862" y="168401"/>
                  </a:lnTo>
                  <a:lnTo>
                    <a:pt x="691896" y="170561"/>
                  </a:lnTo>
                  <a:lnTo>
                    <a:pt x="702055" y="172719"/>
                  </a:lnTo>
                  <a:lnTo>
                    <a:pt x="709549" y="175259"/>
                  </a:lnTo>
                  <a:lnTo>
                    <a:pt x="725804" y="177037"/>
                  </a:lnTo>
                  <a:lnTo>
                    <a:pt x="741299" y="181356"/>
                  </a:lnTo>
                  <a:lnTo>
                    <a:pt x="749173" y="185038"/>
                  </a:lnTo>
                  <a:lnTo>
                    <a:pt x="761110" y="188975"/>
                  </a:lnTo>
                  <a:lnTo>
                    <a:pt x="768603" y="192531"/>
                  </a:lnTo>
                  <a:lnTo>
                    <a:pt x="777621" y="196850"/>
                  </a:lnTo>
                  <a:lnTo>
                    <a:pt x="783716" y="200151"/>
                  </a:lnTo>
                  <a:lnTo>
                    <a:pt x="783716" y="200151"/>
                  </a:lnTo>
                  <a:lnTo>
                    <a:pt x="769747" y="209803"/>
                  </a:lnTo>
                  <a:lnTo>
                    <a:pt x="756411" y="204469"/>
                  </a:lnTo>
                </a:path>
                <a:path w="784225" h="440055">
                  <a:moveTo>
                    <a:pt x="708532" y="197993"/>
                  </a:moveTo>
                  <a:lnTo>
                    <a:pt x="708532" y="197993"/>
                  </a:lnTo>
                  <a:lnTo>
                    <a:pt x="717169" y="195833"/>
                  </a:lnTo>
                  <a:lnTo>
                    <a:pt x="717169" y="195833"/>
                  </a:lnTo>
                  <a:lnTo>
                    <a:pt x="731520" y="199008"/>
                  </a:lnTo>
                  <a:lnTo>
                    <a:pt x="746632" y="202311"/>
                  </a:lnTo>
                  <a:lnTo>
                    <a:pt x="754252" y="204469"/>
                  </a:lnTo>
                  <a:lnTo>
                    <a:pt x="762126" y="208787"/>
                  </a:lnTo>
                  <a:lnTo>
                    <a:pt x="769747" y="214121"/>
                  </a:lnTo>
                  <a:lnTo>
                    <a:pt x="775080" y="219582"/>
                  </a:lnTo>
                  <a:lnTo>
                    <a:pt x="780923" y="227456"/>
                  </a:lnTo>
                  <a:lnTo>
                    <a:pt x="780923" y="227456"/>
                  </a:lnTo>
                  <a:lnTo>
                    <a:pt x="9016" y="439927"/>
                  </a:lnTo>
                  <a:lnTo>
                    <a:pt x="0" y="43878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745476" y="238366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754366" y="2337942"/>
              <a:ext cx="716280" cy="356870"/>
            </a:xfrm>
            <a:custGeom>
              <a:avLst/>
              <a:gdLst/>
              <a:ahLst/>
              <a:cxnLst/>
              <a:rect l="l" t="t" r="r" b="b"/>
              <a:pathLst>
                <a:path w="716279" h="356869">
                  <a:moveTo>
                    <a:pt x="0" y="46862"/>
                  </a:moveTo>
                  <a:lnTo>
                    <a:pt x="0" y="46862"/>
                  </a:lnTo>
                  <a:lnTo>
                    <a:pt x="12953" y="49022"/>
                  </a:lnTo>
                  <a:lnTo>
                    <a:pt x="26288" y="50037"/>
                  </a:lnTo>
                  <a:lnTo>
                    <a:pt x="41401" y="52578"/>
                  </a:lnTo>
                  <a:lnTo>
                    <a:pt x="59054" y="55499"/>
                  </a:lnTo>
                  <a:lnTo>
                    <a:pt x="76326" y="60198"/>
                  </a:lnTo>
                  <a:lnTo>
                    <a:pt x="92963" y="65531"/>
                  </a:lnTo>
                  <a:lnTo>
                    <a:pt x="109474" y="69850"/>
                  </a:lnTo>
                  <a:lnTo>
                    <a:pt x="124586" y="72008"/>
                  </a:lnTo>
                  <a:lnTo>
                    <a:pt x="140080" y="73151"/>
                  </a:lnTo>
                  <a:lnTo>
                    <a:pt x="155575" y="75311"/>
                  </a:lnTo>
                  <a:lnTo>
                    <a:pt x="169672" y="78486"/>
                  </a:lnTo>
                  <a:lnTo>
                    <a:pt x="184023" y="80644"/>
                  </a:lnTo>
                  <a:lnTo>
                    <a:pt x="196976" y="82804"/>
                  </a:lnTo>
                  <a:lnTo>
                    <a:pt x="211327" y="86106"/>
                  </a:lnTo>
                  <a:lnTo>
                    <a:pt x="223265" y="91439"/>
                  </a:lnTo>
                  <a:lnTo>
                    <a:pt x="236219" y="96900"/>
                  </a:lnTo>
                  <a:lnTo>
                    <a:pt x="249554" y="103758"/>
                  </a:lnTo>
                  <a:lnTo>
                    <a:pt x="264667" y="106553"/>
                  </a:lnTo>
                  <a:lnTo>
                    <a:pt x="281177" y="108712"/>
                  </a:lnTo>
                  <a:lnTo>
                    <a:pt x="296672" y="110870"/>
                  </a:lnTo>
                  <a:lnTo>
                    <a:pt x="314325" y="113411"/>
                  </a:lnTo>
                  <a:lnTo>
                    <a:pt x="329437" y="116331"/>
                  </a:lnTo>
                  <a:lnTo>
                    <a:pt x="344931" y="117348"/>
                  </a:lnTo>
                  <a:lnTo>
                    <a:pt x="357885" y="118491"/>
                  </a:lnTo>
                  <a:lnTo>
                    <a:pt x="371220" y="119887"/>
                  </a:lnTo>
                  <a:lnTo>
                    <a:pt x="384175" y="121031"/>
                  </a:lnTo>
                  <a:lnTo>
                    <a:pt x="396112" y="123189"/>
                  </a:lnTo>
                  <a:lnTo>
                    <a:pt x="410463" y="124968"/>
                  </a:lnTo>
                  <a:lnTo>
                    <a:pt x="423417" y="125983"/>
                  </a:lnTo>
                  <a:lnTo>
                    <a:pt x="436752" y="127126"/>
                  </a:lnTo>
                  <a:lnTo>
                    <a:pt x="449706" y="125983"/>
                  </a:lnTo>
                  <a:lnTo>
                    <a:pt x="460882" y="124968"/>
                  </a:lnTo>
                  <a:lnTo>
                    <a:pt x="472058" y="124968"/>
                  </a:lnTo>
                  <a:lnTo>
                    <a:pt x="483869" y="124968"/>
                  </a:lnTo>
                  <a:lnTo>
                    <a:pt x="496824" y="123825"/>
                  </a:lnTo>
                  <a:lnTo>
                    <a:pt x="508000" y="123825"/>
                  </a:lnTo>
                  <a:lnTo>
                    <a:pt x="518794" y="122047"/>
                  </a:lnTo>
                  <a:lnTo>
                    <a:pt x="528827" y="119887"/>
                  </a:lnTo>
                  <a:lnTo>
                    <a:pt x="537590" y="117348"/>
                  </a:lnTo>
                  <a:lnTo>
                    <a:pt x="546480" y="116331"/>
                  </a:lnTo>
                  <a:lnTo>
                    <a:pt x="558418" y="114554"/>
                  </a:lnTo>
                  <a:lnTo>
                    <a:pt x="568070" y="112394"/>
                  </a:lnTo>
                  <a:lnTo>
                    <a:pt x="573912" y="107695"/>
                  </a:lnTo>
                  <a:lnTo>
                    <a:pt x="574928" y="94742"/>
                  </a:lnTo>
                  <a:lnTo>
                    <a:pt x="577850" y="84962"/>
                  </a:lnTo>
                  <a:lnTo>
                    <a:pt x="580008" y="74168"/>
                  </a:lnTo>
                  <a:lnTo>
                    <a:pt x="584707" y="63373"/>
                  </a:lnTo>
                  <a:lnTo>
                    <a:pt x="587882" y="51562"/>
                  </a:lnTo>
                  <a:lnTo>
                    <a:pt x="587882" y="37083"/>
                  </a:lnTo>
                  <a:lnTo>
                    <a:pt x="591184" y="25273"/>
                  </a:lnTo>
                  <a:lnTo>
                    <a:pt x="596518" y="19812"/>
                  </a:lnTo>
                  <a:lnTo>
                    <a:pt x="603376" y="13335"/>
                  </a:lnTo>
                  <a:lnTo>
                    <a:pt x="609853" y="8000"/>
                  </a:lnTo>
                  <a:lnTo>
                    <a:pt x="621791" y="3301"/>
                  </a:lnTo>
                  <a:lnTo>
                    <a:pt x="629665" y="0"/>
                  </a:lnTo>
                  <a:lnTo>
                    <a:pt x="629665" y="0"/>
                  </a:lnTo>
                  <a:lnTo>
                    <a:pt x="636904" y="3301"/>
                  </a:lnTo>
                  <a:lnTo>
                    <a:pt x="648080" y="3301"/>
                  </a:lnTo>
                  <a:lnTo>
                    <a:pt x="658113" y="2158"/>
                  </a:lnTo>
                  <a:lnTo>
                    <a:pt x="668908" y="5461"/>
                  </a:lnTo>
                  <a:lnTo>
                    <a:pt x="680847" y="10160"/>
                  </a:lnTo>
                  <a:lnTo>
                    <a:pt x="688720" y="17653"/>
                  </a:lnTo>
                  <a:lnTo>
                    <a:pt x="691641" y="25273"/>
                  </a:lnTo>
                  <a:lnTo>
                    <a:pt x="695198" y="38226"/>
                  </a:lnTo>
                  <a:lnTo>
                    <a:pt x="699515" y="46862"/>
                  </a:lnTo>
                  <a:lnTo>
                    <a:pt x="680847" y="108712"/>
                  </a:lnTo>
                  <a:lnTo>
                    <a:pt x="681862" y="122047"/>
                  </a:lnTo>
                  <a:lnTo>
                    <a:pt x="683005" y="136779"/>
                  </a:lnTo>
                  <a:lnTo>
                    <a:pt x="687704" y="146938"/>
                  </a:lnTo>
                  <a:lnTo>
                    <a:pt x="699515" y="153035"/>
                  </a:lnTo>
                  <a:lnTo>
                    <a:pt x="705992" y="158750"/>
                  </a:lnTo>
                  <a:lnTo>
                    <a:pt x="712851" y="161670"/>
                  </a:lnTo>
                  <a:lnTo>
                    <a:pt x="716152" y="170687"/>
                  </a:lnTo>
                  <a:lnTo>
                    <a:pt x="716152" y="170687"/>
                  </a:lnTo>
                  <a:lnTo>
                    <a:pt x="81025" y="356488"/>
                  </a:lnTo>
                  <a:lnTo>
                    <a:pt x="95123" y="34353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/>
          <p:nvPr/>
        </p:nvSpPr>
        <p:spPr>
          <a:xfrm>
            <a:off x="3764026" y="698372"/>
            <a:ext cx="875157" cy="38404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745103" y="19142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691513" y="2384932"/>
            <a:ext cx="2694305" cy="127000"/>
            <a:chOff x="1691513" y="2384932"/>
            <a:chExt cx="2694305" cy="127000"/>
          </a:xfrm>
        </p:grpSpPr>
        <p:sp>
          <p:nvSpPr>
            <p:cNvPr id="33" name="object 33"/>
            <p:cNvSpPr/>
            <p:nvPr/>
          </p:nvSpPr>
          <p:spPr>
            <a:xfrm>
              <a:off x="1701038" y="2400299"/>
              <a:ext cx="2651760" cy="102235"/>
            </a:xfrm>
            <a:custGeom>
              <a:avLst/>
              <a:gdLst/>
              <a:ahLst/>
              <a:cxnLst/>
              <a:rect l="l" t="t" r="r" b="b"/>
              <a:pathLst>
                <a:path w="2651760" h="102235">
                  <a:moveTo>
                    <a:pt x="0" y="16129"/>
                  </a:moveTo>
                  <a:lnTo>
                    <a:pt x="9651" y="16129"/>
                  </a:lnTo>
                  <a:lnTo>
                    <a:pt x="26288" y="17272"/>
                  </a:lnTo>
                  <a:lnTo>
                    <a:pt x="46100" y="19431"/>
                  </a:lnTo>
                  <a:lnTo>
                    <a:pt x="66548" y="24765"/>
                  </a:lnTo>
                  <a:lnTo>
                    <a:pt x="86360" y="32385"/>
                  </a:lnTo>
                  <a:lnTo>
                    <a:pt x="104012" y="41401"/>
                  </a:lnTo>
                  <a:lnTo>
                    <a:pt x="120523" y="48513"/>
                  </a:lnTo>
                  <a:lnTo>
                    <a:pt x="136779" y="56134"/>
                  </a:lnTo>
                  <a:lnTo>
                    <a:pt x="153035" y="60832"/>
                  </a:lnTo>
                  <a:lnTo>
                    <a:pt x="170561" y="63626"/>
                  </a:lnTo>
                  <a:lnTo>
                    <a:pt x="187198" y="63626"/>
                  </a:lnTo>
                  <a:lnTo>
                    <a:pt x="202692" y="60832"/>
                  </a:lnTo>
                  <a:lnTo>
                    <a:pt x="216662" y="54991"/>
                  </a:lnTo>
                  <a:lnTo>
                    <a:pt x="231139" y="48513"/>
                  </a:lnTo>
                  <a:lnTo>
                    <a:pt x="249809" y="41401"/>
                  </a:lnTo>
                  <a:lnTo>
                    <a:pt x="272542" y="33400"/>
                  </a:lnTo>
                  <a:lnTo>
                    <a:pt x="295529" y="29082"/>
                  </a:lnTo>
                  <a:lnTo>
                    <a:pt x="316356" y="28067"/>
                  </a:lnTo>
                  <a:lnTo>
                    <a:pt x="338074" y="28067"/>
                  </a:lnTo>
                  <a:lnTo>
                    <a:pt x="338074" y="28067"/>
                  </a:lnTo>
                  <a:lnTo>
                    <a:pt x="362457" y="31242"/>
                  </a:lnTo>
                  <a:lnTo>
                    <a:pt x="385191" y="38862"/>
                  </a:lnTo>
                  <a:lnTo>
                    <a:pt x="407543" y="46355"/>
                  </a:lnTo>
                  <a:lnTo>
                    <a:pt x="430149" y="56134"/>
                  </a:lnTo>
                  <a:lnTo>
                    <a:pt x="454279" y="64769"/>
                  </a:lnTo>
                  <a:lnTo>
                    <a:pt x="477393" y="72262"/>
                  </a:lnTo>
                  <a:lnTo>
                    <a:pt x="501395" y="76962"/>
                  </a:lnTo>
                  <a:lnTo>
                    <a:pt x="528828" y="75946"/>
                  </a:lnTo>
                  <a:lnTo>
                    <a:pt x="557276" y="71247"/>
                  </a:lnTo>
                  <a:lnTo>
                    <a:pt x="579247" y="66167"/>
                  </a:lnTo>
                  <a:lnTo>
                    <a:pt x="599694" y="58674"/>
                  </a:lnTo>
                  <a:lnTo>
                    <a:pt x="622045" y="51054"/>
                  </a:lnTo>
                  <a:lnTo>
                    <a:pt x="641476" y="44196"/>
                  </a:lnTo>
                  <a:lnTo>
                    <a:pt x="662432" y="38862"/>
                  </a:lnTo>
                  <a:lnTo>
                    <a:pt x="686562" y="35560"/>
                  </a:lnTo>
                  <a:lnTo>
                    <a:pt x="713867" y="37718"/>
                  </a:lnTo>
                  <a:lnTo>
                    <a:pt x="742314" y="41401"/>
                  </a:lnTo>
                  <a:lnTo>
                    <a:pt x="764286" y="46355"/>
                  </a:lnTo>
                  <a:lnTo>
                    <a:pt x="784732" y="52831"/>
                  </a:lnTo>
                  <a:lnTo>
                    <a:pt x="803529" y="58674"/>
                  </a:lnTo>
                  <a:lnTo>
                    <a:pt x="820038" y="64769"/>
                  </a:lnTo>
                  <a:lnTo>
                    <a:pt x="838454" y="71247"/>
                  </a:lnTo>
                  <a:lnTo>
                    <a:pt x="860425" y="76962"/>
                  </a:lnTo>
                  <a:lnTo>
                    <a:pt x="882395" y="82042"/>
                  </a:lnTo>
                  <a:lnTo>
                    <a:pt x="905382" y="85598"/>
                  </a:lnTo>
                  <a:lnTo>
                    <a:pt x="927354" y="87756"/>
                  </a:lnTo>
                  <a:lnTo>
                    <a:pt x="947166" y="88518"/>
                  </a:lnTo>
                  <a:lnTo>
                    <a:pt x="969772" y="86741"/>
                  </a:lnTo>
                  <a:lnTo>
                    <a:pt x="993901" y="82042"/>
                  </a:lnTo>
                  <a:lnTo>
                    <a:pt x="1017016" y="78105"/>
                  </a:lnTo>
                  <a:lnTo>
                    <a:pt x="1035685" y="73406"/>
                  </a:lnTo>
                  <a:lnTo>
                    <a:pt x="1052957" y="70104"/>
                  </a:lnTo>
                  <a:lnTo>
                    <a:pt x="1069594" y="66167"/>
                  </a:lnTo>
                  <a:lnTo>
                    <a:pt x="1086104" y="62611"/>
                  </a:lnTo>
                  <a:lnTo>
                    <a:pt x="1107694" y="61468"/>
                  </a:lnTo>
                  <a:lnTo>
                    <a:pt x="1132205" y="61468"/>
                  </a:lnTo>
                  <a:lnTo>
                    <a:pt x="1151636" y="66167"/>
                  </a:lnTo>
                  <a:lnTo>
                    <a:pt x="1171448" y="70104"/>
                  </a:lnTo>
                  <a:lnTo>
                    <a:pt x="1193419" y="76962"/>
                  </a:lnTo>
                  <a:lnTo>
                    <a:pt x="1210691" y="83438"/>
                  </a:lnTo>
                  <a:lnTo>
                    <a:pt x="1231519" y="89535"/>
                  </a:lnTo>
                  <a:lnTo>
                    <a:pt x="1254633" y="97536"/>
                  </a:lnTo>
                  <a:lnTo>
                    <a:pt x="1276477" y="100711"/>
                  </a:lnTo>
                  <a:lnTo>
                    <a:pt x="1300607" y="101854"/>
                  </a:lnTo>
                  <a:lnTo>
                    <a:pt x="1323339" y="101854"/>
                  </a:lnTo>
                  <a:lnTo>
                    <a:pt x="1343152" y="98298"/>
                  </a:lnTo>
                  <a:lnTo>
                    <a:pt x="1366139" y="93218"/>
                  </a:lnTo>
                  <a:lnTo>
                    <a:pt x="1392809" y="86741"/>
                  </a:lnTo>
                  <a:lnTo>
                    <a:pt x="1414399" y="80899"/>
                  </a:lnTo>
                  <a:lnTo>
                    <a:pt x="1433195" y="75946"/>
                  </a:lnTo>
                  <a:lnTo>
                    <a:pt x="1452626" y="71247"/>
                  </a:lnTo>
                  <a:lnTo>
                    <a:pt x="1477010" y="68325"/>
                  </a:lnTo>
                  <a:lnTo>
                    <a:pt x="1504442" y="66167"/>
                  </a:lnTo>
                  <a:lnTo>
                    <a:pt x="1532889" y="66167"/>
                  </a:lnTo>
                  <a:lnTo>
                    <a:pt x="1579626" y="70104"/>
                  </a:lnTo>
                  <a:lnTo>
                    <a:pt x="1633601" y="83438"/>
                  </a:lnTo>
                  <a:lnTo>
                    <a:pt x="1655317" y="87756"/>
                  </a:lnTo>
                  <a:lnTo>
                    <a:pt x="1681479" y="89535"/>
                  </a:lnTo>
                  <a:lnTo>
                    <a:pt x="1706752" y="88518"/>
                  </a:lnTo>
                  <a:lnTo>
                    <a:pt x="1758188" y="76962"/>
                  </a:lnTo>
                  <a:lnTo>
                    <a:pt x="1797431" y="61468"/>
                  </a:lnTo>
                  <a:lnTo>
                    <a:pt x="1814067" y="53975"/>
                  </a:lnTo>
                  <a:lnTo>
                    <a:pt x="1814067" y="53975"/>
                  </a:lnTo>
                  <a:lnTo>
                    <a:pt x="1834896" y="44196"/>
                  </a:lnTo>
                  <a:lnTo>
                    <a:pt x="1862201" y="35560"/>
                  </a:lnTo>
                  <a:lnTo>
                    <a:pt x="1890649" y="30225"/>
                  </a:lnTo>
                  <a:lnTo>
                    <a:pt x="1919097" y="29082"/>
                  </a:lnTo>
                  <a:lnTo>
                    <a:pt x="1947545" y="30225"/>
                  </a:lnTo>
                  <a:lnTo>
                    <a:pt x="1972817" y="33400"/>
                  </a:lnTo>
                  <a:lnTo>
                    <a:pt x="1992249" y="38862"/>
                  </a:lnTo>
                  <a:lnTo>
                    <a:pt x="2010917" y="43180"/>
                  </a:lnTo>
                  <a:lnTo>
                    <a:pt x="2032127" y="45338"/>
                  </a:lnTo>
                  <a:lnTo>
                    <a:pt x="2081149" y="40259"/>
                  </a:lnTo>
                  <a:lnTo>
                    <a:pt x="2130425" y="26924"/>
                  </a:lnTo>
                  <a:lnTo>
                    <a:pt x="2165350" y="10794"/>
                  </a:lnTo>
                  <a:lnTo>
                    <a:pt x="2165350" y="10794"/>
                  </a:lnTo>
                  <a:lnTo>
                    <a:pt x="2180844" y="4318"/>
                  </a:lnTo>
                  <a:lnTo>
                    <a:pt x="2199640" y="1016"/>
                  </a:lnTo>
                  <a:lnTo>
                    <a:pt x="2222246" y="0"/>
                  </a:lnTo>
                  <a:lnTo>
                    <a:pt x="2246757" y="2159"/>
                  </a:lnTo>
                  <a:lnTo>
                    <a:pt x="2266188" y="6476"/>
                  </a:lnTo>
                  <a:lnTo>
                    <a:pt x="2283841" y="13969"/>
                  </a:lnTo>
                  <a:lnTo>
                    <a:pt x="2302510" y="23749"/>
                  </a:lnTo>
                  <a:lnTo>
                    <a:pt x="2321941" y="32385"/>
                  </a:lnTo>
                  <a:lnTo>
                    <a:pt x="2339594" y="38862"/>
                  </a:lnTo>
                  <a:lnTo>
                    <a:pt x="2357247" y="43180"/>
                  </a:lnTo>
                  <a:lnTo>
                    <a:pt x="2374519" y="44196"/>
                  </a:lnTo>
                  <a:lnTo>
                    <a:pt x="2393315" y="42418"/>
                  </a:lnTo>
                  <a:lnTo>
                    <a:pt x="2410587" y="37718"/>
                  </a:lnTo>
                  <a:lnTo>
                    <a:pt x="2430399" y="31242"/>
                  </a:lnTo>
                  <a:lnTo>
                    <a:pt x="2451227" y="25907"/>
                  </a:lnTo>
                  <a:lnTo>
                    <a:pt x="2451227" y="25907"/>
                  </a:lnTo>
                  <a:lnTo>
                    <a:pt x="2472054" y="21590"/>
                  </a:lnTo>
                  <a:lnTo>
                    <a:pt x="2496185" y="19431"/>
                  </a:lnTo>
                  <a:lnTo>
                    <a:pt x="2522474" y="19431"/>
                  </a:lnTo>
                  <a:lnTo>
                    <a:pt x="2546604" y="20447"/>
                  </a:lnTo>
                  <a:lnTo>
                    <a:pt x="2568194" y="20447"/>
                  </a:lnTo>
                  <a:lnTo>
                    <a:pt x="2588006" y="21590"/>
                  </a:lnTo>
                  <a:lnTo>
                    <a:pt x="2607817" y="21590"/>
                  </a:lnTo>
                  <a:lnTo>
                    <a:pt x="2624074" y="19431"/>
                  </a:lnTo>
                  <a:lnTo>
                    <a:pt x="2638425" y="17272"/>
                  </a:lnTo>
                  <a:lnTo>
                    <a:pt x="2651379" y="1181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85564" y="23944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sp>
        <p:nvSpPr>
          <p:cNvPr id="3" name="object 3"/>
          <p:cNvSpPr txBox="1"/>
          <p:nvPr/>
        </p:nvSpPr>
        <p:spPr>
          <a:xfrm>
            <a:off x="1220825" y="1473199"/>
            <a:ext cx="2535555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includes</a:t>
            </a:r>
            <a:r>
              <a:rPr sz="1500" spc="-140" dirty="0">
                <a:latin typeface="Arial Black"/>
                <a:cs typeface="Arial Black"/>
              </a:rPr>
              <a:t> </a:t>
            </a:r>
            <a:r>
              <a:rPr sz="1500" spc="-150" dirty="0">
                <a:latin typeface="Arial Black"/>
                <a:cs typeface="Arial Black"/>
              </a:rPr>
              <a:t>lizards.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Draco </a:t>
            </a:r>
            <a:r>
              <a:rPr sz="1500" spc="-140" dirty="0">
                <a:latin typeface="Arial Black"/>
                <a:cs typeface="Arial Black"/>
              </a:rPr>
              <a:t>(Flying</a:t>
            </a:r>
            <a:r>
              <a:rPr sz="1500" spc="-150" dirty="0">
                <a:latin typeface="Arial Black"/>
                <a:cs typeface="Arial Black"/>
              </a:rPr>
              <a:t> </a:t>
            </a:r>
            <a:r>
              <a:rPr sz="1500" spc="-145" dirty="0">
                <a:latin typeface="Arial Black"/>
                <a:cs typeface="Arial Black"/>
              </a:rPr>
              <a:t>dragon)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Heloderma </a:t>
            </a:r>
            <a:r>
              <a:rPr sz="1500" spc="-150" dirty="0">
                <a:latin typeface="Arial Black"/>
                <a:cs typeface="Arial Black"/>
              </a:rPr>
              <a:t>(</a:t>
            </a:r>
            <a:r>
              <a:rPr sz="1500" u="heavy" spc="-15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Gila</a:t>
            </a:r>
            <a:r>
              <a:rPr sz="1500" u="heavy" spc="-204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 </a:t>
            </a:r>
            <a:r>
              <a:rPr sz="1500" u="heavy" spc="-170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monster</a:t>
            </a:r>
            <a:r>
              <a:rPr sz="1500" spc="-170" dirty="0">
                <a:latin typeface="Arial Black"/>
                <a:cs typeface="Arial Black"/>
              </a:rPr>
              <a:t>)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Ophisaurus </a:t>
            </a:r>
            <a:r>
              <a:rPr sz="1500" spc="-170" dirty="0">
                <a:latin typeface="Arial Black"/>
                <a:cs typeface="Arial Black"/>
              </a:rPr>
              <a:t>(Glass</a:t>
            </a:r>
            <a:r>
              <a:rPr sz="1500" spc="-145" dirty="0">
                <a:latin typeface="Arial Black"/>
                <a:cs typeface="Arial Black"/>
              </a:rPr>
              <a:t> </a:t>
            </a:r>
            <a:r>
              <a:rPr sz="1500" spc="-185" dirty="0">
                <a:latin typeface="Arial Black"/>
                <a:cs typeface="Arial Black"/>
              </a:rPr>
              <a:t>snake)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13103" y="774134"/>
            <a:ext cx="1896745" cy="616585"/>
            <a:chOff x="1213103" y="774134"/>
            <a:chExt cx="1896745" cy="616585"/>
          </a:xfrm>
        </p:grpSpPr>
        <p:sp>
          <p:nvSpPr>
            <p:cNvPr id="5" name="object 5"/>
            <p:cNvSpPr/>
            <p:nvPr/>
          </p:nvSpPr>
          <p:spPr>
            <a:xfrm>
              <a:off x="1234421" y="774134"/>
              <a:ext cx="187531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93519" y="792479"/>
              <a:ext cx="135407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765300" cy="475615"/>
            </a:xfrm>
            <a:custGeom>
              <a:avLst/>
              <a:gdLst/>
              <a:ahLst/>
              <a:cxnLst/>
              <a:rect l="l" t="t" r="r" b="b"/>
              <a:pathLst>
                <a:path w="1765300" h="475615">
                  <a:moveTo>
                    <a:pt x="176479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85544" y="475488"/>
                  </a:lnTo>
                  <a:lnTo>
                    <a:pt x="1764792" y="396239"/>
                  </a:lnTo>
                  <a:lnTo>
                    <a:pt x="17647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0321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1765300" cy="475615"/>
            </a:xfrm>
            <a:custGeom>
              <a:avLst/>
              <a:gdLst/>
              <a:ahLst/>
              <a:cxnLst/>
              <a:rect l="l" t="t" r="r" b="b"/>
              <a:pathLst>
                <a:path w="1765300" h="475615">
                  <a:moveTo>
                    <a:pt x="1685544" y="475488"/>
                  </a:moveTo>
                  <a:lnTo>
                    <a:pt x="1701419" y="412114"/>
                  </a:lnTo>
                  <a:lnTo>
                    <a:pt x="1764792" y="396239"/>
                  </a:lnTo>
                  <a:lnTo>
                    <a:pt x="168554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764792" y="0"/>
                  </a:lnTo>
                  <a:lnTo>
                    <a:pt x="176479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606041" y="840104"/>
            <a:ext cx="9836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Lacertilia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688335" y="3258311"/>
            <a:ext cx="3413760" cy="1572895"/>
            <a:chOff x="2688335" y="3258311"/>
            <a:chExt cx="3413760" cy="1572895"/>
          </a:xfrm>
        </p:grpSpPr>
        <p:sp>
          <p:nvSpPr>
            <p:cNvPr id="12" name="object 12"/>
            <p:cNvSpPr/>
            <p:nvPr/>
          </p:nvSpPr>
          <p:spPr>
            <a:xfrm>
              <a:off x="2688335" y="3258311"/>
              <a:ext cx="3413760" cy="157276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608704" y="4240415"/>
              <a:ext cx="17780" cy="34925"/>
            </a:xfrm>
            <a:custGeom>
              <a:avLst/>
              <a:gdLst/>
              <a:ahLst/>
              <a:cxnLst/>
              <a:rect l="l" t="t" r="r" b="b"/>
              <a:pathLst>
                <a:path w="17779" h="34925">
                  <a:moveTo>
                    <a:pt x="12192" y="0"/>
                  </a:moveTo>
                  <a:lnTo>
                    <a:pt x="12192" y="0"/>
                  </a:lnTo>
                  <a:lnTo>
                    <a:pt x="0" y="24841"/>
                  </a:lnTo>
                  <a:lnTo>
                    <a:pt x="5715" y="34569"/>
                  </a:lnTo>
                  <a:lnTo>
                    <a:pt x="17653" y="3456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6153911" y="3258311"/>
            <a:ext cx="2532888" cy="15727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2816" y="3258311"/>
            <a:ext cx="2203704" cy="157276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44114" y="1712848"/>
            <a:ext cx="555625" cy="16510"/>
          </a:xfrm>
          <a:custGeom>
            <a:avLst/>
            <a:gdLst/>
            <a:ahLst/>
            <a:cxnLst/>
            <a:rect l="l" t="t" r="r" b="b"/>
            <a:pathLst>
              <a:path w="555625" h="16510">
                <a:moveTo>
                  <a:pt x="0" y="0"/>
                </a:moveTo>
                <a:lnTo>
                  <a:pt x="0" y="0"/>
                </a:lnTo>
                <a:lnTo>
                  <a:pt x="11811" y="3555"/>
                </a:lnTo>
                <a:lnTo>
                  <a:pt x="22987" y="7874"/>
                </a:lnTo>
                <a:lnTo>
                  <a:pt x="34925" y="11175"/>
                </a:lnTo>
                <a:lnTo>
                  <a:pt x="51435" y="12191"/>
                </a:lnTo>
                <a:lnTo>
                  <a:pt x="68707" y="11175"/>
                </a:lnTo>
                <a:lnTo>
                  <a:pt x="86360" y="8636"/>
                </a:lnTo>
                <a:lnTo>
                  <a:pt x="104012" y="4699"/>
                </a:lnTo>
                <a:lnTo>
                  <a:pt x="120523" y="2539"/>
                </a:lnTo>
                <a:lnTo>
                  <a:pt x="135636" y="1142"/>
                </a:lnTo>
                <a:lnTo>
                  <a:pt x="150114" y="1142"/>
                </a:lnTo>
                <a:lnTo>
                  <a:pt x="163068" y="4699"/>
                </a:lnTo>
                <a:lnTo>
                  <a:pt x="180340" y="9778"/>
                </a:lnTo>
                <a:lnTo>
                  <a:pt x="197993" y="12191"/>
                </a:lnTo>
                <a:lnTo>
                  <a:pt x="215646" y="13335"/>
                </a:lnTo>
                <a:lnTo>
                  <a:pt x="233172" y="14350"/>
                </a:lnTo>
                <a:lnTo>
                  <a:pt x="233172" y="14350"/>
                </a:lnTo>
                <a:lnTo>
                  <a:pt x="250825" y="13335"/>
                </a:lnTo>
                <a:lnTo>
                  <a:pt x="272415" y="13335"/>
                </a:lnTo>
                <a:lnTo>
                  <a:pt x="293370" y="13335"/>
                </a:lnTo>
                <a:lnTo>
                  <a:pt x="314198" y="13335"/>
                </a:lnTo>
                <a:lnTo>
                  <a:pt x="335153" y="14350"/>
                </a:lnTo>
                <a:lnTo>
                  <a:pt x="357759" y="14350"/>
                </a:lnTo>
                <a:lnTo>
                  <a:pt x="378714" y="14350"/>
                </a:lnTo>
                <a:lnTo>
                  <a:pt x="378714" y="14350"/>
                </a:lnTo>
                <a:lnTo>
                  <a:pt x="399542" y="13335"/>
                </a:lnTo>
                <a:lnTo>
                  <a:pt x="419354" y="13335"/>
                </a:lnTo>
                <a:lnTo>
                  <a:pt x="438785" y="13335"/>
                </a:lnTo>
                <a:lnTo>
                  <a:pt x="459613" y="13335"/>
                </a:lnTo>
                <a:lnTo>
                  <a:pt x="477266" y="12191"/>
                </a:lnTo>
                <a:lnTo>
                  <a:pt x="492760" y="9778"/>
                </a:lnTo>
                <a:lnTo>
                  <a:pt x="505714" y="3555"/>
                </a:lnTo>
                <a:lnTo>
                  <a:pt x="520192" y="0"/>
                </a:lnTo>
                <a:lnTo>
                  <a:pt x="534162" y="2539"/>
                </a:lnTo>
                <a:lnTo>
                  <a:pt x="547497" y="8636"/>
                </a:lnTo>
                <a:lnTo>
                  <a:pt x="555117" y="1651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589024" y="1932813"/>
            <a:ext cx="317500" cy="25400"/>
          </a:xfrm>
          <a:custGeom>
            <a:avLst/>
            <a:gdLst/>
            <a:ahLst/>
            <a:cxnLst/>
            <a:rect l="l" t="t" r="r" b="b"/>
            <a:pathLst>
              <a:path w="317500" h="25400">
                <a:moveTo>
                  <a:pt x="37083" y="24892"/>
                </a:moveTo>
                <a:lnTo>
                  <a:pt x="37083" y="24892"/>
                </a:lnTo>
                <a:lnTo>
                  <a:pt x="0" y="0"/>
                </a:lnTo>
                <a:lnTo>
                  <a:pt x="0" y="0"/>
                </a:lnTo>
                <a:lnTo>
                  <a:pt x="8635" y="3937"/>
                </a:lnTo>
                <a:lnTo>
                  <a:pt x="19812" y="9398"/>
                </a:lnTo>
                <a:lnTo>
                  <a:pt x="36067" y="12573"/>
                </a:lnTo>
                <a:lnTo>
                  <a:pt x="55880" y="15112"/>
                </a:lnTo>
                <a:lnTo>
                  <a:pt x="75692" y="15875"/>
                </a:lnTo>
                <a:lnTo>
                  <a:pt x="98298" y="18415"/>
                </a:lnTo>
                <a:lnTo>
                  <a:pt x="121665" y="19431"/>
                </a:lnTo>
                <a:lnTo>
                  <a:pt x="164973" y="19431"/>
                </a:lnTo>
                <a:lnTo>
                  <a:pt x="185038" y="19431"/>
                </a:lnTo>
                <a:lnTo>
                  <a:pt x="203453" y="19431"/>
                </a:lnTo>
                <a:lnTo>
                  <a:pt x="221106" y="19431"/>
                </a:lnTo>
                <a:lnTo>
                  <a:pt x="240919" y="20193"/>
                </a:lnTo>
                <a:lnTo>
                  <a:pt x="261746" y="20193"/>
                </a:lnTo>
                <a:lnTo>
                  <a:pt x="279019" y="20193"/>
                </a:lnTo>
                <a:lnTo>
                  <a:pt x="291211" y="20193"/>
                </a:lnTo>
                <a:lnTo>
                  <a:pt x="300989" y="20193"/>
                </a:lnTo>
                <a:lnTo>
                  <a:pt x="317500" y="158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67254" y="1924938"/>
            <a:ext cx="1216025" cy="26670"/>
          </a:xfrm>
          <a:custGeom>
            <a:avLst/>
            <a:gdLst/>
            <a:ahLst/>
            <a:cxnLst/>
            <a:rect l="l" t="t" r="r" b="b"/>
            <a:pathLst>
              <a:path w="1216025" h="26669">
                <a:moveTo>
                  <a:pt x="7493" y="26289"/>
                </a:moveTo>
                <a:lnTo>
                  <a:pt x="0" y="23749"/>
                </a:lnTo>
                <a:lnTo>
                  <a:pt x="7493" y="21590"/>
                </a:lnTo>
                <a:lnTo>
                  <a:pt x="23749" y="19431"/>
                </a:lnTo>
                <a:lnTo>
                  <a:pt x="44576" y="17272"/>
                </a:lnTo>
                <a:lnTo>
                  <a:pt x="65531" y="16129"/>
                </a:lnTo>
                <a:lnTo>
                  <a:pt x="87121" y="16129"/>
                </a:lnTo>
                <a:lnTo>
                  <a:pt x="87121" y="16129"/>
                </a:lnTo>
                <a:lnTo>
                  <a:pt x="109346" y="17272"/>
                </a:lnTo>
                <a:lnTo>
                  <a:pt x="133222" y="17272"/>
                </a:lnTo>
                <a:lnTo>
                  <a:pt x="157225" y="18287"/>
                </a:lnTo>
                <a:lnTo>
                  <a:pt x="180339" y="19431"/>
                </a:lnTo>
                <a:lnTo>
                  <a:pt x="201168" y="19431"/>
                </a:lnTo>
                <a:lnTo>
                  <a:pt x="220980" y="19431"/>
                </a:lnTo>
                <a:lnTo>
                  <a:pt x="241934" y="19431"/>
                </a:lnTo>
                <a:lnTo>
                  <a:pt x="267081" y="19431"/>
                </a:lnTo>
                <a:lnTo>
                  <a:pt x="291972" y="19431"/>
                </a:lnTo>
                <a:lnTo>
                  <a:pt x="319277" y="20447"/>
                </a:lnTo>
                <a:lnTo>
                  <a:pt x="346582" y="20447"/>
                </a:lnTo>
                <a:lnTo>
                  <a:pt x="375031" y="20447"/>
                </a:lnTo>
                <a:lnTo>
                  <a:pt x="399542" y="20447"/>
                </a:lnTo>
                <a:lnTo>
                  <a:pt x="420115" y="20447"/>
                </a:lnTo>
                <a:lnTo>
                  <a:pt x="442087" y="19431"/>
                </a:lnTo>
                <a:lnTo>
                  <a:pt x="465074" y="18287"/>
                </a:lnTo>
                <a:lnTo>
                  <a:pt x="488061" y="18287"/>
                </a:lnTo>
                <a:lnTo>
                  <a:pt x="514095" y="18287"/>
                </a:lnTo>
                <a:lnTo>
                  <a:pt x="542544" y="19431"/>
                </a:lnTo>
                <a:lnTo>
                  <a:pt x="570230" y="19431"/>
                </a:lnTo>
                <a:lnTo>
                  <a:pt x="598677" y="19431"/>
                </a:lnTo>
                <a:lnTo>
                  <a:pt x="598677" y="19431"/>
                </a:lnTo>
                <a:lnTo>
                  <a:pt x="628142" y="17272"/>
                </a:lnTo>
                <a:lnTo>
                  <a:pt x="657732" y="17272"/>
                </a:lnTo>
                <a:lnTo>
                  <a:pt x="685038" y="17272"/>
                </a:lnTo>
                <a:lnTo>
                  <a:pt x="737615" y="17272"/>
                </a:lnTo>
                <a:lnTo>
                  <a:pt x="757427" y="16129"/>
                </a:lnTo>
                <a:lnTo>
                  <a:pt x="775715" y="16129"/>
                </a:lnTo>
                <a:lnTo>
                  <a:pt x="792352" y="16129"/>
                </a:lnTo>
                <a:lnTo>
                  <a:pt x="806703" y="16129"/>
                </a:lnTo>
                <a:lnTo>
                  <a:pt x="824357" y="17272"/>
                </a:lnTo>
                <a:lnTo>
                  <a:pt x="842771" y="17272"/>
                </a:lnTo>
                <a:lnTo>
                  <a:pt x="861440" y="17272"/>
                </a:lnTo>
                <a:lnTo>
                  <a:pt x="880109" y="17272"/>
                </a:lnTo>
                <a:lnTo>
                  <a:pt x="898906" y="17272"/>
                </a:lnTo>
                <a:lnTo>
                  <a:pt x="917194" y="17272"/>
                </a:lnTo>
                <a:lnTo>
                  <a:pt x="935989" y="17272"/>
                </a:lnTo>
                <a:lnTo>
                  <a:pt x="956437" y="17272"/>
                </a:lnTo>
                <a:lnTo>
                  <a:pt x="979551" y="17272"/>
                </a:lnTo>
                <a:lnTo>
                  <a:pt x="1001521" y="17272"/>
                </a:lnTo>
                <a:lnTo>
                  <a:pt x="1023493" y="17272"/>
                </a:lnTo>
                <a:lnTo>
                  <a:pt x="1041781" y="17272"/>
                </a:lnTo>
                <a:lnTo>
                  <a:pt x="1059433" y="17272"/>
                </a:lnTo>
                <a:lnTo>
                  <a:pt x="1078102" y="19431"/>
                </a:lnTo>
                <a:lnTo>
                  <a:pt x="1095756" y="20447"/>
                </a:lnTo>
                <a:lnTo>
                  <a:pt x="1116330" y="20447"/>
                </a:lnTo>
                <a:lnTo>
                  <a:pt x="1137158" y="19431"/>
                </a:lnTo>
                <a:lnTo>
                  <a:pt x="1155954" y="19431"/>
                </a:lnTo>
                <a:lnTo>
                  <a:pt x="1171067" y="19431"/>
                </a:lnTo>
                <a:lnTo>
                  <a:pt x="1184402" y="17272"/>
                </a:lnTo>
                <a:lnTo>
                  <a:pt x="1196594" y="16129"/>
                </a:lnTo>
                <a:lnTo>
                  <a:pt x="1210691" y="16129"/>
                </a:lnTo>
                <a:lnTo>
                  <a:pt x="1216024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61719" y="2180081"/>
            <a:ext cx="825500" cy="13335"/>
          </a:xfrm>
          <a:custGeom>
            <a:avLst/>
            <a:gdLst/>
            <a:ahLst/>
            <a:cxnLst/>
            <a:rect l="l" t="t" r="r" b="b"/>
            <a:pathLst>
              <a:path w="825500" h="13335">
                <a:moveTo>
                  <a:pt x="0" y="13081"/>
                </a:moveTo>
                <a:lnTo>
                  <a:pt x="18668" y="11937"/>
                </a:lnTo>
                <a:lnTo>
                  <a:pt x="32765" y="13081"/>
                </a:lnTo>
                <a:lnTo>
                  <a:pt x="51053" y="13081"/>
                </a:lnTo>
                <a:lnTo>
                  <a:pt x="72389" y="13081"/>
                </a:lnTo>
                <a:lnTo>
                  <a:pt x="92837" y="13081"/>
                </a:lnTo>
                <a:lnTo>
                  <a:pt x="113792" y="13081"/>
                </a:lnTo>
                <a:lnTo>
                  <a:pt x="134619" y="13081"/>
                </a:lnTo>
                <a:lnTo>
                  <a:pt x="155194" y="10922"/>
                </a:lnTo>
                <a:lnTo>
                  <a:pt x="177419" y="9779"/>
                </a:lnTo>
                <a:lnTo>
                  <a:pt x="200151" y="9017"/>
                </a:lnTo>
                <a:lnTo>
                  <a:pt x="224281" y="6477"/>
                </a:lnTo>
                <a:lnTo>
                  <a:pt x="245110" y="4318"/>
                </a:lnTo>
                <a:lnTo>
                  <a:pt x="264541" y="4318"/>
                </a:lnTo>
                <a:lnTo>
                  <a:pt x="283337" y="4318"/>
                </a:lnTo>
                <a:lnTo>
                  <a:pt x="303149" y="4318"/>
                </a:lnTo>
                <a:lnTo>
                  <a:pt x="321437" y="4318"/>
                </a:lnTo>
                <a:lnTo>
                  <a:pt x="339089" y="5461"/>
                </a:lnTo>
                <a:lnTo>
                  <a:pt x="356743" y="6477"/>
                </a:lnTo>
                <a:lnTo>
                  <a:pt x="374395" y="6477"/>
                </a:lnTo>
                <a:lnTo>
                  <a:pt x="393826" y="6477"/>
                </a:lnTo>
                <a:lnTo>
                  <a:pt x="412495" y="7619"/>
                </a:lnTo>
                <a:lnTo>
                  <a:pt x="430149" y="6477"/>
                </a:lnTo>
                <a:lnTo>
                  <a:pt x="447801" y="6477"/>
                </a:lnTo>
                <a:lnTo>
                  <a:pt x="464057" y="6477"/>
                </a:lnTo>
                <a:lnTo>
                  <a:pt x="481711" y="6477"/>
                </a:lnTo>
                <a:lnTo>
                  <a:pt x="501395" y="6477"/>
                </a:lnTo>
                <a:lnTo>
                  <a:pt x="520954" y="7619"/>
                </a:lnTo>
                <a:lnTo>
                  <a:pt x="537463" y="7619"/>
                </a:lnTo>
                <a:lnTo>
                  <a:pt x="553719" y="6477"/>
                </a:lnTo>
                <a:lnTo>
                  <a:pt x="571245" y="6477"/>
                </a:lnTo>
                <a:lnTo>
                  <a:pt x="607313" y="6477"/>
                </a:lnTo>
                <a:lnTo>
                  <a:pt x="623824" y="5461"/>
                </a:lnTo>
                <a:lnTo>
                  <a:pt x="642619" y="5461"/>
                </a:lnTo>
                <a:lnTo>
                  <a:pt x="661288" y="7619"/>
                </a:lnTo>
                <a:lnTo>
                  <a:pt x="679704" y="9017"/>
                </a:lnTo>
                <a:lnTo>
                  <a:pt x="698373" y="6477"/>
                </a:lnTo>
                <a:lnTo>
                  <a:pt x="717042" y="5461"/>
                </a:lnTo>
                <a:lnTo>
                  <a:pt x="735457" y="6477"/>
                </a:lnTo>
                <a:lnTo>
                  <a:pt x="754126" y="6477"/>
                </a:lnTo>
                <a:lnTo>
                  <a:pt x="773938" y="6477"/>
                </a:lnTo>
                <a:lnTo>
                  <a:pt x="788035" y="6477"/>
                </a:lnTo>
                <a:lnTo>
                  <a:pt x="797051" y="4318"/>
                </a:lnTo>
                <a:lnTo>
                  <a:pt x="814324" y="2159"/>
                </a:lnTo>
                <a:lnTo>
                  <a:pt x="82550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68471" y="2082545"/>
            <a:ext cx="180340" cy="18415"/>
          </a:xfrm>
          <a:custGeom>
            <a:avLst/>
            <a:gdLst/>
            <a:ahLst/>
            <a:cxnLst/>
            <a:rect l="l" t="t" r="r" b="b"/>
            <a:pathLst>
              <a:path w="180339" h="18414">
                <a:moveTo>
                  <a:pt x="0" y="0"/>
                </a:moveTo>
                <a:lnTo>
                  <a:pt x="0" y="0"/>
                </a:lnTo>
                <a:lnTo>
                  <a:pt x="9016" y="14096"/>
                </a:lnTo>
                <a:lnTo>
                  <a:pt x="24511" y="16255"/>
                </a:lnTo>
                <a:lnTo>
                  <a:pt x="42925" y="17017"/>
                </a:lnTo>
                <a:lnTo>
                  <a:pt x="63753" y="17017"/>
                </a:lnTo>
                <a:lnTo>
                  <a:pt x="83184" y="17017"/>
                </a:lnTo>
                <a:lnTo>
                  <a:pt x="101853" y="17017"/>
                </a:lnTo>
                <a:lnTo>
                  <a:pt x="118490" y="17017"/>
                </a:lnTo>
                <a:lnTo>
                  <a:pt x="133984" y="18414"/>
                </a:lnTo>
                <a:lnTo>
                  <a:pt x="133984" y="18414"/>
                </a:lnTo>
                <a:lnTo>
                  <a:pt x="147954" y="16255"/>
                </a:lnTo>
                <a:lnTo>
                  <a:pt x="161289" y="16255"/>
                </a:lnTo>
                <a:lnTo>
                  <a:pt x="169925" y="17017"/>
                </a:lnTo>
                <a:lnTo>
                  <a:pt x="176402" y="12953"/>
                </a:lnTo>
                <a:lnTo>
                  <a:pt x="180086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4052696" y="1883663"/>
            <a:ext cx="356235" cy="328930"/>
            <a:chOff x="4052696" y="1883663"/>
            <a:chExt cx="356235" cy="328930"/>
          </a:xfrm>
        </p:grpSpPr>
        <p:sp>
          <p:nvSpPr>
            <p:cNvPr id="22" name="object 22"/>
            <p:cNvSpPr/>
            <p:nvPr/>
          </p:nvSpPr>
          <p:spPr>
            <a:xfrm>
              <a:off x="4094987" y="199110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062221" y="1893188"/>
              <a:ext cx="177165" cy="309880"/>
            </a:xfrm>
            <a:custGeom>
              <a:avLst/>
              <a:gdLst/>
              <a:ahLst/>
              <a:cxnLst/>
              <a:rect l="l" t="t" r="r" b="b"/>
              <a:pathLst>
                <a:path w="177164" h="309880">
                  <a:moveTo>
                    <a:pt x="71374" y="87122"/>
                  </a:moveTo>
                  <a:lnTo>
                    <a:pt x="77469" y="97917"/>
                  </a:lnTo>
                  <a:lnTo>
                    <a:pt x="80010" y="113030"/>
                  </a:lnTo>
                  <a:lnTo>
                    <a:pt x="80010" y="130683"/>
                  </a:lnTo>
                  <a:lnTo>
                    <a:pt x="78866" y="151257"/>
                  </a:lnTo>
                  <a:lnTo>
                    <a:pt x="78866" y="173862"/>
                  </a:lnTo>
                  <a:lnTo>
                    <a:pt x="74167" y="229362"/>
                  </a:lnTo>
                </a:path>
                <a:path w="177164" h="309880">
                  <a:moveTo>
                    <a:pt x="0" y="115570"/>
                  </a:moveTo>
                  <a:lnTo>
                    <a:pt x="0" y="115570"/>
                  </a:lnTo>
                  <a:lnTo>
                    <a:pt x="2158" y="99060"/>
                  </a:lnTo>
                  <a:lnTo>
                    <a:pt x="6476" y="84962"/>
                  </a:lnTo>
                  <a:lnTo>
                    <a:pt x="14097" y="68834"/>
                  </a:lnTo>
                  <a:lnTo>
                    <a:pt x="24129" y="52197"/>
                  </a:lnTo>
                  <a:lnTo>
                    <a:pt x="36067" y="34925"/>
                  </a:lnTo>
                  <a:lnTo>
                    <a:pt x="47878" y="20955"/>
                  </a:lnTo>
                  <a:lnTo>
                    <a:pt x="63373" y="11176"/>
                  </a:lnTo>
                  <a:lnTo>
                    <a:pt x="81025" y="5842"/>
                  </a:lnTo>
                  <a:lnTo>
                    <a:pt x="98678" y="2540"/>
                  </a:lnTo>
                  <a:lnTo>
                    <a:pt x="117093" y="0"/>
                  </a:lnTo>
                  <a:lnTo>
                    <a:pt x="135762" y="0"/>
                  </a:lnTo>
                  <a:lnTo>
                    <a:pt x="153035" y="5842"/>
                  </a:lnTo>
                  <a:lnTo>
                    <a:pt x="166369" y="14478"/>
                  </a:lnTo>
                  <a:lnTo>
                    <a:pt x="173862" y="26289"/>
                  </a:lnTo>
                  <a:lnTo>
                    <a:pt x="177164" y="44704"/>
                  </a:lnTo>
                  <a:lnTo>
                    <a:pt x="177164" y="66675"/>
                  </a:lnTo>
                  <a:lnTo>
                    <a:pt x="177164" y="66675"/>
                  </a:lnTo>
                  <a:lnTo>
                    <a:pt x="86487" y="175387"/>
                  </a:lnTo>
                  <a:lnTo>
                    <a:pt x="86487" y="175387"/>
                  </a:lnTo>
                  <a:lnTo>
                    <a:pt x="102615" y="173862"/>
                  </a:lnTo>
                  <a:lnTo>
                    <a:pt x="120268" y="178562"/>
                  </a:lnTo>
                  <a:lnTo>
                    <a:pt x="136778" y="187198"/>
                  </a:lnTo>
                  <a:lnTo>
                    <a:pt x="149732" y="204470"/>
                  </a:lnTo>
                  <a:lnTo>
                    <a:pt x="154431" y="227584"/>
                  </a:lnTo>
                  <a:lnTo>
                    <a:pt x="151891" y="248793"/>
                  </a:lnTo>
                  <a:lnTo>
                    <a:pt x="143255" y="268605"/>
                  </a:lnTo>
                  <a:lnTo>
                    <a:pt x="132206" y="283718"/>
                  </a:lnTo>
                  <a:lnTo>
                    <a:pt x="58038" y="309626"/>
                  </a:lnTo>
                  <a:lnTo>
                    <a:pt x="58038" y="309626"/>
                  </a:lnTo>
                  <a:lnTo>
                    <a:pt x="6476" y="276098"/>
                  </a:lnTo>
                  <a:lnTo>
                    <a:pt x="8636" y="259587"/>
                  </a:lnTo>
                  <a:lnTo>
                    <a:pt x="17272" y="24333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290313" y="2000376"/>
              <a:ext cx="118490" cy="1630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4453382" y="1882647"/>
            <a:ext cx="598805" cy="287020"/>
            <a:chOff x="4453382" y="1882647"/>
            <a:chExt cx="598805" cy="287020"/>
          </a:xfrm>
        </p:grpSpPr>
        <p:sp>
          <p:nvSpPr>
            <p:cNvPr id="26" name="object 26"/>
            <p:cNvSpPr/>
            <p:nvPr/>
          </p:nvSpPr>
          <p:spPr>
            <a:xfrm>
              <a:off x="4453382" y="2014346"/>
              <a:ext cx="131698" cy="13830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37913" y="1892172"/>
              <a:ext cx="120650" cy="240029"/>
            </a:xfrm>
            <a:custGeom>
              <a:avLst/>
              <a:gdLst/>
              <a:ahLst/>
              <a:cxnLst/>
              <a:rect l="l" t="t" r="r" b="b"/>
              <a:pathLst>
                <a:path w="120650" h="240030">
                  <a:moveTo>
                    <a:pt x="70231" y="139319"/>
                  </a:moveTo>
                  <a:lnTo>
                    <a:pt x="63753" y="132842"/>
                  </a:lnTo>
                  <a:lnTo>
                    <a:pt x="52959" y="129539"/>
                  </a:lnTo>
                  <a:lnTo>
                    <a:pt x="37464" y="129539"/>
                  </a:lnTo>
                  <a:lnTo>
                    <a:pt x="24511" y="134238"/>
                  </a:lnTo>
                  <a:lnTo>
                    <a:pt x="24511" y="134238"/>
                  </a:lnTo>
                  <a:lnTo>
                    <a:pt x="0" y="196850"/>
                  </a:lnTo>
                  <a:lnTo>
                    <a:pt x="4699" y="214121"/>
                  </a:lnTo>
                  <a:lnTo>
                    <a:pt x="15494" y="226059"/>
                  </a:lnTo>
                  <a:lnTo>
                    <a:pt x="30607" y="230377"/>
                  </a:lnTo>
                  <a:lnTo>
                    <a:pt x="30607" y="230377"/>
                  </a:lnTo>
                  <a:lnTo>
                    <a:pt x="48260" y="226059"/>
                  </a:lnTo>
                  <a:lnTo>
                    <a:pt x="64770" y="215264"/>
                  </a:lnTo>
                  <a:lnTo>
                    <a:pt x="80263" y="197993"/>
                  </a:lnTo>
                  <a:lnTo>
                    <a:pt x="91059" y="180339"/>
                  </a:lnTo>
                  <a:lnTo>
                    <a:pt x="98678" y="163068"/>
                  </a:lnTo>
                  <a:lnTo>
                    <a:pt x="102997" y="144652"/>
                  </a:lnTo>
                  <a:lnTo>
                    <a:pt x="105156" y="127381"/>
                  </a:lnTo>
                  <a:lnTo>
                    <a:pt x="106172" y="110108"/>
                  </a:lnTo>
                  <a:lnTo>
                    <a:pt x="107569" y="91439"/>
                  </a:lnTo>
                  <a:lnTo>
                    <a:pt x="107569" y="74168"/>
                  </a:lnTo>
                  <a:lnTo>
                    <a:pt x="108712" y="55752"/>
                  </a:lnTo>
                  <a:lnTo>
                    <a:pt x="108712" y="34925"/>
                  </a:lnTo>
                  <a:lnTo>
                    <a:pt x="108712" y="15493"/>
                  </a:lnTo>
                  <a:lnTo>
                    <a:pt x="107569" y="0"/>
                  </a:lnTo>
                  <a:lnTo>
                    <a:pt x="102997" y="22987"/>
                  </a:lnTo>
                  <a:lnTo>
                    <a:pt x="102997" y="46736"/>
                  </a:lnTo>
                  <a:lnTo>
                    <a:pt x="102997" y="75183"/>
                  </a:lnTo>
                  <a:lnTo>
                    <a:pt x="104012" y="105409"/>
                  </a:lnTo>
                  <a:lnTo>
                    <a:pt x="105156" y="132842"/>
                  </a:lnTo>
                  <a:lnTo>
                    <a:pt x="106172" y="159131"/>
                  </a:lnTo>
                  <a:lnTo>
                    <a:pt x="108712" y="180339"/>
                  </a:lnTo>
                  <a:lnTo>
                    <a:pt x="112649" y="200787"/>
                  </a:lnTo>
                  <a:lnTo>
                    <a:pt x="117348" y="221742"/>
                  </a:lnTo>
                  <a:lnTo>
                    <a:pt x="120523" y="24003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796155" y="2007869"/>
              <a:ext cx="105410" cy="15125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929124" y="1894712"/>
              <a:ext cx="113030" cy="265430"/>
            </a:xfrm>
            <a:custGeom>
              <a:avLst/>
              <a:gdLst/>
              <a:ahLst/>
              <a:cxnLst/>
              <a:rect l="l" t="t" r="r" b="b"/>
              <a:pathLst>
                <a:path w="113029" h="265430">
                  <a:moveTo>
                    <a:pt x="66928" y="163703"/>
                  </a:moveTo>
                  <a:lnTo>
                    <a:pt x="66928" y="163703"/>
                  </a:lnTo>
                  <a:lnTo>
                    <a:pt x="69087" y="151892"/>
                  </a:lnTo>
                  <a:lnTo>
                    <a:pt x="0" y="163703"/>
                  </a:lnTo>
                  <a:lnTo>
                    <a:pt x="0" y="184658"/>
                  </a:lnTo>
                  <a:lnTo>
                    <a:pt x="0" y="184658"/>
                  </a:lnTo>
                  <a:lnTo>
                    <a:pt x="4699" y="202946"/>
                  </a:lnTo>
                  <a:lnTo>
                    <a:pt x="11175" y="220218"/>
                  </a:lnTo>
                  <a:lnTo>
                    <a:pt x="19812" y="232156"/>
                  </a:lnTo>
                  <a:lnTo>
                    <a:pt x="33147" y="239649"/>
                  </a:lnTo>
                  <a:lnTo>
                    <a:pt x="48260" y="240792"/>
                  </a:lnTo>
                  <a:lnTo>
                    <a:pt x="48260" y="240792"/>
                  </a:lnTo>
                  <a:lnTo>
                    <a:pt x="63373" y="234315"/>
                  </a:lnTo>
                  <a:lnTo>
                    <a:pt x="77088" y="221361"/>
                  </a:lnTo>
                  <a:lnTo>
                    <a:pt x="85725" y="202946"/>
                  </a:lnTo>
                  <a:lnTo>
                    <a:pt x="91821" y="178816"/>
                  </a:lnTo>
                  <a:lnTo>
                    <a:pt x="96520" y="151892"/>
                  </a:lnTo>
                  <a:lnTo>
                    <a:pt x="99695" y="125984"/>
                  </a:lnTo>
                  <a:lnTo>
                    <a:pt x="101853" y="98552"/>
                  </a:lnTo>
                  <a:lnTo>
                    <a:pt x="104393" y="73787"/>
                  </a:lnTo>
                  <a:lnTo>
                    <a:pt x="106172" y="51816"/>
                  </a:lnTo>
                  <a:lnTo>
                    <a:pt x="107314" y="29083"/>
                  </a:lnTo>
                  <a:lnTo>
                    <a:pt x="107314" y="10794"/>
                  </a:lnTo>
                  <a:lnTo>
                    <a:pt x="106172" y="0"/>
                  </a:lnTo>
                  <a:lnTo>
                    <a:pt x="101853" y="20447"/>
                  </a:lnTo>
                  <a:lnTo>
                    <a:pt x="98678" y="72643"/>
                  </a:lnTo>
                  <a:lnTo>
                    <a:pt x="98678" y="132461"/>
                  </a:lnTo>
                  <a:lnTo>
                    <a:pt x="99695" y="158750"/>
                  </a:lnTo>
                  <a:lnTo>
                    <a:pt x="100837" y="180975"/>
                  </a:lnTo>
                  <a:lnTo>
                    <a:pt x="102997" y="202946"/>
                  </a:lnTo>
                  <a:lnTo>
                    <a:pt x="105537" y="226060"/>
                  </a:lnTo>
                  <a:lnTo>
                    <a:pt x="108330" y="247269"/>
                  </a:lnTo>
                  <a:lnTo>
                    <a:pt x="113029" y="26492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162930" y="1865375"/>
            <a:ext cx="671830" cy="389890"/>
            <a:chOff x="5162930" y="1865375"/>
            <a:chExt cx="671830" cy="389890"/>
          </a:xfrm>
        </p:grpSpPr>
        <p:sp>
          <p:nvSpPr>
            <p:cNvPr id="31" name="object 31"/>
            <p:cNvSpPr/>
            <p:nvPr/>
          </p:nvSpPr>
          <p:spPr>
            <a:xfrm>
              <a:off x="5162930" y="1899157"/>
              <a:ext cx="267081" cy="3557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456046" y="1993518"/>
              <a:ext cx="234695" cy="15684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15380" y="1874900"/>
              <a:ext cx="109855" cy="290195"/>
            </a:xfrm>
            <a:custGeom>
              <a:avLst/>
              <a:gdLst/>
              <a:ahLst/>
              <a:cxnLst/>
              <a:rect l="l" t="t" r="r" b="b"/>
              <a:pathLst>
                <a:path w="109854" h="290194">
                  <a:moveTo>
                    <a:pt x="79883" y="147955"/>
                  </a:moveTo>
                  <a:lnTo>
                    <a:pt x="83185" y="137160"/>
                  </a:lnTo>
                  <a:lnTo>
                    <a:pt x="76327" y="128143"/>
                  </a:lnTo>
                  <a:lnTo>
                    <a:pt x="61595" y="125222"/>
                  </a:lnTo>
                  <a:lnTo>
                    <a:pt x="43942" y="128143"/>
                  </a:lnTo>
                  <a:lnTo>
                    <a:pt x="27305" y="137160"/>
                  </a:lnTo>
                  <a:lnTo>
                    <a:pt x="14351" y="150114"/>
                  </a:lnTo>
                  <a:lnTo>
                    <a:pt x="4318" y="164084"/>
                  </a:lnTo>
                  <a:lnTo>
                    <a:pt x="0" y="181356"/>
                  </a:lnTo>
                  <a:lnTo>
                    <a:pt x="0" y="199771"/>
                  </a:lnTo>
                  <a:lnTo>
                    <a:pt x="0" y="199771"/>
                  </a:lnTo>
                  <a:lnTo>
                    <a:pt x="5334" y="218059"/>
                  </a:lnTo>
                  <a:lnTo>
                    <a:pt x="15494" y="234315"/>
                  </a:lnTo>
                  <a:lnTo>
                    <a:pt x="29464" y="243331"/>
                  </a:lnTo>
                  <a:lnTo>
                    <a:pt x="46101" y="242189"/>
                  </a:lnTo>
                  <a:lnTo>
                    <a:pt x="62230" y="231394"/>
                  </a:lnTo>
                  <a:lnTo>
                    <a:pt x="74549" y="215265"/>
                  </a:lnTo>
                  <a:lnTo>
                    <a:pt x="83185" y="199771"/>
                  </a:lnTo>
                  <a:lnTo>
                    <a:pt x="90043" y="182499"/>
                  </a:lnTo>
                  <a:lnTo>
                    <a:pt x="93980" y="164084"/>
                  </a:lnTo>
                  <a:lnTo>
                    <a:pt x="96139" y="146812"/>
                  </a:lnTo>
                  <a:lnTo>
                    <a:pt x="97536" y="128143"/>
                  </a:lnTo>
                  <a:lnTo>
                    <a:pt x="99695" y="107568"/>
                  </a:lnTo>
                  <a:lnTo>
                    <a:pt x="101854" y="87122"/>
                  </a:lnTo>
                  <a:lnTo>
                    <a:pt x="104013" y="62992"/>
                  </a:lnTo>
                  <a:lnTo>
                    <a:pt x="106172" y="40259"/>
                  </a:lnTo>
                  <a:lnTo>
                    <a:pt x="108331" y="18287"/>
                  </a:lnTo>
                  <a:lnTo>
                    <a:pt x="109474" y="0"/>
                  </a:lnTo>
                  <a:lnTo>
                    <a:pt x="107315" y="26924"/>
                  </a:lnTo>
                  <a:lnTo>
                    <a:pt x="106172" y="50037"/>
                  </a:lnTo>
                  <a:lnTo>
                    <a:pt x="104013" y="74803"/>
                  </a:lnTo>
                  <a:lnTo>
                    <a:pt x="101854" y="96774"/>
                  </a:lnTo>
                  <a:lnTo>
                    <a:pt x="100838" y="120523"/>
                  </a:lnTo>
                  <a:lnTo>
                    <a:pt x="100838" y="144653"/>
                  </a:lnTo>
                  <a:lnTo>
                    <a:pt x="100838" y="168402"/>
                  </a:lnTo>
                  <a:lnTo>
                    <a:pt x="100838" y="193675"/>
                  </a:lnTo>
                  <a:lnTo>
                    <a:pt x="100838" y="193675"/>
                  </a:lnTo>
                  <a:lnTo>
                    <a:pt x="101854" y="217043"/>
                  </a:lnTo>
                  <a:lnTo>
                    <a:pt x="102997" y="244348"/>
                  </a:lnTo>
                  <a:lnTo>
                    <a:pt x="104013" y="268224"/>
                  </a:lnTo>
                  <a:lnTo>
                    <a:pt x="107315" y="29006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934836" y="1798066"/>
            <a:ext cx="545465" cy="499745"/>
            <a:chOff x="5934836" y="1798066"/>
            <a:chExt cx="545465" cy="499745"/>
          </a:xfrm>
        </p:grpSpPr>
        <p:sp>
          <p:nvSpPr>
            <p:cNvPr id="35" name="object 35"/>
            <p:cNvSpPr/>
            <p:nvPr/>
          </p:nvSpPr>
          <p:spPr>
            <a:xfrm>
              <a:off x="5944361" y="1807591"/>
              <a:ext cx="110489" cy="401320"/>
            </a:xfrm>
            <a:custGeom>
              <a:avLst/>
              <a:gdLst/>
              <a:ahLst/>
              <a:cxnLst/>
              <a:rect l="l" t="t" r="r" b="b"/>
              <a:pathLst>
                <a:path w="110489" h="401319">
                  <a:moveTo>
                    <a:pt x="110489" y="0"/>
                  </a:moveTo>
                  <a:lnTo>
                    <a:pt x="110489" y="0"/>
                  </a:lnTo>
                  <a:lnTo>
                    <a:pt x="67690" y="39243"/>
                  </a:lnTo>
                  <a:lnTo>
                    <a:pt x="51053" y="60833"/>
                  </a:lnTo>
                  <a:lnTo>
                    <a:pt x="37084" y="82804"/>
                  </a:lnTo>
                  <a:lnTo>
                    <a:pt x="26288" y="106553"/>
                  </a:lnTo>
                  <a:lnTo>
                    <a:pt x="18287" y="131318"/>
                  </a:lnTo>
                  <a:lnTo>
                    <a:pt x="11811" y="156210"/>
                  </a:lnTo>
                  <a:lnTo>
                    <a:pt x="7492" y="183515"/>
                  </a:lnTo>
                  <a:lnTo>
                    <a:pt x="3175" y="211963"/>
                  </a:lnTo>
                  <a:lnTo>
                    <a:pt x="0" y="235712"/>
                  </a:lnTo>
                  <a:lnTo>
                    <a:pt x="0" y="264160"/>
                  </a:lnTo>
                  <a:lnTo>
                    <a:pt x="1015" y="291211"/>
                  </a:lnTo>
                  <a:lnTo>
                    <a:pt x="3937" y="313817"/>
                  </a:lnTo>
                  <a:lnTo>
                    <a:pt x="8636" y="332613"/>
                  </a:lnTo>
                  <a:lnTo>
                    <a:pt x="13970" y="348742"/>
                  </a:lnTo>
                  <a:lnTo>
                    <a:pt x="13970" y="348742"/>
                  </a:lnTo>
                  <a:lnTo>
                    <a:pt x="21589" y="367157"/>
                  </a:lnTo>
                  <a:lnTo>
                    <a:pt x="32385" y="384429"/>
                  </a:lnTo>
                  <a:lnTo>
                    <a:pt x="44576" y="40093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35674" y="1932686"/>
              <a:ext cx="116204" cy="15405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185407" y="1968627"/>
              <a:ext cx="95630" cy="12992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268338" y="1838198"/>
              <a:ext cx="202565" cy="449580"/>
            </a:xfrm>
            <a:custGeom>
              <a:avLst/>
              <a:gdLst/>
              <a:ahLst/>
              <a:cxnLst/>
              <a:rect l="l" t="t" r="r" b="b"/>
              <a:pathLst>
                <a:path w="202564" h="449580">
                  <a:moveTo>
                    <a:pt x="0" y="43561"/>
                  </a:moveTo>
                  <a:lnTo>
                    <a:pt x="0" y="43561"/>
                  </a:lnTo>
                  <a:lnTo>
                    <a:pt x="4318" y="31241"/>
                  </a:lnTo>
                  <a:lnTo>
                    <a:pt x="10795" y="18287"/>
                  </a:lnTo>
                  <a:lnTo>
                    <a:pt x="19812" y="6476"/>
                  </a:lnTo>
                  <a:lnTo>
                    <a:pt x="31623" y="0"/>
                  </a:lnTo>
                  <a:lnTo>
                    <a:pt x="46100" y="2159"/>
                  </a:lnTo>
                  <a:lnTo>
                    <a:pt x="57912" y="13970"/>
                  </a:lnTo>
                  <a:lnTo>
                    <a:pt x="64388" y="31241"/>
                  </a:lnTo>
                  <a:lnTo>
                    <a:pt x="66548" y="53212"/>
                  </a:lnTo>
                  <a:lnTo>
                    <a:pt x="66548" y="73406"/>
                  </a:lnTo>
                  <a:lnTo>
                    <a:pt x="64388" y="96393"/>
                  </a:lnTo>
                  <a:lnTo>
                    <a:pt x="62230" y="122681"/>
                  </a:lnTo>
                  <a:lnTo>
                    <a:pt x="48260" y="244348"/>
                  </a:lnTo>
                  <a:lnTo>
                    <a:pt x="49275" y="258444"/>
                  </a:lnTo>
                </a:path>
                <a:path w="202564" h="449580">
                  <a:moveTo>
                    <a:pt x="121665" y="161925"/>
                  </a:moveTo>
                  <a:lnTo>
                    <a:pt x="120650" y="179196"/>
                  </a:lnTo>
                  <a:lnTo>
                    <a:pt x="119125" y="194309"/>
                  </a:lnTo>
                  <a:lnTo>
                    <a:pt x="119125" y="215264"/>
                  </a:lnTo>
                  <a:lnTo>
                    <a:pt x="122427" y="234314"/>
                  </a:lnTo>
                  <a:lnTo>
                    <a:pt x="132461" y="249808"/>
                  </a:lnTo>
                  <a:lnTo>
                    <a:pt x="147574" y="256286"/>
                  </a:lnTo>
                  <a:lnTo>
                    <a:pt x="165226" y="253745"/>
                  </a:lnTo>
                  <a:lnTo>
                    <a:pt x="180339" y="245109"/>
                  </a:lnTo>
                  <a:lnTo>
                    <a:pt x="191515" y="230377"/>
                  </a:lnTo>
                  <a:lnTo>
                    <a:pt x="199136" y="214121"/>
                  </a:lnTo>
                  <a:lnTo>
                    <a:pt x="202311" y="204469"/>
                  </a:lnTo>
                  <a:lnTo>
                    <a:pt x="200151" y="233552"/>
                  </a:lnTo>
                  <a:lnTo>
                    <a:pt x="196976" y="261365"/>
                  </a:lnTo>
                  <a:lnTo>
                    <a:pt x="157734" y="449580"/>
                  </a:lnTo>
                  <a:lnTo>
                    <a:pt x="144399" y="448563"/>
                  </a:lnTo>
                  <a:lnTo>
                    <a:pt x="132461" y="440944"/>
                  </a:lnTo>
                  <a:lnTo>
                    <a:pt x="121665" y="426593"/>
                  </a:lnTo>
                  <a:lnTo>
                    <a:pt x="112649" y="411733"/>
                  </a:lnTo>
                  <a:lnTo>
                    <a:pt x="107314" y="390906"/>
                  </a:lnTo>
                  <a:lnTo>
                    <a:pt x="107314" y="36169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6580251" y="1711959"/>
            <a:ext cx="226695" cy="415925"/>
            <a:chOff x="6580251" y="1711959"/>
            <a:chExt cx="226695" cy="415925"/>
          </a:xfrm>
        </p:grpSpPr>
        <p:sp>
          <p:nvSpPr>
            <p:cNvPr id="40" name="object 40"/>
            <p:cNvSpPr/>
            <p:nvPr/>
          </p:nvSpPr>
          <p:spPr>
            <a:xfrm>
              <a:off x="6580251" y="1711959"/>
              <a:ext cx="159512" cy="41579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780657" y="1938908"/>
              <a:ext cx="16510" cy="134620"/>
            </a:xfrm>
            <a:custGeom>
              <a:avLst/>
              <a:gdLst/>
              <a:ahLst/>
              <a:cxnLst/>
              <a:rect l="l" t="t" r="r" b="b"/>
              <a:pathLst>
                <a:path w="16509" h="134619">
                  <a:moveTo>
                    <a:pt x="7874" y="42544"/>
                  </a:moveTo>
                  <a:lnTo>
                    <a:pt x="9651" y="57657"/>
                  </a:lnTo>
                  <a:lnTo>
                    <a:pt x="9651" y="75310"/>
                  </a:lnTo>
                  <a:lnTo>
                    <a:pt x="9017" y="95757"/>
                  </a:lnTo>
                  <a:lnTo>
                    <a:pt x="5334" y="117347"/>
                  </a:lnTo>
                  <a:lnTo>
                    <a:pt x="0" y="134619"/>
                  </a:lnTo>
                </a:path>
                <a:path w="16509" h="134619">
                  <a:moveTo>
                    <a:pt x="10795" y="0"/>
                  </a:moveTo>
                  <a:lnTo>
                    <a:pt x="16510" y="546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6856476" y="1947036"/>
            <a:ext cx="633095" cy="161290"/>
            <a:chOff x="6856476" y="1947036"/>
            <a:chExt cx="633095" cy="161290"/>
          </a:xfrm>
        </p:grpSpPr>
        <p:sp>
          <p:nvSpPr>
            <p:cNvPr id="43" name="object 43"/>
            <p:cNvSpPr/>
            <p:nvPr/>
          </p:nvSpPr>
          <p:spPr>
            <a:xfrm>
              <a:off x="6950710" y="1975103"/>
              <a:ext cx="88138" cy="97536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856476" y="1961133"/>
              <a:ext cx="74802" cy="14719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067677" y="1947036"/>
              <a:ext cx="421894" cy="13423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596631" y="1787270"/>
            <a:ext cx="654050" cy="363220"/>
            <a:chOff x="7596631" y="1787270"/>
            <a:chExt cx="654050" cy="363220"/>
          </a:xfrm>
        </p:grpSpPr>
        <p:sp>
          <p:nvSpPr>
            <p:cNvPr id="47" name="object 47"/>
            <p:cNvSpPr/>
            <p:nvPr/>
          </p:nvSpPr>
          <p:spPr>
            <a:xfrm>
              <a:off x="7606156" y="1796795"/>
              <a:ext cx="94615" cy="267335"/>
            </a:xfrm>
            <a:custGeom>
              <a:avLst/>
              <a:gdLst/>
              <a:ahLst/>
              <a:cxnLst/>
              <a:rect l="l" t="t" r="r" b="b"/>
              <a:pathLst>
                <a:path w="94615" h="267335">
                  <a:moveTo>
                    <a:pt x="0" y="1015"/>
                  </a:moveTo>
                  <a:lnTo>
                    <a:pt x="10795" y="0"/>
                  </a:lnTo>
                  <a:lnTo>
                    <a:pt x="18669" y="4572"/>
                  </a:lnTo>
                  <a:lnTo>
                    <a:pt x="24002" y="15366"/>
                  </a:lnTo>
                  <a:lnTo>
                    <a:pt x="26162" y="33781"/>
                  </a:lnTo>
                  <a:lnTo>
                    <a:pt x="25146" y="54355"/>
                  </a:lnTo>
                  <a:lnTo>
                    <a:pt x="21844" y="79120"/>
                  </a:lnTo>
                  <a:lnTo>
                    <a:pt x="1016" y="209422"/>
                  </a:lnTo>
                  <a:lnTo>
                    <a:pt x="1016" y="209422"/>
                  </a:lnTo>
                  <a:lnTo>
                    <a:pt x="3175" y="234695"/>
                  </a:lnTo>
                  <a:lnTo>
                    <a:pt x="10033" y="254507"/>
                  </a:lnTo>
                  <a:lnTo>
                    <a:pt x="20827" y="264159"/>
                  </a:lnTo>
                  <a:lnTo>
                    <a:pt x="34798" y="267080"/>
                  </a:lnTo>
                  <a:lnTo>
                    <a:pt x="34798" y="267080"/>
                  </a:lnTo>
                  <a:lnTo>
                    <a:pt x="50292" y="261619"/>
                  </a:lnTo>
                  <a:lnTo>
                    <a:pt x="63626" y="249808"/>
                  </a:lnTo>
                  <a:lnTo>
                    <a:pt x="74422" y="234695"/>
                  </a:lnTo>
                  <a:lnTo>
                    <a:pt x="83058" y="217423"/>
                  </a:lnTo>
                  <a:lnTo>
                    <a:pt x="89535" y="199770"/>
                  </a:lnTo>
                  <a:lnTo>
                    <a:pt x="93218" y="181355"/>
                  </a:lnTo>
                  <a:lnTo>
                    <a:pt x="94234" y="169544"/>
                  </a:lnTo>
                  <a:lnTo>
                    <a:pt x="91059" y="186816"/>
                  </a:lnTo>
                  <a:lnTo>
                    <a:pt x="79883" y="24117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689849" y="1807717"/>
              <a:ext cx="444880" cy="34264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133841" y="1815083"/>
              <a:ext cx="107314" cy="239395"/>
            </a:xfrm>
            <a:custGeom>
              <a:avLst/>
              <a:gdLst/>
              <a:ahLst/>
              <a:cxnLst/>
              <a:rect l="l" t="t" r="r" b="b"/>
              <a:pathLst>
                <a:path w="107315" h="239394">
                  <a:moveTo>
                    <a:pt x="51434" y="0"/>
                  </a:moveTo>
                  <a:lnTo>
                    <a:pt x="51434" y="0"/>
                  </a:lnTo>
                  <a:lnTo>
                    <a:pt x="64515" y="6857"/>
                  </a:lnTo>
                  <a:lnTo>
                    <a:pt x="77724" y="16637"/>
                  </a:lnTo>
                  <a:lnTo>
                    <a:pt x="91821" y="31750"/>
                  </a:lnTo>
                  <a:lnTo>
                    <a:pt x="102997" y="53339"/>
                  </a:lnTo>
                  <a:lnTo>
                    <a:pt x="107314" y="81787"/>
                  </a:lnTo>
                  <a:lnTo>
                    <a:pt x="105155" y="109854"/>
                  </a:lnTo>
                  <a:lnTo>
                    <a:pt x="97154" y="136144"/>
                  </a:lnTo>
                  <a:lnTo>
                    <a:pt x="86359" y="154431"/>
                  </a:lnTo>
                  <a:lnTo>
                    <a:pt x="73405" y="169544"/>
                  </a:lnTo>
                  <a:lnTo>
                    <a:pt x="59054" y="187197"/>
                  </a:lnTo>
                  <a:lnTo>
                    <a:pt x="44703" y="202310"/>
                  </a:lnTo>
                  <a:lnTo>
                    <a:pt x="31750" y="216407"/>
                  </a:lnTo>
                  <a:lnTo>
                    <a:pt x="16255" y="229362"/>
                  </a:lnTo>
                  <a:lnTo>
                    <a:pt x="0" y="23901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694802" y="1945639"/>
              <a:ext cx="133223" cy="183133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850123" y="209448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1709292" y="2419222"/>
            <a:ext cx="645160" cy="78740"/>
          </a:xfrm>
          <a:custGeom>
            <a:avLst/>
            <a:gdLst/>
            <a:ahLst/>
            <a:cxnLst/>
            <a:rect l="l" t="t" r="r" b="b"/>
            <a:pathLst>
              <a:path w="645160" h="78739">
                <a:moveTo>
                  <a:pt x="0" y="31623"/>
                </a:moveTo>
                <a:lnTo>
                  <a:pt x="5461" y="17271"/>
                </a:lnTo>
                <a:lnTo>
                  <a:pt x="15493" y="7493"/>
                </a:lnTo>
                <a:lnTo>
                  <a:pt x="30606" y="1015"/>
                </a:lnTo>
                <a:lnTo>
                  <a:pt x="51434" y="0"/>
                </a:lnTo>
                <a:lnTo>
                  <a:pt x="51434" y="0"/>
                </a:lnTo>
                <a:lnTo>
                  <a:pt x="72389" y="6476"/>
                </a:lnTo>
                <a:lnTo>
                  <a:pt x="90677" y="17271"/>
                </a:lnTo>
                <a:lnTo>
                  <a:pt x="108331" y="29463"/>
                </a:lnTo>
                <a:lnTo>
                  <a:pt x="124968" y="43180"/>
                </a:lnTo>
                <a:lnTo>
                  <a:pt x="140462" y="56514"/>
                </a:lnTo>
                <a:lnTo>
                  <a:pt x="155575" y="67944"/>
                </a:lnTo>
                <a:lnTo>
                  <a:pt x="170942" y="76962"/>
                </a:lnTo>
                <a:lnTo>
                  <a:pt x="188340" y="78739"/>
                </a:lnTo>
                <a:lnTo>
                  <a:pt x="207009" y="75945"/>
                </a:lnTo>
                <a:lnTo>
                  <a:pt x="224662" y="69087"/>
                </a:lnTo>
                <a:lnTo>
                  <a:pt x="245109" y="61468"/>
                </a:lnTo>
                <a:lnTo>
                  <a:pt x="267081" y="51815"/>
                </a:lnTo>
                <a:lnTo>
                  <a:pt x="291211" y="43180"/>
                </a:lnTo>
                <a:lnTo>
                  <a:pt x="313181" y="38100"/>
                </a:lnTo>
                <a:lnTo>
                  <a:pt x="334137" y="33400"/>
                </a:lnTo>
                <a:lnTo>
                  <a:pt x="356107" y="32384"/>
                </a:lnTo>
                <a:lnTo>
                  <a:pt x="376555" y="34543"/>
                </a:lnTo>
                <a:lnTo>
                  <a:pt x="396367" y="38100"/>
                </a:lnTo>
                <a:lnTo>
                  <a:pt x="418338" y="43180"/>
                </a:lnTo>
                <a:lnTo>
                  <a:pt x="442468" y="48894"/>
                </a:lnTo>
                <a:lnTo>
                  <a:pt x="466598" y="53975"/>
                </a:lnTo>
                <a:lnTo>
                  <a:pt x="488188" y="58674"/>
                </a:lnTo>
                <a:lnTo>
                  <a:pt x="506856" y="59308"/>
                </a:lnTo>
                <a:lnTo>
                  <a:pt x="523494" y="58674"/>
                </a:lnTo>
                <a:lnTo>
                  <a:pt x="540004" y="55371"/>
                </a:lnTo>
                <a:lnTo>
                  <a:pt x="555117" y="49656"/>
                </a:lnTo>
                <a:lnTo>
                  <a:pt x="570611" y="44195"/>
                </a:lnTo>
                <a:lnTo>
                  <a:pt x="586105" y="40258"/>
                </a:lnTo>
                <a:lnTo>
                  <a:pt x="603376" y="35559"/>
                </a:lnTo>
                <a:lnTo>
                  <a:pt x="624205" y="33400"/>
                </a:lnTo>
                <a:lnTo>
                  <a:pt x="644779" y="3162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3" name="object 53"/>
          <p:cNvGrpSpPr/>
          <p:nvPr/>
        </p:nvGrpSpPr>
        <p:grpSpPr>
          <a:xfrm>
            <a:off x="2659888" y="2389123"/>
            <a:ext cx="1947545" cy="520700"/>
            <a:chOff x="2659888" y="2389123"/>
            <a:chExt cx="1947545" cy="520700"/>
          </a:xfrm>
        </p:grpSpPr>
        <p:sp>
          <p:nvSpPr>
            <p:cNvPr id="54" name="object 54"/>
            <p:cNvSpPr/>
            <p:nvPr/>
          </p:nvSpPr>
          <p:spPr>
            <a:xfrm>
              <a:off x="2659888" y="2389123"/>
              <a:ext cx="1914144" cy="520573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607305" y="279717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6" name="object 56"/>
          <p:cNvSpPr/>
          <p:nvPr/>
        </p:nvSpPr>
        <p:spPr>
          <a:xfrm>
            <a:off x="3218052" y="1548002"/>
            <a:ext cx="270510" cy="230504"/>
          </a:xfrm>
          <a:custGeom>
            <a:avLst/>
            <a:gdLst/>
            <a:ahLst/>
            <a:cxnLst/>
            <a:rect l="l" t="t" r="r" b="b"/>
            <a:pathLst>
              <a:path w="270510" h="230505">
                <a:moveTo>
                  <a:pt x="0" y="186817"/>
                </a:moveTo>
                <a:lnTo>
                  <a:pt x="0" y="186817"/>
                </a:lnTo>
                <a:lnTo>
                  <a:pt x="5461" y="195453"/>
                </a:lnTo>
                <a:lnTo>
                  <a:pt x="8636" y="206248"/>
                </a:lnTo>
                <a:lnTo>
                  <a:pt x="14351" y="219583"/>
                </a:lnTo>
                <a:lnTo>
                  <a:pt x="21971" y="229362"/>
                </a:lnTo>
                <a:lnTo>
                  <a:pt x="33782" y="230378"/>
                </a:lnTo>
                <a:lnTo>
                  <a:pt x="47879" y="221742"/>
                </a:lnTo>
                <a:lnTo>
                  <a:pt x="65532" y="207391"/>
                </a:lnTo>
                <a:lnTo>
                  <a:pt x="82042" y="191135"/>
                </a:lnTo>
                <a:lnTo>
                  <a:pt x="100837" y="170561"/>
                </a:lnTo>
                <a:lnTo>
                  <a:pt x="122427" y="149733"/>
                </a:lnTo>
                <a:lnTo>
                  <a:pt x="144780" y="130301"/>
                </a:lnTo>
                <a:lnTo>
                  <a:pt x="163068" y="110871"/>
                </a:lnTo>
                <a:lnTo>
                  <a:pt x="181863" y="93599"/>
                </a:lnTo>
                <a:lnTo>
                  <a:pt x="200533" y="77343"/>
                </a:lnTo>
                <a:lnTo>
                  <a:pt x="216662" y="61849"/>
                </a:lnTo>
                <a:lnTo>
                  <a:pt x="232156" y="47117"/>
                </a:lnTo>
                <a:lnTo>
                  <a:pt x="247650" y="34925"/>
                </a:lnTo>
                <a:lnTo>
                  <a:pt x="259587" y="24130"/>
                </a:lnTo>
                <a:lnTo>
                  <a:pt x="268224" y="13970"/>
                </a:lnTo>
                <a:lnTo>
                  <a:pt x="270383" y="6476"/>
                </a:lnTo>
                <a:lnTo>
                  <a:pt x="26492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20825" y="1473199"/>
            <a:ext cx="2546350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Hemidactylus </a:t>
            </a:r>
            <a:r>
              <a:rPr sz="1500" spc="-155" dirty="0">
                <a:latin typeface="Arial Black"/>
                <a:cs typeface="Arial Black"/>
              </a:rPr>
              <a:t>(wall</a:t>
            </a:r>
            <a:r>
              <a:rPr sz="1500" spc="-175" dirty="0">
                <a:latin typeface="Arial Black"/>
                <a:cs typeface="Arial Black"/>
              </a:rPr>
              <a:t> </a:t>
            </a:r>
            <a:r>
              <a:rPr sz="1500" spc="-135" dirty="0">
                <a:latin typeface="Arial Black"/>
                <a:cs typeface="Arial Black"/>
              </a:rPr>
              <a:t>lizard)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Chamaeleon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13103" y="774134"/>
            <a:ext cx="1960880" cy="616585"/>
            <a:chOff x="1213103" y="774134"/>
            <a:chExt cx="1960880" cy="616585"/>
          </a:xfrm>
        </p:grpSpPr>
        <p:sp>
          <p:nvSpPr>
            <p:cNvPr id="6" name="object 6"/>
            <p:cNvSpPr/>
            <p:nvPr/>
          </p:nvSpPr>
          <p:spPr>
            <a:xfrm>
              <a:off x="1234422" y="774134"/>
              <a:ext cx="1939325" cy="586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23999" y="792479"/>
              <a:ext cx="1354074" cy="598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828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749552" y="475488"/>
                  </a:lnTo>
                  <a:lnTo>
                    <a:pt x="1828800" y="396239"/>
                  </a:lnTo>
                  <a:lnTo>
                    <a:pt x="1828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67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749552" y="475488"/>
                  </a:moveTo>
                  <a:lnTo>
                    <a:pt x="1765427" y="412114"/>
                  </a:lnTo>
                  <a:lnTo>
                    <a:pt x="1828800" y="396239"/>
                  </a:lnTo>
                  <a:lnTo>
                    <a:pt x="1749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828800" y="0"/>
                  </a:lnTo>
                  <a:lnTo>
                    <a:pt x="1828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02791" y="252221"/>
            <a:ext cx="1116965" cy="88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Reptiles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"/>
              <a:cs typeface="Arial"/>
            </a:endParaRPr>
          </a:p>
          <a:p>
            <a:pPr marL="145415">
              <a:lnSpc>
                <a:spcPct val="100000"/>
              </a:lnSpc>
              <a:spcBef>
                <a:spcPts val="5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Lacertilia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25423" y="2993135"/>
            <a:ext cx="5160264" cy="18679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83223" y="2993135"/>
            <a:ext cx="2816352" cy="18684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539747" y="1695830"/>
            <a:ext cx="1216025" cy="66675"/>
            <a:chOff x="1539747" y="1695830"/>
            <a:chExt cx="1216025" cy="66675"/>
          </a:xfrm>
        </p:grpSpPr>
        <p:sp>
          <p:nvSpPr>
            <p:cNvPr id="15" name="object 15"/>
            <p:cNvSpPr/>
            <p:nvPr/>
          </p:nvSpPr>
          <p:spPr>
            <a:xfrm>
              <a:off x="1549272" y="1707133"/>
              <a:ext cx="1166495" cy="45720"/>
            </a:xfrm>
            <a:custGeom>
              <a:avLst/>
              <a:gdLst/>
              <a:ahLst/>
              <a:cxnLst/>
              <a:rect l="l" t="t" r="r" b="b"/>
              <a:pathLst>
                <a:path w="1166495" h="45719">
                  <a:moveTo>
                    <a:pt x="6858" y="7619"/>
                  </a:moveTo>
                  <a:lnTo>
                    <a:pt x="6858" y="7619"/>
                  </a:lnTo>
                  <a:lnTo>
                    <a:pt x="0" y="2539"/>
                  </a:lnTo>
                  <a:lnTo>
                    <a:pt x="9652" y="0"/>
                  </a:lnTo>
                  <a:lnTo>
                    <a:pt x="19812" y="4699"/>
                  </a:lnTo>
                  <a:lnTo>
                    <a:pt x="33146" y="11175"/>
                  </a:lnTo>
                  <a:lnTo>
                    <a:pt x="46101" y="20954"/>
                  </a:lnTo>
                  <a:lnTo>
                    <a:pt x="59436" y="28448"/>
                  </a:lnTo>
                  <a:lnTo>
                    <a:pt x="77724" y="32765"/>
                  </a:lnTo>
                  <a:lnTo>
                    <a:pt x="98678" y="33909"/>
                  </a:lnTo>
                  <a:lnTo>
                    <a:pt x="118490" y="32765"/>
                  </a:lnTo>
                  <a:lnTo>
                    <a:pt x="137922" y="29590"/>
                  </a:lnTo>
                  <a:lnTo>
                    <a:pt x="158750" y="27431"/>
                  </a:lnTo>
                  <a:lnTo>
                    <a:pt x="178562" y="26288"/>
                  </a:lnTo>
                  <a:lnTo>
                    <a:pt x="198374" y="27431"/>
                  </a:lnTo>
                  <a:lnTo>
                    <a:pt x="218185" y="30606"/>
                  </a:lnTo>
                  <a:lnTo>
                    <a:pt x="236474" y="33909"/>
                  </a:lnTo>
                  <a:lnTo>
                    <a:pt x="255270" y="37084"/>
                  </a:lnTo>
                  <a:lnTo>
                    <a:pt x="275082" y="38226"/>
                  </a:lnTo>
                  <a:lnTo>
                    <a:pt x="295528" y="37084"/>
                  </a:lnTo>
                  <a:lnTo>
                    <a:pt x="317500" y="34925"/>
                  </a:lnTo>
                  <a:lnTo>
                    <a:pt x="335915" y="31750"/>
                  </a:lnTo>
                  <a:lnTo>
                    <a:pt x="354584" y="29590"/>
                  </a:lnTo>
                  <a:lnTo>
                    <a:pt x="373253" y="29590"/>
                  </a:lnTo>
                  <a:lnTo>
                    <a:pt x="392049" y="32765"/>
                  </a:lnTo>
                  <a:lnTo>
                    <a:pt x="409321" y="37084"/>
                  </a:lnTo>
                  <a:lnTo>
                    <a:pt x="425831" y="41782"/>
                  </a:lnTo>
                  <a:lnTo>
                    <a:pt x="442468" y="44703"/>
                  </a:lnTo>
                  <a:lnTo>
                    <a:pt x="460121" y="45719"/>
                  </a:lnTo>
                  <a:lnTo>
                    <a:pt x="460121" y="45719"/>
                  </a:lnTo>
                  <a:lnTo>
                    <a:pt x="477393" y="44703"/>
                  </a:lnTo>
                  <a:lnTo>
                    <a:pt x="495046" y="42925"/>
                  </a:lnTo>
                  <a:lnTo>
                    <a:pt x="513715" y="40766"/>
                  </a:lnTo>
                  <a:lnTo>
                    <a:pt x="533527" y="40766"/>
                  </a:lnTo>
                  <a:lnTo>
                    <a:pt x="553974" y="41782"/>
                  </a:lnTo>
                  <a:lnTo>
                    <a:pt x="573785" y="42925"/>
                  </a:lnTo>
                  <a:lnTo>
                    <a:pt x="594360" y="42925"/>
                  </a:lnTo>
                  <a:lnTo>
                    <a:pt x="614172" y="40766"/>
                  </a:lnTo>
                  <a:lnTo>
                    <a:pt x="632841" y="37084"/>
                  </a:lnTo>
                  <a:lnTo>
                    <a:pt x="650113" y="33909"/>
                  </a:lnTo>
                  <a:lnTo>
                    <a:pt x="668909" y="31750"/>
                  </a:lnTo>
                  <a:lnTo>
                    <a:pt x="690879" y="31750"/>
                  </a:lnTo>
                  <a:lnTo>
                    <a:pt x="711708" y="33909"/>
                  </a:lnTo>
                  <a:lnTo>
                    <a:pt x="730377" y="37084"/>
                  </a:lnTo>
                  <a:lnTo>
                    <a:pt x="748791" y="39242"/>
                  </a:lnTo>
                  <a:lnTo>
                    <a:pt x="766445" y="40766"/>
                  </a:lnTo>
                  <a:lnTo>
                    <a:pt x="785114" y="40766"/>
                  </a:lnTo>
                  <a:lnTo>
                    <a:pt x="803910" y="38226"/>
                  </a:lnTo>
                  <a:lnTo>
                    <a:pt x="822197" y="36067"/>
                  </a:lnTo>
                  <a:lnTo>
                    <a:pt x="839851" y="33909"/>
                  </a:lnTo>
                  <a:lnTo>
                    <a:pt x="857504" y="33909"/>
                  </a:lnTo>
                  <a:lnTo>
                    <a:pt x="875919" y="34925"/>
                  </a:lnTo>
                  <a:lnTo>
                    <a:pt x="875919" y="34925"/>
                  </a:lnTo>
                  <a:lnTo>
                    <a:pt x="893572" y="36067"/>
                  </a:lnTo>
                  <a:lnTo>
                    <a:pt x="910844" y="37084"/>
                  </a:lnTo>
                  <a:lnTo>
                    <a:pt x="931672" y="38226"/>
                  </a:lnTo>
                  <a:lnTo>
                    <a:pt x="931672" y="38226"/>
                  </a:lnTo>
                  <a:lnTo>
                    <a:pt x="954659" y="37084"/>
                  </a:lnTo>
                  <a:lnTo>
                    <a:pt x="977772" y="36067"/>
                  </a:lnTo>
                  <a:lnTo>
                    <a:pt x="999744" y="33909"/>
                  </a:lnTo>
                  <a:lnTo>
                    <a:pt x="1021334" y="30606"/>
                  </a:lnTo>
                  <a:lnTo>
                    <a:pt x="1041146" y="28448"/>
                  </a:lnTo>
                  <a:lnTo>
                    <a:pt x="1063117" y="24129"/>
                  </a:lnTo>
                  <a:lnTo>
                    <a:pt x="1085088" y="18414"/>
                  </a:lnTo>
                  <a:lnTo>
                    <a:pt x="1105535" y="13335"/>
                  </a:lnTo>
                  <a:lnTo>
                    <a:pt x="1125347" y="9778"/>
                  </a:lnTo>
                  <a:lnTo>
                    <a:pt x="1143000" y="7619"/>
                  </a:lnTo>
                  <a:lnTo>
                    <a:pt x="1157351" y="5841"/>
                  </a:lnTo>
                  <a:lnTo>
                    <a:pt x="1165987" y="368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755645" y="170535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4107053" y="1468881"/>
            <a:ext cx="603250" cy="241935"/>
          </a:xfrm>
          <a:custGeom>
            <a:avLst/>
            <a:gdLst/>
            <a:ahLst/>
            <a:cxnLst/>
            <a:rect l="l" t="t" r="r" b="b"/>
            <a:pathLst>
              <a:path w="603250" h="241935">
                <a:moveTo>
                  <a:pt x="9779" y="0"/>
                </a:moveTo>
                <a:lnTo>
                  <a:pt x="18414" y="10794"/>
                </a:lnTo>
                <a:lnTo>
                  <a:pt x="18414" y="25907"/>
                </a:lnTo>
                <a:lnTo>
                  <a:pt x="17272" y="48259"/>
                </a:lnTo>
                <a:lnTo>
                  <a:pt x="15112" y="76707"/>
                </a:lnTo>
                <a:lnTo>
                  <a:pt x="11937" y="106171"/>
                </a:lnTo>
                <a:lnTo>
                  <a:pt x="0" y="226821"/>
                </a:lnTo>
                <a:lnTo>
                  <a:pt x="0" y="241934"/>
                </a:lnTo>
              </a:path>
              <a:path w="603250" h="241935">
                <a:moveTo>
                  <a:pt x="28448" y="127762"/>
                </a:moveTo>
                <a:lnTo>
                  <a:pt x="42545" y="122427"/>
                </a:lnTo>
                <a:lnTo>
                  <a:pt x="58674" y="119125"/>
                </a:lnTo>
                <a:lnTo>
                  <a:pt x="79629" y="115950"/>
                </a:lnTo>
                <a:lnTo>
                  <a:pt x="102616" y="109092"/>
                </a:lnTo>
              </a:path>
              <a:path w="603250" h="241935">
                <a:moveTo>
                  <a:pt x="148717" y="6095"/>
                </a:moveTo>
                <a:lnTo>
                  <a:pt x="148717" y="28066"/>
                </a:lnTo>
                <a:lnTo>
                  <a:pt x="148717" y="49275"/>
                </a:lnTo>
                <a:lnTo>
                  <a:pt x="148717" y="73405"/>
                </a:lnTo>
                <a:lnTo>
                  <a:pt x="147574" y="98297"/>
                </a:lnTo>
                <a:lnTo>
                  <a:pt x="146558" y="120268"/>
                </a:lnTo>
                <a:lnTo>
                  <a:pt x="145034" y="144017"/>
                </a:lnTo>
                <a:lnTo>
                  <a:pt x="145034" y="168147"/>
                </a:lnTo>
                <a:lnTo>
                  <a:pt x="146558" y="190753"/>
                </a:lnTo>
                <a:lnTo>
                  <a:pt x="146558" y="216026"/>
                </a:lnTo>
                <a:lnTo>
                  <a:pt x="146558" y="237236"/>
                </a:lnTo>
              </a:path>
              <a:path w="603250" h="241935">
                <a:moveTo>
                  <a:pt x="256032" y="81025"/>
                </a:moveTo>
                <a:lnTo>
                  <a:pt x="244094" y="81025"/>
                </a:lnTo>
                <a:lnTo>
                  <a:pt x="244094" y="81025"/>
                </a:lnTo>
                <a:lnTo>
                  <a:pt x="185038" y="146430"/>
                </a:lnTo>
                <a:lnTo>
                  <a:pt x="186817" y="164845"/>
                </a:lnTo>
                <a:lnTo>
                  <a:pt x="197993" y="181101"/>
                </a:lnTo>
                <a:lnTo>
                  <a:pt x="214630" y="192912"/>
                </a:lnTo>
                <a:lnTo>
                  <a:pt x="234061" y="197612"/>
                </a:lnTo>
                <a:lnTo>
                  <a:pt x="234061" y="197612"/>
                </a:lnTo>
                <a:lnTo>
                  <a:pt x="254888" y="192912"/>
                </a:lnTo>
                <a:lnTo>
                  <a:pt x="274320" y="182117"/>
                </a:lnTo>
                <a:lnTo>
                  <a:pt x="289813" y="167004"/>
                </a:lnTo>
                <a:lnTo>
                  <a:pt x="297688" y="149732"/>
                </a:lnTo>
                <a:lnTo>
                  <a:pt x="298831" y="129158"/>
                </a:lnTo>
                <a:lnTo>
                  <a:pt x="295529" y="110489"/>
                </a:lnTo>
                <a:lnTo>
                  <a:pt x="285496" y="96138"/>
                </a:lnTo>
              </a:path>
              <a:path w="603250" h="241935">
                <a:moveTo>
                  <a:pt x="344550" y="85343"/>
                </a:moveTo>
                <a:lnTo>
                  <a:pt x="345567" y="98297"/>
                </a:lnTo>
                <a:lnTo>
                  <a:pt x="345567" y="113791"/>
                </a:lnTo>
                <a:lnTo>
                  <a:pt x="343788" y="151511"/>
                </a:lnTo>
                <a:lnTo>
                  <a:pt x="343788" y="168147"/>
                </a:lnTo>
                <a:lnTo>
                  <a:pt x="348869" y="179958"/>
                </a:lnTo>
                <a:lnTo>
                  <a:pt x="362204" y="184276"/>
                </a:lnTo>
                <a:lnTo>
                  <a:pt x="377317" y="181101"/>
                </a:lnTo>
                <a:lnTo>
                  <a:pt x="393826" y="173481"/>
                </a:lnTo>
                <a:lnTo>
                  <a:pt x="408305" y="161670"/>
                </a:lnTo>
                <a:lnTo>
                  <a:pt x="420116" y="146430"/>
                </a:lnTo>
                <a:lnTo>
                  <a:pt x="429895" y="129158"/>
                </a:lnTo>
                <a:lnTo>
                  <a:pt x="429895" y="129158"/>
                </a:lnTo>
                <a:lnTo>
                  <a:pt x="436752" y="112649"/>
                </a:lnTo>
                <a:lnTo>
                  <a:pt x="439927" y="96138"/>
                </a:lnTo>
                <a:lnTo>
                  <a:pt x="442087" y="83184"/>
                </a:lnTo>
                <a:lnTo>
                  <a:pt x="433070" y="120268"/>
                </a:lnTo>
                <a:lnTo>
                  <a:pt x="435610" y="141858"/>
                </a:lnTo>
                <a:lnTo>
                  <a:pt x="441071" y="161670"/>
                </a:lnTo>
                <a:lnTo>
                  <a:pt x="448563" y="174625"/>
                </a:lnTo>
                <a:lnTo>
                  <a:pt x="460501" y="184276"/>
                </a:lnTo>
                <a:lnTo>
                  <a:pt x="474852" y="187832"/>
                </a:lnTo>
                <a:lnTo>
                  <a:pt x="491363" y="183261"/>
                </a:lnTo>
                <a:lnTo>
                  <a:pt x="504317" y="172465"/>
                </a:lnTo>
                <a:lnTo>
                  <a:pt x="514476" y="157352"/>
                </a:lnTo>
                <a:lnTo>
                  <a:pt x="523113" y="138556"/>
                </a:lnTo>
                <a:lnTo>
                  <a:pt x="528827" y="121284"/>
                </a:lnTo>
                <a:lnTo>
                  <a:pt x="534924" y="104012"/>
                </a:lnTo>
                <a:lnTo>
                  <a:pt x="543560" y="88518"/>
                </a:lnTo>
                <a:lnTo>
                  <a:pt x="557276" y="78866"/>
                </a:lnTo>
                <a:lnTo>
                  <a:pt x="573532" y="78866"/>
                </a:lnTo>
                <a:lnTo>
                  <a:pt x="588645" y="89662"/>
                </a:lnTo>
                <a:lnTo>
                  <a:pt x="599821" y="107314"/>
                </a:lnTo>
                <a:lnTo>
                  <a:pt x="602996" y="126745"/>
                </a:lnTo>
                <a:lnTo>
                  <a:pt x="598677" y="148589"/>
                </a:lnTo>
                <a:lnTo>
                  <a:pt x="561213" y="17564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5045455" y="1391665"/>
            <a:ext cx="634365" cy="376555"/>
            <a:chOff x="5045455" y="1391665"/>
            <a:chExt cx="634365" cy="376555"/>
          </a:xfrm>
        </p:grpSpPr>
        <p:sp>
          <p:nvSpPr>
            <p:cNvPr id="19" name="object 19"/>
            <p:cNvSpPr/>
            <p:nvPr/>
          </p:nvSpPr>
          <p:spPr>
            <a:xfrm>
              <a:off x="5045455" y="1391665"/>
              <a:ext cx="125222" cy="25273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222366" y="1532635"/>
              <a:ext cx="11430" cy="90170"/>
            </a:xfrm>
            <a:custGeom>
              <a:avLst/>
              <a:gdLst/>
              <a:ahLst/>
              <a:cxnLst/>
              <a:rect l="l" t="t" r="r" b="b"/>
              <a:pathLst>
                <a:path w="11429" h="90169">
                  <a:moveTo>
                    <a:pt x="9017" y="0"/>
                  </a:moveTo>
                  <a:lnTo>
                    <a:pt x="11175" y="12953"/>
                  </a:lnTo>
                  <a:lnTo>
                    <a:pt x="11175" y="33400"/>
                  </a:lnTo>
                  <a:lnTo>
                    <a:pt x="9017" y="55372"/>
                  </a:lnTo>
                  <a:lnTo>
                    <a:pt x="5334" y="74802"/>
                  </a:lnTo>
                  <a:lnTo>
                    <a:pt x="0" y="89915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221223" y="148831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249671" y="1526793"/>
              <a:ext cx="421005" cy="231775"/>
            </a:xfrm>
            <a:custGeom>
              <a:avLst/>
              <a:gdLst/>
              <a:ahLst/>
              <a:cxnLst/>
              <a:rect l="l" t="t" r="r" b="b"/>
              <a:pathLst>
                <a:path w="421004" h="231775">
                  <a:moveTo>
                    <a:pt x="28448" y="24129"/>
                  </a:moveTo>
                  <a:lnTo>
                    <a:pt x="37464" y="19812"/>
                  </a:lnTo>
                  <a:lnTo>
                    <a:pt x="50418" y="15493"/>
                  </a:lnTo>
                  <a:lnTo>
                    <a:pt x="67055" y="12318"/>
                  </a:lnTo>
                  <a:lnTo>
                    <a:pt x="81406" y="11175"/>
                  </a:lnTo>
                  <a:lnTo>
                    <a:pt x="90042" y="14477"/>
                  </a:lnTo>
                  <a:lnTo>
                    <a:pt x="90042" y="24129"/>
                  </a:lnTo>
                  <a:lnTo>
                    <a:pt x="82423" y="39242"/>
                  </a:lnTo>
                  <a:lnTo>
                    <a:pt x="60198" y="90677"/>
                  </a:lnTo>
                  <a:lnTo>
                    <a:pt x="64897" y="104393"/>
                  </a:lnTo>
                  <a:lnTo>
                    <a:pt x="74549" y="117728"/>
                  </a:lnTo>
                  <a:lnTo>
                    <a:pt x="88645" y="129920"/>
                  </a:lnTo>
                  <a:lnTo>
                    <a:pt x="100837" y="141858"/>
                  </a:lnTo>
                  <a:lnTo>
                    <a:pt x="112013" y="152272"/>
                  </a:lnTo>
                  <a:lnTo>
                    <a:pt x="119506" y="164591"/>
                  </a:lnTo>
                  <a:lnTo>
                    <a:pt x="122808" y="179324"/>
                  </a:lnTo>
                  <a:lnTo>
                    <a:pt x="122808" y="179324"/>
                  </a:lnTo>
                  <a:lnTo>
                    <a:pt x="70230" y="228218"/>
                  </a:lnTo>
                  <a:lnTo>
                    <a:pt x="49402" y="231520"/>
                  </a:lnTo>
                  <a:lnTo>
                    <a:pt x="30606" y="229362"/>
                  </a:lnTo>
                  <a:lnTo>
                    <a:pt x="3301" y="212089"/>
                  </a:lnTo>
                  <a:lnTo>
                    <a:pt x="0" y="193675"/>
                  </a:lnTo>
                </a:path>
                <a:path w="421004" h="231775">
                  <a:moveTo>
                    <a:pt x="220344" y="19812"/>
                  </a:moveTo>
                  <a:lnTo>
                    <a:pt x="222503" y="10159"/>
                  </a:lnTo>
                  <a:lnTo>
                    <a:pt x="216788" y="2539"/>
                  </a:lnTo>
                  <a:lnTo>
                    <a:pt x="204850" y="0"/>
                  </a:lnTo>
                  <a:lnTo>
                    <a:pt x="190500" y="3682"/>
                  </a:lnTo>
                  <a:lnTo>
                    <a:pt x="176402" y="12318"/>
                  </a:lnTo>
                  <a:lnTo>
                    <a:pt x="164591" y="24129"/>
                  </a:lnTo>
                  <a:lnTo>
                    <a:pt x="152273" y="56895"/>
                  </a:lnTo>
                  <a:lnTo>
                    <a:pt x="152273" y="56895"/>
                  </a:lnTo>
                  <a:lnTo>
                    <a:pt x="155575" y="74167"/>
                  </a:lnTo>
                  <a:lnTo>
                    <a:pt x="163067" y="90677"/>
                  </a:lnTo>
                  <a:lnTo>
                    <a:pt x="176402" y="101600"/>
                  </a:lnTo>
                  <a:lnTo>
                    <a:pt x="195199" y="106933"/>
                  </a:lnTo>
                  <a:lnTo>
                    <a:pt x="212851" y="106933"/>
                  </a:lnTo>
                  <a:lnTo>
                    <a:pt x="228980" y="101600"/>
                  </a:lnTo>
                  <a:lnTo>
                    <a:pt x="242315" y="91820"/>
                  </a:lnTo>
                  <a:lnTo>
                    <a:pt x="250951" y="77469"/>
                  </a:lnTo>
                  <a:lnTo>
                    <a:pt x="257428" y="62356"/>
                  </a:lnTo>
                  <a:lnTo>
                    <a:pt x="260730" y="48259"/>
                  </a:lnTo>
                  <a:lnTo>
                    <a:pt x="262889" y="39242"/>
                  </a:lnTo>
                  <a:lnTo>
                    <a:pt x="266064" y="60197"/>
                  </a:lnTo>
                  <a:lnTo>
                    <a:pt x="270763" y="78485"/>
                  </a:lnTo>
                  <a:lnTo>
                    <a:pt x="282575" y="93599"/>
                  </a:lnTo>
                  <a:lnTo>
                    <a:pt x="299974" y="100456"/>
                  </a:lnTo>
                  <a:lnTo>
                    <a:pt x="320801" y="97281"/>
                  </a:lnTo>
                  <a:lnTo>
                    <a:pt x="340613" y="83946"/>
                  </a:lnTo>
                  <a:lnTo>
                    <a:pt x="356107" y="67690"/>
                  </a:lnTo>
                  <a:lnTo>
                    <a:pt x="369442" y="50418"/>
                  </a:lnTo>
                  <a:lnTo>
                    <a:pt x="380238" y="34162"/>
                  </a:lnTo>
                  <a:lnTo>
                    <a:pt x="387730" y="20954"/>
                  </a:lnTo>
                  <a:lnTo>
                    <a:pt x="395350" y="16637"/>
                  </a:lnTo>
                  <a:lnTo>
                    <a:pt x="395350" y="16637"/>
                  </a:lnTo>
                  <a:lnTo>
                    <a:pt x="400685" y="20954"/>
                  </a:lnTo>
                  <a:lnTo>
                    <a:pt x="406526" y="33146"/>
                  </a:lnTo>
                  <a:lnTo>
                    <a:pt x="410844" y="48259"/>
                  </a:lnTo>
                  <a:lnTo>
                    <a:pt x="415163" y="65531"/>
                  </a:lnTo>
                  <a:lnTo>
                    <a:pt x="418338" y="83946"/>
                  </a:lnTo>
                  <a:lnTo>
                    <a:pt x="420497" y="101600"/>
                  </a:lnTo>
                  <a:lnTo>
                    <a:pt x="420497" y="11455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766436" y="1524126"/>
            <a:ext cx="101091" cy="16916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736209" y="1385188"/>
            <a:ext cx="202565" cy="388620"/>
            <a:chOff x="5736209" y="1385188"/>
            <a:chExt cx="202565" cy="388620"/>
          </a:xfrm>
        </p:grpSpPr>
        <p:sp>
          <p:nvSpPr>
            <p:cNvPr id="25" name="object 25"/>
            <p:cNvSpPr/>
            <p:nvPr/>
          </p:nvSpPr>
          <p:spPr>
            <a:xfrm>
              <a:off x="5745734" y="1394713"/>
              <a:ext cx="149860" cy="312420"/>
            </a:xfrm>
            <a:custGeom>
              <a:avLst/>
              <a:gdLst/>
              <a:ahLst/>
              <a:cxnLst/>
              <a:rect l="l" t="t" r="r" b="b"/>
              <a:pathLst>
                <a:path w="149860" h="312419">
                  <a:moveTo>
                    <a:pt x="78866" y="173482"/>
                  </a:moveTo>
                  <a:lnTo>
                    <a:pt x="72389" y="159512"/>
                  </a:lnTo>
                  <a:lnTo>
                    <a:pt x="58038" y="154050"/>
                  </a:lnTo>
                  <a:lnTo>
                    <a:pt x="41782" y="154050"/>
                  </a:lnTo>
                  <a:lnTo>
                    <a:pt x="26288" y="160527"/>
                  </a:lnTo>
                  <a:lnTo>
                    <a:pt x="0" y="227837"/>
                  </a:lnTo>
                  <a:lnTo>
                    <a:pt x="0" y="227837"/>
                  </a:lnTo>
                  <a:lnTo>
                    <a:pt x="5461" y="244475"/>
                  </a:lnTo>
                  <a:lnTo>
                    <a:pt x="18414" y="256286"/>
                  </a:lnTo>
                  <a:lnTo>
                    <a:pt x="37083" y="262000"/>
                  </a:lnTo>
                  <a:lnTo>
                    <a:pt x="55879" y="260604"/>
                  </a:lnTo>
                  <a:lnTo>
                    <a:pt x="74549" y="253111"/>
                  </a:lnTo>
                  <a:lnTo>
                    <a:pt x="90804" y="237998"/>
                  </a:lnTo>
                  <a:lnTo>
                    <a:pt x="102996" y="218186"/>
                  </a:lnTo>
                  <a:lnTo>
                    <a:pt x="110616" y="195452"/>
                  </a:lnTo>
                  <a:lnTo>
                    <a:pt x="115188" y="172465"/>
                  </a:lnTo>
                  <a:lnTo>
                    <a:pt x="118110" y="150875"/>
                  </a:lnTo>
                  <a:lnTo>
                    <a:pt x="121412" y="133223"/>
                  </a:lnTo>
                  <a:lnTo>
                    <a:pt x="121412" y="133223"/>
                  </a:lnTo>
                  <a:lnTo>
                    <a:pt x="123951" y="113792"/>
                  </a:lnTo>
                  <a:lnTo>
                    <a:pt x="127126" y="90297"/>
                  </a:lnTo>
                  <a:lnTo>
                    <a:pt x="128269" y="65150"/>
                  </a:lnTo>
                  <a:lnTo>
                    <a:pt x="128269" y="16510"/>
                  </a:lnTo>
                  <a:lnTo>
                    <a:pt x="130428" y="0"/>
                  </a:lnTo>
                  <a:lnTo>
                    <a:pt x="133603" y="18669"/>
                  </a:lnTo>
                  <a:lnTo>
                    <a:pt x="134746" y="41401"/>
                  </a:lnTo>
                  <a:lnTo>
                    <a:pt x="134746" y="123444"/>
                  </a:lnTo>
                  <a:lnTo>
                    <a:pt x="135762" y="149733"/>
                  </a:lnTo>
                  <a:lnTo>
                    <a:pt x="136905" y="178181"/>
                  </a:lnTo>
                  <a:lnTo>
                    <a:pt x="139064" y="204470"/>
                  </a:lnTo>
                  <a:lnTo>
                    <a:pt x="141224" y="227837"/>
                  </a:lnTo>
                  <a:lnTo>
                    <a:pt x="143637" y="248793"/>
                  </a:lnTo>
                  <a:lnTo>
                    <a:pt x="145795" y="269239"/>
                  </a:lnTo>
                  <a:lnTo>
                    <a:pt x="147700" y="290195"/>
                  </a:lnTo>
                  <a:lnTo>
                    <a:pt x="149860" y="31242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938393" y="176402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2792222" y="1906142"/>
            <a:ext cx="191135" cy="294005"/>
            <a:chOff x="2792222" y="1906142"/>
            <a:chExt cx="191135" cy="294005"/>
          </a:xfrm>
        </p:grpSpPr>
        <p:sp>
          <p:nvSpPr>
            <p:cNvPr id="28" name="object 28"/>
            <p:cNvSpPr/>
            <p:nvPr/>
          </p:nvSpPr>
          <p:spPr>
            <a:xfrm>
              <a:off x="2792222" y="1964054"/>
              <a:ext cx="92455" cy="23609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854325" y="1915667"/>
              <a:ext cx="120014" cy="274955"/>
            </a:xfrm>
            <a:custGeom>
              <a:avLst/>
              <a:gdLst/>
              <a:ahLst/>
              <a:cxnLst/>
              <a:rect l="l" t="t" r="r" b="b"/>
              <a:pathLst>
                <a:path w="120014" h="274955">
                  <a:moveTo>
                    <a:pt x="0" y="122047"/>
                  </a:moveTo>
                  <a:lnTo>
                    <a:pt x="3175" y="106806"/>
                  </a:lnTo>
                  <a:lnTo>
                    <a:pt x="6476" y="90297"/>
                  </a:lnTo>
                  <a:lnTo>
                    <a:pt x="12954" y="70866"/>
                  </a:lnTo>
                  <a:lnTo>
                    <a:pt x="22987" y="50037"/>
                  </a:lnTo>
                  <a:lnTo>
                    <a:pt x="36322" y="29463"/>
                  </a:lnTo>
                  <a:lnTo>
                    <a:pt x="50292" y="12192"/>
                  </a:lnTo>
                  <a:lnTo>
                    <a:pt x="66929" y="1397"/>
                  </a:lnTo>
                  <a:lnTo>
                    <a:pt x="84581" y="0"/>
                  </a:lnTo>
                  <a:lnTo>
                    <a:pt x="98551" y="7874"/>
                  </a:lnTo>
                  <a:lnTo>
                    <a:pt x="108331" y="22987"/>
                  </a:lnTo>
                  <a:lnTo>
                    <a:pt x="113664" y="45974"/>
                  </a:lnTo>
                  <a:lnTo>
                    <a:pt x="115824" y="69723"/>
                  </a:lnTo>
                  <a:lnTo>
                    <a:pt x="115824" y="94995"/>
                  </a:lnTo>
                  <a:lnTo>
                    <a:pt x="115824" y="119887"/>
                  </a:lnTo>
                  <a:lnTo>
                    <a:pt x="116967" y="143637"/>
                  </a:lnTo>
                  <a:lnTo>
                    <a:pt x="118363" y="165607"/>
                  </a:lnTo>
                  <a:lnTo>
                    <a:pt x="119506" y="186817"/>
                  </a:lnTo>
                  <a:lnTo>
                    <a:pt x="119506" y="210947"/>
                  </a:lnTo>
                  <a:lnTo>
                    <a:pt x="118363" y="235076"/>
                  </a:lnTo>
                  <a:lnTo>
                    <a:pt x="115824" y="258825"/>
                  </a:lnTo>
                  <a:lnTo>
                    <a:pt x="108331" y="274955"/>
                  </a:lnTo>
                </a:path>
                <a:path w="120014" h="274955">
                  <a:moveTo>
                    <a:pt x="6476" y="170561"/>
                  </a:moveTo>
                  <a:lnTo>
                    <a:pt x="6476" y="170561"/>
                  </a:lnTo>
                  <a:lnTo>
                    <a:pt x="24002" y="161925"/>
                  </a:lnTo>
                  <a:lnTo>
                    <a:pt x="49275" y="155829"/>
                  </a:lnTo>
                  <a:lnTo>
                    <a:pt x="78739" y="14579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3227070" y="1348104"/>
            <a:ext cx="755015" cy="833119"/>
            <a:chOff x="3227070" y="1348104"/>
            <a:chExt cx="755015" cy="833119"/>
          </a:xfrm>
        </p:grpSpPr>
        <p:sp>
          <p:nvSpPr>
            <p:cNvPr id="31" name="object 31"/>
            <p:cNvSpPr/>
            <p:nvPr/>
          </p:nvSpPr>
          <p:spPr>
            <a:xfrm>
              <a:off x="3236595" y="1357629"/>
              <a:ext cx="735965" cy="802005"/>
            </a:xfrm>
            <a:custGeom>
              <a:avLst/>
              <a:gdLst/>
              <a:ahLst/>
              <a:cxnLst/>
              <a:rect l="l" t="t" r="r" b="b"/>
              <a:pathLst>
                <a:path w="735964" h="802005">
                  <a:moveTo>
                    <a:pt x="725805" y="0"/>
                  </a:moveTo>
                  <a:lnTo>
                    <a:pt x="735457" y="10795"/>
                  </a:lnTo>
                  <a:lnTo>
                    <a:pt x="735457" y="28448"/>
                  </a:lnTo>
                  <a:lnTo>
                    <a:pt x="732282" y="48895"/>
                  </a:lnTo>
                  <a:lnTo>
                    <a:pt x="726820" y="74168"/>
                  </a:lnTo>
                  <a:lnTo>
                    <a:pt x="717804" y="103251"/>
                  </a:lnTo>
                  <a:lnTo>
                    <a:pt x="709168" y="131445"/>
                  </a:lnTo>
                  <a:lnTo>
                    <a:pt x="701675" y="158369"/>
                  </a:lnTo>
                  <a:lnTo>
                    <a:pt x="694055" y="183642"/>
                  </a:lnTo>
                  <a:lnTo>
                    <a:pt x="684403" y="211709"/>
                  </a:lnTo>
                  <a:lnTo>
                    <a:pt x="671068" y="251968"/>
                  </a:lnTo>
                  <a:lnTo>
                    <a:pt x="658114" y="300228"/>
                  </a:lnTo>
                  <a:lnTo>
                    <a:pt x="649096" y="340868"/>
                  </a:lnTo>
                  <a:lnTo>
                    <a:pt x="643635" y="374777"/>
                  </a:lnTo>
                  <a:lnTo>
                    <a:pt x="639318" y="406400"/>
                  </a:lnTo>
                  <a:lnTo>
                    <a:pt x="637158" y="438785"/>
                  </a:lnTo>
                  <a:lnTo>
                    <a:pt x="637158" y="466217"/>
                  </a:lnTo>
                  <a:lnTo>
                    <a:pt x="637158" y="492125"/>
                  </a:lnTo>
                </a:path>
                <a:path w="735964" h="802005">
                  <a:moveTo>
                    <a:pt x="25145" y="558038"/>
                  </a:moveTo>
                  <a:lnTo>
                    <a:pt x="25145" y="558038"/>
                  </a:lnTo>
                  <a:lnTo>
                    <a:pt x="29464" y="547243"/>
                  </a:lnTo>
                  <a:lnTo>
                    <a:pt x="31368" y="540004"/>
                  </a:lnTo>
                  <a:lnTo>
                    <a:pt x="28447" y="561594"/>
                  </a:lnTo>
                  <a:lnTo>
                    <a:pt x="24130" y="584327"/>
                  </a:lnTo>
                  <a:lnTo>
                    <a:pt x="18288" y="613791"/>
                  </a:lnTo>
                  <a:lnTo>
                    <a:pt x="16129" y="644017"/>
                  </a:lnTo>
                  <a:lnTo>
                    <a:pt x="16129" y="670306"/>
                  </a:lnTo>
                  <a:lnTo>
                    <a:pt x="17271" y="694055"/>
                  </a:lnTo>
                  <a:lnTo>
                    <a:pt x="18288" y="717804"/>
                  </a:lnTo>
                  <a:lnTo>
                    <a:pt x="19431" y="740918"/>
                  </a:lnTo>
                  <a:lnTo>
                    <a:pt x="20574" y="762508"/>
                  </a:lnTo>
                  <a:lnTo>
                    <a:pt x="20574" y="777621"/>
                  </a:lnTo>
                  <a:lnTo>
                    <a:pt x="15493" y="754507"/>
                  </a:lnTo>
                  <a:lnTo>
                    <a:pt x="16129" y="732282"/>
                  </a:lnTo>
                  <a:lnTo>
                    <a:pt x="19431" y="710311"/>
                  </a:lnTo>
                  <a:lnTo>
                    <a:pt x="26289" y="691896"/>
                  </a:lnTo>
                  <a:lnTo>
                    <a:pt x="38100" y="678942"/>
                  </a:lnTo>
                  <a:lnTo>
                    <a:pt x="53593" y="674624"/>
                  </a:lnTo>
                  <a:lnTo>
                    <a:pt x="53593" y="674624"/>
                  </a:lnTo>
                  <a:lnTo>
                    <a:pt x="69850" y="677926"/>
                  </a:lnTo>
                  <a:lnTo>
                    <a:pt x="84201" y="687959"/>
                  </a:lnTo>
                  <a:lnTo>
                    <a:pt x="94995" y="703834"/>
                  </a:lnTo>
                  <a:lnTo>
                    <a:pt x="100838" y="722503"/>
                  </a:lnTo>
                  <a:lnTo>
                    <a:pt x="100838" y="744093"/>
                  </a:lnTo>
                  <a:lnTo>
                    <a:pt x="100838" y="744093"/>
                  </a:lnTo>
                  <a:lnTo>
                    <a:pt x="63372" y="801751"/>
                  </a:lnTo>
                  <a:lnTo>
                    <a:pt x="45719" y="801751"/>
                  </a:lnTo>
                  <a:lnTo>
                    <a:pt x="45719" y="801751"/>
                  </a:lnTo>
                  <a:lnTo>
                    <a:pt x="0" y="76784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385820" y="2029205"/>
              <a:ext cx="242188" cy="1515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58362" y="2023871"/>
              <a:ext cx="101091" cy="14249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92982" y="1859660"/>
              <a:ext cx="187578" cy="30340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3044951" y="1996439"/>
            <a:ext cx="120904" cy="18541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4089653" y="1839086"/>
            <a:ext cx="581660" cy="377825"/>
            <a:chOff x="4089653" y="1839086"/>
            <a:chExt cx="581660" cy="377825"/>
          </a:xfrm>
        </p:grpSpPr>
        <p:sp>
          <p:nvSpPr>
            <p:cNvPr id="37" name="object 37"/>
            <p:cNvSpPr/>
            <p:nvPr/>
          </p:nvSpPr>
          <p:spPr>
            <a:xfrm>
              <a:off x="4099178" y="1848611"/>
              <a:ext cx="164465" cy="285750"/>
            </a:xfrm>
            <a:custGeom>
              <a:avLst/>
              <a:gdLst/>
              <a:ahLst/>
              <a:cxnLst/>
              <a:rect l="l" t="t" r="r" b="b"/>
              <a:pathLst>
                <a:path w="164464" h="285750">
                  <a:moveTo>
                    <a:pt x="0" y="37084"/>
                  </a:moveTo>
                  <a:lnTo>
                    <a:pt x="0" y="37084"/>
                  </a:lnTo>
                  <a:lnTo>
                    <a:pt x="3175" y="22733"/>
                  </a:lnTo>
                  <a:lnTo>
                    <a:pt x="6858" y="9778"/>
                  </a:lnTo>
                  <a:lnTo>
                    <a:pt x="13970" y="0"/>
                  </a:lnTo>
                  <a:lnTo>
                    <a:pt x="27305" y="0"/>
                  </a:lnTo>
                  <a:lnTo>
                    <a:pt x="40259" y="10795"/>
                  </a:lnTo>
                  <a:lnTo>
                    <a:pt x="51435" y="27432"/>
                  </a:lnTo>
                  <a:lnTo>
                    <a:pt x="57912" y="47625"/>
                  </a:lnTo>
                  <a:lnTo>
                    <a:pt x="61213" y="69468"/>
                  </a:lnTo>
                  <a:lnTo>
                    <a:pt x="63626" y="91059"/>
                  </a:lnTo>
                  <a:lnTo>
                    <a:pt x="62611" y="113030"/>
                  </a:lnTo>
                  <a:lnTo>
                    <a:pt x="61213" y="135762"/>
                  </a:lnTo>
                  <a:lnTo>
                    <a:pt x="60071" y="160655"/>
                  </a:lnTo>
                  <a:lnTo>
                    <a:pt x="59055" y="182499"/>
                  </a:lnTo>
                  <a:lnTo>
                    <a:pt x="59055" y="206629"/>
                  </a:lnTo>
                  <a:lnTo>
                    <a:pt x="61213" y="231520"/>
                  </a:lnTo>
                  <a:lnTo>
                    <a:pt x="65786" y="255269"/>
                  </a:lnTo>
                  <a:lnTo>
                    <a:pt x="73406" y="275081"/>
                  </a:lnTo>
                  <a:lnTo>
                    <a:pt x="85344" y="285495"/>
                  </a:lnTo>
                  <a:lnTo>
                    <a:pt x="100711" y="285495"/>
                  </a:lnTo>
                  <a:lnTo>
                    <a:pt x="100711" y="285495"/>
                  </a:lnTo>
                  <a:lnTo>
                    <a:pt x="118363" y="276860"/>
                  </a:lnTo>
                  <a:lnTo>
                    <a:pt x="133476" y="260731"/>
                  </a:lnTo>
                  <a:lnTo>
                    <a:pt x="146812" y="238760"/>
                  </a:lnTo>
                  <a:lnTo>
                    <a:pt x="155448" y="216407"/>
                  </a:lnTo>
                  <a:lnTo>
                    <a:pt x="160909" y="193420"/>
                  </a:lnTo>
                  <a:lnTo>
                    <a:pt x="164465" y="177164"/>
                  </a:lnTo>
                  <a:lnTo>
                    <a:pt x="164465" y="194437"/>
                  </a:lnTo>
                  <a:lnTo>
                    <a:pt x="163068" y="218186"/>
                  </a:lnTo>
                  <a:lnTo>
                    <a:pt x="163068" y="242316"/>
                  </a:lnTo>
                  <a:lnTo>
                    <a:pt x="160909" y="27901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257039" y="1973706"/>
              <a:ext cx="145034" cy="24269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4423663" y="2005456"/>
              <a:ext cx="247650" cy="10147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4722495" y="1848866"/>
            <a:ext cx="186055" cy="315595"/>
            <a:chOff x="4722495" y="1848866"/>
            <a:chExt cx="186055" cy="315595"/>
          </a:xfrm>
        </p:grpSpPr>
        <p:sp>
          <p:nvSpPr>
            <p:cNvPr id="41" name="object 41"/>
            <p:cNvSpPr/>
            <p:nvPr/>
          </p:nvSpPr>
          <p:spPr>
            <a:xfrm>
              <a:off x="4732020" y="1858391"/>
              <a:ext cx="137160" cy="271780"/>
            </a:xfrm>
            <a:custGeom>
              <a:avLst/>
              <a:gdLst/>
              <a:ahLst/>
              <a:cxnLst/>
              <a:rect l="l" t="t" r="r" b="b"/>
              <a:pathLst>
                <a:path w="137160" h="271780">
                  <a:moveTo>
                    <a:pt x="68706" y="192278"/>
                  </a:moveTo>
                  <a:lnTo>
                    <a:pt x="72389" y="179324"/>
                  </a:lnTo>
                  <a:lnTo>
                    <a:pt x="72389" y="179324"/>
                  </a:lnTo>
                  <a:lnTo>
                    <a:pt x="44957" y="152273"/>
                  </a:lnTo>
                  <a:lnTo>
                    <a:pt x="44957" y="152273"/>
                  </a:lnTo>
                  <a:lnTo>
                    <a:pt x="0" y="200914"/>
                  </a:lnTo>
                  <a:lnTo>
                    <a:pt x="4317" y="217043"/>
                  </a:lnTo>
                  <a:lnTo>
                    <a:pt x="16509" y="227838"/>
                  </a:lnTo>
                  <a:lnTo>
                    <a:pt x="34925" y="232537"/>
                  </a:lnTo>
                  <a:lnTo>
                    <a:pt x="56895" y="231521"/>
                  </a:lnTo>
                  <a:lnTo>
                    <a:pt x="77724" y="222885"/>
                  </a:lnTo>
                  <a:lnTo>
                    <a:pt x="94995" y="208407"/>
                  </a:lnTo>
                  <a:lnTo>
                    <a:pt x="108330" y="187198"/>
                  </a:lnTo>
                  <a:lnTo>
                    <a:pt x="117347" y="161925"/>
                  </a:lnTo>
                  <a:lnTo>
                    <a:pt x="122427" y="131445"/>
                  </a:lnTo>
                  <a:lnTo>
                    <a:pt x="125983" y="99695"/>
                  </a:lnTo>
                  <a:lnTo>
                    <a:pt x="127126" y="67310"/>
                  </a:lnTo>
                  <a:lnTo>
                    <a:pt x="127126" y="67310"/>
                  </a:lnTo>
                  <a:lnTo>
                    <a:pt x="121284" y="0"/>
                  </a:lnTo>
                  <a:lnTo>
                    <a:pt x="123443" y="20447"/>
                  </a:lnTo>
                  <a:lnTo>
                    <a:pt x="125983" y="46482"/>
                  </a:lnTo>
                  <a:lnTo>
                    <a:pt x="129285" y="72644"/>
                  </a:lnTo>
                  <a:lnTo>
                    <a:pt x="130301" y="99695"/>
                  </a:lnTo>
                  <a:lnTo>
                    <a:pt x="131444" y="124841"/>
                  </a:lnTo>
                  <a:lnTo>
                    <a:pt x="132460" y="150876"/>
                  </a:lnTo>
                  <a:lnTo>
                    <a:pt x="134619" y="177165"/>
                  </a:lnTo>
                  <a:lnTo>
                    <a:pt x="135762" y="201930"/>
                  </a:lnTo>
                  <a:lnTo>
                    <a:pt x="136778" y="223901"/>
                  </a:lnTo>
                  <a:lnTo>
                    <a:pt x="136778" y="246634"/>
                  </a:lnTo>
                  <a:lnTo>
                    <a:pt x="136778" y="27139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908042" y="215468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20825" y="1473199"/>
            <a:ext cx="2400300" cy="4845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Varanus </a:t>
            </a:r>
            <a:r>
              <a:rPr sz="1500" spc="-145" dirty="0">
                <a:latin typeface="Arial Black"/>
                <a:cs typeface="Arial Black"/>
              </a:rPr>
              <a:t>(Monitor</a:t>
            </a:r>
            <a:r>
              <a:rPr sz="1500" spc="-195" dirty="0">
                <a:latin typeface="Arial Black"/>
                <a:cs typeface="Arial Black"/>
              </a:rPr>
              <a:t> </a:t>
            </a:r>
            <a:r>
              <a:rPr sz="1500" spc="-135" dirty="0">
                <a:latin typeface="Arial Black"/>
                <a:cs typeface="Arial Black"/>
              </a:rPr>
              <a:t>lizard)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Calotes </a:t>
            </a:r>
            <a:r>
              <a:rPr sz="1500" spc="-150" dirty="0">
                <a:latin typeface="Arial Black"/>
                <a:cs typeface="Arial Black"/>
              </a:rPr>
              <a:t>(garden</a:t>
            </a:r>
            <a:r>
              <a:rPr sz="1500" spc="-185" dirty="0">
                <a:latin typeface="Arial Black"/>
                <a:cs typeface="Arial Black"/>
              </a:rPr>
              <a:t> </a:t>
            </a:r>
            <a:r>
              <a:rPr sz="1500" spc="-135" dirty="0">
                <a:latin typeface="Arial Black"/>
                <a:cs typeface="Arial Black"/>
              </a:rPr>
              <a:t>lizard)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57855" y="2346959"/>
            <a:ext cx="2593847" cy="25938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00471" y="2346959"/>
            <a:ext cx="3453383" cy="25938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212913" y="774134"/>
            <a:ext cx="1960880" cy="616585"/>
            <a:chOff x="1212913" y="774134"/>
            <a:chExt cx="1960880" cy="616585"/>
          </a:xfrm>
        </p:grpSpPr>
        <p:sp>
          <p:nvSpPr>
            <p:cNvPr id="8" name="object 8"/>
            <p:cNvSpPr/>
            <p:nvPr/>
          </p:nvSpPr>
          <p:spPr>
            <a:xfrm>
              <a:off x="1234422" y="774134"/>
              <a:ext cx="1939325" cy="5860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23999" y="792479"/>
              <a:ext cx="1354074" cy="59817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828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749552" y="475488"/>
                  </a:lnTo>
                  <a:lnTo>
                    <a:pt x="1828800" y="396239"/>
                  </a:lnTo>
                  <a:lnTo>
                    <a:pt x="1828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967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749552" y="475488"/>
                  </a:moveTo>
                  <a:lnTo>
                    <a:pt x="1765427" y="412114"/>
                  </a:lnTo>
                  <a:lnTo>
                    <a:pt x="1828800" y="396239"/>
                  </a:lnTo>
                  <a:lnTo>
                    <a:pt x="1749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828800" y="0"/>
                  </a:lnTo>
                  <a:lnTo>
                    <a:pt x="1828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02791" y="252221"/>
            <a:ext cx="1116965" cy="88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Reptiles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"/>
              <a:cs typeface="Arial"/>
            </a:endParaRPr>
          </a:p>
          <a:p>
            <a:pPr marL="145415">
              <a:lnSpc>
                <a:spcPct val="100000"/>
              </a:lnSpc>
              <a:spcBef>
                <a:spcPts val="5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Lacertilia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582927" y="1717039"/>
            <a:ext cx="698500" cy="36830"/>
          </a:xfrm>
          <a:custGeom>
            <a:avLst/>
            <a:gdLst/>
            <a:ahLst/>
            <a:cxnLst/>
            <a:rect l="l" t="t" r="r" b="b"/>
            <a:pathLst>
              <a:path w="698500" h="36830">
                <a:moveTo>
                  <a:pt x="0" y="21589"/>
                </a:moveTo>
                <a:lnTo>
                  <a:pt x="0" y="21589"/>
                </a:lnTo>
                <a:lnTo>
                  <a:pt x="6477" y="16129"/>
                </a:lnTo>
                <a:lnTo>
                  <a:pt x="16256" y="19431"/>
                </a:lnTo>
                <a:lnTo>
                  <a:pt x="30225" y="25908"/>
                </a:lnTo>
                <a:lnTo>
                  <a:pt x="49021" y="31623"/>
                </a:lnTo>
                <a:lnTo>
                  <a:pt x="69849" y="35687"/>
                </a:lnTo>
                <a:lnTo>
                  <a:pt x="91821" y="36703"/>
                </a:lnTo>
                <a:lnTo>
                  <a:pt x="91821" y="36703"/>
                </a:lnTo>
                <a:lnTo>
                  <a:pt x="110616" y="34544"/>
                </a:lnTo>
                <a:lnTo>
                  <a:pt x="126746" y="29463"/>
                </a:lnTo>
                <a:lnTo>
                  <a:pt x="143002" y="22606"/>
                </a:lnTo>
                <a:lnTo>
                  <a:pt x="158496" y="16129"/>
                </a:lnTo>
                <a:lnTo>
                  <a:pt x="173863" y="9651"/>
                </a:lnTo>
                <a:lnTo>
                  <a:pt x="191515" y="3175"/>
                </a:lnTo>
                <a:lnTo>
                  <a:pt x="208788" y="1016"/>
                </a:lnTo>
                <a:lnTo>
                  <a:pt x="227584" y="1016"/>
                </a:lnTo>
                <a:lnTo>
                  <a:pt x="243713" y="5334"/>
                </a:lnTo>
                <a:lnTo>
                  <a:pt x="260349" y="10795"/>
                </a:lnTo>
                <a:lnTo>
                  <a:pt x="278003" y="16129"/>
                </a:lnTo>
                <a:lnTo>
                  <a:pt x="296672" y="21589"/>
                </a:lnTo>
                <a:lnTo>
                  <a:pt x="319404" y="23749"/>
                </a:lnTo>
                <a:lnTo>
                  <a:pt x="344551" y="22606"/>
                </a:lnTo>
                <a:lnTo>
                  <a:pt x="369061" y="20447"/>
                </a:lnTo>
                <a:lnTo>
                  <a:pt x="389509" y="16129"/>
                </a:lnTo>
                <a:lnTo>
                  <a:pt x="407161" y="11811"/>
                </a:lnTo>
                <a:lnTo>
                  <a:pt x="424815" y="6096"/>
                </a:lnTo>
                <a:lnTo>
                  <a:pt x="442086" y="2159"/>
                </a:lnTo>
                <a:lnTo>
                  <a:pt x="460883" y="1016"/>
                </a:lnTo>
                <a:lnTo>
                  <a:pt x="479552" y="2159"/>
                </a:lnTo>
                <a:lnTo>
                  <a:pt x="496823" y="8636"/>
                </a:lnTo>
                <a:lnTo>
                  <a:pt x="515492" y="15112"/>
                </a:lnTo>
                <a:lnTo>
                  <a:pt x="532891" y="20447"/>
                </a:lnTo>
                <a:lnTo>
                  <a:pt x="550417" y="23749"/>
                </a:lnTo>
                <a:lnTo>
                  <a:pt x="569214" y="24764"/>
                </a:lnTo>
                <a:lnTo>
                  <a:pt x="585342" y="24764"/>
                </a:lnTo>
                <a:lnTo>
                  <a:pt x="601979" y="23749"/>
                </a:lnTo>
                <a:lnTo>
                  <a:pt x="618490" y="22606"/>
                </a:lnTo>
                <a:lnTo>
                  <a:pt x="630428" y="20447"/>
                </a:lnTo>
                <a:lnTo>
                  <a:pt x="640460" y="19431"/>
                </a:lnTo>
                <a:lnTo>
                  <a:pt x="648080" y="15112"/>
                </a:lnTo>
                <a:lnTo>
                  <a:pt x="662051" y="7238"/>
                </a:lnTo>
                <a:lnTo>
                  <a:pt x="677545" y="2159"/>
                </a:lnTo>
                <a:lnTo>
                  <a:pt x="689483" y="2159"/>
                </a:lnTo>
                <a:lnTo>
                  <a:pt x="69837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27754" y="1656588"/>
            <a:ext cx="46355" cy="635"/>
          </a:xfrm>
          <a:custGeom>
            <a:avLst/>
            <a:gdLst/>
            <a:ahLst/>
            <a:cxnLst/>
            <a:rect l="l" t="t" r="r" b="b"/>
            <a:pathLst>
              <a:path w="46354" h="635">
                <a:moveTo>
                  <a:pt x="-9525" y="317"/>
                </a:moveTo>
                <a:lnTo>
                  <a:pt x="55625" y="317"/>
                </a:lnTo>
              </a:path>
            </a:pathLst>
          </a:custGeom>
          <a:ln w="19685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8996" y="1965451"/>
            <a:ext cx="459740" cy="50800"/>
          </a:xfrm>
          <a:custGeom>
            <a:avLst/>
            <a:gdLst/>
            <a:ahLst/>
            <a:cxnLst/>
            <a:rect l="l" t="t" r="r" b="b"/>
            <a:pathLst>
              <a:path w="459739" h="50800">
                <a:moveTo>
                  <a:pt x="0" y="0"/>
                </a:moveTo>
                <a:lnTo>
                  <a:pt x="5334" y="5715"/>
                </a:lnTo>
                <a:lnTo>
                  <a:pt x="15493" y="17653"/>
                </a:lnTo>
                <a:lnTo>
                  <a:pt x="30606" y="32766"/>
                </a:lnTo>
                <a:lnTo>
                  <a:pt x="47116" y="44958"/>
                </a:lnTo>
                <a:lnTo>
                  <a:pt x="67690" y="50419"/>
                </a:lnTo>
                <a:lnTo>
                  <a:pt x="90678" y="48260"/>
                </a:lnTo>
                <a:lnTo>
                  <a:pt x="115823" y="42418"/>
                </a:lnTo>
                <a:lnTo>
                  <a:pt x="138937" y="36322"/>
                </a:lnTo>
                <a:lnTo>
                  <a:pt x="159765" y="27305"/>
                </a:lnTo>
                <a:lnTo>
                  <a:pt x="176403" y="20828"/>
                </a:lnTo>
                <a:lnTo>
                  <a:pt x="193674" y="13335"/>
                </a:lnTo>
                <a:lnTo>
                  <a:pt x="213486" y="7874"/>
                </a:lnTo>
                <a:lnTo>
                  <a:pt x="233298" y="5715"/>
                </a:lnTo>
                <a:lnTo>
                  <a:pt x="233298" y="5715"/>
                </a:lnTo>
                <a:lnTo>
                  <a:pt x="252729" y="6858"/>
                </a:lnTo>
                <a:lnTo>
                  <a:pt x="270383" y="13335"/>
                </a:lnTo>
                <a:lnTo>
                  <a:pt x="286892" y="20828"/>
                </a:lnTo>
                <a:lnTo>
                  <a:pt x="304165" y="28448"/>
                </a:lnTo>
                <a:lnTo>
                  <a:pt x="323977" y="36322"/>
                </a:lnTo>
                <a:lnTo>
                  <a:pt x="345947" y="38481"/>
                </a:lnTo>
                <a:lnTo>
                  <a:pt x="365378" y="38481"/>
                </a:lnTo>
                <a:lnTo>
                  <a:pt x="365378" y="38481"/>
                </a:lnTo>
                <a:lnTo>
                  <a:pt x="385191" y="37465"/>
                </a:lnTo>
                <a:lnTo>
                  <a:pt x="405003" y="37465"/>
                </a:lnTo>
                <a:lnTo>
                  <a:pt x="443484" y="37465"/>
                </a:lnTo>
                <a:lnTo>
                  <a:pt x="459740" y="3848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19527" y="1984120"/>
            <a:ext cx="932180" cy="42545"/>
          </a:xfrm>
          <a:custGeom>
            <a:avLst/>
            <a:gdLst/>
            <a:ahLst/>
            <a:cxnLst/>
            <a:rect l="l" t="t" r="r" b="b"/>
            <a:pathLst>
              <a:path w="932179" h="42544">
                <a:moveTo>
                  <a:pt x="7493" y="12953"/>
                </a:moveTo>
                <a:lnTo>
                  <a:pt x="0" y="9778"/>
                </a:lnTo>
                <a:lnTo>
                  <a:pt x="1016" y="20573"/>
                </a:lnTo>
                <a:lnTo>
                  <a:pt x="14351" y="29590"/>
                </a:lnTo>
                <a:lnTo>
                  <a:pt x="29464" y="37083"/>
                </a:lnTo>
                <a:lnTo>
                  <a:pt x="49276" y="41401"/>
                </a:lnTo>
                <a:lnTo>
                  <a:pt x="70231" y="42544"/>
                </a:lnTo>
                <a:lnTo>
                  <a:pt x="91059" y="42544"/>
                </a:lnTo>
                <a:lnTo>
                  <a:pt x="116332" y="39242"/>
                </a:lnTo>
                <a:lnTo>
                  <a:pt x="143637" y="36067"/>
                </a:lnTo>
                <a:lnTo>
                  <a:pt x="169926" y="31750"/>
                </a:lnTo>
                <a:lnTo>
                  <a:pt x="198374" y="26288"/>
                </a:lnTo>
                <a:lnTo>
                  <a:pt x="225679" y="20573"/>
                </a:lnTo>
                <a:lnTo>
                  <a:pt x="249428" y="15112"/>
                </a:lnTo>
                <a:lnTo>
                  <a:pt x="271399" y="9778"/>
                </a:lnTo>
                <a:lnTo>
                  <a:pt x="295529" y="5460"/>
                </a:lnTo>
                <a:lnTo>
                  <a:pt x="317500" y="2158"/>
                </a:lnTo>
                <a:lnTo>
                  <a:pt x="337312" y="0"/>
                </a:lnTo>
                <a:lnTo>
                  <a:pt x="337312" y="0"/>
                </a:lnTo>
                <a:lnTo>
                  <a:pt x="357124" y="1142"/>
                </a:lnTo>
                <a:lnTo>
                  <a:pt x="378714" y="4317"/>
                </a:lnTo>
                <a:lnTo>
                  <a:pt x="405003" y="8000"/>
                </a:lnTo>
                <a:lnTo>
                  <a:pt x="433451" y="10794"/>
                </a:lnTo>
                <a:lnTo>
                  <a:pt x="461899" y="15112"/>
                </a:lnTo>
                <a:lnTo>
                  <a:pt x="488569" y="17652"/>
                </a:lnTo>
                <a:lnTo>
                  <a:pt x="509016" y="18795"/>
                </a:lnTo>
                <a:lnTo>
                  <a:pt x="528828" y="18795"/>
                </a:lnTo>
                <a:lnTo>
                  <a:pt x="548259" y="19811"/>
                </a:lnTo>
                <a:lnTo>
                  <a:pt x="568071" y="19811"/>
                </a:lnTo>
                <a:lnTo>
                  <a:pt x="592201" y="18795"/>
                </a:lnTo>
                <a:lnTo>
                  <a:pt x="616712" y="19811"/>
                </a:lnTo>
                <a:lnTo>
                  <a:pt x="638302" y="19811"/>
                </a:lnTo>
                <a:lnTo>
                  <a:pt x="661289" y="19811"/>
                </a:lnTo>
                <a:lnTo>
                  <a:pt x="685419" y="20573"/>
                </a:lnTo>
                <a:lnTo>
                  <a:pt x="704850" y="20573"/>
                </a:lnTo>
                <a:lnTo>
                  <a:pt x="725805" y="21589"/>
                </a:lnTo>
                <a:lnTo>
                  <a:pt x="748792" y="21589"/>
                </a:lnTo>
                <a:lnTo>
                  <a:pt x="770763" y="22732"/>
                </a:lnTo>
                <a:lnTo>
                  <a:pt x="792734" y="22732"/>
                </a:lnTo>
                <a:lnTo>
                  <a:pt x="813562" y="22732"/>
                </a:lnTo>
                <a:lnTo>
                  <a:pt x="832358" y="22732"/>
                </a:lnTo>
                <a:lnTo>
                  <a:pt x="849630" y="22732"/>
                </a:lnTo>
                <a:lnTo>
                  <a:pt x="867283" y="22732"/>
                </a:lnTo>
                <a:lnTo>
                  <a:pt x="867283" y="22732"/>
                </a:lnTo>
                <a:lnTo>
                  <a:pt x="882396" y="21589"/>
                </a:lnTo>
                <a:lnTo>
                  <a:pt x="897890" y="21589"/>
                </a:lnTo>
                <a:lnTo>
                  <a:pt x="910844" y="19811"/>
                </a:lnTo>
                <a:lnTo>
                  <a:pt x="921893" y="18795"/>
                </a:lnTo>
                <a:lnTo>
                  <a:pt x="932052" y="162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07334" y="19927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17265" y="1894839"/>
            <a:ext cx="90170" cy="2540"/>
          </a:xfrm>
          <a:custGeom>
            <a:avLst/>
            <a:gdLst/>
            <a:ahLst/>
            <a:cxnLst/>
            <a:rect l="l" t="t" r="r" b="b"/>
            <a:pathLst>
              <a:path w="90170" h="2539">
                <a:moveTo>
                  <a:pt x="0" y="0"/>
                </a:moveTo>
                <a:lnTo>
                  <a:pt x="12192" y="0"/>
                </a:lnTo>
                <a:lnTo>
                  <a:pt x="34162" y="1523"/>
                </a:lnTo>
                <a:lnTo>
                  <a:pt x="62611" y="2539"/>
                </a:lnTo>
                <a:lnTo>
                  <a:pt x="8991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66184" y="1430654"/>
            <a:ext cx="892810" cy="640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28336" y="18224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997069" y="875537"/>
            <a:ext cx="616585" cy="338455"/>
            <a:chOff x="4997069" y="875537"/>
            <a:chExt cx="616585" cy="338455"/>
          </a:xfrm>
        </p:grpSpPr>
        <p:sp>
          <p:nvSpPr>
            <p:cNvPr id="23" name="object 23"/>
            <p:cNvSpPr/>
            <p:nvPr/>
          </p:nvSpPr>
          <p:spPr>
            <a:xfrm>
              <a:off x="5006594" y="885062"/>
              <a:ext cx="455930" cy="319405"/>
            </a:xfrm>
            <a:custGeom>
              <a:avLst/>
              <a:gdLst/>
              <a:ahLst/>
              <a:cxnLst/>
              <a:rect l="l" t="t" r="r" b="b"/>
              <a:pathLst>
                <a:path w="455929" h="319405">
                  <a:moveTo>
                    <a:pt x="14731" y="0"/>
                  </a:moveTo>
                  <a:lnTo>
                    <a:pt x="16128" y="17272"/>
                  </a:lnTo>
                  <a:lnTo>
                    <a:pt x="17271" y="36702"/>
                  </a:lnTo>
                  <a:lnTo>
                    <a:pt x="17271" y="59816"/>
                  </a:lnTo>
                  <a:lnTo>
                    <a:pt x="16128" y="83565"/>
                  </a:lnTo>
                  <a:lnTo>
                    <a:pt x="13969" y="103377"/>
                  </a:lnTo>
                  <a:lnTo>
                    <a:pt x="10794" y="121665"/>
                  </a:lnTo>
                  <a:lnTo>
                    <a:pt x="8635" y="140081"/>
                  </a:lnTo>
                  <a:lnTo>
                    <a:pt x="7111" y="160909"/>
                  </a:lnTo>
                  <a:lnTo>
                    <a:pt x="6095" y="182499"/>
                  </a:lnTo>
                  <a:lnTo>
                    <a:pt x="6095" y="203453"/>
                  </a:lnTo>
                  <a:lnTo>
                    <a:pt x="6095" y="224662"/>
                  </a:lnTo>
                  <a:lnTo>
                    <a:pt x="6095" y="248793"/>
                  </a:lnTo>
                  <a:lnTo>
                    <a:pt x="4952" y="270383"/>
                  </a:lnTo>
                  <a:lnTo>
                    <a:pt x="4952" y="290830"/>
                  </a:lnTo>
                  <a:lnTo>
                    <a:pt x="3936" y="308483"/>
                  </a:lnTo>
                  <a:lnTo>
                    <a:pt x="0" y="319277"/>
                  </a:lnTo>
                </a:path>
                <a:path w="455929" h="319405">
                  <a:moveTo>
                    <a:pt x="145033" y="42545"/>
                  </a:moveTo>
                  <a:lnTo>
                    <a:pt x="132079" y="44323"/>
                  </a:lnTo>
                  <a:lnTo>
                    <a:pt x="121284" y="56514"/>
                  </a:lnTo>
                  <a:lnTo>
                    <a:pt x="109092" y="73025"/>
                  </a:lnTo>
                  <a:lnTo>
                    <a:pt x="97154" y="91439"/>
                  </a:lnTo>
                  <a:lnTo>
                    <a:pt x="84200" y="113030"/>
                  </a:lnTo>
                  <a:lnTo>
                    <a:pt x="70865" y="133985"/>
                  </a:lnTo>
                  <a:lnTo>
                    <a:pt x="59689" y="151257"/>
                  </a:lnTo>
                  <a:lnTo>
                    <a:pt x="51053" y="165226"/>
                  </a:lnTo>
                  <a:lnTo>
                    <a:pt x="35940" y="170687"/>
                  </a:lnTo>
                  <a:lnTo>
                    <a:pt x="38100" y="163068"/>
                  </a:lnTo>
                  <a:lnTo>
                    <a:pt x="52196" y="165226"/>
                  </a:lnTo>
                  <a:lnTo>
                    <a:pt x="63372" y="178181"/>
                  </a:lnTo>
                  <a:lnTo>
                    <a:pt x="76326" y="192277"/>
                  </a:lnTo>
                  <a:lnTo>
                    <a:pt x="88137" y="208407"/>
                  </a:lnTo>
                  <a:lnTo>
                    <a:pt x="97154" y="223900"/>
                  </a:lnTo>
                  <a:lnTo>
                    <a:pt x="102615" y="241173"/>
                  </a:lnTo>
                  <a:lnTo>
                    <a:pt x="107950" y="257428"/>
                  </a:lnTo>
                  <a:lnTo>
                    <a:pt x="112648" y="273558"/>
                  </a:lnTo>
                  <a:lnTo>
                    <a:pt x="114426" y="286512"/>
                  </a:lnTo>
                </a:path>
                <a:path w="455929" h="319405">
                  <a:moveTo>
                    <a:pt x="228218" y="145414"/>
                  </a:moveTo>
                  <a:lnTo>
                    <a:pt x="225297" y="138937"/>
                  </a:lnTo>
                  <a:lnTo>
                    <a:pt x="225297" y="138937"/>
                  </a:lnTo>
                  <a:lnTo>
                    <a:pt x="161670" y="239013"/>
                  </a:lnTo>
                  <a:lnTo>
                    <a:pt x="167385" y="255270"/>
                  </a:lnTo>
                  <a:lnTo>
                    <a:pt x="179196" y="264922"/>
                  </a:lnTo>
                  <a:lnTo>
                    <a:pt x="193675" y="264922"/>
                  </a:lnTo>
                  <a:lnTo>
                    <a:pt x="206628" y="256286"/>
                  </a:lnTo>
                  <a:lnTo>
                    <a:pt x="215264" y="241173"/>
                  </a:lnTo>
                  <a:lnTo>
                    <a:pt x="218439" y="220725"/>
                  </a:lnTo>
                  <a:lnTo>
                    <a:pt x="216280" y="203453"/>
                  </a:lnTo>
                  <a:lnTo>
                    <a:pt x="209803" y="187960"/>
                  </a:lnTo>
                  <a:lnTo>
                    <a:pt x="196850" y="164211"/>
                  </a:lnTo>
                  <a:lnTo>
                    <a:pt x="199770" y="154432"/>
                  </a:lnTo>
                  <a:lnTo>
                    <a:pt x="208787" y="144399"/>
                  </a:lnTo>
                  <a:lnTo>
                    <a:pt x="219582" y="135762"/>
                  </a:lnTo>
                  <a:lnTo>
                    <a:pt x="232917" y="127126"/>
                  </a:lnTo>
                  <a:lnTo>
                    <a:pt x="249427" y="122809"/>
                  </a:lnTo>
                  <a:lnTo>
                    <a:pt x="265683" y="122809"/>
                  </a:lnTo>
                  <a:lnTo>
                    <a:pt x="265683" y="122809"/>
                  </a:lnTo>
                  <a:lnTo>
                    <a:pt x="279018" y="128143"/>
                  </a:lnTo>
                  <a:lnTo>
                    <a:pt x="286511" y="140081"/>
                  </a:lnTo>
                  <a:lnTo>
                    <a:pt x="289813" y="154432"/>
                  </a:lnTo>
                  <a:lnTo>
                    <a:pt x="287654" y="172847"/>
                  </a:lnTo>
                  <a:lnTo>
                    <a:pt x="284352" y="195834"/>
                  </a:lnTo>
                  <a:lnTo>
                    <a:pt x="280034" y="216026"/>
                  </a:lnTo>
                  <a:lnTo>
                    <a:pt x="271017" y="270383"/>
                  </a:lnTo>
                  <a:lnTo>
                    <a:pt x="271017" y="270383"/>
                  </a:lnTo>
                  <a:lnTo>
                    <a:pt x="273176" y="244475"/>
                  </a:lnTo>
                  <a:lnTo>
                    <a:pt x="275335" y="223900"/>
                  </a:lnTo>
                  <a:lnTo>
                    <a:pt x="280034" y="204470"/>
                  </a:lnTo>
                  <a:lnTo>
                    <a:pt x="286511" y="187198"/>
                  </a:lnTo>
                  <a:lnTo>
                    <a:pt x="296544" y="171703"/>
                  </a:lnTo>
                  <a:lnTo>
                    <a:pt x="310641" y="160909"/>
                  </a:lnTo>
                  <a:lnTo>
                    <a:pt x="327151" y="156590"/>
                  </a:lnTo>
                  <a:lnTo>
                    <a:pt x="327151" y="156590"/>
                  </a:lnTo>
                  <a:lnTo>
                    <a:pt x="342264" y="158369"/>
                  </a:lnTo>
                  <a:lnTo>
                    <a:pt x="354583" y="166370"/>
                  </a:lnTo>
                  <a:lnTo>
                    <a:pt x="364235" y="180339"/>
                  </a:lnTo>
                  <a:lnTo>
                    <a:pt x="369696" y="196976"/>
                  </a:lnTo>
                  <a:lnTo>
                    <a:pt x="371855" y="214884"/>
                  </a:lnTo>
                  <a:lnTo>
                    <a:pt x="371855" y="233299"/>
                  </a:lnTo>
                  <a:lnTo>
                    <a:pt x="371855" y="249809"/>
                  </a:lnTo>
                  <a:lnTo>
                    <a:pt x="371093" y="263906"/>
                  </a:lnTo>
                  <a:lnTo>
                    <a:pt x="371093" y="242315"/>
                  </a:lnTo>
                  <a:lnTo>
                    <a:pt x="376173" y="217043"/>
                  </a:lnTo>
                  <a:lnTo>
                    <a:pt x="385190" y="193294"/>
                  </a:lnTo>
                  <a:lnTo>
                    <a:pt x="392683" y="172847"/>
                  </a:lnTo>
                  <a:lnTo>
                    <a:pt x="400303" y="157352"/>
                  </a:lnTo>
                  <a:lnTo>
                    <a:pt x="409320" y="145414"/>
                  </a:lnTo>
                  <a:lnTo>
                    <a:pt x="418972" y="142621"/>
                  </a:lnTo>
                  <a:lnTo>
                    <a:pt x="418972" y="142621"/>
                  </a:lnTo>
                  <a:lnTo>
                    <a:pt x="429767" y="146558"/>
                  </a:lnTo>
                  <a:lnTo>
                    <a:pt x="438784" y="156590"/>
                  </a:lnTo>
                  <a:lnTo>
                    <a:pt x="445261" y="172847"/>
                  </a:lnTo>
                  <a:lnTo>
                    <a:pt x="450722" y="193294"/>
                  </a:lnTo>
                  <a:lnTo>
                    <a:pt x="454278" y="214249"/>
                  </a:lnTo>
                  <a:lnTo>
                    <a:pt x="455421" y="235458"/>
                  </a:lnTo>
                  <a:lnTo>
                    <a:pt x="455421" y="256286"/>
                  </a:lnTo>
                  <a:lnTo>
                    <a:pt x="455421" y="27571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03545" y="1025651"/>
              <a:ext cx="110108" cy="14363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665978" y="853947"/>
            <a:ext cx="266065" cy="316865"/>
            <a:chOff x="5665978" y="853947"/>
            <a:chExt cx="266065" cy="316865"/>
          </a:xfrm>
        </p:grpSpPr>
        <p:sp>
          <p:nvSpPr>
            <p:cNvPr id="26" name="object 26"/>
            <p:cNvSpPr/>
            <p:nvPr/>
          </p:nvSpPr>
          <p:spPr>
            <a:xfrm>
              <a:off x="5675503" y="863472"/>
              <a:ext cx="121285" cy="287020"/>
            </a:xfrm>
            <a:custGeom>
              <a:avLst/>
              <a:gdLst/>
              <a:ahLst/>
              <a:cxnLst/>
              <a:rect l="l" t="t" r="r" b="b"/>
              <a:pathLst>
                <a:path w="121285" h="287019">
                  <a:moveTo>
                    <a:pt x="59689" y="185800"/>
                  </a:moveTo>
                  <a:lnTo>
                    <a:pt x="59689" y="185800"/>
                  </a:lnTo>
                  <a:lnTo>
                    <a:pt x="63246" y="172847"/>
                  </a:lnTo>
                  <a:lnTo>
                    <a:pt x="65405" y="159512"/>
                  </a:lnTo>
                  <a:lnTo>
                    <a:pt x="61849" y="147574"/>
                  </a:lnTo>
                  <a:lnTo>
                    <a:pt x="51054" y="142239"/>
                  </a:lnTo>
                  <a:lnTo>
                    <a:pt x="34798" y="147574"/>
                  </a:lnTo>
                  <a:lnTo>
                    <a:pt x="0" y="228980"/>
                  </a:lnTo>
                  <a:lnTo>
                    <a:pt x="0" y="228980"/>
                  </a:lnTo>
                  <a:lnTo>
                    <a:pt x="2794" y="249427"/>
                  </a:lnTo>
                  <a:lnTo>
                    <a:pt x="10795" y="267080"/>
                  </a:lnTo>
                  <a:lnTo>
                    <a:pt x="23749" y="275336"/>
                  </a:lnTo>
                  <a:lnTo>
                    <a:pt x="40259" y="276860"/>
                  </a:lnTo>
                  <a:lnTo>
                    <a:pt x="54610" y="269239"/>
                  </a:lnTo>
                  <a:lnTo>
                    <a:pt x="66548" y="254888"/>
                  </a:lnTo>
                  <a:lnTo>
                    <a:pt x="78359" y="235838"/>
                  </a:lnTo>
                  <a:lnTo>
                    <a:pt x="88137" y="214884"/>
                  </a:lnTo>
                  <a:lnTo>
                    <a:pt x="94996" y="191515"/>
                  </a:lnTo>
                  <a:lnTo>
                    <a:pt x="99313" y="169545"/>
                  </a:lnTo>
                  <a:lnTo>
                    <a:pt x="102488" y="146558"/>
                  </a:lnTo>
                  <a:lnTo>
                    <a:pt x="104648" y="121665"/>
                  </a:lnTo>
                  <a:lnTo>
                    <a:pt x="107950" y="96774"/>
                  </a:lnTo>
                  <a:lnTo>
                    <a:pt x="110489" y="69468"/>
                  </a:lnTo>
                  <a:lnTo>
                    <a:pt x="111506" y="41021"/>
                  </a:lnTo>
                  <a:lnTo>
                    <a:pt x="111506" y="16255"/>
                  </a:lnTo>
                  <a:lnTo>
                    <a:pt x="112649" y="0"/>
                  </a:lnTo>
                  <a:lnTo>
                    <a:pt x="112649" y="0"/>
                  </a:lnTo>
                  <a:lnTo>
                    <a:pt x="116586" y="21589"/>
                  </a:lnTo>
                  <a:lnTo>
                    <a:pt x="119125" y="46736"/>
                  </a:lnTo>
                  <a:lnTo>
                    <a:pt x="120142" y="77088"/>
                  </a:lnTo>
                  <a:lnTo>
                    <a:pt x="120142" y="109474"/>
                  </a:lnTo>
                  <a:lnTo>
                    <a:pt x="120142" y="137160"/>
                  </a:lnTo>
                  <a:lnTo>
                    <a:pt x="120142" y="164211"/>
                  </a:lnTo>
                  <a:lnTo>
                    <a:pt x="120142" y="190373"/>
                  </a:lnTo>
                  <a:lnTo>
                    <a:pt x="119125" y="214884"/>
                  </a:lnTo>
                  <a:lnTo>
                    <a:pt x="119125" y="234696"/>
                  </a:lnTo>
                  <a:lnTo>
                    <a:pt x="120142" y="253111"/>
                  </a:lnTo>
                  <a:lnTo>
                    <a:pt x="121285" y="269239"/>
                  </a:lnTo>
                  <a:lnTo>
                    <a:pt x="121285" y="286512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25363" y="1024635"/>
              <a:ext cx="106552" cy="14566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858509" y="829055"/>
            <a:ext cx="2416810" cy="778510"/>
            <a:chOff x="5858509" y="829055"/>
            <a:chExt cx="2416810" cy="778510"/>
          </a:xfrm>
        </p:grpSpPr>
        <p:sp>
          <p:nvSpPr>
            <p:cNvPr id="29" name="object 29"/>
            <p:cNvSpPr/>
            <p:nvPr/>
          </p:nvSpPr>
          <p:spPr>
            <a:xfrm>
              <a:off x="7005319" y="11727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58509" y="1354327"/>
              <a:ext cx="360299" cy="25311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258178" y="1391411"/>
              <a:ext cx="114046" cy="17780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080632" y="829055"/>
              <a:ext cx="2167127" cy="74015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21246" y="1402587"/>
              <a:ext cx="86741" cy="15659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558025" y="1399286"/>
              <a:ext cx="119760" cy="150113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699122" y="1386077"/>
              <a:ext cx="94615" cy="19253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275319" y="14225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5534533" y="1287398"/>
            <a:ext cx="241172" cy="2857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18739" y="1005712"/>
            <a:ext cx="62230" cy="4445"/>
          </a:xfrm>
          <a:custGeom>
            <a:avLst/>
            <a:gdLst/>
            <a:ahLst/>
            <a:cxnLst/>
            <a:rect l="l" t="t" r="r" b="b"/>
            <a:pathLst>
              <a:path w="62230" h="4444">
                <a:moveTo>
                  <a:pt x="0" y="4318"/>
                </a:moveTo>
                <a:lnTo>
                  <a:pt x="22987" y="4318"/>
                </a:lnTo>
                <a:lnTo>
                  <a:pt x="42799" y="4318"/>
                </a:lnTo>
                <a:lnTo>
                  <a:pt x="6223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9" name="object 39"/>
          <p:cNvGrpSpPr/>
          <p:nvPr/>
        </p:nvGrpSpPr>
        <p:grpSpPr>
          <a:xfrm>
            <a:off x="3249295" y="772159"/>
            <a:ext cx="775970" cy="386080"/>
            <a:chOff x="3249295" y="772159"/>
            <a:chExt cx="775970" cy="386080"/>
          </a:xfrm>
        </p:grpSpPr>
        <p:sp>
          <p:nvSpPr>
            <p:cNvPr id="40" name="object 40"/>
            <p:cNvSpPr/>
            <p:nvPr/>
          </p:nvSpPr>
          <p:spPr>
            <a:xfrm>
              <a:off x="3258820" y="781684"/>
              <a:ext cx="158115" cy="354330"/>
            </a:xfrm>
            <a:custGeom>
              <a:avLst/>
              <a:gdLst/>
              <a:ahLst/>
              <a:cxnLst/>
              <a:rect l="l" t="t" r="r" b="b"/>
              <a:pathLst>
                <a:path w="158114" h="354330">
                  <a:moveTo>
                    <a:pt x="146812" y="0"/>
                  </a:moveTo>
                  <a:lnTo>
                    <a:pt x="137794" y="3301"/>
                  </a:lnTo>
                  <a:lnTo>
                    <a:pt x="131699" y="14477"/>
                  </a:lnTo>
                  <a:lnTo>
                    <a:pt x="121665" y="30987"/>
                  </a:lnTo>
                  <a:lnTo>
                    <a:pt x="107187" y="52324"/>
                  </a:lnTo>
                  <a:lnTo>
                    <a:pt x="43814" y="182625"/>
                  </a:lnTo>
                  <a:lnTo>
                    <a:pt x="49656" y="164211"/>
                  </a:lnTo>
                  <a:lnTo>
                    <a:pt x="59308" y="149860"/>
                  </a:lnTo>
                  <a:lnTo>
                    <a:pt x="72262" y="139318"/>
                  </a:lnTo>
                  <a:lnTo>
                    <a:pt x="86740" y="131444"/>
                  </a:lnTo>
                  <a:lnTo>
                    <a:pt x="101853" y="129286"/>
                  </a:lnTo>
                  <a:lnTo>
                    <a:pt x="117347" y="132587"/>
                  </a:lnTo>
                  <a:lnTo>
                    <a:pt x="130301" y="140080"/>
                  </a:lnTo>
                  <a:lnTo>
                    <a:pt x="140334" y="153415"/>
                  </a:lnTo>
                  <a:lnTo>
                    <a:pt x="148970" y="170687"/>
                  </a:lnTo>
                  <a:lnTo>
                    <a:pt x="154431" y="190118"/>
                  </a:lnTo>
                  <a:lnTo>
                    <a:pt x="157606" y="212089"/>
                  </a:lnTo>
                  <a:lnTo>
                    <a:pt x="157606" y="235838"/>
                  </a:lnTo>
                  <a:lnTo>
                    <a:pt x="153288" y="258952"/>
                  </a:lnTo>
                  <a:lnTo>
                    <a:pt x="146812" y="280542"/>
                  </a:lnTo>
                  <a:lnTo>
                    <a:pt x="136778" y="298196"/>
                  </a:lnTo>
                  <a:lnTo>
                    <a:pt x="125983" y="311785"/>
                  </a:lnTo>
                  <a:lnTo>
                    <a:pt x="114045" y="325119"/>
                  </a:lnTo>
                  <a:lnTo>
                    <a:pt x="100710" y="336676"/>
                  </a:lnTo>
                  <a:lnTo>
                    <a:pt x="100710" y="336676"/>
                  </a:lnTo>
                  <a:lnTo>
                    <a:pt x="51434" y="354329"/>
                  </a:lnTo>
                  <a:lnTo>
                    <a:pt x="34162" y="353187"/>
                  </a:lnTo>
                  <a:lnTo>
                    <a:pt x="21208" y="346710"/>
                  </a:lnTo>
                  <a:lnTo>
                    <a:pt x="11049" y="336676"/>
                  </a:lnTo>
                  <a:lnTo>
                    <a:pt x="3555" y="321563"/>
                  </a:lnTo>
                  <a:lnTo>
                    <a:pt x="0" y="303149"/>
                  </a:lnTo>
                  <a:lnTo>
                    <a:pt x="0" y="303149"/>
                  </a:lnTo>
                  <a:lnTo>
                    <a:pt x="1396" y="283717"/>
                  </a:lnTo>
                  <a:lnTo>
                    <a:pt x="5714" y="264287"/>
                  </a:lnTo>
                  <a:lnTo>
                    <a:pt x="13207" y="248792"/>
                  </a:lnTo>
                  <a:lnTo>
                    <a:pt x="22987" y="237998"/>
                  </a:lnTo>
                  <a:lnTo>
                    <a:pt x="35940" y="233679"/>
                  </a:lnTo>
                  <a:lnTo>
                    <a:pt x="49656" y="235838"/>
                  </a:lnTo>
                  <a:lnTo>
                    <a:pt x="64769" y="244475"/>
                  </a:lnTo>
                  <a:lnTo>
                    <a:pt x="79882" y="257810"/>
                  </a:lnTo>
                  <a:lnTo>
                    <a:pt x="92075" y="273303"/>
                  </a:lnTo>
                  <a:lnTo>
                    <a:pt x="101853" y="291338"/>
                  </a:lnTo>
                  <a:lnTo>
                    <a:pt x="111887" y="309625"/>
                  </a:lnTo>
                  <a:lnTo>
                    <a:pt x="119506" y="327278"/>
                  </a:lnTo>
                  <a:lnTo>
                    <a:pt x="125983" y="343535"/>
                  </a:lnTo>
                  <a:lnTo>
                    <a:pt x="132841" y="35318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450844" y="955801"/>
              <a:ext cx="118744" cy="17424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606419" y="971295"/>
              <a:ext cx="114045" cy="18643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46373" y="976756"/>
              <a:ext cx="150494" cy="167639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919601" y="972438"/>
              <a:ext cx="105410" cy="14135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4091304" y="831976"/>
            <a:ext cx="374015" cy="487045"/>
            <a:chOff x="4091304" y="831976"/>
            <a:chExt cx="374015" cy="487045"/>
          </a:xfrm>
        </p:grpSpPr>
        <p:sp>
          <p:nvSpPr>
            <p:cNvPr id="46" name="object 46"/>
            <p:cNvSpPr/>
            <p:nvPr/>
          </p:nvSpPr>
          <p:spPr>
            <a:xfrm>
              <a:off x="4100829" y="841501"/>
              <a:ext cx="10795" cy="285115"/>
            </a:xfrm>
            <a:custGeom>
              <a:avLst/>
              <a:gdLst/>
              <a:ahLst/>
              <a:cxnLst/>
              <a:rect l="l" t="t" r="r" b="b"/>
              <a:pathLst>
                <a:path w="10795" h="285115">
                  <a:moveTo>
                    <a:pt x="1016" y="27305"/>
                  </a:moveTo>
                  <a:lnTo>
                    <a:pt x="1016" y="2730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16" y="17652"/>
                  </a:lnTo>
                  <a:lnTo>
                    <a:pt x="1016" y="42545"/>
                  </a:lnTo>
                  <a:lnTo>
                    <a:pt x="1016" y="100075"/>
                  </a:lnTo>
                  <a:lnTo>
                    <a:pt x="2159" y="127126"/>
                  </a:lnTo>
                  <a:lnTo>
                    <a:pt x="3175" y="152273"/>
                  </a:lnTo>
                  <a:lnTo>
                    <a:pt x="6858" y="179324"/>
                  </a:lnTo>
                  <a:lnTo>
                    <a:pt x="9652" y="205612"/>
                  </a:lnTo>
                  <a:lnTo>
                    <a:pt x="10795" y="232537"/>
                  </a:lnTo>
                  <a:lnTo>
                    <a:pt x="10795" y="256667"/>
                  </a:lnTo>
                  <a:lnTo>
                    <a:pt x="10795" y="256667"/>
                  </a:lnTo>
                  <a:lnTo>
                    <a:pt x="6858" y="28473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119752" y="981709"/>
              <a:ext cx="209804" cy="23215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350892" y="988567"/>
              <a:ext cx="66167" cy="135381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334128" y="1025143"/>
              <a:ext cx="121285" cy="284480"/>
            </a:xfrm>
            <a:custGeom>
              <a:avLst/>
              <a:gdLst/>
              <a:ahLst/>
              <a:cxnLst/>
              <a:rect l="l" t="t" r="r" b="b"/>
              <a:pathLst>
                <a:path w="121285" h="284480">
                  <a:moveTo>
                    <a:pt x="119125" y="10032"/>
                  </a:moveTo>
                  <a:lnTo>
                    <a:pt x="119125" y="10032"/>
                  </a:lnTo>
                  <a:lnTo>
                    <a:pt x="121285" y="0"/>
                  </a:lnTo>
                  <a:lnTo>
                    <a:pt x="111506" y="15493"/>
                  </a:lnTo>
                  <a:lnTo>
                    <a:pt x="101854" y="37083"/>
                  </a:lnTo>
                  <a:lnTo>
                    <a:pt x="91694" y="60832"/>
                  </a:lnTo>
                  <a:lnTo>
                    <a:pt x="83058" y="82803"/>
                  </a:lnTo>
                  <a:lnTo>
                    <a:pt x="74168" y="103250"/>
                  </a:lnTo>
                  <a:lnTo>
                    <a:pt x="65532" y="120522"/>
                  </a:lnTo>
                  <a:lnTo>
                    <a:pt x="57912" y="135635"/>
                  </a:lnTo>
                  <a:lnTo>
                    <a:pt x="51435" y="152907"/>
                  </a:lnTo>
                  <a:lnTo>
                    <a:pt x="43815" y="172719"/>
                  </a:lnTo>
                  <a:lnTo>
                    <a:pt x="34925" y="194309"/>
                  </a:lnTo>
                  <a:lnTo>
                    <a:pt x="24130" y="220599"/>
                  </a:lnTo>
                  <a:lnTo>
                    <a:pt x="14350" y="244347"/>
                  </a:lnTo>
                  <a:lnTo>
                    <a:pt x="7493" y="266064"/>
                  </a:lnTo>
                  <a:lnTo>
                    <a:pt x="0" y="28435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383404" y="127965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473199"/>
            <a:ext cx="4237355" cy="713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5" dirty="0">
                <a:latin typeface="Arial Black"/>
                <a:cs typeface="Arial Black"/>
              </a:rPr>
              <a:t>It includes</a:t>
            </a:r>
            <a:r>
              <a:rPr sz="1500" spc="-100" dirty="0">
                <a:latin typeface="Arial Black"/>
                <a:cs typeface="Arial Black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snakes.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20" dirty="0">
                <a:latin typeface="Arial Black"/>
                <a:cs typeface="Arial Black"/>
              </a:rPr>
              <a:t>All </a:t>
            </a:r>
            <a:r>
              <a:rPr sz="1500" spc="-200" dirty="0">
                <a:latin typeface="Arial Black"/>
                <a:cs typeface="Arial Black"/>
              </a:rPr>
              <a:t>snakes </a:t>
            </a:r>
            <a:r>
              <a:rPr sz="1500" spc="-215" dirty="0">
                <a:latin typeface="Arial Black"/>
                <a:cs typeface="Arial Black"/>
              </a:rPr>
              <a:t>can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swim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and</a:t>
            </a:r>
            <a:r>
              <a:rPr sz="1500" b="1" spc="-229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climb.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20" dirty="0">
                <a:latin typeface="Arial Black"/>
                <a:cs typeface="Arial Black"/>
              </a:rPr>
              <a:t>All </a:t>
            </a:r>
            <a:r>
              <a:rPr sz="1500" spc="-200" dirty="0">
                <a:latin typeface="Arial Black"/>
                <a:cs typeface="Arial Black"/>
              </a:rPr>
              <a:t>snake </a:t>
            </a:r>
            <a:r>
              <a:rPr sz="1500" spc="-195" dirty="0">
                <a:latin typeface="Arial Black"/>
                <a:cs typeface="Arial Black"/>
              </a:rPr>
              <a:t>species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exclusively</a:t>
            </a:r>
            <a:r>
              <a:rPr sz="1500" b="1" spc="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carnivorous</a:t>
            </a:r>
            <a:r>
              <a:rPr sz="1500" spc="-55" dirty="0">
                <a:latin typeface="Arial Black"/>
                <a:cs typeface="Arial Black"/>
              </a:rPr>
              <a:t>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4" name="object 4"/>
          <p:cNvGrpSpPr/>
          <p:nvPr/>
        </p:nvGrpSpPr>
        <p:grpSpPr>
          <a:xfrm>
            <a:off x="1213103" y="774134"/>
            <a:ext cx="1960880" cy="616585"/>
            <a:chOff x="1213103" y="774134"/>
            <a:chExt cx="1960880" cy="616585"/>
          </a:xfrm>
        </p:grpSpPr>
        <p:sp>
          <p:nvSpPr>
            <p:cNvPr id="5" name="object 5"/>
            <p:cNvSpPr/>
            <p:nvPr/>
          </p:nvSpPr>
          <p:spPr>
            <a:xfrm>
              <a:off x="1234422" y="774134"/>
              <a:ext cx="193932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1055" y="792479"/>
              <a:ext cx="121996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828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749552" y="475488"/>
                  </a:lnTo>
                  <a:lnTo>
                    <a:pt x="1828800" y="396239"/>
                  </a:lnTo>
                  <a:lnTo>
                    <a:pt x="1828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67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749552" y="475488"/>
                  </a:moveTo>
                  <a:lnTo>
                    <a:pt x="1765427" y="412114"/>
                  </a:lnTo>
                  <a:lnTo>
                    <a:pt x="1828800" y="396239"/>
                  </a:lnTo>
                  <a:lnTo>
                    <a:pt x="1749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828800" y="0"/>
                  </a:lnTo>
                  <a:lnTo>
                    <a:pt x="1828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03070" y="840104"/>
            <a:ext cx="850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phidia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410841" y="1722119"/>
            <a:ext cx="608965" cy="67945"/>
          </a:xfrm>
          <a:custGeom>
            <a:avLst/>
            <a:gdLst/>
            <a:ahLst/>
            <a:cxnLst/>
            <a:rect l="l" t="t" r="r" b="b"/>
            <a:pathLst>
              <a:path w="608964" h="67944">
                <a:moveTo>
                  <a:pt x="6476" y="16509"/>
                </a:moveTo>
                <a:lnTo>
                  <a:pt x="6476" y="16509"/>
                </a:lnTo>
                <a:lnTo>
                  <a:pt x="0" y="0"/>
                </a:lnTo>
                <a:lnTo>
                  <a:pt x="0" y="0"/>
                </a:lnTo>
                <a:lnTo>
                  <a:pt x="5333" y="7874"/>
                </a:lnTo>
                <a:lnTo>
                  <a:pt x="16128" y="21970"/>
                </a:lnTo>
                <a:lnTo>
                  <a:pt x="29082" y="35940"/>
                </a:lnTo>
                <a:lnTo>
                  <a:pt x="42798" y="47116"/>
                </a:lnTo>
                <a:lnTo>
                  <a:pt x="57531" y="55752"/>
                </a:lnTo>
                <a:lnTo>
                  <a:pt x="76326" y="60070"/>
                </a:lnTo>
                <a:lnTo>
                  <a:pt x="98551" y="60070"/>
                </a:lnTo>
                <a:lnTo>
                  <a:pt x="98551" y="60070"/>
                </a:lnTo>
                <a:lnTo>
                  <a:pt x="122300" y="57912"/>
                </a:lnTo>
                <a:lnTo>
                  <a:pt x="147573" y="53593"/>
                </a:lnTo>
                <a:lnTo>
                  <a:pt x="172719" y="44576"/>
                </a:lnTo>
                <a:lnTo>
                  <a:pt x="196850" y="37337"/>
                </a:lnTo>
                <a:lnTo>
                  <a:pt x="219963" y="29463"/>
                </a:lnTo>
                <a:lnTo>
                  <a:pt x="238632" y="23367"/>
                </a:lnTo>
                <a:lnTo>
                  <a:pt x="258063" y="17652"/>
                </a:lnTo>
                <a:lnTo>
                  <a:pt x="276732" y="14350"/>
                </a:lnTo>
                <a:lnTo>
                  <a:pt x="297688" y="12191"/>
                </a:lnTo>
                <a:lnTo>
                  <a:pt x="318134" y="12191"/>
                </a:lnTo>
                <a:lnTo>
                  <a:pt x="339470" y="14350"/>
                </a:lnTo>
                <a:lnTo>
                  <a:pt x="358901" y="17652"/>
                </a:lnTo>
                <a:lnTo>
                  <a:pt x="376554" y="21970"/>
                </a:lnTo>
                <a:lnTo>
                  <a:pt x="391667" y="27304"/>
                </a:lnTo>
                <a:lnTo>
                  <a:pt x="406019" y="31623"/>
                </a:lnTo>
                <a:lnTo>
                  <a:pt x="421131" y="37337"/>
                </a:lnTo>
                <a:lnTo>
                  <a:pt x="438784" y="43814"/>
                </a:lnTo>
                <a:lnTo>
                  <a:pt x="461771" y="49275"/>
                </a:lnTo>
                <a:lnTo>
                  <a:pt x="489203" y="55752"/>
                </a:lnTo>
                <a:lnTo>
                  <a:pt x="514350" y="59054"/>
                </a:lnTo>
                <a:lnTo>
                  <a:pt x="537463" y="62611"/>
                </a:lnTo>
                <a:lnTo>
                  <a:pt x="556894" y="64388"/>
                </a:lnTo>
                <a:lnTo>
                  <a:pt x="574547" y="66548"/>
                </a:lnTo>
                <a:lnTo>
                  <a:pt x="593216" y="67690"/>
                </a:lnTo>
                <a:lnTo>
                  <a:pt x="608710" y="6654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05911" y="1746503"/>
            <a:ext cx="17780" cy="12065"/>
          </a:xfrm>
          <a:custGeom>
            <a:avLst/>
            <a:gdLst/>
            <a:ahLst/>
            <a:cxnLst/>
            <a:rect l="l" t="t" r="r" b="b"/>
            <a:pathLst>
              <a:path w="17780" h="12064">
                <a:moveTo>
                  <a:pt x="0" y="11557"/>
                </a:moveTo>
                <a:lnTo>
                  <a:pt x="8636" y="8382"/>
                </a:lnTo>
                <a:lnTo>
                  <a:pt x="17652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3531996" y="928877"/>
            <a:ext cx="387350" cy="552450"/>
            <a:chOff x="3531996" y="928877"/>
            <a:chExt cx="387350" cy="552450"/>
          </a:xfrm>
        </p:grpSpPr>
        <p:sp>
          <p:nvSpPr>
            <p:cNvPr id="14" name="object 14"/>
            <p:cNvSpPr/>
            <p:nvPr/>
          </p:nvSpPr>
          <p:spPr>
            <a:xfrm>
              <a:off x="3541521" y="938402"/>
              <a:ext cx="265430" cy="533400"/>
            </a:xfrm>
            <a:custGeom>
              <a:avLst/>
              <a:gdLst/>
              <a:ahLst/>
              <a:cxnLst/>
              <a:rect l="l" t="t" r="r" b="b"/>
              <a:pathLst>
                <a:path w="265429" h="533400">
                  <a:moveTo>
                    <a:pt x="142239" y="152908"/>
                  </a:moveTo>
                  <a:lnTo>
                    <a:pt x="141097" y="141478"/>
                  </a:lnTo>
                  <a:lnTo>
                    <a:pt x="111632" y="114426"/>
                  </a:lnTo>
                  <a:lnTo>
                    <a:pt x="93217" y="115570"/>
                  </a:lnTo>
                  <a:lnTo>
                    <a:pt x="76707" y="122682"/>
                  </a:lnTo>
                  <a:lnTo>
                    <a:pt x="62611" y="132842"/>
                  </a:lnTo>
                  <a:lnTo>
                    <a:pt x="50418" y="145415"/>
                  </a:lnTo>
                  <a:lnTo>
                    <a:pt x="16637" y="206248"/>
                  </a:lnTo>
                  <a:lnTo>
                    <a:pt x="8000" y="228219"/>
                  </a:lnTo>
                  <a:lnTo>
                    <a:pt x="2158" y="248666"/>
                  </a:lnTo>
                  <a:lnTo>
                    <a:pt x="0" y="269240"/>
                  </a:lnTo>
                  <a:lnTo>
                    <a:pt x="0" y="292988"/>
                  </a:lnTo>
                  <a:lnTo>
                    <a:pt x="0" y="292988"/>
                  </a:lnTo>
                  <a:lnTo>
                    <a:pt x="2158" y="314960"/>
                  </a:lnTo>
                  <a:lnTo>
                    <a:pt x="6857" y="333375"/>
                  </a:lnTo>
                  <a:lnTo>
                    <a:pt x="15493" y="348742"/>
                  </a:lnTo>
                  <a:lnTo>
                    <a:pt x="27431" y="359283"/>
                  </a:lnTo>
                  <a:lnTo>
                    <a:pt x="41401" y="363855"/>
                  </a:lnTo>
                  <a:lnTo>
                    <a:pt x="55879" y="362458"/>
                  </a:lnTo>
                  <a:lnTo>
                    <a:pt x="72389" y="356362"/>
                  </a:lnTo>
                  <a:lnTo>
                    <a:pt x="90042" y="346329"/>
                  </a:lnTo>
                  <a:lnTo>
                    <a:pt x="105155" y="333375"/>
                  </a:lnTo>
                  <a:lnTo>
                    <a:pt x="117093" y="320675"/>
                  </a:lnTo>
                  <a:lnTo>
                    <a:pt x="127126" y="307340"/>
                  </a:lnTo>
                  <a:lnTo>
                    <a:pt x="134619" y="292988"/>
                  </a:lnTo>
                  <a:lnTo>
                    <a:pt x="141097" y="276733"/>
                  </a:lnTo>
                  <a:lnTo>
                    <a:pt x="144399" y="258445"/>
                  </a:lnTo>
                  <a:lnTo>
                    <a:pt x="145795" y="237617"/>
                  </a:lnTo>
                  <a:lnTo>
                    <a:pt x="145795" y="237617"/>
                  </a:lnTo>
                  <a:lnTo>
                    <a:pt x="112649" y="154050"/>
                  </a:lnTo>
                </a:path>
                <a:path w="265429" h="533400">
                  <a:moveTo>
                    <a:pt x="265049" y="0"/>
                  </a:moveTo>
                  <a:lnTo>
                    <a:pt x="262889" y="15112"/>
                  </a:lnTo>
                  <a:lnTo>
                    <a:pt x="259587" y="35560"/>
                  </a:lnTo>
                  <a:lnTo>
                    <a:pt x="257428" y="58674"/>
                  </a:lnTo>
                  <a:lnTo>
                    <a:pt x="254888" y="81280"/>
                  </a:lnTo>
                  <a:lnTo>
                    <a:pt x="252729" y="102235"/>
                  </a:lnTo>
                  <a:lnTo>
                    <a:pt x="252094" y="122682"/>
                  </a:lnTo>
                  <a:lnTo>
                    <a:pt x="250951" y="146431"/>
                  </a:lnTo>
                  <a:lnTo>
                    <a:pt x="248792" y="173482"/>
                  </a:lnTo>
                  <a:lnTo>
                    <a:pt x="246252" y="201930"/>
                  </a:lnTo>
                  <a:lnTo>
                    <a:pt x="244093" y="226060"/>
                  </a:lnTo>
                  <a:lnTo>
                    <a:pt x="241935" y="250571"/>
                  </a:lnTo>
                  <a:lnTo>
                    <a:pt x="239775" y="275717"/>
                  </a:lnTo>
                  <a:lnTo>
                    <a:pt x="237616" y="300863"/>
                  </a:lnTo>
                  <a:lnTo>
                    <a:pt x="236600" y="330073"/>
                  </a:lnTo>
                  <a:lnTo>
                    <a:pt x="235457" y="361442"/>
                  </a:lnTo>
                  <a:lnTo>
                    <a:pt x="234441" y="387350"/>
                  </a:lnTo>
                  <a:lnTo>
                    <a:pt x="233299" y="416813"/>
                  </a:lnTo>
                  <a:lnTo>
                    <a:pt x="231139" y="444246"/>
                  </a:lnTo>
                  <a:lnTo>
                    <a:pt x="230124" y="466851"/>
                  </a:lnTo>
                  <a:lnTo>
                    <a:pt x="230124" y="487807"/>
                  </a:lnTo>
                  <a:lnTo>
                    <a:pt x="228980" y="508254"/>
                  </a:lnTo>
                  <a:lnTo>
                    <a:pt x="217804" y="533146"/>
                  </a:lnTo>
                  <a:lnTo>
                    <a:pt x="209168" y="47764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779392" y="1092580"/>
              <a:ext cx="139573" cy="15773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995928" y="909954"/>
            <a:ext cx="120014" cy="335915"/>
          </a:xfrm>
          <a:custGeom>
            <a:avLst/>
            <a:gdLst/>
            <a:ahLst/>
            <a:cxnLst/>
            <a:rect l="l" t="t" r="r" b="b"/>
            <a:pathLst>
              <a:path w="120014" h="335915">
                <a:moveTo>
                  <a:pt x="35179" y="0"/>
                </a:moveTo>
                <a:lnTo>
                  <a:pt x="37337" y="14351"/>
                </a:lnTo>
                <a:lnTo>
                  <a:pt x="38481" y="31623"/>
                </a:lnTo>
                <a:lnTo>
                  <a:pt x="37337" y="56515"/>
                </a:lnTo>
                <a:lnTo>
                  <a:pt x="35179" y="80264"/>
                </a:lnTo>
                <a:lnTo>
                  <a:pt x="32766" y="105410"/>
                </a:lnTo>
                <a:lnTo>
                  <a:pt x="31623" y="128524"/>
                </a:lnTo>
                <a:lnTo>
                  <a:pt x="29463" y="152273"/>
                </a:lnTo>
                <a:lnTo>
                  <a:pt x="27305" y="171704"/>
                </a:lnTo>
                <a:lnTo>
                  <a:pt x="25146" y="193294"/>
                </a:lnTo>
                <a:lnTo>
                  <a:pt x="20827" y="218440"/>
                </a:lnTo>
                <a:lnTo>
                  <a:pt x="17525" y="241173"/>
                </a:lnTo>
                <a:lnTo>
                  <a:pt x="13970" y="264160"/>
                </a:lnTo>
                <a:lnTo>
                  <a:pt x="13970" y="264160"/>
                </a:lnTo>
                <a:lnTo>
                  <a:pt x="0" y="335788"/>
                </a:lnTo>
                <a:lnTo>
                  <a:pt x="6476" y="323977"/>
                </a:lnTo>
                <a:lnTo>
                  <a:pt x="12192" y="305181"/>
                </a:lnTo>
                <a:lnTo>
                  <a:pt x="16510" y="286893"/>
                </a:lnTo>
                <a:lnTo>
                  <a:pt x="21844" y="269240"/>
                </a:lnTo>
                <a:lnTo>
                  <a:pt x="27305" y="250825"/>
                </a:lnTo>
                <a:lnTo>
                  <a:pt x="32766" y="233553"/>
                </a:lnTo>
                <a:lnTo>
                  <a:pt x="39497" y="215265"/>
                </a:lnTo>
                <a:lnTo>
                  <a:pt x="47117" y="197993"/>
                </a:lnTo>
                <a:lnTo>
                  <a:pt x="58927" y="184658"/>
                </a:lnTo>
                <a:lnTo>
                  <a:pt x="72262" y="179578"/>
                </a:lnTo>
                <a:lnTo>
                  <a:pt x="72262" y="179578"/>
                </a:lnTo>
                <a:lnTo>
                  <a:pt x="85217" y="180340"/>
                </a:lnTo>
                <a:lnTo>
                  <a:pt x="98551" y="188214"/>
                </a:lnTo>
                <a:lnTo>
                  <a:pt x="108331" y="199771"/>
                </a:lnTo>
                <a:lnTo>
                  <a:pt x="114808" y="216281"/>
                </a:lnTo>
                <a:lnTo>
                  <a:pt x="116967" y="233553"/>
                </a:lnTo>
                <a:lnTo>
                  <a:pt x="119507" y="252984"/>
                </a:lnTo>
                <a:lnTo>
                  <a:pt x="116967" y="272796"/>
                </a:lnTo>
                <a:lnTo>
                  <a:pt x="113664" y="3225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87444" y="1106804"/>
            <a:ext cx="10160" cy="127635"/>
          </a:xfrm>
          <a:custGeom>
            <a:avLst/>
            <a:gdLst/>
            <a:ahLst/>
            <a:cxnLst/>
            <a:rect l="l" t="t" r="r" b="b"/>
            <a:pathLst>
              <a:path w="10160" h="127634">
                <a:moveTo>
                  <a:pt x="0" y="3937"/>
                </a:moveTo>
                <a:lnTo>
                  <a:pt x="5714" y="0"/>
                </a:lnTo>
                <a:lnTo>
                  <a:pt x="7492" y="8636"/>
                </a:lnTo>
                <a:lnTo>
                  <a:pt x="8635" y="28829"/>
                </a:lnTo>
                <a:lnTo>
                  <a:pt x="8635" y="53975"/>
                </a:lnTo>
                <a:lnTo>
                  <a:pt x="10032" y="82169"/>
                </a:lnTo>
                <a:lnTo>
                  <a:pt x="8635" y="108331"/>
                </a:lnTo>
                <a:lnTo>
                  <a:pt x="5714" y="12712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210430" y="1007871"/>
            <a:ext cx="4445" cy="6985"/>
          </a:xfrm>
          <a:custGeom>
            <a:avLst/>
            <a:gdLst/>
            <a:ahLst/>
            <a:cxnLst/>
            <a:rect l="l" t="t" r="r" b="b"/>
            <a:pathLst>
              <a:path w="4445" h="6984">
                <a:moveTo>
                  <a:pt x="0" y="0"/>
                </a:moveTo>
                <a:lnTo>
                  <a:pt x="4318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90948" y="1076451"/>
            <a:ext cx="138175" cy="152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507610" y="901445"/>
            <a:ext cx="177800" cy="351155"/>
            <a:chOff x="4507610" y="901445"/>
            <a:chExt cx="177800" cy="351155"/>
          </a:xfrm>
        </p:grpSpPr>
        <p:sp>
          <p:nvSpPr>
            <p:cNvPr id="21" name="object 21"/>
            <p:cNvSpPr/>
            <p:nvPr/>
          </p:nvSpPr>
          <p:spPr>
            <a:xfrm>
              <a:off x="4517135" y="910970"/>
              <a:ext cx="17145" cy="332105"/>
            </a:xfrm>
            <a:custGeom>
              <a:avLst/>
              <a:gdLst/>
              <a:ahLst/>
              <a:cxnLst/>
              <a:rect l="l" t="t" r="r" b="b"/>
              <a:pathLst>
                <a:path w="17145" h="332105">
                  <a:moveTo>
                    <a:pt x="10794" y="0"/>
                  </a:moveTo>
                  <a:lnTo>
                    <a:pt x="15493" y="13335"/>
                  </a:lnTo>
                  <a:lnTo>
                    <a:pt x="16637" y="32765"/>
                  </a:lnTo>
                  <a:lnTo>
                    <a:pt x="16637" y="32765"/>
                  </a:lnTo>
                  <a:lnTo>
                    <a:pt x="8636" y="199770"/>
                  </a:lnTo>
                  <a:lnTo>
                    <a:pt x="8636" y="237998"/>
                  </a:lnTo>
                  <a:lnTo>
                    <a:pt x="7619" y="269366"/>
                  </a:lnTo>
                  <a:lnTo>
                    <a:pt x="0" y="33159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569967" y="1082928"/>
              <a:ext cx="115443" cy="14389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751196" y="872108"/>
            <a:ext cx="427355" cy="671195"/>
          </a:xfrm>
          <a:custGeom>
            <a:avLst/>
            <a:gdLst/>
            <a:ahLst/>
            <a:cxnLst/>
            <a:rect l="l" t="t" r="r" b="b"/>
            <a:pathLst>
              <a:path w="427354" h="671194">
                <a:moveTo>
                  <a:pt x="59308" y="237616"/>
                </a:moveTo>
                <a:lnTo>
                  <a:pt x="56895" y="229997"/>
                </a:lnTo>
                <a:lnTo>
                  <a:pt x="49275" y="227837"/>
                </a:lnTo>
                <a:lnTo>
                  <a:pt x="49275" y="227837"/>
                </a:lnTo>
                <a:lnTo>
                  <a:pt x="15493" y="260603"/>
                </a:lnTo>
                <a:lnTo>
                  <a:pt x="7874" y="280035"/>
                </a:lnTo>
                <a:lnTo>
                  <a:pt x="3555" y="300989"/>
                </a:lnTo>
                <a:lnTo>
                  <a:pt x="4699" y="319277"/>
                </a:lnTo>
                <a:lnTo>
                  <a:pt x="13335" y="333375"/>
                </a:lnTo>
                <a:lnTo>
                  <a:pt x="28448" y="338709"/>
                </a:lnTo>
                <a:lnTo>
                  <a:pt x="45974" y="335534"/>
                </a:lnTo>
                <a:lnTo>
                  <a:pt x="60451" y="325754"/>
                </a:lnTo>
                <a:lnTo>
                  <a:pt x="71247" y="310641"/>
                </a:lnTo>
                <a:lnTo>
                  <a:pt x="78104" y="290829"/>
                </a:lnTo>
                <a:lnTo>
                  <a:pt x="80263" y="276860"/>
                </a:lnTo>
                <a:lnTo>
                  <a:pt x="80263" y="276860"/>
                </a:lnTo>
                <a:lnTo>
                  <a:pt x="24383" y="479932"/>
                </a:lnTo>
                <a:lnTo>
                  <a:pt x="9016" y="475614"/>
                </a:lnTo>
                <a:lnTo>
                  <a:pt x="0" y="458342"/>
                </a:lnTo>
              </a:path>
              <a:path w="427354" h="671194">
                <a:moveTo>
                  <a:pt x="130301" y="248792"/>
                </a:moveTo>
                <a:lnTo>
                  <a:pt x="130301" y="248792"/>
                </a:lnTo>
                <a:lnTo>
                  <a:pt x="132461" y="257428"/>
                </a:lnTo>
                <a:lnTo>
                  <a:pt x="138175" y="275081"/>
                </a:lnTo>
                <a:lnTo>
                  <a:pt x="144652" y="295528"/>
                </a:lnTo>
                <a:lnTo>
                  <a:pt x="151129" y="315722"/>
                </a:lnTo>
                <a:lnTo>
                  <a:pt x="157606" y="332231"/>
                </a:lnTo>
                <a:lnTo>
                  <a:pt x="164464" y="336550"/>
                </a:lnTo>
              </a:path>
              <a:path w="427354" h="671194">
                <a:moveTo>
                  <a:pt x="235712" y="236474"/>
                </a:moveTo>
                <a:lnTo>
                  <a:pt x="232155" y="245110"/>
                </a:lnTo>
                <a:lnTo>
                  <a:pt x="225678" y="259587"/>
                </a:lnTo>
                <a:lnTo>
                  <a:pt x="217042" y="276860"/>
                </a:lnTo>
                <a:lnTo>
                  <a:pt x="207010" y="297306"/>
                </a:lnTo>
                <a:lnTo>
                  <a:pt x="197230" y="317880"/>
                </a:lnTo>
                <a:lnTo>
                  <a:pt x="185038" y="340867"/>
                </a:lnTo>
                <a:lnTo>
                  <a:pt x="172085" y="367156"/>
                </a:lnTo>
                <a:lnTo>
                  <a:pt x="159765" y="393191"/>
                </a:lnTo>
                <a:lnTo>
                  <a:pt x="148970" y="417956"/>
                </a:lnTo>
                <a:lnTo>
                  <a:pt x="139318" y="442087"/>
                </a:lnTo>
                <a:lnTo>
                  <a:pt x="132461" y="463676"/>
                </a:lnTo>
                <a:lnTo>
                  <a:pt x="126364" y="481329"/>
                </a:lnTo>
                <a:lnTo>
                  <a:pt x="120523" y="498601"/>
                </a:lnTo>
                <a:lnTo>
                  <a:pt x="113029" y="536828"/>
                </a:lnTo>
              </a:path>
              <a:path w="427354" h="671194">
                <a:moveTo>
                  <a:pt x="424052" y="6476"/>
                </a:moveTo>
                <a:lnTo>
                  <a:pt x="424052" y="6476"/>
                </a:lnTo>
                <a:lnTo>
                  <a:pt x="426974" y="0"/>
                </a:lnTo>
                <a:lnTo>
                  <a:pt x="421893" y="23749"/>
                </a:lnTo>
                <a:lnTo>
                  <a:pt x="416178" y="42544"/>
                </a:lnTo>
                <a:lnTo>
                  <a:pt x="408558" y="62991"/>
                </a:lnTo>
                <a:lnTo>
                  <a:pt x="399541" y="86105"/>
                </a:lnTo>
                <a:lnTo>
                  <a:pt x="387730" y="108712"/>
                </a:lnTo>
                <a:lnTo>
                  <a:pt x="376936" y="134619"/>
                </a:lnTo>
                <a:lnTo>
                  <a:pt x="366013" y="160909"/>
                </a:lnTo>
                <a:lnTo>
                  <a:pt x="353822" y="180720"/>
                </a:lnTo>
                <a:lnTo>
                  <a:pt x="341629" y="212725"/>
                </a:lnTo>
                <a:lnTo>
                  <a:pt x="331850" y="257428"/>
                </a:lnTo>
                <a:lnTo>
                  <a:pt x="322199" y="300989"/>
                </a:lnTo>
                <a:lnTo>
                  <a:pt x="313181" y="340867"/>
                </a:lnTo>
                <a:lnTo>
                  <a:pt x="306704" y="375792"/>
                </a:lnTo>
                <a:lnTo>
                  <a:pt x="298068" y="406400"/>
                </a:lnTo>
                <a:lnTo>
                  <a:pt x="286892" y="453643"/>
                </a:lnTo>
                <a:lnTo>
                  <a:pt x="272795" y="518032"/>
                </a:lnTo>
                <a:lnTo>
                  <a:pt x="259461" y="574548"/>
                </a:lnTo>
                <a:lnTo>
                  <a:pt x="249808" y="616712"/>
                </a:lnTo>
                <a:lnTo>
                  <a:pt x="241935" y="648335"/>
                </a:lnTo>
                <a:lnTo>
                  <a:pt x="235712" y="67106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5253228" y="891793"/>
            <a:ext cx="358775" cy="443865"/>
            <a:chOff x="5253228" y="891793"/>
            <a:chExt cx="358775" cy="443865"/>
          </a:xfrm>
        </p:grpSpPr>
        <p:sp>
          <p:nvSpPr>
            <p:cNvPr id="25" name="object 25"/>
            <p:cNvSpPr/>
            <p:nvPr/>
          </p:nvSpPr>
          <p:spPr>
            <a:xfrm>
              <a:off x="5262753" y="901318"/>
              <a:ext cx="156845" cy="424815"/>
            </a:xfrm>
            <a:custGeom>
              <a:avLst/>
              <a:gdLst/>
              <a:ahLst/>
              <a:cxnLst/>
              <a:rect l="l" t="t" r="r" b="b"/>
              <a:pathLst>
                <a:path w="156845" h="424815">
                  <a:moveTo>
                    <a:pt x="156591" y="0"/>
                  </a:moveTo>
                  <a:lnTo>
                    <a:pt x="156591" y="16509"/>
                  </a:lnTo>
                  <a:lnTo>
                    <a:pt x="148589" y="33781"/>
                  </a:lnTo>
                  <a:lnTo>
                    <a:pt x="138937" y="54355"/>
                  </a:lnTo>
                  <a:lnTo>
                    <a:pt x="127000" y="74167"/>
                  </a:lnTo>
                  <a:lnTo>
                    <a:pt x="111506" y="93599"/>
                  </a:lnTo>
                  <a:lnTo>
                    <a:pt x="96393" y="115188"/>
                  </a:lnTo>
                  <a:lnTo>
                    <a:pt x="84200" y="133857"/>
                  </a:lnTo>
                  <a:lnTo>
                    <a:pt x="73025" y="150494"/>
                  </a:lnTo>
                  <a:lnTo>
                    <a:pt x="62230" y="166242"/>
                  </a:lnTo>
                  <a:lnTo>
                    <a:pt x="52577" y="182499"/>
                  </a:lnTo>
                  <a:lnTo>
                    <a:pt x="40639" y="199770"/>
                  </a:lnTo>
                  <a:lnTo>
                    <a:pt x="27305" y="219582"/>
                  </a:lnTo>
                  <a:lnTo>
                    <a:pt x="15112" y="237870"/>
                  </a:lnTo>
                  <a:lnTo>
                    <a:pt x="15112" y="237870"/>
                  </a:lnTo>
                  <a:lnTo>
                    <a:pt x="635" y="259460"/>
                  </a:lnTo>
                  <a:lnTo>
                    <a:pt x="11811" y="243331"/>
                  </a:lnTo>
                  <a:lnTo>
                    <a:pt x="26288" y="231393"/>
                  </a:lnTo>
                  <a:lnTo>
                    <a:pt x="41783" y="221741"/>
                  </a:lnTo>
                  <a:lnTo>
                    <a:pt x="59055" y="211962"/>
                  </a:lnTo>
                  <a:lnTo>
                    <a:pt x="76581" y="207263"/>
                  </a:lnTo>
                  <a:lnTo>
                    <a:pt x="92837" y="206628"/>
                  </a:lnTo>
                  <a:lnTo>
                    <a:pt x="92837" y="206628"/>
                  </a:lnTo>
                  <a:lnTo>
                    <a:pt x="107187" y="210565"/>
                  </a:lnTo>
                  <a:lnTo>
                    <a:pt x="119125" y="220599"/>
                  </a:lnTo>
                  <a:lnTo>
                    <a:pt x="128143" y="234314"/>
                  </a:lnTo>
                  <a:lnTo>
                    <a:pt x="132461" y="254126"/>
                  </a:lnTo>
                  <a:lnTo>
                    <a:pt x="132461" y="279018"/>
                  </a:lnTo>
                  <a:lnTo>
                    <a:pt x="128143" y="302005"/>
                  </a:lnTo>
                  <a:lnTo>
                    <a:pt x="120142" y="323976"/>
                  </a:lnTo>
                  <a:lnTo>
                    <a:pt x="111506" y="342264"/>
                  </a:lnTo>
                  <a:lnTo>
                    <a:pt x="100711" y="360679"/>
                  </a:lnTo>
                  <a:lnTo>
                    <a:pt x="18287" y="424433"/>
                  </a:lnTo>
                  <a:lnTo>
                    <a:pt x="6476" y="418338"/>
                  </a:lnTo>
                  <a:lnTo>
                    <a:pt x="0" y="404240"/>
                  </a:lnTo>
                  <a:lnTo>
                    <a:pt x="0" y="384809"/>
                  </a:lnTo>
                  <a:lnTo>
                    <a:pt x="0" y="384809"/>
                  </a:lnTo>
                  <a:lnTo>
                    <a:pt x="6476" y="359917"/>
                  </a:lnTo>
                  <a:lnTo>
                    <a:pt x="17272" y="335788"/>
                  </a:lnTo>
                  <a:lnTo>
                    <a:pt x="30607" y="313816"/>
                  </a:lnTo>
                  <a:lnTo>
                    <a:pt x="45720" y="300227"/>
                  </a:lnTo>
                  <a:lnTo>
                    <a:pt x="62230" y="294385"/>
                  </a:lnTo>
                  <a:lnTo>
                    <a:pt x="77724" y="297688"/>
                  </a:lnTo>
                  <a:lnTo>
                    <a:pt x="88519" y="307339"/>
                  </a:lnTo>
                  <a:lnTo>
                    <a:pt x="96393" y="320675"/>
                  </a:lnTo>
                  <a:lnTo>
                    <a:pt x="102616" y="335788"/>
                  </a:lnTo>
                  <a:lnTo>
                    <a:pt x="108331" y="349884"/>
                  </a:lnTo>
                  <a:lnTo>
                    <a:pt x="112649" y="363981"/>
                  </a:lnTo>
                  <a:lnTo>
                    <a:pt x="116967" y="380110"/>
                  </a:lnTo>
                  <a:lnTo>
                    <a:pt x="122300" y="395604"/>
                  </a:lnTo>
                  <a:lnTo>
                    <a:pt x="127000" y="411860"/>
                  </a:lnTo>
                  <a:lnTo>
                    <a:pt x="133476" y="42049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65572" y="1117853"/>
              <a:ext cx="146176" cy="19723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5657088" y="887475"/>
            <a:ext cx="434340" cy="633095"/>
            <a:chOff x="5657088" y="887475"/>
            <a:chExt cx="434340" cy="633095"/>
          </a:xfrm>
        </p:grpSpPr>
        <p:sp>
          <p:nvSpPr>
            <p:cNvPr id="28" name="object 28"/>
            <p:cNvSpPr/>
            <p:nvPr/>
          </p:nvSpPr>
          <p:spPr>
            <a:xfrm>
              <a:off x="5657088" y="1093723"/>
              <a:ext cx="104394" cy="19215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98058" y="897000"/>
              <a:ext cx="59055" cy="614045"/>
            </a:xfrm>
            <a:custGeom>
              <a:avLst/>
              <a:gdLst/>
              <a:ahLst/>
              <a:cxnLst/>
              <a:rect l="l" t="t" r="r" b="b"/>
              <a:pathLst>
                <a:path w="59054" h="614044">
                  <a:moveTo>
                    <a:pt x="56895" y="0"/>
                  </a:moveTo>
                  <a:lnTo>
                    <a:pt x="59054" y="13970"/>
                  </a:lnTo>
                  <a:lnTo>
                    <a:pt x="55752" y="33400"/>
                  </a:lnTo>
                  <a:lnTo>
                    <a:pt x="52577" y="60071"/>
                  </a:lnTo>
                  <a:lnTo>
                    <a:pt x="48259" y="84582"/>
                  </a:lnTo>
                  <a:lnTo>
                    <a:pt x="44957" y="110871"/>
                  </a:lnTo>
                  <a:lnTo>
                    <a:pt x="42799" y="133476"/>
                  </a:lnTo>
                  <a:lnTo>
                    <a:pt x="41401" y="155828"/>
                  </a:lnTo>
                  <a:lnTo>
                    <a:pt x="40258" y="177037"/>
                  </a:lnTo>
                  <a:lnTo>
                    <a:pt x="39242" y="200151"/>
                  </a:lnTo>
                  <a:lnTo>
                    <a:pt x="37083" y="227075"/>
                  </a:lnTo>
                  <a:lnTo>
                    <a:pt x="34162" y="254126"/>
                  </a:lnTo>
                  <a:lnTo>
                    <a:pt x="30606" y="280035"/>
                  </a:lnTo>
                  <a:lnTo>
                    <a:pt x="26288" y="306324"/>
                  </a:lnTo>
                  <a:lnTo>
                    <a:pt x="21970" y="336931"/>
                  </a:lnTo>
                  <a:lnTo>
                    <a:pt x="13969" y="392049"/>
                  </a:lnTo>
                  <a:lnTo>
                    <a:pt x="8636" y="444246"/>
                  </a:lnTo>
                  <a:lnTo>
                    <a:pt x="7874" y="469011"/>
                  </a:lnTo>
                  <a:lnTo>
                    <a:pt x="5333" y="499618"/>
                  </a:lnTo>
                  <a:lnTo>
                    <a:pt x="4317" y="529209"/>
                  </a:lnTo>
                  <a:lnTo>
                    <a:pt x="4317" y="555117"/>
                  </a:lnTo>
                  <a:lnTo>
                    <a:pt x="4317" y="579247"/>
                  </a:lnTo>
                  <a:lnTo>
                    <a:pt x="3175" y="600456"/>
                  </a:lnTo>
                  <a:lnTo>
                    <a:pt x="0" y="61379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806186" y="1121028"/>
              <a:ext cx="127380" cy="14287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955919" y="1108836"/>
              <a:ext cx="135381" cy="19075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6147815" y="1117853"/>
            <a:ext cx="124841" cy="14935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6308725" y="888872"/>
            <a:ext cx="297180" cy="404495"/>
            <a:chOff x="6308725" y="888872"/>
            <a:chExt cx="297180" cy="404495"/>
          </a:xfrm>
        </p:grpSpPr>
        <p:sp>
          <p:nvSpPr>
            <p:cNvPr id="34" name="object 34"/>
            <p:cNvSpPr/>
            <p:nvPr/>
          </p:nvSpPr>
          <p:spPr>
            <a:xfrm>
              <a:off x="6318250" y="898397"/>
              <a:ext cx="132080" cy="385445"/>
            </a:xfrm>
            <a:custGeom>
              <a:avLst/>
              <a:gdLst/>
              <a:ahLst/>
              <a:cxnLst/>
              <a:rect l="l" t="t" r="r" b="b"/>
              <a:pathLst>
                <a:path w="132079" h="385444">
                  <a:moveTo>
                    <a:pt x="87122" y="0"/>
                  </a:moveTo>
                  <a:lnTo>
                    <a:pt x="87122" y="14731"/>
                  </a:lnTo>
                  <a:lnTo>
                    <a:pt x="88519" y="32003"/>
                  </a:lnTo>
                  <a:lnTo>
                    <a:pt x="88519" y="32003"/>
                  </a:lnTo>
                  <a:lnTo>
                    <a:pt x="77342" y="118110"/>
                  </a:lnTo>
                  <a:lnTo>
                    <a:pt x="68707" y="150875"/>
                  </a:lnTo>
                  <a:lnTo>
                    <a:pt x="62229" y="178942"/>
                  </a:lnTo>
                  <a:lnTo>
                    <a:pt x="56896" y="200533"/>
                  </a:lnTo>
                  <a:lnTo>
                    <a:pt x="53594" y="219963"/>
                  </a:lnTo>
                  <a:lnTo>
                    <a:pt x="48895" y="240791"/>
                  </a:lnTo>
                  <a:lnTo>
                    <a:pt x="45720" y="266064"/>
                  </a:lnTo>
                  <a:lnTo>
                    <a:pt x="44576" y="295148"/>
                  </a:lnTo>
                  <a:lnTo>
                    <a:pt x="44576" y="295148"/>
                  </a:lnTo>
                  <a:lnTo>
                    <a:pt x="48895" y="322579"/>
                  </a:lnTo>
                  <a:lnTo>
                    <a:pt x="60071" y="347345"/>
                  </a:lnTo>
                  <a:lnTo>
                    <a:pt x="74167" y="365760"/>
                  </a:lnTo>
                  <a:lnTo>
                    <a:pt x="89662" y="379095"/>
                  </a:lnTo>
                  <a:lnTo>
                    <a:pt x="104775" y="385190"/>
                  </a:lnTo>
                  <a:lnTo>
                    <a:pt x="120269" y="383031"/>
                  </a:lnTo>
                  <a:lnTo>
                    <a:pt x="132079" y="369315"/>
                  </a:lnTo>
                </a:path>
                <a:path w="132079" h="385444">
                  <a:moveTo>
                    <a:pt x="0" y="159512"/>
                  </a:moveTo>
                  <a:lnTo>
                    <a:pt x="12953" y="156210"/>
                  </a:lnTo>
                  <a:lnTo>
                    <a:pt x="29463" y="155575"/>
                  </a:lnTo>
                  <a:lnTo>
                    <a:pt x="52577" y="15557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468237" y="1058036"/>
              <a:ext cx="137413" cy="17246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6685280" y="905128"/>
            <a:ext cx="513715" cy="594360"/>
            <a:chOff x="6685280" y="905128"/>
            <a:chExt cx="513715" cy="594360"/>
          </a:xfrm>
        </p:grpSpPr>
        <p:sp>
          <p:nvSpPr>
            <p:cNvPr id="37" name="object 37"/>
            <p:cNvSpPr/>
            <p:nvPr/>
          </p:nvSpPr>
          <p:spPr>
            <a:xfrm>
              <a:off x="6694805" y="914653"/>
              <a:ext cx="29845" cy="351155"/>
            </a:xfrm>
            <a:custGeom>
              <a:avLst/>
              <a:gdLst/>
              <a:ahLst/>
              <a:cxnLst/>
              <a:rect l="l" t="t" r="r" b="b"/>
              <a:pathLst>
                <a:path w="29845" h="351155">
                  <a:moveTo>
                    <a:pt x="24765" y="0"/>
                  </a:moveTo>
                  <a:lnTo>
                    <a:pt x="28448" y="14732"/>
                  </a:lnTo>
                  <a:lnTo>
                    <a:pt x="29464" y="37719"/>
                  </a:lnTo>
                  <a:lnTo>
                    <a:pt x="28448" y="65150"/>
                  </a:lnTo>
                  <a:lnTo>
                    <a:pt x="23749" y="98933"/>
                  </a:lnTo>
                  <a:lnTo>
                    <a:pt x="16128" y="130302"/>
                  </a:lnTo>
                  <a:lnTo>
                    <a:pt x="9651" y="158369"/>
                  </a:lnTo>
                  <a:lnTo>
                    <a:pt x="5334" y="179959"/>
                  </a:lnTo>
                  <a:lnTo>
                    <a:pt x="3175" y="200787"/>
                  </a:lnTo>
                  <a:lnTo>
                    <a:pt x="1016" y="220218"/>
                  </a:lnTo>
                  <a:lnTo>
                    <a:pt x="0" y="240792"/>
                  </a:lnTo>
                  <a:lnTo>
                    <a:pt x="1016" y="264541"/>
                  </a:lnTo>
                  <a:lnTo>
                    <a:pt x="2159" y="289687"/>
                  </a:lnTo>
                  <a:lnTo>
                    <a:pt x="2159" y="313563"/>
                  </a:lnTo>
                  <a:lnTo>
                    <a:pt x="2159" y="334391"/>
                  </a:lnTo>
                  <a:lnTo>
                    <a:pt x="1016" y="35064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723380" y="1090421"/>
              <a:ext cx="131064" cy="14655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867652" y="1102105"/>
              <a:ext cx="116205" cy="273685"/>
            </a:xfrm>
            <a:custGeom>
              <a:avLst/>
              <a:gdLst/>
              <a:ahLst/>
              <a:cxnLst/>
              <a:rect l="l" t="t" r="r" b="b"/>
              <a:pathLst>
                <a:path w="116204" h="273684">
                  <a:moveTo>
                    <a:pt x="111505" y="28447"/>
                  </a:moveTo>
                  <a:lnTo>
                    <a:pt x="111505" y="16255"/>
                  </a:lnTo>
                  <a:lnTo>
                    <a:pt x="104013" y="4698"/>
                  </a:lnTo>
                  <a:lnTo>
                    <a:pt x="91058" y="0"/>
                  </a:lnTo>
                  <a:lnTo>
                    <a:pt x="76580" y="2539"/>
                  </a:lnTo>
                  <a:lnTo>
                    <a:pt x="62611" y="9778"/>
                  </a:lnTo>
                  <a:lnTo>
                    <a:pt x="36322" y="65531"/>
                  </a:lnTo>
                  <a:lnTo>
                    <a:pt x="37083" y="90423"/>
                  </a:lnTo>
                  <a:lnTo>
                    <a:pt x="45974" y="108712"/>
                  </a:lnTo>
                  <a:lnTo>
                    <a:pt x="57912" y="121030"/>
                  </a:lnTo>
                  <a:lnTo>
                    <a:pt x="75565" y="125348"/>
                  </a:lnTo>
                  <a:lnTo>
                    <a:pt x="92075" y="118871"/>
                  </a:lnTo>
                  <a:lnTo>
                    <a:pt x="102870" y="107695"/>
                  </a:lnTo>
                  <a:lnTo>
                    <a:pt x="110490" y="91439"/>
                  </a:lnTo>
                  <a:lnTo>
                    <a:pt x="115189" y="73913"/>
                  </a:lnTo>
                  <a:lnTo>
                    <a:pt x="116204" y="56514"/>
                  </a:lnTo>
                  <a:lnTo>
                    <a:pt x="111505" y="72770"/>
                  </a:lnTo>
                  <a:lnTo>
                    <a:pt x="96393" y="159130"/>
                  </a:lnTo>
                  <a:lnTo>
                    <a:pt x="89916" y="187959"/>
                  </a:lnTo>
                  <a:lnTo>
                    <a:pt x="83057" y="209930"/>
                  </a:lnTo>
                  <a:lnTo>
                    <a:pt x="74422" y="229362"/>
                  </a:lnTo>
                  <a:lnTo>
                    <a:pt x="63626" y="246633"/>
                  </a:lnTo>
                  <a:lnTo>
                    <a:pt x="52450" y="259587"/>
                  </a:lnTo>
                  <a:lnTo>
                    <a:pt x="20827" y="273684"/>
                  </a:lnTo>
                  <a:lnTo>
                    <a:pt x="6730" y="269747"/>
                  </a:lnTo>
                  <a:lnTo>
                    <a:pt x="0" y="257428"/>
                  </a:lnTo>
                  <a:lnTo>
                    <a:pt x="2158" y="241300"/>
                  </a:lnTo>
                  <a:lnTo>
                    <a:pt x="10795" y="21970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044182" y="1102359"/>
              <a:ext cx="93599" cy="1518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039610" y="1135633"/>
              <a:ext cx="149860" cy="354330"/>
            </a:xfrm>
            <a:custGeom>
              <a:avLst/>
              <a:gdLst/>
              <a:ahLst/>
              <a:cxnLst/>
              <a:rect l="l" t="t" r="r" b="b"/>
              <a:pathLst>
                <a:path w="149859" h="354330">
                  <a:moveTo>
                    <a:pt x="145542" y="7874"/>
                  </a:moveTo>
                  <a:lnTo>
                    <a:pt x="145542" y="7874"/>
                  </a:lnTo>
                  <a:lnTo>
                    <a:pt x="149860" y="0"/>
                  </a:lnTo>
                  <a:lnTo>
                    <a:pt x="141224" y="11556"/>
                  </a:lnTo>
                  <a:lnTo>
                    <a:pt x="131445" y="25145"/>
                  </a:lnTo>
                  <a:lnTo>
                    <a:pt x="120650" y="40386"/>
                  </a:lnTo>
                  <a:lnTo>
                    <a:pt x="111633" y="53339"/>
                  </a:lnTo>
                  <a:lnTo>
                    <a:pt x="102997" y="67690"/>
                  </a:lnTo>
                  <a:lnTo>
                    <a:pt x="92964" y="84200"/>
                  </a:lnTo>
                  <a:lnTo>
                    <a:pt x="84328" y="101473"/>
                  </a:lnTo>
                  <a:lnTo>
                    <a:pt x="72009" y="123443"/>
                  </a:lnTo>
                  <a:lnTo>
                    <a:pt x="59055" y="152653"/>
                  </a:lnTo>
                  <a:lnTo>
                    <a:pt x="47244" y="184023"/>
                  </a:lnTo>
                  <a:lnTo>
                    <a:pt x="38226" y="213105"/>
                  </a:lnTo>
                  <a:lnTo>
                    <a:pt x="32766" y="235076"/>
                  </a:lnTo>
                  <a:lnTo>
                    <a:pt x="28448" y="252349"/>
                  </a:lnTo>
                  <a:lnTo>
                    <a:pt x="23875" y="270763"/>
                  </a:lnTo>
                  <a:lnTo>
                    <a:pt x="0" y="351027"/>
                  </a:lnTo>
                </a:path>
                <a:path w="149859" h="354330">
                  <a:moveTo>
                    <a:pt x="7620" y="343407"/>
                  </a:moveTo>
                  <a:lnTo>
                    <a:pt x="1143" y="35420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2844292" y="1939544"/>
            <a:ext cx="1261745" cy="53340"/>
          </a:xfrm>
          <a:custGeom>
            <a:avLst/>
            <a:gdLst/>
            <a:ahLst/>
            <a:cxnLst/>
            <a:rect l="l" t="t" r="r" b="b"/>
            <a:pathLst>
              <a:path w="1261745" h="53339">
                <a:moveTo>
                  <a:pt x="0" y="19812"/>
                </a:moveTo>
                <a:lnTo>
                  <a:pt x="0" y="19812"/>
                </a:lnTo>
                <a:lnTo>
                  <a:pt x="7493" y="22987"/>
                </a:lnTo>
                <a:lnTo>
                  <a:pt x="20827" y="30606"/>
                </a:lnTo>
                <a:lnTo>
                  <a:pt x="38100" y="39243"/>
                </a:lnTo>
                <a:lnTo>
                  <a:pt x="58927" y="46736"/>
                </a:lnTo>
                <a:lnTo>
                  <a:pt x="80899" y="52197"/>
                </a:lnTo>
                <a:lnTo>
                  <a:pt x="101853" y="53212"/>
                </a:lnTo>
                <a:lnTo>
                  <a:pt x="120522" y="52197"/>
                </a:lnTo>
                <a:lnTo>
                  <a:pt x="137794" y="51435"/>
                </a:lnTo>
                <a:lnTo>
                  <a:pt x="155447" y="47879"/>
                </a:lnTo>
                <a:lnTo>
                  <a:pt x="170560" y="44577"/>
                </a:lnTo>
                <a:lnTo>
                  <a:pt x="170560" y="44577"/>
                </a:lnTo>
                <a:lnTo>
                  <a:pt x="186055" y="39243"/>
                </a:lnTo>
                <a:lnTo>
                  <a:pt x="204724" y="33781"/>
                </a:lnTo>
                <a:lnTo>
                  <a:pt x="225297" y="29463"/>
                </a:lnTo>
                <a:lnTo>
                  <a:pt x="248284" y="27305"/>
                </a:lnTo>
                <a:lnTo>
                  <a:pt x="269239" y="25907"/>
                </a:lnTo>
                <a:lnTo>
                  <a:pt x="269239" y="25907"/>
                </a:lnTo>
                <a:lnTo>
                  <a:pt x="290068" y="27305"/>
                </a:lnTo>
                <a:lnTo>
                  <a:pt x="309499" y="29463"/>
                </a:lnTo>
                <a:lnTo>
                  <a:pt x="329310" y="33781"/>
                </a:lnTo>
                <a:lnTo>
                  <a:pt x="351281" y="40259"/>
                </a:lnTo>
                <a:lnTo>
                  <a:pt x="372237" y="43561"/>
                </a:lnTo>
                <a:lnTo>
                  <a:pt x="396239" y="44577"/>
                </a:lnTo>
                <a:lnTo>
                  <a:pt x="422274" y="43561"/>
                </a:lnTo>
                <a:lnTo>
                  <a:pt x="452119" y="40259"/>
                </a:lnTo>
                <a:lnTo>
                  <a:pt x="478408" y="34925"/>
                </a:lnTo>
                <a:lnTo>
                  <a:pt x="499236" y="28448"/>
                </a:lnTo>
                <a:lnTo>
                  <a:pt x="521207" y="21971"/>
                </a:lnTo>
                <a:lnTo>
                  <a:pt x="542797" y="17653"/>
                </a:lnTo>
                <a:lnTo>
                  <a:pt x="564769" y="13335"/>
                </a:lnTo>
                <a:lnTo>
                  <a:pt x="587882" y="9017"/>
                </a:lnTo>
                <a:lnTo>
                  <a:pt x="608330" y="5334"/>
                </a:lnTo>
                <a:lnTo>
                  <a:pt x="630682" y="5334"/>
                </a:lnTo>
                <a:lnTo>
                  <a:pt x="650494" y="7493"/>
                </a:lnTo>
                <a:lnTo>
                  <a:pt x="668782" y="12192"/>
                </a:lnTo>
                <a:lnTo>
                  <a:pt x="686434" y="17653"/>
                </a:lnTo>
                <a:lnTo>
                  <a:pt x="704087" y="20828"/>
                </a:lnTo>
                <a:lnTo>
                  <a:pt x="723519" y="22987"/>
                </a:lnTo>
                <a:lnTo>
                  <a:pt x="742315" y="22987"/>
                </a:lnTo>
                <a:lnTo>
                  <a:pt x="763143" y="20828"/>
                </a:lnTo>
                <a:lnTo>
                  <a:pt x="782573" y="18668"/>
                </a:lnTo>
                <a:lnTo>
                  <a:pt x="782573" y="18668"/>
                </a:lnTo>
                <a:lnTo>
                  <a:pt x="804544" y="13969"/>
                </a:lnTo>
                <a:lnTo>
                  <a:pt x="827532" y="9652"/>
                </a:lnTo>
                <a:lnTo>
                  <a:pt x="849503" y="5334"/>
                </a:lnTo>
                <a:lnTo>
                  <a:pt x="868933" y="2159"/>
                </a:lnTo>
                <a:lnTo>
                  <a:pt x="887730" y="0"/>
                </a:lnTo>
                <a:lnTo>
                  <a:pt x="907542" y="0"/>
                </a:lnTo>
                <a:lnTo>
                  <a:pt x="924813" y="3175"/>
                </a:lnTo>
                <a:lnTo>
                  <a:pt x="942467" y="5334"/>
                </a:lnTo>
                <a:lnTo>
                  <a:pt x="960119" y="7493"/>
                </a:lnTo>
                <a:lnTo>
                  <a:pt x="976630" y="9652"/>
                </a:lnTo>
                <a:lnTo>
                  <a:pt x="995044" y="10794"/>
                </a:lnTo>
                <a:lnTo>
                  <a:pt x="1013713" y="12192"/>
                </a:lnTo>
                <a:lnTo>
                  <a:pt x="1035684" y="13335"/>
                </a:lnTo>
                <a:lnTo>
                  <a:pt x="1057656" y="13969"/>
                </a:lnTo>
                <a:lnTo>
                  <a:pt x="1080261" y="13969"/>
                </a:lnTo>
                <a:lnTo>
                  <a:pt x="1103757" y="13969"/>
                </a:lnTo>
                <a:lnTo>
                  <a:pt x="1125346" y="13969"/>
                </a:lnTo>
                <a:lnTo>
                  <a:pt x="1146174" y="13969"/>
                </a:lnTo>
                <a:lnTo>
                  <a:pt x="1146174" y="13969"/>
                </a:lnTo>
                <a:lnTo>
                  <a:pt x="1167003" y="13335"/>
                </a:lnTo>
                <a:lnTo>
                  <a:pt x="1187958" y="12192"/>
                </a:lnTo>
                <a:lnTo>
                  <a:pt x="1206627" y="9652"/>
                </a:lnTo>
                <a:lnTo>
                  <a:pt x="1222883" y="6477"/>
                </a:lnTo>
                <a:lnTo>
                  <a:pt x="1236853" y="4318"/>
                </a:lnTo>
                <a:lnTo>
                  <a:pt x="1251331" y="2159"/>
                </a:lnTo>
                <a:lnTo>
                  <a:pt x="126136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200652" y="1925447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5">
                <a:moveTo>
                  <a:pt x="6603" y="6476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90925" y="2303525"/>
            <a:ext cx="154940" cy="421640"/>
          </a:xfrm>
          <a:custGeom>
            <a:avLst/>
            <a:gdLst/>
            <a:ahLst/>
            <a:cxnLst/>
            <a:rect l="l" t="t" r="r" b="b"/>
            <a:pathLst>
              <a:path w="154939" h="421639">
                <a:moveTo>
                  <a:pt x="119125" y="0"/>
                </a:moveTo>
                <a:lnTo>
                  <a:pt x="119125" y="0"/>
                </a:lnTo>
                <a:lnTo>
                  <a:pt x="78739" y="33400"/>
                </a:lnTo>
                <a:lnTo>
                  <a:pt x="64388" y="52197"/>
                </a:lnTo>
                <a:lnTo>
                  <a:pt x="50291" y="69468"/>
                </a:lnTo>
                <a:lnTo>
                  <a:pt x="40639" y="86741"/>
                </a:lnTo>
                <a:lnTo>
                  <a:pt x="30607" y="104393"/>
                </a:lnTo>
                <a:lnTo>
                  <a:pt x="14350" y="144272"/>
                </a:lnTo>
                <a:lnTo>
                  <a:pt x="4317" y="183515"/>
                </a:lnTo>
                <a:lnTo>
                  <a:pt x="0" y="224536"/>
                </a:lnTo>
                <a:lnTo>
                  <a:pt x="0" y="245491"/>
                </a:lnTo>
                <a:lnTo>
                  <a:pt x="2159" y="264922"/>
                </a:lnTo>
                <a:lnTo>
                  <a:pt x="7492" y="285750"/>
                </a:lnTo>
                <a:lnTo>
                  <a:pt x="14350" y="306324"/>
                </a:lnTo>
                <a:lnTo>
                  <a:pt x="25146" y="327914"/>
                </a:lnTo>
                <a:lnTo>
                  <a:pt x="39242" y="350900"/>
                </a:lnTo>
                <a:lnTo>
                  <a:pt x="55752" y="370331"/>
                </a:lnTo>
                <a:lnTo>
                  <a:pt x="55752" y="370331"/>
                </a:lnTo>
                <a:lnTo>
                  <a:pt x="73405" y="387731"/>
                </a:lnTo>
                <a:lnTo>
                  <a:pt x="94996" y="405003"/>
                </a:lnTo>
                <a:lnTo>
                  <a:pt x="117983" y="417956"/>
                </a:lnTo>
                <a:lnTo>
                  <a:pt x="138937" y="421131"/>
                </a:lnTo>
                <a:lnTo>
                  <a:pt x="154432" y="4146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922776" y="2319654"/>
            <a:ext cx="145415" cy="338455"/>
          </a:xfrm>
          <a:custGeom>
            <a:avLst/>
            <a:gdLst/>
            <a:ahLst/>
            <a:cxnLst/>
            <a:rect l="l" t="t" r="r" b="b"/>
            <a:pathLst>
              <a:path w="145414" h="338455">
                <a:moveTo>
                  <a:pt x="14097" y="112013"/>
                </a:moveTo>
                <a:lnTo>
                  <a:pt x="14097" y="112013"/>
                </a:lnTo>
                <a:lnTo>
                  <a:pt x="19431" y="127126"/>
                </a:lnTo>
                <a:lnTo>
                  <a:pt x="20574" y="144399"/>
                </a:lnTo>
                <a:lnTo>
                  <a:pt x="21589" y="168148"/>
                </a:lnTo>
                <a:lnTo>
                  <a:pt x="21589" y="198755"/>
                </a:lnTo>
                <a:lnTo>
                  <a:pt x="21589" y="229362"/>
                </a:lnTo>
                <a:lnTo>
                  <a:pt x="20574" y="253111"/>
                </a:lnTo>
                <a:lnTo>
                  <a:pt x="19431" y="274700"/>
                </a:lnTo>
                <a:lnTo>
                  <a:pt x="16256" y="298831"/>
                </a:lnTo>
                <a:lnTo>
                  <a:pt x="5461" y="338074"/>
                </a:lnTo>
              </a:path>
              <a:path w="145414" h="338455">
                <a:moveTo>
                  <a:pt x="0" y="88264"/>
                </a:moveTo>
                <a:lnTo>
                  <a:pt x="7620" y="74930"/>
                </a:lnTo>
                <a:lnTo>
                  <a:pt x="14097" y="62992"/>
                </a:lnTo>
                <a:lnTo>
                  <a:pt x="21589" y="46862"/>
                </a:lnTo>
                <a:lnTo>
                  <a:pt x="30225" y="30606"/>
                </a:lnTo>
                <a:lnTo>
                  <a:pt x="41401" y="17271"/>
                </a:lnTo>
                <a:lnTo>
                  <a:pt x="54737" y="8000"/>
                </a:lnTo>
                <a:lnTo>
                  <a:pt x="70993" y="1143"/>
                </a:lnTo>
                <a:lnTo>
                  <a:pt x="89662" y="0"/>
                </a:lnTo>
                <a:lnTo>
                  <a:pt x="89662" y="0"/>
                </a:lnTo>
                <a:lnTo>
                  <a:pt x="109474" y="4318"/>
                </a:lnTo>
                <a:lnTo>
                  <a:pt x="125602" y="16637"/>
                </a:lnTo>
                <a:lnTo>
                  <a:pt x="137922" y="32385"/>
                </a:lnTo>
                <a:lnTo>
                  <a:pt x="144399" y="51181"/>
                </a:lnTo>
                <a:lnTo>
                  <a:pt x="145414" y="70612"/>
                </a:lnTo>
                <a:lnTo>
                  <a:pt x="142239" y="89281"/>
                </a:lnTo>
                <a:lnTo>
                  <a:pt x="133223" y="107695"/>
                </a:lnTo>
                <a:lnTo>
                  <a:pt x="30225" y="177164"/>
                </a:lnTo>
                <a:lnTo>
                  <a:pt x="30225" y="177164"/>
                </a:lnTo>
                <a:lnTo>
                  <a:pt x="42545" y="176021"/>
                </a:lnTo>
                <a:lnTo>
                  <a:pt x="57658" y="182499"/>
                </a:lnTo>
                <a:lnTo>
                  <a:pt x="73151" y="195452"/>
                </a:lnTo>
                <a:lnTo>
                  <a:pt x="88519" y="214249"/>
                </a:lnTo>
                <a:lnTo>
                  <a:pt x="102615" y="235838"/>
                </a:lnTo>
                <a:lnTo>
                  <a:pt x="112649" y="256286"/>
                </a:lnTo>
                <a:lnTo>
                  <a:pt x="120269" y="276098"/>
                </a:lnTo>
                <a:lnTo>
                  <a:pt x="128143" y="29336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06290" y="2670809"/>
            <a:ext cx="71247" cy="13436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7" name="object 47"/>
          <p:cNvGrpSpPr/>
          <p:nvPr/>
        </p:nvGrpSpPr>
        <p:grpSpPr>
          <a:xfrm>
            <a:off x="3375405" y="2142744"/>
            <a:ext cx="2561590" cy="626745"/>
            <a:chOff x="3375405" y="2142744"/>
            <a:chExt cx="2561590" cy="626745"/>
          </a:xfrm>
        </p:grpSpPr>
        <p:sp>
          <p:nvSpPr>
            <p:cNvPr id="48" name="object 48"/>
            <p:cNvSpPr/>
            <p:nvPr/>
          </p:nvSpPr>
          <p:spPr>
            <a:xfrm>
              <a:off x="3384930" y="2152269"/>
              <a:ext cx="2023745" cy="75565"/>
            </a:xfrm>
            <a:custGeom>
              <a:avLst/>
              <a:gdLst/>
              <a:ahLst/>
              <a:cxnLst/>
              <a:rect l="l" t="t" r="r" b="b"/>
              <a:pathLst>
                <a:path w="2023745" h="75564">
                  <a:moveTo>
                    <a:pt x="63754" y="75311"/>
                  </a:moveTo>
                  <a:lnTo>
                    <a:pt x="63754" y="75311"/>
                  </a:lnTo>
                  <a:lnTo>
                    <a:pt x="0" y="55753"/>
                  </a:lnTo>
                  <a:lnTo>
                    <a:pt x="10795" y="52197"/>
                  </a:lnTo>
                  <a:lnTo>
                    <a:pt x="26289" y="51181"/>
                  </a:lnTo>
                  <a:lnTo>
                    <a:pt x="45085" y="50418"/>
                  </a:lnTo>
                  <a:lnTo>
                    <a:pt x="69088" y="49275"/>
                  </a:lnTo>
                  <a:lnTo>
                    <a:pt x="95377" y="48260"/>
                  </a:lnTo>
                  <a:lnTo>
                    <a:pt x="119507" y="48260"/>
                  </a:lnTo>
                  <a:lnTo>
                    <a:pt x="119507" y="48260"/>
                  </a:lnTo>
                  <a:lnTo>
                    <a:pt x="141097" y="49275"/>
                  </a:lnTo>
                  <a:lnTo>
                    <a:pt x="162052" y="49275"/>
                  </a:lnTo>
                  <a:lnTo>
                    <a:pt x="185039" y="48260"/>
                  </a:lnTo>
                  <a:lnTo>
                    <a:pt x="204851" y="50418"/>
                  </a:lnTo>
                  <a:lnTo>
                    <a:pt x="225425" y="51181"/>
                  </a:lnTo>
                  <a:lnTo>
                    <a:pt x="244094" y="51181"/>
                  </a:lnTo>
                  <a:lnTo>
                    <a:pt x="261747" y="49275"/>
                  </a:lnTo>
                  <a:lnTo>
                    <a:pt x="279400" y="49275"/>
                  </a:lnTo>
                  <a:lnTo>
                    <a:pt x="322199" y="49275"/>
                  </a:lnTo>
                  <a:lnTo>
                    <a:pt x="343789" y="48260"/>
                  </a:lnTo>
                  <a:lnTo>
                    <a:pt x="366903" y="48260"/>
                  </a:lnTo>
                  <a:lnTo>
                    <a:pt x="389890" y="48260"/>
                  </a:lnTo>
                  <a:lnTo>
                    <a:pt x="416179" y="49275"/>
                  </a:lnTo>
                  <a:lnTo>
                    <a:pt x="439928" y="50418"/>
                  </a:lnTo>
                  <a:lnTo>
                    <a:pt x="463296" y="50418"/>
                  </a:lnTo>
                  <a:lnTo>
                    <a:pt x="483870" y="51181"/>
                  </a:lnTo>
                  <a:lnTo>
                    <a:pt x="507238" y="51181"/>
                  </a:lnTo>
                  <a:lnTo>
                    <a:pt x="533146" y="50418"/>
                  </a:lnTo>
                  <a:lnTo>
                    <a:pt x="559435" y="48260"/>
                  </a:lnTo>
                  <a:lnTo>
                    <a:pt x="581406" y="47117"/>
                  </a:lnTo>
                  <a:lnTo>
                    <a:pt x="603377" y="47117"/>
                  </a:lnTo>
                  <a:lnTo>
                    <a:pt x="624967" y="49275"/>
                  </a:lnTo>
                  <a:lnTo>
                    <a:pt x="646176" y="52197"/>
                  </a:lnTo>
                  <a:lnTo>
                    <a:pt x="667766" y="53340"/>
                  </a:lnTo>
                  <a:lnTo>
                    <a:pt x="690880" y="53340"/>
                  </a:lnTo>
                  <a:lnTo>
                    <a:pt x="711708" y="53340"/>
                  </a:lnTo>
                  <a:lnTo>
                    <a:pt x="730504" y="52197"/>
                  </a:lnTo>
                  <a:lnTo>
                    <a:pt x="746633" y="52197"/>
                  </a:lnTo>
                  <a:lnTo>
                    <a:pt x="780542" y="52197"/>
                  </a:lnTo>
                  <a:lnTo>
                    <a:pt x="826643" y="52197"/>
                  </a:lnTo>
                  <a:lnTo>
                    <a:pt x="849630" y="53340"/>
                  </a:lnTo>
                  <a:lnTo>
                    <a:pt x="869442" y="52197"/>
                  </a:lnTo>
                  <a:lnTo>
                    <a:pt x="887095" y="52197"/>
                  </a:lnTo>
                  <a:lnTo>
                    <a:pt x="906907" y="54356"/>
                  </a:lnTo>
                  <a:lnTo>
                    <a:pt x="926338" y="55753"/>
                  </a:lnTo>
                  <a:lnTo>
                    <a:pt x="949325" y="56896"/>
                  </a:lnTo>
                  <a:lnTo>
                    <a:pt x="974598" y="55753"/>
                  </a:lnTo>
                  <a:lnTo>
                    <a:pt x="998601" y="53340"/>
                  </a:lnTo>
                  <a:lnTo>
                    <a:pt x="1020572" y="52197"/>
                  </a:lnTo>
                  <a:lnTo>
                    <a:pt x="1040003" y="52197"/>
                  </a:lnTo>
                  <a:lnTo>
                    <a:pt x="1059815" y="51181"/>
                  </a:lnTo>
                  <a:lnTo>
                    <a:pt x="1079627" y="50418"/>
                  </a:lnTo>
                  <a:lnTo>
                    <a:pt x="1103757" y="50418"/>
                  </a:lnTo>
                  <a:lnTo>
                    <a:pt x="1132205" y="51181"/>
                  </a:lnTo>
                  <a:lnTo>
                    <a:pt x="1157478" y="50418"/>
                  </a:lnTo>
                  <a:lnTo>
                    <a:pt x="1183640" y="49275"/>
                  </a:lnTo>
                  <a:lnTo>
                    <a:pt x="1212088" y="47117"/>
                  </a:lnTo>
                  <a:lnTo>
                    <a:pt x="1236218" y="44704"/>
                  </a:lnTo>
                  <a:lnTo>
                    <a:pt x="1261491" y="43942"/>
                  </a:lnTo>
                  <a:lnTo>
                    <a:pt x="1287780" y="43942"/>
                  </a:lnTo>
                  <a:lnTo>
                    <a:pt x="1312545" y="41402"/>
                  </a:lnTo>
                  <a:lnTo>
                    <a:pt x="1338834" y="38227"/>
                  </a:lnTo>
                  <a:lnTo>
                    <a:pt x="1366266" y="36068"/>
                  </a:lnTo>
                  <a:lnTo>
                    <a:pt x="1391793" y="34925"/>
                  </a:lnTo>
                  <a:lnTo>
                    <a:pt x="1411224" y="33909"/>
                  </a:lnTo>
                  <a:lnTo>
                    <a:pt x="1429893" y="32766"/>
                  </a:lnTo>
                  <a:lnTo>
                    <a:pt x="1449705" y="31750"/>
                  </a:lnTo>
                  <a:lnTo>
                    <a:pt x="1469136" y="29591"/>
                  </a:lnTo>
                  <a:lnTo>
                    <a:pt x="1495425" y="27431"/>
                  </a:lnTo>
                  <a:lnTo>
                    <a:pt x="1522095" y="24130"/>
                  </a:lnTo>
                  <a:lnTo>
                    <a:pt x="1545844" y="22987"/>
                  </a:lnTo>
                  <a:lnTo>
                    <a:pt x="1566799" y="21971"/>
                  </a:lnTo>
                  <a:lnTo>
                    <a:pt x="1587627" y="21971"/>
                  </a:lnTo>
                  <a:lnTo>
                    <a:pt x="1608201" y="22987"/>
                  </a:lnTo>
                  <a:lnTo>
                    <a:pt x="1627886" y="22987"/>
                  </a:lnTo>
                  <a:lnTo>
                    <a:pt x="1652016" y="21971"/>
                  </a:lnTo>
                  <a:lnTo>
                    <a:pt x="1679448" y="19812"/>
                  </a:lnTo>
                  <a:lnTo>
                    <a:pt x="1703578" y="17653"/>
                  </a:lnTo>
                  <a:lnTo>
                    <a:pt x="1732280" y="14350"/>
                  </a:lnTo>
                  <a:lnTo>
                    <a:pt x="1761871" y="13335"/>
                  </a:lnTo>
                  <a:lnTo>
                    <a:pt x="1789176" y="10794"/>
                  </a:lnTo>
                  <a:lnTo>
                    <a:pt x="1815465" y="10032"/>
                  </a:lnTo>
                  <a:lnTo>
                    <a:pt x="1840357" y="10032"/>
                  </a:lnTo>
                  <a:lnTo>
                    <a:pt x="1864487" y="10794"/>
                  </a:lnTo>
                  <a:lnTo>
                    <a:pt x="1886458" y="10794"/>
                  </a:lnTo>
                  <a:lnTo>
                    <a:pt x="1908429" y="10032"/>
                  </a:lnTo>
                  <a:lnTo>
                    <a:pt x="1932559" y="7874"/>
                  </a:lnTo>
                  <a:lnTo>
                    <a:pt x="1955546" y="7874"/>
                  </a:lnTo>
                  <a:lnTo>
                    <a:pt x="1975358" y="7874"/>
                  </a:lnTo>
                  <a:lnTo>
                    <a:pt x="1993646" y="6857"/>
                  </a:lnTo>
                  <a:lnTo>
                    <a:pt x="2011299" y="4699"/>
                  </a:lnTo>
                  <a:lnTo>
                    <a:pt x="202323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436616" y="21699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4372483" y="2279777"/>
              <a:ext cx="15875" cy="328930"/>
            </a:xfrm>
            <a:custGeom>
              <a:avLst/>
              <a:gdLst/>
              <a:ahLst/>
              <a:cxnLst/>
              <a:rect l="l" t="t" r="r" b="b"/>
              <a:pathLst>
                <a:path w="15875" h="328930">
                  <a:moveTo>
                    <a:pt x="1015" y="91059"/>
                  </a:moveTo>
                  <a:lnTo>
                    <a:pt x="2412" y="74803"/>
                  </a:lnTo>
                  <a:lnTo>
                    <a:pt x="2412" y="58293"/>
                  </a:lnTo>
                  <a:lnTo>
                    <a:pt x="2412" y="36703"/>
                  </a:lnTo>
                  <a:lnTo>
                    <a:pt x="2412" y="36703"/>
                  </a:lnTo>
                  <a:lnTo>
                    <a:pt x="0" y="0"/>
                  </a:lnTo>
                  <a:lnTo>
                    <a:pt x="1015" y="24765"/>
                  </a:lnTo>
                  <a:lnTo>
                    <a:pt x="3555" y="45339"/>
                  </a:lnTo>
                  <a:lnTo>
                    <a:pt x="5714" y="67310"/>
                  </a:lnTo>
                  <a:lnTo>
                    <a:pt x="8636" y="85598"/>
                  </a:lnTo>
                  <a:lnTo>
                    <a:pt x="11049" y="105029"/>
                  </a:lnTo>
                  <a:lnTo>
                    <a:pt x="13207" y="128143"/>
                  </a:lnTo>
                  <a:lnTo>
                    <a:pt x="14350" y="154051"/>
                  </a:lnTo>
                  <a:lnTo>
                    <a:pt x="15493" y="179197"/>
                  </a:lnTo>
                  <a:lnTo>
                    <a:pt x="15493" y="205105"/>
                  </a:lnTo>
                  <a:lnTo>
                    <a:pt x="15493" y="233172"/>
                  </a:lnTo>
                  <a:lnTo>
                    <a:pt x="13207" y="258064"/>
                  </a:lnTo>
                  <a:lnTo>
                    <a:pt x="4571" y="32893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136516" y="2457069"/>
              <a:ext cx="176657" cy="1579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4349750" y="2460752"/>
              <a:ext cx="55880" cy="1270"/>
            </a:xfrm>
            <a:custGeom>
              <a:avLst/>
              <a:gdLst/>
              <a:ahLst/>
              <a:cxnLst/>
              <a:rect l="l" t="t" r="r" b="b"/>
              <a:pathLst>
                <a:path w="55879" h="1269">
                  <a:moveTo>
                    <a:pt x="0" y="0"/>
                  </a:moveTo>
                  <a:lnTo>
                    <a:pt x="15112" y="0"/>
                  </a:lnTo>
                  <a:lnTo>
                    <a:pt x="32385" y="1143"/>
                  </a:lnTo>
                  <a:lnTo>
                    <a:pt x="55752" y="114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4491100" y="2432939"/>
              <a:ext cx="79501" cy="18211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4997958" y="2231009"/>
              <a:ext cx="197612" cy="36563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239130" y="2421001"/>
              <a:ext cx="155448" cy="13208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437123" y="2404872"/>
              <a:ext cx="123825" cy="11760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589904" y="2204466"/>
              <a:ext cx="337820" cy="502284"/>
            </a:xfrm>
            <a:custGeom>
              <a:avLst/>
              <a:gdLst/>
              <a:ahLst/>
              <a:cxnLst/>
              <a:rect l="l" t="t" r="r" b="b"/>
              <a:pathLst>
                <a:path w="337820" h="502285">
                  <a:moveTo>
                    <a:pt x="68072" y="214249"/>
                  </a:moveTo>
                  <a:lnTo>
                    <a:pt x="62357" y="205612"/>
                  </a:lnTo>
                  <a:lnTo>
                    <a:pt x="36068" y="196976"/>
                  </a:lnTo>
                  <a:lnTo>
                    <a:pt x="21971" y="199770"/>
                  </a:lnTo>
                  <a:lnTo>
                    <a:pt x="11175" y="209931"/>
                  </a:lnTo>
                  <a:lnTo>
                    <a:pt x="0" y="243331"/>
                  </a:lnTo>
                  <a:lnTo>
                    <a:pt x="0" y="243331"/>
                  </a:lnTo>
                  <a:lnTo>
                    <a:pt x="1524" y="262127"/>
                  </a:lnTo>
                  <a:lnTo>
                    <a:pt x="8636" y="276859"/>
                  </a:lnTo>
                  <a:lnTo>
                    <a:pt x="23114" y="289051"/>
                  </a:lnTo>
                  <a:lnTo>
                    <a:pt x="41783" y="292988"/>
                  </a:lnTo>
                  <a:lnTo>
                    <a:pt x="58420" y="289051"/>
                  </a:lnTo>
                  <a:lnTo>
                    <a:pt x="71374" y="275716"/>
                  </a:lnTo>
                  <a:lnTo>
                    <a:pt x="78867" y="259587"/>
                  </a:lnTo>
                  <a:lnTo>
                    <a:pt x="81025" y="244856"/>
                  </a:lnTo>
                  <a:lnTo>
                    <a:pt x="85725" y="255650"/>
                  </a:lnTo>
                  <a:lnTo>
                    <a:pt x="87503" y="278256"/>
                  </a:lnTo>
                  <a:lnTo>
                    <a:pt x="89662" y="308482"/>
                  </a:lnTo>
                  <a:lnTo>
                    <a:pt x="93345" y="341249"/>
                  </a:lnTo>
                  <a:lnTo>
                    <a:pt x="94361" y="372999"/>
                  </a:lnTo>
                  <a:lnTo>
                    <a:pt x="94361" y="398906"/>
                  </a:lnTo>
                  <a:lnTo>
                    <a:pt x="93345" y="421513"/>
                  </a:lnTo>
                  <a:lnTo>
                    <a:pt x="89662" y="442468"/>
                  </a:lnTo>
                  <a:lnTo>
                    <a:pt x="84709" y="460756"/>
                  </a:lnTo>
                  <a:lnTo>
                    <a:pt x="70231" y="482091"/>
                  </a:lnTo>
                  <a:lnTo>
                    <a:pt x="65912" y="466978"/>
                  </a:lnTo>
                  <a:lnTo>
                    <a:pt x="68072" y="449960"/>
                  </a:lnTo>
                  <a:lnTo>
                    <a:pt x="70231" y="429132"/>
                  </a:lnTo>
                  <a:lnTo>
                    <a:pt x="74549" y="407543"/>
                  </a:lnTo>
                  <a:lnTo>
                    <a:pt x="78867" y="386714"/>
                  </a:lnTo>
                  <a:lnTo>
                    <a:pt x="84709" y="364997"/>
                  </a:lnTo>
                  <a:lnTo>
                    <a:pt x="90805" y="343407"/>
                  </a:lnTo>
                  <a:lnTo>
                    <a:pt x="98679" y="319277"/>
                  </a:lnTo>
                  <a:lnTo>
                    <a:pt x="106299" y="298831"/>
                  </a:lnTo>
                  <a:lnTo>
                    <a:pt x="113030" y="280415"/>
                  </a:lnTo>
                  <a:lnTo>
                    <a:pt x="119253" y="264287"/>
                  </a:lnTo>
                  <a:lnTo>
                    <a:pt x="129286" y="247650"/>
                  </a:lnTo>
                  <a:lnTo>
                    <a:pt x="140462" y="235076"/>
                  </a:lnTo>
                  <a:lnTo>
                    <a:pt x="154432" y="225044"/>
                  </a:lnTo>
                  <a:lnTo>
                    <a:pt x="168910" y="223900"/>
                  </a:lnTo>
                  <a:lnTo>
                    <a:pt x="182880" y="229362"/>
                  </a:lnTo>
                  <a:lnTo>
                    <a:pt x="195199" y="240156"/>
                  </a:lnTo>
                  <a:lnTo>
                    <a:pt x="203835" y="255650"/>
                  </a:lnTo>
                  <a:lnTo>
                    <a:pt x="208153" y="273938"/>
                  </a:lnTo>
                  <a:lnTo>
                    <a:pt x="208153" y="273938"/>
                  </a:lnTo>
                  <a:lnTo>
                    <a:pt x="157734" y="343407"/>
                  </a:lnTo>
                  <a:lnTo>
                    <a:pt x="143637" y="334390"/>
                  </a:lnTo>
                </a:path>
                <a:path w="337820" h="502285">
                  <a:moveTo>
                    <a:pt x="132587" y="4699"/>
                  </a:moveTo>
                  <a:lnTo>
                    <a:pt x="145542" y="1143"/>
                  </a:lnTo>
                  <a:lnTo>
                    <a:pt x="162052" y="0"/>
                  </a:lnTo>
                  <a:lnTo>
                    <a:pt x="199517" y="12191"/>
                  </a:lnTo>
                  <a:lnTo>
                    <a:pt x="243459" y="37464"/>
                  </a:lnTo>
                  <a:lnTo>
                    <a:pt x="281559" y="73151"/>
                  </a:lnTo>
                  <a:lnTo>
                    <a:pt x="314325" y="123189"/>
                  </a:lnTo>
                  <a:lnTo>
                    <a:pt x="331597" y="171703"/>
                  </a:lnTo>
                  <a:lnTo>
                    <a:pt x="337312" y="228219"/>
                  </a:lnTo>
                  <a:lnTo>
                    <a:pt x="325500" y="298831"/>
                  </a:lnTo>
                  <a:lnTo>
                    <a:pt x="299212" y="366140"/>
                  </a:lnTo>
                  <a:lnTo>
                    <a:pt x="268224" y="419353"/>
                  </a:lnTo>
                  <a:lnTo>
                    <a:pt x="244475" y="455040"/>
                  </a:lnTo>
                  <a:lnTo>
                    <a:pt x="230759" y="471550"/>
                  </a:lnTo>
                  <a:lnTo>
                    <a:pt x="218948" y="486790"/>
                  </a:lnTo>
                  <a:lnTo>
                    <a:pt x="205994" y="50190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799073" y="275958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473199"/>
            <a:ext cx="6363970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80" dirty="0">
                <a:latin typeface="Arial Black"/>
                <a:cs typeface="Arial Black"/>
              </a:rPr>
              <a:t>Kidneys </a:t>
            </a:r>
            <a:r>
              <a:rPr sz="1500" spc="-185" dirty="0">
                <a:latin typeface="Arial Black"/>
                <a:cs typeface="Arial Black"/>
              </a:rPr>
              <a:t>are at </a:t>
            </a:r>
            <a:r>
              <a:rPr sz="1500" spc="-145" dirty="0">
                <a:latin typeface="Arial Black"/>
                <a:cs typeface="Arial Black"/>
              </a:rPr>
              <a:t>different</a:t>
            </a:r>
            <a:r>
              <a:rPr sz="1500" spc="-60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level.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20" dirty="0">
                <a:latin typeface="Arial Black"/>
                <a:cs typeface="Arial Black"/>
              </a:rPr>
              <a:t>All </a:t>
            </a:r>
            <a:r>
              <a:rPr sz="1500" spc="-150" dirty="0">
                <a:latin typeface="Arial Black"/>
                <a:cs typeface="Arial Black"/>
              </a:rPr>
              <a:t>ribs </a:t>
            </a:r>
            <a:r>
              <a:rPr sz="1500" spc="-185" dirty="0">
                <a:latin typeface="Arial Black"/>
                <a:cs typeface="Arial Black"/>
              </a:rPr>
              <a:t>are</a:t>
            </a:r>
            <a:r>
              <a:rPr sz="1500" spc="-110" dirty="0">
                <a:latin typeface="Arial Black"/>
                <a:cs typeface="Arial Black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floating.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95" dirty="0">
                <a:latin typeface="Arial Black"/>
                <a:cs typeface="Arial Black"/>
              </a:rPr>
              <a:t>Snakes </a:t>
            </a:r>
            <a:r>
              <a:rPr sz="1500" spc="-190" dirty="0">
                <a:latin typeface="Arial Black"/>
                <a:cs typeface="Arial Black"/>
              </a:rPr>
              <a:t>are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not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sensitive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to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air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borne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sound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vibrations.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60" dirty="0">
                <a:latin typeface="Arial Black"/>
                <a:cs typeface="Arial Black"/>
              </a:rPr>
              <a:t>Tongue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bifid/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forked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70" dirty="0">
                <a:latin typeface="Arial Black"/>
                <a:cs typeface="Arial Black"/>
              </a:rPr>
              <a:t>is </a:t>
            </a:r>
            <a:r>
              <a:rPr sz="1500" spc="-160" dirty="0">
                <a:latin typeface="Arial Black"/>
                <a:cs typeface="Arial Black"/>
              </a:rPr>
              <a:t>auditory, </a:t>
            </a:r>
            <a:r>
              <a:rPr sz="1500" spc="-165" dirty="0">
                <a:latin typeface="Arial Black"/>
                <a:cs typeface="Arial Black"/>
              </a:rPr>
              <a:t>olfactory </a:t>
            </a:r>
            <a:r>
              <a:rPr sz="1500" spc="-160" dirty="0">
                <a:latin typeface="Arial Black"/>
                <a:cs typeface="Arial Black"/>
              </a:rPr>
              <a:t>and </a:t>
            </a:r>
            <a:r>
              <a:rPr sz="1500" spc="-190" dirty="0">
                <a:latin typeface="Arial Black"/>
                <a:cs typeface="Arial Black"/>
              </a:rPr>
              <a:t>tactile </a:t>
            </a:r>
            <a:r>
              <a:rPr sz="1500" spc="-145" dirty="0">
                <a:latin typeface="Arial Black"/>
                <a:cs typeface="Arial Black"/>
              </a:rPr>
              <a:t>in</a:t>
            </a:r>
            <a:r>
              <a:rPr sz="1500" spc="85" dirty="0">
                <a:latin typeface="Arial Black"/>
                <a:cs typeface="Arial Black"/>
              </a:rPr>
              <a:t> </a:t>
            </a:r>
            <a:r>
              <a:rPr sz="1500" spc="-160" dirty="0">
                <a:latin typeface="Arial Black"/>
                <a:cs typeface="Arial Black"/>
              </a:rPr>
              <a:t>function.</a:t>
            </a:r>
            <a:endParaRPr sz="15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876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660000"/>
                </a:solidFill>
              </a:rPr>
              <a:t>Rep</a:t>
            </a:r>
            <a:r>
              <a:rPr sz="1800" spc="-5" dirty="0">
                <a:solidFill>
                  <a:srgbClr val="660000"/>
                </a:solidFill>
              </a:rPr>
              <a:t>t</a:t>
            </a:r>
            <a:r>
              <a:rPr sz="1800" spc="-65" dirty="0">
                <a:solidFill>
                  <a:srgbClr val="660000"/>
                </a:solidFill>
              </a:rPr>
              <a:t>iles</a:t>
            </a:r>
            <a:endParaRPr sz="1800"/>
          </a:p>
        </p:txBody>
      </p:sp>
      <p:grpSp>
        <p:nvGrpSpPr>
          <p:cNvPr id="4" name="object 4"/>
          <p:cNvGrpSpPr/>
          <p:nvPr/>
        </p:nvGrpSpPr>
        <p:grpSpPr>
          <a:xfrm>
            <a:off x="1213103" y="774134"/>
            <a:ext cx="1960880" cy="616585"/>
            <a:chOff x="1213103" y="774134"/>
            <a:chExt cx="1960880" cy="616585"/>
          </a:xfrm>
        </p:grpSpPr>
        <p:sp>
          <p:nvSpPr>
            <p:cNvPr id="5" name="object 5"/>
            <p:cNvSpPr/>
            <p:nvPr/>
          </p:nvSpPr>
          <p:spPr>
            <a:xfrm>
              <a:off x="1234422" y="774134"/>
              <a:ext cx="193932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91055" y="792479"/>
              <a:ext cx="121996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828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749552" y="475488"/>
                  </a:lnTo>
                  <a:lnTo>
                    <a:pt x="1828800" y="396239"/>
                  </a:lnTo>
                  <a:lnTo>
                    <a:pt x="1828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67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749552" y="475488"/>
                  </a:moveTo>
                  <a:lnTo>
                    <a:pt x="1765427" y="412114"/>
                  </a:lnTo>
                  <a:lnTo>
                    <a:pt x="1828800" y="396239"/>
                  </a:lnTo>
                  <a:lnTo>
                    <a:pt x="1749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828800" y="0"/>
                  </a:lnTo>
                  <a:lnTo>
                    <a:pt x="1828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703070" y="840104"/>
            <a:ext cx="850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phidia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49111" y="2691383"/>
            <a:ext cx="2926080" cy="2203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66975" y="1725294"/>
            <a:ext cx="1393190" cy="65405"/>
          </a:xfrm>
          <a:custGeom>
            <a:avLst/>
            <a:gdLst/>
            <a:ahLst/>
            <a:cxnLst/>
            <a:rect l="l" t="t" r="r" b="b"/>
            <a:pathLst>
              <a:path w="1393189" h="65405">
                <a:moveTo>
                  <a:pt x="0" y="0"/>
                </a:moveTo>
                <a:lnTo>
                  <a:pt x="0" y="0"/>
                </a:lnTo>
                <a:lnTo>
                  <a:pt x="10032" y="6476"/>
                </a:lnTo>
                <a:lnTo>
                  <a:pt x="21208" y="13969"/>
                </a:lnTo>
                <a:lnTo>
                  <a:pt x="33147" y="24764"/>
                </a:lnTo>
                <a:lnTo>
                  <a:pt x="46100" y="35940"/>
                </a:lnTo>
                <a:lnTo>
                  <a:pt x="61594" y="46736"/>
                </a:lnTo>
                <a:lnTo>
                  <a:pt x="75564" y="56514"/>
                </a:lnTo>
                <a:lnTo>
                  <a:pt x="91058" y="62991"/>
                </a:lnTo>
                <a:lnTo>
                  <a:pt x="107695" y="65150"/>
                </a:lnTo>
                <a:lnTo>
                  <a:pt x="107695" y="65150"/>
                </a:lnTo>
                <a:lnTo>
                  <a:pt x="124206" y="64007"/>
                </a:lnTo>
                <a:lnTo>
                  <a:pt x="141477" y="60070"/>
                </a:lnTo>
                <a:lnTo>
                  <a:pt x="160147" y="55371"/>
                </a:lnTo>
                <a:lnTo>
                  <a:pt x="177545" y="48894"/>
                </a:lnTo>
                <a:lnTo>
                  <a:pt x="196214" y="43561"/>
                </a:lnTo>
                <a:lnTo>
                  <a:pt x="214502" y="39242"/>
                </a:lnTo>
                <a:lnTo>
                  <a:pt x="233299" y="35940"/>
                </a:lnTo>
                <a:lnTo>
                  <a:pt x="254507" y="35940"/>
                </a:lnTo>
                <a:lnTo>
                  <a:pt x="276098" y="37718"/>
                </a:lnTo>
                <a:lnTo>
                  <a:pt x="299212" y="41401"/>
                </a:lnTo>
                <a:lnTo>
                  <a:pt x="321182" y="45719"/>
                </a:lnTo>
                <a:lnTo>
                  <a:pt x="341630" y="52196"/>
                </a:lnTo>
                <a:lnTo>
                  <a:pt x="359282" y="56514"/>
                </a:lnTo>
                <a:lnTo>
                  <a:pt x="375793" y="59054"/>
                </a:lnTo>
                <a:lnTo>
                  <a:pt x="394588" y="59054"/>
                </a:lnTo>
                <a:lnTo>
                  <a:pt x="412876" y="55371"/>
                </a:lnTo>
                <a:lnTo>
                  <a:pt x="431673" y="47878"/>
                </a:lnTo>
                <a:lnTo>
                  <a:pt x="448182" y="42037"/>
                </a:lnTo>
                <a:lnTo>
                  <a:pt x="463295" y="37083"/>
                </a:lnTo>
                <a:lnTo>
                  <a:pt x="478789" y="30225"/>
                </a:lnTo>
                <a:lnTo>
                  <a:pt x="496443" y="23749"/>
                </a:lnTo>
                <a:lnTo>
                  <a:pt x="514857" y="18287"/>
                </a:lnTo>
                <a:lnTo>
                  <a:pt x="534543" y="16128"/>
                </a:lnTo>
                <a:lnTo>
                  <a:pt x="551180" y="16128"/>
                </a:lnTo>
                <a:lnTo>
                  <a:pt x="551180" y="16128"/>
                </a:lnTo>
                <a:lnTo>
                  <a:pt x="567308" y="19430"/>
                </a:lnTo>
                <a:lnTo>
                  <a:pt x="582802" y="25907"/>
                </a:lnTo>
                <a:lnTo>
                  <a:pt x="598297" y="33400"/>
                </a:lnTo>
                <a:lnTo>
                  <a:pt x="615569" y="41401"/>
                </a:lnTo>
                <a:lnTo>
                  <a:pt x="632841" y="46736"/>
                </a:lnTo>
                <a:lnTo>
                  <a:pt x="653033" y="51053"/>
                </a:lnTo>
                <a:lnTo>
                  <a:pt x="653033" y="51053"/>
                </a:lnTo>
                <a:lnTo>
                  <a:pt x="673607" y="48894"/>
                </a:lnTo>
                <a:lnTo>
                  <a:pt x="695579" y="45719"/>
                </a:lnTo>
                <a:lnTo>
                  <a:pt x="717423" y="40258"/>
                </a:lnTo>
                <a:lnTo>
                  <a:pt x="736219" y="33400"/>
                </a:lnTo>
                <a:lnTo>
                  <a:pt x="752348" y="26924"/>
                </a:lnTo>
                <a:lnTo>
                  <a:pt x="768985" y="21970"/>
                </a:lnTo>
                <a:lnTo>
                  <a:pt x="785113" y="18287"/>
                </a:lnTo>
                <a:lnTo>
                  <a:pt x="803910" y="16128"/>
                </a:lnTo>
                <a:lnTo>
                  <a:pt x="823722" y="13969"/>
                </a:lnTo>
                <a:lnTo>
                  <a:pt x="846327" y="11811"/>
                </a:lnTo>
                <a:lnTo>
                  <a:pt x="868679" y="9651"/>
                </a:lnTo>
                <a:lnTo>
                  <a:pt x="889253" y="8636"/>
                </a:lnTo>
                <a:lnTo>
                  <a:pt x="911225" y="8636"/>
                </a:lnTo>
                <a:lnTo>
                  <a:pt x="932052" y="8636"/>
                </a:lnTo>
                <a:lnTo>
                  <a:pt x="954024" y="8636"/>
                </a:lnTo>
                <a:lnTo>
                  <a:pt x="976629" y="10794"/>
                </a:lnTo>
                <a:lnTo>
                  <a:pt x="996823" y="13969"/>
                </a:lnTo>
                <a:lnTo>
                  <a:pt x="1011936" y="20827"/>
                </a:lnTo>
                <a:lnTo>
                  <a:pt x="1026413" y="26924"/>
                </a:lnTo>
                <a:lnTo>
                  <a:pt x="1041526" y="34925"/>
                </a:lnTo>
                <a:lnTo>
                  <a:pt x="1056639" y="40258"/>
                </a:lnTo>
                <a:lnTo>
                  <a:pt x="1074292" y="43561"/>
                </a:lnTo>
                <a:lnTo>
                  <a:pt x="1095121" y="43561"/>
                </a:lnTo>
                <a:lnTo>
                  <a:pt x="1095121" y="43561"/>
                </a:lnTo>
                <a:lnTo>
                  <a:pt x="1118108" y="41401"/>
                </a:lnTo>
                <a:lnTo>
                  <a:pt x="1144397" y="37083"/>
                </a:lnTo>
                <a:lnTo>
                  <a:pt x="1169289" y="31241"/>
                </a:lnTo>
                <a:lnTo>
                  <a:pt x="1194815" y="25907"/>
                </a:lnTo>
                <a:lnTo>
                  <a:pt x="1216405" y="21970"/>
                </a:lnTo>
                <a:lnTo>
                  <a:pt x="1237361" y="20827"/>
                </a:lnTo>
                <a:lnTo>
                  <a:pt x="1260348" y="20827"/>
                </a:lnTo>
                <a:lnTo>
                  <a:pt x="1283462" y="21970"/>
                </a:lnTo>
                <a:lnTo>
                  <a:pt x="1303147" y="22987"/>
                </a:lnTo>
                <a:lnTo>
                  <a:pt x="1321942" y="24764"/>
                </a:lnTo>
                <a:lnTo>
                  <a:pt x="1339214" y="25907"/>
                </a:lnTo>
                <a:lnTo>
                  <a:pt x="1353565" y="25907"/>
                </a:lnTo>
                <a:lnTo>
                  <a:pt x="1367663" y="26924"/>
                </a:lnTo>
                <a:lnTo>
                  <a:pt x="1380998" y="26924"/>
                </a:lnTo>
                <a:lnTo>
                  <a:pt x="1392809" y="237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76219" y="1133474"/>
            <a:ext cx="67310" cy="17780"/>
          </a:xfrm>
          <a:custGeom>
            <a:avLst/>
            <a:gdLst/>
            <a:ahLst/>
            <a:cxnLst/>
            <a:rect l="l" t="t" r="r" b="b"/>
            <a:pathLst>
              <a:path w="67310" h="17780">
                <a:moveTo>
                  <a:pt x="0" y="17272"/>
                </a:moveTo>
                <a:lnTo>
                  <a:pt x="18795" y="15112"/>
                </a:lnTo>
                <a:lnTo>
                  <a:pt x="34925" y="13208"/>
                </a:lnTo>
                <a:lnTo>
                  <a:pt x="52577" y="8636"/>
                </a:lnTo>
                <a:lnTo>
                  <a:pt x="6705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3484498" y="941323"/>
            <a:ext cx="295275" cy="285115"/>
            <a:chOff x="3484498" y="941323"/>
            <a:chExt cx="295275" cy="285115"/>
          </a:xfrm>
        </p:grpSpPr>
        <p:sp>
          <p:nvSpPr>
            <p:cNvPr id="15" name="object 15"/>
            <p:cNvSpPr/>
            <p:nvPr/>
          </p:nvSpPr>
          <p:spPr>
            <a:xfrm>
              <a:off x="3494023" y="950848"/>
              <a:ext cx="158115" cy="252095"/>
            </a:xfrm>
            <a:custGeom>
              <a:avLst/>
              <a:gdLst/>
              <a:ahLst/>
              <a:cxnLst/>
              <a:rect l="l" t="t" r="r" b="b"/>
              <a:pathLst>
                <a:path w="158114" h="252094">
                  <a:moveTo>
                    <a:pt x="58038" y="0"/>
                  </a:moveTo>
                  <a:lnTo>
                    <a:pt x="56134" y="10160"/>
                  </a:lnTo>
                  <a:lnTo>
                    <a:pt x="50418" y="23749"/>
                  </a:lnTo>
                  <a:lnTo>
                    <a:pt x="45085" y="40004"/>
                  </a:lnTo>
                  <a:lnTo>
                    <a:pt x="39624" y="59816"/>
                  </a:lnTo>
                  <a:lnTo>
                    <a:pt x="31750" y="82803"/>
                  </a:lnTo>
                  <a:lnTo>
                    <a:pt x="25653" y="107696"/>
                  </a:lnTo>
                  <a:lnTo>
                    <a:pt x="19812" y="132587"/>
                  </a:lnTo>
                  <a:lnTo>
                    <a:pt x="16637" y="153035"/>
                  </a:lnTo>
                  <a:lnTo>
                    <a:pt x="12318" y="170687"/>
                  </a:lnTo>
                  <a:lnTo>
                    <a:pt x="12318" y="170687"/>
                  </a:lnTo>
                  <a:lnTo>
                    <a:pt x="0" y="219328"/>
                  </a:lnTo>
                  <a:lnTo>
                    <a:pt x="0" y="235838"/>
                  </a:lnTo>
                  <a:lnTo>
                    <a:pt x="0" y="235838"/>
                  </a:lnTo>
                  <a:lnTo>
                    <a:pt x="1142" y="247776"/>
                  </a:lnTo>
                  <a:lnTo>
                    <a:pt x="9016" y="252095"/>
                  </a:lnTo>
                  <a:lnTo>
                    <a:pt x="9016" y="252095"/>
                  </a:lnTo>
                  <a:lnTo>
                    <a:pt x="25653" y="251333"/>
                  </a:lnTo>
                  <a:lnTo>
                    <a:pt x="47243" y="249936"/>
                  </a:lnTo>
                  <a:lnTo>
                    <a:pt x="72389" y="249936"/>
                  </a:lnTo>
                  <a:lnTo>
                    <a:pt x="94361" y="249936"/>
                  </a:lnTo>
                  <a:lnTo>
                    <a:pt x="113029" y="247776"/>
                  </a:lnTo>
                  <a:lnTo>
                    <a:pt x="130301" y="244475"/>
                  </a:lnTo>
                  <a:lnTo>
                    <a:pt x="144779" y="236982"/>
                  </a:lnTo>
                  <a:lnTo>
                    <a:pt x="157734" y="22288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74998" y="1066291"/>
              <a:ext cx="104648" cy="1601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3842765" y="918717"/>
            <a:ext cx="297180" cy="372110"/>
            <a:chOff x="3842765" y="918717"/>
            <a:chExt cx="297180" cy="372110"/>
          </a:xfrm>
        </p:grpSpPr>
        <p:sp>
          <p:nvSpPr>
            <p:cNvPr id="18" name="object 18"/>
            <p:cNvSpPr/>
            <p:nvPr/>
          </p:nvSpPr>
          <p:spPr>
            <a:xfrm>
              <a:off x="3857624" y="928242"/>
              <a:ext cx="110489" cy="353060"/>
            </a:xfrm>
            <a:custGeom>
              <a:avLst/>
              <a:gdLst/>
              <a:ahLst/>
              <a:cxnLst/>
              <a:rect l="l" t="t" r="r" b="b"/>
              <a:pathLst>
                <a:path w="110489" h="353059">
                  <a:moveTo>
                    <a:pt x="110489" y="23748"/>
                  </a:moveTo>
                  <a:lnTo>
                    <a:pt x="102997" y="8635"/>
                  </a:lnTo>
                  <a:lnTo>
                    <a:pt x="92963" y="0"/>
                  </a:lnTo>
                  <a:lnTo>
                    <a:pt x="77850" y="0"/>
                  </a:lnTo>
                  <a:lnTo>
                    <a:pt x="61595" y="9397"/>
                  </a:lnTo>
                  <a:lnTo>
                    <a:pt x="47244" y="26923"/>
                  </a:lnTo>
                  <a:lnTo>
                    <a:pt x="37084" y="50037"/>
                  </a:lnTo>
                  <a:lnTo>
                    <a:pt x="31750" y="79120"/>
                  </a:lnTo>
                  <a:lnTo>
                    <a:pt x="28448" y="106552"/>
                  </a:lnTo>
                  <a:lnTo>
                    <a:pt x="26288" y="130301"/>
                  </a:lnTo>
                  <a:lnTo>
                    <a:pt x="25273" y="152272"/>
                  </a:lnTo>
                  <a:lnTo>
                    <a:pt x="25273" y="171322"/>
                  </a:lnTo>
                  <a:lnTo>
                    <a:pt x="25273" y="194436"/>
                  </a:lnTo>
                  <a:lnTo>
                    <a:pt x="25273" y="194436"/>
                  </a:lnTo>
                  <a:lnTo>
                    <a:pt x="24129" y="221360"/>
                  </a:lnTo>
                  <a:lnTo>
                    <a:pt x="24129" y="251586"/>
                  </a:lnTo>
                  <a:lnTo>
                    <a:pt x="21971" y="306323"/>
                  </a:lnTo>
                  <a:lnTo>
                    <a:pt x="21971" y="327913"/>
                  </a:lnTo>
                  <a:lnTo>
                    <a:pt x="11937" y="352805"/>
                  </a:lnTo>
                  <a:lnTo>
                    <a:pt x="0" y="34988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842765" y="1090040"/>
              <a:ext cx="108712" cy="7556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005833" y="944625"/>
              <a:ext cx="133857" cy="2437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244466" y="935989"/>
            <a:ext cx="77088" cy="2080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373753" y="1014094"/>
            <a:ext cx="415290" cy="337820"/>
            <a:chOff x="4373753" y="1014094"/>
            <a:chExt cx="415290" cy="337820"/>
          </a:xfrm>
        </p:grpSpPr>
        <p:sp>
          <p:nvSpPr>
            <p:cNvPr id="23" name="object 23"/>
            <p:cNvSpPr/>
            <p:nvPr/>
          </p:nvSpPr>
          <p:spPr>
            <a:xfrm>
              <a:off x="4373753" y="1014094"/>
              <a:ext cx="108712" cy="1310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20311" y="1030604"/>
              <a:ext cx="108965" cy="12750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667631" y="1043050"/>
              <a:ext cx="111760" cy="299085"/>
            </a:xfrm>
            <a:custGeom>
              <a:avLst/>
              <a:gdLst/>
              <a:ahLst/>
              <a:cxnLst/>
              <a:rect l="l" t="t" r="r" b="b"/>
              <a:pathLst>
                <a:path w="111760" h="299084">
                  <a:moveTo>
                    <a:pt x="91059" y="17652"/>
                  </a:moveTo>
                  <a:lnTo>
                    <a:pt x="83185" y="5714"/>
                  </a:lnTo>
                  <a:lnTo>
                    <a:pt x="70231" y="0"/>
                  </a:lnTo>
                  <a:lnTo>
                    <a:pt x="52578" y="0"/>
                  </a:lnTo>
                  <a:lnTo>
                    <a:pt x="52578" y="0"/>
                  </a:lnTo>
                  <a:lnTo>
                    <a:pt x="0" y="57658"/>
                  </a:lnTo>
                  <a:lnTo>
                    <a:pt x="0" y="77088"/>
                  </a:lnTo>
                  <a:lnTo>
                    <a:pt x="5842" y="91439"/>
                  </a:lnTo>
                  <a:lnTo>
                    <a:pt x="19812" y="101219"/>
                  </a:lnTo>
                  <a:lnTo>
                    <a:pt x="40767" y="103632"/>
                  </a:lnTo>
                  <a:lnTo>
                    <a:pt x="65913" y="96900"/>
                  </a:lnTo>
                  <a:lnTo>
                    <a:pt x="86741" y="84962"/>
                  </a:lnTo>
                  <a:lnTo>
                    <a:pt x="99695" y="68452"/>
                  </a:lnTo>
                  <a:lnTo>
                    <a:pt x="106553" y="51181"/>
                  </a:lnTo>
                  <a:lnTo>
                    <a:pt x="107696" y="34925"/>
                  </a:lnTo>
                  <a:lnTo>
                    <a:pt x="106553" y="25146"/>
                  </a:lnTo>
                  <a:lnTo>
                    <a:pt x="98679" y="37464"/>
                  </a:lnTo>
                  <a:lnTo>
                    <a:pt x="97536" y="53594"/>
                  </a:lnTo>
                  <a:lnTo>
                    <a:pt x="97536" y="74930"/>
                  </a:lnTo>
                  <a:lnTo>
                    <a:pt x="98679" y="99060"/>
                  </a:lnTo>
                  <a:lnTo>
                    <a:pt x="104394" y="127126"/>
                  </a:lnTo>
                  <a:lnTo>
                    <a:pt x="108712" y="152273"/>
                  </a:lnTo>
                  <a:lnTo>
                    <a:pt x="110490" y="173862"/>
                  </a:lnTo>
                  <a:lnTo>
                    <a:pt x="111633" y="193675"/>
                  </a:lnTo>
                  <a:lnTo>
                    <a:pt x="110490" y="213106"/>
                  </a:lnTo>
                  <a:lnTo>
                    <a:pt x="108712" y="234061"/>
                  </a:lnTo>
                  <a:lnTo>
                    <a:pt x="104394" y="253492"/>
                  </a:lnTo>
                  <a:lnTo>
                    <a:pt x="104394" y="253492"/>
                  </a:lnTo>
                  <a:lnTo>
                    <a:pt x="54737" y="298831"/>
                  </a:lnTo>
                  <a:lnTo>
                    <a:pt x="54737" y="298831"/>
                  </a:lnTo>
                  <a:lnTo>
                    <a:pt x="19812" y="262127"/>
                  </a:lnTo>
                  <a:lnTo>
                    <a:pt x="22352" y="241173"/>
                  </a:lnTo>
                  <a:lnTo>
                    <a:pt x="32004" y="218948"/>
                  </a:lnTo>
                  <a:lnTo>
                    <a:pt x="43942" y="199389"/>
                  </a:lnTo>
                  <a:lnTo>
                    <a:pt x="55880" y="184023"/>
                  </a:lnTo>
                  <a:lnTo>
                    <a:pt x="68072" y="16954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4942840" y="1014094"/>
            <a:ext cx="133985" cy="1666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5190616" y="853566"/>
            <a:ext cx="670560" cy="323215"/>
            <a:chOff x="5190616" y="853566"/>
            <a:chExt cx="670560" cy="323215"/>
          </a:xfrm>
        </p:grpSpPr>
        <p:sp>
          <p:nvSpPr>
            <p:cNvPr id="28" name="object 28"/>
            <p:cNvSpPr/>
            <p:nvPr/>
          </p:nvSpPr>
          <p:spPr>
            <a:xfrm>
              <a:off x="5190616" y="1051178"/>
              <a:ext cx="187452" cy="1155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02960" y="1011935"/>
              <a:ext cx="105410" cy="1648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561202" y="863091"/>
              <a:ext cx="130810" cy="279400"/>
            </a:xfrm>
            <a:custGeom>
              <a:avLst/>
              <a:gdLst/>
              <a:ahLst/>
              <a:cxnLst/>
              <a:rect l="l" t="t" r="r" b="b"/>
              <a:pathLst>
                <a:path w="130810" h="279400">
                  <a:moveTo>
                    <a:pt x="95376" y="151892"/>
                  </a:moveTo>
                  <a:lnTo>
                    <a:pt x="86360" y="146431"/>
                  </a:lnTo>
                  <a:lnTo>
                    <a:pt x="70231" y="145415"/>
                  </a:lnTo>
                  <a:lnTo>
                    <a:pt x="51435" y="149733"/>
                  </a:lnTo>
                  <a:lnTo>
                    <a:pt x="34925" y="158369"/>
                  </a:lnTo>
                  <a:lnTo>
                    <a:pt x="19812" y="173862"/>
                  </a:lnTo>
                  <a:lnTo>
                    <a:pt x="7493" y="192151"/>
                  </a:lnTo>
                  <a:lnTo>
                    <a:pt x="1016" y="213868"/>
                  </a:lnTo>
                  <a:lnTo>
                    <a:pt x="0" y="234696"/>
                  </a:lnTo>
                  <a:lnTo>
                    <a:pt x="0" y="234696"/>
                  </a:lnTo>
                  <a:lnTo>
                    <a:pt x="5334" y="254127"/>
                  </a:lnTo>
                  <a:lnTo>
                    <a:pt x="16129" y="269240"/>
                  </a:lnTo>
                  <a:lnTo>
                    <a:pt x="32766" y="276860"/>
                  </a:lnTo>
                  <a:lnTo>
                    <a:pt x="51435" y="277876"/>
                  </a:lnTo>
                  <a:lnTo>
                    <a:pt x="70231" y="271399"/>
                  </a:lnTo>
                  <a:lnTo>
                    <a:pt x="86360" y="255905"/>
                  </a:lnTo>
                  <a:lnTo>
                    <a:pt x="100837" y="236474"/>
                  </a:lnTo>
                  <a:lnTo>
                    <a:pt x="119125" y="186817"/>
                  </a:lnTo>
                  <a:lnTo>
                    <a:pt x="128143" y="126746"/>
                  </a:lnTo>
                  <a:lnTo>
                    <a:pt x="129159" y="102870"/>
                  </a:lnTo>
                  <a:lnTo>
                    <a:pt x="129159" y="80264"/>
                  </a:lnTo>
                  <a:lnTo>
                    <a:pt x="127000" y="57531"/>
                  </a:lnTo>
                  <a:lnTo>
                    <a:pt x="123825" y="34544"/>
                  </a:lnTo>
                  <a:lnTo>
                    <a:pt x="122682" y="13970"/>
                  </a:lnTo>
                  <a:lnTo>
                    <a:pt x="122682" y="0"/>
                  </a:lnTo>
                  <a:lnTo>
                    <a:pt x="119125" y="25146"/>
                  </a:lnTo>
                  <a:lnTo>
                    <a:pt x="114808" y="56515"/>
                  </a:lnTo>
                  <a:lnTo>
                    <a:pt x="111887" y="88900"/>
                  </a:lnTo>
                  <a:lnTo>
                    <a:pt x="109474" y="117348"/>
                  </a:lnTo>
                  <a:lnTo>
                    <a:pt x="109474" y="144272"/>
                  </a:lnTo>
                  <a:lnTo>
                    <a:pt x="110489" y="168148"/>
                  </a:lnTo>
                  <a:lnTo>
                    <a:pt x="110489" y="191516"/>
                  </a:lnTo>
                  <a:lnTo>
                    <a:pt x="111887" y="213868"/>
                  </a:lnTo>
                  <a:lnTo>
                    <a:pt x="114046" y="232156"/>
                  </a:lnTo>
                  <a:lnTo>
                    <a:pt x="118110" y="250825"/>
                  </a:lnTo>
                  <a:lnTo>
                    <a:pt x="123825" y="269240"/>
                  </a:lnTo>
                  <a:lnTo>
                    <a:pt x="130301" y="27901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39891" y="1031747"/>
              <a:ext cx="121031" cy="11620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930391" y="882014"/>
            <a:ext cx="374015" cy="311150"/>
            <a:chOff x="5930391" y="882014"/>
            <a:chExt cx="374015" cy="311150"/>
          </a:xfrm>
        </p:grpSpPr>
        <p:sp>
          <p:nvSpPr>
            <p:cNvPr id="33" name="object 33"/>
            <p:cNvSpPr/>
            <p:nvPr/>
          </p:nvSpPr>
          <p:spPr>
            <a:xfrm>
              <a:off x="5930391" y="1024127"/>
              <a:ext cx="184277" cy="15913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144767" y="891539"/>
              <a:ext cx="150495" cy="292100"/>
            </a:xfrm>
            <a:custGeom>
              <a:avLst/>
              <a:gdLst/>
              <a:ahLst/>
              <a:cxnLst/>
              <a:rect l="l" t="t" r="r" b="b"/>
              <a:pathLst>
                <a:path w="150495" h="292100">
                  <a:moveTo>
                    <a:pt x="104012" y="171323"/>
                  </a:moveTo>
                  <a:lnTo>
                    <a:pt x="104012" y="171323"/>
                  </a:lnTo>
                  <a:lnTo>
                    <a:pt x="73025" y="142112"/>
                  </a:lnTo>
                  <a:lnTo>
                    <a:pt x="51435" y="145414"/>
                  </a:lnTo>
                  <a:lnTo>
                    <a:pt x="30607" y="152654"/>
                  </a:lnTo>
                  <a:lnTo>
                    <a:pt x="15494" y="167005"/>
                  </a:lnTo>
                  <a:lnTo>
                    <a:pt x="4318" y="186436"/>
                  </a:lnTo>
                  <a:lnTo>
                    <a:pt x="0" y="207263"/>
                  </a:lnTo>
                  <a:lnTo>
                    <a:pt x="0" y="228600"/>
                  </a:lnTo>
                  <a:lnTo>
                    <a:pt x="4318" y="246887"/>
                  </a:lnTo>
                  <a:lnTo>
                    <a:pt x="15494" y="263525"/>
                  </a:lnTo>
                  <a:lnTo>
                    <a:pt x="30607" y="273558"/>
                  </a:lnTo>
                  <a:lnTo>
                    <a:pt x="49276" y="275717"/>
                  </a:lnTo>
                  <a:lnTo>
                    <a:pt x="65912" y="270001"/>
                  </a:lnTo>
                  <a:lnTo>
                    <a:pt x="97536" y="235458"/>
                  </a:lnTo>
                  <a:lnTo>
                    <a:pt x="110490" y="199389"/>
                  </a:lnTo>
                  <a:lnTo>
                    <a:pt x="114046" y="176657"/>
                  </a:lnTo>
                  <a:lnTo>
                    <a:pt x="116967" y="151511"/>
                  </a:lnTo>
                  <a:lnTo>
                    <a:pt x="118110" y="127000"/>
                  </a:lnTo>
                  <a:lnTo>
                    <a:pt x="119126" y="102870"/>
                  </a:lnTo>
                  <a:lnTo>
                    <a:pt x="119126" y="79883"/>
                  </a:lnTo>
                  <a:lnTo>
                    <a:pt x="120269" y="57912"/>
                  </a:lnTo>
                  <a:lnTo>
                    <a:pt x="120269" y="36703"/>
                  </a:lnTo>
                  <a:lnTo>
                    <a:pt x="121666" y="17272"/>
                  </a:lnTo>
                  <a:lnTo>
                    <a:pt x="123825" y="0"/>
                  </a:lnTo>
                  <a:lnTo>
                    <a:pt x="123825" y="13970"/>
                  </a:lnTo>
                  <a:lnTo>
                    <a:pt x="122682" y="33400"/>
                  </a:lnTo>
                  <a:lnTo>
                    <a:pt x="121666" y="52832"/>
                  </a:lnTo>
                  <a:lnTo>
                    <a:pt x="119126" y="76581"/>
                  </a:lnTo>
                  <a:lnTo>
                    <a:pt x="116967" y="100457"/>
                  </a:lnTo>
                  <a:lnTo>
                    <a:pt x="115189" y="122682"/>
                  </a:lnTo>
                  <a:lnTo>
                    <a:pt x="115189" y="144272"/>
                  </a:lnTo>
                  <a:lnTo>
                    <a:pt x="116205" y="171323"/>
                  </a:lnTo>
                  <a:lnTo>
                    <a:pt x="118110" y="201549"/>
                  </a:lnTo>
                  <a:lnTo>
                    <a:pt x="122682" y="229997"/>
                  </a:lnTo>
                  <a:lnTo>
                    <a:pt x="129159" y="251587"/>
                  </a:lnTo>
                  <a:lnTo>
                    <a:pt x="135636" y="270001"/>
                  </a:lnTo>
                  <a:lnTo>
                    <a:pt x="142494" y="287274"/>
                  </a:lnTo>
                  <a:lnTo>
                    <a:pt x="150114" y="291973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364223" y="844930"/>
            <a:ext cx="878205" cy="448309"/>
            <a:chOff x="6364223" y="844930"/>
            <a:chExt cx="878205" cy="448309"/>
          </a:xfrm>
        </p:grpSpPr>
        <p:sp>
          <p:nvSpPr>
            <p:cNvPr id="36" name="object 36"/>
            <p:cNvSpPr/>
            <p:nvPr/>
          </p:nvSpPr>
          <p:spPr>
            <a:xfrm>
              <a:off x="6373748" y="872743"/>
              <a:ext cx="349250" cy="410845"/>
            </a:xfrm>
            <a:custGeom>
              <a:avLst/>
              <a:gdLst/>
              <a:ahLst/>
              <a:cxnLst/>
              <a:rect l="l" t="t" r="r" b="b"/>
              <a:pathLst>
                <a:path w="349250" h="410844">
                  <a:moveTo>
                    <a:pt x="31623" y="0"/>
                  </a:moveTo>
                  <a:lnTo>
                    <a:pt x="29463" y="10794"/>
                  </a:lnTo>
                  <a:lnTo>
                    <a:pt x="26288" y="33908"/>
                  </a:lnTo>
                  <a:lnTo>
                    <a:pt x="21589" y="60832"/>
                  </a:lnTo>
                  <a:lnTo>
                    <a:pt x="9651" y="123825"/>
                  </a:lnTo>
                  <a:lnTo>
                    <a:pt x="3175" y="188975"/>
                  </a:lnTo>
                  <a:lnTo>
                    <a:pt x="1015" y="239775"/>
                  </a:lnTo>
                  <a:lnTo>
                    <a:pt x="0" y="270382"/>
                  </a:lnTo>
                  <a:lnTo>
                    <a:pt x="0" y="302767"/>
                  </a:lnTo>
                  <a:lnTo>
                    <a:pt x="1015" y="330200"/>
                  </a:lnTo>
                  <a:lnTo>
                    <a:pt x="1015" y="354329"/>
                  </a:lnTo>
                  <a:lnTo>
                    <a:pt x="1015" y="374776"/>
                  </a:lnTo>
                  <a:lnTo>
                    <a:pt x="1015" y="393191"/>
                  </a:lnTo>
                  <a:lnTo>
                    <a:pt x="1015" y="410463"/>
                  </a:lnTo>
                </a:path>
                <a:path w="349250" h="410844">
                  <a:moveTo>
                    <a:pt x="167385" y="162051"/>
                  </a:moveTo>
                  <a:lnTo>
                    <a:pt x="165226" y="150875"/>
                  </a:lnTo>
                  <a:lnTo>
                    <a:pt x="139953" y="141477"/>
                  </a:lnTo>
                  <a:lnTo>
                    <a:pt x="122300" y="144399"/>
                  </a:lnTo>
                  <a:lnTo>
                    <a:pt x="108330" y="153034"/>
                  </a:lnTo>
                  <a:lnTo>
                    <a:pt x="97536" y="165226"/>
                  </a:lnTo>
                  <a:lnTo>
                    <a:pt x="88518" y="178180"/>
                  </a:lnTo>
                  <a:lnTo>
                    <a:pt x="82041" y="192277"/>
                  </a:lnTo>
                  <a:lnTo>
                    <a:pt x="77342" y="208787"/>
                  </a:lnTo>
                  <a:lnTo>
                    <a:pt x="76326" y="227964"/>
                  </a:lnTo>
                  <a:lnTo>
                    <a:pt x="80899" y="246252"/>
                  </a:lnTo>
                  <a:lnTo>
                    <a:pt x="91693" y="256412"/>
                  </a:lnTo>
                  <a:lnTo>
                    <a:pt x="106172" y="258571"/>
                  </a:lnTo>
                  <a:lnTo>
                    <a:pt x="121285" y="255269"/>
                  </a:lnTo>
                  <a:lnTo>
                    <a:pt x="135635" y="248792"/>
                  </a:lnTo>
                  <a:lnTo>
                    <a:pt x="149732" y="233679"/>
                  </a:lnTo>
                  <a:lnTo>
                    <a:pt x="160527" y="215264"/>
                  </a:lnTo>
                  <a:lnTo>
                    <a:pt x="166243" y="196595"/>
                  </a:lnTo>
                  <a:lnTo>
                    <a:pt x="168401" y="182499"/>
                  </a:lnTo>
                  <a:lnTo>
                    <a:pt x="163068" y="205231"/>
                  </a:lnTo>
                  <a:lnTo>
                    <a:pt x="163068" y="230124"/>
                  </a:lnTo>
                  <a:lnTo>
                    <a:pt x="167385" y="254253"/>
                  </a:lnTo>
                  <a:lnTo>
                    <a:pt x="178180" y="268224"/>
                  </a:lnTo>
                  <a:lnTo>
                    <a:pt x="197993" y="272541"/>
                  </a:lnTo>
                  <a:lnTo>
                    <a:pt x="219964" y="267207"/>
                  </a:lnTo>
                  <a:lnTo>
                    <a:pt x="240792" y="252094"/>
                  </a:lnTo>
                  <a:lnTo>
                    <a:pt x="260223" y="227964"/>
                  </a:lnTo>
                  <a:lnTo>
                    <a:pt x="276732" y="202056"/>
                  </a:lnTo>
                  <a:lnTo>
                    <a:pt x="286511" y="173862"/>
                  </a:lnTo>
                  <a:lnTo>
                    <a:pt x="292226" y="148716"/>
                  </a:lnTo>
                  <a:lnTo>
                    <a:pt x="294385" y="127507"/>
                  </a:lnTo>
                  <a:lnTo>
                    <a:pt x="294385" y="107695"/>
                  </a:lnTo>
                  <a:lnTo>
                    <a:pt x="293370" y="88264"/>
                  </a:lnTo>
                  <a:lnTo>
                    <a:pt x="293370" y="88264"/>
                  </a:lnTo>
                  <a:lnTo>
                    <a:pt x="285750" y="37083"/>
                  </a:lnTo>
                  <a:lnTo>
                    <a:pt x="281050" y="45719"/>
                  </a:lnTo>
                  <a:lnTo>
                    <a:pt x="278892" y="61975"/>
                  </a:lnTo>
                  <a:lnTo>
                    <a:pt x="276732" y="83565"/>
                  </a:lnTo>
                  <a:lnTo>
                    <a:pt x="268097" y="171450"/>
                  </a:lnTo>
                  <a:lnTo>
                    <a:pt x="264922" y="200913"/>
                  </a:lnTo>
                  <a:lnTo>
                    <a:pt x="261366" y="226059"/>
                  </a:lnTo>
                  <a:lnTo>
                    <a:pt x="259206" y="250951"/>
                  </a:lnTo>
                  <a:lnTo>
                    <a:pt x="259206" y="269366"/>
                  </a:lnTo>
                  <a:lnTo>
                    <a:pt x="262381" y="275843"/>
                  </a:lnTo>
                  <a:lnTo>
                    <a:pt x="269240" y="268224"/>
                  </a:lnTo>
                  <a:lnTo>
                    <a:pt x="277875" y="252094"/>
                  </a:lnTo>
                  <a:lnTo>
                    <a:pt x="277875" y="252094"/>
                  </a:lnTo>
                  <a:lnTo>
                    <a:pt x="285750" y="230124"/>
                  </a:lnTo>
                  <a:lnTo>
                    <a:pt x="290829" y="208787"/>
                  </a:lnTo>
                  <a:lnTo>
                    <a:pt x="297687" y="190118"/>
                  </a:lnTo>
                  <a:lnTo>
                    <a:pt x="304165" y="177164"/>
                  </a:lnTo>
                  <a:lnTo>
                    <a:pt x="314198" y="175005"/>
                  </a:lnTo>
                  <a:lnTo>
                    <a:pt x="326135" y="182499"/>
                  </a:lnTo>
                  <a:lnTo>
                    <a:pt x="336930" y="197992"/>
                  </a:lnTo>
                  <a:lnTo>
                    <a:pt x="344424" y="215264"/>
                  </a:lnTo>
                  <a:lnTo>
                    <a:pt x="349123" y="236600"/>
                  </a:lnTo>
                  <a:lnTo>
                    <a:pt x="349123" y="236600"/>
                  </a:lnTo>
                  <a:lnTo>
                    <a:pt x="293370" y="312927"/>
                  </a:lnTo>
                  <a:lnTo>
                    <a:pt x="277875" y="308228"/>
                  </a:lnTo>
                  <a:lnTo>
                    <a:pt x="269240" y="298450"/>
                  </a:lnTo>
                  <a:lnTo>
                    <a:pt x="272415" y="285495"/>
                  </a:lnTo>
                  <a:lnTo>
                    <a:pt x="285750" y="27152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737095" y="1040383"/>
              <a:ext cx="65150" cy="119887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842632" y="1037081"/>
              <a:ext cx="112268" cy="140842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985888" y="1033525"/>
              <a:ext cx="82803" cy="13754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102728" y="854455"/>
              <a:ext cx="123189" cy="279400"/>
            </a:xfrm>
            <a:custGeom>
              <a:avLst/>
              <a:gdLst/>
              <a:ahLst/>
              <a:cxnLst/>
              <a:rect l="l" t="t" r="r" b="b"/>
              <a:pathLst>
                <a:path w="123190" h="279400">
                  <a:moveTo>
                    <a:pt x="0" y="58292"/>
                  </a:moveTo>
                  <a:lnTo>
                    <a:pt x="0" y="58292"/>
                  </a:lnTo>
                  <a:lnTo>
                    <a:pt x="4318" y="43179"/>
                  </a:lnTo>
                  <a:lnTo>
                    <a:pt x="9017" y="26288"/>
                  </a:lnTo>
                  <a:lnTo>
                    <a:pt x="17652" y="11810"/>
                  </a:lnTo>
                  <a:lnTo>
                    <a:pt x="29464" y="2158"/>
                  </a:lnTo>
                  <a:lnTo>
                    <a:pt x="43561" y="0"/>
                  </a:lnTo>
                  <a:lnTo>
                    <a:pt x="43561" y="0"/>
                  </a:lnTo>
                  <a:lnTo>
                    <a:pt x="57912" y="6476"/>
                  </a:lnTo>
                  <a:lnTo>
                    <a:pt x="70230" y="18287"/>
                  </a:lnTo>
                  <a:lnTo>
                    <a:pt x="77724" y="37083"/>
                  </a:lnTo>
                  <a:lnTo>
                    <a:pt x="79882" y="60832"/>
                  </a:lnTo>
                  <a:lnTo>
                    <a:pt x="79882" y="60832"/>
                  </a:lnTo>
                  <a:lnTo>
                    <a:pt x="74549" y="148589"/>
                  </a:lnTo>
                  <a:lnTo>
                    <a:pt x="75565" y="179196"/>
                  </a:lnTo>
                  <a:lnTo>
                    <a:pt x="78867" y="204088"/>
                  </a:lnTo>
                  <a:lnTo>
                    <a:pt x="83439" y="223519"/>
                  </a:lnTo>
                  <a:lnTo>
                    <a:pt x="90677" y="239775"/>
                  </a:lnTo>
                  <a:lnTo>
                    <a:pt x="100711" y="254126"/>
                  </a:lnTo>
                  <a:lnTo>
                    <a:pt x="111887" y="268223"/>
                  </a:lnTo>
                  <a:lnTo>
                    <a:pt x="122681" y="279018"/>
                  </a:lnTo>
                </a:path>
                <a:path w="123190" h="279400">
                  <a:moveTo>
                    <a:pt x="61214" y="173862"/>
                  </a:moveTo>
                  <a:lnTo>
                    <a:pt x="74549" y="170179"/>
                  </a:lnTo>
                  <a:lnTo>
                    <a:pt x="89662" y="170179"/>
                  </a:lnTo>
                  <a:lnTo>
                    <a:pt x="111887" y="17132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242047" y="10412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/>
          <p:nvPr/>
        </p:nvSpPr>
        <p:spPr>
          <a:xfrm>
            <a:off x="2545079" y="1946655"/>
            <a:ext cx="669290" cy="46990"/>
          </a:xfrm>
          <a:custGeom>
            <a:avLst/>
            <a:gdLst/>
            <a:ahLst/>
            <a:cxnLst/>
            <a:rect l="l" t="t" r="r" b="b"/>
            <a:pathLst>
              <a:path w="669289" h="46989">
                <a:moveTo>
                  <a:pt x="0" y="0"/>
                </a:moveTo>
                <a:lnTo>
                  <a:pt x="0" y="0"/>
                </a:lnTo>
                <a:lnTo>
                  <a:pt x="10794" y="9779"/>
                </a:lnTo>
                <a:lnTo>
                  <a:pt x="24892" y="20828"/>
                </a:lnTo>
                <a:lnTo>
                  <a:pt x="40386" y="33781"/>
                </a:lnTo>
                <a:lnTo>
                  <a:pt x="56895" y="43561"/>
                </a:lnTo>
                <a:lnTo>
                  <a:pt x="76707" y="46862"/>
                </a:lnTo>
                <a:lnTo>
                  <a:pt x="93980" y="42544"/>
                </a:lnTo>
                <a:lnTo>
                  <a:pt x="110489" y="34925"/>
                </a:lnTo>
                <a:lnTo>
                  <a:pt x="129286" y="25145"/>
                </a:lnTo>
                <a:lnTo>
                  <a:pt x="151892" y="14350"/>
                </a:lnTo>
                <a:lnTo>
                  <a:pt x="179324" y="5715"/>
                </a:lnTo>
                <a:lnTo>
                  <a:pt x="203834" y="3301"/>
                </a:lnTo>
                <a:lnTo>
                  <a:pt x="203834" y="3301"/>
                </a:lnTo>
                <a:lnTo>
                  <a:pt x="223265" y="7619"/>
                </a:lnTo>
                <a:lnTo>
                  <a:pt x="239775" y="15493"/>
                </a:lnTo>
                <a:lnTo>
                  <a:pt x="259587" y="25145"/>
                </a:lnTo>
                <a:lnTo>
                  <a:pt x="280034" y="30606"/>
                </a:lnTo>
                <a:lnTo>
                  <a:pt x="303149" y="31623"/>
                </a:lnTo>
                <a:lnTo>
                  <a:pt x="328294" y="30606"/>
                </a:lnTo>
                <a:lnTo>
                  <a:pt x="352425" y="26288"/>
                </a:lnTo>
                <a:lnTo>
                  <a:pt x="370077" y="19431"/>
                </a:lnTo>
                <a:lnTo>
                  <a:pt x="386333" y="14350"/>
                </a:lnTo>
                <a:lnTo>
                  <a:pt x="403987" y="11175"/>
                </a:lnTo>
                <a:lnTo>
                  <a:pt x="421258" y="8636"/>
                </a:lnTo>
                <a:lnTo>
                  <a:pt x="438912" y="8636"/>
                </a:lnTo>
                <a:lnTo>
                  <a:pt x="457581" y="12192"/>
                </a:lnTo>
                <a:lnTo>
                  <a:pt x="473075" y="17272"/>
                </a:lnTo>
                <a:lnTo>
                  <a:pt x="486028" y="22987"/>
                </a:lnTo>
                <a:lnTo>
                  <a:pt x="501522" y="28448"/>
                </a:lnTo>
                <a:lnTo>
                  <a:pt x="520192" y="31623"/>
                </a:lnTo>
                <a:lnTo>
                  <a:pt x="540765" y="32766"/>
                </a:lnTo>
                <a:lnTo>
                  <a:pt x="559434" y="31623"/>
                </a:lnTo>
                <a:lnTo>
                  <a:pt x="580008" y="29463"/>
                </a:lnTo>
                <a:lnTo>
                  <a:pt x="603376" y="26288"/>
                </a:lnTo>
                <a:lnTo>
                  <a:pt x="623951" y="24130"/>
                </a:lnTo>
                <a:lnTo>
                  <a:pt x="643636" y="22987"/>
                </a:lnTo>
                <a:lnTo>
                  <a:pt x="659130" y="22987"/>
                </a:lnTo>
                <a:lnTo>
                  <a:pt x="668908" y="229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82696" y="193154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4" name="object 44"/>
          <p:cNvGrpSpPr/>
          <p:nvPr/>
        </p:nvGrpSpPr>
        <p:grpSpPr>
          <a:xfrm>
            <a:off x="2583814" y="2154173"/>
            <a:ext cx="3675379" cy="88265"/>
            <a:chOff x="2583814" y="2154173"/>
            <a:chExt cx="3675379" cy="88265"/>
          </a:xfrm>
        </p:grpSpPr>
        <p:sp>
          <p:nvSpPr>
            <p:cNvPr id="45" name="object 45"/>
            <p:cNvSpPr/>
            <p:nvPr/>
          </p:nvSpPr>
          <p:spPr>
            <a:xfrm>
              <a:off x="2593339" y="2163698"/>
              <a:ext cx="3640454" cy="69215"/>
            </a:xfrm>
            <a:custGeom>
              <a:avLst/>
              <a:gdLst/>
              <a:ahLst/>
              <a:cxnLst/>
              <a:rect l="l" t="t" r="r" b="b"/>
              <a:pathLst>
                <a:path w="3640454" h="69214">
                  <a:moveTo>
                    <a:pt x="0" y="4699"/>
                  </a:moveTo>
                  <a:lnTo>
                    <a:pt x="0" y="4699"/>
                  </a:lnTo>
                  <a:lnTo>
                    <a:pt x="6477" y="8000"/>
                  </a:lnTo>
                  <a:lnTo>
                    <a:pt x="14097" y="12318"/>
                  </a:lnTo>
                  <a:lnTo>
                    <a:pt x="26289" y="19812"/>
                  </a:lnTo>
                  <a:lnTo>
                    <a:pt x="38100" y="29591"/>
                  </a:lnTo>
                  <a:lnTo>
                    <a:pt x="51181" y="39624"/>
                  </a:lnTo>
                  <a:lnTo>
                    <a:pt x="66548" y="46100"/>
                  </a:lnTo>
                  <a:lnTo>
                    <a:pt x="84201" y="49402"/>
                  </a:lnTo>
                  <a:lnTo>
                    <a:pt x="102616" y="49402"/>
                  </a:lnTo>
                  <a:lnTo>
                    <a:pt x="102616" y="49402"/>
                  </a:lnTo>
                  <a:lnTo>
                    <a:pt x="122428" y="45085"/>
                  </a:lnTo>
                  <a:lnTo>
                    <a:pt x="140081" y="37464"/>
                  </a:lnTo>
                  <a:lnTo>
                    <a:pt x="156591" y="28448"/>
                  </a:lnTo>
                  <a:lnTo>
                    <a:pt x="175006" y="17652"/>
                  </a:lnTo>
                  <a:lnTo>
                    <a:pt x="195834" y="8000"/>
                  </a:lnTo>
                  <a:lnTo>
                    <a:pt x="216408" y="2539"/>
                  </a:lnTo>
                  <a:lnTo>
                    <a:pt x="235077" y="0"/>
                  </a:lnTo>
                  <a:lnTo>
                    <a:pt x="252730" y="1524"/>
                  </a:lnTo>
                  <a:lnTo>
                    <a:pt x="270383" y="5842"/>
                  </a:lnTo>
                  <a:lnTo>
                    <a:pt x="288671" y="12318"/>
                  </a:lnTo>
                  <a:lnTo>
                    <a:pt x="307467" y="18795"/>
                  </a:lnTo>
                  <a:lnTo>
                    <a:pt x="323977" y="26669"/>
                  </a:lnTo>
                  <a:lnTo>
                    <a:pt x="341630" y="33147"/>
                  </a:lnTo>
                  <a:lnTo>
                    <a:pt x="358902" y="40386"/>
                  </a:lnTo>
                  <a:lnTo>
                    <a:pt x="379857" y="47243"/>
                  </a:lnTo>
                  <a:lnTo>
                    <a:pt x="406019" y="50418"/>
                  </a:lnTo>
                  <a:lnTo>
                    <a:pt x="430911" y="50418"/>
                  </a:lnTo>
                  <a:lnTo>
                    <a:pt x="430911" y="50418"/>
                  </a:lnTo>
                  <a:lnTo>
                    <a:pt x="456438" y="47243"/>
                  </a:lnTo>
                  <a:lnTo>
                    <a:pt x="480568" y="41401"/>
                  </a:lnTo>
                  <a:lnTo>
                    <a:pt x="504317" y="35306"/>
                  </a:lnTo>
                  <a:lnTo>
                    <a:pt x="525272" y="28448"/>
                  </a:lnTo>
                  <a:lnTo>
                    <a:pt x="542925" y="23113"/>
                  </a:lnTo>
                  <a:lnTo>
                    <a:pt x="560197" y="19812"/>
                  </a:lnTo>
                  <a:lnTo>
                    <a:pt x="578866" y="19812"/>
                  </a:lnTo>
                  <a:lnTo>
                    <a:pt x="598678" y="23113"/>
                  </a:lnTo>
                  <a:lnTo>
                    <a:pt x="618490" y="28448"/>
                  </a:lnTo>
                  <a:lnTo>
                    <a:pt x="635762" y="33908"/>
                  </a:lnTo>
                  <a:lnTo>
                    <a:pt x="653415" y="39624"/>
                  </a:lnTo>
                  <a:lnTo>
                    <a:pt x="671068" y="45085"/>
                  </a:lnTo>
                  <a:lnTo>
                    <a:pt x="689356" y="49402"/>
                  </a:lnTo>
                  <a:lnTo>
                    <a:pt x="705993" y="54737"/>
                  </a:lnTo>
                  <a:lnTo>
                    <a:pt x="721487" y="58038"/>
                  </a:lnTo>
                  <a:lnTo>
                    <a:pt x="738759" y="60198"/>
                  </a:lnTo>
                  <a:lnTo>
                    <a:pt x="758571" y="60198"/>
                  </a:lnTo>
                  <a:lnTo>
                    <a:pt x="758571" y="60198"/>
                  </a:lnTo>
                  <a:lnTo>
                    <a:pt x="781558" y="58038"/>
                  </a:lnTo>
                  <a:lnTo>
                    <a:pt x="805688" y="54737"/>
                  </a:lnTo>
                  <a:lnTo>
                    <a:pt x="831976" y="48260"/>
                  </a:lnTo>
                  <a:lnTo>
                    <a:pt x="860425" y="41401"/>
                  </a:lnTo>
                  <a:lnTo>
                    <a:pt x="887730" y="33908"/>
                  </a:lnTo>
                  <a:lnTo>
                    <a:pt x="914019" y="27431"/>
                  </a:lnTo>
                  <a:lnTo>
                    <a:pt x="939292" y="24130"/>
                  </a:lnTo>
                  <a:lnTo>
                    <a:pt x="960882" y="21970"/>
                  </a:lnTo>
                  <a:lnTo>
                    <a:pt x="982090" y="20955"/>
                  </a:lnTo>
                  <a:lnTo>
                    <a:pt x="982090" y="20955"/>
                  </a:lnTo>
                  <a:lnTo>
                    <a:pt x="1004697" y="24130"/>
                  </a:lnTo>
                  <a:lnTo>
                    <a:pt x="1027811" y="27431"/>
                  </a:lnTo>
                  <a:lnTo>
                    <a:pt x="1051940" y="31750"/>
                  </a:lnTo>
                  <a:lnTo>
                    <a:pt x="1073912" y="36449"/>
                  </a:lnTo>
                  <a:lnTo>
                    <a:pt x="1094739" y="41401"/>
                  </a:lnTo>
                  <a:lnTo>
                    <a:pt x="1114171" y="46100"/>
                  </a:lnTo>
                  <a:lnTo>
                    <a:pt x="1137285" y="50418"/>
                  </a:lnTo>
                  <a:lnTo>
                    <a:pt x="1163574" y="54737"/>
                  </a:lnTo>
                  <a:lnTo>
                    <a:pt x="1186561" y="55880"/>
                  </a:lnTo>
                  <a:lnTo>
                    <a:pt x="1205230" y="53720"/>
                  </a:lnTo>
                  <a:lnTo>
                    <a:pt x="1224026" y="48260"/>
                  </a:lnTo>
                  <a:lnTo>
                    <a:pt x="1245615" y="42544"/>
                  </a:lnTo>
                  <a:lnTo>
                    <a:pt x="1270127" y="37464"/>
                  </a:lnTo>
                  <a:lnTo>
                    <a:pt x="1293876" y="31750"/>
                  </a:lnTo>
                  <a:lnTo>
                    <a:pt x="1315847" y="27431"/>
                  </a:lnTo>
                  <a:lnTo>
                    <a:pt x="1336675" y="25273"/>
                  </a:lnTo>
                  <a:lnTo>
                    <a:pt x="1354327" y="24130"/>
                  </a:lnTo>
                  <a:lnTo>
                    <a:pt x="1370457" y="25273"/>
                  </a:lnTo>
                  <a:lnTo>
                    <a:pt x="1385697" y="28448"/>
                  </a:lnTo>
                  <a:lnTo>
                    <a:pt x="1401064" y="35306"/>
                  </a:lnTo>
                  <a:lnTo>
                    <a:pt x="1419860" y="42544"/>
                  </a:lnTo>
                  <a:lnTo>
                    <a:pt x="1441831" y="51816"/>
                  </a:lnTo>
                  <a:lnTo>
                    <a:pt x="1462277" y="60198"/>
                  </a:lnTo>
                  <a:lnTo>
                    <a:pt x="1484630" y="65531"/>
                  </a:lnTo>
                  <a:lnTo>
                    <a:pt x="1507363" y="68833"/>
                  </a:lnTo>
                  <a:lnTo>
                    <a:pt x="1507363" y="68833"/>
                  </a:lnTo>
                  <a:lnTo>
                    <a:pt x="1532509" y="66675"/>
                  </a:lnTo>
                  <a:lnTo>
                    <a:pt x="1558798" y="61213"/>
                  </a:lnTo>
                  <a:lnTo>
                    <a:pt x="1585087" y="54737"/>
                  </a:lnTo>
                  <a:lnTo>
                    <a:pt x="1609217" y="47243"/>
                  </a:lnTo>
                  <a:lnTo>
                    <a:pt x="1628648" y="41401"/>
                  </a:lnTo>
                  <a:lnTo>
                    <a:pt x="1647317" y="37464"/>
                  </a:lnTo>
                  <a:lnTo>
                    <a:pt x="1668652" y="33908"/>
                  </a:lnTo>
                  <a:lnTo>
                    <a:pt x="1690243" y="33147"/>
                  </a:lnTo>
                  <a:lnTo>
                    <a:pt x="1714373" y="33147"/>
                  </a:lnTo>
                  <a:lnTo>
                    <a:pt x="1714373" y="33147"/>
                  </a:lnTo>
                  <a:lnTo>
                    <a:pt x="1737360" y="36449"/>
                  </a:lnTo>
                  <a:lnTo>
                    <a:pt x="1760347" y="41401"/>
                  </a:lnTo>
                  <a:lnTo>
                    <a:pt x="1783461" y="48260"/>
                  </a:lnTo>
                  <a:lnTo>
                    <a:pt x="1807590" y="55880"/>
                  </a:lnTo>
                  <a:lnTo>
                    <a:pt x="1830197" y="62356"/>
                  </a:lnTo>
                  <a:lnTo>
                    <a:pt x="1854708" y="65531"/>
                  </a:lnTo>
                  <a:lnTo>
                    <a:pt x="1882139" y="65531"/>
                  </a:lnTo>
                  <a:lnTo>
                    <a:pt x="1909064" y="61213"/>
                  </a:lnTo>
                  <a:lnTo>
                    <a:pt x="1931035" y="55880"/>
                  </a:lnTo>
                  <a:lnTo>
                    <a:pt x="1951863" y="48260"/>
                  </a:lnTo>
                  <a:lnTo>
                    <a:pt x="1975993" y="40386"/>
                  </a:lnTo>
                  <a:lnTo>
                    <a:pt x="2002282" y="35306"/>
                  </a:lnTo>
                  <a:lnTo>
                    <a:pt x="2028189" y="31750"/>
                  </a:lnTo>
                  <a:lnTo>
                    <a:pt x="2053844" y="30606"/>
                  </a:lnTo>
                  <a:lnTo>
                    <a:pt x="2053844" y="30606"/>
                  </a:lnTo>
                  <a:lnTo>
                    <a:pt x="2077974" y="31750"/>
                  </a:lnTo>
                  <a:lnTo>
                    <a:pt x="2101723" y="36449"/>
                  </a:lnTo>
                  <a:lnTo>
                    <a:pt x="2123948" y="41401"/>
                  </a:lnTo>
                  <a:lnTo>
                    <a:pt x="2144522" y="49402"/>
                  </a:lnTo>
                  <a:lnTo>
                    <a:pt x="2165350" y="58038"/>
                  </a:lnTo>
                  <a:lnTo>
                    <a:pt x="2187321" y="63373"/>
                  </a:lnTo>
                  <a:lnTo>
                    <a:pt x="2210435" y="65531"/>
                  </a:lnTo>
                  <a:lnTo>
                    <a:pt x="2235581" y="63373"/>
                  </a:lnTo>
                  <a:lnTo>
                    <a:pt x="2261870" y="58038"/>
                  </a:lnTo>
                  <a:lnTo>
                    <a:pt x="2287778" y="50418"/>
                  </a:lnTo>
                  <a:lnTo>
                    <a:pt x="2312289" y="45085"/>
                  </a:lnTo>
                  <a:lnTo>
                    <a:pt x="2333879" y="42544"/>
                  </a:lnTo>
                  <a:lnTo>
                    <a:pt x="2353691" y="42544"/>
                  </a:lnTo>
                  <a:lnTo>
                    <a:pt x="2373503" y="46100"/>
                  </a:lnTo>
                  <a:lnTo>
                    <a:pt x="2392172" y="50418"/>
                  </a:lnTo>
                  <a:lnTo>
                    <a:pt x="2410587" y="58038"/>
                  </a:lnTo>
                  <a:lnTo>
                    <a:pt x="2429256" y="64516"/>
                  </a:lnTo>
                  <a:lnTo>
                    <a:pt x="2449068" y="66675"/>
                  </a:lnTo>
                  <a:lnTo>
                    <a:pt x="2470658" y="66675"/>
                  </a:lnTo>
                  <a:lnTo>
                    <a:pt x="2492629" y="62356"/>
                  </a:lnTo>
                  <a:lnTo>
                    <a:pt x="2513457" y="55880"/>
                  </a:lnTo>
                  <a:lnTo>
                    <a:pt x="2532253" y="48260"/>
                  </a:lnTo>
                  <a:lnTo>
                    <a:pt x="2548382" y="40386"/>
                  </a:lnTo>
                  <a:lnTo>
                    <a:pt x="2566035" y="36449"/>
                  </a:lnTo>
                  <a:lnTo>
                    <a:pt x="2584450" y="33908"/>
                  </a:lnTo>
                  <a:lnTo>
                    <a:pt x="2605659" y="35306"/>
                  </a:lnTo>
                  <a:lnTo>
                    <a:pt x="2626233" y="37464"/>
                  </a:lnTo>
                  <a:lnTo>
                    <a:pt x="2644902" y="42544"/>
                  </a:lnTo>
                  <a:lnTo>
                    <a:pt x="2666873" y="48260"/>
                  </a:lnTo>
                  <a:lnTo>
                    <a:pt x="2688844" y="50418"/>
                  </a:lnTo>
                  <a:lnTo>
                    <a:pt x="2709672" y="50418"/>
                  </a:lnTo>
                  <a:lnTo>
                    <a:pt x="2732405" y="46100"/>
                  </a:lnTo>
                  <a:lnTo>
                    <a:pt x="2758694" y="41401"/>
                  </a:lnTo>
                  <a:lnTo>
                    <a:pt x="2780665" y="35306"/>
                  </a:lnTo>
                  <a:lnTo>
                    <a:pt x="2797937" y="28448"/>
                  </a:lnTo>
                  <a:lnTo>
                    <a:pt x="2815590" y="24130"/>
                  </a:lnTo>
                  <a:lnTo>
                    <a:pt x="2835402" y="24130"/>
                  </a:lnTo>
                  <a:lnTo>
                    <a:pt x="2835402" y="24130"/>
                  </a:lnTo>
                  <a:lnTo>
                    <a:pt x="2854071" y="27431"/>
                  </a:lnTo>
                  <a:lnTo>
                    <a:pt x="2872486" y="33147"/>
                  </a:lnTo>
                  <a:lnTo>
                    <a:pt x="2892298" y="39624"/>
                  </a:lnTo>
                  <a:lnTo>
                    <a:pt x="2914142" y="43561"/>
                  </a:lnTo>
                  <a:lnTo>
                    <a:pt x="2935097" y="45085"/>
                  </a:lnTo>
                  <a:lnTo>
                    <a:pt x="2955544" y="43561"/>
                  </a:lnTo>
                  <a:lnTo>
                    <a:pt x="2976499" y="41401"/>
                  </a:lnTo>
                  <a:lnTo>
                    <a:pt x="2997327" y="36449"/>
                  </a:lnTo>
                  <a:lnTo>
                    <a:pt x="3021457" y="29591"/>
                  </a:lnTo>
                  <a:lnTo>
                    <a:pt x="3046730" y="23113"/>
                  </a:lnTo>
                  <a:lnTo>
                    <a:pt x="3069717" y="19812"/>
                  </a:lnTo>
                  <a:lnTo>
                    <a:pt x="3090545" y="18795"/>
                  </a:lnTo>
                  <a:lnTo>
                    <a:pt x="3090545" y="18795"/>
                  </a:lnTo>
                  <a:lnTo>
                    <a:pt x="3108198" y="20955"/>
                  </a:lnTo>
                  <a:lnTo>
                    <a:pt x="3126613" y="24130"/>
                  </a:lnTo>
                  <a:lnTo>
                    <a:pt x="3145282" y="29591"/>
                  </a:lnTo>
                  <a:lnTo>
                    <a:pt x="3164078" y="36449"/>
                  </a:lnTo>
                  <a:lnTo>
                    <a:pt x="3183509" y="39624"/>
                  </a:lnTo>
                  <a:lnTo>
                    <a:pt x="3206496" y="40386"/>
                  </a:lnTo>
                  <a:lnTo>
                    <a:pt x="3231769" y="38607"/>
                  </a:lnTo>
                  <a:lnTo>
                    <a:pt x="3253740" y="36449"/>
                  </a:lnTo>
                  <a:lnTo>
                    <a:pt x="3275584" y="31750"/>
                  </a:lnTo>
                  <a:lnTo>
                    <a:pt x="3275584" y="31750"/>
                  </a:lnTo>
                  <a:lnTo>
                    <a:pt x="3299460" y="26669"/>
                  </a:lnTo>
                  <a:lnTo>
                    <a:pt x="3323844" y="21970"/>
                  </a:lnTo>
                  <a:lnTo>
                    <a:pt x="3346577" y="18795"/>
                  </a:lnTo>
                  <a:lnTo>
                    <a:pt x="3369564" y="16637"/>
                  </a:lnTo>
                  <a:lnTo>
                    <a:pt x="3369564" y="16637"/>
                  </a:lnTo>
                  <a:lnTo>
                    <a:pt x="3392678" y="17652"/>
                  </a:lnTo>
                  <a:lnTo>
                    <a:pt x="3415665" y="21970"/>
                  </a:lnTo>
                  <a:lnTo>
                    <a:pt x="3436620" y="27431"/>
                  </a:lnTo>
                  <a:lnTo>
                    <a:pt x="3458210" y="33147"/>
                  </a:lnTo>
                  <a:lnTo>
                    <a:pt x="3481578" y="36449"/>
                  </a:lnTo>
                  <a:lnTo>
                    <a:pt x="3503168" y="38607"/>
                  </a:lnTo>
                  <a:lnTo>
                    <a:pt x="3522980" y="38607"/>
                  </a:lnTo>
                  <a:lnTo>
                    <a:pt x="3542792" y="38607"/>
                  </a:lnTo>
                  <a:lnTo>
                    <a:pt x="3542792" y="38607"/>
                  </a:lnTo>
                  <a:lnTo>
                    <a:pt x="3564763" y="37464"/>
                  </a:lnTo>
                  <a:lnTo>
                    <a:pt x="3587369" y="33908"/>
                  </a:lnTo>
                  <a:lnTo>
                    <a:pt x="3607181" y="29591"/>
                  </a:lnTo>
                  <a:lnTo>
                    <a:pt x="3622675" y="24130"/>
                  </a:lnTo>
                  <a:lnTo>
                    <a:pt x="3633470" y="20955"/>
                  </a:lnTo>
                  <a:lnTo>
                    <a:pt x="3639947" y="2527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258813" y="21781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/>
          <p:nvPr/>
        </p:nvSpPr>
        <p:spPr>
          <a:xfrm>
            <a:off x="2454020" y="2411729"/>
            <a:ext cx="1026160" cy="49530"/>
          </a:xfrm>
          <a:custGeom>
            <a:avLst/>
            <a:gdLst/>
            <a:ahLst/>
            <a:cxnLst/>
            <a:rect l="l" t="t" r="r" b="b"/>
            <a:pathLst>
              <a:path w="1026160" h="49530">
                <a:moveTo>
                  <a:pt x="0" y="4318"/>
                </a:moveTo>
                <a:lnTo>
                  <a:pt x="15493" y="18414"/>
                </a:lnTo>
                <a:lnTo>
                  <a:pt x="29464" y="30606"/>
                </a:lnTo>
                <a:lnTo>
                  <a:pt x="46101" y="40386"/>
                </a:lnTo>
                <a:lnTo>
                  <a:pt x="64770" y="46862"/>
                </a:lnTo>
                <a:lnTo>
                  <a:pt x="81406" y="49021"/>
                </a:lnTo>
                <a:lnTo>
                  <a:pt x="100837" y="46862"/>
                </a:lnTo>
                <a:lnTo>
                  <a:pt x="121666" y="42163"/>
                </a:lnTo>
                <a:lnTo>
                  <a:pt x="141097" y="36830"/>
                </a:lnTo>
                <a:lnTo>
                  <a:pt x="159893" y="31368"/>
                </a:lnTo>
                <a:lnTo>
                  <a:pt x="179578" y="25907"/>
                </a:lnTo>
                <a:lnTo>
                  <a:pt x="203708" y="19431"/>
                </a:lnTo>
                <a:lnTo>
                  <a:pt x="226441" y="14096"/>
                </a:lnTo>
                <a:lnTo>
                  <a:pt x="246253" y="10794"/>
                </a:lnTo>
                <a:lnTo>
                  <a:pt x="266065" y="7619"/>
                </a:lnTo>
                <a:lnTo>
                  <a:pt x="288036" y="3301"/>
                </a:lnTo>
                <a:lnTo>
                  <a:pt x="311023" y="0"/>
                </a:lnTo>
                <a:lnTo>
                  <a:pt x="335153" y="0"/>
                </a:lnTo>
                <a:lnTo>
                  <a:pt x="359283" y="0"/>
                </a:lnTo>
                <a:lnTo>
                  <a:pt x="383031" y="2158"/>
                </a:lnTo>
                <a:lnTo>
                  <a:pt x="405003" y="6476"/>
                </a:lnTo>
                <a:lnTo>
                  <a:pt x="425196" y="10794"/>
                </a:lnTo>
                <a:lnTo>
                  <a:pt x="444627" y="15112"/>
                </a:lnTo>
                <a:lnTo>
                  <a:pt x="462280" y="18414"/>
                </a:lnTo>
                <a:lnTo>
                  <a:pt x="478409" y="19431"/>
                </a:lnTo>
                <a:lnTo>
                  <a:pt x="496062" y="19431"/>
                </a:lnTo>
                <a:lnTo>
                  <a:pt x="513334" y="19431"/>
                </a:lnTo>
                <a:lnTo>
                  <a:pt x="533146" y="19431"/>
                </a:lnTo>
                <a:lnTo>
                  <a:pt x="550799" y="19431"/>
                </a:lnTo>
                <a:lnTo>
                  <a:pt x="570230" y="17271"/>
                </a:lnTo>
                <a:lnTo>
                  <a:pt x="593598" y="15112"/>
                </a:lnTo>
                <a:lnTo>
                  <a:pt x="615188" y="11937"/>
                </a:lnTo>
                <a:lnTo>
                  <a:pt x="636143" y="9779"/>
                </a:lnTo>
                <a:lnTo>
                  <a:pt x="655955" y="9779"/>
                </a:lnTo>
                <a:lnTo>
                  <a:pt x="674624" y="9779"/>
                </a:lnTo>
                <a:lnTo>
                  <a:pt x="691896" y="10794"/>
                </a:lnTo>
                <a:lnTo>
                  <a:pt x="710692" y="11937"/>
                </a:lnTo>
                <a:lnTo>
                  <a:pt x="732536" y="12954"/>
                </a:lnTo>
                <a:lnTo>
                  <a:pt x="757809" y="15112"/>
                </a:lnTo>
                <a:lnTo>
                  <a:pt x="785114" y="17271"/>
                </a:lnTo>
                <a:lnTo>
                  <a:pt x="811021" y="21589"/>
                </a:lnTo>
                <a:lnTo>
                  <a:pt x="833374" y="25907"/>
                </a:lnTo>
                <a:lnTo>
                  <a:pt x="853948" y="30606"/>
                </a:lnTo>
                <a:lnTo>
                  <a:pt x="874776" y="34670"/>
                </a:lnTo>
                <a:lnTo>
                  <a:pt x="893571" y="36830"/>
                </a:lnTo>
                <a:lnTo>
                  <a:pt x="915416" y="36830"/>
                </a:lnTo>
                <a:lnTo>
                  <a:pt x="939545" y="38226"/>
                </a:lnTo>
                <a:lnTo>
                  <a:pt x="962659" y="39243"/>
                </a:lnTo>
                <a:lnTo>
                  <a:pt x="984250" y="41148"/>
                </a:lnTo>
                <a:lnTo>
                  <a:pt x="1002919" y="42163"/>
                </a:lnTo>
                <a:lnTo>
                  <a:pt x="1002919" y="42163"/>
                </a:lnTo>
                <a:lnTo>
                  <a:pt x="1014857" y="41148"/>
                </a:lnTo>
                <a:lnTo>
                  <a:pt x="1022731" y="39243"/>
                </a:lnTo>
                <a:lnTo>
                  <a:pt x="1025652" y="32385"/>
                </a:lnTo>
              </a:path>
              <a:path w="1026160" h="49530">
                <a:moveTo>
                  <a:pt x="1011555" y="27050"/>
                </a:moveTo>
                <a:lnTo>
                  <a:pt x="1009777" y="3467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714369" y="2634233"/>
            <a:ext cx="1036955" cy="389255"/>
          </a:xfrm>
          <a:custGeom>
            <a:avLst/>
            <a:gdLst/>
            <a:ahLst/>
            <a:cxnLst/>
            <a:rect l="l" t="t" r="r" b="b"/>
            <a:pathLst>
              <a:path w="1036954" h="389255">
                <a:moveTo>
                  <a:pt x="0" y="326897"/>
                </a:moveTo>
                <a:lnTo>
                  <a:pt x="8635" y="335533"/>
                </a:lnTo>
                <a:lnTo>
                  <a:pt x="20827" y="344550"/>
                </a:lnTo>
                <a:lnTo>
                  <a:pt x="37083" y="356362"/>
                </a:lnTo>
                <a:lnTo>
                  <a:pt x="55752" y="368300"/>
                </a:lnTo>
                <a:lnTo>
                  <a:pt x="76707" y="376935"/>
                </a:lnTo>
                <a:lnTo>
                  <a:pt x="98297" y="382396"/>
                </a:lnTo>
                <a:lnTo>
                  <a:pt x="120268" y="385571"/>
                </a:lnTo>
                <a:lnTo>
                  <a:pt x="141096" y="386714"/>
                </a:lnTo>
                <a:lnTo>
                  <a:pt x="160908" y="387731"/>
                </a:lnTo>
                <a:lnTo>
                  <a:pt x="181482" y="388873"/>
                </a:lnTo>
                <a:lnTo>
                  <a:pt x="202310" y="388873"/>
                </a:lnTo>
                <a:lnTo>
                  <a:pt x="223265" y="385571"/>
                </a:lnTo>
                <a:lnTo>
                  <a:pt x="241934" y="379094"/>
                </a:lnTo>
                <a:lnTo>
                  <a:pt x="259587" y="371601"/>
                </a:lnTo>
                <a:lnTo>
                  <a:pt x="275716" y="363981"/>
                </a:lnTo>
                <a:lnTo>
                  <a:pt x="289051" y="355345"/>
                </a:lnTo>
                <a:lnTo>
                  <a:pt x="299846" y="344550"/>
                </a:lnTo>
                <a:lnTo>
                  <a:pt x="310641" y="336676"/>
                </a:lnTo>
                <a:lnTo>
                  <a:pt x="310641" y="336676"/>
                </a:lnTo>
                <a:lnTo>
                  <a:pt x="322579" y="326897"/>
                </a:lnTo>
                <a:lnTo>
                  <a:pt x="339089" y="315087"/>
                </a:lnTo>
                <a:lnTo>
                  <a:pt x="355726" y="299846"/>
                </a:lnTo>
                <a:lnTo>
                  <a:pt x="371220" y="283337"/>
                </a:lnTo>
                <a:lnTo>
                  <a:pt x="385190" y="270382"/>
                </a:lnTo>
                <a:lnTo>
                  <a:pt x="399668" y="258444"/>
                </a:lnTo>
                <a:lnTo>
                  <a:pt x="411479" y="245490"/>
                </a:lnTo>
                <a:lnTo>
                  <a:pt x="422275" y="232537"/>
                </a:lnTo>
                <a:lnTo>
                  <a:pt x="434466" y="219582"/>
                </a:lnTo>
                <a:lnTo>
                  <a:pt x="448944" y="204469"/>
                </a:lnTo>
                <a:lnTo>
                  <a:pt x="466216" y="185800"/>
                </a:lnTo>
                <a:lnTo>
                  <a:pt x="483869" y="166369"/>
                </a:lnTo>
                <a:lnTo>
                  <a:pt x="503681" y="144398"/>
                </a:lnTo>
                <a:lnTo>
                  <a:pt x="521969" y="123825"/>
                </a:lnTo>
                <a:lnTo>
                  <a:pt x="540765" y="106171"/>
                </a:lnTo>
                <a:lnTo>
                  <a:pt x="558418" y="92201"/>
                </a:lnTo>
                <a:lnTo>
                  <a:pt x="573531" y="81406"/>
                </a:lnTo>
                <a:lnTo>
                  <a:pt x="590041" y="70612"/>
                </a:lnTo>
                <a:lnTo>
                  <a:pt x="608456" y="61975"/>
                </a:lnTo>
                <a:lnTo>
                  <a:pt x="627126" y="52958"/>
                </a:lnTo>
                <a:lnTo>
                  <a:pt x="645794" y="45338"/>
                </a:lnTo>
                <a:lnTo>
                  <a:pt x="663447" y="37845"/>
                </a:lnTo>
                <a:lnTo>
                  <a:pt x="680719" y="30606"/>
                </a:lnTo>
                <a:lnTo>
                  <a:pt x="697356" y="24129"/>
                </a:lnTo>
                <a:lnTo>
                  <a:pt x="716026" y="17271"/>
                </a:lnTo>
                <a:lnTo>
                  <a:pt x="740917" y="13334"/>
                </a:lnTo>
                <a:lnTo>
                  <a:pt x="768222" y="8635"/>
                </a:lnTo>
                <a:lnTo>
                  <a:pt x="799210" y="4698"/>
                </a:lnTo>
                <a:lnTo>
                  <a:pt x="827658" y="1142"/>
                </a:lnTo>
                <a:lnTo>
                  <a:pt x="850391" y="0"/>
                </a:lnTo>
                <a:lnTo>
                  <a:pt x="872616" y="0"/>
                </a:lnTo>
                <a:lnTo>
                  <a:pt x="896365" y="0"/>
                </a:lnTo>
                <a:lnTo>
                  <a:pt x="925956" y="1142"/>
                </a:lnTo>
                <a:lnTo>
                  <a:pt x="959103" y="2158"/>
                </a:lnTo>
                <a:lnTo>
                  <a:pt x="989710" y="3301"/>
                </a:lnTo>
                <a:lnTo>
                  <a:pt x="1015872" y="4698"/>
                </a:lnTo>
                <a:lnTo>
                  <a:pt x="1036446" y="6857"/>
                </a:lnTo>
              </a:path>
              <a:path w="1036954" h="389255">
                <a:moveTo>
                  <a:pt x="517651" y="146557"/>
                </a:moveTo>
                <a:lnTo>
                  <a:pt x="517651" y="146557"/>
                </a:lnTo>
                <a:lnTo>
                  <a:pt x="525271" y="143637"/>
                </a:lnTo>
                <a:lnTo>
                  <a:pt x="534288" y="138937"/>
                </a:lnTo>
                <a:lnTo>
                  <a:pt x="546100" y="134619"/>
                </a:lnTo>
                <a:lnTo>
                  <a:pt x="561593" y="129285"/>
                </a:lnTo>
                <a:lnTo>
                  <a:pt x="577850" y="124967"/>
                </a:lnTo>
                <a:lnTo>
                  <a:pt x="597661" y="121665"/>
                </a:lnTo>
                <a:lnTo>
                  <a:pt x="617346" y="120650"/>
                </a:lnTo>
                <a:lnTo>
                  <a:pt x="636904" y="120650"/>
                </a:lnTo>
                <a:lnTo>
                  <a:pt x="656589" y="120650"/>
                </a:lnTo>
                <a:lnTo>
                  <a:pt x="675385" y="121665"/>
                </a:lnTo>
                <a:lnTo>
                  <a:pt x="692657" y="123825"/>
                </a:lnTo>
                <a:lnTo>
                  <a:pt x="710310" y="128142"/>
                </a:lnTo>
                <a:lnTo>
                  <a:pt x="727963" y="134619"/>
                </a:lnTo>
                <a:lnTo>
                  <a:pt x="745616" y="141477"/>
                </a:lnTo>
                <a:lnTo>
                  <a:pt x="762126" y="147573"/>
                </a:lnTo>
                <a:lnTo>
                  <a:pt x="778382" y="154431"/>
                </a:lnTo>
                <a:lnTo>
                  <a:pt x="793495" y="160908"/>
                </a:lnTo>
                <a:lnTo>
                  <a:pt x="810005" y="167385"/>
                </a:lnTo>
                <a:lnTo>
                  <a:pt x="824102" y="173862"/>
                </a:lnTo>
                <a:lnTo>
                  <a:pt x="824102" y="173862"/>
                </a:lnTo>
                <a:lnTo>
                  <a:pt x="839469" y="180339"/>
                </a:lnTo>
                <a:lnTo>
                  <a:pt x="856106" y="185800"/>
                </a:lnTo>
                <a:lnTo>
                  <a:pt x="874776" y="192277"/>
                </a:lnTo>
                <a:lnTo>
                  <a:pt x="892047" y="196595"/>
                </a:lnTo>
                <a:lnTo>
                  <a:pt x="909701" y="200913"/>
                </a:lnTo>
                <a:lnTo>
                  <a:pt x="925956" y="206247"/>
                </a:lnTo>
                <a:lnTo>
                  <a:pt x="944626" y="212089"/>
                </a:lnTo>
                <a:lnTo>
                  <a:pt x="964438" y="216026"/>
                </a:lnTo>
                <a:lnTo>
                  <a:pt x="981709" y="219582"/>
                </a:lnTo>
                <a:lnTo>
                  <a:pt x="996188" y="220725"/>
                </a:lnTo>
                <a:lnTo>
                  <a:pt x="1007998" y="2195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124833" y="2462529"/>
            <a:ext cx="511175" cy="15875"/>
          </a:xfrm>
          <a:custGeom>
            <a:avLst/>
            <a:gdLst/>
            <a:ahLst/>
            <a:cxnLst/>
            <a:rect l="l" t="t" r="r" b="b"/>
            <a:pathLst>
              <a:path w="511175" h="15875">
                <a:moveTo>
                  <a:pt x="8889" y="10794"/>
                </a:moveTo>
                <a:lnTo>
                  <a:pt x="0" y="8636"/>
                </a:lnTo>
                <a:lnTo>
                  <a:pt x="19684" y="4699"/>
                </a:lnTo>
                <a:lnTo>
                  <a:pt x="38480" y="2158"/>
                </a:lnTo>
                <a:lnTo>
                  <a:pt x="58927" y="0"/>
                </a:lnTo>
                <a:lnTo>
                  <a:pt x="84200" y="0"/>
                </a:lnTo>
                <a:lnTo>
                  <a:pt x="107187" y="3556"/>
                </a:lnTo>
                <a:lnTo>
                  <a:pt x="128142" y="5714"/>
                </a:lnTo>
                <a:lnTo>
                  <a:pt x="150113" y="5714"/>
                </a:lnTo>
                <a:lnTo>
                  <a:pt x="176402" y="5714"/>
                </a:lnTo>
                <a:lnTo>
                  <a:pt x="203707" y="4699"/>
                </a:lnTo>
                <a:lnTo>
                  <a:pt x="228853" y="4699"/>
                </a:lnTo>
                <a:lnTo>
                  <a:pt x="254762" y="5714"/>
                </a:lnTo>
                <a:lnTo>
                  <a:pt x="282193" y="7619"/>
                </a:lnTo>
                <a:lnTo>
                  <a:pt x="308863" y="7619"/>
                </a:lnTo>
                <a:lnTo>
                  <a:pt x="331850" y="7619"/>
                </a:lnTo>
                <a:lnTo>
                  <a:pt x="354583" y="9779"/>
                </a:lnTo>
                <a:lnTo>
                  <a:pt x="377570" y="13335"/>
                </a:lnTo>
                <a:lnTo>
                  <a:pt x="398525" y="15493"/>
                </a:lnTo>
                <a:lnTo>
                  <a:pt x="421513" y="15493"/>
                </a:lnTo>
                <a:lnTo>
                  <a:pt x="445642" y="15493"/>
                </a:lnTo>
                <a:lnTo>
                  <a:pt x="468249" y="15493"/>
                </a:lnTo>
                <a:lnTo>
                  <a:pt x="485901" y="10794"/>
                </a:lnTo>
                <a:lnTo>
                  <a:pt x="498220" y="8636"/>
                </a:lnTo>
                <a:lnTo>
                  <a:pt x="511175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20284" y="2435478"/>
            <a:ext cx="593725" cy="27305"/>
          </a:xfrm>
          <a:custGeom>
            <a:avLst/>
            <a:gdLst/>
            <a:ahLst/>
            <a:cxnLst/>
            <a:rect l="l" t="t" r="r" b="b"/>
            <a:pathLst>
              <a:path w="593725" h="27305">
                <a:moveTo>
                  <a:pt x="100456" y="9778"/>
                </a:moveTo>
                <a:lnTo>
                  <a:pt x="100456" y="9778"/>
                </a:lnTo>
                <a:lnTo>
                  <a:pt x="40386" y="0"/>
                </a:lnTo>
                <a:lnTo>
                  <a:pt x="21589" y="0"/>
                </a:lnTo>
                <a:lnTo>
                  <a:pt x="21589" y="0"/>
                </a:lnTo>
                <a:lnTo>
                  <a:pt x="0" y="6857"/>
                </a:lnTo>
                <a:lnTo>
                  <a:pt x="12953" y="7619"/>
                </a:lnTo>
                <a:lnTo>
                  <a:pt x="29210" y="8636"/>
                </a:lnTo>
                <a:lnTo>
                  <a:pt x="52197" y="9778"/>
                </a:lnTo>
                <a:lnTo>
                  <a:pt x="74167" y="9778"/>
                </a:lnTo>
                <a:lnTo>
                  <a:pt x="97154" y="13081"/>
                </a:lnTo>
                <a:lnTo>
                  <a:pt x="120268" y="15493"/>
                </a:lnTo>
                <a:lnTo>
                  <a:pt x="145034" y="13081"/>
                </a:lnTo>
                <a:lnTo>
                  <a:pt x="171323" y="11937"/>
                </a:lnTo>
                <a:lnTo>
                  <a:pt x="196976" y="11937"/>
                </a:lnTo>
                <a:lnTo>
                  <a:pt x="224281" y="11937"/>
                </a:lnTo>
                <a:lnTo>
                  <a:pt x="257048" y="11937"/>
                </a:lnTo>
                <a:lnTo>
                  <a:pt x="289813" y="10921"/>
                </a:lnTo>
                <a:lnTo>
                  <a:pt x="319277" y="10921"/>
                </a:lnTo>
                <a:lnTo>
                  <a:pt x="349885" y="13081"/>
                </a:lnTo>
                <a:lnTo>
                  <a:pt x="380873" y="14477"/>
                </a:lnTo>
                <a:lnTo>
                  <a:pt x="410463" y="16637"/>
                </a:lnTo>
                <a:lnTo>
                  <a:pt x="436752" y="17399"/>
                </a:lnTo>
                <a:lnTo>
                  <a:pt x="459359" y="17399"/>
                </a:lnTo>
                <a:lnTo>
                  <a:pt x="482726" y="19557"/>
                </a:lnTo>
                <a:lnTo>
                  <a:pt x="504316" y="19557"/>
                </a:lnTo>
                <a:lnTo>
                  <a:pt x="524128" y="20574"/>
                </a:lnTo>
                <a:lnTo>
                  <a:pt x="539623" y="24130"/>
                </a:lnTo>
                <a:lnTo>
                  <a:pt x="552576" y="27050"/>
                </a:lnTo>
                <a:lnTo>
                  <a:pt x="565912" y="27050"/>
                </a:lnTo>
                <a:lnTo>
                  <a:pt x="577850" y="27050"/>
                </a:lnTo>
                <a:lnTo>
                  <a:pt x="593343" y="2705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56427" y="2407411"/>
            <a:ext cx="796290" cy="31750"/>
          </a:xfrm>
          <a:custGeom>
            <a:avLst/>
            <a:gdLst/>
            <a:ahLst/>
            <a:cxnLst/>
            <a:rect l="l" t="t" r="r" b="b"/>
            <a:pathLst>
              <a:path w="796290" h="31750">
                <a:moveTo>
                  <a:pt x="0" y="28067"/>
                </a:moveTo>
                <a:lnTo>
                  <a:pt x="10795" y="31368"/>
                </a:lnTo>
                <a:lnTo>
                  <a:pt x="33909" y="30225"/>
                </a:lnTo>
                <a:lnTo>
                  <a:pt x="69087" y="23749"/>
                </a:lnTo>
                <a:lnTo>
                  <a:pt x="106172" y="15112"/>
                </a:lnTo>
                <a:lnTo>
                  <a:pt x="144780" y="9779"/>
                </a:lnTo>
                <a:lnTo>
                  <a:pt x="187198" y="6476"/>
                </a:lnTo>
                <a:lnTo>
                  <a:pt x="238760" y="4318"/>
                </a:lnTo>
                <a:lnTo>
                  <a:pt x="292353" y="1143"/>
                </a:lnTo>
                <a:lnTo>
                  <a:pt x="344932" y="0"/>
                </a:lnTo>
                <a:lnTo>
                  <a:pt x="399669" y="0"/>
                </a:lnTo>
                <a:lnTo>
                  <a:pt x="460121" y="2159"/>
                </a:lnTo>
                <a:lnTo>
                  <a:pt x="518795" y="4318"/>
                </a:lnTo>
                <a:lnTo>
                  <a:pt x="570611" y="6476"/>
                </a:lnTo>
                <a:lnTo>
                  <a:pt x="621792" y="7619"/>
                </a:lnTo>
                <a:lnTo>
                  <a:pt x="673607" y="10794"/>
                </a:lnTo>
                <a:lnTo>
                  <a:pt x="719327" y="18414"/>
                </a:lnTo>
                <a:lnTo>
                  <a:pt x="757808" y="22732"/>
                </a:lnTo>
                <a:lnTo>
                  <a:pt x="796036" y="205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915531" y="23736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220825" y="1473199"/>
            <a:ext cx="1737360" cy="7131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70" dirty="0">
                <a:latin typeface="Arial Black"/>
                <a:cs typeface="Arial Black"/>
              </a:rPr>
              <a:t>Naja</a:t>
            </a:r>
            <a:r>
              <a:rPr sz="1500" spc="-140" dirty="0">
                <a:latin typeface="Arial Black"/>
                <a:cs typeface="Arial Black"/>
              </a:rPr>
              <a:t> </a:t>
            </a:r>
            <a:r>
              <a:rPr sz="1500" spc="-145" dirty="0">
                <a:latin typeface="Arial Black"/>
                <a:cs typeface="Arial Black"/>
              </a:rPr>
              <a:t>(Cobra)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u="heavy" spc="-165" dirty="0">
                <a:uFill>
                  <a:solidFill>
                    <a:srgbClr val="00AF50"/>
                  </a:solidFill>
                </a:uFill>
                <a:latin typeface="Arial Black"/>
                <a:cs typeface="Arial Black"/>
              </a:rPr>
              <a:t>Bungaru</a:t>
            </a:r>
            <a:r>
              <a:rPr sz="1500" spc="-165" dirty="0">
                <a:latin typeface="Arial Black"/>
                <a:cs typeface="Arial Black"/>
              </a:rPr>
              <a:t>s</a:t>
            </a:r>
            <a:r>
              <a:rPr sz="1500" spc="-185" dirty="0">
                <a:latin typeface="Arial Black"/>
                <a:cs typeface="Arial Black"/>
              </a:rPr>
              <a:t> </a:t>
            </a:r>
            <a:r>
              <a:rPr sz="1500" spc="-170" dirty="0">
                <a:latin typeface="Arial Black"/>
                <a:cs typeface="Arial Black"/>
              </a:rPr>
              <a:t>(Krait)</a:t>
            </a:r>
            <a:endParaRPr sz="1500">
              <a:latin typeface="Arial Black"/>
              <a:cs typeface="Arial Black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spc="-155" dirty="0">
                <a:latin typeface="Arial Black"/>
                <a:cs typeface="Arial Black"/>
              </a:rPr>
              <a:t>Vipera</a:t>
            </a:r>
            <a:r>
              <a:rPr sz="1500" spc="-190" dirty="0">
                <a:latin typeface="Arial Black"/>
                <a:cs typeface="Arial Black"/>
              </a:rPr>
              <a:t> </a:t>
            </a:r>
            <a:r>
              <a:rPr sz="1500" spc="-140" dirty="0">
                <a:latin typeface="Arial Black"/>
                <a:cs typeface="Arial Black"/>
              </a:rPr>
              <a:t>(Viper).</a:t>
            </a:r>
            <a:endParaRPr sz="1500">
              <a:latin typeface="Arial Black"/>
              <a:cs typeface="Arial Black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13103" y="774134"/>
            <a:ext cx="1960880" cy="616585"/>
            <a:chOff x="1213103" y="774134"/>
            <a:chExt cx="1960880" cy="616585"/>
          </a:xfrm>
        </p:grpSpPr>
        <p:sp>
          <p:nvSpPr>
            <p:cNvPr id="6" name="object 6"/>
            <p:cNvSpPr/>
            <p:nvPr/>
          </p:nvSpPr>
          <p:spPr>
            <a:xfrm>
              <a:off x="1234422" y="774134"/>
              <a:ext cx="1939325" cy="5860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02663" y="792479"/>
              <a:ext cx="1399794" cy="5981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82880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749552" y="475488"/>
                  </a:lnTo>
                  <a:lnTo>
                    <a:pt x="1828800" y="396239"/>
                  </a:lnTo>
                  <a:lnTo>
                    <a:pt x="182880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96722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17675" y="787907"/>
              <a:ext cx="1828800" cy="475615"/>
            </a:xfrm>
            <a:custGeom>
              <a:avLst/>
              <a:gdLst/>
              <a:ahLst/>
              <a:cxnLst/>
              <a:rect l="l" t="t" r="r" b="b"/>
              <a:pathLst>
                <a:path w="1828800" h="475615">
                  <a:moveTo>
                    <a:pt x="1749552" y="475488"/>
                  </a:moveTo>
                  <a:lnTo>
                    <a:pt x="1765427" y="412114"/>
                  </a:lnTo>
                  <a:lnTo>
                    <a:pt x="1828800" y="396239"/>
                  </a:lnTo>
                  <a:lnTo>
                    <a:pt x="174955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828800" y="0"/>
                  </a:lnTo>
                  <a:lnTo>
                    <a:pt x="182880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502791" y="252221"/>
            <a:ext cx="1144270" cy="88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660000"/>
                </a:solidFill>
                <a:latin typeface="Arial"/>
                <a:cs typeface="Arial"/>
              </a:rPr>
              <a:t>Reptiles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"/>
              <a:cs typeface="Arial"/>
            </a:endParaRPr>
          </a:p>
          <a:p>
            <a:pPr marL="124460">
              <a:lnSpc>
                <a:spcPct val="100000"/>
              </a:lnSpc>
              <a:spcBef>
                <a:spcPts val="5"/>
              </a:spcBef>
            </a:pP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Examples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01823" y="2877311"/>
            <a:ext cx="2983992" cy="1871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443728" y="2877311"/>
            <a:ext cx="3483864" cy="18714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36466" y="1230502"/>
            <a:ext cx="125730" cy="339090"/>
          </a:xfrm>
          <a:custGeom>
            <a:avLst/>
            <a:gdLst/>
            <a:ahLst/>
            <a:cxnLst/>
            <a:rect l="l" t="t" r="r" b="b"/>
            <a:pathLst>
              <a:path w="125729" h="339090">
                <a:moveTo>
                  <a:pt x="116967" y="69469"/>
                </a:moveTo>
                <a:lnTo>
                  <a:pt x="122428" y="57912"/>
                </a:lnTo>
                <a:lnTo>
                  <a:pt x="125603" y="42418"/>
                </a:lnTo>
                <a:lnTo>
                  <a:pt x="123444" y="27305"/>
                </a:lnTo>
                <a:lnTo>
                  <a:pt x="99313" y="2159"/>
                </a:lnTo>
                <a:lnTo>
                  <a:pt x="81025" y="0"/>
                </a:lnTo>
                <a:lnTo>
                  <a:pt x="64516" y="4572"/>
                </a:lnTo>
                <a:lnTo>
                  <a:pt x="20574" y="43561"/>
                </a:lnTo>
                <a:lnTo>
                  <a:pt x="10795" y="62992"/>
                </a:lnTo>
                <a:lnTo>
                  <a:pt x="10795" y="62992"/>
                </a:lnTo>
                <a:lnTo>
                  <a:pt x="0" y="133476"/>
                </a:lnTo>
                <a:lnTo>
                  <a:pt x="0" y="133476"/>
                </a:lnTo>
                <a:lnTo>
                  <a:pt x="762" y="154432"/>
                </a:lnTo>
                <a:lnTo>
                  <a:pt x="6477" y="172720"/>
                </a:lnTo>
                <a:lnTo>
                  <a:pt x="15112" y="183515"/>
                </a:lnTo>
                <a:lnTo>
                  <a:pt x="30225" y="185674"/>
                </a:lnTo>
                <a:lnTo>
                  <a:pt x="50037" y="178562"/>
                </a:lnTo>
                <a:lnTo>
                  <a:pt x="68834" y="164084"/>
                </a:lnTo>
                <a:lnTo>
                  <a:pt x="83185" y="146431"/>
                </a:lnTo>
                <a:lnTo>
                  <a:pt x="92837" y="130301"/>
                </a:lnTo>
                <a:lnTo>
                  <a:pt x="101473" y="114046"/>
                </a:lnTo>
                <a:lnTo>
                  <a:pt x="106934" y="95376"/>
                </a:lnTo>
                <a:lnTo>
                  <a:pt x="112649" y="76962"/>
                </a:lnTo>
                <a:lnTo>
                  <a:pt x="118110" y="59690"/>
                </a:lnTo>
                <a:lnTo>
                  <a:pt x="122428" y="42418"/>
                </a:lnTo>
                <a:lnTo>
                  <a:pt x="125603" y="34925"/>
                </a:lnTo>
                <a:lnTo>
                  <a:pt x="125603" y="60833"/>
                </a:lnTo>
                <a:lnTo>
                  <a:pt x="124587" y="88137"/>
                </a:lnTo>
                <a:lnTo>
                  <a:pt x="122428" y="116205"/>
                </a:lnTo>
                <a:lnTo>
                  <a:pt x="119125" y="140335"/>
                </a:lnTo>
                <a:lnTo>
                  <a:pt x="115570" y="166243"/>
                </a:lnTo>
                <a:lnTo>
                  <a:pt x="111633" y="192150"/>
                </a:lnTo>
                <a:lnTo>
                  <a:pt x="108331" y="214122"/>
                </a:lnTo>
                <a:lnTo>
                  <a:pt x="106934" y="233553"/>
                </a:lnTo>
                <a:lnTo>
                  <a:pt x="106934" y="250825"/>
                </a:lnTo>
                <a:lnTo>
                  <a:pt x="108331" y="269240"/>
                </a:lnTo>
                <a:lnTo>
                  <a:pt x="110490" y="289051"/>
                </a:lnTo>
                <a:lnTo>
                  <a:pt x="112649" y="307340"/>
                </a:lnTo>
                <a:lnTo>
                  <a:pt x="116967" y="323596"/>
                </a:lnTo>
                <a:lnTo>
                  <a:pt x="121285" y="33870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57701" y="1278889"/>
            <a:ext cx="125222" cy="20447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4207002" y="1202562"/>
            <a:ext cx="151130" cy="290830"/>
            <a:chOff x="4207002" y="1202562"/>
            <a:chExt cx="151130" cy="290830"/>
          </a:xfrm>
        </p:grpSpPr>
        <p:sp>
          <p:nvSpPr>
            <p:cNvPr id="17" name="object 17"/>
            <p:cNvSpPr/>
            <p:nvPr/>
          </p:nvSpPr>
          <p:spPr>
            <a:xfrm>
              <a:off x="4234307" y="1212087"/>
              <a:ext cx="114300" cy="271780"/>
            </a:xfrm>
            <a:custGeom>
              <a:avLst/>
              <a:gdLst/>
              <a:ahLst/>
              <a:cxnLst/>
              <a:rect l="l" t="t" r="r" b="b"/>
              <a:pathLst>
                <a:path w="114300" h="271780">
                  <a:moveTo>
                    <a:pt x="114172" y="0"/>
                  </a:moveTo>
                  <a:lnTo>
                    <a:pt x="110616" y="17272"/>
                  </a:lnTo>
                  <a:lnTo>
                    <a:pt x="100837" y="35940"/>
                  </a:lnTo>
                  <a:lnTo>
                    <a:pt x="89662" y="58674"/>
                  </a:lnTo>
                  <a:lnTo>
                    <a:pt x="80009" y="82803"/>
                  </a:lnTo>
                  <a:lnTo>
                    <a:pt x="72389" y="101219"/>
                  </a:lnTo>
                  <a:lnTo>
                    <a:pt x="62356" y="117348"/>
                  </a:lnTo>
                  <a:lnTo>
                    <a:pt x="54737" y="132461"/>
                  </a:lnTo>
                  <a:lnTo>
                    <a:pt x="47243" y="150875"/>
                  </a:lnTo>
                  <a:lnTo>
                    <a:pt x="38607" y="171703"/>
                  </a:lnTo>
                  <a:lnTo>
                    <a:pt x="30606" y="192277"/>
                  </a:lnTo>
                  <a:lnTo>
                    <a:pt x="24129" y="210565"/>
                  </a:lnTo>
                  <a:lnTo>
                    <a:pt x="24129" y="210565"/>
                  </a:lnTo>
                  <a:lnTo>
                    <a:pt x="0" y="27178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07002" y="1287271"/>
              <a:ext cx="121920" cy="149225"/>
            </a:xfrm>
            <a:custGeom>
              <a:avLst/>
              <a:gdLst/>
              <a:ahLst/>
              <a:cxnLst/>
              <a:rect l="l" t="t" r="r" b="b"/>
              <a:pathLst>
                <a:path w="121920" h="1492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  <a:path w="121920" h="149225">
                  <a:moveTo>
                    <a:pt x="121665" y="148716"/>
                  </a:moveTo>
                  <a:lnTo>
                    <a:pt x="121665" y="148716"/>
                  </a:lnTo>
                  <a:lnTo>
                    <a:pt x="121665" y="14871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4438141" y="1097279"/>
            <a:ext cx="217170" cy="562610"/>
          </a:xfrm>
          <a:custGeom>
            <a:avLst/>
            <a:gdLst/>
            <a:ahLst/>
            <a:cxnLst/>
            <a:rect l="l" t="t" r="r" b="b"/>
            <a:pathLst>
              <a:path w="217170" h="562610">
                <a:moveTo>
                  <a:pt x="166243" y="184277"/>
                </a:moveTo>
                <a:lnTo>
                  <a:pt x="160909" y="178943"/>
                </a:lnTo>
                <a:lnTo>
                  <a:pt x="150113" y="177800"/>
                </a:lnTo>
                <a:lnTo>
                  <a:pt x="134620" y="180340"/>
                </a:lnTo>
                <a:lnTo>
                  <a:pt x="118110" y="187579"/>
                </a:lnTo>
                <a:lnTo>
                  <a:pt x="101473" y="197612"/>
                </a:lnTo>
                <a:lnTo>
                  <a:pt x="88519" y="210185"/>
                </a:lnTo>
                <a:lnTo>
                  <a:pt x="81025" y="224663"/>
                </a:lnTo>
                <a:lnTo>
                  <a:pt x="81025" y="240792"/>
                </a:lnTo>
                <a:lnTo>
                  <a:pt x="87503" y="254889"/>
                </a:lnTo>
                <a:lnTo>
                  <a:pt x="98298" y="265684"/>
                </a:lnTo>
                <a:lnTo>
                  <a:pt x="113792" y="270002"/>
                </a:lnTo>
                <a:lnTo>
                  <a:pt x="131318" y="270002"/>
                </a:lnTo>
                <a:lnTo>
                  <a:pt x="148717" y="264541"/>
                </a:lnTo>
                <a:lnTo>
                  <a:pt x="161925" y="254889"/>
                </a:lnTo>
                <a:lnTo>
                  <a:pt x="170561" y="237617"/>
                </a:lnTo>
                <a:lnTo>
                  <a:pt x="176022" y="216027"/>
                </a:lnTo>
                <a:lnTo>
                  <a:pt x="177419" y="191135"/>
                </a:lnTo>
                <a:lnTo>
                  <a:pt x="176022" y="163068"/>
                </a:lnTo>
                <a:lnTo>
                  <a:pt x="174879" y="136398"/>
                </a:lnTo>
                <a:lnTo>
                  <a:pt x="174879" y="112649"/>
                </a:lnTo>
                <a:lnTo>
                  <a:pt x="174879" y="92837"/>
                </a:lnTo>
                <a:lnTo>
                  <a:pt x="177419" y="73406"/>
                </a:lnTo>
                <a:lnTo>
                  <a:pt x="181737" y="52832"/>
                </a:lnTo>
                <a:lnTo>
                  <a:pt x="187198" y="34544"/>
                </a:lnTo>
                <a:lnTo>
                  <a:pt x="193675" y="17272"/>
                </a:lnTo>
                <a:lnTo>
                  <a:pt x="200152" y="3937"/>
                </a:lnTo>
                <a:lnTo>
                  <a:pt x="205867" y="0"/>
                </a:lnTo>
                <a:lnTo>
                  <a:pt x="211328" y="11811"/>
                </a:lnTo>
                <a:lnTo>
                  <a:pt x="215646" y="35560"/>
                </a:lnTo>
                <a:lnTo>
                  <a:pt x="216662" y="64770"/>
                </a:lnTo>
                <a:lnTo>
                  <a:pt x="215646" y="97536"/>
                </a:lnTo>
                <a:lnTo>
                  <a:pt x="211962" y="129159"/>
                </a:lnTo>
                <a:lnTo>
                  <a:pt x="208025" y="157353"/>
                </a:lnTo>
                <a:lnTo>
                  <a:pt x="203327" y="181356"/>
                </a:lnTo>
                <a:lnTo>
                  <a:pt x="200152" y="203708"/>
                </a:lnTo>
                <a:lnTo>
                  <a:pt x="197993" y="227838"/>
                </a:lnTo>
                <a:lnTo>
                  <a:pt x="193675" y="254889"/>
                </a:lnTo>
                <a:lnTo>
                  <a:pt x="188213" y="281813"/>
                </a:lnTo>
                <a:lnTo>
                  <a:pt x="183642" y="309245"/>
                </a:lnTo>
                <a:lnTo>
                  <a:pt x="178562" y="336550"/>
                </a:lnTo>
                <a:lnTo>
                  <a:pt x="170561" y="364617"/>
                </a:lnTo>
                <a:lnTo>
                  <a:pt x="163068" y="391668"/>
                </a:lnTo>
                <a:lnTo>
                  <a:pt x="146558" y="441706"/>
                </a:lnTo>
                <a:lnTo>
                  <a:pt x="125984" y="488442"/>
                </a:lnTo>
                <a:lnTo>
                  <a:pt x="105156" y="524129"/>
                </a:lnTo>
                <a:lnTo>
                  <a:pt x="91821" y="538480"/>
                </a:lnTo>
                <a:lnTo>
                  <a:pt x="91821" y="538480"/>
                </a:lnTo>
                <a:lnTo>
                  <a:pt x="40640" y="562229"/>
                </a:lnTo>
                <a:lnTo>
                  <a:pt x="24130" y="559435"/>
                </a:lnTo>
                <a:lnTo>
                  <a:pt x="11175" y="549275"/>
                </a:lnTo>
                <a:lnTo>
                  <a:pt x="2159" y="530987"/>
                </a:lnTo>
                <a:lnTo>
                  <a:pt x="0" y="509016"/>
                </a:lnTo>
                <a:lnTo>
                  <a:pt x="3175" y="490601"/>
                </a:lnTo>
                <a:lnTo>
                  <a:pt x="12954" y="471932"/>
                </a:lnTo>
                <a:lnTo>
                  <a:pt x="25146" y="453517"/>
                </a:lnTo>
                <a:lnTo>
                  <a:pt x="38481" y="440563"/>
                </a:lnTo>
                <a:lnTo>
                  <a:pt x="52578" y="430911"/>
                </a:lnTo>
                <a:lnTo>
                  <a:pt x="65532" y="422275"/>
                </a:lnTo>
                <a:lnTo>
                  <a:pt x="77724" y="413639"/>
                </a:lnTo>
                <a:lnTo>
                  <a:pt x="89662" y="40246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810886" y="1007109"/>
            <a:ext cx="2472690" cy="1579880"/>
            <a:chOff x="4810886" y="1007109"/>
            <a:chExt cx="2472690" cy="1579880"/>
          </a:xfrm>
        </p:grpSpPr>
        <p:sp>
          <p:nvSpPr>
            <p:cNvPr id="21" name="object 21"/>
            <p:cNvSpPr/>
            <p:nvPr/>
          </p:nvSpPr>
          <p:spPr>
            <a:xfrm>
              <a:off x="4820411" y="1123187"/>
              <a:ext cx="140335" cy="339090"/>
            </a:xfrm>
            <a:custGeom>
              <a:avLst/>
              <a:gdLst/>
              <a:ahLst/>
              <a:cxnLst/>
              <a:rect l="l" t="t" r="r" b="b"/>
              <a:pathLst>
                <a:path w="140335" h="339090">
                  <a:moveTo>
                    <a:pt x="140080" y="6476"/>
                  </a:moveTo>
                  <a:lnTo>
                    <a:pt x="135382" y="0"/>
                  </a:lnTo>
                  <a:lnTo>
                    <a:pt x="122427" y="0"/>
                  </a:lnTo>
                  <a:lnTo>
                    <a:pt x="103759" y="6476"/>
                  </a:lnTo>
                  <a:lnTo>
                    <a:pt x="80645" y="18287"/>
                  </a:lnTo>
                  <a:lnTo>
                    <a:pt x="55879" y="36702"/>
                  </a:lnTo>
                  <a:lnTo>
                    <a:pt x="33527" y="56134"/>
                  </a:lnTo>
                  <a:lnTo>
                    <a:pt x="18414" y="73787"/>
                  </a:lnTo>
                  <a:lnTo>
                    <a:pt x="7238" y="93218"/>
                  </a:lnTo>
                  <a:lnTo>
                    <a:pt x="1142" y="117348"/>
                  </a:lnTo>
                  <a:lnTo>
                    <a:pt x="0" y="139319"/>
                  </a:lnTo>
                  <a:lnTo>
                    <a:pt x="6096" y="158369"/>
                  </a:lnTo>
                  <a:lnTo>
                    <a:pt x="18414" y="174878"/>
                  </a:lnTo>
                  <a:lnTo>
                    <a:pt x="32385" y="187578"/>
                  </a:lnTo>
                  <a:lnTo>
                    <a:pt x="50037" y="198755"/>
                  </a:lnTo>
                  <a:lnTo>
                    <a:pt x="69850" y="210565"/>
                  </a:lnTo>
                  <a:lnTo>
                    <a:pt x="88264" y="224662"/>
                  </a:lnTo>
                  <a:lnTo>
                    <a:pt x="103759" y="237616"/>
                  </a:lnTo>
                  <a:lnTo>
                    <a:pt x="112649" y="253111"/>
                  </a:lnTo>
                  <a:lnTo>
                    <a:pt x="113791" y="270383"/>
                  </a:lnTo>
                  <a:lnTo>
                    <a:pt x="105917" y="286893"/>
                  </a:lnTo>
                  <a:lnTo>
                    <a:pt x="91821" y="303149"/>
                  </a:lnTo>
                  <a:lnTo>
                    <a:pt x="19430" y="338709"/>
                  </a:lnTo>
                  <a:lnTo>
                    <a:pt x="10795" y="335534"/>
                  </a:lnTo>
                  <a:lnTo>
                    <a:pt x="11937" y="32143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977256" y="1269110"/>
              <a:ext cx="132841" cy="15989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995797" y="13241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054344" y="1205864"/>
              <a:ext cx="157987" cy="17881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235064" y="1208023"/>
              <a:ext cx="243332" cy="1666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48960" y="1007109"/>
              <a:ext cx="983488" cy="99466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13094" y="1878964"/>
              <a:ext cx="69468" cy="13246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531482" y="1564893"/>
              <a:ext cx="184150" cy="388620"/>
            </a:xfrm>
            <a:custGeom>
              <a:avLst/>
              <a:gdLst/>
              <a:ahLst/>
              <a:cxnLst/>
              <a:rect l="l" t="t" r="r" b="b"/>
              <a:pathLst>
                <a:path w="184150" h="388619">
                  <a:moveTo>
                    <a:pt x="86487" y="83819"/>
                  </a:moveTo>
                  <a:lnTo>
                    <a:pt x="87122" y="72008"/>
                  </a:lnTo>
                  <a:lnTo>
                    <a:pt x="89662" y="85978"/>
                  </a:lnTo>
                  <a:lnTo>
                    <a:pt x="92964" y="104393"/>
                  </a:lnTo>
                  <a:lnTo>
                    <a:pt x="97282" y="125221"/>
                  </a:lnTo>
                  <a:lnTo>
                    <a:pt x="99822" y="146938"/>
                  </a:lnTo>
                  <a:lnTo>
                    <a:pt x="99822" y="169544"/>
                  </a:lnTo>
                  <a:lnTo>
                    <a:pt x="99822" y="191134"/>
                  </a:lnTo>
                  <a:lnTo>
                    <a:pt x="99822" y="191134"/>
                  </a:lnTo>
                  <a:lnTo>
                    <a:pt x="81025" y="305307"/>
                  </a:lnTo>
                </a:path>
                <a:path w="184150" h="388619">
                  <a:moveTo>
                    <a:pt x="2921" y="167385"/>
                  </a:moveTo>
                  <a:lnTo>
                    <a:pt x="1143" y="148716"/>
                  </a:lnTo>
                  <a:lnTo>
                    <a:pt x="0" y="130301"/>
                  </a:lnTo>
                  <a:lnTo>
                    <a:pt x="0" y="110108"/>
                  </a:lnTo>
                  <a:lnTo>
                    <a:pt x="0" y="110108"/>
                  </a:lnTo>
                  <a:lnTo>
                    <a:pt x="2921" y="85978"/>
                  </a:lnTo>
                  <a:lnTo>
                    <a:pt x="10795" y="64388"/>
                  </a:lnTo>
                  <a:lnTo>
                    <a:pt x="26289" y="43560"/>
                  </a:lnTo>
                  <a:lnTo>
                    <a:pt x="42545" y="27304"/>
                  </a:lnTo>
                  <a:lnTo>
                    <a:pt x="58039" y="15493"/>
                  </a:lnTo>
                  <a:lnTo>
                    <a:pt x="74168" y="6857"/>
                  </a:lnTo>
                  <a:lnTo>
                    <a:pt x="92964" y="1015"/>
                  </a:lnTo>
                  <a:lnTo>
                    <a:pt x="113792" y="0"/>
                  </a:lnTo>
                  <a:lnTo>
                    <a:pt x="113792" y="0"/>
                  </a:lnTo>
                  <a:lnTo>
                    <a:pt x="136778" y="3175"/>
                  </a:lnTo>
                  <a:lnTo>
                    <a:pt x="155575" y="11937"/>
                  </a:lnTo>
                  <a:lnTo>
                    <a:pt x="169545" y="26288"/>
                  </a:lnTo>
                  <a:lnTo>
                    <a:pt x="179324" y="44576"/>
                  </a:lnTo>
                  <a:lnTo>
                    <a:pt x="184023" y="65150"/>
                  </a:lnTo>
                  <a:lnTo>
                    <a:pt x="182880" y="84962"/>
                  </a:lnTo>
                  <a:lnTo>
                    <a:pt x="178181" y="107695"/>
                  </a:lnTo>
                  <a:lnTo>
                    <a:pt x="171703" y="129539"/>
                  </a:lnTo>
                  <a:lnTo>
                    <a:pt x="164211" y="150875"/>
                  </a:lnTo>
                  <a:lnTo>
                    <a:pt x="109474" y="213105"/>
                  </a:lnTo>
                  <a:lnTo>
                    <a:pt x="109474" y="213105"/>
                  </a:lnTo>
                  <a:lnTo>
                    <a:pt x="123571" y="206628"/>
                  </a:lnTo>
                  <a:lnTo>
                    <a:pt x="136778" y="209930"/>
                  </a:lnTo>
                  <a:lnTo>
                    <a:pt x="152019" y="219963"/>
                  </a:lnTo>
                  <a:lnTo>
                    <a:pt x="166370" y="234695"/>
                  </a:lnTo>
                  <a:lnTo>
                    <a:pt x="175006" y="255269"/>
                  </a:lnTo>
                  <a:lnTo>
                    <a:pt x="178181" y="280415"/>
                  </a:lnTo>
                  <a:lnTo>
                    <a:pt x="175006" y="305307"/>
                  </a:lnTo>
                  <a:lnTo>
                    <a:pt x="165226" y="332612"/>
                  </a:lnTo>
                  <a:lnTo>
                    <a:pt x="152019" y="353186"/>
                  </a:lnTo>
                  <a:lnTo>
                    <a:pt x="136778" y="368299"/>
                  </a:lnTo>
                  <a:lnTo>
                    <a:pt x="120269" y="379094"/>
                  </a:lnTo>
                  <a:lnTo>
                    <a:pt x="101600" y="384809"/>
                  </a:lnTo>
                  <a:lnTo>
                    <a:pt x="81025" y="388111"/>
                  </a:lnTo>
                  <a:lnTo>
                    <a:pt x="81025" y="388111"/>
                  </a:lnTo>
                  <a:lnTo>
                    <a:pt x="17272" y="352043"/>
                  </a:lnTo>
                  <a:lnTo>
                    <a:pt x="18415" y="334771"/>
                  </a:lnTo>
                  <a:lnTo>
                    <a:pt x="27432" y="31965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761733" y="1721738"/>
              <a:ext cx="135000" cy="1731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933438" y="1707641"/>
              <a:ext cx="199770" cy="20370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524625" y="1982088"/>
              <a:ext cx="525145" cy="595630"/>
            </a:xfrm>
            <a:custGeom>
              <a:avLst/>
              <a:gdLst/>
              <a:ahLst/>
              <a:cxnLst/>
              <a:rect l="l" t="t" r="r" b="b"/>
              <a:pathLst>
                <a:path w="525145" h="595630">
                  <a:moveTo>
                    <a:pt x="118491" y="78105"/>
                  </a:moveTo>
                  <a:lnTo>
                    <a:pt x="139065" y="79248"/>
                  </a:lnTo>
                  <a:lnTo>
                    <a:pt x="162432" y="77089"/>
                  </a:lnTo>
                  <a:lnTo>
                    <a:pt x="188341" y="73152"/>
                  </a:lnTo>
                  <a:lnTo>
                    <a:pt x="236981" y="58674"/>
                  </a:lnTo>
                  <a:lnTo>
                    <a:pt x="287020" y="46101"/>
                  </a:lnTo>
                  <a:lnTo>
                    <a:pt x="315468" y="40386"/>
                  </a:lnTo>
                  <a:lnTo>
                    <a:pt x="341756" y="34925"/>
                  </a:lnTo>
                  <a:lnTo>
                    <a:pt x="364744" y="30607"/>
                  </a:lnTo>
                  <a:lnTo>
                    <a:pt x="388874" y="25908"/>
                  </a:lnTo>
                  <a:lnTo>
                    <a:pt x="411860" y="21971"/>
                  </a:lnTo>
                  <a:lnTo>
                    <a:pt x="434975" y="17272"/>
                  </a:lnTo>
                  <a:lnTo>
                    <a:pt x="461264" y="11937"/>
                  </a:lnTo>
                  <a:lnTo>
                    <a:pt x="486409" y="7620"/>
                  </a:lnTo>
                  <a:lnTo>
                    <a:pt x="509143" y="3302"/>
                  </a:lnTo>
                  <a:lnTo>
                    <a:pt x="524636" y="0"/>
                  </a:lnTo>
                </a:path>
                <a:path w="525145" h="595630">
                  <a:moveTo>
                    <a:pt x="87883" y="193421"/>
                  </a:moveTo>
                  <a:lnTo>
                    <a:pt x="87883" y="193421"/>
                  </a:lnTo>
                  <a:lnTo>
                    <a:pt x="51561" y="224662"/>
                  </a:lnTo>
                  <a:lnTo>
                    <a:pt x="39624" y="248793"/>
                  </a:lnTo>
                  <a:lnTo>
                    <a:pt x="29591" y="271780"/>
                  </a:lnTo>
                  <a:lnTo>
                    <a:pt x="20954" y="300609"/>
                  </a:lnTo>
                  <a:lnTo>
                    <a:pt x="12319" y="332359"/>
                  </a:lnTo>
                  <a:lnTo>
                    <a:pt x="6857" y="365125"/>
                  </a:lnTo>
                  <a:lnTo>
                    <a:pt x="3682" y="391033"/>
                  </a:lnTo>
                  <a:lnTo>
                    <a:pt x="1143" y="416179"/>
                  </a:lnTo>
                  <a:lnTo>
                    <a:pt x="0" y="439928"/>
                  </a:lnTo>
                  <a:lnTo>
                    <a:pt x="1143" y="463677"/>
                  </a:lnTo>
                  <a:lnTo>
                    <a:pt x="4699" y="505079"/>
                  </a:lnTo>
                  <a:lnTo>
                    <a:pt x="20954" y="548259"/>
                  </a:lnTo>
                  <a:lnTo>
                    <a:pt x="34290" y="568071"/>
                  </a:lnTo>
                  <a:lnTo>
                    <a:pt x="47244" y="582168"/>
                  </a:lnTo>
                  <a:lnTo>
                    <a:pt x="62738" y="591820"/>
                  </a:lnTo>
                  <a:lnTo>
                    <a:pt x="81025" y="595122"/>
                  </a:lnTo>
                  <a:lnTo>
                    <a:pt x="98678" y="591820"/>
                  </a:lnTo>
                  <a:lnTo>
                    <a:pt x="116331" y="582168"/>
                  </a:lnTo>
                  <a:lnTo>
                    <a:pt x="135000" y="564896"/>
                  </a:lnTo>
                </a:path>
                <a:path w="525145" h="595630">
                  <a:moveTo>
                    <a:pt x="272923" y="232664"/>
                  </a:moveTo>
                  <a:lnTo>
                    <a:pt x="270382" y="218567"/>
                  </a:lnTo>
                  <a:lnTo>
                    <a:pt x="262890" y="209550"/>
                  </a:lnTo>
                  <a:lnTo>
                    <a:pt x="250951" y="206375"/>
                  </a:lnTo>
                  <a:lnTo>
                    <a:pt x="235457" y="208787"/>
                  </a:lnTo>
                  <a:lnTo>
                    <a:pt x="220345" y="215265"/>
                  </a:lnTo>
                  <a:lnTo>
                    <a:pt x="220345" y="215265"/>
                  </a:lnTo>
                  <a:lnTo>
                    <a:pt x="185039" y="283337"/>
                  </a:lnTo>
                  <a:lnTo>
                    <a:pt x="187198" y="311785"/>
                  </a:lnTo>
                  <a:lnTo>
                    <a:pt x="197357" y="335534"/>
                  </a:lnTo>
                  <a:lnTo>
                    <a:pt x="210311" y="353949"/>
                  </a:lnTo>
                  <a:lnTo>
                    <a:pt x="224281" y="368300"/>
                  </a:lnTo>
                  <a:lnTo>
                    <a:pt x="237617" y="381254"/>
                  </a:lnTo>
                  <a:lnTo>
                    <a:pt x="248793" y="395351"/>
                  </a:lnTo>
                  <a:lnTo>
                    <a:pt x="253110" y="411480"/>
                  </a:lnTo>
                  <a:lnTo>
                    <a:pt x="249935" y="425958"/>
                  </a:lnTo>
                  <a:lnTo>
                    <a:pt x="240919" y="436753"/>
                  </a:lnTo>
                  <a:lnTo>
                    <a:pt x="225805" y="442087"/>
                  </a:lnTo>
                  <a:lnTo>
                    <a:pt x="205994" y="442087"/>
                  </a:lnTo>
                  <a:lnTo>
                    <a:pt x="190880" y="43561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826250" y="2193289"/>
              <a:ext cx="245491" cy="1731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100697" y="2029967"/>
              <a:ext cx="173355" cy="293370"/>
            </a:xfrm>
            <a:custGeom>
              <a:avLst/>
              <a:gdLst/>
              <a:ahLst/>
              <a:cxnLst/>
              <a:rect l="l" t="t" r="r" b="b"/>
              <a:pathLst>
                <a:path w="173354" h="293369">
                  <a:moveTo>
                    <a:pt x="90677" y="153035"/>
                  </a:moveTo>
                  <a:lnTo>
                    <a:pt x="83184" y="144399"/>
                  </a:lnTo>
                  <a:lnTo>
                    <a:pt x="70230" y="142239"/>
                  </a:lnTo>
                  <a:lnTo>
                    <a:pt x="70230" y="142239"/>
                  </a:lnTo>
                  <a:lnTo>
                    <a:pt x="0" y="225806"/>
                  </a:lnTo>
                  <a:lnTo>
                    <a:pt x="0" y="249936"/>
                  </a:lnTo>
                  <a:lnTo>
                    <a:pt x="7493" y="269367"/>
                  </a:lnTo>
                  <a:lnTo>
                    <a:pt x="22986" y="279019"/>
                  </a:lnTo>
                  <a:lnTo>
                    <a:pt x="40639" y="275844"/>
                  </a:lnTo>
                  <a:lnTo>
                    <a:pt x="57911" y="261366"/>
                  </a:lnTo>
                  <a:lnTo>
                    <a:pt x="73405" y="241300"/>
                  </a:lnTo>
                  <a:lnTo>
                    <a:pt x="85344" y="217169"/>
                  </a:lnTo>
                  <a:lnTo>
                    <a:pt x="93979" y="192278"/>
                  </a:lnTo>
                  <a:lnTo>
                    <a:pt x="98678" y="165988"/>
                  </a:lnTo>
                  <a:lnTo>
                    <a:pt x="101853" y="140081"/>
                  </a:lnTo>
                  <a:lnTo>
                    <a:pt x="102616" y="113792"/>
                  </a:lnTo>
                  <a:lnTo>
                    <a:pt x="101853" y="92582"/>
                  </a:lnTo>
                  <a:lnTo>
                    <a:pt x="98678" y="70612"/>
                  </a:lnTo>
                  <a:lnTo>
                    <a:pt x="93979" y="51181"/>
                  </a:lnTo>
                  <a:lnTo>
                    <a:pt x="93979" y="51181"/>
                  </a:lnTo>
                  <a:lnTo>
                    <a:pt x="79882" y="0"/>
                  </a:lnTo>
                  <a:lnTo>
                    <a:pt x="78867" y="25273"/>
                  </a:lnTo>
                  <a:lnTo>
                    <a:pt x="82042" y="47625"/>
                  </a:lnTo>
                  <a:lnTo>
                    <a:pt x="85344" y="71374"/>
                  </a:lnTo>
                  <a:lnTo>
                    <a:pt x="88519" y="97662"/>
                  </a:lnTo>
                  <a:lnTo>
                    <a:pt x="95376" y="145542"/>
                  </a:lnTo>
                  <a:lnTo>
                    <a:pt x="102616" y="186181"/>
                  </a:lnTo>
                  <a:lnTo>
                    <a:pt x="116204" y="227964"/>
                  </a:lnTo>
                  <a:lnTo>
                    <a:pt x="122681" y="246253"/>
                  </a:lnTo>
                  <a:lnTo>
                    <a:pt x="131445" y="263906"/>
                  </a:lnTo>
                  <a:lnTo>
                    <a:pt x="142494" y="280162"/>
                  </a:lnTo>
                  <a:lnTo>
                    <a:pt x="156591" y="290956"/>
                  </a:lnTo>
                  <a:lnTo>
                    <a:pt x="173100" y="29311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/>
          <p:nvPr/>
        </p:nvSpPr>
        <p:spPr>
          <a:xfrm>
            <a:off x="6542531" y="1238503"/>
            <a:ext cx="173482" cy="15011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5" name="object 35"/>
          <p:cNvGrpSpPr/>
          <p:nvPr/>
        </p:nvGrpSpPr>
        <p:grpSpPr>
          <a:xfrm>
            <a:off x="6854697" y="1141729"/>
            <a:ext cx="436245" cy="255904"/>
            <a:chOff x="6854697" y="1141729"/>
            <a:chExt cx="436245" cy="255904"/>
          </a:xfrm>
        </p:grpSpPr>
        <p:sp>
          <p:nvSpPr>
            <p:cNvPr id="36" name="object 36"/>
            <p:cNvSpPr/>
            <p:nvPr/>
          </p:nvSpPr>
          <p:spPr>
            <a:xfrm>
              <a:off x="6864222" y="1151254"/>
              <a:ext cx="158750" cy="236854"/>
            </a:xfrm>
            <a:custGeom>
              <a:avLst/>
              <a:gdLst/>
              <a:ahLst/>
              <a:cxnLst/>
              <a:rect l="l" t="t" r="r" b="b"/>
              <a:pathLst>
                <a:path w="158750" h="236855">
                  <a:moveTo>
                    <a:pt x="52450" y="0"/>
                  </a:moveTo>
                  <a:lnTo>
                    <a:pt x="51434" y="12954"/>
                  </a:lnTo>
                  <a:lnTo>
                    <a:pt x="45974" y="31623"/>
                  </a:lnTo>
                  <a:lnTo>
                    <a:pt x="37337" y="52197"/>
                  </a:lnTo>
                  <a:lnTo>
                    <a:pt x="28321" y="76327"/>
                  </a:lnTo>
                  <a:lnTo>
                    <a:pt x="20827" y="96774"/>
                  </a:lnTo>
                  <a:lnTo>
                    <a:pt x="13970" y="118491"/>
                  </a:lnTo>
                  <a:lnTo>
                    <a:pt x="8890" y="142240"/>
                  </a:lnTo>
                  <a:lnTo>
                    <a:pt x="5333" y="164211"/>
                  </a:lnTo>
                  <a:lnTo>
                    <a:pt x="4318" y="185801"/>
                  </a:lnTo>
                  <a:lnTo>
                    <a:pt x="5333" y="204470"/>
                  </a:lnTo>
                  <a:lnTo>
                    <a:pt x="5333" y="222885"/>
                  </a:lnTo>
                  <a:lnTo>
                    <a:pt x="4318" y="236855"/>
                  </a:lnTo>
                  <a:lnTo>
                    <a:pt x="0" y="230378"/>
                  </a:lnTo>
                </a:path>
                <a:path w="158750" h="236855">
                  <a:moveTo>
                    <a:pt x="39497" y="24892"/>
                  </a:moveTo>
                  <a:lnTo>
                    <a:pt x="38480" y="34925"/>
                  </a:lnTo>
                  <a:lnTo>
                    <a:pt x="40258" y="51435"/>
                  </a:lnTo>
                  <a:lnTo>
                    <a:pt x="42418" y="70866"/>
                  </a:lnTo>
                  <a:lnTo>
                    <a:pt x="47117" y="90678"/>
                  </a:lnTo>
                  <a:lnTo>
                    <a:pt x="54609" y="111252"/>
                  </a:lnTo>
                  <a:lnTo>
                    <a:pt x="68706" y="134620"/>
                  </a:lnTo>
                  <a:lnTo>
                    <a:pt x="82423" y="154432"/>
                  </a:lnTo>
                  <a:lnTo>
                    <a:pt x="94233" y="170688"/>
                  </a:lnTo>
                  <a:lnTo>
                    <a:pt x="94233" y="170688"/>
                  </a:lnTo>
                  <a:lnTo>
                    <a:pt x="106172" y="185801"/>
                  </a:lnTo>
                  <a:lnTo>
                    <a:pt x="118363" y="198755"/>
                  </a:lnTo>
                  <a:lnTo>
                    <a:pt x="129158" y="209550"/>
                  </a:lnTo>
                  <a:lnTo>
                    <a:pt x="139953" y="212725"/>
                  </a:lnTo>
                </a:path>
                <a:path w="158750" h="236855">
                  <a:moveTo>
                    <a:pt x="158750" y="11938"/>
                  </a:moveTo>
                  <a:lnTo>
                    <a:pt x="157606" y="28067"/>
                  </a:lnTo>
                  <a:lnTo>
                    <a:pt x="156591" y="44577"/>
                  </a:lnTo>
                  <a:lnTo>
                    <a:pt x="155448" y="64135"/>
                  </a:lnTo>
                  <a:lnTo>
                    <a:pt x="154431" y="84963"/>
                  </a:lnTo>
                  <a:lnTo>
                    <a:pt x="153288" y="106553"/>
                  </a:lnTo>
                  <a:lnTo>
                    <a:pt x="153288" y="130302"/>
                  </a:lnTo>
                  <a:lnTo>
                    <a:pt x="154431" y="154432"/>
                  </a:lnTo>
                  <a:lnTo>
                    <a:pt x="155448" y="179324"/>
                  </a:lnTo>
                  <a:lnTo>
                    <a:pt x="154431" y="20447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062723" y="1240662"/>
              <a:ext cx="108711" cy="12534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96327" y="1233550"/>
              <a:ext cx="94615" cy="142112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" name="object 39"/>
          <p:cNvGrpSpPr/>
          <p:nvPr/>
        </p:nvGrpSpPr>
        <p:grpSpPr>
          <a:xfrm>
            <a:off x="7386701" y="940434"/>
            <a:ext cx="648970" cy="438784"/>
            <a:chOff x="7386701" y="940434"/>
            <a:chExt cx="648970" cy="438784"/>
          </a:xfrm>
        </p:grpSpPr>
        <p:sp>
          <p:nvSpPr>
            <p:cNvPr id="40" name="object 40"/>
            <p:cNvSpPr/>
            <p:nvPr/>
          </p:nvSpPr>
          <p:spPr>
            <a:xfrm>
              <a:off x="7386701" y="940434"/>
              <a:ext cx="194437" cy="43853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621651" y="1224279"/>
              <a:ext cx="14604" cy="114300"/>
            </a:xfrm>
            <a:custGeom>
              <a:avLst/>
              <a:gdLst/>
              <a:ahLst/>
              <a:cxnLst/>
              <a:rect l="l" t="t" r="r" b="b"/>
              <a:pathLst>
                <a:path w="14604" h="114300">
                  <a:moveTo>
                    <a:pt x="13207" y="0"/>
                  </a:moveTo>
                  <a:lnTo>
                    <a:pt x="14350" y="19431"/>
                  </a:lnTo>
                  <a:lnTo>
                    <a:pt x="13207" y="37084"/>
                  </a:lnTo>
                  <a:lnTo>
                    <a:pt x="11049" y="57277"/>
                  </a:lnTo>
                  <a:lnTo>
                    <a:pt x="8890" y="77851"/>
                  </a:lnTo>
                  <a:lnTo>
                    <a:pt x="6730" y="95123"/>
                  </a:lnTo>
                  <a:lnTo>
                    <a:pt x="0" y="11379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653782" y="1167637"/>
              <a:ext cx="340995" cy="20485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35544" y="131546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382382" y="1868169"/>
            <a:ext cx="429895" cy="433070"/>
            <a:chOff x="7382382" y="1868169"/>
            <a:chExt cx="429895" cy="433070"/>
          </a:xfrm>
        </p:grpSpPr>
        <p:sp>
          <p:nvSpPr>
            <p:cNvPr id="45" name="object 45"/>
            <p:cNvSpPr/>
            <p:nvPr/>
          </p:nvSpPr>
          <p:spPr>
            <a:xfrm>
              <a:off x="7391907" y="1974595"/>
              <a:ext cx="71120" cy="286385"/>
            </a:xfrm>
            <a:custGeom>
              <a:avLst/>
              <a:gdLst/>
              <a:ahLst/>
              <a:cxnLst/>
              <a:rect l="l" t="t" r="r" b="b"/>
              <a:pathLst>
                <a:path w="71120" h="286385">
                  <a:moveTo>
                    <a:pt x="1143" y="0"/>
                  </a:moveTo>
                  <a:lnTo>
                    <a:pt x="1143" y="16128"/>
                  </a:lnTo>
                  <a:lnTo>
                    <a:pt x="1143" y="38100"/>
                  </a:lnTo>
                  <a:lnTo>
                    <a:pt x="1143" y="61848"/>
                  </a:lnTo>
                  <a:lnTo>
                    <a:pt x="0" y="84581"/>
                  </a:lnTo>
                  <a:lnTo>
                    <a:pt x="0" y="106552"/>
                  </a:lnTo>
                  <a:lnTo>
                    <a:pt x="1143" y="126745"/>
                  </a:lnTo>
                  <a:lnTo>
                    <a:pt x="2159" y="146430"/>
                  </a:lnTo>
                  <a:lnTo>
                    <a:pt x="2159" y="162686"/>
                  </a:lnTo>
                  <a:lnTo>
                    <a:pt x="2159" y="179958"/>
                  </a:lnTo>
                  <a:lnTo>
                    <a:pt x="2159" y="200913"/>
                  </a:lnTo>
                  <a:lnTo>
                    <a:pt x="3301" y="221360"/>
                  </a:lnTo>
                  <a:lnTo>
                    <a:pt x="4318" y="243331"/>
                  </a:lnTo>
                  <a:lnTo>
                    <a:pt x="4318" y="261746"/>
                  </a:lnTo>
                  <a:lnTo>
                    <a:pt x="5461" y="235711"/>
                  </a:lnTo>
                  <a:lnTo>
                    <a:pt x="5461" y="176021"/>
                  </a:lnTo>
                  <a:lnTo>
                    <a:pt x="9017" y="155194"/>
                  </a:lnTo>
                  <a:lnTo>
                    <a:pt x="18796" y="146430"/>
                  </a:lnTo>
                  <a:lnTo>
                    <a:pt x="18796" y="146430"/>
                  </a:lnTo>
                  <a:lnTo>
                    <a:pt x="32766" y="147954"/>
                  </a:lnTo>
                  <a:lnTo>
                    <a:pt x="48260" y="157352"/>
                  </a:lnTo>
                  <a:lnTo>
                    <a:pt x="60071" y="173862"/>
                  </a:lnTo>
                  <a:lnTo>
                    <a:pt x="68834" y="196595"/>
                  </a:lnTo>
                  <a:lnTo>
                    <a:pt x="70993" y="220344"/>
                  </a:lnTo>
                  <a:lnTo>
                    <a:pt x="70993" y="220344"/>
                  </a:lnTo>
                  <a:lnTo>
                    <a:pt x="19812" y="285876"/>
                  </a:lnTo>
                  <a:lnTo>
                    <a:pt x="1143" y="27825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495031" y="2028062"/>
              <a:ext cx="207391" cy="18821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631683" y="1877694"/>
              <a:ext cx="171450" cy="414020"/>
            </a:xfrm>
            <a:custGeom>
              <a:avLst/>
              <a:gdLst/>
              <a:ahLst/>
              <a:cxnLst/>
              <a:rect l="l" t="t" r="r" b="b"/>
              <a:pathLst>
                <a:path w="171450" h="414019">
                  <a:moveTo>
                    <a:pt x="0" y="0"/>
                  </a:moveTo>
                  <a:lnTo>
                    <a:pt x="12192" y="0"/>
                  </a:lnTo>
                  <a:lnTo>
                    <a:pt x="26289" y="3682"/>
                  </a:lnTo>
                  <a:lnTo>
                    <a:pt x="44576" y="7619"/>
                  </a:lnTo>
                  <a:lnTo>
                    <a:pt x="65913" y="16255"/>
                  </a:lnTo>
                  <a:lnTo>
                    <a:pt x="114808" y="46862"/>
                  </a:lnTo>
                  <a:lnTo>
                    <a:pt x="150114" y="86105"/>
                  </a:lnTo>
                  <a:lnTo>
                    <a:pt x="166370" y="125348"/>
                  </a:lnTo>
                  <a:lnTo>
                    <a:pt x="170942" y="167385"/>
                  </a:lnTo>
                  <a:lnTo>
                    <a:pt x="167386" y="191134"/>
                  </a:lnTo>
                  <a:lnTo>
                    <a:pt x="154432" y="240156"/>
                  </a:lnTo>
                  <a:lnTo>
                    <a:pt x="132461" y="285876"/>
                  </a:lnTo>
                  <a:lnTo>
                    <a:pt x="102997" y="332612"/>
                  </a:lnTo>
                  <a:lnTo>
                    <a:pt x="74549" y="374014"/>
                  </a:lnTo>
                  <a:lnTo>
                    <a:pt x="38481" y="413638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680959" y="22395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1526032" y="1712848"/>
            <a:ext cx="337185" cy="17780"/>
          </a:xfrm>
          <a:custGeom>
            <a:avLst/>
            <a:gdLst/>
            <a:ahLst/>
            <a:cxnLst/>
            <a:rect l="l" t="t" r="r" b="b"/>
            <a:pathLst>
              <a:path w="337185" h="17780">
                <a:moveTo>
                  <a:pt x="0" y="14097"/>
                </a:moveTo>
                <a:lnTo>
                  <a:pt x="14859" y="17272"/>
                </a:lnTo>
                <a:lnTo>
                  <a:pt x="31368" y="17272"/>
                </a:lnTo>
                <a:lnTo>
                  <a:pt x="53340" y="16255"/>
                </a:lnTo>
                <a:lnTo>
                  <a:pt x="75311" y="15112"/>
                </a:lnTo>
                <a:lnTo>
                  <a:pt x="95123" y="16255"/>
                </a:lnTo>
                <a:lnTo>
                  <a:pt x="111632" y="17272"/>
                </a:lnTo>
                <a:lnTo>
                  <a:pt x="127888" y="17272"/>
                </a:lnTo>
                <a:lnTo>
                  <a:pt x="146557" y="17272"/>
                </a:lnTo>
                <a:lnTo>
                  <a:pt x="146557" y="17272"/>
                </a:lnTo>
                <a:lnTo>
                  <a:pt x="166369" y="15112"/>
                </a:lnTo>
                <a:lnTo>
                  <a:pt x="185800" y="12953"/>
                </a:lnTo>
                <a:lnTo>
                  <a:pt x="205612" y="11557"/>
                </a:lnTo>
                <a:lnTo>
                  <a:pt x="224281" y="10413"/>
                </a:lnTo>
                <a:lnTo>
                  <a:pt x="242697" y="10413"/>
                </a:lnTo>
                <a:lnTo>
                  <a:pt x="259206" y="10413"/>
                </a:lnTo>
                <a:lnTo>
                  <a:pt x="276860" y="9778"/>
                </a:lnTo>
                <a:lnTo>
                  <a:pt x="294131" y="9778"/>
                </a:lnTo>
                <a:lnTo>
                  <a:pt x="309625" y="7620"/>
                </a:lnTo>
                <a:lnTo>
                  <a:pt x="320420" y="7620"/>
                </a:lnTo>
                <a:lnTo>
                  <a:pt x="331597" y="7620"/>
                </a:lnTo>
                <a:lnTo>
                  <a:pt x="33705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03502" y="2173350"/>
            <a:ext cx="532130" cy="17780"/>
          </a:xfrm>
          <a:custGeom>
            <a:avLst/>
            <a:gdLst/>
            <a:ahLst/>
            <a:cxnLst/>
            <a:rect l="l" t="t" r="r" b="b"/>
            <a:pathLst>
              <a:path w="532130" h="17780">
                <a:moveTo>
                  <a:pt x="0" y="9652"/>
                </a:moveTo>
                <a:lnTo>
                  <a:pt x="0" y="9652"/>
                </a:lnTo>
                <a:lnTo>
                  <a:pt x="9651" y="11811"/>
                </a:lnTo>
                <a:lnTo>
                  <a:pt x="25146" y="12954"/>
                </a:lnTo>
                <a:lnTo>
                  <a:pt x="44958" y="15112"/>
                </a:lnTo>
                <a:lnTo>
                  <a:pt x="65531" y="16129"/>
                </a:lnTo>
                <a:lnTo>
                  <a:pt x="87756" y="17525"/>
                </a:lnTo>
                <a:lnTo>
                  <a:pt x="107568" y="17525"/>
                </a:lnTo>
                <a:lnTo>
                  <a:pt x="128142" y="16129"/>
                </a:lnTo>
                <a:lnTo>
                  <a:pt x="148971" y="15112"/>
                </a:lnTo>
                <a:lnTo>
                  <a:pt x="169545" y="13970"/>
                </a:lnTo>
                <a:lnTo>
                  <a:pt x="188214" y="13970"/>
                </a:lnTo>
                <a:lnTo>
                  <a:pt x="207009" y="12954"/>
                </a:lnTo>
                <a:lnTo>
                  <a:pt x="224281" y="12954"/>
                </a:lnTo>
                <a:lnTo>
                  <a:pt x="242950" y="12954"/>
                </a:lnTo>
                <a:lnTo>
                  <a:pt x="263905" y="12954"/>
                </a:lnTo>
                <a:lnTo>
                  <a:pt x="285877" y="12954"/>
                </a:lnTo>
                <a:lnTo>
                  <a:pt x="308483" y="10795"/>
                </a:lnTo>
                <a:lnTo>
                  <a:pt x="330834" y="10795"/>
                </a:lnTo>
                <a:lnTo>
                  <a:pt x="352424" y="11811"/>
                </a:lnTo>
                <a:lnTo>
                  <a:pt x="372236" y="11811"/>
                </a:lnTo>
                <a:lnTo>
                  <a:pt x="389890" y="11811"/>
                </a:lnTo>
                <a:lnTo>
                  <a:pt x="406399" y="10795"/>
                </a:lnTo>
                <a:lnTo>
                  <a:pt x="422655" y="9652"/>
                </a:lnTo>
                <a:lnTo>
                  <a:pt x="438784" y="8636"/>
                </a:lnTo>
                <a:lnTo>
                  <a:pt x="456437" y="6477"/>
                </a:lnTo>
                <a:lnTo>
                  <a:pt x="474091" y="5334"/>
                </a:lnTo>
                <a:lnTo>
                  <a:pt x="491743" y="6477"/>
                </a:lnTo>
                <a:lnTo>
                  <a:pt x="507999" y="7493"/>
                </a:lnTo>
                <a:lnTo>
                  <a:pt x="520191" y="7493"/>
                </a:lnTo>
                <a:lnTo>
                  <a:pt x="53200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660000"/>
                </a:solidFill>
                <a:latin typeface="Arial"/>
                <a:cs typeface="Arial"/>
              </a:rPr>
              <a:t>Animal</a:t>
            </a:r>
            <a:r>
              <a:rPr sz="1800" b="1" spc="-6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Arial"/>
                <a:cs typeface="Arial"/>
              </a:rPr>
              <a:t>Kingdom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43265" y="725418"/>
            <a:ext cx="5783580" cy="1343660"/>
            <a:chOff x="1743265" y="725418"/>
            <a:chExt cx="5783580" cy="1343660"/>
          </a:xfrm>
        </p:grpSpPr>
        <p:sp>
          <p:nvSpPr>
            <p:cNvPr id="6" name="object 6"/>
            <p:cNvSpPr/>
            <p:nvPr/>
          </p:nvSpPr>
          <p:spPr>
            <a:xfrm>
              <a:off x="1764785" y="725418"/>
              <a:ext cx="5761494" cy="134341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8027" y="739139"/>
              <a:ext cx="5651500" cy="1228725"/>
            </a:xfrm>
            <a:custGeom>
              <a:avLst/>
              <a:gdLst/>
              <a:ahLst/>
              <a:cxnLst/>
              <a:rect l="l" t="t" r="r" b="b"/>
              <a:pathLst>
                <a:path w="5651500" h="1228725">
                  <a:moveTo>
                    <a:pt x="5650992" y="0"/>
                  </a:moveTo>
                  <a:lnTo>
                    <a:pt x="0" y="0"/>
                  </a:lnTo>
                  <a:lnTo>
                    <a:pt x="0" y="1228344"/>
                  </a:lnTo>
                  <a:lnTo>
                    <a:pt x="5446268" y="1228344"/>
                  </a:lnTo>
                  <a:lnTo>
                    <a:pt x="5650992" y="1023620"/>
                  </a:lnTo>
                  <a:lnTo>
                    <a:pt x="565099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194295" y="1762759"/>
              <a:ext cx="205104" cy="205104"/>
            </a:xfrm>
            <a:custGeom>
              <a:avLst/>
              <a:gdLst/>
              <a:ahLst/>
              <a:cxnLst/>
              <a:rect l="l" t="t" r="r" b="b"/>
              <a:pathLst>
                <a:path w="205104" h="205105">
                  <a:moveTo>
                    <a:pt x="204724" y="0"/>
                  </a:moveTo>
                  <a:lnTo>
                    <a:pt x="40894" y="40893"/>
                  </a:lnTo>
                  <a:lnTo>
                    <a:pt x="0" y="204724"/>
                  </a:lnTo>
                  <a:lnTo>
                    <a:pt x="204724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8027" y="739139"/>
              <a:ext cx="5651500" cy="1228725"/>
            </a:xfrm>
            <a:custGeom>
              <a:avLst/>
              <a:gdLst/>
              <a:ahLst/>
              <a:cxnLst/>
              <a:rect l="l" t="t" r="r" b="b"/>
              <a:pathLst>
                <a:path w="5651500" h="1228725">
                  <a:moveTo>
                    <a:pt x="5446268" y="1228344"/>
                  </a:moveTo>
                  <a:lnTo>
                    <a:pt x="5487162" y="1064514"/>
                  </a:lnTo>
                  <a:lnTo>
                    <a:pt x="5650992" y="1023620"/>
                  </a:lnTo>
                  <a:lnTo>
                    <a:pt x="5446268" y="1228344"/>
                  </a:lnTo>
                  <a:lnTo>
                    <a:pt x="0" y="1228344"/>
                  </a:lnTo>
                  <a:lnTo>
                    <a:pt x="0" y="0"/>
                  </a:lnTo>
                  <a:lnTo>
                    <a:pt x="5650992" y="0"/>
                  </a:lnTo>
                  <a:lnTo>
                    <a:pt x="5650992" y="102362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24733" y="967232"/>
            <a:ext cx="34956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85" dirty="0">
                <a:solidFill>
                  <a:srgbClr val="FFFFFF"/>
                </a:solidFill>
              </a:rPr>
              <a:t>CLASS</a:t>
            </a:r>
            <a:r>
              <a:rPr sz="3000" spc="-95" dirty="0">
                <a:solidFill>
                  <a:srgbClr val="FFFFFF"/>
                </a:solidFill>
              </a:rPr>
              <a:t> </a:t>
            </a:r>
            <a:r>
              <a:rPr sz="3000" spc="10" dirty="0">
                <a:solidFill>
                  <a:srgbClr val="FFFFFF"/>
                </a:solidFill>
              </a:rPr>
              <a:t>MAMMALIA</a:t>
            </a:r>
            <a:endParaRPr sz="3000"/>
          </a:p>
        </p:txBody>
      </p:sp>
      <p:sp>
        <p:nvSpPr>
          <p:cNvPr id="11" name="object 11"/>
          <p:cNvSpPr/>
          <p:nvPr/>
        </p:nvSpPr>
        <p:spPr>
          <a:xfrm>
            <a:off x="1856232" y="2097023"/>
            <a:ext cx="5196840" cy="29230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74647" y="792479"/>
              <a:ext cx="22806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6884034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Habit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Hair-clad</a:t>
            </a:r>
            <a:r>
              <a:rPr sz="1500" b="1" spc="-5" dirty="0">
                <a:latin typeface="Arial"/>
                <a:cs typeface="Arial"/>
              </a:rPr>
              <a:t>, </a:t>
            </a:r>
            <a:r>
              <a:rPr sz="1500" b="1" spc="-40" dirty="0">
                <a:latin typeface="Arial"/>
                <a:cs typeface="Arial"/>
              </a:rPr>
              <a:t>terrestrial,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air breathing</a:t>
            </a:r>
            <a:r>
              <a:rPr sz="1500" b="1" spc="-20" dirty="0">
                <a:latin typeface="Arial"/>
                <a:cs typeface="Arial"/>
              </a:rPr>
              <a:t>, </a:t>
            </a:r>
            <a:r>
              <a:rPr sz="1500" b="1" spc="5" dirty="0">
                <a:latin typeface="Arial"/>
                <a:cs typeface="Arial"/>
              </a:rPr>
              <a:t>warm </a:t>
            </a:r>
            <a:r>
              <a:rPr sz="1500" b="1" spc="-45" dirty="0">
                <a:latin typeface="Arial"/>
                <a:cs typeface="Arial"/>
              </a:rPr>
              <a:t>blooded,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viviparous</a:t>
            </a:r>
            <a:r>
              <a:rPr sz="1500" b="1" spc="-45" dirty="0">
                <a:latin typeface="Arial"/>
                <a:cs typeface="Arial"/>
              </a:rPr>
              <a:t>,</a:t>
            </a:r>
            <a:r>
              <a:rPr sz="1500" b="1" spc="-22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tetrapod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40" dirty="0">
                <a:latin typeface="Arial"/>
                <a:cs typeface="Arial"/>
              </a:rPr>
              <a:t>vertebrates.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They </a:t>
            </a:r>
            <a:r>
              <a:rPr sz="1500" b="1" spc="-80" dirty="0">
                <a:latin typeface="Arial"/>
                <a:cs typeface="Arial"/>
              </a:rPr>
              <a:t>occur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45" dirty="0">
                <a:latin typeface="Arial"/>
                <a:cs typeface="Arial"/>
              </a:rPr>
              <a:t>all </a:t>
            </a:r>
            <a:r>
              <a:rPr sz="1500" b="1" spc="-60" dirty="0">
                <a:latin typeface="Arial"/>
                <a:cs typeface="Arial"/>
              </a:rPr>
              <a:t>sorts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35" dirty="0">
                <a:latin typeface="Arial"/>
                <a:cs typeface="Arial"/>
              </a:rPr>
              <a:t>habitats </a:t>
            </a:r>
            <a:r>
              <a:rPr sz="1500" b="1" spc="-25" dirty="0">
                <a:latin typeface="Arial"/>
                <a:cs typeface="Arial"/>
              </a:rPr>
              <a:t>from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polar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regions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55" dirty="0">
                <a:latin typeface="Arial"/>
                <a:cs typeface="Arial"/>
              </a:rPr>
              <a:t>tropics</a:t>
            </a:r>
            <a:r>
              <a:rPr sz="1500" b="1" spc="55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including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densest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forests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driest</a:t>
            </a:r>
            <a:r>
              <a:rPr sz="1500" b="1" spc="-1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deserts</a:t>
            </a:r>
            <a:r>
              <a:rPr sz="1500" b="1" spc="-4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Mammals </a:t>
            </a:r>
            <a:r>
              <a:rPr sz="1500" b="1" spc="-30" dirty="0">
                <a:latin typeface="Arial"/>
                <a:cs typeface="Arial"/>
              </a:rPr>
              <a:t>show </a:t>
            </a:r>
            <a:r>
              <a:rPr sz="1500" b="1" spc="-20" dirty="0">
                <a:latin typeface="Arial"/>
                <a:cs typeface="Arial"/>
              </a:rPr>
              <a:t>great </a:t>
            </a:r>
            <a:r>
              <a:rPr sz="1500" b="1" spc="-50" dirty="0">
                <a:latin typeface="Arial"/>
                <a:cs typeface="Arial"/>
              </a:rPr>
              <a:t>diversity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45" dirty="0">
                <a:latin typeface="Arial"/>
                <a:cs typeface="Arial"/>
              </a:rPr>
              <a:t>habits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-100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include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latin typeface="Arial"/>
                <a:cs typeface="Arial"/>
              </a:rPr>
              <a:t>Burrowing </a:t>
            </a:r>
            <a:r>
              <a:rPr sz="1500" b="1" spc="-70" dirty="0">
                <a:latin typeface="Arial"/>
                <a:cs typeface="Arial"/>
              </a:rPr>
              <a:t>&amp;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running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latin typeface="Arial"/>
                <a:cs typeface="Arial"/>
              </a:rPr>
              <a:t>Climbing </a:t>
            </a:r>
            <a:r>
              <a:rPr sz="1500" b="1" spc="-70" dirty="0">
                <a:latin typeface="Arial"/>
                <a:cs typeface="Arial"/>
              </a:rPr>
              <a:t>&amp;</a:t>
            </a:r>
            <a:r>
              <a:rPr sz="1500" b="1" spc="-2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flying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latin typeface="Arial"/>
                <a:cs typeface="Arial"/>
              </a:rPr>
              <a:t>Swimming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885944" y="2627374"/>
            <a:ext cx="4093463" cy="24414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01216" y="1652016"/>
            <a:ext cx="748030" cy="59055"/>
          </a:xfrm>
          <a:custGeom>
            <a:avLst/>
            <a:gdLst/>
            <a:ahLst/>
            <a:cxnLst/>
            <a:rect l="l" t="t" r="r" b="b"/>
            <a:pathLst>
              <a:path w="748030" h="59055">
                <a:moveTo>
                  <a:pt x="0" y="1016"/>
                </a:moveTo>
                <a:lnTo>
                  <a:pt x="0" y="1016"/>
                </a:lnTo>
                <a:lnTo>
                  <a:pt x="18796" y="12954"/>
                </a:lnTo>
                <a:lnTo>
                  <a:pt x="33909" y="24003"/>
                </a:lnTo>
                <a:lnTo>
                  <a:pt x="51561" y="33782"/>
                </a:lnTo>
                <a:lnTo>
                  <a:pt x="68834" y="42418"/>
                </a:lnTo>
                <a:lnTo>
                  <a:pt x="90042" y="48513"/>
                </a:lnTo>
                <a:lnTo>
                  <a:pt x="108458" y="53212"/>
                </a:lnTo>
                <a:lnTo>
                  <a:pt x="127127" y="56134"/>
                </a:lnTo>
                <a:lnTo>
                  <a:pt x="145796" y="58674"/>
                </a:lnTo>
                <a:lnTo>
                  <a:pt x="163195" y="57531"/>
                </a:lnTo>
                <a:lnTo>
                  <a:pt x="180721" y="53975"/>
                </a:lnTo>
                <a:lnTo>
                  <a:pt x="199135" y="48513"/>
                </a:lnTo>
                <a:lnTo>
                  <a:pt x="221488" y="41402"/>
                </a:lnTo>
                <a:lnTo>
                  <a:pt x="241934" y="31623"/>
                </a:lnTo>
                <a:lnTo>
                  <a:pt x="263906" y="21590"/>
                </a:lnTo>
                <a:lnTo>
                  <a:pt x="284860" y="12954"/>
                </a:lnTo>
                <a:lnTo>
                  <a:pt x="304672" y="6477"/>
                </a:lnTo>
                <a:lnTo>
                  <a:pt x="323341" y="3175"/>
                </a:lnTo>
                <a:lnTo>
                  <a:pt x="341757" y="1016"/>
                </a:lnTo>
                <a:lnTo>
                  <a:pt x="359283" y="0"/>
                </a:lnTo>
                <a:lnTo>
                  <a:pt x="359283" y="0"/>
                </a:lnTo>
                <a:lnTo>
                  <a:pt x="376554" y="2159"/>
                </a:lnTo>
                <a:lnTo>
                  <a:pt x="394208" y="5715"/>
                </a:lnTo>
                <a:lnTo>
                  <a:pt x="411479" y="10795"/>
                </a:lnTo>
                <a:lnTo>
                  <a:pt x="428116" y="18287"/>
                </a:lnTo>
                <a:lnTo>
                  <a:pt x="443610" y="25146"/>
                </a:lnTo>
                <a:lnTo>
                  <a:pt x="458723" y="30225"/>
                </a:lnTo>
                <a:lnTo>
                  <a:pt x="476377" y="34925"/>
                </a:lnTo>
                <a:lnTo>
                  <a:pt x="495046" y="35560"/>
                </a:lnTo>
                <a:lnTo>
                  <a:pt x="515620" y="32766"/>
                </a:lnTo>
                <a:lnTo>
                  <a:pt x="537845" y="26924"/>
                </a:lnTo>
                <a:lnTo>
                  <a:pt x="559435" y="20447"/>
                </a:lnTo>
                <a:lnTo>
                  <a:pt x="579247" y="12954"/>
                </a:lnTo>
                <a:lnTo>
                  <a:pt x="598678" y="8636"/>
                </a:lnTo>
                <a:lnTo>
                  <a:pt x="618490" y="5715"/>
                </a:lnTo>
                <a:lnTo>
                  <a:pt x="637285" y="2159"/>
                </a:lnTo>
                <a:lnTo>
                  <a:pt x="653415" y="1016"/>
                </a:lnTo>
                <a:lnTo>
                  <a:pt x="670052" y="1016"/>
                </a:lnTo>
                <a:lnTo>
                  <a:pt x="686561" y="2159"/>
                </a:lnTo>
                <a:lnTo>
                  <a:pt x="704215" y="3175"/>
                </a:lnTo>
                <a:lnTo>
                  <a:pt x="721867" y="5715"/>
                </a:lnTo>
                <a:lnTo>
                  <a:pt x="737742" y="6477"/>
                </a:lnTo>
                <a:lnTo>
                  <a:pt x="747776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26666" y="1336039"/>
            <a:ext cx="237489" cy="129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1044" y="1639061"/>
            <a:ext cx="766445" cy="54610"/>
          </a:xfrm>
          <a:custGeom>
            <a:avLst/>
            <a:gdLst/>
            <a:ahLst/>
            <a:cxnLst/>
            <a:rect l="l" t="t" r="r" b="b"/>
            <a:pathLst>
              <a:path w="766445" h="54610">
                <a:moveTo>
                  <a:pt x="0" y="1015"/>
                </a:moveTo>
                <a:lnTo>
                  <a:pt x="10032" y="4317"/>
                </a:lnTo>
                <a:lnTo>
                  <a:pt x="26543" y="7492"/>
                </a:lnTo>
                <a:lnTo>
                  <a:pt x="45974" y="11811"/>
                </a:lnTo>
                <a:lnTo>
                  <a:pt x="64769" y="18669"/>
                </a:lnTo>
                <a:lnTo>
                  <a:pt x="82423" y="27304"/>
                </a:lnTo>
                <a:lnTo>
                  <a:pt x="97536" y="36957"/>
                </a:lnTo>
                <a:lnTo>
                  <a:pt x="113664" y="45720"/>
                </a:lnTo>
                <a:lnTo>
                  <a:pt x="129158" y="52197"/>
                </a:lnTo>
                <a:lnTo>
                  <a:pt x="145795" y="54356"/>
                </a:lnTo>
                <a:lnTo>
                  <a:pt x="161925" y="53212"/>
                </a:lnTo>
                <a:lnTo>
                  <a:pt x="179578" y="49657"/>
                </a:lnTo>
                <a:lnTo>
                  <a:pt x="200532" y="45720"/>
                </a:lnTo>
                <a:lnTo>
                  <a:pt x="223519" y="36957"/>
                </a:lnTo>
                <a:lnTo>
                  <a:pt x="246253" y="25908"/>
                </a:lnTo>
                <a:lnTo>
                  <a:pt x="265938" y="17525"/>
                </a:lnTo>
                <a:lnTo>
                  <a:pt x="282575" y="10795"/>
                </a:lnTo>
                <a:lnTo>
                  <a:pt x="298069" y="5334"/>
                </a:lnTo>
                <a:lnTo>
                  <a:pt x="314198" y="2159"/>
                </a:lnTo>
                <a:lnTo>
                  <a:pt x="334010" y="0"/>
                </a:lnTo>
                <a:lnTo>
                  <a:pt x="352806" y="0"/>
                </a:lnTo>
                <a:lnTo>
                  <a:pt x="373253" y="2159"/>
                </a:lnTo>
                <a:lnTo>
                  <a:pt x="395224" y="4317"/>
                </a:lnTo>
                <a:lnTo>
                  <a:pt x="395224" y="4317"/>
                </a:lnTo>
                <a:lnTo>
                  <a:pt x="416051" y="8636"/>
                </a:lnTo>
                <a:lnTo>
                  <a:pt x="440181" y="11811"/>
                </a:lnTo>
                <a:lnTo>
                  <a:pt x="464312" y="16128"/>
                </a:lnTo>
                <a:lnTo>
                  <a:pt x="488442" y="19431"/>
                </a:lnTo>
                <a:lnTo>
                  <a:pt x="511556" y="22606"/>
                </a:lnTo>
                <a:lnTo>
                  <a:pt x="530987" y="24764"/>
                </a:lnTo>
                <a:lnTo>
                  <a:pt x="548639" y="27304"/>
                </a:lnTo>
                <a:lnTo>
                  <a:pt x="565150" y="29463"/>
                </a:lnTo>
                <a:lnTo>
                  <a:pt x="584581" y="29463"/>
                </a:lnTo>
                <a:lnTo>
                  <a:pt x="605408" y="27304"/>
                </a:lnTo>
                <a:lnTo>
                  <a:pt x="628523" y="25908"/>
                </a:lnTo>
                <a:lnTo>
                  <a:pt x="652653" y="23749"/>
                </a:lnTo>
                <a:lnTo>
                  <a:pt x="677799" y="21589"/>
                </a:lnTo>
                <a:lnTo>
                  <a:pt x="700532" y="19431"/>
                </a:lnTo>
                <a:lnTo>
                  <a:pt x="720344" y="17525"/>
                </a:lnTo>
                <a:lnTo>
                  <a:pt x="735838" y="16128"/>
                </a:lnTo>
                <a:lnTo>
                  <a:pt x="749172" y="16128"/>
                </a:lnTo>
                <a:lnTo>
                  <a:pt x="759968" y="16128"/>
                </a:lnTo>
                <a:lnTo>
                  <a:pt x="766444" y="204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6921" y="1256664"/>
            <a:ext cx="260985" cy="186055"/>
          </a:xfrm>
          <a:custGeom>
            <a:avLst/>
            <a:gdLst/>
            <a:ahLst/>
            <a:cxnLst/>
            <a:rect l="l" t="t" r="r" b="b"/>
            <a:pathLst>
              <a:path w="260985" h="186055">
                <a:moveTo>
                  <a:pt x="0" y="181483"/>
                </a:moveTo>
                <a:lnTo>
                  <a:pt x="11175" y="185800"/>
                </a:lnTo>
                <a:lnTo>
                  <a:pt x="26288" y="184658"/>
                </a:lnTo>
                <a:lnTo>
                  <a:pt x="44576" y="178181"/>
                </a:lnTo>
                <a:lnTo>
                  <a:pt x="64388" y="165988"/>
                </a:lnTo>
                <a:lnTo>
                  <a:pt x="81025" y="151892"/>
                </a:lnTo>
                <a:lnTo>
                  <a:pt x="100456" y="133604"/>
                </a:lnTo>
                <a:lnTo>
                  <a:pt x="122808" y="115188"/>
                </a:lnTo>
                <a:lnTo>
                  <a:pt x="144399" y="97536"/>
                </a:lnTo>
                <a:lnTo>
                  <a:pt x="165226" y="81407"/>
                </a:lnTo>
                <a:lnTo>
                  <a:pt x="186054" y="63754"/>
                </a:lnTo>
                <a:lnTo>
                  <a:pt x="208025" y="47879"/>
                </a:lnTo>
                <a:lnTo>
                  <a:pt x="227456" y="34544"/>
                </a:lnTo>
                <a:lnTo>
                  <a:pt x="246252" y="21971"/>
                </a:lnTo>
                <a:lnTo>
                  <a:pt x="260603" y="11937"/>
                </a:lnTo>
                <a:lnTo>
                  <a:pt x="260603" y="11937"/>
                </a:lnTo>
                <a:lnTo>
                  <a:pt x="260603" y="11937"/>
                </a:lnTo>
              </a:path>
              <a:path w="260985" h="186055">
                <a:moveTo>
                  <a:pt x="260603" y="0"/>
                </a:moveTo>
                <a:lnTo>
                  <a:pt x="255904" y="9779"/>
                </a:lnTo>
                <a:lnTo>
                  <a:pt x="247268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75632" y="1637919"/>
            <a:ext cx="1143000" cy="66675"/>
          </a:xfrm>
          <a:custGeom>
            <a:avLst/>
            <a:gdLst/>
            <a:ahLst/>
            <a:cxnLst/>
            <a:rect l="l" t="t" r="r" b="b"/>
            <a:pathLst>
              <a:path w="1143000" h="66675">
                <a:moveTo>
                  <a:pt x="0" y="0"/>
                </a:moveTo>
                <a:lnTo>
                  <a:pt x="0" y="0"/>
                </a:lnTo>
                <a:lnTo>
                  <a:pt x="14477" y="9778"/>
                </a:lnTo>
                <a:lnTo>
                  <a:pt x="27431" y="16255"/>
                </a:lnTo>
                <a:lnTo>
                  <a:pt x="42925" y="23749"/>
                </a:lnTo>
                <a:lnTo>
                  <a:pt x="60197" y="33527"/>
                </a:lnTo>
                <a:lnTo>
                  <a:pt x="80009" y="41020"/>
                </a:lnTo>
                <a:lnTo>
                  <a:pt x="101980" y="45719"/>
                </a:lnTo>
                <a:lnTo>
                  <a:pt x="124587" y="44322"/>
                </a:lnTo>
                <a:lnTo>
                  <a:pt x="148716" y="41020"/>
                </a:lnTo>
                <a:lnTo>
                  <a:pt x="168528" y="37083"/>
                </a:lnTo>
                <a:lnTo>
                  <a:pt x="190500" y="30606"/>
                </a:lnTo>
                <a:lnTo>
                  <a:pt x="211327" y="22732"/>
                </a:lnTo>
                <a:lnTo>
                  <a:pt x="231139" y="19812"/>
                </a:lnTo>
                <a:lnTo>
                  <a:pt x="249554" y="18668"/>
                </a:lnTo>
                <a:lnTo>
                  <a:pt x="268223" y="19812"/>
                </a:lnTo>
                <a:lnTo>
                  <a:pt x="287019" y="23749"/>
                </a:lnTo>
                <a:lnTo>
                  <a:pt x="305307" y="30606"/>
                </a:lnTo>
                <a:lnTo>
                  <a:pt x="325119" y="38100"/>
                </a:lnTo>
                <a:lnTo>
                  <a:pt x="342772" y="46862"/>
                </a:lnTo>
                <a:lnTo>
                  <a:pt x="360044" y="51815"/>
                </a:lnTo>
                <a:lnTo>
                  <a:pt x="378713" y="55499"/>
                </a:lnTo>
                <a:lnTo>
                  <a:pt x="399668" y="56514"/>
                </a:lnTo>
                <a:lnTo>
                  <a:pt x="426973" y="55499"/>
                </a:lnTo>
                <a:lnTo>
                  <a:pt x="453263" y="51815"/>
                </a:lnTo>
                <a:lnTo>
                  <a:pt x="477392" y="49021"/>
                </a:lnTo>
                <a:lnTo>
                  <a:pt x="501522" y="44322"/>
                </a:lnTo>
                <a:lnTo>
                  <a:pt x="524509" y="42163"/>
                </a:lnTo>
                <a:lnTo>
                  <a:pt x="524509" y="42163"/>
                </a:lnTo>
                <a:lnTo>
                  <a:pt x="546100" y="43179"/>
                </a:lnTo>
                <a:lnTo>
                  <a:pt x="568070" y="47878"/>
                </a:lnTo>
                <a:lnTo>
                  <a:pt x="587501" y="51815"/>
                </a:lnTo>
                <a:lnTo>
                  <a:pt x="606297" y="57657"/>
                </a:lnTo>
                <a:lnTo>
                  <a:pt x="627506" y="62610"/>
                </a:lnTo>
                <a:lnTo>
                  <a:pt x="651255" y="66293"/>
                </a:lnTo>
                <a:lnTo>
                  <a:pt x="680846" y="66293"/>
                </a:lnTo>
                <a:lnTo>
                  <a:pt x="707135" y="62610"/>
                </a:lnTo>
                <a:lnTo>
                  <a:pt x="728979" y="59435"/>
                </a:lnTo>
                <a:lnTo>
                  <a:pt x="752093" y="54355"/>
                </a:lnTo>
                <a:lnTo>
                  <a:pt x="776223" y="47878"/>
                </a:lnTo>
                <a:lnTo>
                  <a:pt x="797051" y="42163"/>
                </a:lnTo>
                <a:lnTo>
                  <a:pt x="816482" y="40385"/>
                </a:lnTo>
                <a:lnTo>
                  <a:pt x="836294" y="39242"/>
                </a:lnTo>
                <a:lnTo>
                  <a:pt x="859408" y="40385"/>
                </a:lnTo>
                <a:lnTo>
                  <a:pt x="880237" y="43179"/>
                </a:lnTo>
                <a:lnTo>
                  <a:pt x="901826" y="47878"/>
                </a:lnTo>
                <a:lnTo>
                  <a:pt x="925194" y="51815"/>
                </a:lnTo>
                <a:lnTo>
                  <a:pt x="951483" y="55499"/>
                </a:lnTo>
                <a:lnTo>
                  <a:pt x="975232" y="57657"/>
                </a:lnTo>
                <a:lnTo>
                  <a:pt x="997203" y="57657"/>
                </a:lnTo>
                <a:lnTo>
                  <a:pt x="1018158" y="57657"/>
                </a:lnTo>
                <a:lnTo>
                  <a:pt x="1018158" y="57657"/>
                </a:lnTo>
                <a:lnTo>
                  <a:pt x="1041145" y="55499"/>
                </a:lnTo>
                <a:lnTo>
                  <a:pt x="1064259" y="53339"/>
                </a:lnTo>
                <a:lnTo>
                  <a:pt x="1086865" y="50800"/>
                </a:lnTo>
                <a:lnTo>
                  <a:pt x="1107820" y="47878"/>
                </a:lnTo>
                <a:lnTo>
                  <a:pt x="1126489" y="44322"/>
                </a:lnTo>
                <a:lnTo>
                  <a:pt x="1143000" y="4216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925946" y="1650872"/>
            <a:ext cx="880744" cy="52705"/>
          </a:xfrm>
          <a:custGeom>
            <a:avLst/>
            <a:gdLst/>
            <a:ahLst/>
            <a:cxnLst/>
            <a:rect l="l" t="t" r="r" b="b"/>
            <a:pathLst>
              <a:path w="880745" h="52705">
                <a:moveTo>
                  <a:pt x="53593" y="25146"/>
                </a:moveTo>
                <a:lnTo>
                  <a:pt x="38226" y="25146"/>
                </a:lnTo>
                <a:lnTo>
                  <a:pt x="38226" y="25146"/>
                </a:lnTo>
                <a:lnTo>
                  <a:pt x="0" y="32765"/>
                </a:lnTo>
                <a:lnTo>
                  <a:pt x="19812" y="42545"/>
                </a:lnTo>
                <a:lnTo>
                  <a:pt x="42544" y="44703"/>
                </a:lnTo>
                <a:lnTo>
                  <a:pt x="70865" y="45338"/>
                </a:lnTo>
                <a:lnTo>
                  <a:pt x="99313" y="45338"/>
                </a:lnTo>
                <a:lnTo>
                  <a:pt x="123443" y="45338"/>
                </a:lnTo>
                <a:lnTo>
                  <a:pt x="149098" y="45338"/>
                </a:lnTo>
                <a:lnTo>
                  <a:pt x="176402" y="44703"/>
                </a:lnTo>
                <a:lnTo>
                  <a:pt x="200151" y="43561"/>
                </a:lnTo>
                <a:lnTo>
                  <a:pt x="222123" y="42545"/>
                </a:lnTo>
                <a:lnTo>
                  <a:pt x="245110" y="42545"/>
                </a:lnTo>
                <a:lnTo>
                  <a:pt x="270382" y="41401"/>
                </a:lnTo>
                <a:lnTo>
                  <a:pt x="402843" y="41401"/>
                </a:lnTo>
                <a:lnTo>
                  <a:pt x="431291" y="40386"/>
                </a:lnTo>
                <a:lnTo>
                  <a:pt x="460755" y="38862"/>
                </a:lnTo>
                <a:lnTo>
                  <a:pt x="491743" y="38862"/>
                </a:lnTo>
                <a:lnTo>
                  <a:pt x="523113" y="40386"/>
                </a:lnTo>
                <a:lnTo>
                  <a:pt x="552576" y="40386"/>
                </a:lnTo>
                <a:lnTo>
                  <a:pt x="581025" y="41401"/>
                </a:lnTo>
                <a:lnTo>
                  <a:pt x="613028" y="41401"/>
                </a:lnTo>
                <a:lnTo>
                  <a:pt x="644778" y="42545"/>
                </a:lnTo>
                <a:lnTo>
                  <a:pt x="671068" y="42545"/>
                </a:lnTo>
                <a:lnTo>
                  <a:pt x="698373" y="44703"/>
                </a:lnTo>
                <a:lnTo>
                  <a:pt x="728979" y="45338"/>
                </a:lnTo>
                <a:lnTo>
                  <a:pt x="756411" y="46481"/>
                </a:lnTo>
                <a:lnTo>
                  <a:pt x="779399" y="47498"/>
                </a:lnTo>
                <a:lnTo>
                  <a:pt x="800226" y="49656"/>
                </a:lnTo>
                <a:lnTo>
                  <a:pt x="821181" y="52197"/>
                </a:lnTo>
                <a:lnTo>
                  <a:pt x="840612" y="52197"/>
                </a:lnTo>
                <a:lnTo>
                  <a:pt x="840612" y="52197"/>
                </a:lnTo>
                <a:lnTo>
                  <a:pt x="859281" y="51180"/>
                </a:lnTo>
                <a:lnTo>
                  <a:pt x="873759" y="48640"/>
                </a:lnTo>
                <a:lnTo>
                  <a:pt x="880236" y="41401"/>
                </a:lnTo>
              </a:path>
              <a:path w="880745" h="52705">
                <a:moveTo>
                  <a:pt x="864743" y="17652"/>
                </a:moveTo>
                <a:lnTo>
                  <a:pt x="849629" y="9778"/>
                </a:lnTo>
                <a:lnTo>
                  <a:pt x="83413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288532" y="1300987"/>
            <a:ext cx="360045" cy="117475"/>
          </a:xfrm>
          <a:custGeom>
            <a:avLst/>
            <a:gdLst/>
            <a:ahLst/>
            <a:cxnLst/>
            <a:rect l="l" t="t" r="r" b="b"/>
            <a:pathLst>
              <a:path w="360045" h="117475">
                <a:moveTo>
                  <a:pt x="0" y="116205"/>
                </a:moveTo>
                <a:lnTo>
                  <a:pt x="12953" y="117348"/>
                </a:lnTo>
                <a:lnTo>
                  <a:pt x="38100" y="110109"/>
                </a:lnTo>
                <a:lnTo>
                  <a:pt x="68706" y="101091"/>
                </a:lnTo>
                <a:lnTo>
                  <a:pt x="99313" y="93599"/>
                </a:lnTo>
                <a:lnTo>
                  <a:pt x="125602" y="84962"/>
                </a:lnTo>
                <a:lnTo>
                  <a:pt x="149732" y="75184"/>
                </a:lnTo>
                <a:lnTo>
                  <a:pt x="176021" y="67310"/>
                </a:lnTo>
                <a:lnTo>
                  <a:pt x="201167" y="59689"/>
                </a:lnTo>
                <a:lnTo>
                  <a:pt x="223138" y="52197"/>
                </a:lnTo>
                <a:lnTo>
                  <a:pt x="245871" y="44576"/>
                </a:lnTo>
                <a:lnTo>
                  <a:pt x="270256" y="39243"/>
                </a:lnTo>
                <a:lnTo>
                  <a:pt x="289687" y="32765"/>
                </a:lnTo>
                <a:lnTo>
                  <a:pt x="306323" y="26924"/>
                </a:lnTo>
                <a:lnTo>
                  <a:pt x="321437" y="21971"/>
                </a:lnTo>
                <a:lnTo>
                  <a:pt x="335788" y="15494"/>
                </a:lnTo>
                <a:lnTo>
                  <a:pt x="347725" y="7493"/>
                </a:lnTo>
                <a:lnTo>
                  <a:pt x="35991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29476" y="12750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072132" y="2111375"/>
            <a:ext cx="2386965" cy="48895"/>
          </a:xfrm>
          <a:custGeom>
            <a:avLst/>
            <a:gdLst/>
            <a:ahLst/>
            <a:cxnLst/>
            <a:rect l="l" t="t" r="r" b="b"/>
            <a:pathLst>
              <a:path w="2386965" h="48894">
                <a:moveTo>
                  <a:pt x="0" y="0"/>
                </a:moveTo>
                <a:lnTo>
                  <a:pt x="0" y="0"/>
                </a:lnTo>
                <a:lnTo>
                  <a:pt x="7619" y="6476"/>
                </a:lnTo>
                <a:lnTo>
                  <a:pt x="17272" y="8636"/>
                </a:lnTo>
                <a:lnTo>
                  <a:pt x="31750" y="10794"/>
                </a:lnTo>
                <a:lnTo>
                  <a:pt x="51562" y="12192"/>
                </a:lnTo>
                <a:lnTo>
                  <a:pt x="75565" y="12954"/>
                </a:lnTo>
                <a:lnTo>
                  <a:pt x="97281" y="12954"/>
                </a:lnTo>
                <a:lnTo>
                  <a:pt x="116967" y="12954"/>
                </a:lnTo>
                <a:lnTo>
                  <a:pt x="134619" y="12954"/>
                </a:lnTo>
                <a:lnTo>
                  <a:pt x="151256" y="12954"/>
                </a:lnTo>
                <a:lnTo>
                  <a:pt x="168529" y="12954"/>
                </a:lnTo>
                <a:lnTo>
                  <a:pt x="185038" y="12954"/>
                </a:lnTo>
                <a:lnTo>
                  <a:pt x="202311" y="13969"/>
                </a:lnTo>
                <a:lnTo>
                  <a:pt x="219963" y="13969"/>
                </a:lnTo>
                <a:lnTo>
                  <a:pt x="238379" y="15112"/>
                </a:lnTo>
                <a:lnTo>
                  <a:pt x="258191" y="16129"/>
                </a:lnTo>
                <a:lnTo>
                  <a:pt x="275844" y="17272"/>
                </a:lnTo>
                <a:lnTo>
                  <a:pt x="293369" y="17272"/>
                </a:lnTo>
                <a:lnTo>
                  <a:pt x="312800" y="17272"/>
                </a:lnTo>
                <a:lnTo>
                  <a:pt x="331597" y="17272"/>
                </a:lnTo>
                <a:lnTo>
                  <a:pt x="351409" y="17272"/>
                </a:lnTo>
                <a:lnTo>
                  <a:pt x="368681" y="17272"/>
                </a:lnTo>
                <a:lnTo>
                  <a:pt x="386334" y="17272"/>
                </a:lnTo>
                <a:lnTo>
                  <a:pt x="405003" y="17272"/>
                </a:lnTo>
                <a:lnTo>
                  <a:pt x="425957" y="17272"/>
                </a:lnTo>
                <a:lnTo>
                  <a:pt x="448944" y="17272"/>
                </a:lnTo>
                <a:lnTo>
                  <a:pt x="471678" y="18287"/>
                </a:lnTo>
                <a:lnTo>
                  <a:pt x="495045" y="19431"/>
                </a:lnTo>
                <a:lnTo>
                  <a:pt x="517651" y="19431"/>
                </a:lnTo>
                <a:lnTo>
                  <a:pt x="540766" y="19431"/>
                </a:lnTo>
                <a:lnTo>
                  <a:pt x="561594" y="18287"/>
                </a:lnTo>
                <a:lnTo>
                  <a:pt x="580390" y="18287"/>
                </a:lnTo>
                <a:lnTo>
                  <a:pt x="598678" y="18287"/>
                </a:lnTo>
                <a:lnTo>
                  <a:pt x="616331" y="17272"/>
                </a:lnTo>
                <a:lnTo>
                  <a:pt x="637920" y="17272"/>
                </a:lnTo>
                <a:lnTo>
                  <a:pt x="661288" y="17272"/>
                </a:lnTo>
                <a:lnTo>
                  <a:pt x="684022" y="17272"/>
                </a:lnTo>
                <a:lnTo>
                  <a:pt x="703834" y="17272"/>
                </a:lnTo>
                <a:lnTo>
                  <a:pt x="722503" y="17272"/>
                </a:lnTo>
                <a:lnTo>
                  <a:pt x="742315" y="17272"/>
                </a:lnTo>
                <a:lnTo>
                  <a:pt x="759587" y="17272"/>
                </a:lnTo>
                <a:lnTo>
                  <a:pt x="778382" y="18287"/>
                </a:lnTo>
                <a:lnTo>
                  <a:pt x="798194" y="20447"/>
                </a:lnTo>
                <a:lnTo>
                  <a:pt x="817880" y="20447"/>
                </a:lnTo>
                <a:lnTo>
                  <a:pt x="838454" y="18287"/>
                </a:lnTo>
                <a:lnTo>
                  <a:pt x="858266" y="17272"/>
                </a:lnTo>
                <a:lnTo>
                  <a:pt x="878078" y="17272"/>
                </a:lnTo>
                <a:lnTo>
                  <a:pt x="897509" y="18287"/>
                </a:lnTo>
                <a:lnTo>
                  <a:pt x="918337" y="20447"/>
                </a:lnTo>
                <a:lnTo>
                  <a:pt x="938149" y="22606"/>
                </a:lnTo>
                <a:lnTo>
                  <a:pt x="957961" y="23749"/>
                </a:lnTo>
                <a:lnTo>
                  <a:pt x="978916" y="24765"/>
                </a:lnTo>
                <a:lnTo>
                  <a:pt x="998347" y="23749"/>
                </a:lnTo>
                <a:lnTo>
                  <a:pt x="1019175" y="23749"/>
                </a:lnTo>
                <a:lnTo>
                  <a:pt x="1037590" y="23749"/>
                </a:lnTo>
                <a:lnTo>
                  <a:pt x="1056259" y="23749"/>
                </a:lnTo>
                <a:lnTo>
                  <a:pt x="1074928" y="23749"/>
                </a:lnTo>
                <a:lnTo>
                  <a:pt x="1093724" y="23749"/>
                </a:lnTo>
                <a:lnTo>
                  <a:pt x="1114552" y="24765"/>
                </a:lnTo>
                <a:lnTo>
                  <a:pt x="1133348" y="25907"/>
                </a:lnTo>
                <a:lnTo>
                  <a:pt x="1151636" y="28067"/>
                </a:lnTo>
                <a:lnTo>
                  <a:pt x="1169289" y="29082"/>
                </a:lnTo>
                <a:lnTo>
                  <a:pt x="1188084" y="30606"/>
                </a:lnTo>
                <a:lnTo>
                  <a:pt x="1207770" y="30606"/>
                </a:lnTo>
                <a:lnTo>
                  <a:pt x="1227201" y="31623"/>
                </a:lnTo>
                <a:lnTo>
                  <a:pt x="1247013" y="32385"/>
                </a:lnTo>
                <a:lnTo>
                  <a:pt x="1267587" y="33400"/>
                </a:lnTo>
                <a:lnTo>
                  <a:pt x="1288415" y="34543"/>
                </a:lnTo>
                <a:lnTo>
                  <a:pt x="1309370" y="34543"/>
                </a:lnTo>
                <a:lnTo>
                  <a:pt x="1330197" y="35560"/>
                </a:lnTo>
                <a:lnTo>
                  <a:pt x="1351153" y="37084"/>
                </a:lnTo>
                <a:lnTo>
                  <a:pt x="1371600" y="38100"/>
                </a:lnTo>
                <a:lnTo>
                  <a:pt x="1391412" y="39243"/>
                </a:lnTo>
                <a:lnTo>
                  <a:pt x="1408683" y="40259"/>
                </a:lnTo>
                <a:lnTo>
                  <a:pt x="1427480" y="41021"/>
                </a:lnTo>
                <a:lnTo>
                  <a:pt x="1447165" y="41021"/>
                </a:lnTo>
                <a:lnTo>
                  <a:pt x="1465960" y="40259"/>
                </a:lnTo>
                <a:lnTo>
                  <a:pt x="1483233" y="41021"/>
                </a:lnTo>
                <a:lnTo>
                  <a:pt x="1496568" y="42037"/>
                </a:lnTo>
                <a:lnTo>
                  <a:pt x="1509521" y="41021"/>
                </a:lnTo>
                <a:lnTo>
                  <a:pt x="1526032" y="41021"/>
                </a:lnTo>
                <a:lnTo>
                  <a:pt x="1526032" y="41021"/>
                </a:lnTo>
                <a:lnTo>
                  <a:pt x="1544828" y="42037"/>
                </a:lnTo>
                <a:lnTo>
                  <a:pt x="1564640" y="42037"/>
                </a:lnTo>
                <a:lnTo>
                  <a:pt x="1587627" y="43180"/>
                </a:lnTo>
                <a:lnTo>
                  <a:pt x="1609217" y="43180"/>
                </a:lnTo>
                <a:lnTo>
                  <a:pt x="1630045" y="43180"/>
                </a:lnTo>
                <a:lnTo>
                  <a:pt x="1651000" y="43180"/>
                </a:lnTo>
                <a:lnTo>
                  <a:pt x="1672970" y="43180"/>
                </a:lnTo>
                <a:lnTo>
                  <a:pt x="1694560" y="44196"/>
                </a:lnTo>
                <a:lnTo>
                  <a:pt x="1716532" y="44196"/>
                </a:lnTo>
                <a:lnTo>
                  <a:pt x="1738503" y="44196"/>
                </a:lnTo>
                <a:lnTo>
                  <a:pt x="1760473" y="44196"/>
                </a:lnTo>
                <a:lnTo>
                  <a:pt x="1781302" y="44196"/>
                </a:lnTo>
                <a:lnTo>
                  <a:pt x="1802130" y="44196"/>
                </a:lnTo>
                <a:lnTo>
                  <a:pt x="1823720" y="44196"/>
                </a:lnTo>
                <a:lnTo>
                  <a:pt x="1845691" y="44196"/>
                </a:lnTo>
                <a:lnTo>
                  <a:pt x="1867662" y="44196"/>
                </a:lnTo>
                <a:lnTo>
                  <a:pt x="1888617" y="44196"/>
                </a:lnTo>
                <a:lnTo>
                  <a:pt x="1909064" y="44196"/>
                </a:lnTo>
                <a:lnTo>
                  <a:pt x="1930019" y="45338"/>
                </a:lnTo>
                <a:lnTo>
                  <a:pt x="1951990" y="46736"/>
                </a:lnTo>
                <a:lnTo>
                  <a:pt x="1972818" y="47879"/>
                </a:lnTo>
                <a:lnTo>
                  <a:pt x="1991487" y="48894"/>
                </a:lnTo>
                <a:lnTo>
                  <a:pt x="2008758" y="48894"/>
                </a:lnTo>
                <a:lnTo>
                  <a:pt x="2025395" y="47879"/>
                </a:lnTo>
                <a:lnTo>
                  <a:pt x="2040508" y="46736"/>
                </a:lnTo>
                <a:lnTo>
                  <a:pt x="2076831" y="46736"/>
                </a:lnTo>
                <a:lnTo>
                  <a:pt x="2093087" y="44196"/>
                </a:lnTo>
                <a:lnTo>
                  <a:pt x="2111756" y="43180"/>
                </a:lnTo>
                <a:lnTo>
                  <a:pt x="2130552" y="42037"/>
                </a:lnTo>
                <a:lnTo>
                  <a:pt x="2150998" y="42037"/>
                </a:lnTo>
                <a:lnTo>
                  <a:pt x="2170810" y="42037"/>
                </a:lnTo>
                <a:lnTo>
                  <a:pt x="2189480" y="41021"/>
                </a:lnTo>
                <a:lnTo>
                  <a:pt x="2208276" y="42037"/>
                </a:lnTo>
                <a:lnTo>
                  <a:pt x="2228088" y="42037"/>
                </a:lnTo>
                <a:lnTo>
                  <a:pt x="2249678" y="42037"/>
                </a:lnTo>
                <a:lnTo>
                  <a:pt x="2270506" y="42037"/>
                </a:lnTo>
                <a:lnTo>
                  <a:pt x="2291460" y="42037"/>
                </a:lnTo>
                <a:lnTo>
                  <a:pt x="2311272" y="42037"/>
                </a:lnTo>
                <a:lnTo>
                  <a:pt x="2331085" y="42037"/>
                </a:lnTo>
                <a:lnTo>
                  <a:pt x="2348357" y="42037"/>
                </a:lnTo>
                <a:lnTo>
                  <a:pt x="2363723" y="42037"/>
                </a:lnTo>
                <a:lnTo>
                  <a:pt x="2377059" y="39243"/>
                </a:lnTo>
                <a:lnTo>
                  <a:pt x="2386838" y="3556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3416934" y="1647063"/>
            <a:ext cx="1018540" cy="231775"/>
            <a:chOff x="3416934" y="1647063"/>
            <a:chExt cx="1018540" cy="231775"/>
          </a:xfrm>
        </p:grpSpPr>
        <p:sp>
          <p:nvSpPr>
            <p:cNvPr id="21" name="object 21"/>
            <p:cNvSpPr/>
            <p:nvPr/>
          </p:nvSpPr>
          <p:spPr>
            <a:xfrm>
              <a:off x="3426459" y="1656588"/>
              <a:ext cx="999490" cy="212725"/>
            </a:xfrm>
            <a:custGeom>
              <a:avLst/>
              <a:gdLst/>
              <a:ahLst/>
              <a:cxnLst/>
              <a:rect l="l" t="t" r="r" b="b"/>
              <a:pathLst>
                <a:path w="999489" h="212725">
                  <a:moveTo>
                    <a:pt x="20954" y="11937"/>
                  </a:moveTo>
                  <a:lnTo>
                    <a:pt x="20954" y="11937"/>
                  </a:lnTo>
                  <a:lnTo>
                    <a:pt x="0" y="0"/>
                  </a:lnTo>
                  <a:lnTo>
                    <a:pt x="15112" y="1143"/>
                  </a:lnTo>
                  <a:lnTo>
                    <a:pt x="31750" y="6223"/>
                  </a:lnTo>
                  <a:lnTo>
                    <a:pt x="47116" y="14859"/>
                  </a:lnTo>
                  <a:lnTo>
                    <a:pt x="62356" y="22351"/>
                  </a:lnTo>
                  <a:lnTo>
                    <a:pt x="76707" y="29210"/>
                  </a:lnTo>
                  <a:lnTo>
                    <a:pt x="91820" y="35687"/>
                  </a:lnTo>
                  <a:lnTo>
                    <a:pt x="109474" y="39624"/>
                  </a:lnTo>
                  <a:lnTo>
                    <a:pt x="130301" y="40766"/>
                  </a:lnTo>
                  <a:lnTo>
                    <a:pt x="153415" y="38988"/>
                  </a:lnTo>
                  <a:lnTo>
                    <a:pt x="177545" y="33147"/>
                  </a:lnTo>
                  <a:lnTo>
                    <a:pt x="199136" y="27050"/>
                  </a:lnTo>
                  <a:lnTo>
                    <a:pt x="223265" y="18414"/>
                  </a:lnTo>
                  <a:lnTo>
                    <a:pt x="247395" y="9778"/>
                  </a:lnTo>
                  <a:lnTo>
                    <a:pt x="272541" y="6223"/>
                  </a:lnTo>
                  <a:lnTo>
                    <a:pt x="296672" y="6223"/>
                  </a:lnTo>
                  <a:lnTo>
                    <a:pt x="296672" y="6223"/>
                  </a:lnTo>
                  <a:lnTo>
                    <a:pt x="319659" y="11937"/>
                  </a:lnTo>
                  <a:lnTo>
                    <a:pt x="339089" y="19431"/>
                  </a:lnTo>
                  <a:lnTo>
                    <a:pt x="360044" y="29210"/>
                  </a:lnTo>
                  <a:lnTo>
                    <a:pt x="378713" y="37846"/>
                  </a:lnTo>
                  <a:lnTo>
                    <a:pt x="395986" y="43941"/>
                  </a:lnTo>
                  <a:lnTo>
                    <a:pt x="414781" y="48640"/>
                  </a:lnTo>
                  <a:lnTo>
                    <a:pt x="434593" y="50419"/>
                  </a:lnTo>
                  <a:lnTo>
                    <a:pt x="458597" y="50419"/>
                  </a:lnTo>
                  <a:lnTo>
                    <a:pt x="486028" y="48640"/>
                  </a:lnTo>
                  <a:lnTo>
                    <a:pt x="517651" y="43941"/>
                  </a:lnTo>
                  <a:lnTo>
                    <a:pt x="547242" y="40766"/>
                  </a:lnTo>
                  <a:lnTo>
                    <a:pt x="574548" y="39624"/>
                  </a:lnTo>
                  <a:lnTo>
                    <a:pt x="598677" y="39624"/>
                  </a:lnTo>
                  <a:lnTo>
                    <a:pt x="598677" y="39624"/>
                  </a:lnTo>
                  <a:lnTo>
                    <a:pt x="621791" y="41783"/>
                  </a:lnTo>
                  <a:lnTo>
                    <a:pt x="643636" y="46482"/>
                  </a:lnTo>
                  <a:lnTo>
                    <a:pt x="667765" y="49402"/>
                  </a:lnTo>
                  <a:lnTo>
                    <a:pt x="694054" y="50419"/>
                  </a:lnTo>
                  <a:lnTo>
                    <a:pt x="722502" y="49402"/>
                  </a:lnTo>
                  <a:lnTo>
                    <a:pt x="748791" y="48640"/>
                  </a:lnTo>
                  <a:lnTo>
                    <a:pt x="771905" y="46482"/>
                  </a:lnTo>
                  <a:lnTo>
                    <a:pt x="795654" y="43941"/>
                  </a:lnTo>
                  <a:lnTo>
                    <a:pt x="819023" y="42925"/>
                  </a:lnTo>
                  <a:lnTo>
                    <a:pt x="842772" y="42925"/>
                  </a:lnTo>
                  <a:lnTo>
                    <a:pt x="870076" y="41783"/>
                  </a:lnTo>
                  <a:lnTo>
                    <a:pt x="901064" y="40766"/>
                  </a:lnTo>
                  <a:lnTo>
                    <a:pt x="926973" y="39624"/>
                  </a:lnTo>
                  <a:lnTo>
                    <a:pt x="951484" y="37846"/>
                  </a:lnTo>
                  <a:lnTo>
                    <a:pt x="972057" y="33147"/>
                  </a:lnTo>
                  <a:lnTo>
                    <a:pt x="988567" y="29210"/>
                  </a:lnTo>
                  <a:lnTo>
                    <a:pt x="999363" y="24511"/>
                  </a:lnTo>
                  <a:lnTo>
                    <a:pt x="997203" y="17018"/>
                  </a:lnTo>
                  <a:lnTo>
                    <a:pt x="985392" y="15875"/>
                  </a:lnTo>
                </a:path>
                <a:path w="999489" h="212725">
                  <a:moveTo>
                    <a:pt x="568070" y="190881"/>
                  </a:moveTo>
                  <a:lnTo>
                    <a:pt x="568070" y="204850"/>
                  </a:lnTo>
                  <a:lnTo>
                    <a:pt x="572388" y="210693"/>
                  </a:lnTo>
                  <a:lnTo>
                    <a:pt x="585724" y="212471"/>
                  </a:lnTo>
                  <a:lnTo>
                    <a:pt x="604392" y="209550"/>
                  </a:lnTo>
                  <a:lnTo>
                    <a:pt x="624204" y="203835"/>
                  </a:lnTo>
                  <a:lnTo>
                    <a:pt x="641476" y="197358"/>
                  </a:lnTo>
                  <a:lnTo>
                    <a:pt x="656716" y="190881"/>
                  </a:lnTo>
                  <a:lnTo>
                    <a:pt x="674242" y="184403"/>
                  </a:lnTo>
                  <a:lnTo>
                    <a:pt x="696213" y="178943"/>
                  </a:lnTo>
                  <a:lnTo>
                    <a:pt x="716026" y="172465"/>
                  </a:lnTo>
                  <a:lnTo>
                    <a:pt x="731138" y="167132"/>
                  </a:lnTo>
                  <a:lnTo>
                    <a:pt x="746632" y="161289"/>
                  </a:lnTo>
                  <a:lnTo>
                    <a:pt x="762126" y="156337"/>
                  </a:lnTo>
                  <a:lnTo>
                    <a:pt x="777239" y="151637"/>
                  </a:lnTo>
                  <a:lnTo>
                    <a:pt x="791590" y="146176"/>
                  </a:lnTo>
                  <a:lnTo>
                    <a:pt x="804672" y="140843"/>
                  </a:lnTo>
                  <a:lnTo>
                    <a:pt x="804672" y="140843"/>
                  </a:lnTo>
                  <a:lnTo>
                    <a:pt x="822198" y="136525"/>
                  </a:lnTo>
                  <a:lnTo>
                    <a:pt x="840613" y="131063"/>
                  </a:lnTo>
                  <a:lnTo>
                    <a:pt x="858265" y="125730"/>
                  </a:lnTo>
                  <a:lnTo>
                    <a:pt x="872236" y="118110"/>
                  </a:lnTo>
                  <a:lnTo>
                    <a:pt x="882395" y="11239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17491" y="17758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4892421" y="2122169"/>
            <a:ext cx="1108075" cy="48895"/>
          </a:xfrm>
          <a:custGeom>
            <a:avLst/>
            <a:gdLst/>
            <a:ahLst/>
            <a:cxnLst/>
            <a:rect l="l" t="t" r="r" b="b"/>
            <a:pathLst>
              <a:path w="1108075" h="48894">
                <a:moveTo>
                  <a:pt x="18287" y="0"/>
                </a:moveTo>
                <a:lnTo>
                  <a:pt x="7492" y="6477"/>
                </a:lnTo>
                <a:lnTo>
                  <a:pt x="0" y="11811"/>
                </a:lnTo>
                <a:lnTo>
                  <a:pt x="0" y="11811"/>
                </a:lnTo>
                <a:lnTo>
                  <a:pt x="9651" y="23749"/>
                </a:lnTo>
                <a:lnTo>
                  <a:pt x="25145" y="24765"/>
                </a:lnTo>
                <a:lnTo>
                  <a:pt x="63373" y="24765"/>
                </a:lnTo>
                <a:lnTo>
                  <a:pt x="84200" y="24765"/>
                </a:lnTo>
                <a:lnTo>
                  <a:pt x="106171" y="26289"/>
                </a:lnTo>
                <a:lnTo>
                  <a:pt x="130301" y="26289"/>
                </a:lnTo>
                <a:lnTo>
                  <a:pt x="153288" y="26289"/>
                </a:lnTo>
                <a:lnTo>
                  <a:pt x="176021" y="26289"/>
                </a:lnTo>
                <a:lnTo>
                  <a:pt x="198374" y="24765"/>
                </a:lnTo>
                <a:lnTo>
                  <a:pt x="218820" y="24765"/>
                </a:lnTo>
                <a:lnTo>
                  <a:pt x="236474" y="24765"/>
                </a:lnTo>
                <a:lnTo>
                  <a:pt x="257048" y="23749"/>
                </a:lnTo>
                <a:lnTo>
                  <a:pt x="280415" y="23749"/>
                </a:lnTo>
                <a:lnTo>
                  <a:pt x="304164" y="23749"/>
                </a:lnTo>
                <a:lnTo>
                  <a:pt x="330453" y="22606"/>
                </a:lnTo>
                <a:lnTo>
                  <a:pt x="356742" y="22606"/>
                </a:lnTo>
                <a:lnTo>
                  <a:pt x="378713" y="22606"/>
                </a:lnTo>
                <a:lnTo>
                  <a:pt x="396366" y="21590"/>
                </a:lnTo>
                <a:lnTo>
                  <a:pt x="414654" y="21590"/>
                </a:lnTo>
                <a:lnTo>
                  <a:pt x="435609" y="21590"/>
                </a:lnTo>
                <a:lnTo>
                  <a:pt x="457580" y="20828"/>
                </a:lnTo>
                <a:lnTo>
                  <a:pt x="477392" y="20828"/>
                </a:lnTo>
                <a:lnTo>
                  <a:pt x="498220" y="20828"/>
                </a:lnTo>
                <a:lnTo>
                  <a:pt x="522350" y="21590"/>
                </a:lnTo>
                <a:lnTo>
                  <a:pt x="546100" y="21590"/>
                </a:lnTo>
                <a:lnTo>
                  <a:pt x="574548" y="21590"/>
                </a:lnTo>
                <a:lnTo>
                  <a:pt x="606551" y="21590"/>
                </a:lnTo>
                <a:lnTo>
                  <a:pt x="638301" y="22606"/>
                </a:lnTo>
                <a:lnTo>
                  <a:pt x="664590" y="24765"/>
                </a:lnTo>
                <a:lnTo>
                  <a:pt x="688593" y="26289"/>
                </a:lnTo>
                <a:lnTo>
                  <a:pt x="712724" y="26289"/>
                </a:lnTo>
                <a:lnTo>
                  <a:pt x="737996" y="26289"/>
                </a:lnTo>
                <a:lnTo>
                  <a:pt x="760602" y="24765"/>
                </a:lnTo>
                <a:lnTo>
                  <a:pt x="784732" y="24765"/>
                </a:lnTo>
                <a:lnTo>
                  <a:pt x="810387" y="28448"/>
                </a:lnTo>
                <a:lnTo>
                  <a:pt x="836294" y="31242"/>
                </a:lnTo>
                <a:lnTo>
                  <a:pt x="864996" y="31242"/>
                </a:lnTo>
                <a:lnTo>
                  <a:pt x="895603" y="30226"/>
                </a:lnTo>
                <a:lnTo>
                  <a:pt x="925194" y="30226"/>
                </a:lnTo>
                <a:lnTo>
                  <a:pt x="946784" y="31242"/>
                </a:lnTo>
                <a:lnTo>
                  <a:pt x="966596" y="32385"/>
                </a:lnTo>
                <a:lnTo>
                  <a:pt x="987425" y="32385"/>
                </a:lnTo>
                <a:lnTo>
                  <a:pt x="1007237" y="33401"/>
                </a:lnTo>
                <a:lnTo>
                  <a:pt x="1027049" y="34543"/>
                </a:lnTo>
                <a:lnTo>
                  <a:pt x="1047623" y="39243"/>
                </a:lnTo>
                <a:lnTo>
                  <a:pt x="1065276" y="42418"/>
                </a:lnTo>
                <a:lnTo>
                  <a:pt x="1081786" y="40259"/>
                </a:lnTo>
                <a:lnTo>
                  <a:pt x="1094739" y="40259"/>
                </a:lnTo>
              </a:path>
              <a:path w="1108075" h="48894">
                <a:moveTo>
                  <a:pt x="1108075" y="48895"/>
                </a:moveTo>
                <a:lnTo>
                  <a:pt x="1089278" y="3708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92953" y="18759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23160" y="2318638"/>
            <a:ext cx="1228090" cy="12065"/>
          </a:xfrm>
          <a:custGeom>
            <a:avLst/>
            <a:gdLst/>
            <a:ahLst/>
            <a:cxnLst/>
            <a:rect l="l" t="t" r="r" b="b"/>
            <a:pathLst>
              <a:path w="1228089" h="12064">
                <a:moveTo>
                  <a:pt x="-9525" y="5968"/>
                </a:moveTo>
                <a:lnTo>
                  <a:pt x="1237106" y="5968"/>
                </a:lnTo>
              </a:path>
            </a:pathLst>
          </a:custGeom>
          <a:ln w="30987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3596640" y="2322067"/>
            <a:ext cx="1229360" cy="40005"/>
            <a:chOff x="3596640" y="2322067"/>
            <a:chExt cx="1229360" cy="40005"/>
          </a:xfrm>
        </p:grpSpPr>
        <p:sp>
          <p:nvSpPr>
            <p:cNvPr id="27" name="object 27"/>
            <p:cNvSpPr/>
            <p:nvPr/>
          </p:nvSpPr>
          <p:spPr>
            <a:xfrm>
              <a:off x="3606165" y="2331592"/>
              <a:ext cx="1198880" cy="20955"/>
            </a:xfrm>
            <a:custGeom>
              <a:avLst/>
              <a:gdLst/>
              <a:ahLst/>
              <a:cxnLst/>
              <a:rect l="l" t="t" r="r" b="b"/>
              <a:pathLst>
                <a:path w="1198879" h="20955">
                  <a:moveTo>
                    <a:pt x="0" y="20955"/>
                  </a:moveTo>
                  <a:lnTo>
                    <a:pt x="13970" y="19812"/>
                  </a:lnTo>
                  <a:lnTo>
                    <a:pt x="28448" y="19812"/>
                  </a:lnTo>
                  <a:lnTo>
                    <a:pt x="42418" y="20955"/>
                  </a:lnTo>
                  <a:lnTo>
                    <a:pt x="55752" y="17653"/>
                  </a:lnTo>
                  <a:lnTo>
                    <a:pt x="68707" y="16637"/>
                  </a:lnTo>
                  <a:lnTo>
                    <a:pt x="80899" y="16637"/>
                  </a:lnTo>
                  <a:lnTo>
                    <a:pt x="94996" y="14097"/>
                  </a:lnTo>
                  <a:lnTo>
                    <a:pt x="111506" y="11937"/>
                  </a:lnTo>
                  <a:lnTo>
                    <a:pt x="130301" y="11937"/>
                  </a:lnTo>
                  <a:lnTo>
                    <a:pt x="147574" y="12954"/>
                  </a:lnTo>
                  <a:lnTo>
                    <a:pt x="147574" y="12954"/>
                  </a:lnTo>
                  <a:lnTo>
                    <a:pt x="162687" y="10794"/>
                  </a:lnTo>
                  <a:lnTo>
                    <a:pt x="179197" y="9779"/>
                  </a:lnTo>
                  <a:lnTo>
                    <a:pt x="199009" y="9779"/>
                  </a:lnTo>
                  <a:lnTo>
                    <a:pt x="220980" y="9779"/>
                  </a:lnTo>
                  <a:lnTo>
                    <a:pt x="245872" y="8636"/>
                  </a:lnTo>
                  <a:lnTo>
                    <a:pt x="272414" y="8636"/>
                  </a:lnTo>
                  <a:lnTo>
                    <a:pt x="298704" y="8636"/>
                  </a:lnTo>
                  <a:lnTo>
                    <a:pt x="326136" y="8636"/>
                  </a:lnTo>
                  <a:lnTo>
                    <a:pt x="353440" y="8636"/>
                  </a:lnTo>
                  <a:lnTo>
                    <a:pt x="381888" y="9779"/>
                  </a:lnTo>
                  <a:lnTo>
                    <a:pt x="406019" y="9779"/>
                  </a:lnTo>
                  <a:lnTo>
                    <a:pt x="426847" y="9779"/>
                  </a:lnTo>
                  <a:lnTo>
                    <a:pt x="444500" y="9779"/>
                  </a:lnTo>
                  <a:lnTo>
                    <a:pt x="461772" y="10794"/>
                  </a:lnTo>
                  <a:lnTo>
                    <a:pt x="479171" y="11937"/>
                  </a:lnTo>
                  <a:lnTo>
                    <a:pt x="496697" y="10794"/>
                  </a:lnTo>
                  <a:lnTo>
                    <a:pt x="516509" y="10794"/>
                  </a:lnTo>
                  <a:lnTo>
                    <a:pt x="535305" y="10794"/>
                  </a:lnTo>
                  <a:lnTo>
                    <a:pt x="556133" y="10794"/>
                  </a:lnTo>
                  <a:lnTo>
                    <a:pt x="577723" y="11937"/>
                  </a:lnTo>
                  <a:lnTo>
                    <a:pt x="596519" y="14097"/>
                  </a:lnTo>
                  <a:lnTo>
                    <a:pt x="618489" y="15493"/>
                  </a:lnTo>
                  <a:lnTo>
                    <a:pt x="618489" y="15493"/>
                  </a:lnTo>
                  <a:lnTo>
                    <a:pt x="642493" y="14097"/>
                  </a:lnTo>
                  <a:lnTo>
                    <a:pt x="669925" y="11937"/>
                  </a:lnTo>
                  <a:lnTo>
                    <a:pt x="701548" y="10794"/>
                  </a:lnTo>
                  <a:lnTo>
                    <a:pt x="732155" y="11937"/>
                  </a:lnTo>
                  <a:lnTo>
                    <a:pt x="759587" y="10794"/>
                  </a:lnTo>
                  <a:lnTo>
                    <a:pt x="781558" y="9779"/>
                  </a:lnTo>
                  <a:lnTo>
                    <a:pt x="801370" y="8636"/>
                  </a:lnTo>
                  <a:lnTo>
                    <a:pt x="818642" y="9779"/>
                  </a:lnTo>
                  <a:lnTo>
                    <a:pt x="836168" y="10794"/>
                  </a:lnTo>
                  <a:lnTo>
                    <a:pt x="858138" y="10794"/>
                  </a:lnTo>
                  <a:lnTo>
                    <a:pt x="880110" y="9779"/>
                  </a:lnTo>
                  <a:lnTo>
                    <a:pt x="901700" y="8636"/>
                  </a:lnTo>
                  <a:lnTo>
                    <a:pt x="923671" y="11937"/>
                  </a:lnTo>
                  <a:lnTo>
                    <a:pt x="943483" y="14097"/>
                  </a:lnTo>
                  <a:lnTo>
                    <a:pt x="959738" y="14097"/>
                  </a:lnTo>
                  <a:lnTo>
                    <a:pt x="976249" y="11937"/>
                  </a:lnTo>
                  <a:lnTo>
                    <a:pt x="992886" y="9779"/>
                  </a:lnTo>
                  <a:lnTo>
                    <a:pt x="1011555" y="8636"/>
                  </a:lnTo>
                  <a:lnTo>
                    <a:pt x="1033145" y="7619"/>
                  </a:lnTo>
                  <a:lnTo>
                    <a:pt x="1058290" y="7619"/>
                  </a:lnTo>
                  <a:lnTo>
                    <a:pt x="1086739" y="7619"/>
                  </a:lnTo>
                  <a:lnTo>
                    <a:pt x="1112393" y="6857"/>
                  </a:lnTo>
                  <a:lnTo>
                    <a:pt x="1133983" y="5461"/>
                  </a:lnTo>
                  <a:lnTo>
                    <a:pt x="1152652" y="4318"/>
                  </a:lnTo>
                  <a:lnTo>
                    <a:pt x="1171448" y="3301"/>
                  </a:lnTo>
                  <a:lnTo>
                    <a:pt x="1186561" y="1143"/>
                  </a:lnTo>
                  <a:lnTo>
                    <a:pt x="1198752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25492" y="233273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2026030" y="2783458"/>
            <a:ext cx="1785620" cy="26670"/>
          </a:xfrm>
          <a:custGeom>
            <a:avLst/>
            <a:gdLst/>
            <a:ahLst/>
            <a:cxnLst/>
            <a:rect l="l" t="t" r="r" b="b"/>
            <a:pathLst>
              <a:path w="1785620" h="26669">
                <a:moveTo>
                  <a:pt x="6476" y="5714"/>
                </a:moveTo>
                <a:lnTo>
                  <a:pt x="0" y="1015"/>
                </a:lnTo>
                <a:lnTo>
                  <a:pt x="11175" y="0"/>
                </a:lnTo>
                <a:lnTo>
                  <a:pt x="11175" y="0"/>
                </a:lnTo>
                <a:lnTo>
                  <a:pt x="21970" y="2158"/>
                </a:lnTo>
                <a:lnTo>
                  <a:pt x="36449" y="3556"/>
                </a:lnTo>
                <a:lnTo>
                  <a:pt x="53720" y="2158"/>
                </a:lnTo>
                <a:lnTo>
                  <a:pt x="73532" y="1015"/>
                </a:lnTo>
                <a:lnTo>
                  <a:pt x="94361" y="1015"/>
                </a:lnTo>
                <a:lnTo>
                  <a:pt x="113030" y="2158"/>
                </a:lnTo>
                <a:lnTo>
                  <a:pt x="129286" y="2158"/>
                </a:lnTo>
                <a:lnTo>
                  <a:pt x="145542" y="2158"/>
                </a:lnTo>
                <a:lnTo>
                  <a:pt x="166750" y="3556"/>
                </a:lnTo>
                <a:lnTo>
                  <a:pt x="188341" y="5714"/>
                </a:lnTo>
                <a:lnTo>
                  <a:pt x="212470" y="6857"/>
                </a:lnTo>
                <a:lnTo>
                  <a:pt x="234442" y="6857"/>
                </a:lnTo>
                <a:lnTo>
                  <a:pt x="255269" y="6857"/>
                </a:lnTo>
                <a:lnTo>
                  <a:pt x="271525" y="7873"/>
                </a:lnTo>
                <a:lnTo>
                  <a:pt x="283718" y="9016"/>
                </a:lnTo>
                <a:lnTo>
                  <a:pt x="294513" y="9651"/>
                </a:lnTo>
                <a:lnTo>
                  <a:pt x="308863" y="10794"/>
                </a:lnTo>
                <a:lnTo>
                  <a:pt x="327279" y="12191"/>
                </a:lnTo>
                <a:lnTo>
                  <a:pt x="347091" y="14350"/>
                </a:lnTo>
                <a:lnTo>
                  <a:pt x="365760" y="14350"/>
                </a:lnTo>
                <a:lnTo>
                  <a:pt x="384556" y="14350"/>
                </a:lnTo>
                <a:lnTo>
                  <a:pt x="403987" y="15493"/>
                </a:lnTo>
                <a:lnTo>
                  <a:pt x="422656" y="16509"/>
                </a:lnTo>
                <a:lnTo>
                  <a:pt x="441451" y="17652"/>
                </a:lnTo>
                <a:lnTo>
                  <a:pt x="460882" y="18668"/>
                </a:lnTo>
                <a:lnTo>
                  <a:pt x="481711" y="19812"/>
                </a:lnTo>
                <a:lnTo>
                  <a:pt x="505841" y="20827"/>
                </a:lnTo>
                <a:lnTo>
                  <a:pt x="528827" y="21970"/>
                </a:lnTo>
                <a:lnTo>
                  <a:pt x="549782" y="21970"/>
                </a:lnTo>
                <a:lnTo>
                  <a:pt x="569594" y="21970"/>
                </a:lnTo>
                <a:lnTo>
                  <a:pt x="592201" y="21970"/>
                </a:lnTo>
                <a:lnTo>
                  <a:pt x="614171" y="21970"/>
                </a:lnTo>
                <a:lnTo>
                  <a:pt x="635126" y="21970"/>
                </a:lnTo>
                <a:lnTo>
                  <a:pt x="652780" y="24129"/>
                </a:lnTo>
                <a:lnTo>
                  <a:pt x="669289" y="26288"/>
                </a:lnTo>
                <a:lnTo>
                  <a:pt x="686562" y="26288"/>
                </a:lnTo>
                <a:lnTo>
                  <a:pt x="702818" y="26288"/>
                </a:lnTo>
                <a:lnTo>
                  <a:pt x="721487" y="25145"/>
                </a:lnTo>
                <a:lnTo>
                  <a:pt x="741299" y="24129"/>
                </a:lnTo>
                <a:lnTo>
                  <a:pt x="759968" y="22987"/>
                </a:lnTo>
                <a:lnTo>
                  <a:pt x="778382" y="24129"/>
                </a:lnTo>
                <a:lnTo>
                  <a:pt x="794893" y="24129"/>
                </a:lnTo>
                <a:lnTo>
                  <a:pt x="812164" y="22987"/>
                </a:lnTo>
                <a:lnTo>
                  <a:pt x="830961" y="22987"/>
                </a:lnTo>
                <a:lnTo>
                  <a:pt x="849630" y="22987"/>
                </a:lnTo>
                <a:lnTo>
                  <a:pt x="868426" y="22987"/>
                </a:lnTo>
                <a:lnTo>
                  <a:pt x="885698" y="22987"/>
                </a:lnTo>
                <a:lnTo>
                  <a:pt x="903224" y="22987"/>
                </a:lnTo>
                <a:lnTo>
                  <a:pt x="918718" y="24129"/>
                </a:lnTo>
                <a:lnTo>
                  <a:pt x="931671" y="25145"/>
                </a:lnTo>
                <a:lnTo>
                  <a:pt x="944626" y="24129"/>
                </a:lnTo>
                <a:lnTo>
                  <a:pt x="959104" y="24129"/>
                </a:lnTo>
                <a:lnTo>
                  <a:pt x="975613" y="22987"/>
                </a:lnTo>
                <a:lnTo>
                  <a:pt x="991869" y="22987"/>
                </a:lnTo>
                <a:lnTo>
                  <a:pt x="1008380" y="22987"/>
                </a:lnTo>
                <a:lnTo>
                  <a:pt x="1026794" y="25145"/>
                </a:lnTo>
                <a:lnTo>
                  <a:pt x="1046607" y="26288"/>
                </a:lnTo>
                <a:lnTo>
                  <a:pt x="1066419" y="26288"/>
                </a:lnTo>
                <a:lnTo>
                  <a:pt x="1085088" y="25145"/>
                </a:lnTo>
                <a:lnTo>
                  <a:pt x="1107058" y="25145"/>
                </a:lnTo>
                <a:lnTo>
                  <a:pt x="1131189" y="26288"/>
                </a:lnTo>
                <a:lnTo>
                  <a:pt x="1154938" y="26288"/>
                </a:lnTo>
                <a:lnTo>
                  <a:pt x="1179449" y="25145"/>
                </a:lnTo>
                <a:lnTo>
                  <a:pt x="1202055" y="24129"/>
                </a:lnTo>
                <a:lnTo>
                  <a:pt x="1223010" y="24129"/>
                </a:lnTo>
                <a:lnTo>
                  <a:pt x="1241297" y="24129"/>
                </a:lnTo>
                <a:lnTo>
                  <a:pt x="1260094" y="24129"/>
                </a:lnTo>
                <a:lnTo>
                  <a:pt x="1277620" y="24129"/>
                </a:lnTo>
                <a:lnTo>
                  <a:pt x="1295272" y="22987"/>
                </a:lnTo>
                <a:lnTo>
                  <a:pt x="1313688" y="24129"/>
                </a:lnTo>
                <a:lnTo>
                  <a:pt x="1331341" y="24129"/>
                </a:lnTo>
                <a:lnTo>
                  <a:pt x="1348994" y="21970"/>
                </a:lnTo>
                <a:lnTo>
                  <a:pt x="1366646" y="21970"/>
                </a:lnTo>
                <a:lnTo>
                  <a:pt x="1383919" y="22987"/>
                </a:lnTo>
                <a:lnTo>
                  <a:pt x="1401571" y="21970"/>
                </a:lnTo>
                <a:lnTo>
                  <a:pt x="1418844" y="21970"/>
                </a:lnTo>
                <a:lnTo>
                  <a:pt x="1436496" y="20827"/>
                </a:lnTo>
                <a:lnTo>
                  <a:pt x="1453007" y="20827"/>
                </a:lnTo>
                <a:lnTo>
                  <a:pt x="1470279" y="20827"/>
                </a:lnTo>
                <a:lnTo>
                  <a:pt x="1492249" y="21970"/>
                </a:lnTo>
                <a:lnTo>
                  <a:pt x="1516380" y="21970"/>
                </a:lnTo>
                <a:lnTo>
                  <a:pt x="1540509" y="21970"/>
                </a:lnTo>
                <a:lnTo>
                  <a:pt x="1560321" y="21970"/>
                </a:lnTo>
                <a:lnTo>
                  <a:pt x="1578991" y="21970"/>
                </a:lnTo>
                <a:lnTo>
                  <a:pt x="1595246" y="20827"/>
                </a:lnTo>
                <a:lnTo>
                  <a:pt x="1610741" y="19812"/>
                </a:lnTo>
                <a:lnTo>
                  <a:pt x="1629029" y="19812"/>
                </a:lnTo>
                <a:lnTo>
                  <a:pt x="1646682" y="19812"/>
                </a:lnTo>
                <a:lnTo>
                  <a:pt x="1664334" y="19812"/>
                </a:lnTo>
                <a:lnTo>
                  <a:pt x="1682622" y="19812"/>
                </a:lnTo>
                <a:lnTo>
                  <a:pt x="1682622" y="19812"/>
                </a:lnTo>
                <a:lnTo>
                  <a:pt x="1700276" y="20827"/>
                </a:lnTo>
                <a:lnTo>
                  <a:pt x="1719071" y="20827"/>
                </a:lnTo>
                <a:lnTo>
                  <a:pt x="1734184" y="20827"/>
                </a:lnTo>
                <a:lnTo>
                  <a:pt x="1748535" y="21970"/>
                </a:lnTo>
                <a:lnTo>
                  <a:pt x="1762633" y="21970"/>
                </a:lnTo>
                <a:lnTo>
                  <a:pt x="1762633" y="21970"/>
                </a:lnTo>
                <a:lnTo>
                  <a:pt x="1775968" y="20827"/>
                </a:lnTo>
                <a:lnTo>
                  <a:pt x="1785620" y="198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035048" y="3023616"/>
            <a:ext cx="1507490" cy="23495"/>
          </a:xfrm>
          <a:custGeom>
            <a:avLst/>
            <a:gdLst/>
            <a:ahLst/>
            <a:cxnLst/>
            <a:rect l="l" t="t" r="r" b="b"/>
            <a:pathLst>
              <a:path w="1507489" h="23494">
                <a:moveTo>
                  <a:pt x="0" y="6731"/>
                </a:moveTo>
                <a:lnTo>
                  <a:pt x="19431" y="10794"/>
                </a:lnTo>
                <a:lnTo>
                  <a:pt x="34543" y="11810"/>
                </a:lnTo>
                <a:lnTo>
                  <a:pt x="51181" y="13207"/>
                </a:lnTo>
                <a:lnTo>
                  <a:pt x="66675" y="14350"/>
                </a:lnTo>
                <a:lnTo>
                  <a:pt x="80644" y="14350"/>
                </a:lnTo>
                <a:lnTo>
                  <a:pt x="95122" y="15366"/>
                </a:lnTo>
                <a:lnTo>
                  <a:pt x="110489" y="15366"/>
                </a:lnTo>
                <a:lnTo>
                  <a:pt x="124587" y="15366"/>
                </a:lnTo>
                <a:lnTo>
                  <a:pt x="140081" y="15366"/>
                </a:lnTo>
                <a:lnTo>
                  <a:pt x="157733" y="15366"/>
                </a:lnTo>
                <a:lnTo>
                  <a:pt x="175006" y="15366"/>
                </a:lnTo>
                <a:lnTo>
                  <a:pt x="193675" y="15366"/>
                </a:lnTo>
                <a:lnTo>
                  <a:pt x="212089" y="15366"/>
                </a:lnTo>
                <a:lnTo>
                  <a:pt x="229743" y="15366"/>
                </a:lnTo>
                <a:lnTo>
                  <a:pt x="248031" y="16128"/>
                </a:lnTo>
                <a:lnTo>
                  <a:pt x="267843" y="17271"/>
                </a:lnTo>
                <a:lnTo>
                  <a:pt x="267843" y="17271"/>
                </a:lnTo>
                <a:lnTo>
                  <a:pt x="288035" y="16128"/>
                </a:lnTo>
                <a:lnTo>
                  <a:pt x="309625" y="16128"/>
                </a:lnTo>
                <a:lnTo>
                  <a:pt x="331596" y="16128"/>
                </a:lnTo>
                <a:lnTo>
                  <a:pt x="353568" y="16128"/>
                </a:lnTo>
                <a:lnTo>
                  <a:pt x="375538" y="16128"/>
                </a:lnTo>
                <a:lnTo>
                  <a:pt x="395985" y="17271"/>
                </a:lnTo>
                <a:lnTo>
                  <a:pt x="411479" y="17271"/>
                </a:lnTo>
                <a:lnTo>
                  <a:pt x="426974" y="17271"/>
                </a:lnTo>
                <a:lnTo>
                  <a:pt x="442087" y="17271"/>
                </a:lnTo>
                <a:lnTo>
                  <a:pt x="455421" y="17271"/>
                </a:lnTo>
                <a:lnTo>
                  <a:pt x="470534" y="17271"/>
                </a:lnTo>
                <a:lnTo>
                  <a:pt x="490346" y="17271"/>
                </a:lnTo>
                <a:lnTo>
                  <a:pt x="512318" y="19431"/>
                </a:lnTo>
                <a:lnTo>
                  <a:pt x="532129" y="20827"/>
                </a:lnTo>
                <a:lnTo>
                  <a:pt x="550418" y="20827"/>
                </a:lnTo>
                <a:lnTo>
                  <a:pt x="567054" y="19431"/>
                </a:lnTo>
                <a:lnTo>
                  <a:pt x="585724" y="19431"/>
                </a:lnTo>
                <a:lnTo>
                  <a:pt x="605154" y="19431"/>
                </a:lnTo>
                <a:lnTo>
                  <a:pt x="623951" y="18287"/>
                </a:lnTo>
                <a:lnTo>
                  <a:pt x="640460" y="19431"/>
                </a:lnTo>
                <a:lnTo>
                  <a:pt x="656716" y="19431"/>
                </a:lnTo>
                <a:lnTo>
                  <a:pt x="674243" y="18287"/>
                </a:lnTo>
                <a:lnTo>
                  <a:pt x="690499" y="17271"/>
                </a:lnTo>
                <a:lnTo>
                  <a:pt x="707008" y="17271"/>
                </a:lnTo>
                <a:lnTo>
                  <a:pt x="724662" y="17271"/>
                </a:lnTo>
                <a:lnTo>
                  <a:pt x="744474" y="16128"/>
                </a:lnTo>
                <a:lnTo>
                  <a:pt x="767207" y="15366"/>
                </a:lnTo>
                <a:lnTo>
                  <a:pt x="790194" y="15366"/>
                </a:lnTo>
                <a:lnTo>
                  <a:pt x="813307" y="16128"/>
                </a:lnTo>
                <a:lnTo>
                  <a:pt x="832738" y="17271"/>
                </a:lnTo>
                <a:lnTo>
                  <a:pt x="850391" y="18287"/>
                </a:lnTo>
                <a:lnTo>
                  <a:pt x="870203" y="19431"/>
                </a:lnTo>
                <a:lnTo>
                  <a:pt x="887729" y="20827"/>
                </a:lnTo>
                <a:lnTo>
                  <a:pt x="905128" y="22987"/>
                </a:lnTo>
                <a:lnTo>
                  <a:pt x="921638" y="19431"/>
                </a:lnTo>
                <a:lnTo>
                  <a:pt x="938149" y="16128"/>
                </a:lnTo>
                <a:lnTo>
                  <a:pt x="956944" y="15366"/>
                </a:lnTo>
                <a:lnTo>
                  <a:pt x="977391" y="16128"/>
                </a:lnTo>
                <a:lnTo>
                  <a:pt x="1000506" y="15366"/>
                </a:lnTo>
                <a:lnTo>
                  <a:pt x="1023493" y="16128"/>
                </a:lnTo>
                <a:lnTo>
                  <a:pt x="1048765" y="16128"/>
                </a:lnTo>
                <a:lnTo>
                  <a:pt x="1073912" y="16128"/>
                </a:lnTo>
                <a:lnTo>
                  <a:pt x="1096899" y="17271"/>
                </a:lnTo>
                <a:lnTo>
                  <a:pt x="1115695" y="16128"/>
                </a:lnTo>
                <a:lnTo>
                  <a:pt x="1133983" y="16128"/>
                </a:lnTo>
                <a:lnTo>
                  <a:pt x="1152778" y="16128"/>
                </a:lnTo>
                <a:lnTo>
                  <a:pt x="1170432" y="16128"/>
                </a:lnTo>
                <a:lnTo>
                  <a:pt x="1187703" y="17271"/>
                </a:lnTo>
                <a:lnTo>
                  <a:pt x="1206372" y="18287"/>
                </a:lnTo>
                <a:lnTo>
                  <a:pt x="1226185" y="18287"/>
                </a:lnTo>
                <a:lnTo>
                  <a:pt x="1249934" y="18287"/>
                </a:lnTo>
                <a:lnTo>
                  <a:pt x="1273302" y="19431"/>
                </a:lnTo>
                <a:lnTo>
                  <a:pt x="1292732" y="18287"/>
                </a:lnTo>
                <a:lnTo>
                  <a:pt x="1308227" y="18287"/>
                </a:lnTo>
                <a:lnTo>
                  <a:pt x="1322324" y="19431"/>
                </a:lnTo>
                <a:lnTo>
                  <a:pt x="1339977" y="19431"/>
                </a:lnTo>
                <a:lnTo>
                  <a:pt x="1357629" y="19431"/>
                </a:lnTo>
                <a:lnTo>
                  <a:pt x="1375917" y="19431"/>
                </a:lnTo>
                <a:lnTo>
                  <a:pt x="1375917" y="19431"/>
                </a:lnTo>
                <a:lnTo>
                  <a:pt x="1394714" y="18287"/>
                </a:lnTo>
                <a:lnTo>
                  <a:pt x="1413382" y="17271"/>
                </a:lnTo>
                <a:lnTo>
                  <a:pt x="1431798" y="15366"/>
                </a:lnTo>
                <a:lnTo>
                  <a:pt x="1448307" y="15366"/>
                </a:lnTo>
                <a:lnTo>
                  <a:pt x="1463421" y="17271"/>
                </a:lnTo>
                <a:lnTo>
                  <a:pt x="1478914" y="18287"/>
                </a:lnTo>
                <a:lnTo>
                  <a:pt x="1492885" y="16128"/>
                </a:lnTo>
                <a:lnTo>
                  <a:pt x="1503044" y="15366"/>
                </a:lnTo>
                <a:lnTo>
                  <a:pt x="1507363" y="5714"/>
                </a:lnTo>
                <a:lnTo>
                  <a:pt x="149974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70277" y="3273425"/>
            <a:ext cx="1101725" cy="45720"/>
          </a:xfrm>
          <a:custGeom>
            <a:avLst/>
            <a:gdLst/>
            <a:ahLst/>
            <a:cxnLst/>
            <a:rect l="l" t="t" r="r" b="b"/>
            <a:pathLst>
              <a:path w="1101725" h="45720">
                <a:moveTo>
                  <a:pt x="315341" y="33400"/>
                </a:moveTo>
                <a:lnTo>
                  <a:pt x="315341" y="33400"/>
                </a:lnTo>
                <a:lnTo>
                  <a:pt x="263906" y="36703"/>
                </a:lnTo>
                <a:lnTo>
                  <a:pt x="244094" y="38100"/>
                </a:lnTo>
                <a:lnTo>
                  <a:pt x="225679" y="36703"/>
                </a:lnTo>
                <a:lnTo>
                  <a:pt x="208026" y="34543"/>
                </a:lnTo>
                <a:lnTo>
                  <a:pt x="191516" y="30225"/>
                </a:lnTo>
                <a:lnTo>
                  <a:pt x="178562" y="23749"/>
                </a:lnTo>
                <a:lnTo>
                  <a:pt x="163068" y="15112"/>
                </a:lnTo>
              </a:path>
              <a:path w="1101725" h="45720">
                <a:moveTo>
                  <a:pt x="0" y="17272"/>
                </a:moveTo>
                <a:lnTo>
                  <a:pt x="0" y="17272"/>
                </a:lnTo>
                <a:lnTo>
                  <a:pt x="7493" y="24765"/>
                </a:lnTo>
                <a:lnTo>
                  <a:pt x="16256" y="29082"/>
                </a:lnTo>
                <a:lnTo>
                  <a:pt x="27305" y="33400"/>
                </a:lnTo>
                <a:lnTo>
                  <a:pt x="42418" y="35560"/>
                </a:lnTo>
                <a:lnTo>
                  <a:pt x="60071" y="36703"/>
                </a:lnTo>
                <a:lnTo>
                  <a:pt x="79883" y="36703"/>
                </a:lnTo>
                <a:lnTo>
                  <a:pt x="98298" y="36703"/>
                </a:lnTo>
                <a:lnTo>
                  <a:pt x="115951" y="36703"/>
                </a:lnTo>
                <a:lnTo>
                  <a:pt x="133604" y="36703"/>
                </a:lnTo>
                <a:lnTo>
                  <a:pt x="152273" y="36703"/>
                </a:lnTo>
                <a:lnTo>
                  <a:pt x="172847" y="38100"/>
                </a:lnTo>
                <a:lnTo>
                  <a:pt x="193675" y="39243"/>
                </a:lnTo>
                <a:lnTo>
                  <a:pt x="215646" y="39243"/>
                </a:lnTo>
                <a:lnTo>
                  <a:pt x="237617" y="39243"/>
                </a:lnTo>
                <a:lnTo>
                  <a:pt x="261747" y="39243"/>
                </a:lnTo>
                <a:lnTo>
                  <a:pt x="284353" y="40259"/>
                </a:lnTo>
                <a:lnTo>
                  <a:pt x="303149" y="42037"/>
                </a:lnTo>
                <a:lnTo>
                  <a:pt x="321818" y="43180"/>
                </a:lnTo>
                <a:lnTo>
                  <a:pt x="342773" y="44196"/>
                </a:lnTo>
                <a:lnTo>
                  <a:pt x="368681" y="44196"/>
                </a:lnTo>
                <a:lnTo>
                  <a:pt x="396367" y="44196"/>
                </a:lnTo>
                <a:lnTo>
                  <a:pt x="425831" y="45338"/>
                </a:lnTo>
                <a:lnTo>
                  <a:pt x="456438" y="45338"/>
                </a:lnTo>
                <a:lnTo>
                  <a:pt x="456438" y="45338"/>
                </a:lnTo>
                <a:lnTo>
                  <a:pt x="484886" y="44196"/>
                </a:lnTo>
                <a:lnTo>
                  <a:pt x="513334" y="43180"/>
                </a:lnTo>
                <a:lnTo>
                  <a:pt x="541782" y="42037"/>
                </a:lnTo>
                <a:lnTo>
                  <a:pt x="569214" y="42037"/>
                </a:lnTo>
                <a:lnTo>
                  <a:pt x="592201" y="41021"/>
                </a:lnTo>
                <a:lnTo>
                  <a:pt x="614172" y="41021"/>
                </a:lnTo>
                <a:lnTo>
                  <a:pt x="638302" y="41021"/>
                </a:lnTo>
                <a:lnTo>
                  <a:pt x="665607" y="40259"/>
                </a:lnTo>
                <a:lnTo>
                  <a:pt x="689737" y="38100"/>
                </a:lnTo>
                <a:lnTo>
                  <a:pt x="710692" y="34543"/>
                </a:lnTo>
                <a:lnTo>
                  <a:pt x="732536" y="33400"/>
                </a:lnTo>
                <a:lnTo>
                  <a:pt x="755269" y="32385"/>
                </a:lnTo>
                <a:lnTo>
                  <a:pt x="776097" y="32385"/>
                </a:lnTo>
                <a:lnTo>
                  <a:pt x="792734" y="33400"/>
                </a:lnTo>
                <a:lnTo>
                  <a:pt x="808228" y="34543"/>
                </a:lnTo>
                <a:lnTo>
                  <a:pt x="822198" y="35560"/>
                </a:lnTo>
                <a:lnTo>
                  <a:pt x="838835" y="35560"/>
                </a:lnTo>
                <a:lnTo>
                  <a:pt x="857123" y="33400"/>
                </a:lnTo>
                <a:lnTo>
                  <a:pt x="882396" y="32385"/>
                </a:lnTo>
                <a:lnTo>
                  <a:pt x="910844" y="33400"/>
                </a:lnTo>
                <a:lnTo>
                  <a:pt x="938530" y="33400"/>
                </a:lnTo>
                <a:lnTo>
                  <a:pt x="961136" y="33400"/>
                </a:lnTo>
                <a:lnTo>
                  <a:pt x="983107" y="34543"/>
                </a:lnTo>
                <a:lnTo>
                  <a:pt x="1000379" y="33400"/>
                </a:lnTo>
                <a:lnTo>
                  <a:pt x="1013714" y="33400"/>
                </a:lnTo>
                <a:lnTo>
                  <a:pt x="1013714" y="33400"/>
                </a:lnTo>
                <a:lnTo>
                  <a:pt x="1027811" y="33400"/>
                </a:lnTo>
                <a:lnTo>
                  <a:pt x="1042162" y="33400"/>
                </a:lnTo>
                <a:lnTo>
                  <a:pt x="1056259" y="34543"/>
                </a:lnTo>
                <a:lnTo>
                  <a:pt x="1056259" y="34543"/>
                </a:lnTo>
                <a:lnTo>
                  <a:pt x="1070610" y="33400"/>
                </a:lnTo>
                <a:lnTo>
                  <a:pt x="1081786" y="29082"/>
                </a:lnTo>
                <a:lnTo>
                  <a:pt x="1088263" y="22606"/>
                </a:lnTo>
                <a:lnTo>
                  <a:pt x="1090422" y="13969"/>
                </a:lnTo>
                <a:lnTo>
                  <a:pt x="1090422" y="2793"/>
                </a:lnTo>
              </a:path>
              <a:path w="1101725" h="45720">
                <a:moveTo>
                  <a:pt x="1101217" y="0"/>
                </a:moveTo>
                <a:lnTo>
                  <a:pt x="1101217" y="1079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396441"/>
            <a:ext cx="7221220" cy="94297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alternation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of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generation </a:t>
            </a:r>
            <a:r>
              <a:rPr sz="1500" b="1" spc="-15" dirty="0">
                <a:latin typeface="Gill Sans MT"/>
                <a:cs typeface="Gill Sans MT"/>
              </a:rPr>
              <a:t>between </a:t>
            </a:r>
            <a:r>
              <a:rPr sz="1500" b="1" spc="-10" dirty="0">
                <a:latin typeface="Gill Sans MT"/>
                <a:cs typeface="Gill Sans MT"/>
              </a:rPr>
              <a:t>polyp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15" dirty="0">
                <a:latin typeface="Gill Sans MT"/>
                <a:cs typeface="Gill Sans MT"/>
              </a:rPr>
              <a:t>medusa </a:t>
            </a:r>
            <a:r>
              <a:rPr sz="1500" b="1" spc="-30" dirty="0">
                <a:latin typeface="Gill Sans MT"/>
                <a:cs typeface="Gill Sans MT"/>
              </a:rPr>
              <a:t>in </a:t>
            </a:r>
            <a:r>
              <a:rPr sz="1500" b="1" spc="-35" dirty="0">
                <a:latin typeface="Gill Sans MT"/>
                <a:cs typeface="Gill Sans MT"/>
              </a:rPr>
              <a:t>some</a:t>
            </a:r>
            <a:r>
              <a:rPr sz="1500" b="1" spc="-295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cnidarians.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Both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polyp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medusa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220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diploid.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Polyps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produce</a:t>
            </a:r>
            <a:r>
              <a:rPr sz="1500" b="1" spc="-70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medusae</a:t>
            </a:r>
            <a:r>
              <a:rPr sz="1500" b="1" spc="-60" dirty="0"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asexually</a:t>
            </a:r>
            <a:r>
              <a:rPr sz="1500" b="1" spc="-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5" dirty="0">
                <a:latin typeface="Gill Sans MT"/>
                <a:cs typeface="Gill Sans MT"/>
              </a:rPr>
              <a:t>and</a:t>
            </a:r>
            <a:r>
              <a:rPr sz="1500" b="1" spc="-40" dirty="0"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medusae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form</a:t>
            </a:r>
            <a:r>
              <a:rPr sz="1500" b="1" spc="-7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15" dirty="0">
                <a:latin typeface="Gill Sans MT"/>
                <a:cs typeface="Gill Sans MT"/>
              </a:rPr>
              <a:t> </a:t>
            </a:r>
            <a:r>
              <a:rPr sz="1500" b="1" spc="10" dirty="0">
                <a:latin typeface="Gill Sans MT"/>
                <a:cs typeface="Gill Sans MT"/>
              </a:rPr>
              <a:t>polyps</a:t>
            </a:r>
            <a:r>
              <a:rPr sz="1500" b="1" spc="-65" dirty="0"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sexually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(e.g.,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50" dirty="0">
                <a:latin typeface="Gill Sans MT"/>
                <a:cs typeface="Gill Sans MT"/>
              </a:rPr>
              <a:t>Obelia).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9" y="774134"/>
            <a:ext cx="193626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44167" y="792479"/>
            <a:ext cx="1710689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1826260" cy="475615"/>
          </a:xfrm>
          <a:custGeom>
            <a:avLst/>
            <a:gdLst/>
            <a:ahLst/>
            <a:cxnLst/>
            <a:rect l="l" t="t" r="r" b="b"/>
            <a:pathLst>
              <a:path w="1826260" h="475615">
                <a:moveTo>
                  <a:pt x="1825752" y="0"/>
                </a:moveTo>
                <a:lnTo>
                  <a:pt x="0" y="0"/>
                </a:lnTo>
                <a:lnTo>
                  <a:pt x="0" y="475488"/>
                </a:lnTo>
                <a:lnTo>
                  <a:pt x="1746504" y="475488"/>
                </a:lnTo>
                <a:lnTo>
                  <a:pt x="1825752" y="396239"/>
                </a:lnTo>
                <a:lnTo>
                  <a:pt x="18257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9641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1826260" cy="475615"/>
          </a:xfrm>
          <a:custGeom>
            <a:avLst/>
            <a:gdLst/>
            <a:ahLst/>
            <a:cxnLst/>
            <a:rect l="l" t="t" r="r" b="b"/>
            <a:pathLst>
              <a:path w="1826260" h="475615">
                <a:moveTo>
                  <a:pt x="1746504" y="475488"/>
                </a:moveTo>
                <a:lnTo>
                  <a:pt x="1762379" y="412114"/>
                </a:lnTo>
                <a:lnTo>
                  <a:pt x="1825752" y="396239"/>
                </a:lnTo>
                <a:lnTo>
                  <a:pt x="1746504" y="475488"/>
                </a:lnTo>
                <a:lnTo>
                  <a:pt x="0" y="475488"/>
                </a:lnTo>
                <a:lnTo>
                  <a:pt x="0" y="0"/>
                </a:lnTo>
                <a:lnTo>
                  <a:pt x="1825752" y="0"/>
                </a:lnTo>
                <a:lnTo>
                  <a:pt x="18257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04260" y="1000886"/>
            <a:ext cx="149860" cy="15240"/>
          </a:xfrm>
          <a:custGeom>
            <a:avLst/>
            <a:gdLst/>
            <a:ahLst/>
            <a:cxnLst/>
            <a:rect l="l" t="t" r="r" b="b"/>
            <a:pathLst>
              <a:path w="149860" h="15240">
                <a:moveTo>
                  <a:pt x="0" y="8636"/>
                </a:moveTo>
                <a:lnTo>
                  <a:pt x="0" y="8636"/>
                </a:lnTo>
                <a:lnTo>
                  <a:pt x="10794" y="11811"/>
                </a:lnTo>
                <a:lnTo>
                  <a:pt x="22606" y="13335"/>
                </a:lnTo>
                <a:lnTo>
                  <a:pt x="40258" y="15112"/>
                </a:lnTo>
                <a:lnTo>
                  <a:pt x="40258" y="15112"/>
                </a:lnTo>
                <a:lnTo>
                  <a:pt x="60070" y="13970"/>
                </a:lnTo>
                <a:lnTo>
                  <a:pt x="81025" y="11811"/>
                </a:lnTo>
                <a:lnTo>
                  <a:pt x="99694" y="9651"/>
                </a:lnTo>
                <a:lnTo>
                  <a:pt x="115950" y="7492"/>
                </a:lnTo>
                <a:lnTo>
                  <a:pt x="130301" y="6476"/>
                </a:lnTo>
                <a:lnTo>
                  <a:pt x="141096" y="5334"/>
                </a:lnTo>
                <a:lnTo>
                  <a:pt x="14973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56689" y="252221"/>
            <a:ext cx="2491740" cy="88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19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2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1955800" algn="l"/>
                <a:tab pos="2478405" algn="l"/>
              </a:tabLst>
            </a:pPr>
            <a:r>
              <a:rPr sz="1800" b="1" spc="5" dirty="0">
                <a:solidFill>
                  <a:srgbClr val="FFFFFF"/>
                </a:solidFill>
                <a:latin typeface="Gill Sans MT"/>
                <a:cs typeface="Gill Sans MT"/>
              </a:rPr>
              <a:t>Metagenesis	</a:t>
            </a:r>
            <a:r>
              <a:rPr sz="1800" b="1" u="heavy" spc="-10" dirty="0">
                <a:solidFill>
                  <a:srgbClr val="FFFFFF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 spc="5" dirty="0">
                <a:solidFill>
                  <a:srgbClr val="FFFFFF"/>
                </a:solidFill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	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24173" y="937005"/>
            <a:ext cx="79121" cy="1503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86150" y="874902"/>
            <a:ext cx="6350" cy="21590"/>
          </a:xfrm>
          <a:custGeom>
            <a:avLst/>
            <a:gdLst/>
            <a:ahLst/>
            <a:cxnLst/>
            <a:rect l="l" t="t" r="r" b="b"/>
            <a:pathLst>
              <a:path w="6350" h="21590">
                <a:moveTo>
                  <a:pt x="5841" y="21590"/>
                </a:moveTo>
                <a:lnTo>
                  <a:pt x="5841" y="2159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28186" y="919352"/>
            <a:ext cx="194310" cy="1507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747896" y="774826"/>
            <a:ext cx="36195" cy="400050"/>
          </a:xfrm>
          <a:custGeom>
            <a:avLst/>
            <a:gdLst/>
            <a:ahLst/>
            <a:cxnLst/>
            <a:rect l="l" t="t" r="r" b="b"/>
            <a:pathLst>
              <a:path w="36195" h="400050">
                <a:moveTo>
                  <a:pt x="0" y="168401"/>
                </a:moveTo>
                <a:lnTo>
                  <a:pt x="6476" y="150113"/>
                </a:lnTo>
                <a:lnTo>
                  <a:pt x="12318" y="127000"/>
                </a:lnTo>
                <a:lnTo>
                  <a:pt x="17272" y="103250"/>
                </a:lnTo>
                <a:lnTo>
                  <a:pt x="23113" y="82804"/>
                </a:lnTo>
                <a:lnTo>
                  <a:pt x="27431" y="63246"/>
                </a:lnTo>
                <a:lnTo>
                  <a:pt x="29590" y="44576"/>
                </a:lnTo>
                <a:lnTo>
                  <a:pt x="31750" y="26924"/>
                </a:lnTo>
                <a:lnTo>
                  <a:pt x="34925" y="11049"/>
                </a:lnTo>
                <a:lnTo>
                  <a:pt x="36067" y="0"/>
                </a:lnTo>
                <a:lnTo>
                  <a:pt x="30606" y="15367"/>
                </a:lnTo>
                <a:lnTo>
                  <a:pt x="28448" y="33782"/>
                </a:lnTo>
                <a:lnTo>
                  <a:pt x="26288" y="55752"/>
                </a:lnTo>
                <a:lnTo>
                  <a:pt x="25273" y="81661"/>
                </a:lnTo>
                <a:lnTo>
                  <a:pt x="24129" y="108712"/>
                </a:lnTo>
                <a:lnTo>
                  <a:pt x="23113" y="135636"/>
                </a:lnTo>
                <a:lnTo>
                  <a:pt x="21970" y="161925"/>
                </a:lnTo>
                <a:lnTo>
                  <a:pt x="20954" y="187833"/>
                </a:lnTo>
                <a:lnTo>
                  <a:pt x="19430" y="209804"/>
                </a:lnTo>
                <a:lnTo>
                  <a:pt x="17272" y="234696"/>
                </a:lnTo>
                <a:lnTo>
                  <a:pt x="15493" y="260985"/>
                </a:lnTo>
                <a:lnTo>
                  <a:pt x="14477" y="287909"/>
                </a:lnTo>
                <a:lnTo>
                  <a:pt x="13335" y="313182"/>
                </a:lnTo>
                <a:lnTo>
                  <a:pt x="13335" y="313182"/>
                </a:lnTo>
                <a:lnTo>
                  <a:pt x="7619" y="378968"/>
                </a:lnTo>
                <a:lnTo>
                  <a:pt x="7619" y="39992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66820" y="927226"/>
            <a:ext cx="107568" cy="1299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09569" y="1166113"/>
            <a:ext cx="371475" cy="55880"/>
          </a:xfrm>
          <a:custGeom>
            <a:avLst/>
            <a:gdLst/>
            <a:ahLst/>
            <a:cxnLst/>
            <a:rect l="l" t="t" r="r" b="b"/>
            <a:pathLst>
              <a:path w="371475" h="55880">
                <a:moveTo>
                  <a:pt x="0" y="52959"/>
                </a:moveTo>
                <a:lnTo>
                  <a:pt x="11048" y="55372"/>
                </a:lnTo>
                <a:lnTo>
                  <a:pt x="24129" y="55372"/>
                </a:lnTo>
                <a:lnTo>
                  <a:pt x="49275" y="51815"/>
                </a:lnTo>
                <a:lnTo>
                  <a:pt x="79882" y="47498"/>
                </a:lnTo>
                <a:lnTo>
                  <a:pt x="110870" y="43180"/>
                </a:lnTo>
                <a:lnTo>
                  <a:pt x="140334" y="39877"/>
                </a:lnTo>
                <a:lnTo>
                  <a:pt x="167766" y="36702"/>
                </a:lnTo>
                <a:lnTo>
                  <a:pt x="197230" y="32385"/>
                </a:lnTo>
                <a:lnTo>
                  <a:pt x="223519" y="28067"/>
                </a:lnTo>
                <a:lnTo>
                  <a:pt x="246125" y="24511"/>
                </a:lnTo>
                <a:lnTo>
                  <a:pt x="268477" y="21589"/>
                </a:lnTo>
                <a:lnTo>
                  <a:pt x="290067" y="18287"/>
                </a:lnTo>
                <a:lnTo>
                  <a:pt x="311022" y="14732"/>
                </a:lnTo>
                <a:lnTo>
                  <a:pt x="311022" y="14732"/>
                </a:lnTo>
                <a:lnTo>
                  <a:pt x="331850" y="11557"/>
                </a:lnTo>
                <a:lnTo>
                  <a:pt x="351663" y="9398"/>
                </a:lnTo>
                <a:lnTo>
                  <a:pt x="365759" y="6096"/>
                </a:lnTo>
                <a:lnTo>
                  <a:pt x="37109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17975" y="823721"/>
            <a:ext cx="252729" cy="276860"/>
          </a:xfrm>
          <a:custGeom>
            <a:avLst/>
            <a:gdLst/>
            <a:ahLst/>
            <a:cxnLst/>
            <a:rect l="l" t="t" r="r" b="b"/>
            <a:pathLst>
              <a:path w="252729" h="276859">
                <a:moveTo>
                  <a:pt x="217804" y="19430"/>
                </a:moveTo>
                <a:lnTo>
                  <a:pt x="213487" y="8636"/>
                </a:lnTo>
                <a:lnTo>
                  <a:pt x="203453" y="3555"/>
                </a:lnTo>
                <a:lnTo>
                  <a:pt x="189357" y="0"/>
                </a:lnTo>
                <a:lnTo>
                  <a:pt x="170687" y="0"/>
                </a:lnTo>
                <a:lnTo>
                  <a:pt x="150875" y="4699"/>
                </a:lnTo>
                <a:lnTo>
                  <a:pt x="128142" y="14350"/>
                </a:lnTo>
                <a:lnTo>
                  <a:pt x="103759" y="30606"/>
                </a:lnTo>
                <a:lnTo>
                  <a:pt x="81025" y="49022"/>
                </a:lnTo>
                <a:lnTo>
                  <a:pt x="53721" y="83947"/>
                </a:lnTo>
                <a:lnTo>
                  <a:pt x="30607" y="132461"/>
                </a:lnTo>
                <a:lnTo>
                  <a:pt x="26288" y="152273"/>
                </a:lnTo>
                <a:lnTo>
                  <a:pt x="24129" y="173862"/>
                </a:lnTo>
                <a:lnTo>
                  <a:pt x="23113" y="197612"/>
                </a:lnTo>
                <a:lnTo>
                  <a:pt x="25273" y="219201"/>
                </a:lnTo>
                <a:lnTo>
                  <a:pt x="25273" y="219201"/>
                </a:lnTo>
                <a:lnTo>
                  <a:pt x="31750" y="239013"/>
                </a:lnTo>
                <a:lnTo>
                  <a:pt x="43941" y="255650"/>
                </a:lnTo>
                <a:lnTo>
                  <a:pt x="60198" y="268224"/>
                </a:lnTo>
                <a:lnTo>
                  <a:pt x="78866" y="275716"/>
                </a:lnTo>
                <a:lnTo>
                  <a:pt x="99695" y="276860"/>
                </a:lnTo>
                <a:lnTo>
                  <a:pt x="118110" y="272923"/>
                </a:lnTo>
                <a:lnTo>
                  <a:pt x="136778" y="264287"/>
                </a:lnTo>
                <a:lnTo>
                  <a:pt x="156590" y="250951"/>
                </a:lnTo>
                <a:lnTo>
                  <a:pt x="175005" y="234696"/>
                </a:lnTo>
                <a:lnTo>
                  <a:pt x="206628" y="203453"/>
                </a:lnTo>
                <a:lnTo>
                  <a:pt x="235458" y="162051"/>
                </a:lnTo>
                <a:lnTo>
                  <a:pt x="240919" y="147574"/>
                </a:lnTo>
                <a:lnTo>
                  <a:pt x="246252" y="133985"/>
                </a:lnTo>
                <a:lnTo>
                  <a:pt x="250571" y="115188"/>
                </a:lnTo>
                <a:lnTo>
                  <a:pt x="252729" y="92582"/>
                </a:lnTo>
                <a:lnTo>
                  <a:pt x="252729" y="92582"/>
                </a:lnTo>
                <a:lnTo>
                  <a:pt x="228980" y="12953"/>
                </a:lnTo>
                <a:lnTo>
                  <a:pt x="214629" y="8636"/>
                </a:lnTo>
                <a:lnTo>
                  <a:pt x="196976" y="12953"/>
                </a:lnTo>
                <a:lnTo>
                  <a:pt x="173227" y="25273"/>
                </a:lnTo>
                <a:lnTo>
                  <a:pt x="150875" y="38226"/>
                </a:lnTo>
                <a:lnTo>
                  <a:pt x="132079" y="51180"/>
                </a:lnTo>
                <a:lnTo>
                  <a:pt x="112649" y="67690"/>
                </a:lnTo>
                <a:lnTo>
                  <a:pt x="92963" y="86105"/>
                </a:lnTo>
                <a:lnTo>
                  <a:pt x="73405" y="100075"/>
                </a:lnTo>
                <a:lnTo>
                  <a:pt x="55879" y="115188"/>
                </a:lnTo>
                <a:lnTo>
                  <a:pt x="39242" y="131444"/>
                </a:lnTo>
                <a:lnTo>
                  <a:pt x="24129" y="144399"/>
                </a:lnTo>
                <a:lnTo>
                  <a:pt x="9778" y="156590"/>
                </a:lnTo>
                <a:lnTo>
                  <a:pt x="0" y="164846"/>
                </a:lnTo>
                <a:lnTo>
                  <a:pt x="0" y="164846"/>
                </a:lnTo>
                <a:lnTo>
                  <a:pt x="8636" y="154431"/>
                </a:lnTo>
                <a:lnTo>
                  <a:pt x="24129" y="142239"/>
                </a:lnTo>
                <a:lnTo>
                  <a:pt x="41783" y="131444"/>
                </a:lnTo>
                <a:lnTo>
                  <a:pt x="60198" y="123825"/>
                </a:lnTo>
                <a:lnTo>
                  <a:pt x="78866" y="122809"/>
                </a:lnTo>
                <a:lnTo>
                  <a:pt x="99695" y="130301"/>
                </a:lnTo>
                <a:lnTo>
                  <a:pt x="116966" y="141097"/>
                </a:lnTo>
                <a:lnTo>
                  <a:pt x="131063" y="156590"/>
                </a:lnTo>
                <a:lnTo>
                  <a:pt x="144779" y="173862"/>
                </a:lnTo>
                <a:lnTo>
                  <a:pt x="156590" y="193293"/>
                </a:lnTo>
                <a:lnTo>
                  <a:pt x="166370" y="210947"/>
                </a:lnTo>
                <a:lnTo>
                  <a:pt x="176022" y="226060"/>
                </a:lnTo>
                <a:lnTo>
                  <a:pt x="188340" y="241173"/>
                </a:lnTo>
                <a:lnTo>
                  <a:pt x="199516" y="253111"/>
                </a:lnTo>
                <a:lnTo>
                  <a:pt x="212471" y="255650"/>
                </a:lnTo>
                <a:lnTo>
                  <a:pt x="222123" y="24549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35221" y="855471"/>
            <a:ext cx="12700" cy="42545"/>
          </a:xfrm>
          <a:custGeom>
            <a:avLst/>
            <a:gdLst/>
            <a:ahLst/>
            <a:cxnLst/>
            <a:rect l="l" t="t" r="r" b="b"/>
            <a:pathLst>
              <a:path w="12700" h="42544">
                <a:moveTo>
                  <a:pt x="12573" y="0"/>
                </a:moveTo>
                <a:lnTo>
                  <a:pt x="12573" y="0"/>
                </a:lnTo>
                <a:lnTo>
                  <a:pt x="0" y="4203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44110" y="1102740"/>
            <a:ext cx="2540" cy="7620"/>
          </a:xfrm>
          <a:custGeom>
            <a:avLst/>
            <a:gdLst/>
            <a:ahLst/>
            <a:cxnLst/>
            <a:rect l="l" t="t" r="r" b="b"/>
            <a:pathLst>
              <a:path w="2539" h="7619">
                <a:moveTo>
                  <a:pt x="0" y="7493"/>
                </a:moveTo>
                <a:lnTo>
                  <a:pt x="215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28971" y="744473"/>
            <a:ext cx="147320" cy="414020"/>
          </a:xfrm>
          <a:custGeom>
            <a:avLst/>
            <a:gdLst/>
            <a:ahLst/>
            <a:cxnLst/>
            <a:rect l="l" t="t" r="r" b="b"/>
            <a:pathLst>
              <a:path w="147320" h="414019">
                <a:moveTo>
                  <a:pt x="146812" y="0"/>
                </a:moveTo>
                <a:lnTo>
                  <a:pt x="131317" y="7620"/>
                </a:lnTo>
                <a:lnTo>
                  <a:pt x="120141" y="18414"/>
                </a:lnTo>
                <a:lnTo>
                  <a:pt x="107187" y="30352"/>
                </a:lnTo>
                <a:lnTo>
                  <a:pt x="93852" y="44703"/>
                </a:lnTo>
                <a:lnTo>
                  <a:pt x="82041" y="57276"/>
                </a:lnTo>
                <a:lnTo>
                  <a:pt x="72262" y="69596"/>
                </a:lnTo>
                <a:lnTo>
                  <a:pt x="61087" y="84962"/>
                </a:lnTo>
                <a:lnTo>
                  <a:pt x="48894" y="105537"/>
                </a:lnTo>
                <a:lnTo>
                  <a:pt x="35940" y="124967"/>
                </a:lnTo>
                <a:lnTo>
                  <a:pt x="13969" y="167132"/>
                </a:lnTo>
                <a:lnTo>
                  <a:pt x="2158" y="214249"/>
                </a:lnTo>
                <a:lnTo>
                  <a:pt x="0" y="235838"/>
                </a:lnTo>
                <a:lnTo>
                  <a:pt x="0" y="257428"/>
                </a:lnTo>
                <a:lnTo>
                  <a:pt x="1015" y="279019"/>
                </a:lnTo>
                <a:lnTo>
                  <a:pt x="5333" y="299592"/>
                </a:lnTo>
                <a:lnTo>
                  <a:pt x="8636" y="319404"/>
                </a:lnTo>
                <a:lnTo>
                  <a:pt x="12953" y="337692"/>
                </a:lnTo>
                <a:lnTo>
                  <a:pt x="20447" y="354964"/>
                </a:lnTo>
                <a:lnTo>
                  <a:pt x="31623" y="372617"/>
                </a:lnTo>
                <a:lnTo>
                  <a:pt x="44957" y="388874"/>
                </a:lnTo>
                <a:lnTo>
                  <a:pt x="56768" y="403225"/>
                </a:lnTo>
                <a:lnTo>
                  <a:pt x="71247" y="412623"/>
                </a:lnTo>
                <a:lnTo>
                  <a:pt x="85216" y="413638"/>
                </a:lnTo>
                <a:lnTo>
                  <a:pt x="97154" y="40614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81371" y="835151"/>
            <a:ext cx="231520" cy="2461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66867" y="808862"/>
            <a:ext cx="136398" cy="2396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60923" y="802639"/>
            <a:ext cx="139318" cy="23152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50280" y="776350"/>
            <a:ext cx="119888" cy="2393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65978" y="706373"/>
            <a:ext cx="149225" cy="371475"/>
          </a:xfrm>
          <a:custGeom>
            <a:avLst/>
            <a:gdLst/>
            <a:ahLst/>
            <a:cxnLst/>
            <a:rect l="l" t="t" r="r" b="b"/>
            <a:pathLst>
              <a:path w="149225" h="371475">
                <a:moveTo>
                  <a:pt x="34162" y="2539"/>
                </a:moveTo>
                <a:lnTo>
                  <a:pt x="42799" y="0"/>
                </a:lnTo>
                <a:lnTo>
                  <a:pt x="55880" y="2539"/>
                </a:lnTo>
                <a:lnTo>
                  <a:pt x="71247" y="7620"/>
                </a:lnTo>
                <a:lnTo>
                  <a:pt x="85344" y="16255"/>
                </a:lnTo>
                <a:lnTo>
                  <a:pt x="99695" y="30607"/>
                </a:lnTo>
                <a:lnTo>
                  <a:pt x="113792" y="45720"/>
                </a:lnTo>
                <a:lnTo>
                  <a:pt x="127126" y="61975"/>
                </a:lnTo>
                <a:lnTo>
                  <a:pt x="138937" y="83820"/>
                </a:lnTo>
                <a:lnTo>
                  <a:pt x="146938" y="105790"/>
                </a:lnTo>
                <a:lnTo>
                  <a:pt x="149098" y="125984"/>
                </a:lnTo>
                <a:lnTo>
                  <a:pt x="141097" y="175005"/>
                </a:lnTo>
                <a:lnTo>
                  <a:pt x="128143" y="216408"/>
                </a:lnTo>
                <a:lnTo>
                  <a:pt x="117348" y="233679"/>
                </a:lnTo>
                <a:lnTo>
                  <a:pt x="105156" y="253491"/>
                </a:lnTo>
                <a:lnTo>
                  <a:pt x="92201" y="270763"/>
                </a:lnTo>
                <a:lnTo>
                  <a:pt x="78867" y="285496"/>
                </a:lnTo>
                <a:lnTo>
                  <a:pt x="65912" y="302005"/>
                </a:lnTo>
                <a:lnTo>
                  <a:pt x="51562" y="318262"/>
                </a:lnTo>
                <a:lnTo>
                  <a:pt x="37464" y="333755"/>
                </a:lnTo>
                <a:lnTo>
                  <a:pt x="26288" y="348107"/>
                </a:lnTo>
                <a:lnTo>
                  <a:pt x="14097" y="361823"/>
                </a:lnTo>
                <a:lnTo>
                  <a:pt x="0" y="37147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92266" y="10534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04822" y="1632966"/>
            <a:ext cx="2065020" cy="71120"/>
          </a:xfrm>
          <a:custGeom>
            <a:avLst/>
            <a:gdLst/>
            <a:ahLst/>
            <a:cxnLst/>
            <a:rect l="l" t="t" r="r" b="b"/>
            <a:pathLst>
              <a:path w="2065020" h="71119">
                <a:moveTo>
                  <a:pt x="0" y="21971"/>
                </a:moveTo>
                <a:lnTo>
                  <a:pt x="0" y="21971"/>
                </a:lnTo>
                <a:lnTo>
                  <a:pt x="10032" y="25908"/>
                </a:lnTo>
                <a:lnTo>
                  <a:pt x="25145" y="33909"/>
                </a:lnTo>
                <a:lnTo>
                  <a:pt x="37464" y="38988"/>
                </a:lnTo>
                <a:lnTo>
                  <a:pt x="53593" y="46482"/>
                </a:lnTo>
                <a:lnTo>
                  <a:pt x="70230" y="52959"/>
                </a:lnTo>
                <a:lnTo>
                  <a:pt x="87756" y="58674"/>
                </a:lnTo>
                <a:lnTo>
                  <a:pt x="105155" y="61595"/>
                </a:lnTo>
                <a:lnTo>
                  <a:pt x="121665" y="61595"/>
                </a:lnTo>
                <a:lnTo>
                  <a:pt x="140334" y="58674"/>
                </a:lnTo>
                <a:lnTo>
                  <a:pt x="160146" y="54102"/>
                </a:lnTo>
                <a:lnTo>
                  <a:pt x="178561" y="47625"/>
                </a:lnTo>
                <a:lnTo>
                  <a:pt x="195071" y="42545"/>
                </a:lnTo>
                <a:lnTo>
                  <a:pt x="210184" y="37846"/>
                </a:lnTo>
                <a:lnTo>
                  <a:pt x="226821" y="35687"/>
                </a:lnTo>
                <a:lnTo>
                  <a:pt x="245490" y="34671"/>
                </a:lnTo>
                <a:lnTo>
                  <a:pt x="261746" y="34671"/>
                </a:lnTo>
                <a:lnTo>
                  <a:pt x="279272" y="36830"/>
                </a:lnTo>
                <a:lnTo>
                  <a:pt x="294513" y="40386"/>
                </a:lnTo>
                <a:lnTo>
                  <a:pt x="308863" y="45466"/>
                </a:lnTo>
                <a:lnTo>
                  <a:pt x="325373" y="52197"/>
                </a:lnTo>
                <a:lnTo>
                  <a:pt x="340486" y="58674"/>
                </a:lnTo>
                <a:lnTo>
                  <a:pt x="357123" y="63754"/>
                </a:lnTo>
                <a:lnTo>
                  <a:pt x="373633" y="67310"/>
                </a:lnTo>
                <a:lnTo>
                  <a:pt x="390905" y="69469"/>
                </a:lnTo>
                <a:lnTo>
                  <a:pt x="408558" y="70612"/>
                </a:lnTo>
                <a:lnTo>
                  <a:pt x="428370" y="70612"/>
                </a:lnTo>
                <a:lnTo>
                  <a:pt x="428370" y="70612"/>
                </a:lnTo>
                <a:lnTo>
                  <a:pt x="444626" y="68453"/>
                </a:lnTo>
                <a:lnTo>
                  <a:pt x="461898" y="65912"/>
                </a:lnTo>
                <a:lnTo>
                  <a:pt x="478408" y="62737"/>
                </a:lnTo>
                <a:lnTo>
                  <a:pt x="494919" y="58674"/>
                </a:lnTo>
                <a:lnTo>
                  <a:pt x="513714" y="52959"/>
                </a:lnTo>
                <a:lnTo>
                  <a:pt x="533145" y="47625"/>
                </a:lnTo>
                <a:lnTo>
                  <a:pt x="551814" y="41402"/>
                </a:lnTo>
                <a:lnTo>
                  <a:pt x="570610" y="34671"/>
                </a:lnTo>
                <a:lnTo>
                  <a:pt x="590041" y="29210"/>
                </a:lnTo>
                <a:lnTo>
                  <a:pt x="609853" y="27050"/>
                </a:lnTo>
                <a:lnTo>
                  <a:pt x="628522" y="25908"/>
                </a:lnTo>
                <a:lnTo>
                  <a:pt x="645032" y="24892"/>
                </a:lnTo>
                <a:lnTo>
                  <a:pt x="662432" y="24892"/>
                </a:lnTo>
                <a:lnTo>
                  <a:pt x="678941" y="25908"/>
                </a:lnTo>
                <a:lnTo>
                  <a:pt x="695197" y="28067"/>
                </a:lnTo>
                <a:lnTo>
                  <a:pt x="713866" y="31750"/>
                </a:lnTo>
                <a:lnTo>
                  <a:pt x="731519" y="37846"/>
                </a:lnTo>
                <a:lnTo>
                  <a:pt x="748791" y="43561"/>
                </a:lnTo>
                <a:lnTo>
                  <a:pt x="766444" y="49022"/>
                </a:lnTo>
                <a:lnTo>
                  <a:pt x="784097" y="54102"/>
                </a:lnTo>
                <a:lnTo>
                  <a:pt x="802766" y="57658"/>
                </a:lnTo>
                <a:lnTo>
                  <a:pt x="822197" y="59817"/>
                </a:lnTo>
                <a:lnTo>
                  <a:pt x="844169" y="59817"/>
                </a:lnTo>
                <a:lnTo>
                  <a:pt x="866139" y="57658"/>
                </a:lnTo>
                <a:lnTo>
                  <a:pt x="888110" y="55118"/>
                </a:lnTo>
                <a:lnTo>
                  <a:pt x="907541" y="52197"/>
                </a:lnTo>
                <a:lnTo>
                  <a:pt x="926210" y="49022"/>
                </a:lnTo>
                <a:lnTo>
                  <a:pt x="945007" y="43561"/>
                </a:lnTo>
                <a:lnTo>
                  <a:pt x="963294" y="38988"/>
                </a:lnTo>
                <a:lnTo>
                  <a:pt x="983107" y="34671"/>
                </a:lnTo>
                <a:lnTo>
                  <a:pt x="1001902" y="29210"/>
                </a:lnTo>
                <a:lnTo>
                  <a:pt x="1019175" y="24892"/>
                </a:lnTo>
                <a:lnTo>
                  <a:pt x="1037844" y="21971"/>
                </a:lnTo>
                <a:lnTo>
                  <a:pt x="1055496" y="19431"/>
                </a:lnTo>
                <a:lnTo>
                  <a:pt x="1074927" y="18415"/>
                </a:lnTo>
                <a:lnTo>
                  <a:pt x="1093596" y="19431"/>
                </a:lnTo>
                <a:lnTo>
                  <a:pt x="1112392" y="21971"/>
                </a:lnTo>
                <a:lnTo>
                  <a:pt x="1132204" y="24892"/>
                </a:lnTo>
                <a:lnTo>
                  <a:pt x="1153033" y="29210"/>
                </a:lnTo>
                <a:lnTo>
                  <a:pt x="1172845" y="35687"/>
                </a:lnTo>
                <a:lnTo>
                  <a:pt x="1191259" y="41402"/>
                </a:lnTo>
                <a:lnTo>
                  <a:pt x="1207770" y="45466"/>
                </a:lnTo>
                <a:lnTo>
                  <a:pt x="1225041" y="50037"/>
                </a:lnTo>
                <a:lnTo>
                  <a:pt x="1243838" y="54102"/>
                </a:lnTo>
                <a:lnTo>
                  <a:pt x="1266825" y="55118"/>
                </a:lnTo>
                <a:lnTo>
                  <a:pt x="1289812" y="55118"/>
                </a:lnTo>
                <a:lnTo>
                  <a:pt x="1311782" y="54102"/>
                </a:lnTo>
                <a:lnTo>
                  <a:pt x="1333373" y="52197"/>
                </a:lnTo>
                <a:lnTo>
                  <a:pt x="1354327" y="46482"/>
                </a:lnTo>
                <a:lnTo>
                  <a:pt x="1374139" y="41402"/>
                </a:lnTo>
                <a:lnTo>
                  <a:pt x="1392808" y="35687"/>
                </a:lnTo>
                <a:lnTo>
                  <a:pt x="1411477" y="29210"/>
                </a:lnTo>
                <a:lnTo>
                  <a:pt x="1428877" y="24892"/>
                </a:lnTo>
                <a:lnTo>
                  <a:pt x="1447545" y="20574"/>
                </a:lnTo>
                <a:lnTo>
                  <a:pt x="1468374" y="15112"/>
                </a:lnTo>
                <a:lnTo>
                  <a:pt x="1488948" y="9779"/>
                </a:lnTo>
                <a:lnTo>
                  <a:pt x="1508760" y="5461"/>
                </a:lnTo>
                <a:lnTo>
                  <a:pt x="1527428" y="2159"/>
                </a:lnTo>
                <a:lnTo>
                  <a:pt x="1548002" y="0"/>
                </a:lnTo>
                <a:lnTo>
                  <a:pt x="1566672" y="0"/>
                </a:lnTo>
                <a:lnTo>
                  <a:pt x="1566672" y="0"/>
                </a:lnTo>
                <a:lnTo>
                  <a:pt x="1584325" y="3302"/>
                </a:lnTo>
                <a:lnTo>
                  <a:pt x="1600835" y="6477"/>
                </a:lnTo>
                <a:lnTo>
                  <a:pt x="1616075" y="10795"/>
                </a:lnTo>
                <a:lnTo>
                  <a:pt x="1630426" y="16256"/>
                </a:lnTo>
                <a:lnTo>
                  <a:pt x="1647698" y="23113"/>
                </a:lnTo>
                <a:lnTo>
                  <a:pt x="1666366" y="28067"/>
                </a:lnTo>
                <a:lnTo>
                  <a:pt x="1686178" y="34671"/>
                </a:lnTo>
                <a:lnTo>
                  <a:pt x="1704593" y="37846"/>
                </a:lnTo>
                <a:lnTo>
                  <a:pt x="1724405" y="40386"/>
                </a:lnTo>
                <a:lnTo>
                  <a:pt x="1745233" y="41402"/>
                </a:lnTo>
                <a:lnTo>
                  <a:pt x="1765045" y="40386"/>
                </a:lnTo>
                <a:lnTo>
                  <a:pt x="1783714" y="36830"/>
                </a:lnTo>
                <a:lnTo>
                  <a:pt x="1801114" y="31750"/>
                </a:lnTo>
                <a:lnTo>
                  <a:pt x="1817242" y="25908"/>
                </a:lnTo>
                <a:lnTo>
                  <a:pt x="1834895" y="20574"/>
                </a:lnTo>
                <a:lnTo>
                  <a:pt x="1850389" y="16256"/>
                </a:lnTo>
                <a:lnTo>
                  <a:pt x="1865502" y="12954"/>
                </a:lnTo>
                <a:lnTo>
                  <a:pt x="1880997" y="9779"/>
                </a:lnTo>
                <a:lnTo>
                  <a:pt x="1898650" y="7620"/>
                </a:lnTo>
                <a:lnTo>
                  <a:pt x="1920239" y="6477"/>
                </a:lnTo>
                <a:lnTo>
                  <a:pt x="1942591" y="7620"/>
                </a:lnTo>
                <a:lnTo>
                  <a:pt x="1960879" y="9779"/>
                </a:lnTo>
                <a:lnTo>
                  <a:pt x="1975992" y="15112"/>
                </a:lnTo>
                <a:lnTo>
                  <a:pt x="1988312" y="21971"/>
                </a:lnTo>
                <a:lnTo>
                  <a:pt x="2001519" y="27050"/>
                </a:lnTo>
                <a:lnTo>
                  <a:pt x="2016632" y="29210"/>
                </a:lnTo>
                <a:lnTo>
                  <a:pt x="2031873" y="28067"/>
                </a:lnTo>
                <a:lnTo>
                  <a:pt x="2046224" y="25908"/>
                </a:lnTo>
                <a:lnTo>
                  <a:pt x="2056256" y="23749"/>
                </a:lnTo>
                <a:lnTo>
                  <a:pt x="2064892" y="205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249039" y="1628647"/>
            <a:ext cx="1110615" cy="76200"/>
          </a:xfrm>
          <a:custGeom>
            <a:avLst/>
            <a:gdLst/>
            <a:ahLst/>
            <a:cxnLst/>
            <a:rect l="l" t="t" r="r" b="b"/>
            <a:pathLst>
              <a:path w="1110614" h="76200">
                <a:moveTo>
                  <a:pt x="0" y="8636"/>
                </a:moveTo>
                <a:lnTo>
                  <a:pt x="1015" y="0"/>
                </a:lnTo>
                <a:lnTo>
                  <a:pt x="1015" y="0"/>
                </a:lnTo>
                <a:lnTo>
                  <a:pt x="7874" y="5461"/>
                </a:lnTo>
                <a:lnTo>
                  <a:pt x="19812" y="14097"/>
                </a:lnTo>
                <a:lnTo>
                  <a:pt x="32003" y="21589"/>
                </a:lnTo>
                <a:lnTo>
                  <a:pt x="47116" y="29210"/>
                </a:lnTo>
                <a:lnTo>
                  <a:pt x="65912" y="34543"/>
                </a:lnTo>
                <a:lnTo>
                  <a:pt x="84582" y="41148"/>
                </a:lnTo>
                <a:lnTo>
                  <a:pt x="104394" y="44703"/>
                </a:lnTo>
                <a:lnTo>
                  <a:pt x="122809" y="46862"/>
                </a:lnTo>
                <a:lnTo>
                  <a:pt x="140462" y="47878"/>
                </a:lnTo>
                <a:lnTo>
                  <a:pt x="158750" y="47878"/>
                </a:lnTo>
                <a:lnTo>
                  <a:pt x="158750" y="47878"/>
                </a:lnTo>
                <a:lnTo>
                  <a:pt x="178943" y="46862"/>
                </a:lnTo>
                <a:lnTo>
                  <a:pt x="200533" y="45720"/>
                </a:lnTo>
                <a:lnTo>
                  <a:pt x="223520" y="42163"/>
                </a:lnTo>
                <a:lnTo>
                  <a:pt x="247650" y="38226"/>
                </a:lnTo>
                <a:lnTo>
                  <a:pt x="270763" y="32385"/>
                </a:lnTo>
                <a:lnTo>
                  <a:pt x="294894" y="27431"/>
                </a:lnTo>
                <a:lnTo>
                  <a:pt x="316484" y="22733"/>
                </a:lnTo>
                <a:lnTo>
                  <a:pt x="336296" y="18414"/>
                </a:lnTo>
                <a:lnTo>
                  <a:pt x="356362" y="15112"/>
                </a:lnTo>
                <a:lnTo>
                  <a:pt x="374776" y="12953"/>
                </a:lnTo>
                <a:lnTo>
                  <a:pt x="393446" y="11937"/>
                </a:lnTo>
                <a:lnTo>
                  <a:pt x="410718" y="11937"/>
                </a:lnTo>
                <a:lnTo>
                  <a:pt x="430530" y="11937"/>
                </a:lnTo>
                <a:lnTo>
                  <a:pt x="450341" y="11937"/>
                </a:lnTo>
                <a:lnTo>
                  <a:pt x="470153" y="14097"/>
                </a:lnTo>
                <a:lnTo>
                  <a:pt x="491744" y="17272"/>
                </a:lnTo>
                <a:lnTo>
                  <a:pt x="513714" y="22733"/>
                </a:lnTo>
                <a:lnTo>
                  <a:pt x="534543" y="30225"/>
                </a:lnTo>
                <a:lnTo>
                  <a:pt x="552196" y="41148"/>
                </a:lnTo>
                <a:lnTo>
                  <a:pt x="570991" y="50800"/>
                </a:lnTo>
                <a:lnTo>
                  <a:pt x="590423" y="58420"/>
                </a:lnTo>
                <a:lnTo>
                  <a:pt x="610235" y="65912"/>
                </a:lnTo>
                <a:lnTo>
                  <a:pt x="631825" y="72771"/>
                </a:lnTo>
                <a:lnTo>
                  <a:pt x="653034" y="75691"/>
                </a:lnTo>
                <a:lnTo>
                  <a:pt x="674624" y="75691"/>
                </a:lnTo>
                <a:lnTo>
                  <a:pt x="697738" y="71627"/>
                </a:lnTo>
                <a:lnTo>
                  <a:pt x="722884" y="65912"/>
                </a:lnTo>
                <a:lnTo>
                  <a:pt x="744855" y="59436"/>
                </a:lnTo>
                <a:lnTo>
                  <a:pt x="763143" y="51942"/>
                </a:lnTo>
                <a:lnTo>
                  <a:pt x="779780" y="46862"/>
                </a:lnTo>
                <a:lnTo>
                  <a:pt x="795274" y="41148"/>
                </a:lnTo>
                <a:lnTo>
                  <a:pt x="811784" y="36067"/>
                </a:lnTo>
                <a:lnTo>
                  <a:pt x="828039" y="31368"/>
                </a:lnTo>
                <a:lnTo>
                  <a:pt x="843152" y="28066"/>
                </a:lnTo>
                <a:lnTo>
                  <a:pt x="859663" y="26288"/>
                </a:lnTo>
                <a:lnTo>
                  <a:pt x="876300" y="23749"/>
                </a:lnTo>
                <a:lnTo>
                  <a:pt x="892428" y="22733"/>
                </a:lnTo>
                <a:lnTo>
                  <a:pt x="911098" y="22733"/>
                </a:lnTo>
                <a:lnTo>
                  <a:pt x="929513" y="24891"/>
                </a:lnTo>
                <a:lnTo>
                  <a:pt x="948182" y="28066"/>
                </a:lnTo>
                <a:lnTo>
                  <a:pt x="963676" y="32385"/>
                </a:lnTo>
                <a:lnTo>
                  <a:pt x="978153" y="38988"/>
                </a:lnTo>
                <a:lnTo>
                  <a:pt x="993266" y="44703"/>
                </a:lnTo>
                <a:lnTo>
                  <a:pt x="1007618" y="47878"/>
                </a:lnTo>
                <a:lnTo>
                  <a:pt x="1025271" y="48640"/>
                </a:lnTo>
                <a:lnTo>
                  <a:pt x="1025271" y="48640"/>
                </a:lnTo>
                <a:lnTo>
                  <a:pt x="1042543" y="46862"/>
                </a:lnTo>
                <a:lnTo>
                  <a:pt x="1061339" y="42163"/>
                </a:lnTo>
                <a:lnTo>
                  <a:pt x="1078611" y="38226"/>
                </a:lnTo>
                <a:lnTo>
                  <a:pt x="1093977" y="34543"/>
                </a:lnTo>
                <a:lnTo>
                  <a:pt x="1103757" y="34543"/>
                </a:lnTo>
                <a:lnTo>
                  <a:pt x="1110614" y="433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865114" y="1638426"/>
            <a:ext cx="1766570" cy="54610"/>
          </a:xfrm>
          <a:custGeom>
            <a:avLst/>
            <a:gdLst/>
            <a:ahLst/>
            <a:cxnLst/>
            <a:rect l="l" t="t" r="r" b="b"/>
            <a:pathLst>
              <a:path w="1766570" h="54610">
                <a:moveTo>
                  <a:pt x="0" y="0"/>
                </a:moveTo>
                <a:lnTo>
                  <a:pt x="14350" y="11811"/>
                </a:lnTo>
                <a:lnTo>
                  <a:pt x="27305" y="20447"/>
                </a:lnTo>
                <a:lnTo>
                  <a:pt x="43941" y="32385"/>
                </a:lnTo>
                <a:lnTo>
                  <a:pt x="60451" y="42163"/>
                </a:lnTo>
                <a:lnTo>
                  <a:pt x="79121" y="49657"/>
                </a:lnTo>
                <a:lnTo>
                  <a:pt x="99695" y="53212"/>
                </a:lnTo>
                <a:lnTo>
                  <a:pt x="124840" y="54356"/>
                </a:lnTo>
                <a:lnTo>
                  <a:pt x="153288" y="52197"/>
                </a:lnTo>
                <a:lnTo>
                  <a:pt x="178943" y="48641"/>
                </a:lnTo>
                <a:lnTo>
                  <a:pt x="199389" y="45720"/>
                </a:lnTo>
                <a:lnTo>
                  <a:pt x="219201" y="40005"/>
                </a:lnTo>
                <a:lnTo>
                  <a:pt x="241935" y="32385"/>
                </a:lnTo>
                <a:lnTo>
                  <a:pt x="265302" y="22606"/>
                </a:lnTo>
                <a:lnTo>
                  <a:pt x="286893" y="16510"/>
                </a:lnTo>
                <a:lnTo>
                  <a:pt x="306705" y="11811"/>
                </a:lnTo>
                <a:lnTo>
                  <a:pt x="324993" y="9651"/>
                </a:lnTo>
                <a:lnTo>
                  <a:pt x="343788" y="8636"/>
                </a:lnTo>
                <a:lnTo>
                  <a:pt x="363600" y="8636"/>
                </a:lnTo>
                <a:lnTo>
                  <a:pt x="383413" y="8636"/>
                </a:lnTo>
                <a:lnTo>
                  <a:pt x="402082" y="10795"/>
                </a:lnTo>
                <a:lnTo>
                  <a:pt x="420750" y="11811"/>
                </a:lnTo>
                <a:lnTo>
                  <a:pt x="440182" y="15112"/>
                </a:lnTo>
                <a:lnTo>
                  <a:pt x="462152" y="20447"/>
                </a:lnTo>
                <a:lnTo>
                  <a:pt x="484124" y="26288"/>
                </a:lnTo>
                <a:lnTo>
                  <a:pt x="503936" y="32385"/>
                </a:lnTo>
                <a:lnTo>
                  <a:pt x="520191" y="37084"/>
                </a:lnTo>
                <a:lnTo>
                  <a:pt x="537845" y="38862"/>
                </a:lnTo>
                <a:lnTo>
                  <a:pt x="558673" y="40005"/>
                </a:lnTo>
                <a:lnTo>
                  <a:pt x="582422" y="41021"/>
                </a:lnTo>
                <a:lnTo>
                  <a:pt x="607949" y="40005"/>
                </a:lnTo>
                <a:lnTo>
                  <a:pt x="630682" y="38862"/>
                </a:lnTo>
                <a:lnTo>
                  <a:pt x="652653" y="35941"/>
                </a:lnTo>
                <a:lnTo>
                  <a:pt x="672464" y="31369"/>
                </a:lnTo>
                <a:lnTo>
                  <a:pt x="691134" y="26288"/>
                </a:lnTo>
                <a:lnTo>
                  <a:pt x="709549" y="21589"/>
                </a:lnTo>
                <a:lnTo>
                  <a:pt x="728217" y="17652"/>
                </a:lnTo>
                <a:lnTo>
                  <a:pt x="745870" y="12954"/>
                </a:lnTo>
                <a:lnTo>
                  <a:pt x="763142" y="9651"/>
                </a:lnTo>
                <a:lnTo>
                  <a:pt x="779780" y="7493"/>
                </a:lnTo>
                <a:lnTo>
                  <a:pt x="799211" y="6476"/>
                </a:lnTo>
                <a:lnTo>
                  <a:pt x="820419" y="6476"/>
                </a:lnTo>
                <a:lnTo>
                  <a:pt x="840866" y="8636"/>
                </a:lnTo>
                <a:lnTo>
                  <a:pt x="860679" y="11811"/>
                </a:lnTo>
                <a:lnTo>
                  <a:pt x="882268" y="15112"/>
                </a:lnTo>
                <a:lnTo>
                  <a:pt x="901064" y="19431"/>
                </a:lnTo>
                <a:lnTo>
                  <a:pt x="917575" y="23749"/>
                </a:lnTo>
                <a:lnTo>
                  <a:pt x="934212" y="30225"/>
                </a:lnTo>
                <a:lnTo>
                  <a:pt x="952500" y="35941"/>
                </a:lnTo>
                <a:lnTo>
                  <a:pt x="975613" y="40005"/>
                </a:lnTo>
                <a:lnTo>
                  <a:pt x="999743" y="43561"/>
                </a:lnTo>
                <a:lnTo>
                  <a:pt x="1027049" y="44576"/>
                </a:lnTo>
                <a:lnTo>
                  <a:pt x="1054354" y="43561"/>
                </a:lnTo>
                <a:lnTo>
                  <a:pt x="1080008" y="41021"/>
                </a:lnTo>
                <a:lnTo>
                  <a:pt x="1101597" y="38100"/>
                </a:lnTo>
                <a:lnTo>
                  <a:pt x="1123188" y="34925"/>
                </a:lnTo>
                <a:lnTo>
                  <a:pt x="1147699" y="29210"/>
                </a:lnTo>
                <a:lnTo>
                  <a:pt x="1173861" y="23749"/>
                </a:lnTo>
                <a:lnTo>
                  <a:pt x="1197737" y="19431"/>
                </a:lnTo>
                <a:lnTo>
                  <a:pt x="1221105" y="16510"/>
                </a:lnTo>
                <a:lnTo>
                  <a:pt x="1241552" y="13970"/>
                </a:lnTo>
                <a:lnTo>
                  <a:pt x="1262507" y="13970"/>
                </a:lnTo>
                <a:lnTo>
                  <a:pt x="1262507" y="13970"/>
                </a:lnTo>
                <a:lnTo>
                  <a:pt x="1282318" y="16510"/>
                </a:lnTo>
                <a:lnTo>
                  <a:pt x="1300607" y="19431"/>
                </a:lnTo>
                <a:lnTo>
                  <a:pt x="1318260" y="23749"/>
                </a:lnTo>
                <a:lnTo>
                  <a:pt x="1335913" y="30225"/>
                </a:lnTo>
                <a:lnTo>
                  <a:pt x="1356740" y="35941"/>
                </a:lnTo>
                <a:lnTo>
                  <a:pt x="1377695" y="41021"/>
                </a:lnTo>
                <a:lnTo>
                  <a:pt x="1400302" y="45720"/>
                </a:lnTo>
                <a:lnTo>
                  <a:pt x="1424432" y="46736"/>
                </a:lnTo>
                <a:lnTo>
                  <a:pt x="1447545" y="47498"/>
                </a:lnTo>
                <a:lnTo>
                  <a:pt x="1465199" y="46736"/>
                </a:lnTo>
                <a:lnTo>
                  <a:pt x="1482470" y="43561"/>
                </a:lnTo>
                <a:lnTo>
                  <a:pt x="1501139" y="38862"/>
                </a:lnTo>
                <a:lnTo>
                  <a:pt x="1520952" y="34925"/>
                </a:lnTo>
                <a:lnTo>
                  <a:pt x="1541526" y="30225"/>
                </a:lnTo>
                <a:lnTo>
                  <a:pt x="1559179" y="24764"/>
                </a:lnTo>
                <a:lnTo>
                  <a:pt x="1577847" y="21589"/>
                </a:lnTo>
                <a:lnTo>
                  <a:pt x="1597279" y="18287"/>
                </a:lnTo>
                <a:lnTo>
                  <a:pt x="1614932" y="16510"/>
                </a:lnTo>
                <a:lnTo>
                  <a:pt x="1633601" y="16510"/>
                </a:lnTo>
                <a:lnTo>
                  <a:pt x="1650238" y="18287"/>
                </a:lnTo>
                <a:lnTo>
                  <a:pt x="1665351" y="22606"/>
                </a:lnTo>
                <a:lnTo>
                  <a:pt x="1679320" y="29210"/>
                </a:lnTo>
                <a:lnTo>
                  <a:pt x="1693799" y="34925"/>
                </a:lnTo>
                <a:lnTo>
                  <a:pt x="1711452" y="38100"/>
                </a:lnTo>
                <a:lnTo>
                  <a:pt x="1732280" y="38862"/>
                </a:lnTo>
                <a:lnTo>
                  <a:pt x="1732280" y="38862"/>
                </a:lnTo>
                <a:lnTo>
                  <a:pt x="1751711" y="38100"/>
                </a:lnTo>
                <a:lnTo>
                  <a:pt x="1766062" y="349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46975" y="1668652"/>
            <a:ext cx="17780" cy="1270"/>
          </a:xfrm>
          <a:custGeom>
            <a:avLst/>
            <a:gdLst/>
            <a:ahLst/>
            <a:cxnLst/>
            <a:rect l="l" t="t" r="r" b="b"/>
            <a:pathLst>
              <a:path w="17779" h="1269">
                <a:moveTo>
                  <a:pt x="17272" y="1143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073775" y="2770123"/>
            <a:ext cx="268477" cy="2894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80098" y="2847466"/>
            <a:ext cx="125222" cy="17856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78981" y="2719831"/>
            <a:ext cx="136525" cy="298450"/>
          </a:xfrm>
          <a:custGeom>
            <a:avLst/>
            <a:gdLst/>
            <a:ahLst/>
            <a:cxnLst/>
            <a:rect l="l" t="t" r="r" b="b"/>
            <a:pathLst>
              <a:path w="136525" h="298450">
                <a:moveTo>
                  <a:pt x="79121" y="187960"/>
                </a:moveTo>
                <a:lnTo>
                  <a:pt x="79121" y="187960"/>
                </a:lnTo>
                <a:lnTo>
                  <a:pt x="48260" y="169544"/>
                </a:lnTo>
                <a:lnTo>
                  <a:pt x="35305" y="172847"/>
                </a:lnTo>
                <a:lnTo>
                  <a:pt x="20827" y="181483"/>
                </a:lnTo>
                <a:lnTo>
                  <a:pt x="0" y="232537"/>
                </a:lnTo>
                <a:lnTo>
                  <a:pt x="0" y="232537"/>
                </a:lnTo>
                <a:lnTo>
                  <a:pt x="4699" y="253111"/>
                </a:lnTo>
                <a:lnTo>
                  <a:pt x="14350" y="272923"/>
                </a:lnTo>
                <a:lnTo>
                  <a:pt x="28448" y="286893"/>
                </a:lnTo>
                <a:lnTo>
                  <a:pt x="44958" y="295529"/>
                </a:lnTo>
                <a:lnTo>
                  <a:pt x="62611" y="298069"/>
                </a:lnTo>
                <a:lnTo>
                  <a:pt x="82042" y="293369"/>
                </a:lnTo>
                <a:lnTo>
                  <a:pt x="98678" y="284734"/>
                </a:lnTo>
                <a:lnTo>
                  <a:pt x="110490" y="270764"/>
                </a:lnTo>
                <a:lnTo>
                  <a:pt x="119507" y="251968"/>
                </a:lnTo>
                <a:lnTo>
                  <a:pt x="124841" y="232537"/>
                </a:lnTo>
                <a:lnTo>
                  <a:pt x="128143" y="214249"/>
                </a:lnTo>
                <a:lnTo>
                  <a:pt x="130301" y="195453"/>
                </a:lnTo>
                <a:lnTo>
                  <a:pt x="132461" y="179324"/>
                </a:lnTo>
                <a:lnTo>
                  <a:pt x="133858" y="160909"/>
                </a:lnTo>
                <a:lnTo>
                  <a:pt x="135000" y="140081"/>
                </a:lnTo>
                <a:lnTo>
                  <a:pt x="132461" y="116331"/>
                </a:lnTo>
                <a:lnTo>
                  <a:pt x="132461" y="91440"/>
                </a:lnTo>
                <a:lnTo>
                  <a:pt x="132461" y="68834"/>
                </a:lnTo>
                <a:lnTo>
                  <a:pt x="131318" y="46862"/>
                </a:lnTo>
                <a:lnTo>
                  <a:pt x="131318" y="46862"/>
                </a:lnTo>
                <a:lnTo>
                  <a:pt x="125984" y="0"/>
                </a:lnTo>
                <a:lnTo>
                  <a:pt x="123825" y="13335"/>
                </a:lnTo>
                <a:lnTo>
                  <a:pt x="122682" y="33909"/>
                </a:lnTo>
                <a:lnTo>
                  <a:pt x="120523" y="60833"/>
                </a:lnTo>
                <a:lnTo>
                  <a:pt x="119507" y="87122"/>
                </a:lnTo>
                <a:lnTo>
                  <a:pt x="119507" y="115189"/>
                </a:lnTo>
                <a:lnTo>
                  <a:pt x="119507" y="138937"/>
                </a:lnTo>
                <a:lnTo>
                  <a:pt x="120523" y="165227"/>
                </a:lnTo>
                <a:lnTo>
                  <a:pt x="121666" y="190119"/>
                </a:lnTo>
                <a:lnTo>
                  <a:pt x="122682" y="212090"/>
                </a:lnTo>
                <a:lnTo>
                  <a:pt x="124841" y="233680"/>
                </a:lnTo>
                <a:lnTo>
                  <a:pt x="125984" y="254508"/>
                </a:lnTo>
                <a:lnTo>
                  <a:pt x="128143" y="273939"/>
                </a:lnTo>
                <a:lnTo>
                  <a:pt x="136017" y="2868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78370" y="2865627"/>
            <a:ext cx="265430" cy="153670"/>
          </a:xfrm>
          <a:custGeom>
            <a:avLst/>
            <a:gdLst/>
            <a:ahLst/>
            <a:cxnLst/>
            <a:rect l="l" t="t" r="r" b="b"/>
            <a:pathLst>
              <a:path w="265429" h="153669">
                <a:moveTo>
                  <a:pt x="14097" y="30225"/>
                </a:moveTo>
                <a:lnTo>
                  <a:pt x="6476" y="44322"/>
                </a:lnTo>
                <a:lnTo>
                  <a:pt x="2158" y="60451"/>
                </a:lnTo>
                <a:lnTo>
                  <a:pt x="0" y="81406"/>
                </a:lnTo>
                <a:lnTo>
                  <a:pt x="0" y="99694"/>
                </a:lnTo>
                <a:lnTo>
                  <a:pt x="0" y="99694"/>
                </a:lnTo>
                <a:lnTo>
                  <a:pt x="4318" y="115950"/>
                </a:lnTo>
                <a:lnTo>
                  <a:pt x="11937" y="129285"/>
                </a:lnTo>
                <a:lnTo>
                  <a:pt x="25273" y="135762"/>
                </a:lnTo>
                <a:lnTo>
                  <a:pt x="40385" y="136778"/>
                </a:lnTo>
                <a:lnTo>
                  <a:pt x="56896" y="131444"/>
                </a:lnTo>
                <a:lnTo>
                  <a:pt x="72389" y="119506"/>
                </a:lnTo>
                <a:lnTo>
                  <a:pt x="84327" y="104012"/>
                </a:lnTo>
                <a:lnTo>
                  <a:pt x="93218" y="86740"/>
                </a:lnTo>
                <a:lnTo>
                  <a:pt x="97281" y="66293"/>
                </a:lnTo>
                <a:lnTo>
                  <a:pt x="99440" y="47497"/>
                </a:lnTo>
                <a:lnTo>
                  <a:pt x="81025" y="72770"/>
                </a:lnTo>
                <a:lnTo>
                  <a:pt x="85344" y="95376"/>
                </a:lnTo>
                <a:lnTo>
                  <a:pt x="95376" y="118490"/>
                </a:lnTo>
                <a:lnTo>
                  <a:pt x="108330" y="136778"/>
                </a:lnTo>
                <a:lnTo>
                  <a:pt x="122808" y="148716"/>
                </a:lnTo>
                <a:lnTo>
                  <a:pt x="138937" y="153415"/>
                </a:lnTo>
                <a:lnTo>
                  <a:pt x="138937" y="153415"/>
                </a:lnTo>
                <a:lnTo>
                  <a:pt x="155575" y="149732"/>
                </a:lnTo>
                <a:lnTo>
                  <a:pt x="167385" y="141096"/>
                </a:lnTo>
                <a:lnTo>
                  <a:pt x="176402" y="125983"/>
                </a:lnTo>
                <a:lnTo>
                  <a:pt x="181482" y="106171"/>
                </a:lnTo>
                <a:lnTo>
                  <a:pt x="185038" y="85725"/>
                </a:lnTo>
                <a:lnTo>
                  <a:pt x="186181" y="64769"/>
                </a:lnTo>
                <a:lnTo>
                  <a:pt x="186181" y="64769"/>
                </a:lnTo>
                <a:lnTo>
                  <a:pt x="187198" y="45338"/>
                </a:lnTo>
                <a:lnTo>
                  <a:pt x="189356" y="25907"/>
                </a:lnTo>
                <a:lnTo>
                  <a:pt x="194055" y="8635"/>
                </a:lnTo>
                <a:lnTo>
                  <a:pt x="203834" y="0"/>
                </a:lnTo>
                <a:lnTo>
                  <a:pt x="216788" y="0"/>
                </a:lnTo>
                <a:lnTo>
                  <a:pt x="216788" y="0"/>
                </a:lnTo>
                <a:lnTo>
                  <a:pt x="230124" y="9778"/>
                </a:lnTo>
                <a:lnTo>
                  <a:pt x="245236" y="27050"/>
                </a:lnTo>
                <a:lnTo>
                  <a:pt x="257048" y="47497"/>
                </a:lnTo>
                <a:lnTo>
                  <a:pt x="263905" y="72770"/>
                </a:lnTo>
                <a:lnTo>
                  <a:pt x="265049" y="95376"/>
                </a:lnTo>
                <a:lnTo>
                  <a:pt x="265049" y="95376"/>
                </a:lnTo>
                <a:lnTo>
                  <a:pt x="226440" y="146557"/>
                </a:lnTo>
                <a:lnTo>
                  <a:pt x="211327" y="146557"/>
                </a:lnTo>
                <a:lnTo>
                  <a:pt x="195833" y="141096"/>
                </a:lnTo>
                <a:lnTo>
                  <a:pt x="186181" y="13030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116953" y="2888488"/>
            <a:ext cx="150495" cy="21678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34205" y="2195575"/>
            <a:ext cx="2649982" cy="1926285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069592" y="1860930"/>
            <a:ext cx="2435225" cy="67310"/>
          </a:xfrm>
          <a:custGeom>
            <a:avLst/>
            <a:gdLst/>
            <a:ahLst/>
            <a:cxnLst/>
            <a:rect l="l" t="t" r="r" b="b"/>
            <a:pathLst>
              <a:path w="2435225" h="67310">
                <a:moveTo>
                  <a:pt x="15112" y="9651"/>
                </a:moveTo>
                <a:lnTo>
                  <a:pt x="15112" y="9651"/>
                </a:lnTo>
                <a:lnTo>
                  <a:pt x="0" y="3555"/>
                </a:lnTo>
                <a:lnTo>
                  <a:pt x="0" y="3555"/>
                </a:lnTo>
                <a:lnTo>
                  <a:pt x="3301" y="12191"/>
                </a:lnTo>
                <a:lnTo>
                  <a:pt x="14096" y="21970"/>
                </a:lnTo>
                <a:lnTo>
                  <a:pt x="27305" y="33400"/>
                </a:lnTo>
                <a:lnTo>
                  <a:pt x="41401" y="44576"/>
                </a:lnTo>
                <a:lnTo>
                  <a:pt x="59055" y="54355"/>
                </a:lnTo>
                <a:lnTo>
                  <a:pt x="77724" y="62991"/>
                </a:lnTo>
                <a:lnTo>
                  <a:pt x="96519" y="67309"/>
                </a:lnTo>
                <a:lnTo>
                  <a:pt x="96519" y="67309"/>
                </a:lnTo>
                <a:lnTo>
                  <a:pt x="115950" y="66166"/>
                </a:lnTo>
                <a:lnTo>
                  <a:pt x="135762" y="60832"/>
                </a:lnTo>
                <a:lnTo>
                  <a:pt x="156209" y="55371"/>
                </a:lnTo>
                <a:lnTo>
                  <a:pt x="177545" y="48894"/>
                </a:lnTo>
                <a:lnTo>
                  <a:pt x="195833" y="42036"/>
                </a:lnTo>
                <a:lnTo>
                  <a:pt x="212089" y="37083"/>
                </a:lnTo>
                <a:lnTo>
                  <a:pt x="228600" y="32384"/>
                </a:lnTo>
                <a:lnTo>
                  <a:pt x="247269" y="30606"/>
                </a:lnTo>
                <a:lnTo>
                  <a:pt x="270382" y="28447"/>
                </a:lnTo>
                <a:lnTo>
                  <a:pt x="291210" y="26923"/>
                </a:lnTo>
                <a:lnTo>
                  <a:pt x="310641" y="28447"/>
                </a:lnTo>
                <a:lnTo>
                  <a:pt x="330453" y="29463"/>
                </a:lnTo>
                <a:lnTo>
                  <a:pt x="348106" y="31622"/>
                </a:lnTo>
                <a:lnTo>
                  <a:pt x="364744" y="35940"/>
                </a:lnTo>
                <a:lnTo>
                  <a:pt x="378713" y="40258"/>
                </a:lnTo>
                <a:lnTo>
                  <a:pt x="394207" y="43179"/>
                </a:lnTo>
                <a:lnTo>
                  <a:pt x="410718" y="46735"/>
                </a:lnTo>
                <a:lnTo>
                  <a:pt x="427989" y="47878"/>
                </a:lnTo>
                <a:lnTo>
                  <a:pt x="447801" y="47878"/>
                </a:lnTo>
                <a:lnTo>
                  <a:pt x="468375" y="45719"/>
                </a:lnTo>
                <a:lnTo>
                  <a:pt x="490346" y="42036"/>
                </a:lnTo>
                <a:lnTo>
                  <a:pt x="510158" y="38099"/>
                </a:lnTo>
                <a:lnTo>
                  <a:pt x="527431" y="31622"/>
                </a:lnTo>
                <a:lnTo>
                  <a:pt x="545083" y="26923"/>
                </a:lnTo>
                <a:lnTo>
                  <a:pt x="561594" y="22987"/>
                </a:lnTo>
                <a:lnTo>
                  <a:pt x="579246" y="20827"/>
                </a:lnTo>
                <a:lnTo>
                  <a:pt x="597662" y="18287"/>
                </a:lnTo>
                <a:lnTo>
                  <a:pt x="617346" y="17652"/>
                </a:lnTo>
                <a:lnTo>
                  <a:pt x="639063" y="17652"/>
                </a:lnTo>
                <a:lnTo>
                  <a:pt x="639063" y="17652"/>
                </a:lnTo>
                <a:lnTo>
                  <a:pt x="661288" y="18287"/>
                </a:lnTo>
                <a:lnTo>
                  <a:pt x="682878" y="19812"/>
                </a:lnTo>
                <a:lnTo>
                  <a:pt x="703833" y="21970"/>
                </a:lnTo>
                <a:lnTo>
                  <a:pt x="723645" y="25907"/>
                </a:lnTo>
                <a:lnTo>
                  <a:pt x="745616" y="30606"/>
                </a:lnTo>
                <a:lnTo>
                  <a:pt x="765428" y="37083"/>
                </a:lnTo>
                <a:lnTo>
                  <a:pt x="784859" y="42036"/>
                </a:lnTo>
                <a:lnTo>
                  <a:pt x="804544" y="47878"/>
                </a:lnTo>
                <a:lnTo>
                  <a:pt x="825119" y="50672"/>
                </a:lnTo>
                <a:lnTo>
                  <a:pt x="846327" y="51815"/>
                </a:lnTo>
                <a:lnTo>
                  <a:pt x="867282" y="50672"/>
                </a:lnTo>
                <a:lnTo>
                  <a:pt x="886713" y="48894"/>
                </a:lnTo>
                <a:lnTo>
                  <a:pt x="905382" y="44576"/>
                </a:lnTo>
                <a:lnTo>
                  <a:pt x="924813" y="40258"/>
                </a:lnTo>
                <a:lnTo>
                  <a:pt x="941451" y="34924"/>
                </a:lnTo>
                <a:lnTo>
                  <a:pt x="956944" y="29463"/>
                </a:lnTo>
                <a:lnTo>
                  <a:pt x="956944" y="29463"/>
                </a:lnTo>
                <a:lnTo>
                  <a:pt x="972057" y="21970"/>
                </a:lnTo>
                <a:lnTo>
                  <a:pt x="990726" y="17652"/>
                </a:lnTo>
                <a:lnTo>
                  <a:pt x="1013713" y="13969"/>
                </a:lnTo>
                <a:lnTo>
                  <a:pt x="1036827" y="12191"/>
                </a:lnTo>
                <a:lnTo>
                  <a:pt x="1060958" y="12191"/>
                </a:lnTo>
                <a:lnTo>
                  <a:pt x="1060958" y="12191"/>
                </a:lnTo>
                <a:lnTo>
                  <a:pt x="1084707" y="13334"/>
                </a:lnTo>
                <a:lnTo>
                  <a:pt x="1109218" y="15112"/>
                </a:lnTo>
                <a:lnTo>
                  <a:pt x="1131824" y="18287"/>
                </a:lnTo>
                <a:lnTo>
                  <a:pt x="1152778" y="22987"/>
                </a:lnTo>
                <a:lnTo>
                  <a:pt x="1172464" y="28447"/>
                </a:lnTo>
                <a:lnTo>
                  <a:pt x="1189100" y="32384"/>
                </a:lnTo>
                <a:lnTo>
                  <a:pt x="1206372" y="35940"/>
                </a:lnTo>
                <a:lnTo>
                  <a:pt x="1221867" y="38099"/>
                </a:lnTo>
                <a:lnTo>
                  <a:pt x="1237360" y="40258"/>
                </a:lnTo>
                <a:lnTo>
                  <a:pt x="1253490" y="41020"/>
                </a:lnTo>
                <a:lnTo>
                  <a:pt x="1272285" y="40258"/>
                </a:lnTo>
                <a:lnTo>
                  <a:pt x="1297050" y="38099"/>
                </a:lnTo>
                <a:lnTo>
                  <a:pt x="1323720" y="32384"/>
                </a:lnTo>
                <a:lnTo>
                  <a:pt x="1352169" y="26923"/>
                </a:lnTo>
                <a:lnTo>
                  <a:pt x="1379473" y="21970"/>
                </a:lnTo>
                <a:lnTo>
                  <a:pt x="1405762" y="17652"/>
                </a:lnTo>
                <a:lnTo>
                  <a:pt x="1431035" y="15112"/>
                </a:lnTo>
                <a:lnTo>
                  <a:pt x="1455800" y="15112"/>
                </a:lnTo>
                <a:lnTo>
                  <a:pt x="1482090" y="16128"/>
                </a:lnTo>
                <a:lnTo>
                  <a:pt x="1505584" y="18287"/>
                </a:lnTo>
                <a:lnTo>
                  <a:pt x="1529333" y="22987"/>
                </a:lnTo>
                <a:lnTo>
                  <a:pt x="1553463" y="29463"/>
                </a:lnTo>
                <a:lnTo>
                  <a:pt x="1577467" y="34924"/>
                </a:lnTo>
                <a:lnTo>
                  <a:pt x="1600581" y="39242"/>
                </a:lnTo>
                <a:lnTo>
                  <a:pt x="1623186" y="41020"/>
                </a:lnTo>
                <a:lnTo>
                  <a:pt x="1646682" y="42036"/>
                </a:lnTo>
                <a:lnTo>
                  <a:pt x="1670431" y="42036"/>
                </a:lnTo>
                <a:lnTo>
                  <a:pt x="1670431" y="42036"/>
                </a:lnTo>
                <a:lnTo>
                  <a:pt x="1694560" y="40258"/>
                </a:lnTo>
                <a:lnTo>
                  <a:pt x="1721104" y="35940"/>
                </a:lnTo>
                <a:lnTo>
                  <a:pt x="1748535" y="30606"/>
                </a:lnTo>
                <a:lnTo>
                  <a:pt x="1774824" y="22987"/>
                </a:lnTo>
                <a:lnTo>
                  <a:pt x="1798573" y="16128"/>
                </a:lnTo>
                <a:lnTo>
                  <a:pt x="1823084" y="12191"/>
                </a:lnTo>
                <a:lnTo>
                  <a:pt x="1845691" y="9651"/>
                </a:lnTo>
                <a:lnTo>
                  <a:pt x="1869820" y="8635"/>
                </a:lnTo>
                <a:lnTo>
                  <a:pt x="1889633" y="9651"/>
                </a:lnTo>
                <a:lnTo>
                  <a:pt x="1907285" y="12191"/>
                </a:lnTo>
                <a:lnTo>
                  <a:pt x="1907285" y="12191"/>
                </a:lnTo>
                <a:lnTo>
                  <a:pt x="1925700" y="16128"/>
                </a:lnTo>
                <a:lnTo>
                  <a:pt x="1946529" y="21970"/>
                </a:lnTo>
                <a:lnTo>
                  <a:pt x="1967103" y="25907"/>
                </a:lnTo>
                <a:lnTo>
                  <a:pt x="1987169" y="28447"/>
                </a:lnTo>
                <a:lnTo>
                  <a:pt x="2008758" y="28447"/>
                </a:lnTo>
                <a:lnTo>
                  <a:pt x="2028570" y="25907"/>
                </a:lnTo>
                <a:lnTo>
                  <a:pt x="2047367" y="21970"/>
                </a:lnTo>
                <a:lnTo>
                  <a:pt x="2063877" y="18287"/>
                </a:lnTo>
                <a:lnTo>
                  <a:pt x="2078990" y="15112"/>
                </a:lnTo>
                <a:lnTo>
                  <a:pt x="2096261" y="9651"/>
                </a:lnTo>
                <a:lnTo>
                  <a:pt x="2116073" y="5333"/>
                </a:lnTo>
                <a:lnTo>
                  <a:pt x="2139187" y="3555"/>
                </a:lnTo>
                <a:lnTo>
                  <a:pt x="2162174" y="3555"/>
                </a:lnTo>
                <a:lnTo>
                  <a:pt x="2185161" y="5333"/>
                </a:lnTo>
                <a:lnTo>
                  <a:pt x="2204973" y="8635"/>
                </a:lnTo>
                <a:lnTo>
                  <a:pt x="2223388" y="12191"/>
                </a:lnTo>
                <a:lnTo>
                  <a:pt x="2242058" y="13969"/>
                </a:lnTo>
                <a:lnTo>
                  <a:pt x="2258695" y="16128"/>
                </a:lnTo>
                <a:lnTo>
                  <a:pt x="2276347" y="17652"/>
                </a:lnTo>
                <a:lnTo>
                  <a:pt x="2293620" y="16128"/>
                </a:lnTo>
                <a:lnTo>
                  <a:pt x="2293620" y="16128"/>
                </a:lnTo>
                <a:lnTo>
                  <a:pt x="2315463" y="13969"/>
                </a:lnTo>
                <a:lnTo>
                  <a:pt x="2340736" y="9651"/>
                </a:lnTo>
                <a:lnTo>
                  <a:pt x="2363723" y="6476"/>
                </a:lnTo>
                <a:lnTo>
                  <a:pt x="2386837" y="2539"/>
                </a:lnTo>
                <a:lnTo>
                  <a:pt x="2406649" y="0"/>
                </a:lnTo>
                <a:lnTo>
                  <a:pt x="2422779" y="0"/>
                </a:lnTo>
                <a:lnTo>
                  <a:pt x="243509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651254" y="2080513"/>
            <a:ext cx="2991485" cy="86995"/>
          </a:xfrm>
          <a:custGeom>
            <a:avLst/>
            <a:gdLst/>
            <a:ahLst/>
            <a:cxnLst/>
            <a:rect l="l" t="t" r="r" b="b"/>
            <a:pathLst>
              <a:path w="2991485" h="86994">
                <a:moveTo>
                  <a:pt x="0" y="26924"/>
                </a:moveTo>
                <a:lnTo>
                  <a:pt x="8635" y="22606"/>
                </a:lnTo>
                <a:lnTo>
                  <a:pt x="23113" y="19431"/>
                </a:lnTo>
                <a:lnTo>
                  <a:pt x="39623" y="18287"/>
                </a:lnTo>
                <a:lnTo>
                  <a:pt x="39623" y="18287"/>
                </a:lnTo>
                <a:lnTo>
                  <a:pt x="55879" y="19431"/>
                </a:lnTo>
                <a:lnTo>
                  <a:pt x="72389" y="22606"/>
                </a:lnTo>
                <a:lnTo>
                  <a:pt x="89662" y="29845"/>
                </a:lnTo>
                <a:lnTo>
                  <a:pt x="108331" y="36703"/>
                </a:lnTo>
                <a:lnTo>
                  <a:pt x="129285" y="42037"/>
                </a:lnTo>
                <a:lnTo>
                  <a:pt x="150113" y="44323"/>
                </a:lnTo>
                <a:lnTo>
                  <a:pt x="169925" y="43180"/>
                </a:lnTo>
                <a:lnTo>
                  <a:pt x="188340" y="38862"/>
                </a:lnTo>
                <a:lnTo>
                  <a:pt x="208152" y="30987"/>
                </a:lnTo>
                <a:lnTo>
                  <a:pt x="223265" y="22606"/>
                </a:lnTo>
                <a:lnTo>
                  <a:pt x="238759" y="13716"/>
                </a:lnTo>
                <a:lnTo>
                  <a:pt x="255269" y="6096"/>
                </a:lnTo>
                <a:lnTo>
                  <a:pt x="272922" y="1778"/>
                </a:lnTo>
                <a:lnTo>
                  <a:pt x="291210" y="1016"/>
                </a:lnTo>
                <a:lnTo>
                  <a:pt x="311022" y="1016"/>
                </a:lnTo>
                <a:lnTo>
                  <a:pt x="311022" y="1016"/>
                </a:lnTo>
                <a:lnTo>
                  <a:pt x="329819" y="3175"/>
                </a:lnTo>
                <a:lnTo>
                  <a:pt x="350265" y="7493"/>
                </a:lnTo>
                <a:lnTo>
                  <a:pt x="372237" y="13716"/>
                </a:lnTo>
                <a:lnTo>
                  <a:pt x="395350" y="20193"/>
                </a:lnTo>
                <a:lnTo>
                  <a:pt x="416940" y="26924"/>
                </a:lnTo>
                <a:lnTo>
                  <a:pt x="438150" y="30987"/>
                </a:lnTo>
                <a:lnTo>
                  <a:pt x="458723" y="34543"/>
                </a:lnTo>
                <a:lnTo>
                  <a:pt x="480568" y="34543"/>
                </a:lnTo>
                <a:lnTo>
                  <a:pt x="504697" y="29845"/>
                </a:lnTo>
                <a:lnTo>
                  <a:pt x="529970" y="23749"/>
                </a:lnTo>
                <a:lnTo>
                  <a:pt x="552957" y="17272"/>
                </a:lnTo>
                <a:lnTo>
                  <a:pt x="573532" y="10795"/>
                </a:lnTo>
                <a:lnTo>
                  <a:pt x="593344" y="5080"/>
                </a:lnTo>
                <a:lnTo>
                  <a:pt x="612013" y="1778"/>
                </a:lnTo>
                <a:lnTo>
                  <a:pt x="633983" y="0"/>
                </a:lnTo>
                <a:lnTo>
                  <a:pt x="657732" y="0"/>
                </a:lnTo>
                <a:lnTo>
                  <a:pt x="682244" y="3175"/>
                </a:lnTo>
                <a:lnTo>
                  <a:pt x="702690" y="8636"/>
                </a:lnTo>
                <a:lnTo>
                  <a:pt x="721487" y="13716"/>
                </a:lnTo>
                <a:lnTo>
                  <a:pt x="737996" y="19431"/>
                </a:lnTo>
                <a:lnTo>
                  <a:pt x="755650" y="26924"/>
                </a:lnTo>
                <a:lnTo>
                  <a:pt x="776223" y="34543"/>
                </a:lnTo>
                <a:lnTo>
                  <a:pt x="798194" y="42037"/>
                </a:lnTo>
                <a:lnTo>
                  <a:pt x="822325" y="46482"/>
                </a:lnTo>
                <a:lnTo>
                  <a:pt x="848487" y="49657"/>
                </a:lnTo>
                <a:lnTo>
                  <a:pt x="876934" y="50800"/>
                </a:lnTo>
                <a:lnTo>
                  <a:pt x="901064" y="48641"/>
                </a:lnTo>
                <a:lnTo>
                  <a:pt x="920876" y="45339"/>
                </a:lnTo>
                <a:lnTo>
                  <a:pt x="941832" y="42037"/>
                </a:lnTo>
                <a:lnTo>
                  <a:pt x="963421" y="36703"/>
                </a:lnTo>
                <a:lnTo>
                  <a:pt x="984250" y="32385"/>
                </a:lnTo>
                <a:lnTo>
                  <a:pt x="1005204" y="29845"/>
                </a:lnTo>
                <a:lnTo>
                  <a:pt x="1027048" y="29083"/>
                </a:lnTo>
                <a:lnTo>
                  <a:pt x="1054481" y="28067"/>
                </a:lnTo>
                <a:lnTo>
                  <a:pt x="1079627" y="28067"/>
                </a:lnTo>
                <a:lnTo>
                  <a:pt x="1100201" y="29845"/>
                </a:lnTo>
                <a:lnTo>
                  <a:pt x="1120013" y="32385"/>
                </a:lnTo>
                <a:lnTo>
                  <a:pt x="1140840" y="34543"/>
                </a:lnTo>
                <a:lnTo>
                  <a:pt x="1161795" y="37718"/>
                </a:lnTo>
                <a:lnTo>
                  <a:pt x="1182623" y="41402"/>
                </a:lnTo>
                <a:lnTo>
                  <a:pt x="1201039" y="45339"/>
                </a:lnTo>
                <a:lnTo>
                  <a:pt x="1219708" y="48641"/>
                </a:lnTo>
                <a:lnTo>
                  <a:pt x="1238377" y="51816"/>
                </a:lnTo>
                <a:lnTo>
                  <a:pt x="1261109" y="55118"/>
                </a:lnTo>
                <a:lnTo>
                  <a:pt x="1287398" y="56134"/>
                </a:lnTo>
                <a:lnTo>
                  <a:pt x="1314703" y="56134"/>
                </a:lnTo>
                <a:lnTo>
                  <a:pt x="1339214" y="53975"/>
                </a:lnTo>
                <a:lnTo>
                  <a:pt x="1361947" y="50800"/>
                </a:lnTo>
                <a:lnTo>
                  <a:pt x="1385315" y="46482"/>
                </a:lnTo>
                <a:lnTo>
                  <a:pt x="1405763" y="42037"/>
                </a:lnTo>
                <a:lnTo>
                  <a:pt x="1429893" y="38862"/>
                </a:lnTo>
                <a:lnTo>
                  <a:pt x="1456944" y="36703"/>
                </a:lnTo>
                <a:lnTo>
                  <a:pt x="1486789" y="35560"/>
                </a:lnTo>
                <a:lnTo>
                  <a:pt x="1518539" y="35560"/>
                </a:lnTo>
                <a:lnTo>
                  <a:pt x="1518539" y="35560"/>
                </a:lnTo>
                <a:lnTo>
                  <a:pt x="1551685" y="38862"/>
                </a:lnTo>
                <a:lnTo>
                  <a:pt x="1583308" y="44323"/>
                </a:lnTo>
                <a:lnTo>
                  <a:pt x="1613534" y="51816"/>
                </a:lnTo>
                <a:lnTo>
                  <a:pt x="1641983" y="59690"/>
                </a:lnTo>
                <a:lnTo>
                  <a:pt x="1663192" y="64770"/>
                </a:lnTo>
                <a:lnTo>
                  <a:pt x="1683004" y="71247"/>
                </a:lnTo>
                <a:lnTo>
                  <a:pt x="1703578" y="76962"/>
                </a:lnTo>
                <a:lnTo>
                  <a:pt x="1722246" y="82423"/>
                </a:lnTo>
                <a:lnTo>
                  <a:pt x="1743836" y="84582"/>
                </a:lnTo>
                <a:lnTo>
                  <a:pt x="1771269" y="83185"/>
                </a:lnTo>
                <a:lnTo>
                  <a:pt x="1804288" y="80264"/>
                </a:lnTo>
                <a:lnTo>
                  <a:pt x="1834895" y="76962"/>
                </a:lnTo>
                <a:lnTo>
                  <a:pt x="1860169" y="72390"/>
                </a:lnTo>
                <a:lnTo>
                  <a:pt x="1884298" y="67310"/>
                </a:lnTo>
                <a:lnTo>
                  <a:pt x="1909445" y="61595"/>
                </a:lnTo>
                <a:lnTo>
                  <a:pt x="1928875" y="57277"/>
                </a:lnTo>
                <a:lnTo>
                  <a:pt x="1949831" y="55118"/>
                </a:lnTo>
                <a:lnTo>
                  <a:pt x="1969643" y="53975"/>
                </a:lnTo>
                <a:lnTo>
                  <a:pt x="1988311" y="52959"/>
                </a:lnTo>
                <a:lnTo>
                  <a:pt x="2009140" y="52959"/>
                </a:lnTo>
                <a:lnTo>
                  <a:pt x="2028570" y="55118"/>
                </a:lnTo>
                <a:lnTo>
                  <a:pt x="2047367" y="58293"/>
                </a:lnTo>
                <a:lnTo>
                  <a:pt x="2067179" y="62611"/>
                </a:lnTo>
                <a:lnTo>
                  <a:pt x="2092324" y="67310"/>
                </a:lnTo>
                <a:lnTo>
                  <a:pt x="2118613" y="70231"/>
                </a:lnTo>
                <a:lnTo>
                  <a:pt x="2144903" y="73406"/>
                </a:lnTo>
                <a:lnTo>
                  <a:pt x="2169033" y="75946"/>
                </a:lnTo>
                <a:lnTo>
                  <a:pt x="2193162" y="76962"/>
                </a:lnTo>
                <a:lnTo>
                  <a:pt x="2213610" y="76962"/>
                </a:lnTo>
                <a:lnTo>
                  <a:pt x="2233422" y="75946"/>
                </a:lnTo>
                <a:lnTo>
                  <a:pt x="2254376" y="73406"/>
                </a:lnTo>
                <a:lnTo>
                  <a:pt x="2273808" y="70231"/>
                </a:lnTo>
                <a:lnTo>
                  <a:pt x="2291460" y="66167"/>
                </a:lnTo>
                <a:lnTo>
                  <a:pt x="2291460" y="66167"/>
                </a:lnTo>
                <a:lnTo>
                  <a:pt x="2311272" y="59690"/>
                </a:lnTo>
                <a:lnTo>
                  <a:pt x="2335403" y="53975"/>
                </a:lnTo>
                <a:lnTo>
                  <a:pt x="2360548" y="49657"/>
                </a:lnTo>
                <a:lnTo>
                  <a:pt x="2387854" y="46482"/>
                </a:lnTo>
                <a:lnTo>
                  <a:pt x="2412746" y="44323"/>
                </a:lnTo>
                <a:lnTo>
                  <a:pt x="2437257" y="43180"/>
                </a:lnTo>
                <a:lnTo>
                  <a:pt x="2437257" y="43180"/>
                </a:lnTo>
                <a:lnTo>
                  <a:pt x="2459862" y="45339"/>
                </a:lnTo>
                <a:lnTo>
                  <a:pt x="2483358" y="48641"/>
                </a:lnTo>
                <a:lnTo>
                  <a:pt x="2503805" y="53975"/>
                </a:lnTo>
                <a:lnTo>
                  <a:pt x="2523617" y="60833"/>
                </a:lnTo>
                <a:lnTo>
                  <a:pt x="2544445" y="68326"/>
                </a:lnTo>
                <a:lnTo>
                  <a:pt x="2566416" y="73406"/>
                </a:lnTo>
                <a:lnTo>
                  <a:pt x="2586990" y="74549"/>
                </a:lnTo>
                <a:lnTo>
                  <a:pt x="2607818" y="72390"/>
                </a:lnTo>
                <a:lnTo>
                  <a:pt x="2628772" y="68326"/>
                </a:lnTo>
                <a:lnTo>
                  <a:pt x="2650744" y="62611"/>
                </a:lnTo>
                <a:lnTo>
                  <a:pt x="2670174" y="57277"/>
                </a:lnTo>
                <a:lnTo>
                  <a:pt x="2688844" y="52959"/>
                </a:lnTo>
                <a:lnTo>
                  <a:pt x="2706497" y="51816"/>
                </a:lnTo>
                <a:lnTo>
                  <a:pt x="2723007" y="52959"/>
                </a:lnTo>
                <a:lnTo>
                  <a:pt x="2739262" y="56134"/>
                </a:lnTo>
                <a:lnTo>
                  <a:pt x="2755519" y="61595"/>
                </a:lnTo>
                <a:lnTo>
                  <a:pt x="2770885" y="67310"/>
                </a:lnTo>
                <a:lnTo>
                  <a:pt x="2785363" y="71247"/>
                </a:lnTo>
                <a:lnTo>
                  <a:pt x="2801493" y="75946"/>
                </a:lnTo>
                <a:lnTo>
                  <a:pt x="2819146" y="78105"/>
                </a:lnTo>
                <a:lnTo>
                  <a:pt x="2837942" y="75946"/>
                </a:lnTo>
                <a:lnTo>
                  <a:pt x="2854451" y="71247"/>
                </a:lnTo>
                <a:lnTo>
                  <a:pt x="2870708" y="66167"/>
                </a:lnTo>
                <a:lnTo>
                  <a:pt x="2888360" y="63754"/>
                </a:lnTo>
                <a:lnTo>
                  <a:pt x="2905633" y="64770"/>
                </a:lnTo>
                <a:lnTo>
                  <a:pt x="2922143" y="68326"/>
                </a:lnTo>
                <a:lnTo>
                  <a:pt x="2938653" y="72390"/>
                </a:lnTo>
                <a:lnTo>
                  <a:pt x="2952749" y="78105"/>
                </a:lnTo>
                <a:lnTo>
                  <a:pt x="2964942" y="83185"/>
                </a:lnTo>
                <a:lnTo>
                  <a:pt x="2974721" y="84582"/>
                </a:lnTo>
                <a:lnTo>
                  <a:pt x="2985516" y="82423"/>
                </a:lnTo>
                <a:lnTo>
                  <a:pt x="2991231" y="8674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38471" y="2095626"/>
            <a:ext cx="2543810" cy="86995"/>
          </a:xfrm>
          <a:custGeom>
            <a:avLst/>
            <a:gdLst/>
            <a:ahLst/>
            <a:cxnLst/>
            <a:rect l="l" t="t" r="r" b="b"/>
            <a:pathLst>
              <a:path w="2543809" h="86994">
                <a:moveTo>
                  <a:pt x="0" y="13970"/>
                </a:moveTo>
                <a:lnTo>
                  <a:pt x="14477" y="15875"/>
                </a:lnTo>
                <a:lnTo>
                  <a:pt x="29971" y="21590"/>
                </a:lnTo>
                <a:lnTo>
                  <a:pt x="45084" y="30226"/>
                </a:lnTo>
                <a:lnTo>
                  <a:pt x="59436" y="38862"/>
                </a:lnTo>
                <a:lnTo>
                  <a:pt x="73532" y="47498"/>
                </a:lnTo>
                <a:lnTo>
                  <a:pt x="87883" y="54356"/>
                </a:lnTo>
                <a:lnTo>
                  <a:pt x="104139" y="57277"/>
                </a:lnTo>
                <a:lnTo>
                  <a:pt x="124967" y="55118"/>
                </a:lnTo>
                <a:lnTo>
                  <a:pt x="142620" y="49657"/>
                </a:lnTo>
                <a:lnTo>
                  <a:pt x="158750" y="43180"/>
                </a:lnTo>
                <a:lnTo>
                  <a:pt x="175387" y="35687"/>
                </a:lnTo>
                <a:lnTo>
                  <a:pt x="189737" y="29210"/>
                </a:lnTo>
                <a:lnTo>
                  <a:pt x="205993" y="23749"/>
                </a:lnTo>
                <a:lnTo>
                  <a:pt x="221487" y="18288"/>
                </a:lnTo>
                <a:lnTo>
                  <a:pt x="237616" y="12954"/>
                </a:lnTo>
                <a:lnTo>
                  <a:pt x="254253" y="8636"/>
                </a:lnTo>
                <a:lnTo>
                  <a:pt x="271906" y="6477"/>
                </a:lnTo>
                <a:lnTo>
                  <a:pt x="289178" y="6477"/>
                </a:lnTo>
                <a:lnTo>
                  <a:pt x="289178" y="6477"/>
                </a:lnTo>
                <a:lnTo>
                  <a:pt x="308863" y="9652"/>
                </a:lnTo>
                <a:lnTo>
                  <a:pt x="326516" y="15875"/>
                </a:lnTo>
                <a:lnTo>
                  <a:pt x="344931" y="21590"/>
                </a:lnTo>
                <a:lnTo>
                  <a:pt x="363600" y="26924"/>
                </a:lnTo>
                <a:lnTo>
                  <a:pt x="383413" y="30226"/>
                </a:lnTo>
                <a:lnTo>
                  <a:pt x="404367" y="31369"/>
                </a:lnTo>
                <a:lnTo>
                  <a:pt x="423037" y="30226"/>
                </a:lnTo>
                <a:lnTo>
                  <a:pt x="439292" y="26924"/>
                </a:lnTo>
                <a:lnTo>
                  <a:pt x="455421" y="22606"/>
                </a:lnTo>
                <a:lnTo>
                  <a:pt x="469900" y="15875"/>
                </a:lnTo>
                <a:lnTo>
                  <a:pt x="485266" y="9652"/>
                </a:lnTo>
                <a:lnTo>
                  <a:pt x="500506" y="4318"/>
                </a:lnTo>
                <a:lnTo>
                  <a:pt x="517016" y="1016"/>
                </a:lnTo>
                <a:lnTo>
                  <a:pt x="536828" y="0"/>
                </a:lnTo>
                <a:lnTo>
                  <a:pt x="536828" y="0"/>
                </a:lnTo>
                <a:lnTo>
                  <a:pt x="556259" y="1016"/>
                </a:lnTo>
                <a:lnTo>
                  <a:pt x="574928" y="5080"/>
                </a:lnTo>
                <a:lnTo>
                  <a:pt x="592581" y="12954"/>
                </a:lnTo>
                <a:lnTo>
                  <a:pt x="607059" y="21590"/>
                </a:lnTo>
                <a:lnTo>
                  <a:pt x="621029" y="29210"/>
                </a:lnTo>
                <a:lnTo>
                  <a:pt x="636524" y="34544"/>
                </a:lnTo>
                <a:lnTo>
                  <a:pt x="654938" y="37846"/>
                </a:lnTo>
                <a:lnTo>
                  <a:pt x="679068" y="37846"/>
                </a:lnTo>
                <a:lnTo>
                  <a:pt x="705230" y="33528"/>
                </a:lnTo>
                <a:lnTo>
                  <a:pt x="732663" y="26924"/>
                </a:lnTo>
                <a:lnTo>
                  <a:pt x="759967" y="20447"/>
                </a:lnTo>
                <a:lnTo>
                  <a:pt x="786256" y="14732"/>
                </a:lnTo>
                <a:lnTo>
                  <a:pt x="808227" y="13970"/>
                </a:lnTo>
                <a:lnTo>
                  <a:pt x="808227" y="13970"/>
                </a:lnTo>
                <a:lnTo>
                  <a:pt x="828039" y="15875"/>
                </a:lnTo>
                <a:lnTo>
                  <a:pt x="845312" y="20447"/>
                </a:lnTo>
                <a:lnTo>
                  <a:pt x="865124" y="26924"/>
                </a:lnTo>
                <a:lnTo>
                  <a:pt x="885951" y="35687"/>
                </a:lnTo>
                <a:lnTo>
                  <a:pt x="905763" y="43180"/>
                </a:lnTo>
                <a:lnTo>
                  <a:pt x="924178" y="48641"/>
                </a:lnTo>
                <a:lnTo>
                  <a:pt x="941831" y="51054"/>
                </a:lnTo>
                <a:lnTo>
                  <a:pt x="961643" y="51054"/>
                </a:lnTo>
                <a:lnTo>
                  <a:pt x="979931" y="48641"/>
                </a:lnTo>
                <a:lnTo>
                  <a:pt x="999743" y="45720"/>
                </a:lnTo>
                <a:lnTo>
                  <a:pt x="1020699" y="41021"/>
                </a:lnTo>
                <a:lnTo>
                  <a:pt x="1040129" y="36703"/>
                </a:lnTo>
                <a:lnTo>
                  <a:pt x="1059941" y="32385"/>
                </a:lnTo>
                <a:lnTo>
                  <a:pt x="1078611" y="30226"/>
                </a:lnTo>
                <a:lnTo>
                  <a:pt x="1098423" y="30226"/>
                </a:lnTo>
                <a:lnTo>
                  <a:pt x="1118234" y="32385"/>
                </a:lnTo>
                <a:lnTo>
                  <a:pt x="1137665" y="34544"/>
                </a:lnTo>
                <a:lnTo>
                  <a:pt x="1159637" y="38862"/>
                </a:lnTo>
                <a:lnTo>
                  <a:pt x="1181607" y="44577"/>
                </a:lnTo>
                <a:lnTo>
                  <a:pt x="1203578" y="49657"/>
                </a:lnTo>
                <a:lnTo>
                  <a:pt x="1227708" y="55118"/>
                </a:lnTo>
                <a:lnTo>
                  <a:pt x="1253616" y="57277"/>
                </a:lnTo>
                <a:lnTo>
                  <a:pt x="1278001" y="57277"/>
                </a:lnTo>
                <a:lnTo>
                  <a:pt x="1299590" y="56134"/>
                </a:lnTo>
                <a:lnTo>
                  <a:pt x="1321942" y="55118"/>
                </a:lnTo>
                <a:lnTo>
                  <a:pt x="1342516" y="51054"/>
                </a:lnTo>
                <a:lnTo>
                  <a:pt x="1362328" y="45720"/>
                </a:lnTo>
                <a:lnTo>
                  <a:pt x="1382776" y="42164"/>
                </a:lnTo>
                <a:lnTo>
                  <a:pt x="1402588" y="40005"/>
                </a:lnTo>
                <a:lnTo>
                  <a:pt x="1423542" y="40005"/>
                </a:lnTo>
                <a:lnTo>
                  <a:pt x="1442212" y="42164"/>
                </a:lnTo>
                <a:lnTo>
                  <a:pt x="1460880" y="45720"/>
                </a:lnTo>
                <a:lnTo>
                  <a:pt x="1480311" y="51054"/>
                </a:lnTo>
                <a:lnTo>
                  <a:pt x="1501267" y="57277"/>
                </a:lnTo>
                <a:lnTo>
                  <a:pt x="1521713" y="62992"/>
                </a:lnTo>
                <a:lnTo>
                  <a:pt x="1539367" y="67310"/>
                </a:lnTo>
                <a:lnTo>
                  <a:pt x="1557020" y="68072"/>
                </a:lnTo>
                <a:lnTo>
                  <a:pt x="1575815" y="68072"/>
                </a:lnTo>
                <a:lnTo>
                  <a:pt x="1593087" y="67310"/>
                </a:lnTo>
                <a:lnTo>
                  <a:pt x="1615058" y="64008"/>
                </a:lnTo>
                <a:lnTo>
                  <a:pt x="1637029" y="59436"/>
                </a:lnTo>
                <a:lnTo>
                  <a:pt x="1658874" y="56134"/>
                </a:lnTo>
                <a:lnTo>
                  <a:pt x="1680463" y="54356"/>
                </a:lnTo>
                <a:lnTo>
                  <a:pt x="1680463" y="54356"/>
                </a:lnTo>
                <a:lnTo>
                  <a:pt x="1702815" y="51054"/>
                </a:lnTo>
                <a:lnTo>
                  <a:pt x="1725549" y="48641"/>
                </a:lnTo>
                <a:lnTo>
                  <a:pt x="1745360" y="46482"/>
                </a:lnTo>
                <a:lnTo>
                  <a:pt x="1763013" y="46482"/>
                </a:lnTo>
                <a:lnTo>
                  <a:pt x="1763013" y="46482"/>
                </a:lnTo>
                <a:lnTo>
                  <a:pt x="1779143" y="49657"/>
                </a:lnTo>
                <a:lnTo>
                  <a:pt x="1798954" y="54356"/>
                </a:lnTo>
                <a:lnTo>
                  <a:pt x="1819909" y="58293"/>
                </a:lnTo>
                <a:lnTo>
                  <a:pt x="1840737" y="64008"/>
                </a:lnTo>
                <a:lnTo>
                  <a:pt x="1862708" y="70485"/>
                </a:lnTo>
                <a:lnTo>
                  <a:pt x="1886457" y="73787"/>
                </a:lnTo>
                <a:lnTo>
                  <a:pt x="1913762" y="74930"/>
                </a:lnTo>
                <a:lnTo>
                  <a:pt x="1941195" y="74930"/>
                </a:lnTo>
                <a:lnTo>
                  <a:pt x="1970024" y="72644"/>
                </a:lnTo>
                <a:lnTo>
                  <a:pt x="1998345" y="69469"/>
                </a:lnTo>
                <a:lnTo>
                  <a:pt x="2023236" y="65151"/>
                </a:lnTo>
                <a:lnTo>
                  <a:pt x="2046604" y="61849"/>
                </a:lnTo>
                <a:lnTo>
                  <a:pt x="2067178" y="60833"/>
                </a:lnTo>
                <a:lnTo>
                  <a:pt x="2086990" y="61849"/>
                </a:lnTo>
                <a:lnTo>
                  <a:pt x="2104644" y="65151"/>
                </a:lnTo>
                <a:lnTo>
                  <a:pt x="2121915" y="71628"/>
                </a:lnTo>
                <a:lnTo>
                  <a:pt x="2140584" y="77089"/>
                </a:lnTo>
                <a:lnTo>
                  <a:pt x="2162555" y="82423"/>
                </a:lnTo>
                <a:lnTo>
                  <a:pt x="2186685" y="85725"/>
                </a:lnTo>
                <a:lnTo>
                  <a:pt x="2208276" y="86741"/>
                </a:lnTo>
                <a:lnTo>
                  <a:pt x="2230628" y="86741"/>
                </a:lnTo>
                <a:lnTo>
                  <a:pt x="2250058" y="84582"/>
                </a:lnTo>
                <a:lnTo>
                  <a:pt x="2272029" y="81407"/>
                </a:lnTo>
                <a:lnTo>
                  <a:pt x="2293620" y="79248"/>
                </a:lnTo>
                <a:lnTo>
                  <a:pt x="2313812" y="75946"/>
                </a:lnTo>
                <a:lnTo>
                  <a:pt x="2331084" y="72644"/>
                </a:lnTo>
                <a:lnTo>
                  <a:pt x="2331084" y="72644"/>
                </a:lnTo>
                <a:lnTo>
                  <a:pt x="2349754" y="69469"/>
                </a:lnTo>
                <a:lnTo>
                  <a:pt x="2370708" y="64008"/>
                </a:lnTo>
                <a:lnTo>
                  <a:pt x="2390394" y="60833"/>
                </a:lnTo>
                <a:lnTo>
                  <a:pt x="2408808" y="58293"/>
                </a:lnTo>
                <a:lnTo>
                  <a:pt x="2427478" y="58293"/>
                </a:lnTo>
                <a:lnTo>
                  <a:pt x="2446274" y="60833"/>
                </a:lnTo>
                <a:lnTo>
                  <a:pt x="2446274" y="60833"/>
                </a:lnTo>
                <a:lnTo>
                  <a:pt x="2466721" y="62992"/>
                </a:lnTo>
                <a:lnTo>
                  <a:pt x="2486532" y="64008"/>
                </a:lnTo>
                <a:lnTo>
                  <a:pt x="2505329" y="65151"/>
                </a:lnTo>
                <a:lnTo>
                  <a:pt x="2505329" y="65151"/>
                </a:lnTo>
                <a:lnTo>
                  <a:pt x="2522601" y="64008"/>
                </a:lnTo>
                <a:lnTo>
                  <a:pt x="2535935" y="61849"/>
                </a:lnTo>
                <a:lnTo>
                  <a:pt x="2543429" y="582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553452" y="2151760"/>
            <a:ext cx="27940" cy="5715"/>
          </a:xfrm>
          <a:custGeom>
            <a:avLst/>
            <a:gdLst/>
            <a:ahLst/>
            <a:cxnLst/>
            <a:rect l="l" t="t" r="r" b="b"/>
            <a:pathLst>
              <a:path w="27940" h="5714">
                <a:moveTo>
                  <a:pt x="27431" y="0"/>
                </a:moveTo>
                <a:lnTo>
                  <a:pt x="15494" y="4699"/>
                </a:lnTo>
                <a:lnTo>
                  <a:pt x="0" y="57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33144" y="2329941"/>
            <a:ext cx="613410" cy="15875"/>
          </a:xfrm>
          <a:custGeom>
            <a:avLst/>
            <a:gdLst/>
            <a:ahLst/>
            <a:cxnLst/>
            <a:rect l="l" t="t" r="r" b="b"/>
            <a:pathLst>
              <a:path w="613410" h="15875">
                <a:moveTo>
                  <a:pt x="5461" y="5461"/>
                </a:moveTo>
                <a:lnTo>
                  <a:pt x="0" y="12954"/>
                </a:lnTo>
                <a:lnTo>
                  <a:pt x="0" y="12954"/>
                </a:lnTo>
                <a:lnTo>
                  <a:pt x="16256" y="12954"/>
                </a:lnTo>
                <a:lnTo>
                  <a:pt x="33909" y="14096"/>
                </a:lnTo>
                <a:lnTo>
                  <a:pt x="54737" y="15493"/>
                </a:lnTo>
                <a:lnTo>
                  <a:pt x="77089" y="15493"/>
                </a:lnTo>
                <a:lnTo>
                  <a:pt x="100456" y="15493"/>
                </a:lnTo>
                <a:lnTo>
                  <a:pt x="123570" y="14096"/>
                </a:lnTo>
                <a:lnTo>
                  <a:pt x="147955" y="15493"/>
                </a:lnTo>
                <a:lnTo>
                  <a:pt x="171831" y="14096"/>
                </a:lnTo>
                <a:lnTo>
                  <a:pt x="193675" y="14096"/>
                </a:lnTo>
                <a:lnTo>
                  <a:pt x="213487" y="12954"/>
                </a:lnTo>
                <a:lnTo>
                  <a:pt x="238379" y="11937"/>
                </a:lnTo>
                <a:lnTo>
                  <a:pt x="264668" y="10794"/>
                </a:lnTo>
                <a:lnTo>
                  <a:pt x="290194" y="8636"/>
                </a:lnTo>
                <a:lnTo>
                  <a:pt x="311785" y="6857"/>
                </a:lnTo>
                <a:lnTo>
                  <a:pt x="334899" y="4318"/>
                </a:lnTo>
                <a:lnTo>
                  <a:pt x="357886" y="3301"/>
                </a:lnTo>
                <a:lnTo>
                  <a:pt x="380873" y="2158"/>
                </a:lnTo>
                <a:lnTo>
                  <a:pt x="407162" y="3301"/>
                </a:lnTo>
                <a:lnTo>
                  <a:pt x="436753" y="4318"/>
                </a:lnTo>
                <a:lnTo>
                  <a:pt x="463042" y="4318"/>
                </a:lnTo>
                <a:lnTo>
                  <a:pt x="485013" y="4318"/>
                </a:lnTo>
                <a:lnTo>
                  <a:pt x="504825" y="4318"/>
                </a:lnTo>
                <a:lnTo>
                  <a:pt x="525272" y="3301"/>
                </a:lnTo>
                <a:lnTo>
                  <a:pt x="545083" y="3301"/>
                </a:lnTo>
                <a:lnTo>
                  <a:pt x="563753" y="3301"/>
                </a:lnTo>
                <a:lnTo>
                  <a:pt x="582168" y="3301"/>
                </a:lnTo>
                <a:lnTo>
                  <a:pt x="598678" y="2158"/>
                </a:lnTo>
                <a:lnTo>
                  <a:pt x="613156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928114" y="2398775"/>
            <a:ext cx="312420" cy="408305"/>
          </a:xfrm>
          <a:custGeom>
            <a:avLst/>
            <a:gdLst/>
            <a:ahLst/>
            <a:cxnLst/>
            <a:rect l="l" t="t" r="r" b="b"/>
            <a:pathLst>
              <a:path w="312419" h="408305">
                <a:moveTo>
                  <a:pt x="15493" y="6096"/>
                </a:moveTo>
                <a:lnTo>
                  <a:pt x="15493" y="6096"/>
                </a:lnTo>
                <a:lnTo>
                  <a:pt x="12192" y="0"/>
                </a:lnTo>
                <a:lnTo>
                  <a:pt x="12192" y="0"/>
                </a:lnTo>
                <a:lnTo>
                  <a:pt x="14350" y="10795"/>
                </a:lnTo>
                <a:lnTo>
                  <a:pt x="14350" y="23749"/>
                </a:lnTo>
                <a:lnTo>
                  <a:pt x="15493" y="39878"/>
                </a:lnTo>
                <a:lnTo>
                  <a:pt x="17653" y="57150"/>
                </a:lnTo>
                <a:lnTo>
                  <a:pt x="18668" y="76962"/>
                </a:lnTo>
                <a:lnTo>
                  <a:pt x="18668" y="98552"/>
                </a:lnTo>
                <a:lnTo>
                  <a:pt x="17653" y="117983"/>
                </a:lnTo>
                <a:lnTo>
                  <a:pt x="16510" y="137795"/>
                </a:lnTo>
                <a:lnTo>
                  <a:pt x="15493" y="160528"/>
                </a:lnTo>
                <a:lnTo>
                  <a:pt x="13335" y="182118"/>
                </a:lnTo>
                <a:lnTo>
                  <a:pt x="11175" y="201930"/>
                </a:lnTo>
                <a:lnTo>
                  <a:pt x="1143" y="267081"/>
                </a:lnTo>
                <a:lnTo>
                  <a:pt x="1143" y="284353"/>
                </a:lnTo>
                <a:lnTo>
                  <a:pt x="0" y="297306"/>
                </a:lnTo>
                <a:lnTo>
                  <a:pt x="0" y="297306"/>
                </a:lnTo>
                <a:lnTo>
                  <a:pt x="3556" y="304927"/>
                </a:lnTo>
                <a:lnTo>
                  <a:pt x="16510" y="301625"/>
                </a:lnTo>
                <a:lnTo>
                  <a:pt x="37465" y="299085"/>
                </a:lnTo>
                <a:lnTo>
                  <a:pt x="62611" y="299085"/>
                </a:lnTo>
                <a:lnTo>
                  <a:pt x="86741" y="300609"/>
                </a:lnTo>
                <a:lnTo>
                  <a:pt x="110490" y="301625"/>
                </a:lnTo>
                <a:lnTo>
                  <a:pt x="138303" y="302768"/>
                </a:lnTo>
                <a:lnTo>
                  <a:pt x="163449" y="303784"/>
                </a:lnTo>
                <a:lnTo>
                  <a:pt x="188594" y="304927"/>
                </a:lnTo>
                <a:lnTo>
                  <a:pt x="212344" y="305943"/>
                </a:lnTo>
                <a:lnTo>
                  <a:pt x="232156" y="305943"/>
                </a:lnTo>
                <a:lnTo>
                  <a:pt x="249809" y="304927"/>
                </a:lnTo>
                <a:lnTo>
                  <a:pt x="267081" y="302768"/>
                </a:lnTo>
                <a:lnTo>
                  <a:pt x="281559" y="300609"/>
                </a:lnTo>
                <a:lnTo>
                  <a:pt x="285877" y="292989"/>
                </a:lnTo>
                <a:lnTo>
                  <a:pt x="278256" y="280797"/>
                </a:lnTo>
                <a:lnTo>
                  <a:pt x="269240" y="268097"/>
                </a:lnTo>
                <a:lnTo>
                  <a:pt x="232156" y="245110"/>
                </a:lnTo>
                <a:lnTo>
                  <a:pt x="244475" y="248666"/>
                </a:lnTo>
                <a:lnTo>
                  <a:pt x="259587" y="253746"/>
                </a:lnTo>
                <a:lnTo>
                  <a:pt x="275081" y="261366"/>
                </a:lnTo>
                <a:lnTo>
                  <a:pt x="290194" y="271018"/>
                </a:lnTo>
                <a:lnTo>
                  <a:pt x="303530" y="284353"/>
                </a:lnTo>
                <a:lnTo>
                  <a:pt x="311023" y="299085"/>
                </a:lnTo>
                <a:lnTo>
                  <a:pt x="312166" y="317881"/>
                </a:lnTo>
                <a:lnTo>
                  <a:pt x="307848" y="335534"/>
                </a:lnTo>
                <a:lnTo>
                  <a:pt x="297688" y="353822"/>
                </a:lnTo>
                <a:lnTo>
                  <a:pt x="285877" y="371094"/>
                </a:lnTo>
                <a:lnTo>
                  <a:pt x="272923" y="385191"/>
                </a:lnTo>
                <a:lnTo>
                  <a:pt x="247650" y="408178"/>
                </a:lnTo>
                <a:lnTo>
                  <a:pt x="249809" y="3920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350007" y="2438653"/>
            <a:ext cx="216535" cy="541020"/>
          </a:xfrm>
          <a:custGeom>
            <a:avLst/>
            <a:gdLst/>
            <a:ahLst/>
            <a:cxnLst/>
            <a:rect l="l" t="t" r="r" b="b"/>
            <a:pathLst>
              <a:path w="216535" h="541019">
                <a:moveTo>
                  <a:pt x="216408" y="0"/>
                </a:moveTo>
                <a:lnTo>
                  <a:pt x="202311" y="13334"/>
                </a:lnTo>
                <a:lnTo>
                  <a:pt x="187198" y="30606"/>
                </a:lnTo>
                <a:lnTo>
                  <a:pt x="171704" y="49021"/>
                </a:lnTo>
                <a:lnTo>
                  <a:pt x="157734" y="66293"/>
                </a:lnTo>
                <a:lnTo>
                  <a:pt x="144399" y="82422"/>
                </a:lnTo>
                <a:lnTo>
                  <a:pt x="130302" y="99059"/>
                </a:lnTo>
                <a:lnTo>
                  <a:pt x="115950" y="117347"/>
                </a:lnTo>
                <a:lnTo>
                  <a:pt x="99441" y="137921"/>
                </a:lnTo>
                <a:lnTo>
                  <a:pt x="83185" y="159893"/>
                </a:lnTo>
                <a:lnTo>
                  <a:pt x="68834" y="180339"/>
                </a:lnTo>
                <a:lnTo>
                  <a:pt x="68834" y="180339"/>
                </a:lnTo>
                <a:lnTo>
                  <a:pt x="10794" y="255269"/>
                </a:lnTo>
                <a:lnTo>
                  <a:pt x="10794" y="255269"/>
                </a:lnTo>
                <a:lnTo>
                  <a:pt x="23749" y="246633"/>
                </a:lnTo>
                <a:lnTo>
                  <a:pt x="40386" y="236981"/>
                </a:lnTo>
                <a:lnTo>
                  <a:pt x="61975" y="228219"/>
                </a:lnTo>
                <a:lnTo>
                  <a:pt x="88265" y="221487"/>
                </a:lnTo>
                <a:lnTo>
                  <a:pt x="114808" y="217424"/>
                </a:lnTo>
                <a:lnTo>
                  <a:pt x="138937" y="217424"/>
                </a:lnTo>
                <a:lnTo>
                  <a:pt x="161671" y="224662"/>
                </a:lnTo>
                <a:lnTo>
                  <a:pt x="181483" y="235838"/>
                </a:lnTo>
                <a:lnTo>
                  <a:pt x="195834" y="250570"/>
                </a:lnTo>
                <a:lnTo>
                  <a:pt x="205612" y="271525"/>
                </a:lnTo>
                <a:lnTo>
                  <a:pt x="210947" y="298831"/>
                </a:lnTo>
                <a:lnTo>
                  <a:pt x="210947" y="323722"/>
                </a:lnTo>
                <a:lnTo>
                  <a:pt x="208787" y="347852"/>
                </a:lnTo>
                <a:lnTo>
                  <a:pt x="203454" y="369443"/>
                </a:lnTo>
                <a:lnTo>
                  <a:pt x="195834" y="392049"/>
                </a:lnTo>
                <a:lnTo>
                  <a:pt x="187960" y="410463"/>
                </a:lnTo>
                <a:lnTo>
                  <a:pt x="179324" y="429894"/>
                </a:lnTo>
                <a:lnTo>
                  <a:pt x="169544" y="449706"/>
                </a:lnTo>
                <a:lnTo>
                  <a:pt x="99441" y="512699"/>
                </a:lnTo>
                <a:lnTo>
                  <a:pt x="77469" y="512699"/>
                </a:lnTo>
                <a:lnTo>
                  <a:pt x="77469" y="512699"/>
                </a:lnTo>
                <a:lnTo>
                  <a:pt x="0" y="426974"/>
                </a:lnTo>
                <a:lnTo>
                  <a:pt x="0" y="403987"/>
                </a:lnTo>
                <a:lnTo>
                  <a:pt x="3937" y="382396"/>
                </a:lnTo>
                <a:lnTo>
                  <a:pt x="12954" y="365125"/>
                </a:lnTo>
                <a:lnTo>
                  <a:pt x="23749" y="352170"/>
                </a:lnTo>
                <a:lnTo>
                  <a:pt x="36068" y="342011"/>
                </a:lnTo>
                <a:lnTo>
                  <a:pt x="47879" y="335533"/>
                </a:lnTo>
                <a:lnTo>
                  <a:pt x="61975" y="332358"/>
                </a:lnTo>
                <a:lnTo>
                  <a:pt x="79629" y="332358"/>
                </a:lnTo>
                <a:lnTo>
                  <a:pt x="96139" y="335533"/>
                </a:lnTo>
                <a:lnTo>
                  <a:pt x="112649" y="342011"/>
                </a:lnTo>
                <a:lnTo>
                  <a:pt x="127889" y="353949"/>
                </a:lnTo>
                <a:lnTo>
                  <a:pt x="141097" y="371601"/>
                </a:lnTo>
                <a:lnTo>
                  <a:pt x="150875" y="391413"/>
                </a:lnTo>
                <a:lnTo>
                  <a:pt x="157734" y="409701"/>
                </a:lnTo>
                <a:lnTo>
                  <a:pt x="161671" y="428751"/>
                </a:lnTo>
                <a:lnTo>
                  <a:pt x="167386" y="452881"/>
                </a:lnTo>
                <a:lnTo>
                  <a:pt x="170687" y="477774"/>
                </a:lnTo>
                <a:lnTo>
                  <a:pt x="171704" y="505078"/>
                </a:lnTo>
                <a:lnTo>
                  <a:pt x="173862" y="526669"/>
                </a:lnTo>
                <a:lnTo>
                  <a:pt x="180340" y="538988"/>
                </a:lnTo>
                <a:lnTo>
                  <a:pt x="190119" y="540765"/>
                </a:lnTo>
                <a:lnTo>
                  <a:pt x="202311" y="532130"/>
                </a:lnTo>
                <a:lnTo>
                  <a:pt x="212090" y="5158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609850" y="2770123"/>
            <a:ext cx="148208" cy="20154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85872" y="2809366"/>
            <a:ext cx="143890" cy="1817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037332" y="2550667"/>
            <a:ext cx="179070" cy="574675"/>
          </a:xfrm>
          <a:custGeom>
            <a:avLst/>
            <a:gdLst/>
            <a:ahLst/>
            <a:cxnLst/>
            <a:rect l="l" t="t" r="r" b="b"/>
            <a:pathLst>
              <a:path w="179069" h="574675">
                <a:moveTo>
                  <a:pt x="176403" y="80644"/>
                </a:moveTo>
                <a:lnTo>
                  <a:pt x="178562" y="62992"/>
                </a:lnTo>
                <a:lnTo>
                  <a:pt x="178562" y="62992"/>
                </a:lnTo>
                <a:lnTo>
                  <a:pt x="143256" y="0"/>
                </a:lnTo>
                <a:lnTo>
                  <a:pt x="123825" y="0"/>
                </a:lnTo>
                <a:lnTo>
                  <a:pt x="104012" y="7493"/>
                </a:lnTo>
                <a:lnTo>
                  <a:pt x="86360" y="20447"/>
                </a:lnTo>
                <a:lnTo>
                  <a:pt x="74422" y="35941"/>
                </a:lnTo>
                <a:lnTo>
                  <a:pt x="65786" y="55372"/>
                </a:lnTo>
                <a:lnTo>
                  <a:pt x="58928" y="75945"/>
                </a:lnTo>
                <a:lnTo>
                  <a:pt x="54991" y="96774"/>
                </a:lnTo>
                <a:lnTo>
                  <a:pt x="52450" y="121285"/>
                </a:lnTo>
                <a:lnTo>
                  <a:pt x="51435" y="149732"/>
                </a:lnTo>
                <a:lnTo>
                  <a:pt x="51435" y="176783"/>
                </a:lnTo>
                <a:lnTo>
                  <a:pt x="51435" y="199770"/>
                </a:lnTo>
                <a:lnTo>
                  <a:pt x="52450" y="225044"/>
                </a:lnTo>
                <a:lnTo>
                  <a:pt x="53593" y="249808"/>
                </a:lnTo>
                <a:lnTo>
                  <a:pt x="56134" y="275717"/>
                </a:lnTo>
                <a:lnTo>
                  <a:pt x="57912" y="297688"/>
                </a:lnTo>
                <a:lnTo>
                  <a:pt x="60070" y="320420"/>
                </a:lnTo>
                <a:lnTo>
                  <a:pt x="61087" y="347344"/>
                </a:lnTo>
                <a:lnTo>
                  <a:pt x="62230" y="372618"/>
                </a:lnTo>
                <a:lnTo>
                  <a:pt x="62230" y="396367"/>
                </a:lnTo>
                <a:lnTo>
                  <a:pt x="62230" y="418973"/>
                </a:lnTo>
                <a:lnTo>
                  <a:pt x="62230" y="443103"/>
                </a:lnTo>
                <a:lnTo>
                  <a:pt x="62230" y="463676"/>
                </a:lnTo>
                <a:lnTo>
                  <a:pt x="60070" y="486663"/>
                </a:lnTo>
                <a:lnTo>
                  <a:pt x="39497" y="574548"/>
                </a:lnTo>
                <a:lnTo>
                  <a:pt x="27686" y="571245"/>
                </a:lnTo>
                <a:lnTo>
                  <a:pt x="15112" y="551561"/>
                </a:lnTo>
                <a:lnTo>
                  <a:pt x="7874" y="523367"/>
                </a:lnTo>
                <a:lnTo>
                  <a:pt x="0" y="49428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001517" y="2857245"/>
            <a:ext cx="146050" cy="6540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197732" y="2773298"/>
            <a:ext cx="268478" cy="1767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96945" y="28404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39823" y="792479"/>
              <a:ext cx="175336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690880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356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Temperature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Their </a:t>
            </a:r>
            <a:r>
              <a:rPr sz="1500" b="1" spc="-45" dirty="0">
                <a:latin typeface="Arial"/>
                <a:cs typeface="Arial"/>
              </a:rPr>
              <a:t>body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temperature </a:t>
            </a:r>
            <a:r>
              <a:rPr sz="1500" b="1" u="heavy" spc="-7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is </a:t>
            </a:r>
            <a:r>
              <a:rPr sz="1500" b="1" u="heavy" spc="-2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regulate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d</a:t>
            </a:r>
            <a:r>
              <a:rPr sz="1500" b="1" spc="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(homeothermal).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This gives </a:t>
            </a:r>
            <a:r>
              <a:rPr sz="1500" b="1" u="heavy" spc="-2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the </a:t>
            </a:r>
            <a:r>
              <a:rPr sz="1500" b="1" u="heavy" spc="-5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mammals </a:t>
            </a:r>
            <a:r>
              <a:rPr sz="1500" b="1" u="heavy" spc="-3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a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high </a:t>
            </a:r>
            <a:r>
              <a:rPr sz="1500" b="1" u="heavy" spc="-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rate </a:t>
            </a:r>
            <a:r>
              <a:rPr sz="1500" b="1" u="heavy" spc="-1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of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metabolism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55" dirty="0">
                <a:latin typeface="Arial"/>
                <a:cs typeface="Arial"/>
              </a:rPr>
              <a:t>makes </a:t>
            </a:r>
            <a:r>
              <a:rPr sz="1500" b="1" spc="-30" dirty="0">
                <a:latin typeface="Arial"/>
                <a:cs typeface="Arial"/>
              </a:rPr>
              <a:t>them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active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55" dirty="0">
                <a:latin typeface="Arial"/>
                <a:cs typeface="Arial"/>
              </a:rPr>
              <a:t>animals </a:t>
            </a:r>
            <a:r>
              <a:rPr sz="1500" b="1" spc="-50" dirty="0">
                <a:latin typeface="Arial"/>
                <a:cs typeface="Arial"/>
              </a:rPr>
              <a:t>like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birds.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Endothermy </a:t>
            </a:r>
            <a:r>
              <a:rPr sz="1500" b="1" spc="-55" dirty="0">
                <a:latin typeface="Arial"/>
                <a:cs typeface="Arial"/>
              </a:rPr>
              <a:t>enables </a:t>
            </a:r>
            <a:r>
              <a:rPr sz="1500" b="1" spc="-50" dirty="0">
                <a:latin typeface="Arial"/>
                <a:cs typeface="Arial"/>
              </a:rPr>
              <a:t>these </a:t>
            </a:r>
            <a:r>
              <a:rPr sz="1500" b="1" spc="-55" dirty="0">
                <a:latin typeface="Arial"/>
                <a:cs typeface="Arial"/>
              </a:rPr>
              <a:t>animals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-45" dirty="0">
                <a:latin typeface="Arial"/>
                <a:cs typeface="Arial"/>
              </a:rPr>
              <a:t>remain active all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30" dirty="0">
                <a:latin typeface="Arial"/>
                <a:cs typeface="Arial"/>
              </a:rPr>
              <a:t>time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-55" dirty="0">
                <a:latin typeface="Arial"/>
                <a:cs typeface="Arial"/>
              </a:rPr>
              <a:t>live</a:t>
            </a:r>
            <a:r>
              <a:rPr sz="1500" b="1" spc="-6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in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30" dirty="0">
                <a:latin typeface="Arial"/>
                <a:cs typeface="Arial"/>
              </a:rPr>
              <a:t>extreme </a:t>
            </a:r>
            <a:r>
              <a:rPr sz="1500" b="1" spc="-35" dirty="0">
                <a:latin typeface="Arial"/>
                <a:cs typeface="Arial"/>
              </a:rPr>
              <a:t>temperatures which other </a:t>
            </a:r>
            <a:r>
              <a:rPr sz="1500" b="1" spc="-40" dirty="0">
                <a:latin typeface="Arial"/>
                <a:cs typeface="Arial"/>
              </a:rPr>
              <a:t>land </a:t>
            </a:r>
            <a:r>
              <a:rPr sz="1500" b="1" spc="-35" dirty="0">
                <a:latin typeface="Arial"/>
                <a:cs typeface="Arial"/>
              </a:rPr>
              <a:t>vertebrates </a:t>
            </a:r>
            <a:r>
              <a:rPr sz="1500" b="1" spc="-50" dirty="0">
                <a:latin typeface="Arial"/>
                <a:cs typeface="Arial"/>
              </a:rPr>
              <a:t>cannot</a:t>
            </a:r>
            <a:r>
              <a:rPr sz="1500" b="1" spc="-175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bear.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462271" y="2657855"/>
            <a:ext cx="4489704" cy="2414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767071" y="1636648"/>
            <a:ext cx="1199515" cy="51435"/>
            <a:chOff x="4767071" y="1636648"/>
            <a:chExt cx="1199515" cy="51435"/>
          </a:xfrm>
        </p:grpSpPr>
        <p:sp>
          <p:nvSpPr>
            <p:cNvPr id="12" name="object 12"/>
            <p:cNvSpPr/>
            <p:nvPr/>
          </p:nvSpPr>
          <p:spPr>
            <a:xfrm>
              <a:off x="4776596" y="1659127"/>
              <a:ext cx="1180465" cy="19685"/>
            </a:xfrm>
            <a:custGeom>
              <a:avLst/>
              <a:gdLst/>
              <a:ahLst/>
              <a:cxnLst/>
              <a:rect l="l" t="t" r="r" b="b"/>
              <a:pathLst>
                <a:path w="1180464" h="19685">
                  <a:moveTo>
                    <a:pt x="0" y="13208"/>
                  </a:moveTo>
                  <a:lnTo>
                    <a:pt x="0" y="13208"/>
                  </a:lnTo>
                  <a:lnTo>
                    <a:pt x="14097" y="15367"/>
                  </a:lnTo>
                  <a:lnTo>
                    <a:pt x="31368" y="16510"/>
                  </a:lnTo>
                  <a:lnTo>
                    <a:pt x="54737" y="17272"/>
                  </a:lnTo>
                  <a:lnTo>
                    <a:pt x="78486" y="18287"/>
                  </a:lnTo>
                  <a:lnTo>
                    <a:pt x="101980" y="19431"/>
                  </a:lnTo>
                  <a:lnTo>
                    <a:pt x="124587" y="19431"/>
                  </a:lnTo>
                  <a:lnTo>
                    <a:pt x="148716" y="19431"/>
                  </a:lnTo>
                  <a:lnTo>
                    <a:pt x="171703" y="18287"/>
                  </a:lnTo>
                  <a:lnTo>
                    <a:pt x="193675" y="18287"/>
                  </a:lnTo>
                  <a:lnTo>
                    <a:pt x="213487" y="18287"/>
                  </a:lnTo>
                  <a:lnTo>
                    <a:pt x="235076" y="18287"/>
                  </a:lnTo>
                  <a:lnTo>
                    <a:pt x="258572" y="17272"/>
                  </a:lnTo>
                  <a:lnTo>
                    <a:pt x="283337" y="17272"/>
                  </a:lnTo>
                  <a:lnTo>
                    <a:pt x="305307" y="16510"/>
                  </a:lnTo>
                  <a:lnTo>
                    <a:pt x="325119" y="15367"/>
                  </a:lnTo>
                  <a:lnTo>
                    <a:pt x="345693" y="14350"/>
                  </a:lnTo>
                  <a:lnTo>
                    <a:pt x="369062" y="13208"/>
                  </a:lnTo>
                  <a:lnTo>
                    <a:pt x="391667" y="11811"/>
                  </a:lnTo>
                  <a:lnTo>
                    <a:pt x="415798" y="10795"/>
                  </a:lnTo>
                  <a:lnTo>
                    <a:pt x="439927" y="9651"/>
                  </a:lnTo>
                  <a:lnTo>
                    <a:pt x="461899" y="7493"/>
                  </a:lnTo>
                  <a:lnTo>
                    <a:pt x="486790" y="6731"/>
                  </a:lnTo>
                  <a:lnTo>
                    <a:pt x="516636" y="6731"/>
                  </a:lnTo>
                  <a:lnTo>
                    <a:pt x="550544" y="6731"/>
                  </a:lnTo>
                  <a:lnTo>
                    <a:pt x="584707" y="6731"/>
                  </a:lnTo>
                  <a:lnTo>
                    <a:pt x="612013" y="6731"/>
                  </a:lnTo>
                  <a:lnTo>
                    <a:pt x="639444" y="6731"/>
                  </a:lnTo>
                  <a:lnTo>
                    <a:pt x="666750" y="6731"/>
                  </a:lnTo>
                  <a:lnTo>
                    <a:pt x="690499" y="4572"/>
                  </a:lnTo>
                  <a:lnTo>
                    <a:pt x="710311" y="4572"/>
                  </a:lnTo>
                  <a:lnTo>
                    <a:pt x="731265" y="6731"/>
                  </a:lnTo>
                  <a:lnTo>
                    <a:pt x="754252" y="6731"/>
                  </a:lnTo>
                  <a:lnTo>
                    <a:pt x="774826" y="6731"/>
                  </a:lnTo>
                  <a:lnTo>
                    <a:pt x="802131" y="6731"/>
                  </a:lnTo>
                  <a:lnTo>
                    <a:pt x="833119" y="6731"/>
                  </a:lnTo>
                  <a:lnTo>
                    <a:pt x="861567" y="6731"/>
                  </a:lnTo>
                  <a:lnTo>
                    <a:pt x="892175" y="6731"/>
                  </a:lnTo>
                  <a:lnTo>
                    <a:pt x="922781" y="6731"/>
                  </a:lnTo>
                  <a:lnTo>
                    <a:pt x="950087" y="6731"/>
                  </a:lnTo>
                  <a:lnTo>
                    <a:pt x="970914" y="6731"/>
                  </a:lnTo>
                  <a:lnTo>
                    <a:pt x="990726" y="6731"/>
                  </a:lnTo>
                  <a:lnTo>
                    <a:pt x="1010538" y="6731"/>
                  </a:lnTo>
                  <a:lnTo>
                    <a:pt x="1031113" y="6731"/>
                  </a:lnTo>
                  <a:lnTo>
                    <a:pt x="1031113" y="6731"/>
                  </a:lnTo>
                  <a:lnTo>
                    <a:pt x="1054100" y="7493"/>
                  </a:lnTo>
                  <a:lnTo>
                    <a:pt x="1080389" y="8636"/>
                  </a:lnTo>
                  <a:lnTo>
                    <a:pt x="1106677" y="8636"/>
                  </a:lnTo>
                  <a:lnTo>
                    <a:pt x="1132966" y="9651"/>
                  </a:lnTo>
                  <a:lnTo>
                    <a:pt x="1153794" y="8636"/>
                  </a:lnTo>
                  <a:lnTo>
                    <a:pt x="1170431" y="6731"/>
                  </a:lnTo>
                  <a:lnTo>
                    <a:pt x="118008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954521" y="164617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5883275" y="1906777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80">
                <a:moveTo>
                  <a:pt x="4699" y="0"/>
                </a:moveTo>
                <a:lnTo>
                  <a:pt x="0" y="50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3" name="object 3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3455" y="792479"/>
              <a:ext cx="154609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252221"/>
            <a:ext cx="2117090" cy="2367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Arial"/>
                <a:cs typeface="Arial"/>
              </a:rPr>
              <a:t>Mammals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"/>
              <a:cs typeface="Arial"/>
            </a:endParaRPr>
          </a:p>
          <a:p>
            <a:pPr marL="647065">
              <a:lnSpc>
                <a:spcPct val="100000"/>
              </a:lnSpc>
              <a:spcBef>
                <a:spcPts val="5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Form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Body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60" dirty="0">
                <a:latin typeface="Arial"/>
                <a:cs typeface="Arial"/>
              </a:rPr>
              <a:t>divisible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into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0" dirty="0">
                <a:latin typeface="Arial"/>
                <a:cs typeface="Arial"/>
              </a:rPr>
              <a:t>Head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5" dirty="0">
                <a:latin typeface="Arial"/>
                <a:cs typeface="Arial"/>
              </a:rPr>
              <a:t>Neck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5" dirty="0">
                <a:latin typeface="Arial"/>
                <a:cs typeface="Arial"/>
              </a:rPr>
              <a:t>Truck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latin typeface="Arial"/>
                <a:cs typeface="Arial"/>
              </a:rPr>
              <a:t>Tail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67200" y="2410967"/>
            <a:ext cx="4760976" cy="25633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961514" y="1939289"/>
            <a:ext cx="547370" cy="17780"/>
          </a:xfrm>
          <a:custGeom>
            <a:avLst/>
            <a:gdLst/>
            <a:ahLst/>
            <a:cxnLst/>
            <a:rect l="l" t="t" r="r" b="b"/>
            <a:pathLst>
              <a:path w="547369" h="17780">
                <a:moveTo>
                  <a:pt x="0" y="17271"/>
                </a:moveTo>
                <a:lnTo>
                  <a:pt x="11811" y="11810"/>
                </a:lnTo>
                <a:lnTo>
                  <a:pt x="11811" y="11810"/>
                </a:lnTo>
                <a:lnTo>
                  <a:pt x="25908" y="12953"/>
                </a:lnTo>
                <a:lnTo>
                  <a:pt x="44577" y="12953"/>
                </a:lnTo>
                <a:lnTo>
                  <a:pt x="66548" y="11810"/>
                </a:lnTo>
                <a:lnTo>
                  <a:pt x="90678" y="12953"/>
                </a:lnTo>
                <a:lnTo>
                  <a:pt x="111633" y="11810"/>
                </a:lnTo>
                <a:lnTo>
                  <a:pt x="134620" y="11048"/>
                </a:lnTo>
                <a:lnTo>
                  <a:pt x="159766" y="8635"/>
                </a:lnTo>
                <a:lnTo>
                  <a:pt x="186055" y="6476"/>
                </a:lnTo>
                <a:lnTo>
                  <a:pt x="213487" y="4317"/>
                </a:lnTo>
                <a:lnTo>
                  <a:pt x="244094" y="1015"/>
                </a:lnTo>
                <a:lnTo>
                  <a:pt x="272542" y="0"/>
                </a:lnTo>
                <a:lnTo>
                  <a:pt x="297688" y="0"/>
                </a:lnTo>
                <a:lnTo>
                  <a:pt x="320675" y="0"/>
                </a:lnTo>
                <a:lnTo>
                  <a:pt x="344805" y="0"/>
                </a:lnTo>
                <a:lnTo>
                  <a:pt x="367538" y="1015"/>
                </a:lnTo>
                <a:lnTo>
                  <a:pt x="389509" y="2158"/>
                </a:lnTo>
                <a:lnTo>
                  <a:pt x="410337" y="2158"/>
                </a:lnTo>
                <a:lnTo>
                  <a:pt x="432308" y="1015"/>
                </a:lnTo>
                <a:lnTo>
                  <a:pt x="455422" y="1015"/>
                </a:lnTo>
                <a:lnTo>
                  <a:pt x="479171" y="2158"/>
                </a:lnTo>
                <a:lnTo>
                  <a:pt x="499999" y="4317"/>
                </a:lnTo>
                <a:lnTo>
                  <a:pt x="519811" y="5333"/>
                </a:lnTo>
                <a:lnTo>
                  <a:pt x="537464" y="5333"/>
                </a:lnTo>
                <a:lnTo>
                  <a:pt x="547116" y="7492"/>
                </a:lnTo>
                <a:lnTo>
                  <a:pt x="534162" y="1295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95297" y="2156332"/>
            <a:ext cx="528320" cy="29845"/>
          </a:xfrm>
          <a:custGeom>
            <a:avLst/>
            <a:gdLst/>
            <a:ahLst/>
            <a:cxnLst/>
            <a:rect l="l" t="t" r="r" b="b"/>
            <a:pathLst>
              <a:path w="528319" h="29844">
                <a:moveTo>
                  <a:pt x="0" y="1397"/>
                </a:moveTo>
                <a:lnTo>
                  <a:pt x="14477" y="3556"/>
                </a:lnTo>
                <a:lnTo>
                  <a:pt x="31750" y="2540"/>
                </a:lnTo>
                <a:lnTo>
                  <a:pt x="56895" y="2540"/>
                </a:lnTo>
                <a:lnTo>
                  <a:pt x="84327" y="2540"/>
                </a:lnTo>
                <a:lnTo>
                  <a:pt x="109473" y="1397"/>
                </a:lnTo>
                <a:lnTo>
                  <a:pt x="131063" y="0"/>
                </a:lnTo>
                <a:lnTo>
                  <a:pt x="154431" y="0"/>
                </a:lnTo>
                <a:lnTo>
                  <a:pt x="179704" y="1397"/>
                </a:lnTo>
                <a:lnTo>
                  <a:pt x="205612" y="2540"/>
                </a:lnTo>
                <a:lnTo>
                  <a:pt x="230123" y="3556"/>
                </a:lnTo>
                <a:lnTo>
                  <a:pt x="256412" y="4699"/>
                </a:lnTo>
                <a:lnTo>
                  <a:pt x="284733" y="5715"/>
                </a:lnTo>
                <a:lnTo>
                  <a:pt x="314325" y="7874"/>
                </a:lnTo>
                <a:lnTo>
                  <a:pt x="341629" y="8636"/>
                </a:lnTo>
                <a:lnTo>
                  <a:pt x="366902" y="11176"/>
                </a:lnTo>
                <a:lnTo>
                  <a:pt x="391667" y="13335"/>
                </a:lnTo>
                <a:lnTo>
                  <a:pt x="416178" y="16510"/>
                </a:lnTo>
                <a:lnTo>
                  <a:pt x="438911" y="19812"/>
                </a:lnTo>
                <a:lnTo>
                  <a:pt x="458977" y="21971"/>
                </a:lnTo>
                <a:lnTo>
                  <a:pt x="477392" y="24130"/>
                </a:lnTo>
                <a:lnTo>
                  <a:pt x="495045" y="25146"/>
                </a:lnTo>
                <a:lnTo>
                  <a:pt x="511175" y="26289"/>
                </a:lnTo>
                <a:lnTo>
                  <a:pt x="527811" y="2946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76627" y="2342133"/>
            <a:ext cx="536575" cy="23495"/>
          </a:xfrm>
          <a:custGeom>
            <a:avLst/>
            <a:gdLst/>
            <a:ahLst/>
            <a:cxnLst/>
            <a:rect l="l" t="t" r="r" b="b"/>
            <a:pathLst>
              <a:path w="536575" h="23494">
                <a:moveTo>
                  <a:pt x="0" y="22987"/>
                </a:moveTo>
                <a:lnTo>
                  <a:pt x="0" y="22987"/>
                </a:lnTo>
                <a:lnTo>
                  <a:pt x="16510" y="21970"/>
                </a:lnTo>
                <a:lnTo>
                  <a:pt x="37084" y="21970"/>
                </a:lnTo>
                <a:lnTo>
                  <a:pt x="64389" y="21970"/>
                </a:lnTo>
                <a:lnTo>
                  <a:pt x="97536" y="20827"/>
                </a:lnTo>
                <a:lnTo>
                  <a:pt x="127000" y="19684"/>
                </a:lnTo>
                <a:lnTo>
                  <a:pt x="154432" y="16509"/>
                </a:lnTo>
                <a:lnTo>
                  <a:pt x="179578" y="13207"/>
                </a:lnTo>
                <a:lnTo>
                  <a:pt x="199390" y="10794"/>
                </a:lnTo>
                <a:lnTo>
                  <a:pt x="222123" y="10032"/>
                </a:lnTo>
                <a:lnTo>
                  <a:pt x="248793" y="10032"/>
                </a:lnTo>
                <a:lnTo>
                  <a:pt x="275082" y="10032"/>
                </a:lnTo>
                <a:lnTo>
                  <a:pt x="303403" y="8889"/>
                </a:lnTo>
                <a:lnTo>
                  <a:pt x="331851" y="8889"/>
                </a:lnTo>
                <a:lnTo>
                  <a:pt x="358140" y="8889"/>
                </a:lnTo>
                <a:lnTo>
                  <a:pt x="384429" y="10032"/>
                </a:lnTo>
                <a:lnTo>
                  <a:pt x="410337" y="10794"/>
                </a:lnTo>
                <a:lnTo>
                  <a:pt x="433832" y="11810"/>
                </a:lnTo>
                <a:lnTo>
                  <a:pt x="456438" y="11810"/>
                </a:lnTo>
                <a:lnTo>
                  <a:pt x="480568" y="13207"/>
                </a:lnTo>
                <a:lnTo>
                  <a:pt x="504698" y="14350"/>
                </a:lnTo>
                <a:lnTo>
                  <a:pt x="524510" y="14350"/>
                </a:lnTo>
                <a:lnTo>
                  <a:pt x="536321" y="11810"/>
                </a:lnTo>
                <a:lnTo>
                  <a:pt x="52666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79142" y="2239263"/>
            <a:ext cx="183260" cy="177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61514" y="2608452"/>
            <a:ext cx="486409" cy="20955"/>
          </a:xfrm>
          <a:custGeom>
            <a:avLst/>
            <a:gdLst/>
            <a:ahLst/>
            <a:cxnLst/>
            <a:rect l="l" t="t" r="r" b="b"/>
            <a:pathLst>
              <a:path w="486410" h="20955">
                <a:moveTo>
                  <a:pt x="0" y="15112"/>
                </a:moveTo>
                <a:lnTo>
                  <a:pt x="23749" y="15112"/>
                </a:lnTo>
                <a:lnTo>
                  <a:pt x="47117" y="14096"/>
                </a:lnTo>
                <a:lnTo>
                  <a:pt x="72009" y="12953"/>
                </a:lnTo>
                <a:lnTo>
                  <a:pt x="100457" y="11937"/>
                </a:lnTo>
                <a:lnTo>
                  <a:pt x="131318" y="10794"/>
                </a:lnTo>
                <a:lnTo>
                  <a:pt x="161925" y="9778"/>
                </a:lnTo>
                <a:lnTo>
                  <a:pt x="193675" y="7619"/>
                </a:lnTo>
                <a:lnTo>
                  <a:pt x="225298" y="6476"/>
                </a:lnTo>
                <a:lnTo>
                  <a:pt x="260604" y="6476"/>
                </a:lnTo>
                <a:lnTo>
                  <a:pt x="294132" y="7619"/>
                </a:lnTo>
                <a:lnTo>
                  <a:pt x="322580" y="8635"/>
                </a:lnTo>
                <a:lnTo>
                  <a:pt x="351282" y="9778"/>
                </a:lnTo>
                <a:lnTo>
                  <a:pt x="380873" y="10794"/>
                </a:lnTo>
                <a:lnTo>
                  <a:pt x="406019" y="12953"/>
                </a:lnTo>
                <a:lnTo>
                  <a:pt x="430149" y="15112"/>
                </a:lnTo>
                <a:lnTo>
                  <a:pt x="451739" y="18414"/>
                </a:lnTo>
                <a:lnTo>
                  <a:pt x="469392" y="20573"/>
                </a:lnTo>
                <a:lnTo>
                  <a:pt x="480187" y="17271"/>
                </a:lnTo>
                <a:lnTo>
                  <a:pt x="483870" y="9778"/>
                </a:lnTo>
                <a:lnTo>
                  <a:pt x="48602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448815"/>
            <a:ext cx="4820285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Mammalian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coelom comprises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4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compartments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25" dirty="0">
                <a:latin typeface="Arial"/>
                <a:cs typeface="Arial"/>
              </a:rPr>
              <a:t>A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pericardial cavity </a:t>
            </a:r>
            <a:r>
              <a:rPr sz="1500" b="1" spc="-25" dirty="0">
                <a:latin typeface="Arial"/>
                <a:cs typeface="Arial"/>
              </a:rPr>
              <a:t>for the</a:t>
            </a:r>
            <a:r>
              <a:rPr sz="1500" b="1" spc="-19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heart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latin typeface="Arial"/>
                <a:cs typeface="Arial"/>
              </a:rPr>
              <a:t>Right and </a:t>
            </a:r>
            <a:r>
              <a:rPr sz="1500" b="1" spc="-15" dirty="0">
                <a:latin typeface="Arial"/>
                <a:cs typeface="Arial"/>
              </a:rPr>
              <a:t>left</a:t>
            </a: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pleural </a:t>
            </a:r>
            <a:r>
              <a:rPr sz="1500" b="1" u="heavy" spc="-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cavities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for the</a:t>
            </a:r>
            <a:r>
              <a:rPr sz="1500" b="1" spc="-114" dirty="0">
                <a:latin typeface="Arial"/>
                <a:cs typeface="Arial"/>
              </a:rPr>
              <a:t> </a:t>
            </a:r>
            <a:r>
              <a:rPr sz="1500" b="1" spc="-65" dirty="0">
                <a:latin typeface="Arial"/>
                <a:cs typeface="Arial"/>
              </a:rPr>
              <a:t>lungs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5" dirty="0">
                <a:latin typeface="Arial"/>
                <a:cs typeface="Arial"/>
              </a:rPr>
              <a:t>An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abdominal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cavity </a:t>
            </a:r>
            <a:r>
              <a:rPr sz="1500" b="1" spc="-25" dirty="0">
                <a:latin typeface="Arial"/>
                <a:cs typeface="Arial"/>
              </a:rPr>
              <a:t>for the </a:t>
            </a:r>
            <a:r>
              <a:rPr sz="1500" b="1" spc="-45" dirty="0">
                <a:latin typeface="Arial"/>
                <a:cs typeface="Arial"/>
              </a:rPr>
              <a:t>remaining</a:t>
            </a:r>
            <a:r>
              <a:rPr sz="1500" b="1" spc="-190" dirty="0">
                <a:latin typeface="Arial"/>
                <a:cs typeface="Arial"/>
              </a:rPr>
              <a:t> </a:t>
            </a:r>
            <a:r>
              <a:rPr sz="1500" b="1" spc="-65" dirty="0">
                <a:latin typeface="Arial"/>
                <a:cs typeface="Arial"/>
              </a:rPr>
              <a:t>viscera.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920239" y="792479"/>
              <a:ext cx="11894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32507" y="840104"/>
            <a:ext cx="8223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Coelom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1" name="object 11"/>
          <p:cNvSpPr/>
          <p:nvPr/>
        </p:nvSpPr>
        <p:spPr>
          <a:xfrm>
            <a:off x="2208529" y="1879345"/>
            <a:ext cx="1440815" cy="55880"/>
          </a:xfrm>
          <a:custGeom>
            <a:avLst/>
            <a:gdLst/>
            <a:ahLst/>
            <a:cxnLst/>
            <a:rect l="l" t="t" r="r" b="b"/>
            <a:pathLst>
              <a:path w="1440814" h="55880">
                <a:moveTo>
                  <a:pt x="0" y="52958"/>
                </a:moveTo>
                <a:lnTo>
                  <a:pt x="0" y="52958"/>
                </a:lnTo>
                <a:lnTo>
                  <a:pt x="15493" y="50800"/>
                </a:lnTo>
                <a:lnTo>
                  <a:pt x="30606" y="51942"/>
                </a:lnTo>
                <a:lnTo>
                  <a:pt x="49275" y="52958"/>
                </a:lnTo>
                <a:lnTo>
                  <a:pt x="71246" y="52958"/>
                </a:lnTo>
                <a:lnTo>
                  <a:pt x="91820" y="52958"/>
                </a:lnTo>
                <a:lnTo>
                  <a:pt x="111632" y="52958"/>
                </a:lnTo>
                <a:lnTo>
                  <a:pt x="131318" y="54101"/>
                </a:lnTo>
                <a:lnTo>
                  <a:pt x="150113" y="54101"/>
                </a:lnTo>
                <a:lnTo>
                  <a:pt x="167386" y="54101"/>
                </a:lnTo>
                <a:lnTo>
                  <a:pt x="186055" y="54101"/>
                </a:lnTo>
                <a:lnTo>
                  <a:pt x="205867" y="55498"/>
                </a:lnTo>
                <a:lnTo>
                  <a:pt x="228981" y="55498"/>
                </a:lnTo>
                <a:lnTo>
                  <a:pt x="251587" y="55498"/>
                </a:lnTo>
                <a:lnTo>
                  <a:pt x="275717" y="55498"/>
                </a:lnTo>
                <a:lnTo>
                  <a:pt x="300227" y="55498"/>
                </a:lnTo>
                <a:lnTo>
                  <a:pt x="325119" y="55498"/>
                </a:lnTo>
                <a:lnTo>
                  <a:pt x="350265" y="55498"/>
                </a:lnTo>
                <a:lnTo>
                  <a:pt x="376555" y="55498"/>
                </a:lnTo>
                <a:lnTo>
                  <a:pt x="376555" y="55498"/>
                </a:lnTo>
                <a:lnTo>
                  <a:pt x="405002" y="54101"/>
                </a:lnTo>
                <a:lnTo>
                  <a:pt x="432307" y="52958"/>
                </a:lnTo>
                <a:lnTo>
                  <a:pt x="458596" y="51942"/>
                </a:lnTo>
                <a:lnTo>
                  <a:pt x="486282" y="50800"/>
                </a:lnTo>
                <a:lnTo>
                  <a:pt x="514731" y="49783"/>
                </a:lnTo>
                <a:lnTo>
                  <a:pt x="538480" y="48640"/>
                </a:lnTo>
                <a:lnTo>
                  <a:pt x="558292" y="48640"/>
                </a:lnTo>
                <a:lnTo>
                  <a:pt x="558292" y="48640"/>
                </a:lnTo>
                <a:lnTo>
                  <a:pt x="578103" y="46481"/>
                </a:lnTo>
                <a:lnTo>
                  <a:pt x="601852" y="44322"/>
                </a:lnTo>
                <a:lnTo>
                  <a:pt x="629284" y="42163"/>
                </a:lnTo>
                <a:lnTo>
                  <a:pt x="657732" y="41147"/>
                </a:lnTo>
                <a:lnTo>
                  <a:pt x="688720" y="41147"/>
                </a:lnTo>
                <a:lnTo>
                  <a:pt x="719201" y="41147"/>
                </a:lnTo>
                <a:lnTo>
                  <a:pt x="753109" y="40004"/>
                </a:lnTo>
                <a:lnTo>
                  <a:pt x="786892" y="38988"/>
                </a:lnTo>
                <a:lnTo>
                  <a:pt x="815339" y="38988"/>
                </a:lnTo>
                <a:lnTo>
                  <a:pt x="843152" y="37845"/>
                </a:lnTo>
                <a:lnTo>
                  <a:pt x="867282" y="36829"/>
                </a:lnTo>
                <a:lnTo>
                  <a:pt x="889888" y="35305"/>
                </a:lnTo>
                <a:lnTo>
                  <a:pt x="913257" y="34289"/>
                </a:lnTo>
                <a:lnTo>
                  <a:pt x="935989" y="33146"/>
                </a:lnTo>
                <a:lnTo>
                  <a:pt x="956818" y="32511"/>
                </a:lnTo>
                <a:lnTo>
                  <a:pt x="979932" y="31368"/>
                </a:lnTo>
                <a:lnTo>
                  <a:pt x="1000378" y="31368"/>
                </a:lnTo>
                <a:lnTo>
                  <a:pt x="1021333" y="31368"/>
                </a:lnTo>
                <a:lnTo>
                  <a:pt x="1043305" y="31368"/>
                </a:lnTo>
                <a:lnTo>
                  <a:pt x="1065275" y="31368"/>
                </a:lnTo>
                <a:lnTo>
                  <a:pt x="1087120" y="32511"/>
                </a:lnTo>
                <a:lnTo>
                  <a:pt x="1112393" y="31368"/>
                </a:lnTo>
                <a:lnTo>
                  <a:pt x="1137539" y="31368"/>
                </a:lnTo>
                <a:lnTo>
                  <a:pt x="1161669" y="32511"/>
                </a:lnTo>
                <a:lnTo>
                  <a:pt x="1182623" y="32511"/>
                </a:lnTo>
                <a:lnTo>
                  <a:pt x="1202055" y="32511"/>
                </a:lnTo>
                <a:lnTo>
                  <a:pt x="1221867" y="33146"/>
                </a:lnTo>
                <a:lnTo>
                  <a:pt x="1242695" y="33146"/>
                </a:lnTo>
                <a:lnTo>
                  <a:pt x="1264666" y="33146"/>
                </a:lnTo>
                <a:lnTo>
                  <a:pt x="1288415" y="32511"/>
                </a:lnTo>
                <a:lnTo>
                  <a:pt x="1314704" y="32511"/>
                </a:lnTo>
                <a:lnTo>
                  <a:pt x="1340231" y="32511"/>
                </a:lnTo>
                <a:lnTo>
                  <a:pt x="1363980" y="32511"/>
                </a:lnTo>
                <a:lnTo>
                  <a:pt x="1382775" y="31368"/>
                </a:lnTo>
                <a:lnTo>
                  <a:pt x="1399285" y="31368"/>
                </a:lnTo>
                <a:lnTo>
                  <a:pt x="1413383" y="29209"/>
                </a:lnTo>
                <a:lnTo>
                  <a:pt x="1423416" y="25653"/>
                </a:lnTo>
                <a:lnTo>
                  <a:pt x="1428495" y="19430"/>
                </a:lnTo>
              </a:path>
              <a:path w="1440814" h="55880">
                <a:moveTo>
                  <a:pt x="1440687" y="3301"/>
                </a:moveTo>
                <a:lnTo>
                  <a:pt x="1433195" y="0"/>
                </a:lnTo>
                <a:lnTo>
                  <a:pt x="143319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22978" y="2144013"/>
            <a:ext cx="7620" cy="14604"/>
          </a:xfrm>
          <a:custGeom>
            <a:avLst/>
            <a:gdLst/>
            <a:ahLst/>
            <a:cxnLst/>
            <a:rect l="l" t="t" r="r" b="b"/>
            <a:pathLst>
              <a:path w="7620" h="14605">
                <a:moveTo>
                  <a:pt x="5334" y="14351"/>
                </a:moveTo>
                <a:lnTo>
                  <a:pt x="7493" y="6858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309495" y="2394330"/>
            <a:ext cx="1550035" cy="49530"/>
            <a:chOff x="2309495" y="2394330"/>
            <a:chExt cx="1550035" cy="49530"/>
          </a:xfrm>
        </p:grpSpPr>
        <p:sp>
          <p:nvSpPr>
            <p:cNvPr id="14" name="object 14"/>
            <p:cNvSpPr/>
            <p:nvPr/>
          </p:nvSpPr>
          <p:spPr>
            <a:xfrm>
              <a:off x="2319020" y="2403855"/>
              <a:ext cx="1530985" cy="30480"/>
            </a:xfrm>
            <a:custGeom>
              <a:avLst/>
              <a:gdLst/>
              <a:ahLst/>
              <a:cxnLst/>
              <a:rect l="l" t="t" r="r" b="b"/>
              <a:pathLst>
                <a:path w="1530985" h="30480">
                  <a:moveTo>
                    <a:pt x="0" y="0"/>
                  </a:moveTo>
                  <a:lnTo>
                    <a:pt x="21971" y="5461"/>
                  </a:lnTo>
                  <a:lnTo>
                    <a:pt x="40640" y="6604"/>
                  </a:lnTo>
                  <a:lnTo>
                    <a:pt x="60452" y="7619"/>
                  </a:lnTo>
                  <a:lnTo>
                    <a:pt x="82042" y="9779"/>
                  </a:lnTo>
                  <a:lnTo>
                    <a:pt x="107315" y="10922"/>
                  </a:lnTo>
                  <a:lnTo>
                    <a:pt x="130302" y="11937"/>
                  </a:lnTo>
                  <a:lnTo>
                    <a:pt x="153416" y="13081"/>
                  </a:lnTo>
                  <a:lnTo>
                    <a:pt x="176403" y="14097"/>
                  </a:lnTo>
                  <a:lnTo>
                    <a:pt x="200532" y="14097"/>
                  </a:lnTo>
                  <a:lnTo>
                    <a:pt x="224281" y="14097"/>
                  </a:lnTo>
                  <a:lnTo>
                    <a:pt x="250571" y="14097"/>
                  </a:lnTo>
                  <a:lnTo>
                    <a:pt x="279019" y="14097"/>
                  </a:lnTo>
                  <a:lnTo>
                    <a:pt x="306324" y="13081"/>
                  </a:lnTo>
                  <a:lnTo>
                    <a:pt x="329819" y="13081"/>
                  </a:lnTo>
                  <a:lnTo>
                    <a:pt x="352425" y="13081"/>
                  </a:lnTo>
                  <a:lnTo>
                    <a:pt x="373380" y="13081"/>
                  </a:lnTo>
                  <a:lnTo>
                    <a:pt x="393192" y="13081"/>
                  </a:lnTo>
                  <a:lnTo>
                    <a:pt x="414019" y="14097"/>
                  </a:lnTo>
                  <a:lnTo>
                    <a:pt x="437769" y="14097"/>
                  </a:lnTo>
                  <a:lnTo>
                    <a:pt x="458978" y="14097"/>
                  </a:lnTo>
                  <a:lnTo>
                    <a:pt x="484886" y="14097"/>
                  </a:lnTo>
                  <a:lnTo>
                    <a:pt x="511175" y="14097"/>
                  </a:lnTo>
                  <a:lnTo>
                    <a:pt x="535305" y="11937"/>
                  </a:lnTo>
                  <a:lnTo>
                    <a:pt x="560832" y="9779"/>
                  </a:lnTo>
                  <a:lnTo>
                    <a:pt x="587882" y="8762"/>
                  </a:lnTo>
                  <a:lnTo>
                    <a:pt x="609854" y="8762"/>
                  </a:lnTo>
                  <a:lnTo>
                    <a:pt x="629666" y="8762"/>
                  </a:lnTo>
                  <a:lnTo>
                    <a:pt x="647954" y="8762"/>
                  </a:lnTo>
                  <a:lnTo>
                    <a:pt x="668909" y="8762"/>
                  </a:lnTo>
                  <a:lnTo>
                    <a:pt x="687578" y="9779"/>
                  </a:lnTo>
                  <a:lnTo>
                    <a:pt x="704850" y="9779"/>
                  </a:lnTo>
                  <a:lnTo>
                    <a:pt x="723646" y="9779"/>
                  </a:lnTo>
                  <a:lnTo>
                    <a:pt x="744474" y="9779"/>
                  </a:lnTo>
                  <a:lnTo>
                    <a:pt x="766444" y="7619"/>
                  </a:lnTo>
                  <a:lnTo>
                    <a:pt x="791591" y="6604"/>
                  </a:lnTo>
                  <a:lnTo>
                    <a:pt x="819023" y="7619"/>
                  </a:lnTo>
                  <a:lnTo>
                    <a:pt x="844169" y="8762"/>
                  </a:lnTo>
                  <a:lnTo>
                    <a:pt x="867282" y="8762"/>
                  </a:lnTo>
                  <a:lnTo>
                    <a:pt x="888111" y="8762"/>
                  </a:lnTo>
                  <a:lnTo>
                    <a:pt x="910844" y="7619"/>
                  </a:lnTo>
                  <a:lnTo>
                    <a:pt x="933831" y="8762"/>
                  </a:lnTo>
                  <a:lnTo>
                    <a:pt x="962279" y="8762"/>
                  </a:lnTo>
                  <a:lnTo>
                    <a:pt x="992885" y="8762"/>
                  </a:lnTo>
                  <a:lnTo>
                    <a:pt x="1021333" y="9779"/>
                  </a:lnTo>
                  <a:lnTo>
                    <a:pt x="1054481" y="10922"/>
                  </a:lnTo>
                  <a:lnTo>
                    <a:pt x="1088263" y="11937"/>
                  </a:lnTo>
                  <a:lnTo>
                    <a:pt x="1118870" y="11937"/>
                  </a:lnTo>
                  <a:lnTo>
                    <a:pt x="1151635" y="11937"/>
                  </a:lnTo>
                  <a:lnTo>
                    <a:pt x="1183640" y="14097"/>
                  </a:lnTo>
                  <a:lnTo>
                    <a:pt x="1212088" y="15240"/>
                  </a:lnTo>
                  <a:lnTo>
                    <a:pt x="1242695" y="16256"/>
                  </a:lnTo>
                  <a:lnTo>
                    <a:pt x="1273302" y="18415"/>
                  </a:lnTo>
                  <a:lnTo>
                    <a:pt x="1298575" y="20574"/>
                  </a:lnTo>
                  <a:lnTo>
                    <a:pt x="1320545" y="22732"/>
                  </a:lnTo>
                  <a:lnTo>
                    <a:pt x="1343533" y="23875"/>
                  </a:lnTo>
                  <a:lnTo>
                    <a:pt x="1365122" y="22732"/>
                  </a:lnTo>
                  <a:lnTo>
                    <a:pt x="1383792" y="24892"/>
                  </a:lnTo>
                  <a:lnTo>
                    <a:pt x="1403604" y="28193"/>
                  </a:lnTo>
                  <a:lnTo>
                    <a:pt x="1425575" y="30353"/>
                  </a:lnTo>
                  <a:lnTo>
                    <a:pt x="1444370" y="30353"/>
                  </a:lnTo>
                  <a:lnTo>
                    <a:pt x="1462658" y="29210"/>
                  </a:lnTo>
                  <a:lnTo>
                    <a:pt x="1479295" y="28193"/>
                  </a:lnTo>
                  <a:lnTo>
                    <a:pt x="1493266" y="28193"/>
                  </a:lnTo>
                  <a:lnTo>
                    <a:pt x="1506601" y="27050"/>
                  </a:lnTo>
                  <a:lnTo>
                    <a:pt x="1520697" y="23875"/>
                  </a:lnTo>
                  <a:lnTo>
                    <a:pt x="1530731" y="1841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59530" y="24049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1942464" cy="616585"/>
            <a:chOff x="1213103" y="774134"/>
            <a:chExt cx="1942464" cy="616585"/>
          </a:xfrm>
        </p:grpSpPr>
        <p:sp>
          <p:nvSpPr>
            <p:cNvPr id="3" name="object 3"/>
            <p:cNvSpPr/>
            <p:nvPr/>
          </p:nvSpPr>
          <p:spPr>
            <a:xfrm>
              <a:off x="1234422" y="774134"/>
              <a:ext cx="1921037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28927" y="792479"/>
              <a:ext cx="172593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811020" cy="475615"/>
            </a:xfrm>
            <a:custGeom>
              <a:avLst/>
              <a:gdLst/>
              <a:ahLst/>
              <a:cxnLst/>
              <a:rect l="l" t="t" r="r" b="b"/>
              <a:pathLst>
                <a:path w="1811020" h="475615">
                  <a:moveTo>
                    <a:pt x="181051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731264" y="475488"/>
                  </a:lnTo>
                  <a:lnTo>
                    <a:pt x="1810512" y="396239"/>
                  </a:lnTo>
                  <a:lnTo>
                    <a:pt x="181051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94893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811020" cy="475615"/>
            </a:xfrm>
            <a:custGeom>
              <a:avLst/>
              <a:gdLst/>
              <a:ahLst/>
              <a:cxnLst/>
              <a:rect l="l" t="t" r="r" b="b"/>
              <a:pathLst>
                <a:path w="1811020" h="475615">
                  <a:moveTo>
                    <a:pt x="1731264" y="475488"/>
                  </a:moveTo>
                  <a:lnTo>
                    <a:pt x="1747139" y="412114"/>
                  </a:lnTo>
                  <a:lnTo>
                    <a:pt x="1810512" y="396239"/>
                  </a:lnTo>
                  <a:lnTo>
                    <a:pt x="173126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810512" y="0"/>
                  </a:lnTo>
                  <a:lnTo>
                    <a:pt x="181051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940425" cy="2185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241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Appendages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There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20" dirty="0">
                <a:latin typeface="Arial"/>
                <a:cs typeface="Arial"/>
              </a:rPr>
              <a:t>two </a:t>
            </a:r>
            <a:r>
              <a:rPr sz="1500" b="1" spc="-50" dirty="0">
                <a:latin typeface="Arial"/>
                <a:cs typeface="Arial"/>
              </a:rPr>
              <a:t>pairs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pentadactyl</a:t>
            </a:r>
            <a:r>
              <a:rPr sz="1500" b="1" spc="-1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limbs</a:t>
            </a:r>
            <a:r>
              <a:rPr sz="1500" b="1" spc="-4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55" dirty="0">
                <a:latin typeface="Arial"/>
                <a:cs typeface="Arial"/>
              </a:rPr>
              <a:t>variously </a:t>
            </a:r>
            <a:r>
              <a:rPr sz="1500" b="1" spc="-25" dirty="0">
                <a:latin typeface="Arial"/>
                <a:cs typeface="Arial"/>
              </a:rPr>
              <a:t>adapted</a:t>
            </a:r>
            <a:r>
              <a:rPr sz="1500" b="1" spc="-10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for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u="heavy" spc="-2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walking </a:t>
            </a:r>
            <a:r>
              <a:rPr sz="1500" b="1" u="heavy" spc="-7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&amp; </a:t>
            </a:r>
            <a:r>
              <a:rPr sz="1500" b="1" u="heavy" spc="-5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running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85" dirty="0">
                <a:latin typeface="Arial"/>
                <a:cs typeface="Arial"/>
              </a:rPr>
              <a:t>Jumping </a:t>
            </a:r>
            <a:r>
              <a:rPr sz="1500" b="1" spc="-70" dirty="0">
                <a:latin typeface="Arial"/>
                <a:cs typeface="Arial"/>
              </a:rPr>
              <a:t>&amp;</a:t>
            </a:r>
            <a:r>
              <a:rPr sz="1500" b="1" spc="15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climbing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latin typeface="Arial"/>
                <a:cs typeface="Arial"/>
              </a:rPr>
              <a:t>burrowing, </a:t>
            </a:r>
            <a:r>
              <a:rPr sz="1500" b="1" spc="-40" dirty="0">
                <a:latin typeface="Arial"/>
                <a:cs typeface="Arial"/>
              </a:rPr>
              <a:t>swimming </a:t>
            </a:r>
            <a:r>
              <a:rPr sz="1500" b="1" spc="-70" dirty="0">
                <a:latin typeface="Arial"/>
                <a:cs typeface="Arial"/>
              </a:rPr>
              <a:t>&amp;</a:t>
            </a:r>
            <a:r>
              <a:rPr sz="1500" b="1" spc="-40" dirty="0">
                <a:latin typeface="Arial"/>
                <a:cs typeface="Arial"/>
              </a:rPr>
              <a:t> flying.</a:t>
            </a:r>
            <a:endParaRPr sz="15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Times New Roman"/>
              <a:buChar char="○"/>
            </a:pPr>
            <a:endParaRPr sz="155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80" dirty="0">
                <a:latin typeface="Arial"/>
                <a:cs typeface="Arial"/>
              </a:rPr>
              <a:t>Each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foot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bears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5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toes </a:t>
            </a:r>
            <a:r>
              <a:rPr sz="1500" b="1" spc="-45" dirty="0">
                <a:latin typeface="Arial"/>
                <a:cs typeface="Arial"/>
              </a:rPr>
              <a:t>provided </a:t>
            </a:r>
            <a:r>
              <a:rPr sz="1500" b="1" spc="5" dirty="0">
                <a:latin typeface="Arial"/>
                <a:cs typeface="Arial"/>
              </a:rPr>
              <a:t>with </a:t>
            </a:r>
            <a:r>
              <a:rPr sz="1500" b="1" spc="-50" dirty="0">
                <a:latin typeface="Arial"/>
                <a:cs typeface="Arial"/>
              </a:rPr>
              <a:t>horny </a:t>
            </a:r>
            <a:r>
              <a:rPr sz="1500" b="1" spc="-45" dirty="0">
                <a:latin typeface="Arial"/>
                <a:cs typeface="Arial"/>
              </a:rPr>
              <a:t>claws, </a:t>
            </a:r>
            <a:r>
              <a:rPr sz="1500" b="1" spc="-65" dirty="0">
                <a:latin typeface="Arial"/>
                <a:cs typeface="Arial"/>
              </a:rPr>
              <a:t>nails </a:t>
            </a:r>
            <a:r>
              <a:rPr sz="1500" b="1" spc="-45" dirty="0">
                <a:latin typeface="Arial"/>
                <a:cs typeface="Arial"/>
              </a:rPr>
              <a:t>or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hoofs.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5419344" y="3099816"/>
            <a:ext cx="3581400" cy="19232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456559" y="1648459"/>
            <a:ext cx="1584325" cy="57150"/>
            <a:chOff x="3456559" y="1648459"/>
            <a:chExt cx="1584325" cy="57150"/>
          </a:xfrm>
        </p:grpSpPr>
        <p:sp>
          <p:nvSpPr>
            <p:cNvPr id="12" name="object 12"/>
            <p:cNvSpPr/>
            <p:nvPr/>
          </p:nvSpPr>
          <p:spPr>
            <a:xfrm>
              <a:off x="3466084" y="1657984"/>
              <a:ext cx="1565275" cy="38100"/>
            </a:xfrm>
            <a:custGeom>
              <a:avLst/>
              <a:gdLst/>
              <a:ahLst/>
              <a:cxnLst/>
              <a:rect l="l" t="t" r="r" b="b"/>
              <a:pathLst>
                <a:path w="1565275" h="38100">
                  <a:moveTo>
                    <a:pt x="0" y="0"/>
                  </a:moveTo>
                  <a:lnTo>
                    <a:pt x="0" y="0"/>
                  </a:lnTo>
                  <a:lnTo>
                    <a:pt x="15748" y="3175"/>
                  </a:lnTo>
                  <a:lnTo>
                    <a:pt x="34543" y="7874"/>
                  </a:lnTo>
                  <a:lnTo>
                    <a:pt x="55752" y="10794"/>
                  </a:lnTo>
                  <a:lnTo>
                    <a:pt x="77342" y="12953"/>
                  </a:lnTo>
                  <a:lnTo>
                    <a:pt x="98170" y="14350"/>
                  </a:lnTo>
                  <a:lnTo>
                    <a:pt x="116586" y="14350"/>
                  </a:lnTo>
                  <a:lnTo>
                    <a:pt x="136398" y="16510"/>
                  </a:lnTo>
                  <a:lnTo>
                    <a:pt x="156210" y="17652"/>
                  </a:lnTo>
                  <a:lnTo>
                    <a:pt x="172338" y="17652"/>
                  </a:lnTo>
                  <a:lnTo>
                    <a:pt x="191135" y="18287"/>
                  </a:lnTo>
                  <a:lnTo>
                    <a:pt x="208787" y="19430"/>
                  </a:lnTo>
                  <a:lnTo>
                    <a:pt x="228600" y="20447"/>
                  </a:lnTo>
                  <a:lnTo>
                    <a:pt x="249427" y="21589"/>
                  </a:lnTo>
                  <a:lnTo>
                    <a:pt x="271399" y="22987"/>
                  </a:lnTo>
                  <a:lnTo>
                    <a:pt x="297688" y="24129"/>
                  </a:lnTo>
                  <a:lnTo>
                    <a:pt x="321437" y="22987"/>
                  </a:lnTo>
                  <a:lnTo>
                    <a:pt x="342264" y="24129"/>
                  </a:lnTo>
                  <a:lnTo>
                    <a:pt x="364236" y="24129"/>
                  </a:lnTo>
                  <a:lnTo>
                    <a:pt x="390525" y="25146"/>
                  </a:lnTo>
                  <a:lnTo>
                    <a:pt x="420115" y="26288"/>
                  </a:lnTo>
                  <a:lnTo>
                    <a:pt x="447420" y="28066"/>
                  </a:lnTo>
                  <a:lnTo>
                    <a:pt x="471550" y="28066"/>
                  </a:lnTo>
                  <a:lnTo>
                    <a:pt x="488823" y="26924"/>
                  </a:lnTo>
                  <a:lnTo>
                    <a:pt x="505332" y="26288"/>
                  </a:lnTo>
                  <a:lnTo>
                    <a:pt x="522986" y="26288"/>
                  </a:lnTo>
                  <a:lnTo>
                    <a:pt x="540638" y="26924"/>
                  </a:lnTo>
                  <a:lnTo>
                    <a:pt x="562228" y="26924"/>
                  </a:lnTo>
                  <a:lnTo>
                    <a:pt x="586358" y="26288"/>
                  </a:lnTo>
                  <a:lnTo>
                    <a:pt x="586358" y="26288"/>
                  </a:lnTo>
                  <a:lnTo>
                    <a:pt x="683894" y="26288"/>
                  </a:lnTo>
                  <a:lnTo>
                    <a:pt x="707008" y="26288"/>
                  </a:lnTo>
                  <a:lnTo>
                    <a:pt x="732154" y="26924"/>
                  </a:lnTo>
                  <a:lnTo>
                    <a:pt x="755268" y="28066"/>
                  </a:lnTo>
                  <a:lnTo>
                    <a:pt x="780414" y="29083"/>
                  </a:lnTo>
                  <a:lnTo>
                    <a:pt x="806703" y="30606"/>
                  </a:lnTo>
                  <a:lnTo>
                    <a:pt x="831595" y="30606"/>
                  </a:lnTo>
                  <a:lnTo>
                    <a:pt x="860043" y="29083"/>
                  </a:lnTo>
                  <a:lnTo>
                    <a:pt x="888491" y="28066"/>
                  </a:lnTo>
                  <a:lnTo>
                    <a:pt x="914018" y="28066"/>
                  </a:lnTo>
                  <a:lnTo>
                    <a:pt x="942466" y="30606"/>
                  </a:lnTo>
                  <a:lnTo>
                    <a:pt x="970914" y="31623"/>
                  </a:lnTo>
                  <a:lnTo>
                    <a:pt x="996061" y="32765"/>
                  </a:lnTo>
                  <a:lnTo>
                    <a:pt x="1077087" y="32765"/>
                  </a:lnTo>
                  <a:lnTo>
                    <a:pt x="1105535" y="33781"/>
                  </a:lnTo>
                  <a:lnTo>
                    <a:pt x="1136141" y="34925"/>
                  </a:lnTo>
                  <a:lnTo>
                    <a:pt x="1161288" y="33781"/>
                  </a:lnTo>
                  <a:lnTo>
                    <a:pt x="1243329" y="33781"/>
                  </a:lnTo>
                  <a:lnTo>
                    <a:pt x="1271777" y="32765"/>
                  </a:lnTo>
                  <a:lnTo>
                    <a:pt x="1300226" y="32765"/>
                  </a:lnTo>
                  <a:lnTo>
                    <a:pt x="1326514" y="32765"/>
                  </a:lnTo>
                  <a:lnTo>
                    <a:pt x="1351788" y="32765"/>
                  </a:lnTo>
                  <a:lnTo>
                    <a:pt x="1376933" y="32765"/>
                  </a:lnTo>
                  <a:lnTo>
                    <a:pt x="1401064" y="33781"/>
                  </a:lnTo>
                  <a:lnTo>
                    <a:pt x="1425193" y="33781"/>
                  </a:lnTo>
                  <a:lnTo>
                    <a:pt x="1449324" y="32765"/>
                  </a:lnTo>
                  <a:lnTo>
                    <a:pt x="1471929" y="34925"/>
                  </a:lnTo>
                  <a:lnTo>
                    <a:pt x="1492885" y="36702"/>
                  </a:lnTo>
                  <a:lnTo>
                    <a:pt x="1513713" y="37718"/>
                  </a:lnTo>
                  <a:lnTo>
                    <a:pt x="1533525" y="37718"/>
                  </a:lnTo>
                  <a:lnTo>
                    <a:pt x="1552320" y="35560"/>
                  </a:lnTo>
                  <a:lnTo>
                    <a:pt x="1565275" y="33781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030216" y="169468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041144" y="2340863"/>
            <a:ext cx="1617345" cy="24130"/>
          </a:xfrm>
          <a:custGeom>
            <a:avLst/>
            <a:gdLst/>
            <a:ahLst/>
            <a:cxnLst/>
            <a:rect l="l" t="t" r="r" b="b"/>
            <a:pathLst>
              <a:path w="1617345" h="24130">
                <a:moveTo>
                  <a:pt x="0" y="19812"/>
                </a:moveTo>
                <a:lnTo>
                  <a:pt x="15493" y="14351"/>
                </a:lnTo>
                <a:lnTo>
                  <a:pt x="32004" y="15493"/>
                </a:lnTo>
                <a:lnTo>
                  <a:pt x="51816" y="15493"/>
                </a:lnTo>
                <a:lnTo>
                  <a:pt x="71247" y="16510"/>
                </a:lnTo>
                <a:lnTo>
                  <a:pt x="90043" y="17653"/>
                </a:lnTo>
                <a:lnTo>
                  <a:pt x="109855" y="17653"/>
                </a:lnTo>
                <a:lnTo>
                  <a:pt x="128143" y="19812"/>
                </a:lnTo>
                <a:lnTo>
                  <a:pt x="145795" y="20828"/>
                </a:lnTo>
                <a:lnTo>
                  <a:pt x="159893" y="20828"/>
                </a:lnTo>
                <a:lnTo>
                  <a:pt x="159893" y="20828"/>
                </a:lnTo>
                <a:lnTo>
                  <a:pt x="177545" y="21971"/>
                </a:lnTo>
                <a:lnTo>
                  <a:pt x="198374" y="21971"/>
                </a:lnTo>
                <a:lnTo>
                  <a:pt x="222504" y="21971"/>
                </a:lnTo>
                <a:lnTo>
                  <a:pt x="249808" y="22987"/>
                </a:lnTo>
                <a:lnTo>
                  <a:pt x="275081" y="22987"/>
                </a:lnTo>
                <a:lnTo>
                  <a:pt x="298831" y="24130"/>
                </a:lnTo>
                <a:lnTo>
                  <a:pt x="322199" y="24130"/>
                </a:lnTo>
                <a:lnTo>
                  <a:pt x="344931" y="24130"/>
                </a:lnTo>
                <a:lnTo>
                  <a:pt x="372237" y="24130"/>
                </a:lnTo>
                <a:lnTo>
                  <a:pt x="404241" y="24130"/>
                </a:lnTo>
                <a:lnTo>
                  <a:pt x="437006" y="22987"/>
                </a:lnTo>
                <a:lnTo>
                  <a:pt x="467613" y="21971"/>
                </a:lnTo>
                <a:lnTo>
                  <a:pt x="492887" y="20828"/>
                </a:lnTo>
                <a:lnTo>
                  <a:pt x="511556" y="21971"/>
                </a:lnTo>
                <a:lnTo>
                  <a:pt x="528828" y="22987"/>
                </a:lnTo>
                <a:lnTo>
                  <a:pt x="550799" y="21971"/>
                </a:lnTo>
                <a:lnTo>
                  <a:pt x="574929" y="21971"/>
                </a:lnTo>
                <a:lnTo>
                  <a:pt x="637539" y="21971"/>
                </a:lnTo>
                <a:lnTo>
                  <a:pt x="686562" y="21971"/>
                </a:lnTo>
                <a:lnTo>
                  <a:pt x="711073" y="22987"/>
                </a:lnTo>
                <a:lnTo>
                  <a:pt x="736981" y="21971"/>
                </a:lnTo>
                <a:lnTo>
                  <a:pt x="764286" y="21971"/>
                </a:lnTo>
                <a:lnTo>
                  <a:pt x="788416" y="21971"/>
                </a:lnTo>
                <a:lnTo>
                  <a:pt x="814705" y="21971"/>
                </a:lnTo>
                <a:lnTo>
                  <a:pt x="842010" y="21971"/>
                </a:lnTo>
                <a:lnTo>
                  <a:pt x="867282" y="22987"/>
                </a:lnTo>
                <a:lnTo>
                  <a:pt x="893572" y="24130"/>
                </a:lnTo>
                <a:lnTo>
                  <a:pt x="920876" y="22987"/>
                </a:lnTo>
                <a:lnTo>
                  <a:pt x="945007" y="21971"/>
                </a:lnTo>
                <a:lnTo>
                  <a:pt x="972312" y="20828"/>
                </a:lnTo>
                <a:lnTo>
                  <a:pt x="1000760" y="19812"/>
                </a:lnTo>
                <a:lnTo>
                  <a:pt x="1024889" y="19812"/>
                </a:lnTo>
                <a:lnTo>
                  <a:pt x="1052322" y="19812"/>
                </a:lnTo>
                <a:lnTo>
                  <a:pt x="1078611" y="20828"/>
                </a:lnTo>
                <a:lnTo>
                  <a:pt x="1100582" y="20828"/>
                </a:lnTo>
                <a:lnTo>
                  <a:pt x="1124712" y="19812"/>
                </a:lnTo>
                <a:lnTo>
                  <a:pt x="1150874" y="19812"/>
                </a:lnTo>
                <a:lnTo>
                  <a:pt x="1172845" y="19812"/>
                </a:lnTo>
                <a:lnTo>
                  <a:pt x="1196975" y="18668"/>
                </a:lnTo>
                <a:lnTo>
                  <a:pt x="1223264" y="16510"/>
                </a:lnTo>
                <a:lnTo>
                  <a:pt x="1247394" y="15493"/>
                </a:lnTo>
                <a:lnTo>
                  <a:pt x="1272285" y="14351"/>
                </a:lnTo>
                <a:lnTo>
                  <a:pt x="1296670" y="13335"/>
                </a:lnTo>
                <a:lnTo>
                  <a:pt x="1318386" y="12192"/>
                </a:lnTo>
                <a:lnTo>
                  <a:pt x="1339215" y="12192"/>
                </a:lnTo>
                <a:lnTo>
                  <a:pt x="1357630" y="12192"/>
                </a:lnTo>
                <a:lnTo>
                  <a:pt x="1380997" y="10795"/>
                </a:lnTo>
                <a:lnTo>
                  <a:pt x="1410461" y="12192"/>
                </a:lnTo>
                <a:lnTo>
                  <a:pt x="1442211" y="12192"/>
                </a:lnTo>
                <a:lnTo>
                  <a:pt x="1466342" y="10795"/>
                </a:lnTo>
                <a:lnTo>
                  <a:pt x="1489329" y="10795"/>
                </a:lnTo>
                <a:lnTo>
                  <a:pt x="1511300" y="12192"/>
                </a:lnTo>
                <a:lnTo>
                  <a:pt x="1528571" y="13335"/>
                </a:lnTo>
                <a:lnTo>
                  <a:pt x="1528571" y="13335"/>
                </a:lnTo>
                <a:lnTo>
                  <a:pt x="1546225" y="12192"/>
                </a:lnTo>
                <a:lnTo>
                  <a:pt x="1566036" y="9017"/>
                </a:lnTo>
                <a:lnTo>
                  <a:pt x="1584325" y="5715"/>
                </a:lnTo>
                <a:lnTo>
                  <a:pt x="1601978" y="2159"/>
                </a:lnTo>
                <a:lnTo>
                  <a:pt x="161709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91944" y="2584195"/>
            <a:ext cx="2413000" cy="40640"/>
          </a:xfrm>
          <a:custGeom>
            <a:avLst/>
            <a:gdLst/>
            <a:ahLst/>
            <a:cxnLst/>
            <a:rect l="l" t="t" r="r" b="b"/>
            <a:pathLst>
              <a:path w="2413000" h="40639">
                <a:moveTo>
                  <a:pt x="0" y="1523"/>
                </a:moveTo>
                <a:lnTo>
                  <a:pt x="13969" y="2539"/>
                </a:lnTo>
                <a:lnTo>
                  <a:pt x="31623" y="2539"/>
                </a:lnTo>
                <a:lnTo>
                  <a:pt x="53212" y="1523"/>
                </a:lnTo>
                <a:lnTo>
                  <a:pt x="75564" y="0"/>
                </a:lnTo>
                <a:lnTo>
                  <a:pt x="96138" y="0"/>
                </a:lnTo>
                <a:lnTo>
                  <a:pt x="114807" y="0"/>
                </a:lnTo>
                <a:lnTo>
                  <a:pt x="132461" y="0"/>
                </a:lnTo>
                <a:lnTo>
                  <a:pt x="151892" y="2539"/>
                </a:lnTo>
                <a:lnTo>
                  <a:pt x="168401" y="3682"/>
                </a:lnTo>
                <a:lnTo>
                  <a:pt x="183514" y="3682"/>
                </a:lnTo>
                <a:lnTo>
                  <a:pt x="199008" y="2539"/>
                </a:lnTo>
                <a:lnTo>
                  <a:pt x="214503" y="1523"/>
                </a:lnTo>
                <a:lnTo>
                  <a:pt x="233299" y="2539"/>
                </a:lnTo>
                <a:lnTo>
                  <a:pt x="254888" y="3682"/>
                </a:lnTo>
                <a:lnTo>
                  <a:pt x="275717" y="4698"/>
                </a:lnTo>
                <a:lnTo>
                  <a:pt x="298831" y="5841"/>
                </a:lnTo>
                <a:lnTo>
                  <a:pt x="323976" y="5841"/>
                </a:lnTo>
                <a:lnTo>
                  <a:pt x="346963" y="5841"/>
                </a:lnTo>
                <a:lnTo>
                  <a:pt x="365379" y="5841"/>
                </a:lnTo>
                <a:lnTo>
                  <a:pt x="383031" y="5841"/>
                </a:lnTo>
                <a:lnTo>
                  <a:pt x="402844" y="5841"/>
                </a:lnTo>
                <a:lnTo>
                  <a:pt x="424433" y="5841"/>
                </a:lnTo>
                <a:lnTo>
                  <a:pt x="451738" y="6476"/>
                </a:lnTo>
                <a:lnTo>
                  <a:pt x="480187" y="7619"/>
                </a:lnTo>
                <a:lnTo>
                  <a:pt x="504698" y="7619"/>
                </a:lnTo>
                <a:lnTo>
                  <a:pt x="533145" y="7619"/>
                </a:lnTo>
                <a:lnTo>
                  <a:pt x="562356" y="7619"/>
                </a:lnTo>
                <a:lnTo>
                  <a:pt x="588899" y="8635"/>
                </a:lnTo>
                <a:lnTo>
                  <a:pt x="617347" y="9778"/>
                </a:lnTo>
                <a:lnTo>
                  <a:pt x="645794" y="12318"/>
                </a:lnTo>
                <a:lnTo>
                  <a:pt x="673226" y="13334"/>
                </a:lnTo>
                <a:lnTo>
                  <a:pt x="702691" y="14477"/>
                </a:lnTo>
                <a:lnTo>
                  <a:pt x="735457" y="14477"/>
                </a:lnTo>
                <a:lnTo>
                  <a:pt x="763905" y="13334"/>
                </a:lnTo>
                <a:lnTo>
                  <a:pt x="788035" y="14477"/>
                </a:lnTo>
                <a:lnTo>
                  <a:pt x="810006" y="15493"/>
                </a:lnTo>
                <a:lnTo>
                  <a:pt x="831976" y="16636"/>
                </a:lnTo>
                <a:lnTo>
                  <a:pt x="854963" y="16636"/>
                </a:lnTo>
                <a:lnTo>
                  <a:pt x="876554" y="16636"/>
                </a:lnTo>
                <a:lnTo>
                  <a:pt x="901064" y="16636"/>
                </a:lnTo>
                <a:lnTo>
                  <a:pt x="924813" y="16636"/>
                </a:lnTo>
                <a:lnTo>
                  <a:pt x="947801" y="16636"/>
                </a:lnTo>
                <a:lnTo>
                  <a:pt x="968756" y="16636"/>
                </a:lnTo>
                <a:lnTo>
                  <a:pt x="991743" y="18795"/>
                </a:lnTo>
                <a:lnTo>
                  <a:pt x="1015873" y="20954"/>
                </a:lnTo>
                <a:lnTo>
                  <a:pt x="1041145" y="24129"/>
                </a:lnTo>
                <a:lnTo>
                  <a:pt x="1063752" y="25272"/>
                </a:lnTo>
                <a:lnTo>
                  <a:pt x="1087120" y="25272"/>
                </a:lnTo>
                <a:lnTo>
                  <a:pt x="1110995" y="26288"/>
                </a:lnTo>
                <a:lnTo>
                  <a:pt x="1134999" y="26288"/>
                </a:lnTo>
                <a:lnTo>
                  <a:pt x="1156970" y="26288"/>
                </a:lnTo>
                <a:lnTo>
                  <a:pt x="1180083" y="27431"/>
                </a:lnTo>
                <a:lnTo>
                  <a:pt x="1205230" y="27431"/>
                </a:lnTo>
                <a:lnTo>
                  <a:pt x="1229359" y="25272"/>
                </a:lnTo>
                <a:lnTo>
                  <a:pt x="1250950" y="24129"/>
                </a:lnTo>
                <a:lnTo>
                  <a:pt x="1275080" y="24129"/>
                </a:lnTo>
                <a:lnTo>
                  <a:pt x="1300607" y="24129"/>
                </a:lnTo>
                <a:lnTo>
                  <a:pt x="1325498" y="26288"/>
                </a:lnTo>
                <a:lnTo>
                  <a:pt x="1357503" y="29590"/>
                </a:lnTo>
                <a:lnTo>
                  <a:pt x="1392428" y="29590"/>
                </a:lnTo>
                <a:lnTo>
                  <a:pt x="1424178" y="28447"/>
                </a:lnTo>
                <a:lnTo>
                  <a:pt x="1450467" y="28447"/>
                </a:lnTo>
                <a:lnTo>
                  <a:pt x="1475613" y="27431"/>
                </a:lnTo>
                <a:lnTo>
                  <a:pt x="1501902" y="25272"/>
                </a:lnTo>
                <a:lnTo>
                  <a:pt x="1528191" y="23113"/>
                </a:lnTo>
                <a:lnTo>
                  <a:pt x="1552320" y="21970"/>
                </a:lnTo>
                <a:lnTo>
                  <a:pt x="1577467" y="20954"/>
                </a:lnTo>
                <a:lnTo>
                  <a:pt x="1603375" y="20954"/>
                </a:lnTo>
                <a:lnTo>
                  <a:pt x="1630045" y="19811"/>
                </a:lnTo>
                <a:lnTo>
                  <a:pt x="1655191" y="16636"/>
                </a:lnTo>
                <a:lnTo>
                  <a:pt x="1680464" y="16636"/>
                </a:lnTo>
                <a:lnTo>
                  <a:pt x="1705356" y="16636"/>
                </a:lnTo>
                <a:lnTo>
                  <a:pt x="1731518" y="16636"/>
                </a:lnTo>
                <a:lnTo>
                  <a:pt x="1757171" y="15493"/>
                </a:lnTo>
                <a:lnTo>
                  <a:pt x="1782318" y="14477"/>
                </a:lnTo>
                <a:lnTo>
                  <a:pt x="1807209" y="12318"/>
                </a:lnTo>
                <a:lnTo>
                  <a:pt x="1832356" y="13334"/>
                </a:lnTo>
                <a:lnTo>
                  <a:pt x="1864106" y="14477"/>
                </a:lnTo>
                <a:lnTo>
                  <a:pt x="1898269" y="13334"/>
                </a:lnTo>
                <a:lnTo>
                  <a:pt x="1932051" y="12318"/>
                </a:lnTo>
                <a:lnTo>
                  <a:pt x="1965959" y="9778"/>
                </a:lnTo>
                <a:lnTo>
                  <a:pt x="2000122" y="8635"/>
                </a:lnTo>
                <a:lnTo>
                  <a:pt x="2028570" y="8635"/>
                </a:lnTo>
                <a:lnTo>
                  <a:pt x="2050542" y="9778"/>
                </a:lnTo>
                <a:lnTo>
                  <a:pt x="2072513" y="9778"/>
                </a:lnTo>
                <a:lnTo>
                  <a:pt x="2095119" y="8635"/>
                </a:lnTo>
                <a:lnTo>
                  <a:pt x="2116073" y="9778"/>
                </a:lnTo>
                <a:lnTo>
                  <a:pt x="2136902" y="11175"/>
                </a:lnTo>
                <a:lnTo>
                  <a:pt x="2157857" y="12318"/>
                </a:lnTo>
                <a:lnTo>
                  <a:pt x="2179447" y="11175"/>
                </a:lnTo>
                <a:lnTo>
                  <a:pt x="2200656" y="11175"/>
                </a:lnTo>
                <a:lnTo>
                  <a:pt x="2200656" y="11175"/>
                </a:lnTo>
                <a:lnTo>
                  <a:pt x="2224405" y="13334"/>
                </a:lnTo>
                <a:lnTo>
                  <a:pt x="2251710" y="16636"/>
                </a:lnTo>
                <a:lnTo>
                  <a:pt x="2279142" y="20954"/>
                </a:lnTo>
                <a:lnTo>
                  <a:pt x="2302510" y="23113"/>
                </a:lnTo>
                <a:lnTo>
                  <a:pt x="2324100" y="24129"/>
                </a:lnTo>
                <a:lnTo>
                  <a:pt x="2341753" y="24129"/>
                </a:lnTo>
                <a:lnTo>
                  <a:pt x="2341753" y="24129"/>
                </a:lnTo>
                <a:lnTo>
                  <a:pt x="2356866" y="21970"/>
                </a:lnTo>
                <a:lnTo>
                  <a:pt x="2369185" y="20954"/>
                </a:lnTo>
                <a:lnTo>
                  <a:pt x="2377821" y="16636"/>
                </a:lnTo>
                <a:lnTo>
                  <a:pt x="2377821" y="16636"/>
                </a:lnTo>
              </a:path>
              <a:path w="2413000" h="40639">
                <a:moveTo>
                  <a:pt x="2412746" y="39242"/>
                </a:moveTo>
                <a:lnTo>
                  <a:pt x="2401951" y="40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2057145" y="3042030"/>
            <a:ext cx="1473835" cy="66675"/>
            <a:chOff x="2057145" y="3042030"/>
            <a:chExt cx="1473835" cy="66675"/>
          </a:xfrm>
        </p:grpSpPr>
        <p:sp>
          <p:nvSpPr>
            <p:cNvPr id="17" name="object 17"/>
            <p:cNvSpPr/>
            <p:nvPr/>
          </p:nvSpPr>
          <p:spPr>
            <a:xfrm>
              <a:off x="2066670" y="3068827"/>
              <a:ext cx="1419225" cy="30480"/>
            </a:xfrm>
            <a:custGeom>
              <a:avLst/>
              <a:gdLst/>
              <a:ahLst/>
              <a:cxnLst/>
              <a:rect l="l" t="t" r="r" b="b"/>
              <a:pathLst>
                <a:path w="1419225" h="30480">
                  <a:moveTo>
                    <a:pt x="2159" y="0"/>
                  </a:moveTo>
                  <a:lnTo>
                    <a:pt x="0" y="8635"/>
                  </a:lnTo>
                  <a:lnTo>
                    <a:pt x="4064" y="15112"/>
                  </a:lnTo>
                  <a:lnTo>
                    <a:pt x="19431" y="17271"/>
                  </a:lnTo>
                  <a:lnTo>
                    <a:pt x="40386" y="19431"/>
                  </a:lnTo>
                  <a:lnTo>
                    <a:pt x="63373" y="20446"/>
                  </a:lnTo>
                  <a:lnTo>
                    <a:pt x="89662" y="21589"/>
                  </a:lnTo>
                  <a:lnTo>
                    <a:pt x="112776" y="23748"/>
                  </a:lnTo>
                  <a:lnTo>
                    <a:pt x="132206" y="25907"/>
                  </a:lnTo>
                  <a:lnTo>
                    <a:pt x="153035" y="25907"/>
                  </a:lnTo>
                  <a:lnTo>
                    <a:pt x="175006" y="24764"/>
                  </a:lnTo>
                  <a:lnTo>
                    <a:pt x="193675" y="25907"/>
                  </a:lnTo>
                  <a:lnTo>
                    <a:pt x="212471" y="25907"/>
                  </a:lnTo>
                  <a:lnTo>
                    <a:pt x="230124" y="24764"/>
                  </a:lnTo>
                  <a:lnTo>
                    <a:pt x="247396" y="25907"/>
                  </a:lnTo>
                  <a:lnTo>
                    <a:pt x="268224" y="26923"/>
                  </a:lnTo>
                  <a:lnTo>
                    <a:pt x="288798" y="26923"/>
                  </a:lnTo>
                  <a:lnTo>
                    <a:pt x="308610" y="26923"/>
                  </a:lnTo>
                  <a:lnTo>
                    <a:pt x="327279" y="29082"/>
                  </a:lnTo>
                  <a:lnTo>
                    <a:pt x="346710" y="29082"/>
                  </a:lnTo>
                  <a:lnTo>
                    <a:pt x="369062" y="29082"/>
                  </a:lnTo>
                  <a:lnTo>
                    <a:pt x="389509" y="30225"/>
                  </a:lnTo>
                  <a:lnTo>
                    <a:pt x="413639" y="29082"/>
                  </a:lnTo>
                  <a:lnTo>
                    <a:pt x="442087" y="29082"/>
                  </a:lnTo>
                  <a:lnTo>
                    <a:pt x="469519" y="29082"/>
                  </a:lnTo>
                  <a:lnTo>
                    <a:pt x="496824" y="26923"/>
                  </a:lnTo>
                  <a:lnTo>
                    <a:pt x="525272" y="26923"/>
                  </a:lnTo>
                  <a:lnTo>
                    <a:pt x="551561" y="26923"/>
                  </a:lnTo>
                  <a:lnTo>
                    <a:pt x="580009" y="25907"/>
                  </a:lnTo>
                  <a:lnTo>
                    <a:pt x="609854" y="25907"/>
                  </a:lnTo>
                  <a:lnTo>
                    <a:pt x="637286" y="24764"/>
                  </a:lnTo>
                  <a:lnTo>
                    <a:pt x="666750" y="23748"/>
                  </a:lnTo>
                  <a:lnTo>
                    <a:pt x="696341" y="21589"/>
                  </a:lnTo>
                  <a:lnTo>
                    <a:pt x="722503" y="20446"/>
                  </a:lnTo>
                  <a:lnTo>
                    <a:pt x="753110" y="20446"/>
                  </a:lnTo>
                  <a:lnTo>
                    <a:pt x="784860" y="20446"/>
                  </a:lnTo>
                  <a:lnTo>
                    <a:pt x="813308" y="20446"/>
                  </a:lnTo>
                  <a:lnTo>
                    <a:pt x="837438" y="19431"/>
                  </a:lnTo>
                  <a:lnTo>
                    <a:pt x="860425" y="17271"/>
                  </a:lnTo>
                  <a:lnTo>
                    <a:pt x="883539" y="13969"/>
                  </a:lnTo>
                  <a:lnTo>
                    <a:pt x="907669" y="12953"/>
                  </a:lnTo>
                  <a:lnTo>
                    <a:pt x="930275" y="12953"/>
                  </a:lnTo>
                  <a:lnTo>
                    <a:pt x="953643" y="12953"/>
                  </a:lnTo>
                  <a:lnTo>
                    <a:pt x="977392" y="12953"/>
                  </a:lnTo>
                  <a:lnTo>
                    <a:pt x="1001522" y="12953"/>
                  </a:lnTo>
                  <a:lnTo>
                    <a:pt x="1025652" y="10794"/>
                  </a:lnTo>
                  <a:lnTo>
                    <a:pt x="1049782" y="9651"/>
                  </a:lnTo>
                  <a:lnTo>
                    <a:pt x="1075055" y="8635"/>
                  </a:lnTo>
                  <a:lnTo>
                    <a:pt x="1099185" y="8635"/>
                  </a:lnTo>
                  <a:lnTo>
                    <a:pt x="1123188" y="10794"/>
                  </a:lnTo>
                  <a:lnTo>
                    <a:pt x="1147318" y="11810"/>
                  </a:lnTo>
                  <a:lnTo>
                    <a:pt x="1173226" y="11810"/>
                  </a:lnTo>
                  <a:lnTo>
                    <a:pt x="1199895" y="10794"/>
                  </a:lnTo>
                  <a:lnTo>
                    <a:pt x="1223009" y="10794"/>
                  </a:lnTo>
                  <a:lnTo>
                    <a:pt x="1244600" y="11810"/>
                  </a:lnTo>
                  <a:lnTo>
                    <a:pt x="1267587" y="12953"/>
                  </a:lnTo>
                  <a:lnTo>
                    <a:pt x="1289558" y="13969"/>
                  </a:lnTo>
                  <a:lnTo>
                    <a:pt x="1313688" y="15112"/>
                  </a:lnTo>
                  <a:lnTo>
                    <a:pt x="1337818" y="15112"/>
                  </a:lnTo>
                  <a:lnTo>
                    <a:pt x="1358265" y="15112"/>
                  </a:lnTo>
                  <a:lnTo>
                    <a:pt x="1380617" y="15112"/>
                  </a:lnTo>
                  <a:lnTo>
                    <a:pt x="1380617" y="15112"/>
                  </a:lnTo>
                  <a:lnTo>
                    <a:pt x="1401191" y="12953"/>
                  </a:lnTo>
                  <a:lnTo>
                    <a:pt x="1418844" y="863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30472" y="305155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1818005" cy="616585"/>
            <a:chOff x="1212913" y="774134"/>
            <a:chExt cx="1818005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1796041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03831" y="792479"/>
              <a:ext cx="85420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8554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06296" y="475488"/>
                  </a:lnTo>
                  <a:lnTo>
                    <a:pt x="1685544" y="396239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3972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06296" y="475488"/>
                  </a:moveTo>
                  <a:lnTo>
                    <a:pt x="1622171" y="412114"/>
                  </a:lnTo>
                  <a:lnTo>
                    <a:pt x="1685544" y="396239"/>
                  </a:lnTo>
                  <a:lnTo>
                    <a:pt x="160629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685544" y="0"/>
                  </a:lnTo>
                  <a:lnTo>
                    <a:pt x="168554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3724" y="840104"/>
            <a:ext cx="6928484" cy="105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469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Skin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0" dirty="0">
                <a:latin typeface="Arial"/>
                <a:cs typeface="Arial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g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landular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50" dirty="0">
                <a:latin typeface="Arial"/>
                <a:cs typeface="Arial"/>
              </a:rPr>
              <a:t>mostly </a:t>
            </a:r>
            <a:r>
              <a:rPr sz="1500" b="1" spc="-55" dirty="0">
                <a:latin typeface="Arial"/>
                <a:cs typeface="Arial"/>
              </a:rPr>
              <a:t>covered </a:t>
            </a:r>
            <a:r>
              <a:rPr sz="1500" b="1" spc="-45" dirty="0">
                <a:latin typeface="Arial"/>
                <a:cs typeface="Arial"/>
              </a:rPr>
              <a:t>by </a:t>
            </a:r>
            <a:r>
              <a:rPr sz="1500" b="1" spc="-30" dirty="0">
                <a:latin typeface="Arial"/>
                <a:cs typeface="Arial"/>
              </a:rPr>
              <a:t>a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horny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epidermal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exoskeleton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hair</a:t>
            </a:r>
            <a:r>
              <a:rPr sz="1500" b="1" spc="-3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latin typeface="Arial"/>
                <a:cs typeface="Arial"/>
              </a:rPr>
              <a:t>Hair </a:t>
            </a:r>
            <a:r>
              <a:rPr sz="1500" b="1" spc="-50" dirty="0">
                <a:latin typeface="Arial"/>
                <a:cs typeface="Arial"/>
              </a:rPr>
              <a:t>on </a:t>
            </a:r>
            <a:r>
              <a:rPr sz="1500" b="1" spc="-20" dirty="0">
                <a:latin typeface="Arial"/>
                <a:cs typeface="Arial"/>
              </a:rPr>
              <a:t>the </a:t>
            </a:r>
            <a:r>
              <a:rPr sz="1500" b="1" spc="-65" dirty="0">
                <a:latin typeface="Arial"/>
                <a:cs typeface="Arial"/>
              </a:rPr>
              <a:t>skin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10" dirty="0">
                <a:latin typeface="Arial"/>
                <a:cs typeface="Arial"/>
              </a:rPr>
              <a:t>fat </a:t>
            </a:r>
            <a:r>
              <a:rPr sz="1500" b="1" spc="-45" dirty="0">
                <a:latin typeface="Arial"/>
                <a:cs typeface="Arial"/>
              </a:rPr>
              <a:t>under </a:t>
            </a:r>
            <a:r>
              <a:rPr sz="1500" b="1" spc="-10" dirty="0">
                <a:latin typeface="Arial"/>
                <a:cs typeface="Arial"/>
              </a:rPr>
              <a:t>it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conserve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body</a:t>
            </a:r>
            <a:r>
              <a:rPr sz="1500" b="1" spc="-204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heat</a:t>
            </a:r>
            <a:r>
              <a:rPr sz="1500" b="1" spc="-2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972689" y="1002029"/>
            <a:ext cx="405130" cy="54610"/>
          </a:xfrm>
          <a:custGeom>
            <a:avLst/>
            <a:gdLst/>
            <a:ahLst/>
            <a:cxnLst/>
            <a:rect l="l" t="t" r="r" b="b"/>
            <a:pathLst>
              <a:path w="405129" h="54609">
                <a:moveTo>
                  <a:pt x="0" y="54356"/>
                </a:moveTo>
                <a:lnTo>
                  <a:pt x="15112" y="51435"/>
                </a:lnTo>
                <a:lnTo>
                  <a:pt x="31750" y="47879"/>
                </a:lnTo>
                <a:lnTo>
                  <a:pt x="52197" y="44577"/>
                </a:lnTo>
                <a:lnTo>
                  <a:pt x="76708" y="43180"/>
                </a:lnTo>
                <a:lnTo>
                  <a:pt x="100456" y="42037"/>
                </a:lnTo>
                <a:lnTo>
                  <a:pt x="129286" y="40259"/>
                </a:lnTo>
                <a:lnTo>
                  <a:pt x="159893" y="39243"/>
                </a:lnTo>
                <a:lnTo>
                  <a:pt x="188341" y="38100"/>
                </a:lnTo>
                <a:lnTo>
                  <a:pt x="213487" y="36957"/>
                </a:lnTo>
                <a:lnTo>
                  <a:pt x="237236" y="35941"/>
                </a:lnTo>
                <a:lnTo>
                  <a:pt x="261747" y="34798"/>
                </a:lnTo>
                <a:lnTo>
                  <a:pt x="283337" y="33782"/>
                </a:lnTo>
                <a:lnTo>
                  <a:pt x="304291" y="31623"/>
                </a:lnTo>
                <a:lnTo>
                  <a:pt x="321563" y="29083"/>
                </a:lnTo>
                <a:lnTo>
                  <a:pt x="337058" y="24765"/>
                </a:lnTo>
                <a:lnTo>
                  <a:pt x="349250" y="19431"/>
                </a:lnTo>
                <a:lnTo>
                  <a:pt x="355726" y="11811"/>
                </a:lnTo>
                <a:lnTo>
                  <a:pt x="357886" y="0"/>
                </a:lnTo>
              </a:path>
              <a:path w="405129" h="54609">
                <a:moveTo>
                  <a:pt x="387350" y="17526"/>
                </a:moveTo>
                <a:lnTo>
                  <a:pt x="405002" y="151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3463544" y="890523"/>
            <a:ext cx="330835" cy="240665"/>
            <a:chOff x="3463544" y="890523"/>
            <a:chExt cx="330835" cy="240665"/>
          </a:xfrm>
        </p:grpSpPr>
        <p:sp>
          <p:nvSpPr>
            <p:cNvPr id="12" name="object 12"/>
            <p:cNvSpPr/>
            <p:nvPr/>
          </p:nvSpPr>
          <p:spPr>
            <a:xfrm>
              <a:off x="3463544" y="939164"/>
              <a:ext cx="73532" cy="17208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34283" y="900048"/>
              <a:ext cx="2540" cy="10160"/>
            </a:xfrm>
            <a:custGeom>
              <a:avLst/>
              <a:gdLst/>
              <a:ahLst/>
              <a:cxnLst/>
              <a:rect l="l" t="t" r="r" b="b"/>
              <a:pathLst>
                <a:path w="2539" h="10159">
                  <a:moveTo>
                    <a:pt x="0" y="9778"/>
                  </a:moveTo>
                  <a:lnTo>
                    <a:pt x="215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85972" y="925067"/>
              <a:ext cx="208406" cy="2056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861561" y="806449"/>
            <a:ext cx="123825" cy="389255"/>
          </a:xfrm>
          <a:custGeom>
            <a:avLst/>
            <a:gdLst/>
            <a:ahLst/>
            <a:cxnLst/>
            <a:rect l="l" t="t" r="r" b="b"/>
            <a:pathLst>
              <a:path w="123825" h="389255">
                <a:moveTo>
                  <a:pt x="6476" y="0"/>
                </a:moveTo>
                <a:lnTo>
                  <a:pt x="14350" y="12953"/>
                </a:lnTo>
                <a:lnTo>
                  <a:pt x="15493" y="29210"/>
                </a:lnTo>
                <a:lnTo>
                  <a:pt x="15493" y="50037"/>
                </a:lnTo>
                <a:lnTo>
                  <a:pt x="14350" y="71627"/>
                </a:lnTo>
                <a:lnTo>
                  <a:pt x="12191" y="97662"/>
                </a:lnTo>
                <a:lnTo>
                  <a:pt x="9778" y="122809"/>
                </a:lnTo>
                <a:lnTo>
                  <a:pt x="8636" y="152273"/>
                </a:lnTo>
                <a:lnTo>
                  <a:pt x="8636" y="181483"/>
                </a:lnTo>
                <a:lnTo>
                  <a:pt x="8636" y="211709"/>
                </a:lnTo>
                <a:lnTo>
                  <a:pt x="8636" y="240157"/>
                </a:lnTo>
                <a:lnTo>
                  <a:pt x="7620" y="268224"/>
                </a:lnTo>
                <a:lnTo>
                  <a:pt x="6476" y="294132"/>
                </a:lnTo>
                <a:lnTo>
                  <a:pt x="5461" y="318262"/>
                </a:lnTo>
                <a:lnTo>
                  <a:pt x="4317" y="337693"/>
                </a:lnTo>
                <a:lnTo>
                  <a:pt x="4317" y="337693"/>
                </a:lnTo>
                <a:lnTo>
                  <a:pt x="0" y="388874"/>
                </a:lnTo>
              </a:path>
              <a:path w="123825" h="389255">
                <a:moveTo>
                  <a:pt x="3555" y="217170"/>
                </a:moveTo>
                <a:lnTo>
                  <a:pt x="3555" y="217170"/>
                </a:lnTo>
                <a:lnTo>
                  <a:pt x="11175" y="203073"/>
                </a:lnTo>
                <a:lnTo>
                  <a:pt x="20827" y="189102"/>
                </a:lnTo>
                <a:lnTo>
                  <a:pt x="34925" y="176784"/>
                </a:lnTo>
                <a:lnTo>
                  <a:pt x="53593" y="170687"/>
                </a:lnTo>
                <a:lnTo>
                  <a:pt x="75564" y="169290"/>
                </a:lnTo>
                <a:lnTo>
                  <a:pt x="97536" y="173862"/>
                </a:lnTo>
                <a:lnTo>
                  <a:pt x="115188" y="184403"/>
                </a:lnTo>
                <a:lnTo>
                  <a:pt x="123825" y="202057"/>
                </a:lnTo>
                <a:lnTo>
                  <a:pt x="123825" y="202057"/>
                </a:lnTo>
                <a:lnTo>
                  <a:pt x="66928" y="263906"/>
                </a:lnTo>
                <a:lnTo>
                  <a:pt x="40639" y="271525"/>
                </a:lnTo>
                <a:lnTo>
                  <a:pt x="19812" y="278002"/>
                </a:lnTo>
                <a:lnTo>
                  <a:pt x="4317" y="280162"/>
                </a:lnTo>
              </a:path>
              <a:path w="123825" h="389255">
                <a:moveTo>
                  <a:pt x="90677" y="276860"/>
                </a:moveTo>
                <a:lnTo>
                  <a:pt x="81025" y="279019"/>
                </a:lnTo>
                <a:lnTo>
                  <a:pt x="69087" y="27609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73072" y="2148966"/>
            <a:ext cx="64135" cy="15240"/>
          </a:xfrm>
          <a:custGeom>
            <a:avLst/>
            <a:gdLst/>
            <a:ahLst/>
            <a:cxnLst/>
            <a:rect l="l" t="t" r="r" b="b"/>
            <a:pathLst>
              <a:path w="64135" h="15239">
                <a:moveTo>
                  <a:pt x="0" y="0"/>
                </a:moveTo>
                <a:lnTo>
                  <a:pt x="0" y="0"/>
                </a:lnTo>
                <a:lnTo>
                  <a:pt x="5714" y="6095"/>
                </a:lnTo>
                <a:lnTo>
                  <a:pt x="14350" y="8636"/>
                </a:lnTo>
                <a:lnTo>
                  <a:pt x="27304" y="11811"/>
                </a:lnTo>
                <a:lnTo>
                  <a:pt x="44957" y="15112"/>
                </a:lnTo>
                <a:lnTo>
                  <a:pt x="63626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16471" y="1653539"/>
            <a:ext cx="1467485" cy="31750"/>
          </a:xfrm>
          <a:custGeom>
            <a:avLst/>
            <a:gdLst/>
            <a:ahLst/>
            <a:cxnLst/>
            <a:rect l="l" t="t" r="r" b="b"/>
            <a:pathLst>
              <a:path w="1467484" h="31750">
                <a:moveTo>
                  <a:pt x="0" y="5461"/>
                </a:moveTo>
                <a:lnTo>
                  <a:pt x="0" y="5461"/>
                </a:lnTo>
                <a:lnTo>
                  <a:pt x="2793" y="19431"/>
                </a:lnTo>
                <a:lnTo>
                  <a:pt x="16128" y="24892"/>
                </a:lnTo>
                <a:lnTo>
                  <a:pt x="34798" y="28067"/>
                </a:lnTo>
                <a:lnTo>
                  <a:pt x="56768" y="30607"/>
                </a:lnTo>
                <a:lnTo>
                  <a:pt x="77342" y="31750"/>
                </a:lnTo>
                <a:lnTo>
                  <a:pt x="97154" y="31750"/>
                </a:lnTo>
                <a:lnTo>
                  <a:pt x="115824" y="30607"/>
                </a:lnTo>
                <a:lnTo>
                  <a:pt x="135254" y="30607"/>
                </a:lnTo>
                <a:lnTo>
                  <a:pt x="158750" y="30607"/>
                </a:lnTo>
                <a:lnTo>
                  <a:pt x="180339" y="30607"/>
                </a:lnTo>
                <a:lnTo>
                  <a:pt x="200151" y="29591"/>
                </a:lnTo>
                <a:lnTo>
                  <a:pt x="216280" y="29591"/>
                </a:lnTo>
                <a:lnTo>
                  <a:pt x="233933" y="30607"/>
                </a:lnTo>
                <a:lnTo>
                  <a:pt x="254761" y="30607"/>
                </a:lnTo>
                <a:lnTo>
                  <a:pt x="274574" y="30607"/>
                </a:lnTo>
                <a:lnTo>
                  <a:pt x="298703" y="29591"/>
                </a:lnTo>
                <a:lnTo>
                  <a:pt x="326135" y="28067"/>
                </a:lnTo>
                <a:lnTo>
                  <a:pt x="353441" y="27050"/>
                </a:lnTo>
                <a:lnTo>
                  <a:pt x="383031" y="25908"/>
                </a:lnTo>
                <a:lnTo>
                  <a:pt x="412496" y="25908"/>
                </a:lnTo>
                <a:lnTo>
                  <a:pt x="439800" y="24892"/>
                </a:lnTo>
                <a:lnTo>
                  <a:pt x="468249" y="24892"/>
                </a:lnTo>
                <a:lnTo>
                  <a:pt x="497839" y="24130"/>
                </a:lnTo>
                <a:lnTo>
                  <a:pt x="525145" y="23113"/>
                </a:lnTo>
                <a:lnTo>
                  <a:pt x="547116" y="21971"/>
                </a:lnTo>
                <a:lnTo>
                  <a:pt x="568071" y="20955"/>
                </a:lnTo>
                <a:lnTo>
                  <a:pt x="589660" y="19431"/>
                </a:lnTo>
                <a:lnTo>
                  <a:pt x="611885" y="19431"/>
                </a:lnTo>
                <a:lnTo>
                  <a:pt x="640333" y="18414"/>
                </a:lnTo>
                <a:lnTo>
                  <a:pt x="672083" y="18414"/>
                </a:lnTo>
                <a:lnTo>
                  <a:pt x="700531" y="18414"/>
                </a:lnTo>
                <a:lnTo>
                  <a:pt x="732154" y="17272"/>
                </a:lnTo>
                <a:lnTo>
                  <a:pt x="763904" y="17272"/>
                </a:lnTo>
                <a:lnTo>
                  <a:pt x="792352" y="17272"/>
                </a:lnTo>
                <a:lnTo>
                  <a:pt x="825373" y="17272"/>
                </a:lnTo>
                <a:lnTo>
                  <a:pt x="857757" y="16256"/>
                </a:lnTo>
                <a:lnTo>
                  <a:pt x="888746" y="15112"/>
                </a:lnTo>
                <a:lnTo>
                  <a:pt x="921511" y="15112"/>
                </a:lnTo>
                <a:lnTo>
                  <a:pt x="953516" y="15112"/>
                </a:lnTo>
                <a:lnTo>
                  <a:pt x="981963" y="14478"/>
                </a:lnTo>
                <a:lnTo>
                  <a:pt x="1014729" y="14478"/>
                </a:lnTo>
                <a:lnTo>
                  <a:pt x="1047496" y="14478"/>
                </a:lnTo>
                <a:lnTo>
                  <a:pt x="1077086" y="15112"/>
                </a:lnTo>
                <a:lnTo>
                  <a:pt x="1103376" y="14478"/>
                </a:lnTo>
                <a:lnTo>
                  <a:pt x="1127505" y="12319"/>
                </a:lnTo>
                <a:lnTo>
                  <a:pt x="1151635" y="12319"/>
                </a:lnTo>
                <a:lnTo>
                  <a:pt x="1175638" y="14478"/>
                </a:lnTo>
                <a:lnTo>
                  <a:pt x="1198752" y="15112"/>
                </a:lnTo>
                <a:lnTo>
                  <a:pt x="1221358" y="15112"/>
                </a:lnTo>
                <a:lnTo>
                  <a:pt x="1245488" y="15112"/>
                </a:lnTo>
                <a:lnTo>
                  <a:pt x="1267459" y="16256"/>
                </a:lnTo>
                <a:lnTo>
                  <a:pt x="1293749" y="17272"/>
                </a:lnTo>
                <a:lnTo>
                  <a:pt x="1325879" y="19431"/>
                </a:lnTo>
                <a:lnTo>
                  <a:pt x="1359280" y="21971"/>
                </a:lnTo>
                <a:lnTo>
                  <a:pt x="1392427" y="24892"/>
                </a:lnTo>
                <a:lnTo>
                  <a:pt x="1419732" y="25908"/>
                </a:lnTo>
                <a:lnTo>
                  <a:pt x="1442847" y="25908"/>
                </a:lnTo>
                <a:lnTo>
                  <a:pt x="1457959" y="21971"/>
                </a:lnTo>
                <a:lnTo>
                  <a:pt x="1466977" y="10795"/>
                </a:lnTo>
              </a:path>
              <a:path w="1467484" h="31750">
                <a:moveTo>
                  <a:pt x="1438528" y="16256"/>
                </a:moveTo>
                <a:lnTo>
                  <a:pt x="1428750" y="9779"/>
                </a:lnTo>
                <a:lnTo>
                  <a:pt x="141503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974458" y="14004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2942335" y="1889505"/>
            <a:ext cx="5781040" cy="3060700"/>
            <a:chOff x="2942335" y="1889505"/>
            <a:chExt cx="5781040" cy="3060700"/>
          </a:xfrm>
        </p:grpSpPr>
        <p:sp>
          <p:nvSpPr>
            <p:cNvPr id="20" name="object 20"/>
            <p:cNvSpPr/>
            <p:nvPr/>
          </p:nvSpPr>
          <p:spPr>
            <a:xfrm>
              <a:off x="5294375" y="2377439"/>
              <a:ext cx="3429000" cy="25725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34684" y="197726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988055" y="1889505"/>
              <a:ext cx="2724785" cy="79565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51860" y="2725673"/>
              <a:ext cx="1262380" cy="44450"/>
            </a:xfrm>
            <a:custGeom>
              <a:avLst/>
              <a:gdLst/>
              <a:ahLst/>
              <a:cxnLst/>
              <a:rect l="l" t="t" r="r" b="b"/>
              <a:pathLst>
                <a:path w="1262379" h="44450">
                  <a:moveTo>
                    <a:pt x="0" y="33400"/>
                  </a:moveTo>
                  <a:lnTo>
                    <a:pt x="0" y="33400"/>
                  </a:lnTo>
                  <a:lnTo>
                    <a:pt x="14350" y="35560"/>
                  </a:lnTo>
                  <a:lnTo>
                    <a:pt x="29463" y="37718"/>
                  </a:lnTo>
                  <a:lnTo>
                    <a:pt x="49275" y="39877"/>
                  </a:lnTo>
                  <a:lnTo>
                    <a:pt x="71246" y="41020"/>
                  </a:lnTo>
                  <a:lnTo>
                    <a:pt x="96519" y="42037"/>
                  </a:lnTo>
                  <a:lnTo>
                    <a:pt x="124968" y="42037"/>
                  </a:lnTo>
                  <a:lnTo>
                    <a:pt x="153288" y="42037"/>
                  </a:lnTo>
                  <a:lnTo>
                    <a:pt x="177419" y="44195"/>
                  </a:lnTo>
                  <a:lnTo>
                    <a:pt x="202311" y="41020"/>
                  </a:lnTo>
                  <a:lnTo>
                    <a:pt x="229615" y="37718"/>
                  </a:lnTo>
                  <a:lnTo>
                    <a:pt x="253111" y="35560"/>
                  </a:lnTo>
                  <a:lnTo>
                    <a:pt x="272541" y="33400"/>
                  </a:lnTo>
                  <a:lnTo>
                    <a:pt x="291211" y="31242"/>
                  </a:lnTo>
                  <a:lnTo>
                    <a:pt x="313181" y="30225"/>
                  </a:lnTo>
                  <a:lnTo>
                    <a:pt x="337312" y="31242"/>
                  </a:lnTo>
                  <a:lnTo>
                    <a:pt x="358901" y="32385"/>
                  </a:lnTo>
                  <a:lnTo>
                    <a:pt x="383413" y="32385"/>
                  </a:lnTo>
                  <a:lnTo>
                    <a:pt x="408177" y="32385"/>
                  </a:lnTo>
                  <a:lnTo>
                    <a:pt x="434466" y="31242"/>
                  </a:lnTo>
                  <a:lnTo>
                    <a:pt x="465454" y="28067"/>
                  </a:lnTo>
                  <a:lnTo>
                    <a:pt x="498221" y="24764"/>
                  </a:lnTo>
                  <a:lnTo>
                    <a:pt x="530987" y="21589"/>
                  </a:lnTo>
                  <a:lnTo>
                    <a:pt x="559435" y="19431"/>
                  </a:lnTo>
                  <a:lnTo>
                    <a:pt x="586739" y="19431"/>
                  </a:lnTo>
                  <a:lnTo>
                    <a:pt x="617347" y="18287"/>
                  </a:lnTo>
                  <a:lnTo>
                    <a:pt x="645794" y="18287"/>
                  </a:lnTo>
                  <a:lnTo>
                    <a:pt x="672084" y="19431"/>
                  </a:lnTo>
                  <a:lnTo>
                    <a:pt x="699515" y="17272"/>
                  </a:lnTo>
                  <a:lnTo>
                    <a:pt x="727963" y="13716"/>
                  </a:lnTo>
                  <a:lnTo>
                    <a:pt x="757427" y="10794"/>
                  </a:lnTo>
                  <a:lnTo>
                    <a:pt x="784733" y="7238"/>
                  </a:lnTo>
                  <a:lnTo>
                    <a:pt x="814324" y="6095"/>
                  </a:lnTo>
                  <a:lnTo>
                    <a:pt x="845312" y="6095"/>
                  </a:lnTo>
                  <a:lnTo>
                    <a:pt x="875918" y="6095"/>
                  </a:lnTo>
                  <a:lnTo>
                    <a:pt x="903224" y="6095"/>
                  </a:lnTo>
                  <a:lnTo>
                    <a:pt x="929513" y="4952"/>
                  </a:lnTo>
                  <a:lnTo>
                    <a:pt x="958976" y="4952"/>
                  </a:lnTo>
                  <a:lnTo>
                    <a:pt x="990726" y="4952"/>
                  </a:lnTo>
                  <a:lnTo>
                    <a:pt x="1018031" y="4952"/>
                  </a:lnTo>
                  <a:lnTo>
                    <a:pt x="1044321" y="4952"/>
                  </a:lnTo>
                  <a:lnTo>
                    <a:pt x="1072768" y="4952"/>
                  </a:lnTo>
                  <a:lnTo>
                    <a:pt x="1098296" y="6095"/>
                  </a:lnTo>
                  <a:lnTo>
                    <a:pt x="1126743" y="7238"/>
                  </a:lnTo>
                  <a:lnTo>
                    <a:pt x="1156969" y="8636"/>
                  </a:lnTo>
                  <a:lnTo>
                    <a:pt x="1156969" y="8636"/>
                  </a:lnTo>
                  <a:lnTo>
                    <a:pt x="1187577" y="7238"/>
                  </a:lnTo>
                  <a:lnTo>
                    <a:pt x="1212850" y="6095"/>
                  </a:lnTo>
                  <a:lnTo>
                    <a:pt x="1229360" y="3937"/>
                  </a:lnTo>
                  <a:lnTo>
                    <a:pt x="1234821" y="0"/>
                  </a:lnTo>
                </a:path>
                <a:path w="1262379" h="44450">
                  <a:moveTo>
                    <a:pt x="1262126" y="2793"/>
                  </a:moveTo>
                  <a:lnTo>
                    <a:pt x="124345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2374773" y="1917445"/>
            <a:ext cx="292100" cy="21590"/>
          </a:xfrm>
          <a:custGeom>
            <a:avLst/>
            <a:gdLst/>
            <a:ahLst/>
            <a:cxnLst/>
            <a:rect l="l" t="t" r="r" b="b"/>
            <a:pathLst>
              <a:path w="292100" h="21589">
                <a:moveTo>
                  <a:pt x="0" y="0"/>
                </a:moveTo>
                <a:lnTo>
                  <a:pt x="15493" y="1142"/>
                </a:lnTo>
                <a:lnTo>
                  <a:pt x="33146" y="3301"/>
                </a:lnTo>
                <a:lnTo>
                  <a:pt x="55752" y="5460"/>
                </a:lnTo>
                <a:lnTo>
                  <a:pt x="81025" y="8635"/>
                </a:lnTo>
                <a:lnTo>
                  <a:pt x="109474" y="10794"/>
                </a:lnTo>
                <a:lnTo>
                  <a:pt x="138937" y="11937"/>
                </a:lnTo>
                <a:lnTo>
                  <a:pt x="166369" y="12953"/>
                </a:lnTo>
                <a:lnTo>
                  <a:pt x="186054" y="12953"/>
                </a:lnTo>
                <a:lnTo>
                  <a:pt x="186054" y="12953"/>
                </a:lnTo>
                <a:lnTo>
                  <a:pt x="204850" y="14096"/>
                </a:lnTo>
                <a:lnTo>
                  <a:pt x="224281" y="15112"/>
                </a:lnTo>
                <a:lnTo>
                  <a:pt x="245490" y="16255"/>
                </a:lnTo>
                <a:lnTo>
                  <a:pt x="263906" y="16255"/>
                </a:lnTo>
                <a:lnTo>
                  <a:pt x="277875" y="18668"/>
                </a:lnTo>
                <a:lnTo>
                  <a:pt x="291591" y="215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1817370" cy="616585"/>
            <a:chOff x="1213103" y="774134"/>
            <a:chExt cx="1817370" cy="616585"/>
          </a:xfrm>
        </p:grpSpPr>
        <p:sp>
          <p:nvSpPr>
            <p:cNvPr id="3" name="object 3"/>
            <p:cNvSpPr/>
            <p:nvPr/>
          </p:nvSpPr>
          <p:spPr>
            <a:xfrm>
              <a:off x="1234436" y="774134"/>
              <a:ext cx="1796041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03831" y="792479"/>
              <a:ext cx="85420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8554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606296" y="475488"/>
                  </a:lnTo>
                  <a:lnTo>
                    <a:pt x="1685544" y="396239"/>
                  </a:lnTo>
                  <a:lnTo>
                    <a:pt x="168554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82397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685925" cy="475615"/>
            </a:xfrm>
            <a:custGeom>
              <a:avLst/>
              <a:gdLst/>
              <a:ahLst/>
              <a:cxnLst/>
              <a:rect l="l" t="t" r="r" b="b"/>
              <a:pathLst>
                <a:path w="1685925" h="475615">
                  <a:moveTo>
                    <a:pt x="1606296" y="475488"/>
                  </a:moveTo>
                  <a:lnTo>
                    <a:pt x="1622171" y="412114"/>
                  </a:lnTo>
                  <a:lnTo>
                    <a:pt x="1685544" y="396239"/>
                  </a:lnTo>
                  <a:lnTo>
                    <a:pt x="160629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685544" y="0"/>
                  </a:lnTo>
                  <a:lnTo>
                    <a:pt x="168554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93724" y="840104"/>
            <a:ext cx="7478395" cy="2423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469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Skin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0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Skin glands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multicellular</a:t>
            </a:r>
            <a:r>
              <a:rPr sz="1500" b="1" spc="-35" dirty="0">
                <a:latin typeface="Arial"/>
                <a:cs typeface="Arial"/>
              </a:rPr>
              <a:t>, and</a:t>
            </a:r>
            <a:r>
              <a:rPr sz="1500" b="1" spc="-135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include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15" dirty="0">
                <a:solidFill>
                  <a:srgbClr val="CC0000"/>
                </a:solidFill>
                <a:latin typeface="Arial"/>
                <a:cs typeface="Arial"/>
              </a:rPr>
              <a:t>Sweat </a:t>
            </a:r>
            <a:r>
              <a:rPr sz="1500" b="1" spc="-50" dirty="0">
                <a:latin typeface="Arial"/>
                <a:cs typeface="Arial"/>
              </a:rPr>
              <a:t>(sudoriferous)</a:t>
            </a:r>
            <a:r>
              <a:rPr sz="1500" b="1" spc="-114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glands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Oil </a:t>
            </a:r>
            <a:r>
              <a:rPr sz="1500" b="1" spc="-55" dirty="0">
                <a:latin typeface="Arial"/>
                <a:cs typeface="Arial"/>
              </a:rPr>
              <a:t>(sebaceous)</a:t>
            </a:r>
            <a:r>
              <a:rPr sz="1500" b="1" spc="-10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glands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Wax </a:t>
            </a:r>
            <a:r>
              <a:rPr sz="1500" b="1" spc="-55" dirty="0">
                <a:latin typeface="Arial"/>
                <a:cs typeface="Arial"/>
              </a:rPr>
              <a:t>(ceruminous)</a:t>
            </a:r>
            <a:r>
              <a:rPr sz="1500" b="1" spc="-18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glands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Milk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(mammary)glands</a:t>
            </a:r>
            <a:endParaRPr sz="15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20"/>
              </a:spcBef>
              <a:buFont typeface="Times New Roman"/>
              <a:buChar char="○"/>
            </a:pPr>
            <a:endParaRPr sz="1550">
              <a:latin typeface="Arial"/>
              <a:cs typeface="Arial"/>
            </a:endParaRPr>
          </a:p>
          <a:p>
            <a:pPr marL="335280" marR="50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5" dirty="0">
                <a:latin typeface="Arial"/>
                <a:cs typeface="Arial"/>
              </a:rPr>
              <a:t>Sweat </a:t>
            </a:r>
            <a:r>
              <a:rPr sz="1500" b="1" spc="-50" dirty="0">
                <a:latin typeface="Arial"/>
                <a:cs typeface="Arial"/>
              </a:rPr>
              <a:t>produced </a:t>
            </a:r>
            <a:r>
              <a:rPr sz="1500" b="1" spc="-40" dirty="0">
                <a:latin typeface="Arial"/>
                <a:cs typeface="Arial"/>
              </a:rPr>
              <a:t>by </a:t>
            </a:r>
            <a:r>
              <a:rPr sz="1500" b="1" spc="-10" dirty="0">
                <a:latin typeface="Arial"/>
                <a:cs typeface="Arial"/>
              </a:rPr>
              <a:t>sweat </a:t>
            </a:r>
            <a:r>
              <a:rPr sz="1500" b="1" spc="-50" dirty="0">
                <a:latin typeface="Arial"/>
                <a:cs typeface="Arial"/>
              </a:rPr>
              <a:t>glands </a:t>
            </a:r>
            <a:r>
              <a:rPr sz="1500" b="1" spc="-80" dirty="0">
                <a:latin typeface="Arial"/>
                <a:cs typeface="Arial"/>
              </a:rPr>
              <a:t>cools </a:t>
            </a:r>
            <a:r>
              <a:rPr sz="1500" b="1" spc="-20" dirty="0">
                <a:latin typeface="Arial"/>
                <a:cs typeface="Arial"/>
              </a:rPr>
              <a:t>the </a:t>
            </a:r>
            <a:r>
              <a:rPr sz="1500" b="1" spc="-40" dirty="0">
                <a:latin typeface="Arial"/>
                <a:cs typeface="Arial"/>
              </a:rPr>
              <a:t>body </a:t>
            </a:r>
            <a:r>
              <a:rPr sz="1500" b="1" spc="-20" dirty="0">
                <a:latin typeface="Arial"/>
                <a:cs typeface="Arial"/>
              </a:rPr>
              <a:t>if </a:t>
            </a:r>
            <a:r>
              <a:rPr sz="1500" b="1" spc="-10" dirty="0">
                <a:latin typeface="Arial"/>
                <a:cs typeface="Arial"/>
              </a:rPr>
              <a:t>it </a:t>
            </a:r>
            <a:r>
              <a:rPr sz="1500" b="1" spc="-40" dirty="0">
                <a:latin typeface="Arial"/>
                <a:cs typeface="Arial"/>
              </a:rPr>
              <a:t>gets </a:t>
            </a:r>
            <a:r>
              <a:rPr sz="1500" b="1" spc="-35" dirty="0">
                <a:latin typeface="Arial"/>
                <a:cs typeface="Arial"/>
              </a:rPr>
              <a:t>overheated </a:t>
            </a:r>
            <a:r>
              <a:rPr sz="1500" b="1" spc="-90" dirty="0">
                <a:latin typeface="Arial"/>
                <a:cs typeface="Arial"/>
              </a:rPr>
              <a:t>so </a:t>
            </a:r>
            <a:r>
              <a:rPr sz="1500" b="1" spc="-65" dirty="0">
                <a:latin typeface="Arial"/>
                <a:cs typeface="Arial"/>
              </a:rPr>
              <a:t>skin </a:t>
            </a:r>
            <a:r>
              <a:rPr sz="1500" b="1" spc="-60" dirty="0">
                <a:latin typeface="Arial"/>
                <a:cs typeface="Arial"/>
              </a:rPr>
              <a:t>helps  </a:t>
            </a:r>
            <a:r>
              <a:rPr sz="1500" b="1" spc="-50" dirty="0">
                <a:latin typeface="Arial"/>
                <a:cs typeface="Arial"/>
              </a:rPr>
              <a:t>in</a:t>
            </a:r>
            <a:r>
              <a:rPr sz="1500" b="1" spc="-25" dirty="0"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thermoregulation</a:t>
            </a:r>
            <a:r>
              <a:rPr sz="1500" b="1" spc="-2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grpSp>
        <p:nvGrpSpPr>
          <p:cNvPr id="10" name="object 10"/>
          <p:cNvGrpSpPr/>
          <p:nvPr/>
        </p:nvGrpSpPr>
        <p:grpSpPr>
          <a:xfrm>
            <a:off x="2545714" y="1859914"/>
            <a:ext cx="1179195" cy="61594"/>
            <a:chOff x="2545714" y="1859914"/>
            <a:chExt cx="1179195" cy="61594"/>
          </a:xfrm>
        </p:grpSpPr>
        <p:sp>
          <p:nvSpPr>
            <p:cNvPr id="11" name="object 11"/>
            <p:cNvSpPr/>
            <p:nvPr/>
          </p:nvSpPr>
          <p:spPr>
            <a:xfrm>
              <a:off x="2555239" y="1869439"/>
              <a:ext cx="1122680" cy="42545"/>
            </a:xfrm>
            <a:custGeom>
              <a:avLst/>
              <a:gdLst/>
              <a:ahLst/>
              <a:cxnLst/>
              <a:rect l="l" t="t" r="r" b="b"/>
              <a:pathLst>
                <a:path w="1122679" h="42544">
                  <a:moveTo>
                    <a:pt x="0" y="0"/>
                  </a:moveTo>
                  <a:lnTo>
                    <a:pt x="0" y="0"/>
                  </a:lnTo>
                  <a:lnTo>
                    <a:pt x="18668" y="9651"/>
                  </a:lnTo>
                  <a:lnTo>
                    <a:pt x="34925" y="17272"/>
                  </a:lnTo>
                  <a:lnTo>
                    <a:pt x="52451" y="24765"/>
                  </a:lnTo>
                  <a:lnTo>
                    <a:pt x="72262" y="30480"/>
                  </a:lnTo>
                  <a:lnTo>
                    <a:pt x="90678" y="35941"/>
                  </a:lnTo>
                  <a:lnTo>
                    <a:pt x="109347" y="38100"/>
                  </a:lnTo>
                  <a:lnTo>
                    <a:pt x="130302" y="36957"/>
                  </a:lnTo>
                  <a:lnTo>
                    <a:pt x="153289" y="32385"/>
                  </a:lnTo>
                  <a:lnTo>
                    <a:pt x="173862" y="27305"/>
                  </a:lnTo>
                  <a:lnTo>
                    <a:pt x="193929" y="22987"/>
                  </a:lnTo>
                  <a:lnTo>
                    <a:pt x="213487" y="18287"/>
                  </a:lnTo>
                  <a:lnTo>
                    <a:pt x="235331" y="15112"/>
                  </a:lnTo>
                  <a:lnTo>
                    <a:pt x="257048" y="17272"/>
                  </a:lnTo>
                  <a:lnTo>
                    <a:pt x="277114" y="19685"/>
                  </a:lnTo>
                  <a:lnTo>
                    <a:pt x="297688" y="23749"/>
                  </a:lnTo>
                  <a:lnTo>
                    <a:pt x="316357" y="28321"/>
                  </a:lnTo>
                  <a:lnTo>
                    <a:pt x="335153" y="32385"/>
                  </a:lnTo>
                  <a:lnTo>
                    <a:pt x="355600" y="35941"/>
                  </a:lnTo>
                  <a:lnTo>
                    <a:pt x="377571" y="38100"/>
                  </a:lnTo>
                  <a:lnTo>
                    <a:pt x="398526" y="38100"/>
                  </a:lnTo>
                  <a:lnTo>
                    <a:pt x="417195" y="35941"/>
                  </a:lnTo>
                  <a:lnTo>
                    <a:pt x="437007" y="32385"/>
                  </a:lnTo>
                  <a:lnTo>
                    <a:pt x="457454" y="29464"/>
                  </a:lnTo>
                  <a:lnTo>
                    <a:pt x="480568" y="26162"/>
                  </a:lnTo>
                  <a:lnTo>
                    <a:pt x="502539" y="23749"/>
                  </a:lnTo>
                  <a:lnTo>
                    <a:pt x="521208" y="23749"/>
                  </a:lnTo>
                  <a:lnTo>
                    <a:pt x="521208" y="23749"/>
                  </a:lnTo>
                  <a:lnTo>
                    <a:pt x="539623" y="26162"/>
                  </a:lnTo>
                  <a:lnTo>
                    <a:pt x="555117" y="30480"/>
                  </a:lnTo>
                  <a:lnTo>
                    <a:pt x="569087" y="35941"/>
                  </a:lnTo>
                  <a:lnTo>
                    <a:pt x="584581" y="39116"/>
                  </a:lnTo>
                  <a:lnTo>
                    <a:pt x="602234" y="42037"/>
                  </a:lnTo>
                  <a:lnTo>
                    <a:pt x="623062" y="42037"/>
                  </a:lnTo>
                  <a:lnTo>
                    <a:pt x="644652" y="39116"/>
                  </a:lnTo>
                  <a:lnTo>
                    <a:pt x="665607" y="34544"/>
                  </a:lnTo>
                  <a:lnTo>
                    <a:pt x="684276" y="30480"/>
                  </a:lnTo>
                  <a:lnTo>
                    <a:pt x="700532" y="26162"/>
                  </a:lnTo>
                  <a:lnTo>
                    <a:pt x="719201" y="21844"/>
                  </a:lnTo>
                  <a:lnTo>
                    <a:pt x="737997" y="18287"/>
                  </a:lnTo>
                  <a:lnTo>
                    <a:pt x="756285" y="15112"/>
                  </a:lnTo>
                  <a:lnTo>
                    <a:pt x="775081" y="15112"/>
                  </a:lnTo>
                  <a:lnTo>
                    <a:pt x="793750" y="15112"/>
                  </a:lnTo>
                  <a:lnTo>
                    <a:pt x="813181" y="15112"/>
                  </a:lnTo>
                  <a:lnTo>
                    <a:pt x="834389" y="15112"/>
                  </a:lnTo>
                  <a:lnTo>
                    <a:pt x="855980" y="15112"/>
                  </a:lnTo>
                  <a:lnTo>
                    <a:pt x="879094" y="15112"/>
                  </a:lnTo>
                  <a:lnTo>
                    <a:pt x="902081" y="14350"/>
                  </a:lnTo>
                  <a:lnTo>
                    <a:pt x="924813" y="13208"/>
                  </a:lnTo>
                  <a:lnTo>
                    <a:pt x="948182" y="13208"/>
                  </a:lnTo>
                  <a:lnTo>
                    <a:pt x="948182" y="13208"/>
                  </a:lnTo>
                  <a:lnTo>
                    <a:pt x="969772" y="14350"/>
                  </a:lnTo>
                  <a:lnTo>
                    <a:pt x="989584" y="17272"/>
                  </a:lnTo>
                  <a:lnTo>
                    <a:pt x="1008252" y="19685"/>
                  </a:lnTo>
                  <a:lnTo>
                    <a:pt x="1024509" y="23749"/>
                  </a:lnTo>
                  <a:lnTo>
                    <a:pt x="1040002" y="27305"/>
                  </a:lnTo>
                  <a:lnTo>
                    <a:pt x="1053973" y="30480"/>
                  </a:lnTo>
                  <a:lnTo>
                    <a:pt x="1069467" y="33401"/>
                  </a:lnTo>
                  <a:lnTo>
                    <a:pt x="1086104" y="34544"/>
                  </a:lnTo>
                  <a:lnTo>
                    <a:pt x="1104773" y="34544"/>
                  </a:lnTo>
                  <a:lnTo>
                    <a:pt x="1122426" y="3162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24528" y="188772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2163191" y="2105151"/>
            <a:ext cx="1106170" cy="50165"/>
          </a:xfrm>
          <a:custGeom>
            <a:avLst/>
            <a:gdLst/>
            <a:ahLst/>
            <a:cxnLst/>
            <a:rect l="l" t="t" r="r" b="b"/>
            <a:pathLst>
              <a:path w="1106170" h="50164">
                <a:moveTo>
                  <a:pt x="0" y="15113"/>
                </a:moveTo>
                <a:lnTo>
                  <a:pt x="7492" y="5080"/>
                </a:lnTo>
                <a:lnTo>
                  <a:pt x="21970" y="2159"/>
                </a:lnTo>
                <a:lnTo>
                  <a:pt x="39496" y="2159"/>
                </a:lnTo>
                <a:lnTo>
                  <a:pt x="57150" y="6096"/>
                </a:lnTo>
                <a:lnTo>
                  <a:pt x="74421" y="12954"/>
                </a:lnTo>
                <a:lnTo>
                  <a:pt x="88900" y="21590"/>
                </a:lnTo>
                <a:lnTo>
                  <a:pt x="102869" y="30226"/>
                </a:lnTo>
                <a:lnTo>
                  <a:pt x="117982" y="37846"/>
                </a:lnTo>
                <a:lnTo>
                  <a:pt x="132460" y="44704"/>
                </a:lnTo>
                <a:lnTo>
                  <a:pt x="147954" y="47498"/>
                </a:lnTo>
                <a:lnTo>
                  <a:pt x="164083" y="49657"/>
                </a:lnTo>
                <a:lnTo>
                  <a:pt x="183895" y="49657"/>
                </a:lnTo>
                <a:lnTo>
                  <a:pt x="183895" y="49657"/>
                </a:lnTo>
                <a:lnTo>
                  <a:pt x="202691" y="45339"/>
                </a:lnTo>
                <a:lnTo>
                  <a:pt x="222122" y="38862"/>
                </a:lnTo>
                <a:lnTo>
                  <a:pt x="243331" y="29210"/>
                </a:lnTo>
                <a:lnTo>
                  <a:pt x="264921" y="19431"/>
                </a:lnTo>
                <a:lnTo>
                  <a:pt x="283590" y="10795"/>
                </a:lnTo>
                <a:lnTo>
                  <a:pt x="302386" y="5080"/>
                </a:lnTo>
                <a:lnTo>
                  <a:pt x="320675" y="2159"/>
                </a:lnTo>
                <a:lnTo>
                  <a:pt x="339470" y="0"/>
                </a:lnTo>
                <a:lnTo>
                  <a:pt x="358139" y="3302"/>
                </a:lnTo>
                <a:lnTo>
                  <a:pt x="374776" y="6096"/>
                </a:lnTo>
                <a:lnTo>
                  <a:pt x="390906" y="10795"/>
                </a:lnTo>
                <a:lnTo>
                  <a:pt x="406019" y="15113"/>
                </a:lnTo>
                <a:lnTo>
                  <a:pt x="421513" y="21590"/>
                </a:lnTo>
                <a:lnTo>
                  <a:pt x="438022" y="27051"/>
                </a:lnTo>
                <a:lnTo>
                  <a:pt x="455675" y="31369"/>
                </a:lnTo>
                <a:lnTo>
                  <a:pt x="471931" y="33528"/>
                </a:lnTo>
                <a:lnTo>
                  <a:pt x="490219" y="36068"/>
                </a:lnTo>
                <a:lnTo>
                  <a:pt x="490219" y="36068"/>
                </a:lnTo>
                <a:lnTo>
                  <a:pt x="511556" y="34925"/>
                </a:lnTo>
                <a:lnTo>
                  <a:pt x="533145" y="29210"/>
                </a:lnTo>
                <a:lnTo>
                  <a:pt x="556132" y="20574"/>
                </a:lnTo>
                <a:lnTo>
                  <a:pt x="579246" y="12954"/>
                </a:lnTo>
                <a:lnTo>
                  <a:pt x="600075" y="8636"/>
                </a:lnTo>
                <a:lnTo>
                  <a:pt x="619506" y="6096"/>
                </a:lnTo>
                <a:lnTo>
                  <a:pt x="639317" y="6096"/>
                </a:lnTo>
                <a:lnTo>
                  <a:pt x="639317" y="6096"/>
                </a:lnTo>
                <a:lnTo>
                  <a:pt x="657986" y="9779"/>
                </a:lnTo>
                <a:lnTo>
                  <a:pt x="675258" y="14097"/>
                </a:lnTo>
                <a:lnTo>
                  <a:pt x="692911" y="19431"/>
                </a:lnTo>
                <a:lnTo>
                  <a:pt x="710564" y="23749"/>
                </a:lnTo>
                <a:lnTo>
                  <a:pt x="730376" y="27051"/>
                </a:lnTo>
                <a:lnTo>
                  <a:pt x="748791" y="27051"/>
                </a:lnTo>
                <a:lnTo>
                  <a:pt x="769619" y="23749"/>
                </a:lnTo>
                <a:lnTo>
                  <a:pt x="790575" y="19431"/>
                </a:lnTo>
                <a:lnTo>
                  <a:pt x="809244" y="14097"/>
                </a:lnTo>
                <a:lnTo>
                  <a:pt x="829056" y="9779"/>
                </a:lnTo>
                <a:lnTo>
                  <a:pt x="848486" y="8636"/>
                </a:lnTo>
                <a:lnTo>
                  <a:pt x="848486" y="8636"/>
                </a:lnTo>
                <a:lnTo>
                  <a:pt x="869314" y="10795"/>
                </a:lnTo>
                <a:lnTo>
                  <a:pt x="888745" y="15113"/>
                </a:lnTo>
                <a:lnTo>
                  <a:pt x="907541" y="21590"/>
                </a:lnTo>
                <a:lnTo>
                  <a:pt x="926210" y="28067"/>
                </a:lnTo>
                <a:lnTo>
                  <a:pt x="943863" y="32385"/>
                </a:lnTo>
                <a:lnTo>
                  <a:pt x="963294" y="34925"/>
                </a:lnTo>
                <a:lnTo>
                  <a:pt x="984250" y="34925"/>
                </a:lnTo>
                <a:lnTo>
                  <a:pt x="984250" y="34925"/>
                </a:lnTo>
                <a:lnTo>
                  <a:pt x="1005077" y="32385"/>
                </a:lnTo>
                <a:lnTo>
                  <a:pt x="1027048" y="28067"/>
                </a:lnTo>
                <a:lnTo>
                  <a:pt x="1047495" y="24892"/>
                </a:lnTo>
                <a:lnTo>
                  <a:pt x="1068832" y="22733"/>
                </a:lnTo>
                <a:lnTo>
                  <a:pt x="1088262" y="21590"/>
                </a:lnTo>
                <a:lnTo>
                  <a:pt x="1105916" y="237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30120" y="2328036"/>
            <a:ext cx="1525270" cy="48895"/>
          </a:xfrm>
          <a:custGeom>
            <a:avLst/>
            <a:gdLst/>
            <a:ahLst/>
            <a:cxnLst/>
            <a:rect l="l" t="t" r="r" b="b"/>
            <a:pathLst>
              <a:path w="1525270" h="48894">
                <a:moveTo>
                  <a:pt x="0" y="0"/>
                </a:moveTo>
                <a:lnTo>
                  <a:pt x="15112" y="0"/>
                </a:lnTo>
                <a:lnTo>
                  <a:pt x="29463" y="0"/>
                </a:lnTo>
                <a:lnTo>
                  <a:pt x="44957" y="2920"/>
                </a:lnTo>
                <a:lnTo>
                  <a:pt x="60071" y="9398"/>
                </a:lnTo>
                <a:lnTo>
                  <a:pt x="74549" y="17272"/>
                </a:lnTo>
                <a:lnTo>
                  <a:pt x="88518" y="25907"/>
                </a:lnTo>
                <a:lnTo>
                  <a:pt x="104012" y="33400"/>
                </a:lnTo>
                <a:lnTo>
                  <a:pt x="118110" y="39878"/>
                </a:lnTo>
                <a:lnTo>
                  <a:pt x="133604" y="45338"/>
                </a:lnTo>
                <a:lnTo>
                  <a:pt x="150875" y="47498"/>
                </a:lnTo>
                <a:lnTo>
                  <a:pt x="171704" y="47498"/>
                </a:lnTo>
                <a:lnTo>
                  <a:pt x="194691" y="45338"/>
                </a:lnTo>
                <a:lnTo>
                  <a:pt x="214503" y="42163"/>
                </a:lnTo>
                <a:lnTo>
                  <a:pt x="232156" y="37718"/>
                </a:lnTo>
                <a:lnTo>
                  <a:pt x="248412" y="33400"/>
                </a:lnTo>
                <a:lnTo>
                  <a:pt x="265684" y="30225"/>
                </a:lnTo>
                <a:lnTo>
                  <a:pt x="284353" y="28067"/>
                </a:lnTo>
                <a:lnTo>
                  <a:pt x="305688" y="28067"/>
                </a:lnTo>
                <a:lnTo>
                  <a:pt x="305688" y="28067"/>
                </a:lnTo>
                <a:lnTo>
                  <a:pt x="325119" y="30225"/>
                </a:lnTo>
                <a:lnTo>
                  <a:pt x="345948" y="33400"/>
                </a:lnTo>
                <a:lnTo>
                  <a:pt x="367538" y="36703"/>
                </a:lnTo>
                <a:lnTo>
                  <a:pt x="390906" y="41020"/>
                </a:lnTo>
                <a:lnTo>
                  <a:pt x="412496" y="43180"/>
                </a:lnTo>
                <a:lnTo>
                  <a:pt x="412496" y="43180"/>
                </a:lnTo>
                <a:lnTo>
                  <a:pt x="436625" y="42163"/>
                </a:lnTo>
                <a:lnTo>
                  <a:pt x="462915" y="38862"/>
                </a:lnTo>
                <a:lnTo>
                  <a:pt x="491744" y="34543"/>
                </a:lnTo>
                <a:lnTo>
                  <a:pt x="516636" y="30225"/>
                </a:lnTo>
                <a:lnTo>
                  <a:pt x="538607" y="29082"/>
                </a:lnTo>
                <a:lnTo>
                  <a:pt x="557276" y="29082"/>
                </a:lnTo>
                <a:lnTo>
                  <a:pt x="574929" y="31242"/>
                </a:lnTo>
                <a:lnTo>
                  <a:pt x="591057" y="35560"/>
                </a:lnTo>
                <a:lnTo>
                  <a:pt x="610869" y="39878"/>
                </a:lnTo>
                <a:lnTo>
                  <a:pt x="632841" y="44323"/>
                </a:lnTo>
                <a:lnTo>
                  <a:pt x="658113" y="47498"/>
                </a:lnTo>
                <a:lnTo>
                  <a:pt x="686562" y="48641"/>
                </a:lnTo>
                <a:lnTo>
                  <a:pt x="710311" y="47498"/>
                </a:lnTo>
                <a:lnTo>
                  <a:pt x="730123" y="44323"/>
                </a:lnTo>
                <a:lnTo>
                  <a:pt x="746632" y="39878"/>
                </a:lnTo>
                <a:lnTo>
                  <a:pt x="765048" y="34543"/>
                </a:lnTo>
                <a:lnTo>
                  <a:pt x="783717" y="30225"/>
                </a:lnTo>
                <a:lnTo>
                  <a:pt x="805688" y="26924"/>
                </a:lnTo>
                <a:lnTo>
                  <a:pt x="828675" y="25907"/>
                </a:lnTo>
                <a:lnTo>
                  <a:pt x="850265" y="26924"/>
                </a:lnTo>
                <a:lnTo>
                  <a:pt x="873760" y="29082"/>
                </a:lnTo>
                <a:lnTo>
                  <a:pt x="902207" y="31242"/>
                </a:lnTo>
                <a:lnTo>
                  <a:pt x="932688" y="32385"/>
                </a:lnTo>
                <a:lnTo>
                  <a:pt x="964438" y="31242"/>
                </a:lnTo>
                <a:lnTo>
                  <a:pt x="997204" y="28067"/>
                </a:lnTo>
                <a:lnTo>
                  <a:pt x="1027810" y="22606"/>
                </a:lnTo>
                <a:lnTo>
                  <a:pt x="1056640" y="17272"/>
                </a:lnTo>
                <a:lnTo>
                  <a:pt x="1080389" y="11556"/>
                </a:lnTo>
                <a:lnTo>
                  <a:pt x="1101217" y="8636"/>
                </a:lnTo>
                <a:lnTo>
                  <a:pt x="1121029" y="7238"/>
                </a:lnTo>
                <a:lnTo>
                  <a:pt x="1121029" y="7238"/>
                </a:lnTo>
                <a:lnTo>
                  <a:pt x="1144016" y="9398"/>
                </a:lnTo>
                <a:lnTo>
                  <a:pt x="1168145" y="12573"/>
                </a:lnTo>
                <a:lnTo>
                  <a:pt x="1191259" y="17272"/>
                </a:lnTo>
                <a:lnTo>
                  <a:pt x="1211707" y="21589"/>
                </a:lnTo>
                <a:lnTo>
                  <a:pt x="1231519" y="24511"/>
                </a:lnTo>
                <a:lnTo>
                  <a:pt x="1252474" y="25907"/>
                </a:lnTo>
                <a:lnTo>
                  <a:pt x="1276604" y="24511"/>
                </a:lnTo>
                <a:lnTo>
                  <a:pt x="1302893" y="23368"/>
                </a:lnTo>
                <a:lnTo>
                  <a:pt x="1329055" y="21589"/>
                </a:lnTo>
                <a:lnTo>
                  <a:pt x="1350771" y="18287"/>
                </a:lnTo>
                <a:lnTo>
                  <a:pt x="1372996" y="15875"/>
                </a:lnTo>
                <a:lnTo>
                  <a:pt x="1396745" y="14731"/>
                </a:lnTo>
                <a:lnTo>
                  <a:pt x="1420876" y="14731"/>
                </a:lnTo>
                <a:lnTo>
                  <a:pt x="1420876" y="14731"/>
                </a:lnTo>
                <a:lnTo>
                  <a:pt x="1442846" y="17272"/>
                </a:lnTo>
                <a:lnTo>
                  <a:pt x="1462658" y="20447"/>
                </a:lnTo>
                <a:lnTo>
                  <a:pt x="1481074" y="23368"/>
                </a:lnTo>
                <a:lnTo>
                  <a:pt x="1500885" y="26924"/>
                </a:lnTo>
                <a:lnTo>
                  <a:pt x="1524889" y="29082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68220" y="2581782"/>
            <a:ext cx="1346835" cy="54610"/>
          </a:xfrm>
          <a:custGeom>
            <a:avLst/>
            <a:gdLst/>
            <a:ahLst/>
            <a:cxnLst/>
            <a:rect l="l" t="t" r="r" b="b"/>
            <a:pathLst>
              <a:path w="1346835" h="54610">
                <a:moveTo>
                  <a:pt x="0" y="41402"/>
                </a:moveTo>
                <a:lnTo>
                  <a:pt x="1143" y="29591"/>
                </a:lnTo>
                <a:lnTo>
                  <a:pt x="8000" y="23114"/>
                </a:lnTo>
                <a:lnTo>
                  <a:pt x="19812" y="15493"/>
                </a:lnTo>
                <a:lnTo>
                  <a:pt x="35306" y="9017"/>
                </a:lnTo>
                <a:lnTo>
                  <a:pt x="51562" y="4699"/>
                </a:lnTo>
                <a:lnTo>
                  <a:pt x="72390" y="5842"/>
                </a:lnTo>
                <a:lnTo>
                  <a:pt x="93344" y="9779"/>
                </a:lnTo>
                <a:lnTo>
                  <a:pt x="110871" y="17653"/>
                </a:lnTo>
                <a:lnTo>
                  <a:pt x="126111" y="29591"/>
                </a:lnTo>
                <a:lnTo>
                  <a:pt x="141478" y="38227"/>
                </a:lnTo>
                <a:lnTo>
                  <a:pt x="157734" y="45720"/>
                </a:lnTo>
                <a:lnTo>
                  <a:pt x="174244" y="52197"/>
                </a:lnTo>
                <a:lnTo>
                  <a:pt x="191516" y="54356"/>
                </a:lnTo>
                <a:lnTo>
                  <a:pt x="210312" y="54356"/>
                </a:lnTo>
                <a:lnTo>
                  <a:pt x="228981" y="51181"/>
                </a:lnTo>
                <a:lnTo>
                  <a:pt x="244094" y="45720"/>
                </a:lnTo>
                <a:lnTo>
                  <a:pt x="261747" y="40386"/>
                </a:lnTo>
                <a:lnTo>
                  <a:pt x="280543" y="33909"/>
                </a:lnTo>
                <a:lnTo>
                  <a:pt x="302132" y="26289"/>
                </a:lnTo>
                <a:lnTo>
                  <a:pt x="325500" y="17653"/>
                </a:lnTo>
                <a:lnTo>
                  <a:pt x="349250" y="11938"/>
                </a:lnTo>
                <a:lnTo>
                  <a:pt x="371221" y="10795"/>
                </a:lnTo>
                <a:lnTo>
                  <a:pt x="371221" y="10795"/>
                </a:lnTo>
                <a:lnTo>
                  <a:pt x="394207" y="15493"/>
                </a:lnTo>
                <a:lnTo>
                  <a:pt x="416179" y="23114"/>
                </a:lnTo>
                <a:lnTo>
                  <a:pt x="438150" y="30607"/>
                </a:lnTo>
                <a:lnTo>
                  <a:pt x="463423" y="36068"/>
                </a:lnTo>
                <a:lnTo>
                  <a:pt x="487172" y="38227"/>
                </a:lnTo>
                <a:lnTo>
                  <a:pt x="509397" y="37084"/>
                </a:lnTo>
                <a:lnTo>
                  <a:pt x="528828" y="32766"/>
                </a:lnTo>
                <a:lnTo>
                  <a:pt x="547624" y="24130"/>
                </a:lnTo>
                <a:lnTo>
                  <a:pt x="564134" y="14478"/>
                </a:lnTo>
                <a:lnTo>
                  <a:pt x="564134" y="14478"/>
                </a:lnTo>
                <a:lnTo>
                  <a:pt x="582549" y="6858"/>
                </a:lnTo>
                <a:lnTo>
                  <a:pt x="605536" y="1143"/>
                </a:lnTo>
                <a:lnTo>
                  <a:pt x="630809" y="0"/>
                </a:lnTo>
                <a:lnTo>
                  <a:pt x="654938" y="3302"/>
                </a:lnTo>
                <a:lnTo>
                  <a:pt x="676910" y="9779"/>
                </a:lnTo>
                <a:lnTo>
                  <a:pt x="694436" y="18796"/>
                </a:lnTo>
                <a:lnTo>
                  <a:pt x="709549" y="27432"/>
                </a:lnTo>
                <a:lnTo>
                  <a:pt x="726186" y="34925"/>
                </a:lnTo>
                <a:lnTo>
                  <a:pt x="744474" y="39243"/>
                </a:lnTo>
                <a:lnTo>
                  <a:pt x="766444" y="40386"/>
                </a:lnTo>
                <a:lnTo>
                  <a:pt x="789559" y="41402"/>
                </a:lnTo>
                <a:lnTo>
                  <a:pt x="813688" y="39243"/>
                </a:lnTo>
                <a:lnTo>
                  <a:pt x="835660" y="34925"/>
                </a:lnTo>
                <a:lnTo>
                  <a:pt x="855091" y="30607"/>
                </a:lnTo>
                <a:lnTo>
                  <a:pt x="872744" y="26289"/>
                </a:lnTo>
                <a:lnTo>
                  <a:pt x="892429" y="23114"/>
                </a:lnTo>
                <a:lnTo>
                  <a:pt x="916559" y="21971"/>
                </a:lnTo>
                <a:lnTo>
                  <a:pt x="940307" y="21971"/>
                </a:lnTo>
                <a:lnTo>
                  <a:pt x="940307" y="21971"/>
                </a:lnTo>
                <a:lnTo>
                  <a:pt x="965962" y="25273"/>
                </a:lnTo>
                <a:lnTo>
                  <a:pt x="991107" y="29591"/>
                </a:lnTo>
                <a:lnTo>
                  <a:pt x="1018540" y="33909"/>
                </a:lnTo>
                <a:lnTo>
                  <a:pt x="1044447" y="37084"/>
                </a:lnTo>
                <a:lnTo>
                  <a:pt x="1068578" y="38227"/>
                </a:lnTo>
                <a:lnTo>
                  <a:pt x="1090549" y="39243"/>
                </a:lnTo>
                <a:lnTo>
                  <a:pt x="1114552" y="39243"/>
                </a:lnTo>
                <a:lnTo>
                  <a:pt x="1138682" y="38227"/>
                </a:lnTo>
                <a:lnTo>
                  <a:pt x="1164970" y="36068"/>
                </a:lnTo>
                <a:lnTo>
                  <a:pt x="1192403" y="32766"/>
                </a:lnTo>
                <a:lnTo>
                  <a:pt x="1218692" y="30607"/>
                </a:lnTo>
                <a:lnTo>
                  <a:pt x="1245996" y="29591"/>
                </a:lnTo>
                <a:lnTo>
                  <a:pt x="1271270" y="27432"/>
                </a:lnTo>
                <a:lnTo>
                  <a:pt x="1294257" y="25273"/>
                </a:lnTo>
                <a:lnTo>
                  <a:pt x="1312671" y="24130"/>
                </a:lnTo>
                <a:lnTo>
                  <a:pt x="1330197" y="24130"/>
                </a:lnTo>
                <a:lnTo>
                  <a:pt x="1346834" y="2527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198367" y="3008248"/>
            <a:ext cx="1679575" cy="120650"/>
            <a:chOff x="3198367" y="3008248"/>
            <a:chExt cx="1679575" cy="120650"/>
          </a:xfrm>
        </p:grpSpPr>
        <p:sp>
          <p:nvSpPr>
            <p:cNvPr id="17" name="object 17"/>
            <p:cNvSpPr/>
            <p:nvPr/>
          </p:nvSpPr>
          <p:spPr>
            <a:xfrm>
              <a:off x="3207892" y="3017773"/>
              <a:ext cx="1643380" cy="101600"/>
            </a:xfrm>
            <a:custGeom>
              <a:avLst/>
              <a:gdLst/>
              <a:ahLst/>
              <a:cxnLst/>
              <a:rect l="l" t="t" r="r" b="b"/>
              <a:pathLst>
                <a:path w="1643379" h="101600">
                  <a:moveTo>
                    <a:pt x="0" y="0"/>
                  </a:moveTo>
                  <a:lnTo>
                    <a:pt x="0" y="0"/>
                  </a:lnTo>
                  <a:lnTo>
                    <a:pt x="9651" y="3937"/>
                  </a:lnTo>
                  <a:lnTo>
                    <a:pt x="21589" y="7238"/>
                  </a:lnTo>
                  <a:lnTo>
                    <a:pt x="37083" y="11556"/>
                  </a:lnTo>
                  <a:lnTo>
                    <a:pt x="54736" y="18414"/>
                  </a:lnTo>
                  <a:lnTo>
                    <a:pt x="75183" y="27050"/>
                  </a:lnTo>
                  <a:lnTo>
                    <a:pt x="93980" y="37845"/>
                  </a:lnTo>
                  <a:lnTo>
                    <a:pt x="110490" y="49275"/>
                  </a:lnTo>
                  <a:lnTo>
                    <a:pt x="123443" y="61594"/>
                  </a:lnTo>
                  <a:lnTo>
                    <a:pt x="136779" y="72389"/>
                  </a:lnTo>
                  <a:lnTo>
                    <a:pt x="150876" y="83185"/>
                  </a:lnTo>
                  <a:lnTo>
                    <a:pt x="166243" y="90677"/>
                  </a:lnTo>
                  <a:lnTo>
                    <a:pt x="181736" y="97155"/>
                  </a:lnTo>
                  <a:lnTo>
                    <a:pt x="199008" y="100456"/>
                  </a:lnTo>
                  <a:lnTo>
                    <a:pt x="218820" y="101473"/>
                  </a:lnTo>
                  <a:lnTo>
                    <a:pt x="239776" y="99313"/>
                  </a:lnTo>
                  <a:lnTo>
                    <a:pt x="259206" y="94995"/>
                  </a:lnTo>
                  <a:lnTo>
                    <a:pt x="277876" y="88518"/>
                  </a:lnTo>
                  <a:lnTo>
                    <a:pt x="300990" y="78867"/>
                  </a:lnTo>
                  <a:lnTo>
                    <a:pt x="328294" y="69087"/>
                  </a:lnTo>
                  <a:lnTo>
                    <a:pt x="357758" y="57912"/>
                  </a:lnTo>
                  <a:lnTo>
                    <a:pt x="386206" y="49275"/>
                  </a:lnTo>
                  <a:lnTo>
                    <a:pt x="412495" y="44323"/>
                  </a:lnTo>
                  <a:lnTo>
                    <a:pt x="436626" y="41782"/>
                  </a:lnTo>
                  <a:lnTo>
                    <a:pt x="459740" y="40639"/>
                  </a:lnTo>
                  <a:lnTo>
                    <a:pt x="482727" y="43180"/>
                  </a:lnTo>
                  <a:lnTo>
                    <a:pt x="504317" y="46481"/>
                  </a:lnTo>
                  <a:lnTo>
                    <a:pt x="525526" y="50800"/>
                  </a:lnTo>
                  <a:lnTo>
                    <a:pt x="544957" y="55118"/>
                  </a:lnTo>
                  <a:lnTo>
                    <a:pt x="561594" y="60451"/>
                  </a:lnTo>
                  <a:lnTo>
                    <a:pt x="579882" y="65912"/>
                  </a:lnTo>
                  <a:lnTo>
                    <a:pt x="600836" y="71247"/>
                  </a:lnTo>
                  <a:lnTo>
                    <a:pt x="623823" y="75564"/>
                  </a:lnTo>
                  <a:lnTo>
                    <a:pt x="645794" y="77724"/>
                  </a:lnTo>
                  <a:lnTo>
                    <a:pt x="668908" y="76707"/>
                  </a:lnTo>
                  <a:lnTo>
                    <a:pt x="689356" y="74549"/>
                  </a:lnTo>
                  <a:lnTo>
                    <a:pt x="709168" y="70231"/>
                  </a:lnTo>
                  <a:lnTo>
                    <a:pt x="731139" y="63754"/>
                  </a:lnTo>
                  <a:lnTo>
                    <a:pt x="751967" y="56895"/>
                  </a:lnTo>
                  <a:lnTo>
                    <a:pt x="771397" y="49275"/>
                  </a:lnTo>
                  <a:lnTo>
                    <a:pt x="794893" y="43180"/>
                  </a:lnTo>
                  <a:lnTo>
                    <a:pt x="819657" y="36702"/>
                  </a:lnTo>
                  <a:lnTo>
                    <a:pt x="839469" y="32004"/>
                  </a:lnTo>
                  <a:lnTo>
                    <a:pt x="860424" y="30987"/>
                  </a:lnTo>
                  <a:lnTo>
                    <a:pt x="882395" y="30987"/>
                  </a:lnTo>
                  <a:lnTo>
                    <a:pt x="900683" y="33147"/>
                  </a:lnTo>
                  <a:lnTo>
                    <a:pt x="920495" y="37845"/>
                  </a:lnTo>
                  <a:lnTo>
                    <a:pt x="939165" y="43180"/>
                  </a:lnTo>
                  <a:lnTo>
                    <a:pt x="957580" y="49275"/>
                  </a:lnTo>
                  <a:lnTo>
                    <a:pt x="976248" y="56133"/>
                  </a:lnTo>
                  <a:lnTo>
                    <a:pt x="993902" y="62611"/>
                  </a:lnTo>
                  <a:lnTo>
                    <a:pt x="1014476" y="66929"/>
                  </a:lnTo>
                  <a:lnTo>
                    <a:pt x="1035684" y="69087"/>
                  </a:lnTo>
                  <a:lnTo>
                    <a:pt x="1056258" y="70231"/>
                  </a:lnTo>
                  <a:lnTo>
                    <a:pt x="1078230" y="69087"/>
                  </a:lnTo>
                  <a:lnTo>
                    <a:pt x="1102359" y="65912"/>
                  </a:lnTo>
                  <a:lnTo>
                    <a:pt x="1125346" y="61594"/>
                  </a:lnTo>
                  <a:lnTo>
                    <a:pt x="1144778" y="56133"/>
                  </a:lnTo>
                  <a:lnTo>
                    <a:pt x="1165986" y="50800"/>
                  </a:lnTo>
                  <a:lnTo>
                    <a:pt x="1189735" y="45338"/>
                  </a:lnTo>
                  <a:lnTo>
                    <a:pt x="1211707" y="40639"/>
                  </a:lnTo>
                  <a:lnTo>
                    <a:pt x="1235836" y="39624"/>
                  </a:lnTo>
                  <a:lnTo>
                    <a:pt x="1259967" y="39624"/>
                  </a:lnTo>
                  <a:lnTo>
                    <a:pt x="1281937" y="41782"/>
                  </a:lnTo>
                  <a:lnTo>
                    <a:pt x="1303908" y="45338"/>
                  </a:lnTo>
                  <a:lnTo>
                    <a:pt x="1325880" y="48260"/>
                  </a:lnTo>
                  <a:lnTo>
                    <a:pt x="1346327" y="50800"/>
                  </a:lnTo>
                  <a:lnTo>
                    <a:pt x="1369441" y="52958"/>
                  </a:lnTo>
                  <a:lnTo>
                    <a:pt x="1394586" y="53975"/>
                  </a:lnTo>
                  <a:lnTo>
                    <a:pt x="1416558" y="55118"/>
                  </a:lnTo>
                  <a:lnTo>
                    <a:pt x="1438529" y="53975"/>
                  </a:lnTo>
                  <a:lnTo>
                    <a:pt x="1460119" y="52958"/>
                  </a:lnTo>
                  <a:lnTo>
                    <a:pt x="1485392" y="50800"/>
                  </a:lnTo>
                  <a:lnTo>
                    <a:pt x="1509776" y="48260"/>
                  </a:lnTo>
                  <a:lnTo>
                    <a:pt x="1533524" y="46481"/>
                  </a:lnTo>
                  <a:lnTo>
                    <a:pt x="1557655" y="43180"/>
                  </a:lnTo>
                  <a:lnTo>
                    <a:pt x="1581784" y="40639"/>
                  </a:lnTo>
                  <a:lnTo>
                    <a:pt x="1603756" y="38481"/>
                  </a:lnTo>
                  <a:lnTo>
                    <a:pt x="1624710" y="37845"/>
                  </a:lnTo>
                  <a:lnTo>
                    <a:pt x="1642998" y="37845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877561" y="30476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1728597" y="3262883"/>
            <a:ext cx="1308735" cy="104139"/>
          </a:xfrm>
          <a:custGeom>
            <a:avLst/>
            <a:gdLst/>
            <a:ahLst/>
            <a:cxnLst/>
            <a:rect l="l" t="t" r="r" b="b"/>
            <a:pathLst>
              <a:path w="1308735" h="104139">
                <a:moveTo>
                  <a:pt x="0" y="0"/>
                </a:moveTo>
                <a:lnTo>
                  <a:pt x="0" y="0"/>
                </a:lnTo>
                <a:lnTo>
                  <a:pt x="7619" y="5460"/>
                </a:lnTo>
                <a:lnTo>
                  <a:pt x="19811" y="8635"/>
                </a:lnTo>
                <a:lnTo>
                  <a:pt x="34925" y="14096"/>
                </a:lnTo>
                <a:lnTo>
                  <a:pt x="52577" y="19431"/>
                </a:lnTo>
                <a:lnTo>
                  <a:pt x="68833" y="26034"/>
                </a:lnTo>
                <a:lnTo>
                  <a:pt x="83184" y="32512"/>
                </a:lnTo>
                <a:lnTo>
                  <a:pt x="97281" y="40004"/>
                </a:lnTo>
                <a:lnTo>
                  <a:pt x="112648" y="49021"/>
                </a:lnTo>
                <a:lnTo>
                  <a:pt x="132460" y="59816"/>
                </a:lnTo>
                <a:lnTo>
                  <a:pt x="153034" y="66293"/>
                </a:lnTo>
                <a:lnTo>
                  <a:pt x="175386" y="68452"/>
                </a:lnTo>
                <a:lnTo>
                  <a:pt x="196976" y="67437"/>
                </a:lnTo>
                <a:lnTo>
                  <a:pt x="219963" y="62991"/>
                </a:lnTo>
                <a:lnTo>
                  <a:pt x="240919" y="54101"/>
                </a:lnTo>
                <a:lnTo>
                  <a:pt x="257047" y="45465"/>
                </a:lnTo>
                <a:lnTo>
                  <a:pt x="275844" y="36829"/>
                </a:lnTo>
                <a:lnTo>
                  <a:pt x="296671" y="28193"/>
                </a:lnTo>
                <a:lnTo>
                  <a:pt x="320801" y="23875"/>
                </a:lnTo>
                <a:lnTo>
                  <a:pt x="320801" y="23875"/>
                </a:lnTo>
                <a:lnTo>
                  <a:pt x="345947" y="24891"/>
                </a:lnTo>
                <a:lnTo>
                  <a:pt x="372236" y="32512"/>
                </a:lnTo>
                <a:lnTo>
                  <a:pt x="395350" y="45465"/>
                </a:lnTo>
                <a:lnTo>
                  <a:pt x="414781" y="60832"/>
                </a:lnTo>
                <a:lnTo>
                  <a:pt x="431291" y="74929"/>
                </a:lnTo>
                <a:lnTo>
                  <a:pt x="446785" y="85725"/>
                </a:lnTo>
                <a:lnTo>
                  <a:pt x="460882" y="93344"/>
                </a:lnTo>
                <a:lnTo>
                  <a:pt x="476250" y="99059"/>
                </a:lnTo>
                <a:lnTo>
                  <a:pt x="492886" y="102234"/>
                </a:lnTo>
                <a:lnTo>
                  <a:pt x="513333" y="102996"/>
                </a:lnTo>
                <a:lnTo>
                  <a:pt x="537463" y="100075"/>
                </a:lnTo>
                <a:lnTo>
                  <a:pt x="564895" y="96519"/>
                </a:lnTo>
                <a:lnTo>
                  <a:pt x="593725" y="93344"/>
                </a:lnTo>
                <a:lnTo>
                  <a:pt x="622172" y="92201"/>
                </a:lnTo>
                <a:lnTo>
                  <a:pt x="646938" y="92201"/>
                </a:lnTo>
                <a:lnTo>
                  <a:pt x="672210" y="95503"/>
                </a:lnTo>
                <a:lnTo>
                  <a:pt x="698372" y="100075"/>
                </a:lnTo>
                <a:lnTo>
                  <a:pt x="721486" y="102996"/>
                </a:lnTo>
                <a:lnTo>
                  <a:pt x="742314" y="104139"/>
                </a:lnTo>
                <a:lnTo>
                  <a:pt x="762126" y="102996"/>
                </a:lnTo>
                <a:lnTo>
                  <a:pt x="782701" y="101218"/>
                </a:lnTo>
                <a:lnTo>
                  <a:pt x="805688" y="95503"/>
                </a:lnTo>
                <a:lnTo>
                  <a:pt x="826642" y="89026"/>
                </a:lnTo>
                <a:lnTo>
                  <a:pt x="846454" y="82550"/>
                </a:lnTo>
                <a:lnTo>
                  <a:pt x="865123" y="76072"/>
                </a:lnTo>
                <a:lnTo>
                  <a:pt x="887729" y="70612"/>
                </a:lnTo>
                <a:lnTo>
                  <a:pt x="911859" y="67437"/>
                </a:lnTo>
                <a:lnTo>
                  <a:pt x="939291" y="67437"/>
                </a:lnTo>
                <a:lnTo>
                  <a:pt x="966596" y="67437"/>
                </a:lnTo>
                <a:lnTo>
                  <a:pt x="991869" y="68452"/>
                </a:lnTo>
                <a:lnTo>
                  <a:pt x="1011682" y="70612"/>
                </a:lnTo>
                <a:lnTo>
                  <a:pt x="1029334" y="72770"/>
                </a:lnTo>
                <a:lnTo>
                  <a:pt x="1046607" y="74929"/>
                </a:lnTo>
                <a:lnTo>
                  <a:pt x="1070609" y="76072"/>
                </a:lnTo>
                <a:lnTo>
                  <a:pt x="1096898" y="76072"/>
                </a:lnTo>
                <a:lnTo>
                  <a:pt x="1125346" y="74929"/>
                </a:lnTo>
                <a:lnTo>
                  <a:pt x="1151001" y="72770"/>
                </a:lnTo>
                <a:lnTo>
                  <a:pt x="1173607" y="69595"/>
                </a:lnTo>
                <a:lnTo>
                  <a:pt x="1192402" y="68452"/>
                </a:lnTo>
                <a:lnTo>
                  <a:pt x="1210690" y="68452"/>
                </a:lnTo>
                <a:lnTo>
                  <a:pt x="1228344" y="69595"/>
                </a:lnTo>
                <a:lnTo>
                  <a:pt x="1248155" y="71754"/>
                </a:lnTo>
                <a:lnTo>
                  <a:pt x="1270127" y="76072"/>
                </a:lnTo>
                <a:lnTo>
                  <a:pt x="1289939" y="83565"/>
                </a:lnTo>
                <a:lnTo>
                  <a:pt x="1308608" y="911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058670" cy="616585"/>
            <a:chOff x="1212913" y="774134"/>
            <a:chExt cx="20586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9" y="774134"/>
              <a:ext cx="2036846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44167" y="792479"/>
              <a:ext cx="18143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926589" cy="475615"/>
            </a:xfrm>
            <a:custGeom>
              <a:avLst/>
              <a:gdLst/>
              <a:ahLst/>
              <a:cxnLst/>
              <a:rect l="l" t="t" r="r" b="b"/>
              <a:pathLst>
                <a:path w="1926589" h="475615">
                  <a:moveTo>
                    <a:pt x="19263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7088" y="475488"/>
                  </a:lnTo>
                  <a:lnTo>
                    <a:pt x="1926336" y="396239"/>
                  </a:lnTo>
                  <a:lnTo>
                    <a:pt x="19263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647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926589" cy="475615"/>
            </a:xfrm>
            <a:custGeom>
              <a:avLst/>
              <a:gdLst/>
              <a:ahLst/>
              <a:cxnLst/>
              <a:rect l="l" t="t" r="r" b="b"/>
              <a:pathLst>
                <a:path w="1926589" h="475615">
                  <a:moveTo>
                    <a:pt x="1847088" y="475488"/>
                  </a:moveTo>
                  <a:lnTo>
                    <a:pt x="1862963" y="412114"/>
                  </a:lnTo>
                  <a:lnTo>
                    <a:pt x="1926336" y="396239"/>
                  </a:lnTo>
                  <a:lnTo>
                    <a:pt x="18470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6336" y="0"/>
                  </a:lnTo>
                  <a:lnTo>
                    <a:pt x="19263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72960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Endoskeleton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Skull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dicondylic</a:t>
            </a:r>
            <a:r>
              <a:rPr sz="1500" b="1" spc="-50" dirty="0">
                <a:latin typeface="Arial"/>
                <a:cs typeface="Arial"/>
              </a:rPr>
              <a:t>, </a:t>
            </a:r>
            <a:r>
              <a:rPr sz="1500" b="1" spc="15" dirty="0">
                <a:latin typeface="Arial"/>
                <a:cs typeface="Arial"/>
              </a:rPr>
              <a:t>(two </a:t>
            </a:r>
            <a:r>
              <a:rPr sz="1500" b="1" spc="-55" dirty="0">
                <a:latin typeface="Arial"/>
                <a:cs typeface="Arial"/>
              </a:rPr>
              <a:t>occipital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condyles).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Lower </a:t>
            </a:r>
            <a:r>
              <a:rPr sz="1500" b="1" spc="10" dirty="0">
                <a:latin typeface="Arial"/>
                <a:cs typeface="Arial"/>
              </a:rPr>
              <a:t>jaw </a:t>
            </a:r>
            <a:r>
              <a:rPr sz="1500" b="1" spc="-80" dirty="0">
                <a:latin typeface="Arial"/>
                <a:cs typeface="Arial"/>
              </a:rPr>
              <a:t>consists </a:t>
            </a:r>
            <a:r>
              <a:rPr sz="1500" b="1" spc="-25" dirty="0">
                <a:latin typeface="Arial"/>
                <a:cs typeface="Arial"/>
              </a:rPr>
              <a:t>of </a:t>
            </a:r>
            <a:r>
              <a:rPr sz="1500" b="1" spc="-30" dirty="0">
                <a:latin typeface="Arial"/>
                <a:cs typeface="Arial"/>
              </a:rPr>
              <a:t>a </a:t>
            </a:r>
            <a:r>
              <a:rPr sz="1500" b="1" spc="-60" dirty="0">
                <a:latin typeface="Arial"/>
                <a:cs typeface="Arial"/>
              </a:rPr>
              <a:t>single </a:t>
            </a:r>
            <a:r>
              <a:rPr sz="1500" b="1" spc="-50" dirty="0">
                <a:latin typeface="Arial"/>
                <a:cs typeface="Arial"/>
              </a:rPr>
              <a:t>bone,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dentary</a:t>
            </a:r>
            <a:r>
              <a:rPr sz="1500" b="1" spc="-20" dirty="0">
                <a:latin typeface="Arial"/>
                <a:cs typeface="Arial"/>
              </a:rPr>
              <a:t>, </a:t>
            </a:r>
            <a:r>
              <a:rPr sz="1500" b="1" spc="-55" dirty="0">
                <a:latin typeface="Arial"/>
                <a:cs typeface="Arial"/>
              </a:rPr>
              <a:t>on </a:t>
            </a:r>
            <a:r>
              <a:rPr sz="1500" b="1" spc="-60" dirty="0">
                <a:latin typeface="Arial"/>
                <a:cs typeface="Arial"/>
              </a:rPr>
              <a:t>each</a:t>
            </a:r>
            <a:r>
              <a:rPr sz="1500" b="1" spc="-5" dirty="0">
                <a:latin typeface="Arial"/>
                <a:cs typeface="Arial"/>
              </a:rPr>
              <a:t> </a:t>
            </a:r>
            <a:r>
              <a:rPr sz="1500" b="1" spc="-65" dirty="0">
                <a:latin typeface="Arial"/>
                <a:cs typeface="Arial"/>
              </a:rPr>
              <a:t>side.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This </a:t>
            </a:r>
            <a:r>
              <a:rPr sz="1500" b="1" spc="-55" dirty="0">
                <a:latin typeface="Arial"/>
                <a:cs typeface="Arial"/>
              </a:rPr>
              <a:t>makes </a:t>
            </a:r>
            <a:r>
              <a:rPr sz="1500" b="1" spc="10" dirty="0">
                <a:latin typeface="Arial"/>
                <a:cs typeface="Arial"/>
              </a:rPr>
              <a:t>jaw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strong.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242815" y="2234183"/>
            <a:ext cx="4754880" cy="26548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02688" y="1666875"/>
            <a:ext cx="923290" cy="22860"/>
          </a:xfrm>
          <a:custGeom>
            <a:avLst/>
            <a:gdLst/>
            <a:ahLst/>
            <a:cxnLst/>
            <a:rect l="l" t="t" r="r" b="b"/>
            <a:pathLst>
              <a:path w="923289" h="22860">
                <a:moveTo>
                  <a:pt x="0" y="762"/>
                </a:moveTo>
                <a:lnTo>
                  <a:pt x="0" y="762"/>
                </a:lnTo>
                <a:lnTo>
                  <a:pt x="9779" y="2921"/>
                </a:lnTo>
                <a:lnTo>
                  <a:pt x="19812" y="2921"/>
                </a:lnTo>
                <a:lnTo>
                  <a:pt x="34925" y="2921"/>
                </a:lnTo>
                <a:lnTo>
                  <a:pt x="53339" y="3937"/>
                </a:lnTo>
                <a:lnTo>
                  <a:pt x="75692" y="6476"/>
                </a:lnTo>
                <a:lnTo>
                  <a:pt x="97281" y="7493"/>
                </a:lnTo>
                <a:lnTo>
                  <a:pt x="118110" y="8636"/>
                </a:lnTo>
                <a:lnTo>
                  <a:pt x="140081" y="10413"/>
                </a:lnTo>
                <a:lnTo>
                  <a:pt x="160909" y="12573"/>
                </a:lnTo>
                <a:lnTo>
                  <a:pt x="181482" y="15112"/>
                </a:lnTo>
                <a:lnTo>
                  <a:pt x="201294" y="16128"/>
                </a:lnTo>
                <a:lnTo>
                  <a:pt x="223266" y="16128"/>
                </a:lnTo>
                <a:lnTo>
                  <a:pt x="223266" y="16128"/>
                </a:lnTo>
                <a:lnTo>
                  <a:pt x="245237" y="13715"/>
                </a:lnTo>
                <a:lnTo>
                  <a:pt x="266826" y="13715"/>
                </a:lnTo>
                <a:lnTo>
                  <a:pt x="291338" y="13715"/>
                </a:lnTo>
                <a:lnTo>
                  <a:pt x="313944" y="13715"/>
                </a:lnTo>
                <a:lnTo>
                  <a:pt x="339217" y="13715"/>
                </a:lnTo>
                <a:lnTo>
                  <a:pt x="364744" y="15112"/>
                </a:lnTo>
                <a:lnTo>
                  <a:pt x="389509" y="16128"/>
                </a:lnTo>
                <a:lnTo>
                  <a:pt x="414781" y="15112"/>
                </a:lnTo>
                <a:lnTo>
                  <a:pt x="437769" y="15112"/>
                </a:lnTo>
                <a:lnTo>
                  <a:pt x="458724" y="15112"/>
                </a:lnTo>
                <a:lnTo>
                  <a:pt x="477393" y="15112"/>
                </a:lnTo>
                <a:lnTo>
                  <a:pt x="494030" y="16128"/>
                </a:lnTo>
                <a:lnTo>
                  <a:pt x="511301" y="16128"/>
                </a:lnTo>
                <a:lnTo>
                  <a:pt x="528574" y="16128"/>
                </a:lnTo>
                <a:lnTo>
                  <a:pt x="547243" y="16128"/>
                </a:lnTo>
                <a:lnTo>
                  <a:pt x="567055" y="17272"/>
                </a:lnTo>
                <a:lnTo>
                  <a:pt x="587882" y="17272"/>
                </a:lnTo>
                <a:lnTo>
                  <a:pt x="609473" y="17272"/>
                </a:lnTo>
                <a:lnTo>
                  <a:pt x="630428" y="17272"/>
                </a:lnTo>
                <a:lnTo>
                  <a:pt x="651256" y="17272"/>
                </a:lnTo>
                <a:lnTo>
                  <a:pt x="672211" y="18287"/>
                </a:lnTo>
                <a:lnTo>
                  <a:pt x="694182" y="19050"/>
                </a:lnTo>
                <a:lnTo>
                  <a:pt x="715010" y="20193"/>
                </a:lnTo>
                <a:lnTo>
                  <a:pt x="735838" y="21209"/>
                </a:lnTo>
                <a:lnTo>
                  <a:pt x="775081" y="21209"/>
                </a:lnTo>
                <a:lnTo>
                  <a:pt x="796670" y="21209"/>
                </a:lnTo>
                <a:lnTo>
                  <a:pt x="820166" y="22606"/>
                </a:lnTo>
                <a:lnTo>
                  <a:pt x="841756" y="22606"/>
                </a:lnTo>
                <a:lnTo>
                  <a:pt x="841756" y="22606"/>
                </a:lnTo>
                <a:lnTo>
                  <a:pt x="862584" y="21209"/>
                </a:lnTo>
                <a:lnTo>
                  <a:pt x="882395" y="21209"/>
                </a:lnTo>
                <a:lnTo>
                  <a:pt x="898651" y="20193"/>
                </a:lnTo>
                <a:lnTo>
                  <a:pt x="911987" y="19050"/>
                </a:lnTo>
                <a:lnTo>
                  <a:pt x="919861" y="17272"/>
                </a:lnTo>
                <a:lnTo>
                  <a:pt x="922782" y="10413"/>
                </a:lnTo>
                <a:lnTo>
                  <a:pt x="920876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179572" y="1278254"/>
            <a:ext cx="358140" cy="83820"/>
            <a:chOff x="3179572" y="1278254"/>
            <a:chExt cx="358140" cy="83820"/>
          </a:xfrm>
        </p:grpSpPr>
        <p:sp>
          <p:nvSpPr>
            <p:cNvPr id="13" name="object 13"/>
            <p:cNvSpPr/>
            <p:nvPr/>
          </p:nvSpPr>
          <p:spPr>
            <a:xfrm>
              <a:off x="3189097" y="1290700"/>
              <a:ext cx="326390" cy="62230"/>
            </a:xfrm>
            <a:custGeom>
              <a:avLst/>
              <a:gdLst/>
              <a:ahLst/>
              <a:cxnLst/>
              <a:rect l="l" t="t" r="r" b="b"/>
              <a:pathLst>
                <a:path w="326389" h="62230">
                  <a:moveTo>
                    <a:pt x="2158" y="25146"/>
                  </a:moveTo>
                  <a:lnTo>
                    <a:pt x="0" y="36702"/>
                  </a:lnTo>
                  <a:lnTo>
                    <a:pt x="0" y="48895"/>
                  </a:lnTo>
                  <a:lnTo>
                    <a:pt x="7619" y="57531"/>
                  </a:lnTo>
                  <a:lnTo>
                    <a:pt x="22732" y="61849"/>
                  </a:lnTo>
                  <a:lnTo>
                    <a:pt x="42544" y="61849"/>
                  </a:lnTo>
                  <a:lnTo>
                    <a:pt x="63753" y="59689"/>
                  </a:lnTo>
                  <a:lnTo>
                    <a:pt x="85343" y="57531"/>
                  </a:lnTo>
                  <a:lnTo>
                    <a:pt x="102997" y="54356"/>
                  </a:lnTo>
                  <a:lnTo>
                    <a:pt x="121412" y="51053"/>
                  </a:lnTo>
                  <a:lnTo>
                    <a:pt x="140080" y="46736"/>
                  </a:lnTo>
                  <a:lnTo>
                    <a:pt x="159892" y="41401"/>
                  </a:lnTo>
                  <a:lnTo>
                    <a:pt x="184023" y="36702"/>
                  </a:lnTo>
                  <a:lnTo>
                    <a:pt x="208787" y="32765"/>
                  </a:lnTo>
                  <a:lnTo>
                    <a:pt x="232282" y="29463"/>
                  </a:lnTo>
                  <a:lnTo>
                    <a:pt x="253873" y="25146"/>
                  </a:lnTo>
                  <a:lnTo>
                    <a:pt x="275843" y="20447"/>
                  </a:lnTo>
                  <a:lnTo>
                    <a:pt x="275843" y="20447"/>
                  </a:lnTo>
                  <a:lnTo>
                    <a:pt x="293115" y="16128"/>
                  </a:lnTo>
                  <a:lnTo>
                    <a:pt x="308610" y="10795"/>
                  </a:lnTo>
                  <a:lnTo>
                    <a:pt x="320801" y="5714"/>
                  </a:lnTo>
                  <a:lnTo>
                    <a:pt x="32626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37204" y="128777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4803013" y="1891538"/>
            <a:ext cx="901065" cy="56515"/>
          </a:xfrm>
          <a:custGeom>
            <a:avLst/>
            <a:gdLst/>
            <a:ahLst/>
            <a:cxnLst/>
            <a:rect l="l" t="t" r="r" b="b"/>
            <a:pathLst>
              <a:path w="901064" h="56514">
                <a:moveTo>
                  <a:pt x="0" y="43561"/>
                </a:moveTo>
                <a:lnTo>
                  <a:pt x="7620" y="50673"/>
                </a:lnTo>
                <a:lnTo>
                  <a:pt x="22733" y="51816"/>
                </a:lnTo>
                <a:lnTo>
                  <a:pt x="43561" y="51816"/>
                </a:lnTo>
                <a:lnTo>
                  <a:pt x="68707" y="51816"/>
                </a:lnTo>
                <a:lnTo>
                  <a:pt x="94996" y="51816"/>
                </a:lnTo>
                <a:lnTo>
                  <a:pt x="123444" y="48513"/>
                </a:lnTo>
                <a:lnTo>
                  <a:pt x="150875" y="47498"/>
                </a:lnTo>
                <a:lnTo>
                  <a:pt x="175006" y="46355"/>
                </a:lnTo>
                <a:lnTo>
                  <a:pt x="192277" y="45338"/>
                </a:lnTo>
                <a:lnTo>
                  <a:pt x="208787" y="44196"/>
                </a:lnTo>
                <a:lnTo>
                  <a:pt x="226440" y="42418"/>
                </a:lnTo>
                <a:lnTo>
                  <a:pt x="244094" y="41021"/>
                </a:lnTo>
                <a:lnTo>
                  <a:pt x="263525" y="39878"/>
                </a:lnTo>
                <a:lnTo>
                  <a:pt x="283337" y="36703"/>
                </a:lnTo>
                <a:lnTo>
                  <a:pt x="306324" y="35560"/>
                </a:lnTo>
                <a:lnTo>
                  <a:pt x="330453" y="35560"/>
                </a:lnTo>
                <a:lnTo>
                  <a:pt x="462914" y="35560"/>
                </a:lnTo>
                <a:lnTo>
                  <a:pt x="491363" y="34543"/>
                </a:lnTo>
                <a:lnTo>
                  <a:pt x="520953" y="34543"/>
                </a:lnTo>
                <a:lnTo>
                  <a:pt x="552576" y="34543"/>
                </a:lnTo>
                <a:lnTo>
                  <a:pt x="581025" y="35560"/>
                </a:lnTo>
                <a:lnTo>
                  <a:pt x="610615" y="36703"/>
                </a:lnTo>
                <a:lnTo>
                  <a:pt x="642620" y="38862"/>
                </a:lnTo>
                <a:lnTo>
                  <a:pt x="674242" y="42418"/>
                </a:lnTo>
                <a:lnTo>
                  <a:pt x="703834" y="43561"/>
                </a:lnTo>
                <a:lnTo>
                  <a:pt x="732282" y="44196"/>
                </a:lnTo>
                <a:lnTo>
                  <a:pt x="759587" y="45338"/>
                </a:lnTo>
                <a:lnTo>
                  <a:pt x="784860" y="48513"/>
                </a:lnTo>
                <a:lnTo>
                  <a:pt x="813308" y="52831"/>
                </a:lnTo>
                <a:lnTo>
                  <a:pt x="841628" y="53975"/>
                </a:lnTo>
                <a:lnTo>
                  <a:pt x="864742" y="54991"/>
                </a:lnTo>
                <a:lnTo>
                  <a:pt x="884554" y="56134"/>
                </a:lnTo>
                <a:lnTo>
                  <a:pt x="900049" y="54991"/>
                </a:lnTo>
              </a:path>
              <a:path w="901064" h="56514">
                <a:moveTo>
                  <a:pt x="901064" y="32385"/>
                </a:moveTo>
                <a:lnTo>
                  <a:pt x="896365" y="24765"/>
                </a:lnTo>
                <a:lnTo>
                  <a:pt x="887729" y="13969"/>
                </a:lnTo>
                <a:lnTo>
                  <a:pt x="87477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367020" y="1508251"/>
            <a:ext cx="449580" cy="164465"/>
            <a:chOff x="5367020" y="1508251"/>
            <a:chExt cx="449580" cy="164465"/>
          </a:xfrm>
        </p:grpSpPr>
        <p:sp>
          <p:nvSpPr>
            <p:cNvPr id="17" name="object 17"/>
            <p:cNvSpPr/>
            <p:nvPr/>
          </p:nvSpPr>
          <p:spPr>
            <a:xfrm>
              <a:off x="5376545" y="1540509"/>
              <a:ext cx="430530" cy="123189"/>
            </a:xfrm>
            <a:custGeom>
              <a:avLst/>
              <a:gdLst/>
              <a:ahLst/>
              <a:cxnLst/>
              <a:rect l="l" t="t" r="r" b="b"/>
              <a:pathLst>
                <a:path w="430529" h="123189">
                  <a:moveTo>
                    <a:pt x="15493" y="58674"/>
                  </a:moveTo>
                  <a:lnTo>
                    <a:pt x="15493" y="58674"/>
                  </a:lnTo>
                  <a:lnTo>
                    <a:pt x="0" y="104393"/>
                  </a:lnTo>
                  <a:lnTo>
                    <a:pt x="1015" y="116204"/>
                  </a:lnTo>
                  <a:lnTo>
                    <a:pt x="13334" y="122681"/>
                  </a:lnTo>
                  <a:lnTo>
                    <a:pt x="31622" y="122681"/>
                  </a:lnTo>
                  <a:lnTo>
                    <a:pt x="58292" y="117348"/>
                  </a:lnTo>
                  <a:lnTo>
                    <a:pt x="86740" y="108712"/>
                  </a:lnTo>
                  <a:lnTo>
                    <a:pt x="114045" y="100075"/>
                  </a:lnTo>
                  <a:lnTo>
                    <a:pt x="136778" y="93599"/>
                  </a:lnTo>
                  <a:lnTo>
                    <a:pt x="159765" y="85978"/>
                  </a:lnTo>
                  <a:lnTo>
                    <a:pt x="182879" y="79121"/>
                  </a:lnTo>
                  <a:lnTo>
                    <a:pt x="205866" y="74167"/>
                  </a:lnTo>
                  <a:lnTo>
                    <a:pt x="226694" y="68325"/>
                  </a:lnTo>
                  <a:lnTo>
                    <a:pt x="249427" y="64008"/>
                  </a:lnTo>
                  <a:lnTo>
                    <a:pt x="272795" y="57912"/>
                  </a:lnTo>
                  <a:lnTo>
                    <a:pt x="294385" y="51053"/>
                  </a:lnTo>
                  <a:lnTo>
                    <a:pt x="319658" y="44576"/>
                  </a:lnTo>
                  <a:lnTo>
                    <a:pt x="345947" y="38100"/>
                  </a:lnTo>
                  <a:lnTo>
                    <a:pt x="367918" y="32765"/>
                  </a:lnTo>
                  <a:lnTo>
                    <a:pt x="387350" y="26924"/>
                  </a:lnTo>
                  <a:lnTo>
                    <a:pt x="387350" y="26924"/>
                  </a:lnTo>
                  <a:lnTo>
                    <a:pt x="405002" y="20827"/>
                  </a:lnTo>
                  <a:lnTo>
                    <a:pt x="420369" y="11811"/>
                  </a:lnTo>
                  <a:lnTo>
                    <a:pt x="430529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62117" y="15177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314320" y="2159634"/>
            <a:ext cx="1149985" cy="34925"/>
          </a:xfrm>
          <a:custGeom>
            <a:avLst/>
            <a:gdLst/>
            <a:ahLst/>
            <a:cxnLst/>
            <a:rect l="l" t="t" r="r" b="b"/>
            <a:pathLst>
              <a:path w="1149985" h="34925">
                <a:moveTo>
                  <a:pt x="0" y="32512"/>
                </a:moveTo>
                <a:lnTo>
                  <a:pt x="25273" y="34670"/>
                </a:lnTo>
                <a:lnTo>
                  <a:pt x="49276" y="34670"/>
                </a:lnTo>
                <a:lnTo>
                  <a:pt x="75565" y="34670"/>
                </a:lnTo>
                <a:lnTo>
                  <a:pt x="99314" y="34670"/>
                </a:lnTo>
                <a:lnTo>
                  <a:pt x="121666" y="34670"/>
                </a:lnTo>
                <a:lnTo>
                  <a:pt x="143256" y="32512"/>
                </a:lnTo>
                <a:lnTo>
                  <a:pt x="167386" y="31368"/>
                </a:lnTo>
                <a:lnTo>
                  <a:pt x="191516" y="29209"/>
                </a:lnTo>
                <a:lnTo>
                  <a:pt x="216789" y="26034"/>
                </a:lnTo>
                <a:lnTo>
                  <a:pt x="244094" y="23875"/>
                </a:lnTo>
                <a:lnTo>
                  <a:pt x="276860" y="21716"/>
                </a:lnTo>
                <a:lnTo>
                  <a:pt x="311785" y="19557"/>
                </a:lnTo>
                <a:lnTo>
                  <a:pt x="344931" y="17399"/>
                </a:lnTo>
                <a:lnTo>
                  <a:pt x="378714" y="15239"/>
                </a:lnTo>
                <a:lnTo>
                  <a:pt x="419354" y="14096"/>
                </a:lnTo>
                <a:lnTo>
                  <a:pt x="460756" y="13081"/>
                </a:lnTo>
                <a:lnTo>
                  <a:pt x="499999" y="9778"/>
                </a:lnTo>
                <a:lnTo>
                  <a:pt x="540766" y="5461"/>
                </a:lnTo>
                <a:lnTo>
                  <a:pt x="586867" y="3301"/>
                </a:lnTo>
                <a:lnTo>
                  <a:pt x="632841" y="1143"/>
                </a:lnTo>
                <a:lnTo>
                  <a:pt x="675386" y="0"/>
                </a:lnTo>
                <a:lnTo>
                  <a:pt x="718185" y="1143"/>
                </a:lnTo>
                <a:lnTo>
                  <a:pt x="763270" y="5461"/>
                </a:lnTo>
                <a:lnTo>
                  <a:pt x="806831" y="10921"/>
                </a:lnTo>
                <a:lnTo>
                  <a:pt x="846328" y="14096"/>
                </a:lnTo>
                <a:lnTo>
                  <a:pt x="884555" y="18414"/>
                </a:lnTo>
                <a:lnTo>
                  <a:pt x="920877" y="24891"/>
                </a:lnTo>
                <a:lnTo>
                  <a:pt x="956944" y="30606"/>
                </a:lnTo>
                <a:lnTo>
                  <a:pt x="986408" y="31368"/>
                </a:lnTo>
                <a:lnTo>
                  <a:pt x="1014857" y="28193"/>
                </a:lnTo>
                <a:lnTo>
                  <a:pt x="1041145" y="27050"/>
                </a:lnTo>
                <a:lnTo>
                  <a:pt x="1066292" y="26034"/>
                </a:lnTo>
                <a:lnTo>
                  <a:pt x="1090421" y="24891"/>
                </a:lnTo>
                <a:lnTo>
                  <a:pt x="1113536" y="24891"/>
                </a:lnTo>
                <a:lnTo>
                  <a:pt x="1131824" y="27050"/>
                </a:lnTo>
                <a:lnTo>
                  <a:pt x="1149477" y="2273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584066" y="2211831"/>
            <a:ext cx="5715" cy="13335"/>
          </a:xfrm>
          <a:custGeom>
            <a:avLst/>
            <a:gdLst/>
            <a:ahLst/>
            <a:cxnLst/>
            <a:rect l="l" t="t" r="r" b="b"/>
            <a:pathLst>
              <a:path w="5714" h="13335">
                <a:moveTo>
                  <a:pt x="0" y="0"/>
                </a:moveTo>
                <a:lnTo>
                  <a:pt x="5715" y="1308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058670" cy="616585"/>
            <a:chOff x="1213103" y="774134"/>
            <a:chExt cx="2058670" cy="616585"/>
          </a:xfrm>
        </p:grpSpPr>
        <p:sp>
          <p:nvSpPr>
            <p:cNvPr id="3" name="object 3"/>
            <p:cNvSpPr/>
            <p:nvPr/>
          </p:nvSpPr>
          <p:spPr>
            <a:xfrm>
              <a:off x="1234429" y="774134"/>
              <a:ext cx="2036846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344167" y="792479"/>
              <a:ext cx="181432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1926589" cy="475615"/>
            </a:xfrm>
            <a:custGeom>
              <a:avLst/>
              <a:gdLst/>
              <a:ahLst/>
              <a:cxnLst/>
              <a:rect l="l" t="t" r="r" b="b"/>
              <a:pathLst>
                <a:path w="1926589" h="475615">
                  <a:moveTo>
                    <a:pt x="19263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1847088" y="475488"/>
                  </a:lnTo>
                  <a:lnTo>
                    <a:pt x="1926336" y="396239"/>
                  </a:lnTo>
                  <a:lnTo>
                    <a:pt x="19263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647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1926589" cy="475615"/>
            </a:xfrm>
            <a:custGeom>
              <a:avLst/>
              <a:gdLst/>
              <a:ahLst/>
              <a:cxnLst/>
              <a:rect l="l" t="t" r="r" b="b"/>
              <a:pathLst>
                <a:path w="1926589" h="475615">
                  <a:moveTo>
                    <a:pt x="1847088" y="475488"/>
                  </a:moveTo>
                  <a:lnTo>
                    <a:pt x="1862963" y="412114"/>
                  </a:lnTo>
                  <a:lnTo>
                    <a:pt x="1926336" y="396239"/>
                  </a:lnTo>
                  <a:lnTo>
                    <a:pt x="18470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1926336" y="0"/>
                  </a:lnTo>
                  <a:lnTo>
                    <a:pt x="19263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52284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28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Endoskeleton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Neck </a:t>
            </a:r>
            <a:r>
              <a:rPr sz="1500" b="1" spc="-50" dirty="0">
                <a:latin typeface="Arial"/>
                <a:cs typeface="Arial"/>
              </a:rPr>
              <a:t>mostly contains</a:t>
            </a:r>
            <a:r>
              <a:rPr sz="1500" b="1" u="heavy" spc="-5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7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7 </a:t>
            </a:r>
            <a:r>
              <a:rPr sz="1500" b="1" u="heavy" spc="-5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cervical</a:t>
            </a:r>
            <a:r>
              <a:rPr sz="1500" b="1" u="heavy" spc="-17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vertebra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500" b="1" spc="-2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First </a:t>
            </a:r>
            <a:r>
              <a:rPr sz="1500" b="1" spc="20" dirty="0">
                <a:latin typeface="Arial"/>
                <a:cs typeface="Arial"/>
              </a:rPr>
              <a:t>two </a:t>
            </a:r>
            <a:r>
              <a:rPr sz="1500" b="1" spc="-30" dirty="0">
                <a:latin typeface="Arial"/>
                <a:cs typeface="Arial"/>
              </a:rPr>
              <a:t>vertebrae </a:t>
            </a:r>
            <a:r>
              <a:rPr sz="1500" b="1" spc="-55" dirty="0">
                <a:latin typeface="Arial"/>
                <a:cs typeface="Arial"/>
              </a:rPr>
              <a:t>called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atlas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and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axis</a:t>
            </a:r>
            <a:r>
              <a:rPr sz="1500" b="1" spc="-45" dirty="0">
                <a:latin typeface="Arial"/>
                <a:cs typeface="Arial"/>
              </a:rPr>
              <a:t>,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55" dirty="0">
                <a:latin typeface="Arial"/>
                <a:cs typeface="Arial"/>
              </a:rPr>
              <a:t>specialized </a:t>
            </a:r>
            <a:r>
              <a:rPr sz="1500" b="1" spc="-25" dirty="0">
                <a:latin typeface="Arial"/>
                <a:cs typeface="Arial"/>
              </a:rPr>
              <a:t>for the </a:t>
            </a:r>
            <a:r>
              <a:rPr sz="1500" b="1" spc="-40" dirty="0">
                <a:latin typeface="Arial"/>
                <a:cs typeface="Arial"/>
              </a:rPr>
              <a:t>movement </a:t>
            </a:r>
            <a:r>
              <a:rPr sz="1500" b="1" spc="-25" dirty="0">
                <a:latin typeface="Arial"/>
                <a:cs typeface="Arial"/>
              </a:rPr>
              <a:t>of</a:t>
            </a:r>
            <a:r>
              <a:rPr sz="1500" b="1" spc="-12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head.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70" dirty="0">
                <a:latin typeface="Arial"/>
                <a:cs typeface="Arial"/>
              </a:rPr>
              <a:t>3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70" dirty="0">
                <a:latin typeface="Arial"/>
                <a:cs typeface="Arial"/>
              </a:rPr>
              <a:t>5</a:t>
            </a:r>
            <a:r>
              <a:rPr sz="1500" b="1" spc="-229" dirty="0">
                <a:latin typeface="Arial"/>
                <a:cs typeface="Arial"/>
              </a:rPr>
              <a:t> </a:t>
            </a:r>
            <a:r>
              <a:rPr sz="1500" b="1" u="heavy" spc="-6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sacral </a:t>
            </a:r>
            <a:r>
              <a:rPr sz="1500" b="1" u="heavy" spc="-3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vertebr</a:t>
            </a:r>
            <a:r>
              <a:rPr sz="1500" b="1" spc="-30" dirty="0">
                <a:latin typeface="Arial"/>
                <a:cs typeface="Arial"/>
              </a:rPr>
              <a:t>ae are </a:t>
            </a:r>
            <a:r>
              <a:rPr sz="1500" b="1" spc="-40" dirty="0">
                <a:latin typeface="Arial"/>
                <a:cs typeface="Arial"/>
              </a:rPr>
              <a:t>firmly </a:t>
            </a:r>
            <a:r>
              <a:rPr sz="1500" b="1" spc="-45" dirty="0">
                <a:latin typeface="Arial"/>
                <a:cs typeface="Arial"/>
              </a:rPr>
              <a:t>fused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-25" dirty="0">
                <a:latin typeface="Arial"/>
                <a:cs typeface="Arial"/>
              </a:rPr>
              <a:t>form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synsacrum</a:t>
            </a:r>
            <a:r>
              <a:rPr sz="1500" b="1" spc="-5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Long bones </a:t>
            </a:r>
            <a:r>
              <a:rPr sz="1500" b="1" spc="-40" dirty="0">
                <a:latin typeface="Arial"/>
                <a:cs typeface="Arial"/>
              </a:rPr>
              <a:t>have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Haversian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canals</a:t>
            </a:r>
            <a:r>
              <a:rPr sz="1500" b="1" spc="-5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6800088" y="1999486"/>
            <a:ext cx="2212848" cy="309676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46169" y="1255140"/>
            <a:ext cx="411480" cy="215900"/>
          </a:xfrm>
          <a:custGeom>
            <a:avLst/>
            <a:gdLst/>
            <a:ahLst/>
            <a:cxnLst/>
            <a:rect l="l" t="t" r="r" b="b"/>
            <a:pathLst>
              <a:path w="411479" h="215900">
                <a:moveTo>
                  <a:pt x="0" y="137795"/>
                </a:moveTo>
                <a:lnTo>
                  <a:pt x="1015" y="157607"/>
                </a:lnTo>
                <a:lnTo>
                  <a:pt x="0" y="172720"/>
                </a:lnTo>
                <a:lnTo>
                  <a:pt x="0" y="188975"/>
                </a:lnTo>
                <a:lnTo>
                  <a:pt x="0" y="204088"/>
                </a:lnTo>
                <a:lnTo>
                  <a:pt x="4317" y="213106"/>
                </a:lnTo>
                <a:lnTo>
                  <a:pt x="15493" y="215900"/>
                </a:lnTo>
                <a:lnTo>
                  <a:pt x="30606" y="213106"/>
                </a:lnTo>
                <a:lnTo>
                  <a:pt x="48894" y="204088"/>
                </a:lnTo>
                <a:lnTo>
                  <a:pt x="71246" y="193294"/>
                </a:lnTo>
                <a:lnTo>
                  <a:pt x="88900" y="181356"/>
                </a:lnTo>
                <a:lnTo>
                  <a:pt x="108330" y="169545"/>
                </a:lnTo>
                <a:lnTo>
                  <a:pt x="129158" y="157607"/>
                </a:lnTo>
                <a:lnTo>
                  <a:pt x="146557" y="146431"/>
                </a:lnTo>
                <a:lnTo>
                  <a:pt x="167385" y="132461"/>
                </a:lnTo>
                <a:lnTo>
                  <a:pt x="188213" y="119507"/>
                </a:lnTo>
                <a:lnTo>
                  <a:pt x="209168" y="108331"/>
                </a:lnTo>
                <a:lnTo>
                  <a:pt x="226440" y="101092"/>
                </a:lnTo>
                <a:lnTo>
                  <a:pt x="241934" y="93218"/>
                </a:lnTo>
                <a:lnTo>
                  <a:pt x="258444" y="85598"/>
                </a:lnTo>
                <a:lnTo>
                  <a:pt x="272541" y="78105"/>
                </a:lnTo>
                <a:lnTo>
                  <a:pt x="289051" y="68325"/>
                </a:lnTo>
                <a:lnTo>
                  <a:pt x="306323" y="57150"/>
                </a:lnTo>
                <a:lnTo>
                  <a:pt x="306323" y="57150"/>
                </a:lnTo>
                <a:lnTo>
                  <a:pt x="322960" y="46355"/>
                </a:lnTo>
                <a:lnTo>
                  <a:pt x="340486" y="35560"/>
                </a:lnTo>
                <a:lnTo>
                  <a:pt x="360298" y="26924"/>
                </a:lnTo>
                <a:lnTo>
                  <a:pt x="377570" y="17272"/>
                </a:lnTo>
                <a:lnTo>
                  <a:pt x="389508" y="8636"/>
                </a:lnTo>
                <a:lnTo>
                  <a:pt x="400684" y="3175"/>
                </a:lnTo>
                <a:lnTo>
                  <a:pt x="41147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20894" y="1224660"/>
            <a:ext cx="89280" cy="1583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79490" y="1146555"/>
            <a:ext cx="106553" cy="1616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54727" y="860932"/>
            <a:ext cx="877569" cy="737870"/>
          </a:xfrm>
          <a:custGeom>
            <a:avLst/>
            <a:gdLst/>
            <a:ahLst/>
            <a:cxnLst/>
            <a:rect l="l" t="t" r="r" b="b"/>
            <a:pathLst>
              <a:path w="877570" h="737869">
                <a:moveTo>
                  <a:pt x="124587" y="291973"/>
                </a:moveTo>
                <a:lnTo>
                  <a:pt x="122427" y="278638"/>
                </a:lnTo>
                <a:lnTo>
                  <a:pt x="123571" y="269239"/>
                </a:lnTo>
              </a:path>
              <a:path w="877570" h="737869">
                <a:moveTo>
                  <a:pt x="212471" y="393064"/>
                </a:moveTo>
                <a:lnTo>
                  <a:pt x="212471" y="393064"/>
                </a:lnTo>
                <a:lnTo>
                  <a:pt x="218948" y="407162"/>
                </a:lnTo>
                <a:lnTo>
                  <a:pt x="224282" y="424433"/>
                </a:lnTo>
                <a:lnTo>
                  <a:pt x="230124" y="444245"/>
                </a:lnTo>
                <a:lnTo>
                  <a:pt x="232283" y="463676"/>
                </a:lnTo>
                <a:lnTo>
                  <a:pt x="232283" y="477646"/>
                </a:lnTo>
                <a:lnTo>
                  <a:pt x="230124" y="464692"/>
                </a:lnTo>
                <a:lnTo>
                  <a:pt x="231139" y="443102"/>
                </a:lnTo>
                <a:lnTo>
                  <a:pt x="233299" y="419353"/>
                </a:lnTo>
                <a:lnTo>
                  <a:pt x="237617" y="398525"/>
                </a:lnTo>
                <a:lnTo>
                  <a:pt x="245237" y="382650"/>
                </a:lnTo>
                <a:lnTo>
                  <a:pt x="254888" y="368935"/>
                </a:lnTo>
                <a:lnTo>
                  <a:pt x="267208" y="359282"/>
                </a:lnTo>
                <a:lnTo>
                  <a:pt x="282321" y="354964"/>
                </a:lnTo>
                <a:lnTo>
                  <a:pt x="282321" y="354964"/>
                </a:lnTo>
                <a:lnTo>
                  <a:pt x="297814" y="355980"/>
                </a:lnTo>
                <a:lnTo>
                  <a:pt x="309625" y="363981"/>
                </a:lnTo>
                <a:lnTo>
                  <a:pt x="319786" y="375792"/>
                </a:lnTo>
                <a:lnTo>
                  <a:pt x="327278" y="389889"/>
                </a:lnTo>
                <a:lnTo>
                  <a:pt x="330962" y="406018"/>
                </a:lnTo>
                <a:lnTo>
                  <a:pt x="331977" y="425450"/>
                </a:lnTo>
                <a:lnTo>
                  <a:pt x="331977" y="444245"/>
                </a:lnTo>
                <a:lnTo>
                  <a:pt x="330962" y="461517"/>
                </a:lnTo>
                <a:lnTo>
                  <a:pt x="328422" y="472313"/>
                </a:lnTo>
                <a:lnTo>
                  <a:pt x="326263" y="457200"/>
                </a:lnTo>
                <a:lnTo>
                  <a:pt x="327278" y="437768"/>
                </a:lnTo>
                <a:lnTo>
                  <a:pt x="329438" y="414654"/>
                </a:lnTo>
                <a:lnTo>
                  <a:pt x="334137" y="395224"/>
                </a:lnTo>
                <a:lnTo>
                  <a:pt x="339598" y="377951"/>
                </a:lnTo>
                <a:lnTo>
                  <a:pt x="344932" y="360679"/>
                </a:lnTo>
                <a:lnTo>
                  <a:pt x="350647" y="345186"/>
                </a:lnTo>
                <a:lnTo>
                  <a:pt x="350647" y="345186"/>
                </a:lnTo>
                <a:lnTo>
                  <a:pt x="358267" y="332231"/>
                </a:lnTo>
                <a:lnTo>
                  <a:pt x="368046" y="321055"/>
                </a:lnTo>
                <a:lnTo>
                  <a:pt x="381000" y="315721"/>
                </a:lnTo>
                <a:lnTo>
                  <a:pt x="381000" y="315721"/>
                </a:lnTo>
                <a:lnTo>
                  <a:pt x="392049" y="318896"/>
                </a:lnTo>
                <a:lnTo>
                  <a:pt x="401827" y="328675"/>
                </a:lnTo>
                <a:lnTo>
                  <a:pt x="410463" y="343026"/>
                </a:lnTo>
                <a:lnTo>
                  <a:pt x="417322" y="360679"/>
                </a:lnTo>
                <a:lnTo>
                  <a:pt x="423799" y="381507"/>
                </a:lnTo>
                <a:lnTo>
                  <a:pt x="430275" y="399923"/>
                </a:lnTo>
                <a:lnTo>
                  <a:pt x="438912" y="417194"/>
                </a:lnTo>
                <a:lnTo>
                  <a:pt x="453263" y="429767"/>
                </a:lnTo>
                <a:lnTo>
                  <a:pt x="472059" y="433069"/>
                </a:lnTo>
                <a:lnTo>
                  <a:pt x="488569" y="426974"/>
                </a:lnTo>
                <a:lnTo>
                  <a:pt x="502665" y="408558"/>
                </a:lnTo>
              </a:path>
              <a:path w="877570" h="737869">
                <a:moveTo>
                  <a:pt x="529971" y="134619"/>
                </a:moveTo>
                <a:lnTo>
                  <a:pt x="529971" y="134619"/>
                </a:lnTo>
                <a:lnTo>
                  <a:pt x="534288" y="142112"/>
                </a:lnTo>
                <a:lnTo>
                  <a:pt x="535686" y="158750"/>
                </a:lnTo>
                <a:lnTo>
                  <a:pt x="536448" y="181355"/>
                </a:lnTo>
                <a:lnTo>
                  <a:pt x="538607" y="208406"/>
                </a:lnTo>
                <a:lnTo>
                  <a:pt x="540765" y="232155"/>
                </a:lnTo>
                <a:lnTo>
                  <a:pt x="542925" y="258063"/>
                </a:lnTo>
                <a:lnTo>
                  <a:pt x="545464" y="285495"/>
                </a:lnTo>
                <a:lnTo>
                  <a:pt x="546481" y="312419"/>
                </a:lnTo>
                <a:lnTo>
                  <a:pt x="547624" y="339851"/>
                </a:lnTo>
                <a:lnTo>
                  <a:pt x="548639" y="367156"/>
                </a:lnTo>
                <a:lnTo>
                  <a:pt x="549783" y="389889"/>
                </a:lnTo>
                <a:lnTo>
                  <a:pt x="550545" y="409320"/>
                </a:lnTo>
                <a:lnTo>
                  <a:pt x="553085" y="429132"/>
                </a:lnTo>
                <a:lnTo>
                  <a:pt x="555244" y="447039"/>
                </a:lnTo>
                <a:lnTo>
                  <a:pt x="558419" y="465454"/>
                </a:lnTo>
                <a:lnTo>
                  <a:pt x="560577" y="486282"/>
                </a:lnTo>
                <a:lnTo>
                  <a:pt x="563118" y="505713"/>
                </a:lnTo>
                <a:lnTo>
                  <a:pt x="564134" y="524510"/>
                </a:lnTo>
                <a:lnTo>
                  <a:pt x="563118" y="537463"/>
                </a:lnTo>
              </a:path>
              <a:path w="877570" h="737869">
                <a:moveTo>
                  <a:pt x="725805" y="169163"/>
                </a:moveTo>
                <a:lnTo>
                  <a:pt x="726948" y="154431"/>
                </a:lnTo>
                <a:lnTo>
                  <a:pt x="727963" y="137794"/>
                </a:lnTo>
                <a:lnTo>
                  <a:pt x="726948" y="120523"/>
                </a:lnTo>
                <a:lnTo>
                  <a:pt x="724788" y="101853"/>
                </a:lnTo>
                <a:lnTo>
                  <a:pt x="717169" y="82423"/>
                </a:lnTo>
                <a:lnTo>
                  <a:pt x="706374" y="68325"/>
                </a:lnTo>
                <a:lnTo>
                  <a:pt x="668909" y="43179"/>
                </a:lnTo>
                <a:lnTo>
                  <a:pt x="629665" y="24764"/>
                </a:lnTo>
                <a:lnTo>
                  <a:pt x="593344" y="11811"/>
                </a:lnTo>
                <a:lnTo>
                  <a:pt x="573913" y="6476"/>
                </a:lnTo>
                <a:lnTo>
                  <a:pt x="547624" y="2158"/>
                </a:lnTo>
                <a:lnTo>
                  <a:pt x="518160" y="0"/>
                </a:lnTo>
                <a:lnTo>
                  <a:pt x="488569" y="0"/>
                </a:lnTo>
                <a:lnTo>
                  <a:pt x="435990" y="3175"/>
                </a:lnTo>
                <a:lnTo>
                  <a:pt x="378078" y="12953"/>
                </a:lnTo>
                <a:lnTo>
                  <a:pt x="326263" y="29463"/>
                </a:lnTo>
                <a:lnTo>
                  <a:pt x="283718" y="50673"/>
                </a:lnTo>
                <a:lnTo>
                  <a:pt x="235458" y="77724"/>
                </a:lnTo>
                <a:lnTo>
                  <a:pt x="193039" y="110489"/>
                </a:lnTo>
                <a:lnTo>
                  <a:pt x="167512" y="128904"/>
                </a:lnTo>
                <a:lnTo>
                  <a:pt x="128270" y="167386"/>
                </a:lnTo>
                <a:lnTo>
                  <a:pt x="93345" y="212725"/>
                </a:lnTo>
                <a:lnTo>
                  <a:pt x="63753" y="259206"/>
                </a:lnTo>
                <a:lnTo>
                  <a:pt x="50419" y="282193"/>
                </a:lnTo>
                <a:lnTo>
                  <a:pt x="28448" y="333375"/>
                </a:lnTo>
                <a:lnTo>
                  <a:pt x="14477" y="380111"/>
                </a:lnTo>
                <a:lnTo>
                  <a:pt x="2286" y="431926"/>
                </a:lnTo>
                <a:lnTo>
                  <a:pt x="0" y="455040"/>
                </a:lnTo>
                <a:lnTo>
                  <a:pt x="0" y="478789"/>
                </a:lnTo>
                <a:lnTo>
                  <a:pt x="5461" y="524510"/>
                </a:lnTo>
                <a:lnTo>
                  <a:pt x="16637" y="568070"/>
                </a:lnTo>
                <a:lnTo>
                  <a:pt x="36449" y="608329"/>
                </a:lnTo>
                <a:lnTo>
                  <a:pt x="61595" y="639317"/>
                </a:lnTo>
                <a:lnTo>
                  <a:pt x="96138" y="671067"/>
                </a:lnTo>
                <a:lnTo>
                  <a:pt x="119634" y="687196"/>
                </a:lnTo>
                <a:lnTo>
                  <a:pt x="145923" y="703452"/>
                </a:lnTo>
                <a:lnTo>
                  <a:pt x="171831" y="714501"/>
                </a:lnTo>
                <a:lnTo>
                  <a:pt x="203835" y="724280"/>
                </a:lnTo>
                <a:lnTo>
                  <a:pt x="237617" y="731901"/>
                </a:lnTo>
                <a:lnTo>
                  <a:pt x="269367" y="736473"/>
                </a:lnTo>
                <a:lnTo>
                  <a:pt x="305688" y="737615"/>
                </a:lnTo>
                <a:lnTo>
                  <a:pt x="341757" y="737615"/>
                </a:lnTo>
                <a:lnTo>
                  <a:pt x="403987" y="731901"/>
                </a:lnTo>
                <a:lnTo>
                  <a:pt x="455422" y="721105"/>
                </a:lnTo>
                <a:lnTo>
                  <a:pt x="506984" y="705612"/>
                </a:lnTo>
                <a:lnTo>
                  <a:pt x="557402" y="684021"/>
                </a:lnTo>
                <a:lnTo>
                  <a:pt x="605536" y="659129"/>
                </a:lnTo>
                <a:lnTo>
                  <a:pt x="648462" y="631825"/>
                </a:lnTo>
                <a:lnTo>
                  <a:pt x="689863" y="601471"/>
                </a:lnTo>
                <a:lnTo>
                  <a:pt x="727963" y="565912"/>
                </a:lnTo>
                <a:lnTo>
                  <a:pt x="762126" y="528827"/>
                </a:lnTo>
                <a:lnTo>
                  <a:pt x="791718" y="491743"/>
                </a:lnTo>
                <a:lnTo>
                  <a:pt x="805052" y="470153"/>
                </a:lnTo>
                <a:lnTo>
                  <a:pt x="816863" y="451357"/>
                </a:lnTo>
                <a:lnTo>
                  <a:pt x="840994" y="407162"/>
                </a:lnTo>
                <a:lnTo>
                  <a:pt x="861949" y="354964"/>
                </a:lnTo>
                <a:lnTo>
                  <a:pt x="872744" y="313943"/>
                </a:lnTo>
                <a:lnTo>
                  <a:pt x="874902" y="290829"/>
                </a:lnTo>
                <a:lnTo>
                  <a:pt x="877062" y="267080"/>
                </a:lnTo>
                <a:lnTo>
                  <a:pt x="877062" y="240791"/>
                </a:lnTo>
                <a:lnTo>
                  <a:pt x="874902" y="217042"/>
                </a:lnTo>
                <a:lnTo>
                  <a:pt x="870585" y="195452"/>
                </a:lnTo>
                <a:lnTo>
                  <a:pt x="864743" y="178180"/>
                </a:lnTo>
                <a:lnTo>
                  <a:pt x="856107" y="160527"/>
                </a:lnTo>
                <a:lnTo>
                  <a:pt x="844296" y="142112"/>
                </a:lnTo>
                <a:lnTo>
                  <a:pt x="828801" y="127000"/>
                </a:lnTo>
                <a:lnTo>
                  <a:pt x="812546" y="112649"/>
                </a:lnTo>
                <a:lnTo>
                  <a:pt x="797051" y="101091"/>
                </a:lnTo>
                <a:lnTo>
                  <a:pt x="780542" y="91058"/>
                </a:lnTo>
                <a:lnTo>
                  <a:pt x="762126" y="82423"/>
                </a:lnTo>
                <a:lnTo>
                  <a:pt x="762126" y="82423"/>
                </a:lnTo>
                <a:lnTo>
                  <a:pt x="694182" y="71246"/>
                </a:lnTo>
                <a:lnTo>
                  <a:pt x="694182" y="71246"/>
                </a:lnTo>
                <a:lnTo>
                  <a:pt x="635126" y="81279"/>
                </a:lnTo>
              </a:path>
              <a:path w="877570" h="737869">
                <a:moveTo>
                  <a:pt x="649477" y="147574"/>
                </a:moveTo>
                <a:lnTo>
                  <a:pt x="647319" y="1626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07763" y="137858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27526" y="1870709"/>
            <a:ext cx="1189355" cy="34925"/>
          </a:xfrm>
          <a:custGeom>
            <a:avLst/>
            <a:gdLst/>
            <a:ahLst/>
            <a:cxnLst/>
            <a:rect l="l" t="t" r="r" b="b"/>
            <a:pathLst>
              <a:path w="1189354" h="34925">
                <a:moveTo>
                  <a:pt x="0" y="34543"/>
                </a:moveTo>
                <a:lnTo>
                  <a:pt x="11937" y="34543"/>
                </a:lnTo>
                <a:lnTo>
                  <a:pt x="23749" y="33527"/>
                </a:lnTo>
                <a:lnTo>
                  <a:pt x="39243" y="32384"/>
                </a:lnTo>
                <a:lnTo>
                  <a:pt x="54737" y="31622"/>
                </a:lnTo>
                <a:lnTo>
                  <a:pt x="54737" y="31622"/>
                </a:lnTo>
                <a:lnTo>
                  <a:pt x="69850" y="30606"/>
                </a:lnTo>
                <a:lnTo>
                  <a:pt x="86487" y="29463"/>
                </a:lnTo>
                <a:lnTo>
                  <a:pt x="108331" y="27305"/>
                </a:lnTo>
                <a:lnTo>
                  <a:pt x="130301" y="26288"/>
                </a:lnTo>
                <a:lnTo>
                  <a:pt x="151257" y="26288"/>
                </a:lnTo>
                <a:lnTo>
                  <a:pt x="171703" y="26288"/>
                </a:lnTo>
                <a:lnTo>
                  <a:pt x="189357" y="24764"/>
                </a:lnTo>
                <a:lnTo>
                  <a:pt x="208787" y="22987"/>
                </a:lnTo>
                <a:lnTo>
                  <a:pt x="231139" y="21971"/>
                </a:lnTo>
                <a:lnTo>
                  <a:pt x="231139" y="21971"/>
                </a:lnTo>
                <a:lnTo>
                  <a:pt x="254888" y="22987"/>
                </a:lnTo>
                <a:lnTo>
                  <a:pt x="281177" y="23749"/>
                </a:lnTo>
                <a:lnTo>
                  <a:pt x="308483" y="23749"/>
                </a:lnTo>
                <a:lnTo>
                  <a:pt x="335152" y="23749"/>
                </a:lnTo>
                <a:lnTo>
                  <a:pt x="362585" y="23749"/>
                </a:lnTo>
                <a:lnTo>
                  <a:pt x="391033" y="23749"/>
                </a:lnTo>
                <a:lnTo>
                  <a:pt x="418338" y="23749"/>
                </a:lnTo>
                <a:lnTo>
                  <a:pt x="442087" y="22987"/>
                </a:lnTo>
                <a:lnTo>
                  <a:pt x="461899" y="23749"/>
                </a:lnTo>
                <a:lnTo>
                  <a:pt x="480568" y="24764"/>
                </a:lnTo>
                <a:lnTo>
                  <a:pt x="499363" y="23749"/>
                </a:lnTo>
                <a:lnTo>
                  <a:pt x="519175" y="23749"/>
                </a:lnTo>
                <a:lnTo>
                  <a:pt x="537463" y="24764"/>
                </a:lnTo>
                <a:lnTo>
                  <a:pt x="558419" y="24764"/>
                </a:lnTo>
                <a:lnTo>
                  <a:pt x="581025" y="24764"/>
                </a:lnTo>
                <a:lnTo>
                  <a:pt x="602361" y="23749"/>
                </a:lnTo>
                <a:lnTo>
                  <a:pt x="622046" y="22987"/>
                </a:lnTo>
                <a:lnTo>
                  <a:pt x="638301" y="22987"/>
                </a:lnTo>
                <a:lnTo>
                  <a:pt x="654558" y="24764"/>
                </a:lnTo>
                <a:lnTo>
                  <a:pt x="672084" y="26288"/>
                </a:lnTo>
                <a:lnTo>
                  <a:pt x="688721" y="27305"/>
                </a:lnTo>
                <a:lnTo>
                  <a:pt x="709168" y="27305"/>
                </a:lnTo>
                <a:lnTo>
                  <a:pt x="732663" y="27305"/>
                </a:lnTo>
                <a:lnTo>
                  <a:pt x="754252" y="27305"/>
                </a:lnTo>
                <a:lnTo>
                  <a:pt x="779399" y="27305"/>
                </a:lnTo>
                <a:lnTo>
                  <a:pt x="804672" y="27305"/>
                </a:lnTo>
                <a:lnTo>
                  <a:pt x="827659" y="27305"/>
                </a:lnTo>
                <a:lnTo>
                  <a:pt x="852804" y="27305"/>
                </a:lnTo>
                <a:lnTo>
                  <a:pt x="876935" y="27305"/>
                </a:lnTo>
                <a:lnTo>
                  <a:pt x="900049" y="27305"/>
                </a:lnTo>
                <a:lnTo>
                  <a:pt x="922654" y="27305"/>
                </a:lnTo>
                <a:lnTo>
                  <a:pt x="947165" y="27305"/>
                </a:lnTo>
                <a:lnTo>
                  <a:pt x="968756" y="27305"/>
                </a:lnTo>
                <a:lnTo>
                  <a:pt x="992124" y="27305"/>
                </a:lnTo>
                <a:lnTo>
                  <a:pt x="1014857" y="28447"/>
                </a:lnTo>
                <a:lnTo>
                  <a:pt x="1038987" y="27305"/>
                </a:lnTo>
                <a:lnTo>
                  <a:pt x="1061974" y="27305"/>
                </a:lnTo>
                <a:lnTo>
                  <a:pt x="1086103" y="27305"/>
                </a:lnTo>
                <a:lnTo>
                  <a:pt x="1112393" y="27305"/>
                </a:lnTo>
                <a:lnTo>
                  <a:pt x="1139825" y="27305"/>
                </a:lnTo>
                <a:lnTo>
                  <a:pt x="1165733" y="27305"/>
                </a:lnTo>
                <a:lnTo>
                  <a:pt x="1189101" y="26288"/>
                </a:lnTo>
              </a:path>
              <a:path w="1189354" h="34925">
                <a:moveTo>
                  <a:pt x="1186941" y="11175"/>
                </a:moveTo>
                <a:lnTo>
                  <a:pt x="1180084" y="5334"/>
                </a:lnTo>
                <a:lnTo>
                  <a:pt x="116573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6793738" y="1861184"/>
            <a:ext cx="658495" cy="32384"/>
            <a:chOff x="6793738" y="1861184"/>
            <a:chExt cx="658495" cy="32384"/>
          </a:xfrm>
        </p:grpSpPr>
        <p:sp>
          <p:nvSpPr>
            <p:cNvPr id="18" name="object 18"/>
            <p:cNvSpPr/>
            <p:nvPr/>
          </p:nvSpPr>
          <p:spPr>
            <a:xfrm>
              <a:off x="6803263" y="1870709"/>
              <a:ext cx="639445" cy="13335"/>
            </a:xfrm>
            <a:custGeom>
              <a:avLst/>
              <a:gdLst/>
              <a:ahLst/>
              <a:cxnLst/>
              <a:rect l="l" t="t" r="r" b="b"/>
              <a:pathLst>
                <a:path w="639445" h="13335">
                  <a:moveTo>
                    <a:pt x="0" y="5334"/>
                  </a:moveTo>
                  <a:lnTo>
                    <a:pt x="0" y="5334"/>
                  </a:lnTo>
                  <a:lnTo>
                    <a:pt x="13334" y="11175"/>
                  </a:lnTo>
                  <a:lnTo>
                    <a:pt x="27431" y="12191"/>
                  </a:lnTo>
                  <a:lnTo>
                    <a:pt x="48259" y="13335"/>
                  </a:lnTo>
                  <a:lnTo>
                    <a:pt x="70230" y="13335"/>
                  </a:lnTo>
                  <a:lnTo>
                    <a:pt x="90804" y="13335"/>
                  </a:lnTo>
                  <a:lnTo>
                    <a:pt x="109473" y="11175"/>
                  </a:lnTo>
                  <a:lnTo>
                    <a:pt x="125983" y="9651"/>
                  </a:lnTo>
                  <a:lnTo>
                    <a:pt x="144398" y="9651"/>
                  </a:lnTo>
                  <a:lnTo>
                    <a:pt x="164210" y="9016"/>
                  </a:lnTo>
                  <a:lnTo>
                    <a:pt x="184022" y="9016"/>
                  </a:lnTo>
                  <a:lnTo>
                    <a:pt x="207009" y="9016"/>
                  </a:lnTo>
                  <a:lnTo>
                    <a:pt x="232917" y="7492"/>
                  </a:lnTo>
                  <a:lnTo>
                    <a:pt x="255269" y="7492"/>
                  </a:lnTo>
                  <a:lnTo>
                    <a:pt x="279018" y="6476"/>
                  </a:lnTo>
                  <a:lnTo>
                    <a:pt x="306450" y="5334"/>
                  </a:lnTo>
                  <a:lnTo>
                    <a:pt x="331596" y="2539"/>
                  </a:lnTo>
                  <a:lnTo>
                    <a:pt x="357885" y="0"/>
                  </a:lnTo>
                  <a:lnTo>
                    <a:pt x="385190" y="0"/>
                  </a:lnTo>
                  <a:lnTo>
                    <a:pt x="409320" y="1015"/>
                  </a:lnTo>
                  <a:lnTo>
                    <a:pt x="436752" y="2539"/>
                  </a:lnTo>
                  <a:lnTo>
                    <a:pt x="465200" y="2539"/>
                  </a:lnTo>
                  <a:lnTo>
                    <a:pt x="491489" y="2539"/>
                  </a:lnTo>
                  <a:lnTo>
                    <a:pt x="518794" y="4699"/>
                  </a:lnTo>
                  <a:lnTo>
                    <a:pt x="544067" y="5334"/>
                  </a:lnTo>
                  <a:lnTo>
                    <a:pt x="565911" y="6476"/>
                  </a:lnTo>
                  <a:lnTo>
                    <a:pt x="586866" y="9016"/>
                  </a:lnTo>
                  <a:lnTo>
                    <a:pt x="607694" y="11175"/>
                  </a:lnTo>
                  <a:lnTo>
                    <a:pt x="626490" y="12191"/>
                  </a:lnTo>
                  <a:lnTo>
                    <a:pt x="639444" y="965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422896" y="187540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5545454" y="1855977"/>
            <a:ext cx="1072515" cy="414020"/>
          </a:xfrm>
          <a:custGeom>
            <a:avLst/>
            <a:gdLst/>
            <a:ahLst/>
            <a:cxnLst/>
            <a:rect l="l" t="t" r="r" b="b"/>
            <a:pathLst>
              <a:path w="1072515" h="414019">
                <a:moveTo>
                  <a:pt x="363220" y="28067"/>
                </a:moveTo>
                <a:lnTo>
                  <a:pt x="363220" y="28067"/>
                </a:lnTo>
                <a:lnTo>
                  <a:pt x="273558" y="4953"/>
                </a:lnTo>
                <a:lnTo>
                  <a:pt x="273558" y="4953"/>
                </a:lnTo>
                <a:lnTo>
                  <a:pt x="146558" y="26924"/>
                </a:lnTo>
                <a:lnTo>
                  <a:pt x="129286" y="35560"/>
                </a:lnTo>
                <a:lnTo>
                  <a:pt x="113792" y="43180"/>
                </a:lnTo>
                <a:lnTo>
                  <a:pt x="100837" y="50673"/>
                </a:lnTo>
                <a:lnTo>
                  <a:pt x="87503" y="59055"/>
                </a:lnTo>
                <a:lnTo>
                  <a:pt x="0" y="178943"/>
                </a:lnTo>
                <a:lnTo>
                  <a:pt x="0" y="178943"/>
                </a:lnTo>
                <a:lnTo>
                  <a:pt x="1143" y="201549"/>
                </a:lnTo>
                <a:lnTo>
                  <a:pt x="6477" y="222123"/>
                </a:lnTo>
                <a:lnTo>
                  <a:pt x="16256" y="242951"/>
                </a:lnTo>
                <a:lnTo>
                  <a:pt x="29591" y="261366"/>
                </a:lnTo>
                <a:lnTo>
                  <a:pt x="43561" y="276479"/>
                </a:lnTo>
                <a:lnTo>
                  <a:pt x="60833" y="290449"/>
                </a:lnTo>
                <a:lnTo>
                  <a:pt x="79629" y="303784"/>
                </a:lnTo>
                <a:lnTo>
                  <a:pt x="98298" y="316738"/>
                </a:lnTo>
                <a:lnTo>
                  <a:pt x="118110" y="327533"/>
                </a:lnTo>
                <a:lnTo>
                  <a:pt x="136779" y="335534"/>
                </a:lnTo>
                <a:lnTo>
                  <a:pt x="153035" y="342011"/>
                </a:lnTo>
                <a:lnTo>
                  <a:pt x="168529" y="347345"/>
                </a:lnTo>
                <a:lnTo>
                  <a:pt x="182499" y="351282"/>
                </a:lnTo>
                <a:lnTo>
                  <a:pt x="197993" y="355981"/>
                </a:lnTo>
                <a:lnTo>
                  <a:pt x="215646" y="360680"/>
                </a:lnTo>
                <a:lnTo>
                  <a:pt x="231902" y="365760"/>
                </a:lnTo>
                <a:lnTo>
                  <a:pt x="249555" y="368935"/>
                </a:lnTo>
                <a:lnTo>
                  <a:pt x="270383" y="371094"/>
                </a:lnTo>
                <a:lnTo>
                  <a:pt x="289814" y="375412"/>
                </a:lnTo>
                <a:lnTo>
                  <a:pt x="308483" y="380873"/>
                </a:lnTo>
                <a:lnTo>
                  <a:pt x="327279" y="386207"/>
                </a:lnTo>
                <a:lnTo>
                  <a:pt x="346710" y="389509"/>
                </a:lnTo>
                <a:lnTo>
                  <a:pt x="369062" y="393827"/>
                </a:lnTo>
                <a:lnTo>
                  <a:pt x="393827" y="397383"/>
                </a:lnTo>
                <a:lnTo>
                  <a:pt x="420116" y="400304"/>
                </a:lnTo>
                <a:lnTo>
                  <a:pt x="444627" y="403479"/>
                </a:lnTo>
                <a:lnTo>
                  <a:pt x="473075" y="407797"/>
                </a:lnTo>
                <a:lnTo>
                  <a:pt x="502158" y="411099"/>
                </a:lnTo>
                <a:lnTo>
                  <a:pt x="527812" y="412115"/>
                </a:lnTo>
                <a:lnTo>
                  <a:pt x="555117" y="413639"/>
                </a:lnTo>
                <a:lnTo>
                  <a:pt x="581025" y="412115"/>
                </a:lnTo>
                <a:lnTo>
                  <a:pt x="646938" y="412115"/>
                </a:lnTo>
                <a:lnTo>
                  <a:pt x="668909" y="412115"/>
                </a:lnTo>
                <a:lnTo>
                  <a:pt x="691515" y="411099"/>
                </a:lnTo>
                <a:lnTo>
                  <a:pt x="713867" y="411099"/>
                </a:lnTo>
                <a:lnTo>
                  <a:pt x="735457" y="409956"/>
                </a:lnTo>
                <a:lnTo>
                  <a:pt x="754253" y="409956"/>
                </a:lnTo>
                <a:lnTo>
                  <a:pt x="769747" y="407797"/>
                </a:lnTo>
                <a:lnTo>
                  <a:pt x="784860" y="403479"/>
                </a:lnTo>
                <a:lnTo>
                  <a:pt x="801370" y="399161"/>
                </a:lnTo>
                <a:lnTo>
                  <a:pt x="820801" y="394843"/>
                </a:lnTo>
                <a:lnTo>
                  <a:pt x="841756" y="389509"/>
                </a:lnTo>
                <a:lnTo>
                  <a:pt x="860425" y="383032"/>
                </a:lnTo>
                <a:lnTo>
                  <a:pt x="877697" y="377571"/>
                </a:lnTo>
                <a:lnTo>
                  <a:pt x="894207" y="373253"/>
                </a:lnTo>
                <a:lnTo>
                  <a:pt x="910844" y="367919"/>
                </a:lnTo>
                <a:lnTo>
                  <a:pt x="927354" y="360680"/>
                </a:lnTo>
                <a:lnTo>
                  <a:pt x="927354" y="360680"/>
                </a:lnTo>
                <a:lnTo>
                  <a:pt x="943610" y="351282"/>
                </a:lnTo>
                <a:lnTo>
                  <a:pt x="962278" y="342011"/>
                </a:lnTo>
                <a:lnTo>
                  <a:pt x="980694" y="329692"/>
                </a:lnTo>
                <a:lnTo>
                  <a:pt x="998347" y="317881"/>
                </a:lnTo>
                <a:lnTo>
                  <a:pt x="1015619" y="303784"/>
                </a:lnTo>
                <a:lnTo>
                  <a:pt x="1029208" y="290449"/>
                </a:lnTo>
                <a:lnTo>
                  <a:pt x="1029208" y="290449"/>
                </a:lnTo>
                <a:lnTo>
                  <a:pt x="1040002" y="276479"/>
                </a:lnTo>
                <a:lnTo>
                  <a:pt x="1049781" y="261366"/>
                </a:lnTo>
                <a:lnTo>
                  <a:pt x="1059434" y="245110"/>
                </a:lnTo>
                <a:lnTo>
                  <a:pt x="1067435" y="229616"/>
                </a:lnTo>
                <a:lnTo>
                  <a:pt x="1071752" y="213487"/>
                </a:lnTo>
                <a:lnTo>
                  <a:pt x="1072515" y="197612"/>
                </a:lnTo>
                <a:lnTo>
                  <a:pt x="1072515" y="197612"/>
                </a:lnTo>
                <a:lnTo>
                  <a:pt x="1018031" y="94234"/>
                </a:lnTo>
                <a:lnTo>
                  <a:pt x="1000505" y="82042"/>
                </a:lnTo>
                <a:lnTo>
                  <a:pt x="983234" y="72263"/>
                </a:lnTo>
                <a:lnTo>
                  <a:pt x="964438" y="63627"/>
                </a:lnTo>
                <a:lnTo>
                  <a:pt x="944626" y="56134"/>
                </a:lnTo>
                <a:lnTo>
                  <a:pt x="921639" y="47117"/>
                </a:lnTo>
                <a:lnTo>
                  <a:pt x="897509" y="39497"/>
                </a:lnTo>
                <a:lnTo>
                  <a:pt x="876554" y="34544"/>
                </a:lnTo>
                <a:lnTo>
                  <a:pt x="856107" y="28067"/>
                </a:lnTo>
                <a:lnTo>
                  <a:pt x="834136" y="22225"/>
                </a:lnTo>
                <a:lnTo>
                  <a:pt x="810006" y="18287"/>
                </a:lnTo>
                <a:lnTo>
                  <a:pt x="787019" y="14732"/>
                </a:lnTo>
                <a:lnTo>
                  <a:pt x="765048" y="11430"/>
                </a:lnTo>
                <a:lnTo>
                  <a:pt x="743458" y="7112"/>
                </a:lnTo>
                <a:lnTo>
                  <a:pt x="718947" y="2794"/>
                </a:lnTo>
                <a:lnTo>
                  <a:pt x="698373" y="1016"/>
                </a:lnTo>
                <a:lnTo>
                  <a:pt x="677545" y="0"/>
                </a:lnTo>
                <a:lnTo>
                  <a:pt x="653415" y="0"/>
                </a:lnTo>
                <a:lnTo>
                  <a:pt x="626110" y="0"/>
                </a:lnTo>
                <a:lnTo>
                  <a:pt x="601980" y="0"/>
                </a:lnTo>
                <a:lnTo>
                  <a:pt x="581025" y="0"/>
                </a:lnTo>
                <a:lnTo>
                  <a:pt x="561213" y="0"/>
                </a:lnTo>
                <a:lnTo>
                  <a:pt x="538607" y="0"/>
                </a:lnTo>
                <a:lnTo>
                  <a:pt x="515493" y="0"/>
                </a:lnTo>
                <a:lnTo>
                  <a:pt x="486029" y="1016"/>
                </a:lnTo>
                <a:lnTo>
                  <a:pt x="452120" y="1778"/>
                </a:lnTo>
                <a:lnTo>
                  <a:pt x="392811" y="4953"/>
                </a:lnTo>
                <a:lnTo>
                  <a:pt x="336931" y="13588"/>
                </a:lnTo>
                <a:lnTo>
                  <a:pt x="309625" y="20066"/>
                </a:lnTo>
                <a:lnTo>
                  <a:pt x="284353" y="25908"/>
                </a:lnTo>
                <a:lnTo>
                  <a:pt x="256032" y="3200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92373" y="2360675"/>
            <a:ext cx="1554480" cy="83185"/>
          </a:xfrm>
          <a:custGeom>
            <a:avLst/>
            <a:gdLst/>
            <a:ahLst/>
            <a:cxnLst/>
            <a:rect l="l" t="t" r="r" b="b"/>
            <a:pathLst>
              <a:path w="1554479" h="83185">
                <a:moveTo>
                  <a:pt x="0" y="0"/>
                </a:moveTo>
                <a:lnTo>
                  <a:pt x="0" y="0"/>
                </a:lnTo>
                <a:lnTo>
                  <a:pt x="6476" y="5334"/>
                </a:lnTo>
                <a:lnTo>
                  <a:pt x="16128" y="9652"/>
                </a:lnTo>
                <a:lnTo>
                  <a:pt x="32384" y="11811"/>
                </a:lnTo>
                <a:lnTo>
                  <a:pt x="48894" y="15112"/>
                </a:lnTo>
                <a:lnTo>
                  <a:pt x="67690" y="18287"/>
                </a:lnTo>
                <a:lnTo>
                  <a:pt x="91820" y="19431"/>
                </a:lnTo>
                <a:lnTo>
                  <a:pt x="116586" y="19431"/>
                </a:lnTo>
                <a:lnTo>
                  <a:pt x="142112" y="17272"/>
                </a:lnTo>
                <a:lnTo>
                  <a:pt x="162687" y="17272"/>
                </a:lnTo>
                <a:lnTo>
                  <a:pt x="179196" y="18287"/>
                </a:lnTo>
                <a:lnTo>
                  <a:pt x="196850" y="18287"/>
                </a:lnTo>
                <a:lnTo>
                  <a:pt x="214502" y="19431"/>
                </a:lnTo>
                <a:lnTo>
                  <a:pt x="233933" y="19431"/>
                </a:lnTo>
                <a:lnTo>
                  <a:pt x="258444" y="18287"/>
                </a:lnTo>
                <a:lnTo>
                  <a:pt x="286892" y="18287"/>
                </a:lnTo>
                <a:lnTo>
                  <a:pt x="311785" y="19431"/>
                </a:lnTo>
                <a:lnTo>
                  <a:pt x="332613" y="19431"/>
                </a:lnTo>
                <a:lnTo>
                  <a:pt x="353440" y="19431"/>
                </a:lnTo>
                <a:lnTo>
                  <a:pt x="375158" y="19431"/>
                </a:lnTo>
                <a:lnTo>
                  <a:pt x="395986" y="17272"/>
                </a:lnTo>
                <a:lnTo>
                  <a:pt x="422275" y="16129"/>
                </a:lnTo>
                <a:lnTo>
                  <a:pt x="451738" y="15112"/>
                </a:lnTo>
                <a:lnTo>
                  <a:pt x="481711" y="17272"/>
                </a:lnTo>
                <a:lnTo>
                  <a:pt x="513334" y="21590"/>
                </a:lnTo>
                <a:lnTo>
                  <a:pt x="544956" y="23749"/>
                </a:lnTo>
                <a:lnTo>
                  <a:pt x="573404" y="20447"/>
                </a:lnTo>
                <a:lnTo>
                  <a:pt x="596518" y="20447"/>
                </a:lnTo>
                <a:lnTo>
                  <a:pt x="619505" y="20447"/>
                </a:lnTo>
                <a:lnTo>
                  <a:pt x="642620" y="18287"/>
                </a:lnTo>
                <a:lnTo>
                  <a:pt x="667765" y="19431"/>
                </a:lnTo>
                <a:lnTo>
                  <a:pt x="697356" y="20447"/>
                </a:lnTo>
                <a:lnTo>
                  <a:pt x="731138" y="20447"/>
                </a:lnTo>
                <a:lnTo>
                  <a:pt x="762762" y="20447"/>
                </a:lnTo>
                <a:lnTo>
                  <a:pt x="788035" y="19431"/>
                </a:lnTo>
                <a:lnTo>
                  <a:pt x="812164" y="19431"/>
                </a:lnTo>
                <a:lnTo>
                  <a:pt x="837311" y="20447"/>
                </a:lnTo>
                <a:lnTo>
                  <a:pt x="864742" y="24765"/>
                </a:lnTo>
                <a:lnTo>
                  <a:pt x="889888" y="26924"/>
                </a:lnTo>
                <a:lnTo>
                  <a:pt x="915035" y="24765"/>
                </a:lnTo>
                <a:lnTo>
                  <a:pt x="942466" y="24765"/>
                </a:lnTo>
                <a:lnTo>
                  <a:pt x="969772" y="24765"/>
                </a:lnTo>
                <a:lnTo>
                  <a:pt x="996061" y="24765"/>
                </a:lnTo>
                <a:lnTo>
                  <a:pt x="1023492" y="25908"/>
                </a:lnTo>
                <a:lnTo>
                  <a:pt x="1052956" y="28067"/>
                </a:lnTo>
                <a:lnTo>
                  <a:pt x="1080389" y="30606"/>
                </a:lnTo>
                <a:lnTo>
                  <a:pt x="1106677" y="31242"/>
                </a:lnTo>
                <a:lnTo>
                  <a:pt x="1133983" y="33400"/>
                </a:lnTo>
                <a:lnTo>
                  <a:pt x="1163447" y="35560"/>
                </a:lnTo>
                <a:lnTo>
                  <a:pt x="1193038" y="38100"/>
                </a:lnTo>
                <a:lnTo>
                  <a:pt x="1220342" y="44577"/>
                </a:lnTo>
                <a:lnTo>
                  <a:pt x="1245615" y="51054"/>
                </a:lnTo>
                <a:lnTo>
                  <a:pt x="1274064" y="54356"/>
                </a:lnTo>
                <a:lnTo>
                  <a:pt x="1302512" y="54356"/>
                </a:lnTo>
                <a:lnTo>
                  <a:pt x="1329816" y="54356"/>
                </a:lnTo>
                <a:lnTo>
                  <a:pt x="1354327" y="56515"/>
                </a:lnTo>
                <a:lnTo>
                  <a:pt x="1379092" y="59690"/>
                </a:lnTo>
                <a:lnTo>
                  <a:pt x="1403223" y="61849"/>
                </a:lnTo>
                <a:lnTo>
                  <a:pt x="1420876" y="67310"/>
                </a:lnTo>
                <a:lnTo>
                  <a:pt x="1434973" y="74803"/>
                </a:lnTo>
                <a:lnTo>
                  <a:pt x="1450466" y="81661"/>
                </a:lnTo>
                <a:lnTo>
                  <a:pt x="1464817" y="82804"/>
                </a:lnTo>
                <a:lnTo>
                  <a:pt x="1478914" y="82804"/>
                </a:lnTo>
                <a:lnTo>
                  <a:pt x="1478914" y="82804"/>
                </a:lnTo>
                <a:lnTo>
                  <a:pt x="1494281" y="79121"/>
                </a:lnTo>
                <a:lnTo>
                  <a:pt x="1510538" y="73787"/>
                </a:lnTo>
                <a:lnTo>
                  <a:pt x="1524889" y="70485"/>
                </a:lnTo>
              </a:path>
              <a:path w="1554479" h="83185">
                <a:moveTo>
                  <a:pt x="1554479" y="43561"/>
                </a:moveTo>
                <a:lnTo>
                  <a:pt x="1543303" y="3556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657597" y="2092325"/>
            <a:ext cx="640080" cy="492125"/>
            <a:chOff x="4657597" y="2092325"/>
            <a:chExt cx="640080" cy="492125"/>
          </a:xfrm>
        </p:grpSpPr>
        <p:sp>
          <p:nvSpPr>
            <p:cNvPr id="23" name="object 23"/>
            <p:cNvSpPr/>
            <p:nvPr/>
          </p:nvSpPr>
          <p:spPr>
            <a:xfrm>
              <a:off x="4805298" y="2174875"/>
              <a:ext cx="25400" cy="228600"/>
            </a:xfrm>
            <a:custGeom>
              <a:avLst/>
              <a:gdLst/>
              <a:ahLst/>
              <a:cxnLst/>
              <a:rect l="l" t="t" r="r" b="b"/>
              <a:pathLst>
                <a:path w="25400" h="228600">
                  <a:moveTo>
                    <a:pt x="18414" y="70612"/>
                  </a:moveTo>
                  <a:lnTo>
                    <a:pt x="14350" y="88265"/>
                  </a:lnTo>
                  <a:lnTo>
                    <a:pt x="10795" y="106553"/>
                  </a:lnTo>
                  <a:lnTo>
                    <a:pt x="7620" y="124968"/>
                  </a:lnTo>
                  <a:lnTo>
                    <a:pt x="5461" y="144399"/>
                  </a:lnTo>
                  <a:lnTo>
                    <a:pt x="0" y="209550"/>
                  </a:lnTo>
                  <a:lnTo>
                    <a:pt x="0" y="228219"/>
                  </a:lnTo>
                </a:path>
                <a:path w="25400" h="228600">
                  <a:moveTo>
                    <a:pt x="1777" y="33528"/>
                  </a:moveTo>
                  <a:lnTo>
                    <a:pt x="1777" y="33528"/>
                  </a:lnTo>
                  <a:lnTo>
                    <a:pt x="5461" y="18415"/>
                  </a:lnTo>
                  <a:lnTo>
                    <a:pt x="11937" y="7619"/>
                  </a:lnTo>
                  <a:lnTo>
                    <a:pt x="2527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04104" y="2246756"/>
              <a:ext cx="244475" cy="15900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81853" y="2101850"/>
              <a:ext cx="22225" cy="384810"/>
            </a:xfrm>
            <a:custGeom>
              <a:avLst/>
              <a:gdLst/>
              <a:ahLst/>
              <a:cxnLst/>
              <a:rect l="l" t="t" r="r" b="b"/>
              <a:pathLst>
                <a:path w="22225" h="384810">
                  <a:moveTo>
                    <a:pt x="19812" y="13335"/>
                  </a:moveTo>
                  <a:lnTo>
                    <a:pt x="21971" y="0"/>
                  </a:lnTo>
                  <a:lnTo>
                    <a:pt x="21971" y="13335"/>
                  </a:lnTo>
                  <a:lnTo>
                    <a:pt x="21971" y="35941"/>
                  </a:lnTo>
                  <a:lnTo>
                    <a:pt x="20955" y="62992"/>
                  </a:lnTo>
                  <a:lnTo>
                    <a:pt x="19812" y="87122"/>
                  </a:lnTo>
                  <a:lnTo>
                    <a:pt x="17653" y="116586"/>
                  </a:lnTo>
                  <a:lnTo>
                    <a:pt x="15112" y="145796"/>
                  </a:lnTo>
                  <a:lnTo>
                    <a:pt x="12954" y="173862"/>
                  </a:lnTo>
                  <a:lnTo>
                    <a:pt x="11937" y="203326"/>
                  </a:lnTo>
                  <a:lnTo>
                    <a:pt x="10795" y="233553"/>
                  </a:lnTo>
                  <a:lnTo>
                    <a:pt x="8636" y="258825"/>
                  </a:lnTo>
                  <a:lnTo>
                    <a:pt x="6476" y="285750"/>
                  </a:lnTo>
                  <a:lnTo>
                    <a:pt x="4318" y="309880"/>
                  </a:lnTo>
                  <a:lnTo>
                    <a:pt x="2159" y="330454"/>
                  </a:lnTo>
                  <a:lnTo>
                    <a:pt x="1143" y="352044"/>
                  </a:lnTo>
                  <a:lnTo>
                    <a:pt x="1143" y="372618"/>
                  </a:lnTo>
                  <a:lnTo>
                    <a:pt x="0" y="38481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87441" y="2272664"/>
              <a:ext cx="110109" cy="13677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667122" y="2464688"/>
              <a:ext cx="599440" cy="109855"/>
            </a:xfrm>
            <a:custGeom>
              <a:avLst/>
              <a:gdLst/>
              <a:ahLst/>
              <a:cxnLst/>
              <a:rect l="l" t="t" r="r" b="b"/>
              <a:pathLst>
                <a:path w="599439" h="109855">
                  <a:moveTo>
                    <a:pt x="73405" y="4699"/>
                  </a:moveTo>
                  <a:lnTo>
                    <a:pt x="98551" y="4699"/>
                  </a:lnTo>
                  <a:lnTo>
                    <a:pt x="125984" y="3556"/>
                  </a:lnTo>
                  <a:lnTo>
                    <a:pt x="154431" y="2540"/>
                  </a:lnTo>
                  <a:lnTo>
                    <a:pt x="182879" y="1143"/>
                  </a:lnTo>
                  <a:lnTo>
                    <a:pt x="214502" y="0"/>
                  </a:lnTo>
                  <a:lnTo>
                    <a:pt x="248665" y="0"/>
                  </a:lnTo>
                  <a:lnTo>
                    <a:pt x="283590" y="0"/>
                  </a:lnTo>
                  <a:lnTo>
                    <a:pt x="316356" y="0"/>
                  </a:lnTo>
                  <a:lnTo>
                    <a:pt x="350647" y="1143"/>
                  </a:lnTo>
                  <a:lnTo>
                    <a:pt x="420369" y="5715"/>
                  </a:lnTo>
                  <a:lnTo>
                    <a:pt x="476250" y="9779"/>
                  </a:lnTo>
                  <a:lnTo>
                    <a:pt x="505078" y="13335"/>
                  </a:lnTo>
                  <a:lnTo>
                    <a:pt x="528827" y="14351"/>
                  </a:lnTo>
                  <a:lnTo>
                    <a:pt x="553974" y="16256"/>
                  </a:lnTo>
                  <a:lnTo>
                    <a:pt x="581405" y="18415"/>
                  </a:lnTo>
                  <a:lnTo>
                    <a:pt x="598931" y="19812"/>
                  </a:lnTo>
                </a:path>
                <a:path w="599439" h="109855">
                  <a:moveTo>
                    <a:pt x="0" y="67310"/>
                  </a:moveTo>
                  <a:lnTo>
                    <a:pt x="20827" y="69468"/>
                  </a:lnTo>
                  <a:lnTo>
                    <a:pt x="45974" y="69468"/>
                  </a:lnTo>
                  <a:lnTo>
                    <a:pt x="250825" y="69468"/>
                  </a:lnTo>
                  <a:lnTo>
                    <a:pt x="285750" y="72009"/>
                  </a:lnTo>
                  <a:lnTo>
                    <a:pt x="324992" y="75946"/>
                  </a:lnTo>
                  <a:lnTo>
                    <a:pt x="362457" y="81787"/>
                  </a:lnTo>
                  <a:lnTo>
                    <a:pt x="395604" y="87884"/>
                  </a:lnTo>
                  <a:lnTo>
                    <a:pt x="424688" y="92583"/>
                  </a:lnTo>
                  <a:lnTo>
                    <a:pt x="453136" y="97917"/>
                  </a:lnTo>
                  <a:lnTo>
                    <a:pt x="477647" y="104393"/>
                  </a:lnTo>
                  <a:lnTo>
                    <a:pt x="502538" y="109855"/>
                  </a:lnTo>
                </a:path>
                <a:path w="599439" h="109855">
                  <a:moveTo>
                    <a:pt x="558291" y="103378"/>
                  </a:moveTo>
                  <a:lnTo>
                    <a:pt x="541019" y="10985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948305" cy="616585"/>
            <a:chOff x="1213103" y="774134"/>
            <a:chExt cx="2948305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4959" y="792479"/>
              <a:ext cx="222275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49516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latin typeface="Arial"/>
                <a:cs typeface="Arial"/>
              </a:rPr>
              <a:t>Mouth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0" dirty="0">
                <a:latin typeface="Arial"/>
                <a:cs typeface="Arial"/>
              </a:rPr>
              <a:t>relatively </a:t>
            </a:r>
            <a:r>
              <a:rPr sz="1500" b="1" spc="-60" dirty="0">
                <a:latin typeface="Arial"/>
                <a:cs typeface="Arial"/>
              </a:rPr>
              <a:t>small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movable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lips</a:t>
            </a:r>
            <a:r>
              <a:rPr sz="1500" b="1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Arial"/>
                <a:cs typeface="Arial"/>
              </a:rPr>
              <a:t>Buccal </a:t>
            </a:r>
            <a:r>
              <a:rPr sz="1500" b="1" spc="-50" dirty="0">
                <a:latin typeface="Arial"/>
                <a:cs typeface="Arial"/>
              </a:rPr>
              <a:t>cavity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salivary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glands</a:t>
            </a:r>
            <a:r>
              <a:rPr sz="1500" b="1" spc="-3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Teeth </a:t>
            </a:r>
            <a:r>
              <a:rPr sz="1500" b="1" spc="-80" dirty="0">
                <a:latin typeface="Arial"/>
                <a:cs typeface="Arial"/>
              </a:rPr>
              <a:t>occur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30" dirty="0">
                <a:latin typeface="Arial"/>
                <a:cs typeface="Arial"/>
              </a:rPr>
              <a:t>both </a:t>
            </a:r>
            <a:r>
              <a:rPr sz="1500" b="1" spc="-25" dirty="0">
                <a:latin typeface="Arial"/>
                <a:cs typeface="Arial"/>
              </a:rPr>
              <a:t>the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jaws.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40" dirty="0">
                <a:latin typeface="Arial"/>
                <a:cs typeface="Arial"/>
              </a:rPr>
              <a:t>embedded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10" dirty="0">
                <a:latin typeface="Arial"/>
                <a:cs typeface="Arial"/>
              </a:rPr>
              <a:t>jaw </a:t>
            </a:r>
            <a:r>
              <a:rPr sz="1500" b="1" spc="-70" dirty="0">
                <a:latin typeface="Arial"/>
                <a:cs typeface="Arial"/>
              </a:rPr>
              <a:t>sockets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(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thecodont</a:t>
            </a:r>
            <a:r>
              <a:rPr sz="1500" b="1" spc="-20" dirty="0">
                <a:latin typeface="Arial"/>
                <a:cs typeface="Arial"/>
              </a:rPr>
              <a:t>)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882896" y="2932175"/>
            <a:ext cx="4145279" cy="21335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315967" y="1662175"/>
            <a:ext cx="1169035" cy="55880"/>
            <a:chOff x="4315967" y="1662175"/>
            <a:chExt cx="1169035" cy="55880"/>
          </a:xfrm>
        </p:grpSpPr>
        <p:sp>
          <p:nvSpPr>
            <p:cNvPr id="12" name="object 12"/>
            <p:cNvSpPr/>
            <p:nvPr/>
          </p:nvSpPr>
          <p:spPr>
            <a:xfrm>
              <a:off x="4325492" y="1671700"/>
              <a:ext cx="1142365" cy="31115"/>
            </a:xfrm>
            <a:custGeom>
              <a:avLst/>
              <a:gdLst/>
              <a:ahLst/>
              <a:cxnLst/>
              <a:rect l="l" t="t" r="r" b="b"/>
              <a:pathLst>
                <a:path w="1142364" h="31114">
                  <a:moveTo>
                    <a:pt x="65912" y="30607"/>
                  </a:moveTo>
                  <a:lnTo>
                    <a:pt x="50800" y="20955"/>
                  </a:lnTo>
                  <a:lnTo>
                    <a:pt x="0" y="0"/>
                  </a:lnTo>
                  <a:lnTo>
                    <a:pt x="15494" y="3556"/>
                  </a:lnTo>
                  <a:lnTo>
                    <a:pt x="33147" y="6858"/>
                  </a:lnTo>
                  <a:lnTo>
                    <a:pt x="53975" y="7620"/>
                  </a:lnTo>
                  <a:lnTo>
                    <a:pt x="79248" y="8636"/>
                  </a:lnTo>
                  <a:lnTo>
                    <a:pt x="104394" y="8636"/>
                  </a:lnTo>
                  <a:lnTo>
                    <a:pt x="129286" y="7620"/>
                  </a:lnTo>
                  <a:lnTo>
                    <a:pt x="155575" y="8636"/>
                  </a:lnTo>
                  <a:lnTo>
                    <a:pt x="183896" y="9778"/>
                  </a:lnTo>
                  <a:lnTo>
                    <a:pt x="209550" y="9778"/>
                  </a:lnTo>
                  <a:lnTo>
                    <a:pt x="233299" y="9778"/>
                  </a:lnTo>
                  <a:lnTo>
                    <a:pt x="256286" y="9778"/>
                  </a:lnTo>
                  <a:lnTo>
                    <a:pt x="283718" y="10795"/>
                  </a:lnTo>
                  <a:lnTo>
                    <a:pt x="314325" y="10795"/>
                  </a:lnTo>
                  <a:lnTo>
                    <a:pt x="343789" y="10795"/>
                  </a:lnTo>
                  <a:lnTo>
                    <a:pt x="370078" y="12192"/>
                  </a:lnTo>
                  <a:lnTo>
                    <a:pt x="390906" y="10795"/>
                  </a:lnTo>
                  <a:lnTo>
                    <a:pt x="410718" y="10795"/>
                  </a:lnTo>
                  <a:lnTo>
                    <a:pt x="430530" y="10795"/>
                  </a:lnTo>
                  <a:lnTo>
                    <a:pt x="451485" y="9778"/>
                  </a:lnTo>
                  <a:lnTo>
                    <a:pt x="475234" y="8636"/>
                  </a:lnTo>
                  <a:lnTo>
                    <a:pt x="502539" y="8636"/>
                  </a:lnTo>
                  <a:lnTo>
                    <a:pt x="528828" y="9778"/>
                  </a:lnTo>
                  <a:lnTo>
                    <a:pt x="553339" y="10795"/>
                  </a:lnTo>
                  <a:lnTo>
                    <a:pt x="573786" y="10795"/>
                  </a:lnTo>
                  <a:lnTo>
                    <a:pt x="594741" y="9778"/>
                  </a:lnTo>
                  <a:lnTo>
                    <a:pt x="616712" y="9778"/>
                  </a:lnTo>
                  <a:lnTo>
                    <a:pt x="637540" y="9778"/>
                  </a:lnTo>
                  <a:lnTo>
                    <a:pt x="658114" y="10795"/>
                  </a:lnTo>
                  <a:lnTo>
                    <a:pt x="682244" y="12192"/>
                  </a:lnTo>
                  <a:lnTo>
                    <a:pt x="706374" y="12192"/>
                  </a:lnTo>
                  <a:lnTo>
                    <a:pt x="737235" y="13335"/>
                  </a:lnTo>
                  <a:lnTo>
                    <a:pt x="768604" y="14350"/>
                  </a:lnTo>
                  <a:lnTo>
                    <a:pt x="797052" y="15494"/>
                  </a:lnTo>
                  <a:lnTo>
                    <a:pt x="826516" y="16256"/>
                  </a:lnTo>
                  <a:lnTo>
                    <a:pt x="856488" y="16256"/>
                  </a:lnTo>
                  <a:lnTo>
                    <a:pt x="882396" y="16256"/>
                  </a:lnTo>
                  <a:lnTo>
                    <a:pt x="909701" y="16256"/>
                  </a:lnTo>
                  <a:lnTo>
                    <a:pt x="938149" y="16256"/>
                  </a:lnTo>
                  <a:lnTo>
                    <a:pt x="960501" y="16256"/>
                  </a:lnTo>
                  <a:lnTo>
                    <a:pt x="982091" y="17272"/>
                  </a:lnTo>
                  <a:lnTo>
                    <a:pt x="1002919" y="18414"/>
                  </a:lnTo>
                  <a:lnTo>
                    <a:pt x="1022731" y="19812"/>
                  </a:lnTo>
                  <a:lnTo>
                    <a:pt x="1038987" y="20955"/>
                  </a:lnTo>
                  <a:lnTo>
                    <a:pt x="1055497" y="21971"/>
                  </a:lnTo>
                  <a:lnTo>
                    <a:pt x="1072134" y="20955"/>
                  </a:lnTo>
                  <a:lnTo>
                    <a:pt x="1089660" y="19812"/>
                  </a:lnTo>
                  <a:lnTo>
                    <a:pt x="1108456" y="18414"/>
                  </a:lnTo>
                  <a:lnTo>
                    <a:pt x="1123569" y="18414"/>
                  </a:lnTo>
                  <a:lnTo>
                    <a:pt x="1134364" y="18414"/>
                  </a:lnTo>
                  <a:lnTo>
                    <a:pt x="1141857" y="1625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85002" y="17084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053842" y="1888235"/>
            <a:ext cx="1311275" cy="55244"/>
            <a:chOff x="3053842" y="1888235"/>
            <a:chExt cx="1311275" cy="55244"/>
          </a:xfrm>
        </p:grpSpPr>
        <p:sp>
          <p:nvSpPr>
            <p:cNvPr id="15" name="object 15"/>
            <p:cNvSpPr/>
            <p:nvPr/>
          </p:nvSpPr>
          <p:spPr>
            <a:xfrm>
              <a:off x="3063367" y="1897760"/>
              <a:ext cx="1287780" cy="36195"/>
            </a:xfrm>
            <a:custGeom>
              <a:avLst/>
              <a:gdLst/>
              <a:ahLst/>
              <a:cxnLst/>
              <a:rect l="l" t="t" r="r" b="b"/>
              <a:pathLst>
                <a:path w="1287779" h="36194">
                  <a:moveTo>
                    <a:pt x="0" y="0"/>
                  </a:moveTo>
                  <a:lnTo>
                    <a:pt x="21970" y="5461"/>
                  </a:lnTo>
                  <a:lnTo>
                    <a:pt x="40639" y="9779"/>
                  </a:lnTo>
                  <a:lnTo>
                    <a:pt x="60451" y="11937"/>
                  </a:lnTo>
                  <a:lnTo>
                    <a:pt x="81025" y="11937"/>
                  </a:lnTo>
                  <a:lnTo>
                    <a:pt x="100710" y="10794"/>
                  </a:lnTo>
                  <a:lnTo>
                    <a:pt x="122681" y="11937"/>
                  </a:lnTo>
                  <a:lnTo>
                    <a:pt x="146431" y="11937"/>
                  </a:lnTo>
                  <a:lnTo>
                    <a:pt x="173100" y="12954"/>
                  </a:lnTo>
                  <a:lnTo>
                    <a:pt x="199390" y="14096"/>
                  </a:lnTo>
                  <a:lnTo>
                    <a:pt x="222122" y="14096"/>
                  </a:lnTo>
                  <a:lnTo>
                    <a:pt x="244347" y="14096"/>
                  </a:lnTo>
                  <a:lnTo>
                    <a:pt x="264921" y="11937"/>
                  </a:lnTo>
                  <a:lnTo>
                    <a:pt x="284733" y="10794"/>
                  </a:lnTo>
                  <a:lnTo>
                    <a:pt x="307720" y="9779"/>
                  </a:lnTo>
                  <a:lnTo>
                    <a:pt x="331850" y="8255"/>
                  </a:lnTo>
                  <a:lnTo>
                    <a:pt x="353441" y="8255"/>
                  </a:lnTo>
                  <a:lnTo>
                    <a:pt x="431545" y="8255"/>
                  </a:lnTo>
                  <a:lnTo>
                    <a:pt x="483743" y="8255"/>
                  </a:lnTo>
                  <a:lnTo>
                    <a:pt x="510031" y="9779"/>
                  </a:lnTo>
                  <a:lnTo>
                    <a:pt x="538480" y="9779"/>
                  </a:lnTo>
                  <a:lnTo>
                    <a:pt x="568452" y="9779"/>
                  </a:lnTo>
                  <a:lnTo>
                    <a:pt x="596899" y="10794"/>
                  </a:lnTo>
                  <a:lnTo>
                    <a:pt x="626363" y="10794"/>
                  </a:lnTo>
                  <a:lnTo>
                    <a:pt x="656970" y="10794"/>
                  </a:lnTo>
                  <a:lnTo>
                    <a:pt x="685419" y="10794"/>
                  </a:lnTo>
                  <a:lnTo>
                    <a:pt x="710565" y="10794"/>
                  </a:lnTo>
                  <a:lnTo>
                    <a:pt x="732155" y="11937"/>
                  </a:lnTo>
                  <a:lnTo>
                    <a:pt x="756666" y="11937"/>
                  </a:lnTo>
                  <a:lnTo>
                    <a:pt x="782955" y="11937"/>
                  </a:lnTo>
                  <a:lnTo>
                    <a:pt x="805687" y="11937"/>
                  </a:lnTo>
                  <a:lnTo>
                    <a:pt x="830071" y="10794"/>
                  </a:lnTo>
                  <a:lnTo>
                    <a:pt x="857504" y="8255"/>
                  </a:lnTo>
                  <a:lnTo>
                    <a:pt x="885952" y="7238"/>
                  </a:lnTo>
                  <a:lnTo>
                    <a:pt x="910717" y="8255"/>
                  </a:lnTo>
                  <a:lnTo>
                    <a:pt x="934846" y="10794"/>
                  </a:lnTo>
                  <a:lnTo>
                    <a:pt x="962279" y="14096"/>
                  </a:lnTo>
                  <a:lnTo>
                    <a:pt x="989583" y="16890"/>
                  </a:lnTo>
                  <a:lnTo>
                    <a:pt x="1015110" y="20574"/>
                  </a:lnTo>
                  <a:lnTo>
                    <a:pt x="1038859" y="23749"/>
                  </a:lnTo>
                  <a:lnTo>
                    <a:pt x="1064133" y="25907"/>
                  </a:lnTo>
                  <a:lnTo>
                    <a:pt x="1087120" y="28067"/>
                  </a:lnTo>
                  <a:lnTo>
                    <a:pt x="1106932" y="27050"/>
                  </a:lnTo>
                  <a:lnTo>
                    <a:pt x="1127886" y="27050"/>
                  </a:lnTo>
                  <a:lnTo>
                    <a:pt x="1151635" y="31368"/>
                  </a:lnTo>
                  <a:lnTo>
                    <a:pt x="1172845" y="34543"/>
                  </a:lnTo>
                  <a:lnTo>
                    <a:pt x="1194434" y="35687"/>
                  </a:lnTo>
                  <a:lnTo>
                    <a:pt x="1217421" y="34543"/>
                  </a:lnTo>
                  <a:lnTo>
                    <a:pt x="1241552" y="32385"/>
                  </a:lnTo>
                  <a:lnTo>
                    <a:pt x="1260983" y="29210"/>
                  </a:lnTo>
                  <a:lnTo>
                    <a:pt x="1276477" y="23749"/>
                  </a:lnTo>
                  <a:lnTo>
                    <a:pt x="1287653" y="1803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65117" y="191287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581150" y="2093975"/>
            <a:ext cx="2406650" cy="33020"/>
          </a:xfrm>
          <a:custGeom>
            <a:avLst/>
            <a:gdLst/>
            <a:ahLst/>
            <a:cxnLst/>
            <a:rect l="l" t="t" r="r" b="b"/>
            <a:pathLst>
              <a:path w="2406650" h="33019">
                <a:moveTo>
                  <a:pt x="-9525" y="16383"/>
                </a:moveTo>
                <a:lnTo>
                  <a:pt x="2415794" y="16383"/>
                </a:lnTo>
              </a:path>
            </a:pathLst>
          </a:custGeom>
          <a:ln w="5181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15967" y="1944750"/>
            <a:ext cx="107950" cy="192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75607" y="1962911"/>
            <a:ext cx="8890" cy="102235"/>
          </a:xfrm>
          <a:custGeom>
            <a:avLst/>
            <a:gdLst/>
            <a:ahLst/>
            <a:cxnLst/>
            <a:rect l="l" t="t" r="r" b="b"/>
            <a:pathLst>
              <a:path w="8889" h="102235">
                <a:moveTo>
                  <a:pt x="8635" y="29210"/>
                </a:moveTo>
                <a:lnTo>
                  <a:pt x="8635" y="43180"/>
                </a:lnTo>
                <a:lnTo>
                  <a:pt x="8635" y="43180"/>
                </a:lnTo>
                <a:lnTo>
                  <a:pt x="2539" y="102235"/>
                </a:lnTo>
              </a:path>
              <a:path w="8889" h="102235">
                <a:moveTo>
                  <a:pt x="0" y="9779"/>
                </a:moveTo>
                <a:lnTo>
                  <a:pt x="761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4553965" y="1813432"/>
            <a:ext cx="389255" cy="330835"/>
            <a:chOff x="4553965" y="1813432"/>
            <a:chExt cx="389255" cy="330835"/>
          </a:xfrm>
        </p:grpSpPr>
        <p:sp>
          <p:nvSpPr>
            <p:cNvPr id="21" name="object 21"/>
            <p:cNvSpPr/>
            <p:nvPr/>
          </p:nvSpPr>
          <p:spPr>
            <a:xfrm>
              <a:off x="4553965" y="1977135"/>
              <a:ext cx="191770" cy="15265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783454" y="1871471"/>
              <a:ext cx="15240" cy="262890"/>
            </a:xfrm>
            <a:custGeom>
              <a:avLst/>
              <a:gdLst/>
              <a:ahLst/>
              <a:cxnLst/>
              <a:rect l="l" t="t" r="r" b="b"/>
              <a:pathLst>
                <a:path w="15239" h="262889">
                  <a:moveTo>
                    <a:pt x="15112" y="12318"/>
                  </a:moveTo>
                  <a:lnTo>
                    <a:pt x="13970" y="0"/>
                  </a:lnTo>
                  <a:lnTo>
                    <a:pt x="5334" y="11175"/>
                  </a:lnTo>
                  <a:lnTo>
                    <a:pt x="2159" y="26288"/>
                  </a:lnTo>
                  <a:lnTo>
                    <a:pt x="1016" y="42163"/>
                  </a:lnTo>
                  <a:lnTo>
                    <a:pt x="0" y="60832"/>
                  </a:lnTo>
                  <a:lnTo>
                    <a:pt x="0" y="81406"/>
                  </a:lnTo>
                  <a:lnTo>
                    <a:pt x="2159" y="100075"/>
                  </a:lnTo>
                  <a:lnTo>
                    <a:pt x="2159" y="100075"/>
                  </a:lnTo>
                  <a:lnTo>
                    <a:pt x="5334" y="120650"/>
                  </a:lnTo>
                  <a:lnTo>
                    <a:pt x="8636" y="146938"/>
                  </a:lnTo>
                  <a:lnTo>
                    <a:pt x="10795" y="174244"/>
                  </a:lnTo>
                  <a:lnTo>
                    <a:pt x="11811" y="203453"/>
                  </a:lnTo>
                  <a:lnTo>
                    <a:pt x="11811" y="229362"/>
                  </a:lnTo>
                  <a:lnTo>
                    <a:pt x="11811" y="229362"/>
                  </a:lnTo>
                  <a:lnTo>
                    <a:pt x="4318" y="26288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787899" y="1979294"/>
              <a:ext cx="88137" cy="10807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841366" y="1822957"/>
              <a:ext cx="92710" cy="243840"/>
            </a:xfrm>
            <a:custGeom>
              <a:avLst/>
              <a:gdLst/>
              <a:ahLst/>
              <a:cxnLst/>
              <a:rect l="l" t="t" r="r" b="b"/>
              <a:pathLst>
                <a:path w="92710" h="243839">
                  <a:moveTo>
                    <a:pt x="20828" y="0"/>
                  </a:moveTo>
                  <a:lnTo>
                    <a:pt x="36322" y="1015"/>
                  </a:lnTo>
                  <a:lnTo>
                    <a:pt x="49275" y="4317"/>
                  </a:lnTo>
                  <a:lnTo>
                    <a:pt x="62611" y="11811"/>
                  </a:lnTo>
                  <a:lnTo>
                    <a:pt x="74549" y="22605"/>
                  </a:lnTo>
                  <a:lnTo>
                    <a:pt x="84200" y="41020"/>
                  </a:lnTo>
                  <a:lnTo>
                    <a:pt x="91059" y="62991"/>
                  </a:lnTo>
                  <a:lnTo>
                    <a:pt x="92202" y="86740"/>
                  </a:lnTo>
                  <a:lnTo>
                    <a:pt x="82042" y="128142"/>
                  </a:lnTo>
                  <a:lnTo>
                    <a:pt x="54737" y="171322"/>
                  </a:lnTo>
                  <a:lnTo>
                    <a:pt x="43942" y="187832"/>
                  </a:lnTo>
                  <a:lnTo>
                    <a:pt x="32766" y="200786"/>
                  </a:lnTo>
                  <a:lnTo>
                    <a:pt x="20828" y="213740"/>
                  </a:lnTo>
                  <a:lnTo>
                    <a:pt x="9779" y="227837"/>
                  </a:lnTo>
                  <a:lnTo>
                    <a:pt x="0" y="243331"/>
                  </a:lnTo>
                </a:path>
                <a:path w="92710" h="243839">
                  <a:moveTo>
                    <a:pt x="35306" y="238632"/>
                  </a:moveTo>
                  <a:lnTo>
                    <a:pt x="25146" y="239775"/>
                  </a:lnTo>
                  <a:lnTo>
                    <a:pt x="10795" y="24117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/>
          <p:nvPr/>
        </p:nvSpPr>
        <p:spPr>
          <a:xfrm>
            <a:off x="4671821" y="2330195"/>
            <a:ext cx="977900" cy="76200"/>
          </a:xfrm>
          <a:custGeom>
            <a:avLst/>
            <a:gdLst/>
            <a:ahLst/>
            <a:cxnLst/>
            <a:rect l="l" t="t" r="r" b="b"/>
            <a:pathLst>
              <a:path w="977900" h="76200">
                <a:moveTo>
                  <a:pt x="0" y="0"/>
                </a:moveTo>
                <a:lnTo>
                  <a:pt x="0" y="0"/>
                </a:lnTo>
                <a:lnTo>
                  <a:pt x="5333" y="3936"/>
                </a:lnTo>
                <a:lnTo>
                  <a:pt x="12953" y="11429"/>
                </a:lnTo>
                <a:lnTo>
                  <a:pt x="21589" y="22605"/>
                </a:lnTo>
                <a:lnTo>
                  <a:pt x="32765" y="33400"/>
                </a:lnTo>
                <a:lnTo>
                  <a:pt x="48260" y="44195"/>
                </a:lnTo>
                <a:lnTo>
                  <a:pt x="67690" y="54990"/>
                </a:lnTo>
                <a:lnTo>
                  <a:pt x="92837" y="61848"/>
                </a:lnTo>
                <a:lnTo>
                  <a:pt x="123443" y="62610"/>
                </a:lnTo>
                <a:lnTo>
                  <a:pt x="156210" y="61848"/>
                </a:lnTo>
                <a:lnTo>
                  <a:pt x="187198" y="58292"/>
                </a:lnTo>
                <a:lnTo>
                  <a:pt x="214502" y="54990"/>
                </a:lnTo>
                <a:lnTo>
                  <a:pt x="236092" y="49656"/>
                </a:lnTo>
                <a:lnTo>
                  <a:pt x="254888" y="45338"/>
                </a:lnTo>
                <a:lnTo>
                  <a:pt x="272541" y="41020"/>
                </a:lnTo>
                <a:lnTo>
                  <a:pt x="291211" y="35559"/>
                </a:lnTo>
                <a:lnTo>
                  <a:pt x="309625" y="31241"/>
                </a:lnTo>
                <a:lnTo>
                  <a:pt x="327278" y="26923"/>
                </a:lnTo>
                <a:lnTo>
                  <a:pt x="344804" y="23367"/>
                </a:lnTo>
                <a:lnTo>
                  <a:pt x="362457" y="21589"/>
                </a:lnTo>
                <a:lnTo>
                  <a:pt x="379729" y="20446"/>
                </a:lnTo>
                <a:lnTo>
                  <a:pt x="399541" y="21589"/>
                </a:lnTo>
                <a:lnTo>
                  <a:pt x="419353" y="25907"/>
                </a:lnTo>
                <a:lnTo>
                  <a:pt x="440943" y="31241"/>
                </a:lnTo>
                <a:lnTo>
                  <a:pt x="461899" y="36702"/>
                </a:lnTo>
                <a:lnTo>
                  <a:pt x="486028" y="41020"/>
                </a:lnTo>
                <a:lnTo>
                  <a:pt x="510158" y="44195"/>
                </a:lnTo>
                <a:lnTo>
                  <a:pt x="536066" y="46354"/>
                </a:lnTo>
                <a:lnTo>
                  <a:pt x="561593" y="45338"/>
                </a:lnTo>
                <a:lnTo>
                  <a:pt x="584580" y="44195"/>
                </a:lnTo>
                <a:lnTo>
                  <a:pt x="605536" y="41020"/>
                </a:lnTo>
                <a:lnTo>
                  <a:pt x="628141" y="37718"/>
                </a:lnTo>
                <a:lnTo>
                  <a:pt x="652272" y="34543"/>
                </a:lnTo>
                <a:lnTo>
                  <a:pt x="678561" y="31241"/>
                </a:lnTo>
                <a:lnTo>
                  <a:pt x="704850" y="29082"/>
                </a:lnTo>
                <a:lnTo>
                  <a:pt x="730123" y="29082"/>
                </a:lnTo>
                <a:lnTo>
                  <a:pt x="751966" y="32384"/>
                </a:lnTo>
                <a:lnTo>
                  <a:pt x="770763" y="37718"/>
                </a:lnTo>
                <a:lnTo>
                  <a:pt x="786891" y="44195"/>
                </a:lnTo>
                <a:lnTo>
                  <a:pt x="805688" y="52831"/>
                </a:lnTo>
                <a:lnTo>
                  <a:pt x="825500" y="62610"/>
                </a:lnTo>
                <a:lnTo>
                  <a:pt x="846327" y="69468"/>
                </a:lnTo>
                <a:lnTo>
                  <a:pt x="871219" y="73786"/>
                </a:lnTo>
                <a:lnTo>
                  <a:pt x="896365" y="75945"/>
                </a:lnTo>
                <a:lnTo>
                  <a:pt x="922654" y="75945"/>
                </a:lnTo>
                <a:lnTo>
                  <a:pt x="922654" y="75945"/>
                </a:lnTo>
                <a:lnTo>
                  <a:pt x="948181" y="74802"/>
                </a:lnTo>
                <a:lnTo>
                  <a:pt x="967613" y="71627"/>
                </a:lnTo>
                <a:lnTo>
                  <a:pt x="977391" y="63626"/>
                </a:lnTo>
                <a:lnTo>
                  <a:pt x="976629" y="518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33415" y="1913635"/>
            <a:ext cx="415290" cy="216535"/>
          </a:xfrm>
          <a:custGeom>
            <a:avLst/>
            <a:gdLst/>
            <a:ahLst/>
            <a:cxnLst/>
            <a:rect l="l" t="t" r="r" b="b"/>
            <a:pathLst>
              <a:path w="415289" h="216535">
                <a:moveTo>
                  <a:pt x="6476" y="216407"/>
                </a:moveTo>
                <a:lnTo>
                  <a:pt x="0" y="213106"/>
                </a:lnTo>
                <a:lnTo>
                  <a:pt x="3175" y="204469"/>
                </a:lnTo>
                <a:lnTo>
                  <a:pt x="15494" y="196976"/>
                </a:lnTo>
                <a:lnTo>
                  <a:pt x="29463" y="186055"/>
                </a:lnTo>
                <a:lnTo>
                  <a:pt x="47879" y="176402"/>
                </a:lnTo>
                <a:lnTo>
                  <a:pt x="68707" y="165226"/>
                </a:lnTo>
                <a:lnTo>
                  <a:pt x="90678" y="153415"/>
                </a:lnTo>
                <a:lnTo>
                  <a:pt x="114808" y="141858"/>
                </a:lnTo>
                <a:lnTo>
                  <a:pt x="171704" y="114426"/>
                </a:lnTo>
                <a:lnTo>
                  <a:pt x="223138" y="93599"/>
                </a:lnTo>
                <a:lnTo>
                  <a:pt x="245110" y="84962"/>
                </a:lnTo>
                <a:lnTo>
                  <a:pt x="268224" y="74168"/>
                </a:lnTo>
                <a:lnTo>
                  <a:pt x="293370" y="64388"/>
                </a:lnTo>
                <a:lnTo>
                  <a:pt x="317119" y="54356"/>
                </a:lnTo>
                <a:lnTo>
                  <a:pt x="339471" y="46100"/>
                </a:lnTo>
                <a:lnTo>
                  <a:pt x="358139" y="38100"/>
                </a:lnTo>
                <a:lnTo>
                  <a:pt x="372999" y="30606"/>
                </a:lnTo>
                <a:lnTo>
                  <a:pt x="379857" y="23368"/>
                </a:lnTo>
                <a:lnTo>
                  <a:pt x="283718" y="5714"/>
                </a:lnTo>
                <a:lnTo>
                  <a:pt x="303149" y="0"/>
                </a:lnTo>
                <a:lnTo>
                  <a:pt x="303149" y="0"/>
                </a:lnTo>
                <a:lnTo>
                  <a:pt x="329438" y="1015"/>
                </a:lnTo>
                <a:lnTo>
                  <a:pt x="358139" y="5714"/>
                </a:lnTo>
                <a:lnTo>
                  <a:pt x="383032" y="13335"/>
                </a:lnTo>
                <a:lnTo>
                  <a:pt x="402844" y="24130"/>
                </a:lnTo>
                <a:lnTo>
                  <a:pt x="412496" y="39243"/>
                </a:lnTo>
                <a:lnTo>
                  <a:pt x="415036" y="56895"/>
                </a:lnTo>
                <a:lnTo>
                  <a:pt x="408178" y="75183"/>
                </a:lnTo>
                <a:lnTo>
                  <a:pt x="398525" y="97155"/>
                </a:lnTo>
                <a:lnTo>
                  <a:pt x="386588" y="116586"/>
                </a:lnTo>
                <a:lnTo>
                  <a:pt x="372237" y="133857"/>
                </a:lnTo>
                <a:lnTo>
                  <a:pt x="358901" y="1479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772022" y="1796669"/>
            <a:ext cx="34290" cy="198120"/>
          </a:xfrm>
          <a:custGeom>
            <a:avLst/>
            <a:gdLst/>
            <a:ahLst/>
            <a:cxnLst/>
            <a:rect l="l" t="t" r="r" b="b"/>
            <a:pathLst>
              <a:path w="34289" h="198119">
                <a:moveTo>
                  <a:pt x="26288" y="73787"/>
                </a:moveTo>
                <a:lnTo>
                  <a:pt x="24129" y="83819"/>
                </a:lnTo>
                <a:lnTo>
                  <a:pt x="21843" y="98551"/>
                </a:lnTo>
                <a:lnTo>
                  <a:pt x="19685" y="116204"/>
                </a:lnTo>
                <a:lnTo>
                  <a:pt x="18668" y="134619"/>
                </a:lnTo>
                <a:lnTo>
                  <a:pt x="20447" y="157606"/>
                </a:lnTo>
                <a:lnTo>
                  <a:pt x="25146" y="179196"/>
                </a:lnTo>
                <a:lnTo>
                  <a:pt x="34162" y="197611"/>
                </a:lnTo>
              </a:path>
              <a:path w="34289" h="198119">
                <a:moveTo>
                  <a:pt x="2159" y="20827"/>
                </a:moveTo>
                <a:lnTo>
                  <a:pt x="0" y="11810"/>
                </a:lnTo>
                <a:lnTo>
                  <a:pt x="3175" y="5333"/>
                </a:lnTo>
                <a:lnTo>
                  <a:pt x="1320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5862192" y="1638426"/>
            <a:ext cx="343535" cy="461645"/>
            <a:chOff x="5862192" y="1638426"/>
            <a:chExt cx="343535" cy="461645"/>
          </a:xfrm>
        </p:grpSpPr>
        <p:sp>
          <p:nvSpPr>
            <p:cNvPr id="29" name="object 29"/>
            <p:cNvSpPr/>
            <p:nvPr/>
          </p:nvSpPr>
          <p:spPr>
            <a:xfrm>
              <a:off x="5862192" y="1835022"/>
              <a:ext cx="204089" cy="1316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74409" y="1647951"/>
              <a:ext cx="121285" cy="442595"/>
            </a:xfrm>
            <a:custGeom>
              <a:avLst/>
              <a:gdLst/>
              <a:ahLst/>
              <a:cxnLst/>
              <a:rect l="l" t="t" r="r" b="b"/>
              <a:pathLst>
                <a:path w="121285" h="442594">
                  <a:moveTo>
                    <a:pt x="15112" y="68072"/>
                  </a:moveTo>
                  <a:lnTo>
                    <a:pt x="10794" y="51816"/>
                  </a:lnTo>
                  <a:lnTo>
                    <a:pt x="0" y="0"/>
                  </a:lnTo>
                  <a:lnTo>
                    <a:pt x="2159" y="21589"/>
                  </a:lnTo>
                  <a:lnTo>
                    <a:pt x="4952" y="46862"/>
                  </a:lnTo>
                  <a:lnTo>
                    <a:pt x="8636" y="72771"/>
                  </a:lnTo>
                  <a:lnTo>
                    <a:pt x="10794" y="95376"/>
                  </a:lnTo>
                  <a:lnTo>
                    <a:pt x="13969" y="116967"/>
                  </a:lnTo>
                  <a:lnTo>
                    <a:pt x="16128" y="141097"/>
                  </a:lnTo>
                  <a:lnTo>
                    <a:pt x="18287" y="163830"/>
                  </a:lnTo>
                  <a:lnTo>
                    <a:pt x="19430" y="186817"/>
                  </a:lnTo>
                  <a:lnTo>
                    <a:pt x="20447" y="209931"/>
                  </a:lnTo>
                  <a:lnTo>
                    <a:pt x="22605" y="234696"/>
                  </a:lnTo>
                  <a:lnTo>
                    <a:pt x="25907" y="260604"/>
                  </a:lnTo>
                  <a:lnTo>
                    <a:pt x="29463" y="284353"/>
                  </a:lnTo>
                  <a:lnTo>
                    <a:pt x="31241" y="309245"/>
                  </a:lnTo>
                  <a:lnTo>
                    <a:pt x="32385" y="334391"/>
                  </a:lnTo>
                  <a:lnTo>
                    <a:pt x="34543" y="358140"/>
                  </a:lnTo>
                  <a:lnTo>
                    <a:pt x="37084" y="383413"/>
                  </a:lnTo>
                  <a:lnTo>
                    <a:pt x="38100" y="409321"/>
                  </a:lnTo>
                  <a:lnTo>
                    <a:pt x="39242" y="429895"/>
                  </a:lnTo>
                  <a:lnTo>
                    <a:pt x="39242" y="442087"/>
                  </a:lnTo>
                </a:path>
                <a:path w="121285" h="442594">
                  <a:moveTo>
                    <a:pt x="25907" y="255905"/>
                  </a:moveTo>
                  <a:lnTo>
                    <a:pt x="27304" y="238633"/>
                  </a:lnTo>
                  <a:lnTo>
                    <a:pt x="29463" y="222504"/>
                  </a:lnTo>
                  <a:lnTo>
                    <a:pt x="33400" y="206248"/>
                  </a:lnTo>
                  <a:lnTo>
                    <a:pt x="43561" y="195452"/>
                  </a:lnTo>
                  <a:lnTo>
                    <a:pt x="59689" y="192277"/>
                  </a:lnTo>
                  <a:lnTo>
                    <a:pt x="78486" y="196596"/>
                  </a:lnTo>
                  <a:lnTo>
                    <a:pt x="96138" y="205232"/>
                  </a:lnTo>
                  <a:lnTo>
                    <a:pt x="111505" y="217424"/>
                  </a:lnTo>
                  <a:lnTo>
                    <a:pt x="120141" y="233299"/>
                  </a:lnTo>
                  <a:lnTo>
                    <a:pt x="121285" y="254127"/>
                  </a:lnTo>
                  <a:lnTo>
                    <a:pt x="114807" y="274701"/>
                  </a:lnTo>
                  <a:lnTo>
                    <a:pt x="100456" y="291973"/>
                  </a:lnTo>
                  <a:lnTo>
                    <a:pt x="85216" y="304927"/>
                  </a:lnTo>
                  <a:lnTo>
                    <a:pt x="69850" y="313944"/>
                  </a:lnTo>
                  <a:lnTo>
                    <a:pt x="51053" y="320040"/>
                  </a:lnTo>
                  <a:lnTo>
                    <a:pt x="31241" y="322580"/>
                  </a:lnTo>
                </a:path>
                <a:path w="121285" h="442594">
                  <a:moveTo>
                    <a:pt x="43561" y="277876"/>
                  </a:moveTo>
                  <a:lnTo>
                    <a:pt x="32385" y="28003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948305" cy="616585"/>
            <a:chOff x="1213103" y="774134"/>
            <a:chExt cx="2948305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4959" y="792479"/>
              <a:ext cx="222275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968875" cy="2414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Dentition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diphyodont </a:t>
            </a:r>
            <a:r>
              <a:rPr sz="1500" b="1" spc="-55" dirty="0">
                <a:latin typeface="Arial"/>
                <a:cs typeface="Arial"/>
              </a:rPr>
              <a:t>i.e, </a:t>
            </a:r>
            <a:r>
              <a:rPr sz="1500" b="1" spc="25" dirty="0">
                <a:latin typeface="Arial"/>
                <a:cs typeface="Arial"/>
              </a:rPr>
              <a:t>two </a:t>
            </a:r>
            <a:r>
              <a:rPr sz="1500" b="1" spc="-60" dirty="0">
                <a:latin typeface="Arial"/>
                <a:cs typeface="Arial"/>
              </a:rPr>
              <a:t>sets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15" dirty="0">
                <a:latin typeface="Arial"/>
                <a:cs typeface="Arial"/>
              </a:rPr>
              <a:t>teeth</a:t>
            </a:r>
            <a:r>
              <a:rPr sz="1500" b="1" spc="-1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develop.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0" dirty="0">
                <a:latin typeface="Arial"/>
                <a:cs typeface="Arial"/>
              </a:rPr>
              <a:t>Temporary </a:t>
            </a:r>
            <a:r>
              <a:rPr sz="1500" b="1" spc="-45" dirty="0">
                <a:latin typeface="Arial"/>
                <a:cs typeface="Arial"/>
              </a:rPr>
              <a:t>or </a:t>
            </a:r>
            <a:r>
              <a:rPr sz="1500" b="1" spc="-55" dirty="0">
                <a:latin typeface="Arial"/>
                <a:cs typeface="Arial"/>
              </a:rPr>
              <a:t>milk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teeth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latin typeface="Arial"/>
                <a:cs typeface="Arial"/>
              </a:rPr>
              <a:t>Permanent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teeth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Arial"/>
                <a:cs typeface="Arial"/>
              </a:rPr>
              <a:t>Teeth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heterodont </a:t>
            </a:r>
            <a:r>
              <a:rPr sz="1500" b="1" spc="-55" dirty="0">
                <a:latin typeface="Arial"/>
                <a:cs typeface="Arial"/>
              </a:rPr>
              <a:t>i.e, </a:t>
            </a:r>
            <a:r>
              <a:rPr sz="1500" b="1" spc="-50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25" dirty="0">
                <a:latin typeface="Arial"/>
                <a:cs typeface="Arial"/>
              </a:rPr>
              <a:t>of </a:t>
            </a:r>
            <a:r>
              <a:rPr sz="1500" b="1" spc="-35" dirty="0">
                <a:latin typeface="Arial"/>
                <a:cs typeface="Arial"/>
              </a:rPr>
              <a:t>four</a:t>
            </a:r>
            <a:r>
              <a:rPr sz="1500" b="1" spc="-10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types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Incisors </a:t>
            </a:r>
            <a:r>
              <a:rPr sz="1500" b="1" spc="-35" dirty="0">
                <a:latin typeface="Arial"/>
                <a:cs typeface="Arial"/>
              </a:rPr>
              <a:t>(cutting and</a:t>
            </a:r>
            <a:r>
              <a:rPr sz="1500" b="1" spc="-105" dirty="0">
                <a:latin typeface="Arial"/>
                <a:cs typeface="Arial"/>
              </a:rPr>
              <a:t> </a:t>
            </a:r>
            <a:r>
              <a:rPr sz="1500" b="1" spc="-30" dirty="0">
                <a:latin typeface="Arial"/>
                <a:cs typeface="Arial"/>
              </a:rPr>
              <a:t>biting)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Canines </a:t>
            </a:r>
            <a:r>
              <a:rPr sz="1500" b="1" spc="-45" dirty="0">
                <a:latin typeface="Arial"/>
                <a:cs typeface="Arial"/>
              </a:rPr>
              <a:t>(piercing, </a:t>
            </a:r>
            <a:r>
              <a:rPr sz="1500" b="1" spc="-35" dirty="0">
                <a:latin typeface="Arial"/>
                <a:cs typeface="Arial"/>
              </a:rPr>
              <a:t>offense </a:t>
            </a:r>
            <a:r>
              <a:rPr sz="1500" b="1" spc="-30" dirty="0">
                <a:latin typeface="Arial"/>
                <a:cs typeface="Arial"/>
              </a:rPr>
              <a:t>and</a:t>
            </a:r>
            <a:r>
              <a:rPr sz="1500" b="1" spc="-9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defense)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Premolars </a:t>
            </a:r>
            <a:r>
              <a:rPr sz="1500" b="1" spc="-60" dirty="0">
                <a:latin typeface="Arial"/>
                <a:cs typeface="Arial"/>
              </a:rPr>
              <a:t>(crushing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-45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grinding)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Molars </a:t>
            </a:r>
            <a:r>
              <a:rPr sz="1500" b="1" spc="-60" dirty="0">
                <a:latin typeface="Arial"/>
                <a:cs typeface="Arial"/>
              </a:rPr>
              <a:t>(crushing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grinding)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977384" y="3005326"/>
            <a:ext cx="4090416" cy="20634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11222" y="2292857"/>
            <a:ext cx="1065530" cy="62230"/>
          </a:xfrm>
          <a:custGeom>
            <a:avLst/>
            <a:gdLst/>
            <a:ahLst/>
            <a:cxnLst/>
            <a:rect l="l" t="t" r="r" b="b"/>
            <a:pathLst>
              <a:path w="1065529" h="62230">
                <a:moveTo>
                  <a:pt x="0" y="0"/>
                </a:moveTo>
                <a:lnTo>
                  <a:pt x="0" y="0"/>
                </a:lnTo>
                <a:lnTo>
                  <a:pt x="15112" y="2159"/>
                </a:lnTo>
                <a:lnTo>
                  <a:pt x="26288" y="6096"/>
                </a:lnTo>
                <a:lnTo>
                  <a:pt x="38100" y="12954"/>
                </a:lnTo>
                <a:lnTo>
                  <a:pt x="52577" y="20574"/>
                </a:lnTo>
                <a:lnTo>
                  <a:pt x="66547" y="28067"/>
                </a:lnTo>
                <a:lnTo>
                  <a:pt x="82041" y="35687"/>
                </a:lnTo>
                <a:lnTo>
                  <a:pt x="98551" y="43561"/>
                </a:lnTo>
                <a:lnTo>
                  <a:pt x="116966" y="49657"/>
                </a:lnTo>
                <a:lnTo>
                  <a:pt x="134619" y="55499"/>
                </a:lnTo>
                <a:lnTo>
                  <a:pt x="152907" y="59436"/>
                </a:lnTo>
                <a:lnTo>
                  <a:pt x="171703" y="60833"/>
                </a:lnTo>
                <a:lnTo>
                  <a:pt x="187832" y="58293"/>
                </a:lnTo>
                <a:lnTo>
                  <a:pt x="206628" y="54356"/>
                </a:lnTo>
                <a:lnTo>
                  <a:pt x="224281" y="47498"/>
                </a:lnTo>
                <a:lnTo>
                  <a:pt x="242569" y="40005"/>
                </a:lnTo>
                <a:lnTo>
                  <a:pt x="261365" y="34925"/>
                </a:lnTo>
                <a:lnTo>
                  <a:pt x="280034" y="29210"/>
                </a:lnTo>
                <a:lnTo>
                  <a:pt x="297688" y="27051"/>
                </a:lnTo>
                <a:lnTo>
                  <a:pt x="313944" y="25908"/>
                </a:lnTo>
                <a:lnTo>
                  <a:pt x="331469" y="25908"/>
                </a:lnTo>
                <a:lnTo>
                  <a:pt x="350265" y="27051"/>
                </a:lnTo>
                <a:lnTo>
                  <a:pt x="370713" y="27051"/>
                </a:lnTo>
                <a:lnTo>
                  <a:pt x="391667" y="29210"/>
                </a:lnTo>
                <a:lnTo>
                  <a:pt x="410336" y="32385"/>
                </a:lnTo>
                <a:lnTo>
                  <a:pt x="427608" y="36703"/>
                </a:lnTo>
                <a:lnTo>
                  <a:pt x="445261" y="41021"/>
                </a:lnTo>
                <a:lnTo>
                  <a:pt x="462914" y="46482"/>
                </a:lnTo>
                <a:lnTo>
                  <a:pt x="482726" y="52197"/>
                </a:lnTo>
                <a:lnTo>
                  <a:pt x="499236" y="57658"/>
                </a:lnTo>
                <a:lnTo>
                  <a:pt x="515492" y="61976"/>
                </a:lnTo>
                <a:lnTo>
                  <a:pt x="532764" y="61976"/>
                </a:lnTo>
                <a:lnTo>
                  <a:pt x="551433" y="58293"/>
                </a:lnTo>
                <a:lnTo>
                  <a:pt x="570229" y="54356"/>
                </a:lnTo>
                <a:lnTo>
                  <a:pt x="587501" y="47498"/>
                </a:lnTo>
                <a:lnTo>
                  <a:pt x="602995" y="41021"/>
                </a:lnTo>
                <a:lnTo>
                  <a:pt x="618489" y="35687"/>
                </a:lnTo>
                <a:lnTo>
                  <a:pt x="634619" y="30226"/>
                </a:lnTo>
                <a:lnTo>
                  <a:pt x="651255" y="27051"/>
                </a:lnTo>
                <a:lnTo>
                  <a:pt x="672083" y="24892"/>
                </a:lnTo>
                <a:lnTo>
                  <a:pt x="692911" y="22733"/>
                </a:lnTo>
                <a:lnTo>
                  <a:pt x="712723" y="22733"/>
                </a:lnTo>
                <a:lnTo>
                  <a:pt x="712723" y="22733"/>
                </a:lnTo>
                <a:lnTo>
                  <a:pt x="729995" y="24892"/>
                </a:lnTo>
                <a:lnTo>
                  <a:pt x="746632" y="28067"/>
                </a:lnTo>
                <a:lnTo>
                  <a:pt x="764920" y="32385"/>
                </a:lnTo>
                <a:lnTo>
                  <a:pt x="783716" y="37846"/>
                </a:lnTo>
                <a:lnTo>
                  <a:pt x="802385" y="42164"/>
                </a:lnTo>
                <a:lnTo>
                  <a:pt x="823340" y="44323"/>
                </a:lnTo>
                <a:lnTo>
                  <a:pt x="845947" y="43561"/>
                </a:lnTo>
                <a:lnTo>
                  <a:pt x="869314" y="40005"/>
                </a:lnTo>
                <a:lnTo>
                  <a:pt x="889888" y="35687"/>
                </a:lnTo>
                <a:lnTo>
                  <a:pt x="910716" y="30226"/>
                </a:lnTo>
                <a:lnTo>
                  <a:pt x="929131" y="27051"/>
                </a:lnTo>
                <a:lnTo>
                  <a:pt x="947801" y="25908"/>
                </a:lnTo>
                <a:lnTo>
                  <a:pt x="967613" y="24892"/>
                </a:lnTo>
                <a:lnTo>
                  <a:pt x="986027" y="24892"/>
                </a:lnTo>
                <a:lnTo>
                  <a:pt x="1004697" y="24892"/>
                </a:lnTo>
                <a:lnTo>
                  <a:pt x="1023492" y="25908"/>
                </a:lnTo>
                <a:lnTo>
                  <a:pt x="1038987" y="27051"/>
                </a:lnTo>
                <a:lnTo>
                  <a:pt x="1052956" y="30226"/>
                </a:lnTo>
                <a:lnTo>
                  <a:pt x="1065149" y="378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18383" y="2538094"/>
            <a:ext cx="1487170" cy="51435"/>
          </a:xfrm>
          <a:custGeom>
            <a:avLst/>
            <a:gdLst/>
            <a:ahLst/>
            <a:cxnLst/>
            <a:rect l="l" t="t" r="r" b="b"/>
            <a:pathLst>
              <a:path w="1487170" h="51435">
                <a:moveTo>
                  <a:pt x="0" y="0"/>
                </a:moveTo>
                <a:lnTo>
                  <a:pt x="21590" y="0"/>
                </a:lnTo>
                <a:lnTo>
                  <a:pt x="21590" y="0"/>
                </a:lnTo>
                <a:lnTo>
                  <a:pt x="39243" y="2159"/>
                </a:lnTo>
                <a:lnTo>
                  <a:pt x="59055" y="7874"/>
                </a:lnTo>
                <a:lnTo>
                  <a:pt x="78486" y="16510"/>
                </a:lnTo>
                <a:lnTo>
                  <a:pt x="93980" y="26289"/>
                </a:lnTo>
                <a:lnTo>
                  <a:pt x="108331" y="34925"/>
                </a:lnTo>
                <a:lnTo>
                  <a:pt x="122428" y="42418"/>
                </a:lnTo>
                <a:lnTo>
                  <a:pt x="136779" y="49276"/>
                </a:lnTo>
                <a:lnTo>
                  <a:pt x="154432" y="51435"/>
                </a:lnTo>
                <a:lnTo>
                  <a:pt x="175260" y="50418"/>
                </a:lnTo>
                <a:lnTo>
                  <a:pt x="193675" y="45720"/>
                </a:lnTo>
                <a:lnTo>
                  <a:pt x="211328" y="40259"/>
                </a:lnTo>
                <a:lnTo>
                  <a:pt x="227457" y="33781"/>
                </a:lnTo>
                <a:lnTo>
                  <a:pt x="244094" y="27305"/>
                </a:lnTo>
                <a:lnTo>
                  <a:pt x="258445" y="21971"/>
                </a:lnTo>
                <a:lnTo>
                  <a:pt x="273558" y="17653"/>
                </a:lnTo>
                <a:lnTo>
                  <a:pt x="287909" y="14351"/>
                </a:lnTo>
                <a:lnTo>
                  <a:pt x="303403" y="12192"/>
                </a:lnTo>
                <a:lnTo>
                  <a:pt x="319659" y="12192"/>
                </a:lnTo>
                <a:lnTo>
                  <a:pt x="336931" y="12192"/>
                </a:lnTo>
                <a:lnTo>
                  <a:pt x="336931" y="12192"/>
                </a:lnTo>
                <a:lnTo>
                  <a:pt x="355600" y="14351"/>
                </a:lnTo>
                <a:lnTo>
                  <a:pt x="377571" y="17653"/>
                </a:lnTo>
                <a:lnTo>
                  <a:pt x="399542" y="21971"/>
                </a:lnTo>
                <a:lnTo>
                  <a:pt x="420116" y="26289"/>
                </a:lnTo>
                <a:lnTo>
                  <a:pt x="439928" y="31623"/>
                </a:lnTo>
                <a:lnTo>
                  <a:pt x="459740" y="35941"/>
                </a:lnTo>
                <a:lnTo>
                  <a:pt x="479425" y="40259"/>
                </a:lnTo>
                <a:lnTo>
                  <a:pt x="498220" y="43561"/>
                </a:lnTo>
                <a:lnTo>
                  <a:pt x="516890" y="46736"/>
                </a:lnTo>
                <a:lnTo>
                  <a:pt x="534162" y="49276"/>
                </a:lnTo>
                <a:lnTo>
                  <a:pt x="552957" y="51435"/>
                </a:lnTo>
                <a:lnTo>
                  <a:pt x="569087" y="50418"/>
                </a:lnTo>
                <a:lnTo>
                  <a:pt x="585724" y="46736"/>
                </a:lnTo>
                <a:lnTo>
                  <a:pt x="585724" y="46736"/>
                </a:lnTo>
                <a:lnTo>
                  <a:pt x="604393" y="42418"/>
                </a:lnTo>
                <a:lnTo>
                  <a:pt x="625982" y="37084"/>
                </a:lnTo>
                <a:lnTo>
                  <a:pt x="648335" y="31623"/>
                </a:lnTo>
                <a:lnTo>
                  <a:pt x="668782" y="27305"/>
                </a:lnTo>
                <a:lnTo>
                  <a:pt x="688594" y="24130"/>
                </a:lnTo>
                <a:lnTo>
                  <a:pt x="708025" y="20828"/>
                </a:lnTo>
                <a:lnTo>
                  <a:pt x="727837" y="17653"/>
                </a:lnTo>
                <a:lnTo>
                  <a:pt x="747649" y="15493"/>
                </a:lnTo>
                <a:lnTo>
                  <a:pt x="766444" y="15493"/>
                </a:lnTo>
                <a:lnTo>
                  <a:pt x="766444" y="15493"/>
                </a:lnTo>
                <a:lnTo>
                  <a:pt x="783717" y="16510"/>
                </a:lnTo>
                <a:lnTo>
                  <a:pt x="801369" y="18668"/>
                </a:lnTo>
                <a:lnTo>
                  <a:pt x="819023" y="20828"/>
                </a:lnTo>
                <a:lnTo>
                  <a:pt x="837311" y="24130"/>
                </a:lnTo>
                <a:lnTo>
                  <a:pt x="853948" y="29464"/>
                </a:lnTo>
                <a:lnTo>
                  <a:pt x="874776" y="34925"/>
                </a:lnTo>
                <a:lnTo>
                  <a:pt x="896746" y="39497"/>
                </a:lnTo>
                <a:lnTo>
                  <a:pt x="918718" y="42418"/>
                </a:lnTo>
                <a:lnTo>
                  <a:pt x="939165" y="44577"/>
                </a:lnTo>
                <a:lnTo>
                  <a:pt x="957961" y="45720"/>
                </a:lnTo>
                <a:lnTo>
                  <a:pt x="975614" y="43561"/>
                </a:lnTo>
                <a:lnTo>
                  <a:pt x="991743" y="40259"/>
                </a:lnTo>
                <a:lnTo>
                  <a:pt x="1008380" y="37084"/>
                </a:lnTo>
                <a:lnTo>
                  <a:pt x="1025652" y="31623"/>
                </a:lnTo>
                <a:lnTo>
                  <a:pt x="1044320" y="26289"/>
                </a:lnTo>
                <a:lnTo>
                  <a:pt x="1064133" y="21971"/>
                </a:lnTo>
                <a:lnTo>
                  <a:pt x="1083945" y="18668"/>
                </a:lnTo>
                <a:lnTo>
                  <a:pt x="1102614" y="18668"/>
                </a:lnTo>
                <a:lnTo>
                  <a:pt x="1122045" y="19812"/>
                </a:lnTo>
                <a:lnTo>
                  <a:pt x="1139698" y="21971"/>
                </a:lnTo>
                <a:lnTo>
                  <a:pt x="1157351" y="25146"/>
                </a:lnTo>
                <a:lnTo>
                  <a:pt x="1173607" y="29464"/>
                </a:lnTo>
                <a:lnTo>
                  <a:pt x="1190117" y="33781"/>
                </a:lnTo>
                <a:lnTo>
                  <a:pt x="1206373" y="39497"/>
                </a:lnTo>
                <a:lnTo>
                  <a:pt x="1222883" y="43561"/>
                </a:lnTo>
                <a:lnTo>
                  <a:pt x="1240536" y="45720"/>
                </a:lnTo>
                <a:lnTo>
                  <a:pt x="1262126" y="45720"/>
                </a:lnTo>
                <a:lnTo>
                  <a:pt x="1285113" y="42418"/>
                </a:lnTo>
                <a:lnTo>
                  <a:pt x="1307083" y="34925"/>
                </a:lnTo>
                <a:lnTo>
                  <a:pt x="1326895" y="27305"/>
                </a:lnTo>
                <a:lnTo>
                  <a:pt x="1345692" y="20828"/>
                </a:lnTo>
                <a:lnTo>
                  <a:pt x="1362964" y="16510"/>
                </a:lnTo>
                <a:lnTo>
                  <a:pt x="1381633" y="16510"/>
                </a:lnTo>
                <a:lnTo>
                  <a:pt x="1401445" y="18668"/>
                </a:lnTo>
                <a:lnTo>
                  <a:pt x="1420876" y="21971"/>
                </a:lnTo>
                <a:lnTo>
                  <a:pt x="1439545" y="26289"/>
                </a:lnTo>
                <a:lnTo>
                  <a:pt x="1458341" y="28448"/>
                </a:lnTo>
                <a:lnTo>
                  <a:pt x="1471295" y="29464"/>
                </a:lnTo>
                <a:lnTo>
                  <a:pt x="1478788" y="31623"/>
                </a:lnTo>
                <a:lnTo>
                  <a:pt x="1486789" y="381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2896361" y="2743834"/>
            <a:ext cx="2354580" cy="89535"/>
            <a:chOff x="2896361" y="2743834"/>
            <a:chExt cx="2354580" cy="89535"/>
          </a:xfrm>
        </p:grpSpPr>
        <p:sp>
          <p:nvSpPr>
            <p:cNvPr id="14" name="object 14"/>
            <p:cNvSpPr/>
            <p:nvPr/>
          </p:nvSpPr>
          <p:spPr>
            <a:xfrm>
              <a:off x="2905886" y="2773806"/>
              <a:ext cx="2335530" cy="50165"/>
            </a:xfrm>
            <a:custGeom>
              <a:avLst/>
              <a:gdLst/>
              <a:ahLst/>
              <a:cxnLst/>
              <a:rect l="l" t="t" r="r" b="b"/>
              <a:pathLst>
                <a:path w="2335529" h="50164">
                  <a:moveTo>
                    <a:pt x="0" y="28448"/>
                  </a:moveTo>
                  <a:lnTo>
                    <a:pt x="8636" y="19812"/>
                  </a:lnTo>
                  <a:lnTo>
                    <a:pt x="25145" y="19812"/>
                  </a:lnTo>
                  <a:lnTo>
                    <a:pt x="47117" y="21971"/>
                  </a:lnTo>
                  <a:lnTo>
                    <a:pt x="67944" y="26289"/>
                  </a:lnTo>
                  <a:lnTo>
                    <a:pt x="87756" y="31750"/>
                  </a:lnTo>
                  <a:lnTo>
                    <a:pt x="105029" y="37084"/>
                  </a:lnTo>
                  <a:lnTo>
                    <a:pt x="121285" y="42544"/>
                  </a:lnTo>
                  <a:lnTo>
                    <a:pt x="137794" y="46862"/>
                  </a:lnTo>
                  <a:lnTo>
                    <a:pt x="154431" y="50037"/>
                  </a:lnTo>
                  <a:lnTo>
                    <a:pt x="154431" y="50037"/>
                  </a:lnTo>
                  <a:lnTo>
                    <a:pt x="170942" y="47879"/>
                  </a:lnTo>
                  <a:lnTo>
                    <a:pt x="188594" y="44704"/>
                  </a:lnTo>
                  <a:lnTo>
                    <a:pt x="203707" y="38227"/>
                  </a:lnTo>
                  <a:lnTo>
                    <a:pt x="218058" y="29591"/>
                  </a:lnTo>
                  <a:lnTo>
                    <a:pt x="232156" y="21971"/>
                  </a:lnTo>
                  <a:lnTo>
                    <a:pt x="247269" y="16637"/>
                  </a:lnTo>
                  <a:lnTo>
                    <a:pt x="263779" y="12318"/>
                  </a:lnTo>
                  <a:lnTo>
                    <a:pt x="281431" y="7619"/>
                  </a:lnTo>
                  <a:lnTo>
                    <a:pt x="299085" y="5461"/>
                  </a:lnTo>
                  <a:lnTo>
                    <a:pt x="317500" y="4318"/>
                  </a:lnTo>
                  <a:lnTo>
                    <a:pt x="336169" y="4318"/>
                  </a:lnTo>
                  <a:lnTo>
                    <a:pt x="353440" y="6477"/>
                  </a:lnTo>
                  <a:lnTo>
                    <a:pt x="371093" y="9779"/>
                  </a:lnTo>
                  <a:lnTo>
                    <a:pt x="388747" y="13335"/>
                  </a:lnTo>
                  <a:lnTo>
                    <a:pt x="406018" y="17272"/>
                  </a:lnTo>
                  <a:lnTo>
                    <a:pt x="422528" y="23114"/>
                  </a:lnTo>
                  <a:lnTo>
                    <a:pt x="441325" y="28448"/>
                  </a:lnTo>
                  <a:lnTo>
                    <a:pt x="463930" y="32766"/>
                  </a:lnTo>
                  <a:lnTo>
                    <a:pt x="488441" y="34925"/>
                  </a:lnTo>
                  <a:lnTo>
                    <a:pt x="512572" y="31750"/>
                  </a:lnTo>
                  <a:lnTo>
                    <a:pt x="534162" y="27431"/>
                  </a:lnTo>
                  <a:lnTo>
                    <a:pt x="553974" y="21971"/>
                  </a:lnTo>
                  <a:lnTo>
                    <a:pt x="569467" y="16637"/>
                  </a:lnTo>
                  <a:lnTo>
                    <a:pt x="583564" y="9779"/>
                  </a:lnTo>
                  <a:lnTo>
                    <a:pt x="598932" y="4318"/>
                  </a:lnTo>
                  <a:lnTo>
                    <a:pt x="614045" y="1524"/>
                  </a:lnTo>
                  <a:lnTo>
                    <a:pt x="631698" y="0"/>
                  </a:lnTo>
                  <a:lnTo>
                    <a:pt x="651510" y="0"/>
                  </a:lnTo>
                  <a:lnTo>
                    <a:pt x="651510" y="0"/>
                  </a:lnTo>
                  <a:lnTo>
                    <a:pt x="671322" y="1524"/>
                  </a:lnTo>
                  <a:lnTo>
                    <a:pt x="689737" y="4318"/>
                  </a:lnTo>
                  <a:lnTo>
                    <a:pt x="708405" y="8636"/>
                  </a:lnTo>
                  <a:lnTo>
                    <a:pt x="727201" y="13335"/>
                  </a:lnTo>
                  <a:lnTo>
                    <a:pt x="746633" y="18415"/>
                  </a:lnTo>
                  <a:lnTo>
                    <a:pt x="765301" y="23114"/>
                  </a:lnTo>
                  <a:lnTo>
                    <a:pt x="782954" y="27431"/>
                  </a:lnTo>
                  <a:lnTo>
                    <a:pt x="782954" y="27431"/>
                  </a:lnTo>
                  <a:lnTo>
                    <a:pt x="801624" y="30606"/>
                  </a:lnTo>
                  <a:lnTo>
                    <a:pt x="821054" y="33909"/>
                  </a:lnTo>
                  <a:lnTo>
                    <a:pt x="843026" y="34925"/>
                  </a:lnTo>
                  <a:lnTo>
                    <a:pt x="863600" y="30606"/>
                  </a:lnTo>
                  <a:lnTo>
                    <a:pt x="883412" y="24130"/>
                  </a:lnTo>
                  <a:lnTo>
                    <a:pt x="902080" y="18415"/>
                  </a:lnTo>
                  <a:lnTo>
                    <a:pt x="920876" y="15493"/>
                  </a:lnTo>
                  <a:lnTo>
                    <a:pt x="940562" y="14478"/>
                  </a:lnTo>
                  <a:lnTo>
                    <a:pt x="959358" y="14478"/>
                  </a:lnTo>
                  <a:lnTo>
                    <a:pt x="959358" y="14478"/>
                  </a:lnTo>
                  <a:lnTo>
                    <a:pt x="976629" y="15493"/>
                  </a:lnTo>
                  <a:lnTo>
                    <a:pt x="993901" y="17272"/>
                  </a:lnTo>
                  <a:lnTo>
                    <a:pt x="1012571" y="20955"/>
                  </a:lnTo>
                  <a:lnTo>
                    <a:pt x="1032383" y="26289"/>
                  </a:lnTo>
                  <a:lnTo>
                    <a:pt x="1049654" y="31750"/>
                  </a:lnTo>
                  <a:lnTo>
                    <a:pt x="1067308" y="34925"/>
                  </a:lnTo>
                  <a:lnTo>
                    <a:pt x="1084961" y="37084"/>
                  </a:lnTo>
                  <a:lnTo>
                    <a:pt x="1103376" y="38227"/>
                  </a:lnTo>
                  <a:lnTo>
                    <a:pt x="1122045" y="37084"/>
                  </a:lnTo>
                  <a:lnTo>
                    <a:pt x="1122045" y="37084"/>
                  </a:lnTo>
                  <a:lnTo>
                    <a:pt x="1140840" y="32766"/>
                  </a:lnTo>
                  <a:lnTo>
                    <a:pt x="1160272" y="24130"/>
                  </a:lnTo>
                  <a:lnTo>
                    <a:pt x="1181480" y="16637"/>
                  </a:lnTo>
                  <a:lnTo>
                    <a:pt x="1202309" y="11175"/>
                  </a:lnTo>
                  <a:lnTo>
                    <a:pt x="1222883" y="8636"/>
                  </a:lnTo>
                  <a:lnTo>
                    <a:pt x="1242695" y="8636"/>
                  </a:lnTo>
                  <a:lnTo>
                    <a:pt x="1263141" y="12318"/>
                  </a:lnTo>
                  <a:lnTo>
                    <a:pt x="1281938" y="16637"/>
                  </a:lnTo>
                  <a:lnTo>
                    <a:pt x="1298448" y="21971"/>
                  </a:lnTo>
                  <a:lnTo>
                    <a:pt x="1316101" y="26289"/>
                  </a:lnTo>
                  <a:lnTo>
                    <a:pt x="1332357" y="29591"/>
                  </a:lnTo>
                  <a:lnTo>
                    <a:pt x="1349883" y="31750"/>
                  </a:lnTo>
                  <a:lnTo>
                    <a:pt x="1367536" y="32766"/>
                  </a:lnTo>
                  <a:lnTo>
                    <a:pt x="1383791" y="29591"/>
                  </a:lnTo>
                  <a:lnTo>
                    <a:pt x="1400302" y="24130"/>
                  </a:lnTo>
                  <a:lnTo>
                    <a:pt x="1415796" y="17272"/>
                  </a:lnTo>
                  <a:lnTo>
                    <a:pt x="1432052" y="11175"/>
                  </a:lnTo>
                  <a:lnTo>
                    <a:pt x="1450721" y="7619"/>
                  </a:lnTo>
                  <a:lnTo>
                    <a:pt x="1471676" y="7619"/>
                  </a:lnTo>
                  <a:lnTo>
                    <a:pt x="1492123" y="11175"/>
                  </a:lnTo>
                  <a:lnTo>
                    <a:pt x="1509776" y="15493"/>
                  </a:lnTo>
                  <a:lnTo>
                    <a:pt x="1526286" y="18415"/>
                  </a:lnTo>
                  <a:lnTo>
                    <a:pt x="1545082" y="19812"/>
                  </a:lnTo>
                  <a:lnTo>
                    <a:pt x="1564513" y="16637"/>
                  </a:lnTo>
                  <a:lnTo>
                    <a:pt x="1582165" y="11175"/>
                  </a:lnTo>
                  <a:lnTo>
                    <a:pt x="1599818" y="6477"/>
                  </a:lnTo>
                  <a:lnTo>
                    <a:pt x="1617090" y="5461"/>
                  </a:lnTo>
                  <a:lnTo>
                    <a:pt x="1635760" y="7619"/>
                  </a:lnTo>
                  <a:lnTo>
                    <a:pt x="1635760" y="7619"/>
                  </a:lnTo>
                  <a:lnTo>
                    <a:pt x="1654555" y="11175"/>
                  </a:lnTo>
                  <a:lnTo>
                    <a:pt x="1671827" y="16637"/>
                  </a:lnTo>
                  <a:lnTo>
                    <a:pt x="1690497" y="20955"/>
                  </a:lnTo>
                  <a:lnTo>
                    <a:pt x="1708912" y="21971"/>
                  </a:lnTo>
                  <a:lnTo>
                    <a:pt x="1726564" y="19812"/>
                  </a:lnTo>
                  <a:lnTo>
                    <a:pt x="1743075" y="15493"/>
                  </a:lnTo>
                  <a:lnTo>
                    <a:pt x="1759203" y="13335"/>
                  </a:lnTo>
                  <a:lnTo>
                    <a:pt x="1778000" y="13335"/>
                  </a:lnTo>
                  <a:lnTo>
                    <a:pt x="1796668" y="15493"/>
                  </a:lnTo>
                  <a:lnTo>
                    <a:pt x="1815464" y="19812"/>
                  </a:lnTo>
                  <a:lnTo>
                    <a:pt x="1834896" y="23114"/>
                  </a:lnTo>
                  <a:lnTo>
                    <a:pt x="1855724" y="24130"/>
                  </a:lnTo>
                  <a:lnTo>
                    <a:pt x="1855724" y="24130"/>
                  </a:lnTo>
                  <a:lnTo>
                    <a:pt x="1877695" y="21971"/>
                  </a:lnTo>
                  <a:lnTo>
                    <a:pt x="1896364" y="15493"/>
                  </a:lnTo>
                  <a:lnTo>
                    <a:pt x="1915160" y="9779"/>
                  </a:lnTo>
                  <a:lnTo>
                    <a:pt x="1933448" y="8636"/>
                  </a:lnTo>
                  <a:lnTo>
                    <a:pt x="1949703" y="11175"/>
                  </a:lnTo>
                  <a:lnTo>
                    <a:pt x="1969515" y="14478"/>
                  </a:lnTo>
                  <a:lnTo>
                    <a:pt x="1990343" y="17272"/>
                  </a:lnTo>
                  <a:lnTo>
                    <a:pt x="2010155" y="18415"/>
                  </a:lnTo>
                  <a:lnTo>
                    <a:pt x="2026792" y="15493"/>
                  </a:lnTo>
                  <a:lnTo>
                    <a:pt x="2044064" y="12318"/>
                  </a:lnTo>
                  <a:lnTo>
                    <a:pt x="2062734" y="8636"/>
                  </a:lnTo>
                  <a:lnTo>
                    <a:pt x="2081402" y="8636"/>
                  </a:lnTo>
                  <a:lnTo>
                    <a:pt x="2097659" y="11175"/>
                  </a:lnTo>
                  <a:lnTo>
                    <a:pt x="2097659" y="11175"/>
                  </a:lnTo>
                  <a:lnTo>
                    <a:pt x="2114168" y="14478"/>
                  </a:lnTo>
                  <a:lnTo>
                    <a:pt x="2131441" y="17272"/>
                  </a:lnTo>
                  <a:lnTo>
                    <a:pt x="2152396" y="19812"/>
                  </a:lnTo>
                  <a:lnTo>
                    <a:pt x="2171065" y="18415"/>
                  </a:lnTo>
                  <a:lnTo>
                    <a:pt x="2187321" y="16637"/>
                  </a:lnTo>
                  <a:lnTo>
                    <a:pt x="2203830" y="13335"/>
                  </a:lnTo>
                  <a:lnTo>
                    <a:pt x="2220467" y="12318"/>
                  </a:lnTo>
                  <a:lnTo>
                    <a:pt x="2236597" y="12318"/>
                  </a:lnTo>
                  <a:lnTo>
                    <a:pt x="2256409" y="13335"/>
                  </a:lnTo>
                  <a:lnTo>
                    <a:pt x="2274824" y="13335"/>
                  </a:lnTo>
                  <a:lnTo>
                    <a:pt x="2293492" y="13335"/>
                  </a:lnTo>
                  <a:lnTo>
                    <a:pt x="2311146" y="12318"/>
                  </a:lnTo>
                  <a:lnTo>
                    <a:pt x="2326640" y="11175"/>
                  </a:lnTo>
                  <a:lnTo>
                    <a:pt x="2335276" y="8636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27827" y="275335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998723" y="3026155"/>
            <a:ext cx="723265" cy="41275"/>
          </a:xfrm>
          <a:custGeom>
            <a:avLst/>
            <a:gdLst/>
            <a:ahLst/>
            <a:cxnLst/>
            <a:rect l="l" t="t" r="r" b="b"/>
            <a:pathLst>
              <a:path w="723264" h="41275">
                <a:moveTo>
                  <a:pt x="0" y="10794"/>
                </a:moveTo>
                <a:lnTo>
                  <a:pt x="0" y="10794"/>
                </a:lnTo>
                <a:lnTo>
                  <a:pt x="18668" y="14859"/>
                </a:lnTo>
                <a:lnTo>
                  <a:pt x="33146" y="21336"/>
                </a:lnTo>
                <a:lnTo>
                  <a:pt x="49656" y="27050"/>
                </a:lnTo>
                <a:lnTo>
                  <a:pt x="66928" y="29972"/>
                </a:lnTo>
                <a:lnTo>
                  <a:pt x="85725" y="32131"/>
                </a:lnTo>
                <a:lnTo>
                  <a:pt x="104393" y="32131"/>
                </a:lnTo>
                <a:lnTo>
                  <a:pt x="119506" y="29210"/>
                </a:lnTo>
                <a:lnTo>
                  <a:pt x="133857" y="24511"/>
                </a:lnTo>
                <a:lnTo>
                  <a:pt x="148970" y="19557"/>
                </a:lnTo>
                <a:lnTo>
                  <a:pt x="164464" y="14859"/>
                </a:lnTo>
                <a:lnTo>
                  <a:pt x="182118" y="12700"/>
                </a:lnTo>
                <a:lnTo>
                  <a:pt x="198374" y="12700"/>
                </a:lnTo>
                <a:lnTo>
                  <a:pt x="198374" y="12700"/>
                </a:lnTo>
                <a:lnTo>
                  <a:pt x="216026" y="18415"/>
                </a:lnTo>
                <a:lnTo>
                  <a:pt x="232156" y="26035"/>
                </a:lnTo>
                <a:lnTo>
                  <a:pt x="248793" y="34670"/>
                </a:lnTo>
                <a:lnTo>
                  <a:pt x="265302" y="39624"/>
                </a:lnTo>
                <a:lnTo>
                  <a:pt x="284734" y="40767"/>
                </a:lnTo>
                <a:lnTo>
                  <a:pt x="284734" y="40767"/>
                </a:lnTo>
                <a:lnTo>
                  <a:pt x="303402" y="38607"/>
                </a:lnTo>
                <a:lnTo>
                  <a:pt x="322199" y="35687"/>
                </a:lnTo>
                <a:lnTo>
                  <a:pt x="340487" y="30987"/>
                </a:lnTo>
                <a:lnTo>
                  <a:pt x="360299" y="28193"/>
                </a:lnTo>
                <a:lnTo>
                  <a:pt x="382270" y="28193"/>
                </a:lnTo>
                <a:lnTo>
                  <a:pt x="404240" y="30987"/>
                </a:lnTo>
                <a:lnTo>
                  <a:pt x="425196" y="34670"/>
                </a:lnTo>
                <a:lnTo>
                  <a:pt x="448183" y="35687"/>
                </a:lnTo>
                <a:lnTo>
                  <a:pt x="469773" y="34670"/>
                </a:lnTo>
                <a:lnTo>
                  <a:pt x="486283" y="30987"/>
                </a:lnTo>
                <a:lnTo>
                  <a:pt x="501523" y="28193"/>
                </a:lnTo>
                <a:lnTo>
                  <a:pt x="516889" y="23494"/>
                </a:lnTo>
                <a:lnTo>
                  <a:pt x="536701" y="20574"/>
                </a:lnTo>
                <a:lnTo>
                  <a:pt x="559815" y="18415"/>
                </a:lnTo>
                <a:lnTo>
                  <a:pt x="582422" y="16256"/>
                </a:lnTo>
                <a:lnTo>
                  <a:pt x="604392" y="16256"/>
                </a:lnTo>
                <a:lnTo>
                  <a:pt x="625348" y="18415"/>
                </a:lnTo>
                <a:lnTo>
                  <a:pt x="647318" y="19557"/>
                </a:lnTo>
                <a:lnTo>
                  <a:pt x="667003" y="18415"/>
                </a:lnTo>
                <a:lnTo>
                  <a:pt x="684402" y="14859"/>
                </a:lnTo>
                <a:lnTo>
                  <a:pt x="699770" y="10794"/>
                </a:lnTo>
                <a:lnTo>
                  <a:pt x="712724" y="5080"/>
                </a:lnTo>
                <a:lnTo>
                  <a:pt x="72288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79623" y="1651000"/>
            <a:ext cx="753110" cy="22225"/>
          </a:xfrm>
          <a:custGeom>
            <a:avLst/>
            <a:gdLst/>
            <a:ahLst/>
            <a:cxnLst/>
            <a:rect l="l" t="t" r="r" b="b"/>
            <a:pathLst>
              <a:path w="753110" h="22225">
                <a:moveTo>
                  <a:pt x="0" y="20574"/>
                </a:moveTo>
                <a:lnTo>
                  <a:pt x="0" y="20574"/>
                </a:lnTo>
                <a:lnTo>
                  <a:pt x="2158" y="10795"/>
                </a:lnTo>
                <a:lnTo>
                  <a:pt x="19431" y="8636"/>
                </a:lnTo>
                <a:lnTo>
                  <a:pt x="19431" y="8636"/>
                </a:lnTo>
                <a:lnTo>
                  <a:pt x="36068" y="10795"/>
                </a:lnTo>
                <a:lnTo>
                  <a:pt x="53720" y="11937"/>
                </a:lnTo>
                <a:lnTo>
                  <a:pt x="71374" y="15494"/>
                </a:lnTo>
                <a:lnTo>
                  <a:pt x="90805" y="16256"/>
                </a:lnTo>
                <a:lnTo>
                  <a:pt x="111632" y="16256"/>
                </a:lnTo>
                <a:lnTo>
                  <a:pt x="133603" y="16256"/>
                </a:lnTo>
                <a:lnTo>
                  <a:pt x="153415" y="16256"/>
                </a:lnTo>
                <a:lnTo>
                  <a:pt x="173862" y="17272"/>
                </a:lnTo>
                <a:lnTo>
                  <a:pt x="195833" y="18414"/>
                </a:lnTo>
                <a:lnTo>
                  <a:pt x="218948" y="17272"/>
                </a:lnTo>
                <a:lnTo>
                  <a:pt x="243077" y="19431"/>
                </a:lnTo>
                <a:lnTo>
                  <a:pt x="261365" y="20574"/>
                </a:lnTo>
                <a:lnTo>
                  <a:pt x="280162" y="20574"/>
                </a:lnTo>
                <a:lnTo>
                  <a:pt x="297814" y="20574"/>
                </a:lnTo>
                <a:lnTo>
                  <a:pt x="316483" y="20574"/>
                </a:lnTo>
                <a:lnTo>
                  <a:pt x="337312" y="21971"/>
                </a:lnTo>
                <a:lnTo>
                  <a:pt x="360044" y="20574"/>
                </a:lnTo>
                <a:lnTo>
                  <a:pt x="384556" y="20574"/>
                </a:lnTo>
                <a:lnTo>
                  <a:pt x="409320" y="21971"/>
                </a:lnTo>
                <a:lnTo>
                  <a:pt x="432434" y="20574"/>
                </a:lnTo>
                <a:lnTo>
                  <a:pt x="457581" y="20574"/>
                </a:lnTo>
                <a:lnTo>
                  <a:pt x="480694" y="19431"/>
                </a:lnTo>
                <a:lnTo>
                  <a:pt x="502284" y="19431"/>
                </a:lnTo>
                <a:lnTo>
                  <a:pt x="520953" y="19431"/>
                </a:lnTo>
                <a:lnTo>
                  <a:pt x="520953" y="19431"/>
                </a:lnTo>
                <a:lnTo>
                  <a:pt x="540765" y="18414"/>
                </a:lnTo>
                <a:lnTo>
                  <a:pt x="562737" y="18414"/>
                </a:lnTo>
                <a:lnTo>
                  <a:pt x="587882" y="18414"/>
                </a:lnTo>
                <a:lnTo>
                  <a:pt x="615314" y="16256"/>
                </a:lnTo>
                <a:lnTo>
                  <a:pt x="640461" y="15494"/>
                </a:lnTo>
                <a:lnTo>
                  <a:pt x="664590" y="15494"/>
                </a:lnTo>
                <a:lnTo>
                  <a:pt x="686562" y="15494"/>
                </a:lnTo>
                <a:lnTo>
                  <a:pt x="707136" y="15494"/>
                </a:lnTo>
                <a:lnTo>
                  <a:pt x="724788" y="13335"/>
                </a:lnTo>
                <a:lnTo>
                  <a:pt x="737997" y="9778"/>
                </a:lnTo>
                <a:lnTo>
                  <a:pt x="745616" y="5461"/>
                </a:lnTo>
                <a:lnTo>
                  <a:pt x="75311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962400" y="1640204"/>
            <a:ext cx="1600835" cy="71755"/>
          </a:xfrm>
          <a:custGeom>
            <a:avLst/>
            <a:gdLst/>
            <a:ahLst/>
            <a:cxnLst/>
            <a:rect l="l" t="t" r="r" b="b"/>
            <a:pathLst>
              <a:path w="1600835" h="71755">
                <a:moveTo>
                  <a:pt x="0" y="0"/>
                </a:moveTo>
                <a:lnTo>
                  <a:pt x="10795" y="2159"/>
                </a:lnTo>
                <a:lnTo>
                  <a:pt x="21971" y="6477"/>
                </a:lnTo>
                <a:lnTo>
                  <a:pt x="37084" y="14351"/>
                </a:lnTo>
                <a:lnTo>
                  <a:pt x="55879" y="22733"/>
                </a:lnTo>
                <a:lnTo>
                  <a:pt x="76326" y="29210"/>
                </a:lnTo>
                <a:lnTo>
                  <a:pt x="95123" y="33909"/>
                </a:lnTo>
                <a:lnTo>
                  <a:pt x="114808" y="36068"/>
                </a:lnTo>
                <a:lnTo>
                  <a:pt x="135762" y="36068"/>
                </a:lnTo>
                <a:lnTo>
                  <a:pt x="159892" y="34925"/>
                </a:lnTo>
                <a:lnTo>
                  <a:pt x="184023" y="31369"/>
                </a:lnTo>
                <a:lnTo>
                  <a:pt x="204470" y="28067"/>
                </a:lnTo>
                <a:lnTo>
                  <a:pt x="225425" y="22733"/>
                </a:lnTo>
                <a:lnTo>
                  <a:pt x="248412" y="19431"/>
                </a:lnTo>
                <a:lnTo>
                  <a:pt x="268224" y="16256"/>
                </a:lnTo>
                <a:lnTo>
                  <a:pt x="285876" y="14351"/>
                </a:lnTo>
                <a:lnTo>
                  <a:pt x="302387" y="12954"/>
                </a:lnTo>
                <a:lnTo>
                  <a:pt x="318642" y="10795"/>
                </a:lnTo>
                <a:lnTo>
                  <a:pt x="334772" y="9779"/>
                </a:lnTo>
                <a:lnTo>
                  <a:pt x="334772" y="9779"/>
                </a:lnTo>
                <a:lnTo>
                  <a:pt x="353567" y="10795"/>
                </a:lnTo>
                <a:lnTo>
                  <a:pt x="373379" y="12954"/>
                </a:lnTo>
                <a:lnTo>
                  <a:pt x="393191" y="16256"/>
                </a:lnTo>
                <a:lnTo>
                  <a:pt x="413003" y="21590"/>
                </a:lnTo>
                <a:lnTo>
                  <a:pt x="430275" y="28067"/>
                </a:lnTo>
                <a:lnTo>
                  <a:pt x="447548" y="34925"/>
                </a:lnTo>
                <a:lnTo>
                  <a:pt x="463041" y="41402"/>
                </a:lnTo>
                <a:lnTo>
                  <a:pt x="477392" y="47498"/>
                </a:lnTo>
                <a:lnTo>
                  <a:pt x="492505" y="53340"/>
                </a:lnTo>
                <a:lnTo>
                  <a:pt x="510159" y="57277"/>
                </a:lnTo>
                <a:lnTo>
                  <a:pt x="532129" y="59817"/>
                </a:lnTo>
                <a:lnTo>
                  <a:pt x="555116" y="60833"/>
                </a:lnTo>
                <a:lnTo>
                  <a:pt x="580389" y="60833"/>
                </a:lnTo>
                <a:lnTo>
                  <a:pt x="605154" y="60833"/>
                </a:lnTo>
                <a:lnTo>
                  <a:pt x="605154" y="60833"/>
                </a:lnTo>
                <a:lnTo>
                  <a:pt x="631444" y="59817"/>
                </a:lnTo>
                <a:lnTo>
                  <a:pt x="655954" y="57277"/>
                </a:lnTo>
                <a:lnTo>
                  <a:pt x="678688" y="53975"/>
                </a:lnTo>
                <a:lnTo>
                  <a:pt x="702055" y="51181"/>
                </a:lnTo>
                <a:lnTo>
                  <a:pt x="723646" y="46482"/>
                </a:lnTo>
                <a:lnTo>
                  <a:pt x="743458" y="43561"/>
                </a:lnTo>
                <a:lnTo>
                  <a:pt x="762888" y="41402"/>
                </a:lnTo>
                <a:lnTo>
                  <a:pt x="782701" y="38862"/>
                </a:lnTo>
                <a:lnTo>
                  <a:pt x="801370" y="37846"/>
                </a:lnTo>
                <a:lnTo>
                  <a:pt x="801370" y="37846"/>
                </a:lnTo>
                <a:lnTo>
                  <a:pt x="821182" y="40005"/>
                </a:lnTo>
                <a:lnTo>
                  <a:pt x="838453" y="42545"/>
                </a:lnTo>
                <a:lnTo>
                  <a:pt x="855090" y="46482"/>
                </a:lnTo>
                <a:lnTo>
                  <a:pt x="872616" y="52197"/>
                </a:lnTo>
                <a:lnTo>
                  <a:pt x="889888" y="57277"/>
                </a:lnTo>
                <a:lnTo>
                  <a:pt x="908685" y="61976"/>
                </a:lnTo>
                <a:lnTo>
                  <a:pt x="925195" y="63754"/>
                </a:lnTo>
                <a:lnTo>
                  <a:pt x="941832" y="63754"/>
                </a:lnTo>
                <a:lnTo>
                  <a:pt x="960120" y="63754"/>
                </a:lnTo>
                <a:lnTo>
                  <a:pt x="981075" y="62992"/>
                </a:lnTo>
                <a:lnTo>
                  <a:pt x="1002664" y="60833"/>
                </a:lnTo>
                <a:lnTo>
                  <a:pt x="1022476" y="57277"/>
                </a:lnTo>
                <a:lnTo>
                  <a:pt x="1043304" y="55118"/>
                </a:lnTo>
                <a:lnTo>
                  <a:pt x="1064133" y="53340"/>
                </a:lnTo>
                <a:lnTo>
                  <a:pt x="1083945" y="50038"/>
                </a:lnTo>
                <a:lnTo>
                  <a:pt x="1103376" y="46482"/>
                </a:lnTo>
                <a:lnTo>
                  <a:pt x="1121028" y="43561"/>
                </a:lnTo>
                <a:lnTo>
                  <a:pt x="1140840" y="42545"/>
                </a:lnTo>
                <a:lnTo>
                  <a:pt x="1140840" y="42545"/>
                </a:lnTo>
                <a:lnTo>
                  <a:pt x="1160272" y="44704"/>
                </a:lnTo>
                <a:lnTo>
                  <a:pt x="1179067" y="47498"/>
                </a:lnTo>
                <a:lnTo>
                  <a:pt x="1196721" y="52197"/>
                </a:lnTo>
                <a:lnTo>
                  <a:pt x="1214247" y="56134"/>
                </a:lnTo>
                <a:lnTo>
                  <a:pt x="1233804" y="60833"/>
                </a:lnTo>
                <a:lnTo>
                  <a:pt x="1254633" y="64770"/>
                </a:lnTo>
                <a:lnTo>
                  <a:pt x="1274445" y="68453"/>
                </a:lnTo>
                <a:lnTo>
                  <a:pt x="1294257" y="69469"/>
                </a:lnTo>
                <a:lnTo>
                  <a:pt x="1312545" y="69469"/>
                </a:lnTo>
                <a:lnTo>
                  <a:pt x="1331340" y="69469"/>
                </a:lnTo>
                <a:lnTo>
                  <a:pt x="1350010" y="67310"/>
                </a:lnTo>
                <a:lnTo>
                  <a:pt x="1367282" y="64770"/>
                </a:lnTo>
                <a:lnTo>
                  <a:pt x="1386077" y="62992"/>
                </a:lnTo>
                <a:lnTo>
                  <a:pt x="1404747" y="60833"/>
                </a:lnTo>
                <a:lnTo>
                  <a:pt x="1425575" y="57277"/>
                </a:lnTo>
                <a:lnTo>
                  <a:pt x="1446149" y="55118"/>
                </a:lnTo>
                <a:lnTo>
                  <a:pt x="1465961" y="55118"/>
                </a:lnTo>
                <a:lnTo>
                  <a:pt x="1488948" y="56134"/>
                </a:lnTo>
                <a:lnTo>
                  <a:pt x="1509902" y="58293"/>
                </a:lnTo>
                <a:lnTo>
                  <a:pt x="1528572" y="62992"/>
                </a:lnTo>
                <a:lnTo>
                  <a:pt x="1545844" y="67310"/>
                </a:lnTo>
                <a:lnTo>
                  <a:pt x="1564639" y="70612"/>
                </a:lnTo>
                <a:lnTo>
                  <a:pt x="1582165" y="71628"/>
                </a:lnTo>
                <a:lnTo>
                  <a:pt x="1596263" y="70612"/>
                </a:lnTo>
                <a:lnTo>
                  <a:pt x="1600580" y="6477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9" name="object 19"/>
          <p:cNvGrpSpPr/>
          <p:nvPr/>
        </p:nvGrpSpPr>
        <p:grpSpPr>
          <a:xfrm>
            <a:off x="5149596" y="1298066"/>
            <a:ext cx="262255" cy="171450"/>
            <a:chOff x="5149596" y="1298066"/>
            <a:chExt cx="262255" cy="171450"/>
          </a:xfrm>
        </p:grpSpPr>
        <p:sp>
          <p:nvSpPr>
            <p:cNvPr id="20" name="object 20"/>
            <p:cNvSpPr/>
            <p:nvPr/>
          </p:nvSpPr>
          <p:spPr>
            <a:xfrm>
              <a:off x="5159121" y="1307591"/>
              <a:ext cx="243204" cy="152400"/>
            </a:xfrm>
            <a:custGeom>
              <a:avLst/>
              <a:gdLst/>
              <a:ahLst/>
              <a:cxnLst/>
              <a:rect l="l" t="t" r="r" b="b"/>
              <a:pathLst>
                <a:path w="243204" h="152400">
                  <a:moveTo>
                    <a:pt x="0" y="96774"/>
                  </a:moveTo>
                  <a:lnTo>
                    <a:pt x="7492" y="102616"/>
                  </a:lnTo>
                  <a:lnTo>
                    <a:pt x="8636" y="114046"/>
                  </a:lnTo>
                  <a:lnTo>
                    <a:pt x="9651" y="130683"/>
                  </a:lnTo>
                  <a:lnTo>
                    <a:pt x="11811" y="145796"/>
                  </a:lnTo>
                  <a:lnTo>
                    <a:pt x="18668" y="152273"/>
                  </a:lnTo>
                  <a:lnTo>
                    <a:pt x="30606" y="150114"/>
                  </a:lnTo>
                  <a:lnTo>
                    <a:pt x="47116" y="142494"/>
                  </a:lnTo>
                  <a:lnTo>
                    <a:pt x="65404" y="130683"/>
                  </a:lnTo>
                  <a:lnTo>
                    <a:pt x="85216" y="118745"/>
                  </a:lnTo>
                  <a:lnTo>
                    <a:pt x="101853" y="107569"/>
                  </a:lnTo>
                  <a:lnTo>
                    <a:pt x="119125" y="95758"/>
                  </a:lnTo>
                  <a:lnTo>
                    <a:pt x="135636" y="83820"/>
                  </a:lnTo>
                  <a:lnTo>
                    <a:pt x="150749" y="71628"/>
                  </a:lnTo>
                  <a:lnTo>
                    <a:pt x="165226" y="62230"/>
                  </a:lnTo>
                  <a:lnTo>
                    <a:pt x="181737" y="52197"/>
                  </a:lnTo>
                  <a:lnTo>
                    <a:pt x="195833" y="42418"/>
                  </a:lnTo>
                  <a:lnTo>
                    <a:pt x="209168" y="33782"/>
                  </a:lnTo>
                  <a:lnTo>
                    <a:pt x="220979" y="24130"/>
                  </a:lnTo>
                  <a:lnTo>
                    <a:pt x="232155" y="16510"/>
                  </a:lnTo>
                  <a:lnTo>
                    <a:pt x="239649" y="9017"/>
                  </a:lnTo>
                  <a:lnTo>
                    <a:pt x="24295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08549" y="132308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46176" y="707133"/>
            <a:ext cx="8001000" cy="43585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12414" y="658748"/>
            <a:ext cx="163702" cy="817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37579" y="3387978"/>
            <a:ext cx="802004" cy="3296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32980" y="374053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89271" y="3291077"/>
            <a:ext cx="187578" cy="2221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13553" y="3401948"/>
            <a:ext cx="66294" cy="1036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363845" y="3405377"/>
            <a:ext cx="45720" cy="252729"/>
          </a:xfrm>
          <a:custGeom>
            <a:avLst/>
            <a:gdLst/>
            <a:ahLst/>
            <a:cxnLst/>
            <a:rect l="l" t="t" r="r" b="b"/>
            <a:pathLst>
              <a:path w="45720" h="252729">
                <a:moveTo>
                  <a:pt x="45719" y="0"/>
                </a:moveTo>
                <a:lnTo>
                  <a:pt x="45719" y="18415"/>
                </a:lnTo>
                <a:lnTo>
                  <a:pt x="42799" y="36703"/>
                </a:lnTo>
                <a:lnTo>
                  <a:pt x="39242" y="53975"/>
                </a:lnTo>
                <a:lnTo>
                  <a:pt x="35940" y="72390"/>
                </a:lnTo>
                <a:lnTo>
                  <a:pt x="32765" y="91821"/>
                </a:lnTo>
                <a:lnTo>
                  <a:pt x="27304" y="111633"/>
                </a:lnTo>
                <a:lnTo>
                  <a:pt x="21589" y="132080"/>
                </a:lnTo>
                <a:lnTo>
                  <a:pt x="16128" y="152654"/>
                </a:lnTo>
                <a:lnTo>
                  <a:pt x="11810" y="171323"/>
                </a:lnTo>
                <a:lnTo>
                  <a:pt x="9651" y="190754"/>
                </a:lnTo>
                <a:lnTo>
                  <a:pt x="0" y="25273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93765" y="3258565"/>
            <a:ext cx="105410" cy="276225"/>
          </a:xfrm>
          <a:custGeom>
            <a:avLst/>
            <a:gdLst/>
            <a:ahLst/>
            <a:cxnLst/>
            <a:rect l="l" t="t" r="r" b="b"/>
            <a:pathLst>
              <a:path w="105410" h="276225">
                <a:moveTo>
                  <a:pt x="64770" y="193293"/>
                </a:moveTo>
                <a:lnTo>
                  <a:pt x="66929" y="181355"/>
                </a:lnTo>
                <a:lnTo>
                  <a:pt x="66929" y="181355"/>
                </a:lnTo>
                <a:lnTo>
                  <a:pt x="49275" y="151891"/>
                </a:lnTo>
                <a:lnTo>
                  <a:pt x="37464" y="154050"/>
                </a:lnTo>
                <a:lnTo>
                  <a:pt x="0" y="203707"/>
                </a:lnTo>
                <a:lnTo>
                  <a:pt x="0" y="203707"/>
                </a:lnTo>
                <a:lnTo>
                  <a:pt x="1016" y="221360"/>
                </a:lnTo>
                <a:lnTo>
                  <a:pt x="5714" y="238632"/>
                </a:lnTo>
                <a:lnTo>
                  <a:pt x="14350" y="251967"/>
                </a:lnTo>
                <a:lnTo>
                  <a:pt x="27305" y="261619"/>
                </a:lnTo>
                <a:lnTo>
                  <a:pt x="44958" y="265937"/>
                </a:lnTo>
                <a:lnTo>
                  <a:pt x="44958" y="265937"/>
                </a:lnTo>
                <a:lnTo>
                  <a:pt x="62611" y="262762"/>
                </a:lnTo>
                <a:lnTo>
                  <a:pt x="77724" y="252983"/>
                </a:lnTo>
                <a:lnTo>
                  <a:pt x="91059" y="235330"/>
                </a:lnTo>
                <a:lnTo>
                  <a:pt x="98679" y="211581"/>
                </a:lnTo>
                <a:lnTo>
                  <a:pt x="101854" y="184657"/>
                </a:lnTo>
                <a:lnTo>
                  <a:pt x="100837" y="154050"/>
                </a:lnTo>
                <a:lnTo>
                  <a:pt x="97917" y="125983"/>
                </a:lnTo>
                <a:lnTo>
                  <a:pt x="94361" y="99694"/>
                </a:lnTo>
                <a:lnTo>
                  <a:pt x="90043" y="78104"/>
                </a:lnTo>
                <a:lnTo>
                  <a:pt x="83566" y="15747"/>
                </a:lnTo>
                <a:lnTo>
                  <a:pt x="84200" y="0"/>
                </a:lnTo>
                <a:lnTo>
                  <a:pt x="84200" y="15747"/>
                </a:lnTo>
                <a:lnTo>
                  <a:pt x="84200" y="39877"/>
                </a:lnTo>
                <a:lnTo>
                  <a:pt x="83566" y="70484"/>
                </a:lnTo>
                <a:lnTo>
                  <a:pt x="83566" y="98551"/>
                </a:lnTo>
                <a:lnTo>
                  <a:pt x="84200" y="126999"/>
                </a:lnTo>
                <a:lnTo>
                  <a:pt x="85344" y="151891"/>
                </a:lnTo>
                <a:lnTo>
                  <a:pt x="85344" y="174878"/>
                </a:lnTo>
                <a:lnTo>
                  <a:pt x="86741" y="192150"/>
                </a:lnTo>
                <a:lnTo>
                  <a:pt x="86741" y="192150"/>
                </a:lnTo>
                <a:lnTo>
                  <a:pt x="88900" y="210565"/>
                </a:lnTo>
                <a:lnTo>
                  <a:pt x="93218" y="233171"/>
                </a:lnTo>
                <a:lnTo>
                  <a:pt x="98679" y="254761"/>
                </a:lnTo>
                <a:lnTo>
                  <a:pt x="105156" y="2757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41975" y="3392296"/>
            <a:ext cx="111125" cy="1385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798565" y="3392296"/>
            <a:ext cx="107950" cy="15468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38392" y="3268217"/>
            <a:ext cx="19050" cy="313055"/>
          </a:xfrm>
          <a:custGeom>
            <a:avLst/>
            <a:gdLst/>
            <a:ahLst/>
            <a:cxnLst/>
            <a:rect l="l" t="t" r="r" b="b"/>
            <a:pathLst>
              <a:path w="19050" h="313054">
                <a:moveTo>
                  <a:pt x="11811" y="11937"/>
                </a:moveTo>
                <a:lnTo>
                  <a:pt x="11811" y="0"/>
                </a:lnTo>
                <a:lnTo>
                  <a:pt x="4318" y="22732"/>
                </a:lnTo>
                <a:lnTo>
                  <a:pt x="1016" y="48640"/>
                </a:lnTo>
                <a:lnTo>
                  <a:pt x="0" y="78104"/>
                </a:lnTo>
                <a:lnTo>
                  <a:pt x="0" y="102234"/>
                </a:lnTo>
                <a:lnTo>
                  <a:pt x="0" y="128142"/>
                </a:lnTo>
                <a:lnTo>
                  <a:pt x="0" y="153034"/>
                </a:lnTo>
                <a:lnTo>
                  <a:pt x="0" y="175640"/>
                </a:lnTo>
                <a:lnTo>
                  <a:pt x="0" y="175640"/>
                </a:lnTo>
                <a:lnTo>
                  <a:pt x="1016" y="199770"/>
                </a:lnTo>
                <a:lnTo>
                  <a:pt x="3175" y="228980"/>
                </a:lnTo>
                <a:lnTo>
                  <a:pt x="6858" y="257428"/>
                </a:lnTo>
                <a:lnTo>
                  <a:pt x="9017" y="283717"/>
                </a:lnTo>
                <a:lnTo>
                  <a:pt x="11811" y="303148"/>
                </a:lnTo>
                <a:lnTo>
                  <a:pt x="18669" y="3128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97955" y="3427857"/>
            <a:ext cx="102235" cy="1397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34358" y="220852"/>
            <a:ext cx="120650" cy="410845"/>
          </a:xfrm>
          <a:custGeom>
            <a:avLst/>
            <a:gdLst/>
            <a:ahLst/>
            <a:cxnLst/>
            <a:rect l="l" t="t" r="r" b="b"/>
            <a:pathLst>
              <a:path w="120650" h="410845">
                <a:moveTo>
                  <a:pt x="111632" y="20447"/>
                </a:moveTo>
                <a:lnTo>
                  <a:pt x="111632" y="20447"/>
                </a:lnTo>
                <a:lnTo>
                  <a:pt x="116712" y="12954"/>
                </a:lnTo>
                <a:lnTo>
                  <a:pt x="120268" y="0"/>
                </a:lnTo>
                <a:lnTo>
                  <a:pt x="120268" y="0"/>
                </a:lnTo>
                <a:lnTo>
                  <a:pt x="73151" y="53212"/>
                </a:lnTo>
                <a:lnTo>
                  <a:pt x="59054" y="73787"/>
                </a:lnTo>
                <a:lnTo>
                  <a:pt x="45719" y="94234"/>
                </a:lnTo>
                <a:lnTo>
                  <a:pt x="34543" y="114808"/>
                </a:lnTo>
                <a:lnTo>
                  <a:pt x="23749" y="141097"/>
                </a:lnTo>
                <a:lnTo>
                  <a:pt x="12953" y="170307"/>
                </a:lnTo>
                <a:lnTo>
                  <a:pt x="4063" y="199771"/>
                </a:lnTo>
                <a:lnTo>
                  <a:pt x="0" y="224662"/>
                </a:lnTo>
                <a:lnTo>
                  <a:pt x="0" y="250951"/>
                </a:lnTo>
                <a:lnTo>
                  <a:pt x="1142" y="274700"/>
                </a:lnTo>
                <a:lnTo>
                  <a:pt x="2920" y="297688"/>
                </a:lnTo>
                <a:lnTo>
                  <a:pt x="7619" y="318262"/>
                </a:lnTo>
                <a:lnTo>
                  <a:pt x="12953" y="335534"/>
                </a:lnTo>
                <a:lnTo>
                  <a:pt x="20574" y="351663"/>
                </a:lnTo>
                <a:lnTo>
                  <a:pt x="31368" y="364998"/>
                </a:lnTo>
                <a:lnTo>
                  <a:pt x="42544" y="375793"/>
                </a:lnTo>
                <a:lnTo>
                  <a:pt x="56895" y="386588"/>
                </a:lnTo>
                <a:lnTo>
                  <a:pt x="73151" y="399923"/>
                </a:lnTo>
                <a:lnTo>
                  <a:pt x="91820" y="4103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85766" y="269747"/>
            <a:ext cx="160020" cy="247650"/>
          </a:xfrm>
          <a:custGeom>
            <a:avLst/>
            <a:gdLst/>
            <a:ahLst/>
            <a:cxnLst/>
            <a:rect l="l" t="t" r="r" b="b"/>
            <a:pathLst>
              <a:path w="160020" h="247650">
                <a:moveTo>
                  <a:pt x="38100" y="0"/>
                </a:moveTo>
                <a:lnTo>
                  <a:pt x="34925" y="8636"/>
                </a:lnTo>
                <a:lnTo>
                  <a:pt x="31623" y="24891"/>
                </a:lnTo>
                <a:lnTo>
                  <a:pt x="25908" y="42545"/>
                </a:lnTo>
                <a:lnTo>
                  <a:pt x="20828" y="61975"/>
                </a:lnTo>
                <a:lnTo>
                  <a:pt x="15112" y="84327"/>
                </a:lnTo>
                <a:lnTo>
                  <a:pt x="9652" y="106299"/>
                </a:lnTo>
                <a:lnTo>
                  <a:pt x="6477" y="125984"/>
                </a:lnTo>
                <a:lnTo>
                  <a:pt x="3175" y="143637"/>
                </a:lnTo>
                <a:lnTo>
                  <a:pt x="1016" y="160654"/>
                </a:lnTo>
                <a:lnTo>
                  <a:pt x="0" y="176784"/>
                </a:lnTo>
                <a:lnTo>
                  <a:pt x="1016" y="194437"/>
                </a:lnTo>
                <a:lnTo>
                  <a:pt x="5334" y="209550"/>
                </a:lnTo>
                <a:lnTo>
                  <a:pt x="12954" y="225043"/>
                </a:lnTo>
                <a:lnTo>
                  <a:pt x="24892" y="240156"/>
                </a:lnTo>
                <a:lnTo>
                  <a:pt x="39243" y="247396"/>
                </a:lnTo>
                <a:lnTo>
                  <a:pt x="55753" y="247396"/>
                </a:lnTo>
                <a:lnTo>
                  <a:pt x="72009" y="240156"/>
                </a:lnTo>
                <a:lnTo>
                  <a:pt x="87503" y="225805"/>
                </a:lnTo>
                <a:lnTo>
                  <a:pt x="104012" y="210692"/>
                </a:lnTo>
                <a:lnTo>
                  <a:pt x="119125" y="194437"/>
                </a:lnTo>
                <a:lnTo>
                  <a:pt x="131445" y="177926"/>
                </a:lnTo>
                <a:lnTo>
                  <a:pt x="141097" y="163067"/>
                </a:lnTo>
                <a:lnTo>
                  <a:pt x="141097" y="163067"/>
                </a:lnTo>
                <a:lnTo>
                  <a:pt x="147574" y="148716"/>
                </a:lnTo>
                <a:lnTo>
                  <a:pt x="151892" y="135381"/>
                </a:lnTo>
                <a:lnTo>
                  <a:pt x="155194" y="127126"/>
                </a:lnTo>
                <a:lnTo>
                  <a:pt x="158750" y="153035"/>
                </a:lnTo>
                <a:lnTo>
                  <a:pt x="159893" y="176784"/>
                </a:lnTo>
                <a:lnTo>
                  <a:pt x="159893" y="176784"/>
                </a:lnTo>
                <a:lnTo>
                  <a:pt x="157734" y="222885"/>
                </a:lnTo>
                <a:lnTo>
                  <a:pt x="157734" y="2413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72965" y="3597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41671" y="194944"/>
            <a:ext cx="107950" cy="433070"/>
          </a:xfrm>
          <a:custGeom>
            <a:avLst/>
            <a:gdLst/>
            <a:ahLst/>
            <a:cxnLst/>
            <a:rect l="l" t="t" r="r" b="b"/>
            <a:pathLst>
              <a:path w="107950" h="433070">
                <a:moveTo>
                  <a:pt x="101980" y="72008"/>
                </a:moveTo>
                <a:lnTo>
                  <a:pt x="106299" y="58292"/>
                </a:lnTo>
                <a:lnTo>
                  <a:pt x="107695" y="43179"/>
                </a:lnTo>
                <a:lnTo>
                  <a:pt x="107695" y="23749"/>
                </a:lnTo>
                <a:lnTo>
                  <a:pt x="105155" y="7112"/>
                </a:lnTo>
                <a:lnTo>
                  <a:pt x="98678" y="0"/>
                </a:lnTo>
                <a:lnTo>
                  <a:pt x="89026" y="1777"/>
                </a:lnTo>
                <a:lnTo>
                  <a:pt x="76707" y="9270"/>
                </a:lnTo>
                <a:lnTo>
                  <a:pt x="64897" y="21208"/>
                </a:lnTo>
                <a:lnTo>
                  <a:pt x="53720" y="35559"/>
                </a:lnTo>
                <a:lnTo>
                  <a:pt x="43941" y="53212"/>
                </a:lnTo>
                <a:lnTo>
                  <a:pt x="36449" y="72008"/>
                </a:lnTo>
                <a:lnTo>
                  <a:pt x="29590" y="88900"/>
                </a:lnTo>
                <a:lnTo>
                  <a:pt x="25273" y="108712"/>
                </a:lnTo>
                <a:lnTo>
                  <a:pt x="20954" y="128142"/>
                </a:lnTo>
                <a:lnTo>
                  <a:pt x="16637" y="150749"/>
                </a:lnTo>
                <a:lnTo>
                  <a:pt x="10794" y="178942"/>
                </a:lnTo>
                <a:lnTo>
                  <a:pt x="8000" y="208025"/>
                </a:lnTo>
                <a:lnTo>
                  <a:pt x="8000" y="235457"/>
                </a:lnTo>
                <a:lnTo>
                  <a:pt x="8000" y="261746"/>
                </a:lnTo>
                <a:lnTo>
                  <a:pt x="8000" y="283337"/>
                </a:lnTo>
                <a:lnTo>
                  <a:pt x="8636" y="300608"/>
                </a:lnTo>
                <a:lnTo>
                  <a:pt x="8636" y="321055"/>
                </a:lnTo>
                <a:lnTo>
                  <a:pt x="9778" y="344169"/>
                </a:lnTo>
                <a:lnTo>
                  <a:pt x="10794" y="368934"/>
                </a:lnTo>
                <a:lnTo>
                  <a:pt x="10794" y="390905"/>
                </a:lnTo>
                <a:lnTo>
                  <a:pt x="10794" y="390905"/>
                </a:lnTo>
                <a:lnTo>
                  <a:pt x="0" y="43306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36846" y="381634"/>
            <a:ext cx="196214" cy="16484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06542" y="259206"/>
            <a:ext cx="268605" cy="37439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31663" y="374014"/>
            <a:ext cx="68707" cy="16598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43041" y="238124"/>
            <a:ext cx="71755" cy="307975"/>
          </a:xfrm>
          <a:custGeom>
            <a:avLst/>
            <a:gdLst/>
            <a:ahLst/>
            <a:cxnLst/>
            <a:rect l="l" t="t" r="r" b="b"/>
            <a:pathLst>
              <a:path w="71754" h="307975">
                <a:moveTo>
                  <a:pt x="0" y="59689"/>
                </a:moveTo>
                <a:lnTo>
                  <a:pt x="0" y="59689"/>
                </a:lnTo>
                <a:lnTo>
                  <a:pt x="2540" y="45720"/>
                </a:lnTo>
                <a:lnTo>
                  <a:pt x="6477" y="31623"/>
                </a:lnTo>
                <a:lnTo>
                  <a:pt x="13335" y="16128"/>
                </a:lnTo>
                <a:lnTo>
                  <a:pt x="23113" y="4318"/>
                </a:lnTo>
                <a:lnTo>
                  <a:pt x="37465" y="0"/>
                </a:lnTo>
                <a:lnTo>
                  <a:pt x="52578" y="4318"/>
                </a:lnTo>
                <a:lnTo>
                  <a:pt x="64516" y="18287"/>
                </a:lnTo>
                <a:lnTo>
                  <a:pt x="71374" y="38100"/>
                </a:lnTo>
                <a:lnTo>
                  <a:pt x="71374" y="60833"/>
                </a:lnTo>
                <a:lnTo>
                  <a:pt x="68072" y="85978"/>
                </a:lnTo>
                <a:lnTo>
                  <a:pt x="64516" y="111887"/>
                </a:lnTo>
                <a:lnTo>
                  <a:pt x="61595" y="133603"/>
                </a:lnTo>
                <a:lnTo>
                  <a:pt x="57277" y="156590"/>
                </a:lnTo>
                <a:lnTo>
                  <a:pt x="53721" y="180339"/>
                </a:lnTo>
                <a:lnTo>
                  <a:pt x="52578" y="203073"/>
                </a:lnTo>
                <a:lnTo>
                  <a:pt x="52578" y="228219"/>
                </a:lnTo>
                <a:lnTo>
                  <a:pt x="53721" y="253364"/>
                </a:lnTo>
                <a:lnTo>
                  <a:pt x="54737" y="277875"/>
                </a:lnTo>
                <a:lnTo>
                  <a:pt x="58420" y="298831"/>
                </a:lnTo>
                <a:lnTo>
                  <a:pt x="64516" y="30746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45150" y="390524"/>
            <a:ext cx="125602" cy="17322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39409" y="247141"/>
            <a:ext cx="130810" cy="520065"/>
          </a:xfrm>
          <a:custGeom>
            <a:avLst/>
            <a:gdLst/>
            <a:ahLst/>
            <a:cxnLst/>
            <a:rect l="l" t="t" r="r" b="b"/>
            <a:pathLst>
              <a:path w="130810" h="520065">
                <a:moveTo>
                  <a:pt x="86487" y="183261"/>
                </a:moveTo>
                <a:lnTo>
                  <a:pt x="86487" y="183261"/>
                </a:lnTo>
                <a:lnTo>
                  <a:pt x="94361" y="178943"/>
                </a:lnTo>
                <a:lnTo>
                  <a:pt x="82168" y="172466"/>
                </a:lnTo>
                <a:lnTo>
                  <a:pt x="82168" y="172466"/>
                </a:lnTo>
                <a:lnTo>
                  <a:pt x="17652" y="207391"/>
                </a:lnTo>
                <a:lnTo>
                  <a:pt x="18795" y="218186"/>
                </a:lnTo>
                <a:lnTo>
                  <a:pt x="29590" y="224662"/>
                </a:lnTo>
                <a:lnTo>
                  <a:pt x="47243" y="225679"/>
                </a:lnTo>
                <a:lnTo>
                  <a:pt x="47243" y="225679"/>
                </a:lnTo>
                <a:lnTo>
                  <a:pt x="68071" y="223520"/>
                </a:lnTo>
                <a:lnTo>
                  <a:pt x="84327" y="216027"/>
                </a:lnTo>
                <a:lnTo>
                  <a:pt x="97536" y="204089"/>
                </a:lnTo>
                <a:lnTo>
                  <a:pt x="106552" y="189992"/>
                </a:lnTo>
                <a:lnTo>
                  <a:pt x="110489" y="173482"/>
                </a:lnTo>
                <a:lnTo>
                  <a:pt x="109474" y="154051"/>
                </a:lnTo>
                <a:lnTo>
                  <a:pt x="102996" y="132461"/>
                </a:lnTo>
                <a:lnTo>
                  <a:pt x="94361" y="114808"/>
                </a:lnTo>
                <a:lnTo>
                  <a:pt x="86487" y="98552"/>
                </a:lnTo>
                <a:lnTo>
                  <a:pt x="81025" y="82423"/>
                </a:lnTo>
                <a:lnTo>
                  <a:pt x="76707" y="67945"/>
                </a:lnTo>
                <a:lnTo>
                  <a:pt x="74549" y="55372"/>
                </a:lnTo>
                <a:lnTo>
                  <a:pt x="75691" y="39243"/>
                </a:lnTo>
                <a:lnTo>
                  <a:pt x="77850" y="21590"/>
                </a:lnTo>
                <a:lnTo>
                  <a:pt x="85343" y="7112"/>
                </a:lnTo>
                <a:lnTo>
                  <a:pt x="98678" y="0"/>
                </a:lnTo>
                <a:lnTo>
                  <a:pt x="98678" y="0"/>
                </a:lnTo>
                <a:lnTo>
                  <a:pt x="111632" y="1016"/>
                </a:lnTo>
                <a:lnTo>
                  <a:pt x="121665" y="11430"/>
                </a:lnTo>
                <a:lnTo>
                  <a:pt x="127126" y="29083"/>
                </a:lnTo>
                <a:lnTo>
                  <a:pt x="129286" y="52832"/>
                </a:lnTo>
                <a:lnTo>
                  <a:pt x="130301" y="79883"/>
                </a:lnTo>
                <a:lnTo>
                  <a:pt x="129286" y="105791"/>
                </a:lnTo>
                <a:lnTo>
                  <a:pt x="125983" y="127762"/>
                </a:lnTo>
                <a:lnTo>
                  <a:pt x="123825" y="148590"/>
                </a:lnTo>
                <a:lnTo>
                  <a:pt x="122808" y="169164"/>
                </a:lnTo>
                <a:lnTo>
                  <a:pt x="122808" y="192912"/>
                </a:lnTo>
                <a:lnTo>
                  <a:pt x="122808" y="221361"/>
                </a:lnTo>
                <a:lnTo>
                  <a:pt x="122808" y="247650"/>
                </a:lnTo>
                <a:lnTo>
                  <a:pt x="120650" y="271399"/>
                </a:lnTo>
                <a:lnTo>
                  <a:pt x="119506" y="292989"/>
                </a:lnTo>
                <a:lnTo>
                  <a:pt x="119506" y="314198"/>
                </a:lnTo>
                <a:lnTo>
                  <a:pt x="117348" y="339852"/>
                </a:lnTo>
                <a:lnTo>
                  <a:pt x="115188" y="365760"/>
                </a:lnTo>
                <a:lnTo>
                  <a:pt x="111632" y="394208"/>
                </a:lnTo>
                <a:lnTo>
                  <a:pt x="100837" y="465455"/>
                </a:lnTo>
                <a:lnTo>
                  <a:pt x="93217" y="489585"/>
                </a:lnTo>
                <a:lnTo>
                  <a:pt x="84327" y="509016"/>
                </a:lnTo>
                <a:lnTo>
                  <a:pt x="70230" y="519811"/>
                </a:lnTo>
                <a:lnTo>
                  <a:pt x="54737" y="518668"/>
                </a:lnTo>
                <a:lnTo>
                  <a:pt x="38226" y="503555"/>
                </a:lnTo>
                <a:lnTo>
                  <a:pt x="25273" y="479806"/>
                </a:lnTo>
                <a:lnTo>
                  <a:pt x="14477" y="456819"/>
                </a:lnTo>
                <a:lnTo>
                  <a:pt x="6857" y="436245"/>
                </a:lnTo>
                <a:lnTo>
                  <a:pt x="1142" y="416814"/>
                </a:lnTo>
                <a:lnTo>
                  <a:pt x="0" y="400685"/>
                </a:lnTo>
                <a:lnTo>
                  <a:pt x="1142" y="383032"/>
                </a:lnTo>
                <a:lnTo>
                  <a:pt x="5841" y="363601"/>
                </a:lnTo>
                <a:lnTo>
                  <a:pt x="14477" y="348107"/>
                </a:lnTo>
                <a:lnTo>
                  <a:pt x="26288" y="334391"/>
                </a:lnTo>
                <a:lnTo>
                  <a:pt x="42925" y="323215"/>
                </a:lnTo>
                <a:lnTo>
                  <a:pt x="60451" y="312420"/>
                </a:lnTo>
                <a:lnTo>
                  <a:pt x="60451" y="312420"/>
                </a:lnTo>
                <a:lnTo>
                  <a:pt x="74549" y="303784"/>
                </a:lnTo>
                <a:lnTo>
                  <a:pt x="88900" y="295910"/>
                </a:lnTo>
                <a:lnTo>
                  <a:pt x="99694" y="291973"/>
                </a:lnTo>
                <a:lnTo>
                  <a:pt x="106552" y="28613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09284" y="342391"/>
            <a:ext cx="160146" cy="21488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396990" y="249300"/>
            <a:ext cx="91440" cy="297815"/>
          </a:xfrm>
          <a:custGeom>
            <a:avLst/>
            <a:gdLst/>
            <a:ahLst/>
            <a:cxnLst/>
            <a:rect l="l" t="t" r="r" b="b"/>
            <a:pathLst>
              <a:path w="91439" h="297815">
                <a:moveTo>
                  <a:pt x="16510" y="0"/>
                </a:moveTo>
                <a:lnTo>
                  <a:pt x="25273" y="13970"/>
                </a:lnTo>
                <a:lnTo>
                  <a:pt x="27432" y="30225"/>
                </a:lnTo>
                <a:lnTo>
                  <a:pt x="24130" y="50673"/>
                </a:lnTo>
                <a:lnTo>
                  <a:pt x="21209" y="70485"/>
                </a:lnTo>
                <a:lnTo>
                  <a:pt x="16510" y="91059"/>
                </a:lnTo>
                <a:lnTo>
                  <a:pt x="12192" y="110489"/>
                </a:lnTo>
                <a:lnTo>
                  <a:pt x="10033" y="128905"/>
                </a:lnTo>
                <a:lnTo>
                  <a:pt x="8636" y="147574"/>
                </a:lnTo>
                <a:lnTo>
                  <a:pt x="7874" y="167005"/>
                </a:lnTo>
                <a:lnTo>
                  <a:pt x="5714" y="186817"/>
                </a:lnTo>
                <a:lnTo>
                  <a:pt x="4699" y="208407"/>
                </a:lnTo>
                <a:lnTo>
                  <a:pt x="4699" y="227837"/>
                </a:lnTo>
                <a:lnTo>
                  <a:pt x="3556" y="247269"/>
                </a:lnTo>
                <a:lnTo>
                  <a:pt x="3556" y="265684"/>
                </a:lnTo>
                <a:lnTo>
                  <a:pt x="3556" y="275336"/>
                </a:lnTo>
                <a:lnTo>
                  <a:pt x="4699" y="260603"/>
                </a:lnTo>
                <a:lnTo>
                  <a:pt x="6858" y="238633"/>
                </a:lnTo>
                <a:lnTo>
                  <a:pt x="10033" y="212725"/>
                </a:lnTo>
                <a:lnTo>
                  <a:pt x="16510" y="188975"/>
                </a:lnTo>
                <a:lnTo>
                  <a:pt x="26288" y="172465"/>
                </a:lnTo>
                <a:lnTo>
                  <a:pt x="37464" y="165988"/>
                </a:lnTo>
                <a:lnTo>
                  <a:pt x="49657" y="168148"/>
                </a:lnTo>
                <a:lnTo>
                  <a:pt x="61595" y="175640"/>
                </a:lnTo>
                <a:lnTo>
                  <a:pt x="73406" y="186817"/>
                </a:lnTo>
                <a:lnTo>
                  <a:pt x="83185" y="198374"/>
                </a:lnTo>
                <a:lnTo>
                  <a:pt x="90043" y="214884"/>
                </a:lnTo>
                <a:lnTo>
                  <a:pt x="91059" y="229997"/>
                </a:lnTo>
                <a:lnTo>
                  <a:pt x="90043" y="245490"/>
                </a:lnTo>
                <a:lnTo>
                  <a:pt x="86740" y="260603"/>
                </a:lnTo>
                <a:lnTo>
                  <a:pt x="79248" y="274320"/>
                </a:lnTo>
                <a:lnTo>
                  <a:pt x="66929" y="285114"/>
                </a:lnTo>
                <a:lnTo>
                  <a:pt x="49657" y="292608"/>
                </a:lnTo>
                <a:lnTo>
                  <a:pt x="30987" y="297307"/>
                </a:lnTo>
                <a:lnTo>
                  <a:pt x="14350" y="297307"/>
                </a:lnTo>
                <a:lnTo>
                  <a:pt x="3556" y="290830"/>
                </a:lnTo>
                <a:lnTo>
                  <a:pt x="0" y="2790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524243" y="383793"/>
            <a:ext cx="133223" cy="173481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56578" y="238124"/>
            <a:ext cx="74930" cy="309880"/>
          </a:xfrm>
          <a:custGeom>
            <a:avLst/>
            <a:gdLst/>
            <a:ahLst/>
            <a:cxnLst/>
            <a:rect l="l" t="t" r="r" b="b"/>
            <a:pathLst>
              <a:path w="74929" h="309880">
                <a:moveTo>
                  <a:pt x="0" y="55372"/>
                </a:moveTo>
                <a:lnTo>
                  <a:pt x="1016" y="41401"/>
                </a:lnTo>
                <a:lnTo>
                  <a:pt x="3555" y="27304"/>
                </a:lnTo>
                <a:lnTo>
                  <a:pt x="8636" y="14350"/>
                </a:lnTo>
                <a:lnTo>
                  <a:pt x="19812" y="4318"/>
                </a:lnTo>
                <a:lnTo>
                  <a:pt x="34925" y="0"/>
                </a:lnTo>
                <a:lnTo>
                  <a:pt x="52577" y="2159"/>
                </a:lnTo>
                <a:lnTo>
                  <a:pt x="65913" y="11175"/>
                </a:lnTo>
                <a:lnTo>
                  <a:pt x="72390" y="26288"/>
                </a:lnTo>
                <a:lnTo>
                  <a:pt x="74549" y="45720"/>
                </a:lnTo>
                <a:lnTo>
                  <a:pt x="74549" y="66548"/>
                </a:lnTo>
                <a:lnTo>
                  <a:pt x="74549" y="86740"/>
                </a:lnTo>
                <a:lnTo>
                  <a:pt x="74549" y="107569"/>
                </a:lnTo>
                <a:lnTo>
                  <a:pt x="72390" y="124968"/>
                </a:lnTo>
                <a:lnTo>
                  <a:pt x="70230" y="144652"/>
                </a:lnTo>
                <a:lnTo>
                  <a:pt x="68072" y="169545"/>
                </a:lnTo>
                <a:lnTo>
                  <a:pt x="66928" y="196850"/>
                </a:lnTo>
                <a:lnTo>
                  <a:pt x="68072" y="226060"/>
                </a:lnTo>
                <a:lnTo>
                  <a:pt x="68072" y="253364"/>
                </a:lnTo>
                <a:lnTo>
                  <a:pt x="68072" y="253364"/>
                </a:lnTo>
                <a:lnTo>
                  <a:pt x="69088" y="279019"/>
                </a:lnTo>
                <a:lnTo>
                  <a:pt x="70230" y="299847"/>
                </a:lnTo>
                <a:lnTo>
                  <a:pt x="70230" y="3096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82561" y="448690"/>
            <a:ext cx="20320" cy="121285"/>
          </a:xfrm>
          <a:custGeom>
            <a:avLst/>
            <a:gdLst/>
            <a:ahLst/>
            <a:cxnLst/>
            <a:rect l="l" t="t" r="r" b="b"/>
            <a:pathLst>
              <a:path w="20320" h="121284">
                <a:moveTo>
                  <a:pt x="19812" y="0"/>
                </a:moveTo>
                <a:lnTo>
                  <a:pt x="19812" y="20955"/>
                </a:lnTo>
                <a:lnTo>
                  <a:pt x="19812" y="39243"/>
                </a:lnTo>
                <a:lnTo>
                  <a:pt x="19812" y="39243"/>
                </a:lnTo>
                <a:lnTo>
                  <a:pt x="0" y="1210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811136" y="378332"/>
            <a:ext cx="146177" cy="20370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943470" y="255396"/>
            <a:ext cx="119380" cy="405765"/>
          </a:xfrm>
          <a:custGeom>
            <a:avLst/>
            <a:gdLst/>
            <a:ahLst/>
            <a:cxnLst/>
            <a:rect l="l" t="t" r="r" b="b"/>
            <a:pathLst>
              <a:path w="119379" h="405765">
                <a:moveTo>
                  <a:pt x="0" y="4699"/>
                </a:moveTo>
                <a:lnTo>
                  <a:pt x="5460" y="0"/>
                </a:lnTo>
                <a:lnTo>
                  <a:pt x="13334" y="3175"/>
                </a:lnTo>
                <a:lnTo>
                  <a:pt x="26288" y="11556"/>
                </a:lnTo>
                <a:lnTo>
                  <a:pt x="42799" y="21971"/>
                </a:lnTo>
                <a:lnTo>
                  <a:pt x="57911" y="34925"/>
                </a:lnTo>
                <a:lnTo>
                  <a:pt x="71247" y="48260"/>
                </a:lnTo>
                <a:lnTo>
                  <a:pt x="84200" y="59054"/>
                </a:lnTo>
                <a:lnTo>
                  <a:pt x="95376" y="69468"/>
                </a:lnTo>
                <a:lnTo>
                  <a:pt x="104012" y="82803"/>
                </a:lnTo>
                <a:lnTo>
                  <a:pt x="109474" y="98678"/>
                </a:lnTo>
                <a:lnTo>
                  <a:pt x="115188" y="121665"/>
                </a:lnTo>
                <a:lnTo>
                  <a:pt x="118109" y="149732"/>
                </a:lnTo>
                <a:lnTo>
                  <a:pt x="119125" y="173862"/>
                </a:lnTo>
                <a:lnTo>
                  <a:pt x="116331" y="193293"/>
                </a:lnTo>
                <a:lnTo>
                  <a:pt x="110489" y="214249"/>
                </a:lnTo>
                <a:lnTo>
                  <a:pt x="104012" y="234696"/>
                </a:lnTo>
                <a:lnTo>
                  <a:pt x="97535" y="255650"/>
                </a:lnTo>
                <a:lnTo>
                  <a:pt x="90677" y="272923"/>
                </a:lnTo>
                <a:lnTo>
                  <a:pt x="81025" y="289051"/>
                </a:lnTo>
                <a:lnTo>
                  <a:pt x="71247" y="304926"/>
                </a:lnTo>
                <a:lnTo>
                  <a:pt x="63373" y="321437"/>
                </a:lnTo>
                <a:lnTo>
                  <a:pt x="55752" y="335534"/>
                </a:lnTo>
                <a:lnTo>
                  <a:pt x="46862" y="348868"/>
                </a:lnTo>
                <a:lnTo>
                  <a:pt x="38226" y="361823"/>
                </a:lnTo>
                <a:lnTo>
                  <a:pt x="30987" y="375792"/>
                </a:lnTo>
                <a:lnTo>
                  <a:pt x="22986" y="389889"/>
                </a:lnTo>
                <a:lnTo>
                  <a:pt x="13334" y="400685"/>
                </a:lnTo>
                <a:lnTo>
                  <a:pt x="1143" y="40538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985254" y="6402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948305" cy="616585"/>
            <a:chOff x="1213103" y="774134"/>
            <a:chExt cx="2948305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84959" y="792479"/>
              <a:ext cx="2222754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17283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Tongue </a:t>
            </a:r>
            <a:r>
              <a:rPr sz="1500" b="1" spc="-85" dirty="0">
                <a:latin typeface="Arial"/>
                <a:cs typeface="Arial"/>
              </a:rPr>
              <a:t>is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mobile.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Distinct </a:t>
            </a:r>
            <a:r>
              <a:rPr sz="1500" b="1" spc="-50" dirty="0">
                <a:latin typeface="Arial"/>
                <a:cs typeface="Arial"/>
              </a:rPr>
              <a:t>liver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55" dirty="0">
                <a:latin typeface="Arial"/>
                <a:cs typeface="Arial"/>
              </a:rPr>
              <a:t>pancreas </a:t>
            </a:r>
            <a:r>
              <a:rPr sz="1500" b="1" spc="-30" dirty="0">
                <a:latin typeface="Arial"/>
                <a:cs typeface="Arial"/>
              </a:rPr>
              <a:t>are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present.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Alimentary </a:t>
            </a:r>
            <a:r>
              <a:rPr sz="1500" b="1" spc="-55" dirty="0">
                <a:latin typeface="Arial"/>
                <a:cs typeface="Arial"/>
              </a:rPr>
              <a:t>canal </a:t>
            </a:r>
            <a:r>
              <a:rPr sz="1500" b="1" spc="-60" dirty="0">
                <a:latin typeface="Arial"/>
                <a:cs typeface="Arial"/>
              </a:rPr>
              <a:t>opens </a:t>
            </a:r>
            <a:r>
              <a:rPr sz="1500" b="1" spc="-30" dirty="0">
                <a:latin typeface="Arial"/>
                <a:cs typeface="Arial"/>
              </a:rPr>
              <a:t>out </a:t>
            </a:r>
            <a:r>
              <a:rPr sz="1500" b="1" spc="-40" dirty="0">
                <a:latin typeface="Arial"/>
                <a:cs typeface="Arial"/>
              </a:rPr>
              <a:t>by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anus</a:t>
            </a:r>
            <a:r>
              <a:rPr sz="1500" b="1" spc="-5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Gastric </a:t>
            </a:r>
            <a:r>
              <a:rPr sz="1500" b="1" spc="-65" dirty="0">
                <a:latin typeface="Arial"/>
                <a:cs typeface="Arial"/>
              </a:rPr>
              <a:t>juice has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rennin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enzyme </a:t>
            </a:r>
            <a:r>
              <a:rPr sz="1500" b="1" spc="-25" dirty="0">
                <a:latin typeface="Arial"/>
                <a:cs typeface="Arial"/>
              </a:rPr>
              <a:t>for </a:t>
            </a:r>
            <a:r>
              <a:rPr sz="1500" b="1" spc="-50" dirty="0">
                <a:latin typeface="Arial"/>
                <a:cs typeface="Arial"/>
              </a:rPr>
              <a:t>digestion </a:t>
            </a:r>
            <a:r>
              <a:rPr sz="1500" b="1" spc="-25" dirty="0">
                <a:latin typeface="Arial"/>
                <a:cs typeface="Arial"/>
              </a:rPr>
              <a:t>of </a:t>
            </a:r>
            <a:r>
              <a:rPr sz="1500" b="1" spc="-55" dirty="0">
                <a:latin typeface="Arial"/>
                <a:cs typeface="Arial"/>
              </a:rPr>
              <a:t>milk </a:t>
            </a:r>
            <a:r>
              <a:rPr sz="1500" b="1" spc="-40" dirty="0">
                <a:latin typeface="Arial"/>
                <a:cs typeface="Arial"/>
              </a:rPr>
              <a:t>protein</a:t>
            </a:r>
            <a:r>
              <a:rPr sz="1500" b="1" spc="30" dirty="0"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casein</a:t>
            </a:r>
            <a:r>
              <a:rPr sz="1500" b="1" spc="-5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Intestinal </a:t>
            </a:r>
            <a:r>
              <a:rPr sz="1500" b="1" spc="-65" dirty="0">
                <a:latin typeface="Arial"/>
                <a:cs typeface="Arial"/>
              </a:rPr>
              <a:t>juice has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lactase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enzyme </a:t>
            </a:r>
            <a:r>
              <a:rPr sz="1500" b="1" spc="-20" dirty="0">
                <a:latin typeface="Arial"/>
                <a:cs typeface="Arial"/>
              </a:rPr>
              <a:t>for </a:t>
            </a:r>
            <a:r>
              <a:rPr sz="1500" b="1" spc="-45" dirty="0">
                <a:latin typeface="Arial"/>
                <a:cs typeface="Arial"/>
              </a:rPr>
              <a:t>digesting </a:t>
            </a:r>
            <a:r>
              <a:rPr sz="1500" b="1" spc="-50" dirty="0">
                <a:latin typeface="Arial"/>
                <a:cs typeface="Arial"/>
              </a:rPr>
              <a:t>milk sugar</a:t>
            </a:r>
            <a:r>
              <a:rPr sz="1500" b="1" spc="-20" dirty="0"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lactose</a:t>
            </a:r>
            <a:r>
              <a:rPr sz="1500" b="1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grpSp>
        <p:nvGrpSpPr>
          <p:cNvPr id="10" name="object 10"/>
          <p:cNvGrpSpPr/>
          <p:nvPr/>
        </p:nvGrpSpPr>
        <p:grpSpPr>
          <a:xfrm>
            <a:off x="2342514" y="1597278"/>
            <a:ext cx="711835" cy="111760"/>
            <a:chOff x="2342514" y="1597278"/>
            <a:chExt cx="711835" cy="111760"/>
          </a:xfrm>
        </p:grpSpPr>
        <p:sp>
          <p:nvSpPr>
            <p:cNvPr id="11" name="object 11"/>
            <p:cNvSpPr/>
            <p:nvPr/>
          </p:nvSpPr>
          <p:spPr>
            <a:xfrm>
              <a:off x="2352039" y="1634108"/>
              <a:ext cx="651510" cy="65405"/>
            </a:xfrm>
            <a:custGeom>
              <a:avLst/>
              <a:gdLst/>
              <a:ahLst/>
              <a:cxnLst/>
              <a:rect l="l" t="t" r="r" b="b"/>
              <a:pathLst>
                <a:path w="651510" h="65405">
                  <a:moveTo>
                    <a:pt x="32766" y="34543"/>
                  </a:moveTo>
                  <a:lnTo>
                    <a:pt x="32766" y="34543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033" y="8636"/>
                  </a:lnTo>
                  <a:lnTo>
                    <a:pt x="21971" y="19812"/>
                  </a:lnTo>
                  <a:lnTo>
                    <a:pt x="36322" y="32385"/>
                  </a:lnTo>
                  <a:lnTo>
                    <a:pt x="50418" y="43306"/>
                  </a:lnTo>
                  <a:lnTo>
                    <a:pt x="64770" y="52959"/>
                  </a:lnTo>
                  <a:lnTo>
                    <a:pt x="81280" y="59436"/>
                  </a:lnTo>
                  <a:lnTo>
                    <a:pt x="98552" y="62737"/>
                  </a:lnTo>
                  <a:lnTo>
                    <a:pt x="117348" y="65150"/>
                  </a:lnTo>
                  <a:lnTo>
                    <a:pt x="117348" y="65150"/>
                  </a:lnTo>
                  <a:lnTo>
                    <a:pt x="138176" y="62737"/>
                  </a:lnTo>
                  <a:lnTo>
                    <a:pt x="160909" y="57657"/>
                  </a:lnTo>
                  <a:lnTo>
                    <a:pt x="187198" y="50037"/>
                  </a:lnTo>
                  <a:lnTo>
                    <a:pt x="211709" y="41401"/>
                  </a:lnTo>
                  <a:lnTo>
                    <a:pt x="232156" y="32385"/>
                  </a:lnTo>
                  <a:lnTo>
                    <a:pt x="250825" y="25907"/>
                  </a:lnTo>
                  <a:lnTo>
                    <a:pt x="269621" y="23749"/>
                  </a:lnTo>
                  <a:lnTo>
                    <a:pt x="286893" y="23749"/>
                  </a:lnTo>
                  <a:lnTo>
                    <a:pt x="304546" y="27050"/>
                  </a:lnTo>
                  <a:lnTo>
                    <a:pt x="322199" y="32385"/>
                  </a:lnTo>
                  <a:lnTo>
                    <a:pt x="339471" y="36702"/>
                  </a:lnTo>
                  <a:lnTo>
                    <a:pt x="359283" y="42163"/>
                  </a:lnTo>
                  <a:lnTo>
                    <a:pt x="379095" y="45465"/>
                  </a:lnTo>
                  <a:lnTo>
                    <a:pt x="399542" y="47878"/>
                  </a:lnTo>
                  <a:lnTo>
                    <a:pt x="422656" y="47878"/>
                  </a:lnTo>
                  <a:lnTo>
                    <a:pt x="447802" y="42163"/>
                  </a:lnTo>
                  <a:lnTo>
                    <a:pt x="470789" y="35687"/>
                  </a:lnTo>
                  <a:lnTo>
                    <a:pt x="491744" y="28066"/>
                  </a:lnTo>
                  <a:lnTo>
                    <a:pt x="510413" y="22732"/>
                  </a:lnTo>
                  <a:lnTo>
                    <a:pt x="528828" y="19812"/>
                  </a:lnTo>
                  <a:lnTo>
                    <a:pt x="549656" y="17272"/>
                  </a:lnTo>
                  <a:lnTo>
                    <a:pt x="568452" y="15112"/>
                  </a:lnTo>
                  <a:lnTo>
                    <a:pt x="586740" y="14097"/>
                  </a:lnTo>
                  <a:lnTo>
                    <a:pt x="605536" y="14097"/>
                  </a:lnTo>
                  <a:lnTo>
                    <a:pt x="624205" y="14097"/>
                  </a:lnTo>
                  <a:lnTo>
                    <a:pt x="639699" y="14097"/>
                  </a:lnTo>
                  <a:lnTo>
                    <a:pt x="651510" y="977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53968" y="160680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4126991" y="1816861"/>
            <a:ext cx="855980" cy="388620"/>
            <a:chOff x="4126991" y="1816861"/>
            <a:chExt cx="855980" cy="388620"/>
          </a:xfrm>
        </p:grpSpPr>
        <p:sp>
          <p:nvSpPr>
            <p:cNvPr id="14" name="object 14"/>
            <p:cNvSpPr/>
            <p:nvPr/>
          </p:nvSpPr>
          <p:spPr>
            <a:xfrm>
              <a:off x="4136516" y="1826386"/>
              <a:ext cx="552450" cy="369570"/>
            </a:xfrm>
            <a:custGeom>
              <a:avLst/>
              <a:gdLst/>
              <a:ahLst/>
              <a:cxnLst/>
              <a:rect l="l" t="t" r="r" b="b"/>
              <a:pathLst>
                <a:path w="552450" h="369569">
                  <a:moveTo>
                    <a:pt x="460121" y="49657"/>
                  </a:moveTo>
                  <a:lnTo>
                    <a:pt x="447802" y="38862"/>
                  </a:lnTo>
                  <a:lnTo>
                    <a:pt x="316484" y="1142"/>
                  </a:lnTo>
                  <a:lnTo>
                    <a:pt x="293750" y="1142"/>
                  </a:lnTo>
                  <a:lnTo>
                    <a:pt x="271399" y="0"/>
                  </a:lnTo>
                  <a:lnTo>
                    <a:pt x="247650" y="0"/>
                  </a:lnTo>
                  <a:lnTo>
                    <a:pt x="223520" y="2159"/>
                  </a:lnTo>
                  <a:lnTo>
                    <a:pt x="201549" y="6476"/>
                  </a:lnTo>
                  <a:lnTo>
                    <a:pt x="182118" y="10795"/>
                  </a:lnTo>
                  <a:lnTo>
                    <a:pt x="162306" y="16256"/>
                  </a:lnTo>
                  <a:lnTo>
                    <a:pt x="143637" y="22733"/>
                  </a:lnTo>
                  <a:lnTo>
                    <a:pt x="41783" y="97536"/>
                  </a:lnTo>
                  <a:lnTo>
                    <a:pt x="28448" y="115950"/>
                  </a:lnTo>
                  <a:lnTo>
                    <a:pt x="18669" y="132461"/>
                  </a:lnTo>
                  <a:lnTo>
                    <a:pt x="2159" y="187960"/>
                  </a:lnTo>
                  <a:lnTo>
                    <a:pt x="0" y="206248"/>
                  </a:lnTo>
                  <a:lnTo>
                    <a:pt x="0" y="225044"/>
                  </a:lnTo>
                  <a:lnTo>
                    <a:pt x="0" y="243331"/>
                  </a:lnTo>
                  <a:lnTo>
                    <a:pt x="4699" y="262763"/>
                  </a:lnTo>
                  <a:lnTo>
                    <a:pt x="11175" y="281178"/>
                  </a:lnTo>
                  <a:lnTo>
                    <a:pt x="19812" y="295148"/>
                  </a:lnTo>
                  <a:lnTo>
                    <a:pt x="29591" y="308229"/>
                  </a:lnTo>
                  <a:lnTo>
                    <a:pt x="43942" y="320420"/>
                  </a:lnTo>
                  <a:lnTo>
                    <a:pt x="62611" y="332231"/>
                  </a:lnTo>
                  <a:lnTo>
                    <a:pt x="83566" y="344169"/>
                  </a:lnTo>
                  <a:lnTo>
                    <a:pt x="101854" y="351789"/>
                  </a:lnTo>
                  <a:lnTo>
                    <a:pt x="122809" y="358267"/>
                  </a:lnTo>
                  <a:lnTo>
                    <a:pt x="145796" y="362838"/>
                  </a:lnTo>
                  <a:lnTo>
                    <a:pt x="168910" y="364744"/>
                  </a:lnTo>
                  <a:lnTo>
                    <a:pt x="192912" y="366903"/>
                  </a:lnTo>
                  <a:lnTo>
                    <a:pt x="221361" y="367919"/>
                  </a:lnTo>
                  <a:lnTo>
                    <a:pt x="247650" y="367919"/>
                  </a:lnTo>
                  <a:lnTo>
                    <a:pt x="271399" y="369316"/>
                  </a:lnTo>
                  <a:lnTo>
                    <a:pt x="292735" y="366903"/>
                  </a:lnTo>
                  <a:lnTo>
                    <a:pt x="311404" y="364744"/>
                  </a:lnTo>
                  <a:lnTo>
                    <a:pt x="331978" y="361442"/>
                  </a:lnTo>
                  <a:lnTo>
                    <a:pt x="356108" y="358267"/>
                  </a:lnTo>
                  <a:lnTo>
                    <a:pt x="375793" y="352806"/>
                  </a:lnTo>
                  <a:lnTo>
                    <a:pt x="396748" y="346329"/>
                  </a:lnTo>
                  <a:lnTo>
                    <a:pt x="418338" y="337693"/>
                  </a:lnTo>
                  <a:lnTo>
                    <a:pt x="435991" y="326517"/>
                  </a:lnTo>
                  <a:lnTo>
                    <a:pt x="454660" y="315722"/>
                  </a:lnTo>
                  <a:lnTo>
                    <a:pt x="473075" y="303784"/>
                  </a:lnTo>
                  <a:lnTo>
                    <a:pt x="488569" y="290830"/>
                  </a:lnTo>
                  <a:lnTo>
                    <a:pt x="501523" y="274700"/>
                  </a:lnTo>
                  <a:lnTo>
                    <a:pt x="512318" y="261747"/>
                  </a:lnTo>
                  <a:lnTo>
                    <a:pt x="521335" y="249428"/>
                  </a:lnTo>
                  <a:lnTo>
                    <a:pt x="521335" y="249428"/>
                  </a:lnTo>
                  <a:lnTo>
                    <a:pt x="529971" y="235838"/>
                  </a:lnTo>
                  <a:lnTo>
                    <a:pt x="538988" y="217043"/>
                  </a:lnTo>
                  <a:lnTo>
                    <a:pt x="546481" y="196595"/>
                  </a:lnTo>
                  <a:lnTo>
                    <a:pt x="550799" y="173862"/>
                  </a:lnTo>
                  <a:lnTo>
                    <a:pt x="552196" y="148717"/>
                  </a:lnTo>
                  <a:lnTo>
                    <a:pt x="550799" y="125984"/>
                  </a:lnTo>
                  <a:lnTo>
                    <a:pt x="545465" y="105156"/>
                  </a:lnTo>
                  <a:lnTo>
                    <a:pt x="534670" y="86360"/>
                  </a:lnTo>
                  <a:lnTo>
                    <a:pt x="520192" y="71628"/>
                  </a:lnTo>
                  <a:lnTo>
                    <a:pt x="498221" y="56514"/>
                  </a:lnTo>
                  <a:lnTo>
                    <a:pt x="475234" y="46862"/>
                  </a:lnTo>
                  <a:lnTo>
                    <a:pt x="453644" y="41021"/>
                  </a:lnTo>
                  <a:lnTo>
                    <a:pt x="431673" y="38862"/>
                  </a:lnTo>
                  <a:lnTo>
                    <a:pt x="414020" y="38862"/>
                  </a:lnTo>
                  <a:lnTo>
                    <a:pt x="398525" y="43179"/>
                  </a:lnTo>
                  <a:lnTo>
                    <a:pt x="385572" y="48640"/>
                  </a:lnTo>
                  <a:lnTo>
                    <a:pt x="370078" y="5333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739004" y="1909063"/>
              <a:ext cx="170307" cy="960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951221" y="1894839"/>
              <a:ext cx="22225" cy="13970"/>
            </a:xfrm>
            <a:custGeom>
              <a:avLst/>
              <a:gdLst/>
              <a:ahLst/>
              <a:cxnLst/>
              <a:rect l="l" t="t" r="r" b="b"/>
              <a:pathLst>
                <a:path w="22225" h="13969">
                  <a:moveTo>
                    <a:pt x="21970" y="0"/>
                  </a:moveTo>
                  <a:lnTo>
                    <a:pt x="10032" y="4317"/>
                  </a:lnTo>
                  <a:lnTo>
                    <a:pt x="0" y="1396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086735" y="2293366"/>
            <a:ext cx="1243965" cy="68580"/>
          </a:xfrm>
          <a:custGeom>
            <a:avLst/>
            <a:gdLst/>
            <a:ahLst/>
            <a:cxnLst/>
            <a:rect l="l" t="t" r="r" b="b"/>
            <a:pathLst>
              <a:path w="1243964" h="68580">
                <a:moveTo>
                  <a:pt x="33146" y="36702"/>
                </a:moveTo>
                <a:lnTo>
                  <a:pt x="33146" y="36702"/>
                </a:lnTo>
                <a:lnTo>
                  <a:pt x="0" y="15112"/>
                </a:lnTo>
                <a:lnTo>
                  <a:pt x="0" y="15112"/>
                </a:lnTo>
                <a:lnTo>
                  <a:pt x="11937" y="19431"/>
                </a:lnTo>
                <a:lnTo>
                  <a:pt x="27431" y="22606"/>
                </a:lnTo>
                <a:lnTo>
                  <a:pt x="43941" y="26924"/>
                </a:lnTo>
                <a:lnTo>
                  <a:pt x="61594" y="30225"/>
                </a:lnTo>
                <a:lnTo>
                  <a:pt x="81025" y="33781"/>
                </a:lnTo>
                <a:lnTo>
                  <a:pt x="101853" y="36702"/>
                </a:lnTo>
                <a:lnTo>
                  <a:pt x="121412" y="38862"/>
                </a:lnTo>
                <a:lnTo>
                  <a:pt x="138937" y="38862"/>
                </a:lnTo>
                <a:lnTo>
                  <a:pt x="155575" y="36702"/>
                </a:lnTo>
                <a:lnTo>
                  <a:pt x="169544" y="33781"/>
                </a:lnTo>
                <a:lnTo>
                  <a:pt x="169544" y="33781"/>
                </a:lnTo>
                <a:lnTo>
                  <a:pt x="187198" y="26924"/>
                </a:lnTo>
                <a:lnTo>
                  <a:pt x="205993" y="19431"/>
                </a:lnTo>
                <a:lnTo>
                  <a:pt x="225425" y="11810"/>
                </a:lnTo>
                <a:lnTo>
                  <a:pt x="245237" y="4952"/>
                </a:lnTo>
                <a:lnTo>
                  <a:pt x="266064" y="1015"/>
                </a:lnTo>
                <a:lnTo>
                  <a:pt x="285876" y="0"/>
                </a:lnTo>
                <a:lnTo>
                  <a:pt x="303529" y="2158"/>
                </a:lnTo>
                <a:lnTo>
                  <a:pt x="318642" y="4952"/>
                </a:lnTo>
                <a:lnTo>
                  <a:pt x="332993" y="10794"/>
                </a:lnTo>
                <a:lnTo>
                  <a:pt x="347090" y="18287"/>
                </a:lnTo>
                <a:lnTo>
                  <a:pt x="361441" y="26924"/>
                </a:lnTo>
                <a:lnTo>
                  <a:pt x="376936" y="36702"/>
                </a:lnTo>
                <a:lnTo>
                  <a:pt x="392049" y="45338"/>
                </a:lnTo>
                <a:lnTo>
                  <a:pt x="406526" y="53212"/>
                </a:lnTo>
                <a:lnTo>
                  <a:pt x="406526" y="53212"/>
                </a:lnTo>
                <a:lnTo>
                  <a:pt x="422655" y="59689"/>
                </a:lnTo>
                <a:lnTo>
                  <a:pt x="439927" y="64007"/>
                </a:lnTo>
                <a:lnTo>
                  <a:pt x="458724" y="65150"/>
                </a:lnTo>
                <a:lnTo>
                  <a:pt x="479551" y="64007"/>
                </a:lnTo>
                <a:lnTo>
                  <a:pt x="500379" y="59689"/>
                </a:lnTo>
                <a:lnTo>
                  <a:pt x="521969" y="53212"/>
                </a:lnTo>
                <a:lnTo>
                  <a:pt x="543305" y="45338"/>
                </a:lnTo>
                <a:lnTo>
                  <a:pt x="565912" y="38862"/>
                </a:lnTo>
                <a:lnTo>
                  <a:pt x="589026" y="35559"/>
                </a:lnTo>
                <a:lnTo>
                  <a:pt x="610997" y="34543"/>
                </a:lnTo>
                <a:lnTo>
                  <a:pt x="631825" y="35559"/>
                </a:lnTo>
                <a:lnTo>
                  <a:pt x="651255" y="39877"/>
                </a:lnTo>
                <a:lnTo>
                  <a:pt x="667892" y="46355"/>
                </a:lnTo>
                <a:lnTo>
                  <a:pt x="685418" y="55371"/>
                </a:lnTo>
                <a:lnTo>
                  <a:pt x="705230" y="61849"/>
                </a:lnTo>
                <a:lnTo>
                  <a:pt x="724662" y="66166"/>
                </a:lnTo>
                <a:lnTo>
                  <a:pt x="745616" y="68325"/>
                </a:lnTo>
                <a:lnTo>
                  <a:pt x="745616" y="68325"/>
                </a:lnTo>
                <a:lnTo>
                  <a:pt x="766444" y="67309"/>
                </a:lnTo>
                <a:lnTo>
                  <a:pt x="787400" y="62991"/>
                </a:lnTo>
                <a:lnTo>
                  <a:pt x="806830" y="55371"/>
                </a:lnTo>
                <a:lnTo>
                  <a:pt x="826642" y="47497"/>
                </a:lnTo>
                <a:lnTo>
                  <a:pt x="846327" y="42418"/>
                </a:lnTo>
                <a:lnTo>
                  <a:pt x="864742" y="38862"/>
                </a:lnTo>
                <a:lnTo>
                  <a:pt x="883412" y="37718"/>
                </a:lnTo>
                <a:lnTo>
                  <a:pt x="902207" y="38862"/>
                </a:lnTo>
                <a:lnTo>
                  <a:pt x="923036" y="42418"/>
                </a:lnTo>
                <a:lnTo>
                  <a:pt x="946150" y="43180"/>
                </a:lnTo>
                <a:lnTo>
                  <a:pt x="966597" y="42418"/>
                </a:lnTo>
                <a:lnTo>
                  <a:pt x="987551" y="38862"/>
                </a:lnTo>
                <a:lnTo>
                  <a:pt x="1008379" y="33781"/>
                </a:lnTo>
                <a:lnTo>
                  <a:pt x="1032510" y="24764"/>
                </a:lnTo>
                <a:lnTo>
                  <a:pt x="1056639" y="18287"/>
                </a:lnTo>
                <a:lnTo>
                  <a:pt x="1080389" y="16128"/>
                </a:lnTo>
                <a:lnTo>
                  <a:pt x="1105535" y="17271"/>
                </a:lnTo>
                <a:lnTo>
                  <a:pt x="1131189" y="19431"/>
                </a:lnTo>
                <a:lnTo>
                  <a:pt x="1156335" y="21589"/>
                </a:lnTo>
                <a:lnTo>
                  <a:pt x="1180084" y="24764"/>
                </a:lnTo>
                <a:lnTo>
                  <a:pt x="1202054" y="25907"/>
                </a:lnTo>
                <a:lnTo>
                  <a:pt x="1224026" y="24764"/>
                </a:lnTo>
                <a:lnTo>
                  <a:pt x="1243838" y="215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90644" y="231495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187573" y="2554985"/>
            <a:ext cx="1281430" cy="71120"/>
          </a:xfrm>
          <a:custGeom>
            <a:avLst/>
            <a:gdLst/>
            <a:ahLst/>
            <a:cxnLst/>
            <a:rect l="l" t="t" r="r" b="b"/>
            <a:pathLst>
              <a:path w="1281429" h="71119">
                <a:moveTo>
                  <a:pt x="0" y="10794"/>
                </a:moveTo>
                <a:lnTo>
                  <a:pt x="5333" y="0"/>
                </a:lnTo>
                <a:lnTo>
                  <a:pt x="5333" y="0"/>
                </a:lnTo>
                <a:lnTo>
                  <a:pt x="19812" y="8636"/>
                </a:lnTo>
                <a:lnTo>
                  <a:pt x="30606" y="20574"/>
                </a:lnTo>
                <a:lnTo>
                  <a:pt x="57912" y="47879"/>
                </a:lnTo>
                <a:lnTo>
                  <a:pt x="73405" y="57657"/>
                </a:lnTo>
                <a:lnTo>
                  <a:pt x="92837" y="64135"/>
                </a:lnTo>
                <a:lnTo>
                  <a:pt x="113791" y="66293"/>
                </a:lnTo>
                <a:lnTo>
                  <a:pt x="133603" y="69468"/>
                </a:lnTo>
                <a:lnTo>
                  <a:pt x="154431" y="70612"/>
                </a:lnTo>
                <a:lnTo>
                  <a:pt x="177164" y="68452"/>
                </a:lnTo>
                <a:lnTo>
                  <a:pt x="196850" y="65150"/>
                </a:lnTo>
                <a:lnTo>
                  <a:pt x="218821" y="60832"/>
                </a:lnTo>
                <a:lnTo>
                  <a:pt x="245110" y="55499"/>
                </a:lnTo>
                <a:lnTo>
                  <a:pt x="277240" y="51181"/>
                </a:lnTo>
                <a:lnTo>
                  <a:pt x="305688" y="44704"/>
                </a:lnTo>
                <a:lnTo>
                  <a:pt x="328294" y="38988"/>
                </a:lnTo>
                <a:lnTo>
                  <a:pt x="348106" y="33908"/>
                </a:lnTo>
                <a:lnTo>
                  <a:pt x="368935" y="28067"/>
                </a:lnTo>
                <a:lnTo>
                  <a:pt x="389889" y="22732"/>
                </a:lnTo>
                <a:lnTo>
                  <a:pt x="410337" y="19431"/>
                </a:lnTo>
                <a:lnTo>
                  <a:pt x="430149" y="18414"/>
                </a:lnTo>
                <a:lnTo>
                  <a:pt x="451103" y="18414"/>
                </a:lnTo>
                <a:lnTo>
                  <a:pt x="451103" y="18414"/>
                </a:lnTo>
                <a:lnTo>
                  <a:pt x="470915" y="20574"/>
                </a:lnTo>
                <a:lnTo>
                  <a:pt x="491363" y="22732"/>
                </a:lnTo>
                <a:lnTo>
                  <a:pt x="515492" y="24892"/>
                </a:lnTo>
                <a:lnTo>
                  <a:pt x="541781" y="28067"/>
                </a:lnTo>
                <a:lnTo>
                  <a:pt x="573786" y="31750"/>
                </a:lnTo>
                <a:lnTo>
                  <a:pt x="602234" y="32765"/>
                </a:lnTo>
                <a:lnTo>
                  <a:pt x="627126" y="33908"/>
                </a:lnTo>
                <a:lnTo>
                  <a:pt x="654430" y="35687"/>
                </a:lnTo>
                <a:lnTo>
                  <a:pt x="679703" y="36830"/>
                </a:lnTo>
                <a:lnTo>
                  <a:pt x="701675" y="37845"/>
                </a:lnTo>
                <a:lnTo>
                  <a:pt x="720343" y="36830"/>
                </a:lnTo>
                <a:lnTo>
                  <a:pt x="739013" y="36830"/>
                </a:lnTo>
                <a:lnTo>
                  <a:pt x="755268" y="35687"/>
                </a:lnTo>
                <a:lnTo>
                  <a:pt x="771778" y="34925"/>
                </a:lnTo>
                <a:lnTo>
                  <a:pt x="787273" y="32765"/>
                </a:lnTo>
                <a:lnTo>
                  <a:pt x="803528" y="30606"/>
                </a:lnTo>
                <a:lnTo>
                  <a:pt x="820801" y="29210"/>
                </a:lnTo>
                <a:lnTo>
                  <a:pt x="844168" y="28067"/>
                </a:lnTo>
                <a:lnTo>
                  <a:pt x="867917" y="28067"/>
                </a:lnTo>
                <a:lnTo>
                  <a:pt x="893190" y="28067"/>
                </a:lnTo>
                <a:lnTo>
                  <a:pt x="915162" y="28067"/>
                </a:lnTo>
                <a:lnTo>
                  <a:pt x="934974" y="29210"/>
                </a:lnTo>
                <a:lnTo>
                  <a:pt x="955801" y="30606"/>
                </a:lnTo>
                <a:lnTo>
                  <a:pt x="977391" y="32765"/>
                </a:lnTo>
                <a:lnTo>
                  <a:pt x="999743" y="35687"/>
                </a:lnTo>
                <a:lnTo>
                  <a:pt x="1021334" y="40386"/>
                </a:lnTo>
                <a:lnTo>
                  <a:pt x="1041146" y="43561"/>
                </a:lnTo>
                <a:lnTo>
                  <a:pt x="1064132" y="47879"/>
                </a:lnTo>
                <a:lnTo>
                  <a:pt x="1089405" y="50037"/>
                </a:lnTo>
                <a:lnTo>
                  <a:pt x="1111250" y="51181"/>
                </a:lnTo>
                <a:lnTo>
                  <a:pt x="1135126" y="52196"/>
                </a:lnTo>
                <a:lnTo>
                  <a:pt x="1159510" y="55499"/>
                </a:lnTo>
                <a:lnTo>
                  <a:pt x="1180084" y="57657"/>
                </a:lnTo>
                <a:lnTo>
                  <a:pt x="1200912" y="57657"/>
                </a:lnTo>
                <a:lnTo>
                  <a:pt x="1219327" y="58674"/>
                </a:lnTo>
                <a:lnTo>
                  <a:pt x="1235837" y="59817"/>
                </a:lnTo>
                <a:lnTo>
                  <a:pt x="1251330" y="59817"/>
                </a:lnTo>
                <a:lnTo>
                  <a:pt x="1260348" y="57657"/>
                </a:lnTo>
              </a:path>
              <a:path w="1281429" h="71119">
                <a:moveTo>
                  <a:pt x="1280922" y="64135"/>
                </a:moveTo>
                <a:lnTo>
                  <a:pt x="1272286" y="662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94375" y="2605023"/>
            <a:ext cx="1511300" cy="59055"/>
          </a:xfrm>
          <a:custGeom>
            <a:avLst/>
            <a:gdLst/>
            <a:ahLst/>
            <a:cxnLst/>
            <a:rect l="l" t="t" r="r" b="b"/>
            <a:pathLst>
              <a:path w="1511300" h="59055">
                <a:moveTo>
                  <a:pt x="0" y="33908"/>
                </a:moveTo>
                <a:lnTo>
                  <a:pt x="7492" y="35687"/>
                </a:lnTo>
                <a:lnTo>
                  <a:pt x="28448" y="35687"/>
                </a:lnTo>
                <a:lnTo>
                  <a:pt x="55752" y="35687"/>
                </a:lnTo>
                <a:lnTo>
                  <a:pt x="86360" y="33908"/>
                </a:lnTo>
                <a:lnTo>
                  <a:pt x="113664" y="30352"/>
                </a:lnTo>
                <a:lnTo>
                  <a:pt x="136778" y="27050"/>
                </a:lnTo>
                <a:lnTo>
                  <a:pt x="161925" y="25273"/>
                </a:lnTo>
                <a:lnTo>
                  <a:pt x="190373" y="25907"/>
                </a:lnTo>
                <a:lnTo>
                  <a:pt x="220979" y="25907"/>
                </a:lnTo>
                <a:lnTo>
                  <a:pt x="249809" y="25907"/>
                </a:lnTo>
                <a:lnTo>
                  <a:pt x="280415" y="24130"/>
                </a:lnTo>
                <a:lnTo>
                  <a:pt x="315340" y="19431"/>
                </a:lnTo>
                <a:lnTo>
                  <a:pt x="351282" y="16256"/>
                </a:lnTo>
                <a:lnTo>
                  <a:pt x="386207" y="16256"/>
                </a:lnTo>
                <a:lnTo>
                  <a:pt x="421513" y="16256"/>
                </a:lnTo>
                <a:lnTo>
                  <a:pt x="460755" y="15112"/>
                </a:lnTo>
                <a:lnTo>
                  <a:pt x="503554" y="14097"/>
                </a:lnTo>
                <a:lnTo>
                  <a:pt x="540638" y="9779"/>
                </a:lnTo>
                <a:lnTo>
                  <a:pt x="579247" y="3301"/>
                </a:lnTo>
                <a:lnTo>
                  <a:pt x="622046" y="1143"/>
                </a:lnTo>
                <a:lnTo>
                  <a:pt x="665607" y="1143"/>
                </a:lnTo>
                <a:lnTo>
                  <a:pt x="706247" y="2158"/>
                </a:lnTo>
                <a:lnTo>
                  <a:pt x="747649" y="2158"/>
                </a:lnTo>
                <a:lnTo>
                  <a:pt x="794511" y="1143"/>
                </a:lnTo>
                <a:lnTo>
                  <a:pt x="840613" y="0"/>
                </a:lnTo>
                <a:lnTo>
                  <a:pt x="883411" y="1143"/>
                </a:lnTo>
                <a:lnTo>
                  <a:pt x="927353" y="1143"/>
                </a:lnTo>
                <a:lnTo>
                  <a:pt x="976629" y="0"/>
                </a:lnTo>
                <a:lnTo>
                  <a:pt x="1024508" y="1143"/>
                </a:lnTo>
                <a:lnTo>
                  <a:pt x="1069467" y="2158"/>
                </a:lnTo>
                <a:lnTo>
                  <a:pt x="1112393" y="11937"/>
                </a:lnTo>
                <a:lnTo>
                  <a:pt x="1160652" y="21589"/>
                </a:lnTo>
                <a:lnTo>
                  <a:pt x="1206627" y="27050"/>
                </a:lnTo>
                <a:lnTo>
                  <a:pt x="1249172" y="29210"/>
                </a:lnTo>
                <a:lnTo>
                  <a:pt x="1293114" y="28067"/>
                </a:lnTo>
                <a:lnTo>
                  <a:pt x="1337691" y="32766"/>
                </a:lnTo>
                <a:lnTo>
                  <a:pt x="1378330" y="38988"/>
                </a:lnTo>
                <a:lnTo>
                  <a:pt x="1413255" y="45466"/>
                </a:lnTo>
                <a:lnTo>
                  <a:pt x="1447546" y="52197"/>
                </a:lnTo>
                <a:lnTo>
                  <a:pt x="1479169" y="56261"/>
                </a:lnTo>
                <a:lnTo>
                  <a:pt x="1510919" y="5867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20940" y="2638932"/>
            <a:ext cx="8890" cy="6350"/>
          </a:xfrm>
          <a:custGeom>
            <a:avLst/>
            <a:gdLst/>
            <a:ahLst/>
            <a:cxnLst/>
            <a:rect l="l" t="t" r="r" b="b"/>
            <a:pathLst>
              <a:path w="8890" h="6350">
                <a:moveTo>
                  <a:pt x="8889" y="6096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948940" cy="616585"/>
            <a:chOff x="1212913" y="774134"/>
            <a:chExt cx="2948940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66087" y="792479"/>
              <a:ext cx="2457450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97586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Respiratory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Respiration </a:t>
            </a:r>
            <a:r>
              <a:rPr sz="1500" b="1" spc="-85" dirty="0">
                <a:latin typeface="Arial"/>
                <a:cs typeface="Arial"/>
              </a:rPr>
              <a:t>occurs </a:t>
            </a:r>
            <a:r>
              <a:rPr sz="1500" b="1" spc="-55" dirty="0">
                <a:latin typeface="Arial"/>
                <a:cs typeface="Arial"/>
              </a:rPr>
              <a:t>only </a:t>
            </a:r>
            <a:r>
              <a:rPr sz="1500" b="1" spc="-40" dirty="0">
                <a:latin typeface="Arial"/>
                <a:cs typeface="Arial"/>
              </a:rPr>
              <a:t>by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lungs </a:t>
            </a:r>
            <a:r>
              <a:rPr sz="1500" b="1" spc="-50" dirty="0">
                <a:latin typeface="Arial"/>
                <a:cs typeface="Arial"/>
              </a:rPr>
              <a:t>(spongy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30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elastic).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Rib </a:t>
            </a:r>
            <a:r>
              <a:rPr sz="1500" b="1" spc="-80" dirty="0">
                <a:latin typeface="Arial"/>
                <a:cs typeface="Arial"/>
              </a:rPr>
              <a:t>muscles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diaphragm </a:t>
            </a:r>
            <a:r>
              <a:rPr sz="1500" b="1" spc="-45" dirty="0">
                <a:latin typeface="Arial"/>
                <a:cs typeface="Arial"/>
              </a:rPr>
              <a:t>p</a:t>
            </a:r>
            <a:r>
              <a:rPr sz="1500" b="1" u="heavy" spc="-4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lay </a:t>
            </a:r>
            <a:r>
              <a:rPr sz="1500" b="1" u="heavy" spc="-3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a </a:t>
            </a:r>
            <a:r>
              <a:rPr sz="1500" b="1" u="heavy" spc="-5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role </a:t>
            </a:r>
            <a:r>
              <a:rPr sz="1500" b="1" u="heavy" spc="-5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in</a:t>
            </a:r>
            <a:r>
              <a:rPr sz="1500" b="1" u="heavy" spc="-2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4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breathi</a:t>
            </a:r>
            <a:r>
              <a:rPr sz="1500" b="1" spc="-40" dirty="0">
                <a:latin typeface="Arial"/>
                <a:cs typeface="Arial"/>
              </a:rPr>
              <a:t>ng.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Glottis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35" dirty="0">
                <a:latin typeface="Arial"/>
                <a:cs typeface="Arial"/>
              </a:rPr>
              <a:t>guar</a:t>
            </a:r>
            <a:r>
              <a:rPr sz="1500" b="1" u="heavy" spc="-3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ded </a:t>
            </a:r>
            <a:r>
              <a:rPr sz="1500" b="1" u="heavy" spc="-4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by</a:t>
            </a:r>
            <a:r>
              <a:rPr sz="1500" b="1" u="heavy" spc="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2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epiglotti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500" b="1" spc="-2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Larynx </a:t>
            </a:r>
            <a:r>
              <a:rPr sz="1500" b="1" spc="-60" dirty="0">
                <a:latin typeface="Arial"/>
                <a:cs typeface="Arial"/>
              </a:rPr>
              <a:t>contains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vocal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cords</a:t>
            </a:r>
            <a:r>
              <a:rPr sz="1500" b="1" spc="-5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431791" y="2511551"/>
            <a:ext cx="4556760" cy="24475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25598" y="1648967"/>
            <a:ext cx="1626235" cy="36195"/>
          </a:xfrm>
          <a:custGeom>
            <a:avLst/>
            <a:gdLst/>
            <a:ahLst/>
            <a:cxnLst/>
            <a:rect l="l" t="t" r="r" b="b"/>
            <a:pathLst>
              <a:path w="1626235" h="36194">
                <a:moveTo>
                  <a:pt x="0" y="15112"/>
                </a:moveTo>
                <a:lnTo>
                  <a:pt x="8635" y="22732"/>
                </a:lnTo>
                <a:lnTo>
                  <a:pt x="18287" y="23748"/>
                </a:lnTo>
                <a:lnTo>
                  <a:pt x="31622" y="24891"/>
                </a:lnTo>
                <a:lnTo>
                  <a:pt x="44576" y="26288"/>
                </a:lnTo>
                <a:lnTo>
                  <a:pt x="58674" y="27431"/>
                </a:lnTo>
                <a:lnTo>
                  <a:pt x="75183" y="28447"/>
                </a:lnTo>
                <a:lnTo>
                  <a:pt x="92837" y="29590"/>
                </a:lnTo>
                <a:lnTo>
                  <a:pt x="108331" y="30225"/>
                </a:lnTo>
                <a:lnTo>
                  <a:pt x="124587" y="31368"/>
                </a:lnTo>
                <a:lnTo>
                  <a:pt x="141096" y="32384"/>
                </a:lnTo>
                <a:lnTo>
                  <a:pt x="157352" y="33527"/>
                </a:lnTo>
                <a:lnTo>
                  <a:pt x="176021" y="34925"/>
                </a:lnTo>
                <a:lnTo>
                  <a:pt x="194690" y="34925"/>
                </a:lnTo>
                <a:lnTo>
                  <a:pt x="194690" y="34925"/>
                </a:lnTo>
                <a:lnTo>
                  <a:pt x="213487" y="33527"/>
                </a:lnTo>
                <a:lnTo>
                  <a:pt x="232918" y="33527"/>
                </a:lnTo>
                <a:lnTo>
                  <a:pt x="253745" y="32384"/>
                </a:lnTo>
                <a:lnTo>
                  <a:pt x="276859" y="32384"/>
                </a:lnTo>
                <a:lnTo>
                  <a:pt x="298831" y="32384"/>
                </a:lnTo>
                <a:lnTo>
                  <a:pt x="321818" y="31368"/>
                </a:lnTo>
                <a:lnTo>
                  <a:pt x="344550" y="30225"/>
                </a:lnTo>
                <a:lnTo>
                  <a:pt x="367919" y="30225"/>
                </a:lnTo>
                <a:lnTo>
                  <a:pt x="389508" y="30225"/>
                </a:lnTo>
                <a:lnTo>
                  <a:pt x="412495" y="30225"/>
                </a:lnTo>
                <a:lnTo>
                  <a:pt x="455421" y="30225"/>
                </a:lnTo>
                <a:lnTo>
                  <a:pt x="473709" y="30225"/>
                </a:lnTo>
                <a:lnTo>
                  <a:pt x="490346" y="29590"/>
                </a:lnTo>
                <a:lnTo>
                  <a:pt x="506856" y="27431"/>
                </a:lnTo>
                <a:lnTo>
                  <a:pt x="525526" y="24891"/>
                </a:lnTo>
                <a:lnTo>
                  <a:pt x="547115" y="24891"/>
                </a:lnTo>
                <a:lnTo>
                  <a:pt x="570229" y="24891"/>
                </a:lnTo>
                <a:lnTo>
                  <a:pt x="591057" y="24891"/>
                </a:lnTo>
                <a:lnTo>
                  <a:pt x="610869" y="26288"/>
                </a:lnTo>
                <a:lnTo>
                  <a:pt x="628141" y="24891"/>
                </a:lnTo>
                <a:lnTo>
                  <a:pt x="646938" y="23748"/>
                </a:lnTo>
                <a:lnTo>
                  <a:pt x="666750" y="23748"/>
                </a:lnTo>
                <a:lnTo>
                  <a:pt x="688339" y="23748"/>
                </a:lnTo>
                <a:lnTo>
                  <a:pt x="711707" y="23748"/>
                </a:lnTo>
                <a:lnTo>
                  <a:pt x="735456" y="24891"/>
                </a:lnTo>
                <a:lnTo>
                  <a:pt x="759587" y="24891"/>
                </a:lnTo>
                <a:lnTo>
                  <a:pt x="782574" y="24891"/>
                </a:lnTo>
                <a:lnTo>
                  <a:pt x="805688" y="26288"/>
                </a:lnTo>
                <a:lnTo>
                  <a:pt x="828293" y="24891"/>
                </a:lnTo>
                <a:lnTo>
                  <a:pt x="853948" y="24891"/>
                </a:lnTo>
                <a:lnTo>
                  <a:pt x="877951" y="24891"/>
                </a:lnTo>
                <a:lnTo>
                  <a:pt x="901826" y="26288"/>
                </a:lnTo>
                <a:lnTo>
                  <a:pt x="927988" y="26288"/>
                </a:lnTo>
                <a:lnTo>
                  <a:pt x="953642" y="26288"/>
                </a:lnTo>
                <a:lnTo>
                  <a:pt x="976249" y="26288"/>
                </a:lnTo>
                <a:lnTo>
                  <a:pt x="1000378" y="27431"/>
                </a:lnTo>
                <a:lnTo>
                  <a:pt x="1023492" y="28447"/>
                </a:lnTo>
                <a:lnTo>
                  <a:pt x="1043304" y="28447"/>
                </a:lnTo>
                <a:lnTo>
                  <a:pt x="1061592" y="29590"/>
                </a:lnTo>
                <a:lnTo>
                  <a:pt x="1081404" y="30225"/>
                </a:lnTo>
                <a:lnTo>
                  <a:pt x="1123188" y="30225"/>
                </a:lnTo>
                <a:lnTo>
                  <a:pt x="1141476" y="31368"/>
                </a:lnTo>
                <a:lnTo>
                  <a:pt x="1159128" y="32384"/>
                </a:lnTo>
                <a:lnTo>
                  <a:pt x="1178940" y="32384"/>
                </a:lnTo>
                <a:lnTo>
                  <a:pt x="1200530" y="32384"/>
                </a:lnTo>
                <a:lnTo>
                  <a:pt x="1226185" y="31368"/>
                </a:lnTo>
                <a:lnTo>
                  <a:pt x="1252474" y="32384"/>
                </a:lnTo>
                <a:lnTo>
                  <a:pt x="1278636" y="34925"/>
                </a:lnTo>
                <a:lnTo>
                  <a:pt x="1306067" y="34925"/>
                </a:lnTo>
                <a:lnTo>
                  <a:pt x="1328674" y="33527"/>
                </a:lnTo>
                <a:lnTo>
                  <a:pt x="1347469" y="34925"/>
                </a:lnTo>
                <a:lnTo>
                  <a:pt x="1366139" y="36067"/>
                </a:lnTo>
                <a:lnTo>
                  <a:pt x="1387093" y="36067"/>
                </a:lnTo>
                <a:lnTo>
                  <a:pt x="1411224" y="36067"/>
                </a:lnTo>
                <a:lnTo>
                  <a:pt x="1434211" y="36067"/>
                </a:lnTo>
                <a:lnTo>
                  <a:pt x="1452626" y="36067"/>
                </a:lnTo>
                <a:lnTo>
                  <a:pt x="1472311" y="34925"/>
                </a:lnTo>
                <a:lnTo>
                  <a:pt x="1493265" y="36067"/>
                </a:lnTo>
                <a:lnTo>
                  <a:pt x="1511935" y="34925"/>
                </a:lnTo>
                <a:lnTo>
                  <a:pt x="1527048" y="33527"/>
                </a:lnTo>
                <a:lnTo>
                  <a:pt x="1543303" y="32384"/>
                </a:lnTo>
                <a:lnTo>
                  <a:pt x="1560956" y="31368"/>
                </a:lnTo>
                <a:lnTo>
                  <a:pt x="1578610" y="31368"/>
                </a:lnTo>
                <a:lnTo>
                  <a:pt x="1597278" y="30225"/>
                </a:lnTo>
                <a:lnTo>
                  <a:pt x="1612391" y="28447"/>
                </a:lnTo>
                <a:lnTo>
                  <a:pt x="1622552" y="22732"/>
                </a:lnTo>
                <a:lnTo>
                  <a:pt x="1625727" y="12953"/>
                </a:lnTo>
                <a:lnTo>
                  <a:pt x="162255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55947" y="1308099"/>
            <a:ext cx="337820" cy="106680"/>
          </a:xfrm>
          <a:custGeom>
            <a:avLst/>
            <a:gdLst/>
            <a:ahLst/>
            <a:cxnLst/>
            <a:rect l="l" t="t" r="r" b="b"/>
            <a:pathLst>
              <a:path w="337820" h="106680">
                <a:moveTo>
                  <a:pt x="3175" y="81279"/>
                </a:moveTo>
                <a:lnTo>
                  <a:pt x="3175" y="81279"/>
                </a:lnTo>
                <a:lnTo>
                  <a:pt x="5334" y="73406"/>
                </a:lnTo>
                <a:lnTo>
                  <a:pt x="0" y="88900"/>
                </a:lnTo>
                <a:lnTo>
                  <a:pt x="2159" y="99695"/>
                </a:lnTo>
                <a:lnTo>
                  <a:pt x="9016" y="106172"/>
                </a:lnTo>
                <a:lnTo>
                  <a:pt x="22987" y="106172"/>
                </a:lnTo>
                <a:lnTo>
                  <a:pt x="41401" y="102235"/>
                </a:lnTo>
                <a:lnTo>
                  <a:pt x="63753" y="95376"/>
                </a:lnTo>
                <a:lnTo>
                  <a:pt x="84200" y="87757"/>
                </a:lnTo>
                <a:lnTo>
                  <a:pt x="104012" y="78104"/>
                </a:lnTo>
                <a:lnTo>
                  <a:pt x="125984" y="69469"/>
                </a:lnTo>
                <a:lnTo>
                  <a:pt x="147954" y="61468"/>
                </a:lnTo>
                <a:lnTo>
                  <a:pt x="166624" y="53975"/>
                </a:lnTo>
                <a:lnTo>
                  <a:pt x="187198" y="47878"/>
                </a:lnTo>
                <a:lnTo>
                  <a:pt x="209168" y="41021"/>
                </a:lnTo>
                <a:lnTo>
                  <a:pt x="227456" y="35560"/>
                </a:lnTo>
                <a:lnTo>
                  <a:pt x="245110" y="30225"/>
                </a:lnTo>
                <a:lnTo>
                  <a:pt x="259587" y="23749"/>
                </a:lnTo>
                <a:lnTo>
                  <a:pt x="272541" y="19050"/>
                </a:lnTo>
                <a:lnTo>
                  <a:pt x="284734" y="15112"/>
                </a:lnTo>
                <a:lnTo>
                  <a:pt x="297688" y="10795"/>
                </a:lnTo>
                <a:lnTo>
                  <a:pt x="312038" y="4952"/>
                </a:lnTo>
                <a:lnTo>
                  <a:pt x="326136" y="635"/>
                </a:lnTo>
                <a:lnTo>
                  <a:pt x="33731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86783" y="1655444"/>
            <a:ext cx="1489075" cy="39370"/>
          </a:xfrm>
          <a:custGeom>
            <a:avLst/>
            <a:gdLst/>
            <a:ahLst/>
            <a:cxnLst/>
            <a:rect l="l" t="t" r="r" b="b"/>
            <a:pathLst>
              <a:path w="1489075" h="39369">
                <a:moveTo>
                  <a:pt x="7492" y="21970"/>
                </a:moveTo>
                <a:lnTo>
                  <a:pt x="7492" y="21970"/>
                </a:lnTo>
                <a:lnTo>
                  <a:pt x="0" y="17271"/>
                </a:lnTo>
                <a:lnTo>
                  <a:pt x="0" y="17271"/>
                </a:lnTo>
                <a:lnTo>
                  <a:pt x="16128" y="19812"/>
                </a:lnTo>
                <a:lnTo>
                  <a:pt x="33781" y="21970"/>
                </a:lnTo>
                <a:lnTo>
                  <a:pt x="55752" y="24891"/>
                </a:lnTo>
                <a:lnTo>
                  <a:pt x="77724" y="25907"/>
                </a:lnTo>
                <a:lnTo>
                  <a:pt x="99313" y="25907"/>
                </a:lnTo>
                <a:lnTo>
                  <a:pt x="119125" y="25907"/>
                </a:lnTo>
                <a:lnTo>
                  <a:pt x="138937" y="27050"/>
                </a:lnTo>
                <a:lnTo>
                  <a:pt x="158750" y="28448"/>
                </a:lnTo>
                <a:lnTo>
                  <a:pt x="179324" y="28448"/>
                </a:lnTo>
                <a:lnTo>
                  <a:pt x="202311" y="29590"/>
                </a:lnTo>
                <a:lnTo>
                  <a:pt x="226440" y="30606"/>
                </a:lnTo>
                <a:lnTo>
                  <a:pt x="250570" y="30606"/>
                </a:lnTo>
                <a:lnTo>
                  <a:pt x="274700" y="30606"/>
                </a:lnTo>
                <a:lnTo>
                  <a:pt x="299846" y="31750"/>
                </a:lnTo>
                <a:lnTo>
                  <a:pt x="322579" y="31750"/>
                </a:lnTo>
                <a:lnTo>
                  <a:pt x="345947" y="32384"/>
                </a:lnTo>
                <a:lnTo>
                  <a:pt x="369696" y="33527"/>
                </a:lnTo>
                <a:lnTo>
                  <a:pt x="394969" y="34543"/>
                </a:lnTo>
                <a:lnTo>
                  <a:pt x="420496" y="36067"/>
                </a:lnTo>
                <a:lnTo>
                  <a:pt x="446786" y="36067"/>
                </a:lnTo>
                <a:lnTo>
                  <a:pt x="475233" y="36067"/>
                </a:lnTo>
                <a:lnTo>
                  <a:pt x="502538" y="36067"/>
                </a:lnTo>
                <a:lnTo>
                  <a:pt x="528446" y="36067"/>
                </a:lnTo>
                <a:lnTo>
                  <a:pt x="555878" y="36067"/>
                </a:lnTo>
                <a:lnTo>
                  <a:pt x="585724" y="36067"/>
                </a:lnTo>
                <a:lnTo>
                  <a:pt x="613028" y="36067"/>
                </a:lnTo>
                <a:lnTo>
                  <a:pt x="640461" y="36067"/>
                </a:lnTo>
                <a:lnTo>
                  <a:pt x="665226" y="37083"/>
                </a:lnTo>
                <a:lnTo>
                  <a:pt x="687577" y="38226"/>
                </a:lnTo>
                <a:lnTo>
                  <a:pt x="707008" y="39242"/>
                </a:lnTo>
                <a:lnTo>
                  <a:pt x="723645" y="38226"/>
                </a:lnTo>
                <a:lnTo>
                  <a:pt x="738758" y="38226"/>
                </a:lnTo>
                <a:lnTo>
                  <a:pt x="757427" y="39242"/>
                </a:lnTo>
                <a:lnTo>
                  <a:pt x="779399" y="39242"/>
                </a:lnTo>
                <a:lnTo>
                  <a:pt x="803528" y="39242"/>
                </a:lnTo>
                <a:lnTo>
                  <a:pt x="825118" y="39242"/>
                </a:lnTo>
                <a:lnTo>
                  <a:pt x="843788" y="39242"/>
                </a:lnTo>
                <a:lnTo>
                  <a:pt x="864742" y="39242"/>
                </a:lnTo>
                <a:lnTo>
                  <a:pt x="883412" y="39242"/>
                </a:lnTo>
                <a:lnTo>
                  <a:pt x="902207" y="39242"/>
                </a:lnTo>
                <a:lnTo>
                  <a:pt x="920876" y="38226"/>
                </a:lnTo>
                <a:lnTo>
                  <a:pt x="940307" y="37083"/>
                </a:lnTo>
                <a:lnTo>
                  <a:pt x="963294" y="36067"/>
                </a:lnTo>
                <a:lnTo>
                  <a:pt x="984250" y="34543"/>
                </a:lnTo>
                <a:lnTo>
                  <a:pt x="1005077" y="33527"/>
                </a:lnTo>
                <a:lnTo>
                  <a:pt x="1023492" y="33527"/>
                </a:lnTo>
                <a:lnTo>
                  <a:pt x="1042162" y="32384"/>
                </a:lnTo>
                <a:lnTo>
                  <a:pt x="1059814" y="30606"/>
                </a:lnTo>
                <a:lnTo>
                  <a:pt x="1080389" y="28448"/>
                </a:lnTo>
                <a:lnTo>
                  <a:pt x="1103376" y="27050"/>
                </a:lnTo>
                <a:lnTo>
                  <a:pt x="1125346" y="27050"/>
                </a:lnTo>
                <a:lnTo>
                  <a:pt x="1148333" y="27050"/>
                </a:lnTo>
                <a:lnTo>
                  <a:pt x="1172464" y="25907"/>
                </a:lnTo>
                <a:lnTo>
                  <a:pt x="1196213" y="23749"/>
                </a:lnTo>
                <a:lnTo>
                  <a:pt x="1220342" y="21970"/>
                </a:lnTo>
                <a:lnTo>
                  <a:pt x="1245996" y="19812"/>
                </a:lnTo>
                <a:lnTo>
                  <a:pt x="1270762" y="17271"/>
                </a:lnTo>
                <a:lnTo>
                  <a:pt x="1292732" y="15112"/>
                </a:lnTo>
                <a:lnTo>
                  <a:pt x="1311528" y="14096"/>
                </a:lnTo>
                <a:lnTo>
                  <a:pt x="1329054" y="14096"/>
                </a:lnTo>
                <a:lnTo>
                  <a:pt x="1345311" y="13334"/>
                </a:lnTo>
                <a:lnTo>
                  <a:pt x="1362964" y="13334"/>
                </a:lnTo>
                <a:lnTo>
                  <a:pt x="1382776" y="13334"/>
                </a:lnTo>
                <a:lnTo>
                  <a:pt x="1401064" y="11175"/>
                </a:lnTo>
                <a:lnTo>
                  <a:pt x="1419859" y="9778"/>
                </a:lnTo>
                <a:lnTo>
                  <a:pt x="1437131" y="7619"/>
                </a:lnTo>
                <a:lnTo>
                  <a:pt x="1454784" y="4317"/>
                </a:lnTo>
                <a:lnTo>
                  <a:pt x="1469136" y="2539"/>
                </a:lnTo>
                <a:lnTo>
                  <a:pt x="1478914" y="0"/>
                </a:lnTo>
              </a:path>
              <a:path w="1489075" h="39369">
                <a:moveTo>
                  <a:pt x="1488947" y="8636"/>
                </a:moveTo>
                <a:lnTo>
                  <a:pt x="1488947" y="8636"/>
                </a:lnTo>
                <a:lnTo>
                  <a:pt x="1485645" y="162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33347" y="1898776"/>
            <a:ext cx="924560" cy="15875"/>
          </a:xfrm>
          <a:custGeom>
            <a:avLst/>
            <a:gdLst/>
            <a:ahLst/>
            <a:cxnLst/>
            <a:rect l="l" t="t" r="r" b="b"/>
            <a:pathLst>
              <a:path w="924560" h="15875">
                <a:moveTo>
                  <a:pt x="0" y="3302"/>
                </a:moveTo>
                <a:lnTo>
                  <a:pt x="0" y="3302"/>
                </a:lnTo>
                <a:lnTo>
                  <a:pt x="8762" y="7239"/>
                </a:lnTo>
                <a:lnTo>
                  <a:pt x="19811" y="10795"/>
                </a:lnTo>
                <a:lnTo>
                  <a:pt x="36448" y="12954"/>
                </a:lnTo>
                <a:lnTo>
                  <a:pt x="56895" y="14097"/>
                </a:lnTo>
                <a:lnTo>
                  <a:pt x="79247" y="14859"/>
                </a:lnTo>
                <a:lnTo>
                  <a:pt x="102996" y="14859"/>
                </a:lnTo>
                <a:lnTo>
                  <a:pt x="127126" y="15875"/>
                </a:lnTo>
                <a:lnTo>
                  <a:pt x="127126" y="15875"/>
                </a:lnTo>
                <a:lnTo>
                  <a:pt x="151256" y="14859"/>
                </a:lnTo>
                <a:lnTo>
                  <a:pt x="173227" y="14097"/>
                </a:lnTo>
                <a:lnTo>
                  <a:pt x="194817" y="14097"/>
                </a:lnTo>
                <a:lnTo>
                  <a:pt x="218185" y="14097"/>
                </a:lnTo>
                <a:lnTo>
                  <a:pt x="240919" y="14859"/>
                </a:lnTo>
                <a:lnTo>
                  <a:pt x="259587" y="15875"/>
                </a:lnTo>
                <a:lnTo>
                  <a:pt x="280161" y="15875"/>
                </a:lnTo>
                <a:lnTo>
                  <a:pt x="300354" y="14097"/>
                </a:lnTo>
                <a:lnTo>
                  <a:pt x="320039" y="11938"/>
                </a:lnTo>
                <a:lnTo>
                  <a:pt x="340613" y="11938"/>
                </a:lnTo>
                <a:lnTo>
                  <a:pt x="359282" y="11938"/>
                </a:lnTo>
                <a:lnTo>
                  <a:pt x="378078" y="10795"/>
                </a:lnTo>
                <a:lnTo>
                  <a:pt x="394207" y="11938"/>
                </a:lnTo>
                <a:lnTo>
                  <a:pt x="409320" y="11938"/>
                </a:lnTo>
                <a:lnTo>
                  <a:pt x="428116" y="11938"/>
                </a:lnTo>
                <a:lnTo>
                  <a:pt x="428116" y="11938"/>
                </a:lnTo>
                <a:lnTo>
                  <a:pt x="451103" y="10795"/>
                </a:lnTo>
                <a:lnTo>
                  <a:pt x="476376" y="10795"/>
                </a:lnTo>
                <a:lnTo>
                  <a:pt x="503681" y="10795"/>
                </a:lnTo>
                <a:lnTo>
                  <a:pt x="533526" y="9779"/>
                </a:lnTo>
                <a:lnTo>
                  <a:pt x="563117" y="8636"/>
                </a:lnTo>
                <a:lnTo>
                  <a:pt x="592582" y="7239"/>
                </a:lnTo>
                <a:lnTo>
                  <a:pt x="621029" y="6223"/>
                </a:lnTo>
                <a:lnTo>
                  <a:pt x="644144" y="6223"/>
                </a:lnTo>
                <a:lnTo>
                  <a:pt x="664590" y="7239"/>
                </a:lnTo>
                <a:lnTo>
                  <a:pt x="683386" y="7239"/>
                </a:lnTo>
                <a:lnTo>
                  <a:pt x="702055" y="7239"/>
                </a:lnTo>
                <a:lnTo>
                  <a:pt x="720725" y="6223"/>
                </a:lnTo>
                <a:lnTo>
                  <a:pt x="742441" y="6223"/>
                </a:lnTo>
                <a:lnTo>
                  <a:pt x="762126" y="5080"/>
                </a:lnTo>
                <a:lnTo>
                  <a:pt x="779526" y="4318"/>
                </a:lnTo>
                <a:lnTo>
                  <a:pt x="797051" y="5080"/>
                </a:lnTo>
                <a:lnTo>
                  <a:pt x="812545" y="5080"/>
                </a:lnTo>
                <a:lnTo>
                  <a:pt x="827658" y="5080"/>
                </a:lnTo>
                <a:lnTo>
                  <a:pt x="843152" y="6223"/>
                </a:lnTo>
                <a:lnTo>
                  <a:pt x="858646" y="6223"/>
                </a:lnTo>
                <a:lnTo>
                  <a:pt x="872744" y="4318"/>
                </a:lnTo>
                <a:lnTo>
                  <a:pt x="886078" y="3302"/>
                </a:lnTo>
                <a:lnTo>
                  <a:pt x="896873" y="3302"/>
                </a:lnTo>
                <a:lnTo>
                  <a:pt x="909827" y="2159"/>
                </a:lnTo>
                <a:lnTo>
                  <a:pt x="92417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12948" y="1875027"/>
            <a:ext cx="930910" cy="38735"/>
          </a:xfrm>
          <a:custGeom>
            <a:avLst/>
            <a:gdLst/>
            <a:ahLst/>
            <a:cxnLst/>
            <a:rect l="l" t="t" r="r" b="b"/>
            <a:pathLst>
              <a:path w="930910" h="38735">
                <a:moveTo>
                  <a:pt x="0" y="1778"/>
                </a:moveTo>
                <a:lnTo>
                  <a:pt x="10032" y="0"/>
                </a:lnTo>
                <a:lnTo>
                  <a:pt x="10032" y="0"/>
                </a:lnTo>
                <a:lnTo>
                  <a:pt x="17652" y="2921"/>
                </a:lnTo>
                <a:lnTo>
                  <a:pt x="28447" y="7620"/>
                </a:lnTo>
                <a:lnTo>
                  <a:pt x="40639" y="14859"/>
                </a:lnTo>
                <a:lnTo>
                  <a:pt x="53593" y="22733"/>
                </a:lnTo>
                <a:lnTo>
                  <a:pt x="66928" y="28829"/>
                </a:lnTo>
                <a:lnTo>
                  <a:pt x="83438" y="34544"/>
                </a:lnTo>
                <a:lnTo>
                  <a:pt x="102996" y="37846"/>
                </a:lnTo>
                <a:lnTo>
                  <a:pt x="124840" y="38608"/>
                </a:lnTo>
                <a:lnTo>
                  <a:pt x="148970" y="38608"/>
                </a:lnTo>
                <a:lnTo>
                  <a:pt x="174244" y="37846"/>
                </a:lnTo>
                <a:lnTo>
                  <a:pt x="197993" y="36703"/>
                </a:lnTo>
                <a:lnTo>
                  <a:pt x="219963" y="33528"/>
                </a:lnTo>
                <a:lnTo>
                  <a:pt x="238632" y="30988"/>
                </a:lnTo>
                <a:lnTo>
                  <a:pt x="255904" y="28067"/>
                </a:lnTo>
                <a:lnTo>
                  <a:pt x="271399" y="24892"/>
                </a:lnTo>
                <a:lnTo>
                  <a:pt x="288036" y="20193"/>
                </a:lnTo>
                <a:lnTo>
                  <a:pt x="304546" y="16256"/>
                </a:lnTo>
                <a:lnTo>
                  <a:pt x="320801" y="11557"/>
                </a:lnTo>
                <a:lnTo>
                  <a:pt x="339471" y="9779"/>
                </a:lnTo>
                <a:lnTo>
                  <a:pt x="360299" y="9779"/>
                </a:lnTo>
                <a:lnTo>
                  <a:pt x="379094" y="9779"/>
                </a:lnTo>
                <a:lnTo>
                  <a:pt x="397382" y="10795"/>
                </a:lnTo>
                <a:lnTo>
                  <a:pt x="415036" y="11557"/>
                </a:lnTo>
                <a:lnTo>
                  <a:pt x="431291" y="14859"/>
                </a:lnTo>
                <a:lnTo>
                  <a:pt x="447801" y="18415"/>
                </a:lnTo>
                <a:lnTo>
                  <a:pt x="463296" y="22733"/>
                </a:lnTo>
                <a:lnTo>
                  <a:pt x="478409" y="27051"/>
                </a:lnTo>
                <a:lnTo>
                  <a:pt x="494918" y="30988"/>
                </a:lnTo>
                <a:lnTo>
                  <a:pt x="513334" y="35687"/>
                </a:lnTo>
                <a:lnTo>
                  <a:pt x="532002" y="37846"/>
                </a:lnTo>
                <a:lnTo>
                  <a:pt x="552957" y="37846"/>
                </a:lnTo>
                <a:lnTo>
                  <a:pt x="552957" y="37846"/>
                </a:lnTo>
                <a:lnTo>
                  <a:pt x="572769" y="35687"/>
                </a:lnTo>
                <a:lnTo>
                  <a:pt x="592581" y="33528"/>
                </a:lnTo>
                <a:lnTo>
                  <a:pt x="612013" y="29972"/>
                </a:lnTo>
                <a:lnTo>
                  <a:pt x="631825" y="27051"/>
                </a:lnTo>
                <a:lnTo>
                  <a:pt x="651637" y="21336"/>
                </a:lnTo>
                <a:lnTo>
                  <a:pt x="669925" y="14859"/>
                </a:lnTo>
                <a:lnTo>
                  <a:pt x="687577" y="7620"/>
                </a:lnTo>
                <a:lnTo>
                  <a:pt x="706247" y="3937"/>
                </a:lnTo>
                <a:lnTo>
                  <a:pt x="725804" y="1778"/>
                </a:lnTo>
                <a:lnTo>
                  <a:pt x="745489" y="1143"/>
                </a:lnTo>
                <a:lnTo>
                  <a:pt x="764286" y="1143"/>
                </a:lnTo>
                <a:lnTo>
                  <a:pt x="780796" y="2921"/>
                </a:lnTo>
                <a:lnTo>
                  <a:pt x="794892" y="6096"/>
                </a:lnTo>
                <a:lnTo>
                  <a:pt x="808227" y="10795"/>
                </a:lnTo>
                <a:lnTo>
                  <a:pt x="824356" y="16256"/>
                </a:lnTo>
                <a:lnTo>
                  <a:pt x="842010" y="21336"/>
                </a:lnTo>
                <a:lnTo>
                  <a:pt x="859281" y="24892"/>
                </a:lnTo>
                <a:lnTo>
                  <a:pt x="875918" y="25908"/>
                </a:lnTo>
                <a:lnTo>
                  <a:pt x="891286" y="25908"/>
                </a:lnTo>
                <a:lnTo>
                  <a:pt x="891286" y="25908"/>
                </a:lnTo>
                <a:lnTo>
                  <a:pt x="904239" y="23749"/>
                </a:lnTo>
                <a:lnTo>
                  <a:pt x="913002" y="20193"/>
                </a:lnTo>
                <a:lnTo>
                  <a:pt x="921892" y="18415"/>
                </a:lnTo>
                <a:lnTo>
                  <a:pt x="930528" y="1727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40272" y="1920366"/>
            <a:ext cx="5715" cy="4445"/>
          </a:xfrm>
          <a:custGeom>
            <a:avLst/>
            <a:gdLst/>
            <a:ahLst/>
            <a:cxnLst/>
            <a:rect l="l" t="t" r="r" b="b"/>
            <a:pathLst>
              <a:path w="5714" h="4444">
                <a:moveTo>
                  <a:pt x="5461" y="0"/>
                </a:moveTo>
                <a:lnTo>
                  <a:pt x="5461" y="0"/>
                </a:lnTo>
                <a:lnTo>
                  <a:pt x="0" y="43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2738501" y="2642742"/>
            <a:ext cx="225425" cy="422275"/>
            <a:chOff x="2738501" y="2642742"/>
            <a:chExt cx="225425" cy="422275"/>
          </a:xfrm>
        </p:grpSpPr>
        <p:sp>
          <p:nvSpPr>
            <p:cNvPr id="18" name="object 18"/>
            <p:cNvSpPr/>
            <p:nvPr/>
          </p:nvSpPr>
          <p:spPr>
            <a:xfrm>
              <a:off x="2827909" y="2815335"/>
              <a:ext cx="28575" cy="240665"/>
            </a:xfrm>
            <a:custGeom>
              <a:avLst/>
              <a:gdLst/>
              <a:ahLst/>
              <a:cxnLst/>
              <a:rect l="l" t="t" r="r" b="b"/>
              <a:pathLst>
                <a:path w="28575" h="240664">
                  <a:moveTo>
                    <a:pt x="28448" y="0"/>
                  </a:moveTo>
                  <a:lnTo>
                    <a:pt x="28448" y="0"/>
                  </a:lnTo>
                  <a:lnTo>
                    <a:pt x="24130" y="66293"/>
                  </a:lnTo>
                  <a:lnTo>
                    <a:pt x="24130" y="94361"/>
                  </a:lnTo>
                  <a:lnTo>
                    <a:pt x="24130" y="122808"/>
                  </a:lnTo>
                  <a:lnTo>
                    <a:pt x="24130" y="147700"/>
                  </a:lnTo>
                  <a:lnTo>
                    <a:pt x="0" y="24015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738501" y="2642742"/>
              <a:ext cx="224917" cy="22250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3014598" y="2668016"/>
            <a:ext cx="327025" cy="409575"/>
            <a:chOff x="3014598" y="2668016"/>
            <a:chExt cx="327025" cy="409575"/>
          </a:xfrm>
        </p:grpSpPr>
        <p:sp>
          <p:nvSpPr>
            <p:cNvPr id="21" name="object 21"/>
            <p:cNvSpPr/>
            <p:nvPr/>
          </p:nvSpPr>
          <p:spPr>
            <a:xfrm>
              <a:off x="3024123" y="2677541"/>
              <a:ext cx="125095" cy="390525"/>
            </a:xfrm>
            <a:custGeom>
              <a:avLst/>
              <a:gdLst/>
              <a:ahLst/>
              <a:cxnLst/>
              <a:rect l="l" t="t" r="r" b="b"/>
              <a:pathLst>
                <a:path w="125094" h="390525">
                  <a:moveTo>
                    <a:pt x="5333" y="0"/>
                  </a:moveTo>
                  <a:lnTo>
                    <a:pt x="7493" y="8635"/>
                  </a:lnTo>
                  <a:lnTo>
                    <a:pt x="7493" y="23749"/>
                  </a:lnTo>
                  <a:lnTo>
                    <a:pt x="7493" y="46355"/>
                  </a:lnTo>
                  <a:lnTo>
                    <a:pt x="7493" y="70484"/>
                  </a:lnTo>
                  <a:lnTo>
                    <a:pt x="7493" y="98551"/>
                  </a:lnTo>
                  <a:lnTo>
                    <a:pt x="7493" y="124840"/>
                  </a:lnTo>
                  <a:lnTo>
                    <a:pt x="7493" y="150749"/>
                  </a:lnTo>
                  <a:lnTo>
                    <a:pt x="7493" y="175640"/>
                  </a:lnTo>
                  <a:lnTo>
                    <a:pt x="7493" y="197612"/>
                  </a:lnTo>
                  <a:lnTo>
                    <a:pt x="7493" y="218185"/>
                  </a:lnTo>
                  <a:lnTo>
                    <a:pt x="7493" y="238632"/>
                  </a:lnTo>
                  <a:lnTo>
                    <a:pt x="6476" y="262763"/>
                  </a:lnTo>
                  <a:lnTo>
                    <a:pt x="6476" y="284352"/>
                  </a:lnTo>
                  <a:lnTo>
                    <a:pt x="5333" y="304926"/>
                  </a:lnTo>
                  <a:lnTo>
                    <a:pt x="0" y="355981"/>
                  </a:lnTo>
                  <a:lnTo>
                    <a:pt x="3937" y="336550"/>
                  </a:lnTo>
                  <a:lnTo>
                    <a:pt x="8636" y="316102"/>
                  </a:lnTo>
                  <a:lnTo>
                    <a:pt x="13969" y="292988"/>
                  </a:lnTo>
                  <a:lnTo>
                    <a:pt x="20446" y="273557"/>
                  </a:lnTo>
                  <a:lnTo>
                    <a:pt x="28448" y="258444"/>
                  </a:lnTo>
                  <a:lnTo>
                    <a:pt x="37083" y="245109"/>
                  </a:lnTo>
                  <a:lnTo>
                    <a:pt x="50037" y="237616"/>
                  </a:lnTo>
                  <a:lnTo>
                    <a:pt x="66548" y="235457"/>
                  </a:lnTo>
                  <a:lnTo>
                    <a:pt x="66548" y="235457"/>
                  </a:lnTo>
                  <a:lnTo>
                    <a:pt x="83184" y="238632"/>
                  </a:lnTo>
                  <a:lnTo>
                    <a:pt x="97155" y="248665"/>
                  </a:lnTo>
                  <a:lnTo>
                    <a:pt x="109346" y="262763"/>
                  </a:lnTo>
                  <a:lnTo>
                    <a:pt x="117982" y="280034"/>
                  </a:lnTo>
                  <a:lnTo>
                    <a:pt x="122427" y="299846"/>
                  </a:lnTo>
                  <a:lnTo>
                    <a:pt x="124587" y="322580"/>
                  </a:lnTo>
                  <a:lnTo>
                    <a:pt x="124587" y="343407"/>
                  </a:lnTo>
                  <a:lnTo>
                    <a:pt x="124587" y="343407"/>
                  </a:lnTo>
                  <a:lnTo>
                    <a:pt x="117982" y="39052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86302" y="2889377"/>
              <a:ext cx="154812" cy="1634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397630" y="2901314"/>
            <a:ext cx="285115" cy="171450"/>
            <a:chOff x="3397630" y="2901314"/>
            <a:chExt cx="285115" cy="171450"/>
          </a:xfrm>
        </p:grpSpPr>
        <p:sp>
          <p:nvSpPr>
            <p:cNvPr id="24" name="object 24"/>
            <p:cNvSpPr/>
            <p:nvPr/>
          </p:nvSpPr>
          <p:spPr>
            <a:xfrm>
              <a:off x="3397630" y="2901314"/>
              <a:ext cx="134239" cy="17132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566032" y="2903473"/>
              <a:ext cx="116712" cy="16268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3740911" y="2933826"/>
            <a:ext cx="8890" cy="115570"/>
          </a:xfrm>
          <a:custGeom>
            <a:avLst/>
            <a:gdLst/>
            <a:ahLst/>
            <a:cxnLst/>
            <a:rect l="l" t="t" r="r" b="b"/>
            <a:pathLst>
              <a:path w="8889" h="115569">
                <a:moveTo>
                  <a:pt x="2159" y="0"/>
                </a:moveTo>
                <a:lnTo>
                  <a:pt x="4572" y="9779"/>
                </a:lnTo>
                <a:lnTo>
                  <a:pt x="6730" y="25908"/>
                </a:lnTo>
                <a:lnTo>
                  <a:pt x="8889" y="46736"/>
                </a:lnTo>
                <a:lnTo>
                  <a:pt x="8889" y="72771"/>
                </a:lnTo>
                <a:lnTo>
                  <a:pt x="5714" y="96901"/>
                </a:lnTo>
                <a:lnTo>
                  <a:pt x="0" y="1151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41928" y="28596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21303" y="2906648"/>
            <a:ext cx="137541" cy="1497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91992" y="3280155"/>
            <a:ext cx="245745" cy="149225"/>
          </a:xfrm>
          <a:custGeom>
            <a:avLst/>
            <a:gdLst/>
            <a:ahLst/>
            <a:cxnLst/>
            <a:rect l="l" t="t" r="r" b="b"/>
            <a:pathLst>
              <a:path w="245744" h="149225">
                <a:moveTo>
                  <a:pt x="0" y="25908"/>
                </a:moveTo>
                <a:lnTo>
                  <a:pt x="4699" y="12954"/>
                </a:lnTo>
                <a:lnTo>
                  <a:pt x="13334" y="4318"/>
                </a:lnTo>
                <a:lnTo>
                  <a:pt x="27431" y="0"/>
                </a:lnTo>
                <a:lnTo>
                  <a:pt x="43942" y="4318"/>
                </a:lnTo>
                <a:lnTo>
                  <a:pt x="57276" y="16129"/>
                </a:lnTo>
                <a:lnTo>
                  <a:pt x="65912" y="33782"/>
                </a:lnTo>
                <a:lnTo>
                  <a:pt x="70231" y="54356"/>
                </a:lnTo>
                <a:lnTo>
                  <a:pt x="71374" y="74930"/>
                </a:lnTo>
                <a:lnTo>
                  <a:pt x="63373" y="146812"/>
                </a:lnTo>
                <a:lnTo>
                  <a:pt x="62356" y="122809"/>
                </a:lnTo>
                <a:lnTo>
                  <a:pt x="62356" y="122809"/>
                </a:lnTo>
                <a:lnTo>
                  <a:pt x="63373" y="97917"/>
                </a:lnTo>
                <a:lnTo>
                  <a:pt x="67056" y="70612"/>
                </a:lnTo>
                <a:lnTo>
                  <a:pt x="72389" y="46736"/>
                </a:lnTo>
                <a:lnTo>
                  <a:pt x="78867" y="27051"/>
                </a:lnTo>
                <a:lnTo>
                  <a:pt x="89026" y="12954"/>
                </a:lnTo>
                <a:lnTo>
                  <a:pt x="105156" y="4318"/>
                </a:lnTo>
                <a:lnTo>
                  <a:pt x="122808" y="3175"/>
                </a:lnTo>
                <a:lnTo>
                  <a:pt x="122808" y="3175"/>
                </a:lnTo>
                <a:lnTo>
                  <a:pt x="137921" y="9652"/>
                </a:lnTo>
                <a:lnTo>
                  <a:pt x="150113" y="21590"/>
                </a:lnTo>
                <a:lnTo>
                  <a:pt x="159131" y="37846"/>
                </a:lnTo>
                <a:lnTo>
                  <a:pt x="164211" y="58674"/>
                </a:lnTo>
                <a:lnTo>
                  <a:pt x="166750" y="79248"/>
                </a:lnTo>
                <a:lnTo>
                  <a:pt x="166750" y="79248"/>
                </a:lnTo>
                <a:lnTo>
                  <a:pt x="150113" y="117348"/>
                </a:lnTo>
                <a:lnTo>
                  <a:pt x="156718" y="97917"/>
                </a:lnTo>
                <a:lnTo>
                  <a:pt x="163194" y="78105"/>
                </a:lnTo>
                <a:lnTo>
                  <a:pt x="172084" y="60833"/>
                </a:lnTo>
                <a:lnTo>
                  <a:pt x="181863" y="44577"/>
                </a:lnTo>
                <a:lnTo>
                  <a:pt x="196214" y="29210"/>
                </a:lnTo>
                <a:lnTo>
                  <a:pt x="209169" y="21590"/>
                </a:lnTo>
                <a:lnTo>
                  <a:pt x="209169" y="21590"/>
                </a:lnTo>
                <a:lnTo>
                  <a:pt x="222504" y="22733"/>
                </a:lnTo>
                <a:lnTo>
                  <a:pt x="233299" y="31623"/>
                </a:lnTo>
                <a:lnTo>
                  <a:pt x="239775" y="47879"/>
                </a:lnTo>
                <a:lnTo>
                  <a:pt x="243458" y="68453"/>
                </a:lnTo>
                <a:lnTo>
                  <a:pt x="245618" y="90043"/>
                </a:lnTo>
                <a:lnTo>
                  <a:pt x="245618" y="113030"/>
                </a:lnTo>
                <a:lnTo>
                  <a:pt x="243458" y="134620"/>
                </a:lnTo>
                <a:lnTo>
                  <a:pt x="242315" y="14871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10635" y="3303904"/>
            <a:ext cx="238125" cy="142240"/>
          </a:xfrm>
          <a:custGeom>
            <a:avLst/>
            <a:gdLst/>
            <a:ahLst/>
            <a:cxnLst/>
            <a:rect l="l" t="t" r="r" b="b"/>
            <a:pathLst>
              <a:path w="238125" h="142239">
                <a:moveTo>
                  <a:pt x="7874" y="0"/>
                </a:moveTo>
                <a:lnTo>
                  <a:pt x="7874" y="0"/>
                </a:lnTo>
                <a:lnTo>
                  <a:pt x="0" y="66294"/>
                </a:lnTo>
                <a:lnTo>
                  <a:pt x="0" y="89281"/>
                </a:lnTo>
                <a:lnTo>
                  <a:pt x="3301" y="107696"/>
                </a:lnTo>
                <a:lnTo>
                  <a:pt x="11175" y="120904"/>
                </a:lnTo>
                <a:lnTo>
                  <a:pt x="23113" y="123825"/>
                </a:lnTo>
                <a:lnTo>
                  <a:pt x="38480" y="118491"/>
                </a:lnTo>
                <a:lnTo>
                  <a:pt x="53975" y="105537"/>
                </a:lnTo>
                <a:lnTo>
                  <a:pt x="66928" y="88138"/>
                </a:lnTo>
                <a:lnTo>
                  <a:pt x="75564" y="69850"/>
                </a:lnTo>
                <a:lnTo>
                  <a:pt x="82423" y="53340"/>
                </a:lnTo>
                <a:lnTo>
                  <a:pt x="85725" y="37084"/>
                </a:lnTo>
                <a:lnTo>
                  <a:pt x="86360" y="24130"/>
                </a:lnTo>
                <a:lnTo>
                  <a:pt x="85725" y="41402"/>
                </a:lnTo>
                <a:lnTo>
                  <a:pt x="86360" y="63373"/>
                </a:lnTo>
                <a:lnTo>
                  <a:pt x="88518" y="85979"/>
                </a:lnTo>
                <a:lnTo>
                  <a:pt x="93217" y="105537"/>
                </a:lnTo>
                <a:lnTo>
                  <a:pt x="100837" y="120904"/>
                </a:lnTo>
                <a:lnTo>
                  <a:pt x="112013" y="129540"/>
                </a:lnTo>
                <a:lnTo>
                  <a:pt x="121665" y="128524"/>
                </a:lnTo>
                <a:lnTo>
                  <a:pt x="131444" y="118491"/>
                </a:lnTo>
                <a:lnTo>
                  <a:pt x="139318" y="104394"/>
                </a:lnTo>
                <a:lnTo>
                  <a:pt x="145796" y="89281"/>
                </a:lnTo>
                <a:lnTo>
                  <a:pt x="152273" y="73025"/>
                </a:lnTo>
                <a:lnTo>
                  <a:pt x="158750" y="57658"/>
                </a:lnTo>
                <a:lnTo>
                  <a:pt x="165608" y="43561"/>
                </a:lnTo>
                <a:lnTo>
                  <a:pt x="174243" y="32766"/>
                </a:lnTo>
                <a:lnTo>
                  <a:pt x="185419" y="27305"/>
                </a:lnTo>
                <a:lnTo>
                  <a:pt x="197230" y="28448"/>
                </a:lnTo>
                <a:lnTo>
                  <a:pt x="210312" y="34925"/>
                </a:lnTo>
                <a:lnTo>
                  <a:pt x="222503" y="45720"/>
                </a:lnTo>
                <a:lnTo>
                  <a:pt x="231139" y="60071"/>
                </a:lnTo>
                <a:lnTo>
                  <a:pt x="236474" y="78486"/>
                </a:lnTo>
                <a:lnTo>
                  <a:pt x="237616" y="97917"/>
                </a:lnTo>
                <a:lnTo>
                  <a:pt x="231139" y="118491"/>
                </a:lnTo>
                <a:lnTo>
                  <a:pt x="202691" y="142240"/>
                </a:lnTo>
                <a:lnTo>
                  <a:pt x="194055" y="136779"/>
                </a:lnTo>
                <a:lnTo>
                  <a:pt x="195072" y="12306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3615435" y="3147822"/>
            <a:ext cx="394970" cy="367030"/>
            <a:chOff x="3615435" y="3147822"/>
            <a:chExt cx="394970" cy="367030"/>
          </a:xfrm>
        </p:grpSpPr>
        <p:sp>
          <p:nvSpPr>
            <p:cNvPr id="32" name="object 32"/>
            <p:cNvSpPr/>
            <p:nvPr/>
          </p:nvSpPr>
          <p:spPr>
            <a:xfrm>
              <a:off x="3615435" y="3331464"/>
              <a:ext cx="67310" cy="1418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636136" y="3157347"/>
              <a:ext cx="120650" cy="303530"/>
            </a:xfrm>
            <a:custGeom>
              <a:avLst/>
              <a:gdLst/>
              <a:ahLst/>
              <a:cxnLst/>
              <a:rect l="l" t="t" r="r" b="b"/>
              <a:pathLst>
                <a:path w="120650" h="303529">
                  <a:moveTo>
                    <a:pt x="0" y="90043"/>
                  </a:moveTo>
                  <a:lnTo>
                    <a:pt x="0" y="72008"/>
                  </a:lnTo>
                  <a:lnTo>
                    <a:pt x="0" y="52196"/>
                  </a:lnTo>
                  <a:lnTo>
                    <a:pt x="0" y="52196"/>
                  </a:lnTo>
                  <a:lnTo>
                    <a:pt x="2793" y="32765"/>
                  </a:lnTo>
                  <a:lnTo>
                    <a:pt x="11811" y="16256"/>
                  </a:lnTo>
                  <a:lnTo>
                    <a:pt x="22605" y="5460"/>
                  </a:lnTo>
                  <a:lnTo>
                    <a:pt x="37084" y="0"/>
                  </a:lnTo>
                  <a:lnTo>
                    <a:pt x="37084" y="0"/>
                  </a:lnTo>
                  <a:lnTo>
                    <a:pt x="53593" y="1143"/>
                  </a:lnTo>
                  <a:lnTo>
                    <a:pt x="69850" y="8000"/>
                  </a:lnTo>
                  <a:lnTo>
                    <a:pt x="84200" y="20954"/>
                  </a:lnTo>
                  <a:lnTo>
                    <a:pt x="97154" y="40385"/>
                  </a:lnTo>
                  <a:lnTo>
                    <a:pt x="108330" y="66293"/>
                  </a:lnTo>
                  <a:lnTo>
                    <a:pt x="114808" y="91058"/>
                  </a:lnTo>
                  <a:lnTo>
                    <a:pt x="117983" y="114172"/>
                  </a:lnTo>
                  <a:lnTo>
                    <a:pt x="120141" y="133603"/>
                  </a:lnTo>
                  <a:lnTo>
                    <a:pt x="120141" y="152019"/>
                  </a:lnTo>
                  <a:lnTo>
                    <a:pt x="120141" y="175006"/>
                  </a:lnTo>
                  <a:lnTo>
                    <a:pt x="119125" y="197738"/>
                  </a:lnTo>
                  <a:lnTo>
                    <a:pt x="117983" y="220725"/>
                  </a:lnTo>
                  <a:lnTo>
                    <a:pt x="117983" y="220725"/>
                  </a:lnTo>
                  <a:lnTo>
                    <a:pt x="110489" y="30314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807967" y="3336798"/>
              <a:ext cx="146177" cy="17754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991736" y="3450844"/>
              <a:ext cx="8890" cy="1270"/>
            </a:xfrm>
            <a:custGeom>
              <a:avLst/>
              <a:gdLst/>
              <a:ahLst/>
              <a:cxnLst/>
              <a:rect l="l" t="t" r="r" b="b"/>
              <a:pathLst>
                <a:path w="8889" h="1270">
                  <a:moveTo>
                    <a:pt x="0" y="1015"/>
                  </a:moveTo>
                  <a:lnTo>
                    <a:pt x="863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4213859" y="2098675"/>
            <a:ext cx="1270" cy="8890"/>
          </a:xfrm>
          <a:custGeom>
            <a:avLst/>
            <a:gdLst/>
            <a:ahLst/>
            <a:cxnLst/>
            <a:rect l="l" t="t" r="r" b="b"/>
            <a:pathLst>
              <a:path w="1270" h="8889">
                <a:moveTo>
                  <a:pt x="1142" y="0"/>
                </a:moveTo>
                <a:lnTo>
                  <a:pt x="0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7" name="object 37"/>
          <p:cNvGrpSpPr/>
          <p:nvPr/>
        </p:nvGrpSpPr>
        <p:grpSpPr>
          <a:xfrm>
            <a:off x="2945383" y="2360548"/>
            <a:ext cx="960755" cy="75565"/>
            <a:chOff x="2945383" y="2360548"/>
            <a:chExt cx="960755" cy="75565"/>
          </a:xfrm>
        </p:grpSpPr>
        <p:sp>
          <p:nvSpPr>
            <p:cNvPr id="38" name="object 38"/>
            <p:cNvSpPr/>
            <p:nvPr/>
          </p:nvSpPr>
          <p:spPr>
            <a:xfrm>
              <a:off x="2954908" y="2370073"/>
              <a:ext cx="941705" cy="56515"/>
            </a:xfrm>
            <a:custGeom>
              <a:avLst/>
              <a:gdLst/>
              <a:ahLst/>
              <a:cxnLst/>
              <a:rect l="l" t="t" r="r" b="b"/>
              <a:pathLst>
                <a:path w="941704" h="56514">
                  <a:moveTo>
                    <a:pt x="0" y="0"/>
                  </a:moveTo>
                  <a:lnTo>
                    <a:pt x="12318" y="3175"/>
                  </a:lnTo>
                  <a:lnTo>
                    <a:pt x="24130" y="1016"/>
                  </a:lnTo>
                  <a:lnTo>
                    <a:pt x="42545" y="1016"/>
                  </a:lnTo>
                  <a:lnTo>
                    <a:pt x="62357" y="3175"/>
                  </a:lnTo>
                  <a:lnTo>
                    <a:pt x="86487" y="4318"/>
                  </a:lnTo>
                  <a:lnTo>
                    <a:pt x="111633" y="5333"/>
                  </a:lnTo>
                  <a:lnTo>
                    <a:pt x="135763" y="5333"/>
                  </a:lnTo>
                  <a:lnTo>
                    <a:pt x="162052" y="6476"/>
                  </a:lnTo>
                  <a:lnTo>
                    <a:pt x="190500" y="6476"/>
                  </a:lnTo>
                  <a:lnTo>
                    <a:pt x="215646" y="5333"/>
                  </a:lnTo>
                  <a:lnTo>
                    <a:pt x="239776" y="6476"/>
                  </a:lnTo>
                  <a:lnTo>
                    <a:pt x="263906" y="8636"/>
                  </a:lnTo>
                  <a:lnTo>
                    <a:pt x="289179" y="9651"/>
                  </a:lnTo>
                  <a:lnTo>
                    <a:pt x="317627" y="11811"/>
                  </a:lnTo>
                  <a:lnTo>
                    <a:pt x="343916" y="11811"/>
                  </a:lnTo>
                  <a:lnTo>
                    <a:pt x="370078" y="15112"/>
                  </a:lnTo>
                  <a:lnTo>
                    <a:pt x="398526" y="16129"/>
                  </a:lnTo>
                  <a:lnTo>
                    <a:pt x="429132" y="16129"/>
                  </a:lnTo>
                  <a:lnTo>
                    <a:pt x="456565" y="16129"/>
                  </a:lnTo>
                  <a:lnTo>
                    <a:pt x="485013" y="15112"/>
                  </a:lnTo>
                  <a:lnTo>
                    <a:pt x="517779" y="16129"/>
                  </a:lnTo>
                  <a:lnTo>
                    <a:pt x="549782" y="18414"/>
                  </a:lnTo>
                  <a:lnTo>
                    <a:pt x="579246" y="19431"/>
                  </a:lnTo>
                  <a:lnTo>
                    <a:pt x="612013" y="22732"/>
                  </a:lnTo>
                  <a:lnTo>
                    <a:pt x="646938" y="23749"/>
                  </a:lnTo>
                  <a:lnTo>
                    <a:pt x="679069" y="24892"/>
                  </a:lnTo>
                  <a:lnTo>
                    <a:pt x="707517" y="30606"/>
                  </a:lnTo>
                  <a:lnTo>
                    <a:pt x="734821" y="38100"/>
                  </a:lnTo>
                  <a:lnTo>
                    <a:pt x="764286" y="42418"/>
                  </a:lnTo>
                  <a:lnTo>
                    <a:pt x="793877" y="44576"/>
                  </a:lnTo>
                  <a:lnTo>
                    <a:pt x="818007" y="46736"/>
                  </a:lnTo>
                  <a:lnTo>
                    <a:pt x="839978" y="50037"/>
                  </a:lnTo>
                  <a:lnTo>
                    <a:pt x="859408" y="52197"/>
                  </a:lnTo>
                  <a:lnTo>
                    <a:pt x="879220" y="54356"/>
                  </a:lnTo>
                  <a:lnTo>
                    <a:pt x="896874" y="56514"/>
                  </a:lnTo>
                  <a:lnTo>
                    <a:pt x="913003" y="54356"/>
                  </a:lnTo>
                  <a:lnTo>
                    <a:pt x="929640" y="51054"/>
                  </a:lnTo>
                  <a:lnTo>
                    <a:pt x="939673" y="45719"/>
                  </a:lnTo>
                  <a:lnTo>
                    <a:pt x="941451" y="3276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894581" y="239204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448815"/>
            <a:ext cx="7041515" cy="7137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25" dirty="0">
                <a:latin typeface="Arial"/>
                <a:cs typeface="Arial"/>
              </a:rPr>
              <a:t>A </a:t>
            </a:r>
            <a:r>
              <a:rPr sz="1500" b="1" spc="-50" dirty="0">
                <a:latin typeface="Arial"/>
                <a:cs typeface="Arial"/>
              </a:rPr>
              <a:t>complete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u="heavy" spc="-5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muscular </a:t>
            </a:r>
            <a:r>
              <a:rPr sz="1500" b="1" u="heavy" spc="-1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partition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separates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55" dirty="0">
                <a:latin typeface="Arial"/>
                <a:cs typeface="Arial"/>
              </a:rPr>
              <a:t>thoracic </a:t>
            </a:r>
            <a:r>
              <a:rPr sz="1500" b="1" spc="-50" dirty="0">
                <a:latin typeface="Arial"/>
                <a:cs typeface="Arial"/>
              </a:rPr>
              <a:t>cavity </a:t>
            </a:r>
            <a:r>
              <a:rPr sz="1500" b="1" spc="-60" dirty="0">
                <a:latin typeface="Arial"/>
                <a:cs typeface="Arial"/>
              </a:rPr>
              <a:t>housing </a:t>
            </a:r>
            <a:r>
              <a:rPr sz="1500" b="1" spc="-25" dirty="0">
                <a:latin typeface="Arial"/>
                <a:cs typeface="Arial"/>
              </a:rPr>
              <a:t>the</a:t>
            </a:r>
            <a:r>
              <a:rPr sz="1500" b="1" spc="-15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heart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65" dirty="0">
                <a:latin typeface="Arial"/>
                <a:cs typeface="Arial"/>
              </a:rPr>
              <a:t>lungs </a:t>
            </a:r>
            <a:r>
              <a:rPr sz="1500" b="1" spc="-25" dirty="0">
                <a:latin typeface="Arial"/>
                <a:cs typeface="Arial"/>
              </a:rPr>
              <a:t>from the </a:t>
            </a:r>
            <a:r>
              <a:rPr sz="1500" b="1" spc="-45" dirty="0">
                <a:latin typeface="Arial"/>
                <a:cs typeface="Arial"/>
              </a:rPr>
              <a:t>abdominal cavity </a:t>
            </a:r>
            <a:r>
              <a:rPr sz="1500" b="1" spc="-50" dirty="0">
                <a:latin typeface="Arial"/>
                <a:cs typeface="Arial"/>
              </a:rPr>
              <a:t>containing </a:t>
            </a:r>
            <a:r>
              <a:rPr sz="1500" b="1" spc="-45" dirty="0">
                <a:latin typeface="Arial"/>
                <a:cs typeface="Arial"/>
              </a:rPr>
              <a:t>all </a:t>
            </a:r>
            <a:r>
              <a:rPr sz="1500" b="1" spc="-35" dirty="0">
                <a:latin typeface="Arial"/>
                <a:cs typeface="Arial"/>
              </a:rPr>
              <a:t>other </a:t>
            </a:r>
            <a:r>
              <a:rPr sz="1500" b="1" spc="-65" dirty="0">
                <a:latin typeface="Arial"/>
                <a:cs typeface="Arial"/>
              </a:rPr>
              <a:t>visceral</a:t>
            </a:r>
            <a:r>
              <a:rPr sz="1500" b="1" spc="-9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organs.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70" dirty="0">
                <a:latin typeface="Arial"/>
                <a:cs typeface="Arial"/>
              </a:rPr>
              <a:t>increases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efficiency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breathing</a:t>
            </a:r>
            <a:r>
              <a:rPr sz="1500" b="1" spc="-2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61743" y="792479"/>
              <a:ext cx="15704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874011" y="840104"/>
            <a:ext cx="1202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Diaphragm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grpSp>
        <p:nvGrpSpPr>
          <p:cNvPr id="11" name="object 11"/>
          <p:cNvGrpSpPr/>
          <p:nvPr/>
        </p:nvGrpSpPr>
        <p:grpSpPr>
          <a:xfrm>
            <a:off x="5522976" y="2392679"/>
            <a:ext cx="3200400" cy="2402205"/>
            <a:chOff x="5522976" y="2392679"/>
            <a:chExt cx="3200400" cy="2402205"/>
          </a:xfrm>
        </p:grpSpPr>
        <p:sp>
          <p:nvSpPr>
            <p:cNvPr id="12" name="object 12"/>
            <p:cNvSpPr/>
            <p:nvPr/>
          </p:nvSpPr>
          <p:spPr>
            <a:xfrm>
              <a:off x="5522976" y="2392679"/>
              <a:ext cx="3200400" cy="2401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86472" y="4361687"/>
              <a:ext cx="1011935" cy="2072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637660" y="1377441"/>
            <a:ext cx="295910" cy="149225"/>
            <a:chOff x="3637660" y="1377441"/>
            <a:chExt cx="295910" cy="149225"/>
          </a:xfrm>
        </p:grpSpPr>
        <p:sp>
          <p:nvSpPr>
            <p:cNvPr id="15" name="object 15"/>
            <p:cNvSpPr/>
            <p:nvPr/>
          </p:nvSpPr>
          <p:spPr>
            <a:xfrm>
              <a:off x="3647185" y="1386966"/>
              <a:ext cx="276860" cy="130175"/>
            </a:xfrm>
            <a:custGeom>
              <a:avLst/>
              <a:gdLst/>
              <a:ahLst/>
              <a:cxnLst/>
              <a:rect l="l" t="t" r="r" b="b"/>
              <a:pathLst>
                <a:path w="276860" h="130175">
                  <a:moveTo>
                    <a:pt x="0" y="94361"/>
                  </a:moveTo>
                  <a:lnTo>
                    <a:pt x="0" y="94361"/>
                  </a:lnTo>
                  <a:lnTo>
                    <a:pt x="1015" y="104140"/>
                  </a:lnTo>
                  <a:lnTo>
                    <a:pt x="4572" y="120269"/>
                  </a:lnTo>
                  <a:lnTo>
                    <a:pt x="9651" y="127127"/>
                  </a:lnTo>
                  <a:lnTo>
                    <a:pt x="19430" y="130048"/>
                  </a:lnTo>
                  <a:lnTo>
                    <a:pt x="33781" y="128905"/>
                  </a:lnTo>
                  <a:lnTo>
                    <a:pt x="51435" y="122428"/>
                  </a:lnTo>
                  <a:lnTo>
                    <a:pt x="69087" y="113792"/>
                  </a:lnTo>
                  <a:lnTo>
                    <a:pt x="86360" y="106299"/>
                  </a:lnTo>
                  <a:lnTo>
                    <a:pt x="102869" y="99060"/>
                  </a:lnTo>
                  <a:lnTo>
                    <a:pt x="102869" y="99060"/>
                  </a:lnTo>
                  <a:lnTo>
                    <a:pt x="120141" y="90424"/>
                  </a:lnTo>
                  <a:lnTo>
                    <a:pt x="142112" y="79248"/>
                  </a:lnTo>
                  <a:lnTo>
                    <a:pt x="165226" y="67310"/>
                  </a:lnTo>
                  <a:lnTo>
                    <a:pt x="188213" y="55499"/>
                  </a:lnTo>
                  <a:lnTo>
                    <a:pt x="206883" y="45466"/>
                  </a:lnTo>
                  <a:lnTo>
                    <a:pt x="223138" y="38227"/>
                  </a:lnTo>
                  <a:lnTo>
                    <a:pt x="237489" y="30226"/>
                  </a:lnTo>
                  <a:lnTo>
                    <a:pt x="251587" y="23114"/>
                  </a:lnTo>
                  <a:lnTo>
                    <a:pt x="264922" y="15112"/>
                  </a:lnTo>
                  <a:lnTo>
                    <a:pt x="274954" y="8636"/>
                  </a:lnTo>
                  <a:lnTo>
                    <a:pt x="27673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31919" y="140322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515489" y="2193289"/>
            <a:ext cx="2186305" cy="83185"/>
            <a:chOff x="2515489" y="2193289"/>
            <a:chExt cx="2186305" cy="83185"/>
          </a:xfrm>
        </p:grpSpPr>
        <p:sp>
          <p:nvSpPr>
            <p:cNvPr id="18" name="object 18"/>
            <p:cNvSpPr/>
            <p:nvPr/>
          </p:nvSpPr>
          <p:spPr>
            <a:xfrm>
              <a:off x="2525014" y="2202814"/>
              <a:ext cx="2151380" cy="60960"/>
            </a:xfrm>
            <a:custGeom>
              <a:avLst/>
              <a:gdLst/>
              <a:ahLst/>
              <a:cxnLst/>
              <a:rect l="l" t="t" r="r" b="b"/>
              <a:pathLst>
                <a:path w="2151379" h="60960">
                  <a:moveTo>
                    <a:pt x="40640" y="23748"/>
                  </a:moveTo>
                  <a:lnTo>
                    <a:pt x="40640" y="23748"/>
                  </a:lnTo>
                  <a:lnTo>
                    <a:pt x="0" y="1015"/>
                  </a:lnTo>
                  <a:lnTo>
                    <a:pt x="9652" y="0"/>
                  </a:lnTo>
                  <a:lnTo>
                    <a:pt x="25146" y="1015"/>
                  </a:lnTo>
                  <a:lnTo>
                    <a:pt x="45719" y="2793"/>
                  </a:lnTo>
                  <a:lnTo>
                    <a:pt x="68072" y="3936"/>
                  </a:lnTo>
                  <a:lnTo>
                    <a:pt x="92837" y="7492"/>
                  </a:lnTo>
                  <a:lnTo>
                    <a:pt x="118110" y="10794"/>
                  </a:lnTo>
                  <a:lnTo>
                    <a:pt x="141097" y="10794"/>
                  </a:lnTo>
                  <a:lnTo>
                    <a:pt x="164211" y="10794"/>
                  </a:lnTo>
                  <a:lnTo>
                    <a:pt x="188213" y="11810"/>
                  </a:lnTo>
                  <a:lnTo>
                    <a:pt x="209169" y="12953"/>
                  </a:lnTo>
                  <a:lnTo>
                    <a:pt x="227837" y="11810"/>
                  </a:lnTo>
                  <a:lnTo>
                    <a:pt x="247269" y="8635"/>
                  </a:lnTo>
                  <a:lnTo>
                    <a:pt x="269240" y="6095"/>
                  </a:lnTo>
                  <a:lnTo>
                    <a:pt x="291211" y="4952"/>
                  </a:lnTo>
                  <a:lnTo>
                    <a:pt x="311023" y="4952"/>
                  </a:lnTo>
                  <a:lnTo>
                    <a:pt x="330454" y="4952"/>
                  </a:lnTo>
                  <a:lnTo>
                    <a:pt x="352425" y="3936"/>
                  </a:lnTo>
                  <a:lnTo>
                    <a:pt x="376555" y="3936"/>
                  </a:lnTo>
                  <a:lnTo>
                    <a:pt x="402844" y="3936"/>
                  </a:lnTo>
                  <a:lnTo>
                    <a:pt x="431292" y="3936"/>
                  </a:lnTo>
                  <a:lnTo>
                    <a:pt x="459740" y="3936"/>
                  </a:lnTo>
                  <a:lnTo>
                    <a:pt x="486029" y="3936"/>
                  </a:lnTo>
                  <a:lnTo>
                    <a:pt x="511175" y="3936"/>
                  </a:lnTo>
                  <a:lnTo>
                    <a:pt x="537463" y="2793"/>
                  </a:lnTo>
                  <a:lnTo>
                    <a:pt x="569468" y="2793"/>
                  </a:lnTo>
                  <a:lnTo>
                    <a:pt x="605536" y="3936"/>
                  </a:lnTo>
                  <a:lnTo>
                    <a:pt x="638302" y="3936"/>
                  </a:lnTo>
                  <a:lnTo>
                    <a:pt x="672084" y="3936"/>
                  </a:lnTo>
                  <a:lnTo>
                    <a:pt x="705993" y="2793"/>
                  </a:lnTo>
                  <a:lnTo>
                    <a:pt x="736853" y="3936"/>
                  </a:lnTo>
                  <a:lnTo>
                    <a:pt x="767461" y="6095"/>
                  </a:lnTo>
                  <a:lnTo>
                    <a:pt x="795909" y="7492"/>
                  </a:lnTo>
                  <a:lnTo>
                    <a:pt x="821182" y="7492"/>
                  </a:lnTo>
                  <a:lnTo>
                    <a:pt x="844931" y="6095"/>
                  </a:lnTo>
                  <a:lnTo>
                    <a:pt x="868299" y="6095"/>
                  </a:lnTo>
                  <a:lnTo>
                    <a:pt x="891032" y="6095"/>
                  </a:lnTo>
                  <a:lnTo>
                    <a:pt x="911860" y="4952"/>
                  </a:lnTo>
                  <a:lnTo>
                    <a:pt x="935989" y="4952"/>
                  </a:lnTo>
                  <a:lnTo>
                    <a:pt x="961136" y="6095"/>
                  </a:lnTo>
                  <a:lnTo>
                    <a:pt x="987425" y="6095"/>
                  </a:lnTo>
                  <a:lnTo>
                    <a:pt x="1013713" y="6095"/>
                  </a:lnTo>
                  <a:lnTo>
                    <a:pt x="1147318" y="6095"/>
                  </a:lnTo>
                  <a:lnTo>
                    <a:pt x="1177925" y="7492"/>
                  </a:lnTo>
                  <a:lnTo>
                    <a:pt x="1211072" y="7492"/>
                  </a:lnTo>
                  <a:lnTo>
                    <a:pt x="1242314" y="7492"/>
                  </a:lnTo>
                  <a:lnTo>
                    <a:pt x="1270762" y="7492"/>
                  </a:lnTo>
                  <a:lnTo>
                    <a:pt x="1300352" y="8635"/>
                  </a:lnTo>
                  <a:lnTo>
                    <a:pt x="1331214" y="9651"/>
                  </a:lnTo>
                  <a:lnTo>
                    <a:pt x="1358646" y="9651"/>
                  </a:lnTo>
                  <a:lnTo>
                    <a:pt x="1385951" y="10794"/>
                  </a:lnTo>
                  <a:lnTo>
                    <a:pt x="1415541" y="12953"/>
                  </a:lnTo>
                  <a:lnTo>
                    <a:pt x="1445006" y="14350"/>
                  </a:lnTo>
                  <a:lnTo>
                    <a:pt x="1473453" y="14350"/>
                  </a:lnTo>
                  <a:lnTo>
                    <a:pt x="1503045" y="11810"/>
                  </a:lnTo>
                  <a:lnTo>
                    <a:pt x="1531493" y="12953"/>
                  </a:lnTo>
                  <a:lnTo>
                    <a:pt x="1559814" y="18287"/>
                  </a:lnTo>
                  <a:lnTo>
                    <a:pt x="1586102" y="23748"/>
                  </a:lnTo>
                  <a:lnTo>
                    <a:pt x="1612391" y="28066"/>
                  </a:lnTo>
                  <a:lnTo>
                    <a:pt x="1641983" y="29082"/>
                  </a:lnTo>
                  <a:lnTo>
                    <a:pt x="1673987" y="28066"/>
                  </a:lnTo>
                  <a:lnTo>
                    <a:pt x="1703577" y="28066"/>
                  </a:lnTo>
                  <a:lnTo>
                    <a:pt x="1729739" y="31241"/>
                  </a:lnTo>
                  <a:lnTo>
                    <a:pt x="1760347" y="33781"/>
                  </a:lnTo>
                  <a:lnTo>
                    <a:pt x="1794637" y="35559"/>
                  </a:lnTo>
                  <a:lnTo>
                    <a:pt x="1823085" y="41401"/>
                  </a:lnTo>
                  <a:lnTo>
                    <a:pt x="1850389" y="45338"/>
                  </a:lnTo>
                  <a:lnTo>
                    <a:pt x="1879853" y="46354"/>
                  </a:lnTo>
                  <a:lnTo>
                    <a:pt x="1907286" y="46354"/>
                  </a:lnTo>
                  <a:lnTo>
                    <a:pt x="1931035" y="46354"/>
                  </a:lnTo>
                  <a:lnTo>
                    <a:pt x="1954402" y="47497"/>
                  </a:lnTo>
                  <a:lnTo>
                    <a:pt x="1978152" y="47497"/>
                  </a:lnTo>
                  <a:lnTo>
                    <a:pt x="2001265" y="50037"/>
                  </a:lnTo>
                  <a:lnTo>
                    <a:pt x="2026412" y="54990"/>
                  </a:lnTo>
                  <a:lnTo>
                    <a:pt x="2051685" y="58673"/>
                  </a:lnTo>
                  <a:lnTo>
                    <a:pt x="2074672" y="59689"/>
                  </a:lnTo>
                  <a:lnTo>
                    <a:pt x="2096643" y="60832"/>
                  </a:lnTo>
                  <a:lnTo>
                    <a:pt x="2096643" y="60832"/>
                  </a:lnTo>
                  <a:lnTo>
                    <a:pt x="2117216" y="59689"/>
                  </a:lnTo>
                  <a:lnTo>
                    <a:pt x="2136902" y="57150"/>
                  </a:lnTo>
                  <a:lnTo>
                    <a:pt x="2151380" y="5397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01540" y="226644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948305" cy="616585"/>
            <a:chOff x="1213103" y="774134"/>
            <a:chExt cx="2948305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02663" y="792479"/>
              <a:ext cx="2387345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71373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Circulatory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Heart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is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4-chambered</a:t>
            </a:r>
            <a:r>
              <a:rPr sz="1500" b="1" spc="-10" dirty="0">
                <a:latin typeface="Arial"/>
                <a:cs typeface="Arial"/>
              </a:rPr>
              <a:t>, </a:t>
            </a:r>
            <a:r>
              <a:rPr sz="1500" b="1" spc="-45" dirty="0">
                <a:latin typeface="Arial"/>
                <a:cs typeface="Arial"/>
              </a:rPr>
              <a:t>having </a:t>
            </a:r>
            <a:r>
              <a:rPr sz="1500" b="1" spc="20" dirty="0">
                <a:latin typeface="Arial"/>
                <a:cs typeface="Arial"/>
              </a:rPr>
              <a:t>two </a:t>
            </a:r>
            <a:r>
              <a:rPr sz="1500" b="1" spc="-65" dirty="0">
                <a:latin typeface="Arial"/>
                <a:cs typeface="Arial"/>
              </a:rPr>
              <a:t>auricles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20" dirty="0">
                <a:latin typeface="Arial"/>
                <a:cs typeface="Arial"/>
              </a:rPr>
              <a:t>two</a:t>
            </a:r>
            <a:r>
              <a:rPr sz="1500" b="1" spc="-110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ventricles.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There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0" dirty="0">
                <a:latin typeface="Arial"/>
                <a:cs typeface="Arial"/>
              </a:rPr>
              <a:t>neither </a:t>
            </a:r>
            <a:r>
              <a:rPr sz="1500" b="1" spc="-80" dirty="0">
                <a:latin typeface="Arial"/>
                <a:cs typeface="Arial"/>
              </a:rPr>
              <a:t>sinus </a:t>
            </a:r>
            <a:r>
              <a:rPr sz="1500" b="1" spc="-70" dirty="0">
                <a:latin typeface="Arial"/>
                <a:cs typeface="Arial"/>
              </a:rPr>
              <a:t>venosus </a:t>
            </a:r>
            <a:r>
              <a:rPr sz="1500" b="1" spc="-50" dirty="0">
                <a:latin typeface="Arial"/>
                <a:cs typeface="Arial"/>
              </a:rPr>
              <a:t>nor </a:t>
            </a:r>
            <a:r>
              <a:rPr sz="1500" b="1" spc="-60" dirty="0">
                <a:latin typeface="Arial"/>
                <a:cs typeface="Arial"/>
              </a:rPr>
              <a:t>truncus</a:t>
            </a:r>
            <a:r>
              <a:rPr sz="1500" b="1" spc="8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arteriosus.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dirty="0">
                <a:latin typeface="Arial"/>
                <a:cs typeface="Arial"/>
              </a:rPr>
              <a:t>Heart </a:t>
            </a:r>
            <a:r>
              <a:rPr sz="1500" b="1" spc="-65" dirty="0">
                <a:latin typeface="Arial"/>
                <a:cs typeface="Arial"/>
              </a:rPr>
              <a:t>supplies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oxygenated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blood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-45" dirty="0">
                <a:latin typeface="Arial"/>
                <a:cs typeface="Arial"/>
              </a:rPr>
              <a:t>all </a:t>
            </a:r>
            <a:r>
              <a:rPr sz="1500" b="1" spc="-35" dirty="0">
                <a:latin typeface="Arial"/>
                <a:cs typeface="Arial"/>
              </a:rPr>
              <a:t>parts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25" dirty="0">
                <a:latin typeface="Arial"/>
                <a:cs typeface="Arial"/>
              </a:rPr>
              <a:t>the</a:t>
            </a:r>
            <a:r>
              <a:rPr sz="1500" b="1" spc="-14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body.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6638543" y="1920239"/>
            <a:ext cx="2218944" cy="31241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83714" y="1865248"/>
            <a:ext cx="1026794" cy="17780"/>
          </a:xfrm>
          <a:custGeom>
            <a:avLst/>
            <a:gdLst/>
            <a:ahLst/>
            <a:cxnLst/>
            <a:rect l="l" t="t" r="r" b="b"/>
            <a:pathLst>
              <a:path w="1026795" h="17780">
                <a:moveTo>
                  <a:pt x="0" y="17272"/>
                </a:moveTo>
                <a:lnTo>
                  <a:pt x="0" y="17272"/>
                </a:lnTo>
                <a:lnTo>
                  <a:pt x="4318" y="10795"/>
                </a:lnTo>
                <a:lnTo>
                  <a:pt x="12954" y="8636"/>
                </a:lnTo>
                <a:lnTo>
                  <a:pt x="27305" y="7112"/>
                </a:lnTo>
                <a:lnTo>
                  <a:pt x="48133" y="7112"/>
                </a:lnTo>
                <a:lnTo>
                  <a:pt x="68706" y="6096"/>
                </a:lnTo>
                <a:lnTo>
                  <a:pt x="87375" y="4952"/>
                </a:lnTo>
                <a:lnTo>
                  <a:pt x="104012" y="4952"/>
                </a:lnTo>
                <a:lnTo>
                  <a:pt x="120142" y="4952"/>
                </a:lnTo>
                <a:lnTo>
                  <a:pt x="138937" y="4952"/>
                </a:lnTo>
                <a:lnTo>
                  <a:pt x="156210" y="4952"/>
                </a:lnTo>
                <a:lnTo>
                  <a:pt x="177419" y="4952"/>
                </a:lnTo>
                <a:lnTo>
                  <a:pt x="200152" y="3937"/>
                </a:lnTo>
                <a:lnTo>
                  <a:pt x="220980" y="3937"/>
                </a:lnTo>
                <a:lnTo>
                  <a:pt x="242950" y="3937"/>
                </a:lnTo>
                <a:lnTo>
                  <a:pt x="262763" y="2794"/>
                </a:lnTo>
                <a:lnTo>
                  <a:pt x="282575" y="2159"/>
                </a:lnTo>
                <a:lnTo>
                  <a:pt x="303022" y="2159"/>
                </a:lnTo>
                <a:lnTo>
                  <a:pt x="303022" y="2159"/>
                </a:lnTo>
                <a:lnTo>
                  <a:pt x="323977" y="2794"/>
                </a:lnTo>
                <a:lnTo>
                  <a:pt x="345948" y="2794"/>
                </a:lnTo>
                <a:lnTo>
                  <a:pt x="365760" y="2794"/>
                </a:lnTo>
                <a:lnTo>
                  <a:pt x="386206" y="2794"/>
                </a:lnTo>
                <a:lnTo>
                  <a:pt x="408178" y="2794"/>
                </a:lnTo>
                <a:lnTo>
                  <a:pt x="431292" y="3937"/>
                </a:lnTo>
                <a:lnTo>
                  <a:pt x="450977" y="4952"/>
                </a:lnTo>
                <a:lnTo>
                  <a:pt x="467613" y="6096"/>
                </a:lnTo>
                <a:lnTo>
                  <a:pt x="482727" y="6096"/>
                </a:lnTo>
                <a:lnTo>
                  <a:pt x="499999" y="4952"/>
                </a:lnTo>
                <a:lnTo>
                  <a:pt x="521208" y="4952"/>
                </a:lnTo>
                <a:lnTo>
                  <a:pt x="542798" y="6096"/>
                </a:lnTo>
                <a:lnTo>
                  <a:pt x="566928" y="4952"/>
                </a:lnTo>
                <a:lnTo>
                  <a:pt x="588899" y="4952"/>
                </a:lnTo>
                <a:lnTo>
                  <a:pt x="605409" y="4952"/>
                </a:lnTo>
                <a:lnTo>
                  <a:pt x="605409" y="4952"/>
                </a:lnTo>
                <a:lnTo>
                  <a:pt x="621665" y="3937"/>
                </a:lnTo>
                <a:lnTo>
                  <a:pt x="638175" y="1015"/>
                </a:lnTo>
                <a:lnTo>
                  <a:pt x="657733" y="0"/>
                </a:lnTo>
                <a:lnTo>
                  <a:pt x="677418" y="0"/>
                </a:lnTo>
                <a:lnTo>
                  <a:pt x="696213" y="0"/>
                </a:lnTo>
                <a:lnTo>
                  <a:pt x="718185" y="1015"/>
                </a:lnTo>
                <a:lnTo>
                  <a:pt x="739013" y="1015"/>
                </a:lnTo>
                <a:lnTo>
                  <a:pt x="760603" y="1015"/>
                </a:lnTo>
                <a:lnTo>
                  <a:pt x="783717" y="1015"/>
                </a:lnTo>
                <a:lnTo>
                  <a:pt x="807847" y="1015"/>
                </a:lnTo>
                <a:lnTo>
                  <a:pt x="830834" y="0"/>
                </a:lnTo>
                <a:lnTo>
                  <a:pt x="851662" y="0"/>
                </a:lnTo>
                <a:lnTo>
                  <a:pt x="871093" y="0"/>
                </a:lnTo>
                <a:lnTo>
                  <a:pt x="892429" y="0"/>
                </a:lnTo>
                <a:lnTo>
                  <a:pt x="911860" y="0"/>
                </a:lnTo>
                <a:lnTo>
                  <a:pt x="930529" y="0"/>
                </a:lnTo>
                <a:lnTo>
                  <a:pt x="949325" y="1015"/>
                </a:lnTo>
                <a:lnTo>
                  <a:pt x="966851" y="2159"/>
                </a:lnTo>
                <a:lnTo>
                  <a:pt x="986409" y="2794"/>
                </a:lnTo>
                <a:lnTo>
                  <a:pt x="1003935" y="3937"/>
                </a:lnTo>
                <a:lnTo>
                  <a:pt x="1003935" y="3937"/>
                </a:lnTo>
                <a:lnTo>
                  <a:pt x="1016888" y="2794"/>
                </a:lnTo>
                <a:lnTo>
                  <a:pt x="1026668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3427221" y="1864359"/>
            <a:ext cx="2127885" cy="57150"/>
            <a:chOff x="3427221" y="1864359"/>
            <a:chExt cx="2127885" cy="57150"/>
          </a:xfrm>
        </p:grpSpPr>
        <p:sp>
          <p:nvSpPr>
            <p:cNvPr id="13" name="object 13"/>
            <p:cNvSpPr/>
            <p:nvPr/>
          </p:nvSpPr>
          <p:spPr>
            <a:xfrm>
              <a:off x="3436746" y="1873884"/>
              <a:ext cx="2108835" cy="38100"/>
            </a:xfrm>
            <a:custGeom>
              <a:avLst/>
              <a:gdLst/>
              <a:ahLst/>
              <a:cxnLst/>
              <a:rect l="l" t="t" r="r" b="b"/>
              <a:pathLst>
                <a:path w="2108835" h="38100">
                  <a:moveTo>
                    <a:pt x="0" y="0"/>
                  </a:moveTo>
                  <a:lnTo>
                    <a:pt x="0" y="0"/>
                  </a:lnTo>
                  <a:lnTo>
                    <a:pt x="16255" y="1015"/>
                  </a:lnTo>
                  <a:lnTo>
                    <a:pt x="31368" y="1015"/>
                  </a:lnTo>
                  <a:lnTo>
                    <a:pt x="46736" y="1015"/>
                  </a:lnTo>
                  <a:lnTo>
                    <a:pt x="63373" y="1015"/>
                  </a:lnTo>
                  <a:lnTo>
                    <a:pt x="80644" y="2159"/>
                  </a:lnTo>
                  <a:lnTo>
                    <a:pt x="99313" y="2793"/>
                  </a:lnTo>
                  <a:lnTo>
                    <a:pt x="120268" y="4952"/>
                  </a:lnTo>
                  <a:lnTo>
                    <a:pt x="137540" y="4952"/>
                  </a:lnTo>
                  <a:lnTo>
                    <a:pt x="153035" y="4952"/>
                  </a:lnTo>
                  <a:lnTo>
                    <a:pt x="168528" y="4952"/>
                  </a:lnTo>
                  <a:lnTo>
                    <a:pt x="184657" y="4952"/>
                  </a:lnTo>
                  <a:lnTo>
                    <a:pt x="200913" y="4952"/>
                  </a:lnTo>
                  <a:lnTo>
                    <a:pt x="223138" y="6476"/>
                  </a:lnTo>
                  <a:lnTo>
                    <a:pt x="247014" y="7112"/>
                  </a:lnTo>
                  <a:lnTo>
                    <a:pt x="269239" y="7112"/>
                  </a:lnTo>
                  <a:lnTo>
                    <a:pt x="287654" y="6476"/>
                  </a:lnTo>
                  <a:lnTo>
                    <a:pt x="307466" y="4952"/>
                  </a:lnTo>
                  <a:lnTo>
                    <a:pt x="325119" y="2793"/>
                  </a:lnTo>
                  <a:lnTo>
                    <a:pt x="345566" y="2159"/>
                  </a:lnTo>
                  <a:lnTo>
                    <a:pt x="369697" y="2793"/>
                  </a:lnTo>
                  <a:lnTo>
                    <a:pt x="392811" y="3937"/>
                  </a:lnTo>
                  <a:lnTo>
                    <a:pt x="415798" y="3937"/>
                  </a:lnTo>
                  <a:lnTo>
                    <a:pt x="435610" y="2793"/>
                  </a:lnTo>
                  <a:lnTo>
                    <a:pt x="456438" y="3937"/>
                  </a:lnTo>
                  <a:lnTo>
                    <a:pt x="480187" y="2793"/>
                  </a:lnTo>
                  <a:lnTo>
                    <a:pt x="504316" y="2793"/>
                  </a:lnTo>
                  <a:lnTo>
                    <a:pt x="527430" y="3937"/>
                  </a:lnTo>
                  <a:lnTo>
                    <a:pt x="549401" y="3937"/>
                  </a:lnTo>
                  <a:lnTo>
                    <a:pt x="570229" y="3937"/>
                  </a:lnTo>
                  <a:lnTo>
                    <a:pt x="595376" y="2793"/>
                  </a:lnTo>
                  <a:lnTo>
                    <a:pt x="622807" y="2159"/>
                  </a:lnTo>
                  <a:lnTo>
                    <a:pt x="651255" y="1015"/>
                  </a:lnTo>
                  <a:lnTo>
                    <a:pt x="680719" y="2793"/>
                  </a:lnTo>
                  <a:lnTo>
                    <a:pt x="705992" y="2793"/>
                  </a:lnTo>
                  <a:lnTo>
                    <a:pt x="725804" y="2159"/>
                  </a:lnTo>
                  <a:lnTo>
                    <a:pt x="745236" y="2159"/>
                  </a:lnTo>
                  <a:lnTo>
                    <a:pt x="765048" y="2793"/>
                  </a:lnTo>
                  <a:lnTo>
                    <a:pt x="783716" y="4952"/>
                  </a:lnTo>
                  <a:lnTo>
                    <a:pt x="799973" y="4952"/>
                  </a:lnTo>
                  <a:lnTo>
                    <a:pt x="817499" y="3937"/>
                  </a:lnTo>
                  <a:lnTo>
                    <a:pt x="836294" y="4952"/>
                  </a:lnTo>
                  <a:lnTo>
                    <a:pt x="854963" y="6476"/>
                  </a:lnTo>
                  <a:lnTo>
                    <a:pt x="875538" y="4952"/>
                  </a:lnTo>
                  <a:lnTo>
                    <a:pt x="895350" y="3937"/>
                  </a:lnTo>
                  <a:lnTo>
                    <a:pt x="915797" y="3937"/>
                  </a:lnTo>
                  <a:lnTo>
                    <a:pt x="934592" y="4952"/>
                  </a:lnTo>
                  <a:lnTo>
                    <a:pt x="950087" y="4952"/>
                  </a:lnTo>
                  <a:lnTo>
                    <a:pt x="965580" y="6476"/>
                  </a:lnTo>
                  <a:lnTo>
                    <a:pt x="985012" y="6476"/>
                  </a:lnTo>
                  <a:lnTo>
                    <a:pt x="1059433" y="6476"/>
                  </a:lnTo>
                  <a:lnTo>
                    <a:pt x="1080389" y="7112"/>
                  </a:lnTo>
                  <a:lnTo>
                    <a:pt x="1101978" y="8636"/>
                  </a:lnTo>
                  <a:lnTo>
                    <a:pt x="1122172" y="9651"/>
                  </a:lnTo>
                  <a:lnTo>
                    <a:pt x="1143762" y="10794"/>
                  </a:lnTo>
                  <a:lnTo>
                    <a:pt x="1167891" y="9651"/>
                  </a:lnTo>
                  <a:lnTo>
                    <a:pt x="1189736" y="10794"/>
                  </a:lnTo>
                  <a:lnTo>
                    <a:pt x="1212468" y="10794"/>
                  </a:lnTo>
                  <a:lnTo>
                    <a:pt x="1234820" y="11811"/>
                  </a:lnTo>
                  <a:lnTo>
                    <a:pt x="1255267" y="15748"/>
                  </a:lnTo>
                  <a:lnTo>
                    <a:pt x="1276223" y="18287"/>
                  </a:lnTo>
                  <a:lnTo>
                    <a:pt x="1298193" y="20446"/>
                  </a:lnTo>
                  <a:lnTo>
                    <a:pt x="1321180" y="21208"/>
                  </a:lnTo>
                  <a:lnTo>
                    <a:pt x="1347469" y="21208"/>
                  </a:lnTo>
                  <a:lnTo>
                    <a:pt x="1369060" y="21208"/>
                  </a:lnTo>
                  <a:lnTo>
                    <a:pt x="1387855" y="21208"/>
                  </a:lnTo>
                  <a:lnTo>
                    <a:pt x="1409700" y="20446"/>
                  </a:lnTo>
                  <a:lnTo>
                    <a:pt x="1433829" y="20446"/>
                  </a:lnTo>
                  <a:lnTo>
                    <a:pt x="1453641" y="21208"/>
                  </a:lnTo>
                  <a:lnTo>
                    <a:pt x="1475613" y="22225"/>
                  </a:lnTo>
                  <a:lnTo>
                    <a:pt x="1501902" y="23749"/>
                  </a:lnTo>
                  <a:lnTo>
                    <a:pt x="1531492" y="25907"/>
                  </a:lnTo>
                  <a:lnTo>
                    <a:pt x="1559940" y="25907"/>
                  </a:lnTo>
                  <a:lnTo>
                    <a:pt x="1583689" y="25907"/>
                  </a:lnTo>
                  <a:lnTo>
                    <a:pt x="1608074" y="25907"/>
                  </a:lnTo>
                  <a:lnTo>
                    <a:pt x="1636522" y="25907"/>
                  </a:lnTo>
                  <a:lnTo>
                    <a:pt x="1636522" y="25907"/>
                  </a:lnTo>
                  <a:lnTo>
                    <a:pt x="1666113" y="26924"/>
                  </a:lnTo>
                  <a:lnTo>
                    <a:pt x="1697736" y="28066"/>
                  </a:lnTo>
                  <a:lnTo>
                    <a:pt x="1732661" y="28066"/>
                  </a:lnTo>
                  <a:lnTo>
                    <a:pt x="1766824" y="28066"/>
                  </a:lnTo>
                  <a:lnTo>
                    <a:pt x="1800732" y="28066"/>
                  </a:lnTo>
                  <a:lnTo>
                    <a:pt x="1836674" y="29082"/>
                  </a:lnTo>
                  <a:lnTo>
                    <a:pt x="1870582" y="29082"/>
                  </a:lnTo>
                  <a:lnTo>
                    <a:pt x="1901570" y="29844"/>
                  </a:lnTo>
                  <a:lnTo>
                    <a:pt x="1924557" y="30861"/>
                  </a:lnTo>
                  <a:lnTo>
                    <a:pt x="1946148" y="32003"/>
                  </a:lnTo>
                  <a:lnTo>
                    <a:pt x="1968500" y="33400"/>
                  </a:lnTo>
                  <a:lnTo>
                    <a:pt x="1987930" y="35559"/>
                  </a:lnTo>
                  <a:lnTo>
                    <a:pt x="2008758" y="36702"/>
                  </a:lnTo>
                  <a:lnTo>
                    <a:pt x="2027174" y="37718"/>
                  </a:lnTo>
                  <a:lnTo>
                    <a:pt x="2044827" y="37718"/>
                  </a:lnTo>
                  <a:lnTo>
                    <a:pt x="2062479" y="37718"/>
                  </a:lnTo>
                  <a:lnTo>
                    <a:pt x="2062479" y="37718"/>
                  </a:lnTo>
                  <a:lnTo>
                    <a:pt x="2081149" y="36702"/>
                  </a:lnTo>
                  <a:lnTo>
                    <a:pt x="2098420" y="35559"/>
                  </a:lnTo>
                  <a:lnTo>
                    <a:pt x="2108580" y="3086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14339" y="18997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1698117" y="1600072"/>
            <a:ext cx="1783714" cy="83185"/>
            <a:chOff x="1698117" y="1600072"/>
            <a:chExt cx="1783714" cy="83185"/>
          </a:xfrm>
        </p:grpSpPr>
        <p:sp>
          <p:nvSpPr>
            <p:cNvPr id="16" name="object 16"/>
            <p:cNvSpPr/>
            <p:nvPr/>
          </p:nvSpPr>
          <p:spPr>
            <a:xfrm>
              <a:off x="1707642" y="1618614"/>
              <a:ext cx="1742439" cy="55244"/>
            </a:xfrm>
            <a:custGeom>
              <a:avLst/>
              <a:gdLst/>
              <a:ahLst/>
              <a:cxnLst/>
              <a:rect l="l" t="t" r="r" b="b"/>
              <a:pathLst>
                <a:path w="1742439" h="55244">
                  <a:moveTo>
                    <a:pt x="0" y="50037"/>
                  </a:moveTo>
                  <a:lnTo>
                    <a:pt x="0" y="50037"/>
                  </a:lnTo>
                  <a:lnTo>
                    <a:pt x="9778" y="46355"/>
                  </a:lnTo>
                  <a:lnTo>
                    <a:pt x="18795" y="47879"/>
                  </a:lnTo>
                  <a:lnTo>
                    <a:pt x="31750" y="50673"/>
                  </a:lnTo>
                  <a:lnTo>
                    <a:pt x="49402" y="52832"/>
                  </a:lnTo>
                  <a:lnTo>
                    <a:pt x="68071" y="55118"/>
                  </a:lnTo>
                  <a:lnTo>
                    <a:pt x="87883" y="53975"/>
                  </a:lnTo>
                  <a:lnTo>
                    <a:pt x="108331" y="51816"/>
                  </a:lnTo>
                  <a:lnTo>
                    <a:pt x="129285" y="50673"/>
                  </a:lnTo>
                  <a:lnTo>
                    <a:pt x="149097" y="50673"/>
                  </a:lnTo>
                  <a:lnTo>
                    <a:pt x="168909" y="50673"/>
                  </a:lnTo>
                  <a:lnTo>
                    <a:pt x="187578" y="50037"/>
                  </a:lnTo>
                  <a:lnTo>
                    <a:pt x="205994" y="50037"/>
                  </a:lnTo>
                  <a:lnTo>
                    <a:pt x="224662" y="50673"/>
                  </a:lnTo>
                  <a:lnTo>
                    <a:pt x="246252" y="50673"/>
                  </a:lnTo>
                  <a:lnTo>
                    <a:pt x="268224" y="50037"/>
                  </a:lnTo>
                  <a:lnTo>
                    <a:pt x="290194" y="47879"/>
                  </a:lnTo>
                  <a:lnTo>
                    <a:pt x="313181" y="46355"/>
                  </a:lnTo>
                  <a:lnTo>
                    <a:pt x="336295" y="46355"/>
                  </a:lnTo>
                  <a:lnTo>
                    <a:pt x="360044" y="45338"/>
                  </a:lnTo>
                  <a:lnTo>
                    <a:pt x="383413" y="44196"/>
                  </a:lnTo>
                  <a:lnTo>
                    <a:pt x="406145" y="43180"/>
                  </a:lnTo>
                  <a:lnTo>
                    <a:pt x="429513" y="43180"/>
                  </a:lnTo>
                  <a:lnTo>
                    <a:pt x="453263" y="43180"/>
                  </a:lnTo>
                  <a:lnTo>
                    <a:pt x="476250" y="43180"/>
                  </a:lnTo>
                  <a:lnTo>
                    <a:pt x="497205" y="42037"/>
                  </a:lnTo>
                  <a:lnTo>
                    <a:pt x="516635" y="41021"/>
                  </a:lnTo>
                  <a:lnTo>
                    <a:pt x="536447" y="39878"/>
                  </a:lnTo>
                  <a:lnTo>
                    <a:pt x="552957" y="39878"/>
                  </a:lnTo>
                  <a:lnTo>
                    <a:pt x="569594" y="39243"/>
                  </a:lnTo>
                  <a:lnTo>
                    <a:pt x="587120" y="38100"/>
                  </a:lnTo>
                  <a:lnTo>
                    <a:pt x="605535" y="38100"/>
                  </a:lnTo>
                  <a:lnTo>
                    <a:pt x="628522" y="38100"/>
                  </a:lnTo>
                  <a:lnTo>
                    <a:pt x="652652" y="38100"/>
                  </a:lnTo>
                  <a:lnTo>
                    <a:pt x="678941" y="38100"/>
                  </a:lnTo>
                  <a:lnTo>
                    <a:pt x="702690" y="38100"/>
                  </a:lnTo>
                  <a:lnTo>
                    <a:pt x="726185" y="39243"/>
                  </a:lnTo>
                  <a:lnTo>
                    <a:pt x="748791" y="39243"/>
                  </a:lnTo>
                  <a:lnTo>
                    <a:pt x="774064" y="38100"/>
                  </a:lnTo>
                  <a:lnTo>
                    <a:pt x="797051" y="36703"/>
                  </a:lnTo>
                  <a:lnTo>
                    <a:pt x="822325" y="35560"/>
                  </a:lnTo>
                  <a:lnTo>
                    <a:pt x="847470" y="33400"/>
                  </a:lnTo>
                  <a:lnTo>
                    <a:pt x="874776" y="32385"/>
                  </a:lnTo>
                  <a:lnTo>
                    <a:pt x="904366" y="32385"/>
                  </a:lnTo>
                  <a:lnTo>
                    <a:pt x="929513" y="33400"/>
                  </a:lnTo>
                  <a:lnTo>
                    <a:pt x="952626" y="33400"/>
                  </a:lnTo>
                  <a:lnTo>
                    <a:pt x="974216" y="33400"/>
                  </a:lnTo>
                  <a:lnTo>
                    <a:pt x="998601" y="31242"/>
                  </a:lnTo>
                  <a:lnTo>
                    <a:pt x="1026032" y="29083"/>
                  </a:lnTo>
                  <a:lnTo>
                    <a:pt x="1052321" y="25908"/>
                  </a:lnTo>
                  <a:lnTo>
                    <a:pt x="1073912" y="24764"/>
                  </a:lnTo>
                  <a:lnTo>
                    <a:pt x="1098422" y="23749"/>
                  </a:lnTo>
                  <a:lnTo>
                    <a:pt x="1121028" y="23749"/>
                  </a:lnTo>
                  <a:lnTo>
                    <a:pt x="1141983" y="25908"/>
                  </a:lnTo>
                  <a:lnTo>
                    <a:pt x="1163955" y="26924"/>
                  </a:lnTo>
                  <a:lnTo>
                    <a:pt x="1186941" y="26924"/>
                  </a:lnTo>
                  <a:lnTo>
                    <a:pt x="1206372" y="26924"/>
                  </a:lnTo>
                  <a:lnTo>
                    <a:pt x="1227582" y="25908"/>
                  </a:lnTo>
                  <a:lnTo>
                    <a:pt x="1249171" y="23749"/>
                  </a:lnTo>
                  <a:lnTo>
                    <a:pt x="1267968" y="23749"/>
                  </a:lnTo>
                  <a:lnTo>
                    <a:pt x="1289558" y="24764"/>
                  </a:lnTo>
                  <a:lnTo>
                    <a:pt x="1315084" y="23749"/>
                  </a:lnTo>
                  <a:lnTo>
                    <a:pt x="1342516" y="23749"/>
                  </a:lnTo>
                  <a:lnTo>
                    <a:pt x="1368806" y="24764"/>
                  </a:lnTo>
                  <a:lnTo>
                    <a:pt x="1392555" y="23749"/>
                  </a:lnTo>
                  <a:lnTo>
                    <a:pt x="1413764" y="21589"/>
                  </a:lnTo>
                  <a:lnTo>
                    <a:pt x="1429893" y="20447"/>
                  </a:lnTo>
                  <a:lnTo>
                    <a:pt x="1445006" y="21589"/>
                  </a:lnTo>
                  <a:lnTo>
                    <a:pt x="1462658" y="20447"/>
                  </a:lnTo>
                  <a:lnTo>
                    <a:pt x="1483614" y="19431"/>
                  </a:lnTo>
                  <a:lnTo>
                    <a:pt x="1503045" y="18287"/>
                  </a:lnTo>
                  <a:lnTo>
                    <a:pt x="1522857" y="17272"/>
                  </a:lnTo>
                  <a:lnTo>
                    <a:pt x="1543684" y="17272"/>
                  </a:lnTo>
                  <a:lnTo>
                    <a:pt x="1567815" y="17272"/>
                  </a:lnTo>
                  <a:lnTo>
                    <a:pt x="1567815" y="17272"/>
                  </a:lnTo>
                  <a:lnTo>
                    <a:pt x="1591945" y="16129"/>
                  </a:lnTo>
                  <a:lnTo>
                    <a:pt x="1616074" y="16129"/>
                  </a:lnTo>
                  <a:lnTo>
                    <a:pt x="1639061" y="15112"/>
                  </a:lnTo>
                  <a:lnTo>
                    <a:pt x="1662175" y="13970"/>
                  </a:lnTo>
                  <a:lnTo>
                    <a:pt x="1681987" y="12573"/>
                  </a:lnTo>
                  <a:lnTo>
                    <a:pt x="1699259" y="11811"/>
                  </a:lnTo>
                  <a:lnTo>
                    <a:pt x="1715388" y="9651"/>
                  </a:lnTo>
                  <a:lnTo>
                    <a:pt x="1730883" y="6476"/>
                  </a:lnTo>
                  <a:lnTo>
                    <a:pt x="174205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81324" y="160959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2786379" y="2142997"/>
            <a:ext cx="1704975" cy="38735"/>
            <a:chOff x="2786379" y="2142997"/>
            <a:chExt cx="1704975" cy="38735"/>
          </a:xfrm>
        </p:grpSpPr>
        <p:sp>
          <p:nvSpPr>
            <p:cNvPr id="19" name="object 19"/>
            <p:cNvSpPr/>
            <p:nvPr/>
          </p:nvSpPr>
          <p:spPr>
            <a:xfrm>
              <a:off x="2795904" y="2152522"/>
              <a:ext cx="1668780" cy="19685"/>
            </a:xfrm>
            <a:custGeom>
              <a:avLst/>
              <a:gdLst/>
              <a:ahLst/>
              <a:cxnLst/>
              <a:rect l="l" t="t" r="r" b="b"/>
              <a:pathLst>
                <a:path w="1668779" h="19685">
                  <a:moveTo>
                    <a:pt x="-9525" y="9842"/>
                  </a:moveTo>
                  <a:lnTo>
                    <a:pt x="1677796" y="9842"/>
                  </a:lnTo>
                </a:path>
              </a:pathLst>
            </a:custGeom>
            <a:ln w="38734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90847" y="217004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948940" cy="616585"/>
            <a:chOff x="1212913" y="774134"/>
            <a:chExt cx="2948940" cy="616585"/>
          </a:xfrm>
        </p:grpSpPr>
        <p:sp>
          <p:nvSpPr>
            <p:cNvPr id="3" name="object 3"/>
            <p:cNvSpPr/>
            <p:nvPr/>
          </p:nvSpPr>
          <p:spPr>
            <a:xfrm>
              <a:off x="1234428" y="774134"/>
              <a:ext cx="292686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191511" y="792479"/>
              <a:ext cx="1006601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81635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737104" y="475488"/>
                  </a:lnTo>
                  <a:lnTo>
                    <a:pt x="2816352" y="396239"/>
                  </a:lnTo>
                  <a:lnTo>
                    <a:pt x="281635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9547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816860" cy="475615"/>
            </a:xfrm>
            <a:custGeom>
              <a:avLst/>
              <a:gdLst/>
              <a:ahLst/>
              <a:cxnLst/>
              <a:rect l="l" t="t" r="r" b="b"/>
              <a:pathLst>
                <a:path w="2816860" h="475615">
                  <a:moveTo>
                    <a:pt x="2737104" y="475488"/>
                  </a:moveTo>
                  <a:lnTo>
                    <a:pt x="2752979" y="412114"/>
                  </a:lnTo>
                  <a:lnTo>
                    <a:pt x="2816352" y="396239"/>
                  </a:lnTo>
                  <a:lnTo>
                    <a:pt x="273710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816352" y="0"/>
                  </a:lnTo>
                  <a:lnTo>
                    <a:pt x="281635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118984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5375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Blood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Red </a:t>
            </a:r>
            <a:r>
              <a:rPr sz="1500" b="1" spc="-50" dirty="0">
                <a:latin typeface="Arial"/>
                <a:cs typeface="Arial"/>
              </a:rPr>
              <a:t>blood </a:t>
            </a:r>
            <a:r>
              <a:rPr sz="1500" b="1" spc="-75" dirty="0">
                <a:latin typeface="Arial"/>
                <a:cs typeface="Arial"/>
              </a:rPr>
              <a:t>corpuscles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60" dirty="0">
                <a:latin typeface="Arial"/>
                <a:cs typeface="Arial"/>
              </a:rPr>
              <a:t>circular, </a:t>
            </a:r>
            <a:r>
              <a:rPr sz="1500" b="1" spc="-65" dirty="0">
                <a:latin typeface="Arial"/>
                <a:cs typeface="Arial"/>
              </a:rPr>
              <a:t>biconcave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without</a:t>
            </a:r>
            <a:r>
              <a:rPr sz="1500" b="1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nucleus</a:t>
            </a:r>
            <a:r>
              <a:rPr sz="1500" b="1" spc="-6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Mammals have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smallest 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RBC’s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u="heavy" spc="-2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the </a:t>
            </a:r>
            <a:r>
              <a:rPr sz="1500" b="1" u="heavy" spc="-3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entire </a:t>
            </a:r>
            <a:r>
              <a:rPr sz="1500" b="1" u="heavy" spc="-4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animal</a:t>
            </a:r>
            <a:r>
              <a:rPr sz="1500" b="1" u="heavy" spc="-16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5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kingdom</a:t>
            </a:r>
            <a:r>
              <a:rPr sz="1500" b="1" spc="-5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Among </a:t>
            </a:r>
            <a:r>
              <a:rPr sz="1500" b="1" spc="-50" dirty="0">
                <a:latin typeface="Arial"/>
                <a:cs typeface="Arial"/>
              </a:rPr>
              <a:t>mammals </a:t>
            </a:r>
            <a:r>
              <a:rPr sz="1500" b="1" spc="-35" dirty="0">
                <a:latin typeface="Arial"/>
                <a:cs typeface="Arial"/>
              </a:rPr>
              <a:t>elephant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largest 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RBC’s </a:t>
            </a:r>
            <a:r>
              <a:rPr sz="1500" b="1" spc="-70" dirty="0">
                <a:latin typeface="Arial"/>
                <a:cs typeface="Arial"/>
              </a:rPr>
              <a:t>&amp; </a:t>
            </a:r>
            <a:r>
              <a:rPr sz="1500" b="1" spc="-65" dirty="0">
                <a:latin typeface="Arial"/>
                <a:cs typeface="Arial"/>
              </a:rPr>
              <a:t>musk </a:t>
            </a:r>
            <a:r>
              <a:rPr sz="1500" b="1" spc="-40" dirty="0">
                <a:latin typeface="Arial"/>
                <a:cs typeface="Arial"/>
              </a:rPr>
              <a:t>deer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55" dirty="0">
                <a:latin typeface="Arial"/>
                <a:cs typeface="Arial"/>
              </a:rPr>
              <a:t>smallest</a:t>
            </a:r>
            <a:r>
              <a:rPr sz="1500" b="1" spc="10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RBC’s.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264152" y="2423159"/>
            <a:ext cx="4572000" cy="2551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91000" y="1004188"/>
            <a:ext cx="109220" cy="14604"/>
          </a:xfrm>
          <a:custGeom>
            <a:avLst/>
            <a:gdLst/>
            <a:ahLst/>
            <a:cxnLst/>
            <a:rect l="l" t="t" r="r" b="b"/>
            <a:pathLst>
              <a:path w="109220" h="14605">
                <a:moveTo>
                  <a:pt x="0" y="11175"/>
                </a:moveTo>
                <a:lnTo>
                  <a:pt x="19430" y="13081"/>
                </a:lnTo>
                <a:lnTo>
                  <a:pt x="34925" y="14097"/>
                </a:lnTo>
                <a:lnTo>
                  <a:pt x="52197" y="14097"/>
                </a:lnTo>
                <a:lnTo>
                  <a:pt x="70865" y="11937"/>
                </a:lnTo>
                <a:lnTo>
                  <a:pt x="90677" y="8762"/>
                </a:lnTo>
                <a:lnTo>
                  <a:pt x="10909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428363" y="842771"/>
            <a:ext cx="388620" cy="361315"/>
            <a:chOff x="4428363" y="842771"/>
            <a:chExt cx="388620" cy="361315"/>
          </a:xfrm>
        </p:grpSpPr>
        <p:sp>
          <p:nvSpPr>
            <p:cNvPr id="13" name="object 13"/>
            <p:cNvSpPr/>
            <p:nvPr/>
          </p:nvSpPr>
          <p:spPr>
            <a:xfrm>
              <a:off x="4437888" y="942339"/>
              <a:ext cx="40005" cy="123825"/>
            </a:xfrm>
            <a:custGeom>
              <a:avLst/>
              <a:gdLst/>
              <a:ahLst/>
              <a:cxnLst/>
              <a:rect l="l" t="t" r="r" b="b"/>
              <a:pathLst>
                <a:path w="40004" h="123825">
                  <a:moveTo>
                    <a:pt x="27812" y="0"/>
                  </a:moveTo>
                  <a:lnTo>
                    <a:pt x="27812" y="0"/>
                  </a:lnTo>
                  <a:lnTo>
                    <a:pt x="0" y="92456"/>
                  </a:lnTo>
                  <a:lnTo>
                    <a:pt x="0" y="92456"/>
                  </a:lnTo>
                  <a:lnTo>
                    <a:pt x="4699" y="107569"/>
                  </a:lnTo>
                  <a:lnTo>
                    <a:pt x="13715" y="119507"/>
                  </a:lnTo>
                  <a:lnTo>
                    <a:pt x="26670" y="123825"/>
                  </a:lnTo>
                  <a:lnTo>
                    <a:pt x="40004" y="11734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63542" y="8868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13072" y="945768"/>
              <a:ext cx="147827" cy="1713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695317" y="852296"/>
              <a:ext cx="49530" cy="342265"/>
            </a:xfrm>
            <a:custGeom>
              <a:avLst/>
              <a:gdLst/>
              <a:ahLst/>
              <a:cxnLst/>
              <a:rect l="l" t="t" r="r" b="b"/>
              <a:pathLst>
                <a:path w="49529" h="342265">
                  <a:moveTo>
                    <a:pt x="43942" y="24891"/>
                  </a:moveTo>
                  <a:lnTo>
                    <a:pt x="43942" y="24891"/>
                  </a:lnTo>
                  <a:lnTo>
                    <a:pt x="48260" y="9778"/>
                  </a:lnTo>
                  <a:lnTo>
                    <a:pt x="49403" y="0"/>
                  </a:lnTo>
                  <a:lnTo>
                    <a:pt x="41783" y="4317"/>
                  </a:lnTo>
                  <a:lnTo>
                    <a:pt x="36322" y="16255"/>
                  </a:lnTo>
                  <a:lnTo>
                    <a:pt x="30607" y="33527"/>
                  </a:lnTo>
                  <a:lnTo>
                    <a:pt x="25527" y="56514"/>
                  </a:lnTo>
                  <a:lnTo>
                    <a:pt x="21971" y="81406"/>
                  </a:lnTo>
                  <a:lnTo>
                    <a:pt x="19812" y="107696"/>
                  </a:lnTo>
                  <a:lnTo>
                    <a:pt x="16637" y="130301"/>
                  </a:lnTo>
                  <a:lnTo>
                    <a:pt x="14478" y="155193"/>
                  </a:lnTo>
                  <a:lnTo>
                    <a:pt x="14478" y="155193"/>
                  </a:lnTo>
                  <a:lnTo>
                    <a:pt x="13335" y="181482"/>
                  </a:lnTo>
                  <a:lnTo>
                    <a:pt x="13335" y="210692"/>
                  </a:lnTo>
                  <a:lnTo>
                    <a:pt x="12319" y="241935"/>
                  </a:lnTo>
                  <a:lnTo>
                    <a:pt x="12319" y="271525"/>
                  </a:lnTo>
                  <a:lnTo>
                    <a:pt x="10160" y="294131"/>
                  </a:lnTo>
                  <a:lnTo>
                    <a:pt x="8000" y="313943"/>
                  </a:lnTo>
                  <a:lnTo>
                    <a:pt x="0" y="34201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96968" y="1012062"/>
              <a:ext cx="119887" cy="12446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50588" y="1162684"/>
              <a:ext cx="311785" cy="6985"/>
            </a:xfrm>
            <a:custGeom>
              <a:avLst/>
              <a:gdLst/>
              <a:ahLst/>
              <a:cxnLst/>
              <a:rect l="l" t="t" r="r" b="b"/>
              <a:pathLst>
                <a:path w="311785" h="6984">
                  <a:moveTo>
                    <a:pt x="0" y="1015"/>
                  </a:moveTo>
                  <a:lnTo>
                    <a:pt x="15748" y="0"/>
                  </a:lnTo>
                  <a:lnTo>
                    <a:pt x="39242" y="0"/>
                  </a:lnTo>
                  <a:lnTo>
                    <a:pt x="67690" y="1015"/>
                  </a:lnTo>
                  <a:lnTo>
                    <a:pt x="92837" y="1015"/>
                  </a:lnTo>
                  <a:lnTo>
                    <a:pt x="113664" y="1015"/>
                  </a:lnTo>
                  <a:lnTo>
                    <a:pt x="133096" y="1015"/>
                  </a:lnTo>
                  <a:lnTo>
                    <a:pt x="155066" y="1015"/>
                  </a:lnTo>
                  <a:lnTo>
                    <a:pt x="174878" y="1015"/>
                  </a:lnTo>
                  <a:lnTo>
                    <a:pt x="174878" y="1015"/>
                  </a:lnTo>
                  <a:lnTo>
                    <a:pt x="197992" y="2159"/>
                  </a:lnTo>
                  <a:lnTo>
                    <a:pt x="226440" y="3555"/>
                  </a:lnTo>
                  <a:lnTo>
                    <a:pt x="255904" y="4699"/>
                  </a:lnTo>
                  <a:lnTo>
                    <a:pt x="282194" y="5714"/>
                  </a:lnTo>
                  <a:lnTo>
                    <a:pt x="301625" y="6858"/>
                  </a:lnTo>
                  <a:lnTo>
                    <a:pt x="311658" y="685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01159" y="118567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2192654" y="1635378"/>
            <a:ext cx="2138680" cy="40640"/>
          </a:xfrm>
          <a:custGeom>
            <a:avLst/>
            <a:gdLst/>
            <a:ahLst/>
            <a:cxnLst/>
            <a:rect l="l" t="t" r="r" b="b"/>
            <a:pathLst>
              <a:path w="2138679" h="40639">
                <a:moveTo>
                  <a:pt x="0" y="0"/>
                </a:moveTo>
                <a:lnTo>
                  <a:pt x="0" y="0"/>
                </a:lnTo>
                <a:lnTo>
                  <a:pt x="2539" y="7493"/>
                </a:lnTo>
                <a:lnTo>
                  <a:pt x="6476" y="12954"/>
                </a:lnTo>
                <a:lnTo>
                  <a:pt x="13334" y="17272"/>
                </a:lnTo>
                <a:lnTo>
                  <a:pt x="24130" y="19431"/>
                </a:lnTo>
                <a:lnTo>
                  <a:pt x="37464" y="20828"/>
                </a:lnTo>
                <a:lnTo>
                  <a:pt x="53593" y="21971"/>
                </a:lnTo>
                <a:lnTo>
                  <a:pt x="70103" y="22606"/>
                </a:lnTo>
                <a:lnTo>
                  <a:pt x="87756" y="22606"/>
                </a:lnTo>
                <a:lnTo>
                  <a:pt x="105028" y="22606"/>
                </a:lnTo>
                <a:lnTo>
                  <a:pt x="123825" y="22606"/>
                </a:lnTo>
                <a:lnTo>
                  <a:pt x="142494" y="22606"/>
                </a:lnTo>
                <a:lnTo>
                  <a:pt x="161289" y="23749"/>
                </a:lnTo>
                <a:lnTo>
                  <a:pt x="178562" y="24765"/>
                </a:lnTo>
                <a:lnTo>
                  <a:pt x="196214" y="24765"/>
                </a:lnTo>
                <a:lnTo>
                  <a:pt x="212344" y="26924"/>
                </a:lnTo>
                <a:lnTo>
                  <a:pt x="228981" y="28067"/>
                </a:lnTo>
                <a:lnTo>
                  <a:pt x="247650" y="28067"/>
                </a:lnTo>
                <a:lnTo>
                  <a:pt x="267081" y="29083"/>
                </a:lnTo>
                <a:lnTo>
                  <a:pt x="286893" y="30607"/>
                </a:lnTo>
                <a:lnTo>
                  <a:pt x="308863" y="33400"/>
                </a:lnTo>
                <a:lnTo>
                  <a:pt x="331850" y="35560"/>
                </a:lnTo>
                <a:lnTo>
                  <a:pt x="351281" y="37719"/>
                </a:lnTo>
                <a:lnTo>
                  <a:pt x="368934" y="39243"/>
                </a:lnTo>
                <a:lnTo>
                  <a:pt x="386588" y="40259"/>
                </a:lnTo>
                <a:lnTo>
                  <a:pt x="386588" y="40259"/>
                </a:lnTo>
                <a:lnTo>
                  <a:pt x="404240" y="39243"/>
                </a:lnTo>
                <a:lnTo>
                  <a:pt x="423671" y="39243"/>
                </a:lnTo>
                <a:lnTo>
                  <a:pt x="441325" y="39243"/>
                </a:lnTo>
                <a:lnTo>
                  <a:pt x="458977" y="39243"/>
                </a:lnTo>
                <a:lnTo>
                  <a:pt x="477265" y="40259"/>
                </a:lnTo>
                <a:lnTo>
                  <a:pt x="496062" y="40259"/>
                </a:lnTo>
                <a:lnTo>
                  <a:pt x="515874" y="40259"/>
                </a:lnTo>
                <a:lnTo>
                  <a:pt x="533145" y="40259"/>
                </a:lnTo>
                <a:lnTo>
                  <a:pt x="551814" y="40259"/>
                </a:lnTo>
                <a:lnTo>
                  <a:pt x="571626" y="39243"/>
                </a:lnTo>
                <a:lnTo>
                  <a:pt x="591057" y="40259"/>
                </a:lnTo>
                <a:lnTo>
                  <a:pt x="614426" y="40259"/>
                </a:lnTo>
                <a:lnTo>
                  <a:pt x="636143" y="40259"/>
                </a:lnTo>
                <a:lnTo>
                  <a:pt x="636143" y="40259"/>
                </a:lnTo>
                <a:lnTo>
                  <a:pt x="656970" y="39243"/>
                </a:lnTo>
                <a:lnTo>
                  <a:pt x="676401" y="37719"/>
                </a:lnTo>
                <a:lnTo>
                  <a:pt x="696213" y="35560"/>
                </a:lnTo>
                <a:lnTo>
                  <a:pt x="718565" y="35560"/>
                </a:lnTo>
                <a:lnTo>
                  <a:pt x="739013" y="36703"/>
                </a:lnTo>
                <a:lnTo>
                  <a:pt x="758825" y="37719"/>
                </a:lnTo>
                <a:lnTo>
                  <a:pt x="778256" y="37719"/>
                </a:lnTo>
                <a:lnTo>
                  <a:pt x="799211" y="37719"/>
                </a:lnTo>
                <a:lnTo>
                  <a:pt x="817880" y="36703"/>
                </a:lnTo>
                <a:lnTo>
                  <a:pt x="836549" y="35560"/>
                </a:lnTo>
                <a:lnTo>
                  <a:pt x="853947" y="34544"/>
                </a:lnTo>
                <a:lnTo>
                  <a:pt x="872617" y="33400"/>
                </a:lnTo>
                <a:lnTo>
                  <a:pt x="892428" y="32766"/>
                </a:lnTo>
                <a:lnTo>
                  <a:pt x="911097" y="30607"/>
                </a:lnTo>
                <a:lnTo>
                  <a:pt x="930909" y="30607"/>
                </a:lnTo>
                <a:lnTo>
                  <a:pt x="948182" y="29083"/>
                </a:lnTo>
                <a:lnTo>
                  <a:pt x="965834" y="29083"/>
                </a:lnTo>
                <a:lnTo>
                  <a:pt x="982090" y="28067"/>
                </a:lnTo>
                <a:lnTo>
                  <a:pt x="1000759" y="28067"/>
                </a:lnTo>
                <a:lnTo>
                  <a:pt x="1018032" y="28067"/>
                </a:lnTo>
                <a:lnTo>
                  <a:pt x="1036827" y="29083"/>
                </a:lnTo>
                <a:lnTo>
                  <a:pt x="1054353" y="29083"/>
                </a:lnTo>
                <a:lnTo>
                  <a:pt x="1072007" y="29083"/>
                </a:lnTo>
                <a:lnTo>
                  <a:pt x="1092581" y="29083"/>
                </a:lnTo>
                <a:lnTo>
                  <a:pt x="1112393" y="28067"/>
                </a:lnTo>
                <a:lnTo>
                  <a:pt x="1131061" y="28067"/>
                </a:lnTo>
                <a:lnTo>
                  <a:pt x="1148333" y="25908"/>
                </a:lnTo>
                <a:lnTo>
                  <a:pt x="1167130" y="23749"/>
                </a:lnTo>
                <a:lnTo>
                  <a:pt x="1187958" y="22606"/>
                </a:lnTo>
                <a:lnTo>
                  <a:pt x="1207770" y="22606"/>
                </a:lnTo>
                <a:lnTo>
                  <a:pt x="1227582" y="22606"/>
                </a:lnTo>
                <a:lnTo>
                  <a:pt x="1248029" y="22606"/>
                </a:lnTo>
                <a:lnTo>
                  <a:pt x="1268983" y="22606"/>
                </a:lnTo>
                <a:lnTo>
                  <a:pt x="1289431" y="22606"/>
                </a:lnTo>
                <a:lnTo>
                  <a:pt x="1308227" y="22606"/>
                </a:lnTo>
                <a:lnTo>
                  <a:pt x="1325880" y="21971"/>
                </a:lnTo>
                <a:lnTo>
                  <a:pt x="1345692" y="20828"/>
                </a:lnTo>
                <a:lnTo>
                  <a:pt x="1367662" y="20828"/>
                </a:lnTo>
                <a:lnTo>
                  <a:pt x="1388491" y="20828"/>
                </a:lnTo>
                <a:lnTo>
                  <a:pt x="1407921" y="21971"/>
                </a:lnTo>
                <a:lnTo>
                  <a:pt x="1426591" y="22606"/>
                </a:lnTo>
                <a:lnTo>
                  <a:pt x="1445386" y="23749"/>
                </a:lnTo>
                <a:lnTo>
                  <a:pt x="1464818" y="22606"/>
                </a:lnTo>
                <a:lnTo>
                  <a:pt x="1483486" y="22606"/>
                </a:lnTo>
                <a:lnTo>
                  <a:pt x="1500123" y="22606"/>
                </a:lnTo>
                <a:lnTo>
                  <a:pt x="1515618" y="21971"/>
                </a:lnTo>
                <a:lnTo>
                  <a:pt x="1531746" y="20828"/>
                </a:lnTo>
                <a:lnTo>
                  <a:pt x="1549019" y="20828"/>
                </a:lnTo>
                <a:lnTo>
                  <a:pt x="1566671" y="21971"/>
                </a:lnTo>
                <a:lnTo>
                  <a:pt x="1585468" y="22606"/>
                </a:lnTo>
                <a:lnTo>
                  <a:pt x="1604898" y="22606"/>
                </a:lnTo>
                <a:lnTo>
                  <a:pt x="1624583" y="23749"/>
                </a:lnTo>
                <a:lnTo>
                  <a:pt x="1645539" y="22606"/>
                </a:lnTo>
                <a:lnTo>
                  <a:pt x="1665350" y="22606"/>
                </a:lnTo>
                <a:lnTo>
                  <a:pt x="1685162" y="21971"/>
                </a:lnTo>
                <a:lnTo>
                  <a:pt x="1703450" y="21971"/>
                </a:lnTo>
                <a:lnTo>
                  <a:pt x="1722246" y="21971"/>
                </a:lnTo>
                <a:lnTo>
                  <a:pt x="1740916" y="20828"/>
                </a:lnTo>
                <a:lnTo>
                  <a:pt x="1759584" y="19431"/>
                </a:lnTo>
                <a:lnTo>
                  <a:pt x="1776983" y="19431"/>
                </a:lnTo>
                <a:lnTo>
                  <a:pt x="1793494" y="19431"/>
                </a:lnTo>
                <a:lnTo>
                  <a:pt x="1810766" y="19431"/>
                </a:lnTo>
                <a:lnTo>
                  <a:pt x="1829434" y="19431"/>
                </a:lnTo>
                <a:lnTo>
                  <a:pt x="1848231" y="18287"/>
                </a:lnTo>
                <a:lnTo>
                  <a:pt x="1866899" y="17272"/>
                </a:lnTo>
                <a:lnTo>
                  <a:pt x="1885315" y="17272"/>
                </a:lnTo>
                <a:lnTo>
                  <a:pt x="1902968" y="16129"/>
                </a:lnTo>
                <a:lnTo>
                  <a:pt x="1919096" y="15112"/>
                </a:lnTo>
                <a:lnTo>
                  <a:pt x="1936749" y="13970"/>
                </a:lnTo>
                <a:lnTo>
                  <a:pt x="1953386" y="12954"/>
                </a:lnTo>
                <a:lnTo>
                  <a:pt x="1970912" y="12954"/>
                </a:lnTo>
                <a:lnTo>
                  <a:pt x="1988184" y="12954"/>
                </a:lnTo>
                <a:lnTo>
                  <a:pt x="2006981" y="11811"/>
                </a:lnTo>
                <a:lnTo>
                  <a:pt x="2027808" y="10795"/>
                </a:lnTo>
                <a:lnTo>
                  <a:pt x="2048383" y="10795"/>
                </a:lnTo>
                <a:lnTo>
                  <a:pt x="2068195" y="11811"/>
                </a:lnTo>
                <a:lnTo>
                  <a:pt x="2086864" y="9652"/>
                </a:lnTo>
                <a:lnTo>
                  <a:pt x="2103120" y="8636"/>
                </a:lnTo>
                <a:lnTo>
                  <a:pt x="2118614" y="8636"/>
                </a:lnTo>
                <a:lnTo>
                  <a:pt x="2129790" y="8636"/>
                </a:lnTo>
                <a:lnTo>
                  <a:pt x="2138425" y="647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83989" y="1629917"/>
            <a:ext cx="815975" cy="28575"/>
          </a:xfrm>
          <a:custGeom>
            <a:avLst/>
            <a:gdLst/>
            <a:ahLst/>
            <a:cxnLst/>
            <a:rect l="l" t="t" r="r" b="b"/>
            <a:pathLst>
              <a:path w="815975" h="28575">
                <a:moveTo>
                  <a:pt x="0" y="0"/>
                </a:moveTo>
                <a:lnTo>
                  <a:pt x="0" y="0"/>
                </a:lnTo>
                <a:lnTo>
                  <a:pt x="13335" y="5460"/>
                </a:lnTo>
                <a:lnTo>
                  <a:pt x="29972" y="7619"/>
                </a:lnTo>
                <a:lnTo>
                  <a:pt x="48260" y="9778"/>
                </a:lnTo>
                <a:lnTo>
                  <a:pt x="69214" y="10794"/>
                </a:lnTo>
                <a:lnTo>
                  <a:pt x="90043" y="11937"/>
                </a:lnTo>
                <a:lnTo>
                  <a:pt x="110489" y="12953"/>
                </a:lnTo>
                <a:lnTo>
                  <a:pt x="129286" y="14096"/>
                </a:lnTo>
                <a:lnTo>
                  <a:pt x="146938" y="15112"/>
                </a:lnTo>
                <a:lnTo>
                  <a:pt x="165608" y="16255"/>
                </a:lnTo>
                <a:lnTo>
                  <a:pt x="185038" y="17271"/>
                </a:lnTo>
                <a:lnTo>
                  <a:pt x="207390" y="18414"/>
                </a:lnTo>
                <a:lnTo>
                  <a:pt x="227964" y="19430"/>
                </a:lnTo>
                <a:lnTo>
                  <a:pt x="247650" y="19430"/>
                </a:lnTo>
                <a:lnTo>
                  <a:pt x="268224" y="20573"/>
                </a:lnTo>
                <a:lnTo>
                  <a:pt x="291591" y="22732"/>
                </a:lnTo>
                <a:lnTo>
                  <a:pt x="313182" y="23748"/>
                </a:lnTo>
                <a:lnTo>
                  <a:pt x="334137" y="23748"/>
                </a:lnTo>
                <a:lnTo>
                  <a:pt x="351789" y="24891"/>
                </a:lnTo>
                <a:lnTo>
                  <a:pt x="367284" y="24891"/>
                </a:lnTo>
                <a:lnTo>
                  <a:pt x="385572" y="24891"/>
                </a:lnTo>
                <a:lnTo>
                  <a:pt x="405384" y="24891"/>
                </a:lnTo>
                <a:lnTo>
                  <a:pt x="426974" y="26288"/>
                </a:lnTo>
                <a:lnTo>
                  <a:pt x="450341" y="26288"/>
                </a:lnTo>
                <a:lnTo>
                  <a:pt x="469773" y="24891"/>
                </a:lnTo>
                <a:lnTo>
                  <a:pt x="488569" y="26288"/>
                </a:lnTo>
                <a:lnTo>
                  <a:pt x="507238" y="26288"/>
                </a:lnTo>
                <a:lnTo>
                  <a:pt x="529971" y="24891"/>
                </a:lnTo>
                <a:lnTo>
                  <a:pt x="556260" y="23748"/>
                </a:lnTo>
                <a:lnTo>
                  <a:pt x="582549" y="23748"/>
                </a:lnTo>
                <a:lnTo>
                  <a:pt x="582549" y="23748"/>
                </a:lnTo>
                <a:lnTo>
                  <a:pt x="608076" y="24891"/>
                </a:lnTo>
                <a:lnTo>
                  <a:pt x="629665" y="26288"/>
                </a:lnTo>
                <a:lnTo>
                  <a:pt x="649477" y="24891"/>
                </a:lnTo>
                <a:lnTo>
                  <a:pt x="671449" y="23748"/>
                </a:lnTo>
                <a:lnTo>
                  <a:pt x="692276" y="23748"/>
                </a:lnTo>
                <a:lnTo>
                  <a:pt x="712851" y="26288"/>
                </a:lnTo>
                <a:lnTo>
                  <a:pt x="733678" y="27431"/>
                </a:lnTo>
                <a:lnTo>
                  <a:pt x="753490" y="27431"/>
                </a:lnTo>
                <a:lnTo>
                  <a:pt x="773302" y="28066"/>
                </a:lnTo>
                <a:lnTo>
                  <a:pt x="790575" y="28066"/>
                </a:lnTo>
                <a:lnTo>
                  <a:pt x="790575" y="28066"/>
                </a:lnTo>
                <a:lnTo>
                  <a:pt x="805052" y="27431"/>
                </a:lnTo>
                <a:lnTo>
                  <a:pt x="815848" y="2628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740019" y="1648332"/>
            <a:ext cx="1410335" cy="30480"/>
          </a:xfrm>
          <a:custGeom>
            <a:avLst/>
            <a:gdLst/>
            <a:ahLst/>
            <a:cxnLst/>
            <a:rect l="l" t="t" r="r" b="b"/>
            <a:pathLst>
              <a:path w="1410334" h="30480">
                <a:moveTo>
                  <a:pt x="0" y="20446"/>
                </a:moveTo>
                <a:lnTo>
                  <a:pt x="19811" y="21589"/>
                </a:lnTo>
                <a:lnTo>
                  <a:pt x="37083" y="22605"/>
                </a:lnTo>
                <a:lnTo>
                  <a:pt x="56895" y="22605"/>
                </a:lnTo>
                <a:lnTo>
                  <a:pt x="56895" y="22605"/>
                </a:lnTo>
                <a:lnTo>
                  <a:pt x="80009" y="20446"/>
                </a:lnTo>
                <a:lnTo>
                  <a:pt x="104139" y="17652"/>
                </a:lnTo>
                <a:lnTo>
                  <a:pt x="129285" y="15112"/>
                </a:lnTo>
                <a:lnTo>
                  <a:pt x="155193" y="12953"/>
                </a:lnTo>
                <a:lnTo>
                  <a:pt x="180720" y="11811"/>
                </a:lnTo>
                <a:lnTo>
                  <a:pt x="203453" y="11811"/>
                </a:lnTo>
                <a:lnTo>
                  <a:pt x="226440" y="11811"/>
                </a:lnTo>
                <a:lnTo>
                  <a:pt x="250570" y="10794"/>
                </a:lnTo>
                <a:lnTo>
                  <a:pt x="279400" y="9651"/>
                </a:lnTo>
                <a:lnTo>
                  <a:pt x="306704" y="9016"/>
                </a:lnTo>
                <a:lnTo>
                  <a:pt x="328421" y="7874"/>
                </a:lnTo>
                <a:lnTo>
                  <a:pt x="352425" y="6476"/>
                </a:lnTo>
                <a:lnTo>
                  <a:pt x="379856" y="6476"/>
                </a:lnTo>
                <a:lnTo>
                  <a:pt x="406145" y="5333"/>
                </a:lnTo>
                <a:lnTo>
                  <a:pt x="429132" y="5333"/>
                </a:lnTo>
                <a:lnTo>
                  <a:pt x="451103" y="6476"/>
                </a:lnTo>
                <a:lnTo>
                  <a:pt x="469518" y="6476"/>
                </a:lnTo>
                <a:lnTo>
                  <a:pt x="491489" y="6476"/>
                </a:lnTo>
                <a:lnTo>
                  <a:pt x="518794" y="7874"/>
                </a:lnTo>
                <a:lnTo>
                  <a:pt x="553719" y="9016"/>
                </a:lnTo>
                <a:lnTo>
                  <a:pt x="585723" y="9651"/>
                </a:lnTo>
                <a:lnTo>
                  <a:pt x="612013" y="10794"/>
                </a:lnTo>
                <a:lnTo>
                  <a:pt x="637920" y="11811"/>
                </a:lnTo>
                <a:lnTo>
                  <a:pt x="662431" y="11811"/>
                </a:lnTo>
                <a:lnTo>
                  <a:pt x="683005" y="11811"/>
                </a:lnTo>
                <a:lnTo>
                  <a:pt x="707389" y="10794"/>
                </a:lnTo>
                <a:lnTo>
                  <a:pt x="733678" y="10794"/>
                </a:lnTo>
                <a:lnTo>
                  <a:pt x="757427" y="9651"/>
                </a:lnTo>
                <a:lnTo>
                  <a:pt x="784859" y="9651"/>
                </a:lnTo>
                <a:lnTo>
                  <a:pt x="813307" y="9651"/>
                </a:lnTo>
                <a:lnTo>
                  <a:pt x="839597" y="10794"/>
                </a:lnTo>
                <a:lnTo>
                  <a:pt x="860425" y="10794"/>
                </a:lnTo>
                <a:lnTo>
                  <a:pt x="879855" y="9651"/>
                </a:lnTo>
                <a:lnTo>
                  <a:pt x="901064" y="9651"/>
                </a:lnTo>
                <a:lnTo>
                  <a:pt x="922781" y="9651"/>
                </a:lnTo>
                <a:lnTo>
                  <a:pt x="948308" y="9651"/>
                </a:lnTo>
                <a:lnTo>
                  <a:pt x="976756" y="9651"/>
                </a:lnTo>
                <a:lnTo>
                  <a:pt x="1003046" y="9651"/>
                </a:lnTo>
                <a:lnTo>
                  <a:pt x="1032509" y="10794"/>
                </a:lnTo>
                <a:lnTo>
                  <a:pt x="1063116" y="12953"/>
                </a:lnTo>
                <a:lnTo>
                  <a:pt x="1089405" y="13969"/>
                </a:lnTo>
                <a:lnTo>
                  <a:pt x="1112138" y="15112"/>
                </a:lnTo>
                <a:lnTo>
                  <a:pt x="1134363" y="16128"/>
                </a:lnTo>
                <a:lnTo>
                  <a:pt x="1155953" y="16128"/>
                </a:lnTo>
                <a:lnTo>
                  <a:pt x="1176908" y="19812"/>
                </a:lnTo>
                <a:lnTo>
                  <a:pt x="1204213" y="20446"/>
                </a:lnTo>
                <a:lnTo>
                  <a:pt x="1232661" y="21589"/>
                </a:lnTo>
                <a:lnTo>
                  <a:pt x="1258951" y="22605"/>
                </a:lnTo>
                <a:lnTo>
                  <a:pt x="1285239" y="24764"/>
                </a:lnTo>
                <a:lnTo>
                  <a:pt x="1311528" y="27304"/>
                </a:lnTo>
                <a:lnTo>
                  <a:pt x="1334515" y="28448"/>
                </a:lnTo>
                <a:lnTo>
                  <a:pt x="1355471" y="29463"/>
                </a:lnTo>
                <a:lnTo>
                  <a:pt x="1375282" y="29463"/>
                </a:lnTo>
                <a:lnTo>
                  <a:pt x="1395729" y="30225"/>
                </a:lnTo>
                <a:lnTo>
                  <a:pt x="1410207" y="29463"/>
                </a:lnTo>
                <a:lnTo>
                  <a:pt x="1405889" y="12953"/>
                </a:lnTo>
                <a:lnTo>
                  <a:pt x="139255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80784" y="1254124"/>
            <a:ext cx="469900" cy="226060"/>
          </a:xfrm>
          <a:custGeom>
            <a:avLst/>
            <a:gdLst/>
            <a:ahLst/>
            <a:cxnLst/>
            <a:rect l="l" t="t" r="r" b="b"/>
            <a:pathLst>
              <a:path w="469900" h="226059">
                <a:moveTo>
                  <a:pt x="0" y="194310"/>
                </a:moveTo>
                <a:lnTo>
                  <a:pt x="1015" y="204088"/>
                </a:lnTo>
                <a:lnTo>
                  <a:pt x="4317" y="215264"/>
                </a:lnTo>
                <a:lnTo>
                  <a:pt x="16510" y="222758"/>
                </a:lnTo>
                <a:lnTo>
                  <a:pt x="32765" y="225678"/>
                </a:lnTo>
                <a:lnTo>
                  <a:pt x="52577" y="221361"/>
                </a:lnTo>
                <a:lnTo>
                  <a:pt x="75564" y="213106"/>
                </a:lnTo>
                <a:lnTo>
                  <a:pt x="99694" y="202946"/>
                </a:lnTo>
                <a:lnTo>
                  <a:pt x="119506" y="191135"/>
                </a:lnTo>
                <a:lnTo>
                  <a:pt x="140080" y="178943"/>
                </a:lnTo>
                <a:lnTo>
                  <a:pt x="163067" y="165862"/>
                </a:lnTo>
                <a:lnTo>
                  <a:pt x="188213" y="151891"/>
                </a:lnTo>
                <a:lnTo>
                  <a:pt x="209168" y="139953"/>
                </a:lnTo>
                <a:lnTo>
                  <a:pt x="233298" y="126746"/>
                </a:lnTo>
                <a:lnTo>
                  <a:pt x="259587" y="112649"/>
                </a:lnTo>
                <a:lnTo>
                  <a:pt x="285876" y="101091"/>
                </a:lnTo>
                <a:lnTo>
                  <a:pt x="306705" y="91059"/>
                </a:lnTo>
                <a:lnTo>
                  <a:pt x="326136" y="81279"/>
                </a:lnTo>
                <a:lnTo>
                  <a:pt x="345947" y="72262"/>
                </a:lnTo>
                <a:lnTo>
                  <a:pt x="362458" y="64008"/>
                </a:lnTo>
                <a:lnTo>
                  <a:pt x="382015" y="53975"/>
                </a:lnTo>
                <a:lnTo>
                  <a:pt x="400685" y="44576"/>
                </a:lnTo>
                <a:lnTo>
                  <a:pt x="418338" y="33782"/>
                </a:lnTo>
                <a:lnTo>
                  <a:pt x="432308" y="20447"/>
                </a:lnTo>
                <a:lnTo>
                  <a:pt x="442467" y="9016"/>
                </a:lnTo>
              </a:path>
              <a:path w="469900" h="226059">
                <a:moveTo>
                  <a:pt x="466597" y="0"/>
                </a:moveTo>
                <a:lnTo>
                  <a:pt x="466597" y="0"/>
                </a:lnTo>
                <a:lnTo>
                  <a:pt x="469391" y="1181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2852039" y="1819147"/>
            <a:ext cx="1317625" cy="87630"/>
            <a:chOff x="2852039" y="1819147"/>
            <a:chExt cx="1317625" cy="87630"/>
          </a:xfrm>
        </p:grpSpPr>
        <p:sp>
          <p:nvSpPr>
            <p:cNvPr id="25" name="object 25"/>
            <p:cNvSpPr/>
            <p:nvPr/>
          </p:nvSpPr>
          <p:spPr>
            <a:xfrm>
              <a:off x="2861564" y="1852421"/>
              <a:ext cx="1298575" cy="45085"/>
            </a:xfrm>
            <a:custGeom>
              <a:avLst/>
              <a:gdLst/>
              <a:ahLst/>
              <a:cxnLst/>
              <a:rect l="l" t="t" r="r" b="b"/>
              <a:pathLst>
                <a:path w="1298575" h="45085">
                  <a:moveTo>
                    <a:pt x="10033" y="38100"/>
                  </a:moveTo>
                  <a:lnTo>
                    <a:pt x="10033" y="38100"/>
                  </a:lnTo>
                  <a:lnTo>
                    <a:pt x="0" y="36702"/>
                  </a:lnTo>
                  <a:lnTo>
                    <a:pt x="0" y="36702"/>
                  </a:lnTo>
                  <a:lnTo>
                    <a:pt x="15367" y="42163"/>
                  </a:lnTo>
                  <a:lnTo>
                    <a:pt x="30861" y="43179"/>
                  </a:lnTo>
                  <a:lnTo>
                    <a:pt x="48513" y="44576"/>
                  </a:lnTo>
                  <a:lnTo>
                    <a:pt x="65786" y="43179"/>
                  </a:lnTo>
                  <a:lnTo>
                    <a:pt x="84581" y="44576"/>
                  </a:lnTo>
                  <a:lnTo>
                    <a:pt x="101854" y="44576"/>
                  </a:lnTo>
                  <a:lnTo>
                    <a:pt x="119506" y="43179"/>
                  </a:lnTo>
                  <a:lnTo>
                    <a:pt x="137794" y="43179"/>
                  </a:lnTo>
                  <a:lnTo>
                    <a:pt x="156591" y="43179"/>
                  </a:lnTo>
                  <a:lnTo>
                    <a:pt x="175260" y="43179"/>
                  </a:lnTo>
                  <a:lnTo>
                    <a:pt x="192531" y="41401"/>
                  </a:lnTo>
                  <a:lnTo>
                    <a:pt x="209042" y="40259"/>
                  </a:lnTo>
                  <a:lnTo>
                    <a:pt x="226694" y="40259"/>
                  </a:lnTo>
                  <a:lnTo>
                    <a:pt x="244348" y="39242"/>
                  </a:lnTo>
                  <a:lnTo>
                    <a:pt x="264922" y="38100"/>
                  </a:lnTo>
                  <a:lnTo>
                    <a:pt x="290449" y="36702"/>
                  </a:lnTo>
                  <a:lnTo>
                    <a:pt x="316738" y="36702"/>
                  </a:lnTo>
                  <a:lnTo>
                    <a:pt x="342646" y="36702"/>
                  </a:lnTo>
                  <a:lnTo>
                    <a:pt x="365760" y="36702"/>
                  </a:lnTo>
                  <a:lnTo>
                    <a:pt x="385444" y="36702"/>
                  </a:lnTo>
                  <a:lnTo>
                    <a:pt x="402082" y="38100"/>
                  </a:lnTo>
                  <a:lnTo>
                    <a:pt x="418211" y="39242"/>
                  </a:lnTo>
                  <a:lnTo>
                    <a:pt x="435863" y="38100"/>
                  </a:lnTo>
                  <a:lnTo>
                    <a:pt x="453136" y="38100"/>
                  </a:lnTo>
                  <a:lnTo>
                    <a:pt x="470788" y="38100"/>
                  </a:lnTo>
                  <a:lnTo>
                    <a:pt x="489585" y="38100"/>
                  </a:lnTo>
                  <a:lnTo>
                    <a:pt x="509015" y="36702"/>
                  </a:lnTo>
                  <a:lnTo>
                    <a:pt x="528827" y="36702"/>
                  </a:lnTo>
                  <a:lnTo>
                    <a:pt x="550799" y="36702"/>
                  </a:lnTo>
                  <a:lnTo>
                    <a:pt x="573786" y="36702"/>
                  </a:lnTo>
                  <a:lnTo>
                    <a:pt x="596773" y="35687"/>
                  </a:lnTo>
                  <a:lnTo>
                    <a:pt x="616585" y="35687"/>
                  </a:lnTo>
                  <a:lnTo>
                    <a:pt x="634238" y="36702"/>
                  </a:lnTo>
                  <a:lnTo>
                    <a:pt x="651510" y="36702"/>
                  </a:lnTo>
                  <a:lnTo>
                    <a:pt x="671322" y="36702"/>
                  </a:lnTo>
                  <a:lnTo>
                    <a:pt x="691134" y="36702"/>
                  </a:lnTo>
                  <a:lnTo>
                    <a:pt x="710564" y="36702"/>
                  </a:lnTo>
                  <a:lnTo>
                    <a:pt x="731520" y="36702"/>
                  </a:lnTo>
                  <a:lnTo>
                    <a:pt x="731520" y="36702"/>
                  </a:lnTo>
                  <a:lnTo>
                    <a:pt x="753363" y="33527"/>
                  </a:lnTo>
                  <a:lnTo>
                    <a:pt x="795909" y="33527"/>
                  </a:lnTo>
                  <a:lnTo>
                    <a:pt x="813562" y="32765"/>
                  </a:lnTo>
                  <a:lnTo>
                    <a:pt x="830072" y="32765"/>
                  </a:lnTo>
                  <a:lnTo>
                    <a:pt x="846709" y="33527"/>
                  </a:lnTo>
                  <a:lnTo>
                    <a:pt x="863981" y="35687"/>
                  </a:lnTo>
                  <a:lnTo>
                    <a:pt x="882650" y="36702"/>
                  </a:lnTo>
                  <a:lnTo>
                    <a:pt x="899922" y="35687"/>
                  </a:lnTo>
                  <a:lnTo>
                    <a:pt x="918718" y="33527"/>
                  </a:lnTo>
                  <a:lnTo>
                    <a:pt x="935989" y="33527"/>
                  </a:lnTo>
                  <a:lnTo>
                    <a:pt x="955675" y="32765"/>
                  </a:lnTo>
                  <a:lnTo>
                    <a:pt x="976630" y="32765"/>
                  </a:lnTo>
                  <a:lnTo>
                    <a:pt x="993139" y="32765"/>
                  </a:lnTo>
                  <a:lnTo>
                    <a:pt x="1009396" y="32765"/>
                  </a:lnTo>
                  <a:lnTo>
                    <a:pt x="1024889" y="32765"/>
                  </a:lnTo>
                  <a:lnTo>
                    <a:pt x="1040384" y="32765"/>
                  </a:lnTo>
                  <a:lnTo>
                    <a:pt x="1057656" y="32765"/>
                  </a:lnTo>
                  <a:lnTo>
                    <a:pt x="1076325" y="31623"/>
                  </a:lnTo>
                  <a:lnTo>
                    <a:pt x="1093597" y="30606"/>
                  </a:lnTo>
                  <a:lnTo>
                    <a:pt x="1108075" y="29463"/>
                  </a:lnTo>
                  <a:lnTo>
                    <a:pt x="1119886" y="30606"/>
                  </a:lnTo>
                  <a:lnTo>
                    <a:pt x="1119886" y="30606"/>
                  </a:lnTo>
                  <a:lnTo>
                    <a:pt x="1132077" y="29463"/>
                  </a:lnTo>
                  <a:lnTo>
                    <a:pt x="1146556" y="29463"/>
                  </a:lnTo>
                  <a:lnTo>
                    <a:pt x="1163827" y="29463"/>
                  </a:lnTo>
                  <a:lnTo>
                    <a:pt x="1181481" y="28066"/>
                  </a:lnTo>
                  <a:lnTo>
                    <a:pt x="1200150" y="29463"/>
                  </a:lnTo>
                  <a:lnTo>
                    <a:pt x="1217802" y="29463"/>
                  </a:lnTo>
                  <a:lnTo>
                    <a:pt x="1234059" y="27304"/>
                  </a:lnTo>
                  <a:lnTo>
                    <a:pt x="1249172" y="29463"/>
                  </a:lnTo>
                  <a:lnTo>
                    <a:pt x="1262507" y="30606"/>
                  </a:lnTo>
                  <a:lnTo>
                    <a:pt x="1272159" y="30606"/>
                  </a:lnTo>
                  <a:lnTo>
                    <a:pt x="1272159" y="30606"/>
                  </a:lnTo>
                  <a:lnTo>
                    <a:pt x="1287652" y="29463"/>
                  </a:lnTo>
                  <a:lnTo>
                    <a:pt x="1295273" y="27304"/>
                  </a:lnTo>
                  <a:lnTo>
                    <a:pt x="1298448" y="20827"/>
                  </a:lnTo>
                </a:path>
                <a:path w="1298575" h="45085">
                  <a:moveTo>
                    <a:pt x="1273556" y="10794"/>
                  </a:moveTo>
                  <a:lnTo>
                    <a:pt x="127114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759327" y="18732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11067" y="1828672"/>
              <a:ext cx="2540" cy="31750"/>
            </a:xfrm>
            <a:custGeom>
              <a:avLst/>
              <a:gdLst/>
              <a:ahLst/>
              <a:cxnLst/>
              <a:rect l="l" t="t" r="r" b="b"/>
              <a:pathLst>
                <a:path w="2539" h="31750">
                  <a:moveTo>
                    <a:pt x="0" y="31241"/>
                  </a:moveTo>
                  <a:lnTo>
                    <a:pt x="0" y="15112"/>
                  </a:lnTo>
                  <a:lnTo>
                    <a:pt x="2159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5651119" y="2105532"/>
            <a:ext cx="814069" cy="40005"/>
          </a:xfrm>
          <a:custGeom>
            <a:avLst/>
            <a:gdLst/>
            <a:ahLst/>
            <a:cxnLst/>
            <a:rect l="l" t="t" r="r" b="b"/>
            <a:pathLst>
              <a:path w="814070" h="40005">
                <a:moveTo>
                  <a:pt x="0" y="39878"/>
                </a:moveTo>
                <a:lnTo>
                  <a:pt x="4317" y="31242"/>
                </a:lnTo>
                <a:lnTo>
                  <a:pt x="14477" y="31242"/>
                </a:lnTo>
                <a:lnTo>
                  <a:pt x="28447" y="32385"/>
                </a:lnTo>
                <a:lnTo>
                  <a:pt x="45084" y="33401"/>
                </a:lnTo>
                <a:lnTo>
                  <a:pt x="65912" y="33401"/>
                </a:lnTo>
                <a:lnTo>
                  <a:pt x="88900" y="33401"/>
                </a:lnTo>
                <a:lnTo>
                  <a:pt x="113791" y="33401"/>
                </a:lnTo>
                <a:lnTo>
                  <a:pt x="140461" y="32385"/>
                </a:lnTo>
                <a:lnTo>
                  <a:pt x="169925" y="30226"/>
                </a:lnTo>
                <a:lnTo>
                  <a:pt x="196214" y="26924"/>
                </a:lnTo>
                <a:lnTo>
                  <a:pt x="219201" y="24765"/>
                </a:lnTo>
                <a:lnTo>
                  <a:pt x="240156" y="23749"/>
                </a:lnTo>
                <a:lnTo>
                  <a:pt x="260603" y="22606"/>
                </a:lnTo>
                <a:lnTo>
                  <a:pt x="279400" y="21590"/>
                </a:lnTo>
                <a:lnTo>
                  <a:pt x="298068" y="20447"/>
                </a:lnTo>
                <a:lnTo>
                  <a:pt x="315340" y="20447"/>
                </a:lnTo>
                <a:lnTo>
                  <a:pt x="336295" y="21590"/>
                </a:lnTo>
                <a:lnTo>
                  <a:pt x="361441" y="21590"/>
                </a:lnTo>
                <a:lnTo>
                  <a:pt x="384555" y="21590"/>
                </a:lnTo>
                <a:lnTo>
                  <a:pt x="405383" y="21590"/>
                </a:lnTo>
                <a:lnTo>
                  <a:pt x="426973" y="21590"/>
                </a:lnTo>
                <a:lnTo>
                  <a:pt x="451484" y="21590"/>
                </a:lnTo>
                <a:lnTo>
                  <a:pt x="474090" y="20447"/>
                </a:lnTo>
                <a:lnTo>
                  <a:pt x="497204" y="22606"/>
                </a:lnTo>
                <a:lnTo>
                  <a:pt x="520191" y="24765"/>
                </a:lnTo>
                <a:lnTo>
                  <a:pt x="544321" y="22606"/>
                </a:lnTo>
                <a:lnTo>
                  <a:pt x="567435" y="21590"/>
                </a:lnTo>
                <a:lnTo>
                  <a:pt x="595883" y="21590"/>
                </a:lnTo>
                <a:lnTo>
                  <a:pt x="629665" y="22606"/>
                </a:lnTo>
                <a:lnTo>
                  <a:pt x="658113" y="25908"/>
                </a:lnTo>
                <a:lnTo>
                  <a:pt x="681101" y="28067"/>
                </a:lnTo>
                <a:lnTo>
                  <a:pt x="699515" y="26924"/>
                </a:lnTo>
                <a:lnTo>
                  <a:pt x="719327" y="25908"/>
                </a:lnTo>
                <a:lnTo>
                  <a:pt x="736980" y="23749"/>
                </a:lnTo>
                <a:lnTo>
                  <a:pt x="755268" y="21590"/>
                </a:lnTo>
                <a:lnTo>
                  <a:pt x="772921" y="20447"/>
                </a:lnTo>
                <a:lnTo>
                  <a:pt x="790575" y="20447"/>
                </a:lnTo>
                <a:lnTo>
                  <a:pt x="804926" y="20447"/>
                </a:lnTo>
                <a:lnTo>
                  <a:pt x="813561" y="17653"/>
                </a:lnTo>
              </a:path>
              <a:path w="814070" h="40005">
                <a:moveTo>
                  <a:pt x="790575" y="0"/>
                </a:moveTo>
                <a:lnTo>
                  <a:pt x="779779" y="3175"/>
                </a:lnTo>
                <a:lnTo>
                  <a:pt x="764285" y="3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854325" cy="616585"/>
            <a:chOff x="1213103" y="774134"/>
            <a:chExt cx="2854325" cy="616585"/>
          </a:xfrm>
        </p:grpSpPr>
        <p:sp>
          <p:nvSpPr>
            <p:cNvPr id="3" name="object 3"/>
            <p:cNvSpPr/>
            <p:nvPr/>
          </p:nvSpPr>
          <p:spPr>
            <a:xfrm>
              <a:off x="1234432" y="774134"/>
              <a:ext cx="283236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30095" y="792479"/>
              <a:ext cx="2234945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722245" cy="475615"/>
            </a:xfrm>
            <a:custGeom>
              <a:avLst/>
              <a:gdLst/>
              <a:ahLst/>
              <a:cxnLst/>
              <a:rect l="l" t="t" r="r" b="b"/>
              <a:pathLst>
                <a:path w="2722245" h="475615">
                  <a:moveTo>
                    <a:pt x="272186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42616" y="475488"/>
                  </a:lnTo>
                  <a:lnTo>
                    <a:pt x="2721864" y="396239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6029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722245" cy="475615"/>
            </a:xfrm>
            <a:custGeom>
              <a:avLst/>
              <a:gdLst/>
              <a:ahLst/>
              <a:cxnLst/>
              <a:rect l="l" t="t" r="r" b="b"/>
              <a:pathLst>
                <a:path w="2722245" h="475615">
                  <a:moveTo>
                    <a:pt x="2642616" y="475488"/>
                  </a:moveTo>
                  <a:lnTo>
                    <a:pt x="2658491" y="412114"/>
                  </a:lnTo>
                  <a:lnTo>
                    <a:pt x="2721864" y="396239"/>
                  </a:lnTo>
                  <a:lnTo>
                    <a:pt x="264261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721864" y="0"/>
                  </a:lnTo>
                  <a:lnTo>
                    <a:pt x="272186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476377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370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Excretion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50" dirty="0">
                <a:latin typeface="Arial"/>
                <a:cs typeface="Arial"/>
              </a:rPr>
              <a:t>osmoregulation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0" dirty="0">
                <a:latin typeface="Arial"/>
                <a:cs typeface="Arial"/>
              </a:rPr>
              <a:t>by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pair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kidneys</a:t>
            </a:r>
            <a:r>
              <a:rPr sz="1500" b="1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Main </a:t>
            </a:r>
            <a:r>
              <a:rPr sz="1500" b="1" spc="-45" dirty="0">
                <a:latin typeface="Arial"/>
                <a:cs typeface="Arial"/>
              </a:rPr>
              <a:t>excretory </a:t>
            </a:r>
            <a:r>
              <a:rPr sz="1500" b="1" spc="-15" dirty="0">
                <a:latin typeface="Arial"/>
                <a:cs typeface="Arial"/>
              </a:rPr>
              <a:t>matter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0" dirty="0">
                <a:latin typeface="Arial"/>
                <a:cs typeface="Arial"/>
              </a:rPr>
              <a:t>urea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30" dirty="0">
                <a:latin typeface="Arial"/>
                <a:cs typeface="Arial"/>
              </a:rPr>
              <a:t>(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ureotelism</a:t>
            </a:r>
            <a:r>
              <a:rPr sz="1500" b="1" spc="-30" dirty="0">
                <a:latin typeface="Arial"/>
                <a:cs typeface="Arial"/>
              </a:rPr>
              <a:t>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Ureters </a:t>
            </a:r>
            <a:r>
              <a:rPr sz="1500" b="1" spc="-45" dirty="0">
                <a:latin typeface="Arial"/>
                <a:cs typeface="Arial"/>
              </a:rPr>
              <a:t>open </a:t>
            </a:r>
            <a:r>
              <a:rPr sz="1500" b="1" spc="-40" dirty="0">
                <a:latin typeface="Arial"/>
                <a:cs typeface="Arial"/>
              </a:rPr>
              <a:t>into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urinary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bladder</a:t>
            </a:r>
            <a:r>
              <a:rPr sz="1500" b="1" spc="-2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Excretory </a:t>
            </a:r>
            <a:r>
              <a:rPr sz="1500" b="1" spc="-35" dirty="0">
                <a:latin typeface="Arial"/>
                <a:cs typeface="Arial"/>
              </a:rPr>
              <a:t>fluid </a:t>
            </a:r>
            <a:r>
              <a:rPr sz="1500" b="1" spc="-85" dirty="0">
                <a:latin typeface="Arial"/>
                <a:cs typeface="Arial"/>
              </a:rPr>
              <a:t>is</a:t>
            </a:r>
            <a:r>
              <a:rPr sz="1500" b="1" spc="-50" dirty="0"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urine</a:t>
            </a:r>
            <a:r>
              <a:rPr sz="1500" b="1" spc="-4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5260847" y="2237231"/>
            <a:ext cx="3590544" cy="2755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56992" y="1646935"/>
            <a:ext cx="1623060" cy="22860"/>
          </a:xfrm>
          <a:custGeom>
            <a:avLst/>
            <a:gdLst/>
            <a:ahLst/>
            <a:cxnLst/>
            <a:rect l="l" t="t" r="r" b="b"/>
            <a:pathLst>
              <a:path w="1623060" h="22860">
                <a:moveTo>
                  <a:pt x="0" y="0"/>
                </a:moveTo>
                <a:lnTo>
                  <a:pt x="16509" y="0"/>
                </a:lnTo>
                <a:lnTo>
                  <a:pt x="30606" y="0"/>
                </a:lnTo>
                <a:lnTo>
                  <a:pt x="48259" y="1142"/>
                </a:lnTo>
                <a:lnTo>
                  <a:pt x="67944" y="2159"/>
                </a:lnTo>
                <a:lnTo>
                  <a:pt x="87756" y="4317"/>
                </a:lnTo>
                <a:lnTo>
                  <a:pt x="106552" y="6476"/>
                </a:lnTo>
                <a:lnTo>
                  <a:pt x="126364" y="9016"/>
                </a:lnTo>
                <a:lnTo>
                  <a:pt x="144652" y="10795"/>
                </a:lnTo>
                <a:lnTo>
                  <a:pt x="164464" y="10795"/>
                </a:lnTo>
                <a:lnTo>
                  <a:pt x="183895" y="10795"/>
                </a:lnTo>
                <a:lnTo>
                  <a:pt x="203707" y="10160"/>
                </a:lnTo>
                <a:lnTo>
                  <a:pt x="223519" y="9016"/>
                </a:lnTo>
                <a:lnTo>
                  <a:pt x="240792" y="9016"/>
                </a:lnTo>
                <a:lnTo>
                  <a:pt x="257301" y="10160"/>
                </a:lnTo>
                <a:lnTo>
                  <a:pt x="276098" y="10795"/>
                </a:lnTo>
                <a:lnTo>
                  <a:pt x="300227" y="10795"/>
                </a:lnTo>
                <a:lnTo>
                  <a:pt x="324357" y="10160"/>
                </a:lnTo>
                <a:lnTo>
                  <a:pt x="347344" y="10160"/>
                </a:lnTo>
                <a:lnTo>
                  <a:pt x="370077" y="10795"/>
                </a:lnTo>
                <a:lnTo>
                  <a:pt x="392049" y="11937"/>
                </a:lnTo>
                <a:lnTo>
                  <a:pt x="392049" y="11937"/>
                </a:lnTo>
                <a:lnTo>
                  <a:pt x="414019" y="10795"/>
                </a:lnTo>
                <a:lnTo>
                  <a:pt x="437006" y="10795"/>
                </a:lnTo>
                <a:lnTo>
                  <a:pt x="461137" y="10160"/>
                </a:lnTo>
                <a:lnTo>
                  <a:pt x="482726" y="9016"/>
                </a:lnTo>
                <a:lnTo>
                  <a:pt x="503555" y="9016"/>
                </a:lnTo>
                <a:lnTo>
                  <a:pt x="522350" y="10160"/>
                </a:lnTo>
                <a:lnTo>
                  <a:pt x="543179" y="10795"/>
                </a:lnTo>
                <a:lnTo>
                  <a:pt x="564133" y="10795"/>
                </a:lnTo>
                <a:lnTo>
                  <a:pt x="585724" y="10795"/>
                </a:lnTo>
                <a:lnTo>
                  <a:pt x="607949" y="11937"/>
                </a:lnTo>
                <a:lnTo>
                  <a:pt x="631698" y="13080"/>
                </a:lnTo>
                <a:lnTo>
                  <a:pt x="653669" y="13080"/>
                </a:lnTo>
                <a:lnTo>
                  <a:pt x="673481" y="10795"/>
                </a:lnTo>
                <a:lnTo>
                  <a:pt x="688594" y="10160"/>
                </a:lnTo>
                <a:lnTo>
                  <a:pt x="703071" y="10160"/>
                </a:lnTo>
                <a:lnTo>
                  <a:pt x="718184" y="10160"/>
                </a:lnTo>
                <a:lnTo>
                  <a:pt x="735838" y="10160"/>
                </a:lnTo>
                <a:lnTo>
                  <a:pt x="755650" y="10160"/>
                </a:lnTo>
                <a:lnTo>
                  <a:pt x="777494" y="10160"/>
                </a:lnTo>
                <a:lnTo>
                  <a:pt x="800226" y="10160"/>
                </a:lnTo>
                <a:lnTo>
                  <a:pt x="824738" y="10795"/>
                </a:lnTo>
                <a:lnTo>
                  <a:pt x="847344" y="11937"/>
                </a:lnTo>
                <a:lnTo>
                  <a:pt x="869314" y="13080"/>
                </a:lnTo>
                <a:lnTo>
                  <a:pt x="892429" y="14097"/>
                </a:lnTo>
                <a:lnTo>
                  <a:pt x="914399" y="14097"/>
                </a:lnTo>
                <a:lnTo>
                  <a:pt x="932053" y="15239"/>
                </a:lnTo>
                <a:lnTo>
                  <a:pt x="950341" y="16255"/>
                </a:lnTo>
                <a:lnTo>
                  <a:pt x="971295" y="16255"/>
                </a:lnTo>
                <a:lnTo>
                  <a:pt x="994282" y="16255"/>
                </a:lnTo>
                <a:lnTo>
                  <a:pt x="1018412" y="16255"/>
                </a:lnTo>
                <a:lnTo>
                  <a:pt x="1042161" y="16255"/>
                </a:lnTo>
                <a:lnTo>
                  <a:pt x="1066672" y="17399"/>
                </a:lnTo>
                <a:lnTo>
                  <a:pt x="1090803" y="18796"/>
                </a:lnTo>
                <a:lnTo>
                  <a:pt x="1115568" y="18796"/>
                </a:lnTo>
                <a:lnTo>
                  <a:pt x="1139697" y="20954"/>
                </a:lnTo>
                <a:lnTo>
                  <a:pt x="1186815" y="20954"/>
                </a:lnTo>
                <a:lnTo>
                  <a:pt x="1207770" y="21716"/>
                </a:lnTo>
                <a:lnTo>
                  <a:pt x="1227201" y="21716"/>
                </a:lnTo>
                <a:lnTo>
                  <a:pt x="1247012" y="22733"/>
                </a:lnTo>
                <a:lnTo>
                  <a:pt x="1265682" y="22733"/>
                </a:lnTo>
                <a:lnTo>
                  <a:pt x="1286636" y="22733"/>
                </a:lnTo>
                <a:lnTo>
                  <a:pt x="1310385" y="22733"/>
                </a:lnTo>
                <a:lnTo>
                  <a:pt x="1333754" y="21716"/>
                </a:lnTo>
                <a:lnTo>
                  <a:pt x="1355344" y="21716"/>
                </a:lnTo>
                <a:lnTo>
                  <a:pt x="1375156" y="21716"/>
                </a:lnTo>
                <a:lnTo>
                  <a:pt x="1392808" y="20954"/>
                </a:lnTo>
                <a:lnTo>
                  <a:pt x="1408303" y="21716"/>
                </a:lnTo>
                <a:lnTo>
                  <a:pt x="1424432" y="21716"/>
                </a:lnTo>
                <a:lnTo>
                  <a:pt x="1440687" y="21716"/>
                </a:lnTo>
                <a:lnTo>
                  <a:pt x="1459357" y="20954"/>
                </a:lnTo>
                <a:lnTo>
                  <a:pt x="1480311" y="17399"/>
                </a:lnTo>
                <a:lnTo>
                  <a:pt x="1501140" y="15239"/>
                </a:lnTo>
                <a:lnTo>
                  <a:pt x="1522095" y="15239"/>
                </a:lnTo>
                <a:lnTo>
                  <a:pt x="1541526" y="15239"/>
                </a:lnTo>
                <a:lnTo>
                  <a:pt x="1560195" y="15239"/>
                </a:lnTo>
                <a:lnTo>
                  <a:pt x="1580007" y="15239"/>
                </a:lnTo>
                <a:lnTo>
                  <a:pt x="1596135" y="13080"/>
                </a:lnTo>
                <a:lnTo>
                  <a:pt x="1608455" y="10160"/>
                </a:lnTo>
                <a:lnTo>
                  <a:pt x="1614932" y="6476"/>
                </a:lnTo>
                <a:lnTo>
                  <a:pt x="1622806" y="215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82795" y="1629663"/>
            <a:ext cx="1171575" cy="45085"/>
          </a:xfrm>
          <a:custGeom>
            <a:avLst/>
            <a:gdLst/>
            <a:ahLst/>
            <a:cxnLst/>
            <a:rect l="l" t="t" r="r" b="b"/>
            <a:pathLst>
              <a:path w="1171575" h="45085">
                <a:moveTo>
                  <a:pt x="62737" y="42163"/>
                </a:moveTo>
                <a:lnTo>
                  <a:pt x="62737" y="42163"/>
                </a:lnTo>
                <a:lnTo>
                  <a:pt x="50418" y="44704"/>
                </a:lnTo>
                <a:lnTo>
                  <a:pt x="50418" y="44704"/>
                </a:lnTo>
                <a:lnTo>
                  <a:pt x="0" y="33527"/>
                </a:lnTo>
                <a:lnTo>
                  <a:pt x="0" y="33527"/>
                </a:lnTo>
                <a:lnTo>
                  <a:pt x="17652" y="32512"/>
                </a:lnTo>
                <a:lnTo>
                  <a:pt x="39624" y="32512"/>
                </a:lnTo>
                <a:lnTo>
                  <a:pt x="63753" y="32512"/>
                </a:lnTo>
                <a:lnTo>
                  <a:pt x="90042" y="31369"/>
                </a:lnTo>
                <a:lnTo>
                  <a:pt x="117347" y="31369"/>
                </a:lnTo>
                <a:lnTo>
                  <a:pt x="142239" y="31369"/>
                </a:lnTo>
                <a:lnTo>
                  <a:pt x="165607" y="29210"/>
                </a:lnTo>
                <a:lnTo>
                  <a:pt x="184022" y="28067"/>
                </a:lnTo>
                <a:lnTo>
                  <a:pt x="202691" y="28067"/>
                </a:lnTo>
                <a:lnTo>
                  <a:pt x="221487" y="27432"/>
                </a:lnTo>
                <a:lnTo>
                  <a:pt x="239013" y="26288"/>
                </a:lnTo>
                <a:lnTo>
                  <a:pt x="258571" y="26288"/>
                </a:lnTo>
                <a:lnTo>
                  <a:pt x="278256" y="26288"/>
                </a:lnTo>
                <a:lnTo>
                  <a:pt x="297814" y="24892"/>
                </a:lnTo>
                <a:lnTo>
                  <a:pt x="319658" y="26288"/>
                </a:lnTo>
                <a:lnTo>
                  <a:pt x="342772" y="24892"/>
                </a:lnTo>
                <a:lnTo>
                  <a:pt x="366902" y="23749"/>
                </a:lnTo>
                <a:lnTo>
                  <a:pt x="392049" y="23749"/>
                </a:lnTo>
                <a:lnTo>
                  <a:pt x="414019" y="22733"/>
                </a:lnTo>
                <a:lnTo>
                  <a:pt x="433831" y="21589"/>
                </a:lnTo>
                <a:lnTo>
                  <a:pt x="455421" y="20574"/>
                </a:lnTo>
                <a:lnTo>
                  <a:pt x="480949" y="20574"/>
                </a:lnTo>
                <a:lnTo>
                  <a:pt x="505840" y="21589"/>
                </a:lnTo>
                <a:lnTo>
                  <a:pt x="530987" y="22733"/>
                </a:lnTo>
                <a:lnTo>
                  <a:pt x="554101" y="21589"/>
                </a:lnTo>
                <a:lnTo>
                  <a:pt x="578230" y="21589"/>
                </a:lnTo>
                <a:lnTo>
                  <a:pt x="601217" y="22733"/>
                </a:lnTo>
                <a:lnTo>
                  <a:pt x="699515" y="22733"/>
                </a:lnTo>
                <a:lnTo>
                  <a:pt x="741299" y="22733"/>
                </a:lnTo>
                <a:lnTo>
                  <a:pt x="765428" y="21589"/>
                </a:lnTo>
                <a:lnTo>
                  <a:pt x="788415" y="21589"/>
                </a:lnTo>
                <a:lnTo>
                  <a:pt x="812164" y="21589"/>
                </a:lnTo>
                <a:lnTo>
                  <a:pt x="835532" y="20574"/>
                </a:lnTo>
                <a:lnTo>
                  <a:pt x="859408" y="20574"/>
                </a:lnTo>
                <a:lnTo>
                  <a:pt x="882395" y="20574"/>
                </a:lnTo>
                <a:lnTo>
                  <a:pt x="903224" y="20574"/>
                </a:lnTo>
                <a:lnTo>
                  <a:pt x="923035" y="20574"/>
                </a:lnTo>
                <a:lnTo>
                  <a:pt x="946150" y="19431"/>
                </a:lnTo>
                <a:lnTo>
                  <a:pt x="967739" y="19431"/>
                </a:lnTo>
                <a:lnTo>
                  <a:pt x="989710" y="20574"/>
                </a:lnTo>
                <a:lnTo>
                  <a:pt x="1012697" y="21589"/>
                </a:lnTo>
                <a:lnTo>
                  <a:pt x="1032509" y="20574"/>
                </a:lnTo>
                <a:lnTo>
                  <a:pt x="1050163" y="20574"/>
                </a:lnTo>
                <a:lnTo>
                  <a:pt x="1050163" y="20574"/>
                </a:lnTo>
                <a:lnTo>
                  <a:pt x="1068577" y="21589"/>
                </a:lnTo>
                <a:lnTo>
                  <a:pt x="1089405" y="21589"/>
                </a:lnTo>
                <a:lnTo>
                  <a:pt x="1110233" y="21589"/>
                </a:lnTo>
                <a:lnTo>
                  <a:pt x="1129029" y="22733"/>
                </a:lnTo>
                <a:lnTo>
                  <a:pt x="1129029" y="22733"/>
                </a:lnTo>
                <a:lnTo>
                  <a:pt x="1147317" y="21589"/>
                </a:lnTo>
                <a:lnTo>
                  <a:pt x="1161795" y="19431"/>
                </a:lnTo>
                <a:lnTo>
                  <a:pt x="1171447" y="15112"/>
                </a:lnTo>
                <a:lnTo>
                  <a:pt x="116395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5108955" y="1313814"/>
            <a:ext cx="306705" cy="149860"/>
            <a:chOff x="5108955" y="1313814"/>
            <a:chExt cx="306705" cy="149860"/>
          </a:xfrm>
        </p:grpSpPr>
        <p:sp>
          <p:nvSpPr>
            <p:cNvPr id="14" name="object 14"/>
            <p:cNvSpPr/>
            <p:nvPr/>
          </p:nvSpPr>
          <p:spPr>
            <a:xfrm>
              <a:off x="5118480" y="1323339"/>
              <a:ext cx="287655" cy="130810"/>
            </a:xfrm>
            <a:custGeom>
              <a:avLst/>
              <a:gdLst/>
              <a:ahLst/>
              <a:cxnLst/>
              <a:rect l="l" t="t" r="r" b="b"/>
              <a:pathLst>
                <a:path w="287654" h="130809">
                  <a:moveTo>
                    <a:pt x="3937" y="68453"/>
                  </a:moveTo>
                  <a:lnTo>
                    <a:pt x="3937" y="68453"/>
                  </a:lnTo>
                  <a:lnTo>
                    <a:pt x="5080" y="78105"/>
                  </a:lnTo>
                  <a:lnTo>
                    <a:pt x="0" y="124968"/>
                  </a:lnTo>
                  <a:lnTo>
                    <a:pt x="5080" y="130301"/>
                  </a:lnTo>
                  <a:lnTo>
                    <a:pt x="17272" y="130301"/>
                  </a:lnTo>
                  <a:lnTo>
                    <a:pt x="33528" y="124968"/>
                  </a:lnTo>
                  <a:lnTo>
                    <a:pt x="51181" y="117348"/>
                  </a:lnTo>
                  <a:lnTo>
                    <a:pt x="69850" y="108331"/>
                  </a:lnTo>
                  <a:lnTo>
                    <a:pt x="88646" y="101219"/>
                  </a:lnTo>
                  <a:lnTo>
                    <a:pt x="105918" y="94361"/>
                  </a:lnTo>
                  <a:lnTo>
                    <a:pt x="125730" y="86106"/>
                  </a:lnTo>
                  <a:lnTo>
                    <a:pt x="146177" y="77088"/>
                  </a:lnTo>
                  <a:lnTo>
                    <a:pt x="164846" y="69469"/>
                  </a:lnTo>
                  <a:lnTo>
                    <a:pt x="183642" y="60833"/>
                  </a:lnTo>
                  <a:lnTo>
                    <a:pt x="202311" y="53339"/>
                  </a:lnTo>
                  <a:lnTo>
                    <a:pt x="219583" y="46482"/>
                  </a:lnTo>
                  <a:lnTo>
                    <a:pt x="236220" y="40005"/>
                  </a:lnTo>
                  <a:lnTo>
                    <a:pt x="251714" y="32766"/>
                  </a:lnTo>
                  <a:lnTo>
                    <a:pt x="264668" y="24892"/>
                  </a:lnTo>
                  <a:lnTo>
                    <a:pt x="275463" y="16256"/>
                  </a:lnTo>
                  <a:lnTo>
                    <a:pt x="283337" y="7620"/>
                  </a:lnTo>
                  <a:lnTo>
                    <a:pt x="28765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94959" y="13384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707510" y="1857755"/>
            <a:ext cx="1392555" cy="76835"/>
            <a:chOff x="3707510" y="1857755"/>
            <a:chExt cx="1392555" cy="76835"/>
          </a:xfrm>
        </p:grpSpPr>
        <p:sp>
          <p:nvSpPr>
            <p:cNvPr id="17" name="object 17"/>
            <p:cNvSpPr/>
            <p:nvPr/>
          </p:nvSpPr>
          <p:spPr>
            <a:xfrm>
              <a:off x="3717035" y="1867280"/>
              <a:ext cx="1358900" cy="57785"/>
            </a:xfrm>
            <a:custGeom>
              <a:avLst/>
              <a:gdLst/>
              <a:ahLst/>
              <a:cxnLst/>
              <a:rect l="l" t="t" r="r" b="b"/>
              <a:pathLst>
                <a:path w="1358900" h="57785">
                  <a:moveTo>
                    <a:pt x="4317" y="8000"/>
                  </a:moveTo>
                  <a:lnTo>
                    <a:pt x="4317" y="8000"/>
                  </a:lnTo>
                  <a:lnTo>
                    <a:pt x="0" y="0"/>
                  </a:lnTo>
                  <a:lnTo>
                    <a:pt x="11811" y="0"/>
                  </a:lnTo>
                  <a:lnTo>
                    <a:pt x="23749" y="9778"/>
                  </a:lnTo>
                  <a:lnTo>
                    <a:pt x="37084" y="23113"/>
                  </a:lnTo>
                  <a:lnTo>
                    <a:pt x="52197" y="33908"/>
                  </a:lnTo>
                  <a:lnTo>
                    <a:pt x="69850" y="43560"/>
                  </a:lnTo>
                  <a:lnTo>
                    <a:pt x="88518" y="50037"/>
                  </a:lnTo>
                  <a:lnTo>
                    <a:pt x="107950" y="53339"/>
                  </a:lnTo>
                  <a:lnTo>
                    <a:pt x="126746" y="54355"/>
                  </a:lnTo>
                  <a:lnTo>
                    <a:pt x="144399" y="52196"/>
                  </a:lnTo>
                  <a:lnTo>
                    <a:pt x="162051" y="47497"/>
                  </a:lnTo>
                  <a:lnTo>
                    <a:pt x="179324" y="43560"/>
                  </a:lnTo>
                  <a:lnTo>
                    <a:pt x="196976" y="37845"/>
                  </a:lnTo>
                  <a:lnTo>
                    <a:pt x="213487" y="33908"/>
                  </a:lnTo>
                  <a:lnTo>
                    <a:pt x="227456" y="29590"/>
                  </a:lnTo>
                  <a:lnTo>
                    <a:pt x="241935" y="24129"/>
                  </a:lnTo>
                  <a:lnTo>
                    <a:pt x="258063" y="18414"/>
                  </a:lnTo>
                  <a:lnTo>
                    <a:pt x="277875" y="15493"/>
                  </a:lnTo>
                  <a:lnTo>
                    <a:pt x="277875" y="15493"/>
                  </a:lnTo>
                  <a:lnTo>
                    <a:pt x="298830" y="12953"/>
                  </a:lnTo>
                  <a:lnTo>
                    <a:pt x="321437" y="10794"/>
                  </a:lnTo>
                  <a:lnTo>
                    <a:pt x="344931" y="8635"/>
                  </a:lnTo>
                  <a:lnTo>
                    <a:pt x="368680" y="8635"/>
                  </a:lnTo>
                  <a:lnTo>
                    <a:pt x="390905" y="10794"/>
                  </a:lnTo>
                  <a:lnTo>
                    <a:pt x="410337" y="15493"/>
                  </a:lnTo>
                  <a:lnTo>
                    <a:pt x="426974" y="23113"/>
                  </a:lnTo>
                  <a:lnTo>
                    <a:pt x="443102" y="30606"/>
                  </a:lnTo>
                  <a:lnTo>
                    <a:pt x="459739" y="37845"/>
                  </a:lnTo>
                  <a:lnTo>
                    <a:pt x="477392" y="45338"/>
                  </a:lnTo>
                  <a:lnTo>
                    <a:pt x="496824" y="51180"/>
                  </a:lnTo>
                  <a:lnTo>
                    <a:pt x="515492" y="55498"/>
                  </a:lnTo>
                  <a:lnTo>
                    <a:pt x="534924" y="57657"/>
                  </a:lnTo>
                  <a:lnTo>
                    <a:pt x="554736" y="57657"/>
                  </a:lnTo>
                  <a:lnTo>
                    <a:pt x="554736" y="57657"/>
                  </a:lnTo>
                  <a:lnTo>
                    <a:pt x="577850" y="54355"/>
                  </a:lnTo>
                  <a:lnTo>
                    <a:pt x="601852" y="49021"/>
                  </a:lnTo>
                  <a:lnTo>
                    <a:pt x="624966" y="42544"/>
                  </a:lnTo>
                  <a:lnTo>
                    <a:pt x="649097" y="35686"/>
                  </a:lnTo>
                  <a:lnTo>
                    <a:pt x="672084" y="30606"/>
                  </a:lnTo>
                  <a:lnTo>
                    <a:pt x="695198" y="27050"/>
                  </a:lnTo>
                  <a:lnTo>
                    <a:pt x="718185" y="26288"/>
                  </a:lnTo>
                  <a:lnTo>
                    <a:pt x="742314" y="28066"/>
                  </a:lnTo>
                  <a:lnTo>
                    <a:pt x="763904" y="31749"/>
                  </a:lnTo>
                  <a:lnTo>
                    <a:pt x="785876" y="35686"/>
                  </a:lnTo>
                  <a:lnTo>
                    <a:pt x="805688" y="41401"/>
                  </a:lnTo>
                  <a:lnTo>
                    <a:pt x="828675" y="46481"/>
                  </a:lnTo>
                  <a:lnTo>
                    <a:pt x="850264" y="47497"/>
                  </a:lnTo>
                  <a:lnTo>
                    <a:pt x="871219" y="45338"/>
                  </a:lnTo>
                  <a:lnTo>
                    <a:pt x="893190" y="42544"/>
                  </a:lnTo>
                  <a:lnTo>
                    <a:pt x="917321" y="35686"/>
                  </a:lnTo>
                  <a:lnTo>
                    <a:pt x="942466" y="28066"/>
                  </a:lnTo>
                  <a:lnTo>
                    <a:pt x="966597" y="21589"/>
                  </a:lnTo>
                  <a:lnTo>
                    <a:pt x="989584" y="16637"/>
                  </a:lnTo>
                  <a:lnTo>
                    <a:pt x="1010538" y="12953"/>
                  </a:lnTo>
                  <a:lnTo>
                    <a:pt x="1028826" y="10794"/>
                  </a:lnTo>
                  <a:lnTo>
                    <a:pt x="1028826" y="10794"/>
                  </a:lnTo>
                  <a:lnTo>
                    <a:pt x="1046479" y="12318"/>
                  </a:lnTo>
                  <a:lnTo>
                    <a:pt x="1066291" y="15493"/>
                  </a:lnTo>
                  <a:lnTo>
                    <a:pt x="1083564" y="20573"/>
                  </a:lnTo>
                  <a:lnTo>
                    <a:pt x="1100201" y="26288"/>
                  </a:lnTo>
                  <a:lnTo>
                    <a:pt x="1115694" y="32765"/>
                  </a:lnTo>
                  <a:lnTo>
                    <a:pt x="1130808" y="39242"/>
                  </a:lnTo>
                  <a:lnTo>
                    <a:pt x="1147317" y="44703"/>
                  </a:lnTo>
                  <a:lnTo>
                    <a:pt x="1164589" y="49021"/>
                  </a:lnTo>
                  <a:lnTo>
                    <a:pt x="1180084" y="52196"/>
                  </a:lnTo>
                  <a:lnTo>
                    <a:pt x="1198752" y="53339"/>
                  </a:lnTo>
                  <a:lnTo>
                    <a:pt x="1219708" y="53339"/>
                  </a:lnTo>
                  <a:lnTo>
                    <a:pt x="1219708" y="53339"/>
                  </a:lnTo>
                  <a:lnTo>
                    <a:pt x="1241298" y="52196"/>
                  </a:lnTo>
                  <a:lnTo>
                    <a:pt x="1265427" y="52196"/>
                  </a:lnTo>
                  <a:lnTo>
                    <a:pt x="1290954" y="51180"/>
                  </a:lnTo>
                  <a:lnTo>
                    <a:pt x="1313688" y="51180"/>
                  </a:lnTo>
                  <a:lnTo>
                    <a:pt x="1333373" y="50037"/>
                  </a:lnTo>
                  <a:lnTo>
                    <a:pt x="1348613" y="47497"/>
                  </a:lnTo>
                  <a:lnTo>
                    <a:pt x="1358646" y="4648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099811" y="19000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328411" y="18219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21279" y="2092325"/>
            <a:ext cx="1316990" cy="50800"/>
          </a:xfrm>
          <a:custGeom>
            <a:avLst/>
            <a:gdLst/>
            <a:ahLst/>
            <a:cxnLst/>
            <a:rect l="l" t="t" r="r" b="b"/>
            <a:pathLst>
              <a:path w="1316989" h="50800">
                <a:moveTo>
                  <a:pt x="43814" y="11811"/>
                </a:moveTo>
                <a:lnTo>
                  <a:pt x="43814" y="11811"/>
                </a:lnTo>
                <a:lnTo>
                  <a:pt x="0" y="0"/>
                </a:lnTo>
                <a:lnTo>
                  <a:pt x="16509" y="1778"/>
                </a:lnTo>
                <a:lnTo>
                  <a:pt x="32003" y="8636"/>
                </a:lnTo>
                <a:lnTo>
                  <a:pt x="47116" y="18287"/>
                </a:lnTo>
                <a:lnTo>
                  <a:pt x="62229" y="27050"/>
                </a:lnTo>
                <a:lnTo>
                  <a:pt x="76581" y="35687"/>
                </a:lnTo>
                <a:lnTo>
                  <a:pt x="89534" y="42163"/>
                </a:lnTo>
                <a:lnTo>
                  <a:pt x="105028" y="47498"/>
                </a:lnTo>
                <a:lnTo>
                  <a:pt x="121665" y="50037"/>
                </a:lnTo>
                <a:lnTo>
                  <a:pt x="137794" y="50037"/>
                </a:lnTo>
                <a:lnTo>
                  <a:pt x="157606" y="46481"/>
                </a:lnTo>
                <a:lnTo>
                  <a:pt x="177419" y="41021"/>
                </a:lnTo>
                <a:lnTo>
                  <a:pt x="196087" y="35687"/>
                </a:lnTo>
                <a:lnTo>
                  <a:pt x="214883" y="30606"/>
                </a:lnTo>
                <a:lnTo>
                  <a:pt x="234315" y="23749"/>
                </a:lnTo>
                <a:lnTo>
                  <a:pt x="255143" y="18287"/>
                </a:lnTo>
                <a:lnTo>
                  <a:pt x="274955" y="13969"/>
                </a:lnTo>
                <a:lnTo>
                  <a:pt x="294385" y="12954"/>
                </a:lnTo>
                <a:lnTo>
                  <a:pt x="294385" y="12954"/>
                </a:lnTo>
                <a:lnTo>
                  <a:pt x="313181" y="13969"/>
                </a:lnTo>
                <a:lnTo>
                  <a:pt x="332612" y="19050"/>
                </a:lnTo>
                <a:lnTo>
                  <a:pt x="353821" y="25907"/>
                </a:lnTo>
                <a:lnTo>
                  <a:pt x="373633" y="32385"/>
                </a:lnTo>
                <a:lnTo>
                  <a:pt x="393065" y="38862"/>
                </a:lnTo>
                <a:lnTo>
                  <a:pt x="411733" y="44323"/>
                </a:lnTo>
                <a:lnTo>
                  <a:pt x="433450" y="48894"/>
                </a:lnTo>
                <a:lnTo>
                  <a:pt x="456819" y="50800"/>
                </a:lnTo>
                <a:lnTo>
                  <a:pt x="478408" y="50800"/>
                </a:lnTo>
                <a:lnTo>
                  <a:pt x="498220" y="47498"/>
                </a:lnTo>
                <a:lnTo>
                  <a:pt x="516890" y="43180"/>
                </a:lnTo>
                <a:lnTo>
                  <a:pt x="534161" y="36703"/>
                </a:lnTo>
                <a:lnTo>
                  <a:pt x="549656" y="30606"/>
                </a:lnTo>
                <a:lnTo>
                  <a:pt x="568451" y="23749"/>
                </a:lnTo>
                <a:lnTo>
                  <a:pt x="588136" y="17272"/>
                </a:lnTo>
                <a:lnTo>
                  <a:pt x="606551" y="12954"/>
                </a:lnTo>
                <a:lnTo>
                  <a:pt x="626363" y="10794"/>
                </a:lnTo>
                <a:lnTo>
                  <a:pt x="644017" y="9398"/>
                </a:lnTo>
                <a:lnTo>
                  <a:pt x="660145" y="8636"/>
                </a:lnTo>
                <a:lnTo>
                  <a:pt x="679957" y="7493"/>
                </a:lnTo>
                <a:lnTo>
                  <a:pt x="702691" y="8636"/>
                </a:lnTo>
                <a:lnTo>
                  <a:pt x="730376" y="9398"/>
                </a:lnTo>
                <a:lnTo>
                  <a:pt x="756666" y="10794"/>
                </a:lnTo>
                <a:lnTo>
                  <a:pt x="780795" y="11811"/>
                </a:lnTo>
                <a:lnTo>
                  <a:pt x="800607" y="12954"/>
                </a:lnTo>
                <a:lnTo>
                  <a:pt x="820038" y="13969"/>
                </a:lnTo>
                <a:lnTo>
                  <a:pt x="836548" y="13969"/>
                </a:lnTo>
                <a:lnTo>
                  <a:pt x="851661" y="13969"/>
                </a:lnTo>
                <a:lnTo>
                  <a:pt x="868298" y="16129"/>
                </a:lnTo>
                <a:lnTo>
                  <a:pt x="886968" y="17272"/>
                </a:lnTo>
                <a:lnTo>
                  <a:pt x="909700" y="18287"/>
                </a:lnTo>
                <a:lnTo>
                  <a:pt x="931671" y="18287"/>
                </a:lnTo>
                <a:lnTo>
                  <a:pt x="956818" y="19050"/>
                </a:lnTo>
                <a:lnTo>
                  <a:pt x="983107" y="21590"/>
                </a:lnTo>
                <a:lnTo>
                  <a:pt x="1007236" y="23749"/>
                </a:lnTo>
                <a:lnTo>
                  <a:pt x="1027048" y="25907"/>
                </a:lnTo>
                <a:lnTo>
                  <a:pt x="1045336" y="28067"/>
                </a:lnTo>
                <a:lnTo>
                  <a:pt x="1065148" y="30606"/>
                </a:lnTo>
                <a:lnTo>
                  <a:pt x="1082801" y="31368"/>
                </a:lnTo>
                <a:lnTo>
                  <a:pt x="1103375" y="30606"/>
                </a:lnTo>
                <a:lnTo>
                  <a:pt x="1124584" y="30606"/>
                </a:lnTo>
                <a:lnTo>
                  <a:pt x="1144396" y="29210"/>
                </a:lnTo>
                <a:lnTo>
                  <a:pt x="1162811" y="29210"/>
                </a:lnTo>
                <a:lnTo>
                  <a:pt x="1183640" y="27050"/>
                </a:lnTo>
                <a:lnTo>
                  <a:pt x="1205230" y="24892"/>
                </a:lnTo>
                <a:lnTo>
                  <a:pt x="1227582" y="21590"/>
                </a:lnTo>
                <a:lnTo>
                  <a:pt x="1247012" y="18287"/>
                </a:lnTo>
                <a:lnTo>
                  <a:pt x="1266824" y="12954"/>
                </a:lnTo>
                <a:lnTo>
                  <a:pt x="1288415" y="8636"/>
                </a:lnTo>
                <a:lnTo>
                  <a:pt x="1306068" y="5334"/>
                </a:lnTo>
                <a:lnTo>
                  <a:pt x="1316862" y="43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19421" y="2114930"/>
            <a:ext cx="2540" cy="8255"/>
          </a:xfrm>
          <a:custGeom>
            <a:avLst/>
            <a:gdLst/>
            <a:ahLst/>
            <a:cxnLst/>
            <a:rect l="l" t="t" r="r" b="b"/>
            <a:pathLst>
              <a:path w="2539" h="8255">
                <a:moveTo>
                  <a:pt x="0" y="0"/>
                </a:moveTo>
                <a:lnTo>
                  <a:pt x="2158" y="80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2820416" y="2335529"/>
            <a:ext cx="660400" cy="88900"/>
            <a:chOff x="2820416" y="2335529"/>
            <a:chExt cx="660400" cy="88900"/>
          </a:xfrm>
        </p:grpSpPr>
        <p:sp>
          <p:nvSpPr>
            <p:cNvPr id="23" name="object 23"/>
            <p:cNvSpPr/>
            <p:nvPr/>
          </p:nvSpPr>
          <p:spPr>
            <a:xfrm>
              <a:off x="2829941" y="2345054"/>
              <a:ext cx="640715" cy="69850"/>
            </a:xfrm>
            <a:custGeom>
              <a:avLst/>
              <a:gdLst/>
              <a:ahLst/>
              <a:cxnLst/>
              <a:rect l="l" t="t" r="r" b="b"/>
              <a:pathLst>
                <a:path w="640714" h="69850">
                  <a:moveTo>
                    <a:pt x="0" y="5714"/>
                  </a:moveTo>
                  <a:lnTo>
                    <a:pt x="0" y="5714"/>
                  </a:lnTo>
                  <a:lnTo>
                    <a:pt x="17652" y="14350"/>
                  </a:lnTo>
                  <a:lnTo>
                    <a:pt x="33146" y="24130"/>
                  </a:lnTo>
                  <a:lnTo>
                    <a:pt x="50418" y="35941"/>
                  </a:lnTo>
                  <a:lnTo>
                    <a:pt x="70231" y="48894"/>
                  </a:lnTo>
                  <a:lnTo>
                    <a:pt x="87883" y="59055"/>
                  </a:lnTo>
                  <a:lnTo>
                    <a:pt x="105156" y="66548"/>
                  </a:lnTo>
                  <a:lnTo>
                    <a:pt x="124967" y="69850"/>
                  </a:lnTo>
                  <a:lnTo>
                    <a:pt x="144779" y="68706"/>
                  </a:lnTo>
                  <a:lnTo>
                    <a:pt x="163448" y="63373"/>
                  </a:lnTo>
                  <a:lnTo>
                    <a:pt x="177545" y="54737"/>
                  </a:lnTo>
                  <a:lnTo>
                    <a:pt x="191896" y="44957"/>
                  </a:lnTo>
                  <a:lnTo>
                    <a:pt x="204850" y="34925"/>
                  </a:lnTo>
                  <a:lnTo>
                    <a:pt x="220344" y="26288"/>
                  </a:lnTo>
                  <a:lnTo>
                    <a:pt x="235457" y="18668"/>
                  </a:lnTo>
                  <a:lnTo>
                    <a:pt x="235457" y="18668"/>
                  </a:lnTo>
                  <a:lnTo>
                    <a:pt x="250951" y="12192"/>
                  </a:lnTo>
                  <a:lnTo>
                    <a:pt x="267207" y="8636"/>
                  </a:lnTo>
                  <a:lnTo>
                    <a:pt x="283717" y="8636"/>
                  </a:lnTo>
                  <a:lnTo>
                    <a:pt x="302386" y="12192"/>
                  </a:lnTo>
                  <a:lnTo>
                    <a:pt x="321182" y="16510"/>
                  </a:lnTo>
                  <a:lnTo>
                    <a:pt x="338454" y="18668"/>
                  </a:lnTo>
                  <a:lnTo>
                    <a:pt x="357123" y="19812"/>
                  </a:lnTo>
                  <a:lnTo>
                    <a:pt x="357123" y="19812"/>
                  </a:lnTo>
                  <a:lnTo>
                    <a:pt x="376935" y="16510"/>
                  </a:lnTo>
                  <a:lnTo>
                    <a:pt x="397509" y="10032"/>
                  </a:lnTo>
                  <a:lnTo>
                    <a:pt x="419481" y="3556"/>
                  </a:lnTo>
                  <a:lnTo>
                    <a:pt x="442468" y="0"/>
                  </a:lnTo>
                  <a:lnTo>
                    <a:pt x="464438" y="0"/>
                  </a:lnTo>
                  <a:lnTo>
                    <a:pt x="483869" y="2539"/>
                  </a:lnTo>
                  <a:lnTo>
                    <a:pt x="499363" y="7493"/>
                  </a:lnTo>
                  <a:lnTo>
                    <a:pt x="513460" y="13335"/>
                  </a:lnTo>
                  <a:lnTo>
                    <a:pt x="528828" y="15493"/>
                  </a:lnTo>
                  <a:lnTo>
                    <a:pt x="547623" y="16510"/>
                  </a:lnTo>
                  <a:lnTo>
                    <a:pt x="566293" y="15493"/>
                  </a:lnTo>
                  <a:lnTo>
                    <a:pt x="585723" y="12192"/>
                  </a:lnTo>
                  <a:lnTo>
                    <a:pt x="602360" y="8636"/>
                  </a:lnTo>
                  <a:lnTo>
                    <a:pt x="615314" y="6857"/>
                  </a:lnTo>
                  <a:lnTo>
                    <a:pt x="625347" y="6857"/>
                  </a:lnTo>
                  <a:lnTo>
                    <a:pt x="633983" y="11175"/>
                  </a:lnTo>
                  <a:lnTo>
                    <a:pt x="640460" y="1435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480562" y="235940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20825" y="1473199"/>
            <a:ext cx="6027420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Brain </a:t>
            </a:r>
            <a:r>
              <a:rPr sz="1500" b="1" spc="-85" dirty="0">
                <a:latin typeface="Arial"/>
                <a:cs typeface="Arial"/>
              </a:rPr>
              <a:t>is</a:t>
            </a:r>
            <a:r>
              <a:rPr sz="1500" b="1" u="heavy" spc="-8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highly 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developed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40" dirty="0">
                <a:latin typeface="Arial"/>
                <a:cs typeface="Arial"/>
              </a:rPr>
              <a:t>large </a:t>
            </a:r>
            <a:r>
              <a:rPr sz="1500" b="1" spc="-50" dirty="0">
                <a:latin typeface="Arial"/>
                <a:cs typeface="Arial"/>
              </a:rPr>
              <a:t>cerebrum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4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cerebellum.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Optic </a:t>
            </a:r>
            <a:r>
              <a:rPr sz="1500" b="1" spc="-65" dirty="0">
                <a:latin typeface="Arial"/>
                <a:cs typeface="Arial"/>
              </a:rPr>
              <a:t>lobes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60" dirty="0">
                <a:latin typeface="Arial"/>
                <a:cs typeface="Arial"/>
              </a:rPr>
              <a:t>small </a:t>
            </a:r>
            <a:r>
              <a:rPr sz="1500" b="1" spc="-35" dirty="0">
                <a:latin typeface="Arial"/>
                <a:cs typeface="Arial"/>
              </a:rPr>
              <a:t>and four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45" dirty="0">
                <a:latin typeface="Arial"/>
                <a:cs typeface="Arial"/>
              </a:rPr>
              <a:t>number </a:t>
            </a:r>
            <a:r>
              <a:rPr sz="1500" b="1" spc="-30" dirty="0">
                <a:latin typeface="Arial"/>
                <a:cs typeface="Arial"/>
              </a:rPr>
              <a:t>(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corpora</a:t>
            </a:r>
            <a:r>
              <a:rPr sz="1500" b="1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quadrigemina</a:t>
            </a:r>
            <a:r>
              <a:rPr sz="1500" b="1" spc="-25" dirty="0">
                <a:latin typeface="Arial"/>
                <a:cs typeface="Arial"/>
              </a:rPr>
              <a:t>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Corpus callosum </a:t>
            </a:r>
            <a:r>
              <a:rPr sz="1500" b="1" spc="-70" dirty="0">
                <a:latin typeface="Arial"/>
                <a:cs typeface="Arial"/>
              </a:rPr>
              <a:t>connects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20" dirty="0">
                <a:latin typeface="Arial"/>
                <a:cs typeface="Arial"/>
              </a:rPr>
              <a:t>two </a:t>
            </a:r>
            <a:r>
              <a:rPr sz="1500" b="1" u="heavy" spc="-5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h</a:t>
            </a:r>
            <a:r>
              <a:rPr sz="1500" b="1" spc="-55" dirty="0">
                <a:latin typeface="Arial"/>
                <a:cs typeface="Arial"/>
              </a:rPr>
              <a:t>alves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25" dirty="0">
                <a:latin typeface="Arial"/>
                <a:cs typeface="Arial"/>
              </a:rPr>
              <a:t>the</a:t>
            </a:r>
            <a:r>
              <a:rPr sz="1500" b="1" spc="-11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cerebrum.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There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12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pairs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cranial</a:t>
            </a:r>
            <a:r>
              <a:rPr sz="1500" b="1" spc="-19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nerves</a:t>
            </a:r>
            <a:r>
              <a:rPr sz="1500" b="1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820670" cy="616585"/>
            <a:chOff x="1213103" y="774134"/>
            <a:chExt cx="2820670" cy="616585"/>
          </a:xfrm>
        </p:grpSpPr>
        <p:sp>
          <p:nvSpPr>
            <p:cNvPr id="4" name="object 4"/>
            <p:cNvSpPr/>
            <p:nvPr/>
          </p:nvSpPr>
          <p:spPr>
            <a:xfrm>
              <a:off x="1234427" y="774134"/>
              <a:ext cx="2798850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5815" y="792479"/>
              <a:ext cx="210997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88336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09088" y="475488"/>
                  </a:lnTo>
                  <a:lnTo>
                    <a:pt x="2688336" y="396239"/>
                  </a:lnTo>
                  <a:lnTo>
                    <a:pt x="2688336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826763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688590" cy="475615"/>
            </a:xfrm>
            <a:custGeom>
              <a:avLst/>
              <a:gdLst/>
              <a:ahLst/>
              <a:cxnLst/>
              <a:rect l="l" t="t" r="r" b="b"/>
              <a:pathLst>
                <a:path w="2688590" h="475615">
                  <a:moveTo>
                    <a:pt x="2609088" y="475488"/>
                  </a:moveTo>
                  <a:lnTo>
                    <a:pt x="2624963" y="412114"/>
                  </a:lnTo>
                  <a:lnTo>
                    <a:pt x="2688336" y="396239"/>
                  </a:lnTo>
                  <a:lnTo>
                    <a:pt x="26090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688336" y="0"/>
                  </a:lnTo>
                  <a:lnTo>
                    <a:pt x="2688336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687829" y="840104"/>
            <a:ext cx="1741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Nervous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1" name="object 11"/>
          <p:cNvSpPr/>
          <p:nvPr/>
        </p:nvSpPr>
        <p:spPr>
          <a:xfrm>
            <a:off x="5730129" y="2621019"/>
            <a:ext cx="2854174" cy="21934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99819" y="2171826"/>
            <a:ext cx="389890" cy="20955"/>
          </a:xfrm>
          <a:custGeom>
            <a:avLst/>
            <a:gdLst/>
            <a:ahLst/>
            <a:cxnLst/>
            <a:rect l="l" t="t" r="r" b="b"/>
            <a:pathLst>
              <a:path w="389889" h="20955">
                <a:moveTo>
                  <a:pt x="0" y="0"/>
                </a:moveTo>
                <a:lnTo>
                  <a:pt x="0" y="0"/>
                </a:lnTo>
                <a:lnTo>
                  <a:pt x="6858" y="6477"/>
                </a:lnTo>
                <a:lnTo>
                  <a:pt x="16509" y="8636"/>
                </a:lnTo>
                <a:lnTo>
                  <a:pt x="31623" y="11938"/>
                </a:lnTo>
                <a:lnTo>
                  <a:pt x="49275" y="15113"/>
                </a:lnTo>
                <a:lnTo>
                  <a:pt x="67691" y="16256"/>
                </a:lnTo>
                <a:lnTo>
                  <a:pt x="87375" y="17653"/>
                </a:lnTo>
                <a:lnTo>
                  <a:pt x="106172" y="17653"/>
                </a:lnTo>
                <a:lnTo>
                  <a:pt x="125983" y="17653"/>
                </a:lnTo>
                <a:lnTo>
                  <a:pt x="146812" y="18415"/>
                </a:lnTo>
                <a:lnTo>
                  <a:pt x="168782" y="19431"/>
                </a:lnTo>
                <a:lnTo>
                  <a:pt x="187198" y="20574"/>
                </a:lnTo>
                <a:lnTo>
                  <a:pt x="203707" y="19431"/>
                </a:lnTo>
                <a:lnTo>
                  <a:pt x="222376" y="17653"/>
                </a:lnTo>
                <a:lnTo>
                  <a:pt x="240792" y="15113"/>
                </a:lnTo>
                <a:lnTo>
                  <a:pt x="261619" y="15113"/>
                </a:lnTo>
                <a:lnTo>
                  <a:pt x="281178" y="16256"/>
                </a:lnTo>
                <a:lnTo>
                  <a:pt x="298704" y="16256"/>
                </a:lnTo>
                <a:lnTo>
                  <a:pt x="316356" y="16256"/>
                </a:lnTo>
                <a:lnTo>
                  <a:pt x="336169" y="17653"/>
                </a:lnTo>
                <a:lnTo>
                  <a:pt x="360299" y="17653"/>
                </a:lnTo>
                <a:lnTo>
                  <a:pt x="389889" y="1765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132964" y="21837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250313" y="2170810"/>
            <a:ext cx="714375" cy="13335"/>
          </a:xfrm>
          <a:custGeom>
            <a:avLst/>
            <a:gdLst/>
            <a:ahLst/>
            <a:cxnLst/>
            <a:rect l="l" t="t" r="r" b="b"/>
            <a:pathLst>
              <a:path w="714375" h="13335">
                <a:moveTo>
                  <a:pt x="0" y="8636"/>
                </a:moveTo>
                <a:lnTo>
                  <a:pt x="0" y="8636"/>
                </a:lnTo>
                <a:lnTo>
                  <a:pt x="381" y="8636"/>
                </a:lnTo>
              </a:path>
              <a:path w="714375" h="13335">
                <a:moveTo>
                  <a:pt x="50037" y="5333"/>
                </a:moveTo>
                <a:lnTo>
                  <a:pt x="50037" y="5333"/>
                </a:lnTo>
                <a:lnTo>
                  <a:pt x="71247" y="6476"/>
                </a:lnTo>
                <a:lnTo>
                  <a:pt x="89662" y="7493"/>
                </a:lnTo>
                <a:lnTo>
                  <a:pt x="109474" y="8636"/>
                </a:lnTo>
                <a:lnTo>
                  <a:pt x="129920" y="7493"/>
                </a:lnTo>
                <a:lnTo>
                  <a:pt x="150875" y="6476"/>
                </a:lnTo>
                <a:lnTo>
                  <a:pt x="172719" y="6476"/>
                </a:lnTo>
                <a:lnTo>
                  <a:pt x="193675" y="7493"/>
                </a:lnTo>
                <a:lnTo>
                  <a:pt x="213487" y="8636"/>
                </a:lnTo>
                <a:lnTo>
                  <a:pt x="231775" y="8636"/>
                </a:lnTo>
                <a:lnTo>
                  <a:pt x="251587" y="8636"/>
                </a:lnTo>
                <a:lnTo>
                  <a:pt x="271399" y="8636"/>
                </a:lnTo>
                <a:lnTo>
                  <a:pt x="289813" y="8636"/>
                </a:lnTo>
                <a:lnTo>
                  <a:pt x="307467" y="9651"/>
                </a:lnTo>
                <a:lnTo>
                  <a:pt x="326136" y="10794"/>
                </a:lnTo>
                <a:lnTo>
                  <a:pt x="343788" y="11811"/>
                </a:lnTo>
                <a:lnTo>
                  <a:pt x="343788" y="11811"/>
                </a:lnTo>
                <a:lnTo>
                  <a:pt x="364363" y="10794"/>
                </a:lnTo>
                <a:lnTo>
                  <a:pt x="385191" y="9651"/>
                </a:lnTo>
                <a:lnTo>
                  <a:pt x="406019" y="8636"/>
                </a:lnTo>
                <a:lnTo>
                  <a:pt x="424814" y="8636"/>
                </a:lnTo>
                <a:lnTo>
                  <a:pt x="444245" y="8636"/>
                </a:lnTo>
                <a:lnTo>
                  <a:pt x="444245" y="8636"/>
                </a:lnTo>
                <a:lnTo>
                  <a:pt x="465074" y="9651"/>
                </a:lnTo>
                <a:lnTo>
                  <a:pt x="484886" y="10794"/>
                </a:lnTo>
                <a:lnTo>
                  <a:pt x="503300" y="10794"/>
                </a:lnTo>
                <a:lnTo>
                  <a:pt x="539623" y="10794"/>
                </a:lnTo>
                <a:lnTo>
                  <a:pt x="557276" y="9651"/>
                </a:lnTo>
                <a:lnTo>
                  <a:pt x="574548" y="9651"/>
                </a:lnTo>
                <a:lnTo>
                  <a:pt x="592201" y="9651"/>
                </a:lnTo>
                <a:lnTo>
                  <a:pt x="610869" y="11811"/>
                </a:lnTo>
                <a:lnTo>
                  <a:pt x="628523" y="12954"/>
                </a:lnTo>
                <a:lnTo>
                  <a:pt x="646938" y="12954"/>
                </a:lnTo>
                <a:lnTo>
                  <a:pt x="646938" y="12954"/>
                </a:lnTo>
                <a:lnTo>
                  <a:pt x="663067" y="11811"/>
                </a:lnTo>
                <a:lnTo>
                  <a:pt x="679704" y="11811"/>
                </a:lnTo>
                <a:lnTo>
                  <a:pt x="694055" y="10794"/>
                </a:lnTo>
                <a:lnTo>
                  <a:pt x="705993" y="9651"/>
                </a:lnTo>
                <a:lnTo>
                  <a:pt x="713867" y="7493"/>
                </a:lnTo>
                <a:lnTo>
                  <a:pt x="70383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68954" y="2175128"/>
            <a:ext cx="731520" cy="12065"/>
          </a:xfrm>
          <a:custGeom>
            <a:avLst/>
            <a:gdLst/>
            <a:ahLst/>
            <a:cxnLst/>
            <a:rect l="l" t="t" r="r" b="b"/>
            <a:pathLst>
              <a:path w="731520" h="12064">
                <a:moveTo>
                  <a:pt x="6857" y="11811"/>
                </a:moveTo>
                <a:lnTo>
                  <a:pt x="0" y="5333"/>
                </a:lnTo>
                <a:lnTo>
                  <a:pt x="0" y="5333"/>
                </a:lnTo>
                <a:lnTo>
                  <a:pt x="14350" y="4318"/>
                </a:lnTo>
                <a:lnTo>
                  <a:pt x="29463" y="5333"/>
                </a:lnTo>
                <a:lnTo>
                  <a:pt x="47117" y="4318"/>
                </a:lnTo>
                <a:lnTo>
                  <a:pt x="64769" y="3175"/>
                </a:lnTo>
                <a:lnTo>
                  <a:pt x="83184" y="1015"/>
                </a:lnTo>
                <a:lnTo>
                  <a:pt x="100837" y="0"/>
                </a:lnTo>
                <a:lnTo>
                  <a:pt x="100837" y="0"/>
                </a:lnTo>
                <a:lnTo>
                  <a:pt x="120522" y="1015"/>
                </a:lnTo>
                <a:lnTo>
                  <a:pt x="138937" y="2158"/>
                </a:lnTo>
                <a:lnTo>
                  <a:pt x="157606" y="2158"/>
                </a:lnTo>
                <a:lnTo>
                  <a:pt x="176402" y="1015"/>
                </a:lnTo>
                <a:lnTo>
                  <a:pt x="195071" y="1015"/>
                </a:lnTo>
                <a:lnTo>
                  <a:pt x="214503" y="1015"/>
                </a:lnTo>
                <a:lnTo>
                  <a:pt x="250952" y="1015"/>
                </a:lnTo>
                <a:lnTo>
                  <a:pt x="270382" y="1015"/>
                </a:lnTo>
                <a:lnTo>
                  <a:pt x="289052" y="2158"/>
                </a:lnTo>
                <a:lnTo>
                  <a:pt x="307720" y="3175"/>
                </a:lnTo>
                <a:lnTo>
                  <a:pt x="326135" y="2158"/>
                </a:lnTo>
                <a:lnTo>
                  <a:pt x="344805" y="3175"/>
                </a:lnTo>
                <a:lnTo>
                  <a:pt x="362457" y="4318"/>
                </a:lnTo>
                <a:lnTo>
                  <a:pt x="383412" y="4318"/>
                </a:lnTo>
                <a:lnTo>
                  <a:pt x="406399" y="3175"/>
                </a:lnTo>
                <a:lnTo>
                  <a:pt x="426973" y="3175"/>
                </a:lnTo>
                <a:lnTo>
                  <a:pt x="445643" y="3175"/>
                </a:lnTo>
                <a:lnTo>
                  <a:pt x="464439" y="3175"/>
                </a:lnTo>
                <a:lnTo>
                  <a:pt x="481710" y="2158"/>
                </a:lnTo>
                <a:lnTo>
                  <a:pt x="497078" y="2158"/>
                </a:lnTo>
                <a:lnTo>
                  <a:pt x="513715" y="2158"/>
                </a:lnTo>
                <a:lnTo>
                  <a:pt x="533527" y="2158"/>
                </a:lnTo>
                <a:lnTo>
                  <a:pt x="556132" y="2158"/>
                </a:lnTo>
                <a:lnTo>
                  <a:pt x="556132" y="2158"/>
                </a:lnTo>
                <a:lnTo>
                  <a:pt x="582421" y="4318"/>
                </a:lnTo>
                <a:lnTo>
                  <a:pt x="608075" y="6476"/>
                </a:lnTo>
                <a:lnTo>
                  <a:pt x="630682" y="7493"/>
                </a:lnTo>
                <a:lnTo>
                  <a:pt x="651636" y="7493"/>
                </a:lnTo>
                <a:lnTo>
                  <a:pt x="671068" y="8636"/>
                </a:lnTo>
                <a:lnTo>
                  <a:pt x="687578" y="10794"/>
                </a:lnTo>
                <a:lnTo>
                  <a:pt x="703071" y="10794"/>
                </a:lnTo>
                <a:lnTo>
                  <a:pt x="703071" y="10794"/>
                </a:lnTo>
                <a:lnTo>
                  <a:pt x="714882" y="9651"/>
                </a:lnTo>
                <a:lnTo>
                  <a:pt x="723519" y="8636"/>
                </a:lnTo>
                <a:lnTo>
                  <a:pt x="731519" y="3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5631307" y="2155825"/>
            <a:ext cx="826769" cy="40640"/>
            <a:chOff x="5631307" y="2155825"/>
            <a:chExt cx="826769" cy="40640"/>
          </a:xfrm>
        </p:grpSpPr>
        <p:sp>
          <p:nvSpPr>
            <p:cNvPr id="17" name="object 17"/>
            <p:cNvSpPr/>
            <p:nvPr/>
          </p:nvSpPr>
          <p:spPr>
            <a:xfrm>
              <a:off x="5640832" y="2165350"/>
              <a:ext cx="807720" cy="6985"/>
            </a:xfrm>
            <a:custGeom>
              <a:avLst/>
              <a:gdLst/>
              <a:ahLst/>
              <a:cxnLst/>
              <a:rect l="l" t="t" r="r" b="b"/>
              <a:pathLst>
                <a:path w="807720" h="6985">
                  <a:moveTo>
                    <a:pt x="-9524" y="3238"/>
                  </a:moveTo>
                  <a:lnTo>
                    <a:pt x="817244" y="3238"/>
                  </a:lnTo>
                </a:path>
              </a:pathLst>
            </a:custGeom>
            <a:ln w="25526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07277" y="218694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2885185" y="2743326"/>
            <a:ext cx="233933" cy="2372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175635" y="2840863"/>
            <a:ext cx="208406" cy="1483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43351" y="2756153"/>
            <a:ext cx="132080" cy="239395"/>
          </a:xfrm>
          <a:custGeom>
            <a:avLst/>
            <a:gdLst/>
            <a:ahLst/>
            <a:cxnLst/>
            <a:rect l="l" t="t" r="r" b="b"/>
            <a:pathLst>
              <a:path w="132079" h="239394">
                <a:moveTo>
                  <a:pt x="56134" y="119125"/>
                </a:moveTo>
                <a:lnTo>
                  <a:pt x="56134" y="119125"/>
                </a:lnTo>
                <a:lnTo>
                  <a:pt x="0" y="148589"/>
                </a:lnTo>
                <a:lnTo>
                  <a:pt x="0" y="169163"/>
                </a:lnTo>
                <a:lnTo>
                  <a:pt x="0" y="169163"/>
                </a:lnTo>
                <a:lnTo>
                  <a:pt x="5714" y="187832"/>
                </a:lnTo>
                <a:lnTo>
                  <a:pt x="15494" y="200787"/>
                </a:lnTo>
                <a:lnTo>
                  <a:pt x="26288" y="210565"/>
                </a:lnTo>
                <a:lnTo>
                  <a:pt x="39624" y="212725"/>
                </a:lnTo>
                <a:lnTo>
                  <a:pt x="52577" y="206247"/>
                </a:lnTo>
                <a:lnTo>
                  <a:pt x="65912" y="194309"/>
                </a:lnTo>
                <a:lnTo>
                  <a:pt x="75946" y="178181"/>
                </a:lnTo>
                <a:lnTo>
                  <a:pt x="83185" y="156209"/>
                </a:lnTo>
                <a:lnTo>
                  <a:pt x="86740" y="132461"/>
                </a:lnTo>
                <a:lnTo>
                  <a:pt x="87884" y="106552"/>
                </a:lnTo>
                <a:lnTo>
                  <a:pt x="78866" y="0"/>
                </a:lnTo>
                <a:lnTo>
                  <a:pt x="79883" y="15112"/>
                </a:lnTo>
                <a:lnTo>
                  <a:pt x="81025" y="35559"/>
                </a:lnTo>
                <a:lnTo>
                  <a:pt x="82041" y="62992"/>
                </a:lnTo>
                <a:lnTo>
                  <a:pt x="83185" y="92075"/>
                </a:lnTo>
                <a:lnTo>
                  <a:pt x="84582" y="122681"/>
                </a:lnTo>
                <a:lnTo>
                  <a:pt x="86740" y="151892"/>
                </a:lnTo>
                <a:lnTo>
                  <a:pt x="90043" y="180339"/>
                </a:lnTo>
                <a:lnTo>
                  <a:pt x="94361" y="204088"/>
                </a:lnTo>
                <a:lnTo>
                  <a:pt x="101853" y="222503"/>
                </a:lnTo>
                <a:lnTo>
                  <a:pt x="116204" y="235712"/>
                </a:lnTo>
                <a:lnTo>
                  <a:pt x="131699" y="2390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71189" y="2749676"/>
            <a:ext cx="80010" cy="247015"/>
          </a:xfrm>
          <a:custGeom>
            <a:avLst/>
            <a:gdLst/>
            <a:ahLst/>
            <a:cxnLst/>
            <a:rect l="l" t="t" r="r" b="b"/>
            <a:pathLst>
              <a:path w="80010" h="247014">
                <a:moveTo>
                  <a:pt x="14477" y="0"/>
                </a:moveTo>
                <a:lnTo>
                  <a:pt x="14477" y="0"/>
                </a:lnTo>
                <a:lnTo>
                  <a:pt x="16637" y="12954"/>
                </a:lnTo>
                <a:lnTo>
                  <a:pt x="0" y="210566"/>
                </a:lnTo>
                <a:lnTo>
                  <a:pt x="0" y="197612"/>
                </a:lnTo>
                <a:lnTo>
                  <a:pt x="0" y="197612"/>
                </a:lnTo>
                <a:lnTo>
                  <a:pt x="1143" y="175641"/>
                </a:lnTo>
                <a:lnTo>
                  <a:pt x="4318" y="154051"/>
                </a:lnTo>
                <a:lnTo>
                  <a:pt x="11937" y="134620"/>
                </a:lnTo>
                <a:lnTo>
                  <a:pt x="24130" y="122682"/>
                </a:lnTo>
                <a:lnTo>
                  <a:pt x="37084" y="120523"/>
                </a:lnTo>
                <a:lnTo>
                  <a:pt x="50419" y="127762"/>
                </a:lnTo>
                <a:lnTo>
                  <a:pt x="62611" y="139954"/>
                </a:lnTo>
                <a:lnTo>
                  <a:pt x="73406" y="155067"/>
                </a:lnTo>
                <a:lnTo>
                  <a:pt x="78866" y="173863"/>
                </a:lnTo>
                <a:lnTo>
                  <a:pt x="79883" y="195453"/>
                </a:lnTo>
                <a:lnTo>
                  <a:pt x="77724" y="213741"/>
                </a:lnTo>
                <a:lnTo>
                  <a:pt x="72389" y="228981"/>
                </a:lnTo>
                <a:lnTo>
                  <a:pt x="46100" y="246507"/>
                </a:lnTo>
                <a:lnTo>
                  <a:pt x="27432" y="246507"/>
                </a:lnTo>
                <a:lnTo>
                  <a:pt x="10795" y="239014"/>
                </a:lnTo>
                <a:lnTo>
                  <a:pt x="2159" y="2213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3822572" y="2748788"/>
            <a:ext cx="289560" cy="252729"/>
            <a:chOff x="3822572" y="2748788"/>
            <a:chExt cx="289560" cy="252729"/>
          </a:xfrm>
        </p:grpSpPr>
        <p:sp>
          <p:nvSpPr>
            <p:cNvPr id="24" name="object 24"/>
            <p:cNvSpPr/>
            <p:nvPr/>
          </p:nvSpPr>
          <p:spPr>
            <a:xfrm>
              <a:off x="3822572" y="2887726"/>
              <a:ext cx="112013" cy="11366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967352" y="2748788"/>
              <a:ext cx="144652" cy="2504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4158869" y="2896361"/>
            <a:ext cx="160655" cy="347345"/>
            <a:chOff x="4158869" y="2896361"/>
            <a:chExt cx="160655" cy="347345"/>
          </a:xfrm>
        </p:grpSpPr>
        <p:sp>
          <p:nvSpPr>
            <p:cNvPr id="27" name="object 27"/>
            <p:cNvSpPr/>
            <p:nvPr/>
          </p:nvSpPr>
          <p:spPr>
            <a:xfrm>
              <a:off x="4166362" y="2896361"/>
              <a:ext cx="84582" cy="1320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168394" y="2941827"/>
              <a:ext cx="141605" cy="292735"/>
            </a:xfrm>
            <a:custGeom>
              <a:avLst/>
              <a:gdLst/>
              <a:ahLst/>
              <a:cxnLst/>
              <a:rect l="l" t="t" r="r" b="b"/>
              <a:pathLst>
                <a:path w="141604" h="292735">
                  <a:moveTo>
                    <a:pt x="141096" y="0"/>
                  </a:moveTo>
                  <a:lnTo>
                    <a:pt x="130301" y="15112"/>
                  </a:lnTo>
                  <a:lnTo>
                    <a:pt x="120268" y="34925"/>
                  </a:lnTo>
                  <a:lnTo>
                    <a:pt x="108330" y="58673"/>
                  </a:lnTo>
                  <a:lnTo>
                    <a:pt x="97154" y="79247"/>
                  </a:lnTo>
                  <a:lnTo>
                    <a:pt x="87502" y="97662"/>
                  </a:lnTo>
                  <a:lnTo>
                    <a:pt x="78866" y="115950"/>
                  </a:lnTo>
                  <a:lnTo>
                    <a:pt x="68706" y="133222"/>
                  </a:lnTo>
                  <a:lnTo>
                    <a:pt x="60070" y="152019"/>
                  </a:lnTo>
                  <a:lnTo>
                    <a:pt x="52196" y="170306"/>
                  </a:lnTo>
                  <a:lnTo>
                    <a:pt x="45719" y="190119"/>
                  </a:lnTo>
                  <a:lnTo>
                    <a:pt x="35940" y="213868"/>
                  </a:lnTo>
                  <a:lnTo>
                    <a:pt x="27304" y="236600"/>
                  </a:lnTo>
                  <a:lnTo>
                    <a:pt x="17271" y="256412"/>
                  </a:lnTo>
                  <a:lnTo>
                    <a:pt x="8635" y="275844"/>
                  </a:lnTo>
                  <a:lnTo>
                    <a:pt x="0" y="29235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147439" y="3305428"/>
            <a:ext cx="31115" cy="22225"/>
          </a:xfrm>
          <a:custGeom>
            <a:avLst/>
            <a:gdLst/>
            <a:ahLst/>
            <a:cxnLst/>
            <a:rect l="l" t="t" r="r" b="b"/>
            <a:pathLst>
              <a:path w="31114" h="22225">
                <a:moveTo>
                  <a:pt x="30607" y="21971"/>
                </a:moveTo>
                <a:lnTo>
                  <a:pt x="13335" y="13335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58283" y="1721866"/>
            <a:ext cx="802005" cy="31750"/>
          </a:xfrm>
          <a:custGeom>
            <a:avLst/>
            <a:gdLst/>
            <a:ahLst/>
            <a:cxnLst/>
            <a:rect l="l" t="t" r="r" b="b"/>
            <a:pathLst>
              <a:path w="802004" h="31750">
                <a:moveTo>
                  <a:pt x="0" y="31623"/>
                </a:moveTo>
                <a:lnTo>
                  <a:pt x="0" y="31623"/>
                </a:lnTo>
                <a:lnTo>
                  <a:pt x="2539" y="23368"/>
                </a:lnTo>
                <a:lnTo>
                  <a:pt x="3555" y="14350"/>
                </a:lnTo>
                <a:lnTo>
                  <a:pt x="14350" y="14350"/>
                </a:lnTo>
                <a:lnTo>
                  <a:pt x="34925" y="16510"/>
                </a:lnTo>
                <a:lnTo>
                  <a:pt x="61213" y="18669"/>
                </a:lnTo>
                <a:lnTo>
                  <a:pt x="88900" y="20828"/>
                </a:lnTo>
                <a:lnTo>
                  <a:pt x="111632" y="21971"/>
                </a:lnTo>
                <a:lnTo>
                  <a:pt x="131444" y="23368"/>
                </a:lnTo>
                <a:lnTo>
                  <a:pt x="150113" y="23368"/>
                </a:lnTo>
                <a:lnTo>
                  <a:pt x="172084" y="21971"/>
                </a:lnTo>
                <a:lnTo>
                  <a:pt x="194817" y="21971"/>
                </a:lnTo>
                <a:lnTo>
                  <a:pt x="217042" y="20828"/>
                </a:lnTo>
                <a:lnTo>
                  <a:pt x="241934" y="20828"/>
                </a:lnTo>
                <a:lnTo>
                  <a:pt x="269239" y="19812"/>
                </a:lnTo>
                <a:lnTo>
                  <a:pt x="296671" y="18669"/>
                </a:lnTo>
                <a:lnTo>
                  <a:pt x="327659" y="17653"/>
                </a:lnTo>
                <a:lnTo>
                  <a:pt x="358266" y="15494"/>
                </a:lnTo>
                <a:lnTo>
                  <a:pt x="386588" y="14350"/>
                </a:lnTo>
                <a:lnTo>
                  <a:pt x="417194" y="15494"/>
                </a:lnTo>
                <a:lnTo>
                  <a:pt x="447801" y="14350"/>
                </a:lnTo>
                <a:lnTo>
                  <a:pt x="475233" y="13335"/>
                </a:lnTo>
                <a:lnTo>
                  <a:pt x="503681" y="12192"/>
                </a:lnTo>
                <a:lnTo>
                  <a:pt x="534288" y="11175"/>
                </a:lnTo>
                <a:lnTo>
                  <a:pt x="562737" y="11175"/>
                </a:lnTo>
                <a:lnTo>
                  <a:pt x="589026" y="11175"/>
                </a:lnTo>
                <a:lnTo>
                  <a:pt x="614552" y="11175"/>
                </a:lnTo>
                <a:lnTo>
                  <a:pt x="636142" y="11175"/>
                </a:lnTo>
                <a:lnTo>
                  <a:pt x="636142" y="11175"/>
                </a:lnTo>
                <a:lnTo>
                  <a:pt x="659129" y="10033"/>
                </a:lnTo>
                <a:lnTo>
                  <a:pt x="683259" y="10033"/>
                </a:lnTo>
                <a:lnTo>
                  <a:pt x="707389" y="9017"/>
                </a:lnTo>
                <a:lnTo>
                  <a:pt x="730503" y="7874"/>
                </a:lnTo>
                <a:lnTo>
                  <a:pt x="750951" y="6858"/>
                </a:lnTo>
                <a:lnTo>
                  <a:pt x="766444" y="6858"/>
                </a:lnTo>
                <a:lnTo>
                  <a:pt x="777239" y="5715"/>
                </a:lnTo>
                <a:lnTo>
                  <a:pt x="787272" y="4699"/>
                </a:lnTo>
                <a:lnTo>
                  <a:pt x="80175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68211" y="1710308"/>
            <a:ext cx="777240" cy="16510"/>
          </a:xfrm>
          <a:custGeom>
            <a:avLst/>
            <a:gdLst/>
            <a:ahLst/>
            <a:cxnLst/>
            <a:rect l="l" t="t" r="r" b="b"/>
            <a:pathLst>
              <a:path w="777240" h="16510">
                <a:moveTo>
                  <a:pt x="23749" y="5461"/>
                </a:moveTo>
                <a:lnTo>
                  <a:pt x="11937" y="7619"/>
                </a:lnTo>
                <a:lnTo>
                  <a:pt x="0" y="7619"/>
                </a:lnTo>
                <a:lnTo>
                  <a:pt x="15112" y="10794"/>
                </a:lnTo>
                <a:lnTo>
                  <a:pt x="41401" y="8636"/>
                </a:lnTo>
                <a:lnTo>
                  <a:pt x="73533" y="7619"/>
                </a:lnTo>
                <a:lnTo>
                  <a:pt x="109474" y="5461"/>
                </a:lnTo>
                <a:lnTo>
                  <a:pt x="140080" y="3937"/>
                </a:lnTo>
                <a:lnTo>
                  <a:pt x="172847" y="2920"/>
                </a:lnTo>
                <a:lnTo>
                  <a:pt x="207772" y="2920"/>
                </a:lnTo>
                <a:lnTo>
                  <a:pt x="239776" y="3937"/>
                </a:lnTo>
                <a:lnTo>
                  <a:pt x="275843" y="3937"/>
                </a:lnTo>
                <a:lnTo>
                  <a:pt x="314324" y="5461"/>
                </a:lnTo>
                <a:lnTo>
                  <a:pt x="348107" y="6476"/>
                </a:lnTo>
                <a:lnTo>
                  <a:pt x="376555" y="7619"/>
                </a:lnTo>
                <a:lnTo>
                  <a:pt x="403987" y="8636"/>
                </a:lnTo>
                <a:lnTo>
                  <a:pt x="431291" y="8636"/>
                </a:lnTo>
                <a:lnTo>
                  <a:pt x="458723" y="8636"/>
                </a:lnTo>
                <a:lnTo>
                  <a:pt x="492506" y="10794"/>
                </a:lnTo>
                <a:lnTo>
                  <a:pt x="527812" y="11556"/>
                </a:lnTo>
                <a:lnTo>
                  <a:pt x="558418" y="12573"/>
                </a:lnTo>
                <a:lnTo>
                  <a:pt x="585723" y="14097"/>
                </a:lnTo>
                <a:lnTo>
                  <a:pt x="608457" y="14097"/>
                </a:lnTo>
                <a:lnTo>
                  <a:pt x="630809" y="15112"/>
                </a:lnTo>
                <a:lnTo>
                  <a:pt x="649096" y="16255"/>
                </a:lnTo>
                <a:lnTo>
                  <a:pt x="672211" y="16255"/>
                </a:lnTo>
                <a:lnTo>
                  <a:pt x="697357" y="16255"/>
                </a:lnTo>
                <a:lnTo>
                  <a:pt x="723645" y="16255"/>
                </a:lnTo>
                <a:lnTo>
                  <a:pt x="745616" y="15112"/>
                </a:lnTo>
                <a:lnTo>
                  <a:pt x="763905" y="14097"/>
                </a:lnTo>
                <a:lnTo>
                  <a:pt x="774064" y="8636"/>
                </a:lnTo>
                <a:lnTo>
                  <a:pt x="777239" y="0"/>
                </a:lnTo>
              </a:path>
              <a:path w="777240" h="16510">
                <a:moveTo>
                  <a:pt x="752093" y="3937"/>
                </a:moveTo>
                <a:lnTo>
                  <a:pt x="743458" y="1257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08396" y="1917700"/>
            <a:ext cx="1715770" cy="68580"/>
          </a:xfrm>
          <a:custGeom>
            <a:avLst/>
            <a:gdLst/>
            <a:ahLst/>
            <a:cxnLst/>
            <a:rect l="l" t="t" r="r" b="b"/>
            <a:pathLst>
              <a:path w="1715770" h="68580">
                <a:moveTo>
                  <a:pt x="14097" y="10794"/>
                </a:moveTo>
                <a:lnTo>
                  <a:pt x="14097" y="10794"/>
                </a:lnTo>
                <a:lnTo>
                  <a:pt x="0" y="4318"/>
                </a:lnTo>
                <a:lnTo>
                  <a:pt x="0" y="4318"/>
                </a:lnTo>
                <a:lnTo>
                  <a:pt x="10160" y="26924"/>
                </a:lnTo>
                <a:lnTo>
                  <a:pt x="23113" y="40259"/>
                </a:lnTo>
                <a:lnTo>
                  <a:pt x="39242" y="50037"/>
                </a:lnTo>
                <a:lnTo>
                  <a:pt x="58038" y="54356"/>
                </a:lnTo>
                <a:lnTo>
                  <a:pt x="78866" y="53212"/>
                </a:lnTo>
                <a:lnTo>
                  <a:pt x="101853" y="48894"/>
                </a:lnTo>
                <a:lnTo>
                  <a:pt x="125602" y="45338"/>
                </a:lnTo>
                <a:lnTo>
                  <a:pt x="149098" y="45338"/>
                </a:lnTo>
                <a:lnTo>
                  <a:pt x="170687" y="47498"/>
                </a:lnTo>
                <a:lnTo>
                  <a:pt x="190500" y="52197"/>
                </a:lnTo>
                <a:lnTo>
                  <a:pt x="209168" y="56515"/>
                </a:lnTo>
                <a:lnTo>
                  <a:pt x="227583" y="61849"/>
                </a:lnTo>
                <a:lnTo>
                  <a:pt x="247395" y="66167"/>
                </a:lnTo>
                <a:lnTo>
                  <a:pt x="268224" y="68325"/>
                </a:lnTo>
                <a:lnTo>
                  <a:pt x="289051" y="68325"/>
                </a:lnTo>
                <a:lnTo>
                  <a:pt x="307848" y="66167"/>
                </a:lnTo>
                <a:lnTo>
                  <a:pt x="329438" y="62992"/>
                </a:lnTo>
                <a:lnTo>
                  <a:pt x="350265" y="59690"/>
                </a:lnTo>
                <a:lnTo>
                  <a:pt x="373379" y="56515"/>
                </a:lnTo>
                <a:lnTo>
                  <a:pt x="398525" y="55372"/>
                </a:lnTo>
                <a:lnTo>
                  <a:pt x="421513" y="55372"/>
                </a:lnTo>
                <a:lnTo>
                  <a:pt x="421513" y="55372"/>
                </a:lnTo>
                <a:lnTo>
                  <a:pt x="442087" y="57531"/>
                </a:lnTo>
                <a:lnTo>
                  <a:pt x="464438" y="60832"/>
                </a:lnTo>
                <a:lnTo>
                  <a:pt x="486028" y="62992"/>
                </a:lnTo>
                <a:lnTo>
                  <a:pt x="512317" y="62992"/>
                </a:lnTo>
                <a:lnTo>
                  <a:pt x="538606" y="59690"/>
                </a:lnTo>
                <a:lnTo>
                  <a:pt x="562737" y="56515"/>
                </a:lnTo>
                <a:lnTo>
                  <a:pt x="586866" y="53212"/>
                </a:lnTo>
                <a:lnTo>
                  <a:pt x="608838" y="50037"/>
                </a:lnTo>
                <a:lnTo>
                  <a:pt x="626110" y="45338"/>
                </a:lnTo>
                <a:lnTo>
                  <a:pt x="642619" y="42418"/>
                </a:lnTo>
                <a:lnTo>
                  <a:pt x="662431" y="42418"/>
                </a:lnTo>
                <a:lnTo>
                  <a:pt x="662431" y="42418"/>
                </a:lnTo>
                <a:lnTo>
                  <a:pt x="681863" y="44576"/>
                </a:lnTo>
                <a:lnTo>
                  <a:pt x="703833" y="47498"/>
                </a:lnTo>
                <a:lnTo>
                  <a:pt x="723645" y="51054"/>
                </a:lnTo>
                <a:lnTo>
                  <a:pt x="742314" y="54356"/>
                </a:lnTo>
                <a:lnTo>
                  <a:pt x="759587" y="57531"/>
                </a:lnTo>
                <a:lnTo>
                  <a:pt x="778382" y="59690"/>
                </a:lnTo>
                <a:lnTo>
                  <a:pt x="799211" y="60832"/>
                </a:lnTo>
                <a:lnTo>
                  <a:pt x="820038" y="59690"/>
                </a:lnTo>
                <a:lnTo>
                  <a:pt x="841755" y="58674"/>
                </a:lnTo>
                <a:lnTo>
                  <a:pt x="866139" y="56515"/>
                </a:lnTo>
                <a:lnTo>
                  <a:pt x="893572" y="54356"/>
                </a:lnTo>
                <a:lnTo>
                  <a:pt x="920876" y="51054"/>
                </a:lnTo>
                <a:lnTo>
                  <a:pt x="944626" y="48894"/>
                </a:lnTo>
                <a:lnTo>
                  <a:pt x="966597" y="48894"/>
                </a:lnTo>
                <a:lnTo>
                  <a:pt x="989711" y="51054"/>
                </a:lnTo>
                <a:lnTo>
                  <a:pt x="1011554" y="54356"/>
                </a:lnTo>
                <a:lnTo>
                  <a:pt x="1033526" y="56515"/>
                </a:lnTo>
                <a:lnTo>
                  <a:pt x="1056258" y="57531"/>
                </a:lnTo>
                <a:lnTo>
                  <a:pt x="1079627" y="57531"/>
                </a:lnTo>
                <a:lnTo>
                  <a:pt x="1103376" y="56515"/>
                </a:lnTo>
                <a:lnTo>
                  <a:pt x="1129664" y="53212"/>
                </a:lnTo>
                <a:lnTo>
                  <a:pt x="1157097" y="47498"/>
                </a:lnTo>
                <a:lnTo>
                  <a:pt x="1185544" y="42418"/>
                </a:lnTo>
                <a:lnTo>
                  <a:pt x="1210690" y="37718"/>
                </a:lnTo>
                <a:lnTo>
                  <a:pt x="1235202" y="35560"/>
                </a:lnTo>
                <a:lnTo>
                  <a:pt x="1256791" y="34925"/>
                </a:lnTo>
                <a:lnTo>
                  <a:pt x="1278763" y="34925"/>
                </a:lnTo>
                <a:lnTo>
                  <a:pt x="1299591" y="34925"/>
                </a:lnTo>
                <a:lnTo>
                  <a:pt x="1320546" y="35560"/>
                </a:lnTo>
                <a:lnTo>
                  <a:pt x="1361948" y="35560"/>
                </a:lnTo>
                <a:lnTo>
                  <a:pt x="1382776" y="34925"/>
                </a:lnTo>
                <a:lnTo>
                  <a:pt x="1406905" y="33781"/>
                </a:lnTo>
                <a:lnTo>
                  <a:pt x="1433195" y="32385"/>
                </a:lnTo>
                <a:lnTo>
                  <a:pt x="1461643" y="30606"/>
                </a:lnTo>
                <a:lnTo>
                  <a:pt x="1488948" y="28067"/>
                </a:lnTo>
                <a:lnTo>
                  <a:pt x="1514221" y="26924"/>
                </a:lnTo>
                <a:lnTo>
                  <a:pt x="1538985" y="26924"/>
                </a:lnTo>
                <a:lnTo>
                  <a:pt x="1562353" y="26924"/>
                </a:lnTo>
                <a:lnTo>
                  <a:pt x="1584071" y="26924"/>
                </a:lnTo>
                <a:lnTo>
                  <a:pt x="1603755" y="26924"/>
                </a:lnTo>
                <a:lnTo>
                  <a:pt x="1622552" y="25907"/>
                </a:lnTo>
                <a:lnTo>
                  <a:pt x="1642363" y="23749"/>
                </a:lnTo>
                <a:lnTo>
                  <a:pt x="1660652" y="19431"/>
                </a:lnTo>
                <a:lnTo>
                  <a:pt x="1677288" y="15493"/>
                </a:lnTo>
                <a:lnTo>
                  <a:pt x="1690624" y="10794"/>
                </a:lnTo>
                <a:lnTo>
                  <a:pt x="1698117" y="8636"/>
                </a:lnTo>
              </a:path>
              <a:path w="1715770" h="68580">
                <a:moveTo>
                  <a:pt x="1715388" y="0"/>
                </a:moveTo>
                <a:lnTo>
                  <a:pt x="1710054" y="4318"/>
                </a:lnTo>
                <a:lnTo>
                  <a:pt x="1696720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581910" y="2407666"/>
            <a:ext cx="1796414" cy="82550"/>
          </a:xfrm>
          <a:custGeom>
            <a:avLst/>
            <a:gdLst/>
            <a:ahLst/>
            <a:cxnLst/>
            <a:rect l="l" t="t" r="r" b="b"/>
            <a:pathLst>
              <a:path w="1796414" h="82550">
                <a:moveTo>
                  <a:pt x="0" y="0"/>
                </a:moveTo>
                <a:lnTo>
                  <a:pt x="0" y="0"/>
                </a:lnTo>
                <a:lnTo>
                  <a:pt x="15112" y="3175"/>
                </a:lnTo>
                <a:lnTo>
                  <a:pt x="30606" y="9651"/>
                </a:lnTo>
                <a:lnTo>
                  <a:pt x="47116" y="18287"/>
                </a:lnTo>
                <a:lnTo>
                  <a:pt x="65785" y="31622"/>
                </a:lnTo>
                <a:lnTo>
                  <a:pt x="85216" y="44195"/>
                </a:lnTo>
                <a:lnTo>
                  <a:pt x="104012" y="54990"/>
                </a:lnTo>
                <a:lnTo>
                  <a:pt x="122681" y="63753"/>
                </a:lnTo>
                <a:lnTo>
                  <a:pt x="141096" y="70484"/>
                </a:lnTo>
                <a:lnTo>
                  <a:pt x="160908" y="73406"/>
                </a:lnTo>
                <a:lnTo>
                  <a:pt x="182879" y="73406"/>
                </a:lnTo>
                <a:lnTo>
                  <a:pt x="202564" y="69468"/>
                </a:lnTo>
                <a:lnTo>
                  <a:pt x="219963" y="63753"/>
                </a:lnTo>
                <a:lnTo>
                  <a:pt x="235331" y="58674"/>
                </a:lnTo>
                <a:lnTo>
                  <a:pt x="248284" y="52831"/>
                </a:lnTo>
                <a:lnTo>
                  <a:pt x="261619" y="46355"/>
                </a:lnTo>
                <a:lnTo>
                  <a:pt x="274573" y="41401"/>
                </a:lnTo>
                <a:lnTo>
                  <a:pt x="291210" y="35559"/>
                </a:lnTo>
                <a:lnTo>
                  <a:pt x="314197" y="31622"/>
                </a:lnTo>
                <a:lnTo>
                  <a:pt x="339470" y="31622"/>
                </a:lnTo>
                <a:lnTo>
                  <a:pt x="365759" y="33781"/>
                </a:lnTo>
                <a:lnTo>
                  <a:pt x="389763" y="37718"/>
                </a:lnTo>
                <a:lnTo>
                  <a:pt x="410717" y="45338"/>
                </a:lnTo>
                <a:lnTo>
                  <a:pt x="427989" y="52831"/>
                </a:lnTo>
                <a:lnTo>
                  <a:pt x="443102" y="60832"/>
                </a:lnTo>
                <a:lnTo>
                  <a:pt x="459613" y="68325"/>
                </a:lnTo>
                <a:lnTo>
                  <a:pt x="478408" y="75945"/>
                </a:lnTo>
                <a:lnTo>
                  <a:pt x="501395" y="79882"/>
                </a:lnTo>
                <a:lnTo>
                  <a:pt x="525526" y="82041"/>
                </a:lnTo>
                <a:lnTo>
                  <a:pt x="548639" y="81025"/>
                </a:lnTo>
                <a:lnTo>
                  <a:pt x="567308" y="76962"/>
                </a:lnTo>
                <a:lnTo>
                  <a:pt x="585723" y="70484"/>
                </a:lnTo>
                <a:lnTo>
                  <a:pt x="605408" y="61468"/>
                </a:lnTo>
                <a:lnTo>
                  <a:pt x="622045" y="53975"/>
                </a:lnTo>
                <a:lnTo>
                  <a:pt x="642492" y="47497"/>
                </a:lnTo>
                <a:lnTo>
                  <a:pt x="664463" y="41401"/>
                </a:lnTo>
                <a:lnTo>
                  <a:pt x="687577" y="35559"/>
                </a:lnTo>
                <a:lnTo>
                  <a:pt x="707389" y="33781"/>
                </a:lnTo>
                <a:lnTo>
                  <a:pt x="725677" y="34543"/>
                </a:lnTo>
                <a:lnTo>
                  <a:pt x="746632" y="37718"/>
                </a:lnTo>
                <a:lnTo>
                  <a:pt x="766444" y="43560"/>
                </a:lnTo>
                <a:lnTo>
                  <a:pt x="784732" y="48894"/>
                </a:lnTo>
                <a:lnTo>
                  <a:pt x="801242" y="52831"/>
                </a:lnTo>
                <a:lnTo>
                  <a:pt x="817879" y="53975"/>
                </a:lnTo>
                <a:lnTo>
                  <a:pt x="832992" y="54990"/>
                </a:lnTo>
                <a:lnTo>
                  <a:pt x="849502" y="54990"/>
                </a:lnTo>
                <a:lnTo>
                  <a:pt x="866139" y="52831"/>
                </a:lnTo>
                <a:lnTo>
                  <a:pt x="884427" y="50037"/>
                </a:lnTo>
                <a:lnTo>
                  <a:pt x="904239" y="46355"/>
                </a:lnTo>
                <a:lnTo>
                  <a:pt x="925194" y="42418"/>
                </a:lnTo>
                <a:lnTo>
                  <a:pt x="943482" y="37718"/>
                </a:lnTo>
                <a:lnTo>
                  <a:pt x="962278" y="35559"/>
                </a:lnTo>
                <a:lnTo>
                  <a:pt x="962278" y="35559"/>
                </a:lnTo>
                <a:lnTo>
                  <a:pt x="981963" y="36702"/>
                </a:lnTo>
                <a:lnTo>
                  <a:pt x="1000760" y="41401"/>
                </a:lnTo>
                <a:lnTo>
                  <a:pt x="1020572" y="46355"/>
                </a:lnTo>
                <a:lnTo>
                  <a:pt x="1042162" y="52831"/>
                </a:lnTo>
                <a:lnTo>
                  <a:pt x="1068451" y="57531"/>
                </a:lnTo>
                <a:lnTo>
                  <a:pt x="1095120" y="59689"/>
                </a:lnTo>
                <a:lnTo>
                  <a:pt x="1117727" y="59689"/>
                </a:lnTo>
                <a:lnTo>
                  <a:pt x="1137539" y="59689"/>
                </a:lnTo>
                <a:lnTo>
                  <a:pt x="1151889" y="56133"/>
                </a:lnTo>
                <a:lnTo>
                  <a:pt x="1164843" y="52196"/>
                </a:lnTo>
                <a:lnTo>
                  <a:pt x="1179322" y="47497"/>
                </a:lnTo>
                <a:lnTo>
                  <a:pt x="1194435" y="43560"/>
                </a:lnTo>
                <a:lnTo>
                  <a:pt x="1211706" y="38862"/>
                </a:lnTo>
                <a:lnTo>
                  <a:pt x="1229360" y="35559"/>
                </a:lnTo>
                <a:lnTo>
                  <a:pt x="1249172" y="34543"/>
                </a:lnTo>
                <a:lnTo>
                  <a:pt x="1267840" y="34543"/>
                </a:lnTo>
                <a:lnTo>
                  <a:pt x="1288414" y="34543"/>
                </a:lnTo>
                <a:lnTo>
                  <a:pt x="1312544" y="36702"/>
                </a:lnTo>
                <a:lnTo>
                  <a:pt x="1333373" y="38862"/>
                </a:lnTo>
                <a:lnTo>
                  <a:pt x="1354201" y="42418"/>
                </a:lnTo>
                <a:lnTo>
                  <a:pt x="1372997" y="45338"/>
                </a:lnTo>
                <a:lnTo>
                  <a:pt x="1394967" y="46355"/>
                </a:lnTo>
                <a:lnTo>
                  <a:pt x="1421256" y="46355"/>
                </a:lnTo>
                <a:lnTo>
                  <a:pt x="1449704" y="45338"/>
                </a:lnTo>
                <a:lnTo>
                  <a:pt x="1475993" y="44195"/>
                </a:lnTo>
                <a:lnTo>
                  <a:pt x="1498600" y="42418"/>
                </a:lnTo>
                <a:lnTo>
                  <a:pt x="1520570" y="38862"/>
                </a:lnTo>
                <a:lnTo>
                  <a:pt x="1542541" y="36702"/>
                </a:lnTo>
                <a:lnTo>
                  <a:pt x="1564513" y="34543"/>
                </a:lnTo>
                <a:lnTo>
                  <a:pt x="1589659" y="33781"/>
                </a:lnTo>
                <a:lnTo>
                  <a:pt x="1619250" y="33781"/>
                </a:lnTo>
                <a:lnTo>
                  <a:pt x="1650873" y="33781"/>
                </a:lnTo>
                <a:lnTo>
                  <a:pt x="1680844" y="33781"/>
                </a:lnTo>
                <a:lnTo>
                  <a:pt x="1705610" y="33781"/>
                </a:lnTo>
                <a:lnTo>
                  <a:pt x="1727580" y="34543"/>
                </a:lnTo>
                <a:lnTo>
                  <a:pt x="1744090" y="36702"/>
                </a:lnTo>
                <a:lnTo>
                  <a:pt x="1758188" y="37718"/>
                </a:lnTo>
                <a:lnTo>
                  <a:pt x="1758188" y="37718"/>
                </a:lnTo>
                <a:lnTo>
                  <a:pt x="1771523" y="38862"/>
                </a:lnTo>
                <a:lnTo>
                  <a:pt x="1784477" y="41401"/>
                </a:lnTo>
                <a:lnTo>
                  <a:pt x="1796288" y="424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854325" cy="616585"/>
            <a:chOff x="1213103" y="774134"/>
            <a:chExt cx="2854325" cy="616585"/>
          </a:xfrm>
        </p:grpSpPr>
        <p:sp>
          <p:nvSpPr>
            <p:cNvPr id="3" name="object 3"/>
            <p:cNvSpPr/>
            <p:nvPr/>
          </p:nvSpPr>
          <p:spPr>
            <a:xfrm>
              <a:off x="1234432" y="774134"/>
              <a:ext cx="283236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6295" y="792479"/>
              <a:ext cx="208559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722245" cy="475615"/>
            </a:xfrm>
            <a:custGeom>
              <a:avLst/>
              <a:gdLst/>
              <a:ahLst/>
              <a:cxnLst/>
              <a:rect l="l" t="t" r="r" b="b"/>
              <a:pathLst>
                <a:path w="2722245" h="475615">
                  <a:moveTo>
                    <a:pt x="272186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42616" y="475488"/>
                  </a:lnTo>
                  <a:lnTo>
                    <a:pt x="2721864" y="396239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6029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722245" cy="475615"/>
            </a:xfrm>
            <a:custGeom>
              <a:avLst/>
              <a:gdLst/>
              <a:ahLst/>
              <a:cxnLst/>
              <a:rect l="l" t="t" r="r" b="b"/>
              <a:pathLst>
                <a:path w="2722245" h="475615">
                  <a:moveTo>
                    <a:pt x="2642616" y="475488"/>
                  </a:moveTo>
                  <a:lnTo>
                    <a:pt x="2658491" y="412114"/>
                  </a:lnTo>
                  <a:lnTo>
                    <a:pt x="2721864" y="396239"/>
                  </a:lnTo>
                  <a:lnTo>
                    <a:pt x="264261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721864" y="0"/>
                  </a:lnTo>
                  <a:lnTo>
                    <a:pt x="272186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40766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9905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Sensory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80" dirty="0">
                <a:latin typeface="Arial"/>
                <a:cs typeface="Arial"/>
              </a:rPr>
              <a:t>Eyes </a:t>
            </a:r>
            <a:r>
              <a:rPr sz="1500" b="1" spc="-40" dirty="0">
                <a:latin typeface="Arial"/>
                <a:cs typeface="Arial"/>
              </a:rPr>
              <a:t>have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movable</a:t>
            </a:r>
            <a:r>
              <a:rPr sz="1500" b="1" spc="-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eyelids</a:t>
            </a:r>
            <a:r>
              <a:rPr sz="1500" b="1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Ear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30" dirty="0">
                <a:latin typeface="Arial"/>
                <a:cs typeface="Arial"/>
              </a:rPr>
              <a:t>three </a:t>
            </a:r>
            <a:r>
              <a:rPr sz="1500" b="1" spc="-60" dirty="0">
                <a:latin typeface="Arial"/>
                <a:cs typeface="Arial"/>
              </a:rPr>
              <a:t>regions </a:t>
            </a:r>
            <a:r>
              <a:rPr sz="1500" b="1" spc="-140" dirty="0">
                <a:latin typeface="Arial"/>
                <a:cs typeface="Arial"/>
              </a:rPr>
              <a:t>: </a:t>
            </a:r>
            <a:r>
              <a:rPr sz="1500" b="1" spc="-40" dirty="0">
                <a:latin typeface="Arial"/>
                <a:cs typeface="Arial"/>
              </a:rPr>
              <a:t>i</a:t>
            </a:r>
            <a:r>
              <a:rPr sz="1500" b="1" u="heavy" spc="-4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nternal, </a:t>
            </a:r>
            <a:r>
              <a:rPr sz="1500" b="1" u="heavy" spc="-4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middle </a:t>
            </a:r>
            <a:r>
              <a:rPr sz="1500" b="1" u="heavy" spc="-3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and</a:t>
            </a:r>
            <a:r>
              <a:rPr sz="1500" b="1" u="heavy" spc="-16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40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externa</a:t>
            </a:r>
            <a:r>
              <a:rPr sz="1500" b="1" spc="-40" dirty="0">
                <a:latin typeface="Arial"/>
                <a:cs typeface="Arial"/>
              </a:rPr>
              <a:t>l.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External </a:t>
            </a:r>
            <a:r>
              <a:rPr sz="1500" b="1" spc="-35" dirty="0">
                <a:latin typeface="Arial"/>
                <a:cs typeface="Arial"/>
              </a:rPr>
              <a:t>ear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pinna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(auricle)</a:t>
            </a:r>
            <a:r>
              <a:rPr sz="1500" b="1" spc="-30" dirty="0">
                <a:latin typeface="Arial"/>
                <a:cs typeface="Arial"/>
              </a:rPr>
              <a:t> </a:t>
            </a:r>
            <a:r>
              <a:rPr sz="1500" b="1" u="heavy" spc="-85" dirty="0"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is</a:t>
            </a:r>
            <a:r>
              <a:rPr sz="1500" b="1" spc="-9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present.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Many </a:t>
            </a:r>
            <a:r>
              <a:rPr sz="1500" b="1" spc="-50" dirty="0">
                <a:latin typeface="Arial"/>
                <a:cs typeface="Arial"/>
              </a:rPr>
              <a:t>mammals </a:t>
            </a:r>
            <a:r>
              <a:rPr sz="1500" b="1" spc="-65" dirty="0">
                <a:latin typeface="Arial"/>
                <a:cs typeface="Arial"/>
              </a:rPr>
              <a:t>can </a:t>
            </a:r>
            <a:r>
              <a:rPr sz="1500" b="1" spc="-50" dirty="0">
                <a:latin typeface="Arial"/>
                <a:cs typeface="Arial"/>
              </a:rPr>
              <a:t>move </a:t>
            </a:r>
            <a:r>
              <a:rPr sz="1500" b="1" spc="-35" dirty="0">
                <a:latin typeface="Arial"/>
                <a:cs typeface="Arial"/>
              </a:rPr>
              <a:t>their </a:t>
            </a:r>
            <a:r>
              <a:rPr sz="1500" b="1" spc="-50" dirty="0">
                <a:latin typeface="Arial"/>
                <a:cs typeface="Arial"/>
              </a:rPr>
              <a:t>pinna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50" dirty="0">
                <a:latin typeface="Arial"/>
                <a:cs typeface="Arial"/>
              </a:rPr>
              <a:t>direction </a:t>
            </a:r>
            <a:r>
              <a:rPr sz="1500" b="1" spc="-25" dirty="0">
                <a:latin typeface="Arial"/>
                <a:cs typeface="Arial"/>
              </a:rPr>
              <a:t>of</a:t>
            </a:r>
            <a:r>
              <a:rPr sz="1500" b="1" spc="20" dirty="0">
                <a:latin typeface="Arial"/>
                <a:cs typeface="Arial"/>
              </a:rPr>
              <a:t> </a:t>
            </a:r>
            <a:r>
              <a:rPr sz="1500" b="1" spc="-65" dirty="0">
                <a:latin typeface="Arial"/>
                <a:cs typeface="Arial"/>
              </a:rPr>
              <a:t>sound.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297679" y="2542030"/>
            <a:ext cx="4764024" cy="25206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419857" y="1622932"/>
            <a:ext cx="1436370" cy="61594"/>
            <a:chOff x="2419857" y="1622932"/>
            <a:chExt cx="1436370" cy="61594"/>
          </a:xfrm>
        </p:grpSpPr>
        <p:sp>
          <p:nvSpPr>
            <p:cNvPr id="12" name="object 12"/>
            <p:cNvSpPr/>
            <p:nvPr/>
          </p:nvSpPr>
          <p:spPr>
            <a:xfrm>
              <a:off x="2429382" y="1646554"/>
              <a:ext cx="1378585" cy="28575"/>
            </a:xfrm>
            <a:custGeom>
              <a:avLst/>
              <a:gdLst/>
              <a:ahLst/>
              <a:cxnLst/>
              <a:rect l="l" t="t" r="r" b="b"/>
              <a:pathLst>
                <a:path w="1378585" h="28575">
                  <a:moveTo>
                    <a:pt x="0" y="28448"/>
                  </a:moveTo>
                  <a:lnTo>
                    <a:pt x="9017" y="21971"/>
                  </a:lnTo>
                  <a:lnTo>
                    <a:pt x="19812" y="21971"/>
                  </a:lnTo>
                  <a:lnTo>
                    <a:pt x="19812" y="21971"/>
                  </a:lnTo>
                  <a:lnTo>
                    <a:pt x="34162" y="22733"/>
                  </a:lnTo>
                  <a:lnTo>
                    <a:pt x="51435" y="22733"/>
                  </a:lnTo>
                  <a:lnTo>
                    <a:pt x="69087" y="23749"/>
                  </a:lnTo>
                  <a:lnTo>
                    <a:pt x="92202" y="22733"/>
                  </a:lnTo>
                  <a:lnTo>
                    <a:pt x="136144" y="22733"/>
                  </a:lnTo>
                  <a:lnTo>
                    <a:pt x="156591" y="22733"/>
                  </a:lnTo>
                  <a:lnTo>
                    <a:pt x="177546" y="22733"/>
                  </a:lnTo>
                  <a:lnTo>
                    <a:pt x="200533" y="22733"/>
                  </a:lnTo>
                  <a:lnTo>
                    <a:pt x="224281" y="22733"/>
                  </a:lnTo>
                  <a:lnTo>
                    <a:pt x="250952" y="22733"/>
                  </a:lnTo>
                  <a:lnTo>
                    <a:pt x="280416" y="23749"/>
                  </a:lnTo>
                  <a:lnTo>
                    <a:pt x="306705" y="23749"/>
                  </a:lnTo>
                  <a:lnTo>
                    <a:pt x="328294" y="22733"/>
                  </a:lnTo>
                  <a:lnTo>
                    <a:pt x="351790" y="23749"/>
                  </a:lnTo>
                  <a:lnTo>
                    <a:pt x="379094" y="22733"/>
                  </a:lnTo>
                  <a:lnTo>
                    <a:pt x="407543" y="22733"/>
                  </a:lnTo>
                  <a:lnTo>
                    <a:pt x="435991" y="21971"/>
                  </a:lnTo>
                  <a:lnTo>
                    <a:pt x="462280" y="21971"/>
                  </a:lnTo>
                  <a:lnTo>
                    <a:pt x="487425" y="19812"/>
                  </a:lnTo>
                  <a:lnTo>
                    <a:pt x="508381" y="19812"/>
                  </a:lnTo>
                  <a:lnTo>
                    <a:pt x="526669" y="18415"/>
                  </a:lnTo>
                  <a:lnTo>
                    <a:pt x="541782" y="18415"/>
                  </a:lnTo>
                  <a:lnTo>
                    <a:pt x="558419" y="18415"/>
                  </a:lnTo>
                  <a:lnTo>
                    <a:pt x="579247" y="17272"/>
                  </a:lnTo>
                  <a:lnTo>
                    <a:pt x="606552" y="18415"/>
                  </a:lnTo>
                  <a:lnTo>
                    <a:pt x="635000" y="17272"/>
                  </a:lnTo>
                  <a:lnTo>
                    <a:pt x="660273" y="18415"/>
                  </a:lnTo>
                  <a:lnTo>
                    <a:pt x="684403" y="19812"/>
                  </a:lnTo>
                  <a:lnTo>
                    <a:pt x="712851" y="19812"/>
                  </a:lnTo>
                  <a:lnTo>
                    <a:pt x="744474" y="19812"/>
                  </a:lnTo>
                  <a:lnTo>
                    <a:pt x="777621" y="19812"/>
                  </a:lnTo>
                  <a:lnTo>
                    <a:pt x="803910" y="18415"/>
                  </a:lnTo>
                  <a:lnTo>
                    <a:pt x="829818" y="17272"/>
                  </a:lnTo>
                  <a:lnTo>
                    <a:pt x="857122" y="15113"/>
                  </a:lnTo>
                  <a:lnTo>
                    <a:pt x="880237" y="12954"/>
                  </a:lnTo>
                  <a:lnTo>
                    <a:pt x="905764" y="12954"/>
                  </a:lnTo>
                  <a:lnTo>
                    <a:pt x="934212" y="15113"/>
                  </a:lnTo>
                  <a:lnTo>
                    <a:pt x="957961" y="16256"/>
                  </a:lnTo>
                  <a:lnTo>
                    <a:pt x="983233" y="17272"/>
                  </a:lnTo>
                  <a:lnTo>
                    <a:pt x="1010539" y="16256"/>
                  </a:lnTo>
                  <a:lnTo>
                    <a:pt x="1037208" y="16256"/>
                  </a:lnTo>
                  <a:lnTo>
                    <a:pt x="1058799" y="15113"/>
                  </a:lnTo>
                  <a:lnTo>
                    <a:pt x="1078611" y="15113"/>
                  </a:lnTo>
                  <a:lnTo>
                    <a:pt x="1099058" y="15113"/>
                  </a:lnTo>
                  <a:lnTo>
                    <a:pt x="1120394" y="15113"/>
                  </a:lnTo>
                  <a:lnTo>
                    <a:pt x="1144143" y="15113"/>
                  </a:lnTo>
                  <a:lnTo>
                    <a:pt x="1175004" y="14097"/>
                  </a:lnTo>
                  <a:lnTo>
                    <a:pt x="1203452" y="15113"/>
                  </a:lnTo>
                  <a:lnTo>
                    <a:pt x="1229359" y="15113"/>
                  </a:lnTo>
                  <a:lnTo>
                    <a:pt x="1254633" y="14097"/>
                  </a:lnTo>
                  <a:lnTo>
                    <a:pt x="1280921" y="15113"/>
                  </a:lnTo>
                  <a:lnTo>
                    <a:pt x="1303908" y="11938"/>
                  </a:lnTo>
                  <a:lnTo>
                    <a:pt x="1323720" y="10033"/>
                  </a:lnTo>
                  <a:lnTo>
                    <a:pt x="1341374" y="7620"/>
                  </a:lnTo>
                  <a:lnTo>
                    <a:pt x="1359789" y="5461"/>
                  </a:lnTo>
                  <a:lnTo>
                    <a:pt x="137845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56100" y="16324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4881753" y="20908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67001" y="2348229"/>
            <a:ext cx="3646804" cy="66675"/>
          </a:xfrm>
          <a:custGeom>
            <a:avLst/>
            <a:gdLst/>
            <a:ahLst/>
            <a:cxnLst/>
            <a:rect l="l" t="t" r="r" b="b"/>
            <a:pathLst>
              <a:path w="3646804" h="66675">
                <a:moveTo>
                  <a:pt x="0" y="4952"/>
                </a:moveTo>
                <a:lnTo>
                  <a:pt x="4953" y="0"/>
                </a:lnTo>
                <a:lnTo>
                  <a:pt x="4953" y="0"/>
                </a:lnTo>
                <a:lnTo>
                  <a:pt x="19431" y="4952"/>
                </a:lnTo>
                <a:lnTo>
                  <a:pt x="35941" y="12954"/>
                </a:lnTo>
                <a:lnTo>
                  <a:pt x="53212" y="23749"/>
                </a:lnTo>
                <a:lnTo>
                  <a:pt x="72009" y="33400"/>
                </a:lnTo>
                <a:lnTo>
                  <a:pt x="91693" y="44195"/>
                </a:lnTo>
                <a:lnTo>
                  <a:pt x="112649" y="52196"/>
                </a:lnTo>
                <a:lnTo>
                  <a:pt x="135255" y="58293"/>
                </a:lnTo>
                <a:lnTo>
                  <a:pt x="160528" y="64007"/>
                </a:lnTo>
                <a:lnTo>
                  <a:pt x="188975" y="66167"/>
                </a:lnTo>
                <a:lnTo>
                  <a:pt x="215265" y="66167"/>
                </a:lnTo>
                <a:lnTo>
                  <a:pt x="239775" y="65150"/>
                </a:lnTo>
                <a:lnTo>
                  <a:pt x="264541" y="62992"/>
                </a:lnTo>
                <a:lnTo>
                  <a:pt x="287655" y="59689"/>
                </a:lnTo>
                <a:lnTo>
                  <a:pt x="307340" y="57531"/>
                </a:lnTo>
                <a:lnTo>
                  <a:pt x="323976" y="53212"/>
                </a:lnTo>
                <a:lnTo>
                  <a:pt x="340106" y="49656"/>
                </a:lnTo>
                <a:lnTo>
                  <a:pt x="358901" y="45338"/>
                </a:lnTo>
                <a:lnTo>
                  <a:pt x="376174" y="39877"/>
                </a:lnTo>
                <a:lnTo>
                  <a:pt x="398525" y="34543"/>
                </a:lnTo>
                <a:lnTo>
                  <a:pt x="423291" y="30225"/>
                </a:lnTo>
                <a:lnTo>
                  <a:pt x="447421" y="26924"/>
                </a:lnTo>
                <a:lnTo>
                  <a:pt x="470535" y="22606"/>
                </a:lnTo>
                <a:lnTo>
                  <a:pt x="493522" y="20446"/>
                </a:lnTo>
                <a:lnTo>
                  <a:pt x="515112" y="20446"/>
                </a:lnTo>
                <a:lnTo>
                  <a:pt x="536321" y="20446"/>
                </a:lnTo>
                <a:lnTo>
                  <a:pt x="560069" y="21589"/>
                </a:lnTo>
                <a:lnTo>
                  <a:pt x="585724" y="22606"/>
                </a:lnTo>
                <a:lnTo>
                  <a:pt x="607313" y="24764"/>
                </a:lnTo>
                <a:lnTo>
                  <a:pt x="627126" y="28067"/>
                </a:lnTo>
                <a:lnTo>
                  <a:pt x="648969" y="31242"/>
                </a:lnTo>
                <a:lnTo>
                  <a:pt x="668782" y="36702"/>
                </a:lnTo>
                <a:lnTo>
                  <a:pt x="687197" y="39877"/>
                </a:lnTo>
                <a:lnTo>
                  <a:pt x="708025" y="44195"/>
                </a:lnTo>
                <a:lnTo>
                  <a:pt x="731138" y="48513"/>
                </a:lnTo>
                <a:lnTo>
                  <a:pt x="750951" y="52196"/>
                </a:lnTo>
                <a:lnTo>
                  <a:pt x="773557" y="53212"/>
                </a:lnTo>
                <a:lnTo>
                  <a:pt x="799211" y="54356"/>
                </a:lnTo>
                <a:lnTo>
                  <a:pt x="822960" y="54356"/>
                </a:lnTo>
                <a:lnTo>
                  <a:pt x="842772" y="54356"/>
                </a:lnTo>
                <a:lnTo>
                  <a:pt x="861441" y="54356"/>
                </a:lnTo>
                <a:lnTo>
                  <a:pt x="882269" y="52196"/>
                </a:lnTo>
                <a:lnTo>
                  <a:pt x="902843" y="49656"/>
                </a:lnTo>
                <a:lnTo>
                  <a:pt x="929132" y="45338"/>
                </a:lnTo>
                <a:lnTo>
                  <a:pt x="955801" y="41020"/>
                </a:lnTo>
                <a:lnTo>
                  <a:pt x="980567" y="37718"/>
                </a:lnTo>
                <a:lnTo>
                  <a:pt x="1003681" y="37718"/>
                </a:lnTo>
                <a:lnTo>
                  <a:pt x="1026668" y="36702"/>
                </a:lnTo>
                <a:lnTo>
                  <a:pt x="1048639" y="33400"/>
                </a:lnTo>
                <a:lnTo>
                  <a:pt x="1069467" y="31242"/>
                </a:lnTo>
                <a:lnTo>
                  <a:pt x="1086739" y="28067"/>
                </a:lnTo>
                <a:lnTo>
                  <a:pt x="1104391" y="25907"/>
                </a:lnTo>
                <a:lnTo>
                  <a:pt x="1126363" y="24764"/>
                </a:lnTo>
                <a:lnTo>
                  <a:pt x="1126363" y="24764"/>
                </a:lnTo>
                <a:lnTo>
                  <a:pt x="1154811" y="25907"/>
                </a:lnTo>
                <a:lnTo>
                  <a:pt x="1187577" y="28067"/>
                </a:lnTo>
                <a:lnTo>
                  <a:pt x="1219327" y="30225"/>
                </a:lnTo>
                <a:lnTo>
                  <a:pt x="1245615" y="31242"/>
                </a:lnTo>
                <a:lnTo>
                  <a:pt x="1269619" y="33400"/>
                </a:lnTo>
                <a:lnTo>
                  <a:pt x="1292733" y="36702"/>
                </a:lnTo>
                <a:lnTo>
                  <a:pt x="1312545" y="37718"/>
                </a:lnTo>
                <a:lnTo>
                  <a:pt x="1331976" y="37718"/>
                </a:lnTo>
                <a:lnTo>
                  <a:pt x="1352803" y="37718"/>
                </a:lnTo>
                <a:lnTo>
                  <a:pt x="1372615" y="39877"/>
                </a:lnTo>
                <a:lnTo>
                  <a:pt x="1393571" y="44195"/>
                </a:lnTo>
                <a:lnTo>
                  <a:pt x="1417574" y="46355"/>
                </a:lnTo>
                <a:lnTo>
                  <a:pt x="1441703" y="46355"/>
                </a:lnTo>
                <a:lnTo>
                  <a:pt x="1464818" y="46355"/>
                </a:lnTo>
                <a:lnTo>
                  <a:pt x="1486408" y="46355"/>
                </a:lnTo>
                <a:lnTo>
                  <a:pt x="1506220" y="44195"/>
                </a:lnTo>
                <a:lnTo>
                  <a:pt x="1526032" y="41020"/>
                </a:lnTo>
                <a:lnTo>
                  <a:pt x="1546478" y="38862"/>
                </a:lnTo>
                <a:lnTo>
                  <a:pt x="1565275" y="34543"/>
                </a:lnTo>
                <a:lnTo>
                  <a:pt x="1585087" y="31242"/>
                </a:lnTo>
                <a:lnTo>
                  <a:pt x="1605914" y="28067"/>
                </a:lnTo>
                <a:lnTo>
                  <a:pt x="1626743" y="24764"/>
                </a:lnTo>
                <a:lnTo>
                  <a:pt x="1645158" y="22606"/>
                </a:lnTo>
                <a:lnTo>
                  <a:pt x="1662811" y="21589"/>
                </a:lnTo>
                <a:lnTo>
                  <a:pt x="1682623" y="19431"/>
                </a:lnTo>
                <a:lnTo>
                  <a:pt x="1702053" y="18287"/>
                </a:lnTo>
                <a:lnTo>
                  <a:pt x="1719707" y="17271"/>
                </a:lnTo>
                <a:lnTo>
                  <a:pt x="1736216" y="15112"/>
                </a:lnTo>
                <a:lnTo>
                  <a:pt x="1752473" y="13969"/>
                </a:lnTo>
                <a:lnTo>
                  <a:pt x="1772285" y="13969"/>
                </a:lnTo>
                <a:lnTo>
                  <a:pt x="1794256" y="15112"/>
                </a:lnTo>
                <a:lnTo>
                  <a:pt x="1815846" y="15112"/>
                </a:lnTo>
                <a:lnTo>
                  <a:pt x="1841373" y="15112"/>
                </a:lnTo>
                <a:lnTo>
                  <a:pt x="1868677" y="16129"/>
                </a:lnTo>
                <a:lnTo>
                  <a:pt x="1897126" y="18287"/>
                </a:lnTo>
                <a:lnTo>
                  <a:pt x="1923414" y="19431"/>
                </a:lnTo>
                <a:lnTo>
                  <a:pt x="1945004" y="20446"/>
                </a:lnTo>
                <a:lnTo>
                  <a:pt x="1963801" y="23749"/>
                </a:lnTo>
                <a:lnTo>
                  <a:pt x="1979295" y="26924"/>
                </a:lnTo>
                <a:lnTo>
                  <a:pt x="1995804" y="26924"/>
                </a:lnTo>
                <a:lnTo>
                  <a:pt x="2013077" y="25907"/>
                </a:lnTo>
                <a:lnTo>
                  <a:pt x="2029333" y="25907"/>
                </a:lnTo>
                <a:lnTo>
                  <a:pt x="2048002" y="25907"/>
                </a:lnTo>
                <a:lnTo>
                  <a:pt x="2067814" y="22606"/>
                </a:lnTo>
                <a:lnTo>
                  <a:pt x="2088641" y="22606"/>
                </a:lnTo>
                <a:lnTo>
                  <a:pt x="2108454" y="22606"/>
                </a:lnTo>
                <a:lnTo>
                  <a:pt x="2127885" y="22606"/>
                </a:lnTo>
                <a:lnTo>
                  <a:pt x="2149856" y="21589"/>
                </a:lnTo>
                <a:lnTo>
                  <a:pt x="2170811" y="21589"/>
                </a:lnTo>
                <a:lnTo>
                  <a:pt x="2194814" y="20446"/>
                </a:lnTo>
                <a:lnTo>
                  <a:pt x="2223262" y="17271"/>
                </a:lnTo>
                <a:lnTo>
                  <a:pt x="2250694" y="15112"/>
                </a:lnTo>
                <a:lnTo>
                  <a:pt x="2271522" y="12954"/>
                </a:lnTo>
                <a:lnTo>
                  <a:pt x="2288794" y="11811"/>
                </a:lnTo>
                <a:lnTo>
                  <a:pt x="2304288" y="12954"/>
                </a:lnTo>
                <a:lnTo>
                  <a:pt x="2321941" y="10794"/>
                </a:lnTo>
                <a:lnTo>
                  <a:pt x="2344674" y="9651"/>
                </a:lnTo>
                <a:lnTo>
                  <a:pt x="2369058" y="9651"/>
                </a:lnTo>
                <a:lnTo>
                  <a:pt x="2391791" y="9651"/>
                </a:lnTo>
                <a:lnTo>
                  <a:pt x="2411603" y="11811"/>
                </a:lnTo>
                <a:lnTo>
                  <a:pt x="2431415" y="12954"/>
                </a:lnTo>
                <a:lnTo>
                  <a:pt x="2450084" y="13969"/>
                </a:lnTo>
                <a:lnTo>
                  <a:pt x="2470658" y="15112"/>
                </a:lnTo>
                <a:lnTo>
                  <a:pt x="2492629" y="15112"/>
                </a:lnTo>
                <a:lnTo>
                  <a:pt x="2514600" y="13969"/>
                </a:lnTo>
                <a:lnTo>
                  <a:pt x="2534412" y="13969"/>
                </a:lnTo>
                <a:lnTo>
                  <a:pt x="2553081" y="13969"/>
                </a:lnTo>
                <a:lnTo>
                  <a:pt x="2571496" y="12954"/>
                </a:lnTo>
                <a:lnTo>
                  <a:pt x="2590165" y="11811"/>
                </a:lnTo>
                <a:lnTo>
                  <a:pt x="2612771" y="11811"/>
                </a:lnTo>
                <a:lnTo>
                  <a:pt x="2636266" y="11811"/>
                </a:lnTo>
                <a:lnTo>
                  <a:pt x="2656713" y="10794"/>
                </a:lnTo>
                <a:lnTo>
                  <a:pt x="2676525" y="7493"/>
                </a:lnTo>
                <a:lnTo>
                  <a:pt x="2696337" y="3175"/>
                </a:lnTo>
                <a:lnTo>
                  <a:pt x="2718308" y="1016"/>
                </a:lnTo>
                <a:lnTo>
                  <a:pt x="2740279" y="1016"/>
                </a:lnTo>
                <a:lnTo>
                  <a:pt x="2763012" y="1016"/>
                </a:lnTo>
                <a:lnTo>
                  <a:pt x="2787015" y="1016"/>
                </a:lnTo>
                <a:lnTo>
                  <a:pt x="2812288" y="4318"/>
                </a:lnTo>
                <a:lnTo>
                  <a:pt x="2837434" y="7493"/>
                </a:lnTo>
                <a:lnTo>
                  <a:pt x="2858389" y="10794"/>
                </a:lnTo>
                <a:lnTo>
                  <a:pt x="2878201" y="12954"/>
                </a:lnTo>
                <a:lnTo>
                  <a:pt x="2898648" y="12954"/>
                </a:lnTo>
                <a:lnTo>
                  <a:pt x="2918460" y="13969"/>
                </a:lnTo>
                <a:lnTo>
                  <a:pt x="2938272" y="16129"/>
                </a:lnTo>
                <a:lnTo>
                  <a:pt x="2960243" y="16129"/>
                </a:lnTo>
                <a:lnTo>
                  <a:pt x="2983991" y="13969"/>
                </a:lnTo>
                <a:lnTo>
                  <a:pt x="3003804" y="11811"/>
                </a:lnTo>
                <a:lnTo>
                  <a:pt x="3019298" y="10794"/>
                </a:lnTo>
                <a:lnTo>
                  <a:pt x="3033649" y="11811"/>
                </a:lnTo>
                <a:lnTo>
                  <a:pt x="3048762" y="12954"/>
                </a:lnTo>
                <a:lnTo>
                  <a:pt x="3062097" y="11811"/>
                </a:lnTo>
                <a:lnTo>
                  <a:pt x="3072891" y="10794"/>
                </a:lnTo>
                <a:lnTo>
                  <a:pt x="3088004" y="9651"/>
                </a:lnTo>
                <a:lnTo>
                  <a:pt x="3106801" y="8636"/>
                </a:lnTo>
                <a:lnTo>
                  <a:pt x="3126613" y="8636"/>
                </a:lnTo>
                <a:lnTo>
                  <a:pt x="3147441" y="10794"/>
                </a:lnTo>
                <a:lnTo>
                  <a:pt x="3169031" y="12954"/>
                </a:lnTo>
                <a:lnTo>
                  <a:pt x="3188843" y="15112"/>
                </a:lnTo>
                <a:lnTo>
                  <a:pt x="3209671" y="18287"/>
                </a:lnTo>
                <a:lnTo>
                  <a:pt x="3232785" y="20446"/>
                </a:lnTo>
                <a:lnTo>
                  <a:pt x="3256915" y="21589"/>
                </a:lnTo>
                <a:lnTo>
                  <a:pt x="3283204" y="22606"/>
                </a:lnTo>
                <a:lnTo>
                  <a:pt x="3308350" y="23749"/>
                </a:lnTo>
                <a:lnTo>
                  <a:pt x="3330321" y="23749"/>
                </a:lnTo>
                <a:lnTo>
                  <a:pt x="3330321" y="23749"/>
                </a:lnTo>
                <a:lnTo>
                  <a:pt x="3353308" y="24764"/>
                </a:lnTo>
                <a:lnTo>
                  <a:pt x="3379597" y="24764"/>
                </a:lnTo>
                <a:lnTo>
                  <a:pt x="3405886" y="24764"/>
                </a:lnTo>
                <a:lnTo>
                  <a:pt x="3433318" y="24764"/>
                </a:lnTo>
                <a:lnTo>
                  <a:pt x="3461766" y="24764"/>
                </a:lnTo>
                <a:lnTo>
                  <a:pt x="3487674" y="24764"/>
                </a:lnTo>
                <a:lnTo>
                  <a:pt x="3509899" y="25907"/>
                </a:lnTo>
                <a:lnTo>
                  <a:pt x="3528314" y="25907"/>
                </a:lnTo>
                <a:lnTo>
                  <a:pt x="3546983" y="25907"/>
                </a:lnTo>
                <a:lnTo>
                  <a:pt x="3561079" y="25907"/>
                </a:lnTo>
                <a:lnTo>
                  <a:pt x="3572256" y="24764"/>
                </a:lnTo>
              </a:path>
              <a:path w="3646804" h="66675">
                <a:moveTo>
                  <a:pt x="3633470" y="29082"/>
                </a:moveTo>
                <a:lnTo>
                  <a:pt x="3633470" y="29082"/>
                </a:lnTo>
                <a:lnTo>
                  <a:pt x="3646804" y="3238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062090" y="22701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854325" cy="616585"/>
            <a:chOff x="1213103" y="774134"/>
            <a:chExt cx="2854325" cy="616585"/>
          </a:xfrm>
        </p:grpSpPr>
        <p:sp>
          <p:nvSpPr>
            <p:cNvPr id="3" name="object 3"/>
            <p:cNvSpPr/>
            <p:nvPr/>
          </p:nvSpPr>
          <p:spPr>
            <a:xfrm>
              <a:off x="1234432" y="774134"/>
              <a:ext cx="2832368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6295" y="792479"/>
              <a:ext cx="208559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722245" cy="475615"/>
            </a:xfrm>
            <a:custGeom>
              <a:avLst/>
              <a:gdLst/>
              <a:ahLst/>
              <a:cxnLst/>
              <a:rect l="l" t="t" r="r" b="b"/>
              <a:pathLst>
                <a:path w="2722245" h="475615">
                  <a:moveTo>
                    <a:pt x="272186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642616" y="475488"/>
                  </a:lnTo>
                  <a:lnTo>
                    <a:pt x="2721864" y="396239"/>
                  </a:lnTo>
                  <a:lnTo>
                    <a:pt x="272186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86029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722245" cy="475615"/>
            </a:xfrm>
            <a:custGeom>
              <a:avLst/>
              <a:gdLst/>
              <a:ahLst/>
              <a:cxnLst/>
              <a:rect l="l" t="t" r="r" b="b"/>
              <a:pathLst>
                <a:path w="2722245" h="475615">
                  <a:moveTo>
                    <a:pt x="2642616" y="475488"/>
                  </a:moveTo>
                  <a:lnTo>
                    <a:pt x="2658491" y="412114"/>
                  </a:lnTo>
                  <a:lnTo>
                    <a:pt x="2721864" y="396239"/>
                  </a:lnTo>
                  <a:lnTo>
                    <a:pt x="264261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721864" y="0"/>
                  </a:lnTo>
                  <a:lnTo>
                    <a:pt x="272186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41274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9905">
              <a:lnSpc>
                <a:spcPct val="100000"/>
              </a:lnSpc>
              <a:spcBef>
                <a:spcPts val="100"/>
              </a:spcBef>
            </a:pP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Sensory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Middle ear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70" dirty="0">
                <a:solidFill>
                  <a:srgbClr val="CC0000"/>
                </a:solidFill>
                <a:latin typeface="Arial"/>
                <a:cs typeface="Arial"/>
              </a:rPr>
              <a:t>3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bony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ear </a:t>
            </a:r>
            <a:r>
              <a:rPr sz="1500" b="1" spc="-70" dirty="0">
                <a:solidFill>
                  <a:srgbClr val="CC0000"/>
                </a:solidFill>
                <a:latin typeface="Arial"/>
                <a:cs typeface="Arial"/>
              </a:rPr>
              <a:t>ossicles </a:t>
            </a:r>
            <a:r>
              <a:rPr sz="1500" b="1" spc="-50" dirty="0">
                <a:latin typeface="Arial"/>
                <a:cs typeface="Arial"/>
              </a:rPr>
              <a:t>(malleus, </a:t>
            </a:r>
            <a:r>
              <a:rPr sz="1500" b="1" spc="-75" dirty="0">
                <a:latin typeface="Arial"/>
                <a:cs typeface="Arial"/>
              </a:rPr>
              <a:t>incus,</a:t>
            </a:r>
            <a:r>
              <a:rPr sz="1500" b="1" spc="-7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stapes).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Internal </a:t>
            </a:r>
            <a:r>
              <a:rPr sz="1500" b="1" spc="-35" dirty="0">
                <a:latin typeface="Arial"/>
                <a:cs typeface="Arial"/>
              </a:rPr>
              <a:t>ear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35" dirty="0">
                <a:latin typeface="Arial"/>
                <a:cs typeface="Arial"/>
              </a:rPr>
              <a:t>an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organ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Corti</a:t>
            </a:r>
            <a:r>
              <a:rPr sz="1500" b="1" spc="-3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862960" y="1667636"/>
            <a:ext cx="1588135" cy="28575"/>
          </a:xfrm>
          <a:custGeom>
            <a:avLst/>
            <a:gdLst/>
            <a:ahLst/>
            <a:cxnLst/>
            <a:rect l="l" t="t" r="r" b="b"/>
            <a:pathLst>
              <a:path w="1588135" h="28575">
                <a:moveTo>
                  <a:pt x="0" y="5714"/>
                </a:moveTo>
                <a:lnTo>
                  <a:pt x="9651" y="5714"/>
                </a:lnTo>
                <a:lnTo>
                  <a:pt x="22606" y="6858"/>
                </a:lnTo>
                <a:lnTo>
                  <a:pt x="41401" y="9016"/>
                </a:lnTo>
                <a:lnTo>
                  <a:pt x="61213" y="9778"/>
                </a:lnTo>
                <a:lnTo>
                  <a:pt x="83184" y="10795"/>
                </a:lnTo>
                <a:lnTo>
                  <a:pt x="105790" y="10795"/>
                </a:lnTo>
                <a:lnTo>
                  <a:pt x="130301" y="11937"/>
                </a:lnTo>
                <a:lnTo>
                  <a:pt x="151891" y="11937"/>
                </a:lnTo>
                <a:lnTo>
                  <a:pt x="173862" y="11937"/>
                </a:lnTo>
                <a:lnTo>
                  <a:pt x="196850" y="11937"/>
                </a:lnTo>
                <a:lnTo>
                  <a:pt x="219963" y="11937"/>
                </a:lnTo>
                <a:lnTo>
                  <a:pt x="239775" y="11937"/>
                </a:lnTo>
                <a:lnTo>
                  <a:pt x="261365" y="10795"/>
                </a:lnTo>
                <a:lnTo>
                  <a:pt x="285495" y="10795"/>
                </a:lnTo>
                <a:lnTo>
                  <a:pt x="308482" y="11937"/>
                </a:lnTo>
                <a:lnTo>
                  <a:pt x="332613" y="10795"/>
                </a:lnTo>
                <a:lnTo>
                  <a:pt x="354583" y="10795"/>
                </a:lnTo>
                <a:lnTo>
                  <a:pt x="377570" y="10795"/>
                </a:lnTo>
                <a:lnTo>
                  <a:pt x="402843" y="10795"/>
                </a:lnTo>
                <a:lnTo>
                  <a:pt x="427989" y="9778"/>
                </a:lnTo>
                <a:lnTo>
                  <a:pt x="447421" y="9016"/>
                </a:lnTo>
                <a:lnTo>
                  <a:pt x="465074" y="9016"/>
                </a:lnTo>
                <a:lnTo>
                  <a:pt x="479171" y="9778"/>
                </a:lnTo>
                <a:lnTo>
                  <a:pt x="494664" y="9778"/>
                </a:lnTo>
                <a:lnTo>
                  <a:pt x="512317" y="9778"/>
                </a:lnTo>
                <a:lnTo>
                  <a:pt x="530987" y="9016"/>
                </a:lnTo>
                <a:lnTo>
                  <a:pt x="552576" y="9016"/>
                </a:lnTo>
                <a:lnTo>
                  <a:pt x="572388" y="9016"/>
                </a:lnTo>
                <a:lnTo>
                  <a:pt x="595376" y="9778"/>
                </a:lnTo>
                <a:lnTo>
                  <a:pt x="619505" y="10795"/>
                </a:lnTo>
                <a:lnTo>
                  <a:pt x="641476" y="10795"/>
                </a:lnTo>
                <a:lnTo>
                  <a:pt x="708151" y="10795"/>
                </a:lnTo>
                <a:lnTo>
                  <a:pt x="775842" y="10795"/>
                </a:lnTo>
                <a:lnTo>
                  <a:pt x="801369" y="10795"/>
                </a:lnTo>
                <a:lnTo>
                  <a:pt x="825500" y="11937"/>
                </a:lnTo>
                <a:lnTo>
                  <a:pt x="848105" y="11937"/>
                </a:lnTo>
                <a:lnTo>
                  <a:pt x="872616" y="11937"/>
                </a:lnTo>
                <a:lnTo>
                  <a:pt x="898905" y="11937"/>
                </a:lnTo>
                <a:lnTo>
                  <a:pt x="921638" y="12953"/>
                </a:lnTo>
                <a:lnTo>
                  <a:pt x="947801" y="14350"/>
                </a:lnTo>
                <a:lnTo>
                  <a:pt x="975233" y="12953"/>
                </a:lnTo>
                <a:lnTo>
                  <a:pt x="998219" y="11937"/>
                </a:lnTo>
                <a:lnTo>
                  <a:pt x="1019175" y="11937"/>
                </a:lnTo>
                <a:lnTo>
                  <a:pt x="1038987" y="12953"/>
                </a:lnTo>
                <a:lnTo>
                  <a:pt x="1058799" y="12953"/>
                </a:lnTo>
                <a:lnTo>
                  <a:pt x="1079246" y="12953"/>
                </a:lnTo>
                <a:lnTo>
                  <a:pt x="1098041" y="12953"/>
                </a:lnTo>
                <a:lnTo>
                  <a:pt x="1117473" y="14350"/>
                </a:lnTo>
                <a:lnTo>
                  <a:pt x="1139443" y="15494"/>
                </a:lnTo>
                <a:lnTo>
                  <a:pt x="1162430" y="15494"/>
                </a:lnTo>
                <a:lnTo>
                  <a:pt x="1187958" y="16510"/>
                </a:lnTo>
                <a:lnTo>
                  <a:pt x="1216405" y="17652"/>
                </a:lnTo>
                <a:lnTo>
                  <a:pt x="1242694" y="17652"/>
                </a:lnTo>
                <a:lnTo>
                  <a:pt x="1266443" y="18414"/>
                </a:lnTo>
                <a:lnTo>
                  <a:pt x="1287399" y="19431"/>
                </a:lnTo>
                <a:lnTo>
                  <a:pt x="1307084" y="19431"/>
                </a:lnTo>
                <a:lnTo>
                  <a:pt x="1326896" y="20574"/>
                </a:lnTo>
                <a:lnTo>
                  <a:pt x="1351788" y="21971"/>
                </a:lnTo>
                <a:lnTo>
                  <a:pt x="1378077" y="22987"/>
                </a:lnTo>
                <a:lnTo>
                  <a:pt x="1402206" y="25146"/>
                </a:lnTo>
                <a:lnTo>
                  <a:pt x="1427352" y="27050"/>
                </a:lnTo>
                <a:lnTo>
                  <a:pt x="1457198" y="28066"/>
                </a:lnTo>
                <a:lnTo>
                  <a:pt x="1457198" y="28066"/>
                </a:lnTo>
                <a:lnTo>
                  <a:pt x="1484629" y="27050"/>
                </a:lnTo>
                <a:lnTo>
                  <a:pt x="1509522" y="27050"/>
                </a:lnTo>
                <a:lnTo>
                  <a:pt x="1531365" y="25146"/>
                </a:lnTo>
                <a:lnTo>
                  <a:pt x="1550162" y="19431"/>
                </a:lnTo>
                <a:lnTo>
                  <a:pt x="1561973" y="12953"/>
                </a:lnTo>
                <a:lnTo>
                  <a:pt x="1573149" y="6858"/>
                </a:lnTo>
                <a:lnTo>
                  <a:pt x="158762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17821" y="1270253"/>
            <a:ext cx="829944" cy="198120"/>
          </a:xfrm>
          <a:custGeom>
            <a:avLst/>
            <a:gdLst/>
            <a:ahLst/>
            <a:cxnLst/>
            <a:rect l="l" t="t" r="r" b="b"/>
            <a:pathLst>
              <a:path w="829945" h="198119">
                <a:moveTo>
                  <a:pt x="8636" y="132461"/>
                </a:moveTo>
                <a:lnTo>
                  <a:pt x="2158" y="144653"/>
                </a:lnTo>
                <a:lnTo>
                  <a:pt x="0" y="156591"/>
                </a:lnTo>
                <a:lnTo>
                  <a:pt x="1142" y="170561"/>
                </a:lnTo>
                <a:lnTo>
                  <a:pt x="6476" y="184658"/>
                </a:lnTo>
                <a:lnTo>
                  <a:pt x="19430" y="193294"/>
                </a:lnTo>
                <a:lnTo>
                  <a:pt x="38100" y="197993"/>
                </a:lnTo>
                <a:lnTo>
                  <a:pt x="64388" y="197993"/>
                </a:lnTo>
                <a:lnTo>
                  <a:pt x="89662" y="194310"/>
                </a:lnTo>
                <a:lnTo>
                  <a:pt x="112649" y="189992"/>
                </a:lnTo>
                <a:lnTo>
                  <a:pt x="142239" y="181356"/>
                </a:lnTo>
                <a:lnTo>
                  <a:pt x="173100" y="170561"/>
                </a:lnTo>
                <a:lnTo>
                  <a:pt x="201549" y="163068"/>
                </a:lnTo>
                <a:lnTo>
                  <a:pt x="225298" y="154432"/>
                </a:lnTo>
                <a:lnTo>
                  <a:pt x="249427" y="146431"/>
                </a:lnTo>
                <a:lnTo>
                  <a:pt x="273557" y="139319"/>
                </a:lnTo>
                <a:lnTo>
                  <a:pt x="298830" y="130302"/>
                </a:lnTo>
                <a:lnTo>
                  <a:pt x="322961" y="121666"/>
                </a:lnTo>
                <a:lnTo>
                  <a:pt x="350265" y="111887"/>
                </a:lnTo>
                <a:lnTo>
                  <a:pt x="378713" y="103250"/>
                </a:lnTo>
                <a:lnTo>
                  <a:pt x="406018" y="96393"/>
                </a:lnTo>
                <a:lnTo>
                  <a:pt x="432307" y="91059"/>
                </a:lnTo>
                <a:lnTo>
                  <a:pt x="457580" y="84962"/>
                </a:lnTo>
                <a:lnTo>
                  <a:pt x="484886" y="75946"/>
                </a:lnTo>
                <a:lnTo>
                  <a:pt x="513333" y="66167"/>
                </a:lnTo>
                <a:lnTo>
                  <a:pt x="537463" y="58674"/>
                </a:lnTo>
                <a:lnTo>
                  <a:pt x="560577" y="53212"/>
                </a:lnTo>
                <a:lnTo>
                  <a:pt x="584580" y="48514"/>
                </a:lnTo>
                <a:lnTo>
                  <a:pt x="608711" y="45720"/>
                </a:lnTo>
                <a:lnTo>
                  <a:pt x="629665" y="43561"/>
                </a:lnTo>
                <a:lnTo>
                  <a:pt x="649096" y="39878"/>
                </a:lnTo>
                <a:lnTo>
                  <a:pt x="668908" y="35941"/>
                </a:lnTo>
                <a:lnTo>
                  <a:pt x="687577" y="30225"/>
                </a:lnTo>
                <a:lnTo>
                  <a:pt x="687577" y="30225"/>
                </a:lnTo>
                <a:lnTo>
                  <a:pt x="709549" y="26289"/>
                </a:lnTo>
                <a:lnTo>
                  <a:pt x="732281" y="21590"/>
                </a:lnTo>
                <a:lnTo>
                  <a:pt x="754252" y="17653"/>
                </a:lnTo>
                <a:lnTo>
                  <a:pt x="775080" y="13970"/>
                </a:lnTo>
                <a:lnTo>
                  <a:pt x="791337" y="10795"/>
                </a:lnTo>
                <a:lnTo>
                  <a:pt x="803528" y="5334"/>
                </a:lnTo>
                <a:lnTo>
                  <a:pt x="808863" y="0"/>
                </a:lnTo>
              </a:path>
              <a:path w="829945" h="198119">
                <a:moveTo>
                  <a:pt x="829817" y="15112"/>
                </a:moveTo>
                <a:lnTo>
                  <a:pt x="827658" y="2413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18684" y="1680591"/>
            <a:ext cx="396240" cy="20955"/>
          </a:xfrm>
          <a:custGeom>
            <a:avLst/>
            <a:gdLst/>
            <a:ahLst/>
            <a:cxnLst/>
            <a:rect l="l" t="t" r="r" b="b"/>
            <a:pathLst>
              <a:path w="396239" h="20955">
                <a:moveTo>
                  <a:pt x="6223" y="20955"/>
                </a:moveTo>
                <a:lnTo>
                  <a:pt x="0" y="16256"/>
                </a:lnTo>
                <a:lnTo>
                  <a:pt x="10794" y="16256"/>
                </a:lnTo>
                <a:lnTo>
                  <a:pt x="24891" y="17272"/>
                </a:lnTo>
                <a:lnTo>
                  <a:pt x="64515" y="17272"/>
                </a:lnTo>
                <a:lnTo>
                  <a:pt x="86487" y="17272"/>
                </a:lnTo>
                <a:lnTo>
                  <a:pt x="112775" y="17272"/>
                </a:lnTo>
                <a:lnTo>
                  <a:pt x="137922" y="18415"/>
                </a:lnTo>
                <a:lnTo>
                  <a:pt x="162813" y="18415"/>
                </a:lnTo>
                <a:lnTo>
                  <a:pt x="186181" y="18415"/>
                </a:lnTo>
                <a:lnTo>
                  <a:pt x="206755" y="17272"/>
                </a:lnTo>
                <a:lnTo>
                  <a:pt x="224281" y="16256"/>
                </a:lnTo>
                <a:lnTo>
                  <a:pt x="264667" y="16256"/>
                </a:lnTo>
                <a:lnTo>
                  <a:pt x="284479" y="15112"/>
                </a:lnTo>
                <a:lnTo>
                  <a:pt x="306450" y="14097"/>
                </a:lnTo>
                <a:lnTo>
                  <a:pt x="328422" y="13335"/>
                </a:lnTo>
                <a:lnTo>
                  <a:pt x="348868" y="12192"/>
                </a:lnTo>
                <a:lnTo>
                  <a:pt x="348868" y="12192"/>
                </a:lnTo>
                <a:lnTo>
                  <a:pt x="366522" y="11175"/>
                </a:lnTo>
                <a:lnTo>
                  <a:pt x="379856" y="9017"/>
                </a:lnTo>
                <a:lnTo>
                  <a:pt x="387476" y="6477"/>
                </a:lnTo>
                <a:lnTo>
                  <a:pt x="39611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380735" y="1687067"/>
            <a:ext cx="323850" cy="19685"/>
          </a:xfrm>
          <a:custGeom>
            <a:avLst/>
            <a:gdLst/>
            <a:ahLst/>
            <a:cxnLst/>
            <a:rect l="l" t="t" r="r" b="b"/>
            <a:pathLst>
              <a:path w="323850" h="19685">
                <a:moveTo>
                  <a:pt x="9016" y="1142"/>
                </a:moveTo>
                <a:lnTo>
                  <a:pt x="0" y="4698"/>
                </a:lnTo>
                <a:lnTo>
                  <a:pt x="14477" y="6857"/>
                </a:lnTo>
                <a:lnTo>
                  <a:pt x="34289" y="7619"/>
                </a:lnTo>
                <a:lnTo>
                  <a:pt x="61594" y="9778"/>
                </a:lnTo>
                <a:lnTo>
                  <a:pt x="89026" y="10794"/>
                </a:lnTo>
                <a:lnTo>
                  <a:pt x="113791" y="11937"/>
                </a:lnTo>
                <a:lnTo>
                  <a:pt x="139318" y="13334"/>
                </a:lnTo>
                <a:lnTo>
                  <a:pt x="162051" y="14477"/>
                </a:lnTo>
                <a:lnTo>
                  <a:pt x="181863" y="15493"/>
                </a:lnTo>
                <a:lnTo>
                  <a:pt x="200533" y="15493"/>
                </a:lnTo>
                <a:lnTo>
                  <a:pt x="220344" y="16636"/>
                </a:lnTo>
                <a:lnTo>
                  <a:pt x="241935" y="18414"/>
                </a:lnTo>
                <a:lnTo>
                  <a:pt x="263905" y="19430"/>
                </a:lnTo>
                <a:lnTo>
                  <a:pt x="284861" y="19430"/>
                </a:lnTo>
                <a:lnTo>
                  <a:pt x="284861" y="19430"/>
                </a:lnTo>
                <a:lnTo>
                  <a:pt x="302387" y="16636"/>
                </a:lnTo>
                <a:lnTo>
                  <a:pt x="312165" y="11937"/>
                </a:lnTo>
                <a:lnTo>
                  <a:pt x="317626" y="5714"/>
                </a:lnTo>
                <a:lnTo>
                  <a:pt x="32334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80938" y="1669795"/>
            <a:ext cx="374650" cy="60325"/>
          </a:xfrm>
          <a:custGeom>
            <a:avLst/>
            <a:gdLst/>
            <a:ahLst/>
            <a:cxnLst/>
            <a:rect l="l" t="t" r="r" b="b"/>
            <a:pathLst>
              <a:path w="374650" h="60325">
                <a:moveTo>
                  <a:pt x="0" y="0"/>
                </a:moveTo>
                <a:lnTo>
                  <a:pt x="15112" y="0"/>
                </a:lnTo>
                <a:lnTo>
                  <a:pt x="29463" y="1142"/>
                </a:lnTo>
                <a:lnTo>
                  <a:pt x="46100" y="2158"/>
                </a:lnTo>
                <a:lnTo>
                  <a:pt x="64770" y="4699"/>
                </a:lnTo>
                <a:lnTo>
                  <a:pt x="84200" y="6857"/>
                </a:lnTo>
                <a:lnTo>
                  <a:pt x="107187" y="7619"/>
                </a:lnTo>
                <a:lnTo>
                  <a:pt x="132461" y="9778"/>
                </a:lnTo>
                <a:lnTo>
                  <a:pt x="156590" y="13335"/>
                </a:lnTo>
                <a:lnTo>
                  <a:pt x="179577" y="17272"/>
                </a:lnTo>
                <a:lnTo>
                  <a:pt x="204850" y="21970"/>
                </a:lnTo>
                <a:lnTo>
                  <a:pt x="228600" y="25907"/>
                </a:lnTo>
                <a:lnTo>
                  <a:pt x="254888" y="30606"/>
                </a:lnTo>
                <a:lnTo>
                  <a:pt x="281432" y="33908"/>
                </a:lnTo>
                <a:lnTo>
                  <a:pt x="305181" y="36702"/>
                </a:lnTo>
                <a:lnTo>
                  <a:pt x="324992" y="38226"/>
                </a:lnTo>
                <a:lnTo>
                  <a:pt x="340106" y="35687"/>
                </a:lnTo>
              </a:path>
              <a:path w="374650" h="60325">
                <a:moveTo>
                  <a:pt x="374396" y="52197"/>
                </a:moveTo>
                <a:lnTo>
                  <a:pt x="368553" y="598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69560" y="17818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3224529" y="1909063"/>
            <a:ext cx="1234440" cy="70485"/>
            <a:chOff x="3224529" y="1909063"/>
            <a:chExt cx="1234440" cy="70485"/>
          </a:xfrm>
        </p:grpSpPr>
        <p:sp>
          <p:nvSpPr>
            <p:cNvPr id="17" name="object 17"/>
            <p:cNvSpPr/>
            <p:nvPr/>
          </p:nvSpPr>
          <p:spPr>
            <a:xfrm>
              <a:off x="3234054" y="1926081"/>
              <a:ext cx="1215390" cy="43815"/>
            </a:xfrm>
            <a:custGeom>
              <a:avLst/>
              <a:gdLst/>
              <a:ahLst/>
              <a:cxnLst/>
              <a:rect l="l" t="t" r="r" b="b"/>
              <a:pathLst>
                <a:path w="1215389" h="43814">
                  <a:moveTo>
                    <a:pt x="91820" y="23749"/>
                  </a:moveTo>
                  <a:lnTo>
                    <a:pt x="91820" y="23749"/>
                  </a:lnTo>
                  <a:lnTo>
                    <a:pt x="58039" y="9779"/>
                  </a:lnTo>
                  <a:lnTo>
                    <a:pt x="41402" y="6477"/>
                  </a:lnTo>
                  <a:lnTo>
                    <a:pt x="41402" y="6477"/>
                  </a:lnTo>
                  <a:lnTo>
                    <a:pt x="0" y="0"/>
                  </a:lnTo>
                  <a:lnTo>
                    <a:pt x="11937" y="9017"/>
                  </a:lnTo>
                  <a:lnTo>
                    <a:pt x="24892" y="10794"/>
                  </a:lnTo>
                  <a:lnTo>
                    <a:pt x="40385" y="10794"/>
                  </a:lnTo>
                  <a:lnTo>
                    <a:pt x="58039" y="11937"/>
                  </a:lnTo>
                  <a:lnTo>
                    <a:pt x="75310" y="12954"/>
                  </a:lnTo>
                  <a:lnTo>
                    <a:pt x="92964" y="11937"/>
                  </a:lnTo>
                  <a:lnTo>
                    <a:pt x="114934" y="10794"/>
                  </a:lnTo>
                  <a:lnTo>
                    <a:pt x="140081" y="10794"/>
                  </a:lnTo>
                  <a:lnTo>
                    <a:pt x="162814" y="10794"/>
                  </a:lnTo>
                  <a:lnTo>
                    <a:pt x="184022" y="10794"/>
                  </a:lnTo>
                  <a:lnTo>
                    <a:pt x="203834" y="9779"/>
                  </a:lnTo>
                  <a:lnTo>
                    <a:pt x="226441" y="9017"/>
                  </a:lnTo>
                  <a:lnTo>
                    <a:pt x="248411" y="9017"/>
                  </a:lnTo>
                  <a:lnTo>
                    <a:pt x="270382" y="9779"/>
                  </a:lnTo>
                  <a:lnTo>
                    <a:pt x="293116" y="10794"/>
                  </a:lnTo>
                  <a:lnTo>
                    <a:pt x="319405" y="11937"/>
                  </a:lnTo>
                  <a:lnTo>
                    <a:pt x="343789" y="9779"/>
                  </a:lnTo>
                  <a:lnTo>
                    <a:pt x="374395" y="6477"/>
                  </a:lnTo>
                  <a:lnTo>
                    <a:pt x="409320" y="5461"/>
                  </a:lnTo>
                  <a:lnTo>
                    <a:pt x="442086" y="6477"/>
                  </a:lnTo>
                  <a:lnTo>
                    <a:pt x="469519" y="5461"/>
                  </a:lnTo>
                  <a:lnTo>
                    <a:pt x="494665" y="5461"/>
                  </a:lnTo>
                  <a:lnTo>
                    <a:pt x="523112" y="6477"/>
                  </a:lnTo>
                  <a:lnTo>
                    <a:pt x="552704" y="5461"/>
                  </a:lnTo>
                  <a:lnTo>
                    <a:pt x="580008" y="3302"/>
                  </a:lnTo>
                  <a:lnTo>
                    <a:pt x="609472" y="2159"/>
                  </a:lnTo>
                  <a:lnTo>
                    <a:pt x="640460" y="2159"/>
                  </a:lnTo>
                  <a:lnTo>
                    <a:pt x="670052" y="3302"/>
                  </a:lnTo>
                  <a:lnTo>
                    <a:pt x="697357" y="4318"/>
                  </a:lnTo>
                  <a:lnTo>
                    <a:pt x="725805" y="3302"/>
                  </a:lnTo>
                  <a:lnTo>
                    <a:pt x="756411" y="3302"/>
                  </a:lnTo>
                  <a:lnTo>
                    <a:pt x="790194" y="6477"/>
                  </a:lnTo>
                  <a:lnTo>
                    <a:pt x="819784" y="9017"/>
                  </a:lnTo>
                  <a:lnTo>
                    <a:pt x="849248" y="10794"/>
                  </a:lnTo>
                  <a:lnTo>
                    <a:pt x="882395" y="12954"/>
                  </a:lnTo>
                  <a:lnTo>
                    <a:pt x="914145" y="14097"/>
                  </a:lnTo>
                  <a:lnTo>
                    <a:pt x="943609" y="17272"/>
                  </a:lnTo>
                  <a:lnTo>
                    <a:pt x="973073" y="21590"/>
                  </a:lnTo>
                  <a:lnTo>
                    <a:pt x="1004823" y="26289"/>
                  </a:lnTo>
                  <a:lnTo>
                    <a:pt x="1033271" y="30225"/>
                  </a:lnTo>
                  <a:lnTo>
                    <a:pt x="1057783" y="34925"/>
                  </a:lnTo>
                  <a:lnTo>
                    <a:pt x="1082547" y="37846"/>
                  </a:lnTo>
                  <a:lnTo>
                    <a:pt x="1107820" y="41402"/>
                  </a:lnTo>
                  <a:lnTo>
                    <a:pt x="1130808" y="43561"/>
                  </a:lnTo>
                  <a:lnTo>
                    <a:pt x="1150620" y="41402"/>
                  </a:lnTo>
                  <a:lnTo>
                    <a:pt x="1169289" y="37846"/>
                  </a:lnTo>
                  <a:lnTo>
                    <a:pt x="1184402" y="37846"/>
                  </a:lnTo>
                  <a:lnTo>
                    <a:pt x="1199895" y="37846"/>
                  </a:lnTo>
                  <a:lnTo>
                    <a:pt x="1215390" y="3492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56683" y="191858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747645" cy="616585"/>
            <a:chOff x="1213103" y="774134"/>
            <a:chExt cx="2747645" cy="616585"/>
          </a:xfrm>
        </p:grpSpPr>
        <p:sp>
          <p:nvSpPr>
            <p:cNvPr id="3" name="object 3"/>
            <p:cNvSpPr/>
            <p:nvPr/>
          </p:nvSpPr>
          <p:spPr>
            <a:xfrm>
              <a:off x="1234427" y="774134"/>
              <a:ext cx="2725699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77111" y="792479"/>
              <a:ext cx="2637282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615565" cy="475615"/>
            </a:xfrm>
            <a:custGeom>
              <a:avLst/>
              <a:gdLst/>
              <a:ahLst/>
              <a:cxnLst/>
              <a:rect l="l" t="t" r="r" b="b"/>
              <a:pathLst>
                <a:path w="2615565" h="475615">
                  <a:moveTo>
                    <a:pt x="2615184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535936" y="475488"/>
                  </a:lnTo>
                  <a:lnTo>
                    <a:pt x="2615184" y="396239"/>
                  </a:lnTo>
                  <a:lnTo>
                    <a:pt x="2615184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53611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615565" cy="475615"/>
            </a:xfrm>
            <a:custGeom>
              <a:avLst/>
              <a:gdLst/>
              <a:ahLst/>
              <a:cxnLst/>
              <a:rect l="l" t="t" r="r" b="b"/>
              <a:pathLst>
                <a:path w="2615565" h="475615">
                  <a:moveTo>
                    <a:pt x="2535936" y="475488"/>
                  </a:moveTo>
                  <a:lnTo>
                    <a:pt x="2551811" y="412114"/>
                  </a:lnTo>
                  <a:lnTo>
                    <a:pt x="2615184" y="396239"/>
                  </a:lnTo>
                  <a:lnTo>
                    <a:pt x="2535936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615184" y="0"/>
                  </a:lnTo>
                  <a:lnTo>
                    <a:pt x="2615184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252221"/>
            <a:ext cx="386143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Arial"/>
                <a:cs typeface="Arial"/>
              </a:rPr>
              <a:t>Mammals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"/>
              <a:cs typeface="Arial"/>
            </a:endParaRPr>
          </a:p>
          <a:p>
            <a:pPr marL="180975">
              <a:lnSpc>
                <a:spcPct val="100000"/>
              </a:lnSpc>
              <a:spcBef>
                <a:spcPts val="5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Sexes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separate </a:t>
            </a:r>
            <a:r>
              <a:rPr sz="1500" b="1" spc="5" dirty="0">
                <a:latin typeface="Arial"/>
                <a:cs typeface="Arial"/>
              </a:rPr>
              <a:t>with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sexual</a:t>
            </a:r>
            <a:r>
              <a:rPr sz="1500" b="1" spc="-13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dimorphism</a:t>
            </a:r>
            <a:r>
              <a:rPr sz="1500" b="1" spc="-3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12664" y="1767838"/>
            <a:ext cx="3672840" cy="33009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083689" y="1658619"/>
            <a:ext cx="707390" cy="52069"/>
            <a:chOff x="2083689" y="1658619"/>
            <a:chExt cx="707390" cy="52069"/>
          </a:xfrm>
        </p:grpSpPr>
        <p:sp>
          <p:nvSpPr>
            <p:cNvPr id="11" name="object 11"/>
            <p:cNvSpPr/>
            <p:nvPr/>
          </p:nvSpPr>
          <p:spPr>
            <a:xfrm>
              <a:off x="2093214" y="1677796"/>
              <a:ext cx="688340" cy="23495"/>
            </a:xfrm>
            <a:custGeom>
              <a:avLst/>
              <a:gdLst/>
              <a:ahLst/>
              <a:cxnLst/>
              <a:rect l="l" t="t" r="r" b="b"/>
              <a:pathLst>
                <a:path w="688339" h="23494">
                  <a:moveTo>
                    <a:pt x="0" y="0"/>
                  </a:moveTo>
                  <a:lnTo>
                    <a:pt x="0" y="0"/>
                  </a:lnTo>
                  <a:lnTo>
                    <a:pt x="5461" y="12318"/>
                  </a:lnTo>
                  <a:lnTo>
                    <a:pt x="14097" y="17399"/>
                  </a:lnTo>
                  <a:lnTo>
                    <a:pt x="27431" y="19557"/>
                  </a:lnTo>
                  <a:lnTo>
                    <a:pt x="42544" y="21971"/>
                  </a:lnTo>
                  <a:lnTo>
                    <a:pt x="62356" y="23113"/>
                  </a:lnTo>
                  <a:lnTo>
                    <a:pt x="81025" y="23113"/>
                  </a:lnTo>
                  <a:lnTo>
                    <a:pt x="98679" y="23113"/>
                  </a:lnTo>
                  <a:lnTo>
                    <a:pt x="117093" y="23113"/>
                  </a:lnTo>
                  <a:lnTo>
                    <a:pt x="135762" y="21971"/>
                  </a:lnTo>
                  <a:lnTo>
                    <a:pt x="156718" y="20574"/>
                  </a:lnTo>
                  <a:lnTo>
                    <a:pt x="177165" y="20574"/>
                  </a:lnTo>
                  <a:lnTo>
                    <a:pt x="199136" y="21971"/>
                  </a:lnTo>
                  <a:lnTo>
                    <a:pt x="222123" y="21971"/>
                  </a:lnTo>
                  <a:lnTo>
                    <a:pt x="244856" y="19557"/>
                  </a:lnTo>
                  <a:lnTo>
                    <a:pt x="266065" y="18414"/>
                  </a:lnTo>
                  <a:lnTo>
                    <a:pt x="284861" y="18414"/>
                  </a:lnTo>
                  <a:lnTo>
                    <a:pt x="302133" y="18414"/>
                  </a:lnTo>
                  <a:lnTo>
                    <a:pt x="321944" y="18414"/>
                  </a:lnTo>
                  <a:lnTo>
                    <a:pt x="345694" y="18414"/>
                  </a:lnTo>
                  <a:lnTo>
                    <a:pt x="371221" y="19557"/>
                  </a:lnTo>
                  <a:lnTo>
                    <a:pt x="397510" y="19557"/>
                  </a:lnTo>
                  <a:lnTo>
                    <a:pt x="425958" y="19557"/>
                  </a:lnTo>
                  <a:lnTo>
                    <a:pt x="453263" y="19557"/>
                  </a:lnTo>
                  <a:lnTo>
                    <a:pt x="475996" y="19557"/>
                  </a:lnTo>
                  <a:lnTo>
                    <a:pt x="493649" y="19557"/>
                  </a:lnTo>
                  <a:lnTo>
                    <a:pt x="493649" y="19557"/>
                  </a:lnTo>
                  <a:lnTo>
                    <a:pt x="511302" y="17399"/>
                  </a:lnTo>
                  <a:lnTo>
                    <a:pt x="532892" y="16255"/>
                  </a:lnTo>
                  <a:lnTo>
                    <a:pt x="557403" y="15493"/>
                  </a:lnTo>
                  <a:lnTo>
                    <a:pt x="578993" y="16255"/>
                  </a:lnTo>
                  <a:lnTo>
                    <a:pt x="597662" y="18414"/>
                  </a:lnTo>
                  <a:lnTo>
                    <a:pt x="616077" y="20574"/>
                  </a:lnTo>
                  <a:lnTo>
                    <a:pt x="630428" y="19557"/>
                  </a:lnTo>
                  <a:lnTo>
                    <a:pt x="645922" y="17399"/>
                  </a:lnTo>
                  <a:lnTo>
                    <a:pt x="662051" y="15493"/>
                  </a:lnTo>
                  <a:lnTo>
                    <a:pt x="676529" y="11175"/>
                  </a:lnTo>
                  <a:lnTo>
                    <a:pt x="685546" y="6857"/>
                  </a:lnTo>
                  <a:lnTo>
                    <a:pt x="68834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788412" y="1668144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296920" y="1657476"/>
            <a:ext cx="1652905" cy="46355"/>
            <a:chOff x="3296920" y="1657476"/>
            <a:chExt cx="1652905" cy="46355"/>
          </a:xfrm>
        </p:grpSpPr>
        <p:sp>
          <p:nvSpPr>
            <p:cNvPr id="14" name="object 14"/>
            <p:cNvSpPr/>
            <p:nvPr/>
          </p:nvSpPr>
          <p:spPr>
            <a:xfrm>
              <a:off x="3306445" y="1668144"/>
              <a:ext cx="1608455" cy="26034"/>
            </a:xfrm>
            <a:custGeom>
              <a:avLst/>
              <a:gdLst/>
              <a:ahLst/>
              <a:cxnLst/>
              <a:rect l="l" t="t" r="r" b="b"/>
              <a:pathLst>
                <a:path w="1608454" h="26035">
                  <a:moveTo>
                    <a:pt x="0" y="4699"/>
                  </a:moveTo>
                  <a:lnTo>
                    <a:pt x="8635" y="6857"/>
                  </a:lnTo>
                  <a:lnTo>
                    <a:pt x="19430" y="7874"/>
                  </a:lnTo>
                  <a:lnTo>
                    <a:pt x="34543" y="8636"/>
                  </a:lnTo>
                  <a:lnTo>
                    <a:pt x="52196" y="9651"/>
                  </a:lnTo>
                  <a:lnTo>
                    <a:pt x="74167" y="11811"/>
                  </a:lnTo>
                  <a:lnTo>
                    <a:pt x="96138" y="14350"/>
                  </a:lnTo>
                  <a:lnTo>
                    <a:pt x="114807" y="16509"/>
                  </a:lnTo>
                  <a:lnTo>
                    <a:pt x="133222" y="17271"/>
                  </a:lnTo>
                  <a:lnTo>
                    <a:pt x="156209" y="18414"/>
                  </a:lnTo>
                  <a:lnTo>
                    <a:pt x="181482" y="18414"/>
                  </a:lnTo>
                  <a:lnTo>
                    <a:pt x="209930" y="18414"/>
                  </a:lnTo>
                  <a:lnTo>
                    <a:pt x="235076" y="19430"/>
                  </a:lnTo>
                  <a:lnTo>
                    <a:pt x="259206" y="19430"/>
                  </a:lnTo>
                  <a:lnTo>
                    <a:pt x="280162" y="19430"/>
                  </a:lnTo>
                  <a:lnTo>
                    <a:pt x="298830" y="19430"/>
                  </a:lnTo>
                  <a:lnTo>
                    <a:pt x="316102" y="19430"/>
                  </a:lnTo>
                  <a:lnTo>
                    <a:pt x="335914" y="20827"/>
                  </a:lnTo>
                  <a:lnTo>
                    <a:pt x="360044" y="21970"/>
                  </a:lnTo>
                  <a:lnTo>
                    <a:pt x="380872" y="21970"/>
                  </a:lnTo>
                  <a:lnTo>
                    <a:pt x="399668" y="22987"/>
                  </a:lnTo>
                  <a:lnTo>
                    <a:pt x="416940" y="22987"/>
                  </a:lnTo>
                  <a:lnTo>
                    <a:pt x="436752" y="22987"/>
                  </a:lnTo>
                  <a:lnTo>
                    <a:pt x="455421" y="22987"/>
                  </a:lnTo>
                  <a:lnTo>
                    <a:pt x="471677" y="22987"/>
                  </a:lnTo>
                  <a:lnTo>
                    <a:pt x="488950" y="22987"/>
                  </a:lnTo>
                  <a:lnTo>
                    <a:pt x="507618" y="21970"/>
                  </a:lnTo>
                  <a:lnTo>
                    <a:pt x="527430" y="20827"/>
                  </a:lnTo>
                  <a:lnTo>
                    <a:pt x="607313" y="20827"/>
                  </a:lnTo>
                  <a:lnTo>
                    <a:pt x="691641" y="20827"/>
                  </a:lnTo>
                  <a:lnTo>
                    <a:pt x="720089" y="19430"/>
                  </a:lnTo>
                  <a:lnTo>
                    <a:pt x="748410" y="18414"/>
                  </a:lnTo>
                  <a:lnTo>
                    <a:pt x="774700" y="18414"/>
                  </a:lnTo>
                  <a:lnTo>
                    <a:pt x="803147" y="16509"/>
                  </a:lnTo>
                  <a:lnTo>
                    <a:pt x="832738" y="14350"/>
                  </a:lnTo>
                  <a:lnTo>
                    <a:pt x="859027" y="14350"/>
                  </a:lnTo>
                  <a:lnTo>
                    <a:pt x="886332" y="15493"/>
                  </a:lnTo>
                  <a:lnTo>
                    <a:pt x="917320" y="17271"/>
                  </a:lnTo>
                  <a:lnTo>
                    <a:pt x="944371" y="18414"/>
                  </a:lnTo>
                  <a:lnTo>
                    <a:pt x="967739" y="19430"/>
                  </a:lnTo>
                  <a:lnTo>
                    <a:pt x="988187" y="19430"/>
                  </a:lnTo>
                  <a:lnTo>
                    <a:pt x="1010157" y="19430"/>
                  </a:lnTo>
                  <a:lnTo>
                    <a:pt x="1031113" y="19430"/>
                  </a:lnTo>
                  <a:lnTo>
                    <a:pt x="1057402" y="19430"/>
                  </a:lnTo>
                  <a:lnTo>
                    <a:pt x="1089025" y="18414"/>
                  </a:lnTo>
                  <a:lnTo>
                    <a:pt x="1116329" y="18414"/>
                  </a:lnTo>
                  <a:lnTo>
                    <a:pt x="1140459" y="18414"/>
                  </a:lnTo>
                  <a:lnTo>
                    <a:pt x="1162430" y="19430"/>
                  </a:lnTo>
                  <a:lnTo>
                    <a:pt x="1186560" y="19430"/>
                  </a:lnTo>
                  <a:lnTo>
                    <a:pt x="1209675" y="19430"/>
                  </a:lnTo>
                  <a:lnTo>
                    <a:pt x="1238122" y="20827"/>
                  </a:lnTo>
                  <a:lnTo>
                    <a:pt x="1269745" y="21970"/>
                  </a:lnTo>
                  <a:lnTo>
                    <a:pt x="1299590" y="22987"/>
                  </a:lnTo>
                  <a:lnTo>
                    <a:pt x="1328801" y="22987"/>
                  </a:lnTo>
                  <a:lnTo>
                    <a:pt x="1359407" y="22987"/>
                  </a:lnTo>
                  <a:lnTo>
                    <a:pt x="1387855" y="22987"/>
                  </a:lnTo>
                  <a:lnTo>
                    <a:pt x="1409827" y="21970"/>
                  </a:lnTo>
                  <a:lnTo>
                    <a:pt x="1428495" y="22987"/>
                  </a:lnTo>
                  <a:lnTo>
                    <a:pt x="1445767" y="25145"/>
                  </a:lnTo>
                  <a:lnTo>
                    <a:pt x="1468119" y="25907"/>
                  </a:lnTo>
                  <a:lnTo>
                    <a:pt x="1490726" y="25907"/>
                  </a:lnTo>
                  <a:lnTo>
                    <a:pt x="1511680" y="24129"/>
                  </a:lnTo>
                  <a:lnTo>
                    <a:pt x="1531492" y="22987"/>
                  </a:lnTo>
                  <a:lnTo>
                    <a:pt x="1550162" y="21970"/>
                  </a:lnTo>
                  <a:lnTo>
                    <a:pt x="1568957" y="19430"/>
                  </a:lnTo>
                  <a:lnTo>
                    <a:pt x="1584070" y="14350"/>
                  </a:lnTo>
                  <a:lnTo>
                    <a:pt x="1597405" y="7874"/>
                  </a:lnTo>
                  <a:lnTo>
                    <a:pt x="1608201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49571" y="1667001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9" y="774134"/>
            <a:ext cx="2000270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7111" y="792479"/>
            <a:ext cx="190881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1889760" cy="475615"/>
          </a:xfrm>
          <a:custGeom>
            <a:avLst/>
            <a:gdLst/>
            <a:ahLst/>
            <a:cxnLst/>
            <a:rect l="l" t="t" r="r" b="b"/>
            <a:pathLst>
              <a:path w="1889760" h="475615">
                <a:moveTo>
                  <a:pt x="1889760" y="0"/>
                </a:moveTo>
                <a:lnTo>
                  <a:pt x="0" y="0"/>
                </a:lnTo>
                <a:lnTo>
                  <a:pt x="0" y="475488"/>
                </a:lnTo>
                <a:lnTo>
                  <a:pt x="1810512" y="475488"/>
                </a:lnTo>
                <a:lnTo>
                  <a:pt x="1889760" y="396239"/>
                </a:lnTo>
                <a:lnTo>
                  <a:pt x="188976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2818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1889760" cy="475615"/>
          </a:xfrm>
          <a:custGeom>
            <a:avLst/>
            <a:gdLst/>
            <a:ahLst/>
            <a:cxnLst/>
            <a:rect l="l" t="t" r="r" b="b"/>
            <a:pathLst>
              <a:path w="1889760" h="475615">
                <a:moveTo>
                  <a:pt x="1810512" y="475488"/>
                </a:moveTo>
                <a:lnTo>
                  <a:pt x="1826387" y="412114"/>
                </a:lnTo>
                <a:lnTo>
                  <a:pt x="1889760" y="396239"/>
                </a:lnTo>
                <a:lnTo>
                  <a:pt x="1810512" y="475488"/>
                </a:lnTo>
                <a:lnTo>
                  <a:pt x="0" y="475488"/>
                </a:lnTo>
                <a:lnTo>
                  <a:pt x="0" y="0"/>
                </a:lnTo>
                <a:lnTo>
                  <a:pt x="1889760" y="0"/>
                </a:lnTo>
                <a:lnTo>
                  <a:pt x="188976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7397750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Polymorphism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5" dirty="0">
                <a:latin typeface="Gill Sans MT"/>
                <a:cs typeface="Gill Sans MT"/>
              </a:rPr>
              <a:t>phenomenon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division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labour </a:t>
            </a:r>
            <a:r>
              <a:rPr sz="1500" b="1" spc="-30" dirty="0">
                <a:latin typeface="Gill Sans MT"/>
                <a:cs typeface="Gill Sans MT"/>
              </a:rPr>
              <a:t>in </a:t>
            </a:r>
            <a:r>
              <a:rPr sz="1500" b="1" dirty="0">
                <a:latin typeface="Gill Sans MT"/>
                <a:cs typeface="Gill Sans MT"/>
              </a:rPr>
              <a:t>which </a:t>
            </a:r>
            <a:r>
              <a:rPr sz="1500" b="1" spc="-25" dirty="0">
                <a:latin typeface="Gill Sans MT"/>
                <a:cs typeface="Gill Sans MT"/>
              </a:rPr>
              <a:t>different </a:t>
            </a:r>
            <a:r>
              <a:rPr sz="1500" b="1" spc="-10" dirty="0">
                <a:latin typeface="Gill Sans MT"/>
                <a:cs typeface="Gill Sans MT"/>
              </a:rPr>
              <a:t>functions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15" dirty="0">
                <a:latin typeface="Gill Sans MT"/>
                <a:cs typeface="Gill Sans MT"/>
              </a:rPr>
              <a:t>assigned</a:t>
            </a:r>
            <a:r>
              <a:rPr sz="1500" b="1" spc="-260" dirty="0">
                <a:latin typeface="Gill Sans MT"/>
                <a:cs typeface="Gill Sans MT"/>
              </a:rPr>
              <a:t> </a:t>
            </a:r>
            <a:r>
              <a:rPr sz="1500" b="1" spc="-65" dirty="0">
                <a:latin typeface="Gill Sans MT"/>
                <a:cs typeface="Gill Sans MT"/>
              </a:rPr>
              <a:t>to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25" dirty="0">
                <a:latin typeface="Gill Sans MT"/>
                <a:cs typeface="Gill Sans MT"/>
              </a:rPr>
              <a:t>different </a:t>
            </a:r>
            <a:r>
              <a:rPr sz="1500" b="1" spc="-10" dirty="0">
                <a:latin typeface="Gill Sans MT"/>
                <a:cs typeface="Gill Sans MT"/>
              </a:rPr>
              <a:t>individuals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190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colony.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Members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25" dirty="0">
                <a:latin typeface="Gill Sans MT"/>
                <a:cs typeface="Gill Sans MT"/>
              </a:rPr>
              <a:t>colony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25" dirty="0">
                <a:latin typeface="Gill Sans MT"/>
                <a:cs typeface="Gill Sans MT"/>
              </a:rPr>
              <a:t>called</a:t>
            </a:r>
            <a:r>
              <a:rPr sz="1500" b="1" spc="-130" dirty="0"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zooids.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Gastrozooids</a:t>
            </a:r>
            <a:r>
              <a:rPr sz="1500" b="1" spc="-9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70" dirty="0">
                <a:latin typeface="Gill Sans MT"/>
                <a:cs typeface="Gill Sans MT"/>
              </a:rPr>
              <a:t>(Nutrition)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Gonozooids</a:t>
            </a:r>
            <a:r>
              <a:rPr sz="1500" b="1" spc="-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40" dirty="0">
                <a:latin typeface="Gill Sans MT"/>
                <a:cs typeface="Gill Sans MT"/>
              </a:rPr>
              <a:t>(Reproduction)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Clr>
                <a:srgbClr val="000000"/>
              </a:buClr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Dactylozooids</a:t>
            </a:r>
            <a:r>
              <a:rPr sz="1500" b="1" spc="-114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(Defense).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74465" y="898270"/>
            <a:ext cx="202946" cy="206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5258" y="867790"/>
            <a:ext cx="130682" cy="2080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66515" y="835024"/>
            <a:ext cx="122682" cy="2245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12310" y="797178"/>
            <a:ext cx="120523" cy="232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30396" y="683894"/>
            <a:ext cx="880110" cy="567055"/>
          </a:xfrm>
          <a:custGeom>
            <a:avLst/>
            <a:gdLst/>
            <a:ahLst/>
            <a:cxnLst/>
            <a:rect l="l" t="t" r="r" b="b"/>
            <a:pathLst>
              <a:path w="880110" h="567055">
                <a:moveTo>
                  <a:pt x="775080" y="55499"/>
                </a:moveTo>
                <a:lnTo>
                  <a:pt x="775080" y="55499"/>
                </a:lnTo>
                <a:lnTo>
                  <a:pt x="685418" y="6476"/>
                </a:lnTo>
                <a:lnTo>
                  <a:pt x="660145" y="4317"/>
                </a:lnTo>
                <a:lnTo>
                  <a:pt x="639317" y="2158"/>
                </a:lnTo>
                <a:lnTo>
                  <a:pt x="620522" y="0"/>
                </a:lnTo>
                <a:lnTo>
                  <a:pt x="598677" y="0"/>
                </a:lnTo>
                <a:lnTo>
                  <a:pt x="569087" y="0"/>
                </a:lnTo>
                <a:lnTo>
                  <a:pt x="536320" y="2158"/>
                </a:lnTo>
                <a:lnTo>
                  <a:pt x="503554" y="4317"/>
                </a:lnTo>
                <a:lnTo>
                  <a:pt x="475106" y="5461"/>
                </a:lnTo>
                <a:lnTo>
                  <a:pt x="448817" y="7619"/>
                </a:lnTo>
                <a:lnTo>
                  <a:pt x="421131" y="11937"/>
                </a:lnTo>
                <a:lnTo>
                  <a:pt x="395224" y="17652"/>
                </a:lnTo>
                <a:lnTo>
                  <a:pt x="373252" y="21589"/>
                </a:lnTo>
                <a:lnTo>
                  <a:pt x="352425" y="28448"/>
                </a:lnTo>
                <a:lnTo>
                  <a:pt x="331850" y="36067"/>
                </a:lnTo>
                <a:lnTo>
                  <a:pt x="310641" y="44703"/>
                </a:lnTo>
                <a:lnTo>
                  <a:pt x="284733" y="55499"/>
                </a:lnTo>
                <a:lnTo>
                  <a:pt x="257301" y="67055"/>
                </a:lnTo>
                <a:lnTo>
                  <a:pt x="232155" y="80263"/>
                </a:lnTo>
                <a:lnTo>
                  <a:pt x="210185" y="91439"/>
                </a:lnTo>
                <a:lnTo>
                  <a:pt x="174243" y="117348"/>
                </a:lnTo>
                <a:lnTo>
                  <a:pt x="142112" y="143637"/>
                </a:lnTo>
                <a:lnTo>
                  <a:pt x="125983" y="158495"/>
                </a:lnTo>
                <a:lnTo>
                  <a:pt x="107187" y="175005"/>
                </a:lnTo>
                <a:lnTo>
                  <a:pt x="77724" y="206628"/>
                </a:lnTo>
                <a:lnTo>
                  <a:pt x="53593" y="240156"/>
                </a:lnTo>
                <a:lnTo>
                  <a:pt x="34162" y="276098"/>
                </a:lnTo>
                <a:lnTo>
                  <a:pt x="24002" y="293496"/>
                </a:lnTo>
                <a:lnTo>
                  <a:pt x="16510" y="311784"/>
                </a:lnTo>
                <a:lnTo>
                  <a:pt x="9651" y="330200"/>
                </a:lnTo>
                <a:lnTo>
                  <a:pt x="9651" y="330200"/>
                </a:lnTo>
                <a:lnTo>
                  <a:pt x="0" y="411479"/>
                </a:lnTo>
                <a:lnTo>
                  <a:pt x="3175" y="441070"/>
                </a:lnTo>
                <a:lnTo>
                  <a:pt x="8636" y="465200"/>
                </a:lnTo>
                <a:lnTo>
                  <a:pt x="18668" y="485648"/>
                </a:lnTo>
                <a:lnTo>
                  <a:pt x="31623" y="502919"/>
                </a:lnTo>
                <a:lnTo>
                  <a:pt x="44957" y="514857"/>
                </a:lnTo>
                <a:lnTo>
                  <a:pt x="84200" y="536448"/>
                </a:lnTo>
                <a:lnTo>
                  <a:pt x="124460" y="552957"/>
                </a:lnTo>
                <a:lnTo>
                  <a:pt x="165226" y="560577"/>
                </a:lnTo>
                <a:lnTo>
                  <a:pt x="189356" y="563752"/>
                </a:lnTo>
                <a:lnTo>
                  <a:pt x="220217" y="565912"/>
                </a:lnTo>
                <a:lnTo>
                  <a:pt x="253745" y="567054"/>
                </a:lnTo>
                <a:lnTo>
                  <a:pt x="285750" y="567054"/>
                </a:lnTo>
                <a:lnTo>
                  <a:pt x="313181" y="565912"/>
                </a:lnTo>
                <a:lnTo>
                  <a:pt x="337947" y="563752"/>
                </a:lnTo>
                <a:lnTo>
                  <a:pt x="364236" y="559815"/>
                </a:lnTo>
                <a:lnTo>
                  <a:pt x="391667" y="554101"/>
                </a:lnTo>
                <a:lnTo>
                  <a:pt x="425830" y="547242"/>
                </a:lnTo>
                <a:lnTo>
                  <a:pt x="463295" y="537844"/>
                </a:lnTo>
                <a:lnTo>
                  <a:pt x="499237" y="527812"/>
                </a:lnTo>
                <a:lnTo>
                  <a:pt x="536320" y="514857"/>
                </a:lnTo>
                <a:lnTo>
                  <a:pt x="573786" y="499744"/>
                </a:lnTo>
                <a:lnTo>
                  <a:pt x="629538" y="472313"/>
                </a:lnTo>
                <a:lnTo>
                  <a:pt x="672083" y="447548"/>
                </a:lnTo>
                <a:lnTo>
                  <a:pt x="712724" y="419100"/>
                </a:lnTo>
                <a:lnTo>
                  <a:pt x="728979" y="405383"/>
                </a:lnTo>
                <a:lnTo>
                  <a:pt x="747649" y="389889"/>
                </a:lnTo>
                <a:lnTo>
                  <a:pt x="766317" y="372617"/>
                </a:lnTo>
                <a:lnTo>
                  <a:pt x="782574" y="358648"/>
                </a:lnTo>
                <a:lnTo>
                  <a:pt x="796925" y="343153"/>
                </a:lnTo>
                <a:lnTo>
                  <a:pt x="809878" y="326898"/>
                </a:lnTo>
                <a:lnTo>
                  <a:pt x="822198" y="309244"/>
                </a:lnTo>
                <a:lnTo>
                  <a:pt x="833374" y="294513"/>
                </a:lnTo>
                <a:lnTo>
                  <a:pt x="851662" y="259587"/>
                </a:lnTo>
                <a:lnTo>
                  <a:pt x="867917" y="212851"/>
                </a:lnTo>
                <a:lnTo>
                  <a:pt x="873632" y="195579"/>
                </a:lnTo>
                <a:lnTo>
                  <a:pt x="877951" y="179324"/>
                </a:lnTo>
                <a:lnTo>
                  <a:pt x="880110" y="158495"/>
                </a:lnTo>
                <a:lnTo>
                  <a:pt x="879093" y="134619"/>
                </a:lnTo>
                <a:lnTo>
                  <a:pt x="876935" y="113029"/>
                </a:lnTo>
                <a:lnTo>
                  <a:pt x="847343" y="57276"/>
                </a:lnTo>
                <a:lnTo>
                  <a:pt x="830833" y="43561"/>
                </a:lnTo>
                <a:lnTo>
                  <a:pt x="766317" y="19812"/>
                </a:lnTo>
                <a:lnTo>
                  <a:pt x="751966" y="22732"/>
                </a:lnTo>
                <a:lnTo>
                  <a:pt x="744474" y="32765"/>
                </a:lnTo>
                <a:lnTo>
                  <a:pt x="744474" y="4356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69257" y="767460"/>
            <a:ext cx="276225" cy="271145"/>
          </a:xfrm>
          <a:custGeom>
            <a:avLst/>
            <a:gdLst/>
            <a:ahLst/>
            <a:cxnLst/>
            <a:rect l="l" t="t" r="r" b="b"/>
            <a:pathLst>
              <a:path w="276225" h="271144">
                <a:moveTo>
                  <a:pt x="97281" y="65532"/>
                </a:moveTo>
                <a:lnTo>
                  <a:pt x="110616" y="60071"/>
                </a:lnTo>
                <a:lnTo>
                  <a:pt x="123570" y="52197"/>
                </a:lnTo>
                <a:lnTo>
                  <a:pt x="138937" y="42417"/>
                </a:lnTo>
                <a:lnTo>
                  <a:pt x="153034" y="30607"/>
                </a:lnTo>
                <a:lnTo>
                  <a:pt x="164210" y="15112"/>
                </a:lnTo>
                <a:lnTo>
                  <a:pt x="164210" y="4699"/>
                </a:lnTo>
                <a:lnTo>
                  <a:pt x="152018" y="0"/>
                </a:lnTo>
                <a:lnTo>
                  <a:pt x="152018" y="0"/>
                </a:lnTo>
                <a:lnTo>
                  <a:pt x="61213" y="39242"/>
                </a:lnTo>
                <a:lnTo>
                  <a:pt x="46100" y="57530"/>
                </a:lnTo>
                <a:lnTo>
                  <a:pt x="9778" y="150113"/>
                </a:lnTo>
                <a:lnTo>
                  <a:pt x="6857" y="177164"/>
                </a:lnTo>
                <a:lnTo>
                  <a:pt x="6857" y="201929"/>
                </a:lnTo>
                <a:lnTo>
                  <a:pt x="9778" y="221741"/>
                </a:lnTo>
                <a:lnTo>
                  <a:pt x="15493" y="239013"/>
                </a:lnTo>
                <a:lnTo>
                  <a:pt x="25272" y="252349"/>
                </a:lnTo>
                <a:lnTo>
                  <a:pt x="36448" y="260985"/>
                </a:lnTo>
                <a:lnTo>
                  <a:pt x="50418" y="267462"/>
                </a:lnTo>
                <a:lnTo>
                  <a:pt x="69850" y="270763"/>
                </a:lnTo>
                <a:lnTo>
                  <a:pt x="88645" y="269621"/>
                </a:lnTo>
                <a:lnTo>
                  <a:pt x="108457" y="262763"/>
                </a:lnTo>
                <a:lnTo>
                  <a:pt x="130301" y="253111"/>
                </a:lnTo>
                <a:lnTo>
                  <a:pt x="149097" y="240157"/>
                </a:lnTo>
                <a:lnTo>
                  <a:pt x="165607" y="225678"/>
                </a:lnTo>
                <a:lnTo>
                  <a:pt x="180339" y="208407"/>
                </a:lnTo>
                <a:lnTo>
                  <a:pt x="194817" y="187960"/>
                </a:lnTo>
                <a:lnTo>
                  <a:pt x="205993" y="167386"/>
                </a:lnTo>
                <a:lnTo>
                  <a:pt x="215645" y="145414"/>
                </a:lnTo>
                <a:lnTo>
                  <a:pt x="222503" y="123062"/>
                </a:lnTo>
                <a:lnTo>
                  <a:pt x="227583" y="101091"/>
                </a:lnTo>
                <a:lnTo>
                  <a:pt x="231139" y="78486"/>
                </a:lnTo>
                <a:lnTo>
                  <a:pt x="231139" y="78486"/>
                </a:lnTo>
                <a:lnTo>
                  <a:pt x="167385" y="7874"/>
                </a:lnTo>
                <a:lnTo>
                  <a:pt x="142239" y="11811"/>
                </a:lnTo>
                <a:lnTo>
                  <a:pt x="118490" y="21589"/>
                </a:lnTo>
                <a:lnTo>
                  <a:pt x="97281" y="33782"/>
                </a:lnTo>
                <a:lnTo>
                  <a:pt x="83184" y="47116"/>
                </a:lnTo>
                <a:lnTo>
                  <a:pt x="71373" y="58674"/>
                </a:lnTo>
                <a:lnTo>
                  <a:pt x="56895" y="72009"/>
                </a:lnTo>
                <a:lnTo>
                  <a:pt x="0" y="139318"/>
                </a:lnTo>
                <a:lnTo>
                  <a:pt x="0" y="139318"/>
                </a:lnTo>
                <a:lnTo>
                  <a:pt x="9016" y="136778"/>
                </a:lnTo>
                <a:lnTo>
                  <a:pt x="20954" y="127126"/>
                </a:lnTo>
                <a:lnTo>
                  <a:pt x="38226" y="119507"/>
                </a:lnTo>
                <a:lnTo>
                  <a:pt x="60197" y="116586"/>
                </a:lnTo>
                <a:lnTo>
                  <a:pt x="82168" y="117348"/>
                </a:lnTo>
                <a:lnTo>
                  <a:pt x="104139" y="123062"/>
                </a:lnTo>
                <a:lnTo>
                  <a:pt x="124587" y="133858"/>
                </a:lnTo>
                <a:lnTo>
                  <a:pt x="143382" y="145414"/>
                </a:lnTo>
                <a:lnTo>
                  <a:pt x="158750" y="158750"/>
                </a:lnTo>
                <a:lnTo>
                  <a:pt x="169544" y="170687"/>
                </a:lnTo>
                <a:lnTo>
                  <a:pt x="180339" y="183261"/>
                </a:lnTo>
                <a:lnTo>
                  <a:pt x="191515" y="194690"/>
                </a:lnTo>
                <a:lnTo>
                  <a:pt x="203834" y="205232"/>
                </a:lnTo>
                <a:lnTo>
                  <a:pt x="217804" y="215264"/>
                </a:lnTo>
                <a:lnTo>
                  <a:pt x="231139" y="223520"/>
                </a:lnTo>
                <a:lnTo>
                  <a:pt x="246252" y="229362"/>
                </a:lnTo>
                <a:lnTo>
                  <a:pt x="262889" y="228218"/>
                </a:lnTo>
                <a:lnTo>
                  <a:pt x="276097" y="21602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15204" y="796924"/>
            <a:ext cx="3810" cy="10795"/>
          </a:xfrm>
          <a:custGeom>
            <a:avLst/>
            <a:gdLst/>
            <a:ahLst/>
            <a:cxnLst/>
            <a:rect l="l" t="t" r="r" b="b"/>
            <a:pathLst>
              <a:path w="3810" h="10795">
                <a:moveTo>
                  <a:pt x="3302" y="0"/>
                </a:moveTo>
                <a:lnTo>
                  <a:pt x="0" y="1079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30698" y="9946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179826" y="1614931"/>
            <a:ext cx="1699260" cy="84455"/>
          </a:xfrm>
          <a:custGeom>
            <a:avLst/>
            <a:gdLst/>
            <a:ahLst/>
            <a:cxnLst/>
            <a:rect l="l" t="t" r="r" b="b"/>
            <a:pathLst>
              <a:path w="1699260" h="84455">
                <a:moveTo>
                  <a:pt x="0" y="43179"/>
                </a:moveTo>
                <a:lnTo>
                  <a:pt x="0" y="43179"/>
                </a:lnTo>
                <a:lnTo>
                  <a:pt x="13969" y="44195"/>
                </a:lnTo>
                <a:lnTo>
                  <a:pt x="21590" y="51053"/>
                </a:lnTo>
                <a:lnTo>
                  <a:pt x="31242" y="60832"/>
                </a:lnTo>
                <a:lnTo>
                  <a:pt x="41401" y="69468"/>
                </a:lnTo>
                <a:lnTo>
                  <a:pt x="53593" y="76962"/>
                </a:lnTo>
                <a:lnTo>
                  <a:pt x="67691" y="80899"/>
                </a:lnTo>
                <a:lnTo>
                  <a:pt x="83058" y="80899"/>
                </a:lnTo>
                <a:lnTo>
                  <a:pt x="99695" y="78104"/>
                </a:lnTo>
                <a:lnTo>
                  <a:pt x="115824" y="71627"/>
                </a:lnTo>
                <a:lnTo>
                  <a:pt x="133096" y="62991"/>
                </a:lnTo>
                <a:lnTo>
                  <a:pt x="151891" y="54990"/>
                </a:lnTo>
                <a:lnTo>
                  <a:pt x="168401" y="47497"/>
                </a:lnTo>
                <a:lnTo>
                  <a:pt x="185038" y="42417"/>
                </a:lnTo>
                <a:lnTo>
                  <a:pt x="200151" y="39877"/>
                </a:lnTo>
                <a:lnTo>
                  <a:pt x="215264" y="39877"/>
                </a:lnTo>
                <a:lnTo>
                  <a:pt x="231775" y="44195"/>
                </a:lnTo>
                <a:lnTo>
                  <a:pt x="248412" y="49656"/>
                </a:lnTo>
                <a:lnTo>
                  <a:pt x="263525" y="58292"/>
                </a:lnTo>
                <a:lnTo>
                  <a:pt x="277875" y="66928"/>
                </a:lnTo>
                <a:lnTo>
                  <a:pt x="290829" y="74421"/>
                </a:lnTo>
                <a:lnTo>
                  <a:pt x="305181" y="80263"/>
                </a:lnTo>
                <a:lnTo>
                  <a:pt x="321818" y="83184"/>
                </a:lnTo>
                <a:lnTo>
                  <a:pt x="340487" y="84200"/>
                </a:lnTo>
                <a:lnTo>
                  <a:pt x="359918" y="83184"/>
                </a:lnTo>
                <a:lnTo>
                  <a:pt x="379729" y="80899"/>
                </a:lnTo>
                <a:lnTo>
                  <a:pt x="397383" y="78104"/>
                </a:lnTo>
                <a:lnTo>
                  <a:pt x="413638" y="72262"/>
                </a:lnTo>
                <a:lnTo>
                  <a:pt x="428751" y="64769"/>
                </a:lnTo>
                <a:lnTo>
                  <a:pt x="444246" y="57150"/>
                </a:lnTo>
                <a:lnTo>
                  <a:pt x="458215" y="48513"/>
                </a:lnTo>
                <a:lnTo>
                  <a:pt x="474852" y="42417"/>
                </a:lnTo>
                <a:lnTo>
                  <a:pt x="490220" y="35559"/>
                </a:lnTo>
                <a:lnTo>
                  <a:pt x="506857" y="31241"/>
                </a:lnTo>
                <a:lnTo>
                  <a:pt x="524128" y="29082"/>
                </a:lnTo>
                <a:lnTo>
                  <a:pt x="542798" y="28066"/>
                </a:lnTo>
                <a:lnTo>
                  <a:pt x="561213" y="28066"/>
                </a:lnTo>
                <a:lnTo>
                  <a:pt x="576707" y="31241"/>
                </a:lnTo>
                <a:lnTo>
                  <a:pt x="591058" y="37718"/>
                </a:lnTo>
                <a:lnTo>
                  <a:pt x="605154" y="45338"/>
                </a:lnTo>
                <a:lnTo>
                  <a:pt x="618489" y="53212"/>
                </a:lnTo>
                <a:lnTo>
                  <a:pt x="632460" y="59689"/>
                </a:lnTo>
                <a:lnTo>
                  <a:pt x="646811" y="64769"/>
                </a:lnTo>
                <a:lnTo>
                  <a:pt x="663066" y="69468"/>
                </a:lnTo>
                <a:lnTo>
                  <a:pt x="678561" y="70484"/>
                </a:lnTo>
                <a:lnTo>
                  <a:pt x="695071" y="68325"/>
                </a:lnTo>
                <a:lnTo>
                  <a:pt x="711708" y="62991"/>
                </a:lnTo>
                <a:lnTo>
                  <a:pt x="728979" y="56133"/>
                </a:lnTo>
                <a:lnTo>
                  <a:pt x="746251" y="47497"/>
                </a:lnTo>
                <a:lnTo>
                  <a:pt x="762762" y="41401"/>
                </a:lnTo>
                <a:lnTo>
                  <a:pt x="778256" y="34543"/>
                </a:lnTo>
                <a:lnTo>
                  <a:pt x="792352" y="28066"/>
                </a:lnTo>
                <a:lnTo>
                  <a:pt x="806703" y="22605"/>
                </a:lnTo>
                <a:lnTo>
                  <a:pt x="823213" y="19430"/>
                </a:lnTo>
                <a:lnTo>
                  <a:pt x="844931" y="17271"/>
                </a:lnTo>
                <a:lnTo>
                  <a:pt x="866775" y="17271"/>
                </a:lnTo>
                <a:lnTo>
                  <a:pt x="886587" y="20446"/>
                </a:lnTo>
                <a:lnTo>
                  <a:pt x="905001" y="24764"/>
                </a:lnTo>
                <a:lnTo>
                  <a:pt x="923671" y="30225"/>
                </a:lnTo>
                <a:lnTo>
                  <a:pt x="943483" y="34543"/>
                </a:lnTo>
                <a:lnTo>
                  <a:pt x="961136" y="37718"/>
                </a:lnTo>
                <a:lnTo>
                  <a:pt x="978408" y="38862"/>
                </a:lnTo>
                <a:lnTo>
                  <a:pt x="996061" y="36702"/>
                </a:lnTo>
                <a:lnTo>
                  <a:pt x="1014476" y="32384"/>
                </a:lnTo>
                <a:lnTo>
                  <a:pt x="1033145" y="26924"/>
                </a:lnTo>
                <a:lnTo>
                  <a:pt x="1048639" y="21589"/>
                </a:lnTo>
                <a:lnTo>
                  <a:pt x="1062609" y="15747"/>
                </a:lnTo>
                <a:lnTo>
                  <a:pt x="1077087" y="11811"/>
                </a:lnTo>
                <a:lnTo>
                  <a:pt x="1092581" y="7112"/>
                </a:lnTo>
                <a:lnTo>
                  <a:pt x="1108710" y="3175"/>
                </a:lnTo>
                <a:lnTo>
                  <a:pt x="1127506" y="0"/>
                </a:lnTo>
                <a:lnTo>
                  <a:pt x="1147318" y="0"/>
                </a:lnTo>
                <a:lnTo>
                  <a:pt x="1147318" y="0"/>
                </a:lnTo>
                <a:lnTo>
                  <a:pt x="1165987" y="1015"/>
                </a:lnTo>
                <a:lnTo>
                  <a:pt x="1185418" y="4952"/>
                </a:lnTo>
                <a:lnTo>
                  <a:pt x="1204214" y="11811"/>
                </a:lnTo>
                <a:lnTo>
                  <a:pt x="1221739" y="20446"/>
                </a:lnTo>
                <a:lnTo>
                  <a:pt x="1236852" y="30225"/>
                </a:lnTo>
                <a:lnTo>
                  <a:pt x="1252347" y="38862"/>
                </a:lnTo>
                <a:lnTo>
                  <a:pt x="1267460" y="46354"/>
                </a:lnTo>
                <a:lnTo>
                  <a:pt x="1284097" y="53212"/>
                </a:lnTo>
                <a:lnTo>
                  <a:pt x="1302385" y="54990"/>
                </a:lnTo>
                <a:lnTo>
                  <a:pt x="1322197" y="54990"/>
                </a:lnTo>
                <a:lnTo>
                  <a:pt x="1342009" y="51053"/>
                </a:lnTo>
                <a:lnTo>
                  <a:pt x="1361821" y="45338"/>
                </a:lnTo>
                <a:lnTo>
                  <a:pt x="1379474" y="37718"/>
                </a:lnTo>
                <a:lnTo>
                  <a:pt x="1379474" y="37718"/>
                </a:lnTo>
                <a:lnTo>
                  <a:pt x="1395729" y="31241"/>
                </a:lnTo>
                <a:lnTo>
                  <a:pt x="1412239" y="24764"/>
                </a:lnTo>
                <a:lnTo>
                  <a:pt x="1428369" y="19430"/>
                </a:lnTo>
                <a:lnTo>
                  <a:pt x="1447164" y="15112"/>
                </a:lnTo>
                <a:lnTo>
                  <a:pt x="1465834" y="12953"/>
                </a:lnTo>
                <a:lnTo>
                  <a:pt x="1483487" y="12953"/>
                </a:lnTo>
                <a:lnTo>
                  <a:pt x="1501902" y="15747"/>
                </a:lnTo>
                <a:lnTo>
                  <a:pt x="1518412" y="20446"/>
                </a:lnTo>
                <a:lnTo>
                  <a:pt x="1533525" y="25907"/>
                </a:lnTo>
                <a:lnTo>
                  <a:pt x="1548002" y="31241"/>
                </a:lnTo>
                <a:lnTo>
                  <a:pt x="1564132" y="34543"/>
                </a:lnTo>
                <a:lnTo>
                  <a:pt x="1580769" y="34543"/>
                </a:lnTo>
                <a:lnTo>
                  <a:pt x="1597278" y="30225"/>
                </a:lnTo>
                <a:lnTo>
                  <a:pt x="1613535" y="25907"/>
                </a:lnTo>
                <a:lnTo>
                  <a:pt x="1630045" y="20446"/>
                </a:lnTo>
                <a:lnTo>
                  <a:pt x="1646174" y="15747"/>
                </a:lnTo>
                <a:lnTo>
                  <a:pt x="1662811" y="12953"/>
                </a:lnTo>
                <a:lnTo>
                  <a:pt x="1677162" y="11811"/>
                </a:lnTo>
                <a:lnTo>
                  <a:pt x="1689100" y="10794"/>
                </a:lnTo>
                <a:lnTo>
                  <a:pt x="1698752" y="9651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47083" y="1279524"/>
            <a:ext cx="231520" cy="1591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24526" y="1649475"/>
            <a:ext cx="2479040" cy="62230"/>
          </a:xfrm>
          <a:custGeom>
            <a:avLst/>
            <a:gdLst/>
            <a:ahLst/>
            <a:cxnLst/>
            <a:rect l="l" t="t" r="r" b="b"/>
            <a:pathLst>
              <a:path w="2479040" h="62230">
                <a:moveTo>
                  <a:pt x="0" y="19431"/>
                </a:moveTo>
                <a:lnTo>
                  <a:pt x="0" y="19431"/>
                </a:lnTo>
                <a:lnTo>
                  <a:pt x="12319" y="21589"/>
                </a:lnTo>
                <a:lnTo>
                  <a:pt x="23495" y="26288"/>
                </a:lnTo>
                <a:lnTo>
                  <a:pt x="35306" y="32385"/>
                </a:lnTo>
                <a:lnTo>
                  <a:pt x="49402" y="39877"/>
                </a:lnTo>
                <a:lnTo>
                  <a:pt x="63753" y="47498"/>
                </a:lnTo>
                <a:lnTo>
                  <a:pt x="78232" y="55372"/>
                </a:lnTo>
                <a:lnTo>
                  <a:pt x="94361" y="59689"/>
                </a:lnTo>
                <a:lnTo>
                  <a:pt x="112775" y="61849"/>
                </a:lnTo>
                <a:lnTo>
                  <a:pt x="131445" y="61849"/>
                </a:lnTo>
                <a:lnTo>
                  <a:pt x="150113" y="59689"/>
                </a:lnTo>
                <a:lnTo>
                  <a:pt x="168528" y="56134"/>
                </a:lnTo>
                <a:lnTo>
                  <a:pt x="187198" y="50800"/>
                </a:lnTo>
                <a:lnTo>
                  <a:pt x="205994" y="44576"/>
                </a:lnTo>
                <a:lnTo>
                  <a:pt x="222503" y="37719"/>
                </a:lnTo>
                <a:lnTo>
                  <a:pt x="237998" y="32385"/>
                </a:lnTo>
                <a:lnTo>
                  <a:pt x="253111" y="28448"/>
                </a:lnTo>
                <a:lnTo>
                  <a:pt x="268224" y="26288"/>
                </a:lnTo>
                <a:lnTo>
                  <a:pt x="284861" y="25146"/>
                </a:lnTo>
                <a:lnTo>
                  <a:pt x="304673" y="26288"/>
                </a:lnTo>
                <a:lnTo>
                  <a:pt x="323341" y="28448"/>
                </a:lnTo>
                <a:lnTo>
                  <a:pt x="340613" y="32385"/>
                </a:lnTo>
                <a:lnTo>
                  <a:pt x="358266" y="37084"/>
                </a:lnTo>
                <a:lnTo>
                  <a:pt x="376936" y="42418"/>
                </a:lnTo>
                <a:lnTo>
                  <a:pt x="397510" y="47498"/>
                </a:lnTo>
                <a:lnTo>
                  <a:pt x="416178" y="53212"/>
                </a:lnTo>
                <a:lnTo>
                  <a:pt x="435990" y="56134"/>
                </a:lnTo>
                <a:lnTo>
                  <a:pt x="457962" y="57276"/>
                </a:lnTo>
                <a:lnTo>
                  <a:pt x="479933" y="55372"/>
                </a:lnTo>
                <a:lnTo>
                  <a:pt x="500507" y="52197"/>
                </a:lnTo>
                <a:lnTo>
                  <a:pt x="519175" y="47498"/>
                </a:lnTo>
                <a:lnTo>
                  <a:pt x="537590" y="43561"/>
                </a:lnTo>
                <a:lnTo>
                  <a:pt x="555116" y="38862"/>
                </a:lnTo>
                <a:lnTo>
                  <a:pt x="571753" y="33782"/>
                </a:lnTo>
                <a:lnTo>
                  <a:pt x="589407" y="29083"/>
                </a:lnTo>
                <a:lnTo>
                  <a:pt x="607060" y="25146"/>
                </a:lnTo>
                <a:lnTo>
                  <a:pt x="626490" y="22606"/>
                </a:lnTo>
                <a:lnTo>
                  <a:pt x="647319" y="21589"/>
                </a:lnTo>
                <a:lnTo>
                  <a:pt x="667893" y="21589"/>
                </a:lnTo>
                <a:lnTo>
                  <a:pt x="667893" y="21589"/>
                </a:lnTo>
                <a:lnTo>
                  <a:pt x="691261" y="22606"/>
                </a:lnTo>
                <a:lnTo>
                  <a:pt x="713994" y="26288"/>
                </a:lnTo>
                <a:lnTo>
                  <a:pt x="735838" y="31242"/>
                </a:lnTo>
                <a:lnTo>
                  <a:pt x="759968" y="38862"/>
                </a:lnTo>
                <a:lnTo>
                  <a:pt x="784098" y="46355"/>
                </a:lnTo>
                <a:lnTo>
                  <a:pt x="805052" y="53212"/>
                </a:lnTo>
                <a:lnTo>
                  <a:pt x="824484" y="57276"/>
                </a:lnTo>
                <a:lnTo>
                  <a:pt x="845312" y="58293"/>
                </a:lnTo>
                <a:lnTo>
                  <a:pt x="867283" y="58293"/>
                </a:lnTo>
                <a:lnTo>
                  <a:pt x="888111" y="56134"/>
                </a:lnTo>
                <a:lnTo>
                  <a:pt x="906907" y="52197"/>
                </a:lnTo>
                <a:lnTo>
                  <a:pt x="924178" y="47498"/>
                </a:lnTo>
                <a:lnTo>
                  <a:pt x="940688" y="42418"/>
                </a:lnTo>
                <a:lnTo>
                  <a:pt x="959485" y="37719"/>
                </a:lnTo>
                <a:lnTo>
                  <a:pt x="976757" y="33782"/>
                </a:lnTo>
                <a:lnTo>
                  <a:pt x="994028" y="29083"/>
                </a:lnTo>
                <a:lnTo>
                  <a:pt x="1011682" y="26288"/>
                </a:lnTo>
                <a:lnTo>
                  <a:pt x="1028191" y="23749"/>
                </a:lnTo>
                <a:lnTo>
                  <a:pt x="1044828" y="22606"/>
                </a:lnTo>
                <a:lnTo>
                  <a:pt x="1062354" y="22606"/>
                </a:lnTo>
                <a:lnTo>
                  <a:pt x="1078611" y="22606"/>
                </a:lnTo>
                <a:lnTo>
                  <a:pt x="1095883" y="23749"/>
                </a:lnTo>
                <a:lnTo>
                  <a:pt x="1115695" y="26288"/>
                </a:lnTo>
                <a:lnTo>
                  <a:pt x="1136903" y="30225"/>
                </a:lnTo>
                <a:lnTo>
                  <a:pt x="1159637" y="35940"/>
                </a:lnTo>
                <a:lnTo>
                  <a:pt x="1182624" y="39877"/>
                </a:lnTo>
                <a:lnTo>
                  <a:pt x="1206753" y="44576"/>
                </a:lnTo>
                <a:lnTo>
                  <a:pt x="1230884" y="46355"/>
                </a:lnTo>
                <a:lnTo>
                  <a:pt x="1253616" y="45720"/>
                </a:lnTo>
                <a:lnTo>
                  <a:pt x="1275841" y="43561"/>
                </a:lnTo>
                <a:lnTo>
                  <a:pt x="1298575" y="39877"/>
                </a:lnTo>
                <a:lnTo>
                  <a:pt x="1320546" y="34925"/>
                </a:lnTo>
                <a:lnTo>
                  <a:pt x="1342517" y="28448"/>
                </a:lnTo>
                <a:lnTo>
                  <a:pt x="1361185" y="22606"/>
                </a:lnTo>
                <a:lnTo>
                  <a:pt x="1377823" y="18669"/>
                </a:lnTo>
                <a:lnTo>
                  <a:pt x="1393571" y="13970"/>
                </a:lnTo>
                <a:lnTo>
                  <a:pt x="1410207" y="10795"/>
                </a:lnTo>
                <a:lnTo>
                  <a:pt x="1430020" y="8636"/>
                </a:lnTo>
                <a:lnTo>
                  <a:pt x="1451991" y="6858"/>
                </a:lnTo>
                <a:lnTo>
                  <a:pt x="1473834" y="5334"/>
                </a:lnTo>
                <a:lnTo>
                  <a:pt x="1473834" y="5334"/>
                </a:lnTo>
                <a:lnTo>
                  <a:pt x="1494408" y="6858"/>
                </a:lnTo>
                <a:lnTo>
                  <a:pt x="1512062" y="10795"/>
                </a:lnTo>
                <a:lnTo>
                  <a:pt x="1528572" y="15112"/>
                </a:lnTo>
                <a:lnTo>
                  <a:pt x="1546225" y="21589"/>
                </a:lnTo>
                <a:lnTo>
                  <a:pt x="1565021" y="26288"/>
                </a:lnTo>
                <a:lnTo>
                  <a:pt x="1585468" y="29083"/>
                </a:lnTo>
                <a:lnTo>
                  <a:pt x="1609598" y="30225"/>
                </a:lnTo>
                <a:lnTo>
                  <a:pt x="1634871" y="30225"/>
                </a:lnTo>
                <a:lnTo>
                  <a:pt x="1657857" y="27305"/>
                </a:lnTo>
                <a:lnTo>
                  <a:pt x="1680591" y="23749"/>
                </a:lnTo>
                <a:lnTo>
                  <a:pt x="1699259" y="19431"/>
                </a:lnTo>
                <a:lnTo>
                  <a:pt x="1716913" y="13970"/>
                </a:lnTo>
                <a:lnTo>
                  <a:pt x="1732406" y="10795"/>
                </a:lnTo>
                <a:lnTo>
                  <a:pt x="1746377" y="7874"/>
                </a:lnTo>
                <a:lnTo>
                  <a:pt x="1761871" y="5334"/>
                </a:lnTo>
                <a:lnTo>
                  <a:pt x="1778507" y="2159"/>
                </a:lnTo>
                <a:lnTo>
                  <a:pt x="1794637" y="0"/>
                </a:lnTo>
                <a:lnTo>
                  <a:pt x="1813432" y="0"/>
                </a:lnTo>
                <a:lnTo>
                  <a:pt x="1813432" y="0"/>
                </a:lnTo>
                <a:lnTo>
                  <a:pt x="1830704" y="1015"/>
                </a:lnTo>
                <a:lnTo>
                  <a:pt x="1848230" y="3175"/>
                </a:lnTo>
                <a:lnTo>
                  <a:pt x="1866646" y="7874"/>
                </a:lnTo>
                <a:lnTo>
                  <a:pt x="1886457" y="12953"/>
                </a:lnTo>
                <a:lnTo>
                  <a:pt x="1906270" y="19431"/>
                </a:lnTo>
                <a:lnTo>
                  <a:pt x="1921382" y="26288"/>
                </a:lnTo>
                <a:lnTo>
                  <a:pt x="1936877" y="32385"/>
                </a:lnTo>
                <a:lnTo>
                  <a:pt x="1955546" y="37084"/>
                </a:lnTo>
                <a:lnTo>
                  <a:pt x="1976501" y="38862"/>
                </a:lnTo>
                <a:lnTo>
                  <a:pt x="1999488" y="39877"/>
                </a:lnTo>
                <a:lnTo>
                  <a:pt x="2020316" y="37719"/>
                </a:lnTo>
                <a:lnTo>
                  <a:pt x="2038730" y="33782"/>
                </a:lnTo>
                <a:lnTo>
                  <a:pt x="2056383" y="29083"/>
                </a:lnTo>
                <a:lnTo>
                  <a:pt x="2074037" y="25146"/>
                </a:lnTo>
                <a:lnTo>
                  <a:pt x="2093468" y="19431"/>
                </a:lnTo>
                <a:lnTo>
                  <a:pt x="2111121" y="15112"/>
                </a:lnTo>
                <a:lnTo>
                  <a:pt x="2129790" y="11811"/>
                </a:lnTo>
                <a:lnTo>
                  <a:pt x="2148585" y="10795"/>
                </a:lnTo>
                <a:lnTo>
                  <a:pt x="2166874" y="10795"/>
                </a:lnTo>
                <a:lnTo>
                  <a:pt x="2187829" y="15112"/>
                </a:lnTo>
                <a:lnTo>
                  <a:pt x="2206498" y="20447"/>
                </a:lnTo>
                <a:lnTo>
                  <a:pt x="2222754" y="27305"/>
                </a:lnTo>
                <a:lnTo>
                  <a:pt x="2238882" y="34925"/>
                </a:lnTo>
                <a:lnTo>
                  <a:pt x="2259076" y="41401"/>
                </a:lnTo>
                <a:lnTo>
                  <a:pt x="2280666" y="43561"/>
                </a:lnTo>
                <a:lnTo>
                  <a:pt x="2302637" y="42418"/>
                </a:lnTo>
                <a:lnTo>
                  <a:pt x="2324607" y="37719"/>
                </a:lnTo>
                <a:lnTo>
                  <a:pt x="2345435" y="31242"/>
                </a:lnTo>
                <a:lnTo>
                  <a:pt x="2366009" y="26288"/>
                </a:lnTo>
                <a:lnTo>
                  <a:pt x="2384679" y="22606"/>
                </a:lnTo>
                <a:lnTo>
                  <a:pt x="2401189" y="21589"/>
                </a:lnTo>
                <a:lnTo>
                  <a:pt x="2415285" y="21589"/>
                </a:lnTo>
                <a:lnTo>
                  <a:pt x="2428621" y="26288"/>
                </a:lnTo>
                <a:lnTo>
                  <a:pt x="2440431" y="31242"/>
                </a:lnTo>
                <a:lnTo>
                  <a:pt x="2453767" y="37084"/>
                </a:lnTo>
                <a:lnTo>
                  <a:pt x="2466721" y="38862"/>
                </a:lnTo>
                <a:lnTo>
                  <a:pt x="2478658" y="37719"/>
                </a:lnTo>
                <a:lnTo>
                  <a:pt x="2472563" y="2908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701406" y="16732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7808" y="1866900"/>
            <a:ext cx="2385695" cy="57785"/>
          </a:xfrm>
          <a:custGeom>
            <a:avLst/>
            <a:gdLst/>
            <a:ahLst/>
            <a:cxnLst/>
            <a:rect l="l" t="t" r="r" b="b"/>
            <a:pathLst>
              <a:path w="2385695" h="57785">
                <a:moveTo>
                  <a:pt x="0" y="17272"/>
                </a:moveTo>
                <a:lnTo>
                  <a:pt x="0" y="17272"/>
                </a:lnTo>
                <a:lnTo>
                  <a:pt x="11811" y="22351"/>
                </a:lnTo>
                <a:lnTo>
                  <a:pt x="26289" y="27686"/>
                </a:lnTo>
                <a:lnTo>
                  <a:pt x="41402" y="35687"/>
                </a:lnTo>
                <a:lnTo>
                  <a:pt x="57912" y="43180"/>
                </a:lnTo>
                <a:lnTo>
                  <a:pt x="74549" y="49656"/>
                </a:lnTo>
                <a:lnTo>
                  <a:pt x="91059" y="55118"/>
                </a:lnTo>
                <a:lnTo>
                  <a:pt x="107188" y="57276"/>
                </a:lnTo>
                <a:lnTo>
                  <a:pt x="107188" y="57276"/>
                </a:lnTo>
                <a:lnTo>
                  <a:pt x="125984" y="56134"/>
                </a:lnTo>
                <a:lnTo>
                  <a:pt x="142113" y="52959"/>
                </a:lnTo>
                <a:lnTo>
                  <a:pt x="157607" y="48260"/>
                </a:lnTo>
                <a:lnTo>
                  <a:pt x="171704" y="42163"/>
                </a:lnTo>
                <a:lnTo>
                  <a:pt x="186055" y="35687"/>
                </a:lnTo>
                <a:lnTo>
                  <a:pt x="186055" y="35687"/>
                </a:lnTo>
                <a:lnTo>
                  <a:pt x="200533" y="27686"/>
                </a:lnTo>
                <a:lnTo>
                  <a:pt x="216662" y="21209"/>
                </a:lnTo>
                <a:lnTo>
                  <a:pt x="233299" y="13715"/>
                </a:lnTo>
                <a:lnTo>
                  <a:pt x="250825" y="8636"/>
                </a:lnTo>
                <a:lnTo>
                  <a:pt x="269240" y="5079"/>
                </a:lnTo>
                <a:lnTo>
                  <a:pt x="286893" y="3937"/>
                </a:lnTo>
                <a:lnTo>
                  <a:pt x="305562" y="5079"/>
                </a:lnTo>
                <a:lnTo>
                  <a:pt x="323215" y="8636"/>
                </a:lnTo>
                <a:lnTo>
                  <a:pt x="339471" y="12953"/>
                </a:lnTo>
                <a:lnTo>
                  <a:pt x="354584" y="18414"/>
                </a:lnTo>
                <a:lnTo>
                  <a:pt x="368935" y="24891"/>
                </a:lnTo>
                <a:lnTo>
                  <a:pt x="382270" y="30225"/>
                </a:lnTo>
                <a:lnTo>
                  <a:pt x="396367" y="35687"/>
                </a:lnTo>
                <a:lnTo>
                  <a:pt x="410718" y="38481"/>
                </a:lnTo>
                <a:lnTo>
                  <a:pt x="426974" y="41021"/>
                </a:lnTo>
                <a:lnTo>
                  <a:pt x="443484" y="42163"/>
                </a:lnTo>
                <a:lnTo>
                  <a:pt x="461137" y="41021"/>
                </a:lnTo>
                <a:lnTo>
                  <a:pt x="478409" y="37465"/>
                </a:lnTo>
                <a:lnTo>
                  <a:pt x="499237" y="33528"/>
                </a:lnTo>
                <a:lnTo>
                  <a:pt x="518033" y="27686"/>
                </a:lnTo>
                <a:lnTo>
                  <a:pt x="536702" y="23749"/>
                </a:lnTo>
                <a:lnTo>
                  <a:pt x="553974" y="18414"/>
                </a:lnTo>
                <a:lnTo>
                  <a:pt x="572770" y="15112"/>
                </a:lnTo>
                <a:lnTo>
                  <a:pt x="591439" y="12953"/>
                </a:lnTo>
                <a:lnTo>
                  <a:pt x="607695" y="10413"/>
                </a:lnTo>
                <a:lnTo>
                  <a:pt x="624205" y="9398"/>
                </a:lnTo>
                <a:lnTo>
                  <a:pt x="641477" y="9398"/>
                </a:lnTo>
                <a:lnTo>
                  <a:pt x="660146" y="9398"/>
                </a:lnTo>
                <a:lnTo>
                  <a:pt x="679958" y="9398"/>
                </a:lnTo>
                <a:lnTo>
                  <a:pt x="697230" y="10413"/>
                </a:lnTo>
                <a:lnTo>
                  <a:pt x="713867" y="11557"/>
                </a:lnTo>
                <a:lnTo>
                  <a:pt x="730377" y="13715"/>
                </a:lnTo>
                <a:lnTo>
                  <a:pt x="746633" y="17272"/>
                </a:lnTo>
                <a:lnTo>
                  <a:pt x="764286" y="22351"/>
                </a:lnTo>
                <a:lnTo>
                  <a:pt x="784733" y="27686"/>
                </a:lnTo>
                <a:lnTo>
                  <a:pt x="807085" y="32385"/>
                </a:lnTo>
                <a:lnTo>
                  <a:pt x="828675" y="34543"/>
                </a:lnTo>
                <a:lnTo>
                  <a:pt x="852805" y="35687"/>
                </a:lnTo>
                <a:lnTo>
                  <a:pt x="879094" y="33528"/>
                </a:lnTo>
                <a:lnTo>
                  <a:pt x="903224" y="28829"/>
                </a:lnTo>
                <a:lnTo>
                  <a:pt x="926211" y="25908"/>
                </a:lnTo>
                <a:lnTo>
                  <a:pt x="948182" y="21209"/>
                </a:lnTo>
                <a:lnTo>
                  <a:pt x="971296" y="16256"/>
                </a:lnTo>
                <a:lnTo>
                  <a:pt x="993267" y="11557"/>
                </a:lnTo>
                <a:lnTo>
                  <a:pt x="1013714" y="8636"/>
                </a:lnTo>
                <a:lnTo>
                  <a:pt x="1032510" y="7493"/>
                </a:lnTo>
                <a:lnTo>
                  <a:pt x="1051179" y="6476"/>
                </a:lnTo>
                <a:lnTo>
                  <a:pt x="1071626" y="6476"/>
                </a:lnTo>
                <a:lnTo>
                  <a:pt x="1091438" y="6476"/>
                </a:lnTo>
                <a:lnTo>
                  <a:pt x="1112393" y="6476"/>
                </a:lnTo>
                <a:lnTo>
                  <a:pt x="1133221" y="8636"/>
                </a:lnTo>
                <a:lnTo>
                  <a:pt x="1153795" y="11557"/>
                </a:lnTo>
                <a:lnTo>
                  <a:pt x="1173607" y="16256"/>
                </a:lnTo>
                <a:lnTo>
                  <a:pt x="1192276" y="22351"/>
                </a:lnTo>
                <a:lnTo>
                  <a:pt x="1212088" y="27686"/>
                </a:lnTo>
                <a:lnTo>
                  <a:pt x="1231900" y="33528"/>
                </a:lnTo>
                <a:lnTo>
                  <a:pt x="1253490" y="37465"/>
                </a:lnTo>
                <a:lnTo>
                  <a:pt x="1273302" y="42163"/>
                </a:lnTo>
                <a:lnTo>
                  <a:pt x="1293114" y="44323"/>
                </a:lnTo>
                <a:lnTo>
                  <a:pt x="1313561" y="44323"/>
                </a:lnTo>
                <a:lnTo>
                  <a:pt x="1313561" y="44323"/>
                </a:lnTo>
                <a:lnTo>
                  <a:pt x="1335913" y="43180"/>
                </a:lnTo>
                <a:lnTo>
                  <a:pt x="1357503" y="41021"/>
                </a:lnTo>
                <a:lnTo>
                  <a:pt x="1380617" y="36322"/>
                </a:lnTo>
                <a:lnTo>
                  <a:pt x="1403604" y="31368"/>
                </a:lnTo>
                <a:lnTo>
                  <a:pt x="1423416" y="25908"/>
                </a:lnTo>
                <a:lnTo>
                  <a:pt x="1441831" y="21209"/>
                </a:lnTo>
                <a:lnTo>
                  <a:pt x="1459357" y="16256"/>
                </a:lnTo>
                <a:lnTo>
                  <a:pt x="1478153" y="11557"/>
                </a:lnTo>
                <a:lnTo>
                  <a:pt x="1495425" y="8636"/>
                </a:lnTo>
                <a:lnTo>
                  <a:pt x="1515237" y="5079"/>
                </a:lnTo>
                <a:lnTo>
                  <a:pt x="1536065" y="1777"/>
                </a:lnTo>
                <a:lnTo>
                  <a:pt x="1557020" y="0"/>
                </a:lnTo>
                <a:lnTo>
                  <a:pt x="1576832" y="0"/>
                </a:lnTo>
                <a:lnTo>
                  <a:pt x="1576832" y="0"/>
                </a:lnTo>
                <a:lnTo>
                  <a:pt x="1595120" y="1777"/>
                </a:lnTo>
                <a:lnTo>
                  <a:pt x="1613789" y="3937"/>
                </a:lnTo>
                <a:lnTo>
                  <a:pt x="1634744" y="8636"/>
                </a:lnTo>
                <a:lnTo>
                  <a:pt x="1654175" y="15112"/>
                </a:lnTo>
                <a:lnTo>
                  <a:pt x="1673987" y="23749"/>
                </a:lnTo>
                <a:lnTo>
                  <a:pt x="1692656" y="28829"/>
                </a:lnTo>
                <a:lnTo>
                  <a:pt x="1711070" y="34543"/>
                </a:lnTo>
                <a:lnTo>
                  <a:pt x="1728724" y="37465"/>
                </a:lnTo>
                <a:lnTo>
                  <a:pt x="1747393" y="40005"/>
                </a:lnTo>
                <a:lnTo>
                  <a:pt x="1766824" y="38481"/>
                </a:lnTo>
                <a:lnTo>
                  <a:pt x="1787779" y="37465"/>
                </a:lnTo>
                <a:lnTo>
                  <a:pt x="1809750" y="34543"/>
                </a:lnTo>
                <a:lnTo>
                  <a:pt x="1830578" y="30225"/>
                </a:lnTo>
                <a:lnTo>
                  <a:pt x="1850390" y="24891"/>
                </a:lnTo>
                <a:lnTo>
                  <a:pt x="1870837" y="18414"/>
                </a:lnTo>
                <a:lnTo>
                  <a:pt x="1892173" y="15112"/>
                </a:lnTo>
                <a:lnTo>
                  <a:pt x="1912620" y="12953"/>
                </a:lnTo>
                <a:lnTo>
                  <a:pt x="1931416" y="10413"/>
                </a:lnTo>
                <a:lnTo>
                  <a:pt x="1949069" y="10413"/>
                </a:lnTo>
                <a:lnTo>
                  <a:pt x="1965198" y="12953"/>
                </a:lnTo>
                <a:lnTo>
                  <a:pt x="1979549" y="17272"/>
                </a:lnTo>
                <a:lnTo>
                  <a:pt x="1994789" y="23749"/>
                </a:lnTo>
                <a:lnTo>
                  <a:pt x="2008758" y="30225"/>
                </a:lnTo>
                <a:lnTo>
                  <a:pt x="2023110" y="36322"/>
                </a:lnTo>
                <a:lnTo>
                  <a:pt x="2037207" y="43180"/>
                </a:lnTo>
                <a:lnTo>
                  <a:pt x="2053717" y="47117"/>
                </a:lnTo>
                <a:lnTo>
                  <a:pt x="2072513" y="48260"/>
                </a:lnTo>
                <a:lnTo>
                  <a:pt x="2094483" y="48260"/>
                </a:lnTo>
                <a:lnTo>
                  <a:pt x="2116455" y="45338"/>
                </a:lnTo>
                <a:lnTo>
                  <a:pt x="2136267" y="41021"/>
                </a:lnTo>
                <a:lnTo>
                  <a:pt x="2153539" y="36322"/>
                </a:lnTo>
                <a:lnTo>
                  <a:pt x="2170049" y="33528"/>
                </a:lnTo>
                <a:lnTo>
                  <a:pt x="2187321" y="31368"/>
                </a:lnTo>
                <a:lnTo>
                  <a:pt x="2203831" y="28829"/>
                </a:lnTo>
                <a:lnTo>
                  <a:pt x="2220468" y="27686"/>
                </a:lnTo>
                <a:lnTo>
                  <a:pt x="2236597" y="27050"/>
                </a:lnTo>
                <a:lnTo>
                  <a:pt x="2253234" y="25908"/>
                </a:lnTo>
                <a:lnTo>
                  <a:pt x="2270506" y="25908"/>
                </a:lnTo>
                <a:lnTo>
                  <a:pt x="2290699" y="25908"/>
                </a:lnTo>
                <a:lnTo>
                  <a:pt x="2308987" y="24891"/>
                </a:lnTo>
                <a:lnTo>
                  <a:pt x="2326640" y="23749"/>
                </a:lnTo>
                <a:lnTo>
                  <a:pt x="2343912" y="23749"/>
                </a:lnTo>
                <a:lnTo>
                  <a:pt x="2361565" y="24891"/>
                </a:lnTo>
                <a:lnTo>
                  <a:pt x="2377059" y="24891"/>
                </a:lnTo>
                <a:lnTo>
                  <a:pt x="2385695" y="22351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565654" y="2083561"/>
            <a:ext cx="1353185" cy="77470"/>
          </a:xfrm>
          <a:custGeom>
            <a:avLst/>
            <a:gdLst/>
            <a:ahLst/>
            <a:cxnLst/>
            <a:rect l="l" t="t" r="r" b="b"/>
            <a:pathLst>
              <a:path w="1353185" h="77469">
                <a:moveTo>
                  <a:pt x="0" y="26288"/>
                </a:moveTo>
                <a:lnTo>
                  <a:pt x="0" y="26288"/>
                </a:lnTo>
                <a:lnTo>
                  <a:pt x="11810" y="27431"/>
                </a:lnTo>
                <a:lnTo>
                  <a:pt x="26288" y="29210"/>
                </a:lnTo>
                <a:lnTo>
                  <a:pt x="42418" y="32766"/>
                </a:lnTo>
                <a:lnTo>
                  <a:pt x="62229" y="37084"/>
                </a:lnTo>
                <a:lnTo>
                  <a:pt x="82041" y="43561"/>
                </a:lnTo>
                <a:lnTo>
                  <a:pt x="101472" y="52197"/>
                </a:lnTo>
                <a:lnTo>
                  <a:pt x="122300" y="60832"/>
                </a:lnTo>
                <a:lnTo>
                  <a:pt x="143256" y="69468"/>
                </a:lnTo>
                <a:lnTo>
                  <a:pt x="161544" y="75311"/>
                </a:lnTo>
                <a:lnTo>
                  <a:pt x="180339" y="77469"/>
                </a:lnTo>
                <a:lnTo>
                  <a:pt x="199008" y="76326"/>
                </a:lnTo>
                <a:lnTo>
                  <a:pt x="215264" y="71755"/>
                </a:lnTo>
                <a:lnTo>
                  <a:pt x="230758" y="65531"/>
                </a:lnTo>
                <a:lnTo>
                  <a:pt x="245871" y="58038"/>
                </a:lnTo>
                <a:lnTo>
                  <a:pt x="259206" y="50037"/>
                </a:lnTo>
                <a:lnTo>
                  <a:pt x="273176" y="43561"/>
                </a:lnTo>
                <a:lnTo>
                  <a:pt x="287654" y="37084"/>
                </a:lnTo>
                <a:lnTo>
                  <a:pt x="301625" y="31750"/>
                </a:lnTo>
                <a:lnTo>
                  <a:pt x="317119" y="27431"/>
                </a:lnTo>
                <a:lnTo>
                  <a:pt x="334771" y="23113"/>
                </a:lnTo>
                <a:lnTo>
                  <a:pt x="352425" y="21970"/>
                </a:lnTo>
                <a:lnTo>
                  <a:pt x="371094" y="21970"/>
                </a:lnTo>
                <a:lnTo>
                  <a:pt x="389508" y="21970"/>
                </a:lnTo>
                <a:lnTo>
                  <a:pt x="408177" y="25273"/>
                </a:lnTo>
                <a:lnTo>
                  <a:pt x="427989" y="28193"/>
                </a:lnTo>
                <a:lnTo>
                  <a:pt x="446404" y="31750"/>
                </a:lnTo>
                <a:lnTo>
                  <a:pt x="462914" y="36068"/>
                </a:lnTo>
                <a:lnTo>
                  <a:pt x="477012" y="42544"/>
                </a:lnTo>
                <a:lnTo>
                  <a:pt x="492506" y="49022"/>
                </a:lnTo>
                <a:lnTo>
                  <a:pt x="509015" y="54356"/>
                </a:lnTo>
                <a:lnTo>
                  <a:pt x="526288" y="56514"/>
                </a:lnTo>
                <a:lnTo>
                  <a:pt x="543559" y="56514"/>
                </a:lnTo>
                <a:lnTo>
                  <a:pt x="543559" y="56514"/>
                </a:lnTo>
                <a:lnTo>
                  <a:pt x="562228" y="54356"/>
                </a:lnTo>
                <a:lnTo>
                  <a:pt x="582040" y="50037"/>
                </a:lnTo>
                <a:lnTo>
                  <a:pt x="601852" y="43561"/>
                </a:lnTo>
                <a:lnTo>
                  <a:pt x="623823" y="36068"/>
                </a:lnTo>
                <a:lnTo>
                  <a:pt x="643254" y="28193"/>
                </a:lnTo>
                <a:lnTo>
                  <a:pt x="662051" y="20955"/>
                </a:lnTo>
                <a:lnTo>
                  <a:pt x="680719" y="16637"/>
                </a:lnTo>
                <a:lnTo>
                  <a:pt x="700150" y="13335"/>
                </a:lnTo>
                <a:lnTo>
                  <a:pt x="722503" y="11937"/>
                </a:lnTo>
                <a:lnTo>
                  <a:pt x="744093" y="13335"/>
                </a:lnTo>
                <a:lnTo>
                  <a:pt x="764920" y="15493"/>
                </a:lnTo>
                <a:lnTo>
                  <a:pt x="784732" y="18414"/>
                </a:lnTo>
                <a:lnTo>
                  <a:pt x="804544" y="23113"/>
                </a:lnTo>
                <a:lnTo>
                  <a:pt x="821817" y="28193"/>
                </a:lnTo>
                <a:lnTo>
                  <a:pt x="838454" y="31750"/>
                </a:lnTo>
                <a:lnTo>
                  <a:pt x="853820" y="34925"/>
                </a:lnTo>
                <a:lnTo>
                  <a:pt x="870076" y="37084"/>
                </a:lnTo>
                <a:lnTo>
                  <a:pt x="887730" y="39624"/>
                </a:lnTo>
                <a:lnTo>
                  <a:pt x="908557" y="41401"/>
                </a:lnTo>
                <a:lnTo>
                  <a:pt x="928369" y="41401"/>
                </a:lnTo>
                <a:lnTo>
                  <a:pt x="947800" y="39624"/>
                </a:lnTo>
                <a:lnTo>
                  <a:pt x="967612" y="34925"/>
                </a:lnTo>
                <a:lnTo>
                  <a:pt x="987044" y="28193"/>
                </a:lnTo>
                <a:lnTo>
                  <a:pt x="1003681" y="19812"/>
                </a:lnTo>
                <a:lnTo>
                  <a:pt x="1020191" y="13335"/>
                </a:lnTo>
                <a:lnTo>
                  <a:pt x="1035304" y="8000"/>
                </a:lnTo>
                <a:lnTo>
                  <a:pt x="1051941" y="3301"/>
                </a:lnTo>
                <a:lnTo>
                  <a:pt x="1071371" y="1524"/>
                </a:lnTo>
                <a:lnTo>
                  <a:pt x="1093596" y="0"/>
                </a:lnTo>
                <a:lnTo>
                  <a:pt x="1093596" y="0"/>
                </a:lnTo>
                <a:lnTo>
                  <a:pt x="1113408" y="1524"/>
                </a:lnTo>
                <a:lnTo>
                  <a:pt x="1130681" y="3301"/>
                </a:lnTo>
                <a:lnTo>
                  <a:pt x="1145794" y="8000"/>
                </a:lnTo>
                <a:lnTo>
                  <a:pt x="1162431" y="13335"/>
                </a:lnTo>
                <a:lnTo>
                  <a:pt x="1180083" y="20955"/>
                </a:lnTo>
                <a:lnTo>
                  <a:pt x="1195578" y="30606"/>
                </a:lnTo>
                <a:lnTo>
                  <a:pt x="1211707" y="38226"/>
                </a:lnTo>
                <a:lnTo>
                  <a:pt x="1227962" y="43561"/>
                </a:lnTo>
                <a:lnTo>
                  <a:pt x="1245616" y="44704"/>
                </a:lnTo>
                <a:lnTo>
                  <a:pt x="1245616" y="44704"/>
                </a:lnTo>
                <a:lnTo>
                  <a:pt x="1262125" y="43561"/>
                </a:lnTo>
                <a:lnTo>
                  <a:pt x="1279779" y="40386"/>
                </a:lnTo>
                <a:lnTo>
                  <a:pt x="1294892" y="36068"/>
                </a:lnTo>
                <a:lnTo>
                  <a:pt x="1309243" y="30606"/>
                </a:lnTo>
                <a:lnTo>
                  <a:pt x="1319021" y="26288"/>
                </a:lnTo>
                <a:lnTo>
                  <a:pt x="1328038" y="25273"/>
                </a:lnTo>
                <a:lnTo>
                  <a:pt x="1339849" y="26288"/>
                </a:lnTo>
                <a:lnTo>
                  <a:pt x="1352804" y="2095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054221" y="1873376"/>
            <a:ext cx="723265" cy="276225"/>
          </a:xfrm>
          <a:custGeom>
            <a:avLst/>
            <a:gdLst/>
            <a:ahLst/>
            <a:cxnLst/>
            <a:rect l="l" t="t" r="r" b="b"/>
            <a:pathLst>
              <a:path w="723264" h="276225">
                <a:moveTo>
                  <a:pt x="625348" y="24892"/>
                </a:moveTo>
                <a:lnTo>
                  <a:pt x="625348" y="24892"/>
                </a:lnTo>
                <a:lnTo>
                  <a:pt x="427989" y="0"/>
                </a:lnTo>
                <a:lnTo>
                  <a:pt x="408558" y="0"/>
                </a:lnTo>
                <a:lnTo>
                  <a:pt x="388746" y="1016"/>
                </a:lnTo>
                <a:lnTo>
                  <a:pt x="0" y="164846"/>
                </a:lnTo>
                <a:lnTo>
                  <a:pt x="0" y="164846"/>
                </a:lnTo>
                <a:lnTo>
                  <a:pt x="2158" y="183261"/>
                </a:lnTo>
                <a:lnTo>
                  <a:pt x="7874" y="200914"/>
                </a:lnTo>
                <a:lnTo>
                  <a:pt x="18668" y="216027"/>
                </a:lnTo>
                <a:lnTo>
                  <a:pt x="30606" y="226822"/>
                </a:lnTo>
                <a:lnTo>
                  <a:pt x="42799" y="237617"/>
                </a:lnTo>
                <a:lnTo>
                  <a:pt x="42799" y="237617"/>
                </a:lnTo>
                <a:lnTo>
                  <a:pt x="54737" y="245110"/>
                </a:lnTo>
                <a:lnTo>
                  <a:pt x="71246" y="252730"/>
                </a:lnTo>
                <a:lnTo>
                  <a:pt x="88900" y="258064"/>
                </a:lnTo>
                <a:lnTo>
                  <a:pt x="107695" y="262382"/>
                </a:lnTo>
                <a:lnTo>
                  <a:pt x="125983" y="265684"/>
                </a:lnTo>
                <a:lnTo>
                  <a:pt x="143637" y="268224"/>
                </a:lnTo>
                <a:lnTo>
                  <a:pt x="162305" y="269240"/>
                </a:lnTo>
                <a:lnTo>
                  <a:pt x="181101" y="269240"/>
                </a:lnTo>
                <a:lnTo>
                  <a:pt x="201549" y="271018"/>
                </a:lnTo>
                <a:lnTo>
                  <a:pt x="223519" y="272161"/>
                </a:lnTo>
                <a:lnTo>
                  <a:pt x="247650" y="273177"/>
                </a:lnTo>
                <a:lnTo>
                  <a:pt x="269239" y="273177"/>
                </a:lnTo>
                <a:lnTo>
                  <a:pt x="290194" y="274701"/>
                </a:lnTo>
                <a:lnTo>
                  <a:pt x="312165" y="274701"/>
                </a:lnTo>
                <a:lnTo>
                  <a:pt x="334137" y="274701"/>
                </a:lnTo>
                <a:lnTo>
                  <a:pt x="358139" y="274701"/>
                </a:lnTo>
                <a:lnTo>
                  <a:pt x="380111" y="275717"/>
                </a:lnTo>
                <a:lnTo>
                  <a:pt x="401700" y="275717"/>
                </a:lnTo>
                <a:lnTo>
                  <a:pt x="401700" y="275717"/>
                </a:lnTo>
                <a:lnTo>
                  <a:pt x="423037" y="274701"/>
                </a:lnTo>
                <a:lnTo>
                  <a:pt x="446786" y="274701"/>
                </a:lnTo>
                <a:lnTo>
                  <a:pt x="470915" y="274701"/>
                </a:lnTo>
                <a:lnTo>
                  <a:pt x="493902" y="271018"/>
                </a:lnTo>
                <a:lnTo>
                  <a:pt x="518032" y="269240"/>
                </a:lnTo>
                <a:lnTo>
                  <a:pt x="538606" y="266700"/>
                </a:lnTo>
                <a:lnTo>
                  <a:pt x="556132" y="262382"/>
                </a:lnTo>
                <a:lnTo>
                  <a:pt x="573786" y="257048"/>
                </a:lnTo>
                <a:lnTo>
                  <a:pt x="591438" y="251587"/>
                </a:lnTo>
                <a:lnTo>
                  <a:pt x="608076" y="245110"/>
                </a:lnTo>
                <a:lnTo>
                  <a:pt x="624204" y="238379"/>
                </a:lnTo>
                <a:lnTo>
                  <a:pt x="639317" y="229997"/>
                </a:lnTo>
                <a:lnTo>
                  <a:pt x="653795" y="222123"/>
                </a:lnTo>
                <a:lnTo>
                  <a:pt x="666750" y="212344"/>
                </a:lnTo>
                <a:lnTo>
                  <a:pt x="678941" y="203708"/>
                </a:lnTo>
                <a:lnTo>
                  <a:pt x="689737" y="194056"/>
                </a:lnTo>
                <a:lnTo>
                  <a:pt x="699896" y="183261"/>
                </a:lnTo>
                <a:lnTo>
                  <a:pt x="708532" y="169164"/>
                </a:lnTo>
                <a:lnTo>
                  <a:pt x="715009" y="154051"/>
                </a:lnTo>
                <a:lnTo>
                  <a:pt x="720725" y="137922"/>
                </a:lnTo>
                <a:lnTo>
                  <a:pt x="722883" y="119507"/>
                </a:lnTo>
                <a:lnTo>
                  <a:pt x="721740" y="99695"/>
                </a:lnTo>
                <a:lnTo>
                  <a:pt x="627506" y="22352"/>
                </a:lnTo>
                <a:lnTo>
                  <a:pt x="627506" y="22352"/>
                </a:lnTo>
                <a:lnTo>
                  <a:pt x="577088" y="2984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25650" y="2311907"/>
            <a:ext cx="1132205" cy="51435"/>
          </a:xfrm>
          <a:custGeom>
            <a:avLst/>
            <a:gdLst/>
            <a:ahLst/>
            <a:cxnLst/>
            <a:rect l="l" t="t" r="r" b="b"/>
            <a:pathLst>
              <a:path w="1132205" h="51435">
                <a:moveTo>
                  <a:pt x="0" y="6477"/>
                </a:moveTo>
                <a:lnTo>
                  <a:pt x="0" y="6477"/>
                </a:lnTo>
                <a:lnTo>
                  <a:pt x="12192" y="10795"/>
                </a:lnTo>
                <a:lnTo>
                  <a:pt x="24130" y="15113"/>
                </a:lnTo>
                <a:lnTo>
                  <a:pt x="38481" y="22606"/>
                </a:lnTo>
                <a:lnTo>
                  <a:pt x="53593" y="30226"/>
                </a:lnTo>
                <a:lnTo>
                  <a:pt x="70104" y="35941"/>
                </a:lnTo>
                <a:lnTo>
                  <a:pt x="87502" y="39243"/>
                </a:lnTo>
                <a:lnTo>
                  <a:pt x="105029" y="40259"/>
                </a:lnTo>
                <a:lnTo>
                  <a:pt x="124841" y="39243"/>
                </a:lnTo>
                <a:lnTo>
                  <a:pt x="142112" y="37084"/>
                </a:lnTo>
                <a:lnTo>
                  <a:pt x="157606" y="32385"/>
                </a:lnTo>
                <a:lnTo>
                  <a:pt x="172719" y="28067"/>
                </a:lnTo>
                <a:lnTo>
                  <a:pt x="191516" y="26289"/>
                </a:lnTo>
                <a:lnTo>
                  <a:pt x="213487" y="26289"/>
                </a:lnTo>
                <a:lnTo>
                  <a:pt x="234314" y="26924"/>
                </a:lnTo>
                <a:lnTo>
                  <a:pt x="252983" y="29083"/>
                </a:lnTo>
                <a:lnTo>
                  <a:pt x="270382" y="32385"/>
                </a:lnTo>
                <a:lnTo>
                  <a:pt x="285750" y="35941"/>
                </a:lnTo>
                <a:lnTo>
                  <a:pt x="298704" y="40259"/>
                </a:lnTo>
                <a:lnTo>
                  <a:pt x="315341" y="44577"/>
                </a:lnTo>
                <a:lnTo>
                  <a:pt x="331469" y="48895"/>
                </a:lnTo>
                <a:lnTo>
                  <a:pt x="349123" y="51054"/>
                </a:lnTo>
                <a:lnTo>
                  <a:pt x="368935" y="51054"/>
                </a:lnTo>
                <a:lnTo>
                  <a:pt x="389889" y="47879"/>
                </a:lnTo>
                <a:lnTo>
                  <a:pt x="412876" y="42037"/>
                </a:lnTo>
                <a:lnTo>
                  <a:pt x="433450" y="35941"/>
                </a:lnTo>
                <a:lnTo>
                  <a:pt x="454279" y="29083"/>
                </a:lnTo>
                <a:lnTo>
                  <a:pt x="474091" y="24765"/>
                </a:lnTo>
                <a:lnTo>
                  <a:pt x="496062" y="21590"/>
                </a:lnTo>
                <a:lnTo>
                  <a:pt x="515493" y="19431"/>
                </a:lnTo>
                <a:lnTo>
                  <a:pt x="534162" y="19431"/>
                </a:lnTo>
                <a:lnTo>
                  <a:pt x="551814" y="21590"/>
                </a:lnTo>
                <a:lnTo>
                  <a:pt x="570230" y="24765"/>
                </a:lnTo>
                <a:lnTo>
                  <a:pt x="588899" y="29083"/>
                </a:lnTo>
                <a:lnTo>
                  <a:pt x="605536" y="33401"/>
                </a:lnTo>
                <a:lnTo>
                  <a:pt x="622045" y="37084"/>
                </a:lnTo>
                <a:lnTo>
                  <a:pt x="639318" y="40259"/>
                </a:lnTo>
                <a:lnTo>
                  <a:pt x="657987" y="41021"/>
                </a:lnTo>
                <a:lnTo>
                  <a:pt x="676782" y="40259"/>
                </a:lnTo>
                <a:lnTo>
                  <a:pt x="696594" y="37084"/>
                </a:lnTo>
                <a:lnTo>
                  <a:pt x="713867" y="31242"/>
                </a:lnTo>
                <a:lnTo>
                  <a:pt x="729995" y="26289"/>
                </a:lnTo>
                <a:lnTo>
                  <a:pt x="744474" y="19431"/>
                </a:lnTo>
                <a:lnTo>
                  <a:pt x="758444" y="12954"/>
                </a:lnTo>
                <a:lnTo>
                  <a:pt x="775081" y="9652"/>
                </a:lnTo>
                <a:lnTo>
                  <a:pt x="791591" y="8636"/>
                </a:lnTo>
                <a:lnTo>
                  <a:pt x="809244" y="8636"/>
                </a:lnTo>
                <a:lnTo>
                  <a:pt x="825500" y="11811"/>
                </a:lnTo>
                <a:lnTo>
                  <a:pt x="840613" y="17526"/>
                </a:lnTo>
                <a:lnTo>
                  <a:pt x="854963" y="22606"/>
                </a:lnTo>
                <a:lnTo>
                  <a:pt x="870076" y="28067"/>
                </a:lnTo>
                <a:lnTo>
                  <a:pt x="884427" y="30226"/>
                </a:lnTo>
                <a:lnTo>
                  <a:pt x="899922" y="30226"/>
                </a:lnTo>
                <a:lnTo>
                  <a:pt x="916177" y="28067"/>
                </a:lnTo>
                <a:lnTo>
                  <a:pt x="932688" y="22606"/>
                </a:lnTo>
                <a:lnTo>
                  <a:pt x="949325" y="15113"/>
                </a:lnTo>
                <a:lnTo>
                  <a:pt x="965835" y="8636"/>
                </a:lnTo>
                <a:lnTo>
                  <a:pt x="982091" y="3175"/>
                </a:lnTo>
                <a:lnTo>
                  <a:pt x="1000379" y="0"/>
                </a:lnTo>
                <a:lnTo>
                  <a:pt x="1020572" y="0"/>
                </a:lnTo>
                <a:lnTo>
                  <a:pt x="1038987" y="3175"/>
                </a:lnTo>
                <a:lnTo>
                  <a:pt x="1057656" y="7493"/>
                </a:lnTo>
                <a:lnTo>
                  <a:pt x="1073785" y="11811"/>
                </a:lnTo>
                <a:lnTo>
                  <a:pt x="1089279" y="17526"/>
                </a:lnTo>
                <a:lnTo>
                  <a:pt x="1103757" y="19431"/>
                </a:lnTo>
                <a:lnTo>
                  <a:pt x="1116711" y="20447"/>
                </a:lnTo>
                <a:lnTo>
                  <a:pt x="1126363" y="20447"/>
                </a:lnTo>
                <a:lnTo>
                  <a:pt x="1132205" y="151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999360" y="2526791"/>
            <a:ext cx="1153160" cy="57785"/>
          </a:xfrm>
          <a:custGeom>
            <a:avLst/>
            <a:gdLst/>
            <a:ahLst/>
            <a:cxnLst/>
            <a:rect l="l" t="t" r="r" b="b"/>
            <a:pathLst>
              <a:path w="1153160" h="57785">
                <a:moveTo>
                  <a:pt x="18668" y="16129"/>
                </a:moveTo>
                <a:lnTo>
                  <a:pt x="18668" y="16129"/>
                </a:lnTo>
                <a:lnTo>
                  <a:pt x="0" y="12954"/>
                </a:lnTo>
                <a:lnTo>
                  <a:pt x="7874" y="11175"/>
                </a:lnTo>
                <a:lnTo>
                  <a:pt x="20827" y="11175"/>
                </a:lnTo>
                <a:lnTo>
                  <a:pt x="37464" y="15112"/>
                </a:lnTo>
                <a:lnTo>
                  <a:pt x="54737" y="22987"/>
                </a:lnTo>
                <a:lnTo>
                  <a:pt x="71246" y="29463"/>
                </a:lnTo>
                <a:lnTo>
                  <a:pt x="87502" y="34925"/>
                </a:lnTo>
                <a:lnTo>
                  <a:pt x="104012" y="40258"/>
                </a:lnTo>
                <a:lnTo>
                  <a:pt x="120522" y="43561"/>
                </a:lnTo>
                <a:lnTo>
                  <a:pt x="138175" y="44576"/>
                </a:lnTo>
                <a:lnTo>
                  <a:pt x="155447" y="42418"/>
                </a:lnTo>
                <a:lnTo>
                  <a:pt x="170561" y="37083"/>
                </a:lnTo>
                <a:lnTo>
                  <a:pt x="170561" y="37083"/>
                </a:lnTo>
                <a:lnTo>
                  <a:pt x="186055" y="30606"/>
                </a:lnTo>
                <a:lnTo>
                  <a:pt x="202691" y="25907"/>
                </a:lnTo>
                <a:lnTo>
                  <a:pt x="219963" y="22987"/>
                </a:lnTo>
                <a:lnTo>
                  <a:pt x="239775" y="20827"/>
                </a:lnTo>
                <a:lnTo>
                  <a:pt x="259587" y="22987"/>
                </a:lnTo>
                <a:lnTo>
                  <a:pt x="280415" y="25145"/>
                </a:lnTo>
                <a:lnTo>
                  <a:pt x="300989" y="28448"/>
                </a:lnTo>
                <a:lnTo>
                  <a:pt x="321818" y="32765"/>
                </a:lnTo>
                <a:lnTo>
                  <a:pt x="341630" y="35940"/>
                </a:lnTo>
                <a:lnTo>
                  <a:pt x="359282" y="37083"/>
                </a:lnTo>
                <a:lnTo>
                  <a:pt x="379094" y="38100"/>
                </a:lnTo>
                <a:lnTo>
                  <a:pt x="400684" y="37083"/>
                </a:lnTo>
                <a:lnTo>
                  <a:pt x="421513" y="32765"/>
                </a:lnTo>
                <a:lnTo>
                  <a:pt x="443483" y="27305"/>
                </a:lnTo>
                <a:lnTo>
                  <a:pt x="462280" y="20827"/>
                </a:lnTo>
                <a:lnTo>
                  <a:pt x="478408" y="17271"/>
                </a:lnTo>
                <a:lnTo>
                  <a:pt x="494919" y="17271"/>
                </a:lnTo>
                <a:lnTo>
                  <a:pt x="511175" y="20827"/>
                </a:lnTo>
                <a:lnTo>
                  <a:pt x="528827" y="29463"/>
                </a:lnTo>
                <a:lnTo>
                  <a:pt x="545338" y="37083"/>
                </a:lnTo>
                <a:lnTo>
                  <a:pt x="561594" y="44576"/>
                </a:lnTo>
                <a:lnTo>
                  <a:pt x="578103" y="51054"/>
                </a:lnTo>
                <a:lnTo>
                  <a:pt x="595757" y="55371"/>
                </a:lnTo>
                <a:lnTo>
                  <a:pt x="615188" y="57531"/>
                </a:lnTo>
                <a:lnTo>
                  <a:pt x="615188" y="57531"/>
                </a:lnTo>
                <a:lnTo>
                  <a:pt x="633983" y="56514"/>
                </a:lnTo>
                <a:lnTo>
                  <a:pt x="653414" y="52577"/>
                </a:lnTo>
                <a:lnTo>
                  <a:pt x="674243" y="44576"/>
                </a:lnTo>
                <a:lnTo>
                  <a:pt x="695451" y="35940"/>
                </a:lnTo>
                <a:lnTo>
                  <a:pt x="716026" y="27305"/>
                </a:lnTo>
                <a:lnTo>
                  <a:pt x="734694" y="20827"/>
                </a:lnTo>
                <a:lnTo>
                  <a:pt x="753109" y="17271"/>
                </a:lnTo>
                <a:lnTo>
                  <a:pt x="770763" y="16129"/>
                </a:lnTo>
                <a:lnTo>
                  <a:pt x="770763" y="16129"/>
                </a:lnTo>
                <a:lnTo>
                  <a:pt x="787272" y="18668"/>
                </a:lnTo>
                <a:lnTo>
                  <a:pt x="804544" y="22987"/>
                </a:lnTo>
                <a:lnTo>
                  <a:pt x="821182" y="27305"/>
                </a:lnTo>
                <a:lnTo>
                  <a:pt x="838453" y="31623"/>
                </a:lnTo>
                <a:lnTo>
                  <a:pt x="856107" y="34925"/>
                </a:lnTo>
                <a:lnTo>
                  <a:pt x="874776" y="37083"/>
                </a:lnTo>
                <a:lnTo>
                  <a:pt x="894588" y="38100"/>
                </a:lnTo>
                <a:lnTo>
                  <a:pt x="911859" y="37083"/>
                </a:lnTo>
                <a:lnTo>
                  <a:pt x="928369" y="33781"/>
                </a:lnTo>
                <a:lnTo>
                  <a:pt x="946022" y="29463"/>
                </a:lnTo>
                <a:lnTo>
                  <a:pt x="963676" y="25145"/>
                </a:lnTo>
                <a:lnTo>
                  <a:pt x="980947" y="20827"/>
                </a:lnTo>
                <a:lnTo>
                  <a:pt x="1000759" y="19812"/>
                </a:lnTo>
                <a:lnTo>
                  <a:pt x="1020571" y="19812"/>
                </a:lnTo>
                <a:lnTo>
                  <a:pt x="1040002" y="20827"/>
                </a:lnTo>
                <a:lnTo>
                  <a:pt x="1057656" y="19812"/>
                </a:lnTo>
                <a:lnTo>
                  <a:pt x="1075308" y="16129"/>
                </a:lnTo>
                <a:lnTo>
                  <a:pt x="1093977" y="12192"/>
                </a:lnTo>
                <a:lnTo>
                  <a:pt x="1111250" y="7493"/>
                </a:lnTo>
                <a:lnTo>
                  <a:pt x="1127506" y="5333"/>
                </a:lnTo>
                <a:lnTo>
                  <a:pt x="1141857" y="5333"/>
                </a:lnTo>
                <a:lnTo>
                  <a:pt x="1152652" y="7493"/>
                </a:lnTo>
                <a:lnTo>
                  <a:pt x="114617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013330" y="2766948"/>
            <a:ext cx="1311910" cy="76200"/>
          </a:xfrm>
          <a:custGeom>
            <a:avLst/>
            <a:gdLst/>
            <a:ahLst/>
            <a:cxnLst/>
            <a:rect l="l" t="t" r="r" b="b"/>
            <a:pathLst>
              <a:path w="1311910" h="76200">
                <a:moveTo>
                  <a:pt x="0" y="1016"/>
                </a:moveTo>
                <a:lnTo>
                  <a:pt x="11175" y="1016"/>
                </a:lnTo>
                <a:lnTo>
                  <a:pt x="25654" y="0"/>
                </a:lnTo>
                <a:lnTo>
                  <a:pt x="25654" y="0"/>
                </a:lnTo>
                <a:lnTo>
                  <a:pt x="42925" y="1016"/>
                </a:lnTo>
                <a:lnTo>
                  <a:pt x="61594" y="5333"/>
                </a:lnTo>
                <a:lnTo>
                  <a:pt x="81406" y="12192"/>
                </a:lnTo>
                <a:lnTo>
                  <a:pt x="99821" y="20827"/>
                </a:lnTo>
                <a:lnTo>
                  <a:pt x="117348" y="31623"/>
                </a:lnTo>
                <a:lnTo>
                  <a:pt x="136144" y="43561"/>
                </a:lnTo>
                <a:lnTo>
                  <a:pt x="153796" y="53212"/>
                </a:lnTo>
                <a:lnTo>
                  <a:pt x="171069" y="62230"/>
                </a:lnTo>
                <a:lnTo>
                  <a:pt x="188721" y="66167"/>
                </a:lnTo>
                <a:lnTo>
                  <a:pt x="205994" y="66167"/>
                </a:lnTo>
                <a:lnTo>
                  <a:pt x="226821" y="63245"/>
                </a:lnTo>
                <a:lnTo>
                  <a:pt x="246633" y="56514"/>
                </a:lnTo>
                <a:lnTo>
                  <a:pt x="267588" y="51054"/>
                </a:lnTo>
                <a:lnTo>
                  <a:pt x="288036" y="44576"/>
                </a:lnTo>
                <a:lnTo>
                  <a:pt x="309244" y="39243"/>
                </a:lnTo>
                <a:lnTo>
                  <a:pt x="331977" y="38100"/>
                </a:lnTo>
                <a:lnTo>
                  <a:pt x="331977" y="38100"/>
                </a:lnTo>
                <a:lnTo>
                  <a:pt x="353949" y="41401"/>
                </a:lnTo>
                <a:lnTo>
                  <a:pt x="374776" y="47879"/>
                </a:lnTo>
                <a:lnTo>
                  <a:pt x="393573" y="54356"/>
                </a:lnTo>
                <a:lnTo>
                  <a:pt x="414019" y="64388"/>
                </a:lnTo>
                <a:lnTo>
                  <a:pt x="434975" y="70485"/>
                </a:lnTo>
                <a:lnTo>
                  <a:pt x="454406" y="74168"/>
                </a:lnTo>
                <a:lnTo>
                  <a:pt x="475614" y="75945"/>
                </a:lnTo>
                <a:lnTo>
                  <a:pt x="497205" y="74802"/>
                </a:lnTo>
                <a:lnTo>
                  <a:pt x="518032" y="70485"/>
                </a:lnTo>
                <a:lnTo>
                  <a:pt x="536829" y="64388"/>
                </a:lnTo>
                <a:lnTo>
                  <a:pt x="554101" y="54356"/>
                </a:lnTo>
                <a:lnTo>
                  <a:pt x="571754" y="45719"/>
                </a:lnTo>
                <a:lnTo>
                  <a:pt x="591566" y="38100"/>
                </a:lnTo>
                <a:lnTo>
                  <a:pt x="612013" y="33781"/>
                </a:lnTo>
                <a:lnTo>
                  <a:pt x="632968" y="32766"/>
                </a:lnTo>
                <a:lnTo>
                  <a:pt x="653033" y="33781"/>
                </a:lnTo>
                <a:lnTo>
                  <a:pt x="672464" y="38100"/>
                </a:lnTo>
                <a:lnTo>
                  <a:pt x="692276" y="42418"/>
                </a:lnTo>
                <a:lnTo>
                  <a:pt x="692276" y="42418"/>
                </a:lnTo>
                <a:lnTo>
                  <a:pt x="711707" y="47879"/>
                </a:lnTo>
                <a:lnTo>
                  <a:pt x="731519" y="53212"/>
                </a:lnTo>
                <a:lnTo>
                  <a:pt x="753491" y="56514"/>
                </a:lnTo>
                <a:lnTo>
                  <a:pt x="774445" y="56514"/>
                </a:lnTo>
                <a:lnTo>
                  <a:pt x="774445" y="56514"/>
                </a:lnTo>
                <a:lnTo>
                  <a:pt x="796036" y="52197"/>
                </a:lnTo>
                <a:lnTo>
                  <a:pt x="818007" y="45719"/>
                </a:lnTo>
                <a:lnTo>
                  <a:pt x="838835" y="37083"/>
                </a:lnTo>
                <a:lnTo>
                  <a:pt x="858646" y="29463"/>
                </a:lnTo>
                <a:lnTo>
                  <a:pt x="877316" y="24002"/>
                </a:lnTo>
                <a:lnTo>
                  <a:pt x="896746" y="21843"/>
                </a:lnTo>
                <a:lnTo>
                  <a:pt x="896746" y="21843"/>
                </a:lnTo>
                <a:lnTo>
                  <a:pt x="913383" y="24002"/>
                </a:lnTo>
                <a:lnTo>
                  <a:pt x="929513" y="28448"/>
                </a:lnTo>
                <a:lnTo>
                  <a:pt x="945007" y="34925"/>
                </a:lnTo>
                <a:lnTo>
                  <a:pt x="961644" y="43561"/>
                </a:lnTo>
                <a:lnTo>
                  <a:pt x="979296" y="51054"/>
                </a:lnTo>
                <a:lnTo>
                  <a:pt x="995426" y="55372"/>
                </a:lnTo>
                <a:lnTo>
                  <a:pt x="1011682" y="55372"/>
                </a:lnTo>
                <a:lnTo>
                  <a:pt x="1029335" y="50037"/>
                </a:lnTo>
                <a:lnTo>
                  <a:pt x="1048004" y="42418"/>
                </a:lnTo>
                <a:lnTo>
                  <a:pt x="1064514" y="33781"/>
                </a:lnTo>
                <a:lnTo>
                  <a:pt x="1080008" y="25145"/>
                </a:lnTo>
                <a:lnTo>
                  <a:pt x="1094105" y="17272"/>
                </a:lnTo>
                <a:lnTo>
                  <a:pt x="1110233" y="12954"/>
                </a:lnTo>
                <a:lnTo>
                  <a:pt x="1130045" y="12954"/>
                </a:lnTo>
                <a:lnTo>
                  <a:pt x="1130045" y="12954"/>
                </a:lnTo>
                <a:lnTo>
                  <a:pt x="1149858" y="17272"/>
                </a:lnTo>
                <a:lnTo>
                  <a:pt x="1170432" y="22987"/>
                </a:lnTo>
                <a:lnTo>
                  <a:pt x="1190625" y="28448"/>
                </a:lnTo>
                <a:lnTo>
                  <a:pt x="1210056" y="31623"/>
                </a:lnTo>
                <a:lnTo>
                  <a:pt x="1229868" y="33781"/>
                </a:lnTo>
                <a:lnTo>
                  <a:pt x="1248536" y="34925"/>
                </a:lnTo>
                <a:lnTo>
                  <a:pt x="1266824" y="33781"/>
                </a:lnTo>
                <a:lnTo>
                  <a:pt x="1283461" y="31623"/>
                </a:lnTo>
                <a:lnTo>
                  <a:pt x="1296416" y="29463"/>
                </a:lnTo>
                <a:lnTo>
                  <a:pt x="1311909" y="2692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84777" y="2216657"/>
            <a:ext cx="161544" cy="7848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428109" y="2396616"/>
            <a:ext cx="188594" cy="1256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203446" y="2642107"/>
            <a:ext cx="187578" cy="11163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3213735" cy="616585"/>
            <a:chOff x="1213103" y="774134"/>
            <a:chExt cx="3213735" cy="616585"/>
          </a:xfrm>
        </p:grpSpPr>
        <p:sp>
          <p:nvSpPr>
            <p:cNvPr id="3" name="object 3"/>
            <p:cNvSpPr/>
            <p:nvPr/>
          </p:nvSpPr>
          <p:spPr>
            <a:xfrm>
              <a:off x="1234429" y="774134"/>
              <a:ext cx="3192039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31391" y="792479"/>
              <a:ext cx="31950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081655" cy="475615"/>
            </a:xfrm>
            <a:custGeom>
              <a:avLst/>
              <a:gdLst/>
              <a:ahLst/>
              <a:cxnLst/>
              <a:rect l="l" t="t" r="r" b="b"/>
              <a:pathLst>
                <a:path w="3081654" h="475615">
                  <a:moveTo>
                    <a:pt x="308152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002279" y="475488"/>
                  </a:lnTo>
                  <a:lnTo>
                    <a:pt x="3081528" y="396239"/>
                  </a:lnTo>
                  <a:lnTo>
                    <a:pt x="308152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1995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081655" cy="475615"/>
            </a:xfrm>
            <a:custGeom>
              <a:avLst/>
              <a:gdLst/>
              <a:ahLst/>
              <a:cxnLst/>
              <a:rect l="l" t="t" r="r" b="b"/>
              <a:pathLst>
                <a:path w="3081654" h="475615">
                  <a:moveTo>
                    <a:pt x="3002279" y="475488"/>
                  </a:moveTo>
                  <a:lnTo>
                    <a:pt x="3018154" y="412114"/>
                  </a:lnTo>
                  <a:lnTo>
                    <a:pt x="3081528" y="396239"/>
                  </a:lnTo>
                  <a:lnTo>
                    <a:pt x="3002279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081528" y="0"/>
                  </a:lnTo>
                  <a:lnTo>
                    <a:pt x="308152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88911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525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Male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Reproductive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In </a:t>
            </a:r>
            <a:r>
              <a:rPr sz="1500" b="1" spc="-45" dirty="0">
                <a:latin typeface="Arial"/>
                <a:cs typeface="Arial"/>
              </a:rPr>
              <a:t>most </a:t>
            </a:r>
            <a:r>
              <a:rPr sz="1500" b="1" spc="-50" dirty="0">
                <a:latin typeface="Arial"/>
                <a:cs typeface="Arial"/>
              </a:rPr>
              <a:t>mammals </a:t>
            </a:r>
            <a:r>
              <a:rPr sz="1500" b="1" spc="-45" dirty="0">
                <a:latin typeface="Arial"/>
                <a:cs typeface="Arial"/>
              </a:rPr>
              <a:t>testes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extra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abdominal </a:t>
            </a:r>
            <a:r>
              <a:rPr sz="1500" b="1" spc="-55" dirty="0">
                <a:latin typeface="Arial"/>
                <a:cs typeface="Arial"/>
              </a:rPr>
              <a:t>i.e, </a:t>
            </a:r>
            <a:r>
              <a:rPr sz="1500" b="1" spc="-45" dirty="0">
                <a:latin typeface="Arial"/>
                <a:cs typeface="Arial"/>
              </a:rPr>
              <a:t>located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25" dirty="0">
                <a:latin typeface="Arial"/>
                <a:cs typeface="Arial"/>
              </a:rPr>
              <a:t>a </a:t>
            </a:r>
            <a:r>
              <a:rPr sz="1500" b="1" spc="-60" dirty="0">
                <a:latin typeface="Arial"/>
                <a:cs typeface="Arial"/>
              </a:rPr>
              <a:t>pouch</a:t>
            </a:r>
            <a:r>
              <a:rPr sz="1500" b="1" spc="-11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like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45" dirty="0">
                <a:latin typeface="Arial"/>
                <a:cs typeface="Arial"/>
              </a:rPr>
              <a:t>structure </a:t>
            </a:r>
            <a:r>
              <a:rPr sz="1500" b="1" spc="-55" dirty="0">
                <a:latin typeface="Arial"/>
                <a:cs typeface="Arial"/>
              </a:rPr>
              <a:t>called</a:t>
            </a:r>
            <a:r>
              <a:rPr sz="1500" b="1" spc="-35" dirty="0"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scrotum</a:t>
            </a:r>
            <a:r>
              <a:rPr sz="1500" b="1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In </a:t>
            </a:r>
            <a:r>
              <a:rPr sz="1500" b="1" spc="-65" dirty="0">
                <a:latin typeface="Arial"/>
                <a:cs typeface="Arial"/>
              </a:rPr>
              <a:t>some </a:t>
            </a:r>
            <a:r>
              <a:rPr sz="1500" b="1" spc="-50" dirty="0">
                <a:latin typeface="Arial"/>
                <a:cs typeface="Arial"/>
              </a:rPr>
              <a:t>mammals </a:t>
            </a:r>
            <a:r>
              <a:rPr sz="1500" b="1" spc="-45" dirty="0">
                <a:latin typeface="Arial"/>
                <a:cs typeface="Arial"/>
              </a:rPr>
              <a:t>(protherians, </a:t>
            </a:r>
            <a:r>
              <a:rPr sz="1500" b="1" spc="-40" dirty="0">
                <a:latin typeface="Arial"/>
                <a:cs typeface="Arial"/>
              </a:rPr>
              <a:t>whales, </a:t>
            </a:r>
            <a:r>
              <a:rPr sz="1500" b="1" spc="-55" dirty="0">
                <a:latin typeface="Arial"/>
                <a:cs typeface="Arial"/>
              </a:rPr>
              <a:t>dolphins) </a:t>
            </a:r>
            <a:r>
              <a:rPr sz="1500" b="1" spc="-45" dirty="0">
                <a:latin typeface="Arial"/>
                <a:cs typeface="Arial"/>
              </a:rPr>
              <a:t>testes </a:t>
            </a:r>
            <a:r>
              <a:rPr sz="1500" b="1" spc="-30" dirty="0">
                <a:latin typeface="Arial"/>
                <a:cs typeface="Arial"/>
              </a:rPr>
              <a:t>are</a:t>
            </a:r>
            <a:r>
              <a:rPr sz="1500" b="1" spc="65" dirty="0"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intraabdominal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Arial"/>
                <a:cs typeface="Arial"/>
              </a:rPr>
              <a:t>Male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30" dirty="0">
                <a:latin typeface="Arial"/>
                <a:cs typeface="Arial"/>
              </a:rPr>
              <a:t>a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copulatory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organ</a:t>
            </a:r>
            <a:r>
              <a:rPr sz="1500" b="1" spc="-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(penis).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892044" y="1875789"/>
            <a:ext cx="697865" cy="25400"/>
          </a:xfrm>
          <a:custGeom>
            <a:avLst/>
            <a:gdLst/>
            <a:ahLst/>
            <a:cxnLst/>
            <a:rect l="l" t="t" r="r" b="b"/>
            <a:pathLst>
              <a:path w="697864" h="25400">
                <a:moveTo>
                  <a:pt x="10794" y="0"/>
                </a:moveTo>
                <a:lnTo>
                  <a:pt x="0" y="1143"/>
                </a:lnTo>
                <a:lnTo>
                  <a:pt x="0" y="1143"/>
                </a:lnTo>
                <a:lnTo>
                  <a:pt x="11937" y="2539"/>
                </a:lnTo>
                <a:lnTo>
                  <a:pt x="26288" y="1143"/>
                </a:lnTo>
                <a:lnTo>
                  <a:pt x="43561" y="1143"/>
                </a:lnTo>
                <a:lnTo>
                  <a:pt x="63373" y="3301"/>
                </a:lnTo>
                <a:lnTo>
                  <a:pt x="84200" y="4699"/>
                </a:lnTo>
                <a:lnTo>
                  <a:pt x="108331" y="5842"/>
                </a:lnTo>
                <a:lnTo>
                  <a:pt x="134238" y="6858"/>
                </a:lnTo>
                <a:lnTo>
                  <a:pt x="161670" y="6858"/>
                </a:lnTo>
                <a:lnTo>
                  <a:pt x="192658" y="6858"/>
                </a:lnTo>
                <a:lnTo>
                  <a:pt x="221106" y="6858"/>
                </a:lnTo>
                <a:lnTo>
                  <a:pt x="244094" y="8000"/>
                </a:lnTo>
                <a:lnTo>
                  <a:pt x="268224" y="8000"/>
                </a:lnTo>
                <a:lnTo>
                  <a:pt x="292988" y="8000"/>
                </a:lnTo>
                <a:lnTo>
                  <a:pt x="315341" y="8636"/>
                </a:lnTo>
                <a:lnTo>
                  <a:pt x="333756" y="8636"/>
                </a:lnTo>
                <a:lnTo>
                  <a:pt x="351408" y="8000"/>
                </a:lnTo>
                <a:lnTo>
                  <a:pt x="370078" y="8636"/>
                </a:lnTo>
                <a:lnTo>
                  <a:pt x="390652" y="10795"/>
                </a:lnTo>
                <a:lnTo>
                  <a:pt x="414781" y="11937"/>
                </a:lnTo>
                <a:lnTo>
                  <a:pt x="441070" y="13335"/>
                </a:lnTo>
                <a:lnTo>
                  <a:pt x="465073" y="15494"/>
                </a:lnTo>
                <a:lnTo>
                  <a:pt x="486029" y="16637"/>
                </a:lnTo>
                <a:lnTo>
                  <a:pt x="504317" y="16637"/>
                </a:lnTo>
                <a:lnTo>
                  <a:pt x="524129" y="17272"/>
                </a:lnTo>
                <a:lnTo>
                  <a:pt x="541782" y="18415"/>
                </a:lnTo>
                <a:lnTo>
                  <a:pt x="561213" y="19812"/>
                </a:lnTo>
                <a:lnTo>
                  <a:pt x="583565" y="19812"/>
                </a:lnTo>
                <a:lnTo>
                  <a:pt x="600836" y="19812"/>
                </a:lnTo>
                <a:lnTo>
                  <a:pt x="600836" y="19812"/>
                </a:lnTo>
                <a:lnTo>
                  <a:pt x="618490" y="20955"/>
                </a:lnTo>
                <a:lnTo>
                  <a:pt x="638302" y="23114"/>
                </a:lnTo>
                <a:lnTo>
                  <a:pt x="658114" y="25273"/>
                </a:lnTo>
                <a:lnTo>
                  <a:pt x="676402" y="25273"/>
                </a:lnTo>
                <a:lnTo>
                  <a:pt x="676402" y="25273"/>
                </a:lnTo>
                <a:lnTo>
                  <a:pt x="689356" y="23114"/>
                </a:lnTo>
                <a:lnTo>
                  <a:pt x="697357" y="198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49700" y="1651126"/>
            <a:ext cx="1543685" cy="40640"/>
          </a:xfrm>
          <a:custGeom>
            <a:avLst/>
            <a:gdLst/>
            <a:ahLst/>
            <a:cxnLst/>
            <a:rect l="l" t="t" r="r" b="b"/>
            <a:pathLst>
              <a:path w="1543685" h="40639">
                <a:moveTo>
                  <a:pt x="0" y="18414"/>
                </a:moveTo>
                <a:lnTo>
                  <a:pt x="19430" y="11937"/>
                </a:lnTo>
                <a:lnTo>
                  <a:pt x="37084" y="9779"/>
                </a:lnTo>
                <a:lnTo>
                  <a:pt x="54737" y="7620"/>
                </a:lnTo>
                <a:lnTo>
                  <a:pt x="73533" y="4699"/>
                </a:lnTo>
                <a:lnTo>
                  <a:pt x="90804" y="5461"/>
                </a:lnTo>
                <a:lnTo>
                  <a:pt x="105917" y="5461"/>
                </a:lnTo>
                <a:lnTo>
                  <a:pt x="120269" y="4699"/>
                </a:lnTo>
                <a:lnTo>
                  <a:pt x="137922" y="3683"/>
                </a:lnTo>
                <a:lnTo>
                  <a:pt x="157734" y="2159"/>
                </a:lnTo>
                <a:lnTo>
                  <a:pt x="179324" y="1143"/>
                </a:lnTo>
                <a:lnTo>
                  <a:pt x="199136" y="0"/>
                </a:lnTo>
                <a:lnTo>
                  <a:pt x="221107" y="0"/>
                </a:lnTo>
                <a:lnTo>
                  <a:pt x="244855" y="0"/>
                </a:lnTo>
                <a:lnTo>
                  <a:pt x="269366" y="1143"/>
                </a:lnTo>
                <a:lnTo>
                  <a:pt x="291973" y="2159"/>
                </a:lnTo>
                <a:lnTo>
                  <a:pt x="316102" y="2159"/>
                </a:lnTo>
                <a:lnTo>
                  <a:pt x="340233" y="2159"/>
                </a:lnTo>
                <a:lnTo>
                  <a:pt x="371221" y="2159"/>
                </a:lnTo>
                <a:lnTo>
                  <a:pt x="401827" y="3683"/>
                </a:lnTo>
                <a:lnTo>
                  <a:pt x="430911" y="4699"/>
                </a:lnTo>
                <a:lnTo>
                  <a:pt x="456564" y="4699"/>
                </a:lnTo>
                <a:lnTo>
                  <a:pt x="478154" y="4699"/>
                </a:lnTo>
                <a:lnTo>
                  <a:pt x="498983" y="4699"/>
                </a:lnTo>
                <a:lnTo>
                  <a:pt x="520953" y="5461"/>
                </a:lnTo>
                <a:lnTo>
                  <a:pt x="543940" y="6476"/>
                </a:lnTo>
                <a:lnTo>
                  <a:pt x="565912" y="6476"/>
                </a:lnTo>
                <a:lnTo>
                  <a:pt x="588645" y="6476"/>
                </a:lnTo>
                <a:lnTo>
                  <a:pt x="613155" y="6476"/>
                </a:lnTo>
                <a:lnTo>
                  <a:pt x="637921" y="6476"/>
                </a:lnTo>
                <a:lnTo>
                  <a:pt x="665352" y="7620"/>
                </a:lnTo>
                <a:lnTo>
                  <a:pt x="695198" y="9779"/>
                </a:lnTo>
                <a:lnTo>
                  <a:pt x="721105" y="10795"/>
                </a:lnTo>
                <a:lnTo>
                  <a:pt x="746251" y="13335"/>
                </a:lnTo>
                <a:lnTo>
                  <a:pt x="771905" y="15494"/>
                </a:lnTo>
                <a:lnTo>
                  <a:pt x="795654" y="15494"/>
                </a:lnTo>
                <a:lnTo>
                  <a:pt x="819785" y="15494"/>
                </a:lnTo>
                <a:lnTo>
                  <a:pt x="844930" y="13335"/>
                </a:lnTo>
                <a:lnTo>
                  <a:pt x="869061" y="11937"/>
                </a:lnTo>
                <a:lnTo>
                  <a:pt x="893190" y="11937"/>
                </a:lnTo>
                <a:lnTo>
                  <a:pt x="924813" y="11937"/>
                </a:lnTo>
                <a:lnTo>
                  <a:pt x="959738" y="11937"/>
                </a:lnTo>
                <a:lnTo>
                  <a:pt x="992886" y="13335"/>
                </a:lnTo>
                <a:lnTo>
                  <a:pt x="1028953" y="15494"/>
                </a:lnTo>
                <a:lnTo>
                  <a:pt x="1066291" y="16256"/>
                </a:lnTo>
                <a:lnTo>
                  <a:pt x="1099058" y="18414"/>
                </a:lnTo>
                <a:lnTo>
                  <a:pt x="1135126" y="20574"/>
                </a:lnTo>
                <a:lnTo>
                  <a:pt x="1172210" y="21971"/>
                </a:lnTo>
                <a:lnTo>
                  <a:pt x="1207515" y="21971"/>
                </a:lnTo>
                <a:lnTo>
                  <a:pt x="1242440" y="23113"/>
                </a:lnTo>
                <a:lnTo>
                  <a:pt x="1278382" y="24130"/>
                </a:lnTo>
                <a:lnTo>
                  <a:pt x="1312545" y="25908"/>
                </a:lnTo>
                <a:lnTo>
                  <a:pt x="1345311" y="30607"/>
                </a:lnTo>
                <a:lnTo>
                  <a:pt x="1379220" y="34544"/>
                </a:lnTo>
                <a:lnTo>
                  <a:pt x="1407667" y="38226"/>
                </a:lnTo>
                <a:lnTo>
                  <a:pt x="1434973" y="39243"/>
                </a:lnTo>
                <a:lnTo>
                  <a:pt x="1462404" y="40386"/>
                </a:lnTo>
                <a:lnTo>
                  <a:pt x="1487551" y="39243"/>
                </a:lnTo>
                <a:lnTo>
                  <a:pt x="1507363" y="36702"/>
                </a:lnTo>
                <a:lnTo>
                  <a:pt x="1523873" y="32766"/>
                </a:lnTo>
                <a:lnTo>
                  <a:pt x="1534667" y="28067"/>
                </a:lnTo>
                <a:lnTo>
                  <a:pt x="1540510" y="21971"/>
                </a:lnTo>
              </a:path>
              <a:path w="1543685" h="40639">
                <a:moveTo>
                  <a:pt x="1543303" y="8636"/>
                </a:moveTo>
                <a:lnTo>
                  <a:pt x="154152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4751323" y="1147317"/>
            <a:ext cx="748665" cy="319405"/>
            <a:chOff x="4751323" y="1147317"/>
            <a:chExt cx="748665" cy="319405"/>
          </a:xfrm>
        </p:grpSpPr>
        <p:sp>
          <p:nvSpPr>
            <p:cNvPr id="13" name="object 13"/>
            <p:cNvSpPr/>
            <p:nvPr/>
          </p:nvSpPr>
          <p:spPr>
            <a:xfrm>
              <a:off x="4760848" y="1156842"/>
              <a:ext cx="729615" cy="300355"/>
            </a:xfrm>
            <a:custGeom>
              <a:avLst/>
              <a:gdLst/>
              <a:ahLst/>
              <a:cxnLst/>
              <a:rect l="l" t="t" r="r" b="b"/>
              <a:pathLst>
                <a:path w="729614" h="300355">
                  <a:moveTo>
                    <a:pt x="16510" y="171703"/>
                  </a:moveTo>
                  <a:lnTo>
                    <a:pt x="16510" y="171703"/>
                  </a:lnTo>
                  <a:lnTo>
                    <a:pt x="0" y="267588"/>
                  </a:lnTo>
                  <a:lnTo>
                    <a:pt x="2159" y="282701"/>
                  </a:lnTo>
                  <a:lnTo>
                    <a:pt x="10795" y="294513"/>
                  </a:lnTo>
                  <a:lnTo>
                    <a:pt x="25146" y="299973"/>
                  </a:lnTo>
                  <a:lnTo>
                    <a:pt x="40259" y="298830"/>
                  </a:lnTo>
                  <a:lnTo>
                    <a:pt x="56896" y="294513"/>
                  </a:lnTo>
                  <a:lnTo>
                    <a:pt x="73405" y="287019"/>
                  </a:lnTo>
                  <a:lnTo>
                    <a:pt x="91821" y="277240"/>
                  </a:lnTo>
                  <a:lnTo>
                    <a:pt x="114808" y="266445"/>
                  </a:lnTo>
                  <a:lnTo>
                    <a:pt x="136778" y="254507"/>
                  </a:lnTo>
                  <a:lnTo>
                    <a:pt x="157606" y="242315"/>
                  </a:lnTo>
                  <a:lnTo>
                    <a:pt x="181737" y="229361"/>
                  </a:lnTo>
                  <a:lnTo>
                    <a:pt x="209168" y="217423"/>
                  </a:lnTo>
                  <a:lnTo>
                    <a:pt x="235458" y="204215"/>
                  </a:lnTo>
                  <a:lnTo>
                    <a:pt x="260603" y="192277"/>
                  </a:lnTo>
                  <a:lnTo>
                    <a:pt x="287909" y="180466"/>
                  </a:lnTo>
                  <a:lnTo>
                    <a:pt x="318515" y="166369"/>
                  </a:lnTo>
                  <a:lnTo>
                    <a:pt x="346963" y="153034"/>
                  </a:lnTo>
                  <a:lnTo>
                    <a:pt x="373252" y="140461"/>
                  </a:lnTo>
                  <a:lnTo>
                    <a:pt x="401700" y="128142"/>
                  </a:lnTo>
                  <a:lnTo>
                    <a:pt x="431291" y="114172"/>
                  </a:lnTo>
                  <a:lnTo>
                    <a:pt x="460755" y="101218"/>
                  </a:lnTo>
                  <a:lnTo>
                    <a:pt x="487425" y="91439"/>
                  </a:lnTo>
                  <a:lnTo>
                    <a:pt x="513334" y="82803"/>
                  </a:lnTo>
                  <a:lnTo>
                    <a:pt x="539623" y="73786"/>
                  </a:lnTo>
                  <a:lnTo>
                    <a:pt x="564768" y="64515"/>
                  </a:lnTo>
                  <a:lnTo>
                    <a:pt x="594360" y="54355"/>
                  </a:lnTo>
                  <a:lnTo>
                    <a:pt x="621664" y="45084"/>
                  </a:lnTo>
                  <a:lnTo>
                    <a:pt x="646176" y="36067"/>
                  </a:lnTo>
                  <a:lnTo>
                    <a:pt x="666623" y="28447"/>
                  </a:lnTo>
                  <a:lnTo>
                    <a:pt x="689737" y="21589"/>
                  </a:lnTo>
                  <a:lnTo>
                    <a:pt x="709549" y="15112"/>
                  </a:lnTo>
                  <a:lnTo>
                    <a:pt x="722502" y="6476"/>
                  </a:lnTo>
                  <a:lnTo>
                    <a:pt x="729361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30773" y="118643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3245611" y="2111247"/>
            <a:ext cx="970280" cy="23495"/>
          </a:xfrm>
          <a:custGeom>
            <a:avLst/>
            <a:gdLst/>
            <a:ahLst/>
            <a:cxnLst/>
            <a:rect l="l" t="t" r="r" b="b"/>
            <a:pathLst>
              <a:path w="970279" h="23494">
                <a:moveTo>
                  <a:pt x="25146" y="12192"/>
                </a:moveTo>
                <a:lnTo>
                  <a:pt x="25146" y="12192"/>
                </a:lnTo>
                <a:lnTo>
                  <a:pt x="0" y="0"/>
                </a:lnTo>
                <a:lnTo>
                  <a:pt x="0" y="0"/>
                </a:lnTo>
                <a:lnTo>
                  <a:pt x="17652" y="2539"/>
                </a:lnTo>
                <a:lnTo>
                  <a:pt x="33782" y="2539"/>
                </a:lnTo>
                <a:lnTo>
                  <a:pt x="52577" y="3556"/>
                </a:lnTo>
                <a:lnTo>
                  <a:pt x="74422" y="4699"/>
                </a:lnTo>
                <a:lnTo>
                  <a:pt x="96138" y="5714"/>
                </a:lnTo>
                <a:lnTo>
                  <a:pt x="120523" y="6857"/>
                </a:lnTo>
                <a:lnTo>
                  <a:pt x="143255" y="6857"/>
                </a:lnTo>
                <a:lnTo>
                  <a:pt x="164084" y="7874"/>
                </a:lnTo>
                <a:lnTo>
                  <a:pt x="183896" y="7874"/>
                </a:lnTo>
                <a:lnTo>
                  <a:pt x="205866" y="9017"/>
                </a:lnTo>
                <a:lnTo>
                  <a:pt x="231139" y="9017"/>
                </a:lnTo>
                <a:lnTo>
                  <a:pt x="257301" y="6857"/>
                </a:lnTo>
                <a:lnTo>
                  <a:pt x="281177" y="4699"/>
                </a:lnTo>
                <a:lnTo>
                  <a:pt x="304546" y="3556"/>
                </a:lnTo>
                <a:lnTo>
                  <a:pt x="326136" y="4699"/>
                </a:lnTo>
                <a:lnTo>
                  <a:pt x="362458" y="4699"/>
                </a:lnTo>
                <a:lnTo>
                  <a:pt x="381888" y="4699"/>
                </a:lnTo>
                <a:lnTo>
                  <a:pt x="408177" y="3556"/>
                </a:lnTo>
                <a:lnTo>
                  <a:pt x="408177" y="3556"/>
                </a:lnTo>
                <a:lnTo>
                  <a:pt x="437768" y="4699"/>
                </a:lnTo>
                <a:lnTo>
                  <a:pt x="470788" y="5714"/>
                </a:lnTo>
                <a:lnTo>
                  <a:pt x="505713" y="5714"/>
                </a:lnTo>
                <a:lnTo>
                  <a:pt x="594360" y="5714"/>
                </a:lnTo>
                <a:lnTo>
                  <a:pt x="619887" y="6857"/>
                </a:lnTo>
                <a:lnTo>
                  <a:pt x="649351" y="9017"/>
                </a:lnTo>
                <a:lnTo>
                  <a:pt x="677799" y="11175"/>
                </a:lnTo>
                <a:lnTo>
                  <a:pt x="704088" y="12192"/>
                </a:lnTo>
                <a:lnTo>
                  <a:pt x="730376" y="11175"/>
                </a:lnTo>
                <a:lnTo>
                  <a:pt x="756285" y="10413"/>
                </a:lnTo>
                <a:lnTo>
                  <a:pt x="781558" y="9017"/>
                </a:lnTo>
                <a:lnTo>
                  <a:pt x="799211" y="10413"/>
                </a:lnTo>
                <a:lnTo>
                  <a:pt x="815721" y="13334"/>
                </a:lnTo>
                <a:lnTo>
                  <a:pt x="831976" y="15493"/>
                </a:lnTo>
                <a:lnTo>
                  <a:pt x="848487" y="17652"/>
                </a:lnTo>
                <a:lnTo>
                  <a:pt x="866901" y="19812"/>
                </a:lnTo>
                <a:lnTo>
                  <a:pt x="890270" y="21970"/>
                </a:lnTo>
                <a:lnTo>
                  <a:pt x="909701" y="22987"/>
                </a:lnTo>
                <a:lnTo>
                  <a:pt x="928370" y="20827"/>
                </a:lnTo>
                <a:lnTo>
                  <a:pt x="946023" y="18668"/>
                </a:lnTo>
                <a:lnTo>
                  <a:pt x="960120" y="16509"/>
                </a:lnTo>
                <a:lnTo>
                  <a:pt x="969772" y="13334"/>
                </a:lnTo>
              </a:path>
              <a:path w="970279" h="23494">
                <a:moveTo>
                  <a:pt x="914018" y="15493"/>
                </a:moveTo>
                <a:lnTo>
                  <a:pt x="897763" y="685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4342003" y="2113914"/>
            <a:ext cx="1426210" cy="44450"/>
            <a:chOff x="4342003" y="2113914"/>
            <a:chExt cx="1426210" cy="44450"/>
          </a:xfrm>
        </p:grpSpPr>
        <p:sp>
          <p:nvSpPr>
            <p:cNvPr id="17" name="object 17"/>
            <p:cNvSpPr/>
            <p:nvPr/>
          </p:nvSpPr>
          <p:spPr>
            <a:xfrm>
              <a:off x="4351528" y="2123439"/>
              <a:ext cx="1407160" cy="12065"/>
            </a:xfrm>
            <a:custGeom>
              <a:avLst/>
              <a:gdLst/>
              <a:ahLst/>
              <a:cxnLst/>
              <a:rect l="l" t="t" r="r" b="b"/>
              <a:pathLst>
                <a:path w="1407160" h="12064">
                  <a:moveTo>
                    <a:pt x="-9525" y="5968"/>
                  </a:moveTo>
                  <a:lnTo>
                    <a:pt x="1416430" y="5968"/>
                  </a:lnTo>
                </a:path>
              </a:pathLst>
            </a:custGeom>
            <a:ln w="30987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728462" y="214871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6723888" y="2125598"/>
            <a:ext cx="1286510" cy="40640"/>
          </a:xfrm>
          <a:custGeom>
            <a:avLst/>
            <a:gdLst/>
            <a:ahLst/>
            <a:cxnLst/>
            <a:rect l="l" t="t" r="r" b="b"/>
            <a:pathLst>
              <a:path w="1286509" h="40639">
                <a:moveTo>
                  <a:pt x="0" y="0"/>
                </a:moveTo>
                <a:lnTo>
                  <a:pt x="0" y="0"/>
                </a:lnTo>
                <a:lnTo>
                  <a:pt x="19811" y="4318"/>
                </a:lnTo>
                <a:lnTo>
                  <a:pt x="40385" y="7619"/>
                </a:lnTo>
                <a:lnTo>
                  <a:pt x="63372" y="9779"/>
                </a:lnTo>
                <a:lnTo>
                  <a:pt x="87502" y="9779"/>
                </a:lnTo>
                <a:lnTo>
                  <a:pt x="107314" y="9779"/>
                </a:lnTo>
                <a:lnTo>
                  <a:pt x="127761" y="9779"/>
                </a:lnTo>
                <a:lnTo>
                  <a:pt x="149097" y="10794"/>
                </a:lnTo>
                <a:lnTo>
                  <a:pt x="168528" y="12954"/>
                </a:lnTo>
                <a:lnTo>
                  <a:pt x="190500" y="11937"/>
                </a:lnTo>
                <a:lnTo>
                  <a:pt x="215645" y="9779"/>
                </a:lnTo>
                <a:lnTo>
                  <a:pt x="237616" y="8636"/>
                </a:lnTo>
                <a:lnTo>
                  <a:pt x="257047" y="8636"/>
                </a:lnTo>
                <a:lnTo>
                  <a:pt x="275716" y="8636"/>
                </a:lnTo>
                <a:lnTo>
                  <a:pt x="295528" y="8636"/>
                </a:lnTo>
                <a:lnTo>
                  <a:pt x="315340" y="8636"/>
                </a:lnTo>
                <a:lnTo>
                  <a:pt x="332612" y="8636"/>
                </a:lnTo>
                <a:lnTo>
                  <a:pt x="352425" y="9779"/>
                </a:lnTo>
                <a:lnTo>
                  <a:pt x="373379" y="9779"/>
                </a:lnTo>
                <a:lnTo>
                  <a:pt x="394207" y="8636"/>
                </a:lnTo>
                <a:lnTo>
                  <a:pt x="421512" y="8636"/>
                </a:lnTo>
                <a:lnTo>
                  <a:pt x="453262" y="8636"/>
                </a:lnTo>
                <a:lnTo>
                  <a:pt x="483869" y="5461"/>
                </a:lnTo>
                <a:lnTo>
                  <a:pt x="510158" y="4318"/>
                </a:lnTo>
                <a:lnTo>
                  <a:pt x="533145" y="6476"/>
                </a:lnTo>
                <a:lnTo>
                  <a:pt x="556259" y="7619"/>
                </a:lnTo>
                <a:lnTo>
                  <a:pt x="578103" y="8636"/>
                </a:lnTo>
                <a:lnTo>
                  <a:pt x="600836" y="6476"/>
                </a:lnTo>
                <a:lnTo>
                  <a:pt x="623823" y="5461"/>
                </a:lnTo>
                <a:lnTo>
                  <a:pt x="649096" y="7619"/>
                </a:lnTo>
                <a:lnTo>
                  <a:pt x="675385" y="9779"/>
                </a:lnTo>
                <a:lnTo>
                  <a:pt x="700531" y="12954"/>
                </a:lnTo>
                <a:lnTo>
                  <a:pt x="725804" y="16256"/>
                </a:lnTo>
                <a:lnTo>
                  <a:pt x="752093" y="17272"/>
                </a:lnTo>
                <a:lnTo>
                  <a:pt x="779398" y="18414"/>
                </a:lnTo>
                <a:lnTo>
                  <a:pt x="803528" y="18414"/>
                </a:lnTo>
                <a:lnTo>
                  <a:pt x="828675" y="18414"/>
                </a:lnTo>
                <a:lnTo>
                  <a:pt x="854963" y="19431"/>
                </a:lnTo>
                <a:lnTo>
                  <a:pt x="882395" y="21970"/>
                </a:lnTo>
                <a:lnTo>
                  <a:pt x="915161" y="24892"/>
                </a:lnTo>
                <a:lnTo>
                  <a:pt x="950467" y="27050"/>
                </a:lnTo>
                <a:lnTo>
                  <a:pt x="984250" y="29210"/>
                </a:lnTo>
                <a:lnTo>
                  <a:pt x="1018031" y="31750"/>
                </a:lnTo>
                <a:lnTo>
                  <a:pt x="1051178" y="32766"/>
                </a:lnTo>
                <a:lnTo>
                  <a:pt x="1080388" y="33908"/>
                </a:lnTo>
                <a:lnTo>
                  <a:pt x="1103376" y="30606"/>
                </a:lnTo>
                <a:lnTo>
                  <a:pt x="1124330" y="28193"/>
                </a:lnTo>
                <a:lnTo>
                  <a:pt x="1144142" y="30606"/>
                </a:lnTo>
                <a:lnTo>
                  <a:pt x="1164970" y="32766"/>
                </a:lnTo>
                <a:lnTo>
                  <a:pt x="1164970" y="32766"/>
                </a:lnTo>
                <a:lnTo>
                  <a:pt x="1187957" y="37083"/>
                </a:lnTo>
                <a:lnTo>
                  <a:pt x="1212850" y="39243"/>
                </a:lnTo>
                <a:lnTo>
                  <a:pt x="1236979" y="40386"/>
                </a:lnTo>
                <a:lnTo>
                  <a:pt x="1259966" y="37845"/>
                </a:lnTo>
                <a:lnTo>
                  <a:pt x="1277619" y="32766"/>
                </a:lnTo>
                <a:lnTo>
                  <a:pt x="1286255" y="25907"/>
                </a:lnTo>
              </a:path>
              <a:path w="1286509" h="40639">
                <a:moveTo>
                  <a:pt x="1275460" y="23113"/>
                </a:moveTo>
                <a:lnTo>
                  <a:pt x="1266443" y="17272"/>
                </a:lnTo>
                <a:lnTo>
                  <a:pt x="1256791" y="9779"/>
                </a:lnTo>
                <a:lnTo>
                  <a:pt x="1241297" y="11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7116191" y="1723008"/>
            <a:ext cx="455295" cy="186690"/>
            <a:chOff x="7116191" y="1723008"/>
            <a:chExt cx="455295" cy="186690"/>
          </a:xfrm>
        </p:grpSpPr>
        <p:sp>
          <p:nvSpPr>
            <p:cNvPr id="21" name="object 21"/>
            <p:cNvSpPr/>
            <p:nvPr/>
          </p:nvSpPr>
          <p:spPr>
            <a:xfrm>
              <a:off x="7125716" y="1785746"/>
              <a:ext cx="412750" cy="114300"/>
            </a:xfrm>
            <a:custGeom>
              <a:avLst/>
              <a:gdLst/>
              <a:ahLst/>
              <a:cxnLst/>
              <a:rect l="l" t="t" r="r" b="b"/>
              <a:pathLst>
                <a:path w="412750" h="114300">
                  <a:moveTo>
                    <a:pt x="2158" y="72771"/>
                  </a:moveTo>
                  <a:lnTo>
                    <a:pt x="0" y="84709"/>
                  </a:lnTo>
                  <a:lnTo>
                    <a:pt x="2158" y="96900"/>
                  </a:lnTo>
                  <a:lnTo>
                    <a:pt x="10794" y="108457"/>
                  </a:lnTo>
                  <a:lnTo>
                    <a:pt x="27304" y="114172"/>
                  </a:lnTo>
                  <a:lnTo>
                    <a:pt x="50037" y="113156"/>
                  </a:lnTo>
                  <a:lnTo>
                    <a:pt x="74422" y="107314"/>
                  </a:lnTo>
                  <a:lnTo>
                    <a:pt x="100710" y="98678"/>
                  </a:lnTo>
                  <a:lnTo>
                    <a:pt x="125602" y="90042"/>
                  </a:lnTo>
                  <a:lnTo>
                    <a:pt x="150113" y="81406"/>
                  </a:lnTo>
                  <a:lnTo>
                    <a:pt x="180339" y="71754"/>
                  </a:lnTo>
                  <a:lnTo>
                    <a:pt x="215518" y="63118"/>
                  </a:lnTo>
                  <a:lnTo>
                    <a:pt x="246125" y="54482"/>
                  </a:lnTo>
                  <a:lnTo>
                    <a:pt x="271399" y="48005"/>
                  </a:lnTo>
                  <a:lnTo>
                    <a:pt x="295528" y="41401"/>
                  </a:lnTo>
                  <a:lnTo>
                    <a:pt x="317500" y="36067"/>
                  </a:lnTo>
                  <a:lnTo>
                    <a:pt x="339089" y="29590"/>
                  </a:lnTo>
                  <a:lnTo>
                    <a:pt x="360299" y="22732"/>
                  </a:lnTo>
                  <a:lnTo>
                    <a:pt x="379729" y="16637"/>
                  </a:lnTo>
                  <a:lnTo>
                    <a:pt x="397382" y="8762"/>
                  </a:lnTo>
                  <a:lnTo>
                    <a:pt x="41249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571359" y="173253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2437764" y="2370073"/>
            <a:ext cx="1498600" cy="16510"/>
          </a:xfrm>
          <a:custGeom>
            <a:avLst/>
            <a:gdLst/>
            <a:ahLst/>
            <a:cxnLst/>
            <a:rect l="l" t="t" r="r" b="b"/>
            <a:pathLst>
              <a:path w="1498600" h="16510">
                <a:moveTo>
                  <a:pt x="-9525" y="8127"/>
                </a:moveTo>
                <a:lnTo>
                  <a:pt x="1508125" y="8127"/>
                </a:lnTo>
              </a:path>
            </a:pathLst>
          </a:custGeom>
          <a:ln w="35306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37734" y="23690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3694684" y="3365372"/>
            <a:ext cx="850265" cy="878205"/>
            <a:chOff x="3694684" y="3365372"/>
            <a:chExt cx="850265" cy="878205"/>
          </a:xfrm>
        </p:grpSpPr>
        <p:sp>
          <p:nvSpPr>
            <p:cNvPr id="26" name="object 26"/>
            <p:cNvSpPr/>
            <p:nvPr/>
          </p:nvSpPr>
          <p:spPr>
            <a:xfrm>
              <a:off x="3827145" y="3755262"/>
              <a:ext cx="80263" cy="20690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704209" y="3374897"/>
              <a:ext cx="831215" cy="859155"/>
            </a:xfrm>
            <a:custGeom>
              <a:avLst/>
              <a:gdLst/>
              <a:ahLst/>
              <a:cxnLst/>
              <a:rect l="l" t="t" r="r" b="b"/>
              <a:pathLst>
                <a:path w="831214" h="859154">
                  <a:moveTo>
                    <a:pt x="253111" y="400684"/>
                  </a:moveTo>
                  <a:lnTo>
                    <a:pt x="259587" y="412495"/>
                  </a:lnTo>
                  <a:lnTo>
                    <a:pt x="266064" y="425450"/>
                  </a:lnTo>
                  <a:lnTo>
                    <a:pt x="272923" y="441706"/>
                  </a:lnTo>
                  <a:lnTo>
                    <a:pt x="277875" y="458978"/>
                  </a:lnTo>
                  <a:lnTo>
                    <a:pt x="280415" y="478789"/>
                  </a:lnTo>
                  <a:lnTo>
                    <a:pt x="259587" y="512229"/>
                  </a:lnTo>
                  <a:lnTo>
                    <a:pt x="260603" y="490600"/>
                  </a:lnTo>
                  <a:lnTo>
                    <a:pt x="262763" y="469010"/>
                  </a:lnTo>
                  <a:lnTo>
                    <a:pt x="267080" y="448182"/>
                  </a:lnTo>
                  <a:lnTo>
                    <a:pt x="272923" y="429132"/>
                  </a:lnTo>
                  <a:lnTo>
                    <a:pt x="280415" y="413638"/>
                  </a:lnTo>
                  <a:lnTo>
                    <a:pt x="292353" y="402844"/>
                  </a:lnTo>
                  <a:lnTo>
                    <a:pt x="306324" y="399541"/>
                  </a:lnTo>
                  <a:lnTo>
                    <a:pt x="306324" y="399541"/>
                  </a:lnTo>
                  <a:lnTo>
                    <a:pt x="323976" y="403859"/>
                  </a:lnTo>
                  <a:lnTo>
                    <a:pt x="339470" y="415797"/>
                  </a:lnTo>
                  <a:lnTo>
                    <a:pt x="352425" y="434085"/>
                  </a:lnTo>
                  <a:lnTo>
                    <a:pt x="360425" y="457834"/>
                  </a:lnTo>
                  <a:lnTo>
                    <a:pt x="363600" y="481964"/>
                  </a:lnTo>
                  <a:lnTo>
                    <a:pt x="363600" y="504672"/>
                  </a:lnTo>
                  <a:lnTo>
                    <a:pt x="363600" y="504672"/>
                  </a:lnTo>
                  <a:lnTo>
                    <a:pt x="349250" y="544995"/>
                  </a:lnTo>
                  <a:lnTo>
                    <a:pt x="338454" y="530948"/>
                  </a:lnTo>
                  <a:lnTo>
                    <a:pt x="338454" y="513308"/>
                  </a:lnTo>
                  <a:lnTo>
                    <a:pt x="343788" y="491744"/>
                  </a:lnTo>
                  <a:lnTo>
                    <a:pt x="352425" y="472313"/>
                  </a:lnTo>
                  <a:lnTo>
                    <a:pt x="362203" y="456056"/>
                  </a:lnTo>
                  <a:lnTo>
                    <a:pt x="372237" y="441706"/>
                  </a:lnTo>
                  <a:lnTo>
                    <a:pt x="380873" y="429767"/>
                  </a:lnTo>
                  <a:lnTo>
                    <a:pt x="390905" y="420116"/>
                  </a:lnTo>
                  <a:lnTo>
                    <a:pt x="400685" y="412495"/>
                  </a:lnTo>
                  <a:lnTo>
                    <a:pt x="411861" y="410337"/>
                  </a:lnTo>
                  <a:lnTo>
                    <a:pt x="411861" y="410337"/>
                  </a:lnTo>
                  <a:lnTo>
                    <a:pt x="419353" y="417194"/>
                  </a:lnTo>
                  <a:lnTo>
                    <a:pt x="425830" y="430910"/>
                  </a:lnTo>
                  <a:lnTo>
                    <a:pt x="430529" y="451357"/>
                  </a:lnTo>
                  <a:lnTo>
                    <a:pt x="432688" y="472313"/>
                  </a:lnTo>
                  <a:lnTo>
                    <a:pt x="434466" y="492759"/>
                  </a:lnTo>
                  <a:lnTo>
                    <a:pt x="439165" y="517626"/>
                  </a:lnTo>
                  <a:lnTo>
                    <a:pt x="445642" y="540677"/>
                  </a:lnTo>
                  <a:lnTo>
                    <a:pt x="453263" y="560108"/>
                  </a:lnTo>
                  <a:lnTo>
                    <a:pt x="462914" y="575589"/>
                  </a:lnTo>
                  <a:lnTo>
                    <a:pt x="478408" y="582066"/>
                  </a:lnTo>
                  <a:lnTo>
                    <a:pt x="496062" y="575589"/>
                  </a:lnTo>
                </a:path>
                <a:path w="831214" h="859154">
                  <a:moveTo>
                    <a:pt x="529970" y="312419"/>
                  </a:moveTo>
                  <a:lnTo>
                    <a:pt x="529970" y="312419"/>
                  </a:lnTo>
                  <a:lnTo>
                    <a:pt x="530987" y="296291"/>
                  </a:lnTo>
                  <a:lnTo>
                    <a:pt x="532383" y="280034"/>
                  </a:lnTo>
                  <a:lnTo>
                    <a:pt x="534288" y="259206"/>
                  </a:lnTo>
                  <a:lnTo>
                    <a:pt x="536448" y="246506"/>
                  </a:lnTo>
                  <a:lnTo>
                    <a:pt x="539623" y="258063"/>
                  </a:lnTo>
                  <a:lnTo>
                    <a:pt x="541146" y="283209"/>
                  </a:lnTo>
                  <a:lnTo>
                    <a:pt x="541146" y="316738"/>
                  </a:lnTo>
                  <a:lnTo>
                    <a:pt x="541146" y="352806"/>
                  </a:lnTo>
                  <a:lnTo>
                    <a:pt x="541146" y="381888"/>
                  </a:lnTo>
                  <a:lnTo>
                    <a:pt x="541146" y="407162"/>
                  </a:lnTo>
                  <a:lnTo>
                    <a:pt x="541146" y="429767"/>
                  </a:lnTo>
                  <a:lnTo>
                    <a:pt x="542163" y="456056"/>
                  </a:lnTo>
                  <a:lnTo>
                    <a:pt x="543305" y="480948"/>
                  </a:lnTo>
                  <a:lnTo>
                    <a:pt x="544321" y="512229"/>
                  </a:lnTo>
                  <a:lnTo>
                    <a:pt x="545464" y="546074"/>
                  </a:lnTo>
                  <a:lnTo>
                    <a:pt x="546480" y="578827"/>
                  </a:lnTo>
                  <a:lnTo>
                    <a:pt x="547242" y="610146"/>
                  </a:lnTo>
                  <a:lnTo>
                    <a:pt x="547242" y="638225"/>
                  </a:lnTo>
                  <a:lnTo>
                    <a:pt x="547242" y="664146"/>
                  </a:lnTo>
                  <a:lnTo>
                    <a:pt x="545464" y="688276"/>
                  </a:lnTo>
                  <a:lnTo>
                    <a:pt x="542163" y="699071"/>
                  </a:lnTo>
                  <a:lnTo>
                    <a:pt x="536448" y="694753"/>
                  </a:lnTo>
                </a:path>
                <a:path w="831214" h="859154">
                  <a:moveTo>
                    <a:pt x="536448" y="491744"/>
                  </a:moveTo>
                  <a:lnTo>
                    <a:pt x="543305" y="481964"/>
                  </a:lnTo>
                  <a:lnTo>
                    <a:pt x="549782" y="470153"/>
                  </a:lnTo>
                  <a:lnTo>
                    <a:pt x="559815" y="456056"/>
                  </a:lnTo>
                  <a:lnTo>
                    <a:pt x="573786" y="445262"/>
                  </a:lnTo>
                  <a:lnTo>
                    <a:pt x="590041" y="438403"/>
                  </a:lnTo>
                  <a:lnTo>
                    <a:pt x="590041" y="438403"/>
                  </a:lnTo>
                  <a:lnTo>
                    <a:pt x="606551" y="440563"/>
                  </a:lnTo>
                  <a:lnTo>
                    <a:pt x="619505" y="449198"/>
                  </a:lnTo>
                  <a:lnTo>
                    <a:pt x="628523" y="464692"/>
                  </a:lnTo>
                  <a:lnTo>
                    <a:pt x="630681" y="484123"/>
                  </a:lnTo>
                  <a:lnTo>
                    <a:pt x="624204" y="505752"/>
                  </a:lnTo>
                  <a:lnTo>
                    <a:pt x="613028" y="524471"/>
                  </a:lnTo>
                  <a:lnTo>
                    <a:pt x="570611" y="552551"/>
                  </a:lnTo>
                </a:path>
                <a:path w="831214" h="859154">
                  <a:moveTo>
                    <a:pt x="549782" y="543915"/>
                  </a:moveTo>
                  <a:lnTo>
                    <a:pt x="549782" y="532028"/>
                  </a:lnTo>
                  <a:lnTo>
                    <a:pt x="548258" y="516547"/>
                  </a:lnTo>
                </a:path>
                <a:path w="831214" h="859154">
                  <a:moveTo>
                    <a:pt x="166369" y="291972"/>
                  </a:moveTo>
                  <a:lnTo>
                    <a:pt x="165226" y="280034"/>
                  </a:lnTo>
                  <a:lnTo>
                    <a:pt x="165226" y="262763"/>
                  </a:lnTo>
                  <a:lnTo>
                    <a:pt x="165226" y="248665"/>
                  </a:lnTo>
                </a:path>
                <a:path w="831214" h="859154">
                  <a:moveTo>
                    <a:pt x="662431" y="178815"/>
                  </a:moveTo>
                  <a:lnTo>
                    <a:pt x="659129" y="167004"/>
                  </a:lnTo>
                  <a:lnTo>
                    <a:pt x="653795" y="151891"/>
                  </a:lnTo>
                  <a:lnTo>
                    <a:pt x="646176" y="135636"/>
                  </a:lnTo>
                  <a:lnTo>
                    <a:pt x="614171" y="94233"/>
                  </a:lnTo>
                  <a:lnTo>
                    <a:pt x="577088" y="60451"/>
                  </a:lnTo>
                  <a:lnTo>
                    <a:pt x="541146" y="37718"/>
                  </a:lnTo>
                  <a:lnTo>
                    <a:pt x="501523" y="21589"/>
                  </a:lnTo>
                  <a:lnTo>
                    <a:pt x="457962" y="8636"/>
                  </a:lnTo>
                  <a:lnTo>
                    <a:pt x="412876" y="1015"/>
                  </a:lnTo>
                  <a:lnTo>
                    <a:pt x="388746" y="0"/>
                  </a:lnTo>
                  <a:lnTo>
                    <a:pt x="363600" y="0"/>
                  </a:lnTo>
                  <a:lnTo>
                    <a:pt x="314325" y="5333"/>
                  </a:lnTo>
                  <a:lnTo>
                    <a:pt x="263905" y="17271"/>
                  </a:lnTo>
                  <a:lnTo>
                    <a:pt x="238632" y="28067"/>
                  </a:lnTo>
                  <a:lnTo>
                    <a:pt x="215645" y="37718"/>
                  </a:lnTo>
                  <a:lnTo>
                    <a:pt x="193675" y="50673"/>
                  </a:lnTo>
                  <a:lnTo>
                    <a:pt x="170941" y="68325"/>
                  </a:lnTo>
                  <a:lnTo>
                    <a:pt x="148716" y="86740"/>
                  </a:lnTo>
                  <a:lnTo>
                    <a:pt x="127126" y="102869"/>
                  </a:lnTo>
                  <a:lnTo>
                    <a:pt x="107314" y="122300"/>
                  </a:lnTo>
                  <a:lnTo>
                    <a:pt x="86740" y="145414"/>
                  </a:lnTo>
                  <a:lnTo>
                    <a:pt x="68071" y="170179"/>
                  </a:lnTo>
                  <a:lnTo>
                    <a:pt x="51435" y="191769"/>
                  </a:lnTo>
                  <a:lnTo>
                    <a:pt x="24129" y="241934"/>
                  </a:lnTo>
                  <a:lnTo>
                    <a:pt x="8636" y="295147"/>
                  </a:lnTo>
                  <a:lnTo>
                    <a:pt x="1142" y="353822"/>
                  </a:lnTo>
                  <a:lnTo>
                    <a:pt x="0" y="383413"/>
                  </a:lnTo>
                  <a:lnTo>
                    <a:pt x="0" y="412495"/>
                  </a:lnTo>
                  <a:lnTo>
                    <a:pt x="4699" y="472313"/>
                  </a:lnTo>
                  <a:lnTo>
                    <a:pt x="15493" y="528434"/>
                  </a:lnTo>
                  <a:lnTo>
                    <a:pt x="37083" y="584225"/>
                  </a:lnTo>
                  <a:lnTo>
                    <a:pt x="66928" y="637146"/>
                  </a:lnTo>
                  <a:lnTo>
                    <a:pt x="82041" y="662355"/>
                  </a:lnTo>
                  <a:lnTo>
                    <a:pt x="99694" y="687197"/>
                  </a:lnTo>
                  <a:lnTo>
                    <a:pt x="120268" y="708787"/>
                  </a:lnTo>
                  <a:lnTo>
                    <a:pt x="141477" y="728586"/>
                  </a:lnTo>
                  <a:lnTo>
                    <a:pt x="162305" y="748029"/>
                  </a:lnTo>
                  <a:lnTo>
                    <a:pt x="186181" y="766394"/>
                  </a:lnTo>
                  <a:lnTo>
                    <a:pt x="210185" y="785113"/>
                  </a:lnTo>
                  <a:lnTo>
                    <a:pt x="234314" y="799147"/>
                  </a:lnTo>
                  <a:lnTo>
                    <a:pt x="285876" y="826147"/>
                  </a:lnTo>
                  <a:lnTo>
                    <a:pt x="356107" y="847750"/>
                  </a:lnTo>
                  <a:lnTo>
                    <a:pt x="417194" y="857834"/>
                  </a:lnTo>
                  <a:lnTo>
                    <a:pt x="442467" y="858913"/>
                  </a:lnTo>
                  <a:lnTo>
                    <a:pt x="508000" y="847750"/>
                  </a:lnTo>
                  <a:lnTo>
                    <a:pt x="565912" y="828306"/>
                  </a:lnTo>
                  <a:lnTo>
                    <a:pt x="590041" y="815708"/>
                  </a:lnTo>
                  <a:lnTo>
                    <a:pt x="617727" y="801306"/>
                  </a:lnTo>
                  <a:lnTo>
                    <a:pt x="672464" y="764590"/>
                  </a:lnTo>
                  <a:lnTo>
                    <a:pt x="723645" y="712393"/>
                  </a:lnTo>
                  <a:lnTo>
                    <a:pt x="760983" y="664146"/>
                  </a:lnTo>
                  <a:lnTo>
                    <a:pt x="793750" y="609066"/>
                  </a:lnTo>
                  <a:lnTo>
                    <a:pt x="816863" y="546074"/>
                  </a:lnTo>
                  <a:lnTo>
                    <a:pt x="829055" y="496062"/>
                  </a:lnTo>
                  <a:lnTo>
                    <a:pt x="831214" y="471169"/>
                  </a:lnTo>
                  <a:lnTo>
                    <a:pt x="831214" y="444245"/>
                  </a:lnTo>
                  <a:lnTo>
                    <a:pt x="827658" y="388747"/>
                  </a:lnTo>
                  <a:lnTo>
                    <a:pt x="814704" y="336550"/>
                  </a:lnTo>
                  <a:lnTo>
                    <a:pt x="794892" y="290829"/>
                  </a:lnTo>
                  <a:lnTo>
                    <a:pt x="769746" y="250570"/>
                  </a:lnTo>
                  <a:lnTo>
                    <a:pt x="742314" y="218059"/>
                  </a:lnTo>
                  <a:lnTo>
                    <a:pt x="712851" y="191769"/>
                  </a:lnTo>
                  <a:lnTo>
                    <a:pt x="698753" y="179959"/>
                  </a:lnTo>
                  <a:lnTo>
                    <a:pt x="680085" y="168020"/>
                  </a:lnTo>
                  <a:lnTo>
                    <a:pt x="659129" y="156209"/>
                  </a:lnTo>
                  <a:lnTo>
                    <a:pt x="639317" y="145414"/>
                  </a:lnTo>
                  <a:lnTo>
                    <a:pt x="621664" y="13677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793363" y="2297556"/>
            <a:ext cx="5208905" cy="2776855"/>
            <a:chOff x="3793363" y="2297556"/>
            <a:chExt cx="5208905" cy="2776855"/>
          </a:xfrm>
        </p:grpSpPr>
        <p:sp>
          <p:nvSpPr>
            <p:cNvPr id="29" name="object 29"/>
            <p:cNvSpPr/>
            <p:nvPr/>
          </p:nvSpPr>
          <p:spPr>
            <a:xfrm>
              <a:off x="4940765" y="2426277"/>
              <a:ext cx="4061138" cy="264797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802888" y="2307081"/>
              <a:ext cx="1835150" cy="1969135"/>
            </a:xfrm>
            <a:custGeom>
              <a:avLst/>
              <a:gdLst/>
              <a:ahLst/>
              <a:cxnLst/>
              <a:rect l="l" t="t" r="r" b="b"/>
              <a:pathLst>
                <a:path w="1835150" h="1969135">
                  <a:moveTo>
                    <a:pt x="1782317" y="1741690"/>
                  </a:moveTo>
                  <a:lnTo>
                    <a:pt x="1782317" y="1741690"/>
                  </a:lnTo>
                  <a:lnTo>
                    <a:pt x="1646554" y="1627924"/>
                  </a:lnTo>
                  <a:lnTo>
                    <a:pt x="1627886" y="1621447"/>
                  </a:lnTo>
                  <a:lnTo>
                    <a:pt x="1609216" y="1613890"/>
                  </a:lnTo>
                  <a:lnTo>
                    <a:pt x="1590421" y="1607413"/>
                  </a:lnTo>
                  <a:lnTo>
                    <a:pt x="1570989" y="1602003"/>
                  </a:lnTo>
                  <a:lnTo>
                    <a:pt x="1548002" y="1597685"/>
                  </a:lnTo>
                  <a:lnTo>
                    <a:pt x="1523873" y="1593011"/>
                  </a:lnTo>
                  <a:lnTo>
                    <a:pt x="1504441" y="1591208"/>
                  </a:lnTo>
                  <a:lnTo>
                    <a:pt x="1485646" y="1590128"/>
                  </a:lnTo>
                  <a:lnTo>
                    <a:pt x="1465834" y="1589049"/>
                  </a:lnTo>
                  <a:lnTo>
                    <a:pt x="1445387" y="1590128"/>
                  </a:lnTo>
                  <a:lnTo>
                    <a:pt x="1420876" y="1593011"/>
                  </a:lnTo>
                  <a:lnTo>
                    <a:pt x="1400428" y="1598764"/>
                  </a:lnTo>
                  <a:lnTo>
                    <a:pt x="1382776" y="1606321"/>
                  </a:lnTo>
                  <a:lnTo>
                    <a:pt x="1369440" y="1614970"/>
                  </a:lnTo>
                  <a:lnTo>
                    <a:pt x="1357502" y="1624685"/>
                  </a:lnTo>
                  <a:lnTo>
                    <a:pt x="1346708" y="1635493"/>
                  </a:lnTo>
                  <a:lnTo>
                    <a:pt x="1313561" y="1721523"/>
                  </a:lnTo>
                  <a:lnTo>
                    <a:pt x="1313561" y="1721523"/>
                  </a:lnTo>
                  <a:lnTo>
                    <a:pt x="1317244" y="1742770"/>
                  </a:lnTo>
                  <a:lnTo>
                    <a:pt x="1322197" y="1764728"/>
                  </a:lnTo>
                  <a:lnTo>
                    <a:pt x="1330198" y="1785251"/>
                  </a:lnTo>
                  <a:lnTo>
                    <a:pt x="1339850" y="1802892"/>
                  </a:lnTo>
                  <a:lnTo>
                    <a:pt x="1354327" y="1818005"/>
                  </a:lnTo>
                  <a:lnTo>
                    <a:pt x="1368298" y="1832406"/>
                  </a:lnTo>
                  <a:lnTo>
                    <a:pt x="1382776" y="1848612"/>
                  </a:lnTo>
                  <a:lnTo>
                    <a:pt x="1394587" y="1862645"/>
                  </a:lnTo>
                  <a:lnTo>
                    <a:pt x="1407922" y="1875612"/>
                  </a:lnTo>
                  <a:lnTo>
                    <a:pt x="1422019" y="1887486"/>
                  </a:lnTo>
                  <a:lnTo>
                    <a:pt x="1435227" y="1899729"/>
                  </a:lnTo>
                  <a:lnTo>
                    <a:pt x="1452626" y="1909445"/>
                  </a:lnTo>
                  <a:lnTo>
                    <a:pt x="1471295" y="1920252"/>
                  </a:lnTo>
                  <a:lnTo>
                    <a:pt x="1491107" y="1928888"/>
                  </a:lnTo>
                  <a:lnTo>
                    <a:pt x="1511935" y="1937524"/>
                  </a:lnTo>
                  <a:lnTo>
                    <a:pt x="1535684" y="1946173"/>
                  </a:lnTo>
                  <a:lnTo>
                    <a:pt x="1561973" y="1954809"/>
                  </a:lnTo>
                  <a:lnTo>
                    <a:pt x="1587627" y="1961286"/>
                  </a:lnTo>
                  <a:lnTo>
                    <a:pt x="1611629" y="1965604"/>
                  </a:lnTo>
                  <a:lnTo>
                    <a:pt x="1635506" y="1968842"/>
                  </a:lnTo>
                  <a:lnTo>
                    <a:pt x="1659889" y="1968842"/>
                  </a:lnTo>
                  <a:lnTo>
                    <a:pt x="1683639" y="1967763"/>
                  </a:lnTo>
                  <a:lnTo>
                    <a:pt x="1705610" y="1966683"/>
                  </a:lnTo>
                  <a:lnTo>
                    <a:pt x="1728724" y="1962365"/>
                  </a:lnTo>
                  <a:lnTo>
                    <a:pt x="1750695" y="1955888"/>
                  </a:lnTo>
                  <a:lnTo>
                    <a:pt x="1768983" y="1947252"/>
                  </a:lnTo>
                  <a:lnTo>
                    <a:pt x="1783461" y="1938604"/>
                  </a:lnTo>
                  <a:lnTo>
                    <a:pt x="1795272" y="1926729"/>
                  </a:lnTo>
                  <a:lnTo>
                    <a:pt x="1807464" y="1912327"/>
                  </a:lnTo>
                  <a:lnTo>
                    <a:pt x="1819402" y="1895043"/>
                  </a:lnTo>
                  <a:lnTo>
                    <a:pt x="1828419" y="1874532"/>
                  </a:lnTo>
                  <a:lnTo>
                    <a:pt x="1833752" y="1852930"/>
                  </a:lnTo>
                  <a:lnTo>
                    <a:pt x="1834896" y="1826653"/>
                  </a:lnTo>
                  <a:lnTo>
                    <a:pt x="1830577" y="1800733"/>
                  </a:lnTo>
                  <a:lnTo>
                    <a:pt x="1823720" y="1775523"/>
                  </a:lnTo>
                  <a:lnTo>
                    <a:pt x="1816481" y="1755013"/>
                  </a:lnTo>
                  <a:lnTo>
                    <a:pt x="1805051" y="1736648"/>
                  </a:lnTo>
                  <a:lnTo>
                    <a:pt x="1794256" y="1718284"/>
                  </a:lnTo>
                  <a:lnTo>
                    <a:pt x="1783461" y="1704962"/>
                  </a:lnTo>
                  <a:lnTo>
                    <a:pt x="1783461" y="1704962"/>
                  </a:lnTo>
                  <a:lnTo>
                    <a:pt x="1731899" y="1669326"/>
                  </a:lnTo>
                  <a:lnTo>
                    <a:pt x="1723263" y="1663928"/>
                  </a:lnTo>
                </a:path>
                <a:path w="1835150" h="1969135">
                  <a:moveTo>
                    <a:pt x="1748154" y="1695246"/>
                  </a:moveTo>
                  <a:lnTo>
                    <a:pt x="1749171" y="1704962"/>
                  </a:lnTo>
                </a:path>
                <a:path w="1835150" h="1969135">
                  <a:moveTo>
                    <a:pt x="1321181" y="1730171"/>
                  </a:moveTo>
                  <a:lnTo>
                    <a:pt x="1309242" y="1723326"/>
                  </a:lnTo>
                  <a:lnTo>
                    <a:pt x="1289812" y="1715770"/>
                  </a:lnTo>
                  <a:lnTo>
                    <a:pt x="1266444" y="1709648"/>
                  </a:lnTo>
                  <a:lnTo>
                    <a:pt x="1239139" y="1704251"/>
                  </a:lnTo>
                  <a:lnTo>
                    <a:pt x="1214247" y="1699564"/>
                  </a:lnTo>
                  <a:lnTo>
                    <a:pt x="1191895" y="1695246"/>
                  </a:lnTo>
                  <a:lnTo>
                    <a:pt x="1137539" y="1686610"/>
                  </a:lnTo>
                  <a:lnTo>
                    <a:pt x="1088263" y="1681213"/>
                  </a:lnTo>
                  <a:lnTo>
                    <a:pt x="1040002" y="1677962"/>
                  </a:lnTo>
                  <a:lnTo>
                    <a:pt x="1017015" y="1676882"/>
                  </a:lnTo>
                  <a:lnTo>
                    <a:pt x="998220" y="1675803"/>
                  </a:lnTo>
                  <a:lnTo>
                    <a:pt x="979932" y="1674723"/>
                  </a:lnTo>
                  <a:lnTo>
                    <a:pt x="960120" y="1673644"/>
                  </a:lnTo>
                  <a:lnTo>
                    <a:pt x="941324" y="1673644"/>
                  </a:lnTo>
                  <a:lnTo>
                    <a:pt x="889126" y="1674723"/>
                  </a:lnTo>
                  <a:lnTo>
                    <a:pt x="890904" y="1663928"/>
                  </a:lnTo>
                  <a:lnTo>
                    <a:pt x="905383" y="1654213"/>
                  </a:lnTo>
                  <a:lnTo>
                    <a:pt x="924051" y="1644484"/>
                  </a:lnTo>
                  <a:lnTo>
                    <a:pt x="940308" y="1635493"/>
                  </a:lnTo>
                  <a:lnTo>
                    <a:pt x="949960" y="1627924"/>
                  </a:lnTo>
                  <a:lnTo>
                    <a:pt x="934847" y="1620367"/>
                  </a:lnTo>
                  <a:lnTo>
                    <a:pt x="934847" y="1620367"/>
                  </a:lnTo>
                  <a:lnTo>
                    <a:pt x="857123" y="1679041"/>
                  </a:lnTo>
                  <a:lnTo>
                    <a:pt x="857123" y="1679041"/>
                  </a:lnTo>
                  <a:lnTo>
                    <a:pt x="860678" y="1696326"/>
                  </a:lnTo>
                  <a:lnTo>
                    <a:pt x="872616" y="1712887"/>
                  </a:lnTo>
                  <a:lnTo>
                    <a:pt x="890904" y="1724406"/>
                  </a:lnTo>
                </a:path>
                <a:path w="1835150" h="1969135">
                  <a:moveTo>
                    <a:pt x="226440" y="15112"/>
                  </a:moveTo>
                  <a:lnTo>
                    <a:pt x="220979" y="9779"/>
                  </a:lnTo>
                  <a:lnTo>
                    <a:pt x="209169" y="0"/>
                  </a:lnTo>
                </a:path>
                <a:path w="1835150" h="1969135">
                  <a:moveTo>
                    <a:pt x="282194" y="78105"/>
                  </a:moveTo>
                  <a:lnTo>
                    <a:pt x="268224" y="73787"/>
                  </a:lnTo>
                  <a:lnTo>
                    <a:pt x="249427" y="68453"/>
                  </a:lnTo>
                  <a:lnTo>
                    <a:pt x="261747" y="72771"/>
                  </a:lnTo>
                  <a:lnTo>
                    <a:pt x="280035" y="75946"/>
                  </a:lnTo>
                  <a:lnTo>
                    <a:pt x="300863" y="78105"/>
                  </a:lnTo>
                  <a:lnTo>
                    <a:pt x="322834" y="81787"/>
                  </a:lnTo>
                  <a:lnTo>
                    <a:pt x="345948" y="84581"/>
                  </a:lnTo>
                  <a:lnTo>
                    <a:pt x="373252" y="84581"/>
                  </a:lnTo>
                  <a:lnTo>
                    <a:pt x="401700" y="80264"/>
                  </a:lnTo>
                  <a:lnTo>
                    <a:pt x="432308" y="80264"/>
                  </a:lnTo>
                  <a:lnTo>
                    <a:pt x="458597" y="81787"/>
                  </a:lnTo>
                  <a:lnTo>
                    <a:pt x="482726" y="80264"/>
                  </a:lnTo>
                  <a:lnTo>
                    <a:pt x="510032" y="82804"/>
                  </a:lnTo>
                  <a:lnTo>
                    <a:pt x="536321" y="84581"/>
                  </a:lnTo>
                  <a:lnTo>
                    <a:pt x="562610" y="84581"/>
                  </a:lnTo>
                  <a:lnTo>
                    <a:pt x="587883" y="87884"/>
                  </a:lnTo>
                  <a:lnTo>
                    <a:pt x="615188" y="92583"/>
                  </a:lnTo>
                  <a:lnTo>
                    <a:pt x="642620" y="96900"/>
                  </a:lnTo>
                  <a:lnTo>
                    <a:pt x="667765" y="101218"/>
                  </a:lnTo>
                  <a:lnTo>
                    <a:pt x="695071" y="104393"/>
                  </a:lnTo>
                  <a:lnTo>
                    <a:pt x="721360" y="105537"/>
                  </a:lnTo>
                  <a:lnTo>
                    <a:pt x="747649" y="105537"/>
                  </a:lnTo>
                  <a:lnTo>
                    <a:pt x="770763" y="105537"/>
                  </a:lnTo>
                  <a:lnTo>
                    <a:pt x="792352" y="104393"/>
                  </a:lnTo>
                  <a:lnTo>
                    <a:pt x="811022" y="99060"/>
                  </a:lnTo>
                  <a:lnTo>
                    <a:pt x="828675" y="93599"/>
                  </a:lnTo>
                  <a:lnTo>
                    <a:pt x="846327" y="88900"/>
                  </a:lnTo>
                  <a:lnTo>
                    <a:pt x="863600" y="85725"/>
                  </a:lnTo>
                </a:path>
                <a:path w="1835150" h="1969135">
                  <a:moveTo>
                    <a:pt x="0" y="572389"/>
                  </a:moveTo>
                  <a:lnTo>
                    <a:pt x="0" y="586486"/>
                  </a:lnTo>
                  <a:lnTo>
                    <a:pt x="0" y="601599"/>
                  </a:lnTo>
                  <a:lnTo>
                    <a:pt x="0" y="622046"/>
                  </a:lnTo>
                  <a:lnTo>
                    <a:pt x="1015" y="646176"/>
                  </a:lnTo>
                  <a:lnTo>
                    <a:pt x="6476" y="669290"/>
                  </a:lnTo>
                  <a:lnTo>
                    <a:pt x="17652" y="686562"/>
                  </a:lnTo>
                  <a:lnTo>
                    <a:pt x="31623" y="691896"/>
                  </a:lnTo>
                  <a:lnTo>
                    <a:pt x="41401" y="684403"/>
                  </a:lnTo>
                </a:path>
                <a:path w="1835150" h="1969135">
                  <a:moveTo>
                    <a:pt x="72262" y="576707"/>
                  </a:moveTo>
                  <a:lnTo>
                    <a:pt x="72262" y="576707"/>
                  </a:lnTo>
                  <a:lnTo>
                    <a:pt x="79883" y="593979"/>
                  </a:lnTo>
                  <a:lnTo>
                    <a:pt x="86360" y="610235"/>
                  </a:lnTo>
                  <a:lnTo>
                    <a:pt x="89915" y="630047"/>
                  </a:lnTo>
                  <a:lnTo>
                    <a:pt x="92075" y="648335"/>
                  </a:lnTo>
                  <a:lnTo>
                    <a:pt x="89915" y="661289"/>
                  </a:lnTo>
                  <a:lnTo>
                    <a:pt x="82041" y="658114"/>
                  </a:lnTo>
                  <a:lnTo>
                    <a:pt x="77724" y="643001"/>
                  </a:lnTo>
                  <a:lnTo>
                    <a:pt x="75564" y="622046"/>
                  </a:lnTo>
                  <a:lnTo>
                    <a:pt x="75564" y="602615"/>
                  </a:lnTo>
                  <a:lnTo>
                    <a:pt x="77724" y="584327"/>
                  </a:lnTo>
                  <a:lnTo>
                    <a:pt x="81025" y="567055"/>
                  </a:lnTo>
                  <a:lnTo>
                    <a:pt x="87502" y="551561"/>
                  </a:lnTo>
                  <a:lnTo>
                    <a:pt x="96138" y="540004"/>
                  </a:lnTo>
                  <a:lnTo>
                    <a:pt x="106172" y="530225"/>
                  </a:lnTo>
                  <a:lnTo>
                    <a:pt x="120523" y="526669"/>
                  </a:lnTo>
                  <a:lnTo>
                    <a:pt x="137795" y="528828"/>
                  </a:lnTo>
                  <a:lnTo>
                    <a:pt x="152908" y="537844"/>
                  </a:lnTo>
                  <a:lnTo>
                    <a:pt x="165226" y="551561"/>
                  </a:lnTo>
                  <a:lnTo>
                    <a:pt x="174244" y="568833"/>
                  </a:lnTo>
                  <a:lnTo>
                    <a:pt x="180339" y="589661"/>
                  </a:lnTo>
                  <a:lnTo>
                    <a:pt x="185038" y="609092"/>
                  </a:lnTo>
                  <a:lnTo>
                    <a:pt x="186054" y="628904"/>
                  </a:lnTo>
                  <a:lnTo>
                    <a:pt x="186054" y="63969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025519" y="2790824"/>
              <a:ext cx="113029" cy="1283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167759" y="2437637"/>
              <a:ext cx="962913" cy="69583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3376040" y="2877184"/>
            <a:ext cx="358775" cy="312420"/>
            <a:chOff x="3376040" y="2877184"/>
            <a:chExt cx="358775" cy="312420"/>
          </a:xfrm>
        </p:grpSpPr>
        <p:sp>
          <p:nvSpPr>
            <p:cNvPr id="34" name="object 34"/>
            <p:cNvSpPr/>
            <p:nvPr/>
          </p:nvSpPr>
          <p:spPr>
            <a:xfrm>
              <a:off x="3385565" y="2897885"/>
              <a:ext cx="195580" cy="282575"/>
            </a:xfrm>
            <a:custGeom>
              <a:avLst/>
              <a:gdLst/>
              <a:ahLst/>
              <a:cxnLst/>
              <a:rect l="l" t="t" r="r" b="b"/>
              <a:pathLst>
                <a:path w="195579" h="282575">
                  <a:moveTo>
                    <a:pt x="0" y="64007"/>
                  </a:moveTo>
                  <a:lnTo>
                    <a:pt x="10160" y="79501"/>
                  </a:lnTo>
                  <a:lnTo>
                    <a:pt x="16637" y="97917"/>
                  </a:lnTo>
                  <a:lnTo>
                    <a:pt x="23113" y="117348"/>
                  </a:lnTo>
                  <a:lnTo>
                    <a:pt x="30607" y="135636"/>
                  </a:lnTo>
                  <a:lnTo>
                    <a:pt x="38608" y="156590"/>
                  </a:lnTo>
                  <a:lnTo>
                    <a:pt x="47244" y="178943"/>
                  </a:lnTo>
                  <a:lnTo>
                    <a:pt x="58038" y="205105"/>
                  </a:lnTo>
                  <a:lnTo>
                    <a:pt x="70231" y="227837"/>
                  </a:lnTo>
                  <a:lnTo>
                    <a:pt x="82169" y="245490"/>
                  </a:lnTo>
                  <a:lnTo>
                    <a:pt x="94361" y="259461"/>
                  </a:lnTo>
                  <a:lnTo>
                    <a:pt x="106299" y="270382"/>
                  </a:lnTo>
                  <a:lnTo>
                    <a:pt x="118491" y="278256"/>
                  </a:lnTo>
                  <a:lnTo>
                    <a:pt x="132587" y="282194"/>
                  </a:lnTo>
                  <a:lnTo>
                    <a:pt x="147955" y="282194"/>
                  </a:lnTo>
                  <a:lnTo>
                    <a:pt x="163449" y="276098"/>
                  </a:lnTo>
                  <a:lnTo>
                    <a:pt x="178562" y="262763"/>
                  </a:lnTo>
                  <a:lnTo>
                    <a:pt x="188341" y="245490"/>
                  </a:lnTo>
                  <a:lnTo>
                    <a:pt x="194056" y="224917"/>
                  </a:lnTo>
                  <a:lnTo>
                    <a:pt x="195199" y="197612"/>
                  </a:lnTo>
                  <a:lnTo>
                    <a:pt x="193039" y="169163"/>
                  </a:lnTo>
                  <a:lnTo>
                    <a:pt x="187198" y="139319"/>
                  </a:lnTo>
                  <a:lnTo>
                    <a:pt x="180721" y="111887"/>
                  </a:lnTo>
                  <a:lnTo>
                    <a:pt x="11493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588511" y="2877184"/>
              <a:ext cx="146050" cy="1943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3778758" y="2802508"/>
            <a:ext cx="4445" cy="6985"/>
          </a:xfrm>
          <a:custGeom>
            <a:avLst/>
            <a:gdLst/>
            <a:ahLst/>
            <a:cxnLst/>
            <a:rect l="l" t="t" r="r" b="b"/>
            <a:pathLst>
              <a:path w="4445" h="6985">
                <a:moveTo>
                  <a:pt x="4317" y="6476"/>
                </a:moveTo>
                <a:lnTo>
                  <a:pt x="4317" y="6476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3847465" cy="616585"/>
            <a:chOff x="1213103" y="774134"/>
            <a:chExt cx="3847465" cy="616585"/>
          </a:xfrm>
        </p:grpSpPr>
        <p:sp>
          <p:nvSpPr>
            <p:cNvPr id="3" name="object 3"/>
            <p:cNvSpPr/>
            <p:nvPr/>
          </p:nvSpPr>
          <p:spPr>
            <a:xfrm>
              <a:off x="1234438" y="774134"/>
              <a:ext cx="382600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17319" y="792479"/>
              <a:ext cx="34541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3716020" cy="475615"/>
            </a:xfrm>
            <a:custGeom>
              <a:avLst/>
              <a:gdLst/>
              <a:ahLst/>
              <a:cxnLst/>
              <a:rect l="l" t="t" r="r" b="b"/>
              <a:pathLst>
                <a:path w="3716020" h="475615">
                  <a:moveTo>
                    <a:pt x="3715512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3636264" y="475488"/>
                  </a:lnTo>
                  <a:lnTo>
                    <a:pt x="3715512" y="396239"/>
                  </a:lnTo>
                  <a:lnTo>
                    <a:pt x="3715512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53939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3716020" cy="475615"/>
            </a:xfrm>
            <a:custGeom>
              <a:avLst/>
              <a:gdLst/>
              <a:ahLst/>
              <a:cxnLst/>
              <a:rect l="l" t="t" r="r" b="b"/>
              <a:pathLst>
                <a:path w="3716020" h="475615">
                  <a:moveTo>
                    <a:pt x="3636264" y="475488"/>
                  </a:moveTo>
                  <a:lnTo>
                    <a:pt x="3652139" y="412114"/>
                  </a:lnTo>
                  <a:lnTo>
                    <a:pt x="3715512" y="396239"/>
                  </a:lnTo>
                  <a:lnTo>
                    <a:pt x="3636264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3715512" y="0"/>
                  </a:lnTo>
                  <a:lnTo>
                    <a:pt x="3715512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185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Female </a:t>
            </a:r>
            <a:r>
              <a:rPr spc="-40" dirty="0"/>
              <a:t>Reproductive</a:t>
            </a:r>
            <a:r>
              <a:rPr spc="40" dirty="0"/>
              <a:t> </a:t>
            </a:r>
            <a:r>
              <a:rPr spc="-45" dirty="0"/>
              <a:t>System</a:t>
            </a:r>
          </a:p>
          <a:p>
            <a:pPr marL="16510">
              <a:lnSpc>
                <a:spcPct val="100000"/>
              </a:lnSpc>
              <a:spcBef>
                <a:spcPts val="50"/>
              </a:spcBef>
            </a:pPr>
            <a:endParaRPr sz="1900"/>
          </a:p>
          <a:p>
            <a:pPr marL="351790" indent="-323215">
              <a:lnSpc>
                <a:spcPct val="100000"/>
              </a:lnSpc>
              <a:buFont typeface="Noto Sans Symbols"/>
              <a:buChar char="➢"/>
              <a:tabLst>
                <a:tab pos="351790" algn="l"/>
                <a:tab pos="352425" algn="l"/>
              </a:tabLst>
            </a:pPr>
            <a:r>
              <a:rPr sz="1500" spc="-45" dirty="0">
                <a:solidFill>
                  <a:srgbClr val="000000"/>
                </a:solidFill>
              </a:rPr>
              <a:t>Ovaries </a:t>
            </a:r>
            <a:r>
              <a:rPr sz="1500" spc="-30" dirty="0">
                <a:solidFill>
                  <a:srgbClr val="000000"/>
                </a:solidFill>
              </a:rPr>
              <a:t>are </a:t>
            </a:r>
            <a:r>
              <a:rPr sz="1500" spc="-40" dirty="0">
                <a:solidFill>
                  <a:srgbClr val="000000"/>
                </a:solidFill>
              </a:rPr>
              <a:t>paired </a:t>
            </a:r>
            <a:r>
              <a:rPr sz="1500" spc="-10" dirty="0">
                <a:solidFill>
                  <a:srgbClr val="CC0000"/>
                </a:solidFill>
              </a:rPr>
              <a:t>intra </a:t>
            </a:r>
            <a:r>
              <a:rPr sz="1500" spc="-25" dirty="0">
                <a:solidFill>
                  <a:srgbClr val="CC0000"/>
                </a:solidFill>
              </a:rPr>
              <a:t>abdominal</a:t>
            </a:r>
            <a:r>
              <a:rPr sz="1500" spc="-140" dirty="0">
                <a:solidFill>
                  <a:srgbClr val="CC0000"/>
                </a:solidFill>
              </a:rPr>
              <a:t> </a:t>
            </a:r>
            <a:r>
              <a:rPr sz="1500" spc="-55" dirty="0">
                <a:solidFill>
                  <a:srgbClr val="000000"/>
                </a:solidFill>
              </a:rPr>
              <a:t>structures.</a:t>
            </a:r>
            <a:endParaRPr sz="1500"/>
          </a:p>
          <a:p>
            <a:pPr marL="351790" indent="-323215">
              <a:lnSpc>
                <a:spcPct val="100000"/>
              </a:lnSpc>
              <a:buFont typeface="Noto Sans Symbols"/>
              <a:buChar char="➢"/>
              <a:tabLst>
                <a:tab pos="351790" algn="l"/>
                <a:tab pos="352425" algn="l"/>
              </a:tabLst>
            </a:pPr>
            <a:r>
              <a:rPr sz="1500" spc="-50" dirty="0">
                <a:solidFill>
                  <a:srgbClr val="000000"/>
                </a:solidFill>
              </a:rPr>
              <a:t>Female </a:t>
            </a:r>
            <a:r>
              <a:rPr sz="1500" spc="-65" dirty="0">
                <a:solidFill>
                  <a:srgbClr val="000000"/>
                </a:solidFill>
              </a:rPr>
              <a:t>has </a:t>
            </a:r>
            <a:r>
              <a:rPr sz="1500" spc="-30" dirty="0">
                <a:solidFill>
                  <a:srgbClr val="000000"/>
                </a:solidFill>
              </a:rPr>
              <a:t>a </a:t>
            </a:r>
            <a:r>
              <a:rPr sz="1500" spc="-40" dirty="0">
                <a:solidFill>
                  <a:srgbClr val="CC0000"/>
                </a:solidFill>
              </a:rPr>
              <a:t>clitoris</a:t>
            </a:r>
            <a:r>
              <a:rPr sz="1500" spc="-40" dirty="0">
                <a:solidFill>
                  <a:srgbClr val="000000"/>
                </a:solidFill>
              </a:rPr>
              <a:t>, </a:t>
            </a:r>
            <a:r>
              <a:rPr sz="1500" spc="-30" dirty="0">
                <a:solidFill>
                  <a:srgbClr val="000000"/>
                </a:solidFill>
              </a:rPr>
              <a:t>a </a:t>
            </a:r>
            <a:r>
              <a:rPr sz="1500" spc="-50" dirty="0">
                <a:solidFill>
                  <a:srgbClr val="000000"/>
                </a:solidFill>
              </a:rPr>
              <a:t>reduced </a:t>
            </a:r>
            <a:r>
              <a:rPr sz="1500" spc="-55" dirty="0">
                <a:solidFill>
                  <a:srgbClr val="000000"/>
                </a:solidFill>
              </a:rPr>
              <a:t>homologue </a:t>
            </a:r>
            <a:r>
              <a:rPr sz="1500" spc="-25" dirty="0">
                <a:solidFill>
                  <a:srgbClr val="000000"/>
                </a:solidFill>
              </a:rPr>
              <a:t>of</a:t>
            </a:r>
            <a:r>
              <a:rPr sz="1500" spc="-80" dirty="0">
                <a:solidFill>
                  <a:srgbClr val="000000"/>
                </a:solidFill>
              </a:rPr>
              <a:t> </a:t>
            </a:r>
            <a:r>
              <a:rPr sz="1500" spc="-65" dirty="0">
                <a:solidFill>
                  <a:srgbClr val="000000"/>
                </a:solidFill>
              </a:rPr>
              <a:t>penis.</a:t>
            </a:r>
            <a:endParaRPr sz="1500"/>
          </a:p>
          <a:p>
            <a:pPr marL="35179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51790" algn="l"/>
                <a:tab pos="352425" algn="l"/>
              </a:tabLst>
            </a:pPr>
            <a:r>
              <a:rPr sz="1500" spc="-25" dirty="0">
                <a:solidFill>
                  <a:srgbClr val="CC0000"/>
                </a:solidFill>
              </a:rPr>
              <a:t>Menstrual </a:t>
            </a:r>
            <a:r>
              <a:rPr sz="1500" spc="-60" dirty="0">
                <a:solidFill>
                  <a:srgbClr val="CC0000"/>
                </a:solidFill>
              </a:rPr>
              <a:t>cycle </a:t>
            </a:r>
            <a:r>
              <a:rPr sz="1500" spc="-85" dirty="0">
                <a:solidFill>
                  <a:srgbClr val="000000"/>
                </a:solidFill>
              </a:rPr>
              <a:t>occurs </a:t>
            </a:r>
            <a:r>
              <a:rPr sz="1500" spc="-55" dirty="0">
                <a:solidFill>
                  <a:srgbClr val="000000"/>
                </a:solidFill>
              </a:rPr>
              <a:t>in </a:t>
            </a:r>
            <a:r>
              <a:rPr sz="1500" spc="-30" dirty="0">
                <a:solidFill>
                  <a:srgbClr val="000000"/>
                </a:solidFill>
              </a:rPr>
              <a:t>primate </a:t>
            </a:r>
            <a:r>
              <a:rPr sz="1500" spc="-45" dirty="0">
                <a:solidFill>
                  <a:srgbClr val="000000"/>
                </a:solidFill>
              </a:rPr>
              <a:t>females </a:t>
            </a:r>
            <a:r>
              <a:rPr sz="1500" spc="-35" dirty="0">
                <a:solidFill>
                  <a:srgbClr val="000000"/>
                </a:solidFill>
              </a:rPr>
              <a:t>and </a:t>
            </a:r>
            <a:r>
              <a:rPr sz="1500" spc="-45" dirty="0">
                <a:solidFill>
                  <a:srgbClr val="CC0000"/>
                </a:solidFill>
              </a:rPr>
              <a:t>estrous </a:t>
            </a:r>
            <a:r>
              <a:rPr sz="1500" spc="-60" dirty="0">
                <a:solidFill>
                  <a:srgbClr val="CC0000"/>
                </a:solidFill>
              </a:rPr>
              <a:t>cycle </a:t>
            </a:r>
            <a:r>
              <a:rPr sz="1500" spc="-85" dirty="0">
                <a:solidFill>
                  <a:srgbClr val="000000"/>
                </a:solidFill>
              </a:rPr>
              <a:t>occurs </a:t>
            </a:r>
            <a:r>
              <a:rPr sz="1500" spc="-55" dirty="0">
                <a:solidFill>
                  <a:srgbClr val="000000"/>
                </a:solidFill>
              </a:rPr>
              <a:t>in</a:t>
            </a:r>
            <a:r>
              <a:rPr sz="1500" spc="100" dirty="0">
                <a:solidFill>
                  <a:srgbClr val="000000"/>
                </a:solidFill>
              </a:rPr>
              <a:t> </a:t>
            </a:r>
            <a:r>
              <a:rPr sz="1500" spc="-55" dirty="0">
                <a:solidFill>
                  <a:srgbClr val="000000"/>
                </a:solidFill>
              </a:rPr>
              <a:t>non</a:t>
            </a:r>
            <a:endParaRPr sz="1500"/>
          </a:p>
          <a:p>
            <a:pPr marL="351790">
              <a:lnSpc>
                <a:spcPct val="100000"/>
              </a:lnSpc>
              <a:spcBef>
                <a:spcPts val="5"/>
              </a:spcBef>
            </a:pPr>
            <a:r>
              <a:rPr sz="1500" spc="-30" dirty="0">
                <a:solidFill>
                  <a:srgbClr val="000000"/>
                </a:solidFill>
              </a:rPr>
              <a:t>primate</a:t>
            </a:r>
            <a:r>
              <a:rPr sz="1500" spc="-70" dirty="0">
                <a:solidFill>
                  <a:srgbClr val="000000"/>
                </a:solidFill>
              </a:rPr>
              <a:t> </a:t>
            </a:r>
            <a:r>
              <a:rPr sz="1500" spc="-35" dirty="0">
                <a:solidFill>
                  <a:srgbClr val="000000"/>
                </a:solidFill>
              </a:rPr>
              <a:t>female.</a:t>
            </a:r>
            <a:endParaRPr sz="1500"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3169411" y="1634870"/>
            <a:ext cx="1443355" cy="26034"/>
          </a:xfrm>
          <a:custGeom>
            <a:avLst/>
            <a:gdLst/>
            <a:ahLst/>
            <a:cxnLst/>
            <a:rect l="l" t="t" r="r" b="b"/>
            <a:pathLst>
              <a:path w="1443354" h="26035">
                <a:moveTo>
                  <a:pt x="4318" y="22605"/>
                </a:moveTo>
                <a:lnTo>
                  <a:pt x="0" y="11811"/>
                </a:lnTo>
                <a:lnTo>
                  <a:pt x="10032" y="9651"/>
                </a:lnTo>
                <a:lnTo>
                  <a:pt x="10032" y="9651"/>
                </a:lnTo>
                <a:lnTo>
                  <a:pt x="25145" y="10794"/>
                </a:lnTo>
                <a:lnTo>
                  <a:pt x="44957" y="10794"/>
                </a:lnTo>
                <a:lnTo>
                  <a:pt x="68071" y="9651"/>
                </a:lnTo>
                <a:lnTo>
                  <a:pt x="92075" y="9651"/>
                </a:lnTo>
                <a:lnTo>
                  <a:pt x="113791" y="8636"/>
                </a:lnTo>
                <a:lnTo>
                  <a:pt x="130301" y="8636"/>
                </a:lnTo>
                <a:lnTo>
                  <a:pt x="145414" y="9651"/>
                </a:lnTo>
                <a:lnTo>
                  <a:pt x="159765" y="10794"/>
                </a:lnTo>
                <a:lnTo>
                  <a:pt x="177418" y="10794"/>
                </a:lnTo>
                <a:lnTo>
                  <a:pt x="197992" y="10794"/>
                </a:lnTo>
                <a:lnTo>
                  <a:pt x="217804" y="9651"/>
                </a:lnTo>
                <a:lnTo>
                  <a:pt x="234314" y="9651"/>
                </a:lnTo>
                <a:lnTo>
                  <a:pt x="234314" y="9651"/>
                </a:lnTo>
                <a:lnTo>
                  <a:pt x="251967" y="8636"/>
                </a:lnTo>
                <a:lnTo>
                  <a:pt x="272541" y="7492"/>
                </a:lnTo>
                <a:lnTo>
                  <a:pt x="328295" y="7492"/>
                </a:lnTo>
                <a:lnTo>
                  <a:pt x="352805" y="5333"/>
                </a:lnTo>
                <a:lnTo>
                  <a:pt x="375412" y="4317"/>
                </a:lnTo>
                <a:lnTo>
                  <a:pt x="397383" y="3175"/>
                </a:lnTo>
                <a:lnTo>
                  <a:pt x="416178" y="2158"/>
                </a:lnTo>
                <a:lnTo>
                  <a:pt x="431291" y="2158"/>
                </a:lnTo>
                <a:lnTo>
                  <a:pt x="446786" y="3175"/>
                </a:lnTo>
                <a:lnTo>
                  <a:pt x="463296" y="3175"/>
                </a:lnTo>
                <a:lnTo>
                  <a:pt x="479551" y="4317"/>
                </a:lnTo>
                <a:lnTo>
                  <a:pt x="500379" y="5333"/>
                </a:lnTo>
                <a:lnTo>
                  <a:pt x="524510" y="5333"/>
                </a:lnTo>
                <a:lnTo>
                  <a:pt x="547497" y="4317"/>
                </a:lnTo>
                <a:lnTo>
                  <a:pt x="572388" y="4317"/>
                </a:lnTo>
                <a:lnTo>
                  <a:pt x="594740" y="5333"/>
                </a:lnTo>
                <a:lnTo>
                  <a:pt x="613028" y="5333"/>
                </a:lnTo>
                <a:lnTo>
                  <a:pt x="633984" y="2158"/>
                </a:lnTo>
                <a:lnTo>
                  <a:pt x="656971" y="1015"/>
                </a:lnTo>
                <a:lnTo>
                  <a:pt x="679958" y="0"/>
                </a:lnTo>
                <a:lnTo>
                  <a:pt x="697357" y="0"/>
                </a:lnTo>
                <a:lnTo>
                  <a:pt x="713866" y="1015"/>
                </a:lnTo>
                <a:lnTo>
                  <a:pt x="732536" y="2158"/>
                </a:lnTo>
                <a:lnTo>
                  <a:pt x="751332" y="3175"/>
                </a:lnTo>
                <a:lnTo>
                  <a:pt x="768603" y="3175"/>
                </a:lnTo>
                <a:lnTo>
                  <a:pt x="784733" y="3175"/>
                </a:lnTo>
                <a:lnTo>
                  <a:pt x="802386" y="2158"/>
                </a:lnTo>
                <a:lnTo>
                  <a:pt x="821182" y="2158"/>
                </a:lnTo>
                <a:lnTo>
                  <a:pt x="837691" y="2158"/>
                </a:lnTo>
                <a:lnTo>
                  <a:pt x="856107" y="3175"/>
                </a:lnTo>
                <a:lnTo>
                  <a:pt x="874776" y="4317"/>
                </a:lnTo>
                <a:lnTo>
                  <a:pt x="893445" y="5333"/>
                </a:lnTo>
                <a:lnTo>
                  <a:pt x="917575" y="6476"/>
                </a:lnTo>
                <a:lnTo>
                  <a:pt x="943483" y="7492"/>
                </a:lnTo>
                <a:lnTo>
                  <a:pt x="969772" y="8636"/>
                </a:lnTo>
                <a:lnTo>
                  <a:pt x="992124" y="8636"/>
                </a:lnTo>
                <a:lnTo>
                  <a:pt x="1011554" y="8636"/>
                </a:lnTo>
                <a:lnTo>
                  <a:pt x="1031366" y="7492"/>
                </a:lnTo>
                <a:lnTo>
                  <a:pt x="1052957" y="7492"/>
                </a:lnTo>
                <a:lnTo>
                  <a:pt x="1071752" y="7492"/>
                </a:lnTo>
                <a:lnTo>
                  <a:pt x="1091438" y="7492"/>
                </a:lnTo>
                <a:lnTo>
                  <a:pt x="1113409" y="9651"/>
                </a:lnTo>
                <a:lnTo>
                  <a:pt x="1135379" y="12953"/>
                </a:lnTo>
                <a:lnTo>
                  <a:pt x="1154811" y="15112"/>
                </a:lnTo>
                <a:lnTo>
                  <a:pt x="1175765" y="17272"/>
                </a:lnTo>
                <a:lnTo>
                  <a:pt x="1197737" y="18287"/>
                </a:lnTo>
                <a:lnTo>
                  <a:pt x="1220724" y="17272"/>
                </a:lnTo>
                <a:lnTo>
                  <a:pt x="1248155" y="18287"/>
                </a:lnTo>
                <a:lnTo>
                  <a:pt x="1275461" y="21589"/>
                </a:lnTo>
                <a:lnTo>
                  <a:pt x="1299590" y="22605"/>
                </a:lnTo>
                <a:lnTo>
                  <a:pt x="1325879" y="21589"/>
                </a:lnTo>
                <a:lnTo>
                  <a:pt x="1354327" y="22605"/>
                </a:lnTo>
                <a:lnTo>
                  <a:pt x="1381633" y="23749"/>
                </a:lnTo>
                <a:lnTo>
                  <a:pt x="1406905" y="25907"/>
                </a:lnTo>
                <a:lnTo>
                  <a:pt x="1428877" y="25907"/>
                </a:lnTo>
                <a:lnTo>
                  <a:pt x="1442847" y="237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4081779" y="1341627"/>
            <a:ext cx="535940" cy="133985"/>
            <a:chOff x="4081779" y="1341627"/>
            <a:chExt cx="535940" cy="133985"/>
          </a:xfrm>
        </p:grpSpPr>
        <p:sp>
          <p:nvSpPr>
            <p:cNvPr id="12" name="object 12"/>
            <p:cNvSpPr/>
            <p:nvPr/>
          </p:nvSpPr>
          <p:spPr>
            <a:xfrm>
              <a:off x="4091304" y="1351152"/>
              <a:ext cx="516890" cy="114935"/>
            </a:xfrm>
            <a:custGeom>
              <a:avLst/>
              <a:gdLst/>
              <a:ahLst/>
              <a:cxnLst/>
              <a:rect l="l" t="t" r="r" b="b"/>
              <a:pathLst>
                <a:path w="516889" h="114934">
                  <a:moveTo>
                    <a:pt x="0" y="72009"/>
                  </a:moveTo>
                  <a:lnTo>
                    <a:pt x="0" y="72009"/>
                  </a:lnTo>
                  <a:lnTo>
                    <a:pt x="1143" y="80263"/>
                  </a:lnTo>
                  <a:lnTo>
                    <a:pt x="2159" y="94615"/>
                  </a:lnTo>
                  <a:lnTo>
                    <a:pt x="11937" y="107696"/>
                  </a:lnTo>
                  <a:lnTo>
                    <a:pt x="29591" y="114426"/>
                  </a:lnTo>
                  <a:lnTo>
                    <a:pt x="51562" y="114426"/>
                  </a:lnTo>
                  <a:lnTo>
                    <a:pt x="75311" y="109855"/>
                  </a:lnTo>
                  <a:lnTo>
                    <a:pt x="99822" y="103250"/>
                  </a:lnTo>
                  <a:lnTo>
                    <a:pt x="131064" y="94615"/>
                  </a:lnTo>
                  <a:lnTo>
                    <a:pt x="165227" y="82804"/>
                  </a:lnTo>
                  <a:lnTo>
                    <a:pt x="195834" y="73025"/>
                  </a:lnTo>
                  <a:lnTo>
                    <a:pt x="224282" y="66294"/>
                  </a:lnTo>
                  <a:lnTo>
                    <a:pt x="251714" y="60833"/>
                  </a:lnTo>
                  <a:lnTo>
                    <a:pt x="279019" y="55372"/>
                  </a:lnTo>
                  <a:lnTo>
                    <a:pt x="306450" y="48895"/>
                  </a:lnTo>
                  <a:lnTo>
                    <a:pt x="330835" y="43561"/>
                  </a:lnTo>
                  <a:lnTo>
                    <a:pt x="353568" y="37084"/>
                  </a:lnTo>
                  <a:lnTo>
                    <a:pt x="377698" y="31623"/>
                  </a:lnTo>
                  <a:lnTo>
                    <a:pt x="401828" y="27050"/>
                  </a:lnTo>
                  <a:lnTo>
                    <a:pt x="401828" y="27050"/>
                  </a:lnTo>
                  <a:lnTo>
                    <a:pt x="426974" y="22987"/>
                  </a:lnTo>
                  <a:lnTo>
                    <a:pt x="454406" y="19812"/>
                  </a:lnTo>
                  <a:lnTo>
                    <a:pt x="479552" y="16256"/>
                  </a:lnTo>
                  <a:lnTo>
                    <a:pt x="501523" y="12954"/>
                  </a:lnTo>
                  <a:lnTo>
                    <a:pt x="514477" y="9651"/>
                  </a:lnTo>
                  <a:lnTo>
                    <a:pt x="51663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07178" y="136626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2231263" y="1878964"/>
            <a:ext cx="1134745" cy="29845"/>
          </a:xfrm>
          <a:custGeom>
            <a:avLst/>
            <a:gdLst/>
            <a:ahLst/>
            <a:cxnLst/>
            <a:rect l="l" t="t" r="r" b="b"/>
            <a:pathLst>
              <a:path w="1134745" h="29844">
                <a:moveTo>
                  <a:pt x="0" y="7493"/>
                </a:moveTo>
                <a:lnTo>
                  <a:pt x="0" y="7493"/>
                </a:lnTo>
                <a:lnTo>
                  <a:pt x="15112" y="12192"/>
                </a:lnTo>
                <a:lnTo>
                  <a:pt x="28448" y="15113"/>
                </a:lnTo>
                <a:lnTo>
                  <a:pt x="44957" y="17526"/>
                </a:lnTo>
                <a:lnTo>
                  <a:pt x="64769" y="19685"/>
                </a:lnTo>
                <a:lnTo>
                  <a:pt x="85343" y="22606"/>
                </a:lnTo>
                <a:lnTo>
                  <a:pt x="107950" y="23749"/>
                </a:lnTo>
                <a:lnTo>
                  <a:pt x="131318" y="24765"/>
                </a:lnTo>
                <a:lnTo>
                  <a:pt x="152907" y="26162"/>
                </a:lnTo>
                <a:lnTo>
                  <a:pt x="175260" y="26162"/>
                </a:lnTo>
                <a:lnTo>
                  <a:pt x="197993" y="26162"/>
                </a:lnTo>
                <a:lnTo>
                  <a:pt x="219963" y="27305"/>
                </a:lnTo>
                <a:lnTo>
                  <a:pt x="219963" y="27305"/>
                </a:lnTo>
                <a:lnTo>
                  <a:pt x="240792" y="26162"/>
                </a:lnTo>
                <a:lnTo>
                  <a:pt x="261619" y="26162"/>
                </a:lnTo>
                <a:lnTo>
                  <a:pt x="284353" y="26162"/>
                </a:lnTo>
                <a:lnTo>
                  <a:pt x="329311" y="26162"/>
                </a:lnTo>
                <a:lnTo>
                  <a:pt x="346963" y="28321"/>
                </a:lnTo>
                <a:lnTo>
                  <a:pt x="364617" y="29464"/>
                </a:lnTo>
                <a:lnTo>
                  <a:pt x="385191" y="28321"/>
                </a:lnTo>
                <a:lnTo>
                  <a:pt x="405003" y="28321"/>
                </a:lnTo>
                <a:lnTo>
                  <a:pt x="426974" y="28321"/>
                </a:lnTo>
                <a:lnTo>
                  <a:pt x="446786" y="27305"/>
                </a:lnTo>
                <a:lnTo>
                  <a:pt x="464312" y="27305"/>
                </a:lnTo>
                <a:lnTo>
                  <a:pt x="483743" y="28321"/>
                </a:lnTo>
                <a:lnTo>
                  <a:pt x="483743" y="28321"/>
                </a:lnTo>
                <a:lnTo>
                  <a:pt x="505713" y="27305"/>
                </a:lnTo>
                <a:lnTo>
                  <a:pt x="530987" y="27305"/>
                </a:lnTo>
                <a:lnTo>
                  <a:pt x="558292" y="26162"/>
                </a:lnTo>
                <a:lnTo>
                  <a:pt x="586739" y="26162"/>
                </a:lnTo>
                <a:lnTo>
                  <a:pt x="610869" y="26162"/>
                </a:lnTo>
                <a:lnTo>
                  <a:pt x="630682" y="23749"/>
                </a:lnTo>
                <a:lnTo>
                  <a:pt x="649351" y="22606"/>
                </a:lnTo>
                <a:lnTo>
                  <a:pt x="672084" y="20828"/>
                </a:lnTo>
                <a:lnTo>
                  <a:pt x="697230" y="17526"/>
                </a:lnTo>
                <a:lnTo>
                  <a:pt x="726820" y="17526"/>
                </a:lnTo>
                <a:lnTo>
                  <a:pt x="758444" y="17526"/>
                </a:lnTo>
                <a:lnTo>
                  <a:pt x="784732" y="16510"/>
                </a:lnTo>
                <a:lnTo>
                  <a:pt x="807085" y="15113"/>
                </a:lnTo>
                <a:lnTo>
                  <a:pt x="827659" y="13970"/>
                </a:lnTo>
                <a:lnTo>
                  <a:pt x="848487" y="13970"/>
                </a:lnTo>
                <a:lnTo>
                  <a:pt x="870076" y="13208"/>
                </a:lnTo>
                <a:lnTo>
                  <a:pt x="891286" y="12192"/>
                </a:lnTo>
                <a:lnTo>
                  <a:pt x="910717" y="12192"/>
                </a:lnTo>
                <a:lnTo>
                  <a:pt x="929513" y="12192"/>
                </a:lnTo>
                <a:lnTo>
                  <a:pt x="951103" y="13208"/>
                </a:lnTo>
                <a:lnTo>
                  <a:pt x="971931" y="13208"/>
                </a:lnTo>
                <a:lnTo>
                  <a:pt x="993901" y="13208"/>
                </a:lnTo>
                <a:lnTo>
                  <a:pt x="1017016" y="13208"/>
                </a:lnTo>
                <a:lnTo>
                  <a:pt x="1041146" y="13970"/>
                </a:lnTo>
                <a:lnTo>
                  <a:pt x="1060831" y="13970"/>
                </a:lnTo>
                <a:lnTo>
                  <a:pt x="1078102" y="13208"/>
                </a:lnTo>
                <a:lnTo>
                  <a:pt x="1094739" y="12192"/>
                </a:lnTo>
                <a:lnTo>
                  <a:pt x="1107694" y="11049"/>
                </a:lnTo>
                <a:lnTo>
                  <a:pt x="1117727" y="10033"/>
                </a:lnTo>
                <a:lnTo>
                  <a:pt x="1126363" y="4572"/>
                </a:lnTo>
                <a:lnTo>
                  <a:pt x="1134364" y="0"/>
                </a:lnTo>
                <a:lnTo>
                  <a:pt x="1129664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19270" y="1867026"/>
            <a:ext cx="1630045" cy="33020"/>
          </a:xfrm>
          <a:custGeom>
            <a:avLst/>
            <a:gdLst/>
            <a:ahLst/>
            <a:cxnLst/>
            <a:rect l="l" t="t" r="r" b="b"/>
            <a:pathLst>
              <a:path w="1630045" h="33019">
                <a:moveTo>
                  <a:pt x="23749" y="19431"/>
                </a:moveTo>
                <a:lnTo>
                  <a:pt x="23749" y="19431"/>
                </a:lnTo>
                <a:lnTo>
                  <a:pt x="0" y="14350"/>
                </a:lnTo>
                <a:lnTo>
                  <a:pt x="18287" y="14350"/>
                </a:lnTo>
                <a:lnTo>
                  <a:pt x="38100" y="14350"/>
                </a:lnTo>
                <a:lnTo>
                  <a:pt x="56895" y="15494"/>
                </a:lnTo>
                <a:lnTo>
                  <a:pt x="78485" y="19431"/>
                </a:lnTo>
                <a:lnTo>
                  <a:pt x="102869" y="21971"/>
                </a:lnTo>
                <a:lnTo>
                  <a:pt x="124459" y="21971"/>
                </a:lnTo>
                <a:lnTo>
                  <a:pt x="144271" y="21971"/>
                </a:lnTo>
                <a:lnTo>
                  <a:pt x="164845" y="22987"/>
                </a:lnTo>
                <a:lnTo>
                  <a:pt x="187197" y="21971"/>
                </a:lnTo>
                <a:lnTo>
                  <a:pt x="205485" y="21971"/>
                </a:lnTo>
                <a:lnTo>
                  <a:pt x="228600" y="21971"/>
                </a:lnTo>
                <a:lnTo>
                  <a:pt x="252729" y="21971"/>
                </a:lnTo>
                <a:lnTo>
                  <a:pt x="276732" y="21971"/>
                </a:lnTo>
                <a:lnTo>
                  <a:pt x="302005" y="20574"/>
                </a:lnTo>
                <a:lnTo>
                  <a:pt x="327151" y="17272"/>
                </a:lnTo>
                <a:lnTo>
                  <a:pt x="349884" y="15494"/>
                </a:lnTo>
                <a:lnTo>
                  <a:pt x="377189" y="15494"/>
                </a:lnTo>
                <a:lnTo>
                  <a:pt x="403478" y="15494"/>
                </a:lnTo>
                <a:lnTo>
                  <a:pt x="429132" y="14350"/>
                </a:lnTo>
                <a:lnTo>
                  <a:pt x="449579" y="14350"/>
                </a:lnTo>
                <a:lnTo>
                  <a:pt x="469391" y="14350"/>
                </a:lnTo>
                <a:lnTo>
                  <a:pt x="487806" y="13335"/>
                </a:lnTo>
                <a:lnTo>
                  <a:pt x="507618" y="11937"/>
                </a:lnTo>
                <a:lnTo>
                  <a:pt x="532764" y="11175"/>
                </a:lnTo>
                <a:lnTo>
                  <a:pt x="562228" y="11175"/>
                </a:lnTo>
                <a:lnTo>
                  <a:pt x="588517" y="11175"/>
                </a:lnTo>
                <a:lnTo>
                  <a:pt x="616965" y="11175"/>
                </a:lnTo>
                <a:lnTo>
                  <a:pt x="647572" y="11175"/>
                </a:lnTo>
                <a:lnTo>
                  <a:pt x="673862" y="11937"/>
                </a:lnTo>
                <a:lnTo>
                  <a:pt x="701547" y="13335"/>
                </a:lnTo>
                <a:lnTo>
                  <a:pt x="729995" y="11937"/>
                </a:lnTo>
                <a:lnTo>
                  <a:pt x="755268" y="11175"/>
                </a:lnTo>
                <a:lnTo>
                  <a:pt x="775715" y="11175"/>
                </a:lnTo>
                <a:lnTo>
                  <a:pt x="795527" y="9779"/>
                </a:lnTo>
                <a:lnTo>
                  <a:pt x="816482" y="8636"/>
                </a:lnTo>
                <a:lnTo>
                  <a:pt x="838453" y="8636"/>
                </a:lnTo>
                <a:lnTo>
                  <a:pt x="857122" y="9779"/>
                </a:lnTo>
                <a:lnTo>
                  <a:pt x="876553" y="9779"/>
                </a:lnTo>
                <a:lnTo>
                  <a:pt x="897381" y="8636"/>
                </a:lnTo>
                <a:lnTo>
                  <a:pt x="918337" y="7620"/>
                </a:lnTo>
                <a:lnTo>
                  <a:pt x="945641" y="7620"/>
                </a:lnTo>
                <a:lnTo>
                  <a:pt x="978407" y="8636"/>
                </a:lnTo>
                <a:lnTo>
                  <a:pt x="1016634" y="7620"/>
                </a:lnTo>
                <a:lnTo>
                  <a:pt x="1052956" y="6858"/>
                </a:lnTo>
                <a:lnTo>
                  <a:pt x="1082420" y="4699"/>
                </a:lnTo>
                <a:lnTo>
                  <a:pt x="1103376" y="3301"/>
                </a:lnTo>
                <a:lnTo>
                  <a:pt x="1123188" y="5714"/>
                </a:lnTo>
                <a:lnTo>
                  <a:pt x="1141856" y="6858"/>
                </a:lnTo>
                <a:lnTo>
                  <a:pt x="1159128" y="7620"/>
                </a:lnTo>
                <a:lnTo>
                  <a:pt x="1176401" y="7620"/>
                </a:lnTo>
                <a:lnTo>
                  <a:pt x="1196213" y="7620"/>
                </a:lnTo>
                <a:lnTo>
                  <a:pt x="1219327" y="6858"/>
                </a:lnTo>
                <a:lnTo>
                  <a:pt x="1240154" y="6858"/>
                </a:lnTo>
                <a:lnTo>
                  <a:pt x="1265301" y="7620"/>
                </a:lnTo>
                <a:lnTo>
                  <a:pt x="1292732" y="8636"/>
                </a:lnTo>
                <a:lnTo>
                  <a:pt x="1317878" y="8636"/>
                </a:lnTo>
                <a:lnTo>
                  <a:pt x="1337690" y="8636"/>
                </a:lnTo>
                <a:lnTo>
                  <a:pt x="1356487" y="9779"/>
                </a:lnTo>
                <a:lnTo>
                  <a:pt x="1374775" y="11937"/>
                </a:lnTo>
                <a:lnTo>
                  <a:pt x="1394587" y="11937"/>
                </a:lnTo>
                <a:lnTo>
                  <a:pt x="1417319" y="11175"/>
                </a:lnTo>
                <a:lnTo>
                  <a:pt x="1442846" y="11175"/>
                </a:lnTo>
                <a:lnTo>
                  <a:pt x="1464437" y="11937"/>
                </a:lnTo>
                <a:lnTo>
                  <a:pt x="1482089" y="13335"/>
                </a:lnTo>
                <a:lnTo>
                  <a:pt x="1499742" y="13335"/>
                </a:lnTo>
                <a:lnTo>
                  <a:pt x="1515237" y="14350"/>
                </a:lnTo>
                <a:lnTo>
                  <a:pt x="1531365" y="15494"/>
                </a:lnTo>
                <a:lnTo>
                  <a:pt x="1550162" y="16510"/>
                </a:lnTo>
                <a:lnTo>
                  <a:pt x="1572132" y="17272"/>
                </a:lnTo>
                <a:lnTo>
                  <a:pt x="1572132" y="17272"/>
                </a:lnTo>
                <a:lnTo>
                  <a:pt x="1592579" y="14350"/>
                </a:lnTo>
                <a:lnTo>
                  <a:pt x="1608074" y="7620"/>
                </a:lnTo>
                <a:lnTo>
                  <a:pt x="1615693" y="0"/>
                </a:lnTo>
              </a:path>
              <a:path w="1630045" h="33019">
                <a:moveTo>
                  <a:pt x="1629664" y="27051"/>
                </a:moveTo>
                <a:lnTo>
                  <a:pt x="1629664" y="27051"/>
                </a:lnTo>
                <a:lnTo>
                  <a:pt x="1625727" y="3276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78483" y="2113660"/>
            <a:ext cx="272415" cy="10160"/>
          </a:xfrm>
          <a:custGeom>
            <a:avLst/>
            <a:gdLst/>
            <a:ahLst/>
            <a:cxnLst/>
            <a:rect l="l" t="t" r="r" b="b"/>
            <a:pathLst>
              <a:path w="272414" h="10160">
                <a:moveTo>
                  <a:pt x="8762" y="3175"/>
                </a:moveTo>
                <a:lnTo>
                  <a:pt x="8762" y="3175"/>
                </a:lnTo>
                <a:lnTo>
                  <a:pt x="0" y="0"/>
                </a:lnTo>
                <a:lnTo>
                  <a:pt x="19811" y="0"/>
                </a:lnTo>
                <a:lnTo>
                  <a:pt x="39623" y="0"/>
                </a:lnTo>
                <a:lnTo>
                  <a:pt x="39623" y="0"/>
                </a:lnTo>
                <a:lnTo>
                  <a:pt x="61594" y="2158"/>
                </a:lnTo>
                <a:lnTo>
                  <a:pt x="84328" y="5333"/>
                </a:lnTo>
                <a:lnTo>
                  <a:pt x="106298" y="7874"/>
                </a:lnTo>
                <a:lnTo>
                  <a:pt x="126110" y="8636"/>
                </a:lnTo>
                <a:lnTo>
                  <a:pt x="144779" y="8636"/>
                </a:lnTo>
                <a:lnTo>
                  <a:pt x="167512" y="9651"/>
                </a:lnTo>
                <a:lnTo>
                  <a:pt x="193802" y="9651"/>
                </a:lnTo>
                <a:lnTo>
                  <a:pt x="219964" y="9651"/>
                </a:lnTo>
                <a:lnTo>
                  <a:pt x="247396" y="8636"/>
                </a:lnTo>
                <a:lnTo>
                  <a:pt x="271906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74850" y="2105025"/>
            <a:ext cx="944244" cy="22860"/>
          </a:xfrm>
          <a:custGeom>
            <a:avLst/>
            <a:gdLst/>
            <a:ahLst/>
            <a:cxnLst/>
            <a:rect l="l" t="t" r="r" b="b"/>
            <a:pathLst>
              <a:path w="944244" h="22860">
                <a:moveTo>
                  <a:pt x="0" y="17272"/>
                </a:moveTo>
                <a:lnTo>
                  <a:pt x="0" y="17272"/>
                </a:lnTo>
                <a:lnTo>
                  <a:pt x="20955" y="18287"/>
                </a:lnTo>
                <a:lnTo>
                  <a:pt x="42925" y="19431"/>
                </a:lnTo>
                <a:lnTo>
                  <a:pt x="69214" y="20447"/>
                </a:lnTo>
                <a:lnTo>
                  <a:pt x="97662" y="21590"/>
                </a:lnTo>
                <a:lnTo>
                  <a:pt x="122427" y="21590"/>
                </a:lnTo>
                <a:lnTo>
                  <a:pt x="142239" y="21590"/>
                </a:lnTo>
                <a:lnTo>
                  <a:pt x="161036" y="22606"/>
                </a:lnTo>
                <a:lnTo>
                  <a:pt x="185038" y="21590"/>
                </a:lnTo>
                <a:lnTo>
                  <a:pt x="210312" y="20447"/>
                </a:lnTo>
                <a:lnTo>
                  <a:pt x="237617" y="20447"/>
                </a:lnTo>
                <a:lnTo>
                  <a:pt x="268224" y="20447"/>
                </a:lnTo>
                <a:lnTo>
                  <a:pt x="297814" y="21590"/>
                </a:lnTo>
                <a:lnTo>
                  <a:pt x="326263" y="21590"/>
                </a:lnTo>
                <a:lnTo>
                  <a:pt x="352551" y="21590"/>
                </a:lnTo>
                <a:lnTo>
                  <a:pt x="375538" y="20447"/>
                </a:lnTo>
                <a:lnTo>
                  <a:pt x="396367" y="20447"/>
                </a:lnTo>
                <a:lnTo>
                  <a:pt x="419481" y="20447"/>
                </a:lnTo>
                <a:lnTo>
                  <a:pt x="441451" y="20447"/>
                </a:lnTo>
                <a:lnTo>
                  <a:pt x="463423" y="20447"/>
                </a:lnTo>
                <a:lnTo>
                  <a:pt x="481711" y="20447"/>
                </a:lnTo>
                <a:lnTo>
                  <a:pt x="499363" y="20447"/>
                </a:lnTo>
                <a:lnTo>
                  <a:pt x="520319" y="17272"/>
                </a:lnTo>
                <a:lnTo>
                  <a:pt x="547624" y="15112"/>
                </a:lnTo>
                <a:lnTo>
                  <a:pt x="577088" y="15112"/>
                </a:lnTo>
                <a:lnTo>
                  <a:pt x="609854" y="15112"/>
                </a:lnTo>
                <a:lnTo>
                  <a:pt x="642619" y="16510"/>
                </a:lnTo>
                <a:lnTo>
                  <a:pt x="671068" y="17272"/>
                </a:lnTo>
                <a:lnTo>
                  <a:pt x="694182" y="17272"/>
                </a:lnTo>
                <a:lnTo>
                  <a:pt x="717169" y="16510"/>
                </a:lnTo>
                <a:lnTo>
                  <a:pt x="742314" y="16510"/>
                </a:lnTo>
                <a:lnTo>
                  <a:pt x="768604" y="16510"/>
                </a:lnTo>
                <a:lnTo>
                  <a:pt x="794893" y="16510"/>
                </a:lnTo>
                <a:lnTo>
                  <a:pt x="816863" y="15112"/>
                </a:lnTo>
                <a:lnTo>
                  <a:pt x="836294" y="13969"/>
                </a:lnTo>
                <a:lnTo>
                  <a:pt x="852932" y="12954"/>
                </a:lnTo>
                <a:lnTo>
                  <a:pt x="852932" y="12954"/>
                </a:lnTo>
                <a:lnTo>
                  <a:pt x="869442" y="11811"/>
                </a:lnTo>
                <a:lnTo>
                  <a:pt x="885698" y="11811"/>
                </a:lnTo>
                <a:lnTo>
                  <a:pt x="902207" y="9651"/>
                </a:lnTo>
                <a:lnTo>
                  <a:pt x="918718" y="6096"/>
                </a:lnTo>
                <a:lnTo>
                  <a:pt x="930656" y="4318"/>
                </a:lnTo>
                <a:lnTo>
                  <a:pt x="943991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573526" y="2089022"/>
            <a:ext cx="5221605" cy="2983230"/>
            <a:chOff x="3573526" y="2089022"/>
            <a:chExt cx="5221605" cy="2983230"/>
          </a:xfrm>
        </p:grpSpPr>
        <p:sp>
          <p:nvSpPr>
            <p:cNvPr id="19" name="object 19"/>
            <p:cNvSpPr/>
            <p:nvPr/>
          </p:nvSpPr>
          <p:spPr>
            <a:xfrm>
              <a:off x="3703320" y="2167126"/>
              <a:ext cx="5091797" cy="29047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583051" y="2099563"/>
              <a:ext cx="3999865" cy="1657350"/>
            </a:xfrm>
            <a:custGeom>
              <a:avLst/>
              <a:gdLst/>
              <a:ahLst/>
              <a:cxnLst/>
              <a:rect l="l" t="t" r="r" b="b"/>
              <a:pathLst>
                <a:path w="3999865" h="1657350">
                  <a:moveTo>
                    <a:pt x="889126" y="1432433"/>
                  </a:moveTo>
                  <a:lnTo>
                    <a:pt x="889126" y="1432433"/>
                  </a:lnTo>
                  <a:lnTo>
                    <a:pt x="842010" y="1395349"/>
                  </a:lnTo>
                  <a:lnTo>
                    <a:pt x="821436" y="1387856"/>
                  </a:lnTo>
                  <a:lnTo>
                    <a:pt x="801751" y="1379220"/>
                  </a:lnTo>
                  <a:lnTo>
                    <a:pt x="780796" y="1371600"/>
                  </a:lnTo>
                  <a:lnTo>
                    <a:pt x="759968" y="1364742"/>
                  </a:lnTo>
                  <a:lnTo>
                    <a:pt x="741172" y="1359789"/>
                  </a:lnTo>
                  <a:lnTo>
                    <a:pt x="720725" y="1355090"/>
                  </a:lnTo>
                  <a:lnTo>
                    <a:pt x="697611" y="1351153"/>
                  </a:lnTo>
                  <a:lnTo>
                    <a:pt x="676783" y="1347470"/>
                  </a:lnTo>
                  <a:lnTo>
                    <a:pt x="654812" y="1347470"/>
                  </a:lnTo>
                  <a:lnTo>
                    <a:pt x="630682" y="1348994"/>
                  </a:lnTo>
                  <a:lnTo>
                    <a:pt x="605916" y="1352169"/>
                  </a:lnTo>
                  <a:lnTo>
                    <a:pt x="583564" y="1356487"/>
                  </a:lnTo>
                  <a:lnTo>
                    <a:pt x="565150" y="1362583"/>
                  </a:lnTo>
                  <a:lnTo>
                    <a:pt x="548639" y="1370584"/>
                  </a:lnTo>
                  <a:lnTo>
                    <a:pt x="535686" y="1378077"/>
                  </a:lnTo>
                  <a:lnTo>
                    <a:pt x="522732" y="1388872"/>
                  </a:lnTo>
                  <a:lnTo>
                    <a:pt x="511556" y="1401826"/>
                  </a:lnTo>
                  <a:lnTo>
                    <a:pt x="500379" y="1415923"/>
                  </a:lnTo>
                  <a:lnTo>
                    <a:pt x="476631" y="1497584"/>
                  </a:lnTo>
                  <a:lnTo>
                    <a:pt x="479806" y="1521714"/>
                  </a:lnTo>
                  <a:lnTo>
                    <a:pt x="486283" y="1541145"/>
                  </a:lnTo>
                  <a:lnTo>
                    <a:pt x="492760" y="1557401"/>
                  </a:lnTo>
                  <a:lnTo>
                    <a:pt x="505078" y="1571371"/>
                  </a:lnTo>
                  <a:lnTo>
                    <a:pt x="519049" y="1584325"/>
                  </a:lnTo>
                  <a:lnTo>
                    <a:pt x="534543" y="1595120"/>
                  </a:lnTo>
                  <a:lnTo>
                    <a:pt x="547497" y="1602740"/>
                  </a:lnTo>
                  <a:lnTo>
                    <a:pt x="560832" y="1611757"/>
                  </a:lnTo>
                  <a:lnTo>
                    <a:pt x="573786" y="1619250"/>
                  </a:lnTo>
                  <a:lnTo>
                    <a:pt x="588263" y="1626870"/>
                  </a:lnTo>
                  <a:lnTo>
                    <a:pt x="606933" y="1633347"/>
                  </a:lnTo>
                  <a:lnTo>
                    <a:pt x="629665" y="1639824"/>
                  </a:lnTo>
                  <a:lnTo>
                    <a:pt x="653034" y="1645285"/>
                  </a:lnTo>
                  <a:lnTo>
                    <a:pt x="675639" y="1647444"/>
                  </a:lnTo>
                  <a:lnTo>
                    <a:pt x="699770" y="1648460"/>
                  </a:lnTo>
                  <a:lnTo>
                    <a:pt x="727201" y="1648460"/>
                  </a:lnTo>
                  <a:lnTo>
                    <a:pt x="727201" y="1648460"/>
                  </a:lnTo>
                  <a:lnTo>
                    <a:pt x="754507" y="1644142"/>
                  </a:lnTo>
                  <a:lnTo>
                    <a:pt x="780796" y="1634363"/>
                  </a:lnTo>
                  <a:lnTo>
                    <a:pt x="804926" y="1622552"/>
                  </a:lnTo>
                  <a:lnTo>
                    <a:pt x="827913" y="1608455"/>
                  </a:lnTo>
                  <a:lnTo>
                    <a:pt x="846709" y="1590802"/>
                  </a:lnTo>
                  <a:lnTo>
                    <a:pt x="863981" y="1572514"/>
                  </a:lnTo>
                  <a:lnTo>
                    <a:pt x="877315" y="1551559"/>
                  </a:lnTo>
                  <a:lnTo>
                    <a:pt x="885951" y="1530350"/>
                  </a:lnTo>
                  <a:lnTo>
                    <a:pt x="891286" y="1509522"/>
                  </a:lnTo>
                  <a:lnTo>
                    <a:pt x="891286" y="1488948"/>
                  </a:lnTo>
                  <a:lnTo>
                    <a:pt x="891286" y="1488948"/>
                  </a:lnTo>
                  <a:lnTo>
                    <a:pt x="846709" y="1411986"/>
                  </a:lnTo>
                  <a:lnTo>
                    <a:pt x="824738" y="1398651"/>
                  </a:lnTo>
                  <a:lnTo>
                    <a:pt x="803910" y="1390015"/>
                  </a:lnTo>
                  <a:lnTo>
                    <a:pt x="781938" y="1384554"/>
                  </a:lnTo>
                  <a:lnTo>
                    <a:pt x="757809" y="1381379"/>
                  </a:lnTo>
                  <a:lnTo>
                    <a:pt x="736219" y="1379220"/>
                  </a:lnTo>
                </a:path>
                <a:path w="3999865" h="1657350">
                  <a:moveTo>
                    <a:pt x="3980815" y="1507363"/>
                  </a:moveTo>
                  <a:lnTo>
                    <a:pt x="3984498" y="1498727"/>
                  </a:lnTo>
                  <a:lnTo>
                    <a:pt x="3981957" y="1488948"/>
                  </a:lnTo>
                  <a:lnTo>
                    <a:pt x="3975480" y="1480312"/>
                  </a:lnTo>
                  <a:lnTo>
                    <a:pt x="3964304" y="1470660"/>
                  </a:lnTo>
                  <a:lnTo>
                    <a:pt x="3951351" y="1460881"/>
                  </a:lnTo>
                  <a:lnTo>
                    <a:pt x="3935856" y="1452245"/>
                  </a:lnTo>
                  <a:lnTo>
                    <a:pt x="3920744" y="1444371"/>
                  </a:lnTo>
                  <a:lnTo>
                    <a:pt x="3902329" y="1435735"/>
                  </a:lnTo>
                  <a:lnTo>
                    <a:pt x="3882517" y="1428115"/>
                  </a:lnTo>
                  <a:lnTo>
                    <a:pt x="3862831" y="1421638"/>
                  </a:lnTo>
                  <a:lnTo>
                    <a:pt x="3841877" y="1414780"/>
                  </a:lnTo>
                  <a:lnTo>
                    <a:pt x="3841877" y="1414780"/>
                  </a:lnTo>
                  <a:lnTo>
                    <a:pt x="3725926" y="1392174"/>
                  </a:lnTo>
                  <a:lnTo>
                    <a:pt x="3696462" y="1390015"/>
                  </a:lnTo>
                  <a:lnTo>
                    <a:pt x="3673475" y="1391031"/>
                  </a:lnTo>
                  <a:lnTo>
                    <a:pt x="3650360" y="1392174"/>
                  </a:lnTo>
                  <a:lnTo>
                    <a:pt x="3626230" y="1393190"/>
                  </a:lnTo>
                  <a:lnTo>
                    <a:pt x="3533394" y="1420622"/>
                  </a:lnTo>
                  <a:lnTo>
                    <a:pt x="3510279" y="1432433"/>
                  </a:lnTo>
                  <a:lnTo>
                    <a:pt x="3492754" y="1445387"/>
                  </a:lnTo>
                  <a:lnTo>
                    <a:pt x="3479419" y="1457325"/>
                  </a:lnTo>
                  <a:lnTo>
                    <a:pt x="3470782" y="1471676"/>
                  </a:lnTo>
                  <a:lnTo>
                    <a:pt x="3466465" y="1488948"/>
                  </a:lnTo>
                  <a:lnTo>
                    <a:pt x="3466465" y="1509522"/>
                  </a:lnTo>
                  <a:lnTo>
                    <a:pt x="3471799" y="1530350"/>
                  </a:lnTo>
                  <a:lnTo>
                    <a:pt x="3480434" y="1548765"/>
                  </a:lnTo>
                  <a:lnTo>
                    <a:pt x="3491610" y="1564894"/>
                  </a:lnTo>
                  <a:lnTo>
                    <a:pt x="3506724" y="1577848"/>
                  </a:lnTo>
                  <a:lnTo>
                    <a:pt x="3525393" y="1589786"/>
                  </a:lnTo>
                  <a:lnTo>
                    <a:pt x="3545204" y="1599819"/>
                  </a:lnTo>
                  <a:lnTo>
                    <a:pt x="3560699" y="1608455"/>
                  </a:lnTo>
                  <a:lnTo>
                    <a:pt x="3577335" y="1614678"/>
                  </a:lnTo>
                  <a:lnTo>
                    <a:pt x="3594607" y="1621409"/>
                  </a:lnTo>
                  <a:lnTo>
                    <a:pt x="3613277" y="1627886"/>
                  </a:lnTo>
                  <a:lnTo>
                    <a:pt x="3639184" y="1635506"/>
                  </a:lnTo>
                  <a:lnTo>
                    <a:pt x="3666617" y="1642999"/>
                  </a:lnTo>
                  <a:lnTo>
                    <a:pt x="3692905" y="1648460"/>
                  </a:lnTo>
                  <a:lnTo>
                    <a:pt x="3720592" y="1652016"/>
                  </a:lnTo>
                  <a:lnTo>
                    <a:pt x="3749040" y="1654937"/>
                  </a:lnTo>
                  <a:lnTo>
                    <a:pt x="3774185" y="1656080"/>
                  </a:lnTo>
                  <a:lnTo>
                    <a:pt x="3800475" y="1657096"/>
                  </a:lnTo>
                  <a:lnTo>
                    <a:pt x="3827906" y="1656080"/>
                  </a:lnTo>
                  <a:lnTo>
                    <a:pt x="3854196" y="1653921"/>
                  </a:lnTo>
                  <a:lnTo>
                    <a:pt x="3878960" y="1649857"/>
                  </a:lnTo>
                  <a:lnTo>
                    <a:pt x="3899916" y="1644142"/>
                  </a:lnTo>
                  <a:lnTo>
                    <a:pt x="3920744" y="1638681"/>
                  </a:lnTo>
                  <a:lnTo>
                    <a:pt x="3938397" y="1631188"/>
                  </a:lnTo>
                  <a:lnTo>
                    <a:pt x="3938397" y="1631188"/>
                  </a:lnTo>
                  <a:lnTo>
                    <a:pt x="3954526" y="1621409"/>
                  </a:lnTo>
                  <a:lnTo>
                    <a:pt x="3971163" y="1608455"/>
                  </a:lnTo>
                  <a:lnTo>
                    <a:pt x="3985514" y="1591945"/>
                  </a:lnTo>
                  <a:lnTo>
                    <a:pt x="3995293" y="1574673"/>
                  </a:lnTo>
                  <a:lnTo>
                    <a:pt x="3999610" y="1555242"/>
                  </a:lnTo>
                  <a:lnTo>
                    <a:pt x="3998468" y="1531493"/>
                  </a:lnTo>
                  <a:lnTo>
                    <a:pt x="3993133" y="1507363"/>
                  </a:lnTo>
                  <a:lnTo>
                    <a:pt x="3982974" y="1486789"/>
                  </a:lnTo>
                  <a:lnTo>
                    <a:pt x="3971163" y="1471676"/>
                  </a:lnTo>
                  <a:lnTo>
                    <a:pt x="3958208" y="1458341"/>
                  </a:lnTo>
                  <a:lnTo>
                    <a:pt x="3941572" y="1446530"/>
                  </a:lnTo>
                  <a:lnTo>
                    <a:pt x="3923919" y="1433576"/>
                  </a:lnTo>
                  <a:lnTo>
                    <a:pt x="3898773" y="1419479"/>
                  </a:lnTo>
                  <a:lnTo>
                    <a:pt x="3872483" y="1403985"/>
                  </a:lnTo>
                  <a:lnTo>
                    <a:pt x="3846576" y="1391031"/>
                  </a:lnTo>
                  <a:lnTo>
                    <a:pt x="3816730" y="1378077"/>
                  </a:lnTo>
                  <a:lnTo>
                    <a:pt x="3787140" y="1368425"/>
                  </a:lnTo>
                  <a:lnTo>
                    <a:pt x="3758692" y="1360805"/>
                  </a:lnTo>
                  <a:lnTo>
                    <a:pt x="3733546" y="1355090"/>
                  </a:lnTo>
                  <a:lnTo>
                    <a:pt x="3708273" y="1350010"/>
                  </a:lnTo>
                </a:path>
                <a:path w="3999865" h="1657350">
                  <a:moveTo>
                    <a:pt x="53975" y="63754"/>
                  </a:moveTo>
                  <a:lnTo>
                    <a:pt x="39624" y="62992"/>
                  </a:lnTo>
                  <a:lnTo>
                    <a:pt x="0" y="58674"/>
                  </a:lnTo>
                  <a:lnTo>
                    <a:pt x="17652" y="52959"/>
                  </a:lnTo>
                  <a:lnTo>
                    <a:pt x="41783" y="51816"/>
                  </a:lnTo>
                  <a:lnTo>
                    <a:pt x="69087" y="51816"/>
                  </a:lnTo>
                  <a:lnTo>
                    <a:pt x="97536" y="51816"/>
                  </a:lnTo>
                  <a:lnTo>
                    <a:pt x="128143" y="53975"/>
                  </a:lnTo>
                  <a:lnTo>
                    <a:pt x="156590" y="55118"/>
                  </a:lnTo>
                  <a:lnTo>
                    <a:pt x="178943" y="56515"/>
                  </a:lnTo>
                  <a:lnTo>
                    <a:pt x="198374" y="55118"/>
                  </a:lnTo>
                  <a:lnTo>
                    <a:pt x="219201" y="52959"/>
                  </a:lnTo>
                  <a:lnTo>
                    <a:pt x="239775" y="50800"/>
                  </a:lnTo>
                  <a:lnTo>
                    <a:pt x="263144" y="50037"/>
                  </a:lnTo>
                  <a:lnTo>
                    <a:pt x="285876" y="49022"/>
                  </a:lnTo>
                  <a:lnTo>
                    <a:pt x="306704" y="46862"/>
                  </a:lnTo>
                  <a:lnTo>
                    <a:pt x="324358" y="45339"/>
                  </a:lnTo>
                  <a:lnTo>
                    <a:pt x="343788" y="45339"/>
                  </a:lnTo>
                  <a:lnTo>
                    <a:pt x="363600" y="45339"/>
                  </a:lnTo>
                  <a:lnTo>
                    <a:pt x="384428" y="46862"/>
                  </a:lnTo>
                  <a:lnTo>
                    <a:pt x="409701" y="46862"/>
                  </a:lnTo>
                  <a:lnTo>
                    <a:pt x="438150" y="46862"/>
                  </a:lnTo>
                  <a:lnTo>
                    <a:pt x="463296" y="47879"/>
                  </a:lnTo>
                  <a:lnTo>
                    <a:pt x="490600" y="47879"/>
                  </a:lnTo>
                  <a:lnTo>
                    <a:pt x="519049" y="47879"/>
                  </a:lnTo>
                  <a:lnTo>
                    <a:pt x="545338" y="47879"/>
                  </a:lnTo>
                  <a:lnTo>
                    <a:pt x="573786" y="46862"/>
                  </a:lnTo>
                  <a:lnTo>
                    <a:pt x="603376" y="45339"/>
                  </a:lnTo>
                  <a:lnTo>
                    <a:pt x="630682" y="44323"/>
                  </a:lnTo>
                  <a:lnTo>
                    <a:pt x="658113" y="44323"/>
                  </a:lnTo>
                  <a:lnTo>
                    <a:pt x="686435" y="44323"/>
                  </a:lnTo>
                  <a:lnTo>
                    <a:pt x="712724" y="43180"/>
                  </a:lnTo>
                  <a:lnTo>
                    <a:pt x="743331" y="43180"/>
                  </a:lnTo>
                  <a:lnTo>
                    <a:pt x="774319" y="41402"/>
                  </a:lnTo>
                  <a:lnTo>
                    <a:pt x="800608" y="38862"/>
                  </a:lnTo>
                  <a:lnTo>
                    <a:pt x="822578" y="37846"/>
                  </a:lnTo>
                  <a:lnTo>
                    <a:pt x="842010" y="37846"/>
                  </a:lnTo>
                  <a:lnTo>
                    <a:pt x="862838" y="36703"/>
                  </a:lnTo>
                  <a:lnTo>
                    <a:pt x="884809" y="35687"/>
                  </a:lnTo>
                  <a:lnTo>
                    <a:pt x="912240" y="33528"/>
                  </a:lnTo>
                  <a:lnTo>
                    <a:pt x="941704" y="33528"/>
                  </a:lnTo>
                  <a:lnTo>
                    <a:pt x="970152" y="33528"/>
                  </a:lnTo>
                  <a:lnTo>
                    <a:pt x="994283" y="31368"/>
                  </a:lnTo>
                  <a:lnTo>
                    <a:pt x="1018413" y="30226"/>
                  </a:lnTo>
                  <a:lnTo>
                    <a:pt x="1041400" y="29210"/>
                  </a:lnTo>
                  <a:lnTo>
                    <a:pt x="1064514" y="29210"/>
                  </a:lnTo>
                  <a:lnTo>
                    <a:pt x="1083945" y="29210"/>
                  </a:lnTo>
                  <a:lnTo>
                    <a:pt x="1104773" y="30226"/>
                  </a:lnTo>
                  <a:lnTo>
                    <a:pt x="1127887" y="28067"/>
                  </a:lnTo>
                  <a:lnTo>
                    <a:pt x="1152016" y="25908"/>
                  </a:lnTo>
                  <a:lnTo>
                    <a:pt x="1173988" y="24892"/>
                  </a:lnTo>
                  <a:lnTo>
                    <a:pt x="1197737" y="23749"/>
                  </a:lnTo>
                  <a:lnTo>
                    <a:pt x="1221104" y="21971"/>
                  </a:lnTo>
                  <a:lnTo>
                    <a:pt x="1242695" y="21971"/>
                  </a:lnTo>
                  <a:lnTo>
                    <a:pt x="1263523" y="21971"/>
                  </a:lnTo>
                  <a:lnTo>
                    <a:pt x="1284477" y="22733"/>
                  </a:lnTo>
                  <a:lnTo>
                    <a:pt x="1304289" y="23749"/>
                  </a:lnTo>
                  <a:lnTo>
                    <a:pt x="1324737" y="22733"/>
                  </a:lnTo>
                  <a:lnTo>
                    <a:pt x="1350390" y="20574"/>
                  </a:lnTo>
                  <a:lnTo>
                    <a:pt x="1377696" y="20574"/>
                  </a:lnTo>
                  <a:lnTo>
                    <a:pt x="1399286" y="21971"/>
                  </a:lnTo>
                  <a:lnTo>
                    <a:pt x="1416939" y="23749"/>
                  </a:lnTo>
                  <a:lnTo>
                    <a:pt x="1432433" y="22733"/>
                  </a:lnTo>
                  <a:lnTo>
                    <a:pt x="1448562" y="18415"/>
                  </a:lnTo>
                  <a:lnTo>
                    <a:pt x="1465199" y="15112"/>
                  </a:lnTo>
                  <a:lnTo>
                    <a:pt x="1481327" y="11557"/>
                  </a:lnTo>
                  <a:lnTo>
                    <a:pt x="1481327" y="11557"/>
                  </a:lnTo>
                  <a:lnTo>
                    <a:pt x="1497964" y="7620"/>
                  </a:lnTo>
                  <a:lnTo>
                    <a:pt x="1514094" y="2159"/>
                  </a:lnTo>
                  <a:lnTo>
                    <a:pt x="152742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086350" y="209854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86019" y="2123312"/>
              <a:ext cx="1176020" cy="31750"/>
            </a:xfrm>
            <a:custGeom>
              <a:avLst/>
              <a:gdLst/>
              <a:ahLst/>
              <a:cxnLst/>
              <a:rect l="l" t="t" r="r" b="b"/>
              <a:pathLst>
                <a:path w="1176020" h="31750">
                  <a:moveTo>
                    <a:pt x="0" y="17653"/>
                  </a:moveTo>
                  <a:lnTo>
                    <a:pt x="0" y="17653"/>
                  </a:lnTo>
                  <a:lnTo>
                    <a:pt x="7492" y="20574"/>
                  </a:lnTo>
                  <a:lnTo>
                    <a:pt x="24129" y="21590"/>
                  </a:lnTo>
                  <a:lnTo>
                    <a:pt x="47116" y="23113"/>
                  </a:lnTo>
                  <a:lnTo>
                    <a:pt x="70103" y="23113"/>
                  </a:lnTo>
                  <a:lnTo>
                    <a:pt x="92836" y="23113"/>
                  </a:lnTo>
                  <a:lnTo>
                    <a:pt x="116204" y="21590"/>
                  </a:lnTo>
                  <a:lnTo>
                    <a:pt x="139953" y="21590"/>
                  </a:lnTo>
                  <a:lnTo>
                    <a:pt x="162305" y="21590"/>
                  </a:lnTo>
                  <a:lnTo>
                    <a:pt x="187197" y="20574"/>
                  </a:lnTo>
                  <a:lnTo>
                    <a:pt x="214502" y="19431"/>
                  </a:lnTo>
                  <a:lnTo>
                    <a:pt x="241934" y="17653"/>
                  </a:lnTo>
                  <a:lnTo>
                    <a:pt x="272795" y="15112"/>
                  </a:lnTo>
                  <a:lnTo>
                    <a:pt x="305561" y="12954"/>
                  </a:lnTo>
                  <a:lnTo>
                    <a:pt x="336168" y="10794"/>
                  </a:lnTo>
                  <a:lnTo>
                    <a:pt x="361441" y="6477"/>
                  </a:lnTo>
                  <a:lnTo>
                    <a:pt x="385571" y="4318"/>
                  </a:lnTo>
                  <a:lnTo>
                    <a:pt x="411860" y="4318"/>
                  </a:lnTo>
                  <a:lnTo>
                    <a:pt x="441325" y="3302"/>
                  </a:lnTo>
                  <a:lnTo>
                    <a:pt x="477265" y="3302"/>
                  </a:lnTo>
                  <a:lnTo>
                    <a:pt x="519048" y="3302"/>
                  </a:lnTo>
                  <a:lnTo>
                    <a:pt x="556132" y="2159"/>
                  </a:lnTo>
                  <a:lnTo>
                    <a:pt x="588263" y="1143"/>
                  </a:lnTo>
                  <a:lnTo>
                    <a:pt x="619505" y="0"/>
                  </a:lnTo>
                  <a:lnTo>
                    <a:pt x="652652" y="1143"/>
                  </a:lnTo>
                  <a:lnTo>
                    <a:pt x="683259" y="3302"/>
                  </a:lnTo>
                  <a:lnTo>
                    <a:pt x="713866" y="5461"/>
                  </a:lnTo>
                  <a:lnTo>
                    <a:pt x="744473" y="6477"/>
                  </a:lnTo>
                  <a:lnTo>
                    <a:pt x="777239" y="4318"/>
                  </a:lnTo>
                  <a:lnTo>
                    <a:pt x="812545" y="3302"/>
                  </a:lnTo>
                  <a:lnTo>
                    <a:pt x="843026" y="5461"/>
                  </a:lnTo>
                  <a:lnTo>
                    <a:pt x="871473" y="9779"/>
                  </a:lnTo>
                  <a:lnTo>
                    <a:pt x="903604" y="14097"/>
                  </a:lnTo>
                  <a:lnTo>
                    <a:pt x="933830" y="18415"/>
                  </a:lnTo>
                  <a:lnTo>
                    <a:pt x="960501" y="21590"/>
                  </a:lnTo>
                  <a:lnTo>
                    <a:pt x="987805" y="24130"/>
                  </a:lnTo>
                  <a:lnTo>
                    <a:pt x="1015110" y="26288"/>
                  </a:lnTo>
                  <a:lnTo>
                    <a:pt x="1038986" y="29210"/>
                  </a:lnTo>
                  <a:lnTo>
                    <a:pt x="1066291" y="29210"/>
                  </a:lnTo>
                  <a:lnTo>
                    <a:pt x="1098296" y="29210"/>
                  </a:lnTo>
                  <a:lnTo>
                    <a:pt x="1123187" y="31368"/>
                  </a:lnTo>
                  <a:lnTo>
                    <a:pt x="1144015" y="30225"/>
                  </a:lnTo>
                  <a:lnTo>
                    <a:pt x="1160652" y="27050"/>
                  </a:lnTo>
                  <a:lnTo>
                    <a:pt x="1175765" y="23113"/>
                  </a:lnTo>
                </a:path>
                <a:path w="1176020" h="31750">
                  <a:moveTo>
                    <a:pt x="1162811" y="6477"/>
                  </a:moveTo>
                  <a:lnTo>
                    <a:pt x="1158494" y="1295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402840" cy="616585"/>
            <a:chOff x="121310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03247" y="792479"/>
              <a:ext cx="164058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73595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736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Fertilization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Fertilization </a:t>
            </a:r>
            <a:r>
              <a:rPr sz="1500" b="1" spc="-85" dirty="0">
                <a:latin typeface="Arial"/>
                <a:cs typeface="Arial"/>
              </a:rPr>
              <a:t>is</a:t>
            </a:r>
            <a:r>
              <a:rPr sz="1500" b="1" spc="-55" dirty="0"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internal</a:t>
            </a:r>
            <a:r>
              <a:rPr sz="1500" b="1" spc="-2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Arial"/>
                <a:cs typeface="Arial"/>
              </a:rPr>
              <a:t>Eggs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45" dirty="0">
                <a:latin typeface="Arial"/>
                <a:cs typeface="Arial"/>
              </a:rPr>
              <a:t>generally </a:t>
            </a:r>
            <a:r>
              <a:rPr sz="1500" b="1" spc="-40" dirty="0">
                <a:latin typeface="Arial"/>
                <a:cs typeface="Arial"/>
              </a:rPr>
              <a:t>minute </a:t>
            </a:r>
            <a:r>
              <a:rPr sz="1500" b="1" dirty="0">
                <a:latin typeface="Arial"/>
                <a:cs typeface="Arial"/>
              </a:rPr>
              <a:t>with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little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yolk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60" dirty="0">
                <a:latin typeface="Arial"/>
                <a:cs typeface="Arial"/>
              </a:rPr>
              <a:t>no </a:t>
            </a:r>
            <a:r>
              <a:rPr sz="1500" b="1" spc="-70" dirty="0">
                <a:latin typeface="Arial"/>
                <a:cs typeface="Arial"/>
              </a:rPr>
              <a:t>shell.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Majority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50" dirty="0">
                <a:latin typeface="Arial"/>
                <a:cs typeface="Arial"/>
              </a:rPr>
              <a:t>mammals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viviparous </a:t>
            </a:r>
            <a:r>
              <a:rPr sz="1500" b="1" spc="-35" dirty="0">
                <a:latin typeface="Arial"/>
                <a:cs typeface="Arial"/>
              </a:rPr>
              <a:t>(give </a:t>
            </a:r>
            <a:r>
              <a:rPr sz="1500" b="1" spc="-30" dirty="0">
                <a:latin typeface="Arial"/>
                <a:cs typeface="Arial"/>
              </a:rPr>
              <a:t>birth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-45" dirty="0">
                <a:latin typeface="Arial"/>
                <a:cs typeface="Arial"/>
              </a:rPr>
              <a:t>young</a:t>
            </a:r>
            <a:r>
              <a:rPr sz="1500" b="1" spc="-24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ones).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Prototherians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oviparous </a:t>
            </a:r>
            <a:r>
              <a:rPr sz="1500" b="1" spc="-55" dirty="0">
                <a:latin typeface="Arial"/>
                <a:cs typeface="Arial"/>
              </a:rPr>
              <a:t>i.e, </a:t>
            </a:r>
            <a:r>
              <a:rPr sz="1500" b="1" spc="-35" dirty="0">
                <a:latin typeface="Arial"/>
                <a:cs typeface="Arial"/>
              </a:rPr>
              <a:t>they </a:t>
            </a:r>
            <a:r>
              <a:rPr sz="1500" b="1" spc="-45" dirty="0">
                <a:latin typeface="Arial"/>
                <a:cs typeface="Arial"/>
              </a:rPr>
              <a:t>lay</a:t>
            </a:r>
            <a:r>
              <a:rPr sz="1500" b="1" spc="-85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eggs.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812542" y="1637029"/>
            <a:ext cx="714375" cy="38735"/>
          </a:xfrm>
          <a:custGeom>
            <a:avLst/>
            <a:gdLst/>
            <a:ahLst/>
            <a:cxnLst/>
            <a:rect l="l" t="t" r="r" b="b"/>
            <a:pathLst>
              <a:path w="714375" h="38735">
                <a:moveTo>
                  <a:pt x="0" y="1143"/>
                </a:moveTo>
                <a:lnTo>
                  <a:pt x="15493" y="0"/>
                </a:lnTo>
                <a:lnTo>
                  <a:pt x="15493" y="0"/>
                </a:lnTo>
                <a:lnTo>
                  <a:pt x="30987" y="3302"/>
                </a:lnTo>
                <a:lnTo>
                  <a:pt x="46100" y="9779"/>
                </a:lnTo>
                <a:lnTo>
                  <a:pt x="60451" y="17653"/>
                </a:lnTo>
                <a:lnTo>
                  <a:pt x="72389" y="26035"/>
                </a:lnTo>
                <a:lnTo>
                  <a:pt x="86740" y="33528"/>
                </a:lnTo>
                <a:lnTo>
                  <a:pt x="101853" y="38227"/>
                </a:lnTo>
                <a:lnTo>
                  <a:pt x="118490" y="38227"/>
                </a:lnTo>
                <a:lnTo>
                  <a:pt x="118490" y="38227"/>
                </a:lnTo>
                <a:lnTo>
                  <a:pt x="135000" y="34671"/>
                </a:lnTo>
                <a:lnTo>
                  <a:pt x="152653" y="29591"/>
                </a:lnTo>
                <a:lnTo>
                  <a:pt x="169925" y="21590"/>
                </a:lnTo>
                <a:lnTo>
                  <a:pt x="187578" y="15113"/>
                </a:lnTo>
                <a:lnTo>
                  <a:pt x="202691" y="10795"/>
                </a:lnTo>
                <a:lnTo>
                  <a:pt x="219201" y="10795"/>
                </a:lnTo>
                <a:lnTo>
                  <a:pt x="237997" y="10795"/>
                </a:lnTo>
                <a:lnTo>
                  <a:pt x="256285" y="12954"/>
                </a:lnTo>
                <a:lnTo>
                  <a:pt x="276097" y="17653"/>
                </a:lnTo>
                <a:lnTo>
                  <a:pt x="295909" y="22733"/>
                </a:lnTo>
                <a:lnTo>
                  <a:pt x="315340" y="24892"/>
                </a:lnTo>
                <a:lnTo>
                  <a:pt x="334009" y="24892"/>
                </a:lnTo>
                <a:lnTo>
                  <a:pt x="352806" y="22733"/>
                </a:lnTo>
                <a:lnTo>
                  <a:pt x="371094" y="20574"/>
                </a:lnTo>
                <a:lnTo>
                  <a:pt x="388746" y="17653"/>
                </a:lnTo>
                <a:lnTo>
                  <a:pt x="407543" y="14097"/>
                </a:lnTo>
                <a:lnTo>
                  <a:pt x="424814" y="10795"/>
                </a:lnTo>
                <a:lnTo>
                  <a:pt x="442468" y="8636"/>
                </a:lnTo>
                <a:lnTo>
                  <a:pt x="461136" y="7620"/>
                </a:lnTo>
                <a:lnTo>
                  <a:pt x="478790" y="6477"/>
                </a:lnTo>
                <a:lnTo>
                  <a:pt x="498220" y="6477"/>
                </a:lnTo>
                <a:lnTo>
                  <a:pt x="520192" y="6477"/>
                </a:lnTo>
                <a:lnTo>
                  <a:pt x="543179" y="7620"/>
                </a:lnTo>
                <a:lnTo>
                  <a:pt x="567308" y="8636"/>
                </a:lnTo>
                <a:lnTo>
                  <a:pt x="590422" y="10795"/>
                </a:lnTo>
                <a:lnTo>
                  <a:pt x="610234" y="12954"/>
                </a:lnTo>
                <a:lnTo>
                  <a:pt x="626363" y="15113"/>
                </a:lnTo>
                <a:lnTo>
                  <a:pt x="644017" y="16256"/>
                </a:lnTo>
                <a:lnTo>
                  <a:pt x="660527" y="17653"/>
                </a:lnTo>
                <a:lnTo>
                  <a:pt x="676782" y="17653"/>
                </a:lnTo>
                <a:lnTo>
                  <a:pt x="695452" y="15113"/>
                </a:lnTo>
                <a:lnTo>
                  <a:pt x="713867" y="107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03497" y="1614423"/>
            <a:ext cx="26034" cy="8890"/>
          </a:xfrm>
          <a:custGeom>
            <a:avLst/>
            <a:gdLst/>
            <a:ahLst/>
            <a:cxnLst/>
            <a:rect l="l" t="t" r="r" b="b"/>
            <a:pathLst>
              <a:path w="26035" h="8890">
                <a:moveTo>
                  <a:pt x="0" y="0"/>
                </a:moveTo>
                <a:lnTo>
                  <a:pt x="11811" y="5079"/>
                </a:lnTo>
                <a:lnTo>
                  <a:pt x="25907" y="863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22802" y="1863216"/>
            <a:ext cx="1940560" cy="43180"/>
          </a:xfrm>
          <a:custGeom>
            <a:avLst/>
            <a:gdLst/>
            <a:ahLst/>
            <a:cxnLst/>
            <a:rect l="l" t="t" r="r" b="b"/>
            <a:pathLst>
              <a:path w="1940560" h="43180">
                <a:moveTo>
                  <a:pt x="0" y="8636"/>
                </a:moveTo>
                <a:lnTo>
                  <a:pt x="12954" y="6096"/>
                </a:lnTo>
                <a:lnTo>
                  <a:pt x="28448" y="7112"/>
                </a:lnTo>
                <a:lnTo>
                  <a:pt x="46863" y="9652"/>
                </a:lnTo>
                <a:lnTo>
                  <a:pt x="66675" y="15748"/>
                </a:lnTo>
                <a:lnTo>
                  <a:pt x="83185" y="25908"/>
                </a:lnTo>
                <a:lnTo>
                  <a:pt x="100457" y="35560"/>
                </a:lnTo>
                <a:lnTo>
                  <a:pt x="119253" y="40640"/>
                </a:lnTo>
                <a:lnTo>
                  <a:pt x="140081" y="43180"/>
                </a:lnTo>
                <a:lnTo>
                  <a:pt x="160655" y="40640"/>
                </a:lnTo>
                <a:lnTo>
                  <a:pt x="179324" y="36703"/>
                </a:lnTo>
                <a:lnTo>
                  <a:pt x="196976" y="29083"/>
                </a:lnTo>
                <a:lnTo>
                  <a:pt x="214249" y="19431"/>
                </a:lnTo>
                <a:lnTo>
                  <a:pt x="232918" y="10795"/>
                </a:lnTo>
                <a:lnTo>
                  <a:pt x="253873" y="3937"/>
                </a:lnTo>
                <a:lnTo>
                  <a:pt x="275844" y="2794"/>
                </a:lnTo>
                <a:lnTo>
                  <a:pt x="275844" y="2794"/>
                </a:lnTo>
                <a:lnTo>
                  <a:pt x="296672" y="4953"/>
                </a:lnTo>
                <a:lnTo>
                  <a:pt x="315087" y="9652"/>
                </a:lnTo>
                <a:lnTo>
                  <a:pt x="331597" y="15748"/>
                </a:lnTo>
                <a:lnTo>
                  <a:pt x="347852" y="23368"/>
                </a:lnTo>
                <a:lnTo>
                  <a:pt x="363347" y="29845"/>
                </a:lnTo>
                <a:lnTo>
                  <a:pt x="379857" y="34544"/>
                </a:lnTo>
                <a:lnTo>
                  <a:pt x="395986" y="37719"/>
                </a:lnTo>
                <a:lnTo>
                  <a:pt x="413638" y="37719"/>
                </a:lnTo>
                <a:lnTo>
                  <a:pt x="430911" y="34544"/>
                </a:lnTo>
                <a:lnTo>
                  <a:pt x="447548" y="29083"/>
                </a:lnTo>
                <a:lnTo>
                  <a:pt x="465200" y="23368"/>
                </a:lnTo>
                <a:lnTo>
                  <a:pt x="483870" y="17272"/>
                </a:lnTo>
                <a:lnTo>
                  <a:pt x="503300" y="15112"/>
                </a:lnTo>
                <a:lnTo>
                  <a:pt x="524256" y="15112"/>
                </a:lnTo>
                <a:lnTo>
                  <a:pt x="542544" y="18287"/>
                </a:lnTo>
                <a:lnTo>
                  <a:pt x="560197" y="23368"/>
                </a:lnTo>
                <a:lnTo>
                  <a:pt x="576707" y="28067"/>
                </a:lnTo>
                <a:lnTo>
                  <a:pt x="595502" y="33401"/>
                </a:lnTo>
                <a:lnTo>
                  <a:pt x="615950" y="36703"/>
                </a:lnTo>
                <a:lnTo>
                  <a:pt x="633602" y="37719"/>
                </a:lnTo>
                <a:lnTo>
                  <a:pt x="653414" y="35560"/>
                </a:lnTo>
                <a:lnTo>
                  <a:pt x="674370" y="30861"/>
                </a:lnTo>
                <a:lnTo>
                  <a:pt x="697357" y="24384"/>
                </a:lnTo>
                <a:lnTo>
                  <a:pt x="721487" y="17272"/>
                </a:lnTo>
                <a:lnTo>
                  <a:pt x="744220" y="11430"/>
                </a:lnTo>
                <a:lnTo>
                  <a:pt x="767207" y="10795"/>
                </a:lnTo>
                <a:lnTo>
                  <a:pt x="767207" y="10795"/>
                </a:lnTo>
                <a:lnTo>
                  <a:pt x="788035" y="12573"/>
                </a:lnTo>
                <a:lnTo>
                  <a:pt x="808989" y="15748"/>
                </a:lnTo>
                <a:lnTo>
                  <a:pt x="827659" y="20447"/>
                </a:lnTo>
                <a:lnTo>
                  <a:pt x="844931" y="25908"/>
                </a:lnTo>
                <a:lnTo>
                  <a:pt x="862584" y="29845"/>
                </a:lnTo>
                <a:lnTo>
                  <a:pt x="880237" y="32385"/>
                </a:lnTo>
                <a:lnTo>
                  <a:pt x="898906" y="30861"/>
                </a:lnTo>
                <a:lnTo>
                  <a:pt x="919480" y="25908"/>
                </a:lnTo>
                <a:lnTo>
                  <a:pt x="940308" y="17272"/>
                </a:lnTo>
                <a:lnTo>
                  <a:pt x="959866" y="10795"/>
                </a:lnTo>
                <a:lnTo>
                  <a:pt x="979551" y="7112"/>
                </a:lnTo>
                <a:lnTo>
                  <a:pt x="999363" y="7112"/>
                </a:lnTo>
                <a:lnTo>
                  <a:pt x="999363" y="7112"/>
                </a:lnTo>
                <a:lnTo>
                  <a:pt x="1015619" y="10795"/>
                </a:lnTo>
                <a:lnTo>
                  <a:pt x="1034288" y="15748"/>
                </a:lnTo>
                <a:lnTo>
                  <a:pt x="1054100" y="21209"/>
                </a:lnTo>
                <a:lnTo>
                  <a:pt x="1073912" y="26924"/>
                </a:lnTo>
                <a:lnTo>
                  <a:pt x="1095883" y="28067"/>
                </a:lnTo>
                <a:lnTo>
                  <a:pt x="1118616" y="26924"/>
                </a:lnTo>
                <a:lnTo>
                  <a:pt x="1141602" y="23368"/>
                </a:lnTo>
                <a:lnTo>
                  <a:pt x="1164589" y="17272"/>
                </a:lnTo>
                <a:lnTo>
                  <a:pt x="1188720" y="12573"/>
                </a:lnTo>
                <a:lnTo>
                  <a:pt x="1208532" y="10795"/>
                </a:lnTo>
                <a:lnTo>
                  <a:pt x="1226185" y="11430"/>
                </a:lnTo>
                <a:lnTo>
                  <a:pt x="1242441" y="15112"/>
                </a:lnTo>
                <a:lnTo>
                  <a:pt x="1261110" y="20447"/>
                </a:lnTo>
                <a:lnTo>
                  <a:pt x="1282064" y="26924"/>
                </a:lnTo>
                <a:lnTo>
                  <a:pt x="1301496" y="30861"/>
                </a:lnTo>
                <a:lnTo>
                  <a:pt x="1322324" y="33401"/>
                </a:lnTo>
                <a:lnTo>
                  <a:pt x="1345311" y="32385"/>
                </a:lnTo>
                <a:lnTo>
                  <a:pt x="1372743" y="28067"/>
                </a:lnTo>
                <a:lnTo>
                  <a:pt x="1395730" y="20447"/>
                </a:lnTo>
                <a:lnTo>
                  <a:pt x="1416304" y="15112"/>
                </a:lnTo>
                <a:lnTo>
                  <a:pt x="1434973" y="9652"/>
                </a:lnTo>
                <a:lnTo>
                  <a:pt x="1451610" y="4953"/>
                </a:lnTo>
                <a:lnTo>
                  <a:pt x="1468120" y="1016"/>
                </a:lnTo>
                <a:lnTo>
                  <a:pt x="1485392" y="0"/>
                </a:lnTo>
                <a:lnTo>
                  <a:pt x="1504188" y="2794"/>
                </a:lnTo>
                <a:lnTo>
                  <a:pt x="1521714" y="7112"/>
                </a:lnTo>
                <a:lnTo>
                  <a:pt x="1539367" y="11430"/>
                </a:lnTo>
                <a:lnTo>
                  <a:pt x="1559941" y="17272"/>
                </a:lnTo>
                <a:lnTo>
                  <a:pt x="1581912" y="21209"/>
                </a:lnTo>
                <a:lnTo>
                  <a:pt x="1606042" y="23368"/>
                </a:lnTo>
                <a:lnTo>
                  <a:pt x="1631188" y="23368"/>
                </a:lnTo>
                <a:lnTo>
                  <a:pt x="1631188" y="23368"/>
                </a:lnTo>
                <a:lnTo>
                  <a:pt x="1658620" y="20447"/>
                </a:lnTo>
                <a:lnTo>
                  <a:pt x="1684527" y="15748"/>
                </a:lnTo>
                <a:lnTo>
                  <a:pt x="1711071" y="11430"/>
                </a:lnTo>
                <a:lnTo>
                  <a:pt x="1735201" y="8636"/>
                </a:lnTo>
                <a:lnTo>
                  <a:pt x="1756791" y="6096"/>
                </a:lnTo>
                <a:lnTo>
                  <a:pt x="1776602" y="6096"/>
                </a:lnTo>
                <a:lnTo>
                  <a:pt x="1776602" y="6096"/>
                </a:lnTo>
                <a:lnTo>
                  <a:pt x="1794256" y="9652"/>
                </a:lnTo>
                <a:lnTo>
                  <a:pt x="1810893" y="12573"/>
                </a:lnTo>
                <a:lnTo>
                  <a:pt x="1828164" y="15748"/>
                </a:lnTo>
                <a:lnTo>
                  <a:pt x="1846834" y="19431"/>
                </a:lnTo>
                <a:lnTo>
                  <a:pt x="1866646" y="20447"/>
                </a:lnTo>
                <a:lnTo>
                  <a:pt x="1886077" y="19431"/>
                </a:lnTo>
                <a:lnTo>
                  <a:pt x="1905889" y="15748"/>
                </a:lnTo>
                <a:lnTo>
                  <a:pt x="1924558" y="11430"/>
                </a:lnTo>
                <a:lnTo>
                  <a:pt x="1940052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36642" y="1439417"/>
            <a:ext cx="318770" cy="243840"/>
          </a:xfrm>
          <a:custGeom>
            <a:avLst/>
            <a:gdLst/>
            <a:ahLst/>
            <a:cxnLst/>
            <a:rect l="l" t="t" r="r" b="b"/>
            <a:pathLst>
              <a:path w="318770" h="243839">
                <a:moveTo>
                  <a:pt x="0" y="230123"/>
                </a:moveTo>
                <a:lnTo>
                  <a:pt x="12192" y="242315"/>
                </a:lnTo>
                <a:lnTo>
                  <a:pt x="26670" y="243331"/>
                </a:lnTo>
                <a:lnTo>
                  <a:pt x="42799" y="239775"/>
                </a:lnTo>
                <a:lnTo>
                  <a:pt x="84201" y="209550"/>
                </a:lnTo>
                <a:lnTo>
                  <a:pt x="120650" y="176021"/>
                </a:lnTo>
                <a:lnTo>
                  <a:pt x="159893" y="136525"/>
                </a:lnTo>
                <a:lnTo>
                  <a:pt x="180721" y="113791"/>
                </a:lnTo>
                <a:lnTo>
                  <a:pt x="203708" y="93217"/>
                </a:lnTo>
                <a:lnTo>
                  <a:pt x="224662" y="76707"/>
                </a:lnTo>
                <a:lnTo>
                  <a:pt x="244094" y="64134"/>
                </a:lnTo>
                <a:lnTo>
                  <a:pt x="260604" y="50800"/>
                </a:lnTo>
                <a:lnTo>
                  <a:pt x="276098" y="38861"/>
                </a:lnTo>
                <a:lnTo>
                  <a:pt x="290195" y="26288"/>
                </a:lnTo>
                <a:lnTo>
                  <a:pt x="304546" y="14096"/>
                </a:lnTo>
                <a:lnTo>
                  <a:pt x="314325" y="6476"/>
                </a:lnTo>
                <a:lnTo>
                  <a:pt x="318643" y="0"/>
                </a:lnTo>
              </a:path>
              <a:path w="318770" h="243839">
                <a:moveTo>
                  <a:pt x="314325" y="12953"/>
                </a:moveTo>
                <a:lnTo>
                  <a:pt x="308864" y="27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68315" y="1850897"/>
            <a:ext cx="548640" cy="42545"/>
          </a:xfrm>
          <a:custGeom>
            <a:avLst/>
            <a:gdLst/>
            <a:ahLst/>
            <a:cxnLst/>
            <a:rect l="l" t="t" r="r" b="b"/>
            <a:pathLst>
              <a:path w="548639" h="42544">
                <a:moveTo>
                  <a:pt x="0" y="42163"/>
                </a:moveTo>
                <a:lnTo>
                  <a:pt x="20955" y="41401"/>
                </a:lnTo>
                <a:lnTo>
                  <a:pt x="37084" y="39242"/>
                </a:lnTo>
                <a:lnTo>
                  <a:pt x="61595" y="35687"/>
                </a:lnTo>
                <a:lnTo>
                  <a:pt x="85344" y="31750"/>
                </a:lnTo>
                <a:lnTo>
                  <a:pt x="108331" y="27431"/>
                </a:lnTo>
                <a:lnTo>
                  <a:pt x="131445" y="23749"/>
                </a:lnTo>
                <a:lnTo>
                  <a:pt x="155575" y="21971"/>
                </a:lnTo>
                <a:lnTo>
                  <a:pt x="179705" y="19430"/>
                </a:lnTo>
                <a:lnTo>
                  <a:pt x="207010" y="16255"/>
                </a:lnTo>
                <a:lnTo>
                  <a:pt x="234314" y="14477"/>
                </a:lnTo>
                <a:lnTo>
                  <a:pt x="259587" y="10795"/>
                </a:lnTo>
                <a:lnTo>
                  <a:pt x="284734" y="8636"/>
                </a:lnTo>
                <a:lnTo>
                  <a:pt x="310007" y="6476"/>
                </a:lnTo>
                <a:lnTo>
                  <a:pt x="332994" y="4699"/>
                </a:lnTo>
                <a:lnTo>
                  <a:pt x="357124" y="2159"/>
                </a:lnTo>
                <a:lnTo>
                  <a:pt x="382397" y="1142"/>
                </a:lnTo>
                <a:lnTo>
                  <a:pt x="404240" y="1142"/>
                </a:lnTo>
                <a:lnTo>
                  <a:pt x="424814" y="1142"/>
                </a:lnTo>
                <a:lnTo>
                  <a:pt x="445643" y="1142"/>
                </a:lnTo>
                <a:lnTo>
                  <a:pt x="464438" y="1142"/>
                </a:lnTo>
                <a:lnTo>
                  <a:pt x="479551" y="1142"/>
                </a:lnTo>
                <a:lnTo>
                  <a:pt x="490727" y="0"/>
                </a:lnTo>
              </a:path>
              <a:path w="548639" h="42544">
                <a:moveTo>
                  <a:pt x="548639" y="0"/>
                </a:moveTo>
                <a:lnTo>
                  <a:pt x="541147" y="15112"/>
                </a:lnTo>
                <a:lnTo>
                  <a:pt x="530987" y="219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34815" y="2092832"/>
            <a:ext cx="2952750" cy="73660"/>
          </a:xfrm>
          <a:custGeom>
            <a:avLst/>
            <a:gdLst/>
            <a:ahLst/>
            <a:cxnLst/>
            <a:rect l="l" t="t" r="r" b="b"/>
            <a:pathLst>
              <a:path w="2952750" h="73660">
                <a:moveTo>
                  <a:pt x="0" y="0"/>
                </a:moveTo>
                <a:lnTo>
                  <a:pt x="6096" y="12192"/>
                </a:lnTo>
                <a:lnTo>
                  <a:pt x="20574" y="22987"/>
                </a:lnTo>
                <a:lnTo>
                  <a:pt x="33528" y="33909"/>
                </a:lnTo>
                <a:lnTo>
                  <a:pt x="46862" y="43561"/>
                </a:lnTo>
                <a:lnTo>
                  <a:pt x="62357" y="51181"/>
                </a:lnTo>
                <a:lnTo>
                  <a:pt x="79629" y="53593"/>
                </a:lnTo>
                <a:lnTo>
                  <a:pt x="98298" y="52197"/>
                </a:lnTo>
                <a:lnTo>
                  <a:pt x="114935" y="48260"/>
                </a:lnTo>
                <a:lnTo>
                  <a:pt x="130301" y="41402"/>
                </a:lnTo>
                <a:lnTo>
                  <a:pt x="144399" y="34925"/>
                </a:lnTo>
                <a:lnTo>
                  <a:pt x="158750" y="27432"/>
                </a:lnTo>
                <a:lnTo>
                  <a:pt x="172847" y="21971"/>
                </a:lnTo>
                <a:lnTo>
                  <a:pt x="187960" y="17272"/>
                </a:lnTo>
                <a:lnTo>
                  <a:pt x="206629" y="15493"/>
                </a:lnTo>
                <a:lnTo>
                  <a:pt x="226441" y="15493"/>
                </a:lnTo>
                <a:lnTo>
                  <a:pt x="247014" y="17272"/>
                </a:lnTo>
                <a:lnTo>
                  <a:pt x="269367" y="19812"/>
                </a:lnTo>
                <a:lnTo>
                  <a:pt x="291973" y="20828"/>
                </a:lnTo>
                <a:lnTo>
                  <a:pt x="315341" y="19812"/>
                </a:lnTo>
                <a:lnTo>
                  <a:pt x="338074" y="15493"/>
                </a:lnTo>
                <a:lnTo>
                  <a:pt x="361061" y="9017"/>
                </a:lnTo>
                <a:lnTo>
                  <a:pt x="385191" y="4699"/>
                </a:lnTo>
                <a:lnTo>
                  <a:pt x="406146" y="3556"/>
                </a:lnTo>
                <a:lnTo>
                  <a:pt x="406146" y="3556"/>
                </a:lnTo>
                <a:lnTo>
                  <a:pt x="423418" y="7620"/>
                </a:lnTo>
                <a:lnTo>
                  <a:pt x="439928" y="17272"/>
                </a:lnTo>
                <a:lnTo>
                  <a:pt x="456564" y="27432"/>
                </a:lnTo>
                <a:lnTo>
                  <a:pt x="470535" y="37084"/>
                </a:lnTo>
                <a:lnTo>
                  <a:pt x="486791" y="44704"/>
                </a:lnTo>
                <a:lnTo>
                  <a:pt x="504444" y="49022"/>
                </a:lnTo>
                <a:lnTo>
                  <a:pt x="525272" y="49022"/>
                </a:lnTo>
                <a:lnTo>
                  <a:pt x="525272" y="49022"/>
                </a:lnTo>
                <a:lnTo>
                  <a:pt x="549401" y="43561"/>
                </a:lnTo>
                <a:lnTo>
                  <a:pt x="575691" y="37084"/>
                </a:lnTo>
                <a:lnTo>
                  <a:pt x="600837" y="30607"/>
                </a:lnTo>
                <a:lnTo>
                  <a:pt x="623951" y="26289"/>
                </a:lnTo>
                <a:lnTo>
                  <a:pt x="644398" y="26289"/>
                </a:lnTo>
                <a:lnTo>
                  <a:pt x="664210" y="28829"/>
                </a:lnTo>
                <a:lnTo>
                  <a:pt x="681863" y="31750"/>
                </a:lnTo>
                <a:lnTo>
                  <a:pt x="699516" y="34925"/>
                </a:lnTo>
                <a:lnTo>
                  <a:pt x="720089" y="37084"/>
                </a:lnTo>
                <a:lnTo>
                  <a:pt x="743458" y="38227"/>
                </a:lnTo>
                <a:lnTo>
                  <a:pt x="766063" y="38227"/>
                </a:lnTo>
                <a:lnTo>
                  <a:pt x="787019" y="36068"/>
                </a:lnTo>
                <a:lnTo>
                  <a:pt x="808989" y="31750"/>
                </a:lnTo>
                <a:lnTo>
                  <a:pt x="831596" y="28829"/>
                </a:lnTo>
                <a:lnTo>
                  <a:pt x="855091" y="27432"/>
                </a:lnTo>
                <a:lnTo>
                  <a:pt x="855091" y="27432"/>
                </a:lnTo>
                <a:lnTo>
                  <a:pt x="875538" y="28829"/>
                </a:lnTo>
                <a:lnTo>
                  <a:pt x="894334" y="30607"/>
                </a:lnTo>
                <a:lnTo>
                  <a:pt x="911860" y="34925"/>
                </a:lnTo>
                <a:lnTo>
                  <a:pt x="928497" y="40386"/>
                </a:lnTo>
                <a:lnTo>
                  <a:pt x="945769" y="45720"/>
                </a:lnTo>
                <a:lnTo>
                  <a:pt x="961898" y="49022"/>
                </a:lnTo>
                <a:lnTo>
                  <a:pt x="980694" y="50038"/>
                </a:lnTo>
                <a:lnTo>
                  <a:pt x="1003681" y="50038"/>
                </a:lnTo>
                <a:lnTo>
                  <a:pt x="1027811" y="48260"/>
                </a:lnTo>
                <a:lnTo>
                  <a:pt x="1054100" y="42545"/>
                </a:lnTo>
                <a:lnTo>
                  <a:pt x="1078230" y="36068"/>
                </a:lnTo>
                <a:lnTo>
                  <a:pt x="1102360" y="30607"/>
                </a:lnTo>
                <a:lnTo>
                  <a:pt x="1126489" y="27432"/>
                </a:lnTo>
                <a:lnTo>
                  <a:pt x="1149477" y="26289"/>
                </a:lnTo>
                <a:lnTo>
                  <a:pt x="1168273" y="28829"/>
                </a:lnTo>
                <a:lnTo>
                  <a:pt x="1184402" y="32766"/>
                </a:lnTo>
                <a:lnTo>
                  <a:pt x="1199896" y="39243"/>
                </a:lnTo>
                <a:lnTo>
                  <a:pt x="1213993" y="44704"/>
                </a:lnTo>
                <a:lnTo>
                  <a:pt x="1230122" y="50038"/>
                </a:lnTo>
                <a:lnTo>
                  <a:pt x="1247775" y="54737"/>
                </a:lnTo>
                <a:lnTo>
                  <a:pt x="1271143" y="56896"/>
                </a:lnTo>
                <a:lnTo>
                  <a:pt x="1296035" y="54737"/>
                </a:lnTo>
                <a:lnTo>
                  <a:pt x="1323339" y="51181"/>
                </a:lnTo>
                <a:lnTo>
                  <a:pt x="1348613" y="47117"/>
                </a:lnTo>
                <a:lnTo>
                  <a:pt x="1370584" y="42545"/>
                </a:lnTo>
                <a:lnTo>
                  <a:pt x="1391412" y="38227"/>
                </a:lnTo>
                <a:lnTo>
                  <a:pt x="1413383" y="34925"/>
                </a:lnTo>
                <a:lnTo>
                  <a:pt x="1433957" y="32766"/>
                </a:lnTo>
                <a:lnTo>
                  <a:pt x="1451610" y="33909"/>
                </a:lnTo>
                <a:lnTo>
                  <a:pt x="1466977" y="37084"/>
                </a:lnTo>
                <a:lnTo>
                  <a:pt x="1482217" y="41402"/>
                </a:lnTo>
                <a:lnTo>
                  <a:pt x="1497584" y="45720"/>
                </a:lnTo>
                <a:lnTo>
                  <a:pt x="1513839" y="49022"/>
                </a:lnTo>
                <a:lnTo>
                  <a:pt x="1530350" y="52197"/>
                </a:lnTo>
                <a:lnTo>
                  <a:pt x="1546606" y="55753"/>
                </a:lnTo>
                <a:lnTo>
                  <a:pt x="1563116" y="58674"/>
                </a:lnTo>
                <a:lnTo>
                  <a:pt x="1580769" y="59817"/>
                </a:lnTo>
                <a:lnTo>
                  <a:pt x="1604899" y="59817"/>
                </a:lnTo>
                <a:lnTo>
                  <a:pt x="1633347" y="57658"/>
                </a:lnTo>
                <a:lnTo>
                  <a:pt x="1662811" y="54737"/>
                </a:lnTo>
                <a:lnTo>
                  <a:pt x="1690243" y="50038"/>
                </a:lnTo>
                <a:lnTo>
                  <a:pt x="1715389" y="44704"/>
                </a:lnTo>
                <a:lnTo>
                  <a:pt x="1735201" y="41402"/>
                </a:lnTo>
                <a:lnTo>
                  <a:pt x="1752473" y="40386"/>
                </a:lnTo>
                <a:lnTo>
                  <a:pt x="1769110" y="40386"/>
                </a:lnTo>
                <a:lnTo>
                  <a:pt x="1788541" y="42545"/>
                </a:lnTo>
                <a:lnTo>
                  <a:pt x="1809750" y="47117"/>
                </a:lnTo>
                <a:lnTo>
                  <a:pt x="1830324" y="53593"/>
                </a:lnTo>
                <a:lnTo>
                  <a:pt x="1851152" y="60833"/>
                </a:lnTo>
                <a:lnTo>
                  <a:pt x="1874139" y="67691"/>
                </a:lnTo>
                <a:lnTo>
                  <a:pt x="1898269" y="72009"/>
                </a:lnTo>
                <a:lnTo>
                  <a:pt x="1920239" y="73152"/>
                </a:lnTo>
                <a:lnTo>
                  <a:pt x="1941830" y="69850"/>
                </a:lnTo>
                <a:lnTo>
                  <a:pt x="1962785" y="65532"/>
                </a:lnTo>
                <a:lnTo>
                  <a:pt x="1983613" y="61976"/>
                </a:lnTo>
                <a:lnTo>
                  <a:pt x="2000885" y="58674"/>
                </a:lnTo>
                <a:lnTo>
                  <a:pt x="2017522" y="54737"/>
                </a:lnTo>
                <a:lnTo>
                  <a:pt x="2034032" y="51181"/>
                </a:lnTo>
                <a:lnTo>
                  <a:pt x="2051685" y="47117"/>
                </a:lnTo>
                <a:lnTo>
                  <a:pt x="2073275" y="43561"/>
                </a:lnTo>
                <a:lnTo>
                  <a:pt x="2098802" y="40386"/>
                </a:lnTo>
                <a:lnTo>
                  <a:pt x="2122551" y="39243"/>
                </a:lnTo>
                <a:lnTo>
                  <a:pt x="2144522" y="40386"/>
                </a:lnTo>
                <a:lnTo>
                  <a:pt x="2165477" y="43561"/>
                </a:lnTo>
                <a:lnTo>
                  <a:pt x="2184908" y="48260"/>
                </a:lnTo>
                <a:lnTo>
                  <a:pt x="2205736" y="52197"/>
                </a:lnTo>
                <a:lnTo>
                  <a:pt x="2228850" y="57658"/>
                </a:lnTo>
                <a:lnTo>
                  <a:pt x="2252853" y="59817"/>
                </a:lnTo>
                <a:lnTo>
                  <a:pt x="2278126" y="59817"/>
                </a:lnTo>
                <a:lnTo>
                  <a:pt x="2303272" y="58674"/>
                </a:lnTo>
                <a:lnTo>
                  <a:pt x="2330704" y="55753"/>
                </a:lnTo>
                <a:lnTo>
                  <a:pt x="2358009" y="49022"/>
                </a:lnTo>
                <a:lnTo>
                  <a:pt x="2379980" y="42545"/>
                </a:lnTo>
                <a:lnTo>
                  <a:pt x="2403094" y="36068"/>
                </a:lnTo>
                <a:lnTo>
                  <a:pt x="2427859" y="28829"/>
                </a:lnTo>
                <a:lnTo>
                  <a:pt x="2453386" y="22987"/>
                </a:lnTo>
                <a:lnTo>
                  <a:pt x="2473960" y="19812"/>
                </a:lnTo>
                <a:lnTo>
                  <a:pt x="2493772" y="18415"/>
                </a:lnTo>
                <a:lnTo>
                  <a:pt x="2511425" y="19812"/>
                </a:lnTo>
                <a:lnTo>
                  <a:pt x="2529713" y="22987"/>
                </a:lnTo>
                <a:lnTo>
                  <a:pt x="2549525" y="27432"/>
                </a:lnTo>
                <a:lnTo>
                  <a:pt x="2569337" y="32766"/>
                </a:lnTo>
                <a:lnTo>
                  <a:pt x="2591308" y="40386"/>
                </a:lnTo>
                <a:lnTo>
                  <a:pt x="2615438" y="48260"/>
                </a:lnTo>
                <a:lnTo>
                  <a:pt x="2642743" y="52197"/>
                </a:lnTo>
                <a:lnTo>
                  <a:pt x="2671191" y="55753"/>
                </a:lnTo>
                <a:lnTo>
                  <a:pt x="2698623" y="56896"/>
                </a:lnTo>
                <a:lnTo>
                  <a:pt x="2722753" y="56896"/>
                </a:lnTo>
                <a:lnTo>
                  <a:pt x="2744343" y="55753"/>
                </a:lnTo>
                <a:lnTo>
                  <a:pt x="2761996" y="54737"/>
                </a:lnTo>
                <a:lnTo>
                  <a:pt x="2777490" y="52197"/>
                </a:lnTo>
                <a:lnTo>
                  <a:pt x="2777490" y="52197"/>
                </a:lnTo>
                <a:lnTo>
                  <a:pt x="2792857" y="49022"/>
                </a:lnTo>
                <a:lnTo>
                  <a:pt x="2812415" y="47117"/>
                </a:lnTo>
                <a:lnTo>
                  <a:pt x="2834259" y="44704"/>
                </a:lnTo>
                <a:lnTo>
                  <a:pt x="2856230" y="43561"/>
                </a:lnTo>
                <a:lnTo>
                  <a:pt x="2878201" y="43561"/>
                </a:lnTo>
                <a:lnTo>
                  <a:pt x="2897632" y="43561"/>
                </a:lnTo>
                <a:lnTo>
                  <a:pt x="2910966" y="40386"/>
                </a:lnTo>
              </a:path>
              <a:path w="2952750" h="73660">
                <a:moveTo>
                  <a:pt x="2952750" y="49022"/>
                </a:moveTo>
                <a:lnTo>
                  <a:pt x="2951734" y="643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22652" y="2320035"/>
            <a:ext cx="3579495" cy="111125"/>
          </a:xfrm>
          <a:custGeom>
            <a:avLst/>
            <a:gdLst/>
            <a:ahLst/>
            <a:cxnLst/>
            <a:rect l="l" t="t" r="r" b="b"/>
            <a:pathLst>
              <a:path w="3579495" h="111125">
                <a:moveTo>
                  <a:pt x="0" y="19431"/>
                </a:moveTo>
                <a:lnTo>
                  <a:pt x="0" y="19431"/>
                </a:lnTo>
                <a:lnTo>
                  <a:pt x="5334" y="27305"/>
                </a:lnTo>
                <a:lnTo>
                  <a:pt x="14351" y="34925"/>
                </a:lnTo>
                <a:lnTo>
                  <a:pt x="26289" y="41401"/>
                </a:lnTo>
                <a:lnTo>
                  <a:pt x="44958" y="47879"/>
                </a:lnTo>
                <a:lnTo>
                  <a:pt x="62230" y="55371"/>
                </a:lnTo>
                <a:lnTo>
                  <a:pt x="79883" y="62992"/>
                </a:lnTo>
                <a:lnTo>
                  <a:pt x="96393" y="68706"/>
                </a:lnTo>
                <a:lnTo>
                  <a:pt x="113030" y="70485"/>
                </a:lnTo>
                <a:lnTo>
                  <a:pt x="113030" y="70485"/>
                </a:lnTo>
                <a:lnTo>
                  <a:pt x="129159" y="68706"/>
                </a:lnTo>
                <a:lnTo>
                  <a:pt x="144653" y="64007"/>
                </a:lnTo>
                <a:lnTo>
                  <a:pt x="160909" y="56514"/>
                </a:lnTo>
                <a:lnTo>
                  <a:pt x="178562" y="50037"/>
                </a:lnTo>
                <a:lnTo>
                  <a:pt x="198374" y="42418"/>
                </a:lnTo>
                <a:lnTo>
                  <a:pt x="218821" y="34925"/>
                </a:lnTo>
                <a:lnTo>
                  <a:pt x="237617" y="28448"/>
                </a:lnTo>
                <a:lnTo>
                  <a:pt x="256286" y="25145"/>
                </a:lnTo>
                <a:lnTo>
                  <a:pt x="273558" y="22606"/>
                </a:lnTo>
                <a:lnTo>
                  <a:pt x="292227" y="22606"/>
                </a:lnTo>
                <a:lnTo>
                  <a:pt x="311023" y="25145"/>
                </a:lnTo>
                <a:lnTo>
                  <a:pt x="331470" y="29463"/>
                </a:lnTo>
                <a:lnTo>
                  <a:pt x="351282" y="33781"/>
                </a:lnTo>
                <a:lnTo>
                  <a:pt x="372618" y="38100"/>
                </a:lnTo>
                <a:lnTo>
                  <a:pt x="393065" y="43561"/>
                </a:lnTo>
                <a:lnTo>
                  <a:pt x="415036" y="46736"/>
                </a:lnTo>
                <a:lnTo>
                  <a:pt x="433451" y="48894"/>
                </a:lnTo>
                <a:lnTo>
                  <a:pt x="450977" y="50037"/>
                </a:lnTo>
                <a:lnTo>
                  <a:pt x="467614" y="47879"/>
                </a:lnTo>
                <a:lnTo>
                  <a:pt x="484124" y="43561"/>
                </a:lnTo>
                <a:lnTo>
                  <a:pt x="501396" y="39243"/>
                </a:lnTo>
                <a:lnTo>
                  <a:pt x="516509" y="33781"/>
                </a:lnTo>
                <a:lnTo>
                  <a:pt x="530987" y="28448"/>
                </a:lnTo>
                <a:lnTo>
                  <a:pt x="544322" y="22606"/>
                </a:lnTo>
                <a:lnTo>
                  <a:pt x="544322" y="22606"/>
                </a:lnTo>
                <a:lnTo>
                  <a:pt x="560451" y="17271"/>
                </a:lnTo>
                <a:lnTo>
                  <a:pt x="581406" y="10794"/>
                </a:lnTo>
                <a:lnTo>
                  <a:pt x="605536" y="4318"/>
                </a:lnTo>
                <a:lnTo>
                  <a:pt x="627380" y="2158"/>
                </a:lnTo>
                <a:lnTo>
                  <a:pt x="646938" y="0"/>
                </a:lnTo>
                <a:lnTo>
                  <a:pt x="669163" y="0"/>
                </a:lnTo>
                <a:lnTo>
                  <a:pt x="692912" y="3175"/>
                </a:lnTo>
                <a:lnTo>
                  <a:pt x="713867" y="8636"/>
                </a:lnTo>
                <a:lnTo>
                  <a:pt x="733679" y="13969"/>
                </a:lnTo>
                <a:lnTo>
                  <a:pt x="754507" y="19431"/>
                </a:lnTo>
                <a:lnTo>
                  <a:pt x="776097" y="27305"/>
                </a:lnTo>
                <a:lnTo>
                  <a:pt x="800608" y="37083"/>
                </a:lnTo>
                <a:lnTo>
                  <a:pt x="825500" y="46736"/>
                </a:lnTo>
                <a:lnTo>
                  <a:pt x="851662" y="54356"/>
                </a:lnTo>
                <a:lnTo>
                  <a:pt x="877951" y="58674"/>
                </a:lnTo>
                <a:lnTo>
                  <a:pt x="904240" y="59689"/>
                </a:lnTo>
                <a:lnTo>
                  <a:pt x="928370" y="58674"/>
                </a:lnTo>
                <a:lnTo>
                  <a:pt x="949325" y="57531"/>
                </a:lnTo>
                <a:lnTo>
                  <a:pt x="970153" y="54356"/>
                </a:lnTo>
                <a:lnTo>
                  <a:pt x="987425" y="50037"/>
                </a:lnTo>
                <a:lnTo>
                  <a:pt x="1003935" y="44576"/>
                </a:lnTo>
                <a:lnTo>
                  <a:pt x="1022731" y="41401"/>
                </a:lnTo>
                <a:lnTo>
                  <a:pt x="1043559" y="37083"/>
                </a:lnTo>
                <a:lnTo>
                  <a:pt x="1065149" y="33781"/>
                </a:lnTo>
                <a:lnTo>
                  <a:pt x="1086104" y="32385"/>
                </a:lnTo>
                <a:lnTo>
                  <a:pt x="1105916" y="33781"/>
                </a:lnTo>
                <a:lnTo>
                  <a:pt x="1124585" y="35940"/>
                </a:lnTo>
                <a:lnTo>
                  <a:pt x="1143254" y="39243"/>
                </a:lnTo>
                <a:lnTo>
                  <a:pt x="1162812" y="44576"/>
                </a:lnTo>
                <a:lnTo>
                  <a:pt x="1181481" y="51054"/>
                </a:lnTo>
                <a:lnTo>
                  <a:pt x="1200150" y="58674"/>
                </a:lnTo>
                <a:lnTo>
                  <a:pt x="1217422" y="66167"/>
                </a:lnTo>
                <a:lnTo>
                  <a:pt x="1234059" y="71627"/>
                </a:lnTo>
                <a:lnTo>
                  <a:pt x="1252347" y="78486"/>
                </a:lnTo>
                <a:lnTo>
                  <a:pt x="1271143" y="84581"/>
                </a:lnTo>
                <a:lnTo>
                  <a:pt x="1289812" y="91439"/>
                </a:lnTo>
                <a:lnTo>
                  <a:pt x="1309624" y="96774"/>
                </a:lnTo>
                <a:lnTo>
                  <a:pt x="1334516" y="100075"/>
                </a:lnTo>
                <a:lnTo>
                  <a:pt x="1364361" y="100075"/>
                </a:lnTo>
                <a:lnTo>
                  <a:pt x="1391412" y="98932"/>
                </a:lnTo>
                <a:lnTo>
                  <a:pt x="1414399" y="95757"/>
                </a:lnTo>
                <a:lnTo>
                  <a:pt x="1439926" y="91439"/>
                </a:lnTo>
                <a:lnTo>
                  <a:pt x="1462659" y="85979"/>
                </a:lnTo>
                <a:lnTo>
                  <a:pt x="1482471" y="80644"/>
                </a:lnTo>
                <a:lnTo>
                  <a:pt x="1504442" y="74802"/>
                </a:lnTo>
                <a:lnTo>
                  <a:pt x="1531747" y="70485"/>
                </a:lnTo>
                <a:lnTo>
                  <a:pt x="1564513" y="67310"/>
                </a:lnTo>
                <a:lnTo>
                  <a:pt x="1593977" y="66167"/>
                </a:lnTo>
                <a:lnTo>
                  <a:pt x="1620266" y="66167"/>
                </a:lnTo>
                <a:lnTo>
                  <a:pt x="1644396" y="68706"/>
                </a:lnTo>
                <a:lnTo>
                  <a:pt x="1664208" y="71627"/>
                </a:lnTo>
                <a:lnTo>
                  <a:pt x="1679321" y="75945"/>
                </a:lnTo>
                <a:lnTo>
                  <a:pt x="1698117" y="80644"/>
                </a:lnTo>
                <a:lnTo>
                  <a:pt x="1720088" y="85979"/>
                </a:lnTo>
                <a:lnTo>
                  <a:pt x="1744218" y="92456"/>
                </a:lnTo>
                <a:lnTo>
                  <a:pt x="1766062" y="98932"/>
                </a:lnTo>
                <a:lnTo>
                  <a:pt x="1784858" y="104393"/>
                </a:lnTo>
                <a:lnTo>
                  <a:pt x="1800987" y="108712"/>
                </a:lnTo>
                <a:lnTo>
                  <a:pt x="1816100" y="110870"/>
                </a:lnTo>
                <a:lnTo>
                  <a:pt x="1834896" y="109727"/>
                </a:lnTo>
                <a:lnTo>
                  <a:pt x="1860042" y="109727"/>
                </a:lnTo>
                <a:lnTo>
                  <a:pt x="1886331" y="107568"/>
                </a:lnTo>
                <a:lnTo>
                  <a:pt x="1910461" y="103250"/>
                </a:lnTo>
                <a:lnTo>
                  <a:pt x="1931416" y="97917"/>
                </a:lnTo>
                <a:lnTo>
                  <a:pt x="1951101" y="91439"/>
                </a:lnTo>
                <a:lnTo>
                  <a:pt x="1972818" y="82804"/>
                </a:lnTo>
                <a:lnTo>
                  <a:pt x="1998345" y="73787"/>
                </a:lnTo>
                <a:lnTo>
                  <a:pt x="2026793" y="65150"/>
                </a:lnTo>
                <a:lnTo>
                  <a:pt x="2053082" y="55371"/>
                </a:lnTo>
                <a:lnTo>
                  <a:pt x="2078989" y="48894"/>
                </a:lnTo>
                <a:lnTo>
                  <a:pt x="2105279" y="46736"/>
                </a:lnTo>
                <a:lnTo>
                  <a:pt x="2128266" y="46736"/>
                </a:lnTo>
                <a:lnTo>
                  <a:pt x="2150237" y="48894"/>
                </a:lnTo>
                <a:lnTo>
                  <a:pt x="2172208" y="52196"/>
                </a:lnTo>
                <a:lnTo>
                  <a:pt x="2194179" y="57531"/>
                </a:lnTo>
                <a:lnTo>
                  <a:pt x="2211832" y="64007"/>
                </a:lnTo>
                <a:lnTo>
                  <a:pt x="2226945" y="69850"/>
                </a:lnTo>
                <a:lnTo>
                  <a:pt x="2242058" y="73787"/>
                </a:lnTo>
                <a:lnTo>
                  <a:pt x="2260727" y="79501"/>
                </a:lnTo>
                <a:lnTo>
                  <a:pt x="2283841" y="84581"/>
                </a:lnTo>
                <a:lnTo>
                  <a:pt x="2312543" y="87121"/>
                </a:lnTo>
                <a:lnTo>
                  <a:pt x="2339975" y="88137"/>
                </a:lnTo>
                <a:lnTo>
                  <a:pt x="2365883" y="85979"/>
                </a:lnTo>
                <a:lnTo>
                  <a:pt x="2393188" y="81661"/>
                </a:lnTo>
                <a:lnTo>
                  <a:pt x="2418461" y="73787"/>
                </a:lnTo>
                <a:lnTo>
                  <a:pt x="2441448" y="66167"/>
                </a:lnTo>
                <a:lnTo>
                  <a:pt x="2463419" y="57531"/>
                </a:lnTo>
                <a:lnTo>
                  <a:pt x="2487549" y="52196"/>
                </a:lnTo>
                <a:lnTo>
                  <a:pt x="2509520" y="47879"/>
                </a:lnTo>
                <a:lnTo>
                  <a:pt x="2527935" y="46736"/>
                </a:lnTo>
                <a:lnTo>
                  <a:pt x="2549779" y="50037"/>
                </a:lnTo>
                <a:lnTo>
                  <a:pt x="2573909" y="55371"/>
                </a:lnTo>
                <a:lnTo>
                  <a:pt x="2595880" y="62992"/>
                </a:lnTo>
                <a:lnTo>
                  <a:pt x="2615311" y="69850"/>
                </a:lnTo>
                <a:lnTo>
                  <a:pt x="2634107" y="74802"/>
                </a:lnTo>
                <a:lnTo>
                  <a:pt x="2652776" y="80644"/>
                </a:lnTo>
                <a:lnTo>
                  <a:pt x="2675890" y="85979"/>
                </a:lnTo>
                <a:lnTo>
                  <a:pt x="2699639" y="90296"/>
                </a:lnTo>
                <a:lnTo>
                  <a:pt x="2720848" y="92456"/>
                </a:lnTo>
                <a:lnTo>
                  <a:pt x="2739517" y="91439"/>
                </a:lnTo>
                <a:lnTo>
                  <a:pt x="2760091" y="88137"/>
                </a:lnTo>
                <a:lnTo>
                  <a:pt x="2779903" y="82804"/>
                </a:lnTo>
                <a:lnTo>
                  <a:pt x="2798191" y="78486"/>
                </a:lnTo>
                <a:lnTo>
                  <a:pt x="2814828" y="72643"/>
                </a:lnTo>
                <a:lnTo>
                  <a:pt x="2829941" y="68706"/>
                </a:lnTo>
                <a:lnTo>
                  <a:pt x="2850134" y="64007"/>
                </a:lnTo>
                <a:lnTo>
                  <a:pt x="2872740" y="60832"/>
                </a:lnTo>
                <a:lnTo>
                  <a:pt x="2897251" y="60832"/>
                </a:lnTo>
                <a:lnTo>
                  <a:pt x="2923159" y="66167"/>
                </a:lnTo>
                <a:lnTo>
                  <a:pt x="2949448" y="71627"/>
                </a:lnTo>
                <a:lnTo>
                  <a:pt x="2971419" y="77343"/>
                </a:lnTo>
                <a:lnTo>
                  <a:pt x="2990088" y="81661"/>
                </a:lnTo>
                <a:lnTo>
                  <a:pt x="3007360" y="84581"/>
                </a:lnTo>
                <a:lnTo>
                  <a:pt x="3023997" y="87121"/>
                </a:lnTo>
                <a:lnTo>
                  <a:pt x="3041269" y="88137"/>
                </a:lnTo>
                <a:lnTo>
                  <a:pt x="3058922" y="87121"/>
                </a:lnTo>
                <a:lnTo>
                  <a:pt x="3078734" y="83819"/>
                </a:lnTo>
                <a:lnTo>
                  <a:pt x="3100578" y="78486"/>
                </a:lnTo>
                <a:lnTo>
                  <a:pt x="3125851" y="69850"/>
                </a:lnTo>
                <a:lnTo>
                  <a:pt x="3154299" y="58674"/>
                </a:lnTo>
                <a:lnTo>
                  <a:pt x="3179445" y="51054"/>
                </a:lnTo>
                <a:lnTo>
                  <a:pt x="3201035" y="45719"/>
                </a:lnTo>
                <a:lnTo>
                  <a:pt x="3219831" y="43561"/>
                </a:lnTo>
                <a:lnTo>
                  <a:pt x="3219831" y="43561"/>
                </a:lnTo>
                <a:lnTo>
                  <a:pt x="3240659" y="44576"/>
                </a:lnTo>
                <a:lnTo>
                  <a:pt x="3260471" y="48894"/>
                </a:lnTo>
                <a:lnTo>
                  <a:pt x="3280283" y="54356"/>
                </a:lnTo>
                <a:lnTo>
                  <a:pt x="3297555" y="59689"/>
                </a:lnTo>
                <a:lnTo>
                  <a:pt x="3316224" y="66167"/>
                </a:lnTo>
                <a:lnTo>
                  <a:pt x="3338195" y="69850"/>
                </a:lnTo>
                <a:lnTo>
                  <a:pt x="3361309" y="70485"/>
                </a:lnTo>
                <a:lnTo>
                  <a:pt x="3383280" y="69850"/>
                </a:lnTo>
                <a:lnTo>
                  <a:pt x="3402711" y="66167"/>
                </a:lnTo>
                <a:lnTo>
                  <a:pt x="3423539" y="60832"/>
                </a:lnTo>
                <a:lnTo>
                  <a:pt x="3445510" y="53212"/>
                </a:lnTo>
                <a:lnTo>
                  <a:pt x="3467481" y="44576"/>
                </a:lnTo>
                <a:lnTo>
                  <a:pt x="3488055" y="37083"/>
                </a:lnTo>
                <a:lnTo>
                  <a:pt x="3510280" y="32385"/>
                </a:lnTo>
                <a:lnTo>
                  <a:pt x="3528695" y="32385"/>
                </a:lnTo>
                <a:lnTo>
                  <a:pt x="3546348" y="35940"/>
                </a:lnTo>
                <a:lnTo>
                  <a:pt x="3562477" y="42418"/>
                </a:lnTo>
                <a:lnTo>
                  <a:pt x="3579114" y="467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79490" y="2323210"/>
            <a:ext cx="2540" cy="15240"/>
          </a:xfrm>
          <a:custGeom>
            <a:avLst/>
            <a:gdLst/>
            <a:ahLst/>
            <a:cxnLst/>
            <a:rect l="l" t="t" r="r" b="b"/>
            <a:pathLst>
              <a:path w="2539" h="15239">
                <a:moveTo>
                  <a:pt x="0" y="0"/>
                </a:moveTo>
                <a:lnTo>
                  <a:pt x="2159" y="151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402840" cy="616585"/>
            <a:chOff x="121310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23999" y="792479"/>
              <a:ext cx="1796033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97357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99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Development </a:t>
            </a:r>
            <a:r>
              <a:rPr sz="1500" b="1" spc="-40" dirty="0">
                <a:latin typeface="Arial"/>
                <a:cs typeface="Arial"/>
              </a:rPr>
              <a:t>takes </a:t>
            </a:r>
            <a:r>
              <a:rPr sz="1500" b="1" spc="-55" dirty="0">
                <a:latin typeface="Arial"/>
                <a:cs typeface="Arial"/>
              </a:rPr>
              <a:t>place in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uterus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mother</a:t>
            </a:r>
            <a:r>
              <a:rPr sz="1500" b="1" spc="-2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Embryo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amnion,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allantois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-60" dirty="0">
                <a:latin typeface="Arial"/>
                <a:cs typeface="Arial"/>
              </a:rPr>
              <a:t>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chorion</a:t>
            </a:r>
            <a:r>
              <a:rPr sz="1500" b="1" spc="-4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Placenta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25" dirty="0">
                <a:latin typeface="Arial"/>
                <a:cs typeface="Arial"/>
              </a:rPr>
              <a:t>a </a:t>
            </a:r>
            <a:r>
              <a:rPr sz="1500" b="1" spc="-35" dirty="0">
                <a:latin typeface="Arial"/>
                <a:cs typeface="Arial"/>
              </a:rPr>
              <a:t>temporary </a:t>
            </a:r>
            <a:r>
              <a:rPr sz="1500" b="1" spc="-25" dirty="0">
                <a:latin typeface="Arial"/>
                <a:cs typeface="Arial"/>
              </a:rPr>
              <a:t>foeto </a:t>
            </a:r>
            <a:r>
              <a:rPr sz="1500" b="1" spc="-35" dirty="0">
                <a:latin typeface="Arial"/>
                <a:cs typeface="Arial"/>
              </a:rPr>
              <a:t>maternal </a:t>
            </a:r>
            <a:r>
              <a:rPr sz="1500" b="1" spc="-60" dirty="0">
                <a:latin typeface="Arial"/>
                <a:cs typeface="Arial"/>
              </a:rPr>
              <a:t>connection </a:t>
            </a:r>
            <a:r>
              <a:rPr sz="1500" b="1" spc="-30" dirty="0">
                <a:latin typeface="Arial"/>
                <a:cs typeface="Arial"/>
              </a:rPr>
              <a:t>formed </a:t>
            </a:r>
            <a:r>
              <a:rPr sz="1500" b="1" spc="-45" dirty="0">
                <a:latin typeface="Arial"/>
                <a:cs typeface="Arial"/>
              </a:rPr>
              <a:t>during</a:t>
            </a:r>
            <a:r>
              <a:rPr sz="1500" b="1" spc="-12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pregnancy.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273677" y="1655698"/>
            <a:ext cx="1473835" cy="34290"/>
          </a:xfrm>
          <a:custGeom>
            <a:avLst/>
            <a:gdLst/>
            <a:ahLst/>
            <a:cxnLst/>
            <a:rect l="l" t="t" r="r" b="b"/>
            <a:pathLst>
              <a:path w="1473835" h="34289">
                <a:moveTo>
                  <a:pt x="0" y="1142"/>
                </a:moveTo>
                <a:lnTo>
                  <a:pt x="17652" y="0"/>
                </a:lnTo>
                <a:lnTo>
                  <a:pt x="33909" y="1142"/>
                </a:lnTo>
                <a:lnTo>
                  <a:pt x="54737" y="2159"/>
                </a:lnTo>
                <a:lnTo>
                  <a:pt x="77470" y="2159"/>
                </a:lnTo>
                <a:lnTo>
                  <a:pt x="100837" y="2159"/>
                </a:lnTo>
                <a:lnTo>
                  <a:pt x="122427" y="3301"/>
                </a:lnTo>
                <a:lnTo>
                  <a:pt x="144399" y="4317"/>
                </a:lnTo>
                <a:lnTo>
                  <a:pt x="168528" y="5461"/>
                </a:lnTo>
                <a:lnTo>
                  <a:pt x="193675" y="6476"/>
                </a:lnTo>
                <a:lnTo>
                  <a:pt x="217805" y="10160"/>
                </a:lnTo>
                <a:lnTo>
                  <a:pt x="237236" y="10795"/>
                </a:lnTo>
                <a:lnTo>
                  <a:pt x="254888" y="10795"/>
                </a:lnTo>
                <a:lnTo>
                  <a:pt x="272542" y="10795"/>
                </a:lnTo>
                <a:lnTo>
                  <a:pt x="290195" y="11937"/>
                </a:lnTo>
                <a:lnTo>
                  <a:pt x="308610" y="12953"/>
                </a:lnTo>
                <a:lnTo>
                  <a:pt x="329438" y="12953"/>
                </a:lnTo>
                <a:lnTo>
                  <a:pt x="352551" y="14097"/>
                </a:lnTo>
                <a:lnTo>
                  <a:pt x="379857" y="15112"/>
                </a:lnTo>
                <a:lnTo>
                  <a:pt x="409321" y="15112"/>
                </a:lnTo>
                <a:lnTo>
                  <a:pt x="438912" y="15112"/>
                </a:lnTo>
                <a:lnTo>
                  <a:pt x="468375" y="16637"/>
                </a:lnTo>
                <a:lnTo>
                  <a:pt x="494664" y="16637"/>
                </a:lnTo>
                <a:lnTo>
                  <a:pt x="519938" y="15112"/>
                </a:lnTo>
                <a:lnTo>
                  <a:pt x="541909" y="15112"/>
                </a:lnTo>
                <a:lnTo>
                  <a:pt x="564896" y="15112"/>
                </a:lnTo>
                <a:lnTo>
                  <a:pt x="592201" y="15112"/>
                </a:lnTo>
                <a:lnTo>
                  <a:pt x="621792" y="15112"/>
                </a:lnTo>
                <a:lnTo>
                  <a:pt x="650239" y="14097"/>
                </a:lnTo>
                <a:lnTo>
                  <a:pt x="674370" y="14097"/>
                </a:lnTo>
                <a:lnTo>
                  <a:pt x="699515" y="15112"/>
                </a:lnTo>
                <a:lnTo>
                  <a:pt x="723646" y="15112"/>
                </a:lnTo>
                <a:lnTo>
                  <a:pt x="781558" y="15112"/>
                </a:lnTo>
                <a:lnTo>
                  <a:pt x="800353" y="15112"/>
                </a:lnTo>
                <a:lnTo>
                  <a:pt x="819785" y="16637"/>
                </a:lnTo>
                <a:lnTo>
                  <a:pt x="844296" y="16637"/>
                </a:lnTo>
                <a:lnTo>
                  <a:pt x="872744" y="17652"/>
                </a:lnTo>
                <a:lnTo>
                  <a:pt x="903986" y="17652"/>
                </a:lnTo>
                <a:lnTo>
                  <a:pt x="934974" y="17652"/>
                </a:lnTo>
                <a:lnTo>
                  <a:pt x="960882" y="17652"/>
                </a:lnTo>
                <a:lnTo>
                  <a:pt x="986409" y="18796"/>
                </a:lnTo>
                <a:lnTo>
                  <a:pt x="1006983" y="19812"/>
                </a:lnTo>
                <a:lnTo>
                  <a:pt x="1027811" y="19812"/>
                </a:lnTo>
                <a:lnTo>
                  <a:pt x="1048765" y="18796"/>
                </a:lnTo>
                <a:lnTo>
                  <a:pt x="1071752" y="18796"/>
                </a:lnTo>
                <a:lnTo>
                  <a:pt x="1094867" y="20574"/>
                </a:lnTo>
                <a:lnTo>
                  <a:pt x="1117853" y="21589"/>
                </a:lnTo>
                <a:lnTo>
                  <a:pt x="1140840" y="21589"/>
                </a:lnTo>
                <a:lnTo>
                  <a:pt x="1165733" y="21589"/>
                </a:lnTo>
                <a:lnTo>
                  <a:pt x="1188085" y="21589"/>
                </a:lnTo>
                <a:lnTo>
                  <a:pt x="1208532" y="21589"/>
                </a:lnTo>
                <a:lnTo>
                  <a:pt x="1231646" y="23749"/>
                </a:lnTo>
                <a:lnTo>
                  <a:pt x="1255776" y="25273"/>
                </a:lnTo>
                <a:lnTo>
                  <a:pt x="1277365" y="25273"/>
                </a:lnTo>
                <a:lnTo>
                  <a:pt x="1298575" y="25273"/>
                </a:lnTo>
                <a:lnTo>
                  <a:pt x="1319149" y="26288"/>
                </a:lnTo>
                <a:lnTo>
                  <a:pt x="1338834" y="27432"/>
                </a:lnTo>
                <a:lnTo>
                  <a:pt x="1362964" y="29210"/>
                </a:lnTo>
                <a:lnTo>
                  <a:pt x="1387094" y="30225"/>
                </a:lnTo>
                <a:lnTo>
                  <a:pt x="1410208" y="32765"/>
                </a:lnTo>
                <a:lnTo>
                  <a:pt x="1430020" y="33909"/>
                </a:lnTo>
                <a:lnTo>
                  <a:pt x="1430020" y="33909"/>
                </a:lnTo>
                <a:lnTo>
                  <a:pt x="1447292" y="32765"/>
                </a:lnTo>
                <a:lnTo>
                  <a:pt x="1462405" y="30225"/>
                </a:lnTo>
                <a:lnTo>
                  <a:pt x="1473581" y="2628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5082159" y="1241170"/>
            <a:ext cx="504825" cy="226695"/>
            <a:chOff x="5082159" y="1241170"/>
            <a:chExt cx="504825" cy="226695"/>
          </a:xfrm>
        </p:grpSpPr>
        <p:sp>
          <p:nvSpPr>
            <p:cNvPr id="12" name="object 12"/>
            <p:cNvSpPr/>
            <p:nvPr/>
          </p:nvSpPr>
          <p:spPr>
            <a:xfrm>
              <a:off x="5091684" y="1250695"/>
              <a:ext cx="485775" cy="207645"/>
            </a:xfrm>
            <a:custGeom>
              <a:avLst/>
              <a:gdLst/>
              <a:ahLst/>
              <a:cxnLst/>
              <a:rect l="l" t="t" r="r" b="b"/>
              <a:pathLst>
                <a:path w="485775" h="207644">
                  <a:moveTo>
                    <a:pt x="0" y="124587"/>
                  </a:moveTo>
                  <a:lnTo>
                    <a:pt x="0" y="150875"/>
                  </a:lnTo>
                  <a:lnTo>
                    <a:pt x="0" y="170306"/>
                  </a:lnTo>
                  <a:lnTo>
                    <a:pt x="2793" y="188975"/>
                  </a:lnTo>
                  <a:lnTo>
                    <a:pt x="12953" y="203073"/>
                  </a:lnTo>
                  <a:lnTo>
                    <a:pt x="30225" y="207390"/>
                  </a:lnTo>
                  <a:lnTo>
                    <a:pt x="50037" y="205231"/>
                  </a:lnTo>
                  <a:lnTo>
                    <a:pt x="70865" y="199770"/>
                  </a:lnTo>
                  <a:lnTo>
                    <a:pt x="91820" y="190118"/>
                  </a:lnTo>
                  <a:lnTo>
                    <a:pt x="114426" y="178942"/>
                  </a:lnTo>
                  <a:lnTo>
                    <a:pt x="137794" y="167004"/>
                  </a:lnTo>
                  <a:lnTo>
                    <a:pt x="158368" y="156590"/>
                  </a:lnTo>
                  <a:lnTo>
                    <a:pt x="180339" y="145414"/>
                  </a:lnTo>
                  <a:lnTo>
                    <a:pt x="203326" y="133603"/>
                  </a:lnTo>
                  <a:lnTo>
                    <a:pt x="225298" y="123825"/>
                  </a:lnTo>
                  <a:lnTo>
                    <a:pt x="245871" y="115950"/>
                  </a:lnTo>
                  <a:lnTo>
                    <a:pt x="267080" y="106172"/>
                  </a:lnTo>
                  <a:lnTo>
                    <a:pt x="289813" y="95376"/>
                  </a:lnTo>
                  <a:lnTo>
                    <a:pt x="312800" y="85725"/>
                  </a:lnTo>
                  <a:lnTo>
                    <a:pt x="332613" y="77088"/>
                  </a:lnTo>
                  <a:lnTo>
                    <a:pt x="352425" y="69468"/>
                  </a:lnTo>
                  <a:lnTo>
                    <a:pt x="372871" y="60832"/>
                  </a:lnTo>
                  <a:lnTo>
                    <a:pt x="394842" y="51180"/>
                  </a:lnTo>
                  <a:lnTo>
                    <a:pt x="415798" y="41020"/>
                  </a:lnTo>
                  <a:lnTo>
                    <a:pt x="435610" y="32385"/>
                  </a:lnTo>
                  <a:lnTo>
                    <a:pt x="435610" y="32385"/>
                  </a:lnTo>
                  <a:lnTo>
                    <a:pt x="453263" y="23749"/>
                  </a:lnTo>
                  <a:lnTo>
                    <a:pt x="469391" y="16637"/>
                  </a:lnTo>
                  <a:lnTo>
                    <a:pt x="481711" y="10160"/>
                  </a:lnTo>
                  <a:lnTo>
                    <a:pt x="48564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61076" y="126364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830070" y="2107564"/>
            <a:ext cx="5753100" cy="90805"/>
          </a:xfrm>
          <a:custGeom>
            <a:avLst/>
            <a:gdLst/>
            <a:ahLst/>
            <a:cxnLst/>
            <a:rect l="l" t="t" r="r" b="b"/>
            <a:pathLst>
              <a:path w="5753100" h="90805">
                <a:moveTo>
                  <a:pt x="0" y="5333"/>
                </a:moveTo>
                <a:lnTo>
                  <a:pt x="15112" y="1777"/>
                </a:lnTo>
                <a:lnTo>
                  <a:pt x="32766" y="0"/>
                </a:lnTo>
                <a:lnTo>
                  <a:pt x="52197" y="0"/>
                </a:lnTo>
                <a:lnTo>
                  <a:pt x="74549" y="1015"/>
                </a:lnTo>
                <a:lnTo>
                  <a:pt x="95377" y="4317"/>
                </a:lnTo>
                <a:lnTo>
                  <a:pt x="113792" y="9651"/>
                </a:lnTo>
                <a:lnTo>
                  <a:pt x="131444" y="15112"/>
                </a:lnTo>
                <a:lnTo>
                  <a:pt x="148971" y="22606"/>
                </a:lnTo>
                <a:lnTo>
                  <a:pt x="166243" y="31622"/>
                </a:lnTo>
                <a:lnTo>
                  <a:pt x="186055" y="40258"/>
                </a:lnTo>
                <a:lnTo>
                  <a:pt x="208025" y="50037"/>
                </a:lnTo>
                <a:lnTo>
                  <a:pt x="233299" y="58673"/>
                </a:lnTo>
                <a:lnTo>
                  <a:pt x="258063" y="64007"/>
                </a:lnTo>
                <a:lnTo>
                  <a:pt x="285496" y="66166"/>
                </a:lnTo>
                <a:lnTo>
                  <a:pt x="312800" y="66166"/>
                </a:lnTo>
                <a:lnTo>
                  <a:pt x="335153" y="64007"/>
                </a:lnTo>
                <a:lnTo>
                  <a:pt x="356743" y="59689"/>
                </a:lnTo>
                <a:lnTo>
                  <a:pt x="378713" y="52196"/>
                </a:lnTo>
                <a:lnTo>
                  <a:pt x="399542" y="45338"/>
                </a:lnTo>
                <a:lnTo>
                  <a:pt x="423291" y="39242"/>
                </a:lnTo>
                <a:lnTo>
                  <a:pt x="446786" y="33400"/>
                </a:lnTo>
                <a:lnTo>
                  <a:pt x="470535" y="29082"/>
                </a:lnTo>
                <a:lnTo>
                  <a:pt x="494665" y="24764"/>
                </a:lnTo>
                <a:lnTo>
                  <a:pt x="517652" y="22606"/>
                </a:lnTo>
                <a:lnTo>
                  <a:pt x="538607" y="21589"/>
                </a:lnTo>
                <a:lnTo>
                  <a:pt x="560451" y="21589"/>
                </a:lnTo>
                <a:lnTo>
                  <a:pt x="581025" y="22606"/>
                </a:lnTo>
                <a:lnTo>
                  <a:pt x="602996" y="24764"/>
                </a:lnTo>
                <a:lnTo>
                  <a:pt x="624967" y="28066"/>
                </a:lnTo>
                <a:lnTo>
                  <a:pt x="646938" y="32765"/>
                </a:lnTo>
                <a:lnTo>
                  <a:pt x="671068" y="38100"/>
                </a:lnTo>
                <a:lnTo>
                  <a:pt x="696213" y="43179"/>
                </a:lnTo>
                <a:lnTo>
                  <a:pt x="720344" y="48894"/>
                </a:lnTo>
                <a:lnTo>
                  <a:pt x="740918" y="54356"/>
                </a:lnTo>
                <a:lnTo>
                  <a:pt x="764286" y="58673"/>
                </a:lnTo>
                <a:lnTo>
                  <a:pt x="788035" y="64007"/>
                </a:lnTo>
                <a:lnTo>
                  <a:pt x="810006" y="68325"/>
                </a:lnTo>
                <a:lnTo>
                  <a:pt x="835152" y="72643"/>
                </a:lnTo>
                <a:lnTo>
                  <a:pt x="861441" y="75945"/>
                </a:lnTo>
                <a:lnTo>
                  <a:pt x="885571" y="78104"/>
                </a:lnTo>
                <a:lnTo>
                  <a:pt x="913003" y="79120"/>
                </a:lnTo>
                <a:lnTo>
                  <a:pt x="942467" y="78104"/>
                </a:lnTo>
                <a:lnTo>
                  <a:pt x="969772" y="75945"/>
                </a:lnTo>
                <a:lnTo>
                  <a:pt x="991743" y="72643"/>
                </a:lnTo>
                <a:lnTo>
                  <a:pt x="1013713" y="69468"/>
                </a:lnTo>
                <a:lnTo>
                  <a:pt x="1036447" y="65150"/>
                </a:lnTo>
                <a:lnTo>
                  <a:pt x="1060958" y="59689"/>
                </a:lnTo>
                <a:lnTo>
                  <a:pt x="1084707" y="54356"/>
                </a:lnTo>
                <a:lnTo>
                  <a:pt x="1108837" y="47878"/>
                </a:lnTo>
                <a:lnTo>
                  <a:pt x="1133221" y="42036"/>
                </a:lnTo>
                <a:lnTo>
                  <a:pt x="1158113" y="38100"/>
                </a:lnTo>
                <a:lnTo>
                  <a:pt x="1189101" y="33400"/>
                </a:lnTo>
                <a:lnTo>
                  <a:pt x="1221867" y="29082"/>
                </a:lnTo>
                <a:lnTo>
                  <a:pt x="1252474" y="26923"/>
                </a:lnTo>
                <a:lnTo>
                  <a:pt x="1284097" y="26923"/>
                </a:lnTo>
                <a:lnTo>
                  <a:pt x="1315847" y="26923"/>
                </a:lnTo>
                <a:lnTo>
                  <a:pt x="1345311" y="29082"/>
                </a:lnTo>
                <a:lnTo>
                  <a:pt x="1375156" y="32765"/>
                </a:lnTo>
                <a:lnTo>
                  <a:pt x="1405763" y="36702"/>
                </a:lnTo>
                <a:lnTo>
                  <a:pt x="1434210" y="42036"/>
                </a:lnTo>
                <a:lnTo>
                  <a:pt x="1465960" y="48894"/>
                </a:lnTo>
                <a:lnTo>
                  <a:pt x="1497583" y="57531"/>
                </a:lnTo>
                <a:lnTo>
                  <a:pt x="1526032" y="64007"/>
                </a:lnTo>
                <a:lnTo>
                  <a:pt x="1550162" y="69468"/>
                </a:lnTo>
                <a:lnTo>
                  <a:pt x="1572133" y="73786"/>
                </a:lnTo>
                <a:lnTo>
                  <a:pt x="1596263" y="79120"/>
                </a:lnTo>
                <a:lnTo>
                  <a:pt x="1620393" y="83438"/>
                </a:lnTo>
                <a:lnTo>
                  <a:pt x="1650619" y="86740"/>
                </a:lnTo>
                <a:lnTo>
                  <a:pt x="1683766" y="88900"/>
                </a:lnTo>
                <a:lnTo>
                  <a:pt x="1715389" y="90296"/>
                </a:lnTo>
                <a:lnTo>
                  <a:pt x="1751330" y="88900"/>
                </a:lnTo>
                <a:lnTo>
                  <a:pt x="1787779" y="85597"/>
                </a:lnTo>
                <a:lnTo>
                  <a:pt x="1820926" y="81660"/>
                </a:lnTo>
                <a:lnTo>
                  <a:pt x="1849246" y="75945"/>
                </a:lnTo>
                <a:lnTo>
                  <a:pt x="1876679" y="70484"/>
                </a:lnTo>
                <a:lnTo>
                  <a:pt x="1905127" y="64007"/>
                </a:lnTo>
                <a:lnTo>
                  <a:pt x="1933575" y="57531"/>
                </a:lnTo>
                <a:lnTo>
                  <a:pt x="1960880" y="50037"/>
                </a:lnTo>
                <a:lnTo>
                  <a:pt x="1988312" y="43179"/>
                </a:lnTo>
                <a:lnTo>
                  <a:pt x="2018919" y="36702"/>
                </a:lnTo>
                <a:lnTo>
                  <a:pt x="2047367" y="31622"/>
                </a:lnTo>
                <a:lnTo>
                  <a:pt x="2071370" y="26923"/>
                </a:lnTo>
                <a:lnTo>
                  <a:pt x="2097659" y="24764"/>
                </a:lnTo>
                <a:lnTo>
                  <a:pt x="2124710" y="22606"/>
                </a:lnTo>
                <a:lnTo>
                  <a:pt x="2152015" y="20446"/>
                </a:lnTo>
                <a:lnTo>
                  <a:pt x="2186305" y="19431"/>
                </a:lnTo>
                <a:lnTo>
                  <a:pt x="2223389" y="18287"/>
                </a:lnTo>
                <a:lnTo>
                  <a:pt x="2256409" y="18287"/>
                </a:lnTo>
                <a:lnTo>
                  <a:pt x="2284857" y="19431"/>
                </a:lnTo>
                <a:lnTo>
                  <a:pt x="2309749" y="21589"/>
                </a:lnTo>
                <a:lnTo>
                  <a:pt x="2334895" y="24764"/>
                </a:lnTo>
                <a:lnTo>
                  <a:pt x="2359406" y="28066"/>
                </a:lnTo>
                <a:lnTo>
                  <a:pt x="2383155" y="30225"/>
                </a:lnTo>
                <a:lnTo>
                  <a:pt x="2409444" y="34543"/>
                </a:lnTo>
                <a:lnTo>
                  <a:pt x="2442591" y="41401"/>
                </a:lnTo>
                <a:lnTo>
                  <a:pt x="2480691" y="50037"/>
                </a:lnTo>
                <a:lnTo>
                  <a:pt x="2515997" y="58673"/>
                </a:lnTo>
                <a:lnTo>
                  <a:pt x="2546604" y="65150"/>
                </a:lnTo>
                <a:lnTo>
                  <a:pt x="2597785" y="74802"/>
                </a:lnTo>
                <a:lnTo>
                  <a:pt x="2640584" y="78104"/>
                </a:lnTo>
                <a:lnTo>
                  <a:pt x="2667889" y="79120"/>
                </a:lnTo>
                <a:lnTo>
                  <a:pt x="2696337" y="76961"/>
                </a:lnTo>
                <a:lnTo>
                  <a:pt x="2774188" y="67309"/>
                </a:lnTo>
                <a:lnTo>
                  <a:pt x="2839720" y="56514"/>
                </a:lnTo>
                <a:lnTo>
                  <a:pt x="2869565" y="48894"/>
                </a:lnTo>
                <a:lnTo>
                  <a:pt x="2899029" y="41401"/>
                </a:lnTo>
                <a:lnTo>
                  <a:pt x="2928620" y="34543"/>
                </a:lnTo>
                <a:lnTo>
                  <a:pt x="2955925" y="28066"/>
                </a:lnTo>
                <a:lnTo>
                  <a:pt x="2982214" y="23748"/>
                </a:lnTo>
                <a:lnTo>
                  <a:pt x="3009646" y="20446"/>
                </a:lnTo>
                <a:lnTo>
                  <a:pt x="3035808" y="18287"/>
                </a:lnTo>
                <a:lnTo>
                  <a:pt x="3065399" y="17271"/>
                </a:lnTo>
                <a:lnTo>
                  <a:pt x="3096006" y="17271"/>
                </a:lnTo>
                <a:lnTo>
                  <a:pt x="3122295" y="19431"/>
                </a:lnTo>
                <a:lnTo>
                  <a:pt x="3181350" y="26923"/>
                </a:lnTo>
                <a:lnTo>
                  <a:pt x="3230626" y="38100"/>
                </a:lnTo>
                <a:lnTo>
                  <a:pt x="3271266" y="50037"/>
                </a:lnTo>
                <a:lnTo>
                  <a:pt x="3292855" y="57531"/>
                </a:lnTo>
                <a:lnTo>
                  <a:pt x="3313810" y="62991"/>
                </a:lnTo>
                <a:lnTo>
                  <a:pt x="3362071" y="73786"/>
                </a:lnTo>
                <a:lnTo>
                  <a:pt x="3422142" y="80263"/>
                </a:lnTo>
                <a:lnTo>
                  <a:pt x="3449447" y="81660"/>
                </a:lnTo>
                <a:lnTo>
                  <a:pt x="3475101" y="80263"/>
                </a:lnTo>
                <a:lnTo>
                  <a:pt x="3497706" y="78104"/>
                </a:lnTo>
                <a:lnTo>
                  <a:pt x="3521837" y="74802"/>
                </a:lnTo>
                <a:lnTo>
                  <a:pt x="3549269" y="69468"/>
                </a:lnTo>
                <a:lnTo>
                  <a:pt x="3575812" y="65150"/>
                </a:lnTo>
                <a:lnTo>
                  <a:pt x="3600704" y="60832"/>
                </a:lnTo>
                <a:lnTo>
                  <a:pt x="3625850" y="54356"/>
                </a:lnTo>
                <a:lnTo>
                  <a:pt x="3653281" y="45338"/>
                </a:lnTo>
                <a:lnTo>
                  <a:pt x="3679571" y="40258"/>
                </a:lnTo>
                <a:lnTo>
                  <a:pt x="3703701" y="35559"/>
                </a:lnTo>
                <a:lnTo>
                  <a:pt x="3724529" y="32765"/>
                </a:lnTo>
                <a:lnTo>
                  <a:pt x="3746500" y="28066"/>
                </a:lnTo>
                <a:lnTo>
                  <a:pt x="3767074" y="25907"/>
                </a:lnTo>
                <a:lnTo>
                  <a:pt x="3792220" y="26923"/>
                </a:lnTo>
                <a:lnTo>
                  <a:pt x="3818508" y="30225"/>
                </a:lnTo>
                <a:lnTo>
                  <a:pt x="3842639" y="33400"/>
                </a:lnTo>
                <a:lnTo>
                  <a:pt x="3864609" y="35559"/>
                </a:lnTo>
                <a:lnTo>
                  <a:pt x="3886580" y="40258"/>
                </a:lnTo>
                <a:lnTo>
                  <a:pt x="3907028" y="45338"/>
                </a:lnTo>
                <a:lnTo>
                  <a:pt x="3927221" y="52196"/>
                </a:lnTo>
                <a:lnTo>
                  <a:pt x="3944493" y="59689"/>
                </a:lnTo>
                <a:lnTo>
                  <a:pt x="3963162" y="66166"/>
                </a:lnTo>
                <a:lnTo>
                  <a:pt x="3985132" y="71627"/>
                </a:lnTo>
                <a:lnTo>
                  <a:pt x="4006723" y="76961"/>
                </a:lnTo>
                <a:lnTo>
                  <a:pt x="4034154" y="80263"/>
                </a:lnTo>
                <a:lnTo>
                  <a:pt x="4063619" y="81660"/>
                </a:lnTo>
                <a:lnTo>
                  <a:pt x="4094606" y="81660"/>
                </a:lnTo>
                <a:lnTo>
                  <a:pt x="4163441" y="74802"/>
                </a:lnTo>
                <a:lnTo>
                  <a:pt x="4221353" y="65150"/>
                </a:lnTo>
                <a:lnTo>
                  <a:pt x="4274312" y="51053"/>
                </a:lnTo>
                <a:lnTo>
                  <a:pt x="4299458" y="44195"/>
                </a:lnTo>
                <a:lnTo>
                  <a:pt x="4322191" y="39242"/>
                </a:lnTo>
                <a:lnTo>
                  <a:pt x="4344162" y="34543"/>
                </a:lnTo>
                <a:lnTo>
                  <a:pt x="4368165" y="31622"/>
                </a:lnTo>
                <a:lnTo>
                  <a:pt x="4390135" y="29082"/>
                </a:lnTo>
                <a:lnTo>
                  <a:pt x="4414266" y="26923"/>
                </a:lnTo>
                <a:lnTo>
                  <a:pt x="4439539" y="26923"/>
                </a:lnTo>
                <a:lnTo>
                  <a:pt x="4463288" y="30225"/>
                </a:lnTo>
                <a:lnTo>
                  <a:pt x="4488815" y="34543"/>
                </a:lnTo>
                <a:lnTo>
                  <a:pt x="4515104" y="40258"/>
                </a:lnTo>
                <a:lnTo>
                  <a:pt x="4536694" y="45338"/>
                </a:lnTo>
                <a:lnTo>
                  <a:pt x="4560824" y="52196"/>
                </a:lnTo>
                <a:lnTo>
                  <a:pt x="4584954" y="60832"/>
                </a:lnTo>
                <a:lnTo>
                  <a:pt x="4606925" y="67309"/>
                </a:lnTo>
                <a:lnTo>
                  <a:pt x="4625594" y="72643"/>
                </a:lnTo>
                <a:lnTo>
                  <a:pt x="4645406" y="76961"/>
                </a:lnTo>
                <a:lnTo>
                  <a:pt x="4664837" y="78104"/>
                </a:lnTo>
                <a:lnTo>
                  <a:pt x="4685791" y="79120"/>
                </a:lnTo>
                <a:lnTo>
                  <a:pt x="4705223" y="78104"/>
                </a:lnTo>
                <a:lnTo>
                  <a:pt x="4728590" y="76961"/>
                </a:lnTo>
                <a:lnTo>
                  <a:pt x="4752339" y="73786"/>
                </a:lnTo>
                <a:lnTo>
                  <a:pt x="4776470" y="69468"/>
                </a:lnTo>
                <a:lnTo>
                  <a:pt x="4798440" y="64007"/>
                </a:lnTo>
                <a:lnTo>
                  <a:pt x="4821428" y="58673"/>
                </a:lnTo>
                <a:lnTo>
                  <a:pt x="4847716" y="51053"/>
                </a:lnTo>
                <a:lnTo>
                  <a:pt x="4872989" y="44195"/>
                </a:lnTo>
                <a:lnTo>
                  <a:pt x="4901437" y="38100"/>
                </a:lnTo>
                <a:lnTo>
                  <a:pt x="4932045" y="31622"/>
                </a:lnTo>
                <a:lnTo>
                  <a:pt x="4958587" y="26923"/>
                </a:lnTo>
                <a:lnTo>
                  <a:pt x="4983480" y="24764"/>
                </a:lnTo>
                <a:lnTo>
                  <a:pt x="5009769" y="24764"/>
                </a:lnTo>
                <a:lnTo>
                  <a:pt x="5031739" y="24764"/>
                </a:lnTo>
                <a:lnTo>
                  <a:pt x="5054727" y="26923"/>
                </a:lnTo>
                <a:lnTo>
                  <a:pt x="5076316" y="30225"/>
                </a:lnTo>
                <a:lnTo>
                  <a:pt x="5098669" y="35559"/>
                </a:lnTo>
                <a:lnTo>
                  <a:pt x="5122418" y="41401"/>
                </a:lnTo>
                <a:lnTo>
                  <a:pt x="5142230" y="47878"/>
                </a:lnTo>
                <a:lnTo>
                  <a:pt x="5159502" y="54356"/>
                </a:lnTo>
                <a:lnTo>
                  <a:pt x="5181854" y="58673"/>
                </a:lnTo>
                <a:lnTo>
                  <a:pt x="5206619" y="60832"/>
                </a:lnTo>
                <a:lnTo>
                  <a:pt x="5230113" y="61848"/>
                </a:lnTo>
                <a:lnTo>
                  <a:pt x="5258561" y="61848"/>
                </a:lnTo>
                <a:lnTo>
                  <a:pt x="5288787" y="58673"/>
                </a:lnTo>
                <a:lnTo>
                  <a:pt x="5317235" y="54990"/>
                </a:lnTo>
                <a:lnTo>
                  <a:pt x="5348097" y="48894"/>
                </a:lnTo>
                <a:lnTo>
                  <a:pt x="5379847" y="44195"/>
                </a:lnTo>
                <a:lnTo>
                  <a:pt x="5408295" y="41401"/>
                </a:lnTo>
                <a:lnTo>
                  <a:pt x="5430265" y="38100"/>
                </a:lnTo>
                <a:lnTo>
                  <a:pt x="5450078" y="33400"/>
                </a:lnTo>
                <a:lnTo>
                  <a:pt x="5471922" y="29082"/>
                </a:lnTo>
                <a:lnTo>
                  <a:pt x="5498210" y="26923"/>
                </a:lnTo>
                <a:lnTo>
                  <a:pt x="5522086" y="26923"/>
                </a:lnTo>
                <a:lnTo>
                  <a:pt x="5545074" y="30225"/>
                </a:lnTo>
                <a:lnTo>
                  <a:pt x="5565902" y="35559"/>
                </a:lnTo>
                <a:lnTo>
                  <a:pt x="5584698" y="42036"/>
                </a:lnTo>
                <a:lnTo>
                  <a:pt x="5601208" y="48894"/>
                </a:lnTo>
                <a:lnTo>
                  <a:pt x="5617463" y="57531"/>
                </a:lnTo>
                <a:lnTo>
                  <a:pt x="5632577" y="62991"/>
                </a:lnTo>
                <a:lnTo>
                  <a:pt x="5648071" y="66166"/>
                </a:lnTo>
                <a:lnTo>
                  <a:pt x="5668899" y="68325"/>
                </a:lnTo>
                <a:lnTo>
                  <a:pt x="5689727" y="69468"/>
                </a:lnTo>
                <a:lnTo>
                  <a:pt x="5710682" y="68325"/>
                </a:lnTo>
                <a:lnTo>
                  <a:pt x="5730112" y="66166"/>
                </a:lnTo>
                <a:lnTo>
                  <a:pt x="5745607" y="62991"/>
                </a:lnTo>
                <a:lnTo>
                  <a:pt x="5753100" y="58673"/>
                </a:lnTo>
              </a:path>
              <a:path w="5753100" h="90805">
                <a:moveTo>
                  <a:pt x="5725795" y="57531"/>
                </a:moveTo>
                <a:lnTo>
                  <a:pt x="5712840" y="640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4582" y="1845817"/>
            <a:ext cx="2534920" cy="55244"/>
          </a:xfrm>
          <a:custGeom>
            <a:avLst/>
            <a:gdLst/>
            <a:ahLst/>
            <a:cxnLst/>
            <a:rect l="l" t="t" r="r" b="b"/>
            <a:pathLst>
              <a:path w="2534920" h="55244">
                <a:moveTo>
                  <a:pt x="28448" y="18668"/>
                </a:moveTo>
                <a:lnTo>
                  <a:pt x="28448" y="18668"/>
                </a:lnTo>
                <a:lnTo>
                  <a:pt x="0" y="5333"/>
                </a:lnTo>
                <a:lnTo>
                  <a:pt x="3556" y="15112"/>
                </a:lnTo>
                <a:lnTo>
                  <a:pt x="12192" y="23748"/>
                </a:lnTo>
                <a:lnTo>
                  <a:pt x="23368" y="31622"/>
                </a:lnTo>
                <a:lnTo>
                  <a:pt x="38481" y="37718"/>
                </a:lnTo>
                <a:lnTo>
                  <a:pt x="56895" y="43560"/>
                </a:lnTo>
                <a:lnTo>
                  <a:pt x="76707" y="44576"/>
                </a:lnTo>
                <a:lnTo>
                  <a:pt x="96519" y="42417"/>
                </a:lnTo>
                <a:lnTo>
                  <a:pt x="114173" y="34925"/>
                </a:lnTo>
                <a:lnTo>
                  <a:pt x="129286" y="26288"/>
                </a:lnTo>
                <a:lnTo>
                  <a:pt x="143637" y="16509"/>
                </a:lnTo>
                <a:lnTo>
                  <a:pt x="157734" y="9016"/>
                </a:lnTo>
                <a:lnTo>
                  <a:pt x="175260" y="3175"/>
                </a:lnTo>
                <a:lnTo>
                  <a:pt x="194056" y="0"/>
                </a:lnTo>
                <a:lnTo>
                  <a:pt x="213487" y="0"/>
                </a:lnTo>
                <a:lnTo>
                  <a:pt x="235457" y="2158"/>
                </a:lnTo>
                <a:lnTo>
                  <a:pt x="259587" y="6476"/>
                </a:lnTo>
                <a:lnTo>
                  <a:pt x="283972" y="11810"/>
                </a:lnTo>
                <a:lnTo>
                  <a:pt x="303530" y="18668"/>
                </a:lnTo>
                <a:lnTo>
                  <a:pt x="321056" y="25145"/>
                </a:lnTo>
                <a:lnTo>
                  <a:pt x="338709" y="30225"/>
                </a:lnTo>
                <a:lnTo>
                  <a:pt x="358140" y="34925"/>
                </a:lnTo>
                <a:lnTo>
                  <a:pt x="379094" y="34925"/>
                </a:lnTo>
                <a:lnTo>
                  <a:pt x="397763" y="31622"/>
                </a:lnTo>
                <a:lnTo>
                  <a:pt x="414019" y="26288"/>
                </a:lnTo>
                <a:lnTo>
                  <a:pt x="430530" y="19430"/>
                </a:lnTo>
                <a:lnTo>
                  <a:pt x="446786" y="13969"/>
                </a:lnTo>
                <a:lnTo>
                  <a:pt x="464438" y="10794"/>
                </a:lnTo>
                <a:lnTo>
                  <a:pt x="483107" y="9016"/>
                </a:lnTo>
                <a:lnTo>
                  <a:pt x="502538" y="7873"/>
                </a:lnTo>
                <a:lnTo>
                  <a:pt x="523494" y="9651"/>
                </a:lnTo>
                <a:lnTo>
                  <a:pt x="546481" y="13969"/>
                </a:lnTo>
                <a:lnTo>
                  <a:pt x="570611" y="21589"/>
                </a:lnTo>
                <a:lnTo>
                  <a:pt x="589280" y="29082"/>
                </a:lnTo>
                <a:lnTo>
                  <a:pt x="609092" y="35940"/>
                </a:lnTo>
                <a:lnTo>
                  <a:pt x="627507" y="43560"/>
                </a:lnTo>
                <a:lnTo>
                  <a:pt x="647319" y="47497"/>
                </a:lnTo>
                <a:lnTo>
                  <a:pt x="665988" y="50037"/>
                </a:lnTo>
                <a:lnTo>
                  <a:pt x="684403" y="51053"/>
                </a:lnTo>
                <a:lnTo>
                  <a:pt x="684403" y="51053"/>
                </a:lnTo>
                <a:lnTo>
                  <a:pt x="701929" y="50037"/>
                </a:lnTo>
                <a:lnTo>
                  <a:pt x="719582" y="46481"/>
                </a:lnTo>
                <a:lnTo>
                  <a:pt x="739394" y="42417"/>
                </a:lnTo>
                <a:lnTo>
                  <a:pt x="757808" y="37083"/>
                </a:lnTo>
                <a:lnTo>
                  <a:pt x="775462" y="32384"/>
                </a:lnTo>
                <a:lnTo>
                  <a:pt x="794131" y="27304"/>
                </a:lnTo>
                <a:lnTo>
                  <a:pt x="811403" y="23748"/>
                </a:lnTo>
                <a:lnTo>
                  <a:pt x="830198" y="20446"/>
                </a:lnTo>
                <a:lnTo>
                  <a:pt x="850010" y="19430"/>
                </a:lnTo>
                <a:lnTo>
                  <a:pt x="868680" y="19430"/>
                </a:lnTo>
                <a:lnTo>
                  <a:pt x="887094" y="19430"/>
                </a:lnTo>
                <a:lnTo>
                  <a:pt x="903223" y="19430"/>
                </a:lnTo>
                <a:lnTo>
                  <a:pt x="919733" y="21589"/>
                </a:lnTo>
                <a:lnTo>
                  <a:pt x="936370" y="25145"/>
                </a:lnTo>
                <a:lnTo>
                  <a:pt x="952881" y="29082"/>
                </a:lnTo>
                <a:lnTo>
                  <a:pt x="969137" y="33781"/>
                </a:lnTo>
                <a:lnTo>
                  <a:pt x="984250" y="37718"/>
                </a:lnTo>
                <a:lnTo>
                  <a:pt x="984250" y="37718"/>
                </a:lnTo>
                <a:lnTo>
                  <a:pt x="1000759" y="43560"/>
                </a:lnTo>
                <a:lnTo>
                  <a:pt x="1020571" y="46481"/>
                </a:lnTo>
                <a:lnTo>
                  <a:pt x="1040383" y="48894"/>
                </a:lnTo>
                <a:lnTo>
                  <a:pt x="1059815" y="50037"/>
                </a:lnTo>
                <a:lnTo>
                  <a:pt x="1059815" y="50037"/>
                </a:lnTo>
                <a:lnTo>
                  <a:pt x="1082167" y="48894"/>
                </a:lnTo>
                <a:lnTo>
                  <a:pt x="1103757" y="45719"/>
                </a:lnTo>
                <a:lnTo>
                  <a:pt x="1126744" y="39877"/>
                </a:lnTo>
                <a:lnTo>
                  <a:pt x="1148715" y="33781"/>
                </a:lnTo>
                <a:lnTo>
                  <a:pt x="1169289" y="28066"/>
                </a:lnTo>
                <a:lnTo>
                  <a:pt x="1187958" y="22605"/>
                </a:lnTo>
                <a:lnTo>
                  <a:pt x="1208913" y="18668"/>
                </a:lnTo>
                <a:lnTo>
                  <a:pt x="1229741" y="16509"/>
                </a:lnTo>
                <a:lnTo>
                  <a:pt x="1249553" y="15112"/>
                </a:lnTo>
                <a:lnTo>
                  <a:pt x="1249553" y="15112"/>
                </a:lnTo>
                <a:lnTo>
                  <a:pt x="1269365" y="16509"/>
                </a:lnTo>
                <a:lnTo>
                  <a:pt x="1287653" y="17652"/>
                </a:lnTo>
                <a:lnTo>
                  <a:pt x="1307465" y="20446"/>
                </a:lnTo>
                <a:lnTo>
                  <a:pt x="1326260" y="26288"/>
                </a:lnTo>
                <a:lnTo>
                  <a:pt x="1342390" y="31622"/>
                </a:lnTo>
                <a:lnTo>
                  <a:pt x="1342390" y="31622"/>
                </a:lnTo>
                <a:lnTo>
                  <a:pt x="1359027" y="37718"/>
                </a:lnTo>
                <a:lnTo>
                  <a:pt x="1377315" y="44576"/>
                </a:lnTo>
                <a:lnTo>
                  <a:pt x="1400429" y="48894"/>
                </a:lnTo>
                <a:lnTo>
                  <a:pt x="1423416" y="51053"/>
                </a:lnTo>
                <a:lnTo>
                  <a:pt x="1446530" y="50037"/>
                </a:lnTo>
                <a:lnTo>
                  <a:pt x="1468373" y="47497"/>
                </a:lnTo>
                <a:lnTo>
                  <a:pt x="1491488" y="43560"/>
                </a:lnTo>
                <a:lnTo>
                  <a:pt x="1513078" y="37718"/>
                </a:lnTo>
                <a:lnTo>
                  <a:pt x="1533906" y="32384"/>
                </a:lnTo>
                <a:lnTo>
                  <a:pt x="1554860" y="29082"/>
                </a:lnTo>
                <a:lnTo>
                  <a:pt x="1574672" y="25145"/>
                </a:lnTo>
                <a:lnTo>
                  <a:pt x="1594484" y="22605"/>
                </a:lnTo>
                <a:lnTo>
                  <a:pt x="1594484" y="22605"/>
                </a:lnTo>
                <a:lnTo>
                  <a:pt x="1612772" y="23748"/>
                </a:lnTo>
                <a:lnTo>
                  <a:pt x="1630426" y="25145"/>
                </a:lnTo>
                <a:lnTo>
                  <a:pt x="1650238" y="26288"/>
                </a:lnTo>
                <a:lnTo>
                  <a:pt x="1668653" y="27304"/>
                </a:lnTo>
                <a:lnTo>
                  <a:pt x="1688338" y="30225"/>
                </a:lnTo>
                <a:lnTo>
                  <a:pt x="1707133" y="34925"/>
                </a:lnTo>
                <a:lnTo>
                  <a:pt x="1725803" y="39877"/>
                </a:lnTo>
                <a:lnTo>
                  <a:pt x="1746377" y="45719"/>
                </a:lnTo>
                <a:lnTo>
                  <a:pt x="1766189" y="50037"/>
                </a:lnTo>
                <a:lnTo>
                  <a:pt x="1786001" y="53212"/>
                </a:lnTo>
                <a:lnTo>
                  <a:pt x="1807971" y="55117"/>
                </a:lnTo>
                <a:lnTo>
                  <a:pt x="1829562" y="55117"/>
                </a:lnTo>
                <a:lnTo>
                  <a:pt x="1848231" y="53212"/>
                </a:lnTo>
                <a:lnTo>
                  <a:pt x="1863725" y="48894"/>
                </a:lnTo>
                <a:lnTo>
                  <a:pt x="1878838" y="44576"/>
                </a:lnTo>
                <a:lnTo>
                  <a:pt x="1893189" y="37718"/>
                </a:lnTo>
                <a:lnTo>
                  <a:pt x="1908683" y="33781"/>
                </a:lnTo>
                <a:lnTo>
                  <a:pt x="1925955" y="28066"/>
                </a:lnTo>
                <a:lnTo>
                  <a:pt x="1944751" y="22605"/>
                </a:lnTo>
                <a:lnTo>
                  <a:pt x="1965579" y="18668"/>
                </a:lnTo>
                <a:lnTo>
                  <a:pt x="1985009" y="16509"/>
                </a:lnTo>
                <a:lnTo>
                  <a:pt x="2005965" y="16509"/>
                </a:lnTo>
                <a:lnTo>
                  <a:pt x="2025395" y="18668"/>
                </a:lnTo>
                <a:lnTo>
                  <a:pt x="2044065" y="21589"/>
                </a:lnTo>
                <a:lnTo>
                  <a:pt x="2065273" y="27304"/>
                </a:lnTo>
                <a:lnTo>
                  <a:pt x="2084705" y="33781"/>
                </a:lnTo>
                <a:lnTo>
                  <a:pt x="2103501" y="39877"/>
                </a:lnTo>
                <a:lnTo>
                  <a:pt x="2122170" y="42417"/>
                </a:lnTo>
                <a:lnTo>
                  <a:pt x="2122170" y="42417"/>
                </a:lnTo>
                <a:lnTo>
                  <a:pt x="2138426" y="41020"/>
                </a:lnTo>
                <a:lnTo>
                  <a:pt x="2155697" y="39877"/>
                </a:lnTo>
                <a:lnTo>
                  <a:pt x="2173351" y="35940"/>
                </a:lnTo>
                <a:lnTo>
                  <a:pt x="2191004" y="30225"/>
                </a:lnTo>
                <a:lnTo>
                  <a:pt x="2207514" y="25145"/>
                </a:lnTo>
                <a:lnTo>
                  <a:pt x="2224023" y="18668"/>
                </a:lnTo>
                <a:lnTo>
                  <a:pt x="2241296" y="11810"/>
                </a:lnTo>
                <a:lnTo>
                  <a:pt x="2257552" y="6476"/>
                </a:lnTo>
                <a:lnTo>
                  <a:pt x="2274062" y="3175"/>
                </a:lnTo>
                <a:lnTo>
                  <a:pt x="2290698" y="3175"/>
                </a:lnTo>
                <a:lnTo>
                  <a:pt x="2307209" y="5333"/>
                </a:lnTo>
                <a:lnTo>
                  <a:pt x="2323465" y="9651"/>
                </a:lnTo>
                <a:lnTo>
                  <a:pt x="2343277" y="15112"/>
                </a:lnTo>
                <a:lnTo>
                  <a:pt x="2360548" y="21589"/>
                </a:lnTo>
                <a:lnTo>
                  <a:pt x="2378202" y="27304"/>
                </a:lnTo>
                <a:lnTo>
                  <a:pt x="2396490" y="30225"/>
                </a:lnTo>
                <a:lnTo>
                  <a:pt x="2415285" y="31622"/>
                </a:lnTo>
                <a:lnTo>
                  <a:pt x="2436114" y="30225"/>
                </a:lnTo>
                <a:lnTo>
                  <a:pt x="2456942" y="27304"/>
                </a:lnTo>
                <a:lnTo>
                  <a:pt x="2477897" y="23748"/>
                </a:lnTo>
                <a:lnTo>
                  <a:pt x="2496185" y="22605"/>
                </a:lnTo>
                <a:lnTo>
                  <a:pt x="2514981" y="22605"/>
                </a:lnTo>
                <a:lnTo>
                  <a:pt x="2534793" y="226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28463" y="1833879"/>
            <a:ext cx="3175" cy="18415"/>
          </a:xfrm>
          <a:custGeom>
            <a:avLst/>
            <a:gdLst/>
            <a:ahLst/>
            <a:cxnLst/>
            <a:rect l="l" t="t" r="r" b="b"/>
            <a:pathLst>
              <a:path w="3175" h="18414">
                <a:moveTo>
                  <a:pt x="3175" y="0"/>
                </a:moveTo>
                <a:lnTo>
                  <a:pt x="0" y="184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402840" cy="616585"/>
            <a:chOff x="121310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34311" y="792479"/>
              <a:ext cx="137845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54824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817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Lactation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Mammary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glands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45" dirty="0">
                <a:latin typeface="Arial"/>
                <a:cs typeface="Arial"/>
              </a:rPr>
              <a:t>present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30" dirty="0">
                <a:latin typeface="Arial"/>
                <a:cs typeface="Arial"/>
              </a:rPr>
              <a:t>female </a:t>
            </a:r>
            <a:r>
              <a:rPr sz="1500" b="1" spc="-20" dirty="0">
                <a:latin typeface="Arial"/>
                <a:cs typeface="Arial"/>
              </a:rPr>
              <a:t>to </a:t>
            </a:r>
            <a:r>
              <a:rPr sz="1500" b="1" spc="-50" dirty="0">
                <a:latin typeface="Arial"/>
                <a:cs typeface="Arial"/>
              </a:rPr>
              <a:t>produce</a:t>
            </a:r>
            <a:r>
              <a:rPr sz="1500" b="1" spc="-130" dirty="0"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milk.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Young </a:t>
            </a:r>
            <a:r>
              <a:rPr sz="1500" b="1" spc="-70" dirty="0">
                <a:latin typeface="Arial"/>
                <a:cs typeface="Arial"/>
              </a:rPr>
              <a:t>ones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55" dirty="0">
                <a:latin typeface="Arial"/>
                <a:cs typeface="Arial"/>
              </a:rPr>
              <a:t>nourished on milk </a:t>
            </a:r>
            <a:r>
              <a:rPr sz="1500" b="1" spc="-25" dirty="0">
                <a:latin typeface="Arial"/>
                <a:cs typeface="Arial"/>
              </a:rPr>
              <a:t>for </a:t>
            </a:r>
            <a:r>
              <a:rPr sz="1500" b="1" spc="-65" dirty="0">
                <a:latin typeface="Arial"/>
                <a:cs typeface="Arial"/>
              </a:rPr>
              <a:t>some </a:t>
            </a:r>
            <a:r>
              <a:rPr sz="1500" b="1" spc="-30" dirty="0">
                <a:latin typeface="Arial"/>
                <a:cs typeface="Arial"/>
              </a:rPr>
              <a:t>time </a:t>
            </a:r>
            <a:r>
              <a:rPr sz="1500" b="1" spc="-10" dirty="0">
                <a:latin typeface="Arial"/>
                <a:cs typeface="Arial"/>
              </a:rPr>
              <a:t>after </a:t>
            </a:r>
            <a:r>
              <a:rPr sz="1500" b="1" spc="-30" dirty="0">
                <a:latin typeface="Arial"/>
                <a:cs typeface="Arial"/>
              </a:rPr>
              <a:t>birth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35" dirty="0">
                <a:latin typeface="Arial"/>
                <a:cs typeface="Arial"/>
              </a:rPr>
              <a:t>brought </a:t>
            </a:r>
            <a:r>
              <a:rPr sz="1500" b="1" spc="-40" dirty="0">
                <a:latin typeface="Arial"/>
                <a:cs typeface="Arial"/>
              </a:rPr>
              <a:t>up</a:t>
            </a:r>
            <a:r>
              <a:rPr sz="1500" b="1" spc="-140" dirty="0">
                <a:latin typeface="Arial"/>
                <a:cs typeface="Arial"/>
              </a:rPr>
              <a:t> </a:t>
            </a:r>
            <a:r>
              <a:rPr sz="1500" b="1" dirty="0">
                <a:latin typeface="Arial"/>
                <a:cs typeface="Arial"/>
              </a:rPr>
              <a:t>with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25" dirty="0">
                <a:latin typeface="Arial"/>
                <a:cs typeface="Arial"/>
              </a:rPr>
              <a:t>a </a:t>
            </a:r>
            <a:r>
              <a:rPr sz="1500" b="1" spc="-5" dirty="0">
                <a:solidFill>
                  <a:srgbClr val="CC0000"/>
                </a:solidFill>
                <a:latin typeface="Arial"/>
                <a:cs typeface="Arial"/>
              </a:rPr>
              <a:t>great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care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and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love</a:t>
            </a:r>
            <a:r>
              <a:rPr sz="1500" b="1" spc="-5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3721608" y="2432303"/>
            <a:ext cx="5422392" cy="27127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94560" y="2164333"/>
            <a:ext cx="473709" cy="14604"/>
          </a:xfrm>
          <a:custGeom>
            <a:avLst/>
            <a:gdLst/>
            <a:ahLst/>
            <a:cxnLst/>
            <a:rect l="l" t="t" r="r" b="b"/>
            <a:pathLst>
              <a:path w="473710" h="14605">
                <a:moveTo>
                  <a:pt x="0" y="0"/>
                </a:moveTo>
                <a:lnTo>
                  <a:pt x="0" y="0"/>
                </a:lnTo>
                <a:lnTo>
                  <a:pt x="16509" y="2412"/>
                </a:lnTo>
                <a:lnTo>
                  <a:pt x="29463" y="2412"/>
                </a:lnTo>
                <a:lnTo>
                  <a:pt x="43941" y="3556"/>
                </a:lnTo>
                <a:lnTo>
                  <a:pt x="61213" y="3556"/>
                </a:lnTo>
                <a:lnTo>
                  <a:pt x="81025" y="3556"/>
                </a:lnTo>
                <a:lnTo>
                  <a:pt x="100837" y="4698"/>
                </a:lnTo>
                <a:lnTo>
                  <a:pt x="121284" y="4698"/>
                </a:lnTo>
                <a:lnTo>
                  <a:pt x="144399" y="5714"/>
                </a:lnTo>
                <a:lnTo>
                  <a:pt x="168401" y="9016"/>
                </a:lnTo>
                <a:lnTo>
                  <a:pt x="193675" y="11175"/>
                </a:lnTo>
                <a:lnTo>
                  <a:pt x="220980" y="11175"/>
                </a:lnTo>
                <a:lnTo>
                  <a:pt x="246252" y="9016"/>
                </a:lnTo>
                <a:lnTo>
                  <a:pt x="268224" y="9016"/>
                </a:lnTo>
                <a:lnTo>
                  <a:pt x="286893" y="11175"/>
                </a:lnTo>
                <a:lnTo>
                  <a:pt x="302006" y="12191"/>
                </a:lnTo>
                <a:lnTo>
                  <a:pt x="316356" y="12191"/>
                </a:lnTo>
                <a:lnTo>
                  <a:pt x="332613" y="13334"/>
                </a:lnTo>
                <a:lnTo>
                  <a:pt x="349122" y="14350"/>
                </a:lnTo>
                <a:lnTo>
                  <a:pt x="365378" y="14350"/>
                </a:lnTo>
                <a:lnTo>
                  <a:pt x="380872" y="13334"/>
                </a:lnTo>
                <a:lnTo>
                  <a:pt x="398525" y="12191"/>
                </a:lnTo>
                <a:lnTo>
                  <a:pt x="416813" y="13334"/>
                </a:lnTo>
                <a:lnTo>
                  <a:pt x="435609" y="14350"/>
                </a:lnTo>
                <a:lnTo>
                  <a:pt x="454278" y="14350"/>
                </a:lnTo>
                <a:lnTo>
                  <a:pt x="473709" y="1435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66950" y="2174366"/>
            <a:ext cx="56515" cy="1270"/>
          </a:xfrm>
          <a:custGeom>
            <a:avLst/>
            <a:gdLst/>
            <a:ahLst/>
            <a:cxnLst/>
            <a:rect l="l" t="t" r="r" b="b"/>
            <a:pathLst>
              <a:path w="56514" h="1269">
                <a:moveTo>
                  <a:pt x="0" y="0"/>
                </a:moveTo>
                <a:lnTo>
                  <a:pt x="17652" y="0"/>
                </a:lnTo>
                <a:lnTo>
                  <a:pt x="33781" y="1143"/>
                </a:lnTo>
                <a:lnTo>
                  <a:pt x="5613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34717" y="2141981"/>
            <a:ext cx="1011555" cy="38100"/>
          </a:xfrm>
          <a:custGeom>
            <a:avLst/>
            <a:gdLst/>
            <a:ahLst/>
            <a:cxnLst/>
            <a:rect l="l" t="t" r="r" b="b"/>
            <a:pathLst>
              <a:path w="1011554" h="38100">
                <a:moveTo>
                  <a:pt x="0" y="30225"/>
                </a:moveTo>
                <a:lnTo>
                  <a:pt x="23749" y="31368"/>
                </a:lnTo>
                <a:lnTo>
                  <a:pt x="51053" y="32385"/>
                </a:lnTo>
                <a:lnTo>
                  <a:pt x="78485" y="32385"/>
                </a:lnTo>
                <a:lnTo>
                  <a:pt x="167385" y="32385"/>
                </a:lnTo>
                <a:lnTo>
                  <a:pt x="251587" y="32385"/>
                </a:lnTo>
                <a:lnTo>
                  <a:pt x="281177" y="32385"/>
                </a:lnTo>
                <a:lnTo>
                  <a:pt x="310641" y="33528"/>
                </a:lnTo>
                <a:lnTo>
                  <a:pt x="335914" y="33528"/>
                </a:lnTo>
                <a:lnTo>
                  <a:pt x="365378" y="32385"/>
                </a:lnTo>
                <a:lnTo>
                  <a:pt x="394843" y="32385"/>
                </a:lnTo>
                <a:lnTo>
                  <a:pt x="425450" y="32385"/>
                </a:lnTo>
                <a:lnTo>
                  <a:pt x="455421" y="31368"/>
                </a:lnTo>
                <a:lnTo>
                  <a:pt x="484885" y="31368"/>
                </a:lnTo>
                <a:lnTo>
                  <a:pt x="511175" y="30225"/>
                </a:lnTo>
                <a:lnTo>
                  <a:pt x="537463" y="30225"/>
                </a:lnTo>
                <a:lnTo>
                  <a:pt x="564769" y="31368"/>
                </a:lnTo>
                <a:lnTo>
                  <a:pt x="589660" y="31368"/>
                </a:lnTo>
                <a:lnTo>
                  <a:pt x="619125" y="30225"/>
                </a:lnTo>
                <a:lnTo>
                  <a:pt x="649096" y="30225"/>
                </a:lnTo>
                <a:lnTo>
                  <a:pt x="673226" y="31368"/>
                </a:lnTo>
                <a:lnTo>
                  <a:pt x="692657" y="32385"/>
                </a:lnTo>
                <a:lnTo>
                  <a:pt x="712469" y="32385"/>
                </a:lnTo>
                <a:lnTo>
                  <a:pt x="733297" y="32385"/>
                </a:lnTo>
                <a:lnTo>
                  <a:pt x="755269" y="34543"/>
                </a:lnTo>
                <a:lnTo>
                  <a:pt x="779399" y="36703"/>
                </a:lnTo>
                <a:lnTo>
                  <a:pt x="803147" y="36703"/>
                </a:lnTo>
                <a:lnTo>
                  <a:pt x="823975" y="35687"/>
                </a:lnTo>
                <a:lnTo>
                  <a:pt x="845946" y="36703"/>
                </a:lnTo>
                <a:lnTo>
                  <a:pt x="864743" y="37846"/>
                </a:lnTo>
                <a:lnTo>
                  <a:pt x="864743" y="37846"/>
                </a:lnTo>
                <a:lnTo>
                  <a:pt x="882395" y="36703"/>
                </a:lnTo>
                <a:lnTo>
                  <a:pt x="898524" y="34543"/>
                </a:lnTo>
                <a:lnTo>
                  <a:pt x="915161" y="31368"/>
                </a:lnTo>
                <a:lnTo>
                  <a:pt x="930529" y="25908"/>
                </a:lnTo>
                <a:lnTo>
                  <a:pt x="943482" y="21590"/>
                </a:lnTo>
                <a:lnTo>
                  <a:pt x="953261" y="11556"/>
                </a:lnTo>
              </a:path>
              <a:path w="1011554" h="38100">
                <a:moveTo>
                  <a:pt x="1011555" y="13716"/>
                </a:moveTo>
                <a:lnTo>
                  <a:pt x="1005840" y="9398"/>
                </a:lnTo>
                <a:lnTo>
                  <a:pt x="991743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620011" y="1655572"/>
            <a:ext cx="1450975" cy="26034"/>
          </a:xfrm>
          <a:custGeom>
            <a:avLst/>
            <a:gdLst/>
            <a:ahLst/>
            <a:cxnLst/>
            <a:rect l="l" t="t" r="r" b="b"/>
            <a:pathLst>
              <a:path w="1450975" h="26035">
                <a:moveTo>
                  <a:pt x="0" y="0"/>
                </a:moveTo>
                <a:lnTo>
                  <a:pt x="0" y="0"/>
                </a:lnTo>
                <a:lnTo>
                  <a:pt x="16510" y="2921"/>
                </a:lnTo>
                <a:lnTo>
                  <a:pt x="29463" y="7238"/>
                </a:lnTo>
                <a:lnTo>
                  <a:pt x="47117" y="11937"/>
                </a:lnTo>
                <a:lnTo>
                  <a:pt x="68706" y="13715"/>
                </a:lnTo>
                <a:lnTo>
                  <a:pt x="91058" y="14859"/>
                </a:lnTo>
                <a:lnTo>
                  <a:pt x="110489" y="15875"/>
                </a:lnTo>
                <a:lnTo>
                  <a:pt x="131444" y="18414"/>
                </a:lnTo>
                <a:lnTo>
                  <a:pt x="153035" y="20574"/>
                </a:lnTo>
                <a:lnTo>
                  <a:pt x="175387" y="21589"/>
                </a:lnTo>
                <a:lnTo>
                  <a:pt x="199136" y="22351"/>
                </a:lnTo>
                <a:lnTo>
                  <a:pt x="222123" y="22351"/>
                </a:lnTo>
                <a:lnTo>
                  <a:pt x="245110" y="21589"/>
                </a:lnTo>
                <a:lnTo>
                  <a:pt x="264668" y="21589"/>
                </a:lnTo>
                <a:lnTo>
                  <a:pt x="286893" y="21589"/>
                </a:lnTo>
                <a:lnTo>
                  <a:pt x="313181" y="22351"/>
                </a:lnTo>
                <a:lnTo>
                  <a:pt x="340613" y="21589"/>
                </a:lnTo>
                <a:lnTo>
                  <a:pt x="364363" y="21589"/>
                </a:lnTo>
                <a:lnTo>
                  <a:pt x="406145" y="21589"/>
                </a:lnTo>
                <a:lnTo>
                  <a:pt x="468375" y="21589"/>
                </a:lnTo>
                <a:lnTo>
                  <a:pt x="490727" y="21589"/>
                </a:lnTo>
                <a:lnTo>
                  <a:pt x="512318" y="20574"/>
                </a:lnTo>
                <a:lnTo>
                  <a:pt x="537463" y="20574"/>
                </a:lnTo>
                <a:lnTo>
                  <a:pt x="561594" y="21589"/>
                </a:lnTo>
                <a:lnTo>
                  <a:pt x="583564" y="22351"/>
                </a:lnTo>
                <a:lnTo>
                  <a:pt x="603376" y="22351"/>
                </a:lnTo>
                <a:lnTo>
                  <a:pt x="622807" y="22351"/>
                </a:lnTo>
                <a:lnTo>
                  <a:pt x="644779" y="22351"/>
                </a:lnTo>
                <a:lnTo>
                  <a:pt x="672083" y="21589"/>
                </a:lnTo>
                <a:lnTo>
                  <a:pt x="698373" y="19430"/>
                </a:lnTo>
                <a:lnTo>
                  <a:pt x="722502" y="18414"/>
                </a:lnTo>
                <a:lnTo>
                  <a:pt x="744474" y="19430"/>
                </a:lnTo>
                <a:lnTo>
                  <a:pt x="767588" y="19430"/>
                </a:lnTo>
                <a:lnTo>
                  <a:pt x="791337" y="18414"/>
                </a:lnTo>
                <a:lnTo>
                  <a:pt x="815720" y="19430"/>
                </a:lnTo>
                <a:lnTo>
                  <a:pt x="837311" y="19430"/>
                </a:lnTo>
                <a:lnTo>
                  <a:pt x="861821" y="18414"/>
                </a:lnTo>
                <a:lnTo>
                  <a:pt x="887730" y="17017"/>
                </a:lnTo>
                <a:lnTo>
                  <a:pt x="913002" y="17017"/>
                </a:lnTo>
                <a:lnTo>
                  <a:pt x="939292" y="18414"/>
                </a:lnTo>
                <a:lnTo>
                  <a:pt x="965581" y="18414"/>
                </a:lnTo>
                <a:lnTo>
                  <a:pt x="989583" y="19430"/>
                </a:lnTo>
                <a:lnTo>
                  <a:pt x="1010538" y="18414"/>
                </a:lnTo>
                <a:lnTo>
                  <a:pt x="1029207" y="17017"/>
                </a:lnTo>
                <a:lnTo>
                  <a:pt x="1048639" y="17017"/>
                </a:lnTo>
                <a:lnTo>
                  <a:pt x="1069594" y="17017"/>
                </a:lnTo>
                <a:lnTo>
                  <a:pt x="1095883" y="15875"/>
                </a:lnTo>
                <a:lnTo>
                  <a:pt x="1123188" y="14859"/>
                </a:lnTo>
                <a:lnTo>
                  <a:pt x="1147318" y="14859"/>
                </a:lnTo>
                <a:lnTo>
                  <a:pt x="1168145" y="17017"/>
                </a:lnTo>
                <a:lnTo>
                  <a:pt x="1189863" y="19430"/>
                </a:lnTo>
                <a:lnTo>
                  <a:pt x="1213231" y="20574"/>
                </a:lnTo>
                <a:lnTo>
                  <a:pt x="1236980" y="21589"/>
                </a:lnTo>
                <a:lnTo>
                  <a:pt x="1257808" y="23494"/>
                </a:lnTo>
                <a:lnTo>
                  <a:pt x="1277620" y="25653"/>
                </a:lnTo>
                <a:lnTo>
                  <a:pt x="1292733" y="24511"/>
                </a:lnTo>
                <a:lnTo>
                  <a:pt x="1309370" y="24511"/>
                </a:lnTo>
                <a:lnTo>
                  <a:pt x="1325880" y="24511"/>
                </a:lnTo>
                <a:lnTo>
                  <a:pt x="1339977" y="24511"/>
                </a:lnTo>
                <a:lnTo>
                  <a:pt x="1339977" y="24511"/>
                </a:lnTo>
                <a:lnTo>
                  <a:pt x="1354327" y="22351"/>
                </a:lnTo>
                <a:lnTo>
                  <a:pt x="1368425" y="19430"/>
                </a:lnTo>
                <a:lnTo>
                  <a:pt x="1377061" y="15875"/>
                </a:lnTo>
                <a:lnTo>
                  <a:pt x="1383792" y="9778"/>
                </a:lnTo>
                <a:lnTo>
                  <a:pt x="1388110" y="1142"/>
                </a:lnTo>
              </a:path>
              <a:path w="1450975" h="26035">
                <a:moveTo>
                  <a:pt x="1428877" y="9778"/>
                </a:moveTo>
                <a:lnTo>
                  <a:pt x="1438529" y="9778"/>
                </a:lnTo>
                <a:lnTo>
                  <a:pt x="1450467" y="50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3735578" y="1640331"/>
            <a:ext cx="2553335" cy="64135"/>
            <a:chOff x="3735578" y="1640331"/>
            <a:chExt cx="2553335" cy="64135"/>
          </a:xfrm>
        </p:grpSpPr>
        <p:sp>
          <p:nvSpPr>
            <p:cNvPr id="16" name="object 16"/>
            <p:cNvSpPr/>
            <p:nvPr/>
          </p:nvSpPr>
          <p:spPr>
            <a:xfrm>
              <a:off x="3745103" y="1649856"/>
              <a:ext cx="2520315" cy="39370"/>
            </a:xfrm>
            <a:custGeom>
              <a:avLst/>
              <a:gdLst/>
              <a:ahLst/>
              <a:cxnLst/>
              <a:rect l="l" t="t" r="r" b="b"/>
              <a:pathLst>
                <a:path w="2520315" h="39369">
                  <a:moveTo>
                    <a:pt x="-9525" y="19431"/>
                  </a:moveTo>
                  <a:lnTo>
                    <a:pt x="2529459" y="19431"/>
                  </a:lnTo>
                </a:path>
              </a:pathLst>
            </a:custGeom>
            <a:ln w="57912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88532" y="169443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31857" y="774134"/>
            <a:ext cx="2406015" cy="616585"/>
            <a:chOff x="3431857" y="774134"/>
            <a:chExt cx="2406015" cy="616585"/>
          </a:xfrm>
        </p:grpSpPr>
        <p:sp>
          <p:nvSpPr>
            <p:cNvPr id="3" name="object 3"/>
            <p:cNvSpPr/>
            <p:nvPr/>
          </p:nvSpPr>
          <p:spPr>
            <a:xfrm>
              <a:off x="3453375" y="774134"/>
              <a:ext cx="238431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593592" y="792479"/>
              <a:ext cx="209473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6620" y="787907"/>
              <a:ext cx="2273935" cy="475615"/>
            </a:xfrm>
            <a:custGeom>
              <a:avLst/>
              <a:gdLst/>
              <a:ahLst/>
              <a:cxnLst/>
              <a:rect l="l" t="t" r="r" b="b"/>
              <a:pathLst>
                <a:path w="2273935" h="475615">
                  <a:moveTo>
                    <a:pt x="2273807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4559" y="475488"/>
                  </a:lnTo>
                  <a:lnTo>
                    <a:pt x="2273807" y="396239"/>
                  </a:lnTo>
                  <a:lnTo>
                    <a:pt x="2273807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631180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436620" y="787907"/>
              <a:ext cx="2273935" cy="475615"/>
            </a:xfrm>
            <a:custGeom>
              <a:avLst/>
              <a:gdLst/>
              <a:ahLst/>
              <a:cxnLst/>
              <a:rect l="l" t="t" r="r" b="b"/>
              <a:pathLst>
                <a:path w="2273935" h="475615">
                  <a:moveTo>
                    <a:pt x="2194559" y="475488"/>
                  </a:moveTo>
                  <a:lnTo>
                    <a:pt x="2210434" y="412114"/>
                  </a:lnTo>
                  <a:lnTo>
                    <a:pt x="2273807" y="396239"/>
                  </a:lnTo>
                  <a:lnTo>
                    <a:pt x="2194559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3807" y="0"/>
                  </a:lnTo>
                  <a:lnTo>
                    <a:pt x="2273807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502791" y="252221"/>
            <a:ext cx="3930015" cy="887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Arial"/>
                <a:cs typeface="Arial"/>
              </a:rPr>
              <a:t>Mammals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Arial"/>
              <a:cs typeface="Arial"/>
            </a:endParaRPr>
          </a:p>
          <a:p>
            <a:pPr marL="2217420">
              <a:lnSpc>
                <a:spcPct val="100000"/>
              </a:lnSpc>
              <a:spcBef>
                <a:spcPts val="5"/>
              </a:spcBef>
            </a:pP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Class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Mammalia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84313" y="1914132"/>
            <a:ext cx="2402840" cy="619760"/>
            <a:chOff x="984313" y="1914132"/>
            <a:chExt cx="2402840" cy="619760"/>
          </a:xfrm>
        </p:grpSpPr>
        <p:sp>
          <p:nvSpPr>
            <p:cNvPr id="10" name="object 10"/>
            <p:cNvSpPr/>
            <p:nvPr/>
          </p:nvSpPr>
          <p:spPr>
            <a:xfrm>
              <a:off x="1005837" y="1914132"/>
              <a:ext cx="2381255" cy="5936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95983" y="1932431"/>
              <a:ext cx="1594866" cy="6012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89075" y="1927859"/>
              <a:ext cx="2270760" cy="478790"/>
            </a:xfrm>
            <a:custGeom>
              <a:avLst/>
              <a:gdLst/>
              <a:ahLst/>
              <a:cxnLst/>
              <a:rect l="l" t="t" r="r" b="b"/>
              <a:pathLst>
                <a:path w="2270760" h="478789">
                  <a:moveTo>
                    <a:pt x="2270760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2191004" y="478536"/>
                  </a:lnTo>
                  <a:lnTo>
                    <a:pt x="2270760" y="39878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80080" y="2326639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6" y="0"/>
                  </a:moveTo>
                  <a:lnTo>
                    <a:pt x="16001" y="16001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9075" y="1927859"/>
              <a:ext cx="2270760" cy="478790"/>
            </a:xfrm>
            <a:custGeom>
              <a:avLst/>
              <a:gdLst/>
              <a:ahLst/>
              <a:cxnLst/>
              <a:rect l="l" t="t" r="r" b="b"/>
              <a:pathLst>
                <a:path w="2270760" h="478789">
                  <a:moveTo>
                    <a:pt x="2191004" y="478536"/>
                  </a:moveTo>
                  <a:lnTo>
                    <a:pt x="2207006" y="414781"/>
                  </a:lnTo>
                  <a:lnTo>
                    <a:pt x="2270760" y="398780"/>
                  </a:lnTo>
                  <a:lnTo>
                    <a:pt x="2191004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08252" y="1982216"/>
            <a:ext cx="12242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Prototheria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08713" y="1914132"/>
            <a:ext cx="2402840" cy="619760"/>
            <a:chOff x="5708713" y="1914132"/>
            <a:chExt cx="2402840" cy="619760"/>
          </a:xfrm>
        </p:grpSpPr>
        <p:sp>
          <p:nvSpPr>
            <p:cNvPr id="17" name="object 17"/>
            <p:cNvSpPr/>
            <p:nvPr/>
          </p:nvSpPr>
          <p:spPr>
            <a:xfrm>
              <a:off x="5730237" y="1914132"/>
              <a:ext cx="2381255" cy="5936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388608" y="1932431"/>
              <a:ext cx="1061465" cy="6012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713476" y="1927859"/>
              <a:ext cx="2270760" cy="478790"/>
            </a:xfrm>
            <a:custGeom>
              <a:avLst/>
              <a:gdLst/>
              <a:ahLst/>
              <a:cxnLst/>
              <a:rect l="l" t="t" r="r" b="b"/>
              <a:pathLst>
                <a:path w="2270759" h="478789">
                  <a:moveTo>
                    <a:pt x="2270759" y="0"/>
                  </a:moveTo>
                  <a:lnTo>
                    <a:pt x="0" y="0"/>
                  </a:lnTo>
                  <a:lnTo>
                    <a:pt x="0" y="478536"/>
                  </a:lnTo>
                  <a:lnTo>
                    <a:pt x="2191004" y="478536"/>
                  </a:lnTo>
                  <a:lnTo>
                    <a:pt x="2270759" y="398780"/>
                  </a:lnTo>
                  <a:lnTo>
                    <a:pt x="227075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04480" y="2326639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79755" y="0"/>
                  </a:moveTo>
                  <a:lnTo>
                    <a:pt x="16001" y="16001"/>
                  </a:lnTo>
                  <a:lnTo>
                    <a:pt x="0" y="79756"/>
                  </a:lnTo>
                  <a:lnTo>
                    <a:pt x="79755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713476" y="1927859"/>
              <a:ext cx="2270760" cy="478790"/>
            </a:xfrm>
            <a:custGeom>
              <a:avLst/>
              <a:gdLst/>
              <a:ahLst/>
              <a:cxnLst/>
              <a:rect l="l" t="t" r="r" b="b"/>
              <a:pathLst>
                <a:path w="2270759" h="478789">
                  <a:moveTo>
                    <a:pt x="2191004" y="478536"/>
                  </a:moveTo>
                  <a:lnTo>
                    <a:pt x="2207005" y="414781"/>
                  </a:lnTo>
                  <a:lnTo>
                    <a:pt x="2270759" y="398780"/>
                  </a:lnTo>
                  <a:lnTo>
                    <a:pt x="2191004" y="478536"/>
                  </a:lnTo>
                  <a:lnTo>
                    <a:pt x="0" y="478536"/>
                  </a:lnTo>
                  <a:lnTo>
                    <a:pt x="0" y="0"/>
                  </a:lnTo>
                  <a:lnTo>
                    <a:pt x="2270759" y="0"/>
                  </a:lnTo>
                  <a:lnTo>
                    <a:pt x="2270759" y="39878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502654" y="1982216"/>
            <a:ext cx="691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6699313" y="3361919"/>
            <a:ext cx="2402840" cy="619760"/>
            <a:chOff x="6699313" y="3361919"/>
            <a:chExt cx="2402840" cy="619760"/>
          </a:xfrm>
        </p:grpSpPr>
        <p:sp>
          <p:nvSpPr>
            <p:cNvPr id="24" name="object 24"/>
            <p:cNvSpPr/>
            <p:nvPr/>
          </p:nvSpPr>
          <p:spPr>
            <a:xfrm>
              <a:off x="6720837" y="3361919"/>
              <a:ext cx="2381255" cy="5936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272528" y="3380231"/>
              <a:ext cx="1271777" cy="60121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04076" y="3375659"/>
              <a:ext cx="2270760" cy="478790"/>
            </a:xfrm>
            <a:custGeom>
              <a:avLst/>
              <a:gdLst/>
              <a:ahLst/>
              <a:cxnLst/>
              <a:rect l="l" t="t" r="r" b="b"/>
              <a:pathLst>
                <a:path w="2270759" h="478789">
                  <a:moveTo>
                    <a:pt x="2270759" y="0"/>
                  </a:moveTo>
                  <a:lnTo>
                    <a:pt x="0" y="0"/>
                  </a:lnTo>
                  <a:lnTo>
                    <a:pt x="0" y="478535"/>
                  </a:lnTo>
                  <a:lnTo>
                    <a:pt x="2191004" y="478535"/>
                  </a:lnTo>
                  <a:lnTo>
                    <a:pt x="2270759" y="398779"/>
                  </a:lnTo>
                  <a:lnTo>
                    <a:pt x="2270759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895080" y="3774439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09" h="80010">
                  <a:moveTo>
                    <a:pt x="79755" y="0"/>
                  </a:moveTo>
                  <a:lnTo>
                    <a:pt x="16001" y="16002"/>
                  </a:lnTo>
                  <a:lnTo>
                    <a:pt x="0" y="79756"/>
                  </a:lnTo>
                  <a:lnTo>
                    <a:pt x="79755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704076" y="3375659"/>
              <a:ext cx="2270760" cy="478790"/>
            </a:xfrm>
            <a:custGeom>
              <a:avLst/>
              <a:gdLst/>
              <a:ahLst/>
              <a:cxnLst/>
              <a:rect l="l" t="t" r="r" b="b"/>
              <a:pathLst>
                <a:path w="2270759" h="478789">
                  <a:moveTo>
                    <a:pt x="2191004" y="478535"/>
                  </a:moveTo>
                  <a:lnTo>
                    <a:pt x="2207005" y="414781"/>
                  </a:lnTo>
                  <a:lnTo>
                    <a:pt x="2270759" y="398779"/>
                  </a:lnTo>
                  <a:lnTo>
                    <a:pt x="2191004" y="478535"/>
                  </a:lnTo>
                  <a:lnTo>
                    <a:pt x="0" y="478535"/>
                  </a:lnTo>
                  <a:lnTo>
                    <a:pt x="0" y="0"/>
                  </a:lnTo>
                  <a:lnTo>
                    <a:pt x="2270759" y="0"/>
                  </a:lnTo>
                  <a:lnTo>
                    <a:pt x="2270759" y="39877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386955" y="3430346"/>
            <a:ext cx="9023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3575113" y="3361919"/>
            <a:ext cx="2402840" cy="619760"/>
            <a:chOff x="3575113" y="3361919"/>
            <a:chExt cx="2402840" cy="619760"/>
          </a:xfrm>
        </p:grpSpPr>
        <p:sp>
          <p:nvSpPr>
            <p:cNvPr id="31" name="object 31"/>
            <p:cNvSpPr/>
            <p:nvPr/>
          </p:nvSpPr>
          <p:spPr>
            <a:xfrm>
              <a:off x="3596637" y="3361919"/>
              <a:ext cx="2381255" cy="5936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4020312" y="3380231"/>
              <a:ext cx="1530858" cy="6012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579876" y="3375659"/>
              <a:ext cx="2270760" cy="478790"/>
            </a:xfrm>
            <a:custGeom>
              <a:avLst/>
              <a:gdLst/>
              <a:ahLst/>
              <a:cxnLst/>
              <a:rect l="l" t="t" r="r" b="b"/>
              <a:pathLst>
                <a:path w="2270760" h="478789">
                  <a:moveTo>
                    <a:pt x="2270760" y="0"/>
                  </a:moveTo>
                  <a:lnTo>
                    <a:pt x="0" y="0"/>
                  </a:lnTo>
                  <a:lnTo>
                    <a:pt x="0" y="478535"/>
                  </a:lnTo>
                  <a:lnTo>
                    <a:pt x="2191004" y="478535"/>
                  </a:lnTo>
                  <a:lnTo>
                    <a:pt x="2270760" y="39877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770880" y="3774439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80010" h="80010">
                  <a:moveTo>
                    <a:pt x="79756" y="0"/>
                  </a:moveTo>
                  <a:lnTo>
                    <a:pt x="16002" y="16002"/>
                  </a:lnTo>
                  <a:lnTo>
                    <a:pt x="0" y="79756"/>
                  </a:lnTo>
                  <a:lnTo>
                    <a:pt x="79756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579876" y="3375659"/>
              <a:ext cx="2270760" cy="478790"/>
            </a:xfrm>
            <a:custGeom>
              <a:avLst/>
              <a:gdLst/>
              <a:ahLst/>
              <a:cxnLst/>
              <a:rect l="l" t="t" r="r" b="b"/>
              <a:pathLst>
                <a:path w="2270760" h="478789">
                  <a:moveTo>
                    <a:pt x="2191004" y="478535"/>
                  </a:moveTo>
                  <a:lnTo>
                    <a:pt x="2207006" y="414781"/>
                  </a:lnTo>
                  <a:lnTo>
                    <a:pt x="2270760" y="398779"/>
                  </a:lnTo>
                  <a:lnTo>
                    <a:pt x="2191004" y="478535"/>
                  </a:lnTo>
                  <a:lnTo>
                    <a:pt x="0" y="478535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877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4133469" y="3430346"/>
            <a:ext cx="11607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Met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131595" y="1263395"/>
            <a:ext cx="7475220" cy="3408679"/>
            <a:chOff x="1131595" y="1263395"/>
            <a:chExt cx="7475220" cy="3408679"/>
          </a:xfrm>
        </p:grpSpPr>
        <p:sp>
          <p:nvSpPr>
            <p:cNvPr id="38" name="object 38"/>
            <p:cNvSpPr/>
            <p:nvPr/>
          </p:nvSpPr>
          <p:spPr>
            <a:xfrm>
              <a:off x="3259836" y="1263395"/>
              <a:ext cx="4540250" cy="2113280"/>
            </a:xfrm>
            <a:custGeom>
              <a:avLst/>
              <a:gdLst/>
              <a:ahLst/>
              <a:cxnLst/>
              <a:rect l="l" t="t" r="r" b="b"/>
              <a:pathLst>
                <a:path w="4540250" h="2113279">
                  <a:moveTo>
                    <a:pt x="1313688" y="0"/>
                  </a:moveTo>
                  <a:lnTo>
                    <a:pt x="1313688" y="915034"/>
                  </a:lnTo>
                </a:path>
                <a:path w="4540250" h="2113279">
                  <a:moveTo>
                    <a:pt x="0" y="902207"/>
                  </a:moveTo>
                  <a:lnTo>
                    <a:pt x="2451354" y="902207"/>
                  </a:lnTo>
                </a:path>
                <a:path w="4540250" h="2113279">
                  <a:moveTo>
                    <a:pt x="3532632" y="1170432"/>
                  </a:moveTo>
                  <a:lnTo>
                    <a:pt x="3532632" y="1727200"/>
                  </a:lnTo>
                </a:path>
                <a:path w="4540250" h="2113279">
                  <a:moveTo>
                    <a:pt x="1475231" y="1740408"/>
                  </a:moveTo>
                  <a:lnTo>
                    <a:pt x="4539995" y="1740408"/>
                  </a:lnTo>
                </a:path>
                <a:path w="4540250" h="2113279">
                  <a:moveTo>
                    <a:pt x="4535423" y="1749552"/>
                  </a:moveTo>
                  <a:lnTo>
                    <a:pt x="4535423" y="2113153"/>
                  </a:lnTo>
                </a:path>
                <a:path w="4540250" h="2113279">
                  <a:moveTo>
                    <a:pt x="1487424" y="1749552"/>
                  </a:moveTo>
                  <a:lnTo>
                    <a:pt x="1487424" y="2113153"/>
                  </a:lnTo>
                </a:path>
              </a:pathLst>
            </a:custGeom>
            <a:ln w="2743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011552" y="2454147"/>
              <a:ext cx="20955" cy="331470"/>
            </a:xfrm>
            <a:custGeom>
              <a:avLst/>
              <a:gdLst/>
              <a:ahLst/>
              <a:cxnLst/>
              <a:rect l="l" t="t" r="r" b="b"/>
              <a:pathLst>
                <a:path w="20955" h="331469">
                  <a:moveTo>
                    <a:pt x="0" y="0"/>
                  </a:moveTo>
                  <a:lnTo>
                    <a:pt x="0" y="13334"/>
                  </a:lnTo>
                  <a:lnTo>
                    <a:pt x="0" y="13334"/>
                  </a:lnTo>
                  <a:lnTo>
                    <a:pt x="1905" y="27050"/>
                  </a:lnTo>
                  <a:lnTo>
                    <a:pt x="2921" y="43561"/>
                  </a:lnTo>
                  <a:lnTo>
                    <a:pt x="5461" y="60832"/>
                  </a:lnTo>
                  <a:lnTo>
                    <a:pt x="6477" y="79248"/>
                  </a:lnTo>
                  <a:lnTo>
                    <a:pt x="7620" y="98678"/>
                  </a:lnTo>
                  <a:lnTo>
                    <a:pt x="7620" y="116331"/>
                  </a:lnTo>
                  <a:lnTo>
                    <a:pt x="9779" y="135000"/>
                  </a:lnTo>
                  <a:lnTo>
                    <a:pt x="11938" y="155575"/>
                  </a:lnTo>
                  <a:lnTo>
                    <a:pt x="14097" y="175006"/>
                  </a:lnTo>
                  <a:lnTo>
                    <a:pt x="15113" y="193294"/>
                  </a:lnTo>
                  <a:lnTo>
                    <a:pt x="16256" y="212089"/>
                  </a:lnTo>
                  <a:lnTo>
                    <a:pt x="17272" y="229362"/>
                  </a:lnTo>
                  <a:lnTo>
                    <a:pt x="18415" y="247650"/>
                  </a:lnTo>
                  <a:lnTo>
                    <a:pt x="18415" y="266064"/>
                  </a:lnTo>
                  <a:lnTo>
                    <a:pt x="18415" y="285495"/>
                  </a:lnTo>
                  <a:lnTo>
                    <a:pt x="18415" y="304164"/>
                  </a:lnTo>
                  <a:lnTo>
                    <a:pt x="19431" y="320420"/>
                  </a:lnTo>
                  <a:lnTo>
                    <a:pt x="20574" y="33121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962530" y="2697733"/>
              <a:ext cx="170180" cy="12877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418458" y="313524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41120" y="3453510"/>
              <a:ext cx="118110" cy="22860"/>
            </a:xfrm>
            <a:custGeom>
              <a:avLst/>
              <a:gdLst/>
              <a:ahLst/>
              <a:cxnLst/>
              <a:rect l="l" t="t" r="r" b="b"/>
              <a:pathLst>
                <a:path w="118109" h="22860">
                  <a:moveTo>
                    <a:pt x="0" y="22732"/>
                  </a:moveTo>
                  <a:lnTo>
                    <a:pt x="14401" y="22732"/>
                  </a:lnTo>
                  <a:lnTo>
                    <a:pt x="14401" y="22732"/>
                  </a:lnTo>
                  <a:lnTo>
                    <a:pt x="33845" y="21208"/>
                  </a:lnTo>
                  <a:lnTo>
                    <a:pt x="57962" y="20574"/>
                  </a:lnTo>
                  <a:lnTo>
                    <a:pt x="84239" y="17271"/>
                  </a:lnTo>
                  <a:lnTo>
                    <a:pt x="103682" y="10413"/>
                  </a:lnTo>
                  <a:lnTo>
                    <a:pt x="118084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429257" y="2812922"/>
              <a:ext cx="1976374" cy="13524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925192" y="3909631"/>
              <a:ext cx="297815" cy="198755"/>
            </a:xfrm>
            <a:custGeom>
              <a:avLst/>
              <a:gdLst/>
              <a:ahLst/>
              <a:cxnLst/>
              <a:rect l="l" t="t" r="r" b="b"/>
              <a:pathLst>
                <a:path w="297814" h="198754">
                  <a:moveTo>
                    <a:pt x="0" y="44640"/>
                  </a:moveTo>
                  <a:lnTo>
                    <a:pt x="5080" y="34556"/>
                  </a:lnTo>
                  <a:lnTo>
                    <a:pt x="10794" y="23761"/>
                  </a:lnTo>
                  <a:lnTo>
                    <a:pt x="19431" y="12953"/>
                  </a:lnTo>
                  <a:lnTo>
                    <a:pt x="32384" y="4317"/>
                  </a:lnTo>
                  <a:lnTo>
                    <a:pt x="49021" y="0"/>
                  </a:lnTo>
                  <a:lnTo>
                    <a:pt x="64388" y="4317"/>
                  </a:lnTo>
                  <a:lnTo>
                    <a:pt x="77469" y="15112"/>
                  </a:lnTo>
                  <a:lnTo>
                    <a:pt x="86359" y="33477"/>
                  </a:lnTo>
                  <a:lnTo>
                    <a:pt x="91820" y="53276"/>
                  </a:lnTo>
                  <a:lnTo>
                    <a:pt x="94995" y="75958"/>
                  </a:lnTo>
                  <a:lnTo>
                    <a:pt x="94995" y="98640"/>
                  </a:lnTo>
                  <a:lnTo>
                    <a:pt x="94995" y="123482"/>
                  </a:lnTo>
                  <a:lnTo>
                    <a:pt x="94995" y="149758"/>
                  </a:lnTo>
                  <a:lnTo>
                    <a:pt x="93980" y="172440"/>
                  </a:lnTo>
                  <a:lnTo>
                    <a:pt x="92837" y="191160"/>
                  </a:lnTo>
                  <a:lnTo>
                    <a:pt x="90677" y="164884"/>
                  </a:lnTo>
                  <a:lnTo>
                    <a:pt x="91820" y="143281"/>
                  </a:lnTo>
                  <a:lnTo>
                    <a:pt x="93980" y="119519"/>
                  </a:lnTo>
                  <a:lnTo>
                    <a:pt x="98298" y="97561"/>
                  </a:lnTo>
                  <a:lnTo>
                    <a:pt x="104775" y="78117"/>
                  </a:lnTo>
                  <a:lnTo>
                    <a:pt x="111632" y="61912"/>
                  </a:lnTo>
                  <a:lnTo>
                    <a:pt x="119125" y="48958"/>
                  </a:lnTo>
                  <a:lnTo>
                    <a:pt x="119125" y="48958"/>
                  </a:lnTo>
                  <a:lnTo>
                    <a:pt x="129920" y="38874"/>
                  </a:lnTo>
                  <a:lnTo>
                    <a:pt x="143256" y="30594"/>
                  </a:lnTo>
                  <a:lnTo>
                    <a:pt x="157733" y="25920"/>
                  </a:lnTo>
                  <a:lnTo>
                    <a:pt x="171704" y="27000"/>
                  </a:lnTo>
                  <a:lnTo>
                    <a:pt x="185038" y="34556"/>
                  </a:lnTo>
                  <a:lnTo>
                    <a:pt x="185038" y="34556"/>
                  </a:lnTo>
                  <a:lnTo>
                    <a:pt x="194818" y="48958"/>
                  </a:lnTo>
                  <a:lnTo>
                    <a:pt x="202311" y="68402"/>
                  </a:lnTo>
                  <a:lnTo>
                    <a:pt x="206629" y="92519"/>
                  </a:lnTo>
                  <a:lnTo>
                    <a:pt x="207771" y="118440"/>
                  </a:lnTo>
                  <a:lnTo>
                    <a:pt x="207771" y="118440"/>
                  </a:lnTo>
                  <a:lnTo>
                    <a:pt x="195833" y="160553"/>
                  </a:lnTo>
                  <a:lnTo>
                    <a:pt x="195833" y="160553"/>
                  </a:lnTo>
                  <a:lnTo>
                    <a:pt x="188975" y="137883"/>
                  </a:lnTo>
                  <a:lnTo>
                    <a:pt x="191134" y="115912"/>
                  </a:lnTo>
                  <a:lnTo>
                    <a:pt x="195833" y="94322"/>
                  </a:lnTo>
                  <a:lnTo>
                    <a:pt x="203454" y="73799"/>
                  </a:lnTo>
                  <a:lnTo>
                    <a:pt x="214630" y="57594"/>
                  </a:lnTo>
                  <a:lnTo>
                    <a:pt x="228600" y="44640"/>
                  </a:lnTo>
                  <a:lnTo>
                    <a:pt x="242950" y="35636"/>
                  </a:lnTo>
                  <a:lnTo>
                    <a:pt x="260350" y="33477"/>
                  </a:lnTo>
                  <a:lnTo>
                    <a:pt x="260350" y="33477"/>
                  </a:lnTo>
                  <a:lnTo>
                    <a:pt x="276859" y="37795"/>
                  </a:lnTo>
                  <a:lnTo>
                    <a:pt x="289813" y="47523"/>
                  </a:lnTo>
                  <a:lnTo>
                    <a:pt x="295148" y="64084"/>
                  </a:lnTo>
                  <a:lnTo>
                    <a:pt x="297688" y="86753"/>
                  </a:lnTo>
                  <a:lnTo>
                    <a:pt x="297688" y="110883"/>
                  </a:lnTo>
                  <a:lnTo>
                    <a:pt x="297688" y="110883"/>
                  </a:lnTo>
                  <a:lnTo>
                    <a:pt x="295148" y="158394"/>
                  </a:lnTo>
                  <a:lnTo>
                    <a:pt x="295148" y="179997"/>
                  </a:lnTo>
                  <a:lnTo>
                    <a:pt x="296671" y="19871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301111" y="419403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650232" y="3882466"/>
              <a:ext cx="165988" cy="2602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386199" y="4193311"/>
              <a:ext cx="210185" cy="247650"/>
            </a:xfrm>
            <a:custGeom>
              <a:avLst/>
              <a:gdLst/>
              <a:ahLst/>
              <a:cxnLst/>
              <a:rect l="l" t="t" r="r" b="b"/>
              <a:pathLst>
                <a:path w="210185" h="247650">
                  <a:moveTo>
                    <a:pt x="28448" y="64795"/>
                  </a:moveTo>
                  <a:lnTo>
                    <a:pt x="21971" y="81000"/>
                  </a:lnTo>
                  <a:lnTo>
                    <a:pt x="17652" y="97193"/>
                  </a:lnTo>
                  <a:lnTo>
                    <a:pt x="12953" y="116992"/>
                  </a:lnTo>
                  <a:lnTo>
                    <a:pt x="11811" y="138595"/>
                  </a:lnTo>
                  <a:lnTo>
                    <a:pt x="10795" y="158394"/>
                  </a:lnTo>
                  <a:lnTo>
                    <a:pt x="7874" y="179997"/>
                  </a:lnTo>
                  <a:lnTo>
                    <a:pt x="2159" y="244792"/>
                  </a:lnTo>
                </a:path>
                <a:path w="210185" h="247650">
                  <a:moveTo>
                    <a:pt x="0" y="151561"/>
                  </a:moveTo>
                  <a:lnTo>
                    <a:pt x="2159" y="134632"/>
                  </a:lnTo>
                  <a:lnTo>
                    <a:pt x="3175" y="116992"/>
                  </a:lnTo>
                  <a:lnTo>
                    <a:pt x="5334" y="96113"/>
                  </a:lnTo>
                  <a:lnTo>
                    <a:pt x="7874" y="74523"/>
                  </a:lnTo>
                  <a:lnTo>
                    <a:pt x="13970" y="55079"/>
                  </a:lnTo>
                  <a:lnTo>
                    <a:pt x="22605" y="38519"/>
                  </a:lnTo>
                  <a:lnTo>
                    <a:pt x="33781" y="23761"/>
                  </a:lnTo>
                  <a:lnTo>
                    <a:pt x="48260" y="10439"/>
                  </a:lnTo>
                  <a:lnTo>
                    <a:pt x="64770" y="723"/>
                  </a:lnTo>
                  <a:lnTo>
                    <a:pt x="83185" y="0"/>
                  </a:lnTo>
                  <a:lnTo>
                    <a:pt x="98298" y="5041"/>
                  </a:lnTo>
                  <a:lnTo>
                    <a:pt x="110489" y="17271"/>
                  </a:lnTo>
                  <a:lnTo>
                    <a:pt x="116966" y="33477"/>
                  </a:lnTo>
                  <a:lnTo>
                    <a:pt x="120523" y="55803"/>
                  </a:lnTo>
                  <a:lnTo>
                    <a:pt x="121665" y="83159"/>
                  </a:lnTo>
                  <a:lnTo>
                    <a:pt x="120523" y="107276"/>
                  </a:lnTo>
                  <a:lnTo>
                    <a:pt x="107187" y="172440"/>
                  </a:lnTo>
                  <a:lnTo>
                    <a:pt x="100711" y="162712"/>
                  </a:lnTo>
                  <a:lnTo>
                    <a:pt x="101853" y="142913"/>
                  </a:lnTo>
                  <a:lnTo>
                    <a:pt x="105028" y="118071"/>
                  </a:lnTo>
                  <a:lnTo>
                    <a:pt x="107187" y="93243"/>
                  </a:lnTo>
                  <a:lnTo>
                    <a:pt x="111505" y="72351"/>
                  </a:lnTo>
                  <a:lnTo>
                    <a:pt x="117983" y="55079"/>
                  </a:lnTo>
                  <a:lnTo>
                    <a:pt x="128142" y="41033"/>
                  </a:lnTo>
                  <a:lnTo>
                    <a:pt x="142112" y="30962"/>
                  </a:lnTo>
                  <a:lnTo>
                    <a:pt x="157606" y="27000"/>
                  </a:lnTo>
                  <a:lnTo>
                    <a:pt x="172720" y="29883"/>
                  </a:lnTo>
                  <a:lnTo>
                    <a:pt x="188213" y="41033"/>
                  </a:lnTo>
                  <a:lnTo>
                    <a:pt x="200151" y="56883"/>
                  </a:lnTo>
                  <a:lnTo>
                    <a:pt x="207010" y="79921"/>
                  </a:lnTo>
                  <a:lnTo>
                    <a:pt x="210185" y="105117"/>
                  </a:lnTo>
                  <a:lnTo>
                    <a:pt x="208787" y="134632"/>
                  </a:lnTo>
                  <a:lnTo>
                    <a:pt x="207010" y="163804"/>
                  </a:lnTo>
                  <a:lnTo>
                    <a:pt x="202691" y="190792"/>
                  </a:lnTo>
                  <a:lnTo>
                    <a:pt x="188213" y="24731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645913" y="4250740"/>
              <a:ext cx="361823" cy="20589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051806" y="4063707"/>
              <a:ext cx="194945" cy="598805"/>
            </a:xfrm>
            <a:custGeom>
              <a:avLst/>
              <a:gdLst/>
              <a:ahLst/>
              <a:cxnLst/>
              <a:rect l="l" t="t" r="r" b="b"/>
              <a:pathLst>
                <a:path w="194945" h="598804">
                  <a:moveTo>
                    <a:pt x="6477" y="204127"/>
                  </a:moveTo>
                  <a:lnTo>
                    <a:pt x="6477" y="226796"/>
                  </a:lnTo>
                  <a:lnTo>
                    <a:pt x="3175" y="247675"/>
                  </a:lnTo>
                  <a:lnTo>
                    <a:pt x="0" y="270357"/>
                  </a:lnTo>
                  <a:lnTo>
                    <a:pt x="0" y="291236"/>
                  </a:lnTo>
                  <a:lnTo>
                    <a:pt x="1016" y="310680"/>
                  </a:lnTo>
                  <a:lnTo>
                    <a:pt x="4318" y="327240"/>
                  </a:lnTo>
                  <a:lnTo>
                    <a:pt x="9652" y="339839"/>
                  </a:lnTo>
                  <a:lnTo>
                    <a:pt x="19812" y="347395"/>
                  </a:lnTo>
                  <a:lnTo>
                    <a:pt x="31623" y="349567"/>
                  </a:lnTo>
                  <a:lnTo>
                    <a:pt x="43561" y="344525"/>
                  </a:lnTo>
                  <a:lnTo>
                    <a:pt x="54737" y="335876"/>
                  </a:lnTo>
                  <a:lnTo>
                    <a:pt x="64389" y="322567"/>
                  </a:lnTo>
                  <a:lnTo>
                    <a:pt x="69850" y="308521"/>
                  </a:lnTo>
                  <a:lnTo>
                    <a:pt x="73025" y="292315"/>
                  </a:lnTo>
                  <a:lnTo>
                    <a:pt x="75565" y="277202"/>
                  </a:lnTo>
                  <a:lnTo>
                    <a:pt x="76708" y="262801"/>
                  </a:lnTo>
                  <a:lnTo>
                    <a:pt x="76708" y="249847"/>
                  </a:lnTo>
                  <a:lnTo>
                    <a:pt x="75565" y="239039"/>
                  </a:lnTo>
                  <a:lnTo>
                    <a:pt x="75565" y="254165"/>
                  </a:lnTo>
                  <a:lnTo>
                    <a:pt x="75565" y="275043"/>
                  </a:lnTo>
                  <a:lnTo>
                    <a:pt x="75565" y="297726"/>
                  </a:lnTo>
                  <a:lnTo>
                    <a:pt x="76708" y="320395"/>
                  </a:lnTo>
                  <a:lnTo>
                    <a:pt x="81026" y="339839"/>
                  </a:lnTo>
                  <a:lnTo>
                    <a:pt x="86360" y="357124"/>
                  </a:lnTo>
                  <a:lnTo>
                    <a:pt x="97536" y="374396"/>
                  </a:lnTo>
                  <a:lnTo>
                    <a:pt x="112649" y="386638"/>
                  </a:lnTo>
                  <a:lnTo>
                    <a:pt x="128905" y="388797"/>
                  </a:lnTo>
                  <a:lnTo>
                    <a:pt x="143256" y="380161"/>
                  </a:lnTo>
                  <a:lnTo>
                    <a:pt x="155194" y="360718"/>
                  </a:lnTo>
                  <a:lnTo>
                    <a:pt x="167386" y="325081"/>
                  </a:lnTo>
                  <a:lnTo>
                    <a:pt x="176022" y="281165"/>
                  </a:lnTo>
                  <a:lnTo>
                    <a:pt x="181737" y="241198"/>
                  </a:lnTo>
                  <a:lnTo>
                    <a:pt x="185039" y="205206"/>
                  </a:lnTo>
                  <a:lnTo>
                    <a:pt x="185039" y="170637"/>
                  </a:lnTo>
                  <a:lnTo>
                    <a:pt x="183642" y="141122"/>
                  </a:lnTo>
                  <a:lnTo>
                    <a:pt x="183642" y="110883"/>
                  </a:lnTo>
                  <a:lnTo>
                    <a:pt x="185039" y="83883"/>
                  </a:lnTo>
                  <a:lnTo>
                    <a:pt x="186055" y="60845"/>
                  </a:lnTo>
                  <a:lnTo>
                    <a:pt x="186055" y="38887"/>
                  </a:lnTo>
                  <a:lnTo>
                    <a:pt x="188214" y="17284"/>
                  </a:lnTo>
                  <a:lnTo>
                    <a:pt x="191516" y="0"/>
                  </a:lnTo>
                  <a:lnTo>
                    <a:pt x="194818" y="19443"/>
                  </a:lnTo>
                  <a:lnTo>
                    <a:pt x="194818" y="43561"/>
                  </a:lnTo>
                  <a:lnTo>
                    <a:pt x="193675" y="68402"/>
                  </a:lnTo>
                  <a:lnTo>
                    <a:pt x="189357" y="93599"/>
                  </a:lnTo>
                  <a:lnTo>
                    <a:pt x="185039" y="117716"/>
                  </a:lnTo>
                  <a:lnTo>
                    <a:pt x="180721" y="145796"/>
                  </a:lnTo>
                  <a:lnTo>
                    <a:pt x="176022" y="173875"/>
                  </a:lnTo>
                  <a:lnTo>
                    <a:pt x="171704" y="201955"/>
                  </a:lnTo>
                  <a:lnTo>
                    <a:pt x="165227" y="249847"/>
                  </a:lnTo>
                  <a:lnTo>
                    <a:pt x="156210" y="311759"/>
                  </a:lnTo>
                  <a:lnTo>
                    <a:pt x="149098" y="364680"/>
                  </a:lnTo>
                  <a:lnTo>
                    <a:pt x="143256" y="408241"/>
                  </a:lnTo>
                  <a:lnTo>
                    <a:pt x="141097" y="444246"/>
                  </a:lnTo>
                  <a:lnTo>
                    <a:pt x="140081" y="473760"/>
                  </a:lnTo>
                  <a:lnTo>
                    <a:pt x="137922" y="499681"/>
                  </a:lnTo>
                  <a:lnTo>
                    <a:pt x="135763" y="529920"/>
                  </a:lnTo>
                  <a:lnTo>
                    <a:pt x="134620" y="559447"/>
                  </a:lnTo>
                  <a:lnTo>
                    <a:pt x="134620" y="585355"/>
                  </a:lnTo>
                  <a:lnTo>
                    <a:pt x="133604" y="59832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204332" y="4270184"/>
              <a:ext cx="101091" cy="14649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348477" y="4217073"/>
              <a:ext cx="36195" cy="203200"/>
            </a:xfrm>
            <a:custGeom>
              <a:avLst/>
              <a:gdLst/>
              <a:ahLst/>
              <a:cxnLst/>
              <a:rect l="l" t="t" r="r" b="b"/>
              <a:pathLst>
                <a:path w="36195" h="203200">
                  <a:moveTo>
                    <a:pt x="2159" y="64795"/>
                  </a:moveTo>
                  <a:lnTo>
                    <a:pt x="2159" y="78117"/>
                  </a:lnTo>
                  <a:lnTo>
                    <a:pt x="2159" y="94310"/>
                  </a:lnTo>
                  <a:lnTo>
                    <a:pt x="3175" y="113753"/>
                  </a:lnTo>
                  <a:lnTo>
                    <a:pt x="4318" y="133553"/>
                  </a:lnTo>
                  <a:lnTo>
                    <a:pt x="3175" y="152996"/>
                  </a:lnTo>
                  <a:lnTo>
                    <a:pt x="1016" y="171716"/>
                  </a:lnTo>
                  <a:lnTo>
                    <a:pt x="0" y="189001"/>
                  </a:lnTo>
                  <a:lnTo>
                    <a:pt x="1016" y="202679"/>
                  </a:lnTo>
                </a:path>
                <a:path w="36195" h="203200">
                  <a:moveTo>
                    <a:pt x="27305" y="1079"/>
                  </a:moveTo>
                  <a:lnTo>
                    <a:pt x="35941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09057" y="4269104"/>
              <a:ext cx="105537" cy="1745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479795" y="4056151"/>
              <a:ext cx="231140" cy="363855"/>
            </a:xfrm>
            <a:custGeom>
              <a:avLst/>
              <a:gdLst/>
              <a:ahLst/>
              <a:cxnLst/>
              <a:rect l="l" t="t" r="r" b="b"/>
              <a:pathLst>
                <a:path w="231139" h="363854">
                  <a:moveTo>
                    <a:pt x="8636" y="142201"/>
                  </a:moveTo>
                  <a:lnTo>
                    <a:pt x="4317" y="123837"/>
                  </a:lnTo>
                  <a:lnTo>
                    <a:pt x="1142" y="103314"/>
                  </a:lnTo>
                  <a:lnTo>
                    <a:pt x="0" y="80276"/>
                  </a:lnTo>
                  <a:lnTo>
                    <a:pt x="1142" y="58674"/>
                  </a:lnTo>
                  <a:lnTo>
                    <a:pt x="4317" y="40322"/>
                  </a:lnTo>
                  <a:lnTo>
                    <a:pt x="11175" y="21602"/>
                  </a:lnTo>
                  <a:lnTo>
                    <a:pt x="20954" y="7556"/>
                  </a:lnTo>
                  <a:lnTo>
                    <a:pt x="36067" y="0"/>
                  </a:lnTo>
                  <a:lnTo>
                    <a:pt x="55879" y="0"/>
                  </a:lnTo>
                  <a:lnTo>
                    <a:pt x="55879" y="0"/>
                  </a:lnTo>
                  <a:lnTo>
                    <a:pt x="75691" y="6477"/>
                  </a:lnTo>
                  <a:lnTo>
                    <a:pt x="93344" y="20523"/>
                  </a:lnTo>
                  <a:lnTo>
                    <a:pt x="106299" y="41402"/>
                  </a:lnTo>
                  <a:lnTo>
                    <a:pt x="113791" y="61912"/>
                  </a:lnTo>
                  <a:lnTo>
                    <a:pt x="118109" y="82803"/>
                  </a:lnTo>
                  <a:lnTo>
                    <a:pt x="118109" y="103314"/>
                  </a:lnTo>
                  <a:lnTo>
                    <a:pt x="112775" y="149758"/>
                  </a:lnTo>
                  <a:lnTo>
                    <a:pt x="106299" y="195478"/>
                  </a:lnTo>
                  <a:lnTo>
                    <a:pt x="101980" y="214922"/>
                  </a:lnTo>
                  <a:lnTo>
                    <a:pt x="98298" y="233273"/>
                  </a:lnTo>
                  <a:lnTo>
                    <a:pt x="96519" y="251993"/>
                  </a:lnTo>
                  <a:lnTo>
                    <a:pt x="97662" y="272872"/>
                  </a:lnTo>
                  <a:lnTo>
                    <a:pt x="97662" y="294474"/>
                  </a:lnTo>
                  <a:lnTo>
                    <a:pt x="94361" y="316077"/>
                  </a:lnTo>
                  <a:lnTo>
                    <a:pt x="93344" y="335521"/>
                  </a:lnTo>
                  <a:lnTo>
                    <a:pt x="97662" y="348475"/>
                  </a:lnTo>
                </a:path>
                <a:path w="231139" h="363854">
                  <a:moveTo>
                    <a:pt x="190500" y="232562"/>
                  </a:moveTo>
                  <a:lnTo>
                    <a:pt x="190500" y="232562"/>
                  </a:lnTo>
                  <a:lnTo>
                    <a:pt x="189356" y="251993"/>
                  </a:lnTo>
                  <a:lnTo>
                    <a:pt x="189356" y="268198"/>
                  </a:lnTo>
                  <a:lnTo>
                    <a:pt x="185038" y="333717"/>
                  </a:lnTo>
                  <a:lnTo>
                    <a:pt x="187198" y="352082"/>
                  </a:lnTo>
                  <a:lnTo>
                    <a:pt x="193675" y="363601"/>
                  </a:lnTo>
                  <a:lnTo>
                    <a:pt x="204850" y="363601"/>
                  </a:lnTo>
                  <a:lnTo>
                    <a:pt x="215645" y="346316"/>
                  </a:lnTo>
                </a:path>
                <a:path w="231139" h="363854">
                  <a:moveTo>
                    <a:pt x="229742" y="110883"/>
                  </a:moveTo>
                  <a:lnTo>
                    <a:pt x="228600" y="102234"/>
                  </a:lnTo>
                  <a:lnTo>
                    <a:pt x="231139" y="10980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5748655" y="4253979"/>
              <a:ext cx="166624" cy="21885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5935218" y="440462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892163" y="4080992"/>
              <a:ext cx="37465" cy="4445"/>
            </a:xfrm>
            <a:custGeom>
              <a:avLst/>
              <a:gdLst/>
              <a:ahLst/>
              <a:cxnLst/>
              <a:rect l="l" t="t" r="r" b="b"/>
              <a:pathLst>
                <a:path w="37465" h="4445">
                  <a:moveTo>
                    <a:pt x="0" y="4317"/>
                  </a:moveTo>
                  <a:lnTo>
                    <a:pt x="17652" y="3238"/>
                  </a:lnTo>
                  <a:lnTo>
                    <a:pt x="37337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049262" y="3893261"/>
              <a:ext cx="102235" cy="30957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343394" y="4034739"/>
              <a:ext cx="103631" cy="17098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95819" y="4028262"/>
              <a:ext cx="115570" cy="16664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472680" y="4020705"/>
              <a:ext cx="129540" cy="20228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348093" y="3865244"/>
              <a:ext cx="1258188" cy="742594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402840" cy="616585"/>
            <a:chOff x="121310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24583" y="792479"/>
              <a:ext cx="15948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604139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32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Prototheria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40" dirty="0">
                <a:latin typeface="Arial"/>
                <a:cs typeface="Arial"/>
              </a:rPr>
              <a:t>primitive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egg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laying </a:t>
            </a:r>
            <a:r>
              <a:rPr sz="1500" b="1" spc="-45" dirty="0">
                <a:latin typeface="Arial"/>
                <a:cs typeface="Arial"/>
              </a:rPr>
              <a:t>(oviparous)</a:t>
            </a:r>
            <a:r>
              <a:rPr sz="1500" b="1" spc="-10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mammals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Also </a:t>
            </a:r>
            <a:r>
              <a:rPr sz="1500" b="1" spc="-55" dirty="0">
                <a:latin typeface="Arial"/>
                <a:cs typeface="Arial"/>
              </a:rPr>
              <a:t>called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monotremes </a:t>
            </a:r>
            <a:r>
              <a:rPr sz="1500" b="1" spc="-60" dirty="0">
                <a:latin typeface="Arial"/>
                <a:cs typeface="Arial"/>
              </a:rPr>
              <a:t>because single </a:t>
            </a:r>
            <a:r>
              <a:rPr sz="1500" b="1" spc="-45" dirty="0">
                <a:latin typeface="Arial"/>
                <a:cs typeface="Arial"/>
              </a:rPr>
              <a:t>opening </a:t>
            </a:r>
            <a:r>
              <a:rPr sz="1500" b="1" spc="-65" dirty="0">
                <a:latin typeface="Arial"/>
                <a:cs typeface="Arial"/>
              </a:rPr>
              <a:t>cloaca </a:t>
            </a:r>
            <a:r>
              <a:rPr sz="1500" b="1" spc="-80" dirty="0">
                <a:latin typeface="Arial"/>
                <a:cs typeface="Arial"/>
              </a:rPr>
              <a:t>is</a:t>
            </a:r>
            <a:r>
              <a:rPr sz="1500" b="1" spc="15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present.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Ear </a:t>
            </a:r>
            <a:r>
              <a:rPr sz="1500" b="1" spc="-45" dirty="0">
                <a:latin typeface="Arial"/>
                <a:cs typeface="Arial"/>
              </a:rPr>
              <a:t>pinna </a:t>
            </a:r>
            <a:r>
              <a:rPr sz="1500" b="1" spc="-70" dirty="0">
                <a:latin typeface="Arial"/>
                <a:cs typeface="Arial"/>
              </a:rPr>
              <a:t>&amp; </a:t>
            </a:r>
            <a:r>
              <a:rPr sz="1500" b="1" spc="-20" dirty="0">
                <a:latin typeface="Arial"/>
                <a:cs typeface="Arial"/>
              </a:rPr>
              <a:t>teeth</a:t>
            </a:r>
            <a:r>
              <a:rPr sz="1500" b="1" spc="1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absent.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Corpus </a:t>
            </a:r>
            <a:r>
              <a:rPr sz="1500" b="1" spc="-70" dirty="0">
                <a:latin typeface="Arial"/>
                <a:cs typeface="Arial"/>
              </a:rPr>
              <a:t>callosum </a:t>
            </a:r>
            <a:r>
              <a:rPr sz="1500" b="1" spc="-40" dirty="0">
                <a:latin typeface="Arial"/>
                <a:cs typeface="Arial"/>
              </a:rPr>
              <a:t>absent </a:t>
            </a:r>
            <a:r>
              <a:rPr sz="1500" b="1" spc="-55" dirty="0">
                <a:latin typeface="Arial"/>
                <a:cs typeface="Arial"/>
              </a:rPr>
              <a:t>in</a:t>
            </a:r>
            <a:r>
              <a:rPr sz="1500" b="1" spc="-45" dirty="0">
                <a:latin typeface="Arial"/>
                <a:cs typeface="Arial"/>
              </a:rPr>
              <a:t> brain.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Arial"/>
                <a:cs typeface="Arial"/>
              </a:rPr>
              <a:t>Mammary </a:t>
            </a:r>
            <a:r>
              <a:rPr sz="1500" b="1" spc="-55" dirty="0">
                <a:latin typeface="Arial"/>
                <a:cs typeface="Arial"/>
              </a:rPr>
              <a:t>glands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without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nipples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45" dirty="0">
                <a:latin typeface="Arial"/>
                <a:cs typeface="Arial"/>
              </a:rPr>
              <a:t>testes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intra</a:t>
            </a:r>
            <a:r>
              <a:rPr sz="1500" b="1" spc="-15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abdominal</a:t>
            </a:r>
            <a:r>
              <a:rPr sz="1500" b="1" spc="-30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2554477" y="1846706"/>
            <a:ext cx="1134745" cy="62230"/>
          </a:xfrm>
          <a:custGeom>
            <a:avLst/>
            <a:gdLst/>
            <a:ahLst/>
            <a:cxnLst/>
            <a:rect l="l" t="t" r="r" b="b"/>
            <a:pathLst>
              <a:path w="1134745" h="62230">
                <a:moveTo>
                  <a:pt x="26289" y="0"/>
                </a:moveTo>
                <a:lnTo>
                  <a:pt x="26289" y="0"/>
                </a:lnTo>
                <a:lnTo>
                  <a:pt x="0" y="2286"/>
                </a:lnTo>
                <a:lnTo>
                  <a:pt x="12954" y="15239"/>
                </a:lnTo>
                <a:lnTo>
                  <a:pt x="26289" y="25272"/>
                </a:lnTo>
                <a:lnTo>
                  <a:pt x="40767" y="34925"/>
                </a:lnTo>
                <a:lnTo>
                  <a:pt x="56896" y="44703"/>
                </a:lnTo>
                <a:lnTo>
                  <a:pt x="72009" y="52323"/>
                </a:lnTo>
                <a:lnTo>
                  <a:pt x="87503" y="58800"/>
                </a:lnTo>
                <a:lnTo>
                  <a:pt x="104140" y="61975"/>
                </a:lnTo>
                <a:lnTo>
                  <a:pt x="120650" y="61975"/>
                </a:lnTo>
                <a:lnTo>
                  <a:pt x="137922" y="58800"/>
                </a:lnTo>
                <a:lnTo>
                  <a:pt x="154432" y="53339"/>
                </a:lnTo>
                <a:lnTo>
                  <a:pt x="170688" y="46481"/>
                </a:lnTo>
                <a:lnTo>
                  <a:pt x="188341" y="37845"/>
                </a:lnTo>
                <a:lnTo>
                  <a:pt x="204851" y="31750"/>
                </a:lnTo>
                <a:lnTo>
                  <a:pt x="221107" y="27431"/>
                </a:lnTo>
                <a:lnTo>
                  <a:pt x="237617" y="25272"/>
                </a:lnTo>
                <a:lnTo>
                  <a:pt x="254889" y="25272"/>
                </a:lnTo>
                <a:lnTo>
                  <a:pt x="272542" y="26288"/>
                </a:lnTo>
                <a:lnTo>
                  <a:pt x="291338" y="28193"/>
                </a:lnTo>
                <a:lnTo>
                  <a:pt x="310007" y="31750"/>
                </a:lnTo>
                <a:lnTo>
                  <a:pt x="328422" y="36067"/>
                </a:lnTo>
                <a:lnTo>
                  <a:pt x="348234" y="41147"/>
                </a:lnTo>
                <a:lnTo>
                  <a:pt x="366903" y="45719"/>
                </a:lnTo>
                <a:lnTo>
                  <a:pt x="386334" y="49021"/>
                </a:lnTo>
                <a:lnTo>
                  <a:pt x="408686" y="50164"/>
                </a:lnTo>
                <a:lnTo>
                  <a:pt x="429133" y="47624"/>
                </a:lnTo>
                <a:lnTo>
                  <a:pt x="448945" y="43561"/>
                </a:lnTo>
                <a:lnTo>
                  <a:pt x="448945" y="43561"/>
                </a:lnTo>
                <a:lnTo>
                  <a:pt x="466598" y="37083"/>
                </a:lnTo>
                <a:lnTo>
                  <a:pt x="483235" y="30352"/>
                </a:lnTo>
                <a:lnTo>
                  <a:pt x="498983" y="25272"/>
                </a:lnTo>
                <a:lnTo>
                  <a:pt x="517779" y="20574"/>
                </a:lnTo>
                <a:lnTo>
                  <a:pt x="538988" y="17652"/>
                </a:lnTo>
                <a:lnTo>
                  <a:pt x="558419" y="17652"/>
                </a:lnTo>
                <a:lnTo>
                  <a:pt x="580390" y="20574"/>
                </a:lnTo>
                <a:lnTo>
                  <a:pt x="600837" y="26288"/>
                </a:lnTo>
                <a:lnTo>
                  <a:pt x="622173" y="32512"/>
                </a:lnTo>
                <a:lnTo>
                  <a:pt x="639445" y="40004"/>
                </a:lnTo>
                <a:lnTo>
                  <a:pt x="654558" y="45719"/>
                </a:lnTo>
                <a:lnTo>
                  <a:pt x="670052" y="49021"/>
                </a:lnTo>
                <a:lnTo>
                  <a:pt x="686562" y="50164"/>
                </a:lnTo>
                <a:lnTo>
                  <a:pt x="686562" y="50164"/>
                </a:lnTo>
                <a:lnTo>
                  <a:pt x="702818" y="49021"/>
                </a:lnTo>
                <a:lnTo>
                  <a:pt x="719327" y="44703"/>
                </a:lnTo>
                <a:lnTo>
                  <a:pt x="733679" y="37083"/>
                </a:lnTo>
                <a:lnTo>
                  <a:pt x="747776" y="30352"/>
                </a:lnTo>
                <a:lnTo>
                  <a:pt x="762126" y="25272"/>
                </a:lnTo>
                <a:lnTo>
                  <a:pt x="776224" y="20574"/>
                </a:lnTo>
                <a:lnTo>
                  <a:pt x="790575" y="17652"/>
                </a:lnTo>
                <a:lnTo>
                  <a:pt x="805688" y="15239"/>
                </a:lnTo>
                <a:lnTo>
                  <a:pt x="823341" y="15239"/>
                </a:lnTo>
                <a:lnTo>
                  <a:pt x="839977" y="18795"/>
                </a:lnTo>
                <a:lnTo>
                  <a:pt x="856107" y="22732"/>
                </a:lnTo>
                <a:lnTo>
                  <a:pt x="874902" y="29209"/>
                </a:lnTo>
                <a:lnTo>
                  <a:pt x="894714" y="37083"/>
                </a:lnTo>
                <a:lnTo>
                  <a:pt x="914146" y="43561"/>
                </a:lnTo>
                <a:lnTo>
                  <a:pt x="933831" y="46481"/>
                </a:lnTo>
                <a:lnTo>
                  <a:pt x="950468" y="45719"/>
                </a:lnTo>
                <a:lnTo>
                  <a:pt x="964438" y="41147"/>
                </a:lnTo>
                <a:lnTo>
                  <a:pt x="977773" y="34925"/>
                </a:lnTo>
                <a:lnTo>
                  <a:pt x="993267" y="29209"/>
                </a:lnTo>
                <a:lnTo>
                  <a:pt x="1010538" y="23875"/>
                </a:lnTo>
                <a:lnTo>
                  <a:pt x="1027811" y="20574"/>
                </a:lnTo>
                <a:lnTo>
                  <a:pt x="1047623" y="18795"/>
                </a:lnTo>
                <a:lnTo>
                  <a:pt x="1067435" y="18795"/>
                </a:lnTo>
                <a:lnTo>
                  <a:pt x="1086231" y="19557"/>
                </a:lnTo>
                <a:lnTo>
                  <a:pt x="1104900" y="21716"/>
                </a:lnTo>
                <a:lnTo>
                  <a:pt x="1118870" y="23875"/>
                </a:lnTo>
                <a:lnTo>
                  <a:pt x="1128649" y="26288"/>
                </a:lnTo>
                <a:lnTo>
                  <a:pt x="1134364" y="3390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097402" y="1579625"/>
            <a:ext cx="3242945" cy="417195"/>
          </a:xfrm>
          <a:custGeom>
            <a:avLst/>
            <a:gdLst/>
            <a:ahLst/>
            <a:cxnLst/>
            <a:rect l="l" t="t" r="r" b="b"/>
            <a:pathLst>
              <a:path w="3242945" h="417194">
                <a:moveTo>
                  <a:pt x="934212" y="307086"/>
                </a:moveTo>
                <a:lnTo>
                  <a:pt x="953643" y="311785"/>
                </a:lnTo>
                <a:lnTo>
                  <a:pt x="970152" y="318262"/>
                </a:lnTo>
                <a:lnTo>
                  <a:pt x="987425" y="325881"/>
                </a:lnTo>
                <a:lnTo>
                  <a:pt x="1004062" y="335534"/>
                </a:lnTo>
                <a:lnTo>
                  <a:pt x="1019556" y="344170"/>
                </a:lnTo>
                <a:lnTo>
                  <a:pt x="1019556" y="344170"/>
                </a:lnTo>
                <a:lnTo>
                  <a:pt x="1036066" y="351790"/>
                </a:lnTo>
                <a:lnTo>
                  <a:pt x="1054481" y="357124"/>
                </a:lnTo>
                <a:lnTo>
                  <a:pt x="1075309" y="360425"/>
                </a:lnTo>
                <a:lnTo>
                  <a:pt x="1096899" y="360425"/>
                </a:lnTo>
                <a:lnTo>
                  <a:pt x="1121410" y="357124"/>
                </a:lnTo>
                <a:lnTo>
                  <a:pt x="1141984" y="351790"/>
                </a:lnTo>
                <a:lnTo>
                  <a:pt x="1162812" y="344170"/>
                </a:lnTo>
                <a:lnTo>
                  <a:pt x="1183639" y="336677"/>
                </a:lnTo>
                <a:lnTo>
                  <a:pt x="1204595" y="329056"/>
                </a:lnTo>
                <a:lnTo>
                  <a:pt x="1222248" y="323342"/>
                </a:lnTo>
                <a:lnTo>
                  <a:pt x="1222248" y="323342"/>
                </a:lnTo>
                <a:lnTo>
                  <a:pt x="1240536" y="318262"/>
                </a:lnTo>
                <a:lnTo>
                  <a:pt x="1261491" y="312800"/>
                </a:lnTo>
                <a:lnTo>
                  <a:pt x="1286637" y="307086"/>
                </a:lnTo>
                <a:lnTo>
                  <a:pt x="1314069" y="303149"/>
                </a:lnTo>
                <a:lnTo>
                  <a:pt x="1341374" y="302006"/>
                </a:lnTo>
                <a:lnTo>
                  <a:pt x="1367282" y="302006"/>
                </a:lnTo>
                <a:lnTo>
                  <a:pt x="1393952" y="304164"/>
                </a:lnTo>
                <a:lnTo>
                  <a:pt x="1416939" y="308228"/>
                </a:lnTo>
                <a:lnTo>
                  <a:pt x="1436751" y="312800"/>
                </a:lnTo>
                <a:lnTo>
                  <a:pt x="1454023" y="317246"/>
                </a:lnTo>
                <a:lnTo>
                  <a:pt x="1470660" y="320421"/>
                </a:lnTo>
                <a:lnTo>
                  <a:pt x="1487932" y="324358"/>
                </a:lnTo>
                <a:lnTo>
                  <a:pt x="1504442" y="329056"/>
                </a:lnTo>
                <a:lnTo>
                  <a:pt x="1519936" y="332994"/>
                </a:lnTo>
                <a:lnTo>
                  <a:pt x="1536064" y="336677"/>
                </a:lnTo>
                <a:lnTo>
                  <a:pt x="1552321" y="339852"/>
                </a:lnTo>
                <a:lnTo>
                  <a:pt x="1568831" y="342011"/>
                </a:lnTo>
                <a:lnTo>
                  <a:pt x="1588643" y="344170"/>
                </a:lnTo>
                <a:lnTo>
                  <a:pt x="1609598" y="344170"/>
                </a:lnTo>
                <a:lnTo>
                  <a:pt x="1631569" y="340995"/>
                </a:lnTo>
                <a:lnTo>
                  <a:pt x="1652016" y="337693"/>
                </a:lnTo>
                <a:lnTo>
                  <a:pt x="1652016" y="337693"/>
                </a:lnTo>
                <a:lnTo>
                  <a:pt x="1675384" y="331978"/>
                </a:lnTo>
                <a:lnTo>
                  <a:pt x="1700276" y="326898"/>
                </a:lnTo>
                <a:lnTo>
                  <a:pt x="1728724" y="320421"/>
                </a:lnTo>
                <a:lnTo>
                  <a:pt x="1758569" y="314706"/>
                </a:lnTo>
                <a:lnTo>
                  <a:pt x="1787017" y="310642"/>
                </a:lnTo>
                <a:lnTo>
                  <a:pt x="1809750" y="307086"/>
                </a:lnTo>
                <a:lnTo>
                  <a:pt x="1829562" y="304926"/>
                </a:lnTo>
                <a:lnTo>
                  <a:pt x="1846072" y="303149"/>
                </a:lnTo>
                <a:lnTo>
                  <a:pt x="1860169" y="302006"/>
                </a:lnTo>
                <a:lnTo>
                  <a:pt x="1875663" y="302006"/>
                </a:lnTo>
                <a:lnTo>
                  <a:pt x="1892173" y="304164"/>
                </a:lnTo>
                <a:lnTo>
                  <a:pt x="1910588" y="307086"/>
                </a:lnTo>
                <a:lnTo>
                  <a:pt x="1930273" y="310642"/>
                </a:lnTo>
                <a:lnTo>
                  <a:pt x="1951227" y="314706"/>
                </a:lnTo>
                <a:lnTo>
                  <a:pt x="1974214" y="319405"/>
                </a:lnTo>
                <a:lnTo>
                  <a:pt x="1996948" y="323342"/>
                </a:lnTo>
                <a:lnTo>
                  <a:pt x="2020316" y="328041"/>
                </a:lnTo>
                <a:lnTo>
                  <a:pt x="2044064" y="331216"/>
                </a:lnTo>
                <a:lnTo>
                  <a:pt x="2069338" y="331978"/>
                </a:lnTo>
                <a:lnTo>
                  <a:pt x="2092325" y="331216"/>
                </a:lnTo>
                <a:lnTo>
                  <a:pt x="2113153" y="328041"/>
                </a:lnTo>
                <a:lnTo>
                  <a:pt x="2132965" y="324358"/>
                </a:lnTo>
                <a:lnTo>
                  <a:pt x="2152396" y="320421"/>
                </a:lnTo>
                <a:lnTo>
                  <a:pt x="2170049" y="314706"/>
                </a:lnTo>
                <a:lnTo>
                  <a:pt x="2188845" y="308228"/>
                </a:lnTo>
                <a:lnTo>
                  <a:pt x="2209292" y="299593"/>
                </a:lnTo>
                <a:lnTo>
                  <a:pt x="2232787" y="293370"/>
                </a:lnTo>
                <a:lnTo>
                  <a:pt x="2253234" y="287655"/>
                </a:lnTo>
                <a:lnTo>
                  <a:pt x="2270887" y="283718"/>
                </a:lnTo>
                <a:lnTo>
                  <a:pt x="2287143" y="282321"/>
                </a:lnTo>
                <a:lnTo>
                  <a:pt x="2304669" y="282321"/>
                </a:lnTo>
                <a:lnTo>
                  <a:pt x="2323084" y="283718"/>
                </a:lnTo>
                <a:lnTo>
                  <a:pt x="2342896" y="285876"/>
                </a:lnTo>
                <a:lnTo>
                  <a:pt x="2359406" y="288798"/>
                </a:lnTo>
                <a:lnTo>
                  <a:pt x="2377059" y="294513"/>
                </a:lnTo>
                <a:lnTo>
                  <a:pt x="2395474" y="302006"/>
                </a:lnTo>
                <a:lnTo>
                  <a:pt x="2415286" y="309625"/>
                </a:lnTo>
                <a:lnTo>
                  <a:pt x="2438273" y="314706"/>
                </a:lnTo>
                <a:lnTo>
                  <a:pt x="2461387" y="318262"/>
                </a:lnTo>
                <a:lnTo>
                  <a:pt x="2484374" y="319405"/>
                </a:lnTo>
                <a:lnTo>
                  <a:pt x="2507361" y="316103"/>
                </a:lnTo>
                <a:lnTo>
                  <a:pt x="2529332" y="310642"/>
                </a:lnTo>
                <a:lnTo>
                  <a:pt x="2549144" y="304164"/>
                </a:lnTo>
                <a:lnTo>
                  <a:pt x="2567559" y="297434"/>
                </a:lnTo>
                <a:lnTo>
                  <a:pt x="2586228" y="290957"/>
                </a:lnTo>
                <a:lnTo>
                  <a:pt x="2605024" y="286638"/>
                </a:lnTo>
                <a:lnTo>
                  <a:pt x="2624455" y="284734"/>
                </a:lnTo>
                <a:lnTo>
                  <a:pt x="2642108" y="283718"/>
                </a:lnTo>
                <a:lnTo>
                  <a:pt x="2659634" y="283718"/>
                </a:lnTo>
                <a:lnTo>
                  <a:pt x="2678049" y="284734"/>
                </a:lnTo>
              </a:path>
              <a:path w="3242945" h="417194">
                <a:moveTo>
                  <a:pt x="3142488" y="95758"/>
                </a:moveTo>
                <a:lnTo>
                  <a:pt x="3142488" y="95758"/>
                </a:lnTo>
                <a:lnTo>
                  <a:pt x="2886075" y="0"/>
                </a:lnTo>
                <a:lnTo>
                  <a:pt x="2886075" y="0"/>
                </a:lnTo>
                <a:lnTo>
                  <a:pt x="2737104" y="36068"/>
                </a:lnTo>
                <a:lnTo>
                  <a:pt x="2722626" y="43561"/>
                </a:lnTo>
                <a:lnTo>
                  <a:pt x="2711831" y="51181"/>
                </a:lnTo>
                <a:lnTo>
                  <a:pt x="2701036" y="58674"/>
                </a:lnTo>
                <a:lnTo>
                  <a:pt x="2692400" y="67310"/>
                </a:lnTo>
                <a:lnTo>
                  <a:pt x="2683510" y="76326"/>
                </a:lnTo>
                <a:lnTo>
                  <a:pt x="2674747" y="87884"/>
                </a:lnTo>
                <a:lnTo>
                  <a:pt x="2674747" y="87884"/>
                </a:lnTo>
                <a:lnTo>
                  <a:pt x="2644267" y="181483"/>
                </a:lnTo>
                <a:lnTo>
                  <a:pt x="2644267" y="203073"/>
                </a:lnTo>
                <a:lnTo>
                  <a:pt x="2644267" y="203073"/>
                </a:lnTo>
                <a:lnTo>
                  <a:pt x="2648585" y="223900"/>
                </a:lnTo>
                <a:lnTo>
                  <a:pt x="2652903" y="242315"/>
                </a:lnTo>
                <a:lnTo>
                  <a:pt x="2660777" y="261747"/>
                </a:lnTo>
                <a:lnTo>
                  <a:pt x="2670429" y="279019"/>
                </a:lnTo>
                <a:lnTo>
                  <a:pt x="2681224" y="297434"/>
                </a:lnTo>
                <a:lnTo>
                  <a:pt x="2694305" y="316103"/>
                </a:lnTo>
                <a:lnTo>
                  <a:pt x="2708656" y="331216"/>
                </a:lnTo>
                <a:lnTo>
                  <a:pt x="2721991" y="342011"/>
                </a:lnTo>
                <a:lnTo>
                  <a:pt x="2736342" y="351790"/>
                </a:lnTo>
                <a:lnTo>
                  <a:pt x="2750439" y="362585"/>
                </a:lnTo>
                <a:lnTo>
                  <a:pt x="2764790" y="370078"/>
                </a:lnTo>
                <a:lnTo>
                  <a:pt x="2779903" y="378079"/>
                </a:lnTo>
                <a:lnTo>
                  <a:pt x="2796159" y="384175"/>
                </a:lnTo>
                <a:lnTo>
                  <a:pt x="2812669" y="389890"/>
                </a:lnTo>
                <a:lnTo>
                  <a:pt x="2812669" y="389890"/>
                </a:lnTo>
                <a:lnTo>
                  <a:pt x="2830322" y="394208"/>
                </a:lnTo>
                <a:lnTo>
                  <a:pt x="2851912" y="398525"/>
                </a:lnTo>
                <a:lnTo>
                  <a:pt x="2876423" y="402844"/>
                </a:lnTo>
                <a:lnTo>
                  <a:pt x="2902712" y="407162"/>
                </a:lnTo>
                <a:lnTo>
                  <a:pt x="2925318" y="410464"/>
                </a:lnTo>
                <a:lnTo>
                  <a:pt x="2947670" y="412623"/>
                </a:lnTo>
                <a:lnTo>
                  <a:pt x="2969260" y="414781"/>
                </a:lnTo>
                <a:lnTo>
                  <a:pt x="2994533" y="416941"/>
                </a:lnTo>
                <a:lnTo>
                  <a:pt x="2994533" y="416941"/>
                </a:lnTo>
                <a:lnTo>
                  <a:pt x="3019679" y="414781"/>
                </a:lnTo>
                <a:lnTo>
                  <a:pt x="3044825" y="412623"/>
                </a:lnTo>
                <a:lnTo>
                  <a:pt x="3068955" y="408305"/>
                </a:lnTo>
                <a:lnTo>
                  <a:pt x="3092704" y="402844"/>
                </a:lnTo>
                <a:lnTo>
                  <a:pt x="3115056" y="395350"/>
                </a:lnTo>
                <a:lnTo>
                  <a:pt x="3134868" y="386334"/>
                </a:lnTo>
                <a:lnTo>
                  <a:pt x="3151124" y="376555"/>
                </a:lnTo>
                <a:lnTo>
                  <a:pt x="3164459" y="366903"/>
                </a:lnTo>
                <a:lnTo>
                  <a:pt x="3175254" y="356108"/>
                </a:lnTo>
                <a:lnTo>
                  <a:pt x="3187065" y="344170"/>
                </a:lnTo>
                <a:lnTo>
                  <a:pt x="3198241" y="331216"/>
                </a:lnTo>
                <a:lnTo>
                  <a:pt x="3206877" y="317246"/>
                </a:lnTo>
                <a:lnTo>
                  <a:pt x="3214497" y="302006"/>
                </a:lnTo>
                <a:lnTo>
                  <a:pt x="3221990" y="286638"/>
                </a:lnTo>
                <a:lnTo>
                  <a:pt x="3228848" y="270383"/>
                </a:lnTo>
                <a:lnTo>
                  <a:pt x="3234309" y="253111"/>
                </a:lnTo>
                <a:lnTo>
                  <a:pt x="3238627" y="232537"/>
                </a:lnTo>
                <a:lnTo>
                  <a:pt x="3241802" y="211709"/>
                </a:lnTo>
                <a:lnTo>
                  <a:pt x="3242945" y="191135"/>
                </a:lnTo>
                <a:lnTo>
                  <a:pt x="3242945" y="191135"/>
                </a:lnTo>
                <a:lnTo>
                  <a:pt x="3153283" y="84962"/>
                </a:lnTo>
                <a:lnTo>
                  <a:pt x="3131312" y="90043"/>
                </a:lnTo>
                <a:lnTo>
                  <a:pt x="3108198" y="96900"/>
                </a:lnTo>
              </a:path>
              <a:path w="3242945" h="417194">
                <a:moveTo>
                  <a:pt x="0" y="72771"/>
                </a:moveTo>
                <a:lnTo>
                  <a:pt x="23368" y="72771"/>
                </a:lnTo>
                <a:lnTo>
                  <a:pt x="23368" y="72771"/>
                </a:lnTo>
                <a:lnTo>
                  <a:pt x="42799" y="75311"/>
                </a:lnTo>
                <a:lnTo>
                  <a:pt x="62611" y="79248"/>
                </a:lnTo>
                <a:lnTo>
                  <a:pt x="83185" y="87122"/>
                </a:lnTo>
                <a:lnTo>
                  <a:pt x="100838" y="95758"/>
                </a:lnTo>
                <a:lnTo>
                  <a:pt x="116332" y="104394"/>
                </a:lnTo>
                <a:lnTo>
                  <a:pt x="133604" y="113030"/>
                </a:lnTo>
                <a:lnTo>
                  <a:pt x="152273" y="118110"/>
                </a:lnTo>
                <a:lnTo>
                  <a:pt x="173227" y="120650"/>
                </a:lnTo>
                <a:lnTo>
                  <a:pt x="173227" y="120650"/>
                </a:lnTo>
                <a:lnTo>
                  <a:pt x="194056" y="118110"/>
                </a:lnTo>
                <a:lnTo>
                  <a:pt x="216788" y="113030"/>
                </a:lnTo>
                <a:lnTo>
                  <a:pt x="240792" y="104394"/>
                </a:lnTo>
                <a:lnTo>
                  <a:pt x="262763" y="95758"/>
                </a:lnTo>
                <a:lnTo>
                  <a:pt x="282575" y="87122"/>
                </a:lnTo>
                <a:lnTo>
                  <a:pt x="301371" y="78105"/>
                </a:lnTo>
                <a:lnTo>
                  <a:pt x="320039" y="73787"/>
                </a:lnTo>
                <a:lnTo>
                  <a:pt x="339851" y="69469"/>
                </a:lnTo>
                <a:lnTo>
                  <a:pt x="362585" y="66294"/>
                </a:lnTo>
                <a:lnTo>
                  <a:pt x="384429" y="64135"/>
                </a:lnTo>
                <a:lnTo>
                  <a:pt x="407543" y="62992"/>
                </a:lnTo>
                <a:lnTo>
                  <a:pt x="432688" y="62992"/>
                </a:lnTo>
                <a:lnTo>
                  <a:pt x="432688" y="62992"/>
                </a:lnTo>
                <a:lnTo>
                  <a:pt x="456438" y="64135"/>
                </a:lnTo>
                <a:lnTo>
                  <a:pt x="477393" y="69469"/>
                </a:lnTo>
                <a:lnTo>
                  <a:pt x="496062" y="78105"/>
                </a:lnTo>
                <a:lnTo>
                  <a:pt x="515874" y="87884"/>
                </a:lnTo>
                <a:lnTo>
                  <a:pt x="536829" y="97536"/>
                </a:lnTo>
                <a:lnTo>
                  <a:pt x="558419" y="106172"/>
                </a:lnTo>
                <a:lnTo>
                  <a:pt x="579247" y="113030"/>
                </a:lnTo>
                <a:lnTo>
                  <a:pt x="601218" y="114808"/>
                </a:lnTo>
                <a:lnTo>
                  <a:pt x="621030" y="114808"/>
                </a:lnTo>
                <a:lnTo>
                  <a:pt x="639318" y="113030"/>
                </a:lnTo>
                <a:lnTo>
                  <a:pt x="659130" y="109855"/>
                </a:lnTo>
                <a:lnTo>
                  <a:pt x="675767" y="105537"/>
                </a:lnTo>
                <a:lnTo>
                  <a:pt x="690880" y="99695"/>
                </a:lnTo>
                <a:lnTo>
                  <a:pt x="690880" y="99695"/>
                </a:lnTo>
                <a:lnTo>
                  <a:pt x="708533" y="94742"/>
                </a:lnTo>
                <a:lnTo>
                  <a:pt x="728345" y="87884"/>
                </a:lnTo>
                <a:lnTo>
                  <a:pt x="752348" y="81407"/>
                </a:lnTo>
                <a:lnTo>
                  <a:pt x="776477" y="78105"/>
                </a:lnTo>
                <a:lnTo>
                  <a:pt x="800226" y="75311"/>
                </a:lnTo>
                <a:lnTo>
                  <a:pt x="825500" y="72771"/>
                </a:lnTo>
                <a:lnTo>
                  <a:pt x="852170" y="72771"/>
                </a:lnTo>
                <a:lnTo>
                  <a:pt x="875919" y="75311"/>
                </a:lnTo>
                <a:lnTo>
                  <a:pt x="900049" y="77088"/>
                </a:lnTo>
                <a:lnTo>
                  <a:pt x="923036" y="80263"/>
                </a:lnTo>
                <a:lnTo>
                  <a:pt x="942848" y="83565"/>
                </a:lnTo>
                <a:lnTo>
                  <a:pt x="962660" y="87884"/>
                </a:lnTo>
                <a:lnTo>
                  <a:pt x="983107" y="91059"/>
                </a:lnTo>
                <a:lnTo>
                  <a:pt x="1002919" y="94742"/>
                </a:lnTo>
                <a:lnTo>
                  <a:pt x="1024889" y="95758"/>
                </a:lnTo>
                <a:lnTo>
                  <a:pt x="1046861" y="94742"/>
                </a:lnTo>
                <a:lnTo>
                  <a:pt x="1072134" y="92201"/>
                </a:lnTo>
                <a:lnTo>
                  <a:pt x="1098042" y="88900"/>
                </a:lnTo>
                <a:lnTo>
                  <a:pt x="1122426" y="83565"/>
                </a:lnTo>
                <a:lnTo>
                  <a:pt x="1140841" y="78105"/>
                </a:lnTo>
                <a:lnTo>
                  <a:pt x="1158494" y="71627"/>
                </a:lnTo>
                <a:lnTo>
                  <a:pt x="1179322" y="65150"/>
                </a:lnTo>
                <a:lnTo>
                  <a:pt x="1200912" y="60833"/>
                </a:lnTo>
                <a:lnTo>
                  <a:pt x="1223264" y="57658"/>
                </a:lnTo>
                <a:lnTo>
                  <a:pt x="1242695" y="55499"/>
                </a:lnTo>
                <a:lnTo>
                  <a:pt x="1263650" y="55499"/>
                </a:lnTo>
                <a:lnTo>
                  <a:pt x="1263650" y="55499"/>
                </a:lnTo>
                <a:lnTo>
                  <a:pt x="1287780" y="58674"/>
                </a:lnTo>
                <a:lnTo>
                  <a:pt x="1314069" y="62992"/>
                </a:lnTo>
                <a:lnTo>
                  <a:pt x="1338072" y="67310"/>
                </a:lnTo>
                <a:lnTo>
                  <a:pt x="1358646" y="72771"/>
                </a:lnTo>
                <a:lnTo>
                  <a:pt x="1376299" y="78105"/>
                </a:lnTo>
                <a:lnTo>
                  <a:pt x="1393952" y="82423"/>
                </a:lnTo>
                <a:lnTo>
                  <a:pt x="1410081" y="87122"/>
                </a:lnTo>
                <a:lnTo>
                  <a:pt x="1429893" y="87884"/>
                </a:lnTo>
                <a:lnTo>
                  <a:pt x="1451864" y="88900"/>
                </a:lnTo>
                <a:lnTo>
                  <a:pt x="1475994" y="87122"/>
                </a:lnTo>
                <a:lnTo>
                  <a:pt x="1502283" y="81407"/>
                </a:lnTo>
                <a:lnTo>
                  <a:pt x="1529588" y="76326"/>
                </a:lnTo>
                <a:lnTo>
                  <a:pt x="1554861" y="70612"/>
                </a:lnTo>
                <a:lnTo>
                  <a:pt x="1581150" y="64135"/>
                </a:lnTo>
                <a:lnTo>
                  <a:pt x="1605280" y="58674"/>
                </a:lnTo>
                <a:lnTo>
                  <a:pt x="1626870" y="56514"/>
                </a:lnTo>
                <a:lnTo>
                  <a:pt x="1649222" y="55499"/>
                </a:lnTo>
                <a:lnTo>
                  <a:pt x="1649222" y="55499"/>
                </a:lnTo>
                <a:lnTo>
                  <a:pt x="1669669" y="56514"/>
                </a:lnTo>
                <a:lnTo>
                  <a:pt x="1691639" y="58674"/>
                </a:lnTo>
                <a:lnTo>
                  <a:pt x="1712468" y="64135"/>
                </a:lnTo>
                <a:lnTo>
                  <a:pt x="1731264" y="71627"/>
                </a:lnTo>
                <a:lnTo>
                  <a:pt x="1751076" y="79248"/>
                </a:lnTo>
                <a:lnTo>
                  <a:pt x="1770507" y="87884"/>
                </a:lnTo>
                <a:lnTo>
                  <a:pt x="1790319" y="94742"/>
                </a:lnTo>
                <a:lnTo>
                  <a:pt x="1808988" y="97536"/>
                </a:lnTo>
                <a:lnTo>
                  <a:pt x="1827402" y="99695"/>
                </a:lnTo>
                <a:lnTo>
                  <a:pt x="1845056" y="98678"/>
                </a:lnTo>
                <a:lnTo>
                  <a:pt x="1864868" y="96900"/>
                </a:lnTo>
                <a:lnTo>
                  <a:pt x="1884299" y="93599"/>
                </a:lnTo>
                <a:lnTo>
                  <a:pt x="1902968" y="88900"/>
                </a:lnTo>
                <a:lnTo>
                  <a:pt x="1920621" y="82423"/>
                </a:lnTo>
                <a:lnTo>
                  <a:pt x="1937131" y="77088"/>
                </a:lnTo>
                <a:lnTo>
                  <a:pt x="1954402" y="71627"/>
                </a:lnTo>
                <a:lnTo>
                  <a:pt x="1975358" y="68452"/>
                </a:lnTo>
                <a:lnTo>
                  <a:pt x="1996948" y="66294"/>
                </a:lnTo>
                <a:lnTo>
                  <a:pt x="2017776" y="65150"/>
                </a:lnTo>
                <a:lnTo>
                  <a:pt x="2038731" y="65150"/>
                </a:lnTo>
                <a:lnTo>
                  <a:pt x="2038731" y="65150"/>
                </a:lnTo>
                <a:lnTo>
                  <a:pt x="2058543" y="67310"/>
                </a:lnTo>
                <a:lnTo>
                  <a:pt x="2077212" y="70612"/>
                </a:lnTo>
                <a:lnTo>
                  <a:pt x="2095627" y="76326"/>
                </a:lnTo>
                <a:lnTo>
                  <a:pt x="2114296" y="81407"/>
                </a:lnTo>
                <a:lnTo>
                  <a:pt x="2132965" y="87884"/>
                </a:lnTo>
                <a:lnTo>
                  <a:pt x="2152396" y="92201"/>
                </a:lnTo>
                <a:lnTo>
                  <a:pt x="2173351" y="95758"/>
                </a:lnTo>
                <a:lnTo>
                  <a:pt x="2194179" y="96900"/>
                </a:lnTo>
                <a:lnTo>
                  <a:pt x="2213991" y="94742"/>
                </a:lnTo>
                <a:lnTo>
                  <a:pt x="2232787" y="90043"/>
                </a:lnTo>
                <a:lnTo>
                  <a:pt x="2250059" y="87122"/>
                </a:lnTo>
                <a:lnTo>
                  <a:pt x="2262251" y="8712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844039" y="2074798"/>
            <a:ext cx="1772285" cy="106680"/>
            <a:chOff x="1844039" y="2074798"/>
            <a:chExt cx="1772285" cy="106680"/>
          </a:xfrm>
        </p:grpSpPr>
        <p:sp>
          <p:nvSpPr>
            <p:cNvPr id="13" name="object 13"/>
            <p:cNvSpPr/>
            <p:nvPr/>
          </p:nvSpPr>
          <p:spPr>
            <a:xfrm>
              <a:off x="1853564" y="2090165"/>
              <a:ext cx="1753235" cy="81280"/>
            </a:xfrm>
            <a:custGeom>
              <a:avLst/>
              <a:gdLst/>
              <a:ahLst/>
              <a:cxnLst/>
              <a:rect l="l" t="t" r="r" b="b"/>
              <a:pathLst>
                <a:path w="1753235" h="81280">
                  <a:moveTo>
                    <a:pt x="16637" y="12953"/>
                  </a:moveTo>
                  <a:lnTo>
                    <a:pt x="16637" y="12953"/>
                  </a:lnTo>
                  <a:lnTo>
                    <a:pt x="0" y="5333"/>
                  </a:lnTo>
                  <a:lnTo>
                    <a:pt x="0" y="5333"/>
                  </a:lnTo>
                  <a:lnTo>
                    <a:pt x="8001" y="9651"/>
                  </a:lnTo>
                  <a:lnTo>
                    <a:pt x="21971" y="18287"/>
                  </a:lnTo>
                  <a:lnTo>
                    <a:pt x="37465" y="28066"/>
                  </a:lnTo>
                  <a:lnTo>
                    <a:pt x="37465" y="28066"/>
                  </a:lnTo>
                  <a:lnTo>
                    <a:pt x="51943" y="38862"/>
                  </a:lnTo>
                  <a:lnTo>
                    <a:pt x="65912" y="51053"/>
                  </a:lnTo>
                  <a:lnTo>
                    <a:pt x="81407" y="61468"/>
                  </a:lnTo>
                  <a:lnTo>
                    <a:pt x="97917" y="69468"/>
                  </a:lnTo>
                  <a:lnTo>
                    <a:pt x="116332" y="74802"/>
                  </a:lnTo>
                  <a:lnTo>
                    <a:pt x="133985" y="74802"/>
                  </a:lnTo>
                  <a:lnTo>
                    <a:pt x="150114" y="70484"/>
                  </a:lnTo>
                  <a:lnTo>
                    <a:pt x="166751" y="66166"/>
                  </a:lnTo>
                  <a:lnTo>
                    <a:pt x="187198" y="60451"/>
                  </a:lnTo>
                  <a:lnTo>
                    <a:pt x="209550" y="54990"/>
                  </a:lnTo>
                  <a:lnTo>
                    <a:pt x="228981" y="50037"/>
                  </a:lnTo>
                  <a:lnTo>
                    <a:pt x="249936" y="45338"/>
                  </a:lnTo>
                  <a:lnTo>
                    <a:pt x="271526" y="42037"/>
                  </a:lnTo>
                  <a:lnTo>
                    <a:pt x="295910" y="39877"/>
                  </a:lnTo>
                  <a:lnTo>
                    <a:pt x="317627" y="38862"/>
                  </a:lnTo>
                  <a:lnTo>
                    <a:pt x="337312" y="38862"/>
                  </a:lnTo>
                  <a:lnTo>
                    <a:pt x="354965" y="41020"/>
                  </a:lnTo>
                  <a:lnTo>
                    <a:pt x="370459" y="44195"/>
                  </a:lnTo>
                  <a:lnTo>
                    <a:pt x="385572" y="48513"/>
                  </a:lnTo>
                  <a:lnTo>
                    <a:pt x="398907" y="53975"/>
                  </a:lnTo>
                  <a:lnTo>
                    <a:pt x="415163" y="61468"/>
                  </a:lnTo>
                  <a:lnTo>
                    <a:pt x="434975" y="69468"/>
                  </a:lnTo>
                  <a:lnTo>
                    <a:pt x="455803" y="76962"/>
                  </a:lnTo>
                  <a:lnTo>
                    <a:pt x="478790" y="80263"/>
                  </a:lnTo>
                  <a:lnTo>
                    <a:pt x="502666" y="81280"/>
                  </a:lnTo>
                  <a:lnTo>
                    <a:pt x="527050" y="80263"/>
                  </a:lnTo>
                  <a:lnTo>
                    <a:pt x="548640" y="78105"/>
                  </a:lnTo>
                  <a:lnTo>
                    <a:pt x="567436" y="73406"/>
                  </a:lnTo>
                  <a:lnTo>
                    <a:pt x="585724" y="67309"/>
                  </a:lnTo>
                  <a:lnTo>
                    <a:pt x="604520" y="61468"/>
                  </a:lnTo>
                  <a:lnTo>
                    <a:pt x="625348" y="56514"/>
                  </a:lnTo>
                  <a:lnTo>
                    <a:pt x="648462" y="51053"/>
                  </a:lnTo>
                  <a:lnTo>
                    <a:pt x="673608" y="48513"/>
                  </a:lnTo>
                  <a:lnTo>
                    <a:pt x="698754" y="47497"/>
                  </a:lnTo>
                  <a:lnTo>
                    <a:pt x="698754" y="47497"/>
                  </a:lnTo>
                  <a:lnTo>
                    <a:pt x="724027" y="48513"/>
                  </a:lnTo>
                  <a:lnTo>
                    <a:pt x="748157" y="51815"/>
                  </a:lnTo>
                  <a:lnTo>
                    <a:pt x="772922" y="56514"/>
                  </a:lnTo>
                  <a:lnTo>
                    <a:pt x="798576" y="60451"/>
                  </a:lnTo>
                  <a:lnTo>
                    <a:pt x="822706" y="63626"/>
                  </a:lnTo>
                  <a:lnTo>
                    <a:pt x="847471" y="66166"/>
                  </a:lnTo>
                  <a:lnTo>
                    <a:pt x="873760" y="67309"/>
                  </a:lnTo>
                  <a:lnTo>
                    <a:pt x="900049" y="68325"/>
                  </a:lnTo>
                  <a:lnTo>
                    <a:pt x="922020" y="66166"/>
                  </a:lnTo>
                  <a:lnTo>
                    <a:pt x="941832" y="60451"/>
                  </a:lnTo>
                  <a:lnTo>
                    <a:pt x="960501" y="52831"/>
                  </a:lnTo>
                  <a:lnTo>
                    <a:pt x="976757" y="46355"/>
                  </a:lnTo>
                  <a:lnTo>
                    <a:pt x="992251" y="41020"/>
                  </a:lnTo>
                  <a:lnTo>
                    <a:pt x="1010920" y="35559"/>
                  </a:lnTo>
                  <a:lnTo>
                    <a:pt x="1030351" y="30225"/>
                  </a:lnTo>
                  <a:lnTo>
                    <a:pt x="1049147" y="25907"/>
                  </a:lnTo>
                  <a:lnTo>
                    <a:pt x="1066673" y="22606"/>
                  </a:lnTo>
                  <a:lnTo>
                    <a:pt x="1085088" y="20065"/>
                  </a:lnTo>
                  <a:lnTo>
                    <a:pt x="1104900" y="20065"/>
                  </a:lnTo>
                  <a:lnTo>
                    <a:pt x="1104900" y="20065"/>
                  </a:lnTo>
                  <a:lnTo>
                    <a:pt x="1126871" y="22606"/>
                  </a:lnTo>
                  <a:lnTo>
                    <a:pt x="1152017" y="25907"/>
                  </a:lnTo>
                  <a:lnTo>
                    <a:pt x="1175131" y="29082"/>
                  </a:lnTo>
                  <a:lnTo>
                    <a:pt x="1197102" y="31622"/>
                  </a:lnTo>
                  <a:lnTo>
                    <a:pt x="1216533" y="33400"/>
                  </a:lnTo>
                  <a:lnTo>
                    <a:pt x="1237361" y="34543"/>
                  </a:lnTo>
                  <a:lnTo>
                    <a:pt x="1257173" y="32384"/>
                  </a:lnTo>
                  <a:lnTo>
                    <a:pt x="1276985" y="28066"/>
                  </a:lnTo>
                  <a:lnTo>
                    <a:pt x="1299591" y="21208"/>
                  </a:lnTo>
                  <a:lnTo>
                    <a:pt x="1326261" y="12953"/>
                  </a:lnTo>
                  <a:lnTo>
                    <a:pt x="1352550" y="6476"/>
                  </a:lnTo>
                  <a:lnTo>
                    <a:pt x="1377442" y="1777"/>
                  </a:lnTo>
                  <a:lnTo>
                    <a:pt x="1401572" y="0"/>
                  </a:lnTo>
                  <a:lnTo>
                    <a:pt x="1426718" y="0"/>
                  </a:lnTo>
                  <a:lnTo>
                    <a:pt x="1449705" y="1777"/>
                  </a:lnTo>
                  <a:lnTo>
                    <a:pt x="1469517" y="5333"/>
                  </a:lnTo>
                  <a:lnTo>
                    <a:pt x="1485773" y="8635"/>
                  </a:lnTo>
                  <a:lnTo>
                    <a:pt x="1501267" y="11810"/>
                  </a:lnTo>
                  <a:lnTo>
                    <a:pt x="1516761" y="15112"/>
                  </a:lnTo>
                  <a:lnTo>
                    <a:pt x="1530731" y="19431"/>
                  </a:lnTo>
                  <a:lnTo>
                    <a:pt x="1547368" y="22606"/>
                  </a:lnTo>
                  <a:lnTo>
                    <a:pt x="1569974" y="24764"/>
                  </a:lnTo>
                  <a:lnTo>
                    <a:pt x="1595627" y="25907"/>
                  </a:lnTo>
                  <a:lnTo>
                    <a:pt x="1595627" y="25907"/>
                  </a:lnTo>
                  <a:lnTo>
                    <a:pt x="1622933" y="24764"/>
                  </a:lnTo>
                  <a:lnTo>
                    <a:pt x="1648079" y="21208"/>
                  </a:lnTo>
                  <a:lnTo>
                    <a:pt x="1670812" y="17271"/>
                  </a:lnTo>
                  <a:lnTo>
                    <a:pt x="1691639" y="11810"/>
                  </a:lnTo>
                  <a:lnTo>
                    <a:pt x="1712595" y="8635"/>
                  </a:lnTo>
                  <a:lnTo>
                    <a:pt x="1732407" y="5333"/>
                  </a:lnTo>
                  <a:lnTo>
                    <a:pt x="1753235" y="279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32861" y="208432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1675383" y="2312669"/>
            <a:ext cx="2640965" cy="76200"/>
          </a:xfrm>
          <a:custGeom>
            <a:avLst/>
            <a:gdLst/>
            <a:ahLst/>
            <a:cxnLst/>
            <a:rect l="l" t="t" r="r" b="b"/>
            <a:pathLst>
              <a:path w="2640965" h="76200">
                <a:moveTo>
                  <a:pt x="0" y="19431"/>
                </a:moveTo>
                <a:lnTo>
                  <a:pt x="5461" y="25908"/>
                </a:lnTo>
                <a:lnTo>
                  <a:pt x="14097" y="31242"/>
                </a:lnTo>
                <a:lnTo>
                  <a:pt x="27432" y="36956"/>
                </a:lnTo>
                <a:lnTo>
                  <a:pt x="42545" y="43561"/>
                </a:lnTo>
                <a:lnTo>
                  <a:pt x="59055" y="50037"/>
                </a:lnTo>
                <a:lnTo>
                  <a:pt x="77724" y="56515"/>
                </a:lnTo>
                <a:lnTo>
                  <a:pt x="96139" y="61849"/>
                </a:lnTo>
                <a:lnTo>
                  <a:pt x="112649" y="67310"/>
                </a:lnTo>
                <a:lnTo>
                  <a:pt x="129286" y="71628"/>
                </a:lnTo>
                <a:lnTo>
                  <a:pt x="146939" y="74803"/>
                </a:lnTo>
                <a:lnTo>
                  <a:pt x="166370" y="76200"/>
                </a:lnTo>
                <a:lnTo>
                  <a:pt x="166370" y="76200"/>
                </a:lnTo>
                <a:lnTo>
                  <a:pt x="188341" y="74803"/>
                </a:lnTo>
                <a:lnTo>
                  <a:pt x="211328" y="71628"/>
                </a:lnTo>
                <a:lnTo>
                  <a:pt x="236220" y="65151"/>
                </a:lnTo>
                <a:lnTo>
                  <a:pt x="261747" y="58674"/>
                </a:lnTo>
                <a:lnTo>
                  <a:pt x="285877" y="53212"/>
                </a:lnTo>
                <a:lnTo>
                  <a:pt x="306705" y="47879"/>
                </a:lnTo>
                <a:lnTo>
                  <a:pt x="329438" y="43561"/>
                </a:lnTo>
                <a:lnTo>
                  <a:pt x="354584" y="39878"/>
                </a:lnTo>
                <a:lnTo>
                  <a:pt x="377698" y="38100"/>
                </a:lnTo>
                <a:lnTo>
                  <a:pt x="396367" y="35941"/>
                </a:lnTo>
                <a:lnTo>
                  <a:pt x="418338" y="34798"/>
                </a:lnTo>
                <a:lnTo>
                  <a:pt x="443484" y="34798"/>
                </a:lnTo>
                <a:lnTo>
                  <a:pt x="471932" y="36956"/>
                </a:lnTo>
                <a:lnTo>
                  <a:pt x="495808" y="39878"/>
                </a:lnTo>
                <a:lnTo>
                  <a:pt x="517017" y="43561"/>
                </a:lnTo>
                <a:lnTo>
                  <a:pt x="538607" y="46736"/>
                </a:lnTo>
                <a:lnTo>
                  <a:pt x="558419" y="51054"/>
                </a:lnTo>
                <a:lnTo>
                  <a:pt x="577850" y="54356"/>
                </a:lnTo>
                <a:lnTo>
                  <a:pt x="597662" y="57531"/>
                </a:lnTo>
                <a:lnTo>
                  <a:pt x="619887" y="58674"/>
                </a:lnTo>
                <a:lnTo>
                  <a:pt x="642620" y="58674"/>
                </a:lnTo>
                <a:lnTo>
                  <a:pt x="667766" y="57531"/>
                </a:lnTo>
                <a:lnTo>
                  <a:pt x="691896" y="54356"/>
                </a:lnTo>
                <a:lnTo>
                  <a:pt x="712851" y="50037"/>
                </a:lnTo>
                <a:lnTo>
                  <a:pt x="732663" y="44577"/>
                </a:lnTo>
                <a:lnTo>
                  <a:pt x="754253" y="38862"/>
                </a:lnTo>
                <a:lnTo>
                  <a:pt x="778383" y="32639"/>
                </a:lnTo>
                <a:lnTo>
                  <a:pt x="802513" y="25908"/>
                </a:lnTo>
                <a:lnTo>
                  <a:pt x="824484" y="20447"/>
                </a:lnTo>
                <a:lnTo>
                  <a:pt x="846328" y="17272"/>
                </a:lnTo>
                <a:lnTo>
                  <a:pt x="868045" y="11811"/>
                </a:lnTo>
                <a:lnTo>
                  <a:pt x="893191" y="8636"/>
                </a:lnTo>
                <a:lnTo>
                  <a:pt x="919861" y="6477"/>
                </a:lnTo>
                <a:lnTo>
                  <a:pt x="948309" y="6477"/>
                </a:lnTo>
                <a:lnTo>
                  <a:pt x="975614" y="7493"/>
                </a:lnTo>
                <a:lnTo>
                  <a:pt x="1001903" y="9652"/>
                </a:lnTo>
                <a:lnTo>
                  <a:pt x="1027049" y="12954"/>
                </a:lnTo>
                <a:lnTo>
                  <a:pt x="1049782" y="17272"/>
                </a:lnTo>
                <a:lnTo>
                  <a:pt x="1069594" y="19431"/>
                </a:lnTo>
                <a:lnTo>
                  <a:pt x="1089406" y="24003"/>
                </a:lnTo>
                <a:lnTo>
                  <a:pt x="1112393" y="28067"/>
                </a:lnTo>
                <a:lnTo>
                  <a:pt x="1136142" y="32639"/>
                </a:lnTo>
                <a:lnTo>
                  <a:pt x="1157478" y="35941"/>
                </a:lnTo>
                <a:lnTo>
                  <a:pt x="1177925" y="38100"/>
                </a:lnTo>
                <a:lnTo>
                  <a:pt x="1197737" y="38862"/>
                </a:lnTo>
                <a:lnTo>
                  <a:pt x="1217549" y="38100"/>
                </a:lnTo>
                <a:lnTo>
                  <a:pt x="1236980" y="36956"/>
                </a:lnTo>
                <a:lnTo>
                  <a:pt x="1261491" y="34798"/>
                </a:lnTo>
                <a:lnTo>
                  <a:pt x="1288796" y="28067"/>
                </a:lnTo>
                <a:lnTo>
                  <a:pt x="1317244" y="22606"/>
                </a:lnTo>
                <a:lnTo>
                  <a:pt x="1342136" y="18287"/>
                </a:lnTo>
                <a:lnTo>
                  <a:pt x="1366266" y="12954"/>
                </a:lnTo>
                <a:lnTo>
                  <a:pt x="1387094" y="9652"/>
                </a:lnTo>
                <a:lnTo>
                  <a:pt x="1409065" y="7493"/>
                </a:lnTo>
                <a:lnTo>
                  <a:pt x="1429893" y="5334"/>
                </a:lnTo>
                <a:lnTo>
                  <a:pt x="1451483" y="3175"/>
                </a:lnTo>
                <a:lnTo>
                  <a:pt x="1477772" y="1016"/>
                </a:lnTo>
                <a:lnTo>
                  <a:pt x="1507363" y="0"/>
                </a:lnTo>
                <a:lnTo>
                  <a:pt x="1507363" y="0"/>
                </a:lnTo>
                <a:lnTo>
                  <a:pt x="1538351" y="2159"/>
                </a:lnTo>
                <a:lnTo>
                  <a:pt x="1568958" y="5334"/>
                </a:lnTo>
                <a:lnTo>
                  <a:pt x="1598421" y="11811"/>
                </a:lnTo>
                <a:lnTo>
                  <a:pt x="1625727" y="19431"/>
                </a:lnTo>
                <a:lnTo>
                  <a:pt x="1652016" y="28067"/>
                </a:lnTo>
                <a:lnTo>
                  <a:pt x="1676145" y="35941"/>
                </a:lnTo>
                <a:lnTo>
                  <a:pt x="1698117" y="42418"/>
                </a:lnTo>
                <a:lnTo>
                  <a:pt x="1719707" y="45720"/>
                </a:lnTo>
                <a:lnTo>
                  <a:pt x="1743202" y="48895"/>
                </a:lnTo>
                <a:lnTo>
                  <a:pt x="1765808" y="50037"/>
                </a:lnTo>
                <a:lnTo>
                  <a:pt x="1790319" y="48895"/>
                </a:lnTo>
                <a:lnTo>
                  <a:pt x="1817624" y="45720"/>
                </a:lnTo>
                <a:lnTo>
                  <a:pt x="1846071" y="42418"/>
                </a:lnTo>
                <a:lnTo>
                  <a:pt x="1872361" y="38100"/>
                </a:lnTo>
                <a:lnTo>
                  <a:pt x="1896110" y="32639"/>
                </a:lnTo>
                <a:lnTo>
                  <a:pt x="1918081" y="28067"/>
                </a:lnTo>
                <a:lnTo>
                  <a:pt x="1937893" y="24765"/>
                </a:lnTo>
                <a:lnTo>
                  <a:pt x="1959864" y="22606"/>
                </a:lnTo>
                <a:lnTo>
                  <a:pt x="1985010" y="21590"/>
                </a:lnTo>
                <a:lnTo>
                  <a:pt x="2006727" y="22606"/>
                </a:lnTo>
                <a:lnTo>
                  <a:pt x="2027555" y="24765"/>
                </a:lnTo>
                <a:lnTo>
                  <a:pt x="2050542" y="29083"/>
                </a:lnTo>
                <a:lnTo>
                  <a:pt x="2081149" y="34798"/>
                </a:lnTo>
                <a:lnTo>
                  <a:pt x="2110740" y="41402"/>
                </a:lnTo>
                <a:lnTo>
                  <a:pt x="2135886" y="46736"/>
                </a:lnTo>
                <a:lnTo>
                  <a:pt x="2161159" y="48895"/>
                </a:lnTo>
                <a:lnTo>
                  <a:pt x="2184146" y="47879"/>
                </a:lnTo>
                <a:lnTo>
                  <a:pt x="2207133" y="44577"/>
                </a:lnTo>
                <a:lnTo>
                  <a:pt x="2229104" y="39878"/>
                </a:lnTo>
                <a:lnTo>
                  <a:pt x="2250694" y="33781"/>
                </a:lnTo>
                <a:lnTo>
                  <a:pt x="2272030" y="29083"/>
                </a:lnTo>
                <a:lnTo>
                  <a:pt x="2291461" y="26924"/>
                </a:lnTo>
                <a:lnTo>
                  <a:pt x="2311273" y="26924"/>
                </a:lnTo>
                <a:lnTo>
                  <a:pt x="2332863" y="29083"/>
                </a:lnTo>
                <a:lnTo>
                  <a:pt x="2356231" y="31242"/>
                </a:lnTo>
                <a:lnTo>
                  <a:pt x="2376805" y="35941"/>
                </a:lnTo>
                <a:lnTo>
                  <a:pt x="2397633" y="41402"/>
                </a:lnTo>
                <a:lnTo>
                  <a:pt x="2418461" y="45720"/>
                </a:lnTo>
                <a:lnTo>
                  <a:pt x="2442591" y="50037"/>
                </a:lnTo>
                <a:lnTo>
                  <a:pt x="2471039" y="52197"/>
                </a:lnTo>
                <a:lnTo>
                  <a:pt x="2471039" y="52197"/>
                </a:lnTo>
                <a:lnTo>
                  <a:pt x="2499487" y="51054"/>
                </a:lnTo>
                <a:lnTo>
                  <a:pt x="2525776" y="48895"/>
                </a:lnTo>
                <a:lnTo>
                  <a:pt x="2548763" y="46736"/>
                </a:lnTo>
                <a:lnTo>
                  <a:pt x="2567178" y="44577"/>
                </a:lnTo>
                <a:lnTo>
                  <a:pt x="2584831" y="42418"/>
                </a:lnTo>
                <a:lnTo>
                  <a:pt x="2601341" y="39878"/>
                </a:lnTo>
                <a:lnTo>
                  <a:pt x="2617597" y="38862"/>
                </a:lnTo>
                <a:lnTo>
                  <a:pt x="2617597" y="38862"/>
                </a:lnTo>
                <a:lnTo>
                  <a:pt x="2631948" y="39878"/>
                </a:lnTo>
                <a:lnTo>
                  <a:pt x="2640584" y="4356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72055" y="2557017"/>
            <a:ext cx="2809875" cy="95885"/>
          </a:xfrm>
          <a:custGeom>
            <a:avLst/>
            <a:gdLst/>
            <a:ahLst/>
            <a:cxnLst/>
            <a:rect l="l" t="t" r="r" b="b"/>
            <a:pathLst>
              <a:path w="2809875" h="95885">
                <a:moveTo>
                  <a:pt x="0" y="11937"/>
                </a:moveTo>
                <a:lnTo>
                  <a:pt x="0" y="11937"/>
                </a:lnTo>
                <a:lnTo>
                  <a:pt x="11811" y="12954"/>
                </a:lnTo>
                <a:lnTo>
                  <a:pt x="26288" y="11937"/>
                </a:lnTo>
                <a:lnTo>
                  <a:pt x="46100" y="12954"/>
                </a:lnTo>
                <a:lnTo>
                  <a:pt x="66929" y="16256"/>
                </a:lnTo>
                <a:lnTo>
                  <a:pt x="88518" y="22732"/>
                </a:lnTo>
                <a:lnTo>
                  <a:pt x="108331" y="31750"/>
                </a:lnTo>
                <a:lnTo>
                  <a:pt x="127126" y="42544"/>
                </a:lnTo>
                <a:lnTo>
                  <a:pt x="143256" y="53339"/>
                </a:lnTo>
                <a:lnTo>
                  <a:pt x="158750" y="61975"/>
                </a:lnTo>
                <a:lnTo>
                  <a:pt x="174244" y="68453"/>
                </a:lnTo>
                <a:lnTo>
                  <a:pt x="187198" y="74168"/>
                </a:lnTo>
                <a:lnTo>
                  <a:pt x="200151" y="79248"/>
                </a:lnTo>
                <a:lnTo>
                  <a:pt x="214502" y="82804"/>
                </a:lnTo>
                <a:lnTo>
                  <a:pt x="231139" y="87883"/>
                </a:lnTo>
                <a:lnTo>
                  <a:pt x="252730" y="92582"/>
                </a:lnTo>
                <a:lnTo>
                  <a:pt x="281177" y="92582"/>
                </a:lnTo>
                <a:lnTo>
                  <a:pt x="308863" y="88900"/>
                </a:lnTo>
                <a:lnTo>
                  <a:pt x="331850" y="82804"/>
                </a:lnTo>
                <a:lnTo>
                  <a:pt x="353568" y="74930"/>
                </a:lnTo>
                <a:lnTo>
                  <a:pt x="376555" y="67310"/>
                </a:lnTo>
                <a:lnTo>
                  <a:pt x="396367" y="59817"/>
                </a:lnTo>
                <a:lnTo>
                  <a:pt x="412495" y="52197"/>
                </a:lnTo>
                <a:lnTo>
                  <a:pt x="429132" y="44704"/>
                </a:lnTo>
                <a:lnTo>
                  <a:pt x="446786" y="37845"/>
                </a:lnTo>
                <a:lnTo>
                  <a:pt x="468375" y="31750"/>
                </a:lnTo>
                <a:lnTo>
                  <a:pt x="492887" y="27050"/>
                </a:lnTo>
                <a:lnTo>
                  <a:pt x="514476" y="24892"/>
                </a:lnTo>
                <a:lnTo>
                  <a:pt x="536701" y="24892"/>
                </a:lnTo>
                <a:lnTo>
                  <a:pt x="564133" y="25907"/>
                </a:lnTo>
                <a:lnTo>
                  <a:pt x="592582" y="27050"/>
                </a:lnTo>
                <a:lnTo>
                  <a:pt x="642619" y="30606"/>
                </a:lnTo>
                <a:lnTo>
                  <a:pt x="681863" y="37845"/>
                </a:lnTo>
                <a:lnTo>
                  <a:pt x="703071" y="43561"/>
                </a:lnTo>
                <a:lnTo>
                  <a:pt x="725805" y="51181"/>
                </a:lnTo>
                <a:lnTo>
                  <a:pt x="754252" y="58674"/>
                </a:lnTo>
                <a:lnTo>
                  <a:pt x="779780" y="66293"/>
                </a:lnTo>
                <a:lnTo>
                  <a:pt x="802386" y="71628"/>
                </a:lnTo>
                <a:lnTo>
                  <a:pt x="824357" y="77088"/>
                </a:lnTo>
                <a:lnTo>
                  <a:pt x="845312" y="81787"/>
                </a:lnTo>
                <a:lnTo>
                  <a:pt x="866901" y="85725"/>
                </a:lnTo>
                <a:lnTo>
                  <a:pt x="891413" y="90424"/>
                </a:lnTo>
                <a:lnTo>
                  <a:pt x="914019" y="93218"/>
                </a:lnTo>
                <a:lnTo>
                  <a:pt x="940307" y="95376"/>
                </a:lnTo>
                <a:lnTo>
                  <a:pt x="965835" y="94361"/>
                </a:lnTo>
                <a:lnTo>
                  <a:pt x="992124" y="92582"/>
                </a:lnTo>
                <a:lnTo>
                  <a:pt x="1021714" y="87883"/>
                </a:lnTo>
                <a:lnTo>
                  <a:pt x="1050163" y="82804"/>
                </a:lnTo>
                <a:lnTo>
                  <a:pt x="1075308" y="77088"/>
                </a:lnTo>
                <a:lnTo>
                  <a:pt x="1096899" y="71628"/>
                </a:lnTo>
                <a:lnTo>
                  <a:pt x="1118870" y="66293"/>
                </a:lnTo>
                <a:lnTo>
                  <a:pt x="1140841" y="59817"/>
                </a:lnTo>
                <a:lnTo>
                  <a:pt x="1161669" y="54356"/>
                </a:lnTo>
                <a:lnTo>
                  <a:pt x="1181100" y="50037"/>
                </a:lnTo>
                <a:lnTo>
                  <a:pt x="1200912" y="44704"/>
                </a:lnTo>
                <a:lnTo>
                  <a:pt x="1224026" y="40386"/>
                </a:lnTo>
                <a:lnTo>
                  <a:pt x="1247013" y="36703"/>
                </a:lnTo>
                <a:lnTo>
                  <a:pt x="1273302" y="33908"/>
                </a:lnTo>
                <a:lnTo>
                  <a:pt x="1302893" y="31750"/>
                </a:lnTo>
                <a:lnTo>
                  <a:pt x="1331214" y="31750"/>
                </a:lnTo>
                <a:lnTo>
                  <a:pt x="1360805" y="31750"/>
                </a:lnTo>
                <a:lnTo>
                  <a:pt x="1391793" y="32766"/>
                </a:lnTo>
                <a:lnTo>
                  <a:pt x="1415542" y="33908"/>
                </a:lnTo>
                <a:lnTo>
                  <a:pt x="1435354" y="35687"/>
                </a:lnTo>
                <a:lnTo>
                  <a:pt x="1455166" y="37845"/>
                </a:lnTo>
                <a:lnTo>
                  <a:pt x="1475994" y="41401"/>
                </a:lnTo>
                <a:lnTo>
                  <a:pt x="1496568" y="44704"/>
                </a:lnTo>
                <a:lnTo>
                  <a:pt x="1516253" y="49022"/>
                </a:lnTo>
                <a:lnTo>
                  <a:pt x="1535048" y="52197"/>
                </a:lnTo>
                <a:lnTo>
                  <a:pt x="1553336" y="55499"/>
                </a:lnTo>
                <a:lnTo>
                  <a:pt x="1572133" y="57657"/>
                </a:lnTo>
                <a:lnTo>
                  <a:pt x="1590802" y="60832"/>
                </a:lnTo>
                <a:lnTo>
                  <a:pt x="1608073" y="64135"/>
                </a:lnTo>
                <a:lnTo>
                  <a:pt x="1629029" y="67310"/>
                </a:lnTo>
                <a:lnTo>
                  <a:pt x="1652016" y="70612"/>
                </a:lnTo>
                <a:lnTo>
                  <a:pt x="1678685" y="73151"/>
                </a:lnTo>
                <a:lnTo>
                  <a:pt x="1705991" y="74930"/>
                </a:lnTo>
                <a:lnTo>
                  <a:pt x="1730883" y="75945"/>
                </a:lnTo>
                <a:lnTo>
                  <a:pt x="1756029" y="75945"/>
                </a:lnTo>
                <a:lnTo>
                  <a:pt x="1783460" y="74168"/>
                </a:lnTo>
                <a:lnTo>
                  <a:pt x="1807591" y="70612"/>
                </a:lnTo>
                <a:lnTo>
                  <a:pt x="1828419" y="67310"/>
                </a:lnTo>
                <a:lnTo>
                  <a:pt x="1848231" y="61975"/>
                </a:lnTo>
                <a:lnTo>
                  <a:pt x="1870964" y="55499"/>
                </a:lnTo>
                <a:lnTo>
                  <a:pt x="1892172" y="50037"/>
                </a:lnTo>
                <a:lnTo>
                  <a:pt x="1911604" y="44704"/>
                </a:lnTo>
                <a:lnTo>
                  <a:pt x="1931416" y="39243"/>
                </a:lnTo>
                <a:lnTo>
                  <a:pt x="1950846" y="32766"/>
                </a:lnTo>
                <a:lnTo>
                  <a:pt x="1972818" y="25907"/>
                </a:lnTo>
                <a:lnTo>
                  <a:pt x="1999107" y="19431"/>
                </a:lnTo>
                <a:lnTo>
                  <a:pt x="2027555" y="12954"/>
                </a:lnTo>
                <a:lnTo>
                  <a:pt x="2053844" y="7619"/>
                </a:lnTo>
                <a:lnTo>
                  <a:pt x="2078990" y="4318"/>
                </a:lnTo>
                <a:lnTo>
                  <a:pt x="2104135" y="2158"/>
                </a:lnTo>
                <a:lnTo>
                  <a:pt x="2126107" y="1143"/>
                </a:lnTo>
                <a:lnTo>
                  <a:pt x="2145919" y="0"/>
                </a:lnTo>
                <a:lnTo>
                  <a:pt x="2162556" y="0"/>
                </a:lnTo>
                <a:lnTo>
                  <a:pt x="2178685" y="1143"/>
                </a:lnTo>
                <a:lnTo>
                  <a:pt x="2194941" y="3301"/>
                </a:lnTo>
                <a:lnTo>
                  <a:pt x="2216149" y="6476"/>
                </a:lnTo>
                <a:lnTo>
                  <a:pt x="2242058" y="10794"/>
                </a:lnTo>
                <a:lnTo>
                  <a:pt x="2266188" y="16256"/>
                </a:lnTo>
                <a:lnTo>
                  <a:pt x="2288159" y="21589"/>
                </a:lnTo>
                <a:lnTo>
                  <a:pt x="2310130" y="27050"/>
                </a:lnTo>
                <a:lnTo>
                  <a:pt x="2332101" y="32766"/>
                </a:lnTo>
                <a:lnTo>
                  <a:pt x="2352547" y="37845"/>
                </a:lnTo>
                <a:lnTo>
                  <a:pt x="2373884" y="43561"/>
                </a:lnTo>
                <a:lnTo>
                  <a:pt x="2396490" y="49022"/>
                </a:lnTo>
                <a:lnTo>
                  <a:pt x="2421001" y="52197"/>
                </a:lnTo>
                <a:lnTo>
                  <a:pt x="2448052" y="53339"/>
                </a:lnTo>
                <a:lnTo>
                  <a:pt x="2474214" y="52197"/>
                </a:lnTo>
                <a:lnTo>
                  <a:pt x="2496185" y="47879"/>
                </a:lnTo>
                <a:lnTo>
                  <a:pt x="2515997" y="40386"/>
                </a:lnTo>
                <a:lnTo>
                  <a:pt x="2535428" y="33908"/>
                </a:lnTo>
                <a:lnTo>
                  <a:pt x="2557398" y="25907"/>
                </a:lnTo>
                <a:lnTo>
                  <a:pt x="2580513" y="19431"/>
                </a:lnTo>
                <a:lnTo>
                  <a:pt x="2602484" y="14097"/>
                </a:lnTo>
                <a:lnTo>
                  <a:pt x="2626614" y="11937"/>
                </a:lnTo>
                <a:lnTo>
                  <a:pt x="2649220" y="10794"/>
                </a:lnTo>
                <a:lnTo>
                  <a:pt x="2670429" y="11937"/>
                </a:lnTo>
                <a:lnTo>
                  <a:pt x="2688844" y="14097"/>
                </a:lnTo>
                <a:lnTo>
                  <a:pt x="2708656" y="17272"/>
                </a:lnTo>
                <a:lnTo>
                  <a:pt x="2724785" y="22732"/>
                </a:lnTo>
                <a:lnTo>
                  <a:pt x="2739263" y="28067"/>
                </a:lnTo>
                <a:lnTo>
                  <a:pt x="2753614" y="32766"/>
                </a:lnTo>
                <a:lnTo>
                  <a:pt x="2769870" y="32766"/>
                </a:lnTo>
                <a:lnTo>
                  <a:pt x="2787522" y="30606"/>
                </a:lnTo>
                <a:lnTo>
                  <a:pt x="2809494" y="2489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34097" y="254838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294888" y="2806064"/>
            <a:ext cx="323215" cy="306070"/>
            <a:chOff x="3294888" y="2806064"/>
            <a:chExt cx="323215" cy="306070"/>
          </a:xfrm>
        </p:grpSpPr>
        <p:sp>
          <p:nvSpPr>
            <p:cNvPr id="19" name="object 19"/>
            <p:cNvSpPr/>
            <p:nvPr/>
          </p:nvSpPr>
          <p:spPr>
            <a:xfrm>
              <a:off x="3335401" y="2815589"/>
              <a:ext cx="273685" cy="287020"/>
            </a:xfrm>
            <a:custGeom>
              <a:avLst/>
              <a:gdLst/>
              <a:ahLst/>
              <a:cxnLst/>
              <a:rect l="l" t="t" r="r" b="b"/>
              <a:pathLst>
                <a:path w="273685" h="287019">
                  <a:moveTo>
                    <a:pt x="23749" y="36702"/>
                  </a:moveTo>
                  <a:lnTo>
                    <a:pt x="27304" y="50037"/>
                  </a:lnTo>
                  <a:lnTo>
                    <a:pt x="27304" y="67309"/>
                  </a:lnTo>
                  <a:lnTo>
                    <a:pt x="24764" y="88900"/>
                  </a:lnTo>
                  <a:lnTo>
                    <a:pt x="24764" y="114807"/>
                  </a:lnTo>
                  <a:lnTo>
                    <a:pt x="23749" y="141096"/>
                  </a:lnTo>
                  <a:lnTo>
                    <a:pt x="21589" y="163702"/>
                  </a:lnTo>
                  <a:lnTo>
                    <a:pt x="18287" y="186816"/>
                  </a:lnTo>
                  <a:lnTo>
                    <a:pt x="16128" y="207263"/>
                  </a:lnTo>
                  <a:lnTo>
                    <a:pt x="12953" y="225678"/>
                  </a:lnTo>
                  <a:lnTo>
                    <a:pt x="10795" y="245490"/>
                  </a:lnTo>
                  <a:lnTo>
                    <a:pt x="7493" y="261238"/>
                  </a:lnTo>
                  <a:lnTo>
                    <a:pt x="3937" y="277875"/>
                  </a:lnTo>
                  <a:lnTo>
                    <a:pt x="0" y="286511"/>
                  </a:lnTo>
                </a:path>
                <a:path w="273685" h="287019">
                  <a:moveTo>
                    <a:pt x="75184" y="0"/>
                  </a:moveTo>
                  <a:lnTo>
                    <a:pt x="92837" y="8635"/>
                  </a:lnTo>
                  <a:lnTo>
                    <a:pt x="105790" y="18287"/>
                  </a:lnTo>
                  <a:lnTo>
                    <a:pt x="119125" y="29463"/>
                  </a:lnTo>
                  <a:lnTo>
                    <a:pt x="132079" y="43179"/>
                  </a:lnTo>
                  <a:lnTo>
                    <a:pt x="141097" y="62610"/>
                  </a:lnTo>
                  <a:lnTo>
                    <a:pt x="148589" y="84581"/>
                  </a:lnTo>
                  <a:lnTo>
                    <a:pt x="154050" y="108711"/>
                  </a:lnTo>
                  <a:lnTo>
                    <a:pt x="157607" y="135635"/>
                  </a:lnTo>
                  <a:lnTo>
                    <a:pt x="158750" y="160908"/>
                  </a:lnTo>
                  <a:lnTo>
                    <a:pt x="157607" y="182498"/>
                  </a:lnTo>
                  <a:lnTo>
                    <a:pt x="154050" y="193294"/>
                  </a:lnTo>
                  <a:lnTo>
                    <a:pt x="151891" y="167385"/>
                  </a:lnTo>
                  <a:lnTo>
                    <a:pt x="154050" y="143256"/>
                  </a:lnTo>
                  <a:lnTo>
                    <a:pt x="157607" y="120522"/>
                  </a:lnTo>
                  <a:lnTo>
                    <a:pt x="162687" y="98551"/>
                  </a:lnTo>
                  <a:lnTo>
                    <a:pt x="170561" y="78104"/>
                  </a:lnTo>
                  <a:lnTo>
                    <a:pt x="179197" y="58673"/>
                  </a:lnTo>
                  <a:lnTo>
                    <a:pt x="189991" y="44195"/>
                  </a:lnTo>
                  <a:lnTo>
                    <a:pt x="202311" y="34543"/>
                  </a:lnTo>
                  <a:lnTo>
                    <a:pt x="216281" y="30479"/>
                  </a:lnTo>
                  <a:lnTo>
                    <a:pt x="216281" y="30479"/>
                  </a:lnTo>
                  <a:lnTo>
                    <a:pt x="229615" y="32638"/>
                  </a:lnTo>
                  <a:lnTo>
                    <a:pt x="241935" y="41401"/>
                  </a:lnTo>
                  <a:lnTo>
                    <a:pt x="252729" y="55371"/>
                  </a:lnTo>
                  <a:lnTo>
                    <a:pt x="262382" y="74802"/>
                  </a:lnTo>
                  <a:lnTo>
                    <a:pt x="269239" y="96392"/>
                  </a:lnTo>
                  <a:lnTo>
                    <a:pt x="272541" y="119506"/>
                  </a:lnTo>
                  <a:lnTo>
                    <a:pt x="273176" y="142112"/>
                  </a:lnTo>
                  <a:lnTo>
                    <a:pt x="272541" y="163702"/>
                  </a:lnTo>
                  <a:lnTo>
                    <a:pt x="270383" y="186816"/>
                  </a:lnTo>
                  <a:lnTo>
                    <a:pt x="268224" y="209422"/>
                  </a:lnTo>
                  <a:lnTo>
                    <a:pt x="264540" y="233171"/>
                  </a:lnTo>
                  <a:lnTo>
                    <a:pt x="262382" y="256285"/>
                  </a:lnTo>
                  <a:lnTo>
                    <a:pt x="264540" y="271398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294888" y="2810382"/>
              <a:ext cx="129539" cy="10579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662807" y="2735452"/>
            <a:ext cx="227329" cy="360045"/>
            <a:chOff x="3662807" y="2735452"/>
            <a:chExt cx="227329" cy="360045"/>
          </a:xfrm>
        </p:grpSpPr>
        <p:sp>
          <p:nvSpPr>
            <p:cNvPr id="22" name="object 22"/>
            <p:cNvSpPr/>
            <p:nvPr/>
          </p:nvSpPr>
          <p:spPr>
            <a:xfrm>
              <a:off x="3662807" y="2919729"/>
              <a:ext cx="167004" cy="1753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869309" y="2744977"/>
              <a:ext cx="11430" cy="330200"/>
            </a:xfrm>
            <a:custGeom>
              <a:avLst/>
              <a:gdLst/>
              <a:ahLst/>
              <a:cxnLst/>
              <a:rect l="l" t="t" r="r" b="b"/>
              <a:pathLst>
                <a:path w="11429" h="330200">
                  <a:moveTo>
                    <a:pt x="0" y="0"/>
                  </a:moveTo>
                  <a:lnTo>
                    <a:pt x="0" y="9651"/>
                  </a:lnTo>
                  <a:lnTo>
                    <a:pt x="0" y="9651"/>
                  </a:lnTo>
                  <a:lnTo>
                    <a:pt x="1015" y="27050"/>
                  </a:lnTo>
                  <a:lnTo>
                    <a:pt x="2158" y="53212"/>
                  </a:lnTo>
                  <a:lnTo>
                    <a:pt x="2158" y="86740"/>
                  </a:lnTo>
                  <a:lnTo>
                    <a:pt x="3555" y="124587"/>
                  </a:lnTo>
                  <a:lnTo>
                    <a:pt x="5714" y="161670"/>
                  </a:lnTo>
                  <a:lnTo>
                    <a:pt x="6730" y="193294"/>
                  </a:lnTo>
                  <a:lnTo>
                    <a:pt x="7874" y="222503"/>
                  </a:lnTo>
                  <a:lnTo>
                    <a:pt x="8889" y="251968"/>
                  </a:lnTo>
                  <a:lnTo>
                    <a:pt x="8889" y="274700"/>
                  </a:lnTo>
                  <a:lnTo>
                    <a:pt x="8889" y="295147"/>
                  </a:lnTo>
                  <a:lnTo>
                    <a:pt x="8889" y="316102"/>
                  </a:lnTo>
                  <a:lnTo>
                    <a:pt x="11049" y="32969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3948684" y="2920872"/>
            <a:ext cx="115188" cy="17132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55896" y="2769869"/>
            <a:ext cx="163195" cy="311785"/>
          </a:xfrm>
          <a:custGeom>
            <a:avLst/>
            <a:gdLst/>
            <a:ahLst/>
            <a:cxnLst/>
            <a:rect l="l" t="t" r="r" b="b"/>
            <a:pathLst>
              <a:path w="163195" h="311785">
                <a:moveTo>
                  <a:pt x="163067" y="15367"/>
                </a:moveTo>
                <a:lnTo>
                  <a:pt x="163067" y="15367"/>
                </a:lnTo>
                <a:lnTo>
                  <a:pt x="128142" y="0"/>
                </a:lnTo>
                <a:lnTo>
                  <a:pt x="128142" y="0"/>
                </a:lnTo>
                <a:lnTo>
                  <a:pt x="65531" y="24003"/>
                </a:lnTo>
                <a:lnTo>
                  <a:pt x="51435" y="40259"/>
                </a:lnTo>
                <a:lnTo>
                  <a:pt x="41401" y="57912"/>
                </a:lnTo>
                <a:lnTo>
                  <a:pt x="36322" y="73787"/>
                </a:lnTo>
                <a:lnTo>
                  <a:pt x="35305" y="88900"/>
                </a:lnTo>
                <a:lnTo>
                  <a:pt x="38100" y="104393"/>
                </a:lnTo>
                <a:lnTo>
                  <a:pt x="46100" y="120523"/>
                </a:lnTo>
                <a:lnTo>
                  <a:pt x="56895" y="132461"/>
                </a:lnTo>
                <a:lnTo>
                  <a:pt x="71247" y="142112"/>
                </a:lnTo>
                <a:lnTo>
                  <a:pt x="87502" y="149733"/>
                </a:lnTo>
                <a:lnTo>
                  <a:pt x="106172" y="154431"/>
                </a:lnTo>
                <a:lnTo>
                  <a:pt x="124587" y="155067"/>
                </a:lnTo>
                <a:lnTo>
                  <a:pt x="137160" y="152273"/>
                </a:lnTo>
                <a:lnTo>
                  <a:pt x="121665" y="139954"/>
                </a:lnTo>
                <a:lnTo>
                  <a:pt x="99694" y="138937"/>
                </a:lnTo>
                <a:lnTo>
                  <a:pt x="76707" y="142112"/>
                </a:lnTo>
                <a:lnTo>
                  <a:pt x="55752" y="147574"/>
                </a:lnTo>
                <a:lnTo>
                  <a:pt x="37083" y="156210"/>
                </a:lnTo>
                <a:lnTo>
                  <a:pt x="22732" y="168402"/>
                </a:lnTo>
                <a:lnTo>
                  <a:pt x="11811" y="180340"/>
                </a:lnTo>
                <a:lnTo>
                  <a:pt x="4317" y="194310"/>
                </a:lnTo>
                <a:lnTo>
                  <a:pt x="0" y="210566"/>
                </a:lnTo>
                <a:lnTo>
                  <a:pt x="0" y="230378"/>
                </a:lnTo>
                <a:lnTo>
                  <a:pt x="6857" y="249809"/>
                </a:lnTo>
                <a:lnTo>
                  <a:pt x="18668" y="267462"/>
                </a:lnTo>
                <a:lnTo>
                  <a:pt x="33781" y="282575"/>
                </a:lnTo>
                <a:lnTo>
                  <a:pt x="54737" y="294386"/>
                </a:lnTo>
                <a:lnTo>
                  <a:pt x="78866" y="304165"/>
                </a:lnTo>
                <a:lnTo>
                  <a:pt x="101853" y="309499"/>
                </a:lnTo>
                <a:lnTo>
                  <a:pt x="125602" y="311658"/>
                </a:lnTo>
                <a:lnTo>
                  <a:pt x="153035" y="3059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4481829" y="2733294"/>
            <a:ext cx="269875" cy="332740"/>
            <a:chOff x="4481829" y="2733294"/>
            <a:chExt cx="269875" cy="332740"/>
          </a:xfrm>
        </p:grpSpPr>
        <p:sp>
          <p:nvSpPr>
            <p:cNvPr id="27" name="object 27"/>
            <p:cNvSpPr/>
            <p:nvPr/>
          </p:nvSpPr>
          <p:spPr>
            <a:xfrm>
              <a:off x="4481829" y="2894965"/>
              <a:ext cx="148971" cy="17094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651120" y="2742819"/>
              <a:ext cx="90805" cy="294640"/>
            </a:xfrm>
            <a:custGeom>
              <a:avLst/>
              <a:gdLst/>
              <a:ahLst/>
              <a:cxnLst/>
              <a:rect l="l" t="t" r="r" b="b"/>
              <a:pathLst>
                <a:path w="90804" h="294639">
                  <a:moveTo>
                    <a:pt x="7619" y="0"/>
                  </a:moveTo>
                  <a:lnTo>
                    <a:pt x="5461" y="21590"/>
                  </a:lnTo>
                  <a:lnTo>
                    <a:pt x="4317" y="41021"/>
                  </a:lnTo>
                  <a:lnTo>
                    <a:pt x="4317" y="61849"/>
                  </a:lnTo>
                  <a:lnTo>
                    <a:pt x="5461" y="82423"/>
                  </a:lnTo>
                  <a:lnTo>
                    <a:pt x="6476" y="100837"/>
                  </a:lnTo>
                  <a:lnTo>
                    <a:pt x="7619" y="118110"/>
                  </a:lnTo>
                  <a:lnTo>
                    <a:pt x="7619" y="137922"/>
                  </a:lnTo>
                  <a:lnTo>
                    <a:pt x="8636" y="156210"/>
                  </a:lnTo>
                  <a:lnTo>
                    <a:pt x="7619" y="179324"/>
                  </a:lnTo>
                  <a:lnTo>
                    <a:pt x="5461" y="205231"/>
                  </a:lnTo>
                  <a:lnTo>
                    <a:pt x="0" y="277875"/>
                  </a:lnTo>
                  <a:lnTo>
                    <a:pt x="0" y="294513"/>
                  </a:lnTo>
                  <a:lnTo>
                    <a:pt x="0" y="294513"/>
                  </a:lnTo>
                  <a:lnTo>
                    <a:pt x="2158" y="276860"/>
                  </a:lnTo>
                  <a:lnTo>
                    <a:pt x="4317" y="253111"/>
                  </a:lnTo>
                  <a:lnTo>
                    <a:pt x="8636" y="225679"/>
                  </a:lnTo>
                  <a:lnTo>
                    <a:pt x="15112" y="201930"/>
                  </a:lnTo>
                  <a:lnTo>
                    <a:pt x="24129" y="182118"/>
                  </a:lnTo>
                  <a:lnTo>
                    <a:pt x="36067" y="172466"/>
                  </a:lnTo>
                  <a:lnTo>
                    <a:pt x="48259" y="172466"/>
                  </a:lnTo>
                  <a:lnTo>
                    <a:pt x="48259" y="172466"/>
                  </a:lnTo>
                  <a:lnTo>
                    <a:pt x="60198" y="181482"/>
                  </a:lnTo>
                  <a:lnTo>
                    <a:pt x="72008" y="196215"/>
                  </a:lnTo>
                  <a:lnTo>
                    <a:pt x="81025" y="218186"/>
                  </a:lnTo>
                  <a:lnTo>
                    <a:pt x="86487" y="242316"/>
                  </a:lnTo>
                  <a:lnTo>
                    <a:pt x="88645" y="266065"/>
                  </a:lnTo>
                  <a:lnTo>
                    <a:pt x="90804" y="277875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4807458" y="2920619"/>
            <a:ext cx="8255" cy="113030"/>
          </a:xfrm>
          <a:custGeom>
            <a:avLst/>
            <a:gdLst/>
            <a:ahLst/>
            <a:cxnLst/>
            <a:rect l="l" t="t" r="r" b="b"/>
            <a:pathLst>
              <a:path w="8254" h="113030">
                <a:moveTo>
                  <a:pt x="7874" y="0"/>
                </a:moveTo>
                <a:lnTo>
                  <a:pt x="7874" y="0"/>
                </a:lnTo>
                <a:lnTo>
                  <a:pt x="0" y="59817"/>
                </a:lnTo>
                <a:lnTo>
                  <a:pt x="0" y="82804"/>
                </a:lnTo>
                <a:lnTo>
                  <a:pt x="0" y="82804"/>
                </a:lnTo>
                <a:lnTo>
                  <a:pt x="1396" y="102235"/>
                </a:lnTo>
                <a:lnTo>
                  <a:pt x="6730" y="11303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827270" y="28414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884420" y="2748152"/>
            <a:ext cx="158750" cy="299720"/>
          </a:xfrm>
          <a:custGeom>
            <a:avLst/>
            <a:gdLst/>
            <a:ahLst/>
            <a:cxnLst/>
            <a:rect l="l" t="t" r="r" b="b"/>
            <a:pathLst>
              <a:path w="158750" h="299719">
                <a:moveTo>
                  <a:pt x="100456" y="185800"/>
                </a:moveTo>
                <a:lnTo>
                  <a:pt x="99440" y="171450"/>
                </a:lnTo>
                <a:lnTo>
                  <a:pt x="65531" y="146557"/>
                </a:lnTo>
                <a:lnTo>
                  <a:pt x="65531" y="146557"/>
                </a:lnTo>
                <a:lnTo>
                  <a:pt x="0" y="239140"/>
                </a:lnTo>
                <a:lnTo>
                  <a:pt x="0" y="239140"/>
                </a:lnTo>
                <a:lnTo>
                  <a:pt x="7619" y="261746"/>
                </a:lnTo>
                <a:lnTo>
                  <a:pt x="19812" y="280543"/>
                </a:lnTo>
                <a:lnTo>
                  <a:pt x="33908" y="293115"/>
                </a:lnTo>
                <a:lnTo>
                  <a:pt x="51180" y="299593"/>
                </a:lnTo>
                <a:lnTo>
                  <a:pt x="69850" y="297814"/>
                </a:lnTo>
                <a:lnTo>
                  <a:pt x="89662" y="285495"/>
                </a:lnTo>
                <a:lnTo>
                  <a:pt x="106171" y="270763"/>
                </a:lnTo>
                <a:lnTo>
                  <a:pt x="118109" y="253110"/>
                </a:lnTo>
                <a:lnTo>
                  <a:pt x="125729" y="230504"/>
                </a:lnTo>
                <a:lnTo>
                  <a:pt x="130301" y="206375"/>
                </a:lnTo>
                <a:lnTo>
                  <a:pt x="133603" y="182244"/>
                </a:lnTo>
                <a:lnTo>
                  <a:pt x="135762" y="158495"/>
                </a:lnTo>
                <a:lnTo>
                  <a:pt x="136525" y="133603"/>
                </a:lnTo>
                <a:lnTo>
                  <a:pt x="136525" y="110616"/>
                </a:lnTo>
                <a:lnTo>
                  <a:pt x="136525" y="87883"/>
                </a:lnTo>
                <a:lnTo>
                  <a:pt x="136525" y="87883"/>
                </a:lnTo>
                <a:lnTo>
                  <a:pt x="130301" y="0"/>
                </a:lnTo>
                <a:lnTo>
                  <a:pt x="130301" y="21716"/>
                </a:lnTo>
                <a:lnTo>
                  <a:pt x="130301" y="52196"/>
                </a:lnTo>
                <a:lnTo>
                  <a:pt x="130301" y="84708"/>
                </a:lnTo>
                <a:lnTo>
                  <a:pt x="131444" y="111632"/>
                </a:lnTo>
                <a:lnTo>
                  <a:pt x="133603" y="135762"/>
                </a:lnTo>
                <a:lnTo>
                  <a:pt x="135762" y="156337"/>
                </a:lnTo>
                <a:lnTo>
                  <a:pt x="138937" y="176783"/>
                </a:lnTo>
                <a:lnTo>
                  <a:pt x="142239" y="197738"/>
                </a:lnTo>
                <a:lnTo>
                  <a:pt x="146557" y="220344"/>
                </a:lnTo>
                <a:lnTo>
                  <a:pt x="150875" y="246633"/>
                </a:lnTo>
                <a:lnTo>
                  <a:pt x="155193" y="269747"/>
                </a:lnTo>
                <a:lnTo>
                  <a:pt x="158750" y="2909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08194" y="2916554"/>
            <a:ext cx="125983" cy="1572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285359" y="2916554"/>
            <a:ext cx="132714" cy="1744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4" name="object 34"/>
          <p:cNvGrpSpPr/>
          <p:nvPr/>
        </p:nvGrpSpPr>
        <p:grpSpPr>
          <a:xfrm>
            <a:off x="5491226" y="2932048"/>
            <a:ext cx="307340" cy="188595"/>
            <a:chOff x="5491226" y="2932048"/>
            <a:chExt cx="307340" cy="188595"/>
          </a:xfrm>
        </p:grpSpPr>
        <p:sp>
          <p:nvSpPr>
            <p:cNvPr id="35" name="object 35"/>
            <p:cNvSpPr/>
            <p:nvPr/>
          </p:nvSpPr>
          <p:spPr>
            <a:xfrm>
              <a:off x="5500751" y="2991611"/>
              <a:ext cx="247650" cy="6985"/>
            </a:xfrm>
            <a:custGeom>
              <a:avLst/>
              <a:gdLst/>
              <a:ahLst/>
              <a:cxnLst/>
              <a:rect l="l" t="t" r="r" b="b"/>
              <a:pathLst>
                <a:path w="247650" h="6985">
                  <a:moveTo>
                    <a:pt x="0" y="3175"/>
                  </a:moveTo>
                  <a:lnTo>
                    <a:pt x="11937" y="6476"/>
                  </a:lnTo>
                  <a:lnTo>
                    <a:pt x="26288" y="6476"/>
                  </a:lnTo>
                  <a:lnTo>
                    <a:pt x="41401" y="5334"/>
                  </a:lnTo>
                  <a:lnTo>
                    <a:pt x="60198" y="4318"/>
                  </a:lnTo>
                  <a:lnTo>
                    <a:pt x="84200" y="3175"/>
                  </a:lnTo>
                  <a:lnTo>
                    <a:pt x="111633" y="2159"/>
                  </a:lnTo>
                  <a:lnTo>
                    <a:pt x="141097" y="1016"/>
                  </a:lnTo>
                  <a:lnTo>
                    <a:pt x="168528" y="1016"/>
                  </a:lnTo>
                  <a:lnTo>
                    <a:pt x="193675" y="0"/>
                  </a:lnTo>
                  <a:lnTo>
                    <a:pt x="215646" y="0"/>
                  </a:lnTo>
                  <a:lnTo>
                    <a:pt x="234061" y="0"/>
                  </a:lnTo>
                  <a:lnTo>
                    <a:pt x="247396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668391" y="2932048"/>
              <a:ext cx="129921" cy="18821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7" name="object 37"/>
          <p:cNvGrpSpPr/>
          <p:nvPr/>
        </p:nvGrpSpPr>
        <p:grpSpPr>
          <a:xfrm>
            <a:off x="5055234" y="2535681"/>
            <a:ext cx="2529840" cy="679450"/>
            <a:chOff x="5055234" y="2535681"/>
            <a:chExt cx="2529840" cy="679450"/>
          </a:xfrm>
        </p:grpSpPr>
        <p:sp>
          <p:nvSpPr>
            <p:cNvPr id="38" name="object 38"/>
            <p:cNvSpPr/>
            <p:nvPr/>
          </p:nvSpPr>
          <p:spPr>
            <a:xfrm>
              <a:off x="5064759" y="2545206"/>
              <a:ext cx="2002155" cy="86995"/>
            </a:xfrm>
            <a:custGeom>
              <a:avLst/>
              <a:gdLst/>
              <a:ahLst/>
              <a:cxnLst/>
              <a:rect l="l" t="t" r="r" b="b"/>
              <a:pathLst>
                <a:path w="2002154" h="86994">
                  <a:moveTo>
                    <a:pt x="0" y="0"/>
                  </a:moveTo>
                  <a:lnTo>
                    <a:pt x="12318" y="10794"/>
                  </a:lnTo>
                  <a:lnTo>
                    <a:pt x="25653" y="18287"/>
                  </a:lnTo>
                  <a:lnTo>
                    <a:pt x="40766" y="26924"/>
                  </a:lnTo>
                  <a:lnTo>
                    <a:pt x="55879" y="34543"/>
                  </a:lnTo>
                  <a:lnTo>
                    <a:pt x="69214" y="43561"/>
                  </a:lnTo>
                  <a:lnTo>
                    <a:pt x="81406" y="52197"/>
                  </a:lnTo>
                  <a:lnTo>
                    <a:pt x="96519" y="60833"/>
                  </a:lnTo>
                  <a:lnTo>
                    <a:pt x="109854" y="67310"/>
                  </a:lnTo>
                  <a:lnTo>
                    <a:pt x="123951" y="74803"/>
                  </a:lnTo>
                  <a:lnTo>
                    <a:pt x="141224" y="81280"/>
                  </a:lnTo>
                  <a:lnTo>
                    <a:pt x="160909" y="85979"/>
                  </a:lnTo>
                  <a:lnTo>
                    <a:pt x="184023" y="86741"/>
                  </a:lnTo>
                  <a:lnTo>
                    <a:pt x="208152" y="82423"/>
                  </a:lnTo>
                  <a:lnTo>
                    <a:pt x="232282" y="75946"/>
                  </a:lnTo>
                  <a:lnTo>
                    <a:pt x="254253" y="69468"/>
                  </a:lnTo>
                  <a:lnTo>
                    <a:pt x="277240" y="59690"/>
                  </a:lnTo>
                  <a:lnTo>
                    <a:pt x="298830" y="49656"/>
                  </a:lnTo>
                  <a:lnTo>
                    <a:pt x="317626" y="42418"/>
                  </a:lnTo>
                  <a:lnTo>
                    <a:pt x="338454" y="35560"/>
                  </a:lnTo>
                  <a:lnTo>
                    <a:pt x="360425" y="30225"/>
                  </a:lnTo>
                  <a:lnTo>
                    <a:pt x="381253" y="26924"/>
                  </a:lnTo>
                  <a:lnTo>
                    <a:pt x="400685" y="25908"/>
                  </a:lnTo>
                  <a:lnTo>
                    <a:pt x="420497" y="26924"/>
                  </a:lnTo>
                  <a:lnTo>
                    <a:pt x="441451" y="29083"/>
                  </a:lnTo>
                  <a:lnTo>
                    <a:pt x="462279" y="32766"/>
                  </a:lnTo>
                  <a:lnTo>
                    <a:pt x="479932" y="37718"/>
                  </a:lnTo>
                  <a:lnTo>
                    <a:pt x="497204" y="44577"/>
                  </a:lnTo>
                  <a:lnTo>
                    <a:pt x="515874" y="52197"/>
                  </a:lnTo>
                  <a:lnTo>
                    <a:pt x="535686" y="61849"/>
                  </a:lnTo>
                  <a:lnTo>
                    <a:pt x="555116" y="68325"/>
                  </a:lnTo>
                  <a:lnTo>
                    <a:pt x="573913" y="72643"/>
                  </a:lnTo>
                  <a:lnTo>
                    <a:pt x="592581" y="76962"/>
                  </a:lnTo>
                  <a:lnTo>
                    <a:pt x="612013" y="79121"/>
                  </a:lnTo>
                  <a:lnTo>
                    <a:pt x="631825" y="79121"/>
                  </a:lnTo>
                  <a:lnTo>
                    <a:pt x="657098" y="74803"/>
                  </a:lnTo>
                  <a:lnTo>
                    <a:pt x="682243" y="69468"/>
                  </a:lnTo>
                  <a:lnTo>
                    <a:pt x="704214" y="64008"/>
                  </a:lnTo>
                  <a:lnTo>
                    <a:pt x="721867" y="58674"/>
                  </a:lnTo>
                  <a:lnTo>
                    <a:pt x="740537" y="52197"/>
                  </a:lnTo>
                  <a:lnTo>
                    <a:pt x="756792" y="45719"/>
                  </a:lnTo>
                  <a:lnTo>
                    <a:pt x="774064" y="41402"/>
                  </a:lnTo>
                  <a:lnTo>
                    <a:pt x="793876" y="38862"/>
                  </a:lnTo>
                  <a:lnTo>
                    <a:pt x="815848" y="38862"/>
                  </a:lnTo>
                  <a:lnTo>
                    <a:pt x="842137" y="41402"/>
                  </a:lnTo>
                  <a:lnTo>
                    <a:pt x="868426" y="46355"/>
                  </a:lnTo>
                  <a:lnTo>
                    <a:pt x="891413" y="54356"/>
                  </a:lnTo>
                  <a:lnTo>
                    <a:pt x="911987" y="62992"/>
                  </a:lnTo>
                  <a:lnTo>
                    <a:pt x="931672" y="70485"/>
                  </a:lnTo>
                  <a:lnTo>
                    <a:pt x="951484" y="78105"/>
                  </a:lnTo>
                  <a:lnTo>
                    <a:pt x="973454" y="83439"/>
                  </a:lnTo>
                  <a:lnTo>
                    <a:pt x="999743" y="85979"/>
                  </a:lnTo>
                  <a:lnTo>
                    <a:pt x="1027176" y="83439"/>
                  </a:lnTo>
                  <a:lnTo>
                    <a:pt x="1051305" y="80264"/>
                  </a:lnTo>
                  <a:lnTo>
                    <a:pt x="1070737" y="74803"/>
                  </a:lnTo>
                  <a:lnTo>
                    <a:pt x="1088389" y="68325"/>
                  </a:lnTo>
                  <a:lnTo>
                    <a:pt x="1105915" y="62992"/>
                  </a:lnTo>
                  <a:lnTo>
                    <a:pt x="1127887" y="56515"/>
                  </a:lnTo>
                  <a:lnTo>
                    <a:pt x="1152016" y="49656"/>
                  </a:lnTo>
                  <a:lnTo>
                    <a:pt x="1177289" y="46355"/>
                  </a:lnTo>
                  <a:lnTo>
                    <a:pt x="1199895" y="46355"/>
                  </a:lnTo>
                  <a:lnTo>
                    <a:pt x="1220851" y="49656"/>
                  </a:lnTo>
                  <a:lnTo>
                    <a:pt x="1238503" y="55372"/>
                  </a:lnTo>
                  <a:lnTo>
                    <a:pt x="1256791" y="62992"/>
                  </a:lnTo>
                  <a:lnTo>
                    <a:pt x="1275588" y="69468"/>
                  </a:lnTo>
                  <a:lnTo>
                    <a:pt x="1293114" y="75946"/>
                  </a:lnTo>
                  <a:lnTo>
                    <a:pt x="1314068" y="79121"/>
                  </a:lnTo>
                  <a:lnTo>
                    <a:pt x="1334897" y="79121"/>
                  </a:lnTo>
                  <a:lnTo>
                    <a:pt x="1355470" y="76962"/>
                  </a:lnTo>
                  <a:lnTo>
                    <a:pt x="1374139" y="73787"/>
                  </a:lnTo>
                  <a:lnTo>
                    <a:pt x="1374139" y="73787"/>
                  </a:lnTo>
                  <a:lnTo>
                    <a:pt x="1393952" y="69468"/>
                  </a:lnTo>
                  <a:lnTo>
                    <a:pt x="1418081" y="62992"/>
                  </a:lnTo>
                  <a:lnTo>
                    <a:pt x="1443228" y="54356"/>
                  </a:lnTo>
                  <a:lnTo>
                    <a:pt x="1468119" y="48514"/>
                  </a:lnTo>
                  <a:lnTo>
                    <a:pt x="1492631" y="45719"/>
                  </a:lnTo>
                  <a:lnTo>
                    <a:pt x="1513078" y="45719"/>
                  </a:lnTo>
                  <a:lnTo>
                    <a:pt x="1531873" y="48514"/>
                  </a:lnTo>
                  <a:lnTo>
                    <a:pt x="1550542" y="54356"/>
                  </a:lnTo>
                  <a:lnTo>
                    <a:pt x="1567814" y="60833"/>
                  </a:lnTo>
                  <a:lnTo>
                    <a:pt x="1586611" y="67310"/>
                  </a:lnTo>
                  <a:lnTo>
                    <a:pt x="1606422" y="72643"/>
                  </a:lnTo>
                  <a:lnTo>
                    <a:pt x="1626869" y="76962"/>
                  </a:lnTo>
                  <a:lnTo>
                    <a:pt x="1646682" y="78105"/>
                  </a:lnTo>
                  <a:lnTo>
                    <a:pt x="1664335" y="76962"/>
                  </a:lnTo>
                  <a:lnTo>
                    <a:pt x="1682749" y="73787"/>
                  </a:lnTo>
                  <a:lnTo>
                    <a:pt x="1701418" y="68325"/>
                  </a:lnTo>
                  <a:lnTo>
                    <a:pt x="1720088" y="61849"/>
                  </a:lnTo>
                  <a:lnTo>
                    <a:pt x="1738884" y="54356"/>
                  </a:lnTo>
                  <a:lnTo>
                    <a:pt x="1757171" y="51054"/>
                  </a:lnTo>
                  <a:lnTo>
                    <a:pt x="1776984" y="49656"/>
                  </a:lnTo>
                  <a:lnTo>
                    <a:pt x="1776984" y="49656"/>
                  </a:lnTo>
                  <a:lnTo>
                    <a:pt x="1795780" y="51054"/>
                  </a:lnTo>
                  <a:lnTo>
                    <a:pt x="1815591" y="54356"/>
                  </a:lnTo>
                  <a:lnTo>
                    <a:pt x="1834261" y="59690"/>
                  </a:lnTo>
                  <a:lnTo>
                    <a:pt x="1852548" y="64008"/>
                  </a:lnTo>
                  <a:lnTo>
                    <a:pt x="1872361" y="69468"/>
                  </a:lnTo>
                  <a:lnTo>
                    <a:pt x="1888616" y="73787"/>
                  </a:lnTo>
                  <a:lnTo>
                    <a:pt x="1905126" y="76962"/>
                  </a:lnTo>
                  <a:lnTo>
                    <a:pt x="1920620" y="78105"/>
                  </a:lnTo>
                  <a:lnTo>
                    <a:pt x="1920620" y="78105"/>
                  </a:lnTo>
                  <a:lnTo>
                    <a:pt x="1937258" y="75946"/>
                  </a:lnTo>
                  <a:lnTo>
                    <a:pt x="1953387" y="71628"/>
                  </a:lnTo>
                  <a:lnTo>
                    <a:pt x="1970659" y="66167"/>
                  </a:lnTo>
                  <a:lnTo>
                    <a:pt x="1987295" y="60833"/>
                  </a:lnTo>
                  <a:lnTo>
                    <a:pt x="2001646" y="5219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925819" y="2683255"/>
              <a:ext cx="1659127" cy="53162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7660767" y="2905505"/>
            <a:ext cx="27305" cy="98425"/>
          </a:xfrm>
          <a:custGeom>
            <a:avLst/>
            <a:gdLst/>
            <a:ahLst/>
            <a:cxnLst/>
            <a:rect l="l" t="t" r="r" b="b"/>
            <a:pathLst>
              <a:path w="27304" h="98425">
                <a:moveTo>
                  <a:pt x="20827" y="0"/>
                </a:moveTo>
                <a:lnTo>
                  <a:pt x="20827" y="0"/>
                </a:lnTo>
                <a:lnTo>
                  <a:pt x="0" y="75945"/>
                </a:lnTo>
                <a:lnTo>
                  <a:pt x="4317" y="91440"/>
                </a:lnTo>
                <a:lnTo>
                  <a:pt x="14097" y="97917"/>
                </a:lnTo>
                <a:lnTo>
                  <a:pt x="27304" y="947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7684007" y="2812541"/>
            <a:ext cx="189230" cy="232410"/>
            <a:chOff x="7684007" y="2812541"/>
            <a:chExt cx="189230" cy="232410"/>
          </a:xfrm>
        </p:grpSpPr>
        <p:sp>
          <p:nvSpPr>
            <p:cNvPr id="42" name="object 42"/>
            <p:cNvSpPr/>
            <p:nvPr/>
          </p:nvSpPr>
          <p:spPr>
            <a:xfrm>
              <a:off x="7693532" y="2822066"/>
              <a:ext cx="162560" cy="198755"/>
            </a:xfrm>
            <a:custGeom>
              <a:avLst/>
              <a:gdLst/>
              <a:ahLst/>
              <a:cxnLst/>
              <a:rect l="l" t="t" r="r" b="b"/>
              <a:pathLst>
                <a:path w="162559" h="198755">
                  <a:moveTo>
                    <a:pt x="4699" y="8636"/>
                  </a:moveTo>
                  <a:lnTo>
                    <a:pt x="0" y="0"/>
                  </a:lnTo>
                </a:path>
                <a:path w="162559" h="198755">
                  <a:moveTo>
                    <a:pt x="128143" y="79120"/>
                  </a:moveTo>
                  <a:lnTo>
                    <a:pt x="118491" y="72643"/>
                  </a:lnTo>
                  <a:lnTo>
                    <a:pt x="104013" y="71627"/>
                  </a:lnTo>
                  <a:lnTo>
                    <a:pt x="104013" y="71627"/>
                  </a:lnTo>
                  <a:lnTo>
                    <a:pt x="60451" y="116205"/>
                  </a:lnTo>
                  <a:lnTo>
                    <a:pt x="61595" y="134619"/>
                  </a:lnTo>
                  <a:lnTo>
                    <a:pt x="68072" y="149732"/>
                  </a:lnTo>
                  <a:lnTo>
                    <a:pt x="79248" y="159384"/>
                  </a:lnTo>
                  <a:lnTo>
                    <a:pt x="96520" y="164083"/>
                  </a:lnTo>
                  <a:lnTo>
                    <a:pt x="115189" y="161925"/>
                  </a:lnTo>
                  <a:lnTo>
                    <a:pt x="131445" y="154431"/>
                  </a:lnTo>
                  <a:lnTo>
                    <a:pt x="142494" y="141096"/>
                  </a:lnTo>
                  <a:lnTo>
                    <a:pt x="146939" y="123825"/>
                  </a:lnTo>
                  <a:lnTo>
                    <a:pt x="147955" y="105029"/>
                  </a:lnTo>
                  <a:lnTo>
                    <a:pt x="145796" y="95376"/>
                  </a:lnTo>
                  <a:lnTo>
                    <a:pt x="145796" y="114045"/>
                  </a:lnTo>
                  <a:lnTo>
                    <a:pt x="147955" y="133476"/>
                  </a:lnTo>
                  <a:lnTo>
                    <a:pt x="152273" y="155448"/>
                  </a:lnTo>
                  <a:lnTo>
                    <a:pt x="157734" y="177037"/>
                  </a:lnTo>
                  <a:lnTo>
                    <a:pt x="162306" y="19862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873110" y="30351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402840" cy="616585"/>
            <a:chOff x="121291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24583" y="792479"/>
              <a:ext cx="15948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722503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832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Prototheria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Arial"/>
                <a:cs typeface="Arial"/>
              </a:rPr>
              <a:t>Also </a:t>
            </a:r>
            <a:r>
              <a:rPr sz="1500" b="1" spc="-55" dirty="0">
                <a:latin typeface="Arial"/>
                <a:cs typeface="Arial"/>
              </a:rPr>
              <a:t>called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living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fossils/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connecting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link </a:t>
            </a:r>
            <a:r>
              <a:rPr sz="1500" b="1" spc="-15" dirty="0">
                <a:latin typeface="Arial"/>
                <a:cs typeface="Arial"/>
              </a:rPr>
              <a:t>between </a:t>
            </a:r>
            <a:r>
              <a:rPr sz="1500" b="1" spc="-45" dirty="0">
                <a:latin typeface="Arial"/>
                <a:cs typeface="Arial"/>
              </a:rPr>
              <a:t>reptiles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-2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mammals.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Found in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Australia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40" dirty="0">
                <a:latin typeface="Arial"/>
                <a:cs typeface="Arial"/>
              </a:rPr>
              <a:t>nearby</a:t>
            </a:r>
            <a:r>
              <a:rPr sz="1500" b="1" spc="-100" dirty="0">
                <a:latin typeface="Arial"/>
                <a:cs typeface="Arial"/>
              </a:rPr>
              <a:t> </a:t>
            </a:r>
            <a:r>
              <a:rPr sz="1500" b="1" spc="-65" dirty="0">
                <a:latin typeface="Arial"/>
                <a:cs typeface="Arial"/>
              </a:rPr>
              <a:t>islands.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Ornithorhynchus </a:t>
            </a:r>
            <a:r>
              <a:rPr sz="1500" b="1" spc="-35" dirty="0">
                <a:latin typeface="Arial"/>
                <a:cs typeface="Arial"/>
              </a:rPr>
              <a:t>(Duck </a:t>
            </a:r>
            <a:r>
              <a:rPr sz="1500" b="1" spc="-55" dirty="0">
                <a:latin typeface="Arial"/>
                <a:cs typeface="Arial"/>
              </a:rPr>
              <a:t>bill </a:t>
            </a:r>
            <a:r>
              <a:rPr sz="1500" b="1" spc="-40" dirty="0">
                <a:latin typeface="Arial"/>
                <a:cs typeface="Arial"/>
              </a:rPr>
              <a:t>platypus), </a:t>
            </a:r>
            <a:r>
              <a:rPr sz="1500" b="1" spc="-70" dirty="0">
                <a:latin typeface="Arial"/>
                <a:cs typeface="Arial"/>
              </a:rPr>
              <a:t>Tachyglossus </a:t>
            </a:r>
            <a:r>
              <a:rPr sz="1500" b="1" spc="-50" dirty="0">
                <a:latin typeface="Arial"/>
                <a:cs typeface="Arial"/>
              </a:rPr>
              <a:t>(echidna </a:t>
            </a:r>
            <a:r>
              <a:rPr sz="1500" b="1" spc="-45" dirty="0">
                <a:latin typeface="Arial"/>
                <a:cs typeface="Arial"/>
              </a:rPr>
              <a:t>or </a:t>
            </a:r>
            <a:r>
              <a:rPr sz="1500" b="1" spc="-65" dirty="0">
                <a:latin typeface="Arial"/>
                <a:cs typeface="Arial"/>
              </a:rPr>
              <a:t>spiny </a:t>
            </a:r>
            <a:r>
              <a:rPr sz="1500" b="1" spc="-15" dirty="0">
                <a:latin typeface="Arial"/>
                <a:cs typeface="Arial"/>
              </a:rPr>
              <a:t>ant</a:t>
            </a:r>
            <a:r>
              <a:rPr sz="1500" b="1" spc="25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eater).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4821935" y="2319526"/>
            <a:ext cx="4111752" cy="2737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80613" y="1333626"/>
            <a:ext cx="295910" cy="120014"/>
          </a:xfrm>
          <a:custGeom>
            <a:avLst/>
            <a:gdLst/>
            <a:ahLst/>
            <a:cxnLst/>
            <a:rect l="l" t="t" r="r" b="b"/>
            <a:pathLst>
              <a:path w="295910" h="120015">
                <a:moveTo>
                  <a:pt x="0" y="106552"/>
                </a:moveTo>
                <a:lnTo>
                  <a:pt x="4317" y="114046"/>
                </a:lnTo>
                <a:lnTo>
                  <a:pt x="13335" y="118363"/>
                </a:lnTo>
                <a:lnTo>
                  <a:pt x="26288" y="119507"/>
                </a:lnTo>
                <a:lnTo>
                  <a:pt x="40639" y="117348"/>
                </a:lnTo>
                <a:lnTo>
                  <a:pt x="56134" y="109727"/>
                </a:lnTo>
                <a:lnTo>
                  <a:pt x="77724" y="101092"/>
                </a:lnTo>
                <a:lnTo>
                  <a:pt x="101853" y="88900"/>
                </a:lnTo>
                <a:lnTo>
                  <a:pt x="125984" y="77343"/>
                </a:lnTo>
                <a:lnTo>
                  <a:pt x="153415" y="64008"/>
                </a:lnTo>
                <a:lnTo>
                  <a:pt x="182879" y="50037"/>
                </a:lnTo>
                <a:lnTo>
                  <a:pt x="208025" y="39243"/>
                </a:lnTo>
                <a:lnTo>
                  <a:pt x="232156" y="29083"/>
                </a:lnTo>
                <a:lnTo>
                  <a:pt x="253111" y="20447"/>
                </a:lnTo>
                <a:lnTo>
                  <a:pt x="273558" y="12954"/>
                </a:lnTo>
                <a:lnTo>
                  <a:pt x="288036" y="6476"/>
                </a:lnTo>
                <a:lnTo>
                  <a:pt x="29552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32126" y="1636648"/>
            <a:ext cx="2334260" cy="43815"/>
          </a:xfrm>
          <a:custGeom>
            <a:avLst/>
            <a:gdLst/>
            <a:ahLst/>
            <a:cxnLst/>
            <a:rect l="l" t="t" r="r" b="b"/>
            <a:pathLst>
              <a:path w="2334260" h="43814">
                <a:moveTo>
                  <a:pt x="0" y="0"/>
                </a:moveTo>
                <a:lnTo>
                  <a:pt x="0" y="0"/>
                </a:lnTo>
                <a:lnTo>
                  <a:pt x="7493" y="4317"/>
                </a:lnTo>
                <a:lnTo>
                  <a:pt x="17653" y="6603"/>
                </a:lnTo>
                <a:lnTo>
                  <a:pt x="32004" y="8762"/>
                </a:lnTo>
                <a:lnTo>
                  <a:pt x="47117" y="10922"/>
                </a:lnTo>
                <a:lnTo>
                  <a:pt x="63373" y="13080"/>
                </a:lnTo>
                <a:lnTo>
                  <a:pt x="82042" y="14097"/>
                </a:lnTo>
                <a:lnTo>
                  <a:pt x="99694" y="15239"/>
                </a:lnTo>
                <a:lnTo>
                  <a:pt x="116205" y="17399"/>
                </a:lnTo>
                <a:lnTo>
                  <a:pt x="132461" y="18414"/>
                </a:lnTo>
                <a:lnTo>
                  <a:pt x="148717" y="18414"/>
                </a:lnTo>
                <a:lnTo>
                  <a:pt x="166243" y="18414"/>
                </a:lnTo>
                <a:lnTo>
                  <a:pt x="187198" y="18414"/>
                </a:lnTo>
                <a:lnTo>
                  <a:pt x="208025" y="19812"/>
                </a:lnTo>
                <a:lnTo>
                  <a:pt x="229997" y="19812"/>
                </a:lnTo>
                <a:lnTo>
                  <a:pt x="254126" y="19812"/>
                </a:lnTo>
                <a:lnTo>
                  <a:pt x="277875" y="18414"/>
                </a:lnTo>
                <a:lnTo>
                  <a:pt x="302387" y="18414"/>
                </a:lnTo>
                <a:lnTo>
                  <a:pt x="324993" y="18414"/>
                </a:lnTo>
                <a:lnTo>
                  <a:pt x="348106" y="18414"/>
                </a:lnTo>
                <a:lnTo>
                  <a:pt x="372237" y="19812"/>
                </a:lnTo>
                <a:lnTo>
                  <a:pt x="393065" y="20954"/>
                </a:lnTo>
                <a:lnTo>
                  <a:pt x="414019" y="20954"/>
                </a:lnTo>
                <a:lnTo>
                  <a:pt x="434467" y="20954"/>
                </a:lnTo>
                <a:lnTo>
                  <a:pt x="457581" y="21716"/>
                </a:lnTo>
                <a:lnTo>
                  <a:pt x="478409" y="22733"/>
                </a:lnTo>
                <a:lnTo>
                  <a:pt x="499237" y="22733"/>
                </a:lnTo>
                <a:lnTo>
                  <a:pt x="519049" y="22733"/>
                </a:lnTo>
                <a:lnTo>
                  <a:pt x="539623" y="21716"/>
                </a:lnTo>
                <a:lnTo>
                  <a:pt x="561975" y="20954"/>
                </a:lnTo>
                <a:lnTo>
                  <a:pt x="580263" y="20954"/>
                </a:lnTo>
                <a:lnTo>
                  <a:pt x="596900" y="21716"/>
                </a:lnTo>
                <a:lnTo>
                  <a:pt x="615188" y="21716"/>
                </a:lnTo>
                <a:lnTo>
                  <a:pt x="637159" y="21716"/>
                </a:lnTo>
                <a:lnTo>
                  <a:pt x="660273" y="22733"/>
                </a:lnTo>
                <a:lnTo>
                  <a:pt x="677544" y="22733"/>
                </a:lnTo>
                <a:lnTo>
                  <a:pt x="694055" y="22733"/>
                </a:lnTo>
                <a:lnTo>
                  <a:pt x="712724" y="23875"/>
                </a:lnTo>
                <a:lnTo>
                  <a:pt x="732536" y="23875"/>
                </a:lnTo>
                <a:lnTo>
                  <a:pt x="754507" y="22733"/>
                </a:lnTo>
                <a:lnTo>
                  <a:pt x="775462" y="20954"/>
                </a:lnTo>
                <a:lnTo>
                  <a:pt x="795909" y="20954"/>
                </a:lnTo>
                <a:lnTo>
                  <a:pt x="795909" y="20954"/>
                </a:lnTo>
                <a:lnTo>
                  <a:pt x="817879" y="22733"/>
                </a:lnTo>
                <a:lnTo>
                  <a:pt x="840994" y="22733"/>
                </a:lnTo>
                <a:lnTo>
                  <a:pt x="861822" y="21716"/>
                </a:lnTo>
                <a:lnTo>
                  <a:pt x="880237" y="21716"/>
                </a:lnTo>
                <a:lnTo>
                  <a:pt x="896747" y="22733"/>
                </a:lnTo>
                <a:lnTo>
                  <a:pt x="913257" y="21716"/>
                </a:lnTo>
                <a:lnTo>
                  <a:pt x="932052" y="20954"/>
                </a:lnTo>
                <a:lnTo>
                  <a:pt x="950340" y="19812"/>
                </a:lnTo>
                <a:lnTo>
                  <a:pt x="970152" y="19812"/>
                </a:lnTo>
                <a:lnTo>
                  <a:pt x="991743" y="18414"/>
                </a:lnTo>
                <a:lnTo>
                  <a:pt x="1013713" y="18414"/>
                </a:lnTo>
                <a:lnTo>
                  <a:pt x="1037844" y="17399"/>
                </a:lnTo>
                <a:lnTo>
                  <a:pt x="1059814" y="17399"/>
                </a:lnTo>
                <a:lnTo>
                  <a:pt x="1081786" y="17399"/>
                </a:lnTo>
                <a:lnTo>
                  <a:pt x="1103757" y="17399"/>
                </a:lnTo>
                <a:lnTo>
                  <a:pt x="1127887" y="16255"/>
                </a:lnTo>
                <a:lnTo>
                  <a:pt x="1150493" y="16255"/>
                </a:lnTo>
                <a:lnTo>
                  <a:pt x="1172464" y="16255"/>
                </a:lnTo>
                <a:lnTo>
                  <a:pt x="1194435" y="16255"/>
                </a:lnTo>
                <a:lnTo>
                  <a:pt x="1217549" y="16255"/>
                </a:lnTo>
                <a:lnTo>
                  <a:pt x="1239393" y="15239"/>
                </a:lnTo>
                <a:lnTo>
                  <a:pt x="1261110" y="14097"/>
                </a:lnTo>
                <a:lnTo>
                  <a:pt x="1284477" y="14097"/>
                </a:lnTo>
                <a:lnTo>
                  <a:pt x="1307084" y="13080"/>
                </a:lnTo>
                <a:lnTo>
                  <a:pt x="1325879" y="13080"/>
                </a:lnTo>
                <a:lnTo>
                  <a:pt x="1344549" y="14097"/>
                </a:lnTo>
                <a:lnTo>
                  <a:pt x="1363979" y="14097"/>
                </a:lnTo>
                <a:lnTo>
                  <a:pt x="1383791" y="14097"/>
                </a:lnTo>
                <a:lnTo>
                  <a:pt x="1403603" y="14097"/>
                </a:lnTo>
                <a:lnTo>
                  <a:pt x="1420876" y="15239"/>
                </a:lnTo>
                <a:lnTo>
                  <a:pt x="1440688" y="15239"/>
                </a:lnTo>
                <a:lnTo>
                  <a:pt x="1463675" y="15239"/>
                </a:lnTo>
                <a:lnTo>
                  <a:pt x="1489328" y="15239"/>
                </a:lnTo>
                <a:lnTo>
                  <a:pt x="1511935" y="15239"/>
                </a:lnTo>
                <a:lnTo>
                  <a:pt x="1535049" y="15239"/>
                </a:lnTo>
                <a:lnTo>
                  <a:pt x="1535049" y="15239"/>
                </a:lnTo>
                <a:lnTo>
                  <a:pt x="1555877" y="14097"/>
                </a:lnTo>
                <a:lnTo>
                  <a:pt x="1576451" y="14097"/>
                </a:lnTo>
                <a:lnTo>
                  <a:pt x="1598422" y="14097"/>
                </a:lnTo>
                <a:lnTo>
                  <a:pt x="1619250" y="14097"/>
                </a:lnTo>
                <a:lnTo>
                  <a:pt x="1641221" y="15239"/>
                </a:lnTo>
                <a:lnTo>
                  <a:pt x="1661795" y="15239"/>
                </a:lnTo>
                <a:lnTo>
                  <a:pt x="1685163" y="15239"/>
                </a:lnTo>
                <a:lnTo>
                  <a:pt x="1685163" y="15239"/>
                </a:lnTo>
                <a:lnTo>
                  <a:pt x="1705610" y="14097"/>
                </a:lnTo>
                <a:lnTo>
                  <a:pt x="1727581" y="14097"/>
                </a:lnTo>
                <a:lnTo>
                  <a:pt x="1750695" y="15239"/>
                </a:lnTo>
                <a:lnTo>
                  <a:pt x="1775840" y="15239"/>
                </a:lnTo>
                <a:lnTo>
                  <a:pt x="1798954" y="15239"/>
                </a:lnTo>
                <a:lnTo>
                  <a:pt x="1820545" y="15239"/>
                </a:lnTo>
                <a:lnTo>
                  <a:pt x="1841753" y="15239"/>
                </a:lnTo>
                <a:lnTo>
                  <a:pt x="1863344" y="15239"/>
                </a:lnTo>
                <a:lnTo>
                  <a:pt x="1884172" y="15239"/>
                </a:lnTo>
                <a:lnTo>
                  <a:pt x="1906143" y="15239"/>
                </a:lnTo>
                <a:lnTo>
                  <a:pt x="1929257" y="15239"/>
                </a:lnTo>
                <a:lnTo>
                  <a:pt x="1952244" y="15239"/>
                </a:lnTo>
                <a:lnTo>
                  <a:pt x="1952244" y="15239"/>
                </a:lnTo>
                <a:lnTo>
                  <a:pt x="1975993" y="14097"/>
                </a:lnTo>
                <a:lnTo>
                  <a:pt x="2000503" y="14097"/>
                </a:lnTo>
                <a:lnTo>
                  <a:pt x="2024252" y="15239"/>
                </a:lnTo>
                <a:lnTo>
                  <a:pt x="2024252" y="15239"/>
                </a:lnTo>
                <a:lnTo>
                  <a:pt x="2048383" y="14097"/>
                </a:lnTo>
                <a:lnTo>
                  <a:pt x="2073910" y="14097"/>
                </a:lnTo>
                <a:lnTo>
                  <a:pt x="2097659" y="14097"/>
                </a:lnTo>
                <a:lnTo>
                  <a:pt x="2142744" y="14097"/>
                </a:lnTo>
                <a:lnTo>
                  <a:pt x="2162175" y="13080"/>
                </a:lnTo>
                <a:lnTo>
                  <a:pt x="2180844" y="10922"/>
                </a:lnTo>
                <a:lnTo>
                  <a:pt x="2197354" y="9778"/>
                </a:lnTo>
                <a:lnTo>
                  <a:pt x="2230120" y="9778"/>
                </a:lnTo>
                <a:lnTo>
                  <a:pt x="2248916" y="8762"/>
                </a:lnTo>
                <a:lnTo>
                  <a:pt x="2266188" y="8762"/>
                </a:lnTo>
                <a:lnTo>
                  <a:pt x="2283841" y="8762"/>
                </a:lnTo>
                <a:lnTo>
                  <a:pt x="2301494" y="6603"/>
                </a:lnTo>
                <a:lnTo>
                  <a:pt x="2318766" y="4317"/>
                </a:lnTo>
                <a:lnTo>
                  <a:pt x="2334260" y="2159"/>
                </a:lnTo>
              </a:path>
              <a:path w="2334260" h="43814">
                <a:moveTo>
                  <a:pt x="1916302" y="40386"/>
                </a:moveTo>
                <a:lnTo>
                  <a:pt x="1909445" y="433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916421" y="1668398"/>
            <a:ext cx="701675" cy="27940"/>
          </a:xfrm>
          <a:custGeom>
            <a:avLst/>
            <a:gdLst/>
            <a:ahLst/>
            <a:cxnLst/>
            <a:rect l="l" t="t" r="r" b="b"/>
            <a:pathLst>
              <a:path w="701675" h="27939">
                <a:moveTo>
                  <a:pt x="18414" y="762"/>
                </a:moveTo>
                <a:lnTo>
                  <a:pt x="18414" y="762"/>
                </a:lnTo>
                <a:lnTo>
                  <a:pt x="8636" y="0"/>
                </a:lnTo>
                <a:lnTo>
                  <a:pt x="0" y="2921"/>
                </a:lnTo>
                <a:lnTo>
                  <a:pt x="20574" y="7492"/>
                </a:lnTo>
                <a:lnTo>
                  <a:pt x="40386" y="8636"/>
                </a:lnTo>
                <a:lnTo>
                  <a:pt x="63373" y="8636"/>
                </a:lnTo>
                <a:lnTo>
                  <a:pt x="91820" y="8636"/>
                </a:lnTo>
                <a:lnTo>
                  <a:pt x="119252" y="8636"/>
                </a:lnTo>
                <a:lnTo>
                  <a:pt x="143382" y="8636"/>
                </a:lnTo>
                <a:lnTo>
                  <a:pt x="167386" y="7492"/>
                </a:lnTo>
                <a:lnTo>
                  <a:pt x="194817" y="6476"/>
                </a:lnTo>
                <a:lnTo>
                  <a:pt x="218566" y="5079"/>
                </a:lnTo>
                <a:lnTo>
                  <a:pt x="239775" y="5079"/>
                </a:lnTo>
                <a:lnTo>
                  <a:pt x="261365" y="6476"/>
                </a:lnTo>
                <a:lnTo>
                  <a:pt x="284479" y="5079"/>
                </a:lnTo>
                <a:lnTo>
                  <a:pt x="307466" y="3937"/>
                </a:lnTo>
                <a:lnTo>
                  <a:pt x="337057" y="3937"/>
                </a:lnTo>
                <a:lnTo>
                  <a:pt x="371220" y="3937"/>
                </a:lnTo>
                <a:lnTo>
                  <a:pt x="402463" y="5079"/>
                </a:lnTo>
                <a:lnTo>
                  <a:pt x="436752" y="7492"/>
                </a:lnTo>
                <a:lnTo>
                  <a:pt x="472058" y="9651"/>
                </a:lnTo>
                <a:lnTo>
                  <a:pt x="500379" y="10413"/>
                </a:lnTo>
                <a:lnTo>
                  <a:pt x="530732" y="13715"/>
                </a:lnTo>
                <a:lnTo>
                  <a:pt x="565912" y="17272"/>
                </a:lnTo>
                <a:lnTo>
                  <a:pt x="601979" y="20192"/>
                </a:lnTo>
                <a:lnTo>
                  <a:pt x="633602" y="23749"/>
                </a:lnTo>
                <a:lnTo>
                  <a:pt x="661034" y="27050"/>
                </a:lnTo>
                <a:lnTo>
                  <a:pt x="679703" y="27686"/>
                </a:lnTo>
                <a:lnTo>
                  <a:pt x="691642" y="25908"/>
                </a:lnTo>
              </a:path>
              <a:path w="701675" h="27939">
                <a:moveTo>
                  <a:pt x="701294" y="19050"/>
                </a:moveTo>
                <a:lnTo>
                  <a:pt x="696341" y="151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4346702" y="1229740"/>
            <a:ext cx="307340" cy="194945"/>
            <a:chOff x="4346702" y="1229740"/>
            <a:chExt cx="307340" cy="194945"/>
          </a:xfrm>
        </p:grpSpPr>
        <p:sp>
          <p:nvSpPr>
            <p:cNvPr id="15" name="object 15"/>
            <p:cNvSpPr/>
            <p:nvPr/>
          </p:nvSpPr>
          <p:spPr>
            <a:xfrm>
              <a:off x="4356227" y="1262252"/>
              <a:ext cx="241935" cy="153035"/>
            </a:xfrm>
            <a:custGeom>
              <a:avLst/>
              <a:gdLst/>
              <a:ahLst/>
              <a:cxnLst/>
              <a:rect l="l" t="t" r="r" b="b"/>
              <a:pathLst>
                <a:path w="241935" h="153034">
                  <a:moveTo>
                    <a:pt x="0" y="152654"/>
                  </a:moveTo>
                  <a:lnTo>
                    <a:pt x="0" y="152654"/>
                  </a:lnTo>
                  <a:lnTo>
                    <a:pt x="11937" y="147700"/>
                  </a:lnTo>
                  <a:lnTo>
                    <a:pt x="26288" y="140843"/>
                  </a:lnTo>
                  <a:lnTo>
                    <a:pt x="44958" y="132207"/>
                  </a:lnTo>
                  <a:lnTo>
                    <a:pt x="65532" y="118872"/>
                  </a:lnTo>
                  <a:lnTo>
                    <a:pt x="87502" y="104775"/>
                  </a:lnTo>
                  <a:lnTo>
                    <a:pt x="109474" y="90805"/>
                  </a:lnTo>
                  <a:lnTo>
                    <a:pt x="133603" y="76708"/>
                  </a:lnTo>
                  <a:lnTo>
                    <a:pt x="155575" y="62737"/>
                  </a:lnTo>
                  <a:lnTo>
                    <a:pt x="176402" y="49403"/>
                  </a:lnTo>
                  <a:lnTo>
                    <a:pt x="194818" y="37465"/>
                  </a:lnTo>
                  <a:lnTo>
                    <a:pt x="212344" y="28194"/>
                  </a:lnTo>
                  <a:lnTo>
                    <a:pt x="228600" y="17399"/>
                  </a:lnTo>
                  <a:lnTo>
                    <a:pt x="239775" y="8382"/>
                  </a:lnTo>
                  <a:lnTo>
                    <a:pt x="241935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20565" y="1229740"/>
              <a:ext cx="133223" cy="1720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4787646" y="877696"/>
            <a:ext cx="565785" cy="431165"/>
            <a:chOff x="4787646" y="877696"/>
            <a:chExt cx="565785" cy="431165"/>
          </a:xfrm>
        </p:grpSpPr>
        <p:sp>
          <p:nvSpPr>
            <p:cNvPr id="18" name="object 18"/>
            <p:cNvSpPr/>
            <p:nvPr/>
          </p:nvSpPr>
          <p:spPr>
            <a:xfrm>
              <a:off x="4787646" y="1105915"/>
              <a:ext cx="71627" cy="20269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900422" y="1095882"/>
              <a:ext cx="229235" cy="15760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44643" y="887221"/>
              <a:ext cx="199390" cy="407670"/>
            </a:xfrm>
            <a:custGeom>
              <a:avLst/>
              <a:gdLst/>
              <a:ahLst/>
              <a:cxnLst/>
              <a:rect l="l" t="t" r="r" b="b"/>
              <a:pathLst>
                <a:path w="199389" h="407669">
                  <a:moveTo>
                    <a:pt x="7493" y="29463"/>
                  </a:moveTo>
                  <a:lnTo>
                    <a:pt x="7493" y="29463"/>
                  </a:lnTo>
                  <a:lnTo>
                    <a:pt x="3937" y="0"/>
                  </a:lnTo>
                  <a:lnTo>
                    <a:pt x="0" y="17272"/>
                  </a:lnTo>
                  <a:lnTo>
                    <a:pt x="3175" y="42417"/>
                  </a:lnTo>
                  <a:lnTo>
                    <a:pt x="5080" y="69468"/>
                  </a:lnTo>
                  <a:lnTo>
                    <a:pt x="9652" y="93599"/>
                  </a:lnTo>
                  <a:lnTo>
                    <a:pt x="13970" y="120523"/>
                  </a:lnTo>
                  <a:lnTo>
                    <a:pt x="17272" y="146812"/>
                  </a:lnTo>
                  <a:lnTo>
                    <a:pt x="20447" y="169544"/>
                  </a:lnTo>
                  <a:lnTo>
                    <a:pt x="24765" y="196468"/>
                  </a:lnTo>
                  <a:lnTo>
                    <a:pt x="30607" y="224662"/>
                  </a:lnTo>
                  <a:lnTo>
                    <a:pt x="35941" y="254126"/>
                  </a:lnTo>
                  <a:lnTo>
                    <a:pt x="41402" y="281431"/>
                  </a:lnTo>
                  <a:lnTo>
                    <a:pt x="47879" y="309625"/>
                  </a:lnTo>
                  <a:lnTo>
                    <a:pt x="54737" y="334772"/>
                  </a:lnTo>
                  <a:lnTo>
                    <a:pt x="54737" y="334772"/>
                  </a:lnTo>
                  <a:lnTo>
                    <a:pt x="60071" y="357504"/>
                  </a:lnTo>
                  <a:lnTo>
                    <a:pt x="66548" y="377951"/>
                  </a:lnTo>
                  <a:lnTo>
                    <a:pt x="74549" y="398525"/>
                  </a:lnTo>
                  <a:lnTo>
                    <a:pt x="79502" y="407162"/>
                  </a:lnTo>
                </a:path>
                <a:path w="199389" h="407669">
                  <a:moveTo>
                    <a:pt x="80645" y="224662"/>
                  </a:moveTo>
                  <a:lnTo>
                    <a:pt x="83185" y="210947"/>
                  </a:lnTo>
                  <a:lnTo>
                    <a:pt x="87503" y="194690"/>
                  </a:lnTo>
                  <a:lnTo>
                    <a:pt x="93980" y="179197"/>
                  </a:lnTo>
                  <a:lnTo>
                    <a:pt x="103632" y="165226"/>
                  </a:lnTo>
                  <a:lnTo>
                    <a:pt x="119126" y="155448"/>
                  </a:lnTo>
                  <a:lnTo>
                    <a:pt x="138937" y="148971"/>
                  </a:lnTo>
                  <a:lnTo>
                    <a:pt x="160909" y="146812"/>
                  </a:lnTo>
                  <a:lnTo>
                    <a:pt x="160909" y="146812"/>
                  </a:lnTo>
                  <a:lnTo>
                    <a:pt x="180340" y="151129"/>
                  </a:lnTo>
                  <a:lnTo>
                    <a:pt x="194691" y="161925"/>
                  </a:lnTo>
                  <a:lnTo>
                    <a:pt x="199009" y="179197"/>
                  </a:lnTo>
                  <a:lnTo>
                    <a:pt x="196850" y="197612"/>
                  </a:lnTo>
                  <a:lnTo>
                    <a:pt x="188214" y="214884"/>
                  </a:lnTo>
                  <a:lnTo>
                    <a:pt x="177037" y="230377"/>
                  </a:lnTo>
                  <a:lnTo>
                    <a:pt x="162687" y="244348"/>
                  </a:lnTo>
                  <a:lnTo>
                    <a:pt x="145415" y="257428"/>
                  </a:lnTo>
                  <a:lnTo>
                    <a:pt x="128905" y="269239"/>
                  </a:lnTo>
                  <a:lnTo>
                    <a:pt x="112649" y="279273"/>
                  </a:lnTo>
                </a:path>
                <a:path w="199389" h="407669">
                  <a:moveTo>
                    <a:pt x="161671" y="245490"/>
                  </a:moveTo>
                  <a:lnTo>
                    <a:pt x="148717" y="24866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2400935" y="1835657"/>
            <a:ext cx="2447290" cy="73660"/>
            <a:chOff x="2400935" y="1835657"/>
            <a:chExt cx="2447290" cy="73660"/>
          </a:xfrm>
        </p:grpSpPr>
        <p:sp>
          <p:nvSpPr>
            <p:cNvPr id="22" name="object 22"/>
            <p:cNvSpPr/>
            <p:nvPr/>
          </p:nvSpPr>
          <p:spPr>
            <a:xfrm>
              <a:off x="2410460" y="1845182"/>
              <a:ext cx="2395220" cy="54610"/>
            </a:xfrm>
            <a:custGeom>
              <a:avLst/>
              <a:gdLst/>
              <a:ahLst/>
              <a:cxnLst/>
              <a:rect l="l" t="t" r="r" b="b"/>
              <a:pathLst>
                <a:path w="2395220" h="54610">
                  <a:moveTo>
                    <a:pt x="13334" y="46736"/>
                  </a:moveTo>
                  <a:lnTo>
                    <a:pt x="6857" y="41020"/>
                  </a:lnTo>
                  <a:lnTo>
                    <a:pt x="0" y="38100"/>
                  </a:lnTo>
                  <a:lnTo>
                    <a:pt x="0" y="38100"/>
                  </a:lnTo>
                  <a:lnTo>
                    <a:pt x="9016" y="40258"/>
                  </a:lnTo>
                  <a:lnTo>
                    <a:pt x="25526" y="43179"/>
                  </a:lnTo>
                  <a:lnTo>
                    <a:pt x="43941" y="44195"/>
                  </a:lnTo>
                  <a:lnTo>
                    <a:pt x="63626" y="45719"/>
                  </a:lnTo>
                  <a:lnTo>
                    <a:pt x="81279" y="44195"/>
                  </a:lnTo>
                  <a:lnTo>
                    <a:pt x="97916" y="45719"/>
                  </a:lnTo>
                  <a:lnTo>
                    <a:pt x="115188" y="45719"/>
                  </a:lnTo>
                  <a:lnTo>
                    <a:pt x="129158" y="44195"/>
                  </a:lnTo>
                  <a:lnTo>
                    <a:pt x="144652" y="44195"/>
                  </a:lnTo>
                  <a:lnTo>
                    <a:pt x="161289" y="43179"/>
                  </a:lnTo>
                  <a:lnTo>
                    <a:pt x="178562" y="43179"/>
                  </a:lnTo>
                  <a:lnTo>
                    <a:pt x="178562" y="43179"/>
                  </a:lnTo>
                  <a:lnTo>
                    <a:pt x="198373" y="44195"/>
                  </a:lnTo>
                  <a:lnTo>
                    <a:pt x="222503" y="44195"/>
                  </a:lnTo>
                  <a:lnTo>
                    <a:pt x="245490" y="44195"/>
                  </a:lnTo>
                  <a:lnTo>
                    <a:pt x="268477" y="45719"/>
                  </a:lnTo>
                  <a:lnTo>
                    <a:pt x="291591" y="46736"/>
                  </a:lnTo>
                  <a:lnTo>
                    <a:pt x="314197" y="46736"/>
                  </a:lnTo>
                  <a:lnTo>
                    <a:pt x="337312" y="46736"/>
                  </a:lnTo>
                  <a:lnTo>
                    <a:pt x="362457" y="46736"/>
                  </a:lnTo>
                  <a:lnTo>
                    <a:pt x="362457" y="46736"/>
                  </a:lnTo>
                  <a:lnTo>
                    <a:pt x="386588" y="45719"/>
                  </a:lnTo>
                  <a:lnTo>
                    <a:pt x="412876" y="45719"/>
                  </a:lnTo>
                  <a:lnTo>
                    <a:pt x="439165" y="45719"/>
                  </a:lnTo>
                  <a:lnTo>
                    <a:pt x="465454" y="44195"/>
                  </a:lnTo>
                  <a:lnTo>
                    <a:pt x="492759" y="45719"/>
                  </a:lnTo>
                  <a:lnTo>
                    <a:pt x="519048" y="45719"/>
                  </a:lnTo>
                  <a:lnTo>
                    <a:pt x="546481" y="45719"/>
                  </a:lnTo>
                  <a:lnTo>
                    <a:pt x="573785" y="45719"/>
                  </a:lnTo>
                  <a:lnTo>
                    <a:pt x="629538" y="45719"/>
                  </a:lnTo>
                  <a:lnTo>
                    <a:pt x="651509" y="46736"/>
                  </a:lnTo>
                  <a:lnTo>
                    <a:pt x="673481" y="46736"/>
                  </a:lnTo>
                  <a:lnTo>
                    <a:pt x="708406" y="46736"/>
                  </a:lnTo>
                  <a:lnTo>
                    <a:pt x="745870" y="46736"/>
                  </a:lnTo>
                  <a:lnTo>
                    <a:pt x="765682" y="47878"/>
                  </a:lnTo>
                  <a:lnTo>
                    <a:pt x="786257" y="47878"/>
                  </a:lnTo>
                  <a:lnTo>
                    <a:pt x="812419" y="48894"/>
                  </a:lnTo>
                  <a:lnTo>
                    <a:pt x="840866" y="49656"/>
                  </a:lnTo>
                  <a:lnTo>
                    <a:pt x="872616" y="49656"/>
                  </a:lnTo>
                  <a:lnTo>
                    <a:pt x="903224" y="49656"/>
                  </a:lnTo>
                  <a:lnTo>
                    <a:pt x="933068" y="50672"/>
                  </a:lnTo>
                  <a:lnTo>
                    <a:pt x="989964" y="50672"/>
                  </a:lnTo>
                  <a:lnTo>
                    <a:pt x="1012698" y="52196"/>
                  </a:lnTo>
                  <a:lnTo>
                    <a:pt x="1037081" y="52196"/>
                  </a:lnTo>
                  <a:lnTo>
                    <a:pt x="1057655" y="52196"/>
                  </a:lnTo>
                  <a:lnTo>
                    <a:pt x="1074165" y="53212"/>
                  </a:lnTo>
                  <a:lnTo>
                    <a:pt x="1088263" y="53212"/>
                  </a:lnTo>
                  <a:lnTo>
                    <a:pt x="1102614" y="52196"/>
                  </a:lnTo>
                  <a:lnTo>
                    <a:pt x="1121410" y="52196"/>
                  </a:lnTo>
                  <a:lnTo>
                    <a:pt x="1143000" y="53212"/>
                  </a:lnTo>
                  <a:lnTo>
                    <a:pt x="1163827" y="54355"/>
                  </a:lnTo>
                  <a:lnTo>
                    <a:pt x="1186941" y="54355"/>
                  </a:lnTo>
                  <a:lnTo>
                    <a:pt x="1214247" y="54355"/>
                  </a:lnTo>
                  <a:lnTo>
                    <a:pt x="1241552" y="54355"/>
                  </a:lnTo>
                  <a:lnTo>
                    <a:pt x="1263523" y="54355"/>
                  </a:lnTo>
                  <a:lnTo>
                    <a:pt x="1285493" y="53212"/>
                  </a:lnTo>
                  <a:lnTo>
                    <a:pt x="1306449" y="53212"/>
                  </a:lnTo>
                  <a:lnTo>
                    <a:pt x="1325117" y="53212"/>
                  </a:lnTo>
                  <a:lnTo>
                    <a:pt x="1345691" y="50672"/>
                  </a:lnTo>
                  <a:lnTo>
                    <a:pt x="1366519" y="50672"/>
                  </a:lnTo>
                  <a:lnTo>
                    <a:pt x="1386331" y="49656"/>
                  </a:lnTo>
                  <a:lnTo>
                    <a:pt x="1403603" y="49656"/>
                  </a:lnTo>
                  <a:lnTo>
                    <a:pt x="1421256" y="48894"/>
                  </a:lnTo>
                  <a:lnTo>
                    <a:pt x="1437766" y="47878"/>
                  </a:lnTo>
                  <a:lnTo>
                    <a:pt x="1453261" y="47878"/>
                  </a:lnTo>
                  <a:lnTo>
                    <a:pt x="1473835" y="47878"/>
                  </a:lnTo>
                  <a:lnTo>
                    <a:pt x="1496822" y="46736"/>
                  </a:lnTo>
                  <a:lnTo>
                    <a:pt x="1520952" y="45719"/>
                  </a:lnTo>
                  <a:lnTo>
                    <a:pt x="1542541" y="44195"/>
                  </a:lnTo>
                  <a:lnTo>
                    <a:pt x="1563751" y="44195"/>
                  </a:lnTo>
                  <a:lnTo>
                    <a:pt x="1582165" y="44195"/>
                  </a:lnTo>
                  <a:lnTo>
                    <a:pt x="1602993" y="44195"/>
                  </a:lnTo>
                  <a:lnTo>
                    <a:pt x="1626742" y="44195"/>
                  </a:lnTo>
                  <a:lnTo>
                    <a:pt x="1649094" y="41020"/>
                  </a:lnTo>
                  <a:lnTo>
                    <a:pt x="1671827" y="39242"/>
                  </a:lnTo>
                  <a:lnTo>
                    <a:pt x="1695195" y="37083"/>
                  </a:lnTo>
                  <a:lnTo>
                    <a:pt x="1715769" y="35560"/>
                  </a:lnTo>
                  <a:lnTo>
                    <a:pt x="1737740" y="35560"/>
                  </a:lnTo>
                  <a:lnTo>
                    <a:pt x="1765045" y="35560"/>
                  </a:lnTo>
                  <a:lnTo>
                    <a:pt x="1795652" y="35560"/>
                  </a:lnTo>
                  <a:lnTo>
                    <a:pt x="1825116" y="34925"/>
                  </a:lnTo>
                  <a:lnTo>
                    <a:pt x="1852929" y="34925"/>
                  </a:lnTo>
                  <a:lnTo>
                    <a:pt x="1877694" y="34925"/>
                  </a:lnTo>
                  <a:lnTo>
                    <a:pt x="1900809" y="34925"/>
                  </a:lnTo>
                  <a:lnTo>
                    <a:pt x="1919477" y="32385"/>
                  </a:lnTo>
                  <a:lnTo>
                    <a:pt x="1940052" y="30606"/>
                  </a:lnTo>
                  <a:lnTo>
                    <a:pt x="1966594" y="26924"/>
                  </a:lnTo>
                  <a:lnTo>
                    <a:pt x="1997964" y="24764"/>
                  </a:lnTo>
                  <a:lnTo>
                    <a:pt x="2029967" y="22605"/>
                  </a:lnTo>
                  <a:lnTo>
                    <a:pt x="2062734" y="19812"/>
                  </a:lnTo>
                  <a:lnTo>
                    <a:pt x="2093722" y="18287"/>
                  </a:lnTo>
                  <a:lnTo>
                    <a:pt x="2116454" y="16128"/>
                  </a:lnTo>
                  <a:lnTo>
                    <a:pt x="2132965" y="15112"/>
                  </a:lnTo>
                  <a:lnTo>
                    <a:pt x="2148459" y="16128"/>
                  </a:lnTo>
                  <a:lnTo>
                    <a:pt x="2167890" y="16128"/>
                  </a:lnTo>
                  <a:lnTo>
                    <a:pt x="2193036" y="16128"/>
                  </a:lnTo>
                  <a:lnTo>
                    <a:pt x="2217166" y="16128"/>
                  </a:lnTo>
                  <a:lnTo>
                    <a:pt x="2241295" y="12953"/>
                  </a:lnTo>
                  <a:lnTo>
                    <a:pt x="2264410" y="9651"/>
                  </a:lnTo>
                  <a:lnTo>
                    <a:pt x="2286000" y="11175"/>
                  </a:lnTo>
                  <a:lnTo>
                    <a:pt x="2307209" y="12191"/>
                  </a:lnTo>
                  <a:lnTo>
                    <a:pt x="2327782" y="12191"/>
                  </a:lnTo>
                  <a:lnTo>
                    <a:pt x="2327782" y="12191"/>
                  </a:lnTo>
                  <a:lnTo>
                    <a:pt x="2346452" y="11175"/>
                  </a:lnTo>
                  <a:lnTo>
                    <a:pt x="2364104" y="8636"/>
                  </a:lnTo>
                  <a:lnTo>
                    <a:pt x="2377059" y="6476"/>
                  </a:lnTo>
                  <a:lnTo>
                    <a:pt x="2385694" y="5333"/>
                  </a:lnTo>
                  <a:lnTo>
                    <a:pt x="2394712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47970" y="18538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1573022" y="2125217"/>
            <a:ext cx="1399540" cy="20955"/>
          </a:xfrm>
          <a:custGeom>
            <a:avLst/>
            <a:gdLst/>
            <a:ahLst/>
            <a:cxnLst/>
            <a:rect l="l" t="t" r="r" b="b"/>
            <a:pathLst>
              <a:path w="1399539" h="20955">
                <a:moveTo>
                  <a:pt x="0" y="5461"/>
                </a:moveTo>
                <a:lnTo>
                  <a:pt x="9778" y="6476"/>
                </a:lnTo>
                <a:lnTo>
                  <a:pt x="20955" y="9779"/>
                </a:lnTo>
                <a:lnTo>
                  <a:pt x="36449" y="11937"/>
                </a:lnTo>
                <a:lnTo>
                  <a:pt x="52578" y="14097"/>
                </a:lnTo>
                <a:lnTo>
                  <a:pt x="52578" y="14097"/>
                </a:lnTo>
                <a:lnTo>
                  <a:pt x="70230" y="16510"/>
                </a:lnTo>
                <a:lnTo>
                  <a:pt x="88646" y="17653"/>
                </a:lnTo>
                <a:lnTo>
                  <a:pt x="109473" y="18414"/>
                </a:lnTo>
                <a:lnTo>
                  <a:pt x="132460" y="18414"/>
                </a:lnTo>
                <a:lnTo>
                  <a:pt x="157734" y="18414"/>
                </a:lnTo>
                <a:lnTo>
                  <a:pt x="180340" y="18414"/>
                </a:lnTo>
                <a:lnTo>
                  <a:pt x="205994" y="18414"/>
                </a:lnTo>
                <a:lnTo>
                  <a:pt x="230123" y="18414"/>
                </a:lnTo>
                <a:lnTo>
                  <a:pt x="253872" y="17653"/>
                </a:lnTo>
                <a:lnTo>
                  <a:pt x="279400" y="17653"/>
                </a:lnTo>
                <a:lnTo>
                  <a:pt x="305689" y="17653"/>
                </a:lnTo>
                <a:lnTo>
                  <a:pt x="355727" y="17653"/>
                </a:lnTo>
                <a:lnTo>
                  <a:pt x="401828" y="17653"/>
                </a:lnTo>
                <a:lnTo>
                  <a:pt x="423798" y="17653"/>
                </a:lnTo>
                <a:lnTo>
                  <a:pt x="448945" y="17653"/>
                </a:lnTo>
                <a:lnTo>
                  <a:pt x="476377" y="17653"/>
                </a:lnTo>
                <a:lnTo>
                  <a:pt x="503682" y="17653"/>
                </a:lnTo>
                <a:lnTo>
                  <a:pt x="528828" y="16510"/>
                </a:lnTo>
                <a:lnTo>
                  <a:pt x="550798" y="16510"/>
                </a:lnTo>
                <a:lnTo>
                  <a:pt x="571754" y="16510"/>
                </a:lnTo>
                <a:lnTo>
                  <a:pt x="593725" y="16510"/>
                </a:lnTo>
                <a:lnTo>
                  <a:pt x="642620" y="16510"/>
                </a:lnTo>
                <a:lnTo>
                  <a:pt x="665734" y="17653"/>
                </a:lnTo>
                <a:lnTo>
                  <a:pt x="687578" y="18414"/>
                </a:lnTo>
                <a:lnTo>
                  <a:pt x="709295" y="19431"/>
                </a:lnTo>
                <a:lnTo>
                  <a:pt x="730504" y="19431"/>
                </a:lnTo>
                <a:lnTo>
                  <a:pt x="752094" y="19431"/>
                </a:lnTo>
                <a:lnTo>
                  <a:pt x="778764" y="19431"/>
                </a:lnTo>
                <a:lnTo>
                  <a:pt x="807211" y="19431"/>
                </a:lnTo>
                <a:lnTo>
                  <a:pt x="837438" y="19431"/>
                </a:lnTo>
                <a:lnTo>
                  <a:pt x="872616" y="19431"/>
                </a:lnTo>
                <a:lnTo>
                  <a:pt x="907922" y="19431"/>
                </a:lnTo>
                <a:lnTo>
                  <a:pt x="941451" y="19431"/>
                </a:lnTo>
                <a:lnTo>
                  <a:pt x="976757" y="18414"/>
                </a:lnTo>
                <a:lnTo>
                  <a:pt x="1009522" y="18414"/>
                </a:lnTo>
                <a:lnTo>
                  <a:pt x="1040129" y="18414"/>
                </a:lnTo>
                <a:lnTo>
                  <a:pt x="1065276" y="18414"/>
                </a:lnTo>
                <a:lnTo>
                  <a:pt x="1088263" y="18414"/>
                </a:lnTo>
                <a:lnTo>
                  <a:pt x="1107821" y="18414"/>
                </a:lnTo>
                <a:lnTo>
                  <a:pt x="1129030" y="18414"/>
                </a:lnTo>
                <a:lnTo>
                  <a:pt x="1151636" y="18414"/>
                </a:lnTo>
                <a:lnTo>
                  <a:pt x="1174750" y="18414"/>
                </a:lnTo>
                <a:lnTo>
                  <a:pt x="1201039" y="18414"/>
                </a:lnTo>
                <a:lnTo>
                  <a:pt x="1228344" y="18414"/>
                </a:lnTo>
                <a:lnTo>
                  <a:pt x="1251458" y="18414"/>
                </a:lnTo>
                <a:lnTo>
                  <a:pt x="1271142" y="19431"/>
                </a:lnTo>
                <a:lnTo>
                  <a:pt x="1290955" y="19431"/>
                </a:lnTo>
                <a:lnTo>
                  <a:pt x="1311529" y="19431"/>
                </a:lnTo>
                <a:lnTo>
                  <a:pt x="1333500" y="19431"/>
                </a:lnTo>
                <a:lnTo>
                  <a:pt x="1353311" y="20574"/>
                </a:lnTo>
                <a:lnTo>
                  <a:pt x="1371980" y="20574"/>
                </a:lnTo>
                <a:lnTo>
                  <a:pt x="1388236" y="19431"/>
                </a:lnTo>
                <a:lnTo>
                  <a:pt x="1399413" y="17653"/>
                </a:lnTo>
              </a:path>
              <a:path w="1399539" h="20955">
                <a:moveTo>
                  <a:pt x="1393571" y="0"/>
                </a:moveTo>
                <a:lnTo>
                  <a:pt x="1389634" y="9779"/>
                </a:lnTo>
                <a:lnTo>
                  <a:pt x="1378458" y="11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4779009" y="2115692"/>
            <a:ext cx="1090295" cy="44450"/>
            <a:chOff x="4779009" y="2115692"/>
            <a:chExt cx="1090295" cy="44450"/>
          </a:xfrm>
        </p:grpSpPr>
        <p:sp>
          <p:nvSpPr>
            <p:cNvPr id="26" name="object 26"/>
            <p:cNvSpPr/>
            <p:nvPr/>
          </p:nvSpPr>
          <p:spPr>
            <a:xfrm>
              <a:off x="4788534" y="2141727"/>
              <a:ext cx="1071245" cy="8890"/>
            </a:xfrm>
            <a:custGeom>
              <a:avLst/>
              <a:gdLst/>
              <a:ahLst/>
              <a:cxnLst/>
              <a:rect l="l" t="t" r="r" b="b"/>
              <a:pathLst>
                <a:path w="1071245" h="8889">
                  <a:moveTo>
                    <a:pt x="-9524" y="4381"/>
                  </a:moveTo>
                  <a:lnTo>
                    <a:pt x="1080515" y="4381"/>
                  </a:lnTo>
                </a:path>
              </a:pathLst>
            </a:custGeom>
            <a:ln w="27812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869304" y="212521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402840" cy="616585"/>
            <a:chOff x="121310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58111" y="792479"/>
              <a:ext cx="153085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71436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97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Metatheria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70" dirty="0">
                <a:latin typeface="Arial"/>
                <a:cs typeface="Arial"/>
              </a:rPr>
              <a:t>also </a:t>
            </a:r>
            <a:r>
              <a:rPr sz="1500" b="1" spc="-55" dirty="0">
                <a:latin typeface="Arial"/>
                <a:cs typeface="Arial"/>
              </a:rPr>
              <a:t>called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marsupials</a:t>
            </a:r>
            <a:r>
              <a:rPr sz="1500" b="1" spc="-45" dirty="0">
                <a:latin typeface="Arial"/>
                <a:cs typeface="Arial"/>
              </a:rPr>
              <a:t>(pouched</a:t>
            </a:r>
            <a:r>
              <a:rPr sz="1500" b="1" spc="-4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mammals).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35" dirty="0">
                <a:latin typeface="Arial"/>
                <a:cs typeface="Arial"/>
              </a:rPr>
              <a:t>found </a:t>
            </a:r>
            <a:r>
              <a:rPr sz="1500" b="1" spc="-50" dirty="0">
                <a:latin typeface="Arial"/>
                <a:cs typeface="Arial"/>
              </a:rPr>
              <a:t>mainly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Australia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40" dirty="0">
                <a:latin typeface="Arial"/>
                <a:cs typeface="Arial"/>
              </a:rPr>
              <a:t>nearby</a:t>
            </a:r>
            <a:r>
              <a:rPr sz="1500" b="1" spc="-120" dirty="0">
                <a:latin typeface="Arial"/>
                <a:cs typeface="Arial"/>
              </a:rPr>
              <a:t> </a:t>
            </a:r>
            <a:r>
              <a:rPr sz="1500" b="1" spc="-65" dirty="0">
                <a:latin typeface="Arial"/>
                <a:cs typeface="Arial"/>
              </a:rPr>
              <a:t>islands.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Female </a:t>
            </a:r>
            <a:r>
              <a:rPr sz="1500" b="1" spc="-65" dirty="0">
                <a:latin typeface="Arial"/>
                <a:cs typeface="Arial"/>
              </a:rPr>
              <a:t>has </a:t>
            </a:r>
            <a:r>
              <a:rPr sz="1500" b="1" spc="-25" dirty="0">
                <a:latin typeface="Arial"/>
                <a:cs typeface="Arial"/>
              </a:rPr>
              <a:t>a </a:t>
            </a:r>
            <a:r>
              <a:rPr sz="1500" b="1" spc="-60" dirty="0">
                <a:latin typeface="Arial"/>
                <a:cs typeface="Arial"/>
              </a:rPr>
              <a:t>pouch </a:t>
            </a:r>
            <a:r>
              <a:rPr sz="1500" b="1" spc="-30" dirty="0">
                <a:latin typeface="Arial"/>
                <a:cs typeface="Arial"/>
              </a:rPr>
              <a:t>(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marsupium</a:t>
            </a:r>
            <a:r>
              <a:rPr sz="1500" b="1" spc="-30" dirty="0">
                <a:latin typeface="Arial"/>
                <a:cs typeface="Arial"/>
              </a:rPr>
              <a:t>) </a:t>
            </a:r>
            <a:r>
              <a:rPr sz="1500" b="1" spc="-25" dirty="0">
                <a:latin typeface="Arial"/>
                <a:cs typeface="Arial"/>
              </a:rPr>
              <a:t>for </a:t>
            </a:r>
            <a:r>
              <a:rPr sz="1500" b="1" spc="-40" dirty="0">
                <a:latin typeface="Arial"/>
                <a:cs typeface="Arial"/>
              </a:rPr>
              <a:t>rearing </a:t>
            </a:r>
            <a:r>
              <a:rPr sz="1500" b="1" spc="-45" dirty="0">
                <a:latin typeface="Arial"/>
                <a:cs typeface="Arial"/>
              </a:rPr>
              <a:t>young</a:t>
            </a:r>
            <a:r>
              <a:rPr sz="1500" b="1" spc="-135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ones.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Gestation period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5" dirty="0">
                <a:latin typeface="Arial"/>
                <a:cs typeface="Arial"/>
              </a:rPr>
              <a:t>very </a:t>
            </a:r>
            <a:r>
              <a:rPr sz="1500" b="1" spc="-50" dirty="0">
                <a:latin typeface="Arial"/>
                <a:cs typeface="Arial"/>
              </a:rPr>
              <a:t>short </a:t>
            </a:r>
            <a:r>
              <a:rPr sz="1500" b="1" spc="-20" dirty="0">
                <a:latin typeface="Arial"/>
                <a:cs typeface="Arial"/>
              </a:rPr>
              <a:t>but </a:t>
            </a:r>
            <a:r>
              <a:rPr sz="1500" b="1" spc="-40" dirty="0">
                <a:latin typeface="Arial"/>
                <a:cs typeface="Arial"/>
              </a:rPr>
              <a:t>lactation </a:t>
            </a:r>
            <a:r>
              <a:rPr sz="1500" b="1" spc="-45" dirty="0">
                <a:latin typeface="Arial"/>
                <a:cs typeface="Arial"/>
              </a:rPr>
              <a:t>period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5" dirty="0">
                <a:latin typeface="Arial"/>
                <a:cs typeface="Arial"/>
              </a:rPr>
              <a:t>very</a:t>
            </a:r>
            <a:r>
              <a:rPr sz="1500" b="1" spc="4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long.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Kangaroo </a:t>
            </a:r>
            <a:r>
              <a:rPr sz="1500" b="1" spc="-45" dirty="0">
                <a:latin typeface="Arial"/>
                <a:cs typeface="Arial"/>
              </a:rPr>
              <a:t>(Macropus), </a:t>
            </a:r>
            <a:r>
              <a:rPr sz="1500" b="1" spc="-60" dirty="0">
                <a:latin typeface="Arial"/>
                <a:cs typeface="Arial"/>
              </a:rPr>
              <a:t>Opossum</a:t>
            </a:r>
            <a:r>
              <a:rPr sz="1500" b="1" spc="-100" dirty="0">
                <a:latin typeface="Arial"/>
                <a:cs typeface="Arial"/>
              </a:rPr>
              <a:t> </a:t>
            </a:r>
            <a:r>
              <a:rPr sz="1500" b="1" spc="-40" dirty="0">
                <a:latin typeface="Arial"/>
                <a:cs typeface="Arial"/>
              </a:rPr>
              <a:t>(Didelphys)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grpSp>
        <p:nvGrpSpPr>
          <p:cNvPr id="10" name="object 10"/>
          <p:cNvGrpSpPr/>
          <p:nvPr/>
        </p:nvGrpSpPr>
        <p:grpSpPr>
          <a:xfrm>
            <a:off x="3681221" y="1201546"/>
            <a:ext cx="729615" cy="264795"/>
            <a:chOff x="3681221" y="1201546"/>
            <a:chExt cx="729615" cy="264795"/>
          </a:xfrm>
        </p:grpSpPr>
        <p:sp>
          <p:nvSpPr>
            <p:cNvPr id="11" name="object 11"/>
            <p:cNvSpPr/>
            <p:nvPr/>
          </p:nvSpPr>
          <p:spPr>
            <a:xfrm>
              <a:off x="3690746" y="1211071"/>
              <a:ext cx="710565" cy="245745"/>
            </a:xfrm>
            <a:custGeom>
              <a:avLst/>
              <a:gdLst/>
              <a:ahLst/>
              <a:cxnLst/>
              <a:rect l="l" t="t" r="r" b="b"/>
              <a:pathLst>
                <a:path w="710564" h="245744">
                  <a:moveTo>
                    <a:pt x="6476" y="159765"/>
                  </a:moveTo>
                  <a:lnTo>
                    <a:pt x="3301" y="171703"/>
                  </a:lnTo>
                  <a:lnTo>
                    <a:pt x="0" y="200787"/>
                  </a:lnTo>
                  <a:lnTo>
                    <a:pt x="0" y="200787"/>
                  </a:lnTo>
                  <a:lnTo>
                    <a:pt x="3301" y="220217"/>
                  </a:lnTo>
                  <a:lnTo>
                    <a:pt x="12953" y="237871"/>
                  </a:lnTo>
                  <a:lnTo>
                    <a:pt x="30606" y="245490"/>
                  </a:lnTo>
                  <a:lnTo>
                    <a:pt x="56895" y="244348"/>
                  </a:lnTo>
                  <a:lnTo>
                    <a:pt x="86487" y="237871"/>
                  </a:lnTo>
                  <a:lnTo>
                    <a:pt x="113791" y="227075"/>
                  </a:lnTo>
                  <a:lnTo>
                    <a:pt x="140080" y="216280"/>
                  </a:lnTo>
                  <a:lnTo>
                    <a:pt x="165353" y="206248"/>
                  </a:lnTo>
                  <a:lnTo>
                    <a:pt x="189356" y="196850"/>
                  </a:lnTo>
                  <a:lnTo>
                    <a:pt x="216788" y="185674"/>
                  </a:lnTo>
                  <a:lnTo>
                    <a:pt x="247395" y="173862"/>
                  </a:lnTo>
                  <a:lnTo>
                    <a:pt x="275843" y="163067"/>
                  </a:lnTo>
                  <a:lnTo>
                    <a:pt x="304291" y="149732"/>
                  </a:lnTo>
                  <a:lnTo>
                    <a:pt x="335914" y="136778"/>
                  </a:lnTo>
                  <a:lnTo>
                    <a:pt x="369062" y="124840"/>
                  </a:lnTo>
                  <a:lnTo>
                    <a:pt x="398525" y="113029"/>
                  </a:lnTo>
                  <a:lnTo>
                    <a:pt x="429132" y="102235"/>
                  </a:lnTo>
                  <a:lnTo>
                    <a:pt x="460882" y="91439"/>
                  </a:lnTo>
                  <a:lnTo>
                    <a:pt x="491489" y="79121"/>
                  </a:lnTo>
                  <a:lnTo>
                    <a:pt x="519938" y="69468"/>
                  </a:lnTo>
                  <a:lnTo>
                    <a:pt x="546226" y="58674"/>
                  </a:lnTo>
                  <a:lnTo>
                    <a:pt x="572769" y="49275"/>
                  </a:lnTo>
                  <a:lnTo>
                    <a:pt x="597662" y="43561"/>
                  </a:lnTo>
                  <a:lnTo>
                    <a:pt x="619632" y="39115"/>
                  </a:lnTo>
                  <a:lnTo>
                    <a:pt x="639444" y="33781"/>
                  </a:lnTo>
                  <a:lnTo>
                    <a:pt x="658113" y="28321"/>
                  </a:lnTo>
                  <a:lnTo>
                    <a:pt x="674369" y="21589"/>
                  </a:lnTo>
                  <a:lnTo>
                    <a:pt x="689482" y="15366"/>
                  </a:lnTo>
                  <a:lnTo>
                    <a:pt x="703072" y="7492"/>
                  </a:lnTo>
                  <a:lnTo>
                    <a:pt x="710311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383785" y="1228343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311144" y="1625218"/>
            <a:ext cx="1080770" cy="51435"/>
            <a:chOff x="3311144" y="1625218"/>
            <a:chExt cx="1080770" cy="51435"/>
          </a:xfrm>
        </p:grpSpPr>
        <p:sp>
          <p:nvSpPr>
            <p:cNvPr id="14" name="object 14"/>
            <p:cNvSpPr/>
            <p:nvPr/>
          </p:nvSpPr>
          <p:spPr>
            <a:xfrm>
              <a:off x="3320669" y="1634743"/>
              <a:ext cx="1061720" cy="32384"/>
            </a:xfrm>
            <a:custGeom>
              <a:avLst/>
              <a:gdLst/>
              <a:ahLst/>
              <a:cxnLst/>
              <a:rect l="l" t="t" r="r" b="b"/>
              <a:pathLst>
                <a:path w="1061720" h="32385">
                  <a:moveTo>
                    <a:pt x="8635" y="32384"/>
                  </a:moveTo>
                  <a:lnTo>
                    <a:pt x="0" y="25907"/>
                  </a:lnTo>
                  <a:lnTo>
                    <a:pt x="10794" y="24764"/>
                  </a:lnTo>
                  <a:lnTo>
                    <a:pt x="10794" y="24764"/>
                  </a:lnTo>
                  <a:lnTo>
                    <a:pt x="30606" y="25907"/>
                  </a:lnTo>
                  <a:lnTo>
                    <a:pt x="53720" y="25907"/>
                  </a:lnTo>
                  <a:lnTo>
                    <a:pt x="75310" y="25907"/>
                  </a:lnTo>
                  <a:lnTo>
                    <a:pt x="96138" y="26924"/>
                  </a:lnTo>
                  <a:lnTo>
                    <a:pt x="115950" y="26924"/>
                  </a:lnTo>
                  <a:lnTo>
                    <a:pt x="136905" y="26924"/>
                  </a:lnTo>
                  <a:lnTo>
                    <a:pt x="157733" y="25907"/>
                  </a:lnTo>
                  <a:lnTo>
                    <a:pt x="177164" y="25907"/>
                  </a:lnTo>
                  <a:lnTo>
                    <a:pt x="196976" y="25907"/>
                  </a:lnTo>
                  <a:lnTo>
                    <a:pt x="216788" y="25907"/>
                  </a:lnTo>
                  <a:lnTo>
                    <a:pt x="236600" y="25907"/>
                  </a:lnTo>
                  <a:lnTo>
                    <a:pt x="254888" y="24764"/>
                  </a:lnTo>
                  <a:lnTo>
                    <a:pt x="273684" y="24764"/>
                  </a:lnTo>
                  <a:lnTo>
                    <a:pt x="290956" y="24764"/>
                  </a:lnTo>
                  <a:lnTo>
                    <a:pt x="309625" y="25907"/>
                  </a:lnTo>
                  <a:lnTo>
                    <a:pt x="330834" y="25907"/>
                  </a:lnTo>
                  <a:lnTo>
                    <a:pt x="353567" y="26924"/>
                  </a:lnTo>
                  <a:lnTo>
                    <a:pt x="379856" y="28066"/>
                  </a:lnTo>
                  <a:lnTo>
                    <a:pt x="408304" y="29463"/>
                  </a:lnTo>
                  <a:lnTo>
                    <a:pt x="408304" y="29463"/>
                  </a:lnTo>
                  <a:lnTo>
                    <a:pt x="438911" y="28066"/>
                  </a:lnTo>
                  <a:lnTo>
                    <a:pt x="468375" y="28066"/>
                  </a:lnTo>
                  <a:lnTo>
                    <a:pt x="498347" y="28066"/>
                  </a:lnTo>
                  <a:lnTo>
                    <a:pt x="525652" y="26924"/>
                  </a:lnTo>
                  <a:lnTo>
                    <a:pt x="548385" y="25907"/>
                  </a:lnTo>
                  <a:lnTo>
                    <a:pt x="571753" y="25907"/>
                  </a:lnTo>
                  <a:lnTo>
                    <a:pt x="592201" y="25907"/>
                  </a:lnTo>
                  <a:lnTo>
                    <a:pt x="613155" y="25907"/>
                  </a:lnTo>
                  <a:lnTo>
                    <a:pt x="633602" y="25907"/>
                  </a:lnTo>
                  <a:lnTo>
                    <a:pt x="657097" y="23749"/>
                  </a:lnTo>
                  <a:lnTo>
                    <a:pt x="677544" y="22605"/>
                  </a:lnTo>
                  <a:lnTo>
                    <a:pt x="702055" y="24764"/>
                  </a:lnTo>
                  <a:lnTo>
                    <a:pt x="726947" y="23749"/>
                  </a:lnTo>
                  <a:lnTo>
                    <a:pt x="749934" y="20827"/>
                  </a:lnTo>
                  <a:lnTo>
                    <a:pt x="775080" y="19812"/>
                  </a:lnTo>
                  <a:lnTo>
                    <a:pt x="802513" y="18287"/>
                  </a:lnTo>
                  <a:lnTo>
                    <a:pt x="825500" y="16128"/>
                  </a:lnTo>
                  <a:lnTo>
                    <a:pt x="849629" y="15112"/>
                  </a:lnTo>
                  <a:lnTo>
                    <a:pt x="849629" y="15112"/>
                  </a:lnTo>
                  <a:lnTo>
                    <a:pt x="878077" y="16128"/>
                  </a:lnTo>
                  <a:lnTo>
                    <a:pt x="964438" y="16128"/>
                  </a:lnTo>
                  <a:lnTo>
                    <a:pt x="984250" y="17271"/>
                  </a:lnTo>
                  <a:lnTo>
                    <a:pt x="1001521" y="16128"/>
                  </a:lnTo>
                  <a:lnTo>
                    <a:pt x="1020317" y="15112"/>
                  </a:lnTo>
                  <a:lnTo>
                    <a:pt x="1037970" y="11810"/>
                  </a:lnTo>
                  <a:lnTo>
                    <a:pt x="1053083" y="6476"/>
                  </a:lnTo>
                  <a:lnTo>
                    <a:pt x="1061719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40606" y="165950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3331464" y="2098420"/>
            <a:ext cx="1099820" cy="42545"/>
          </a:xfrm>
          <a:custGeom>
            <a:avLst/>
            <a:gdLst/>
            <a:ahLst/>
            <a:cxnLst/>
            <a:rect l="l" t="t" r="r" b="b"/>
            <a:pathLst>
              <a:path w="1099820" h="42544">
                <a:moveTo>
                  <a:pt x="0" y="0"/>
                </a:moveTo>
                <a:lnTo>
                  <a:pt x="16637" y="6476"/>
                </a:lnTo>
                <a:lnTo>
                  <a:pt x="33147" y="10794"/>
                </a:lnTo>
                <a:lnTo>
                  <a:pt x="52577" y="15112"/>
                </a:lnTo>
                <a:lnTo>
                  <a:pt x="74549" y="17271"/>
                </a:lnTo>
                <a:lnTo>
                  <a:pt x="93980" y="19430"/>
                </a:lnTo>
                <a:lnTo>
                  <a:pt x="112775" y="21589"/>
                </a:lnTo>
                <a:lnTo>
                  <a:pt x="131445" y="23748"/>
                </a:lnTo>
                <a:lnTo>
                  <a:pt x="145796" y="24891"/>
                </a:lnTo>
                <a:lnTo>
                  <a:pt x="159893" y="24891"/>
                </a:lnTo>
                <a:lnTo>
                  <a:pt x="177546" y="24891"/>
                </a:lnTo>
                <a:lnTo>
                  <a:pt x="200533" y="23748"/>
                </a:lnTo>
                <a:lnTo>
                  <a:pt x="228981" y="23748"/>
                </a:lnTo>
                <a:lnTo>
                  <a:pt x="256412" y="25907"/>
                </a:lnTo>
                <a:lnTo>
                  <a:pt x="280162" y="27050"/>
                </a:lnTo>
                <a:lnTo>
                  <a:pt x="304673" y="27050"/>
                </a:lnTo>
                <a:lnTo>
                  <a:pt x="330835" y="27050"/>
                </a:lnTo>
                <a:lnTo>
                  <a:pt x="352551" y="25907"/>
                </a:lnTo>
                <a:lnTo>
                  <a:pt x="453263" y="25907"/>
                </a:lnTo>
                <a:lnTo>
                  <a:pt x="473075" y="24891"/>
                </a:lnTo>
                <a:lnTo>
                  <a:pt x="496188" y="24891"/>
                </a:lnTo>
                <a:lnTo>
                  <a:pt x="520191" y="25907"/>
                </a:lnTo>
                <a:lnTo>
                  <a:pt x="540765" y="24891"/>
                </a:lnTo>
                <a:lnTo>
                  <a:pt x="563752" y="25907"/>
                </a:lnTo>
                <a:lnTo>
                  <a:pt x="587883" y="27050"/>
                </a:lnTo>
                <a:lnTo>
                  <a:pt x="613156" y="25907"/>
                </a:lnTo>
                <a:lnTo>
                  <a:pt x="636143" y="24891"/>
                </a:lnTo>
                <a:lnTo>
                  <a:pt x="660273" y="22986"/>
                </a:lnTo>
                <a:lnTo>
                  <a:pt x="687705" y="23748"/>
                </a:lnTo>
                <a:lnTo>
                  <a:pt x="717169" y="25907"/>
                </a:lnTo>
                <a:lnTo>
                  <a:pt x="749935" y="28066"/>
                </a:lnTo>
                <a:lnTo>
                  <a:pt x="787400" y="30225"/>
                </a:lnTo>
                <a:lnTo>
                  <a:pt x="821182" y="31368"/>
                </a:lnTo>
                <a:lnTo>
                  <a:pt x="848613" y="32384"/>
                </a:lnTo>
                <a:lnTo>
                  <a:pt x="872744" y="33527"/>
                </a:lnTo>
                <a:lnTo>
                  <a:pt x="897889" y="34543"/>
                </a:lnTo>
                <a:lnTo>
                  <a:pt x="922020" y="36702"/>
                </a:lnTo>
                <a:lnTo>
                  <a:pt x="942848" y="37845"/>
                </a:lnTo>
                <a:lnTo>
                  <a:pt x="961644" y="40004"/>
                </a:lnTo>
                <a:lnTo>
                  <a:pt x="981075" y="42417"/>
                </a:lnTo>
                <a:lnTo>
                  <a:pt x="981075" y="42417"/>
                </a:lnTo>
                <a:lnTo>
                  <a:pt x="998727" y="41401"/>
                </a:lnTo>
                <a:lnTo>
                  <a:pt x="1016381" y="38861"/>
                </a:lnTo>
                <a:lnTo>
                  <a:pt x="1031494" y="34543"/>
                </a:lnTo>
              </a:path>
              <a:path w="1099820" h="42544">
                <a:moveTo>
                  <a:pt x="1099439" y="28066"/>
                </a:moveTo>
                <a:lnTo>
                  <a:pt x="1090802" y="204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3778503" y="1868550"/>
            <a:ext cx="1766570" cy="45085"/>
            <a:chOff x="3778503" y="1868550"/>
            <a:chExt cx="1766570" cy="45085"/>
          </a:xfrm>
        </p:grpSpPr>
        <p:sp>
          <p:nvSpPr>
            <p:cNvPr id="18" name="object 18"/>
            <p:cNvSpPr/>
            <p:nvPr/>
          </p:nvSpPr>
          <p:spPr>
            <a:xfrm>
              <a:off x="3788028" y="1881377"/>
              <a:ext cx="1747520" cy="22225"/>
            </a:xfrm>
            <a:custGeom>
              <a:avLst/>
              <a:gdLst/>
              <a:ahLst/>
              <a:cxnLst/>
              <a:rect l="l" t="t" r="r" b="b"/>
              <a:pathLst>
                <a:path w="1747520" h="22225">
                  <a:moveTo>
                    <a:pt x="0" y="18288"/>
                  </a:moveTo>
                  <a:lnTo>
                    <a:pt x="12192" y="20066"/>
                  </a:lnTo>
                  <a:lnTo>
                    <a:pt x="26288" y="20066"/>
                  </a:lnTo>
                  <a:lnTo>
                    <a:pt x="44958" y="20066"/>
                  </a:lnTo>
                  <a:lnTo>
                    <a:pt x="66929" y="21209"/>
                  </a:lnTo>
                  <a:lnTo>
                    <a:pt x="88900" y="21209"/>
                  </a:lnTo>
                  <a:lnTo>
                    <a:pt x="109347" y="21209"/>
                  </a:lnTo>
                  <a:lnTo>
                    <a:pt x="128143" y="21209"/>
                  </a:lnTo>
                  <a:lnTo>
                    <a:pt x="147955" y="19431"/>
                  </a:lnTo>
                  <a:lnTo>
                    <a:pt x="165226" y="18288"/>
                  </a:lnTo>
                  <a:lnTo>
                    <a:pt x="182880" y="19431"/>
                  </a:lnTo>
                  <a:lnTo>
                    <a:pt x="200533" y="20066"/>
                  </a:lnTo>
                  <a:lnTo>
                    <a:pt x="220980" y="20066"/>
                  </a:lnTo>
                  <a:lnTo>
                    <a:pt x="244348" y="18288"/>
                  </a:lnTo>
                  <a:lnTo>
                    <a:pt x="266065" y="18288"/>
                  </a:lnTo>
                  <a:lnTo>
                    <a:pt x="285750" y="18288"/>
                  </a:lnTo>
                  <a:lnTo>
                    <a:pt x="303403" y="17272"/>
                  </a:lnTo>
                  <a:lnTo>
                    <a:pt x="320675" y="19431"/>
                  </a:lnTo>
                  <a:lnTo>
                    <a:pt x="340487" y="19431"/>
                  </a:lnTo>
                  <a:lnTo>
                    <a:pt x="363600" y="18288"/>
                  </a:lnTo>
                  <a:lnTo>
                    <a:pt x="388747" y="17272"/>
                  </a:lnTo>
                  <a:lnTo>
                    <a:pt x="412876" y="17272"/>
                  </a:lnTo>
                  <a:lnTo>
                    <a:pt x="493903" y="17272"/>
                  </a:lnTo>
                  <a:lnTo>
                    <a:pt x="515874" y="16129"/>
                  </a:lnTo>
                  <a:lnTo>
                    <a:pt x="534162" y="15113"/>
                  </a:lnTo>
                  <a:lnTo>
                    <a:pt x="553974" y="13970"/>
                  </a:lnTo>
                  <a:lnTo>
                    <a:pt x="574929" y="15113"/>
                  </a:lnTo>
                  <a:lnTo>
                    <a:pt x="601218" y="16129"/>
                  </a:lnTo>
                  <a:lnTo>
                    <a:pt x="630682" y="16129"/>
                  </a:lnTo>
                  <a:lnTo>
                    <a:pt x="656971" y="15113"/>
                  </a:lnTo>
                  <a:lnTo>
                    <a:pt x="686435" y="16129"/>
                  </a:lnTo>
                  <a:lnTo>
                    <a:pt x="718566" y="17272"/>
                  </a:lnTo>
                  <a:lnTo>
                    <a:pt x="745871" y="17272"/>
                  </a:lnTo>
                  <a:lnTo>
                    <a:pt x="775462" y="18288"/>
                  </a:lnTo>
                  <a:lnTo>
                    <a:pt x="806704" y="18288"/>
                  </a:lnTo>
                  <a:lnTo>
                    <a:pt x="834136" y="18288"/>
                  </a:lnTo>
                  <a:lnTo>
                    <a:pt x="858520" y="19431"/>
                  </a:lnTo>
                  <a:lnTo>
                    <a:pt x="880110" y="20066"/>
                  </a:lnTo>
                  <a:lnTo>
                    <a:pt x="904621" y="20066"/>
                  </a:lnTo>
                  <a:lnTo>
                    <a:pt x="926211" y="21209"/>
                  </a:lnTo>
                  <a:lnTo>
                    <a:pt x="946023" y="22225"/>
                  </a:lnTo>
                  <a:lnTo>
                    <a:pt x="966978" y="22225"/>
                  </a:lnTo>
                  <a:lnTo>
                    <a:pt x="990726" y="21209"/>
                  </a:lnTo>
                  <a:lnTo>
                    <a:pt x="1015111" y="21209"/>
                  </a:lnTo>
                  <a:lnTo>
                    <a:pt x="1036828" y="22225"/>
                  </a:lnTo>
                  <a:lnTo>
                    <a:pt x="1058672" y="21209"/>
                  </a:lnTo>
                  <a:lnTo>
                    <a:pt x="1083945" y="20066"/>
                  </a:lnTo>
                  <a:lnTo>
                    <a:pt x="1106932" y="20066"/>
                  </a:lnTo>
                  <a:lnTo>
                    <a:pt x="1127887" y="21209"/>
                  </a:lnTo>
                  <a:lnTo>
                    <a:pt x="1150493" y="22225"/>
                  </a:lnTo>
                  <a:lnTo>
                    <a:pt x="1176147" y="22225"/>
                  </a:lnTo>
                  <a:lnTo>
                    <a:pt x="1200150" y="22225"/>
                  </a:lnTo>
                  <a:lnTo>
                    <a:pt x="1221867" y="22225"/>
                  </a:lnTo>
                  <a:lnTo>
                    <a:pt x="1243711" y="22225"/>
                  </a:lnTo>
                  <a:lnTo>
                    <a:pt x="1268984" y="21209"/>
                  </a:lnTo>
                  <a:lnTo>
                    <a:pt x="1291971" y="19431"/>
                  </a:lnTo>
                  <a:lnTo>
                    <a:pt x="1313942" y="18288"/>
                  </a:lnTo>
                  <a:lnTo>
                    <a:pt x="1335532" y="18288"/>
                  </a:lnTo>
                  <a:lnTo>
                    <a:pt x="1359027" y="18288"/>
                  </a:lnTo>
                  <a:lnTo>
                    <a:pt x="1382776" y="17272"/>
                  </a:lnTo>
                  <a:lnTo>
                    <a:pt x="1404747" y="15113"/>
                  </a:lnTo>
                  <a:lnTo>
                    <a:pt x="1427734" y="13970"/>
                  </a:lnTo>
                  <a:lnTo>
                    <a:pt x="1451864" y="12573"/>
                  </a:lnTo>
                  <a:lnTo>
                    <a:pt x="1475613" y="11430"/>
                  </a:lnTo>
                  <a:lnTo>
                    <a:pt x="1495806" y="10795"/>
                  </a:lnTo>
                  <a:lnTo>
                    <a:pt x="1514094" y="10795"/>
                  </a:lnTo>
                  <a:lnTo>
                    <a:pt x="1536065" y="11430"/>
                  </a:lnTo>
                  <a:lnTo>
                    <a:pt x="1558036" y="12573"/>
                  </a:lnTo>
                  <a:lnTo>
                    <a:pt x="1575689" y="13970"/>
                  </a:lnTo>
                  <a:lnTo>
                    <a:pt x="1592961" y="13970"/>
                  </a:lnTo>
                  <a:lnTo>
                    <a:pt x="1614932" y="13970"/>
                  </a:lnTo>
                  <a:lnTo>
                    <a:pt x="1640078" y="11430"/>
                  </a:lnTo>
                  <a:lnTo>
                    <a:pt x="1665351" y="11430"/>
                  </a:lnTo>
                  <a:lnTo>
                    <a:pt x="1684020" y="11430"/>
                  </a:lnTo>
                  <a:lnTo>
                    <a:pt x="1684020" y="11430"/>
                  </a:lnTo>
                  <a:lnTo>
                    <a:pt x="1699133" y="10795"/>
                  </a:lnTo>
                  <a:lnTo>
                    <a:pt x="1714627" y="9651"/>
                  </a:lnTo>
                  <a:lnTo>
                    <a:pt x="1729105" y="8636"/>
                  </a:lnTo>
                  <a:lnTo>
                    <a:pt x="1740916" y="6096"/>
                  </a:lnTo>
                  <a:lnTo>
                    <a:pt x="174739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09132" y="187807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1612138" y="2331719"/>
            <a:ext cx="125730" cy="6985"/>
          </a:xfrm>
          <a:custGeom>
            <a:avLst/>
            <a:gdLst/>
            <a:ahLst/>
            <a:cxnLst/>
            <a:rect l="l" t="t" r="r" b="b"/>
            <a:pathLst>
              <a:path w="125730" h="6985">
                <a:moveTo>
                  <a:pt x="0" y="2159"/>
                </a:moveTo>
                <a:lnTo>
                  <a:pt x="14731" y="2159"/>
                </a:lnTo>
                <a:lnTo>
                  <a:pt x="28067" y="0"/>
                </a:lnTo>
                <a:lnTo>
                  <a:pt x="43180" y="0"/>
                </a:lnTo>
                <a:lnTo>
                  <a:pt x="62992" y="2159"/>
                </a:lnTo>
                <a:lnTo>
                  <a:pt x="82804" y="5334"/>
                </a:lnTo>
                <a:lnTo>
                  <a:pt x="102235" y="6477"/>
                </a:lnTo>
                <a:lnTo>
                  <a:pt x="125349" y="5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802383" y="2321051"/>
            <a:ext cx="1294765" cy="50165"/>
            <a:chOff x="1802383" y="2321051"/>
            <a:chExt cx="1294765" cy="50165"/>
          </a:xfrm>
        </p:grpSpPr>
        <p:sp>
          <p:nvSpPr>
            <p:cNvPr id="22" name="object 22"/>
            <p:cNvSpPr/>
            <p:nvPr/>
          </p:nvSpPr>
          <p:spPr>
            <a:xfrm>
              <a:off x="1811908" y="2330576"/>
              <a:ext cx="1275715" cy="31115"/>
            </a:xfrm>
            <a:custGeom>
              <a:avLst/>
              <a:gdLst/>
              <a:ahLst/>
              <a:cxnLst/>
              <a:rect l="l" t="t" r="r" b="b"/>
              <a:pathLst>
                <a:path w="1275714" h="31114">
                  <a:moveTo>
                    <a:pt x="0" y="1143"/>
                  </a:moveTo>
                  <a:lnTo>
                    <a:pt x="14097" y="1143"/>
                  </a:lnTo>
                  <a:lnTo>
                    <a:pt x="30607" y="3302"/>
                  </a:lnTo>
                  <a:lnTo>
                    <a:pt x="54737" y="4318"/>
                  </a:lnTo>
                  <a:lnTo>
                    <a:pt x="80010" y="5842"/>
                  </a:lnTo>
                  <a:lnTo>
                    <a:pt x="107315" y="3302"/>
                  </a:lnTo>
                  <a:lnTo>
                    <a:pt x="132588" y="2159"/>
                  </a:lnTo>
                  <a:lnTo>
                    <a:pt x="152273" y="2159"/>
                  </a:lnTo>
                  <a:lnTo>
                    <a:pt x="169926" y="0"/>
                  </a:lnTo>
                  <a:lnTo>
                    <a:pt x="191516" y="0"/>
                  </a:lnTo>
                  <a:lnTo>
                    <a:pt x="216789" y="1143"/>
                  </a:lnTo>
                  <a:lnTo>
                    <a:pt x="247396" y="0"/>
                  </a:lnTo>
                  <a:lnTo>
                    <a:pt x="276860" y="0"/>
                  </a:lnTo>
                  <a:lnTo>
                    <a:pt x="304292" y="1143"/>
                  </a:lnTo>
                  <a:lnTo>
                    <a:pt x="330581" y="1143"/>
                  </a:lnTo>
                  <a:lnTo>
                    <a:pt x="391033" y="1143"/>
                  </a:lnTo>
                  <a:lnTo>
                    <a:pt x="411861" y="0"/>
                  </a:lnTo>
                  <a:lnTo>
                    <a:pt x="439293" y="0"/>
                  </a:lnTo>
                  <a:lnTo>
                    <a:pt x="468757" y="2159"/>
                  </a:lnTo>
                  <a:lnTo>
                    <a:pt x="497205" y="3302"/>
                  </a:lnTo>
                  <a:lnTo>
                    <a:pt x="522351" y="4318"/>
                  </a:lnTo>
                  <a:lnTo>
                    <a:pt x="541147" y="4318"/>
                  </a:lnTo>
                  <a:lnTo>
                    <a:pt x="557276" y="4318"/>
                  </a:lnTo>
                  <a:lnTo>
                    <a:pt x="573532" y="5842"/>
                  </a:lnTo>
                  <a:lnTo>
                    <a:pt x="591185" y="6477"/>
                  </a:lnTo>
                  <a:lnTo>
                    <a:pt x="614172" y="7620"/>
                  </a:lnTo>
                  <a:lnTo>
                    <a:pt x="638302" y="8636"/>
                  </a:lnTo>
                  <a:lnTo>
                    <a:pt x="660273" y="8636"/>
                  </a:lnTo>
                  <a:lnTo>
                    <a:pt x="684403" y="9779"/>
                  </a:lnTo>
                  <a:lnTo>
                    <a:pt x="710692" y="10795"/>
                  </a:lnTo>
                  <a:lnTo>
                    <a:pt x="732282" y="10795"/>
                  </a:lnTo>
                  <a:lnTo>
                    <a:pt x="750951" y="9779"/>
                  </a:lnTo>
                  <a:lnTo>
                    <a:pt x="768604" y="9779"/>
                  </a:lnTo>
                  <a:lnTo>
                    <a:pt x="785876" y="11938"/>
                  </a:lnTo>
                  <a:lnTo>
                    <a:pt x="805688" y="12954"/>
                  </a:lnTo>
                  <a:lnTo>
                    <a:pt x="830961" y="12954"/>
                  </a:lnTo>
                  <a:lnTo>
                    <a:pt x="860425" y="12954"/>
                  </a:lnTo>
                  <a:lnTo>
                    <a:pt x="886714" y="14478"/>
                  </a:lnTo>
                  <a:lnTo>
                    <a:pt x="914146" y="15494"/>
                  </a:lnTo>
                  <a:lnTo>
                    <a:pt x="940689" y="16637"/>
                  </a:lnTo>
                  <a:lnTo>
                    <a:pt x="964438" y="17653"/>
                  </a:lnTo>
                  <a:lnTo>
                    <a:pt x="990727" y="18796"/>
                  </a:lnTo>
                  <a:lnTo>
                    <a:pt x="1017016" y="19812"/>
                  </a:lnTo>
                  <a:lnTo>
                    <a:pt x="1041146" y="21590"/>
                  </a:lnTo>
                  <a:lnTo>
                    <a:pt x="1067435" y="24130"/>
                  </a:lnTo>
                  <a:lnTo>
                    <a:pt x="1094867" y="26289"/>
                  </a:lnTo>
                  <a:lnTo>
                    <a:pt x="1117854" y="27432"/>
                  </a:lnTo>
                  <a:lnTo>
                    <a:pt x="1140841" y="27432"/>
                  </a:lnTo>
                  <a:lnTo>
                    <a:pt x="1164971" y="28448"/>
                  </a:lnTo>
                  <a:lnTo>
                    <a:pt x="1190244" y="28448"/>
                  </a:lnTo>
                  <a:lnTo>
                    <a:pt x="1212215" y="28448"/>
                  </a:lnTo>
                  <a:lnTo>
                    <a:pt x="1230503" y="29591"/>
                  </a:lnTo>
                  <a:lnTo>
                    <a:pt x="1245997" y="30607"/>
                  </a:lnTo>
                  <a:lnTo>
                    <a:pt x="1258951" y="30607"/>
                  </a:lnTo>
                  <a:lnTo>
                    <a:pt x="1258951" y="30607"/>
                  </a:lnTo>
                  <a:lnTo>
                    <a:pt x="1269746" y="29591"/>
                  </a:lnTo>
                  <a:lnTo>
                    <a:pt x="1275588" y="1765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052572" y="23547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/>
          <p:nvPr/>
        </p:nvSpPr>
        <p:spPr>
          <a:xfrm>
            <a:off x="3178555" y="2316606"/>
            <a:ext cx="1310640" cy="34290"/>
          </a:xfrm>
          <a:custGeom>
            <a:avLst/>
            <a:gdLst/>
            <a:ahLst/>
            <a:cxnLst/>
            <a:rect l="l" t="t" r="r" b="b"/>
            <a:pathLst>
              <a:path w="1310639" h="34289">
                <a:moveTo>
                  <a:pt x="7493" y="0"/>
                </a:moveTo>
                <a:lnTo>
                  <a:pt x="0" y="2159"/>
                </a:lnTo>
                <a:lnTo>
                  <a:pt x="19431" y="4318"/>
                </a:lnTo>
                <a:lnTo>
                  <a:pt x="38100" y="6477"/>
                </a:lnTo>
                <a:lnTo>
                  <a:pt x="60832" y="11175"/>
                </a:lnTo>
                <a:lnTo>
                  <a:pt x="85343" y="13969"/>
                </a:lnTo>
                <a:lnTo>
                  <a:pt x="105791" y="13969"/>
                </a:lnTo>
                <a:lnTo>
                  <a:pt x="125603" y="16129"/>
                </a:lnTo>
                <a:lnTo>
                  <a:pt x="145415" y="18287"/>
                </a:lnTo>
                <a:lnTo>
                  <a:pt x="165227" y="22606"/>
                </a:lnTo>
                <a:lnTo>
                  <a:pt x="185039" y="26924"/>
                </a:lnTo>
                <a:lnTo>
                  <a:pt x="201168" y="26924"/>
                </a:lnTo>
                <a:lnTo>
                  <a:pt x="214503" y="28448"/>
                </a:lnTo>
                <a:lnTo>
                  <a:pt x="230758" y="29464"/>
                </a:lnTo>
                <a:lnTo>
                  <a:pt x="248411" y="26924"/>
                </a:lnTo>
                <a:lnTo>
                  <a:pt x="262381" y="25908"/>
                </a:lnTo>
                <a:lnTo>
                  <a:pt x="275717" y="26924"/>
                </a:lnTo>
                <a:lnTo>
                  <a:pt x="289814" y="26924"/>
                </a:lnTo>
                <a:lnTo>
                  <a:pt x="305181" y="26924"/>
                </a:lnTo>
                <a:lnTo>
                  <a:pt x="322833" y="28448"/>
                </a:lnTo>
                <a:lnTo>
                  <a:pt x="340106" y="28448"/>
                </a:lnTo>
                <a:lnTo>
                  <a:pt x="358902" y="26924"/>
                </a:lnTo>
                <a:lnTo>
                  <a:pt x="378714" y="28448"/>
                </a:lnTo>
                <a:lnTo>
                  <a:pt x="397002" y="28448"/>
                </a:lnTo>
                <a:lnTo>
                  <a:pt x="414655" y="26924"/>
                </a:lnTo>
                <a:lnTo>
                  <a:pt x="435609" y="26924"/>
                </a:lnTo>
                <a:lnTo>
                  <a:pt x="458596" y="26924"/>
                </a:lnTo>
                <a:lnTo>
                  <a:pt x="479170" y="25908"/>
                </a:lnTo>
                <a:lnTo>
                  <a:pt x="500380" y="26924"/>
                </a:lnTo>
                <a:lnTo>
                  <a:pt x="521969" y="28448"/>
                </a:lnTo>
                <a:lnTo>
                  <a:pt x="543941" y="28448"/>
                </a:lnTo>
                <a:lnTo>
                  <a:pt x="568070" y="28448"/>
                </a:lnTo>
                <a:lnTo>
                  <a:pt x="588518" y="28448"/>
                </a:lnTo>
                <a:lnTo>
                  <a:pt x="607314" y="28448"/>
                </a:lnTo>
                <a:lnTo>
                  <a:pt x="628142" y="28448"/>
                </a:lnTo>
                <a:lnTo>
                  <a:pt x="650113" y="28448"/>
                </a:lnTo>
                <a:lnTo>
                  <a:pt x="673099" y="29464"/>
                </a:lnTo>
                <a:lnTo>
                  <a:pt x="695070" y="29464"/>
                </a:lnTo>
                <a:lnTo>
                  <a:pt x="716026" y="29464"/>
                </a:lnTo>
                <a:lnTo>
                  <a:pt x="734314" y="28448"/>
                </a:lnTo>
                <a:lnTo>
                  <a:pt x="751967" y="28448"/>
                </a:lnTo>
                <a:lnTo>
                  <a:pt x="767080" y="29464"/>
                </a:lnTo>
                <a:lnTo>
                  <a:pt x="786892" y="30606"/>
                </a:lnTo>
                <a:lnTo>
                  <a:pt x="812165" y="30606"/>
                </a:lnTo>
                <a:lnTo>
                  <a:pt x="838454" y="32766"/>
                </a:lnTo>
                <a:lnTo>
                  <a:pt x="863599" y="33781"/>
                </a:lnTo>
                <a:lnTo>
                  <a:pt x="886586" y="32766"/>
                </a:lnTo>
                <a:lnTo>
                  <a:pt x="907160" y="30606"/>
                </a:lnTo>
                <a:lnTo>
                  <a:pt x="925830" y="29464"/>
                </a:lnTo>
                <a:lnTo>
                  <a:pt x="947801" y="28448"/>
                </a:lnTo>
                <a:lnTo>
                  <a:pt x="969771" y="29464"/>
                </a:lnTo>
                <a:lnTo>
                  <a:pt x="988186" y="30606"/>
                </a:lnTo>
                <a:lnTo>
                  <a:pt x="1009015" y="30606"/>
                </a:lnTo>
                <a:lnTo>
                  <a:pt x="1028827" y="29464"/>
                </a:lnTo>
                <a:lnTo>
                  <a:pt x="1048639" y="28448"/>
                </a:lnTo>
                <a:lnTo>
                  <a:pt x="1069467" y="28448"/>
                </a:lnTo>
                <a:lnTo>
                  <a:pt x="1090041" y="29464"/>
                </a:lnTo>
                <a:lnTo>
                  <a:pt x="1109853" y="26924"/>
                </a:lnTo>
                <a:lnTo>
                  <a:pt x="1132840" y="24765"/>
                </a:lnTo>
                <a:lnTo>
                  <a:pt x="1154810" y="23749"/>
                </a:lnTo>
                <a:lnTo>
                  <a:pt x="1178941" y="23749"/>
                </a:lnTo>
                <a:lnTo>
                  <a:pt x="1200911" y="24765"/>
                </a:lnTo>
                <a:lnTo>
                  <a:pt x="1218183" y="26924"/>
                </a:lnTo>
                <a:lnTo>
                  <a:pt x="1233678" y="28448"/>
                </a:lnTo>
                <a:lnTo>
                  <a:pt x="1248791" y="29464"/>
                </a:lnTo>
                <a:lnTo>
                  <a:pt x="1263142" y="25908"/>
                </a:lnTo>
                <a:lnTo>
                  <a:pt x="1278382" y="22606"/>
                </a:lnTo>
                <a:lnTo>
                  <a:pt x="1302384" y="22606"/>
                </a:lnTo>
                <a:lnTo>
                  <a:pt x="1310385" y="204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4552822" y="2315717"/>
            <a:ext cx="1651635" cy="58419"/>
            <a:chOff x="4552822" y="2315717"/>
            <a:chExt cx="1651635" cy="58419"/>
          </a:xfrm>
        </p:grpSpPr>
        <p:sp>
          <p:nvSpPr>
            <p:cNvPr id="26" name="object 26"/>
            <p:cNvSpPr/>
            <p:nvPr/>
          </p:nvSpPr>
          <p:spPr>
            <a:xfrm>
              <a:off x="4562347" y="2329560"/>
              <a:ext cx="1632585" cy="34925"/>
            </a:xfrm>
            <a:custGeom>
              <a:avLst/>
              <a:gdLst/>
              <a:ahLst/>
              <a:cxnLst/>
              <a:rect l="l" t="t" r="r" b="b"/>
              <a:pathLst>
                <a:path w="1632585" h="34925">
                  <a:moveTo>
                    <a:pt x="23749" y="26288"/>
                  </a:moveTo>
                  <a:lnTo>
                    <a:pt x="23749" y="26288"/>
                  </a:lnTo>
                  <a:lnTo>
                    <a:pt x="0" y="30606"/>
                  </a:lnTo>
                  <a:lnTo>
                    <a:pt x="12953" y="34925"/>
                  </a:lnTo>
                  <a:lnTo>
                    <a:pt x="33909" y="32765"/>
                  </a:lnTo>
                  <a:lnTo>
                    <a:pt x="56896" y="31623"/>
                  </a:lnTo>
                  <a:lnTo>
                    <a:pt x="77469" y="32765"/>
                  </a:lnTo>
                  <a:lnTo>
                    <a:pt x="97154" y="31623"/>
                  </a:lnTo>
                  <a:lnTo>
                    <a:pt x="119125" y="31623"/>
                  </a:lnTo>
                  <a:lnTo>
                    <a:pt x="138937" y="31623"/>
                  </a:lnTo>
                  <a:lnTo>
                    <a:pt x="157734" y="30606"/>
                  </a:lnTo>
                  <a:lnTo>
                    <a:pt x="176022" y="31623"/>
                  </a:lnTo>
                  <a:lnTo>
                    <a:pt x="194817" y="31623"/>
                  </a:lnTo>
                  <a:lnTo>
                    <a:pt x="214629" y="30606"/>
                  </a:lnTo>
                  <a:lnTo>
                    <a:pt x="231901" y="30606"/>
                  </a:lnTo>
                  <a:lnTo>
                    <a:pt x="251587" y="30606"/>
                  </a:lnTo>
                  <a:lnTo>
                    <a:pt x="274319" y="29463"/>
                  </a:lnTo>
                  <a:lnTo>
                    <a:pt x="297688" y="28448"/>
                  </a:lnTo>
                  <a:lnTo>
                    <a:pt x="325119" y="26288"/>
                  </a:lnTo>
                  <a:lnTo>
                    <a:pt x="355726" y="25145"/>
                  </a:lnTo>
                  <a:lnTo>
                    <a:pt x="384175" y="25145"/>
                  </a:lnTo>
                  <a:lnTo>
                    <a:pt x="415798" y="26288"/>
                  </a:lnTo>
                  <a:lnTo>
                    <a:pt x="447548" y="27305"/>
                  </a:lnTo>
                  <a:lnTo>
                    <a:pt x="475868" y="27305"/>
                  </a:lnTo>
                  <a:lnTo>
                    <a:pt x="508000" y="27305"/>
                  </a:lnTo>
                  <a:lnTo>
                    <a:pt x="540765" y="27305"/>
                  </a:lnTo>
                  <a:lnTo>
                    <a:pt x="570229" y="28448"/>
                  </a:lnTo>
                  <a:lnTo>
                    <a:pt x="595502" y="29463"/>
                  </a:lnTo>
                  <a:lnTo>
                    <a:pt x="619505" y="29463"/>
                  </a:lnTo>
                  <a:lnTo>
                    <a:pt x="643636" y="30606"/>
                  </a:lnTo>
                  <a:lnTo>
                    <a:pt x="666750" y="30606"/>
                  </a:lnTo>
                  <a:lnTo>
                    <a:pt x="689355" y="30606"/>
                  </a:lnTo>
                  <a:lnTo>
                    <a:pt x="712469" y="31623"/>
                  </a:lnTo>
                  <a:lnTo>
                    <a:pt x="738759" y="31623"/>
                  </a:lnTo>
                  <a:lnTo>
                    <a:pt x="765048" y="31623"/>
                  </a:lnTo>
                  <a:lnTo>
                    <a:pt x="790193" y="31623"/>
                  </a:lnTo>
                  <a:lnTo>
                    <a:pt x="815721" y="33781"/>
                  </a:lnTo>
                  <a:lnTo>
                    <a:pt x="874394" y="32765"/>
                  </a:lnTo>
                  <a:lnTo>
                    <a:pt x="922654" y="28448"/>
                  </a:lnTo>
                  <a:lnTo>
                    <a:pt x="947927" y="25145"/>
                  </a:lnTo>
                  <a:lnTo>
                    <a:pt x="975232" y="22606"/>
                  </a:lnTo>
                  <a:lnTo>
                    <a:pt x="1007999" y="24130"/>
                  </a:lnTo>
                  <a:lnTo>
                    <a:pt x="1044066" y="22606"/>
                  </a:lnTo>
                  <a:lnTo>
                    <a:pt x="1079246" y="22606"/>
                  </a:lnTo>
                  <a:lnTo>
                    <a:pt x="1115314" y="24130"/>
                  </a:lnTo>
                  <a:lnTo>
                    <a:pt x="1153794" y="21589"/>
                  </a:lnTo>
                  <a:lnTo>
                    <a:pt x="1186561" y="19812"/>
                  </a:lnTo>
                  <a:lnTo>
                    <a:pt x="1213992" y="17652"/>
                  </a:lnTo>
                  <a:lnTo>
                    <a:pt x="1239139" y="17652"/>
                  </a:lnTo>
                  <a:lnTo>
                    <a:pt x="1266443" y="17652"/>
                  </a:lnTo>
                  <a:lnTo>
                    <a:pt x="1291716" y="16510"/>
                  </a:lnTo>
                  <a:lnTo>
                    <a:pt x="1314703" y="16510"/>
                  </a:lnTo>
                  <a:lnTo>
                    <a:pt x="1338834" y="16510"/>
                  </a:lnTo>
                  <a:lnTo>
                    <a:pt x="1365123" y="13969"/>
                  </a:lnTo>
                  <a:lnTo>
                    <a:pt x="1390268" y="9651"/>
                  </a:lnTo>
                  <a:lnTo>
                    <a:pt x="1414399" y="6857"/>
                  </a:lnTo>
                  <a:lnTo>
                    <a:pt x="1442847" y="7493"/>
                  </a:lnTo>
                  <a:lnTo>
                    <a:pt x="1473453" y="8636"/>
                  </a:lnTo>
                  <a:lnTo>
                    <a:pt x="1504061" y="7493"/>
                  </a:lnTo>
                  <a:lnTo>
                    <a:pt x="1533652" y="8636"/>
                  </a:lnTo>
                  <a:lnTo>
                    <a:pt x="1555623" y="10794"/>
                  </a:lnTo>
                  <a:lnTo>
                    <a:pt x="1575307" y="10794"/>
                  </a:lnTo>
                  <a:lnTo>
                    <a:pt x="1575307" y="10794"/>
                  </a:lnTo>
                  <a:lnTo>
                    <a:pt x="1593723" y="7493"/>
                  </a:lnTo>
                  <a:lnTo>
                    <a:pt x="1611376" y="4318"/>
                  </a:lnTo>
                  <a:lnTo>
                    <a:pt x="1625727" y="4318"/>
                  </a:lnTo>
                  <a:lnTo>
                    <a:pt x="1632203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173723" y="232524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4328159" y="2564383"/>
            <a:ext cx="4666615" cy="2379980"/>
            <a:chOff x="4328159" y="2564383"/>
            <a:chExt cx="4666615" cy="2379980"/>
          </a:xfrm>
        </p:grpSpPr>
        <p:sp>
          <p:nvSpPr>
            <p:cNvPr id="29" name="object 29"/>
            <p:cNvSpPr/>
            <p:nvPr/>
          </p:nvSpPr>
          <p:spPr>
            <a:xfrm>
              <a:off x="4757927" y="2666999"/>
              <a:ext cx="4236720" cy="227685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337684" y="2582671"/>
              <a:ext cx="908050" cy="47625"/>
            </a:xfrm>
            <a:custGeom>
              <a:avLst/>
              <a:gdLst/>
              <a:ahLst/>
              <a:cxnLst/>
              <a:rect l="l" t="t" r="r" b="b"/>
              <a:pathLst>
                <a:path w="908050" h="47625">
                  <a:moveTo>
                    <a:pt x="11175" y="41275"/>
                  </a:moveTo>
                  <a:lnTo>
                    <a:pt x="0" y="42418"/>
                  </a:lnTo>
                  <a:lnTo>
                    <a:pt x="7619" y="47116"/>
                  </a:lnTo>
                  <a:lnTo>
                    <a:pt x="26288" y="44576"/>
                  </a:lnTo>
                  <a:lnTo>
                    <a:pt x="53720" y="42418"/>
                  </a:lnTo>
                  <a:lnTo>
                    <a:pt x="81025" y="36956"/>
                  </a:lnTo>
                  <a:lnTo>
                    <a:pt x="105155" y="31622"/>
                  </a:lnTo>
                  <a:lnTo>
                    <a:pt x="129286" y="27304"/>
                  </a:lnTo>
                  <a:lnTo>
                    <a:pt x="157734" y="22987"/>
                  </a:lnTo>
                  <a:lnTo>
                    <a:pt x="188340" y="20827"/>
                  </a:lnTo>
                  <a:lnTo>
                    <a:pt x="218948" y="20827"/>
                  </a:lnTo>
                  <a:lnTo>
                    <a:pt x="253111" y="18668"/>
                  </a:lnTo>
                  <a:lnTo>
                    <a:pt x="290194" y="17525"/>
                  </a:lnTo>
                  <a:lnTo>
                    <a:pt x="328294" y="16509"/>
                  </a:lnTo>
                  <a:lnTo>
                    <a:pt x="365760" y="14350"/>
                  </a:lnTo>
                  <a:lnTo>
                    <a:pt x="403987" y="11810"/>
                  </a:lnTo>
                  <a:lnTo>
                    <a:pt x="446786" y="9651"/>
                  </a:lnTo>
                  <a:lnTo>
                    <a:pt x="488188" y="9651"/>
                  </a:lnTo>
                  <a:lnTo>
                    <a:pt x="528827" y="11810"/>
                  </a:lnTo>
                  <a:lnTo>
                    <a:pt x="567436" y="11810"/>
                  </a:lnTo>
                  <a:lnTo>
                    <a:pt x="607694" y="11810"/>
                  </a:lnTo>
                  <a:lnTo>
                    <a:pt x="648080" y="10794"/>
                  </a:lnTo>
                  <a:lnTo>
                    <a:pt x="681101" y="10794"/>
                  </a:lnTo>
                  <a:lnTo>
                    <a:pt x="712469" y="11810"/>
                  </a:lnTo>
                  <a:lnTo>
                    <a:pt x="744474" y="13207"/>
                  </a:lnTo>
                  <a:lnTo>
                    <a:pt x="772922" y="14350"/>
                  </a:lnTo>
                  <a:lnTo>
                    <a:pt x="796036" y="15366"/>
                  </a:lnTo>
                  <a:lnTo>
                    <a:pt x="818006" y="17525"/>
                  </a:lnTo>
                  <a:lnTo>
                    <a:pt x="837691" y="22987"/>
                  </a:lnTo>
                  <a:lnTo>
                    <a:pt x="857250" y="22987"/>
                  </a:lnTo>
                  <a:lnTo>
                    <a:pt x="857250" y="22987"/>
                  </a:lnTo>
                  <a:lnTo>
                    <a:pt x="878077" y="17525"/>
                  </a:lnTo>
                  <a:lnTo>
                    <a:pt x="895730" y="9651"/>
                  </a:lnTo>
                  <a:lnTo>
                    <a:pt x="907541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354700" y="257390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586230" y="2610992"/>
            <a:ext cx="149225" cy="10160"/>
          </a:xfrm>
          <a:custGeom>
            <a:avLst/>
            <a:gdLst/>
            <a:ahLst/>
            <a:cxnLst/>
            <a:rect l="l" t="t" r="r" b="b"/>
            <a:pathLst>
              <a:path w="149225" h="10160">
                <a:moveTo>
                  <a:pt x="0" y="0"/>
                </a:moveTo>
                <a:lnTo>
                  <a:pt x="0" y="0"/>
                </a:lnTo>
                <a:lnTo>
                  <a:pt x="15493" y="3301"/>
                </a:lnTo>
                <a:lnTo>
                  <a:pt x="35306" y="6476"/>
                </a:lnTo>
                <a:lnTo>
                  <a:pt x="59436" y="9779"/>
                </a:lnTo>
                <a:lnTo>
                  <a:pt x="81406" y="9779"/>
                </a:lnTo>
                <a:lnTo>
                  <a:pt x="104012" y="7619"/>
                </a:lnTo>
                <a:lnTo>
                  <a:pt x="125983" y="7619"/>
                </a:lnTo>
                <a:lnTo>
                  <a:pt x="149097" y="86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818385" y="2599181"/>
            <a:ext cx="400050" cy="21590"/>
          </a:xfrm>
          <a:custGeom>
            <a:avLst/>
            <a:gdLst/>
            <a:ahLst/>
            <a:cxnLst/>
            <a:rect l="l" t="t" r="r" b="b"/>
            <a:pathLst>
              <a:path w="400050" h="21589">
                <a:moveTo>
                  <a:pt x="0" y="19431"/>
                </a:moveTo>
                <a:lnTo>
                  <a:pt x="29590" y="20447"/>
                </a:lnTo>
                <a:lnTo>
                  <a:pt x="56895" y="21590"/>
                </a:lnTo>
                <a:lnTo>
                  <a:pt x="83184" y="21590"/>
                </a:lnTo>
                <a:lnTo>
                  <a:pt x="83184" y="21590"/>
                </a:lnTo>
                <a:lnTo>
                  <a:pt x="111632" y="20447"/>
                </a:lnTo>
                <a:lnTo>
                  <a:pt x="143637" y="18287"/>
                </a:lnTo>
                <a:lnTo>
                  <a:pt x="176402" y="16129"/>
                </a:lnTo>
                <a:lnTo>
                  <a:pt x="207009" y="13969"/>
                </a:lnTo>
                <a:lnTo>
                  <a:pt x="232282" y="11811"/>
                </a:lnTo>
                <a:lnTo>
                  <a:pt x="274065" y="11811"/>
                </a:lnTo>
                <a:lnTo>
                  <a:pt x="293496" y="9652"/>
                </a:lnTo>
                <a:lnTo>
                  <a:pt x="314325" y="7493"/>
                </a:lnTo>
                <a:lnTo>
                  <a:pt x="334137" y="5334"/>
                </a:lnTo>
                <a:lnTo>
                  <a:pt x="352551" y="2159"/>
                </a:lnTo>
                <a:lnTo>
                  <a:pt x="369062" y="1016"/>
                </a:lnTo>
                <a:lnTo>
                  <a:pt x="385571" y="0"/>
                </a:lnTo>
                <a:lnTo>
                  <a:pt x="399669" y="101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59989" y="2601341"/>
            <a:ext cx="811530" cy="19685"/>
          </a:xfrm>
          <a:custGeom>
            <a:avLst/>
            <a:gdLst/>
            <a:ahLst/>
            <a:cxnLst/>
            <a:rect l="l" t="t" r="r" b="b"/>
            <a:pathLst>
              <a:path w="811529" h="19685">
                <a:moveTo>
                  <a:pt x="0" y="0"/>
                </a:moveTo>
                <a:lnTo>
                  <a:pt x="6858" y="5333"/>
                </a:lnTo>
                <a:lnTo>
                  <a:pt x="20828" y="9651"/>
                </a:lnTo>
                <a:lnTo>
                  <a:pt x="40640" y="11810"/>
                </a:lnTo>
                <a:lnTo>
                  <a:pt x="65786" y="13969"/>
                </a:lnTo>
                <a:lnTo>
                  <a:pt x="93218" y="15112"/>
                </a:lnTo>
                <a:lnTo>
                  <a:pt x="119507" y="13969"/>
                </a:lnTo>
                <a:lnTo>
                  <a:pt x="142494" y="12953"/>
                </a:lnTo>
                <a:lnTo>
                  <a:pt x="170942" y="11810"/>
                </a:lnTo>
                <a:lnTo>
                  <a:pt x="202692" y="9651"/>
                </a:lnTo>
                <a:lnTo>
                  <a:pt x="234315" y="8635"/>
                </a:lnTo>
                <a:lnTo>
                  <a:pt x="271780" y="8635"/>
                </a:lnTo>
                <a:lnTo>
                  <a:pt x="312039" y="8635"/>
                </a:lnTo>
                <a:lnTo>
                  <a:pt x="350266" y="7493"/>
                </a:lnTo>
                <a:lnTo>
                  <a:pt x="382270" y="7493"/>
                </a:lnTo>
                <a:lnTo>
                  <a:pt x="411861" y="7493"/>
                </a:lnTo>
                <a:lnTo>
                  <a:pt x="444627" y="8635"/>
                </a:lnTo>
                <a:lnTo>
                  <a:pt x="476631" y="8635"/>
                </a:lnTo>
                <a:lnTo>
                  <a:pt x="506095" y="7493"/>
                </a:lnTo>
                <a:lnTo>
                  <a:pt x="535686" y="7493"/>
                </a:lnTo>
                <a:lnTo>
                  <a:pt x="564769" y="7493"/>
                </a:lnTo>
                <a:lnTo>
                  <a:pt x="593217" y="7493"/>
                </a:lnTo>
                <a:lnTo>
                  <a:pt x="617728" y="7493"/>
                </a:lnTo>
                <a:lnTo>
                  <a:pt x="642874" y="9651"/>
                </a:lnTo>
                <a:lnTo>
                  <a:pt x="667766" y="10794"/>
                </a:lnTo>
                <a:lnTo>
                  <a:pt x="691134" y="11810"/>
                </a:lnTo>
                <a:lnTo>
                  <a:pt x="710565" y="15112"/>
                </a:lnTo>
                <a:lnTo>
                  <a:pt x="730377" y="17271"/>
                </a:lnTo>
                <a:lnTo>
                  <a:pt x="749808" y="17271"/>
                </a:lnTo>
                <a:lnTo>
                  <a:pt x="749808" y="17271"/>
                </a:lnTo>
                <a:lnTo>
                  <a:pt x="769620" y="16128"/>
                </a:lnTo>
                <a:lnTo>
                  <a:pt x="788416" y="13969"/>
                </a:lnTo>
                <a:lnTo>
                  <a:pt x="802767" y="8635"/>
                </a:lnTo>
                <a:lnTo>
                  <a:pt x="811402" y="0"/>
                </a:lnTo>
              </a:path>
              <a:path w="811529" h="19685">
                <a:moveTo>
                  <a:pt x="803910" y="19431"/>
                </a:moveTo>
                <a:lnTo>
                  <a:pt x="790575" y="15112"/>
                </a:lnTo>
                <a:lnTo>
                  <a:pt x="779399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480561" y="2627248"/>
            <a:ext cx="640715" cy="26034"/>
          </a:xfrm>
          <a:custGeom>
            <a:avLst/>
            <a:gdLst/>
            <a:ahLst/>
            <a:cxnLst/>
            <a:rect l="l" t="t" r="r" b="b"/>
            <a:pathLst>
              <a:path w="640714" h="26035">
                <a:moveTo>
                  <a:pt x="37084" y="0"/>
                </a:moveTo>
                <a:lnTo>
                  <a:pt x="24129" y="3556"/>
                </a:lnTo>
                <a:lnTo>
                  <a:pt x="0" y="12192"/>
                </a:lnTo>
                <a:lnTo>
                  <a:pt x="2159" y="21970"/>
                </a:lnTo>
                <a:lnTo>
                  <a:pt x="13335" y="24892"/>
                </a:lnTo>
                <a:lnTo>
                  <a:pt x="27304" y="25907"/>
                </a:lnTo>
                <a:lnTo>
                  <a:pt x="44576" y="25907"/>
                </a:lnTo>
                <a:lnTo>
                  <a:pt x="63373" y="25907"/>
                </a:lnTo>
                <a:lnTo>
                  <a:pt x="85343" y="25907"/>
                </a:lnTo>
                <a:lnTo>
                  <a:pt x="111633" y="22732"/>
                </a:lnTo>
                <a:lnTo>
                  <a:pt x="142239" y="20827"/>
                </a:lnTo>
                <a:lnTo>
                  <a:pt x="172847" y="19812"/>
                </a:lnTo>
                <a:lnTo>
                  <a:pt x="199389" y="16256"/>
                </a:lnTo>
                <a:lnTo>
                  <a:pt x="227837" y="14097"/>
                </a:lnTo>
                <a:lnTo>
                  <a:pt x="260223" y="12192"/>
                </a:lnTo>
                <a:lnTo>
                  <a:pt x="292353" y="11175"/>
                </a:lnTo>
                <a:lnTo>
                  <a:pt x="321817" y="11175"/>
                </a:lnTo>
                <a:lnTo>
                  <a:pt x="353567" y="9779"/>
                </a:lnTo>
                <a:lnTo>
                  <a:pt x="385572" y="9779"/>
                </a:lnTo>
                <a:lnTo>
                  <a:pt x="416813" y="9779"/>
                </a:lnTo>
                <a:lnTo>
                  <a:pt x="444246" y="11175"/>
                </a:lnTo>
                <a:lnTo>
                  <a:pt x="473710" y="11175"/>
                </a:lnTo>
                <a:lnTo>
                  <a:pt x="501141" y="11175"/>
                </a:lnTo>
                <a:lnTo>
                  <a:pt x="527812" y="9779"/>
                </a:lnTo>
                <a:lnTo>
                  <a:pt x="556895" y="9779"/>
                </a:lnTo>
                <a:lnTo>
                  <a:pt x="583564" y="11175"/>
                </a:lnTo>
                <a:lnTo>
                  <a:pt x="606551" y="8636"/>
                </a:lnTo>
                <a:lnTo>
                  <a:pt x="626363" y="6476"/>
                </a:lnTo>
                <a:lnTo>
                  <a:pt x="640461" y="355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3103" y="774134"/>
            <a:ext cx="2402840" cy="616585"/>
            <a:chOff x="121310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86127" y="792479"/>
              <a:ext cx="127177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20825" y="840104"/>
            <a:ext cx="548576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024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Eutheria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15" dirty="0">
                <a:solidFill>
                  <a:srgbClr val="CC0000"/>
                </a:solidFill>
                <a:latin typeface="Arial"/>
                <a:cs typeface="Arial"/>
              </a:rPr>
              <a:t>true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placental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mammals </a:t>
            </a:r>
            <a:r>
              <a:rPr sz="1500" b="1" spc="-35" dirty="0">
                <a:latin typeface="Arial"/>
                <a:cs typeface="Arial"/>
              </a:rPr>
              <a:t>found </a:t>
            </a:r>
            <a:r>
              <a:rPr sz="1500" b="1" spc="-45" dirty="0">
                <a:latin typeface="Arial"/>
                <a:cs typeface="Arial"/>
              </a:rPr>
              <a:t>all over </a:t>
            </a:r>
            <a:r>
              <a:rPr sz="1500" b="1" spc="-25" dirty="0">
                <a:latin typeface="Arial"/>
                <a:cs typeface="Arial"/>
              </a:rPr>
              <a:t>the</a:t>
            </a:r>
            <a:r>
              <a:rPr sz="1500" b="1" spc="-15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world.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Noto Sans Symbols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Gestation period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5" dirty="0">
                <a:latin typeface="Arial"/>
                <a:cs typeface="Arial"/>
              </a:rPr>
              <a:t>very</a:t>
            </a:r>
            <a:r>
              <a:rPr sz="1500" b="1" spc="-15" dirty="0">
                <a:latin typeface="Arial"/>
                <a:cs typeface="Arial"/>
              </a:rPr>
              <a:t> </a:t>
            </a:r>
            <a:r>
              <a:rPr sz="1500" b="1" spc="-55" dirty="0">
                <a:latin typeface="Arial"/>
                <a:cs typeface="Arial"/>
              </a:rPr>
              <a:t>long.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032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</a:rPr>
              <a:t>Mammals</a:t>
            </a:r>
            <a:endParaRPr sz="1800"/>
          </a:p>
        </p:txBody>
      </p:sp>
      <p:sp>
        <p:nvSpPr>
          <p:cNvPr id="10" name="object 10"/>
          <p:cNvSpPr/>
          <p:nvPr/>
        </p:nvSpPr>
        <p:spPr>
          <a:xfrm>
            <a:off x="3154679" y="2154935"/>
            <a:ext cx="5894832" cy="2932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2451354" y="1618614"/>
            <a:ext cx="2045970" cy="61594"/>
            <a:chOff x="2451354" y="1618614"/>
            <a:chExt cx="2045970" cy="61594"/>
          </a:xfrm>
        </p:grpSpPr>
        <p:sp>
          <p:nvSpPr>
            <p:cNvPr id="12" name="object 12"/>
            <p:cNvSpPr/>
            <p:nvPr/>
          </p:nvSpPr>
          <p:spPr>
            <a:xfrm>
              <a:off x="2460879" y="1645411"/>
              <a:ext cx="2026920" cy="25400"/>
            </a:xfrm>
            <a:custGeom>
              <a:avLst/>
              <a:gdLst/>
              <a:ahLst/>
              <a:cxnLst/>
              <a:rect l="l" t="t" r="r" b="b"/>
              <a:pathLst>
                <a:path w="2026920" h="25400">
                  <a:moveTo>
                    <a:pt x="0" y="3301"/>
                  </a:moveTo>
                  <a:lnTo>
                    <a:pt x="15112" y="3301"/>
                  </a:lnTo>
                  <a:lnTo>
                    <a:pt x="15112" y="3301"/>
                  </a:lnTo>
                  <a:lnTo>
                    <a:pt x="27304" y="4317"/>
                  </a:lnTo>
                  <a:lnTo>
                    <a:pt x="42418" y="4317"/>
                  </a:lnTo>
                  <a:lnTo>
                    <a:pt x="62229" y="5461"/>
                  </a:lnTo>
                  <a:lnTo>
                    <a:pt x="83057" y="7620"/>
                  </a:lnTo>
                  <a:lnTo>
                    <a:pt x="104012" y="8636"/>
                  </a:lnTo>
                  <a:lnTo>
                    <a:pt x="127762" y="10160"/>
                  </a:lnTo>
                  <a:lnTo>
                    <a:pt x="154050" y="10160"/>
                  </a:lnTo>
                  <a:lnTo>
                    <a:pt x="154050" y="10160"/>
                  </a:lnTo>
                  <a:lnTo>
                    <a:pt x="179196" y="8636"/>
                  </a:lnTo>
                  <a:lnTo>
                    <a:pt x="204723" y="7620"/>
                  </a:lnTo>
                  <a:lnTo>
                    <a:pt x="230758" y="6476"/>
                  </a:lnTo>
                  <a:lnTo>
                    <a:pt x="256920" y="6476"/>
                  </a:lnTo>
                  <a:lnTo>
                    <a:pt x="283209" y="6476"/>
                  </a:lnTo>
                  <a:lnTo>
                    <a:pt x="306323" y="6476"/>
                  </a:lnTo>
                  <a:lnTo>
                    <a:pt x="326135" y="7620"/>
                  </a:lnTo>
                  <a:lnTo>
                    <a:pt x="346963" y="7620"/>
                  </a:lnTo>
                  <a:lnTo>
                    <a:pt x="368553" y="7620"/>
                  </a:lnTo>
                  <a:lnTo>
                    <a:pt x="390525" y="7620"/>
                  </a:lnTo>
                  <a:lnTo>
                    <a:pt x="412495" y="7620"/>
                  </a:lnTo>
                  <a:lnTo>
                    <a:pt x="436625" y="7620"/>
                  </a:lnTo>
                  <a:lnTo>
                    <a:pt x="459613" y="8636"/>
                  </a:lnTo>
                  <a:lnTo>
                    <a:pt x="481202" y="8636"/>
                  </a:lnTo>
                  <a:lnTo>
                    <a:pt x="505332" y="8636"/>
                  </a:lnTo>
                  <a:lnTo>
                    <a:pt x="530987" y="8636"/>
                  </a:lnTo>
                  <a:lnTo>
                    <a:pt x="553593" y="8636"/>
                  </a:lnTo>
                  <a:lnTo>
                    <a:pt x="576707" y="7620"/>
                  </a:lnTo>
                  <a:lnTo>
                    <a:pt x="599694" y="7620"/>
                  </a:lnTo>
                  <a:lnTo>
                    <a:pt x="599694" y="7620"/>
                  </a:lnTo>
                  <a:lnTo>
                    <a:pt x="623823" y="8636"/>
                  </a:lnTo>
                  <a:lnTo>
                    <a:pt x="647572" y="10160"/>
                  </a:lnTo>
                  <a:lnTo>
                    <a:pt x="670940" y="10160"/>
                  </a:lnTo>
                  <a:lnTo>
                    <a:pt x="693673" y="11175"/>
                  </a:lnTo>
                  <a:lnTo>
                    <a:pt x="718184" y="11937"/>
                  </a:lnTo>
                  <a:lnTo>
                    <a:pt x="740790" y="11937"/>
                  </a:lnTo>
                  <a:lnTo>
                    <a:pt x="764920" y="11937"/>
                  </a:lnTo>
                  <a:lnTo>
                    <a:pt x="789432" y="11937"/>
                  </a:lnTo>
                  <a:lnTo>
                    <a:pt x="815340" y="11937"/>
                  </a:lnTo>
                  <a:lnTo>
                    <a:pt x="839469" y="11937"/>
                  </a:lnTo>
                  <a:lnTo>
                    <a:pt x="903223" y="11937"/>
                  </a:lnTo>
                  <a:lnTo>
                    <a:pt x="935608" y="11937"/>
                  </a:lnTo>
                  <a:lnTo>
                    <a:pt x="952119" y="13081"/>
                  </a:lnTo>
                  <a:lnTo>
                    <a:pt x="970915" y="13081"/>
                  </a:lnTo>
                  <a:lnTo>
                    <a:pt x="992885" y="14097"/>
                  </a:lnTo>
                  <a:lnTo>
                    <a:pt x="1018794" y="15239"/>
                  </a:lnTo>
                  <a:lnTo>
                    <a:pt x="1044320" y="15239"/>
                  </a:lnTo>
                  <a:lnTo>
                    <a:pt x="1067308" y="15239"/>
                  </a:lnTo>
                  <a:lnTo>
                    <a:pt x="1092199" y="15239"/>
                  </a:lnTo>
                  <a:lnTo>
                    <a:pt x="1116710" y="15239"/>
                  </a:lnTo>
                  <a:lnTo>
                    <a:pt x="1138300" y="16256"/>
                  </a:lnTo>
                  <a:lnTo>
                    <a:pt x="1158112" y="17399"/>
                  </a:lnTo>
                  <a:lnTo>
                    <a:pt x="1176400" y="18414"/>
                  </a:lnTo>
                  <a:lnTo>
                    <a:pt x="1198753" y="19812"/>
                  </a:lnTo>
                  <a:lnTo>
                    <a:pt x="1221485" y="19812"/>
                  </a:lnTo>
                  <a:lnTo>
                    <a:pt x="1245870" y="19812"/>
                  </a:lnTo>
                  <a:lnTo>
                    <a:pt x="1270761" y="19812"/>
                  </a:lnTo>
                  <a:lnTo>
                    <a:pt x="1295908" y="21971"/>
                  </a:lnTo>
                  <a:lnTo>
                    <a:pt x="1321181" y="22733"/>
                  </a:lnTo>
                  <a:lnTo>
                    <a:pt x="1346326" y="24891"/>
                  </a:lnTo>
                  <a:lnTo>
                    <a:pt x="1371599" y="24891"/>
                  </a:lnTo>
                  <a:lnTo>
                    <a:pt x="1371599" y="24891"/>
                  </a:lnTo>
                  <a:lnTo>
                    <a:pt x="1395603" y="23875"/>
                  </a:lnTo>
                  <a:lnTo>
                    <a:pt x="1419733" y="23875"/>
                  </a:lnTo>
                  <a:lnTo>
                    <a:pt x="1442846" y="23875"/>
                  </a:lnTo>
                  <a:lnTo>
                    <a:pt x="1467993" y="23875"/>
                  </a:lnTo>
                  <a:lnTo>
                    <a:pt x="1490725" y="24891"/>
                  </a:lnTo>
                  <a:lnTo>
                    <a:pt x="1514094" y="24891"/>
                  </a:lnTo>
                  <a:lnTo>
                    <a:pt x="1533524" y="23875"/>
                  </a:lnTo>
                  <a:lnTo>
                    <a:pt x="1551178" y="23875"/>
                  </a:lnTo>
                  <a:lnTo>
                    <a:pt x="1568831" y="22733"/>
                  </a:lnTo>
                  <a:lnTo>
                    <a:pt x="1587245" y="21971"/>
                  </a:lnTo>
                  <a:lnTo>
                    <a:pt x="1608073" y="19812"/>
                  </a:lnTo>
                  <a:lnTo>
                    <a:pt x="1628901" y="17399"/>
                  </a:lnTo>
                  <a:lnTo>
                    <a:pt x="1647317" y="15239"/>
                  </a:lnTo>
                  <a:lnTo>
                    <a:pt x="1686941" y="15239"/>
                  </a:lnTo>
                  <a:lnTo>
                    <a:pt x="1705229" y="15239"/>
                  </a:lnTo>
                  <a:lnTo>
                    <a:pt x="1726565" y="14097"/>
                  </a:lnTo>
                  <a:lnTo>
                    <a:pt x="1750313" y="14097"/>
                  </a:lnTo>
                  <a:lnTo>
                    <a:pt x="1774444" y="14097"/>
                  </a:lnTo>
                  <a:lnTo>
                    <a:pt x="1798446" y="11937"/>
                  </a:lnTo>
                  <a:lnTo>
                    <a:pt x="1823720" y="11175"/>
                  </a:lnTo>
                  <a:lnTo>
                    <a:pt x="1850008" y="10160"/>
                  </a:lnTo>
                  <a:lnTo>
                    <a:pt x="1874138" y="7620"/>
                  </a:lnTo>
                  <a:lnTo>
                    <a:pt x="1897125" y="6476"/>
                  </a:lnTo>
                  <a:lnTo>
                    <a:pt x="1919858" y="6476"/>
                  </a:lnTo>
                  <a:lnTo>
                    <a:pt x="1942083" y="7620"/>
                  </a:lnTo>
                  <a:lnTo>
                    <a:pt x="1959736" y="5461"/>
                  </a:lnTo>
                  <a:lnTo>
                    <a:pt x="1972691" y="4317"/>
                  </a:lnTo>
                  <a:lnTo>
                    <a:pt x="1984629" y="4317"/>
                  </a:lnTo>
                  <a:lnTo>
                    <a:pt x="2000122" y="2159"/>
                  </a:lnTo>
                  <a:lnTo>
                    <a:pt x="2014473" y="1142"/>
                  </a:lnTo>
                  <a:lnTo>
                    <a:pt x="2026411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85132" y="162813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8" y="774134"/>
            <a:ext cx="175338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50847" y="792479"/>
            <a:ext cx="131445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1643380" cy="475615"/>
          </a:xfrm>
          <a:custGeom>
            <a:avLst/>
            <a:gdLst/>
            <a:ahLst/>
            <a:cxnLst/>
            <a:rect l="l" t="t" r="r" b="b"/>
            <a:pathLst>
              <a:path w="1643380" h="475615">
                <a:moveTo>
                  <a:pt x="1642872" y="0"/>
                </a:moveTo>
                <a:lnTo>
                  <a:pt x="0" y="0"/>
                </a:lnTo>
                <a:lnTo>
                  <a:pt x="0" y="475488"/>
                </a:lnTo>
                <a:lnTo>
                  <a:pt x="1563624" y="475488"/>
                </a:lnTo>
                <a:lnTo>
                  <a:pt x="1642872" y="396239"/>
                </a:lnTo>
                <a:lnTo>
                  <a:pt x="164287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81300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1643380" cy="475615"/>
          </a:xfrm>
          <a:custGeom>
            <a:avLst/>
            <a:gdLst/>
            <a:ahLst/>
            <a:cxnLst/>
            <a:rect l="l" t="t" r="r" b="b"/>
            <a:pathLst>
              <a:path w="1643380" h="475615">
                <a:moveTo>
                  <a:pt x="1563624" y="475488"/>
                </a:moveTo>
                <a:lnTo>
                  <a:pt x="1579499" y="412114"/>
                </a:lnTo>
                <a:lnTo>
                  <a:pt x="1642872" y="396239"/>
                </a:lnTo>
                <a:lnTo>
                  <a:pt x="1563624" y="475488"/>
                </a:lnTo>
                <a:lnTo>
                  <a:pt x="0" y="475488"/>
                </a:lnTo>
                <a:lnTo>
                  <a:pt x="0" y="0"/>
                </a:lnTo>
                <a:lnTo>
                  <a:pt x="1642872" y="0"/>
                </a:lnTo>
                <a:lnTo>
                  <a:pt x="164287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95425" y="840104"/>
            <a:ext cx="559625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036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Skeleton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60680" indent="-323215">
              <a:lnSpc>
                <a:spcPct val="100000"/>
              </a:lnSpc>
              <a:buFont typeface="Segoe UI Symbol"/>
              <a:buChar char="➢"/>
              <a:tabLst>
                <a:tab pos="360680" algn="l"/>
                <a:tab pos="3613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5" dirty="0">
                <a:latin typeface="Gill Sans MT"/>
                <a:cs typeface="Gill Sans MT"/>
              </a:rPr>
              <a:t>soft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spc="-35" dirty="0">
                <a:latin typeface="Gill Sans MT"/>
                <a:cs typeface="Gill Sans MT"/>
              </a:rPr>
              <a:t>may </a:t>
            </a:r>
            <a:r>
              <a:rPr sz="1500" b="1" spc="-10" dirty="0">
                <a:latin typeface="Gill Sans MT"/>
                <a:cs typeface="Gill Sans MT"/>
              </a:rPr>
              <a:t>be </a:t>
            </a:r>
            <a:r>
              <a:rPr sz="1500" b="1" spc="-20" dirty="0">
                <a:latin typeface="Gill Sans MT"/>
                <a:cs typeface="Gill Sans MT"/>
              </a:rPr>
              <a:t>supported </a:t>
            </a:r>
            <a:r>
              <a:rPr sz="1500" b="1" spc="15" dirty="0">
                <a:latin typeface="Gill Sans MT"/>
                <a:cs typeface="Gill Sans MT"/>
              </a:rPr>
              <a:t>by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calcareous</a:t>
            </a:r>
            <a:r>
              <a:rPr sz="1500" b="1" spc="-2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exoskeleton.</a:t>
            </a:r>
            <a:endParaRPr sz="1500">
              <a:latin typeface="Gill Sans MT"/>
              <a:cs typeface="Gill Sans MT"/>
            </a:endParaRPr>
          </a:p>
          <a:p>
            <a:pPr marL="3606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60680" algn="l"/>
                <a:tab pos="361315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Corals </a:t>
            </a:r>
            <a:r>
              <a:rPr sz="1500" b="1" spc="-40" dirty="0">
                <a:latin typeface="Gill Sans MT"/>
                <a:cs typeface="Gill Sans MT"/>
              </a:rPr>
              <a:t>secrete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25" dirty="0">
                <a:latin typeface="Gill Sans MT"/>
                <a:cs typeface="Gill Sans MT"/>
              </a:rPr>
              <a:t>skeletal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65" dirty="0">
                <a:latin typeface="Gill Sans MT"/>
                <a:cs typeface="Gill Sans MT"/>
              </a:rPr>
              <a:t>CaCO</a:t>
            </a:r>
            <a:r>
              <a:rPr sz="1500" b="1" spc="-97" baseline="-19444" dirty="0">
                <a:latin typeface="Gill Sans MT"/>
                <a:cs typeface="Gill Sans MT"/>
              </a:rPr>
              <a:t>3 </a:t>
            </a:r>
            <a:r>
              <a:rPr sz="1500" b="1" spc="-25" dirty="0">
                <a:latin typeface="Gill Sans MT"/>
                <a:cs typeface="Gill Sans MT"/>
              </a:rPr>
              <a:t>around </a:t>
            </a:r>
            <a:r>
              <a:rPr sz="1500" b="1" spc="-60" dirty="0">
                <a:latin typeface="Gill Sans MT"/>
                <a:cs typeface="Gill Sans MT"/>
              </a:rPr>
              <a:t>their</a:t>
            </a:r>
            <a:r>
              <a:rPr sz="1500" b="1" spc="-130" dirty="0">
                <a:latin typeface="Gill Sans MT"/>
                <a:cs typeface="Gill Sans MT"/>
              </a:rPr>
              <a:t> </a:t>
            </a:r>
            <a:r>
              <a:rPr sz="1500" b="1" spc="-5" dirty="0">
                <a:latin typeface="Gill Sans MT"/>
                <a:cs typeface="Gill Sans MT"/>
              </a:rPr>
              <a:t>body.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334000" y="2782823"/>
            <a:ext cx="3517392" cy="2109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18586" y="954150"/>
            <a:ext cx="267843" cy="1375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59507" y="1643760"/>
            <a:ext cx="2052955" cy="48260"/>
          </a:xfrm>
          <a:custGeom>
            <a:avLst/>
            <a:gdLst/>
            <a:ahLst/>
            <a:cxnLst/>
            <a:rect l="l" t="t" r="r" b="b"/>
            <a:pathLst>
              <a:path w="2052954" h="48260">
                <a:moveTo>
                  <a:pt x="0" y="20827"/>
                </a:moveTo>
                <a:lnTo>
                  <a:pt x="0" y="20827"/>
                </a:lnTo>
                <a:lnTo>
                  <a:pt x="6858" y="12191"/>
                </a:lnTo>
                <a:lnTo>
                  <a:pt x="6858" y="0"/>
                </a:lnTo>
                <a:lnTo>
                  <a:pt x="6858" y="0"/>
                </a:lnTo>
                <a:lnTo>
                  <a:pt x="26289" y="7492"/>
                </a:lnTo>
                <a:lnTo>
                  <a:pt x="40767" y="17272"/>
                </a:lnTo>
                <a:lnTo>
                  <a:pt x="55880" y="28066"/>
                </a:lnTo>
                <a:lnTo>
                  <a:pt x="72390" y="35560"/>
                </a:lnTo>
                <a:lnTo>
                  <a:pt x="91059" y="42037"/>
                </a:lnTo>
                <a:lnTo>
                  <a:pt x="108331" y="46736"/>
                </a:lnTo>
                <a:lnTo>
                  <a:pt x="127127" y="47878"/>
                </a:lnTo>
                <a:lnTo>
                  <a:pt x="147955" y="45720"/>
                </a:lnTo>
                <a:lnTo>
                  <a:pt x="174244" y="41401"/>
                </a:lnTo>
                <a:lnTo>
                  <a:pt x="200533" y="36702"/>
                </a:lnTo>
                <a:lnTo>
                  <a:pt x="224281" y="31623"/>
                </a:lnTo>
                <a:lnTo>
                  <a:pt x="246634" y="25908"/>
                </a:lnTo>
                <a:lnTo>
                  <a:pt x="268224" y="19430"/>
                </a:lnTo>
                <a:lnTo>
                  <a:pt x="291211" y="13970"/>
                </a:lnTo>
                <a:lnTo>
                  <a:pt x="315341" y="9651"/>
                </a:lnTo>
                <a:lnTo>
                  <a:pt x="338455" y="7492"/>
                </a:lnTo>
                <a:lnTo>
                  <a:pt x="361442" y="7492"/>
                </a:lnTo>
                <a:lnTo>
                  <a:pt x="380873" y="8636"/>
                </a:lnTo>
                <a:lnTo>
                  <a:pt x="399669" y="12191"/>
                </a:lnTo>
                <a:lnTo>
                  <a:pt x="417322" y="16128"/>
                </a:lnTo>
                <a:lnTo>
                  <a:pt x="435610" y="20827"/>
                </a:lnTo>
                <a:lnTo>
                  <a:pt x="455422" y="25908"/>
                </a:lnTo>
                <a:lnTo>
                  <a:pt x="474091" y="30607"/>
                </a:lnTo>
                <a:lnTo>
                  <a:pt x="492506" y="33400"/>
                </a:lnTo>
                <a:lnTo>
                  <a:pt x="511175" y="35560"/>
                </a:lnTo>
                <a:lnTo>
                  <a:pt x="530987" y="36702"/>
                </a:lnTo>
                <a:lnTo>
                  <a:pt x="552958" y="38100"/>
                </a:lnTo>
                <a:lnTo>
                  <a:pt x="573913" y="38100"/>
                </a:lnTo>
                <a:lnTo>
                  <a:pt x="591566" y="38100"/>
                </a:lnTo>
                <a:lnTo>
                  <a:pt x="610997" y="36702"/>
                </a:lnTo>
                <a:lnTo>
                  <a:pt x="631825" y="33400"/>
                </a:lnTo>
                <a:lnTo>
                  <a:pt x="652399" y="29463"/>
                </a:lnTo>
                <a:lnTo>
                  <a:pt x="672465" y="23749"/>
                </a:lnTo>
                <a:lnTo>
                  <a:pt x="693039" y="19430"/>
                </a:lnTo>
                <a:lnTo>
                  <a:pt x="716026" y="16128"/>
                </a:lnTo>
                <a:lnTo>
                  <a:pt x="742315" y="12953"/>
                </a:lnTo>
                <a:lnTo>
                  <a:pt x="765429" y="11175"/>
                </a:lnTo>
                <a:lnTo>
                  <a:pt x="789559" y="8636"/>
                </a:lnTo>
                <a:lnTo>
                  <a:pt x="813689" y="7492"/>
                </a:lnTo>
                <a:lnTo>
                  <a:pt x="837438" y="7492"/>
                </a:lnTo>
                <a:lnTo>
                  <a:pt x="837438" y="7492"/>
                </a:lnTo>
                <a:lnTo>
                  <a:pt x="858647" y="9651"/>
                </a:lnTo>
                <a:lnTo>
                  <a:pt x="879094" y="12953"/>
                </a:lnTo>
                <a:lnTo>
                  <a:pt x="897890" y="17272"/>
                </a:lnTo>
                <a:lnTo>
                  <a:pt x="915543" y="22987"/>
                </a:lnTo>
                <a:lnTo>
                  <a:pt x="933196" y="25908"/>
                </a:lnTo>
                <a:lnTo>
                  <a:pt x="948944" y="29463"/>
                </a:lnTo>
                <a:lnTo>
                  <a:pt x="965581" y="31623"/>
                </a:lnTo>
                <a:lnTo>
                  <a:pt x="984250" y="32765"/>
                </a:lnTo>
                <a:lnTo>
                  <a:pt x="1006221" y="33400"/>
                </a:lnTo>
                <a:lnTo>
                  <a:pt x="1031367" y="33400"/>
                </a:lnTo>
                <a:lnTo>
                  <a:pt x="1031367" y="33400"/>
                </a:lnTo>
                <a:lnTo>
                  <a:pt x="1056640" y="32765"/>
                </a:lnTo>
                <a:lnTo>
                  <a:pt x="1081786" y="31623"/>
                </a:lnTo>
                <a:lnTo>
                  <a:pt x="1106678" y="29463"/>
                </a:lnTo>
                <a:lnTo>
                  <a:pt x="1133347" y="24764"/>
                </a:lnTo>
                <a:lnTo>
                  <a:pt x="1156334" y="19430"/>
                </a:lnTo>
                <a:lnTo>
                  <a:pt x="1179068" y="13970"/>
                </a:lnTo>
                <a:lnTo>
                  <a:pt x="1202436" y="9651"/>
                </a:lnTo>
                <a:lnTo>
                  <a:pt x="1223009" y="6476"/>
                </a:lnTo>
                <a:lnTo>
                  <a:pt x="1242695" y="4317"/>
                </a:lnTo>
                <a:lnTo>
                  <a:pt x="1263269" y="4317"/>
                </a:lnTo>
                <a:lnTo>
                  <a:pt x="1285620" y="5334"/>
                </a:lnTo>
                <a:lnTo>
                  <a:pt x="1308227" y="5334"/>
                </a:lnTo>
                <a:lnTo>
                  <a:pt x="1328039" y="6476"/>
                </a:lnTo>
                <a:lnTo>
                  <a:pt x="1344676" y="8636"/>
                </a:lnTo>
                <a:lnTo>
                  <a:pt x="1361186" y="12191"/>
                </a:lnTo>
                <a:lnTo>
                  <a:pt x="1377442" y="16128"/>
                </a:lnTo>
                <a:lnTo>
                  <a:pt x="1394714" y="19430"/>
                </a:lnTo>
                <a:lnTo>
                  <a:pt x="1412367" y="23749"/>
                </a:lnTo>
                <a:lnTo>
                  <a:pt x="1429893" y="25908"/>
                </a:lnTo>
                <a:lnTo>
                  <a:pt x="1448308" y="26924"/>
                </a:lnTo>
                <a:lnTo>
                  <a:pt x="1468120" y="26924"/>
                </a:lnTo>
                <a:lnTo>
                  <a:pt x="1488947" y="25908"/>
                </a:lnTo>
                <a:lnTo>
                  <a:pt x="1507744" y="23749"/>
                </a:lnTo>
                <a:lnTo>
                  <a:pt x="1526413" y="19430"/>
                </a:lnTo>
                <a:lnTo>
                  <a:pt x="1544828" y="17272"/>
                </a:lnTo>
                <a:lnTo>
                  <a:pt x="1562481" y="13970"/>
                </a:lnTo>
                <a:lnTo>
                  <a:pt x="1582293" y="11175"/>
                </a:lnTo>
                <a:lnTo>
                  <a:pt x="1599565" y="6476"/>
                </a:lnTo>
                <a:lnTo>
                  <a:pt x="1616075" y="2159"/>
                </a:lnTo>
                <a:lnTo>
                  <a:pt x="1631569" y="0"/>
                </a:lnTo>
                <a:lnTo>
                  <a:pt x="1647697" y="0"/>
                </a:lnTo>
                <a:lnTo>
                  <a:pt x="1663954" y="2159"/>
                </a:lnTo>
                <a:lnTo>
                  <a:pt x="1680464" y="6476"/>
                </a:lnTo>
                <a:lnTo>
                  <a:pt x="1695958" y="11175"/>
                </a:lnTo>
                <a:lnTo>
                  <a:pt x="1714754" y="15112"/>
                </a:lnTo>
                <a:lnTo>
                  <a:pt x="1735201" y="19430"/>
                </a:lnTo>
                <a:lnTo>
                  <a:pt x="1756156" y="23749"/>
                </a:lnTo>
                <a:lnTo>
                  <a:pt x="1778127" y="23749"/>
                </a:lnTo>
                <a:lnTo>
                  <a:pt x="1798955" y="23749"/>
                </a:lnTo>
                <a:lnTo>
                  <a:pt x="1819529" y="24764"/>
                </a:lnTo>
                <a:lnTo>
                  <a:pt x="1839214" y="24764"/>
                </a:lnTo>
                <a:lnTo>
                  <a:pt x="1860169" y="24764"/>
                </a:lnTo>
                <a:lnTo>
                  <a:pt x="1879981" y="24764"/>
                </a:lnTo>
                <a:lnTo>
                  <a:pt x="1899793" y="23749"/>
                </a:lnTo>
                <a:lnTo>
                  <a:pt x="1918462" y="23749"/>
                </a:lnTo>
                <a:lnTo>
                  <a:pt x="1934718" y="23749"/>
                </a:lnTo>
                <a:lnTo>
                  <a:pt x="1948688" y="23749"/>
                </a:lnTo>
                <a:lnTo>
                  <a:pt x="1963166" y="23749"/>
                </a:lnTo>
                <a:lnTo>
                  <a:pt x="1976120" y="23749"/>
                </a:lnTo>
                <a:lnTo>
                  <a:pt x="1989328" y="22987"/>
                </a:lnTo>
                <a:lnTo>
                  <a:pt x="2002663" y="23749"/>
                </a:lnTo>
                <a:lnTo>
                  <a:pt x="2015617" y="23749"/>
                </a:lnTo>
                <a:lnTo>
                  <a:pt x="2028952" y="24764"/>
                </a:lnTo>
                <a:lnTo>
                  <a:pt x="2039746" y="25908"/>
                </a:lnTo>
                <a:lnTo>
                  <a:pt x="2039746" y="25908"/>
                </a:lnTo>
                <a:lnTo>
                  <a:pt x="2048383" y="23749"/>
                </a:lnTo>
                <a:lnTo>
                  <a:pt x="2052701" y="16128"/>
                </a:lnTo>
                <a:lnTo>
                  <a:pt x="2049526" y="96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75632" y="1606676"/>
            <a:ext cx="1793239" cy="92075"/>
          </a:xfrm>
          <a:custGeom>
            <a:avLst/>
            <a:gdLst/>
            <a:ahLst/>
            <a:cxnLst/>
            <a:rect l="l" t="t" r="r" b="b"/>
            <a:pathLst>
              <a:path w="1793239" h="92075">
                <a:moveTo>
                  <a:pt x="0" y="0"/>
                </a:moveTo>
                <a:lnTo>
                  <a:pt x="0" y="0"/>
                </a:lnTo>
                <a:lnTo>
                  <a:pt x="9651" y="12954"/>
                </a:lnTo>
                <a:lnTo>
                  <a:pt x="18287" y="22606"/>
                </a:lnTo>
                <a:lnTo>
                  <a:pt x="28447" y="32766"/>
                </a:lnTo>
                <a:lnTo>
                  <a:pt x="39242" y="41401"/>
                </a:lnTo>
                <a:lnTo>
                  <a:pt x="51434" y="51054"/>
                </a:lnTo>
                <a:lnTo>
                  <a:pt x="65404" y="61849"/>
                </a:lnTo>
                <a:lnTo>
                  <a:pt x="82041" y="69850"/>
                </a:lnTo>
                <a:lnTo>
                  <a:pt x="100710" y="75184"/>
                </a:lnTo>
                <a:lnTo>
                  <a:pt x="121284" y="77343"/>
                </a:lnTo>
                <a:lnTo>
                  <a:pt x="145414" y="77343"/>
                </a:lnTo>
                <a:lnTo>
                  <a:pt x="145414" y="77343"/>
                </a:lnTo>
                <a:lnTo>
                  <a:pt x="170560" y="76326"/>
                </a:lnTo>
                <a:lnTo>
                  <a:pt x="197992" y="75184"/>
                </a:lnTo>
                <a:lnTo>
                  <a:pt x="225297" y="71627"/>
                </a:lnTo>
                <a:lnTo>
                  <a:pt x="252602" y="66548"/>
                </a:lnTo>
                <a:lnTo>
                  <a:pt x="280034" y="60833"/>
                </a:lnTo>
                <a:lnTo>
                  <a:pt x="307339" y="55372"/>
                </a:lnTo>
                <a:lnTo>
                  <a:pt x="331469" y="51054"/>
                </a:lnTo>
                <a:lnTo>
                  <a:pt x="352425" y="48260"/>
                </a:lnTo>
                <a:lnTo>
                  <a:pt x="374395" y="45720"/>
                </a:lnTo>
                <a:lnTo>
                  <a:pt x="396366" y="45720"/>
                </a:lnTo>
                <a:lnTo>
                  <a:pt x="415797" y="46736"/>
                </a:lnTo>
                <a:lnTo>
                  <a:pt x="434466" y="49275"/>
                </a:lnTo>
                <a:lnTo>
                  <a:pt x="453135" y="53212"/>
                </a:lnTo>
                <a:lnTo>
                  <a:pt x="471931" y="57912"/>
                </a:lnTo>
                <a:lnTo>
                  <a:pt x="490219" y="64008"/>
                </a:lnTo>
                <a:lnTo>
                  <a:pt x="511175" y="70485"/>
                </a:lnTo>
                <a:lnTo>
                  <a:pt x="533145" y="76326"/>
                </a:lnTo>
                <a:lnTo>
                  <a:pt x="553973" y="81280"/>
                </a:lnTo>
                <a:lnTo>
                  <a:pt x="573404" y="83820"/>
                </a:lnTo>
                <a:lnTo>
                  <a:pt x="592201" y="83820"/>
                </a:lnTo>
                <a:lnTo>
                  <a:pt x="610869" y="83820"/>
                </a:lnTo>
                <a:lnTo>
                  <a:pt x="629538" y="84962"/>
                </a:lnTo>
                <a:lnTo>
                  <a:pt x="650113" y="84962"/>
                </a:lnTo>
                <a:lnTo>
                  <a:pt x="677417" y="83820"/>
                </a:lnTo>
                <a:lnTo>
                  <a:pt x="707008" y="80263"/>
                </a:lnTo>
                <a:lnTo>
                  <a:pt x="734313" y="77343"/>
                </a:lnTo>
                <a:lnTo>
                  <a:pt x="759587" y="72644"/>
                </a:lnTo>
                <a:lnTo>
                  <a:pt x="780414" y="69850"/>
                </a:lnTo>
                <a:lnTo>
                  <a:pt x="799083" y="67691"/>
                </a:lnTo>
                <a:lnTo>
                  <a:pt x="815339" y="65150"/>
                </a:lnTo>
                <a:lnTo>
                  <a:pt x="831850" y="62992"/>
                </a:lnTo>
                <a:lnTo>
                  <a:pt x="850645" y="60833"/>
                </a:lnTo>
                <a:lnTo>
                  <a:pt x="871473" y="60071"/>
                </a:lnTo>
                <a:lnTo>
                  <a:pt x="894206" y="60071"/>
                </a:lnTo>
                <a:lnTo>
                  <a:pt x="894206" y="60071"/>
                </a:lnTo>
                <a:lnTo>
                  <a:pt x="917193" y="60833"/>
                </a:lnTo>
                <a:lnTo>
                  <a:pt x="937005" y="62992"/>
                </a:lnTo>
                <a:lnTo>
                  <a:pt x="957579" y="67691"/>
                </a:lnTo>
                <a:lnTo>
                  <a:pt x="977391" y="72644"/>
                </a:lnTo>
                <a:lnTo>
                  <a:pt x="996060" y="78486"/>
                </a:lnTo>
                <a:lnTo>
                  <a:pt x="1013713" y="82804"/>
                </a:lnTo>
                <a:lnTo>
                  <a:pt x="1029842" y="85979"/>
                </a:lnTo>
                <a:lnTo>
                  <a:pt x="1047495" y="88900"/>
                </a:lnTo>
                <a:lnTo>
                  <a:pt x="1066291" y="91059"/>
                </a:lnTo>
                <a:lnTo>
                  <a:pt x="1089278" y="92075"/>
                </a:lnTo>
                <a:lnTo>
                  <a:pt x="1089278" y="92075"/>
                </a:lnTo>
                <a:lnTo>
                  <a:pt x="1114552" y="89916"/>
                </a:lnTo>
                <a:lnTo>
                  <a:pt x="1143000" y="87757"/>
                </a:lnTo>
                <a:lnTo>
                  <a:pt x="1171447" y="84962"/>
                </a:lnTo>
                <a:lnTo>
                  <a:pt x="1198752" y="80263"/>
                </a:lnTo>
                <a:lnTo>
                  <a:pt x="1227201" y="76326"/>
                </a:lnTo>
                <a:lnTo>
                  <a:pt x="1254505" y="71627"/>
                </a:lnTo>
                <a:lnTo>
                  <a:pt x="1278635" y="67691"/>
                </a:lnTo>
                <a:lnTo>
                  <a:pt x="1300226" y="65150"/>
                </a:lnTo>
                <a:lnTo>
                  <a:pt x="1321562" y="62992"/>
                </a:lnTo>
                <a:lnTo>
                  <a:pt x="1339850" y="61849"/>
                </a:lnTo>
                <a:lnTo>
                  <a:pt x="1358645" y="64008"/>
                </a:lnTo>
                <a:lnTo>
                  <a:pt x="1374775" y="67691"/>
                </a:lnTo>
                <a:lnTo>
                  <a:pt x="1393443" y="71627"/>
                </a:lnTo>
                <a:lnTo>
                  <a:pt x="1414398" y="76326"/>
                </a:lnTo>
                <a:lnTo>
                  <a:pt x="1434210" y="80263"/>
                </a:lnTo>
                <a:lnTo>
                  <a:pt x="1455039" y="81280"/>
                </a:lnTo>
                <a:lnTo>
                  <a:pt x="1476628" y="81280"/>
                </a:lnTo>
                <a:lnTo>
                  <a:pt x="1499742" y="79121"/>
                </a:lnTo>
                <a:lnTo>
                  <a:pt x="1523872" y="77343"/>
                </a:lnTo>
                <a:lnTo>
                  <a:pt x="1548002" y="72644"/>
                </a:lnTo>
                <a:lnTo>
                  <a:pt x="1572005" y="69850"/>
                </a:lnTo>
                <a:lnTo>
                  <a:pt x="1593977" y="67691"/>
                </a:lnTo>
                <a:lnTo>
                  <a:pt x="1593977" y="67691"/>
                </a:lnTo>
                <a:lnTo>
                  <a:pt x="1616709" y="66548"/>
                </a:lnTo>
                <a:lnTo>
                  <a:pt x="1639062" y="66548"/>
                </a:lnTo>
                <a:lnTo>
                  <a:pt x="1660652" y="66548"/>
                </a:lnTo>
                <a:lnTo>
                  <a:pt x="1685163" y="67691"/>
                </a:lnTo>
                <a:lnTo>
                  <a:pt x="1709927" y="69850"/>
                </a:lnTo>
                <a:lnTo>
                  <a:pt x="1733041" y="70485"/>
                </a:lnTo>
                <a:lnTo>
                  <a:pt x="1756028" y="71627"/>
                </a:lnTo>
                <a:lnTo>
                  <a:pt x="1756028" y="71627"/>
                </a:lnTo>
                <a:lnTo>
                  <a:pt x="1776856" y="69850"/>
                </a:lnTo>
                <a:lnTo>
                  <a:pt x="1793113" y="66548"/>
                </a:lnTo>
                <a:lnTo>
                  <a:pt x="1782317" y="492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21273" y="1328673"/>
            <a:ext cx="382905" cy="106680"/>
          </a:xfrm>
          <a:custGeom>
            <a:avLst/>
            <a:gdLst/>
            <a:ahLst/>
            <a:cxnLst/>
            <a:rect l="l" t="t" r="r" b="b"/>
            <a:pathLst>
              <a:path w="382904" h="106680">
                <a:moveTo>
                  <a:pt x="2159" y="77088"/>
                </a:moveTo>
                <a:lnTo>
                  <a:pt x="0" y="90042"/>
                </a:lnTo>
                <a:lnTo>
                  <a:pt x="6858" y="100075"/>
                </a:lnTo>
                <a:lnTo>
                  <a:pt x="19812" y="105537"/>
                </a:lnTo>
                <a:lnTo>
                  <a:pt x="37464" y="106552"/>
                </a:lnTo>
                <a:lnTo>
                  <a:pt x="55879" y="104394"/>
                </a:lnTo>
                <a:lnTo>
                  <a:pt x="73405" y="99060"/>
                </a:lnTo>
                <a:lnTo>
                  <a:pt x="92201" y="91186"/>
                </a:lnTo>
                <a:lnTo>
                  <a:pt x="112649" y="82803"/>
                </a:lnTo>
                <a:lnTo>
                  <a:pt x="135000" y="73787"/>
                </a:lnTo>
                <a:lnTo>
                  <a:pt x="155575" y="66294"/>
                </a:lnTo>
                <a:lnTo>
                  <a:pt x="177546" y="58674"/>
                </a:lnTo>
                <a:lnTo>
                  <a:pt x="202691" y="52197"/>
                </a:lnTo>
                <a:lnTo>
                  <a:pt x="226822" y="45720"/>
                </a:lnTo>
                <a:lnTo>
                  <a:pt x="255270" y="37846"/>
                </a:lnTo>
                <a:lnTo>
                  <a:pt x="285876" y="30225"/>
                </a:lnTo>
                <a:lnTo>
                  <a:pt x="312165" y="22733"/>
                </a:lnTo>
                <a:lnTo>
                  <a:pt x="334137" y="16255"/>
                </a:lnTo>
                <a:lnTo>
                  <a:pt x="334137" y="16255"/>
                </a:lnTo>
                <a:lnTo>
                  <a:pt x="353949" y="10795"/>
                </a:lnTo>
                <a:lnTo>
                  <a:pt x="371221" y="4317"/>
                </a:lnTo>
                <a:lnTo>
                  <a:pt x="38239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65063" y="13427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89277" y="1903983"/>
            <a:ext cx="2632075" cy="31750"/>
          </a:xfrm>
          <a:custGeom>
            <a:avLst/>
            <a:gdLst/>
            <a:ahLst/>
            <a:cxnLst/>
            <a:rect l="l" t="t" r="r" b="b"/>
            <a:pathLst>
              <a:path w="2632075" h="31750">
                <a:moveTo>
                  <a:pt x="-9525" y="15875"/>
                </a:moveTo>
                <a:lnTo>
                  <a:pt x="2641092" y="15875"/>
                </a:lnTo>
              </a:path>
            </a:pathLst>
          </a:custGeom>
          <a:ln w="508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219066" y="189572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402840" cy="616585"/>
            <a:chOff x="121291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55647" y="792479"/>
              <a:ext cx="1332738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867916" y="840104"/>
            <a:ext cx="9671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Primates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615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660000"/>
                </a:solidFill>
              </a:rPr>
              <a:t>Orders </a:t>
            </a:r>
            <a:r>
              <a:rPr sz="1800" spc="-10" dirty="0">
                <a:solidFill>
                  <a:srgbClr val="660000"/>
                </a:solidFill>
              </a:rPr>
              <a:t>of</a:t>
            </a:r>
            <a:r>
              <a:rPr sz="1800" spc="-50" dirty="0">
                <a:solidFill>
                  <a:srgbClr val="660000"/>
                </a:solidFill>
              </a:rPr>
              <a:t> </a:t>
            </a:r>
            <a:r>
              <a:rPr sz="1800" spc="-40" dirty="0">
                <a:solidFill>
                  <a:srgbClr val="660000"/>
                </a:solidFill>
              </a:rPr>
              <a:t>Eutheria</a:t>
            </a:r>
            <a:endParaRPr sz="1800"/>
          </a:p>
        </p:txBody>
      </p:sp>
      <p:grpSp>
        <p:nvGrpSpPr>
          <p:cNvPr id="10" name="object 10"/>
          <p:cNvGrpSpPr/>
          <p:nvPr/>
        </p:nvGrpSpPr>
        <p:grpSpPr>
          <a:xfrm>
            <a:off x="1212913" y="1374647"/>
            <a:ext cx="2412365" cy="626110"/>
            <a:chOff x="1212913" y="1374647"/>
            <a:chExt cx="2412365" cy="626110"/>
          </a:xfrm>
        </p:grpSpPr>
        <p:sp>
          <p:nvSpPr>
            <p:cNvPr id="11" name="object 11"/>
            <p:cNvSpPr/>
            <p:nvPr/>
          </p:nvSpPr>
          <p:spPr>
            <a:xfrm>
              <a:off x="1225295" y="1374647"/>
              <a:ext cx="2399538" cy="6042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459991" y="1402079"/>
              <a:ext cx="1927098" cy="598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17675" y="13975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09187" y="17937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7675" y="13975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572260" y="1450085"/>
            <a:ext cx="1556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Perissodactyla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12913" y="1984247"/>
            <a:ext cx="2412365" cy="626110"/>
            <a:chOff x="1212913" y="1984247"/>
            <a:chExt cx="2412365" cy="626110"/>
          </a:xfrm>
        </p:grpSpPr>
        <p:sp>
          <p:nvSpPr>
            <p:cNvPr id="18" name="object 18"/>
            <p:cNvSpPr/>
            <p:nvPr/>
          </p:nvSpPr>
          <p:spPr>
            <a:xfrm>
              <a:off x="1225295" y="1984247"/>
              <a:ext cx="2399538" cy="6042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578863" y="2011679"/>
              <a:ext cx="1689354" cy="5981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7675" y="20071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4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09187" y="24033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7675" y="20071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8"/>
                  </a:moveTo>
                  <a:lnTo>
                    <a:pt x="2207387" y="412115"/>
                  </a:lnTo>
                  <a:lnTo>
                    <a:pt x="2270760" y="396240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40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691132" y="2059939"/>
            <a:ext cx="1318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1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212913" y="2593847"/>
            <a:ext cx="2412365" cy="626110"/>
            <a:chOff x="1212913" y="2593847"/>
            <a:chExt cx="2412365" cy="626110"/>
          </a:xfrm>
        </p:grpSpPr>
        <p:sp>
          <p:nvSpPr>
            <p:cNvPr id="25" name="object 25"/>
            <p:cNvSpPr/>
            <p:nvPr/>
          </p:nvSpPr>
          <p:spPr>
            <a:xfrm>
              <a:off x="1225295" y="2593847"/>
              <a:ext cx="2399538" cy="6042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72767" y="2621279"/>
              <a:ext cx="1698498" cy="59816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7675" y="26167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4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09187" y="30129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17675" y="26167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8"/>
                  </a:moveTo>
                  <a:lnTo>
                    <a:pt x="2207387" y="412115"/>
                  </a:lnTo>
                  <a:lnTo>
                    <a:pt x="2270760" y="396240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40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685035" y="2669794"/>
            <a:ext cx="13284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Proboscidea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212913" y="3203447"/>
            <a:ext cx="2412365" cy="626110"/>
            <a:chOff x="1212913" y="3203447"/>
            <a:chExt cx="2412365" cy="626110"/>
          </a:xfrm>
        </p:grpSpPr>
        <p:sp>
          <p:nvSpPr>
            <p:cNvPr id="32" name="object 32"/>
            <p:cNvSpPr/>
            <p:nvPr/>
          </p:nvSpPr>
          <p:spPr>
            <a:xfrm>
              <a:off x="1225295" y="3203447"/>
              <a:ext cx="2399538" cy="6042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801367" y="3230879"/>
              <a:ext cx="1241297" cy="59816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17675" y="32263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4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409187" y="36225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7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7675" y="32263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8"/>
                  </a:moveTo>
                  <a:lnTo>
                    <a:pt x="2207387" y="412115"/>
                  </a:lnTo>
                  <a:lnTo>
                    <a:pt x="2270760" y="396240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40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913889" y="3279469"/>
            <a:ext cx="87058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1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727513" y="774134"/>
            <a:ext cx="5182870" cy="616585"/>
            <a:chOff x="3727513" y="774134"/>
            <a:chExt cx="5182870" cy="616585"/>
          </a:xfrm>
        </p:grpSpPr>
        <p:sp>
          <p:nvSpPr>
            <p:cNvPr id="39" name="object 39"/>
            <p:cNvSpPr/>
            <p:nvPr/>
          </p:nvSpPr>
          <p:spPr>
            <a:xfrm>
              <a:off x="3749038" y="774134"/>
              <a:ext cx="5161028" cy="58609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255008" y="792479"/>
              <a:ext cx="4142993" cy="598170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732276" y="7879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5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39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703564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32276" y="7879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5">
                  <a:moveTo>
                    <a:pt x="4971288" y="475488"/>
                  </a:moveTo>
                  <a:lnTo>
                    <a:pt x="4987163" y="412114"/>
                  </a:lnTo>
                  <a:lnTo>
                    <a:pt x="5050535" y="396239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368546" y="840104"/>
            <a:ext cx="37731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Humans, Apes,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Monkeys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(Macaque)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727513" y="1374647"/>
            <a:ext cx="5191760" cy="626110"/>
            <a:chOff x="3727513" y="1374647"/>
            <a:chExt cx="5191760" cy="626110"/>
          </a:xfrm>
        </p:grpSpPr>
        <p:sp>
          <p:nvSpPr>
            <p:cNvPr id="46" name="object 46"/>
            <p:cNvSpPr/>
            <p:nvPr/>
          </p:nvSpPr>
          <p:spPr>
            <a:xfrm>
              <a:off x="3739896" y="1374647"/>
              <a:ext cx="5179313" cy="60426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367784" y="1402079"/>
              <a:ext cx="3917441" cy="5981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32276" y="13975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39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703564" y="17937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732276" y="13975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8"/>
                  </a:moveTo>
                  <a:lnTo>
                    <a:pt x="4987163" y="412114"/>
                  </a:lnTo>
                  <a:lnTo>
                    <a:pt x="5050535" y="396239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4481321" y="1450085"/>
            <a:ext cx="35515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Horse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(Equus),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Zebra,</a:t>
            </a:r>
            <a:r>
              <a:rPr sz="1800" b="1" spc="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Rhinoceros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727513" y="1984247"/>
            <a:ext cx="5191760" cy="626110"/>
            <a:chOff x="3727513" y="1984247"/>
            <a:chExt cx="5191760" cy="626110"/>
          </a:xfrm>
        </p:grpSpPr>
        <p:sp>
          <p:nvSpPr>
            <p:cNvPr id="53" name="object 53"/>
            <p:cNvSpPr/>
            <p:nvPr/>
          </p:nvSpPr>
          <p:spPr>
            <a:xfrm>
              <a:off x="3739896" y="1984247"/>
              <a:ext cx="5179313" cy="60426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840480" y="2011679"/>
              <a:ext cx="4975098" cy="59816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732276" y="20071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40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703564" y="24033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732276" y="20071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8"/>
                  </a:moveTo>
                  <a:lnTo>
                    <a:pt x="4987163" y="412115"/>
                  </a:lnTo>
                  <a:lnTo>
                    <a:pt x="5050535" y="396240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3954017" y="2059939"/>
            <a:ext cx="4604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Camel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(Camelus),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Giraffe, 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Pig,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Cow,</a:t>
            </a:r>
            <a:r>
              <a:rPr sz="1800" b="1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Buffalo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3727513" y="2593847"/>
            <a:ext cx="5191760" cy="626110"/>
            <a:chOff x="3727513" y="2593847"/>
            <a:chExt cx="5191760" cy="626110"/>
          </a:xfrm>
        </p:grpSpPr>
        <p:sp>
          <p:nvSpPr>
            <p:cNvPr id="60" name="object 60"/>
            <p:cNvSpPr/>
            <p:nvPr/>
          </p:nvSpPr>
          <p:spPr>
            <a:xfrm>
              <a:off x="3739896" y="2593847"/>
              <a:ext cx="5179313" cy="60426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877056" y="2621279"/>
              <a:ext cx="4901946" cy="59816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732276" y="26167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40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703564" y="30129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732276" y="26167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8"/>
                  </a:moveTo>
                  <a:lnTo>
                    <a:pt x="4987163" y="412115"/>
                  </a:lnTo>
                  <a:lnTo>
                    <a:pt x="5050535" y="396240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3990594" y="2669794"/>
            <a:ext cx="45300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Asian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Elephant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(Elephas),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African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Elephant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727513" y="3203447"/>
            <a:ext cx="5191760" cy="604520"/>
            <a:chOff x="3727513" y="3203447"/>
            <a:chExt cx="5191760" cy="604520"/>
          </a:xfrm>
        </p:grpSpPr>
        <p:sp>
          <p:nvSpPr>
            <p:cNvPr id="67" name="object 67"/>
            <p:cNvSpPr/>
            <p:nvPr/>
          </p:nvSpPr>
          <p:spPr>
            <a:xfrm>
              <a:off x="3739896" y="3203447"/>
              <a:ext cx="5179313" cy="60426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883152" y="3236975"/>
              <a:ext cx="4886706" cy="54635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732276" y="32263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40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703564" y="36225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7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732276" y="32263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8"/>
                  </a:moveTo>
                  <a:lnTo>
                    <a:pt x="4987163" y="412115"/>
                  </a:lnTo>
                  <a:lnTo>
                    <a:pt x="5050535" y="396240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3981450" y="3279775"/>
            <a:ext cx="45491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Blue </a:t>
            </a:r>
            <a:r>
              <a:rPr sz="1600" b="1" spc="20" dirty="0">
                <a:solidFill>
                  <a:srgbClr val="FFFFFF"/>
                </a:solidFill>
                <a:latin typeface="Arial"/>
                <a:cs typeface="Arial"/>
              </a:rPr>
              <a:t>Whale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(Balaenoptera), 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Dolphin</a:t>
            </a:r>
            <a:r>
              <a:rPr sz="160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(Delphinus)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1586357" y="1132077"/>
            <a:ext cx="1571625" cy="2484120"/>
            <a:chOff x="1586357" y="1132077"/>
            <a:chExt cx="1571625" cy="2484120"/>
          </a:xfrm>
        </p:grpSpPr>
        <p:sp>
          <p:nvSpPr>
            <p:cNvPr id="74" name="object 74"/>
            <p:cNvSpPr/>
            <p:nvPr/>
          </p:nvSpPr>
          <p:spPr>
            <a:xfrm>
              <a:off x="1632966" y="1775840"/>
              <a:ext cx="1505585" cy="15240"/>
            </a:xfrm>
            <a:custGeom>
              <a:avLst/>
              <a:gdLst/>
              <a:ahLst/>
              <a:cxnLst/>
              <a:rect l="l" t="t" r="r" b="b"/>
              <a:pathLst>
                <a:path w="1505585" h="15239">
                  <a:moveTo>
                    <a:pt x="0" y="15112"/>
                  </a:moveTo>
                  <a:lnTo>
                    <a:pt x="0" y="15112"/>
                  </a:lnTo>
                  <a:lnTo>
                    <a:pt x="0" y="15112"/>
                  </a:lnTo>
                </a:path>
                <a:path w="1505585" h="15239">
                  <a:moveTo>
                    <a:pt x="1505458" y="0"/>
                  </a:moveTo>
                  <a:lnTo>
                    <a:pt x="1505458" y="0"/>
                  </a:lnTo>
                  <a:lnTo>
                    <a:pt x="150545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595882" y="1150238"/>
              <a:ext cx="1552575" cy="2456180"/>
            </a:xfrm>
            <a:custGeom>
              <a:avLst/>
              <a:gdLst/>
              <a:ahLst/>
              <a:cxnLst/>
              <a:rect l="l" t="t" r="r" b="b"/>
              <a:pathLst>
                <a:path w="1552575" h="2456179">
                  <a:moveTo>
                    <a:pt x="0" y="641858"/>
                  </a:moveTo>
                  <a:lnTo>
                    <a:pt x="10795" y="644017"/>
                  </a:lnTo>
                  <a:lnTo>
                    <a:pt x="24003" y="644017"/>
                  </a:lnTo>
                  <a:lnTo>
                    <a:pt x="40259" y="641858"/>
                  </a:lnTo>
                  <a:lnTo>
                    <a:pt x="57912" y="640714"/>
                  </a:lnTo>
                  <a:lnTo>
                    <a:pt x="77724" y="641858"/>
                  </a:lnTo>
                  <a:lnTo>
                    <a:pt x="97536" y="641858"/>
                  </a:lnTo>
                  <a:lnTo>
                    <a:pt x="119125" y="641858"/>
                  </a:lnTo>
                  <a:lnTo>
                    <a:pt x="142112" y="641858"/>
                  </a:lnTo>
                  <a:lnTo>
                    <a:pt x="164084" y="641858"/>
                  </a:lnTo>
                  <a:lnTo>
                    <a:pt x="186055" y="641858"/>
                  </a:lnTo>
                  <a:lnTo>
                    <a:pt x="208025" y="641858"/>
                  </a:lnTo>
                  <a:lnTo>
                    <a:pt x="229997" y="640714"/>
                  </a:lnTo>
                  <a:lnTo>
                    <a:pt x="254126" y="639699"/>
                  </a:lnTo>
                  <a:lnTo>
                    <a:pt x="277875" y="638556"/>
                  </a:lnTo>
                  <a:lnTo>
                    <a:pt x="299847" y="637539"/>
                  </a:lnTo>
                  <a:lnTo>
                    <a:pt x="321818" y="636777"/>
                  </a:lnTo>
                  <a:lnTo>
                    <a:pt x="344805" y="635762"/>
                  </a:lnTo>
                  <a:lnTo>
                    <a:pt x="368935" y="635762"/>
                  </a:lnTo>
                  <a:lnTo>
                    <a:pt x="393065" y="636777"/>
                  </a:lnTo>
                  <a:lnTo>
                    <a:pt x="416813" y="635762"/>
                  </a:lnTo>
                  <a:lnTo>
                    <a:pt x="437642" y="634238"/>
                  </a:lnTo>
                  <a:lnTo>
                    <a:pt x="456438" y="635762"/>
                  </a:lnTo>
                  <a:lnTo>
                    <a:pt x="473710" y="633222"/>
                  </a:lnTo>
                  <a:lnTo>
                    <a:pt x="494538" y="632079"/>
                  </a:lnTo>
                  <a:lnTo>
                    <a:pt x="515874" y="631063"/>
                  </a:lnTo>
                  <a:lnTo>
                    <a:pt x="535305" y="632079"/>
                  </a:lnTo>
                  <a:lnTo>
                    <a:pt x="557276" y="633222"/>
                  </a:lnTo>
                  <a:lnTo>
                    <a:pt x="579247" y="631063"/>
                  </a:lnTo>
                  <a:lnTo>
                    <a:pt x="602995" y="629920"/>
                  </a:lnTo>
                  <a:lnTo>
                    <a:pt x="629538" y="628904"/>
                  </a:lnTo>
                  <a:lnTo>
                    <a:pt x="653669" y="628904"/>
                  </a:lnTo>
                  <a:lnTo>
                    <a:pt x="673100" y="628904"/>
                  </a:lnTo>
                  <a:lnTo>
                    <a:pt x="692912" y="628904"/>
                  </a:lnTo>
                  <a:lnTo>
                    <a:pt x="692912" y="628904"/>
                  </a:lnTo>
                  <a:lnTo>
                    <a:pt x="715644" y="627761"/>
                  </a:lnTo>
                  <a:lnTo>
                    <a:pt x="742315" y="625601"/>
                  </a:lnTo>
                  <a:lnTo>
                    <a:pt x="768604" y="624586"/>
                  </a:lnTo>
                  <a:lnTo>
                    <a:pt x="796925" y="623443"/>
                  </a:lnTo>
                  <a:lnTo>
                    <a:pt x="826516" y="621284"/>
                  </a:lnTo>
                  <a:lnTo>
                    <a:pt x="857123" y="620268"/>
                  </a:lnTo>
                  <a:lnTo>
                    <a:pt x="885570" y="618109"/>
                  </a:lnTo>
                  <a:lnTo>
                    <a:pt x="910717" y="616965"/>
                  </a:lnTo>
                  <a:lnTo>
                    <a:pt x="931672" y="618744"/>
                  </a:lnTo>
                  <a:lnTo>
                    <a:pt x="946785" y="620268"/>
                  </a:lnTo>
                  <a:lnTo>
                    <a:pt x="964438" y="618744"/>
                  </a:lnTo>
                  <a:lnTo>
                    <a:pt x="986282" y="620268"/>
                  </a:lnTo>
                  <a:lnTo>
                    <a:pt x="1009395" y="620268"/>
                  </a:lnTo>
                  <a:lnTo>
                    <a:pt x="1032001" y="620268"/>
                  </a:lnTo>
                  <a:lnTo>
                    <a:pt x="1050798" y="621284"/>
                  </a:lnTo>
                  <a:lnTo>
                    <a:pt x="1070610" y="618744"/>
                  </a:lnTo>
                  <a:lnTo>
                    <a:pt x="1090422" y="616965"/>
                  </a:lnTo>
                  <a:lnTo>
                    <a:pt x="1108075" y="618109"/>
                  </a:lnTo>
                  <a:lnTo>
                    <a:pt x="1124204" y="620268"/>
                  </a:lnTo>
                  <a:lnTo>
                    <a:pt x="1138682" y="620268"/>
                  </a:lnTo>
                  <a:lnTo>
                    <a:pt x="1153795" y="618744"/>
                  </a:lnTo>
                  <a:lnTo>
                    <a:pt x="1170305" y="620268"/>
                  </a:lnTo>
                  <a:lnTo>
                    <a:pt x="1189736" y="621284"/>
                  </a:lnTo>
                  <a:lnTo>
                    <a:pt x="1209548" y="621284"/>
                  </a:lnTo>
                  <a:lnTo>
                    <a:pt x="1227201" y="622426"/>
                  </a:lnTo>
                  <a:lnTo>
                    <a:pt x="1242695" y="621284"/>
                  </a:lnTo>
                  <a:lnTo>
                    <a:pt x="1257808" y="620268"/>
                  </a:lnTo>
                  <a:lnTo>
                    <a:pt x="1274318" y="620268"/>
                  </a:lnTo>
                  <a:lnTo>
                    <a:pt x="1290574" y="618744"/>
                  </a:lnTo>
                  <a:lnTo>
                    <a:pt x="1310386" y="620268"/>
                  </a:lnTo>
                  <a:lnTo>
                    <a:pt x="1330198" y="621284"/>
                  </a:lnTo>
                  <a:lnTo>
                    <a:pt x="1348486" y="622426"/>
                  </a:lnTo>
                  <a:lnTo>
                    <a:pt x="1366139" y="622426"/>
                  </a:lnTo>
                  <a:lnTo>
                    <a:pt x="1382649" y="622426"/>
                  </a:lnTo>
                  <a:lnTo>
                    <a:pt x="1400302" y="622426"/>
                  </a:lnTo>
                  <a:lnTo>
                    <a:pt x="1417574" y="621284"/>
                  </a:lnTo>
                  <a:lnTo>
                    <a:pt x="1436370" y="621284"/>
                  </a:lnTo>
                  <a:lnTo>
                    <a:pt x="1456182" y="621284"/>
                  </a:lnTo>
                  <a:lnTo>
                    <a:pt x="1477772" y="620268"/>
                  </a:lnTo>
                  <a:lnTo>
                    <a:pt x="1501902" y="620268"/>
                  </a:lnTo>
                  <a:lnTo>
                    <a:pt x="1521714" y="618744"/>
                  </a:lnTo>
                  <a:lnTo>
                    <a:pt x="1537081" y="618109"/>
                  </a:lnTo>
                  <a:lnTo>
                    <a:pt x="1548003" y="613790"/>
                  </a:lnTo>
                  <a:lnTo>
                    <a:pt x="1552320" y="605789"/>
                  </a:lnTo>
                </a:path>
                <a:path w="1552575" h="2456179">
                  <a:moveTo>
                    <a:pt x="133476" y="1201293"/>
                  </a:moveTo>
                  <a:lnTo>
                    <a:pt x="133476" y="1201293"/>
                  </a:lnTo>
                  <a:lnTo>
                    <a:pt x="139954" y="1207770"/>
                  </a:lnTo>
                  <a:lnTo>
                    <a:pt x="148590" y="1213104"/>
                  </a:lnTo>
                  <a:lnTo>
                    <a:pt x="163068" y="1217422"/>
                  </a:lnTo>
                  <a:lnTo>
                    <a:pt x="181737" y="1219581"/>
                  </a:lnTo>
                  <a:lnTo>
                    <a:pt x="201549" y="1220724"/>
                  </a:lnTo>
                  <a:lnTo>
                    <a:pt x="223138" y="1220724"/>
                  </a:lnTo>
                  <a:lnTo>
                    <a:pt x="246125" y="1220724"/>
                  </a:lnTo>
                  <a:lnTo>
                    <a:pt x="269240" y="1221740"/>
                  </a:lnTo>
                  <a:lnTo>
                    <a:pt x="289687" y="1222883"/>
                  </a:lnTo>
                  <a:lnTo>
                    <a:pt x="309880" y="1223899"/>
                  </a:lnTo>
                  <a:lnTo>
                    <a:pt x="328294" y="1225042"/>
                  </a:lnTo>
                  <a:lnTo>
                    <a:pt x="346963" y="1225042"/>
                  </a:lnTo>
                  <a:lnTo>
                    <a:pt x="346963" y="1225042"/>
                  </a:lnTo>
                  <a:lnTo>
                    <a:pt x="367919" y="1223899"/>
                  </a:lnTo>
                  <a:lnTo>
                    <a:pt x="388366" y="1222883"/>
                  </a:lnTo>
                  <a:lnTo>
                    <a:pt x="410337" y="1222883"/>
                  </a:lnTo>
                  <a:lnTo>
                    <a:pt x="432307" y="1222883"/>
                  </a:lnTo>
                  <a:lnTo>
                    <a:pt x="457454" y="1222883"/>
                  </a:lnTo>
                  <a:lnTo>
                    <a:pt x="481584" y="1222883"/>
                  </a:lnTo>
                  <a:lnTo>
                    <a:pt x="506856" y="1223899"/>
                  </a:lnTo>
                  <a:lnTo>
                    <a:pt x="555117" y="1223899"/>
                  </a:lnTo>
                  <a:lnTo>
                    <a:pt x="592201" y="1223899"/>
                  </a:lnTo>
                  <a:lnTo>
                    <a:pt x="609726" y="1222883"/>
                  </a:lnTo>
                  <a:lnTo>
                    <a:pt x="627380" y="1222883"/>
                  </a:lnTo>
                  <a:lnTo>
                    <a:pt x="645794" y="1222883"/>
                  </a:lnTo>
                  <a:lnTo>
                    <a:pt x="662305" y="1222883"/>
                  </a:lnTo>
                  <a:lnTo>
                    <a:pt x="679576" y="1222883"/>
                  </a:lnTo>
                  <a:lnTo>
                    <a:pt x="697230" y="1222883"/>
                  </a:lnTo>
                  <a:lnTo>
                    <a:pt x="718185" y="1220724"/>
                  </a:lnTo>
                  <a:lnTo>
                    <a:pt x="743331" y="1220724"/>
                  </a:lnTo>
                  <a:lnTo>
                    <a:pt x="765301" y="1221740"/>
                  </a:lnTo>
                  <a:lnTo>
                    <a:pt x="785113" y="1220724"/>
                  </a:lnTo>
                  <a:lnTo>
                    <a:pt x="803401" y="1221740"/>
                  </a:lnTo>
                  <a:lnTo>
                    <a:pt x="822198" y="1221740"/>
                  </a:lnTo>
                  <a:lnTo>
                    <a:pt x="839851" y="1220724"/>
                  </a:lnTo>
                  <a:lnTo>
                    <a:pt x="857123" y="1221740"/>
                  </a:lnTo>
                  <a:lnTo>
                    <a:pt x="874394" y="1222883"/>
                  </a:lnTo>
                  <a:lnTo>
                    <a:pt x="893063" y="1222883"/>
                  </a:lnTo>
                  <a:lnTo>
                    <a:pt x="912876" y="1222883"/>
                  </a:lnTo>
                  <a:lnTo>
                    <a:pt x="931672" y="1221740"/>
                  </a:lnTo>
                  <a:lnTo>
                    <a:pt x="946785" y="1221740"/>
                  </a:lnTo>
                  <a:lnTo>
                    <a:pt x="965454" y="1219581"/>
                  </a:lnTo>
                  <a:lnTo>
                    <a:pt x="984123" y="1220724"/>
                  </a:lnTo>
                  <a:lnTo>
                    <a:pt x="1000760" y="1222883"/>
                  </a:lnTo>
                  <a:lnTo>
                    <a:pt x="1020191" y="1221740"/>
                  </a:lnTo>
                  <a:lnTo>
                    <a:pt x="1038860" y="1221740"/>
                  </a:lnTo>
                  <a:lnTo>
                    <a:pt x="1055497" y="1221740"/>
                  </a:lnTo>
                  <a:lnTo>
                    <a:pt x="1055497" y="1221740"/>
                  </a:lnTo>
                  <a:lnTo>
                    <a:pt x="1073785" y="1220724"/>
                  </a:lnTo>
                  <a:lnTo>
                    <a:pt x="1095756" y="1218565"/>
                  </a:lnTo>
                  <a:lnTo>
                    <a:pt x="1121029" y="1216406"/>
                  </a:lnTo>
                  <a:lnTo>
                    <a:pt x="1148334" y="1215263"/>
                  </a:lnTo>
                  <a:lnTo>
                    <a:pt x="1172464" y="1216406"/>
                  </a:lnTo>
                  <a:lnTo>
                    <a:pt x="1191133" y="1216406"/>
                  </a:lnTo>
                  <a:lnTo>
                    <a:pt x="1209548" y="1214247"/>
                  </a:lnTo>
                  <a:lnTo>
                    <a:pt x="1229360" y="1210945"/>
                  </a:lnTo>
                  <a:lnTo>
                    <a:pt x="1247013" y="1209929"/>
                  </a:lnTo>
                  <a:lnTo>
                    <a:pt x="1263142" y="1210945"/>
                  </a:lnTo>
                  <a:lnTo>
                    <a:pt x="1279779" y="1212088"/>
                  </a:lnTo>
                  <a:lnTo>
                    <a:pt x="1296289" y="1212088"/>
                  </a:lnTo>
                  <a:lnTo>
                    <a:pt x="1315085" y="1212088"/>
                  </a:lnTo>
                  <a:lnTo>
                    <a:pt x="1333373" y="1210945"/>
                  </a:lnTo>
                  <a:lnTo>
                    <a:pt x="1352042" y="1210945"/>
                  </a:lnTo>
                  <a:lnTo>
                    <a:pt x="1368679" y="1210945"/>
                  </a:lnTo>
                  <a:lnTo>
                    <a:pt x="1385951" y="1209929"/>
                  </a:lnTo>
                  <a:lnTo>
                    <a:pt x="1403223" y="1209929"/>
                  </a:lnTo>
                  <a:lnTo>
                    <a:pt x="1417574" y="1206627"/>
                  </a:lnTo>
                  <a:lnTo>
                    <a:pt x="1429512" y="1205611"/>
                  </a:lnTo>
                  <a:lnTo>
                    <a:pt x="1439545" y="1203071"/>
                  </a:lnTo>
                  <a:lnTo>
                    <a:pt x="1446022" y="1200150"/>
                  </a:lnTo>
                  <a:lnTo>
                    <a:pt x="1445006" y="1191133"/>
                  </a:lnTo>
                </a:path>
                <a:path w="1552575" h="2456179">
                  <a:moveTo>
                    <a:pt x="123443" y="1822323"/>
                  </a:moveTo>
                  <a:lnTo>
                    <a:pt x="123443" y="1822323"/>
                  </a:lnTo>
                  <a:lnTo>
                    <a:pt x="129159" y="1829054"/>
                  </a:lnTo>
                  <a:lnTo>
                    <a:pt x="141478" y="1830197"/>
                  </a:lnTo>
                  <a:lnTo>
                    <a:pt x="158750" y="1830959"/>
                  </a:lnTo>
                  <a:lnTo>
                    <a:pt x="180720" y="1831975"/>
                  </a:lnTo>
                  <a:lnTo>
                    <a:pt x="202311" y="1833118"/>
                  </a:lnTo>
                  <a:lnTo>
                    <a:pt x="223138" y="1834515"/>
                  </a:lnTo>
                  <a:lnTo>
                    <a:pt x="223138" y="1834515"/>
                  </a:lnTo>
                  <a:lnTo>
                    <a:pt x="242950" y="1835658"/>
                  </a:lnTo>
                  <a:lnTo>
                    <a:pt x="264922" y="1837817"/>
                  </a:lnTo>
                  <a:lnTo>
                    <a:pt x="285750" y="1838833"/>
                  </a:lnTo>
                  <a:lnTo>
                    <a:pt x="306324" y="1838833"/>
                  </a:lnTo>
                  <a:lnTo>
                    <a:pt x="327151" y="1838833"/>
                  </a:lnTo>
                  <a:lnTo>
                    <a:pt x="346963" y="1840992"/>
                  </a:lnTo>
                  <a:lnTo>
                    <a:pt x="367919" y="1842135"/>
                  </a:lnTo>
                  <a:lnTo>
                    <a:pt x="388366" y="1843151"/>
                  </a:lnTo>
                  <a:lnTo>
                    <a:pt x="410337" y="1845310"/>
                  </a:lnTo>
                  <a:lnTo>
                    <a:pt x="432307" y="1845310"/>
                  </a:lnTo>
                  <a:lnTo>
                    <a:pt x="456438" y="1845310"/>
                  </a:lnTo>
                  <a:lnTo>
                    <a:pt x="481584" y="1845310"/>
                  </a:lnTo>
                  <a:lnTo>
                    <a:pt x="506856" y="1846453"/>
                  </a:lnTo>
                  <a:lnTo>
                    <a:pt x="532003" y="1847469"/>
                  </a:lnTo>
                  <a:lnTo>
                    <a:pt x="558292" y="1848612"/>
                  </a:lnTo>
                  <a:lnTo>
                    <a:pt x="580263" y="1848612"/>
                  </a:lnTo>
                  <a:lnTo>
                    <a:pt x="601853" y="1847469"/>
                  </a:lnTo>
                  <a:lnTo>
                    <a:pt x="622681" y="1848612"/>
                  </a:lnTo>
                  <a:lnTo>
                    <a:pt x="644651" y="1849628"/>
                  </a:lnTo>
                  <a:lnTo>
                    <a:pt x="663448" y="1849628"/>
                  </a:lnTo>
                  <a:lnTo>
                    <a:pt x="679576" y="1849628"/>
                  </a:lnTo>
                  <a:lnTo>
                    <a:pt x="679576" y="1849628"/>
                  </a:lnTo>
                  <a:lnTo>
                    <a:pt x="697230" y="1850771"/>
                  </a:lnTo>
                  <a:lnTo>
                    <a:pt x="719201" y="1851787"/>
                  </a:lnTo>
                  <a:lnTo>
                    <a:pt x="745490" y="1852930"/>
                  </a:lnTo>
                  <a:lnTo>
                    <a:pt x="771779" y="1853946"/>
                  </a:lnTo>
                  <a:lnTo>
                    <a:pt x="794766" y="1853946"/>
                  </a:lnTo>
                  <a:lnTo>
                    <a:pt x="814578" y="1851787"/>
                  </a:lnTo>
                  <a:lnTo>
                    <a:pt x="830834" y="1850771"/>
                  </a:lnTo>
                  <a:lnTo>
                    <a:pt x="847344" y="1850771"/>
                  </a:lnTo>
                  <a:lnTo>
                    <a:pt x="865759" y="1850771"/>
                  </a:lnTo>
                  <a:lnTo>
                    <a:pt x="887730" y="1850771"/>
                  </a:lnTo>
                  <a:lnTo>
                    <a:pt x="912876" y="1849628"/>
                  </a:lnTo>
                  <a:lnTo>
                    <a:pt x="941705" y="1848612"/>
                  </a:lnTo>
                  <a:lnTo>
                    <a:pt x="971169" y="1848612"/>
                  </a:lnTo>
                  <a:lnTo>
                    <a:pt x="997457" y="1847469"/>
                  </a:lnTo>
                  <a:lnTo>
                    <a:pt x="1020191" y="1846453"/>
                  </a:lnTo>
                  <a:lnTo>
                    <a:pt x="1041019" y="1846453"/>
                  </a:lnTo>
                  <a:lnTo>
                    <a:pt x="1058291" y="1845310"/>
                  </a:lnTo>
                  <a:lnTo>
                    <a:pt x="1072769" y="1842135"/>
                  </a:lnTo>
                  <a:lnTo>
                    <a:pt x="1086104" y="1840992"/>
                  </a:lnTo>
                  <a:lnTo>
                    <a:pt x="1097915" y="1840992"/>
                  </a:lnTo>
                  <a:lnTo>
                    <a:pt x="1112393" y="1838833"/>
                  </a:lnTo>
                  <a:lnTo>
                    <a:pt x="1126363" y="1838833"/>
                  </a:lnTo>
                  <a:lnTo>
                    <a:pt x="1145159" y="1838833"/>
                  </a:lnTo>
                  <a:lnTo>
                    <a:pt x="1167003" y="1836674"/>
                  </a:lnTo>
                  <a:lnTo>
                    <a:pt x="1191133" y="1834515"/>
                  </a:lnTo>
                  <a:lnTo>
                    <a:pt x="1216025" y="1830197"/>
                  </a:lnTo>
                  <a:lnTo>
                    <a:pt x="1235837" y="1826895"/>
                  </a:lnTo>
                  <a:lnTo>
                    <a:pt x="1255649" y="1826895"/>
                  </a:lnTo>
                  <a:lnTo>
                    <a:pt x="1275461" y="1826895"/>
                  </a:lnTo>
                  <a:lnTo>
                    <a:pt x="1294130" y="1826895"/>
                  </a:lnTo>
                  <a:lnTo>
                    <a:pt x="1313942" y="1825879"/>
                  </a:lnTo>
                  <a:lnTo>
                    <a:pt x="1333373" y="1825879"/>
                  </a:lnTo>
                  <a:lnTo>
                    <a:pt x="1355344" y="1824482"/>
                  </a:lnTo>
                  <a:lnTo>
                    <a:pt x="1374775" y="1823339"/>
                  </a:lnTo>
                  <a:lnTo>
                    <a:pt x="1393444" y="1823339"/>
                  </a:lnTo>
                  <a:lnTo>
                    <a:pt x="1411097" y="1822323"/>
                  </a:lnTo>
                  <a:lnTo>
                    <a:pt x="1430528" y="1821180"/>
                  </a:lnTo>
                  <a:lnTo>
                    <a:pt x="1450340" y="1819021"/>
                  </a:lnTo>
                  <a:lnTo>
                    <a:pt x="1466977" y="1818005"/>
                  </a:lnTo>
                  <a:lnTo>
                    <a:pt x="1478788" y="1818005"/>
                  </a:lnTo>
                </a:path>
                <a:path w="1552575" h="2456179">
                  <a:moveTo>
                    <a:pt x="294386" y="2432812"/>
                  </a:moveTo>
                  <a:lnTo>
                    <a:pt x="311023" y="2439289"/>
                  </a:lnTo>
                  <a:lnTo>
                    <a:pt x="327151" y="2440432"/>
                  </a:lnTo>
                  <a:lnTo>
                    <a:pt x="346963" y="2441448"/>
                  </a:lnTo>
                  <a:lnTo>
                    <a:pt x="367919" y="2442591"/>
                  </a:lnTo>
                  <a:lnTo>
                    <a:pt x="387604" y="2443607"/>
                  </a:lnTo>
                  <a:lnTo>
                    <a:pt x="407162" y="2446909"/>
                  </a:lnTo>
                  <a:lnTo>
                    <a:pt x="426847" y="2447925"/>
                  </a:lnTo>
                  <a:lnTo>
                    <a:pt x="448818" y="2449068"/>
                  </a:lnTo>
                  <a:lnTo>
                    <a:pt x="472948" y="2450084"/>
                  </a:lnTo>
                  <a:lnTo>
                    <a:pt x="494538" y="2450084"/>
                  </a:lnTo>
                  <a:lnTo>
                    <a:pt x="517651" y="2450084"/>
                  </a:lnTo>
                  <a:lnTo>
                    <a:pt x="540638" y="2451227"/>
                  </a:lnTo>
                  <a:lnTo>
                    <a:pt x="562610" y="2453386"/>
                  </a:lnTo>
                  <a:lnTo>
                    <a:pt x="583565" y="2454783"/>
                  </a:lnTo>
                  <a:lnTo>
                    <a:pt x="601853" y="2455926"/>
                  </a:lnTo>
                  <a:lnTo>
                    <a:pt x="622681" y="2455926"/>
                  </a:lnTo>
                  <a:lnTo>
                    <a:pt x="646811" y="2455926"/>
                  </a:lnTo>
                  <a:lnTo>
                    <a:pt x="669925" y="2454783"/>
                  </a:lnTo>
                  <a:lnTo>
                    <a:pt x="692912" y="2455926"/>
                  </a:lnTo>
                  <a:lnTo>
                    <a:pt x="713867" y="2455926"/>
                  </a:lnTo>
                  <a:lnTo>
                    <a:pt x="736854" y="2454783"/>
                  </a:lnTo>
                  <a:lnTo>
                    <a:pt x="758444" y="2453386"/>
                  </a:lnTo>
                  <a:lnTo>
                    <a:pt x="781557" y="2452243"/>
                  </a:lnTo>
                  <a:lnTo>
                    <a:pt x="804544" y="2451227"/>
                  </a:lnTo>
                  <a:lnTo>
                    <a:pt x="824357" y="2451227"/>
                  </a:lnTo>
                  <a:lnTo>
                    <a:pt x="845947" y="2450084"/>
                  </a:lnTo>
                  <a:lnTo>
                    <a:pt x="868299" y="2450084"/>
                  </a:lnTo>
                  <a:lnTo>
                    <a:pt x="886968" y="2449068"/>
                  </a:lnTo>
                  <a:lnTo>
                    <a:pt x="908557" y="2447925"/>
                  </a:lnTo>
                  <a:lnTo>
                    <a:pt x="932688" y="2446909"/>
                  </a:lnTo>
                  <a:lnTo>
                    <a:pt x="953643" y="2444750"/>
                  </a:lnTo>
                  <a:lnTo>
                    <a:pt x="976249" y="2442591"/>
                  </a:lnTo>
                  <a:lnTo>
                    <a:pt x="999617" y="2441448"/>
                  </a:lnTo>
                  <a:lnTo>
                    <a:pt x="1023366" y="2440432"/>
                  </a:lnTo>
                  <a:lnTo>
                    <a:pt x="1046480" y="2439289"/>
                  </a:lnTo>
                  <a:lnTo>
                    <a:pt x="1072007" y="2439289"/>
                  </a:lnTo>
                  <a:lnTo>
                    <a:pt x="1100455" y="2439289"/>
                  </a:lnTo>
                  <a:lnTo>
                    <a:pt x="1129665" y="2438273"/>
                  </a:lnTo>
                  <a:lnTo>
                    <a:pt x="1159129" y="2438273"/>
                  </a:lnTo>
                  <a:lnTo>
                    <a:pt x="1186561" y="2438273"/>
                  </a:lnTo>
                  <a:lnTo>
                    <a:pt x="1212088" y="2438273"/>
                  </a:lnTo>
                  <a:lnTo>
                    <a:pt x="1230376" y="2437130"/>
                  </a:lnTo>
                  <a:lnTo>
                    <a:pt x="1245489" y="2434971"/>
                  </a:lnTo>
                  <a:lnTo>
                    <a:pt x="1259967" y="2432812"/>
                  </a:lnTo>
                  <a:lnTo>
                    <a:pt x="1271778" y="2428494"/>
                  </a:lnTo>
                  <a:lnTo>
                    <a:pt x="1278636" y="2421001"/>
                  </a:lnTo>
                  <a:lnTo>
                    <a:pt x="1277620" y="2408682"/>
                  </a:lnTo>
                  <a:lnTo>
                    <a:pt x="1271143" y="2393569"/>
                  </a:lnTo>
                </a:path>
                <a:path w="1552575" h="2456179">
                  <a:moveTo>
                    <a:pt x="271399" y="42037"/>
                  </a:moveTo>
                  <a:lnTo>
                    <a:pt x="271399" y="42037"/>
                  </a:lnTo>
                  <a:lnTo>
                    <a:pt x="281050" y="41021"/>
                  </a:lnTo>
                  <a:lnTo>
                    <a:pt x="295529" y="41021"/>
                  </a:lnTo>
                  <a:lnTo>
                    <a:pt x="313181" y="42037"/>
                  </a:lnTo>
                  <a:lnTo>
                    <a:pt x="334772" y="43561"/>
                  </a:lnTo>
                  <a:lnTo>
                    <a:pt x="359918" y="44576"/>
                  </a:lnTo>
                  <a:lnTo>
                    <a:pt x="383031" y="44576"/>
                  </a:lnTo>
                  <a:lnTo>
                    <a:pt x="407162" y="44576"/>
                  </a:lnTo>
                  <a:lnTo>
                    <a:pt x="431165" y="44576"/>
                  </a:lnTo>
                  <a:lnTo>
                    <a:pt x="431165" y="44576"/>
                  </a:lnTo>
                  <a:lnTo>
                    <a:pt x="458597" y="43561"/>
                  </a:lnTo>
                  <a:lnTo>
                    <a:pt x="485901" y="42037"/>
                  </a:lnTo>
                  <a:lnTo>
                    <a:pt x="515874" y="39877"/>
                  </a:lnTo>
                  <a:lnTo>
                    <a:pt x="548259" y="38100"/>
                  </a:lnTo>
                  <a:lnTo>
                    <a:pt x="581406" y="37084"/>
                  </a:lnTo>
                  <a:lnTo>
                    <a:pt x="610869" y="35940"/>
                  </a:lnTo>
                  <a:lnTo>
                    <a:pt x="635000" y="34925"/>
                  </a:lnTo>
                  <a:lnTo>
                    <a:pt x="659765" y="33782"/>
                  </a:lnTo>
                  <a:lnTo>
                    <a:pt x="685419" y="32385"/>
                  </a:lnTo>
                  <a:lnTo>
                    <a:pt x="708025" y="31242"/>
                  </a:lnTo>
                  <a:lnTo>
                    <a:pt x="732155" y="30225"/>
                  </a:lnTo>
                  <a:lnTo>
                    <a:pt x="758444" y="29083"/>
                  </a:lnTo>
                  <a:lnTo>
                    <a:pt x="781557" y="28067"/>
                  </a:lnTo>
                  <a:lnTo>
                    <a:pt x="801243" y="26288"/>
                  </a:lnTo>
                  <a:lnTo>
                    <a:pt x="821055" y="25146"/>
                  </a:lnTo>
                  <a:lnTo>
                    <a:pt x="844169" y="23749"/>
                  </a:lnTo>
                  <a:lnTo>
                    <a:pt x="865759" y="23749"/>
                  </a:lnTo>
                  <a:lnTo>
                    <a:pt x="892048" y="23749"/>
                  </a:lnTo>
                  <a:lnTo>
                    <a:pt x="920495" y="21589"/>
                  </a:lnTo>
                  <a:lnTo>
                    <a:pt x="946785" y="19812"/>
                  </a:lnTo>
                  <a:lnTo>
                    <a:pt x="974090" y="19812"/>
                  </a:lnTo>
                  <a:lnTo>
                    <a:pt x="1001522" y="19812"/>
                  </a:lnTo>
                  <a:lnTo>
                    <a:pt x="1027049" y="18669"/>
                  </a:lnTo>
                  <a:lnTo>
                    <a:pt x="1053338" y="17652"/>
                  </a:lnTo>
                  <a:lnTo>
                    <a:pt x="1080643" y="16510"/>
                  </a:lnTo>
                  <a:lnTo>
                    <a:pt x="1103376" y="15112"/>
                  </a:lnTo>
                  <a:lnTo>
                    <a:pt x="1127887" y="13970"/>
                  </a:lnTo>
                  <a:lnTo>
                    <a:pt x="1149477" y="15112"/>
                  </a:lnTo>
                  <a:lnTo>
                    <a:pt x="1169162" y="16510"/>
                  </a:lnTo>
                  <a:lnTo>
                    <a:pt x="1187577" y="16510"/>
                  </a:lnTo>
                  <a:lnTo>
                    <a:pt x="1187577" y="16510"/>
                  </a:lnTo>
                  <a:lnTo>
                    <a:pt x="1207389" y="15112"/>
                  </a:lnTo>
                  <a:lnTo>
                    <a:pt x="1225042" y="13970"/>
                  </a:lnTo>
                  <a:lnTo>
                    <a:pt x="1239393" y="10795"/>
                  </a:lnTo>
                  <a:lnTo>
                    <a:pt x="1249172" y="6476"/>
                  </a:lnTo>
                  <a:lnTo>
                    <a:pt x="125349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328037" y="1141602"/>
              <a:ext cx="512445" cy="2433955"/>
            </a:xfrm>
            <a:custGeom>
              <a:avLst/>
              <a:gdLst/>
              <a:ahLst/>
              <a:cxnLst/>
              <a:rect l="l" t="t" r="r" b="b"/>
              <a:pathLst>
                <a:path w="512444" h="2433954">
                  <a:moveTo>
                    <a:pt x="512318" y="0"/>
                  </a:moveTo>
                  <a:lnTo>
                    <a:pt x="512318" y="0"/>
                  </a:lnTo>
                  <a:lnTo>
                    <a:pt x="512318" y="0"/>
                  </a:lnTo>
                </a:path>
                <a:path w="512444" h="2433954">
                  <a:moveTo>
                    <a:pt x="0" y="2433955"/>
                  </a:move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315083" y="356577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0" y="0"/>
                  </a:lnTo>
                  <a:lnTo>
                    <a:pt x="381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8" name="object 78"/>
          <p:cNvSpPr/>
          <p:nvPr/>
        </p:nvSpPr>
        <p:spPr>
          <a:xfrm>
            <a:off x="4843017" y="2376297"/>
            <a:ext cx="1844039" cy="1223010"/>
          </a:xfrm>
          <a:custGeom>
            <a:avLst/>
            <a:gdLst/>
            <a:ahLst/>
            <a:cxnLst/>
            <a:rect l="l" t="t" r="r" b="b"/>
            <a:pathLst>
              <a:path w="1844040" h="1223010">
                <a:moveTo>
                  <a:pt x="0" y="2158"/>
                </a:moveTo>
                <a:lnTo>
                  <a:pt x="0" y="2158"/>
                </a:lnTo>
                <a:lnTo>
                  <a:pt x="20828" y="2158"/>
                </a:lnTo>
                <a:lnTo>
                  <a:pt x="36322" y="3301"/>
                </a:lnTo>
                <a:lnTo>
                  <a:pt x="54737" y="1143"/>
                </a:lnTo>
                <a:lnTo>
                  <a:pt x="75565" y="0"/>
                </a:lnTo>
                <a:lnTo>
                  <a:pt x="97536" y="0"/>
                </a:lnTo>
                <a:lnTo>
                  <a:pt x="118491" y="1143"/>
                </a:lnTo>
                <a:lnTo>
                  <a:pt x="136779" y="3301"/>
                </a:lnTo>
                <a:lnTo>
                  <a:pt x="154432" y="5460"/>
                </a:lnTo>
                <a:lnTo>
                  <a:pt x="173228" y="8635"/>
                </a:lnTo>
                <a:lnTo>
                  <a:pt x="192912" y="9778"/>
                </a:lnTo>
                <a:lnTo>
                  <a:pt x="214630" y="10794"/>
                </a:lnTo>
                <a:lnTo>
                  <a:pt x="254889" y="10794"/>
                </a:lnTo>
                <a:lnTo>
                  <a:pt x="276098" y="11937"/>
                </a:lnTo>
                <a:lnTo>
                  <a:pt x="297688" y="12953"/>
                </a:lnTo>
                <a:lnTo>
                  <a:pt x="297688" y="12953"/>
                </a:lnTo>
                <a:lnTo>
                  <a:pt x="321818" y="11937"/>
                </a:lnTo>
                <a:lnTo>
                  <a:pt x="343789" y="11937"/>
                </a:lnTo>
                <a:lnTo>
                  <a:pt x="364363" y="11937"/>
                </a:lnTo>
                <a:lnTo>
                  <a:pt x="385191" y="11937"/>
                </a:lnTo>
                <a:lnTo>
                  <a:pt x="432308" y="11937"/>
                </a:lnTo>
                <a:lnTo>
                  <a:pt x="454279" y="11937"/>
                </a:lnTo>
                <a:lnTo>
                  <a:pt x="477393" y="11937"/>
                </a:lnTo>
                <a:lnTo>
                  <a:pt x="500380" y="10794"/>
                </a:lnTo>
                <a:lnTo>
                  <a:pt x="521970" y="10794"/>
                </a:lnTo>
                <a:lnTo>
                  <a:pt x="545465" y="10794"/>
                </a:lnTo>
                <a:lnTo>
                  <a:pt x="570230" y="10794"/>
                </a:lnTo>
                <a:lnTo>
                  <a:pt x="595503" y="9778"/>
                </a:lnTo>
                <a:lnTo>
                  <a:pt x="616331" y="8635"/>
                </a:lnTo>
                <a:lnTo>
                  <a:pt x="637159" y="6476"/>
                </a:lnTo>
                <a:lnTo>
                  <a:pt x="656971" y="6476"/>
                </a:lnTo>
                <a:lnTo>
                  <a:pt x="678561" y="5460"/>
                </a:lnTo>
                <a:lnTo>
                  <a:pt x="703072" y="4318"/>
                </a:lnTo>
                <a:lnTo>
                  <a:pt x="723646" y="3301"/>
                </a:lnTo>
                <a:lnTo>
                  <a:pt x="743458" y="3301"/>
                </a:lnTo>
                <a:lnTo>
                  <a:pt x="761111" y="3301"/>
                </a:lnTo>
                <a:lnTo>
                  <a:pt x="779399" y="4318"/>
                </a:lnTo>
                <a:lnTo>
                  <a:pt x="799211" y="4318"/>
                </a:lnTo>
                <a:lnTo>
                  <a:pt x="821182" y="3301"/>
                </a:lnTo>
                <a:lnTo>
                  <a:pt x="844169" y="4318"/>
                </a:lnTo>
                <a:lnTo>
                  <a:pt x="864743" y="3301"/>
                </a:lnTo>
                <a:lnTo>
                  <a:pt x="884555" y="3301"/>
                </a:lnTo>
                <a:lnTo>
                  <a:pt x="901065" y="1143"/>
                </a:lnTo>
                <a:lnTo>
                  <a:pt x="917702" y="0"/>
                </a:lnTo>
                <a:lnTo>
                  <a:pt x="932815" y="0"/>
                </a:lnTo>
                <a:lnTo>
                  <a:pt x="943991" y="3301"/>
                </a:lnTo>
              </a:path>
              <a:path w="1844040" h="1223010">
                <a:moveTo>
                  <a:pt x="827659" y="629031"/>
                </a:moveTo>
                <a:lnTo>
                  <a:pt x="827659" y="629031"/>
                </a:lnTo>
                <a:lnTo>
                  <a:pt x="815721" y="638682"/>
                </a:lnTo>
                <a:lnTo>
                  <a:pt x="821182" y="648462"/>
                </a:lnTo>
                <a:lnTo>
                  <a:pt x="834517" y="652018"/>
                </a:lnTo>
                <a:lnTo>
                  <a:pt x="856107" y="653033"/>
                </a:lnTo>
                <a:lnTo>
                  <a:pt x="880237" y="653033"/>
                </a:lnTo>
                <a:lnTo>
                  <a:pt x="903224" y="650620"/>
                </a:lnTo>
                <a:lnTo>
                  <a:pt x="925195" y="649477"/>
                </a:lnTo>
                <a:lnTo>
                  <a:pt x="946150" y="648462"/>
                </a:lnTo>
                <a:lnTo>
                  <a:pt x="969899" y="648462"/>
                </a:lnTo>
                <a:lnTo>
                  <a:pt x="996188" y="648462"/>
                </a:lnTo>
                <a:lnTo>
                  <a:pt x="1023493" y="647319"/>
                </a:lnTo>
                <a:lnTo>
                  <a:pt x="1051941" y="647319"/>
                </a:lnTo>
                <a:lnTo>
                  <a:pt x="1080389" y="647319"/>
                </a:lnTo>
                <a:lnTo>
                  <a:pt x="1106678" y="647319"/>
                </a:lnTo>
                <a:lnTo>
                  <a:pt x="1133348" y="647319"/>
                </a:lnTo>
                <a:lnTo>
                  <a:pt x="1157351" y="648462"/>
                </a:lnTo>
                <a:lnTo>
                  <a:pt x="1177925" y="648462"/>
                </a:lnTo>
                <a:lnTo>
                  <a:pt x="1194435" y="648462"/>
                </a:lnTo>
                <a:lnTo>
                  <a:pt x="1212088" y="647319"/>
                </a:lnTo>
                <a:lnTo>
                  <a:pt x="1229360" y="643382"/>
                </a:lnTo>
                <a:lnTo>
                  <a:pt x="1250315" y="638682"/>
                </a:lnTo>
                <a:lnTo>
                  <a:pt x="1275461" y="637666"/>
                </a:lnTo>
                <a:lnTo>
                  <a:pt x="1305052" y="638682"/>
                </a:lnTo>
                <a:lnTo>
                  <a:pt x="1331341" y="638682"/>
                </a:lnTo>
                <a:lnTo>
                  <a:pt x="1362202" y="638682"/>
                </a:lnTo>
                <a:lnTo>
                  <a:pt x="1393571" y="639826"/>
                </a:lnTo>
                <a:lnTo>
                  <a:pt x="1420876" y="638682"/>
                </a:lnTo>
                <a:lnTo>
                  <a:pt x="1445387" y="638682"/>
                </a:lnTo>
                <a:lnTo>
                  <a:pt x="1466977" y="637666"/>
                </a:lnTo>
                <a:lnTo>
                  <a:pt x="1488948" y="637666"/>
                </a:lnTo>
                <a:lnTo>
                  <a:pt x="1509903" y="638682"/>
                </a:lnTo>
                <a:lnTo>
                  <a:pt x="1537208" y="637666"/>
                </a:lnTo>
                <a:lnTo>
                  <a:pt x="1565656" y="637666"/>
                </a:lnTo>
                <a:lnTo>
                  <a:pt x="1591945" y="637666"/>
                </a:lnTo>
                <a:lnTo>
                  <a:pt x="1617091" y="636524"/>
                </a:lnTo>
                <a:lnTo>
                  <a:pt x="1643380" y="636524"/>
                </a:lnTo>
                <a:lnTo>
                  <a:pt x="1662811" y="636524"/>
                </a:lnTo>
                <a:lnTo>
                  <a:pt x="1682623" y="635507"/>
                </a:lnTo>
                <a:lnTo>
                  <a:pt x="1700276" y="632206"/>
                </a:lnTo>
                <a:lnTo>
                  <a:pt x="1716786" y="626871"/>
                </a:lnTo>
                <a:lnTo>
                  <a:pt x="1730883" y="620394"/>
                </a:lnTo>
                <a:lnTo>
                  <a:pt x="1745234" y="612775"/>
                </a:lnTo>
                <a:lnTo>
                  <a:pt x="1757172" y="601979"/>
                </a:lnTo>
              </a:path>
              <a:path w="1844040" h="1223010">
                <a:moveTo>
                  <a:pt x="1843913" y="566038"/>
                </a:moveTo>
                <a:lnTo>
                  <a:pt x="1842515" y="554863"/>
                </a:lnTo>
              </a:path>
              <a:path w="1844040" h="1223010">
                <a:moveTo>
                  <a:pt x="262763" y="1207896"/>
                </a:moveTo>
                <a:lnTo>
                  <a:pt x="262763" y="1207896"/>
                </a:lnTo>
                <a:lnTo>
                  <a:pt x="270383" y="1210055"/>
                </a:lnTo>
                <a:lnTo>
                  <a:pt x="283718" y="1213230"/>
                </a:lnTo>
                <a:lnTo>
                  <a:pt x="300990" y="1216533"/>
                </a:lnTo>
                <a:lnTo>
                  <a:pt x="321818" y="1218692"/>
                </a:lnTo>
                <a:lnTo>
                  <a:pt x="342773" y="1220851"/>
                </a:lnTo>
                <a:lnTo>
                  <a:pt x="365379" y="1221867"/>
                </a:lnTo>
                <a:lnTo>
                  <a:pt x="386588" y="1221867"/>
                </a:lnTo>
                <a:lnTo>
                  <a:pt x="407162" y="1221867"/>
                </a:lnTo>
                <a:lnTo>
                  <a:pt x="429133" y="1221867"/>
                </a:lnTo>
                <a:lnTo>
                  <a:pt x="454279" y="1221867"/>
                </a:lnTo>
                <a:lnTo>
                  <a:pt x="481711" y="1221867"/>
                </a:lnTo>
                <a:lnTo>
                  <a:pt x="511175" y="1221867"/>
                </a:lnTo>
                <a:lnTo>
                  <a:pt x="539623" y="1220851"/>
                </a:lnTo>
                <a:lnTo>
                  <a:pt x="564896" y="1220851"/>
                </a:lnTo>
                <a:lnTo>
                  <a:pt x="585724" y="1220851"/>
                </a:lnTo>
                <a:lnTo>
                  <a:pt x="607695" y="1218692"/>
                </a:lnTo>
                <a:lnTo>
                  <a:pt x="630682" y="1218692"/>
                </a:lnTo>
                <a:lnTo>
                  <a:pt x="656971" y="1220851"/>
                </a:lnTo>
                <a:lnTo>
                  <a:pt x="683260" y="1221867"/>
                </a:lnTo>
                <a:lnTo>
                  <a:pt x="708152" y="1221867"/>
                </a:lnTo>
                <a:lnTo>
                  <a:pt x="731520" y="1221867"/>
                </a:lnTo>
                <a:lnTo>
                  <a:pt x="752094" y="1221867"/>
                </a:lnTo>
                <a:lnTo>
                  <a:pt x="771906" y="1221867"/>
                </a:lnTo>
                <a:lnTo>
                  <a:pt x="793750" y="1223010"/>
                </a:lnTo>
                <a:lnTo>
                  <a:pt x="814705" y="1223010"/>
                </a:lnTo>
                <a:lnTo>
                  <a:pt x="835152" y="1223010"/>
                </a:lnTo>
                <a:lnTo>
                  <a:pt x="857123" y="1221867"/>
                </a:lnTo>
                <a:lnTo>
                  <a:pt x="882396" y="1220851"/>
                </a:lnTo>
                <a:lnTo>
                  <a:pt x="909701" y="1218692"/>
                </a:lnTo>
                <a:lnTo>
                  <a:pt x="937133" y="1218692"/>
                </a:lnTo>
                <a:lnTo>
                  <a:pt x="960120" y="1218692"/>
                </a:lnTo>
                <a:lnTo>
                  <a:pt x="984250" y="1220851"/>
                </a:lnTo>
                <a:lnTo>
                  <a:pt x="1006221" y="1220851"/>
                </a:lnTo>
                <a:lnTo>
                  <a:pt x="1028192" y="1218692"/>
                </a:lnTo>
                <a:lnTo>
                  <a:pt x="1049782" y="1218692"/>
                </a:lnTo>
                <a:lnTo>
                  <a:pt x="1088263" y="1218692"/>
                </a:lnTo>
                <a:lnTo>
                  <a:pt x="1127506" y="1218692"/>
                </a:lnTo>
                <a:lnTo>
                  <a:pt x="1152779" y="1220851"/>
                </a:lnTo>
                <a:lnTo>
                  <a:pt x="1177163" y="1220851"/>
                </a:lnTo>
                <a:lnTo>
                  <a:pt x="1198753" y="1220851"/>
                </a:lnTo>
                <a:lnTo>
                  <a:pt x="1219708" y="1220851"/>
                </a:lnTo>
                <a:lnTo>
                  <a:pt x="1237996" y="1221867"/>
                </a:lnTo>
                <a:lnTo>
                  <a:pt x="1260348" y="1223010"/>
                </a:lnTo>
                <a:lnTo>
                  <a:pt x="1281938" y="1220851"/>
                </a:lnTo>
                <a:lnTo>
                  <a:pt x="1303909" y="1218692"/>
                </a:lnTo>
                <a:lnTo>
                  <a:pt x="1327023" y="1218692"/>
                </a:lnTo>
                <a:lnTo>
                  <a:pt x="1351026" y="1217548"/>
                </a:lnTo>
                <a:lnTo>
                  <a:pt x="1371981" y="1217548"/>
                </a:lnTo>
                <a:lnTo>
                  <a:pt x="1390650" y="1218692"/>
                </a:lnTo>
                <a:lnTo>
                  <a:pt x="1410081" y="1220851"/>
                </a:lnTo>
                <a:lnTo>
                  <a:pt x="1431036" y="1223010"/>
                </a:lnTo>
                <a:lnTo>
                  <a:pt x="1458341" y="1223010"/>
                </a:lnTo>
                <a:lnTo>
                  <a:pt x="1487932" y="1218692"/>
                </a:lnTo>
                <a:lnTo>
                  <a:pt x="1514221" y="1217548"/>
                </a:lnTo>
                <a:lnTo>
                  <a:pt x="1538351" y="1215389"/>
                </a:lnTo>
                <a:lnTo>
                  <a:pt x="1563116" y="1213230"/>
                </a:lnTo>
                <a:lnTo>
                  <a:pt x="1585468" y="1211071"/>
                </a:lnTo>
                <a:lnTo>
                  <a:pt x="1604137" y="1207896"/>
                </a:lnTo>
                <a:lnTo>
                  <a:pt x="1622552" y="1202436"/>
                </a:lnTo>
                <a:lnTo>
                  <a:pt x="1637665" y="1195958"/>
                </a:lnTo>
                <a:lnTo>
                  <a:pt x="1651000" y="1187323"/>
                </a:lnTo>
              </a:path>
              <a:path w="1844040" h="1223010">
                <a:moveTo>
                  <a:pt x="1758188" y="1195958"/>
                </a:moveTo>
                <a:lnTo>
                  <a:pt x="1749552" y="118948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12913" y="774134"/>
            <a:ext cx="2402840" cy="616585"/>
            <a:chOff x="1212913" y="774134"/>
            <a:chExt cx="2402840" cy="616585"/>
          </a:xfrm>
        </p:grpSpPr>
        <p:sp>
          <p:nvSpPr>
            <p:cNvPr id="3" name="object 3"/>
            <p:cNvSpPr/>
            <p:nvPr/>
          </p:nvSpPr>
          <p:spPr>
            <a:xfrm>
              <a:off x="1234437" y="774134"/>
              <a:ext cx="2381255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64207" y="792479"/>
              <a:ext cx="151866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09187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17675" y="787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5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776476" y="840104"/>
            <a:ext cx="11480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Chiroptera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615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660000"/>
                </a:solidFill>
              </a:rPr>
              <a:t>Orders </a:t>
            </a:r>
            <a:r>
              <a:rPr sz="1800" spc="-10" dirty="0">
                <a:solidFill>
                  <a:srgbClr val="660000"/>
                </a:solidFill>
              </a:rPr>
              <a:t>of</a:t>
            </a:r>
            <a:r>
              <a:rPr sz="1800" spc="-50" dirty="0">
                <a:solidFill>
                  <a:srgbClr val="660000"/>
                </a:solidFill>
              </a:rPr>
              <a:t> </a:t>
            </a:r>
            <a:r>
              <a:rPr sz="1800" spc="-40" dirty="0">
                <a:solidFill>
                  <a:srgbClr val="660000"/>
                </a:solidFill>
              </a:rPr>
              <a:t>Eutheria</a:t>
            </a:r>
            <a:endParaRPr sz="1800"/>
          </a:p>
        </p:txBody>
      </p:sp>
      <p:grpSp>
        <p:nvGrpSpPr>
          <p:cNvPr id="10" name="object 10"/>
          <p:cNvGrpSpPr/>
          <p:nvPr/>
        </p:nvGrpSpPr>
        <p:grpSpPr>
          <a:xfrm>
            <a:off x="1212913" y="1374647"/>
            <a:ext cx="2412365" cy="626110"/>
            <a:chOff x="1212913" y="1374647"/>
            <a:chExt cx="2412365" cy="626110"/>
          </a:xfrm>
        </p:grpSpPr>
        <p:sp>
          <p:nvSpPr>
            <p:cNvPr id="11" name="object 11"/>
            <p:cNvSpPr/>
            <p:nvPr/>
          </p:nvSpPr>
          <p:spPr>
            <a:xfrm>
              <a:off x="1225295" y="1374647"/>
              <a:ext cx="2399538" cy="6042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12975" y="1402079"/>
              <a:ext cx="1418082" cy="598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17675" y="13975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09187" y="17937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17675" y="13975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8"/>
                  </a:moveTo>
                  <a:lnTo>
                    <a:pt x="2207387" y="412114"/>
                  </a:lnTo>
                  <a:lnTo>
                    <a:pt x="2270760" y="396239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825244" y="1450085"/>
            <a:ext cx="1049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212913" y="1984247"/>
            <a:ext cx="2412365" cy="626110"/>
            <a:chOff x="1212913" y="1984247"/>
            <a:chExt cx="2412365" cy="626110"/>
          </a:xfrm>
        </p:grpSpPr>
        <p:sp>
          <p:nvSpPr>
            <p:cNvPr id="18" name="object 18"/>
            <p:cNvSpPr/>
            <p:nvPr/>
          </p:nvSpPr>
          <p:spPr>
            <a:xfrm>
              <a:off x="1225295" y="1984247"/>
              <a:ext cx="2399538" cy="6042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749551" y="2011679"/>
              <a:ext cx="1344930" cy="59816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17675" y="20071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4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09187" y="24033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17675" y="20071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8"/>
                  </a:moveTo>
                  <a:lnTo>
                    <a:pt x="2207387" y="412115"/>
                  </a:lnTo>
                  <a:lnTo>
                    <a:pt x="2270760" y="396240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40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861820" y="2059939"/>
            <a:ext cx="9766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Rode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800" b="1" spc="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ia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212913" y="2593847"/>
            <a:ext cx="2412365" cy="626110"/>
            <a:chOff x="1212913" y="2593847"/>
            <a:chExt cx="2412365" cy="626110"/>
          </a:xfrm>
        </p:grpSpPr>
        <p:sp>
          <p:nvSpPr>
            <p:cNvPr id="25" name="object 25"/>
            <p:cNvSpPr/>
            <p:nvPr/>
          </p:nvSpPr>
          <p:spPr>
            <a:xfrm>
              <a:off x="1225295" y="2593847"/>
              <a:ext cx="2399538" cy="60426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57527" y="2621279"/>
              <a:ext cx="1728977" cy="59816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17675" y="26167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4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409187" y="30129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17675" y="26167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8"/>
                  </a:moveTo>
                  <a:lnTo>
                    <a:pt x="2207387" y="412115"/>
                  </a:lnTo>
                  <a:lnTo>
                    <a:pt x="2270760" y="396240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40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669795" y="2669794"/>
            <a:ext cx="13582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Lagomorpha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212913" y="3203447"/>
            <a:ext cx="2412365" cy="626110"/>
            <a:chOff x="1212913" y="3203447"/>
            <a:chExt cx="2412365" cy="626110"/>
          </a:xfrm>
        </p:grpSpPr>
        <p:sp>
          <p:nvSpPr>
            <p:cNvPr id="32" name="object 32"/>
            <p:cNvSpPr/>
            <p:nvPr/>
          </p:nvSpPr>
          <p:spPr>
            <a:xfrm>
              <a:off x="1225295" y="3203447"/>
              <a:ext cx="2399538" cy="6042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25167" y="3230879"/>
              <a:ext cx="1393697" cy="59816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217675" y="32263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191512" y="475488"/>
                  </a:lnTo>
                  <a:lnTo>
                    <a:pt x="2270760" y="396240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409187" y="36225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7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17675" y="32263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8"/>
                  </a:moveTo>
                  <a:lnTo>
                    <a:pt x="2207387" y="412115"/>
                  </a:lnTo>
                  <a:lnTo>
                    <a:pt x="2270760" y="396240"/>
                  </a:lnTo>
                  <a:lnTo>
                    <a:pt x="2191512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40"/>
                  </a:lnTo>
                </a:path>
              </a:pathLst>
            </a:custGeom>
            <a:ln w="914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1837435" y="3279469"/>
            <a:ext cx="102552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Eden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da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212913" y="3813047"/>
            <a:ext cx="2412365" cy="626110"/>
            <a:chOff x="1212913" y="3813047"/>
            <a:chExt cx="2412365" cy="626110"/>
          </a:xfrm>
        </p:grpSpPr>
        <p:sp>
          <p:nvSpPr>
            <p:cNvPr id="39" name="object 39"/>
            <p:cNvSpPr/>
            <p:nvPr/>
          </p:nvSpPr>
          <p:spPr>
            <a:xfrm>
              <a:off x="1225295" y="3813047"/>
              <a:ext cx="2399538" cy="6042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52015" y="3840467"/>
              <a:ext cx="1543050" cy="59817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17675" y="3835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270760" y="0"/>
                  </a:moveTo>
                  <a:lnTo>
                    <a:pt x="0" y="0"/>
                  </a:lnTo>
                  <a:lnTo>
                    <a:pt x="0" y="475487"/>
                  </a:lnTo>
                  <a:lnTo>
                    <a:pt x="2191512" y="475487"/>
                  </a:lnTo>
                  <a:lnTo>
                    <a:pt x="2270760" y="396239"/>
                  </a:lnTo>
                  <a:lnTo>
                    <a:pt x="2270760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409187" y="4232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49"/>
                  </a:lnTo>
                  <a:lnTo>
                    <a:pt x="0" y="79247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217675" y="3835907"/>
              <a:ext cx="2270760" cy="475615"/>
            </a:xfrm>
            <a:custGeom>
              <a:avLst/>
              <a:gdLst/>
              <a:ahLst/>
              <a:cxnLst/>
              <a:rect l="l" t="t" r="r" b="b"/>
              <a:pathLst>
                <a:path w="2270760" h="475614">
                  <a:moveTo>
                    <a:pt x="2191512" y="475487"/>
                  </a:moveTo>
                  <a:lnTo>
                    <a:pt x="2207387" y="412089"/>
                  </a:lnTo>
                  <a:lnTo>
                    <a:pt x="2270760" y="396239"/>
                  </a:lnTo>
                  <a:lnTo>
                    <a:pt x="2191512" y="475487"/>
                  </a:lnTo>
                  <a:lnTo>
                    <a:pt x="0" y="475487"/>
                  </a:lnTo>
                  <a:lnTo>
                    <a:pt x="0" y="0"/>
                  </a:lnTo>
                  <a:lnTo>
                    <a:pt x="2270760" y="0"/>
                  </a:lnTo>
                  <a:lnTo>
                    <a:pt x="2270760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1764283" y="3889349"/>
            <a:ext cx="11728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ora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727513" y="774134"/>
            <a:ext cx="5182870" cy="616585"/>
            <a:chOff x="3727513" y="774134"/>
            <a:chExt cx="5182870" cy="616585"/>
          </a:xfrm>
        </p:grpSpPr>
        <p:sp>
          <p:nvSpPr>
            <p:cNvPr id="46" name="object 46"/>
            <p:cNvSpPr/>
            <p:nvPr/>
          </p:nvSpPr>
          <p:spPr>
            <a:xfrm>
              <a:off x="3749038" y="774134"/>
              <a:ext cx="5161028" cy="58609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803648" y="792479"/>
              <a:ext cx="3045713" cy="5981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732276" y="7879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5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39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703564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732276" y="7879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5">
                  <a:moveTo>
                    <a:pt x="4971288" y="475488"/>
                  </a:moveTo>
                  <a:lnTo>
                    <a:pt x="4987163" y="412114"/>
                  </a:lnTo>
                  <a:lnTo>
                    <a:pt x="5050535" y="396239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4917440" y="840104"/>
            <a:ext cx="2677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Vampire Bat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(Desmodus)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3721608" y="1374647"/>
            <a:ext cx="5210175" cy="626110"/>
            <a:chOff x="3721608" y="1374647"/>
            <a:chExt cx="5210175" cy="626110"/>
          </a:xfrm>
        </p:grpSpPr>
        <p:sp>
          <p:nvSpPr>
            <p:cNvPr id="53" name="object 53"/>
            <p:cNvSpPr/>
            <p:nvPr/>
          </p:nvSpPr>
          <p:spPr>
            <a:xfrm>
              <a:off x="3739896" y="1374647"/>
              <a:ext cx="5179313" cy="60426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721608" y="1402079"/>
              <a:ext cx="5209794" cy="59817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3732276" y="13975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39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8703564" y="17937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732276" y="13975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8"/>
                  </a:moveTo>
                  <a:lnTo>
                    <a:pt x="4987163" y="412114"/>
                  </a:lnTo>
                  <a:lnTo>
                    <a:pt x="5050535" y="396239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3835146" y="1450085"/>
            <a:ext cx="4846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Dog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(Canis),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Cat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(Felis),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Tiger(Panthera</a:t>
            </a:r>
            <a:r>
              <a:rPr sz="1800" b="1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tigris)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3727513" y="1984247"/>
            <a:ext cx="5191760" cy="626110"/>
            <a:chOff x="3727513" y="1984247"/>
            <a:chExt cx="5191760" cy="626110"/>
          </a:xfrm>
        </p:grpSpPr>
        <p:sp>
          <p:nvSpPr>
            <p:cNvPr id="60" name="object 60"/>
            <p:cNvSpPr/>
            <p:nvPr/>
          </p:nvSpPr>
          <p:spPr>
            <a:xfrm>
              <a:off x="3739896" y="1984247"/>
              <a:ext cx="5179313" cy="60426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3752088" y="2011679"/>
              <a:ext cx="5148834" cy="59816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3732276" y="20071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40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8703564" y="24033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732276" y="20071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8"/>
                  </a:moveTo>
                  <a:lnTo>
                    <a:pt x="4987163" y="412115"/>
                  </a:lnTo>
                  <a:lnTo>
                    <a:pt x="5050535" y="396240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3865245" y="2059939"/>
            <a:ext cx="4782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Rat(Rattus)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Mouse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(Mus) 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,Guinea</a:t>
            </a:r>
            <a:r>
              <a:rPr sz="1800" b="1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Pig(Cavia)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727513" y="2593847"/>
            <a:ext cx="5191760" cy="626110"/>
            <a:chOff x="3727513" y="2593847"/>
            <a:chExt cx="5191760" cy="626110"/>
          </a:xfrm>
        </p:grpSpPr>
        <p:sp>
          <p:nvSpPr>
            <p:cNvPr id="67" name="object 67"/>
            <p:cNvSpPr/>
            <p:nvPr/>
          </p:nvSpPr>
          <p:spPr>
            <a:xfrm>
              <a:off x="3739896" y="2593847"/>
              <a:ext cx="5179313" cy="604265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4291584" y="2621279"/>
              <a:ext cx="4069841" cy="59816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3732276" y="26167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40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703564" y="30129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3732276" y="26167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8"/>
                  </a:moveTo>
                  <a:lnTo>
                    <a:pt x="4987163" y="412115"/>
                  </a:lnTo>
                  <a:lnTo>
                    <a:pt x="5050535" y="396240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 txBox="1"/>
          <p:nvPr/>
        </p:nvSpPr>
        <p:spPr>
          <a:xfrm>
            <a:off x="4405121" y="2669794"/>
            <a:ext cx="37001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Rab</a:t>
            </a:r>
            <a:r>
              <a:rPr sz="1800" b="1" u="heavy" spc="-10" dirty="0">
                <a:solidFill>
                  <a:srgbClr val="FFFFFF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bit( </a:t>
            </a:r>
            <a:r>
              <a:rPr sz="1800" b="1" u="heavy" spc="-45" dirty="0">
                <a:solidFill>
                  <a:srgbClr val="FFFFFF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Oryctolag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us),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Hare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u="heavy" spc="-45" dirty="0">
                <a:solidFill>
                  <a:srgbClr val="FFFFFF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(L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epus)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3727513" y="3203447"/>
            <a:ext cx="5191760" cy="626110"/>
            <a:chOff x="3727513" y="3203447"/>
            <a:chExt cx="5191760" cy="626110"/>
          </a:xfrm>
        </p:grpSpPr>
        <p:sp>
          <p:nvSpPr>
            <p:cNvPr id="74" name="object 74"/>
            <p:cNvSpPr/>
            <p:nvPr/>
          </p:nvSpPr>
          <p:spPr>
            <a:xfrm>
              <a:off x="3739896" y="3203447"/>
              <a:ext cx="5179313" cy="60426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852160" y="3230879"/>
              <a:ext cx="1009649" cy="59816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3732276" y="32263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4971288" y="475488"/>
                  </a:lnTo>
                  <a:lnTo>
                    <a:pt x="5050535" y="396240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8703564" y="36225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75"/>
                  </a:lnTo>
                  <a:lnTo>
                    <a:pt x="0" y="79247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732276" y="32263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8"/>
                  </a:moveTo>
                  <a:lnTo>
                    <a:pt x="4987163" y="412115"/>
                  </a:lnTo>
                  <a:lnTo>
                    <a:pt x="5050535" y="396240"/>
                  </a:lnTo>
                  <a:lnTo>
                    <a:pt x="4971288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40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5966205" y="3279469"/>
            <a:ext cx="5797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Sloth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3727513" y="3813047"/>
            <a:ext cx="5191760" cy="626110"/>
            <a:chOff x="3727513" y="3813047"/>
            <a:chExt cx="5191760" cy="626110"/>
          </a:xfrm>
        </p:grpSpPr>
        <p:sp>
          <p:nvSpPr>
            <p:cNvPr id="81" name="object 81"/>
            <p:cNvSpPr/>
            <p:nvPr/>
          </p:nvSpPr>
          <p:spPr>
            <a:xfrm>
              <a:off x="3739896" y="3813047"/>
              <a:ext cx="5179313" cy="60426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4657344" y="3840467"/>
              <a:ext cx="3338322" cy="59817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3732276" y="38359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5050535" y="0"/>
                  </a:moveTo>
                  <a:lnTo>
                    <a:pt x="0" y="0"/>
                  </a:lnTo>
                  <a:lnTo>
                    <a:pt x="0" y="475487"/>
                  </a:lnTo>
                  <a:lnTo>
                    <a:pt x="4971288" y="475487"/>
                  </a:lnTo>
                  <a:lnTo>
                    <a:pt x="5050535" y="396239"/>
                  </a:lnTo>
                  <a:lnTo>
                    <a:pt x="5050535" y="0"/>
                  </a:lnTo>
                  <a:close/>
                </a:path>
              </a:pathLst>
            </a:custGeom>
            <a:solidFill>
              <a:srgbClr val="0737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8703564" y="4232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7" y="0"/>
                  </a:moveTo>
                  <a:lnTo>
                    <a:pt x="15875" y="15849"/>
                  </a:lnTo>
                  <a:lnTo>
                    <a:pt x="0" y="79247"/>
                  </a:lnTo>
                  <a:lnTo>
                    <a:pt x="79247" y="0"/>
                  </a:lnTo>
                  <a:close/>
                </a:path>
              </a:pathLst>
            </a:custGeom>
            <a:solidFill>
              <a:srgbClr val="052C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3732276" y="3835907"/>
              <a:ext cx="5050790" cy="475615"/>
            </a:xfrm>
            <a:custGeom>
              <a:avLst/>
              <a:gdLst/>
              <a:ahLst/>
              <a:cxnLst/>
              <a:rect l="l" t="t" r="r" b="b"/>
              <a:pathLst>
                <a:path w="5050790" h="475614">
                  <a:moveTo>
                    <a:pt x="4971288" y="475487"/>
                  </a:moveTo>
                  <a:lnTo>
                    <a:pt x="4987163" y="412089"/>
                  </a:lnTo>
                  <a:lnTo>
                    <a:pt x="5050535" y="396239"/>
                  </a:lnTo>
                  <a:lnTo>
                    <a:pt x="4971288" y="475487"/>
                  </a:lnTo>
                  <a:lnTo>
                    <a:pt x="0" y="475487"/>
                  </a:lnTo>
                  <a:lnTo>
                    <a:pt x="0" y="0"/>
                  </a:lnTo>
                  <a:lnTo>
                    <a:pt x="5050535" y="0"/>
                  </a:lnTo>
                  <a:lnTo>
                    <a:pt x="5050535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6" name="object 86"/>
          <p:cNvSpPr txBox="1"/>
          <p:nvPr/>
        </p:nvSpPr>
        <p:spPr>
          <a:xfrm>
            <a:off x="4771135" y="3889349"/>
            <a:ext cx="296926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Mole 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(Talpa), 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800" b="1" u="heavy" spc="-5" dirty="0">
                <a:solidFill>
                  <a:srgbClr val="FFFFFF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hre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(Sorex)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699005" y="1132204"/>
            <a:ext cx="1377950" cy="3103880"/>
            <a:chOff x="1699005" y="1132204"/>
            <a:chExt cx="1377950" cy="3103880"/>
          </a:xfrm>
        </p:grpSpPr>
        <p:sp>
          <p:nvSpPr>
            <p:cNvPr id="88" name="object 88"/>
            <p:cNvSpPr/>
            <p:nvPr/>
          </p:nvSpPr>
          <p:spPr>
            <a:xfrm>
              <a:off x="1802383" y="1141729"/>
              <a:ext cx="991235" cy="42545"/>
            </a:xfrm>
            <a:custGeom>
              <a:avLst/>
              <a:gdLst/>
              <a:ahLst/>
              <a:cxnLst/>
              <a:rect l="l" t="t" r="r" b="b"/>
              <a:pathLst>
                <a:path w="991235" h="42544">
                  <a:moveTo>
                    <a:pt x="0" y="32766"/>
                  </a:moveTo>
                  <a:lnTo>
                    <a:pt x="13335" y="32766"/>
                  </a:lnTo>
                  <a:lnTo>
                    <a:pt x="27432" y="32766"/>
                  </a:lnTo>
                  <a:lnTo>
                    <a:pt x="45085" y="32766"/>
                  </a:lnTo>
                  <a:lnTo>
                    <a:pt x="45085" y="32766"/>
                  </a:lnTo>
                  <a:lnTo>
                    <a:pt x="63754" y="33782"/>
                  </a:lnTo>
                  <a:lnTo>
                    <a:pt x="82168" y="34544"/>
                  </a:lnTo>
                  <a:lnTo>
                    <a:pt x="100838" y="34544"/>
                  </a:lnTo>
                  <a:lnTo>
                    <a:pt x="138303" y="34544"/>
                  </a:lnTo>
                  <a:lnTo>
                    <a:pt x="174244" y="34544"/>
                  </a:lnTo>
                  <a:lnTo>
                    <a:pt x="194056" y="36703"/>
                  </a:lnTo>
                  <a:lnTo>
                    <a:pt x="218186" y="37846"/>
                  </a:lnTo>
                  <a:lnTo>
                    <a:pt x="244475" y="37846"/>
                  </a:lnTo>
                  <a:lnTo>
                    <a:pt x="272923" y="37846"/>
                  </a:lnTo>
                  <a:lnTo>
                    <a:pt x="299212" y="38862"/>
                  </a:lnTo>
                  <a:lnTo>
                    <a:pt x="322199" y="38862"/>
                  </a:lnTo>
                  <a:lnTo>
                    <a:pt x="345313" y="40005"/>
                  </a:lnTo>
                  <a:lnTo>
                    <a:pt x="365125" y="41402"/>
                  </a:lnTo>
                  <a:lnTo>
                    <a:pt x="383413" y="41402"/>
                  </a:lnTo>
                  <a:lnTo>
                    <a:pt x="404368" y="42545"/>
                  </a:lnTo>
                  <a:lnTo>
                    <a:pt x="425958" y="41402"/>
                  </a:lnTo>
                  <a:lnTo>
                    <a:pt x="448183" y="41402"/>
                  </a:lnTo>
                  <a:lnTo>
                    <a:pt x="472059" y="41402"/>
                  </a:lnTo>
                  <a:lnTo>
                    <a:pt x="497205" y="40005"/>
                  </a:lnTo>
                  <a:lnTo>
                    <a:pt x="520192" y="38862"/>
                  </a:lnTo>
                  <a:lnTo>
                    <a:pt x="546481" y="38862"/>
                  </a:lnTo>
                  <a:lnTo>
                    <a:pt x="572770" y="37846"/>
                  </a:lnTo>
                  <a:lnTo>
                    <a:pt x="595884" y="35687"/>
                  </a:lnTo>
                  <a:lnTo>
                    <a:pt x="624332" y="33782"/>
                  </a:lnTo>
                  <a:lnTo>
                    <a:pt x="652780" y="32766"/>
                  </a:lnTo>
                  <a:lnTo>
                    <a:pt x="676783" y="32766"/>
                  </a:lnTo>
                  <a:lnTo>
                    <a:pt x="703072" y="31369"/>
                  </a:lnTo>
                  <a:lnTo>
                    <a:pt x="731520" y="31369"/>
                  </a:lnTo>
                  <a:lnTo>
                    <a:pt x="755650" y="29210"/>
                  </a:lnTo>
                  <a:lnTo>
                    <a:pt x="780923" y="26289"/>
                  </a:lnTo>
                  <a:lnTo>
                    <a:pt x="807212" y="25146"/>
                  </a:lnTo>
                  <a:lnTo>
                    <a:pt x="831342" y="25146"/>
                  </a:lnTo>
                  <a:lnTo>
                    <a:pt x="855345" y="24130"/>
                  </a:lnTo>
                  <a:lnTo>
                    <a:pt x="877316" y="24130"/>
                  </a:lnTo>
                  <a:lnTo>
                    <a:pt x="894588" y="24130"/>
                  </a:lnTo>
                  <a:lnTo>
                    <a:pt x="912241" y="24130"/>
                  </a:lnTo>
                  <a:lnTo>
                    <a:pt x="929894" y="24130"/>
                  </a:lnTo>
                  <a:lnTo>
                    <a:pt x="947166" y="21590"/>
                  </a:lnTo>
                  <a:lnTo>
                    <a:pt x="964819" y="18415"/>
                  </a:lnTo>
                  <a:lnTo>
                    <a:pt x="978154" y="14097"/>
                  </a:lnTo>
                  <a:lnTo>
                    <a:pt x="986790" y="8636"/>
                  </a:lnTo>
                  <a:lnTo>
                    <a:pt x="99110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796794" y="114287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845309" y="1760981"/>
              <a:ext cx="979169" cy="22860"/>
            </a:xfrm>
            <a:custGeom>
              <a:avLst/>
              <a:gdLst/>
              <a:ahLst/>
              <a:cxnLst/>
              <a:rect l="l" t="t" r="r" b="b"/>
              <a:pathLst>
                <a:path w="979169" h="22860">
                  <a:moveTo>
                    <a:pt x="0" y="2158"/>
                  </a:moveTo>
                  <a:lnTo>
                    <a:pt x="22987" y="8636"/>
                  </a:lnTo>
                  <a:lnTo>
                    <a:pt x="41656" y="11811"/>
                  </a:lnTo>
                  <a:lnTo>
                    <a:pt x="63626" y="17271"/>
                  </a:lnTo>
                  <a:lnTo>
                    <a:pt x="84200" y="18287"/>
                  </a:lnTo>
                  <a:lnTo>
                    <a:pt x="101853" y="18287"/>
                  </a:lnTo>
                  <a:lnTo>
                    <a:pt x="119506" y="18287"/>
                  </a:lnTo>
                  <a:lnTo>
                    <a:pt x="136016" y="18287"/>
                  </a:lnTo>
                  <a:lnTo>
                    <a:pt x="153288" y="18287"/>
                  </a:lnTo>
                  <a:lnTo>
                    <a:pt x="175259" y="17271"/>
                  </a:lnTo>
                  <a:lnTo>
                    <a:pt x="197992" y="18287"/>
                  </a:lnTo>
                  <a:lnTo>
                    <a:pt x="223519" y="19430"/>
                  </a:lnTo>
                  <a:lnTo>
                    <a:pt x="246506" y="18287"/>
                  </a:lnTo>
                  <a:lnTo>
                    <a:pt x="265302" y="17271"/>
                  </a:lnTo>
                  <a:lnTo>
                    <a:pt x="286892" y="16128"/>
                  </a:lnTo>
                  <a:lnTo>
                    <a:pt x="309879" y="16128"/>
                  </a:lnTo>
                  <a:lnTo>
                    <a:pt x="331850" y="16128"/>
                  </a:lnTo>
                  <a:lnTo>
                    <a:pt x="355600" y="16128"/>
                  </a:lnTo>
                  <a:lnTo>
                    <a:pt x="380872" y="13969"/>
                  </a:lnTo>
                  <a:lnTo>
                    <a:pt x="405256" y="13969"/>
                  </a:lnTo>
                  <a:lnTo>
                    <a:pt x="480567" y="13969"/>
                  </a:lnTo>
                  <a:lnTo>
                    <a:pt x="510031" y="13969"/>
                  </a:lnTo>
                  <a:lnTo>
                    <a:pt x="539622" y="12953"/>
                  </a:lnTo>
                  <a:lnTo>
                    <a:pt x="566292" y="12953"/>
                  </a:lnTo>
                  <a:lnTo>
                    <a:pt x="593597" y="11811"/>
                  </a:lnTo>
                  <a:lnTo>
                    <a:pt x="622045" y="11811"/>
                  </a:lnTo>
                  <a:lnTo>
                    <a:pt x="648334" y="11811"/>
                  </a:lnTo>
                  <a:lnTo>
                    <a:pt x="669925" y="11811"/>
                  </a:lnTo>
                  <a:lnTo>
                    <a:pt x="693292" y="12953"/>
                  </a:lnTo>
                  <a:lnTo>
                    <a:pt x="716026" y="12953"/>
                  </a:lnTo>
                  <a:lnTo>
                    <a:pt x="737996" y="13969"/>
                  </a:lnTo>
                  <a:lnTo>
                    <a:pt x="764285" y="16128"/>
                  </a:lnTo>
                  <a:lnTo>
                    <a:pt x="793750" y="16128"/>
                  </a:lnTo>
                  <a:lnTo>
                    <a:pt x="818895" y="17271"/>
                  </a:lnTo>
                  <a:lnTo>
                    <a:pt x="839851" y="18287"/>
                  </a:lnTo>
                  <a:lnTo>
                    <a:pt x="857122" y="20446"/>
                  </a:lnTo>
                  <a:lnTo>
                    <a:pt x="874776" y="22605"/>
                  </a:lnTo>
                  <a:lnTo>
                    <a:pt x="891285" y="21589"/>
                  </a:lnTo>
                  <a:lnTo>
                    <a:pt x="909701" y="20446"/>
                  </a:lnTo>
                  <a:lnTo>
                    <a:pt x="930528" y="19430"/>
                  </a:lnTo>
                  <a:lnTo>
                    <a:pt x="949325" y="17271"/>
                  </a:lnTo>
                  <a:lnTo>
                    <a:pt x="965453" y="12953"/>
                  </a:lnTo>
                  <a:lnTo>
                    <a:pt x="974470" y="8636"/>
                  </a:lnTo>
                  <a:lnTo>
                    <a:pt x="978788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837433" y="175945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1708530" y="2362453"/>
              <a:ext cx="1358900" cy="1864360"/>
            </a:xfrm>
            <a:custGeom>
              <a:avLst/>
              <a:gdLst/>
              <a:ahLst/>
              <a:cxnLst/>
              <a:rect l="l" t="t" r="r" b="b"/>
              <a:pathLst>
                <a:path w="1358900" h="1864360">
                  <a:moveTo>
                    <a:pt x="195833" y="0"/>
                  </a:moveTo>
                  <a:lnTo>
                    <a:pt x="195833" y="0"/>
                  </a:lnTo>
                  <a:lnTo>
                    <a:pt x="204469" y="7619"/>
                  </a:lnTo>
                  <a:lnTo>
                    <a:pt x="218820" y="9778"/>
                  </a:lnTo>
                  <a:lnTo>
                    <a:pt x="238632" y="10794"/>
                  </a:lnTo>
                  <a:lnTo>
                    <a:pt x="262763" y="11937"/>
                  </a:lnTo>
                  <a:lnTo>
                    <a:pt x="284733" y="11937"/>
                  </a:lnTo>
                  <a:lnTo>
                    <a:pt x="304164" y="12953"/>
                  </a:lnTo>
                  <a:lnTo>
                    <a:pt x="324993" y="11937"/>
                  </a:lnTo>
                  <a:lnTo>
                    <a:pt x="348106" y="10794"/>
                  </a:lnTo>
                  <a:lnTo>
                    <a:pt x="370077" y="10794"/>
                  </a:lnTo>
                  <a:lnTo>
                    <a:pt x="390906" y="10794"/>
                  </a:lnTo>
                  <a:lnTo>
                    <a:pt x="408177" y="9778"/>
                  </a:lnTo>
                  <a:lnTo>
                    <a:pt x="426846" y="10794"/>
                  </a:lnTo>
                  <a:lnTo>
                    <a:pt x="449961" y="11937"/>
                  </a:lnTo>
                  <a:lnTo>
                    <a:pt x="474091" y="11937"/>
                  </a:lnTo>
                  <a:lnTo>
                    <a:pt x="504698" y="12953"/>
                  </a:lnTo>
                  <a:lnTo>
                    <a:pt x="541019" y="14096"/>
                  </a:lnTo>
                  <a:lnTo>
                    <a:pt x="572643" y="12953"/>
                  </a:lnTo>
                  <a:lnTo>
                    <a:pt x="600075" y="12953"/>
                  </a:lnTo>
                  <a:lnTo>
                    <a:pt x="627380" y="12953"/>
                  </a:lnTo>
                  <a:lnTo>
                    <a:pt x="655827" y="12953"/>
                  </a:lnTo>
                  <a:lnTo>
                    <a:pt x="684276" y="12953"/>
                  </a:lnTo>
                  <a:lnTo>
                    <a:pt x="709549" y="14096"/>
                  </a:lnTo>
                  <a:lnTo>
                    <a:pt x="735838" y="15112"/>
                  </a:lnTo>
                  <a:lnTo>
                    <a:pt x="764158" y="15112"/>
                  </a:lnTo>
                  <a:lnTo>
                    <a:pt x="793750" y="16256"/>
                  </a:lnTo>
                  <a:lnTo>
                    <a:pt x="822198" y="15112"/>
                  </a:lnTo>
                  <a:lnTo>
                    <a:pt x="849502" y="15112"/>
                  </a:lnTo>
                  <a:lnTo>
                    <a:pt x="876935" y="15112"/>
                  </a:lnTo>
                  <a:lnTo>
                    <a:pt x="902081" y="16256"/>
                  </a:lnTo>
                  <a:lnTo>
                    <a:pt x="925194" y="17271"/>
                  </a:lnTo>
                  <a:lnTo>
                    <a:pt x="945642" y="17271"/>
                  </a:lnTo>
                  <a:lnTo>
                    <a:pt x="967994" y="17271"/>
                  </a:lnTo>
                  <a:lnTo>
                    <a:pt x="986282" y="17271"/>
                  </a:lnTo>
                  <a:lnTo>
                    <a:pt x="1007237" y="18414"/>
                  </a:lnTo>
                  <a:lnTo>
                    <a:pt x="1028064" y="18414"/>
                  </a:lnTo>
                  <a:lnTo>
                    <a:pt x="1028064" y="18414"/>
                  </a:lnTo>
                  <a:lnTo>
                    <a:pt x="1047495" y="17271"/>
                  </a:lnTo>
                  <a:lnTo>
                    <a:pt x="1066292" y="15112"/>
                  </a:lnTo>
                  <a:lnTo>
                    <a:pt x="1079627" y="11937"/>
                  </a:lnTo>
                  <a:lnTo>
                    <a:pt x="1086104" y="2158"/>
                  </a:lnTo>
                </a:path>
                <a:path w="1358900" h="1864360">
                  <a:moveTo>
                    <a:pt x="0" y="634364"/>
                  </a:moveTo>
                  <a:lnTo>
                    <a:pt x="13207" y="634364"/>
                  </a:lnTo>
                  <a:lnTo>
                    <a:pt x="13207" y="634364"/>
                  </a:lnTo>
                  <a:lnTo>
                    <a:pt x="32004" y="637539"/>
                  </a:lnTo>
                  <a:lnTo>
                    <a:pt x="52450" y="641857"/>
                  </a:lnTo>
                  <a:lnTo>
                    <a:pt x="75564" y="645159"/>
                  </a:lnTo>
                  <a:lnTo>
                    <a:pt x="96393" y="646302"/>
                  </a:lnTo>
                  <a:lnTo>
                    <a:pt x="117982" y="646302"/>
                  </a:lnTo>
                  <a:lnTo>
                    <a:pt x="141477" y="646302"/>
                  </a:lnTo>
                  <a:lnTo>
                    <a:pt x="164083" y="646302"/>
                  </a:lnTo>
                  <a:lnTo>
                    <a:pt x="186055" y="646302"/>
                  </a:lnTo>
                  <a:lnTo>
                    <a:pt x="210185" y="646302"/>
                  </a:lnTo>
                  <a:lnTo>
                    <a:pt x="233171" y="646302"/>
                  </a:lnTo>
                  <a:lnTo>
                    <a:pt x="256286" y="646302"/>
                  </a:lnTo>
                  <a:lnTo>
                    <a:pt x="277875" y="645159"/>
                  </a:lnTo>
                  <a:lnTo>
                    <a:pt x="302387" y="644017"/>
                  </a:lnTo>
                  <a:lnTo>
                    <a:pt x="330835" y="644017"/>
                  </a:lnTo>
                  <a:lnTo>
                    <a:pt x="359156" y="643001"/>
                  </a:lnTo>
                  <a:lnTo>
                    <a:pt x="383286" y="643001"/>
                  </a:lnTo>
                  <a:lnTo>
                    <a:pt x="408177" y="641857"/>
                  </a:lnTo>
                  <a:lnTo>
                    <a:pt x="434467" y="640842"/>
                  </a:lnTo>
                  <a:lnTo>
                    <a:pt x="458977" y="640842"/>
                  </a:lnTo>
                  <a:lnTo>
                    <a:pt x="486282" y="640842"/>
                  </a:lnTo>
                  <a:lnTo>
                    <a:pt x="514731" y="639699"/>
                  </a:lnTo>
                  <a:lnTo>
                    <a:pt x="539623" y="639699"/>
                  </a:lnTo>
                  <a:lnTo>
                    <a:pt x="560451" y="638682"/>
                  </a:lnTo>
                  <a:lnTo>
                    <a:pt x="580263" y="636524"/>
                  </a:lnTo>
                  <a:lnTo>
                    <a:pt x="602233" y="635381"/>
                  </a:lnTo>
                  <a:lnTo>
                    <a:pt x="625220" y="635381"/>
                  </a:lnTo>
                  <a:lnTo>
                    <a:pt x="652652" y="633221"/>
                  </a:lnTo>
                  <a:lnTo>
                    <a:pt x="683260" y="630046"/>
                  </a:lnTo>
                  <a:lnTo>
                    <a:pt x="711707" y="627888"/>
                  </a:lnTo>
                  <a:lnTo>
                    <a:pt x="736854" y="627888"/>
                  </a:lnTo>
                  <a:lnTo>
                    <a:pt x="758825" y="627888"/>
                  </a:lnTo>
                  <a:lnTo>
                    <a:pt x="781812" y="625728"/>
                  </a:lnTo>
                  <a:lnTo>
                    <a:pt x="805561" y="625728"/>
                  </a:lnTo>
                  <a:lnTo>
                    <a:pt x="835151" y="625728"/>
                  </a:lnTo>
                  <a:lnTo>
                    <a:pt x="867156" y="627888"/>
                  </a:lnTo>
                  <a:lnTo>
                    <a:pt x="896746" y="627888"/>
                  </a:lnTo>
                  <a:lnTo>
                    <a:pt x="929513" y="624586"/>
                  </a:lnTo>
                  <a:lnTo>
                    <a:pt x="961136" y="623569"/>
                  </a:lnTo>
                  <a:lnTo>
                    <a:pt x="988441" y="623569"/>
                  </a:lnTo>
                  <a:lnTo>
                    <a:pt x="1016888" y="624586"/>
                  </a:lnTo>
                  <a:lnTo>
                    <a:pt x="1042543" y="625728"/>
                  </a:lnTo>
                  <a:lnTo>
                    <a:pt x="1064133" y="625728"/>
                  </a:lnTo>
                  <a:lnTo>
                    <a:pt x="1087120" y="625728"/>
                  </a:lnTo>
                  <a:lnTo>
                    <a:pt x="1110233" y="627888"/>
                  </a:lnTo>
                  <a:lnTo>
                    <a:pt x="1129919" y="628903"/>
                  </a:lnTo>
                  <a:lnTo>
                    <a:pt x="1147318" y="630046"/>
                  </a:lnTo>
                  <a:lnTo>
                    <a:pt x="1162685" y="630046"/>
                  </a:lnTo>
                  <a:lnTo>
                    <a:pt x="1174623" y="624586"/>
                  </a:lnTo>
                  <a:lnTo>
                    <a:pt x="1182496" y="618870"/>
                  </a:lnTo>
                  <a:lnTo>
                    <a:pt x="1179957" y="600582"/>
                  </a:lnTo>
                </a:path>
                <a:path w="1358900" h="1864360">
                  <a:moveTo>
                    <a:pt x="124841" y="1241679"/>
                  </a:moveTo>
                  <a:lnTo>
                    <a:pt x="137794" y="1246758"/>
                  </a:lnTo>
                  <a:lnTo>
                    <a:pt x="153288" y="1249933"/>
                  </a:lnTo>
                  <a:lnTo>
                    <a:pt x="170942" y="1251458"/>
                  </a:lnTo>
                  <a:lnTo>
                    <a:pt x="188594" y="1252473"/>
                  </a:lnTo>
                  <a:lnTo>
                    <a:pt x="208025" y="1253617"/>
                  </a:lnTo>
                  <a:lnTo>
                    <a:pt x="232156" y="1252473"/>
                  </a:lnTo>
                  <a:lnTo>
                    <a:pt x="260604" y="1252473"/>
                  </a:lnTo>
                  <a:lnTo>
                    <a:pt x="292226" y="1252473"/>
                  </a:lnTo>
                  <a:lnTo>
                    <a:pt x="321818" y="1251458"/>
                  </a:lnTo>
                  <a:lnTo>
                    <a:pt x="350266" y="1249933"/>
                  </a:lnTo>
                  <a:lnTo>
                    <a:pt x="376555" y="1248917"/>
                  </a:lnTo>
                  <a:lnTo>
                    <a:pt x="400557" y="1247775"/>
                  </a:lnTo>
                  <a:lnTo>
                    <a:pt x="422529" y="1247775"/>
                  </a:lnTo>
                  <a:lnTo>
                    <a:pt x="448818" y="1246758"/>
                  </a:lnTo>
                  <a:lnTo>
                    <a:pt x="477266" y="1245616"/>
                  </a:lnTo>
                  <a:lnTo>
                    <a:pt x="502538" y="1244600"/>
                  </a:lnTo>
                  <a:lnTo>
                    <a:pt x="530987" y="1244600"/>
                  </a:lnTo>
                  <a:lnTo>
                    <a:pt x="560451" y="1244600"/>
                  </a:lnTo>
                  <a:lnTo>
                    <a:pt x="588899" y="1243838"/>
                  </a:lnTo>
                  <a:lnTo>
                    <a:pt x="617346" y="1242822"/>
                  </a:lnTo>
                  <a:lnTo>
                    <a:pt x="647954" y="1242822"/>
                  </a:lnTo>
                  <a:lnTo>
                    <a:pt x="774319" y="1242822"/>
                  </a:lnTo>
                  <a:lnTo>
                    <a:pt x="867156" y="1242822"/>
                  </a:lnTo>
                  <a:lnTo>
                    <a:pt x="933831" y="1242822"/>
                  </a:lnTo>
                  <a:lnTo>
                    <a:pt x="962279" y="1243838"/>
                  </a:lnTo>
                  <a:lnTo>
                    <a:pt x="990600" y="1243838"/>
                  </a:lnTo>
                  <a:lnTo>
                    <a:pt x="1019048" y="1244600"/>
                  </a:lnTo>
                  <a:lnTo>
                    <a:pt x="1042543" y="1245616"/>
                  </a:lnTo>
                  <a:lnTo>
                    <a:pt x="1066292" y="1246758"/>
                  </a:lnTo>
                  <a:lnTo>
                    <a:pt x="1092581" y="1247775"/>
                  </a:lnTo>
                  <a:lnTo>
                    <a:pt x="1116711" y="1248917"/>
                  </a:lnTo>
                  <a:lnTo>
                    <a:pt x="1138555" y="1249933"/>
                  </a:lnTo>
                  <a:lnTo>
                    <a:pt x="1157351" y="1252473"/>
                  </a:lnTo>
                  <a:lnTo>
                    <a:pt x="1171320" y="1253617"/>
                  </a:lnTo>
                  <a:lnTo>
                    <a:pt x="1181481" y="1253617"/>
                  </a:lnTo>
                  <a:lnTo>
                    <a:pt x="1176782" y="1247775"/>
                  </a:lnTo>
                </a:path>
                <a:path w="1358900" h="1864360">
                  <a:moveTo>
                    <a:pt x="971169" y="962278"/>
                  </a:moveTo>
                  <a:lnTo>
                    <a:pt x="971169" y="962278"/>
                  </a:lnTo>
                  <a:lnTo>
                    <a:pt x="972312" y="948308"/>
                  </a:lnTo>
                  <a:lnTo>
                    <a:pt x="973327" y="938149"/>
                  </a:lnTo>
                  <a:lnTo>
                    <a:pt x="979805" y="931671"/>
                  </a:lnTo>
                  <a:lnTo>
                    <a:pt x="983107" y="940307"/>
                  </a:lnTo>
                  <a:lnTo>
                    <a:pt x="984123" y="955420"/>
                  </a:lnTo>
                  <a:lnTo>
                    <a:pt x="980948" y="975232"/>
                  </a:lnTo>
                  <a:lnTo>
                    <a:pt x="977645" y="994663"/>
                  </a:lnTo>
                  <a:lnTo>
                    <a:pt x="972312" y="1016634"/>
                  </a:lnTo>
                  <a:lnTo>
                    <a:pt x="965454" y="1039368"/>
                  </a:lnTo>
                  <a:lnTo>
                    <a:pt x="959357" y="1062355"/>
                  </a:lnTo>
                  <a:lnTo>
                    <a:pt x="954658" y="1083690"/>
                  </a:lnTo>
                  <a:lnTo>
                    <a:pt x="953516" y="1106677"/>
                  </a:lnTo>
                  <a:lnTo>
                    <a:pt x="953516" y="1129411"/>
                  </a:lnTo>
                  <a:lnTo>
                    <a:pt x="956818" y="1150239"/>
                  </a:lnTo>
                  <a:lnTo>
                    <a:pt x="962279" y="1169670"/>
                  </a:lnTo>
                  <a:lnTo>
                    <a:pt x="970152" y="1188085"/>
                  </a:lnTo>
                  <a:lnTo>
                    <a:pt x="980948" y="1201420"/>
                  </a:lnTo>
                  <a:lnTo>
                    <a:pt x="995299" y="1210056"/>
                  </a:lnTo>
                  <a:lnTo>
                    <a:pt x="1013713" y="1212214"/>
                  </a:lnTo>
                  <a:lnTo>
                    <a:pt x="1028064" y="1204595"/>
                  </a:lnTo>
                  <a:lnTo>
                    <a:pt x="1035685" y="1186942"/>
                  </a:lnTo>
                </a:path>
                <a:path w="1358900" h="1864360">
                  <a:moveTo>
                    <a:pt x="901064" y="1022095"/>
                  </a:moveTo>
                  <a:lnTo>
                    <a:pt x="916558" y="1018794"/>
                  </a:lnTo>
                  <a:lnTo>
                    <a:pt x="933831" y="1014476"/>
                  </a:lnTo>
                  <a:lnTo>
                    <a:pt x="956818" y="1010157"/>
                  </a:lnTo>
                  <a:lnTo>
                    <a:pt x="979805" y="1007618"/>
                  </a:lnTo>
                  <a:lnTo>
                    <a:pt x="1005077" y="1006601"/>
                  </a:lnTo>
                  <a:lnTo>
                    <a:pt x="1029207" y="1005458"/>
                  </a:lnTo>
                  <a:lnTo>
                    <a:pt x="1051179" y="1004443"/>
                  </a:lnTo>
                  <a:lnTo>
                    <a:pt x="1072007" y="1003681"/>
                  </a:lnTo>
                  <a:lnTo>
                    <a:pt x="1092581" y="1002664"/>
                  </a:lnTo>
                  <a:lnTo>
                    <a:pt x="1104392" y="1000506"/>
                  </a:lnTo>
                </a:path>
                <a:path w="1358900" h="1864360">
                  <a:moveTo>
                    <a:pt x="52450" y="1834235"/>
                  </a:moveTo>
                  <a:lnTo>
                    <a:pt x="69087" y="1839645"/>
                  </a:lnTo>
                  <a:lnTo>
                    <a:pt x="84200" y="1842884"/>
                  </a:lnTo>
                  <a:lnTo>
                    <a:pt x="101854" y="1845398"/>
                  </a:lnTo>
                  <a:lnTo>
                    <a:pt x="117982" y="1847557"/>
                  </a:lnTo>
                  <a:lnTo>
                    <a:pt x="133476" y="1849361"/>
                  </a:lnTo>
                  <a:lnTo>
                    <a:pt x="150113" y="1852599"/>
                  </a:lnTo>
                  <a:lnTo>
                    <a:pt x="167386" y="1855114"/>
                  </a:lnTo>
                  <a:lnTo>
                    <a:pt x="185038" y="1857273"/>
                  </a:lnTo>
                  <a:lnTo>
                    <a:pt x="203326" y="1857997"/>
                  </a:lnTo>
                  <a:lnTo>
                    <a:pt x="224536" y="1857997"/>
                  </a:lnTo>
                  <a:lnTo>
                    <a:pt x="249427" y="1859076"/>
                  </a:lnTo>
                  <a:lnTo>
                    <a:pt x="272795" y="1860156"/>
                  </a:lnTo>
                  <a:lnTo>
                    <a:pt x="294386" y="1861235"/>
                  </a:lnTo>
                  <a:lnTo>
                    <a:pt x="313181" y="1862683"/>
                  </a:lnTo>
                  <a:lnTo>
                    <a:pt x="332613" y="1862683"/>
                  </a:lnTo>
                  <a:lnTo>
                    <a:pt x="354838" y="1863763"/>
                  </a:lnTo>
                  <a:lnTo>
                    <a:pt x="376555" y="1863763"/>
                  </a:lnTo>
                  <a:lnTo>
                    <a:pt x="376555" y="1863763"/>
                  </a:lnTo>
                  <a:lnTo>
                    <a:pt x="468630" y="1863763"/>
                  </a:lnTo>
                  <a:lnTo>
                    <a:pt x="568325" y="1863763"/>
                  </a:lnTo>
                  <a:lnTo>
                    <a:pt x="593217" y="1862683"/>
                  </a:lnTo>
                  <a:lnTo>
                    <a:pt x="618363" y="1861235"/>
                  </a:lnTo>
                  <a:lnTo>
                    <a:pt x="645794" y="1860156"/>
                  </a:lnTo>
                  <a:lnTo>
                    <a:pt x="672464" y="1859076"/>
                  </a:lnTo>
                  <a:lnTo>
                    <a:pt x="696213" y="1859076"/>
                  </a:lnTo>
                  <a:lnTo>
                    <a:pt x="722502" y="1857997"/>
                  </a:lnTo>
                  <a:lnTo>
                    <a:pt x="749807" y="1857273"/>
                  </a:lnTo>
                  <a:lnTo>
                    <a:pt x="777239" y="1857273"/>
                  </a:lnTo>
                  <a:lnTo>
                    <a:pt x="802767" y="1856193"/>
                  </a:lnTo>
                  <a:lnTo>
                    <a:pt x="830071" y="1855114"/>
                  </a:lnTo>
                  <a:lnTo>
                    <a:pt x="857504" y="1852599"/>
                  </a:lnTo>
                  <a:lnTo>
                    <a:pt x="883412" y="1851520"/>
                  </a:lnTo>
                  <a:lnTo>
                    <a:pt x="907542" y="1850440"/>
                  </a:lnTo>
                  <a:lnTo>
                    <a:pt x="931671" y="1847557"/>
                  </a:lnTo>
                  <a:lnTo>
                    <a:pt x="957961" y="1845398"/>
                  </a:lnTo>
                  <a:lnTo>
                    <a:pt x="984123" y="1844319"/>
                  </a:lnTo>
                  <a:lnTo>
                    <a:pt x="1016888" y="1844319"/>
                  </a:lnTo>
                  <a:lnTo>
                    <a:pt x="1052195" y="1842884"/>
                  </a:lnTo>
                  <a:lnTo>
                    <a:pt x="1083945" y="1841804"/>
                  </a:lnTo>
                  <a:lnTo>
                    <a:pt x="1111250" y="1840725"/>
                  </a:lnTo>
                  <a:lnTo>
                    <a:pt x="1134237" y="1840725"/>
                  </a:lnTo>
                  <a:lnTo>
                    <a:pt x="1157351" y="1837842"/>
                  </a:lnTo>
                  <a:lnTo>
                    <a:pt x="1179957" y="1836762"/>
                  </a:lnTo>
                  <a:lnTo>
                    <a:pt x="1201293" y="1836762"/>
                  </a:lnTo>
                  <a:lnTo>
                    <a:pt x="1219581" y="1835315"/>
                  </a:lnTo>
                  <a:lnTo>
                    <a:pt x="1240536" y="1835315"/>
                  </a:lnTo>
                  <a:lnTo>
                    <a:pt x="1262126" y="1835315"/>
                  </a:lnTo>
                  <a:lnTo>
                    <a:pt x="1285494" y="1834235"/>
                  </a:lnTo>
                  <a:lnTo>
                    <a:pt x="1306068" y="1832076"/>
                  </a:lnTo>
                  <a:lnTo>
                    <a:pt x="1325880" y="1828114"/>
                  </a:lnTo>
                  <a:lnTo>
                    <a:pt x="1342389" y="1822361"/>
                  </a:lnTo>
                  <a:lnTo>
                    <a:pt x="1354201" y="1815884"/>
                  </a:lnTo>
                  <a:lnTo>
                    <a:pt x="1358900" y="1805076"/>
                  </a:lnTo>
                  <a:lnTo>
                    <a:pt x="1356360" y="179104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3" name="object 93"/>
          <p:cNvGrpSpPr/>
          <p:nvPr/>
        </p:nvGrpSpPr>
        <p:grpSpPr>
          <a:xfrm>
            <a:off x="3857116" y="1113789"/>
            <a:ext cx="4120515" cy="3103880"/>
            <a:chOff x="3857116" y="1113789"/>
            <a:chExt cx="4120515" cy="3103880"/>
          </a:xfrm>
        </p:grpSpPr>
        <p:sp>
          <p:nvSpPr>
            <p:cNvPr id="94" name="object 94"/>
            <p:cNvSpPr/>
            <p:nvPr/>
          </p:nvSpPr>
          <p:spPr>
            <a:xfrm>
              <a:off x="3866641" y="1123314"/>
              <a:ext cx="4101465" cy="2430780"/>
            </a:xfrm>
            <a:custGeom>
              <a:avLst/>
              <a:gdLst/>
              <a:ahLst/>
              <a:cxnLst/>
              <a:rect l="l" t="t" r="r" b="b"/>
              <a:pathLst>
                <a:path w="4101465" h="2430779">
                  <a:moveTo>
                    <a:pt x="1150620" y="1143"/>
                  </a:moveTo>
                  <a:lnTo>
                    <a:pt x="1150620" y="1143"/>
                  </a:lnTo>
                  <a:lnTo>
                    <a:pt x="1103376" y="9779"/>
                  </a:lnTo>
                  <a:lnTo>
                    <a:pt x="1103376" y="9779"/>
                  </a:lnTo>
                  <a:lnTo>
                    <a:pt x="1116330" y="20574"/>
                  </a:lnTo>
                  <a:lnTo>
                    <a:pt x="1136142" y="24130"/>
                  </a:lnTo>
                  <a:lnTo>
                    <a:pt x="1159256" y="26035"/>
                  </a:lnTo>
                  <a:lnTo>
                    <a:pt x="1183386" y="27050"/>
                  </a:lnTo>
                  <a:lnTo>
                    <a:pt x="1183386" y="27050"/>
                  </a:lnTo>
                  <a:lnTo>
                    <a:pt x="1207516" y="26035"/>
                  </a:lnTo>
                  <a:lnTo>
                    <a:pt x="1231265" y="25273"/>
                  </a:lnTo>
                  <a:lnTo>
                    <a:pt x="1253490" y="22733"/>
                  </a:lnTo>
                  <a:lnTo>
                    <a:pt x="1274064" y="20574"/>
                  </a:lnTo>
                  <a:lnTo>
                    <a:pt x="1294892" y="19558"/>
                  </a:lnTo>
                  <a:lnTo>
                    <a:pt x="1313307" y="18414"/>
                  </a:lnTo>
                  <a:lnTo>
                    <a:pt x="1330960" y="17399"/>
                  </a:lnTo>
                  <a:lnTo>
                    <a:pt x="1349629" y="17399"/>
                  </a:lnTo>
                  <a:lnTo>
                    <a:pt x="1370584" y="15875"/>
                  </a:lnTo>
                  <a:lnTo>
                    <a:pt x="1393571" y="14859"/>
                  </a:lnTo>
                  <a:lnTo>
                    <a:pt x="1414145" y="13081"/>
                  </a:lnTo>
                  <a:lnTo>
                    <a:pt x="1434973" y="10922"/>
                  </a:lnTo>
                  <a:lnTo>
                    <a:pt x="1453769" y="9779"/>
                  </a:lnTo>
                  <a:lnTo>
                    <a:pt x="1475613" y="9779"/>
                  </a:lnTo>
                  <a:lnTo>
                    <a:pt x="1498346" y="9779"/>
                  </a:lnTo>
                  <a:lnTo>
                    <a:pt x="1498346" y="9779"/>
                  </a:lnTo>
                  <a:lnTo>
                    <a:pt x="1521714" y="8636"/>
                  </a:lnTo>
                  <a:lnTo>
                    <a:pt x="1545463" y="8636"/>
                  </a:lnTo>
                  <a:lnTo>
                    <a:pt x="1569593" y="7620"/>
                  </a:lnTo>
                  <a:lnTo>
                    <a:pt x="1592707" y="7620"/>
                  </a:lnTo>
                  <a:lnTo>
                    <a:pt x="1615694" y="6476"/>
                  </a:lnTo>
                  <a:lnTo>
                    <a:pt x="1636649" y="6476"/>
                  </a:lnTo>
                  <a:lnTo>
                    <a:pt x="1654175" y="5461"/>
                  </a:lnTo>
                  <a:lnTo>
                    <a:pt x="1671447" y="4318"/>
                  </a:lnTo>
                  <a:lnTo>
                    <a:pt x="1689100" y="3301"/>
                  </a:lnTo>
                  <a:lnTo>
                    <a:pt x="1707896" y="1143"/>
                  </a:lnTo>
                  <a:lnTo>
                    <a:pt x="1729486" y="1143"/>
                  </a:lnTo>
                  <a:lnTo>
                    <a:pt x="1752854" y="0"/>
                  </a:lnTo>
                  <a:lnTo>
                    <a:pt x="1774444" y="0"/>
                  </a:lnTo>
                  <a:lnTo>
                    <a:pt x="1794256" y="0"/>
                  </a:lnTo>
                  <a:lnTo>
                    <a:pt x="1811528" y="0"/>
                  </a:lnTo>
                  <a:lnTo>
                    <a:pt x="1829181" y="0"/>
                  </a:lnTo>
                  <a:lnTo>
                    <a:pt x="1850009" y="0"/>
                  </a:lnTo>
                  <a:lnTo>
                    <a:pt x="1871726" y="0"/>
                  </a:lnTo>
                  <a:lnTo>
                    <a:pt x="1895094" y="1143"/>
                  </a:lnTo>
                  <a:lnTo>
                    <a:pt x="1915541" y="1143"/>
                  </a:lnTo>
                  <a:lnTo>
                    <a:pt x="1934337" y="1143"/>
                  </a:lnTo>
                  <a:lnTo>
                    <a:pt x="1953006" y="1143"/>
                  </a:lnTo>
                  <a:lnTo>
                    <a:pt x="1953006" y="1143"/>
                  </a:lnTo>
                  <a:lnTo>
                    <a:pt x="1972437" y="2159"/>
                  </a:lnTo>
                  <a:lnTo>
                    <a:pt x="1994789" y="2159"/>
                  </a:lnTo>
                  <a:lnTo>
                    <a:pt x="2018538" y="3301"/>
                  </a:lnTo>
                  <a:lnTo>
                    <a:pt x="2044827" y="4318"/>
                  </a:lnTo>
                  <a:lnTo>
                    <a:pt x="2068957" y="5461"/>
                  </a:lnTo>
                  <a:lnTo>
                    <a:pt x="2093087" y="5461"/>
                  </a:lnTo>
                  <a:lnTo>
                    <a:pt x="2118233" y="7620"/>
                  </a:lnTo>
                  <a:lnTo>
                    <a:pt x="2143506" y="8636"/>
                  </a:lnTo>
                  <a:lnTo>
                    <a:pt x="2165477" y="9779"/>
                  </a:lnTo>
                  <a:lnTo>
                    <a:pt x="2165477" y="9779"/>
                  </a:lnTo>
                  <a:lnTo>
                    <a:pt x="2189607" y="10922"/>
                  </a:lnTo>
                  <a:lnTo>
                    <a:pt x="2215769" y="13081"/>
                  </a:lnTo>
                  <a:lnTo>
                    <a:pt x="2241804" y="13716"/>
                  </a:lnTo>
                  <a:lnTo>
                    <a:pt x="2265172" y="14859"/>
                  </a:lnTo>
                  <a:lnTo>
                    <a:pt x="2287778" y="17399"/>
                  </a:lnTo>
                  <a:lnTo>
                    <a:pt x="2310892" y="18414"/>
                  </a:lnTo>
                  <a:lnTo>
                    <a:pt x="2331720" y="18414"/>
                  </a:lnTo>
                  <a:lnTo>
                    <a:pt x="2348357" y="18414"/>
                  </a:lnTo>
                  <a:lnTo>
                    <a:pt x="2361311" y="18414"/>
                  </a:lnTo>
                  <a:lnTo>
                    <a:pt x="2369947" y="10922"/>
                  </a:lnTo>
                </a:path>
                <a:path w="4101465" h="2430779">
                  <a:moveTo>
                    <a:pt x="0" y="1240282"/>
                  </a:moveTo>
                  <a:lnTo>
                    <a:pt x="0" y="1240282"/>
                  </a:lnTo>
                  <a:lnTo>
                    <a:pt x="9779" y="1241298"/>
                  </a:lnTo>
                  <a:lnTo>
                    <a:pt x="22733" y="1242441"/>
                  </a:lnTo>
                  <a:lnTo>
                    <a:pt x="39243" y="1243457"/>
                  </a:lnTo>
                  <a:lnTo>
                    <a:pt x="58674" y="1241298"/>
                  </a:lnTo>
                  <a:lnTo>
                    <a:pt x="84328" y="1240282"/>
                  </a:lnTo>
                  <a:lnTo>
                    <a:pt x="111633" y="1240282"/>
                  </a:lnTo>
                  <a:lnTo>
                    <a:pt x="137922" y="1239139"/>
                  </a:lnTo>
                  <a:lnTo>
                    <a:pt x="159512" y="1236980"/>
                  </a:lnTo>
                  <a:lnTo>
                    <a:pt x="176022" y="1235964"/>
                  </a:lnTo>
                  <a:lnTo>
                    <a:pt x="191135" y="1234821"/>
                  </a:lnTo>
                  <a:lnTo>
                    <a:pt x="207772" y="1232662"/>
                  </a:lnTo>
                  <a:lnTo>
                    <a:pt x="225425" y="1232662"/>
                  </a:lnTo>
                  <a:lnTo>
                    <a:pt x="250571" y="1233805"/>
                  </a:lnTo>
                  <a:lnTo>
                    <a:pt x="276860" y="1234821"/>
                  </a:lnTo>
                  <a:lnTo>
                    <a:pt x="300609" y="1236980"/>
                  </a:lnTo>
                  <a:lnTo>
                    <a:pt x="321563" y="1238123"/>
                  </a:lnTo>
                  <a:lnTo>
                    <a:pt x="341249" y="1238123"/>
                  </a:lnTo>
                  <a:lnTo>
                    <a:pt x="362204" y="1236980"/>
                  </a:lnTo>
                  <a:lnTo>
                    <a:pt x="382016" y="1236980"/>
                  </a:lnTo>
                  <a:lnTo>
                    <a:pt x="408305" y="1236980"/>
                  </a:lnTo>
                  <a:lnTo>
                    <a:pt x="438912" y="1236980"/>
                  </a:lnTo>
                  <a:lnTo>
                    <a:pt x="466217" y="1236980"/>
                  </a:lnTo>
                  <a:lnTo>
                    <a:pt x="489204" y="1235964"/>
                  </a:lnTo>
                  <a:lnTo>
                    <a:pt x="511175" y="1234821"/>
                  </a:lnTo>
                  <a:lnTo>
                    <a:pt x="533908" y="1234821"/>
                  </a:lnTo>
                  <a:lnTo>
                    <a:pt x="556260" y="1234821"/>
                  </a:lnTo>
                  <a:lnTo>
                    <a:pt x="575691" y="1233805"/>
                  </a:lnTo>
                  <a:lnTo>
                    <a:pt x="597662" y="1232662"/>
                  </a:lnTo>
                  <a:lnTo>
                    <a:pt x="620649" y="1231646"/>
                  </a:lnTo>
                  <a:lnTo>
                    <a:pt x="645541" y="1231646"/>
                  </a:lnTo>
                  <a:lnTo>
                    <a:pt x="675386" y="1231646"/>
                  </a:lnTo>
                  <a:lnTo>
                    <a:pt x="709168" y="1230122"/>
                  </a:lnTo>
                  <a:lnTo>
                    <a:pt x="741299" y="1229106"/>
                  </a:lnTo>
                  <a:lnTo>
                    <a:pt x="766063" y="1229106"/>
                  </a:lnTo>
                  <a:lnTo>
                    <a:pt x="789178" y="1230122"/>
                  </a:lnTo>
                  <a:lnTo>
                    <a:pt x="813308" y="1229106"/>
                  </a:lnTo>
                  <a:lnTo>
                    <a:pt x="836295" y="1227328"/>
                  </a:lnTo>
                  <a:lnTo>
                    <a:pt x="856869" y="1225169"/>
                  </a:lnTo>
                  <a:lnTo>
                    <a:pt x="878840" y="1225169"/>
                  </a:lnTo>
                  <a:lnTo>
                    <a:pt x="901827" y="1226185"/>
                  </a:lnTo>
                  <a:lnTo>
                    <a:pt x="924813" y="1226185"/>
                  </a:lnTo>
                  <a:lnTo>
                    <a:pt x="952246" y="1226185"/>
                  </a:lnTo>
                  <a:lnTo>
                    <a:pt x="981710" y="1227328"/>
                  </a:lnTo>
                  <a:lnTo>
                    <a:pt x="1007999" y="1228344"/>
                  </a:lnTo>
                  <a:lnTo>
                    <a:pt x="1028954" y="1228344"/>
                  </a:lnTo>
                  <a:lnTo>
                    <a:pt x="1047623" y="1228344"/>
                  </a:lnTo>
                  <a:lnTo>
                    <a:pt x="1064895" y="1229106"/>
                  </a:lnTo>
                  <a:lnTo>
                    <a:pt x="1082548" y="1229106"/>
                  </a:lnTo>
                  <a:lnTo>
                    <a:pt x="1102360" y="1229106"/>
                  </a:lnTo>
                  <a:lnTo>
                    <a:pt x="1121029" y="1231646"/>
                  </a:lnTo>
                  <a:lnTo>
                    <a:pt x="1136142" y="1232662"/>
                  </a:lnTo>
                  <a:lnTo>
                    <a:pt x="1136142" y="1232662"/>
                  </a:lnTo>
                  <a:lnTo>
                    <a:pt x="1150620" y="1230122"/>
                  </a:lnTo>
                  <a:lnTo>
                    <a:pt x="1164590" y="1229106"/>
                  </a:lnTo>
                  <a:lnTo>
                    <a:pt x="1180084" y="1227328"/>
                  </a:lnTo>
                  <a:lnTo>
                    <a:pt x="1194181" y="1225169"/>
                  </a:lnTo>
                  <a:lnTo>
                    <a:pt x="1207516" y="1225169"/>
                  </a:lnTo>
                  <a:lnTo>
                    <a:pt x="1199515" y="1227328"/>
                  </a:lnTo>
                </a:path>
                <a:path w="4101465" h="2430779">
                  <a:moveTo>
                    <a:pt x="1356106" y="1230122"/>
                  </a:moveTo>
                  <a:lnTo>
                    <a:pt x="1364107" y="1238123"/>
                  </a:lnTo>
                  <a:lnTo>
                    <a:pt x="1374902" y="1240282"/>
                  </a:lnTo>
                  <a:lnTo>
                    <a:pt x="1390396" y="1242441"/>
                  </a:lnTo>
                  <a:lnTo>
                    <a:pt x="1406525" y="1243457"/>
                  </a:lnTo>
                  <a:lnTo>
                    <a:pt x="1427480" y="1244600"/>
                  </a:lnTo>
                  <a:lnTo>
                    <a:pt x="1451610" y="1245616"/>
                  </a:lnTo>
                  <a:lnTo>
                    <a:pt x="1479931" y="1244600"/>
                  </a:lnTo>
                  <a:lnTo>
                    <a:pt x="1506220" y="1241298"/>
                  </a:lnTo>
                  <a:lnTo>
                    <a:pt x="1529334" y="1239139"/>
                  </a:lnTo>
                  <a:lnTo>
                    <a:pt x="1553464" y="1239139"/>
                  </a:lnTo>
                  <a:lnTo>
                    <a:pt x="1576451" y="1239139"/>
                  </a:lnTo>
                  <a:lnTo>
                    <a:pt x="1597406" y="1239139"/>
                  </a:lnTo>
                  <a:lnTo>
                    <a:pt x="1620012" y="1240282"/>
                  </a:lnTo>
                  <a:lnTo>
                    <a:pt x="1644142" y="1240282"/>
                  </a:lnTo>
                  <a:lnTo>
                    <a:pt x="1667129" y="1240282"/>
                  </a:lnTo>
                  <a:lnTo>
                    <a:pt x="1688084" y="1242441"/>
                  </a:lnTo>
                  <a:lnTo>
                    <a:pt x="1707896" y="1244600"/>
                  </a:lnTo>
                  <a:lnTo>
                    <a:pt x="1726184" y="1243457"/>
                  </a:lnTo>
                  <a:lnTo>
                    <a:pt x="1744980" y="1243457"/>
                  </a:lnTo>
                  <a:lnTo>
                    <a:pt x="1767967" y="1242441"/>
                  </a:lnTo>
                  <a:lnTo>
                    <a:pt x="1792097" y="1241298"/>
                  </a:lnTo>
                  <a:lnTo>
                    <a:pt x="1814830" y="1240282"/>
                  </a:lnTo>
                  <a:lnTo>
                    <a:pt x="1839976" y="1240282"/>
                  </a:lnTo>
                  <a:lnTo>
                    <a:pt x="1868424" y="1239139"/>
                  </a:lnTo>
                  <a:lnTo>
                    <a:pt x="1892935" y="1239139"/>
                  </a:lnTo>
                  <a:lnTo>
                    <a:pt x="1919224" y="1239139"/>
                  </a:lnTo>
                  <a:lnTo>
                    <a:pt x="1947672" y="1235964"/>
                  </a:lnTo>
                  <a:lnTo>
                    <a:pt x="1973580" y="1233805"/>
                  </a:lnTo>
                  <a:lnTo>
                    <a:pt x="1995805" y="1231646"/>
                  </a:lnTo>
                  <a:lnTo>
                    <a:pt x="2015363" y="1230122"/>
                  </a:lnTo>
                  <a:lnTo>
                    <a:pt x="2038350" y="1230122"/>
                  </a:lnTo>
                  <a:lnTo>
                    <a:pt x="2060321" y="1228344"/>
                  </a:lnTo>
                  <a:lnTo>
                    <a:pt x="2080133" y="1227328"/>
                  </a:lnTo>
                  <a:lnTo>
                    <a:pt x="2100580" y="1228344"/>
                  </a:lnTo>
                  <a:lnTo>
                    <a:pt x="2123694" y="1230122"/>
                  </a:lnTo>
                  <a:lnTo>
                    <a:pt x="2147824" y="1229106"/>
                  </a:lnTo>
                  <a:lnTo>
                    <a:pt x="2168652" y="1228344"/>
                  </a:lnTo>
                  <a:lnTo>
                    <a:pt x="2189607" y="1228344"/>
                  </a:lnTo>
                  <a:lnTo>
                    <a:pt x="2212213" y="1228344"/>
                  </a:lnTo>
                  <a:lnTo>
                    <a:pt x="2237740" y="1226185"/>
                  </a:lnTo>
                  <a:lnTo>
                    <a:pt x="2264029" y="1227328"/>
                  </a:lnTo>
                  <a:lnTo>
                    <a:pt x="2294636" y="1228344"/>
                  </a:lnTo>
                  <a:lnTo>
                    <a:pt x="2324862" y="1228344"/>
                  </a:lnTo>
                  <a:lnTo>
                    <a:pt x="2355850" y="1230122"/>
                  </a:lnTo>
                  <a:lnTo>
                    <a:pt x="2386457" y="1231646"/>
                  </a:lnTo>
                  <a:lnTo>
                    <a:pt x="2416048" y="1230122"/>
                  </a:lnTo>
                  <a:lnTo>
                    <a:pt x="2445512" y="1230122"/>
                  </a:lnTo>
                  <a:lnTo>
                    <a:pt x="2473960" y="1232662"/>
                  </a:lnTo>
                  <a:lnTo>
                    <a:pt x="2498090" y="1235964"/>
                  </a:lnTo>
                  <a:lnTo>
                    <a:pt x="2518918" y="1238123"/>
                  </a:lnTo>
                  <a:lnTo>
                    <a:pt x="2536571" y="1239139"/>
                  </a:lnTo>
                  <a:lnTo>
                    <a:pt x="2553208" y="1240282"/>
                  </a:lnTo>
                  <a:lnTo>
                    <a:pt x="2570480" y="1240282"/>
                  </a:lnTo>
                  <a:lnTo>
                    <a:pt x="2592324" y="1239139"/>
                  </a:lnTo>
                  <a:lnTo>
                    <a:pt x="2617597" y="1241298"/>
                  </a:lnTo>
                  <a:lnTo>
                    <a:pt x="2639187" y="1242441"/>
                  </a:lnTo>
                  <a:lnTo>
                    <a:pt x="2657856" y="1244600"/>
                  </a:lnTo>
                  <a:lnTo>
                    <a:pt x="2674492" y="1247775"/>
                  </a:lnTo>
                  <a:lnTo>
                    <a:pt x="2693162" y="1248918"/>
                  </a:lnTo>
                  <a:lnTo>
                    <a:pt x="2693162" y="1248918"/>
                  </a:lnTo>
                  <a:lnTo>
                    <a:pt x="2708275" y="1247775"/>
                  </a:lnTo>
                  <a:lnTo>
                    <a:pt x="2720593" y="1246759"/>
                  </a:lnTo>
                  <a:lnTo>
                    <a:pt x="2728087" y="1242441"/>
                  </a:lnTo>
                  <a:lnTo>
                    <a:pt x="2727071" y="1233805"/>
                  </a:lnTo>
                </a:path>
                <a:path w="4101465" h="2430779">
                  <a:moveTo>
                    <a:pt x="2458847" y="1863725"/>
                  </a:moveTo>
                  <a:lnTo>
                    <a:pt x="2453386" y="1872361"/>
                  </a:lnTo>
                </a:path>
                <a:path w="4101465" h="2430779">
                  <a:moveTo>
                    <a:pt x="4098671" y="1850517"/>
                  </a:moveTo>
                  <a:lnTo>
                    <a:pt x="4101084" y="1863725"/>
                  </a:lnTo>
                  <a:lnTo>
                    <a:pt x="4096512" y="1874520"/>
                  </a:lnTo>
                </a:path>
                <a:path w="4101465" h="2430779">
                  <a:moveTo>
                    <a:pt x="1999869" y="2406650"/>
                  </a:moveTo>
                  <a:lnTo>
                    <a:pt x="1990090" y="2406650"/>
                  </a:lnTo>
                  <a:lnTo>
                    <a:pt x="1990090" y="2406650"/>
                  </a:lnTo>
                  <a:lnTo>
                    <a:pt x="1994789" y="2417445"/>
                  </a:lnTo>
                  <a:lnTo>
                    <a:pt x="2009902" y="2422906"/>
                  </a:lnTo>
                  <a:lnTo>
                    <a:pt x="2035048" y="2426081"/>
                  </a:lnTo>
                  <a:lnTo>
                    <a:pt x="2061337" y="2426081"/>
                  </a:lnTo>
                  <a:lnTo>
                    <a:pt x="2087626" y="2425065"/>
                  </a:lnTo>
                  <a:lnTo>
                    <a:pt x="2113915" y="2423922"/>
                  </a:lnTo>
                  <a:lnTo>
                    <a:pt x="2139823" y="2422906"/>
                  </a:lnTo>
                  <a:lnTo>
                    <a:pt x="2164334" y="2421763"/>
                  </a:lnTo>
                  <a:lnTo>
                    <a:pt x="2189607" y="2420747"/>
                  </a:lnTo>
                  <a:lnTo>
                    <a:pt x="2217928" y="2419604"/>
                  </a:lnTo>
                  <a:lnTo>
                    <a:pt x="2246376" y="2418588"/>
                  </a:lnTo>
                  <a:lnTo>
                    <a:pt x="2271649" y="2415286"/>
                  </a:lnTo>
                  <a:lnTo>
                    <a:pt x="2296414" y="2413127"/>
                  </a:lnTo>
                  <a:lnTo>
                    <a:pt x="2324862" y="2412111"/>
                  </a:lnTo>
                  <a:lnTo>
                    <a:pt x="2351532" y="2412111"/>
                  </a:lnTo>
                  <a:lnTo>
                    <a:pt x="2375662" y="2412111"/>
                  </a:lnTo>
                  <a:lnTo>
                    <a:pt x="2400554" y="2410968"/>
                  </a:lnTo>
                  <a:lnTo>
                    <a:pt x="2429256" y="2410968"/>
                  </a:lnTo>
                  <a:lnTo>
                    <a:pt x="2455164" y="2410968"/>
                  </a:lnTo>
                  <a:lnTo>
                    <a:pt x="2478659" y="2410968"/>
                  </a:lnTo>
                  <a:lnTo>
                    <a:pt x="2503424" y="2412111"/>
                  </a:lnTo>
                  <a:lnTo>
                    <a:pt x="2527554" y="2413127"/>
                  </a:lnTo>
                  <a:lnTo>
                    <a:pt x="2549525" y="2415286"/>
                  </a:lnTo>
                  <a:lnTo>
                    <a:pt x="2573655" y="2419604"/>
                  </a:lnTo>
                  <a:lnTo>
                    <a:pt x="2598928" y="2422906"/>
                  </a:lnTo>
                  <a:lnTo>
                    <a:pt x="2619756" y="2426081"/>
                  </a:lnTo>
                  <a:lnTo>
                    <a:pt x="2639187" y="2428621"/>
                  </a:lnTo>
                  <a:lnTo>
                    <a:pt x="2655697" y="2430780"/>
                  </a:lnTo>
                  <a:lnTo>
                    <a:pt x="2671191" y="2430780"/>
                  </a:lnTo>
                  <a:lnTo>
                    <a:pt x="2683129" y="2425065"/>
                  </a:lnTo>
                  <a:lnTo>
                    <a:pt x="2689987" y="2417445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6647306" y="360527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4663693" y="4144492"/>
              <a:ext cx="1186815" cy="63500"/>
            </a:xfrm>
            <a:custGeom>
              <a:avLst/>
              <a:gdLst/>
              <a:ahLst/>
              <a:cxnLst/>
              <a:rect l="l" t="t" r="r" b="b"/>
              <a:pathLst>
                <a:path w="1186814" h="63500">
                  <a:moveTo>
                    <a:pt x="0" y="0"/>
                  </a:moveTo>
                  <a:lnTo>
                    <a:pt x="0" y="0"/>
                  </a:lnTo>
                  <a:lnTo>
                    <a:pt x="9778" y="5765"/>
                  </a:lnTo>
                  <a:lnTo>
                    <a:pt x="22732" y="10794"/>
                  </a:lnTo>
                  <a:lnTo>
                    <a:pt x="40385" y="16560"/>
                  </a:lnTo>
                  <a:lnTo>
                    <a:pt x="58673" y="20878"/>
                  </a:lnTo>
                  <a:lnTo>
                    <a:pt x="80644" y="24117"/>
                  </a:lnTo>
                  <a:lnTo>
                    <a:pt x="104775" y="27355"/>
                  </a:lnTo>
                  <a:lnTo>
                    <a:pt x="128904" y="29527"/>
                  </a:lnTo>
                  <a:lnTo>
                    <a:pt x="154050" y="31686"/>
                  </a:lnTo>
                  <a:lnTo>
                    <a:pt x="182498" y="34924"/>
                  </a:lnTo>
                  <a:lnTo>
                    <a:pt x="212089" y="38163"/>
                  </a:lnTo>
                  <a:lnTo>
                    <a:pt x="239394" y="39242"/>
                  </a:lnTo>
                  <a:lnTo>
                    <a:pt x="266826" y="41401"/>
                  </a:lnTo>
                  <a:lnTo>
                    <a:pt x="291972" y="43560"/>
                  </a:lnTo>
                  <a:lnTo>
                    <a:pt x="316102" y="46075"/>
                  </a:lnTo>
                  <a:lnTo>
                    <a:pt x="342391" y="47155"/>
                  </a:lnTo>
                  <a:lnTo>
                    <a:pt x="372236" y="48958"/>
                  </a:lnTo>
                  <a:lnTo>
                    <a:pt x="399668" y="50037"/>
                  </a:lnTo>
                  <a:lnTo>
                    <a:pt x="429132" y="51117"/>
                  </a:lnTo>
                  <a:lnTo>
                    <a:pt x="461517" y="53276"/>
                  </a:lnTo>
                  <a:lnTo>
                    <a:pt x="491363" y="54724"/>
                  </a:lnTo>
                  <a:lnTo>
                    <a:pt x="515111" y="54724"/>
                  </a:lnTo>
                  <a:lnTo>
                    <a:pt x="539622" y="54724"/>
                  </a:lnTo>
                  <a:lnTo>
                    <a:pt x="564514" y="54724"/>
                  </a:lnTo>
                  <a:lnTo>
                    <a:pt x="590803" y="54724"/>
                  </a:lnTo>
                  <a:lnTo>
                    <a:pt x="613155" y="54724"/>
                  </a:lnTo>
                  <a:lnTo>
                    <a:pt x="635761" y="53276"/>
                  </a:lnTo>
                  <a:lnTo>
                    <a:pt x="662051" y="52196"/>
                  </a:lnTo>
                  <a:lnTo>
                    <a:pt x="689355" y="52196"/>
                  </a:lnTo>
                  <a:lnTo>
                    <a:pt x="715009" y="53276"/>
                  </a:lnTo>
                  <a:lnTo>
                    <a:pt x="739775" y="53276"/>
                  </a:lnTo>
                  <a:lnTo>
                    <a:pt x="768222" y="53276"/>
                  </a:lnTo>
                  <a:lnTo>
                    <a:pt x="795654" y="52196"/>
                  </a:lnTo>
                  <a:lnTo>
                    <a:pt x="819784" y="52196"/>
                  </a:lnTo>
                  <a:lnTo>
                    <a:pt x="843914" y="52196"/>
                  </a:lnTo>
                  <a:lnTo>
                    <a:pt x="870076" y="52196"/>
                  </a:lnTo>
                  <a:lnTo>
                    <a:pt x="895350" y="52196"/>
                  </a:lnTo>
                  <a:lnTo>
                    <a:pt x="917320" y="52196"/>
                  </a:lnTo>
                  <a:lnTo>
                    <a:pt x="940307" y="53276"/>
                  </a:lnTo>
                  <a:lnTo>
                    <a:pt x="965580" y="54724"/>
                  </a:lnTo>
                  <a:lnTo>
                    <a:pt x="987170" y="54724"/>
                  </a:lnTo>
                  <a:lnTo>
                    <a:pt x="1011554" y="55803"/>
                  </a:lnTo>
                  <a:lnTo>
                    <a:pt x="1037589" y="57607"/>
                  </a:lnTo>
                  <a:lnTo>
                    <a:pt x="1061592" y="59766"/>
                  </a:lnTo>
                  <a:lnTo>
                    <a:pt x="1084706" y="62280"/>
                  </a:lnTo>
                  <a:lnTo>
                    <a:pt x="1107693" y="63360"/>
                  </a:lnTo>
                  <a:lnTo>
                    <a:pt x="1128648" y="63360"/>
                  </a:lnTo>
                  <a:lnTo>
                    <a:pt x="1146936" y="63360"/>
                  </a:lnTo>
                  <a:lnTo>
                    <a:pt x="1146936" y="63360"/>
                  </a:lnTo>
                  <a:lnTo>
                    <a:pt x="1161414" y="62280"/>
                  </a:lnTo>
                  <a:lnTo>
                    <a:pt x="1173226" y="62280"/>
                  </a:lnTo>
                  <a:lnTo>
                    <a:pt x="1186560" y="57607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5336" y="792479"/>
            <a:ext cx="188137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562737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958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Gas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Exchange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-25" dirty="0">
                <a:latin typeface="Gill Sans MT"/>
                <a:cs typeface="Gill Sans MT"/>
              </a:rPr>
              <a:t>occurs </a:t>
            </a:r>
            <a:r>
              <a:rPr sz="1500" b="1" spc="15" dirty="0">
                <a:latin typeface="Gill Sans MT"/>
                <a:cs typeface="Gill Sans MT"/>
              </a:rPr>
              <a:t>by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diffusion of </a:t>
            </a:r>
            <a:r>
              <a:rPr sz="1500" b="1" spc="50" dirty="0">
                <a:solidFill>
                  <a:srgbClr val="CC0000"/>
                </a:solidFill>
                <a:latin typeface="Gill Sans MT"/>
                <a:cs typeface="Gill Sans MT"/>
              </a:rPr>
              <a:t>gases </a:t>
            </a:r>
            <a:r>
              <a:rPr sz="1500" b="1" spc="-30" dirty="0">
                <a:latin typeface="Gill Sans MT"/>
                <a:cs typeface="Gill Sans MT"/>
              </a:rPr>
              <a:t>through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general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body</a:t>
            </a:r>
            <a:r>
              <a:rPr sz="1500" b="1" spc="-28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surface.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latin typeface="Gill Sans MT"/>
                <a:cs typeface="Gill Sans MT"/>
              </a:rPr>
              <a:t>Specialised </a:t>
            </a:r>
            <a:r>
              <a:rPr sz="1500" b="1" spc="-45" dirty="0">
                <a:latin typeface="Gill Sans MT"/>
                <a:cs typeface="Gill Sans MT"/>
              </a:rPr>
              <a:t>respiratory </a:t>
            </a:r>
            <a:r>
              <a:rPr sz="1500" b="1" spc="-35" dirty="0">
                <a:latin typeface="Gill Sans MT"/>
                <a:cs typeface="Gill Sans MT"/>
              </a:rPr>
              <a:t>structures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145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absent.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77792" y="962659"/>
            <a:ext cx="237871" cy="1173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44775" y="1634997"/>
            <a:ext cx="3687445" cy="68580"/>
          </a:xfrm>
          <a:custGeom>
            <a:avLst/>
            <a:gdLst/>
            <a:ahLst/>
            <a:cxnLst/>
            <a:rect l="l" t="t" r="r" b="b"/>
            <a:pathLst>
              <a:path w="3687445" h="68580">
                <a:moveTo>
                  <a:pt x="0" y="6476"/>
                </a:moveTo>
                <a:lnTo>
                  <a:pt x="0" y="6476"/>
                </a:lnTo>
                <a:lnTo>
                  <a:pt x="9651" y="9651"/>
                </a:lnTo>
                <a:lnTo>
                  <a:pt x="20827" y="16128"/>
                </a:lnTo>
                <a:lnTo>
                  <a:pt x="35179" y="25908"/>
                </a:lnTo>
                <a:lnTo>
                  <a:pt x="51435" y="38100"/>
                </a:lnTo>
                <a:lnTo>
                  <a:pt x="67944" y="46736"/>
                </a:lnTo>
                <a:lnTo>
                  <a:pt x="82042" y="52831"/>
                </a:lnTo>
                <a:lnTo>
                  <a:pt x="97536" y="56514"/>
                </a:lnTo>
                <a:lnTo>
                  <a:pt x="115188" y="57530"/>
                </a:lnTo>
                <a:lnTo>
                  <a:pt x="133857" y="54355"/>
                </a:lnTo>
                <a:lnTo>
                  <a:pt x="151130" y="50037"/>
                </a:lnTo>
                <a:lnTo>
                  <a:pt x="169925" y="44196"/>
                </a:lnTo>
                <a:lnTo>
                  <a:pt x="188594" y="40259"/>
                </a:lnTo>
                <a:lnTo>
                  <a:pt x="209169" y="35560"/>
                </a:lnTo>
                <a:lnTo>
                  <a:pt x="232156" y="32385"/>
                </a:lnTo>
                <a:lnTo>
                  <a:pt x="255143" y="29463"/>
                </a:lnTo>
                <a:lnTo>
                  <a:pt x="274955" y="29463"/>
                </a:lnTo>
                <a:lnTo>
                  <a:pt x="293750" y="31623"/>
                </a:lnTo>
                <a:lnTo>
                  <a:pt x="312038" y="34543"/>
                </a:lnTo>
                <a:lnTo>
                  <a:pt x="330835" y="40259"/>
                </a:lnTo>
                <a:lnTo>
                  <a:pt x="348488" y="45338"/>
                </a:lnTo>
                <a:lnTo>
                  <a:pt x="363600" y="50673"/>
                </a:lnTo>
                <a:lnTo>
                  <a:pt x="379730" y="56514"/>
                </a:lnTo>
                <a:lnTo>
                  <a:pt x="398525" y="61467"/>
                </a:lnTo>
                <a:lnTo>
                  <a:pt x="418211" y="65150"/>
                </a:lnTo>
                <a:lnTo>
                  <a:pt x="440181" y="68325"/>
                </a:lnTo>
                <a:lnTo>
                  <a:pt x="463295" y="68325"/>
                </a:lnTo>
                <a:lnTo>
                  <a:pt x="463295" y="68325"/>
                </a:lnTo>
                <a:lnTo>
                  <a:pt x="485267" y="66166"/>
                </a:lnTo>
                <a:lnTo>
                  <a:pt x="505079" y="62611"/>
                </a:lnTo>
                <a:lnTo>
                  <a:pt x="523367" y="59309"/>
                </a:lnTo>
                <a:lnTo>
                  <a:pt x="542163" y="55372"/>
                </a:lnTo>
                <a:lnTo>
                  <a:pt x="558292" y="50037"/>
                </a:lnTo>
                <a:lnTo>
                  <a:pt x="573786" y="45338"/>
                </a:lnTo>
                <a:lnTo>
                  <a:pt x="588137" y="41401"/>
                </a:lnTo>
                <a:lnTo>
                  <a:pt x="604393" y="36702"/>
                </a:lnTo>
                <a:lnTo>
                  <a:pt x="625221" y="32385"/>
                </a:lnTo>
                <a:lnTo>
                  <a:pt x="645033" y="26924"/>
                </a:lnTo>
                <a:lnTo>
                  <a:pt x="665607" y="23749"/>
                </a:lnTo>
                <a:lnTo>
                  <a:pt x="685419" y="22605"/>
                </a:lnTo>
                <a:lnTo>
                  <a:pt x="706247" y="21589"/>
                </a:lnTo>
                <a:lnTo>
                  <a:pt x="727201" y="21589"/>
                </a:lnTo>
                <a:lnTo>
                  <a:pt x="727201" y="21589"/>
                </a:lnTo>
                <a:lnTo>
                  <a:pt x="746887" y="23749"/>
                </a:lnTo>
                <a:lnTo>
                  <a:pt x="766445" y="25908"/>
                </a:lnTo>
                <a:lnTo>
                  <a:pt x="785113" y="31623"/>
                </a:lnTo>
                <a:lnTo>
                  <a:pt x="803783" y="36702"/>
                </a:lnTo>
                <a:lnTo>
                  <a:pt x="823213" y="43179"/>
                </a:lnTo>
                <a:lnTo>
                  <a:pt x="842010" y="48895"/>
                </a:lnTo>
                <a:lnTo>
                  <a:pt x="861822" y="52831"/>
                </a:lnTo>
                <a:lnTo>
                  <a:pt x="880110" y="56514"/>
                </a:lnTo>
                <a:lnTo>
                  <a:pt x="898905" y="59309"/>
                </a:lnTo>
                <a:lnTo>
                  <a:pt x="919734" y="60451"/>
                </a:lnTo>
                <a:lnTo>
                  <a:pt x="919734" y="60451"/>
                </a:lnTo>
                <a:lnTo>
                  <a:pt x="940688" y="59309"/>
                </a:lnTo>
                <a:lnTo>
                  <a:pt x="962533" y="56514"/>
                </a:lnTo>
                <a:lnTo>
                  <a:pt x="984250" y="51815"/>
                </a:lnTo>
                <a:lnTo>
                  <a:pt x="1008252" y="46736"/>
                </a:lnTo>
                <a:lnTo>
                  <a:pt x="1030224" y="43179"/>
                </a:lnTo>
                <a:lnTo>
                  <a:pt x="1051178" y="39242"/>
                </a:lnTo>
                <a:lnTo>
                  <a:pt x="1072007" y="34543"/>
                </a:lnTo>
                <a:lnTo>
                  <a:pt x="1091819" y="32385"/>
                </a:lnTo>
                <a:lnTo>
                  <a:pt x="1112392" y="31623"/>
                </a:lnTo>
                <a:lnTo>
                  <a:pt x="1131062" y="31623"/>
                </a:lnTo>
                <a:lnTo>
                  <a:pt x="1149477" y="29463"/>
                </a:lnTo>
                <a:lnTo>
                  <a:pt x="1168146" y="29463"/>
                </a:lnTo>
                <a:lnTo>
                  <a:pt x="1187958" y="29463"/>
                </a:lnTo>
                <a:lnTo>
                  <a:pt x="1207389" y="31623"/>
                </a:lnTo>
                <a:lnTo>
                  <a:pt x="1228598" y="33400"/>
                </a:lnTo>
                <a:lnTo>
                  <a:pt x="1249552" y="36702"/>
                </a:lnTo>
                <a:lnTo>
                  <a:pt x="1270000" y="41401"/>
                </a:lnTo>
                <a:lnTo>
                  <a:pt x="1289812" y="46736"/>
                </a:lnTo>
                <a:lnTo>
                  <a:pt x="1307084" y="51815"/>
                </a:lnTo>
                <a:lnTo>
                  <a:pt x="1325879" y="55372"/>
                </a:lnTo>
                <a:lnTo>
                  <a:pt x="1344549" y="57530"/>
                </a:lnTo>
                <a:lnTo>
                  <a:pt x="1363217" y="58674"/>
                </a:lnTo>
                <a:lnTo>
                  <a:pt x="1382649" y="58674"/>
                </a:lnTo>
                <a:lnTo>
                  <a:pt x="1400302" y="56514"/>
                </a:lnTo>
                <a:lnTo>
                  <a:pt x="1415796" y="51815"/>
                </a:lnTo>
                <a:lnTo>
                  <a:pt x="1429892" y="47878"/>
                </a:lnTo>
                <a:lnTo>
                  <a:pt x="1447546" y="42037"/>
                </a:lnTo>
                <a:lnTo>
                  <a:pt x="1465834" y="35560"/>
                </a:lnTo>
                <a:lnTo>
                  <a:pt x="1485646" y="28066"/>
                </a:lnTo>
                <a:lnTo>
                  <a:pt x="1504441" y="21589"/>
                </a:lnTo>
                <a:lnTo>
                  <a:pt x="1522729" y="16128"/>
                </a:lnTo>
                <a:lnTo>
                  <a:pt x="1542541" y="10795"/>
                </a:lnTo>
                <a:lnTo>
                  <a:pt x="1562353" y="7492"/>
                </a:lnTo>
                <a:lnTo>
                  <a:pt x="1583182" y="6476"/>
                </a:lnTo>
                <a:lnTo>
                  <a:pt x="1600835" y="6476"/>
                </a:lnTo>
                <a:lnTo>
                  <a:pt x="1600835" y="6476"/>
                </a:lnTo>
                <a:lnTo>
                  <a:pt x="1617090" y="8636"/>
                </a:lnTo>
                <a:lnTo>
                  <a:pt x="1634363" y="12953"/>
                </a:lnTo>
                <a:lnTo>
                  <a:pt x="1652015" y="17272"/>
                </a:lnTo>
                <a:lnTo>
                  <a:pt x="1671827" y="22605"/>
                </a:lnTo>
                <a:lnTo>
                  <a:pt x="1691639" y="28066"/>
                </a:lnTo>
                <a:lnTo>
                  <a:pt x="1711325" y="34543"/>
                </a:lnTo>
                <a:lnTo>
                  <a:pt x="1731137" y="39242"/>
                </a:lnTo>
                <a:lnTo>
                  <a:pt x="1749552" y="43179"/>
                </a:lnTo>
                <a:lnTo>
                  <a:pt x="1770379" y="46736"/>
                </a:lnTo>
                <a:lnTo>
                  <a:pt x="1790191" y="48895"/>
                </a:lnTo>
                <a:lnTo>
                  <a:pt x="1810765" y="50037"/>
                </a:lnTo>
                <a:lnTo>
                  <a:pt x="1833117" y="48895"/>
                </a:lnTo>
                <a:lnTo>
                  <a:pt x="1855724" y="46736"/>
                </a:lnTo>
                <a:lnTo>
                  <a:pt x="1878838" y="42037"/>
                </a:lnTo>
                <a:lnTo>
                  <a:pt x="1901825" y="39242"/>
                </a:lnTo>
                <a:lnTo>
                  <a:pt x="1924812" y="34543"/>
                </a:lnTo>
                <a:lnTo>
                  <a:pt x="1947926" y="31623"/>
                </a:lnTo>
                <a:lnTo>
                  <a:pt x="1968373" y="28066"/>
                </a:lnTo>
                <a:lnTo>
                  <a:pt x="1990725" y="24764"/>
                </a:lnTo>
                <a:lnTo>
                  <a:pt x="2013458" y="22605"/>
                </a:lnTo>
                <a:lnTo>
                  <a:pt x="2037588" y="20827"/>
                </a:lnTo>
                <a:lnTo>
                  <a:pt x="2060575" y="18287"/>
                </a:lnTo>
                <a:lnTo>
                  <a:pt x="2083689" y="16128"/>
                </a:lnTo>
                <a:lnTo>
                  <a:pt x="2106295" y="16128"/>
                </a:lnTo>
                <a:lnTo>
                  <a:pt x="2129663" y="18287"/>
                </a:lnTo>
                <a:lnTo>
                  <a:pt x="2150237" y="21589"/>
                </a:lnTo>
                <a:lnTo>
                  <a:pt x="2171065" y="25908"/>
                </a:lnTo>
                <a:lnTo>
                  <a:pt x="2191639" y="32385"/>
                </a:lnTo>
                <a:lnTo>
                  <a:pt x="2212848" y="38100"/>
                </a:lnTo>
                <a:lnTo>
                  <a:pt x="2235580" y="43179"/>
                </a:lnTo>
                <a:lnTo>
                  <a:pt x="2258949" y="48895"/>
                </a:lnTo>
                <a:lnTo>
                  <a:pt x="2281682" y="52831"/>
                </a:lnTo>
                <a:lnTo>
                  <a:pt x="2306828" y="55372"/>
                </a:lnTo>
                <a:lnTo>
                  <a:pt x="2333116" y="55372"/>
                </a:lnTo>
                <a:lnTo>
                  <a:pt x="2355088" y="54355"/>
                </a:lnTo>
                <a:lnTo>
                  <a:pt x="2374900" y="50673"/>
                </a:lnTo>
                <a:lnTo>
                  <a:pt x="2394330" y="46736"/>
                </a:lnTo>
                <a:lnTo>
                  <a:pt x="2416302" y="41401"/>
                </a:lnTo>
                <a:lnTo>
                  <a:pt x="2439289" y="35560"/>
                </a:lnTo>
                <a:lnTo>
                  <a:pt x="2461260" y="28066"/>
                </a:lnTo>
                <a:lnTo>
                  <a:pt x="2484247" y="21589"/>
                </a:lnTo>
                <a:lnTo>
                  <a:pt x="2509520" y="17272"/>
                </a:lnTo>
                <a:lnTo>
                  <a:pt x="2532507" y="15112"/>
                </a:lnTo>
                <a:lnTo>
                  <a:pt x="2555621" y="12953"/>
                </a:lnTo>
                <a:lnTo>
                  <a:pt x="2577211" y="11811"/>
                </a:lnTo>
                <a:lnTo>
                  <a:pt x="2577211" y="11811"/>
                </a:lnTo>
                <a:lnTo>
                  <a:pt x="2600198" y="12953"/>
                </a:lnTo>
                <a:lnTo>
                  <a:pt x="2622169" y="15112"/>
                </a:lnTo>
                <a:lnTo>
                  <a:pt x="2644140" y="18287"/>
                </a:lnTo>
                <a:lnTo>
                  <a:pt x="2667127" y="22605"/>
                </a:lnTo>
                <a:lnTo>
                  <a:pt x="2691003" y="28066"/>
                </a:lnTo>
                <a:lnTo>
                  <a:pt x="2712847" y="33400"/>
                </a:lnTo>
                <a:lnTo>
                  <a:pt x="2734817" y="36702"/>
                </a:lnTo>
                <a:lnTo>
                  <a:pt x="2757932" y="40259"/>
                </a:lnTo>
                <a:lnTo>
                  <a:pt x="2780919" y="41401"/>
                </a:lnTo>
                <a:lnTo>
                  <a:pt x="2806191" y="41401"/>
                </a:lnTo>
                <a:lnTo>
                  <a:pt x="2829179" y="40259"/>
                </a:lnTo>
                <a:lnTo>
                  <a:pt x="2849753" y="39242"/>
                </a:lnTo>
                <a:lnTo>
                  <a:pt x="2870580" y="35560"/>
                </a:lnTo>
                <a:lnTo>
                  <a:pt x="2890392" y="31623"/>
                </a:lnTo>
                <a:lnTo>
                  <a:pt x="2908046" y="24764"/>
                </a:lnTo>
                <a:lnTo>
                  <a:pt x="2926334" y="21589"/>
                </a:lnTo>
                <a:lnTo>
                  <a:pt x="2945129" y="18287"/>
                </a:lnTo>
                <a:lnTo>
                  <a:pt x="2965958" y="15112"/>
                </a:lnTo>
                <a:lnTo>
                  <a:pt x="2987929" y="11811"/>
                </a:lnTo>
                <a:lnTo>
                  <a:pt x="3011042" y="10795"/>
                </a:lnTo>
                <a:lnTo>
                  <a:pt x="3011042" y="10795"/>
                </a:lnTo>
                <a:lnTo>
                  <a:pt x="3033649" y="11811"/>
                </a:lnTo>
                <a:lnTo>
                  <a:pt x="3054604" y="15112"/>
                </a:lnTo>
                <a:lnTo>
                  <a:pt x="3076448" y="18287"/>
                </a:lnTo>
                <a:lnTo>
                  <a:pt x="3094101" y="21589"/>
                </a:lnTo>
                <a:lnTo>
                  <a:pt x="3111373" y="25908"/>
                </a:lnTo>
                <a:lnTo>
                  <a:pt x="3130169" y="31623"/>
                </a:lnTo>
                <a:lnTo>
                  <a:pt x="3148838" y="36702"/>
                </a:lnTo>
                <a:lnTo>
                  <a:pt x="3169792" y="41401"/>
                </a:lnTo>
                <a:lnTo>
                  <a:pt x="3190240" y="43179"/>
                </a:lnTo>
                <a:lnTo>
                  <a:pt x="3212211" y="43179"/>
                </a:lnTo>
                <a:lnTo>
                  <a:pt x="3212211" y="43179"/>
                </a:lnTo>
                <a:lnTo>
                  <a:pt x="3235325" y="41401"/>
                </a:lnTo>
                <a:lnTo>
                  <a:pt x="3261487" y="36702"/>
                </a:lnTo>
                <a:lnTo>
                  <a:pt x="3286760" y="31623"/>
                </a:lnTo>
                <a:lnTo>
                  <a:pt x="3310890" y="23749"/>
                </a:lnTo>
                <a:lnTo>
                  <a:pt x="3335020" y="17272"/>
                </a:lnTo>
                <a:lnTo>
                  <a:pt x="3359150" y="10795"/>
                </a:lnTo>
                <a:lnTo>
                  <a:pt x="3382137" y="5334"/>
                </a:lnTo>
                <a:lnTo>
                  <a:pt x="3403727" y="1015"/>
                </a:lnTo>
                <a:lnTo>
                  <a:pt x="3425698" y="0"/>
                </a:lnTo>
                <a:lnTo>
                  <a:pt x="3425698" y="0"/>
                </a:lnTo>
                <a:lnTo>
                  <a:pt x="3446526" y="2159"/>
                </a:lnTo>
                <a:lnTo>
                  <a:pt x="3463925" y="7492"/>
                </a:lnTo>
                <a:lnTo>
                  <a:pt x="3481451" y="15112"/>
                </a:lnTo>
                <a:lnTo>
                  <a:pt x="3500247" y="22605"/>
                </a:lnTo>
                <a:lnTo>
                  <a:pt x="3517519" y="26924"/>
                </a:lnTo>
                <a:lnTo>
                  <a:pt x="3535172" y="31623"/>
                </a:lnTo>
                <a:lnTo>
                  <a:pt x="3553841" y="33400"/>
                </a:lnTo>
                <a:lnTo>
                  <a:pt x="3573653" y="34543"/>
                </a:lnTo>
                <a:lnTo>
                  <a:pt x="3594227" y="31623"/>
                </a:lnTo>
                <a:lnTo>
                  <a:pt x="3615436" y="25908"/>
                </a:lnTo>
                <a:lnTo>
                  <a:pt x="3634866" y="21589"/>
                </a:lnTo>
                <a:lnTo>
                  <a:pt x="3651377" y="17272"/>
                </a:lnTo>
                <a:lnTo>
                  <a:pt x="3665474" y="12953"/>
                </a:lnTo>
                <a:lnTo>
                  <a:pt x="3678809" y="8636"/>
                </a:lnTo>
                <a:lnTo>
                  <a:pt x="3687445" y="5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86271" y="1231772"/>
            <a:ext cx="248920" cy="98425"/>
          </a:xfrm>
          <a:custGeom>
            <a:avLst/>
            <a:gdLst/>
            <a:ahLst/>
            <a:cxnLst/>
            <a:rect l="l" t="t" r="r" b="b"/>
            <a:pathLst>
              <a:path w="248920" h="98425">
                <a:moveTo>
                  <a:pt x="0" y="94234"/>
                </a:moveTo>
                <a:lnTo>
                  <a:pt x="9651" y="97916"/>
                </a:lnTo>
                <a:lnTo>
                  <a:pt x="25145" y="97916"/>
                </a:lnTo>
                <a:lnTo>
                  <a:pt x="46100" y="93217"/>
                </a:lnTo>
                <a:lnTo>
                  <a:pt x="86360" y="81661"/>
                </a:lnTo>
                <a:lnTo>
                  <a:pt x="124840" y="65531"/>
                </a:lnTo>
                <a:lnTo>
                  <a:pt x="143637" y="55752"/>
                </a:lnTo>
                <a:lnTo>
                  <a:pt x="143637" y="55752"/>
                </a:lnTo>
                <a:lnTo>
                  <a:pt x="164083" y="44958"/>
                </a:lnTo>
                <a:lnTo>
                  <a:pt x="188213" y="33781"/>
                </a:lnTo>
                <a:lnTo>
                  <a:pt x="212343" y="24129"/>
                </a:lnTo>
                <a:lnTo>
                  <a:pt x="231139" y="14350"/>
                </a:lnTo>
                <a:lnTo>
                  <a:pt x="244093" y="5714"/>
                </a:lnTo>
                <a:lnTo>
                  <a:pt x="24841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15253" y="12343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21814" y="1910714"/>
            <a:ext cx="3017520" cy="65405"/>
          </a:xfrm>
          <a:custGeom>
            <a:avLst/>
            <a:gdLst/>
            <a:ahLst/>
            <a:cxnLst/>
            <a:rect l="l" t="t" r="r" b="b"/>
            <a:pathLst>
              <a:path w="3017520" h="65405">
                <a:moveTo>
                  <a:pt x="0" y="0"/>
                </a:moveTo>
                <a:lnTo>
                  <a:pt x="22987" y="2920"/>
                </a:lnTo>
                <a:lnTo>
                  <a:pt x="39624" y="7492"/>
                </a:lnTo>
                <a:lnTo>
                  <a:pt x="57277" y="13969"/>
                </a:lnTo>
                <a:lnTo>
                  <a:pt x="72390" y="22986"/>
                </a:lnTo>
                <a:lnTo>
                  <a:pt x="86741" y="32384"/>
                </a:lnTo>
                <a:lnTo>
                  <a:pt x="101854" y="42417"/>
                </a:lnTo>
                <a:lnTo>
                  <a:pt x="116205" y="50037"/>
                </a:lnTo>
                <a:lnTo>
                  <a:pt x="130302" y="56514"/>
                </a:lnTo>
                <a:lnTo>
                  <a:pt x="145796" y="61848"/>
                </a:lnTo>
                <a:lnTo>
                  <a:pt x="164211" y="65150"/>
                </a:lnTo>
                <a:lnTo>
                  <a:pt x="185038" y="65150"/>
                </a:lnTo>
                <a:lnTo>
                  <a:pt x="205867" y="59689"/>
                </a:lnTo>
                <a:lnTo>
                  <a:pt x="225679" y="52196"/>
                </a:lnTo>
                <a:lnTo>
                  <a:pt x="244475" y="43179"/>
                </a:lnTo>
                <a:lnTo>
                  <a:pt x="261747" y="34543"/>
                </a:lnTo>
                <a:lnTo>
                  <a:pt x="277875" y="25907"/>
                </a:lnTo>
                <a:lnTo>
                  <a:pt x="295529" y="19431"/>
                </a:lnTo>
                <a:lnTo>
                  <a:pt x="313181" y="12953"/>
                </a:lnTo>
                <a:lnTo>
                  <a:pt x="331597" y="7492"/>
                </a:lnTo>
                <a:lnTo>
                  <a:pt x="353822" y="5333"/>
                </a:lnTo>
                <a:lnTo>
                  <a:pt x="379730" y="4317"/>
                </a:lnTo>
                <a:lnTo>
                  <a:pt x="379730" y="4317"/>
                </a:lnTo>
                <a:lnTo>
                  <a:pt x="407162" y="6476"/>
                </a:lnTo>
                <a:lnTo>
                  <a:pt x="432308" y="9651"/>
                </a:lnTo>
                <a:lnTo>
                  <a:pt x="455422" y="16128"/>
                </a:lnTo>
                <a:lnTo>
                  <a:pt x="475234" y="22986"/>
                </a:lnTo>
                <a:lnTo>
                  <a:pt x="496062" y="31368"/>
                </a:lnTo>
                <a:lnTo>
                  <a:pt x="516636" y="38861"/>
                </a:lnTo>
                <a:lnTo>
                  <a:pt x="535305" y="45338"/>
                </a:lnTo>
                <a:lnTo>
                  <a:pt x="551815" y="52196"/>
                </a:lnTo>
                <a:lnTo>
                  <a:pt x="568452" y="56514"/>
                </a:lnTo>
                <a:lnTo>
                  <a:pt x="584581" y="59689"/>
                </a:lnTo>
                <a:lnTo>
                  <a:pt x="601218" y="61848"/>
                </a:lnTo>
                <a:lnTo>
                  <a:pt x="618490" y="62991"/>
                </a:lnTo>
                <a:lnTo>
                  <a:pt x="636143" y="62991"/>
                </a:lnTo>
                <a:lnTo>
                  <a:pt x="653796" y="61848"/>
                </a:lnTo>
                <a:lnTo>
                  <a:pt x="673608" y="59689"/>
                </a:lnTo>
                <a:lnTo>
                  <a:pt x="691896" y="55117"/>
                </a:lnTo>
                <a:lnTo>
                  <a:pt x="708406" y="51053"/>
                </a:lnTo>
                <a:lnTo>
                  <a:pt x="727202" y="44322"/>
                </a:lnTo>
                <a:lnTo>
                  <a:pt x="748792" y="36702"/>
                </a:lnTo>
                <a:lnTo>
                  <a:pt x="769619" y="31368"/>
                </a:lnTo>
                <a:lnTo>
                  <a:pt x="769619" y="31368"/>
                </a:lnTo>
                <a:lnTo>
                  <a:pt x="790575" y="24129"/>
                </a:lnTo>
                <a:lnTo>
                  <a:pt x="815721" y="17271"/>
                </a:lnTo>
                <a:lnTo>
                  <a:pt x="843153" y="11810"/>
                </a:lnTo>
                <a:lnTo>
                  <a:pt x="872617" y="8635"/>
                </a:lnTo>
                <a:lnTo>
                  <a:pt x="902208" y="7492"/>
                </a:lnTo>
                <a:lnTo>
                  <a:pt x="927354" y="8635"/>
                </a:lnTo>
                <a:lnTo>
                  <a:pt x="950340" y="10794"/>
                </a:lnTo>
                <a:lnTo>
                  <a:pt x="967994" y="13969"/>
                </a:lnTo>
                <a:lnTo>
                  <a:pt x="984250" y="18287"/>
                </a:lnTo>
                <a:lnTo>
                  <a:pt x="999744" y="22986"/>
                </a:lnTo>
                <a:lnTo>
                  <a:pt x="1015873" y="27050"/>
                </a:lnTo>
                <a:lnTo>
                  <a:pt x="1032510" y="32384"/>
                </a:lnTo>
                <a:lnTo>
                  <a:pt x="1051178" y="38100"/>
                </a:lnTo>
                <a:lnTo>
                  <a:pt x="1070990" y="43179"/>
                </a:lnTo>
                <a:lnTo>
                  <a:pt x="1091564" y="48894"/>
                </a:lnTo>
                <a:lnTo>
                  <a:pt x="1115949" y="53975"/>
                </a:lnTo>
                <a:lnTo>
                  <a:pt x="1138682" y="59689"/>
                </a:lnTo>
                <a:lnTo>
                  <a:pt x="1158494" y="62991"/>
                </a:lnTo>
                <a:lnTo>
                  <a:pt x="1179322" y="64007"/>
                </a:lnTo>
                <a:lnTo>
                  <a:pt x="1204214" y="64007"/>
                </a:lnTo>
                <a:lnTo>
                  <a:pt x="1233677" y="62991"/>
                </a:lnTo>
                <a:lnTo>
                  <a:pt x="1262507" y="59689"/>
                </a:lnTo>
                <a:lnTo>
                  <a:pt x="1288414" y="52958"/>
                </a:lnTo>
                <a:lnTo>
                  <a:pt x="1312926" y="46735"/>
                </a:lnTo>
                <a:lnTo>
                  <a:pt x="1336675" y="40004"/>
                </a:lnTo>
                <a:lnTo>
                  <a:pt x="1359662" y="34543"/>
                </a:lnTo>
                <a:lnTo>
                  <a:pt x="1381633" y="29209"/>
                </a:lnTo>
                <a:lnTo>
                  <a:pt x="1405763" y="25907"/>
                </a:lnTo>
                <a:lnTo>
                  <a:pt x="1433195" y="22986"/>
                </a:lnTo>
                <a:lnTo>
                  <a:pt x="1458340" y="21589"/>
                </a:lnTo>
                <a:lnTo>
                  <a:pt x="1481327" y="21589"/>
                </a:lnTo>
                <a:lnTo>
                  <a:pt x="1501902" y="22986"/>
                </a:lnTo>
                <a:lnTo>
                  <a:pt x="1524253" y="24129"/>
                </a:lnTo>
                <a:lnTo>
                  <a:pt x="1546860" y="25907"/>
                </a:lnTo>
                <a:lnTo>
                  <a:pt x="1568831" y="29209"/>
                </a:lnTo>
                <a:lnTo>
                  <a:pt x="1586484" y="34543"/>
                </a:lnTo>
                <a:lnTo>
                  <a:pt x="1607439" y="38861"/>
                </a:lnTo>
                <a:lnTo>
                  <a:pt x="1627251" y="44322"/>
                </a:lnTo>
                <a:lnTo>
                  <a:pt x="1644523" y="48894"/>
                </a:lnTo>
                <a:lnTo>
                  <a:pt x="1663191" y="52958"/>
                </a:lnTo>
                <a:lnTo>
                  <a:pt x="1686178" y="55117"/>
                </a:lnTo>
                <a:lnTo>
                  <a:pt x="1714627" y="56514"/>
                </a:lnTo>
                <a:lnTo>
                  <a:pt x="1714627" y="56514"/>
                </a:lnTo>
                <a:lnTo>
                  <a:pt x="1746377" y="55117"/>
                </a:lnTo>
                <a:lnTo>
                  <a:pt x="1779143" y="52196"/>
                </a:lnTo>
                <a:lnTo>
                  <a:pt x="1815084" y="46735"/>
                </a:lnTo>
                <a:lnTo>
                  <a:pt x="1850389" y="38861"/>
                </a:lnTo>
                <a:lnTo>
                  <a:pt x="1880997" y="32384"/>
                </a:lnTo>
                <a:lnTo>
                  <a:pt x="1905127" y="25907"/>
                </a:lnTo>
                <a:lnTo>
                  <a:pt x="1927098" y="21589"/>
                </a:lnTo>
                <a:lnTo>
                  <a:pt x="1947545" y="17271"/>
                </a:lnTo>
                <a:lnTo>
                  <a:pt x="1967357" y="13969"/>
                </a:lnTo>
                <a:lnTo>
                  <a:pt x="1988312" y="10794"/>
                </a:lnTo>
                <a:lnTo>
                  <a:pt x="2010283" y="8635"/>
                </a:lnTo>
                <a:lnTo>
                  <a:pt x="2034286" y="8635"/>
                </a:lnTo>
                <a:lnTo>
                  <a:pt x="2060321" y="8635"/>
                </a:lnTo>
                <a:lnTo>
                  <a:pt x="2089023" y="11810"/>
                </a:lnTo>
                <a:lnTo>
                  <a:pt x="2114296" y="16128"/>
                </a:lnTo>
                <a:lnTo>
                  <a:pt x="2134743" y="20573"/>
                </a:lnTo>
                <a:lnTo>
                  <a:pt x="2154936" y="24891"/>
                </a:lnTo>
                <a:lnTo>
                  <a:pt x="2176526" y="31368"/>
                </a:lnTo>
                <a:lnTo>
                  <a:pt x="2199640" y="36702"/>
                </a:lnTo>
                <a:lnTo>
                  <a:pt x="2224786" y="41401"/>
                </a:lnTo>
                <a:lnTo>
                  <a:pt x="2252091" y="43179"/>
                </a:lnTo>
                <a:lnTo>
                  <a:pt x="2281682" y="43179"/>
                </a:lnTo>
                <a:lnTo>
                  <a:pt x="2312289" y="40004"/>
                </a:lnTo>
                <a:lnTo>
                  <a:pt x="2342896" y="33527"/>
                </a:lnTo>
                <a:lnTo>
                  <a:pt x="2371344" y="24891"/>
                </a:lnTo>
                <a:lnTo>
                  <a:pt x="2392172" y="18287"/>
                </a:lnTo>
                <a:lnTo>
                  <a:pt x="2408809" y="11810"/>
                </a:lnTo>
                <a:lnTo>
                  <a:pt x="2425319" y="7492"/>
                </a:lnTo>
                <a:lnTo>
                  <a:pt x="2441448" y="2920"/>
                </a:lnTo>
                <a:lnTo>
                  <a:pt x="2462403" y="761"/>
                </a:lnTo>
                <a:lnTo>
                  <a:pt x="2483231" y="761"/>
                </a:lnTo>
                <a:lnTo>
                  <a:pt x="2501646" y="2920"/>
                </a:lnTo>
                <a:lnTo>
                  <a:pt x="2520315" y="4317"/>
                </a:lnTo>
                <a:lnTo>
                  <a:pt x="2540127" y="6476"/>
                </a:lnTo>
                <a:lnTo>
                  <a:pt x="2566416" y="9651"/>
                </a:lnTo>
                <a:lnTo>
                  <a:pt x="2593848" y="13969"/>
                </a:lnTo>
                <a:lnTo>
                  <a:pt x="2621153" y="18287"/>
                </a:lnTo>
                <a:lnTo>
                  <a:pt x="2647441" y="24129"/>
                </a:lnTo>
                <a:lnTo>
                  <a:pt x="2672207" y="25907"/>
                </a:lnTo>
                <a:lnTo>
                  <a:pt x="2697861" y="22986"/>
                </a:lnTo>
                <a:lnTo>
                  <a:pt x="2721991" y="18287"/>
                </a:lnTo>
                <a:lnTo>
                  <a:pt x="2743581" y="12953"/>
                </a:lnTo>
                <a:lnTo>
                  <a:pt x="2743581" y="12953"/>
                </a:lnTo>
                <a:lnTo>
                  <a:pt x="2764409" y="8635"/>
                </a:lnTo>
                <a:lnTo>
                  <a:pt x="2785364" y="5333"/>
                </a:lnTo>
                <a:lnTo>
                  <a:pt x="2807208" y="4317"/>
                </a:lnTo>
                <a:lnTo>
                  <a:pt x="2831338" y="4317"/>
                </a:lnTo>
                <a:lnTo>
                  <a:pt x="2853309" y="4317"/>
                </a:lnTo>
                <a:lnTo>
                  <a:pt x="2853309" y="4317"/>
                </a:lnTo>
                <a:lnTo>
                  <a:pt x="2872740" y="5333"/>
                </a:lnTo>
                <a:lnTo>
                  <a:pt x="2891536" y="6476"/>
                </a:lnTo>
                <a:lnTo>
                  <a:pt x="2910205" y="7492"/>
                </a:lnTo>
                <a:lnTo>
                  <a:pt x="2928620" y="8635"/>
                </a:lnTo>
                <a:lnTo>
                  <a:pt x="2948432" y="9651"/>
                </a:lnTo>
                <a:lnTo>
                  <a:pt x="2970403" y="10794"/>
                </a:lnTo>
                <a:lnTo>
                  <a:pt x="2990088" y="10794"/>
                </a:lnTo>
                <a:lnTo>
                  <a:pt x="3006344" y="10794"/>
                </a:lnTo>
                <a:lnTo>
                  <a:pt x="3017520" y="96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95272" y="792479"/>
            <a:ext cx="1381506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483806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13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Excretion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-25" dirty="0">
                <a:latin typeface="Gill Sans MT"/>
                <a:cs typeface="Gill Sans MT"/>
              </a:rPr>
              <a:t>occurs </a:t>
            </a:r>
            <a:r>
              <a:rPr sz="1500" b="1" spc="15" dirty="0">
                <a:latin typeface="Gill Sans MT"/>
                <a:cs typeface="Gill Sans MT"/>
              </a:rPr>
              <a:t>by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diffusion </a:t>
            </a:r>
            <a:r>
              <a:rPr sz="1500" b="1" spc="-30" dirty="0">
                <a:latin typeface="Gill Sans MT"/>
                <a:cs typeface="Gill Sans MT"/>
              </a:rPr>
              <a:t>through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general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body</a:t>
            </a:r>
            <a:r>
              <a:rPr sz="1500" b="1" spc="-2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surface.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latin typeface="Gill Sans MT"/>
                <a:cs typeface="Gill Sans MT"/>
              </a:rPr>
              <a:t>Specialised </a:t>
            </a:r>
            <a:r>
              <a:rPr sz="1500" b="1" spc="-55" dirty="0">
                <a:latin typeface="Gill Sans MT"/>
                <a:cs typeface="Gill Sans MT"/>
              </a:rPr>
              <a:t>excretory </a:t>
            </a:r>
            <a:r>
              <a:rPr sz="1500" b="1" spc="-35" dirty="0">
                <a:latin typeface="Gill Sans MT"/>
                <a:cs typeface="Gill Sans MT"/>
              </a:rPr>
              <a:t>structures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140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absent.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Gill Sans MT"/>
                <a:cs typeface="Gill Sans MT"/>
              </a:rPr>
              <a:t>Excretory </a:t>
            </a:r>
            <a:r>
              <a:rPr sz="1500" b="1" spc="-35" dirty="0">
                <a:latin typeface="Gill Sans MT"/>
                <a:cs typeface="Gill Sans MT"/>
              </a:rPr>
              <a:t>product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40" dirty="0">
                <a:latin typeface="Gill Sans MT"/>
                <a:cs typeface="Gill Sans MT"/>
              </a:rPr>
              <a:t>mainly</a:t>
            </a:r>
            <a:r>
              <a:rPr sz="1500" b="1" spc="-114" dirty="0">
                <a:latin typeface="Gill Sans MT"/>
                <a:cs typeface="Gill Sans MT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ammonia.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Gill Sans MT"/>
                <a:cs typeface="Gill Sans MT"/>
              </a:rPr>
              <a:t>Cnidarians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105" dirty="0">
                <a:latin typeface="Gill Sans MT"/>
                <a:cs typeface="Gill Sans MT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ammonotelic.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594229" y="1611121"/>
            <a:ext cx="3326765" cy="52705"/>
          </a:xfrm>
          <a:custGeom>
            <a:avLst/>
            <a:gdLst/>
            <a:ahLst/>
            <a:cxnLst/>
            <a:rect l="l" t="t" r="r" b="b"/>
            <a:pathLst>
              <a:path w="3326765" h="52705">
                <a:moveTo>
                  <a:pt x="19431" y="39242"/>
                </a:moveTo>
                <a:lnTo>
                  <a:pt x="19431" y="39242"/>
                </a:lnTo>
                <a:lnTo>
                  <a:pt x="0" y="20827"/>
                </a:lnTo>
                <a:lnTo>
                  <a:pt x="0" y="20827"/>
                </a:lnTo>
                <a:lnTo>
                  <a:pt x="10794" y="15493"/>
                </a:lnTo>
                <a:lnTo>
                  <a:pt x="26288" y="16510"/>
                </a:lnTo>
                <a:lnTo>
                  <a:pt x="43560" y="19812"/>
                </a:lnTo>
                <a:lnTo>
                  <a:pt x="61213" y="25146"/>
                </a:lnTo>
                <a:lnTo>
                  <a:pt x="77469" y="30606"/>
                </a:lnTo>
                <a:lnTo>
                  <a:pt x="94995" y="35940"/>
                </a:lnTo>
                <a:lnTo>
                  <a:pt x="113791" y="40386"/>
                </a:lnTo>
                <a:lnTo>
                  <a:pt x="134238" y="42544"/>
                </a:lnTo>
                <a:lnTo>
                  <a:pt x="156590" y="42544"/>
                </a:lnTo>
                <a:lnTo>
                  <a:pt x="156590" y="42544"/>
                </a:lnTo>
                <a:lnTo>
                  <a:pt x="177164" y="40386"/>
                </a:lnTo>
                <a:lnTo>
                  <a:pt x="197993" y="35940"/>
                </a:lnTo>
                <a:lnTo>
                  <a:pt x="218566" y="30606"/>
                </a:lnTo>
                <a:lnTo>
                  <a:pt x="237235" y="24129"/>
                </a:lnTo>
                <a:lnTo>
                  <a:pt x="254888" y="17652"/>
                </a:lnTo>
                <a:lnTo>
                  <a:pt x="273303" y="12191"/>
                </a:lnTo>
                <a:lnTo>
                  <a:pt x="291972" y="7619"/>
                </a:lnTo>
                <a:lnTo>
                  <a:pt x="311784" y="4699"/>
                </a:lnTo>
                <a:lnTo>
                  <a:pt x="330453" y="2539"/>
                </a:lnTo>
                <a:lnTo>
                  <a:pt x="346709" y="1142"/>
                </a:lnTo>
                <a:lnTo>
                  <a:pt x="364363" y="1142"/>
                </a:lnTo>
                <a:lnTo>
                  <a:pt x="383031" y="0"/>
                </a:lnTo>
                <a:lnTo>
                  <a:pt x="405002" y="0"/>
                </a:lnTo>
                <a:lnTo>
                  <a:pt x="405002" y="0"/>
                </a:lnTo>
                <a:lnTo>
                  <a:pt x="425831" y="3555"/>
                </a:lnTo>
                <a:lnTo>
                  <a:pt x="445388" y="7619"/>
                </a:lnTo>
                <a:lnTo>
                  <a:pt x="464057" y="12191"/>
                </a:lnTo>
                <a:lnTo>
                  <a:pt x="482726" y="16510"/>
                </a:lnTo>
                <a:lnTo>
                  <a:pt x="500379" y="21971"/>
                </a:lnTo>
                <a:lnTo>
                  <a:pt x="515112" y="27304"/>
                </a:lnTo>
                <a:lnTo>
                  <a:pt x="529589" y="32765"/>
                </a:lnTo>
                <a:lnTo>
                  <a:pt x="543940" y="38226"/>
                </a:lnTo>
                <a:lnTo>
                  <a:pt x="560196" y="41401"/>
                </a:lnTo>
                <a:lnTo>
                  <a:pt x="581025" y="43941"/>
                </a:lnTo>
                <a:lnTo>
                  <a:pt x="602995" y="45719"/>
                </a:lnTo>
                <a:lnTo>
                  <a:pt x="626109" y="44957"/>
                </a:lnTo>
                <a:lnTo>
                  <a:pt x="650113" y="41401"/>
                </a:lnTo>
                <a:lnTo>
                  <a:pt x="672845" y="37084"/>
                </a:lnTo>
                <a:lnTo>
                  <a:pt x="698372" y="32765"/>
                </a:lnTo>
                <a:lnTo>
                  <a:pt x="723645" y="27304"/>
                </a:lnTo>
                <a:lnTo>
                  <a:pt x="748792" y="22987"/>
                </a:lnTo>
                <a:lnTo>
                  <a:pt x="774699" y="19812"/>
                </a:lnTo>
                <a:lnTo>
                  <a:pt x="800226" y="17652"/>
                </a:lnTo>
                <a:lnTo>
                  <a:pt x="824357" y="15493"/>
                </a:lnTo>
                <a:lnTo>
                  <a:pt x="847090" y="14350"/>
                </a:lnTo>
                <a:lnTo>
                  <a:pt x="847090" y="14350"/>
                </a:lnTo>
                <a:lnTo>
                  <a:pt x="872235" y="15493"/>
                </a:lnTo>
                <a:lnTo>
                  <a:pt x="895349" y="16510"/>
                </a:lnTo>
                <a:lnTo>
                  <a:pt x="919480" y="17652"/>
                </a:lnTo>
                <a:lnTo>
                  <a:pt x="944625" y="19812"/>
                </a:lnTo>
                <a:lnTo>
                  <a:pt x="970915" y="21971"/>
                </a:lnTo>
                <a:lnTo>
                  <a:pt x="994029" y="26288"/>
                </a:lnTo>
                <a:lnTo>
                  <a:pt x="1015619" y="32765"/>
                </a:lnTo>
                <a:lnTo>
                  <a:pt x="1037844" y="39242"/>
                </a:lnTo>
                <a:lnTo>
                  <a:pt x="1061593" y="44957"/>
                </a:lnTo>
                <a:lnTo>
                  <a:pt x="1085087" y="50037"/>
                </a:lnTo>
                <a:lnTo>
                  <a:pt x="1108836" y="52197"/>
                </a:lnTo>
                <a:lnTo>
                  <a:pt x="1133983" y="52197"/>
                </a:lnTo>
                <a:lnTo>
                  <a:pt x="1160271" y="50037"/>
                </a:lnTo>
                <a:lnTo>
                  <a:pt x="1186560" y="46862"/>
                </a:lnTo>
                <a:lnTo>
                  <a:pt x="1209547" y="43941"/>
                </a:lnTo>
                <a:lnTo>
                  <a:pt x="1230121" y="40386"/>
                </a:lnTo>
                <a:lnTo>
                  <a:pt x="1251331" y="38226"/>
                </a:lnTo>
                <a:lnTo>
                  <a:pt x="1271143" y="35940"/>
                </a:lnTo>
                <a:lnTo>
                  <a:pt x="1292733" y="33781"/>
                </a:lnTo>
                <a:lnTo>
                  <a:pt x="1312545" y="31623"/>
                </a:lnTo>
                <a:lnTo>
                  <a:pt x="1331975" y="29463"/>
                </a:lnTo>
                <a:lnTo>
                  <a:pt x="1351787" y="28448"/>
                </a:lnTo>
                <a:lnTo>
                  <a:pt x="1371599" y="27304"/>
                </a:lnTo>
                <a:lnTo>
                  <a:pt x="1390269" y="27304"/>
                </a:lnTo>
                <a:lnTo>
                  <a:pt x="1409065" y="27304"/>
                </a:lnTo>
                <a:lnTo>
                  <a:pt x="1427733" y="27304"/>
                </a:lnTo>
                <a:lnTo>
                  <a:pt x="1443608" y="28448"/>
                </a:lnTo>
                <a:lnTo>
                  <a:pt x="1460119" y="29463"/>
                </a:lnTo>
                <a:lnTo>
                  <a:pt x="1478915" y="31623"/>
                </a:lnTo>
                <a:lnTo>
                  <a:pt x="1500885" y="35940"/>
                </a:lnTo>
                <a:lnTo>
                  <a:pt x="1526032" y="39242"/>
                </a:lnTo>
                <a:lnTo>
                  <a:pt x="1550161" y="42544"/>
                </a:lnTo>
                <a:lnTo>
                  <a:pt x="1573910" y="44957"/>
                </a:lnTo>
                <a:lnTo>
                  <a:pt x="1596262" y="44957"/>
                </a:lnTo>
                <a:lnTo>
                  <a:pt x="1615694" y="44957"/>
                </a:lnTo>
                <a:lnTo>
                  <a:pt x="1635506" y="43941"/>
                </a:lnTo>
                <a:lnTo>
                  <a:pt x="1655318" y="41401"/>
                </a:lnTo>
                <a:lnTo>
                  <a:pt x="1674748" y="37084"/>
                </a:lnTo>
                <a:lnTo>
                  <a:pt x="1694560" y="34925"/>
                </a:lnTo>
                <a:lnTo>
                  <a:pt x="1718691" y="31623"/>
                </a:lnTo>
                <a:lnTo>
                  <a:pt x="1742820" y="26288"/>
                </a:lnTo>
                <a:lnTo>
                  <a:pt x="1765808" y="19812"/>
                </a:lnTo>
                <a:lnTo>
                  <a:pt x="1786382" y="14350"/>
                </a:lnTo>
                <a:lnTo>
                  <a:pt x="1807591" y="9778"/>
                </a:lnTo>
                <a:lnTo>
                  <a:pt x="1825879" y="6476"/>
                </a:lnTo>
                <a:lnTo>
                  <a:pt x="1845691" y="5714"/>
                </a:lnTo>
                <a:lnTo>
                  <a:pt x="1866645" y="5714"/>
                </a:lnTo>
                <a:lnTo>
                  <a:pt x="1866645" y="5714"/>
                </a:lnTo>
                <a:lnTo>
                  <a:pt x="1888235" y="6476"/>
                </a:lnTo>
                <a:lnTo>
                  <a:pt x="1912746" y="8636"/>
                </a:lnTo>
                <a:lnTo>
                  <a:pt x="1935353" y="13335"/>
                </a:lnTo>
                <a:lnTo>
                  <a:pt x="1957323" y="17652"/>
                </a:lnTo>
                <a:lnTo>
                  <a:pt x="1977135" y="21971"/>
                </a:lnTo>
                <a:lnTo>
                  <a:pt x="1994788" y="27304"/>
                </a:lnTo>
                <a:lnTo>
                  <a:pt x="2010918" y="31623"/>
                </a:lnTo>
                <a:lnTo>
                  <a:pt x="2029713" y="35940"/>
                </a:lnTo>
                <a:lnTo>
                  <a:pt x="2049525" y="39242"/>
                </a:lnTo>
                <a:lnTo>
                  <a:pt x="2068195" y="41401"/>
                </a:lnTo>
                <a:lnTo>
                  <a:pt x="2087625" y="42544"/>
                </a:lnTo>
                <a:lnTo>
                  <a:pt x="2108581" y="40386"/>
                </a:lnTo>
                <a:lnTo>
                  <a:pt x="2133726" y="34925"/>
                </a:lnTo>
                <a:lnTo>
                  <a:pt x="2158619" y="28448"/>
                </a:lnTo>
                <a:lnTo>
                  <a:pt x="2181986" y="21971"/>
                </a:lnTo>
                <a:lnTo>
                  <a:pt x="2203576" y="15493"/>
                </a:lnTo>
                <a:lnTo>
                  <a:pt x="2227707" y="8636"/>
                </a:lnTo>
                <a:lnTo>
                  <a:pt x="2251836" y="4699"/>
                </a:lnTo>
                <a:lnTo>
                  <a:pt x="2274823" y="2539"/>
                </a:lnTo>
                <a:lnTo>
                  <a:pt x="2297937" y="1142"/>
                </a:lnTo>
                <a:lnTo>
                  <a:pt x="2323084" y="1142"/>
                </a:lnTo>
                <a:lnTo>
                  <a:pt x="2347213" y="1142"/>
                </a:lnTo>
                <a:lnTo>
                  <a:pt x="2347213" y="1142"/>
                </a:lnTo>
                <a:lnTo>
                  <a:pt x="2370962" y="3555"/>
                </a:lnTo>
                <a:lnTo>
                  <a:pt x="2395473" y="7619"/>
                </a:lnTo>
                <a:lnTo>
                  <a:pt x="2418080" y="14350"/>
                </a:lnTo>
                <a:lnTo>
                  <a:pt x="2440432" y="21971"/>
                </a:lnTo>
                <a:lnTo>
                  <a:pt x="2464181" y="29463"/>
                </a:lnTo>
                <a:lnTo>
                  <a:pt x="2485135" y="35940"/>
                </a:lnTo>
                <a:lnTo>
                  <a:pt x="2507107" y="40386"/>
                </a:lnTo>
                <a:lnTo>
                  <a:pt x="2528697" y="43941"/>
                </a:lnTo>
                <a:lnTo>
                  <a:pt x="2550922" y="44957"/>
                </a:lnTo>
                <a:lnTo>
                  <a:pt x="2576830" y="41401"/>
                </a:lnTo>
                <a:lnTo>
                  <a:pt x="2604261" y="35940"/>
                </a:lnTo>
                <a:lnTo>
                  <a:pt x="2627248" y="30606"/>
                </a:lnTo>
                <a:lnTo>
                  <a:pt x="2649220" y="24129"/>
                </a:lnTo>
                <a:lnTo>
                  <a:pt x="2668650" y="18414"/>
                </a:lnTo>
                <a:lnTo>
                  <a:pt x="2687447" y="14350"/>
                </a:lnTo>
                <a:lnTo>
                  <a:pt x="2707259" y="9778"/>
                </a:lnTo>
                <a:lnTo>
                  <a:pt x="2728086" y="7619"/>
                </a:lnTo>
                <a:lnTo>
                  <a:pt x="2751073" y="6476"/>
                </a:lnTo>
                <a:lnTo>
                  <a:pt x="2751073" y="6476"/>
                </a:lnTo>
                <a:lnTo>
                  <a:pt x="2774187" y="7619"/>
                </a:lnTo>
                <a:lnTo>
                  <a:pt x="2796159" y="8636"/>
                </a:lnTo>
                <a:lnTo>
                  <a:pt x="2815590" y="12191"/>
                </a:lnTo>
                <a:lnTo>
                  <a:pt x="2833243" y="17652"/>
                </a:lnTo>
                <a:lnTo>
                  <a:pt x="2849753" y="24129"/>
                </a:lnTo>
                <a:lnTo>
                  <a:pt x="2863849" y="29463"/>
                </a:lnTo>
                <a:lnTo>
                  <a:pt x="2878200" y="34925"/>
                </a:lnTo>
                <a:lnTo>
                  <a:pt x="2894710" y="38226"/>
                </a:lnTo>
                <a:lnTo>
                  <a:pt x="2914269" y="41401"/>
                </a:lnTo>
                <a:lnTo>
                  <a:pt x="2936112" y="42544"/>
                </a:lnTo>
                <a:lnTo>
                  <a:pt x="2959226" y="40386"/>
                </a:lnTo>
                <a:lnTo>
                  <a:pt x="2983992" y="34925"/>
                </a:lnTo>
                <a:lnTo>
                  <a:pt x="3007486" y="27304"/>
                </a:lnTo>
                <a:lnTo>
                  <a:pt x="3027934" y="20827"/>
                </a:lnTo>
                <a:lnTo>
                  <a:pt x="3047746" y="14350"/>
                </a:lnTo>
                <a:lnTo>
                  <a:pt x="3068700" y="9778"/>
                </a:lnTo>
                <a:lnTo>
                  <a:pt x="3088385" y="8636"/>
                </a:lnTo>
                <a:lnTo>
                  <a:pt x="3107182" y="11175"/>
                </a:lnTo>
                <a:lnTo>
                  <a:pt x="3126612" y="15493"/>
                </a:lnTo>
                <a:lnTo>
                  <a:pt x="3144266" y="21971"/>
                </a:lnTo>
                <a:lnTo>
                  <a:pt x="3160395" y="29463"/>
                </a:lnTo>
                <a:lnTo>
                  <a:pt x="3177032" y="38226"/>
                </a:lnTo>
                <a:lnTo>
                  <a:pt x="3192525" y="44957"/>
                </a:lnTo>
                <a:lnTo>
                  <a:pt x="3208655" y="49022"/>
                </a:lnTo>
                <a:lnTo>
                  <a:pt x="3227450" y="51180"/>
                </a:lnTo>
                <a:lnTo>
                  <a:pt x="3243580" y="50037"/>
                </a:lnTo>
                <a:lnTo>
                  <a:pt x="3260217" y="46862"/>
                </a:lnTo>
                <a:lnTo>
                  <a:pt x="3274568" y="42544"/>
                </a:lnTo>
                <a:lnTo>
                  <a:pt x="3288665" y="35940"/>
                </a:lnTo>
                <a:lnTo>
                  <a:pt x="3303016" y="31623"/>
                </a:lnTo>
                <a:lnTo>
                  <a:pt x="3315970" y="28448"/>
                </a:lnTo>
                <a:lnTo>
                  <a:pt x="3326765" y="2730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72410" y="1858772"/>
            <a:ext cx="2447290" cy="59055"/>
          </a:xfrm>
          <a:custGeom>
            <a:avLst/>
            <a:gdLst/>
            <a:ahLst/>
            <a:cxnLst/>
            <a:rect l="l" t="t" r="r" b="b"/>
            <a:pathLst>
              <a:path w="2447290" h="59055">
                <a:moveTo>
                  <a:pt x="0" y="21971"/>
                </a:moveTo>
                <a:lnTo>
                  <a:pt x="0" y="21971"/>
                </a:lnTo>
                <a:lnTo>
                  <a:pt x="13334" y="23113"/>
                </a:lnTo>
                <a:lnTo>
                  <a:pt x="29590" y="24129"/>
                </a:lnTo>
                <a:lnTo>
                  <a:pt x="48259" y="25907"/>
                </a:lnTo>
                <a:lnTo>
                  <a:pt x="65531" y="30606"/>
                </a:lnTo>
                <a:lnTo>
                  <a:pt x="82168" y="35687"/>
                </a:lnTo>
                <a:lnTo>
                  <a:pt x="97535" y="42544"/>
                </a:lnTo>
                <a:lnTo>
                  <a:pt x="112648" y="49021"/>
                </a:lnTo>
                <a:lnTo>
                  <a:pt x="130301" y="53975"/>
                </a:lnTo>
                <a:lnTo>
                  <a:pt x="146938" y="57657"/>
                </a:lnTo>
                <a:lnTo>
                  <a:pt x="163448" y="58674"/>
                </a:lnTo>
                <a:lnTo>
                  <a:pt x="180720" y="57657"/>
                </a:lnTo>
                <a:lnTo>
                  <a:pt x="199516" y="53975"/>
                </a:lnTo>
                <a:lnTo>
                  <a:pt x="219328" y="49021"/>
                </a:lnTo>
                <a:lnTo>
                  <a:pt x="238759" y="39243"/>
                </a:lnTo>
                <a:lnTo>
                  <a:pt x="260731" y="29210"/>
                </a:lnTo>
                <a:lnTo>
                  <a:pt x="281177" y="20574"/>
                </a:lnTo>
                <a:lnTo>
                  <a:pt x="302387" y="14477"/>
                </a:lnTo>
                <a:lnTo>
                  <a:pt x="322960" y="10794"/>
                </a:lnTo>
                <a:lnTo>
                  <a:pt x="341629" y="9778"/>
                </a:lnTo>
                <a:lnTo>
                  <a:pt x="362584" y="10794"/>
                </a:lnTo>
                <a:lnTo>
                  <a:pt x="383031" y="13335"/>
                </a:lnTo>
                <a:lnTo>
                  <a:pt x="405383" y="17272"/>
                </a:lnTo>
                <a:lnTo>
                  <a:pt x="425957" y="23113"/>
                </a:lnTo>
                <a:lnTo>
                  <a:pt x="443610" y="29210"/>
                </a:lnTo>
                <a:lnTo>
                  <a:pt x="460120" y="34543"/>
                </a:lnTo>
                <a:lnTo>
                  <a:pt x="476250" y="40385"/>
                </a:lnTo>
                <a:lnTo>
                  <a:pt x="494664" y="46862"/>
                </a:lnTo>
                <a:lnTo>
                  <a:pt x="517016" y="51181"/>
                </a:lnTo>
                <a:lnTo>
                  <a:pt x="538606" y="52958"/>
                </a:lnTo>
                <a:lnTo>
                  <a:pt x="560577" y="52958"/>
                </a:lnTo>
                <a:lnTo>
                  <a:pt x="581405" y="51181"/>
                </a:lnTo>
                <a:lnTo>
                  <a:pt x="602361" y="47878"/>
                </a:lnTo>
                <a:lnTo>
                  <a:pt x="622045" y="42544"/>
                </a:lnTo>
                <a:lnTo>
                  <a:pt x="642619" y="37083"/>
                </a:lnTo>
                <a:lnTo>
                  <a:pt x="664972" y="30606"/>
                </a:lnTo>
                <a:lnTo>
                  <a:pt x="689737" y="23113"/>
                </a:lnTo>
                <a:lnTo>
                  <a:pt x="713866" y="19812"/>
                </a:lnTo>
                <a:lnTo>
                  <a:pt x="735838" y="17272"/>
                </a:lnTo>
                <a:lnTo>
                  <a:pt x="754252" y="15493"/>
                </a:lnTo>
                <a:lnTo>
                  <a:pt x="771905" y="15493"/>
                </a:lnTo>
                <a:lnTo>
                  <a:pt x="792734" y="16255"/>
                </a:lnTo>
                <a:lnTo>
                  <a:pt x="814704" y="17272"/>
                </a:lnTo>
                <a:lnTo>
                  <a:pt x="834516" y="18414"/>
                </a:lnTo>
                <a:lnTo>
                  <a:pt x="852804" y="19812"/>
                </a:lnTo>
                <a:lnTo>
                  <a:pt x="870457" y="21971"/>
                </a:lnTo>
                <a:lnTo>
                  <a:pt x="889253" y="25273"/>
                </a:lnTo>
                <a:lnTo>
                  <a:pt x="907541" y="30606"/>
                </a:lnTo>
                <a:lnTo>
                  <a:pt x="928497" y="34543"/>
                </a:lnTo>
                <a:lnTo>
                  <a:pt x="951484" y="39243"/>
                </a:lnTo>
                <a:lnTo>
                  <a:pt x="975613" y="42544"/>
                </a:lnTo>
                <a:lnTo>
                  <a:pt x="999743" y="43179"/>
                </a:lnTo>
                <a:lnTo>
                  <a:pt x="1024889" y="42544"/>
                </a:lnTo>
                <a:lnTo>
                  <a:pt x="1049781" y="40385"/>
                </a:lnTo>
                <a:lnTo>
                  <a:pt x="1074292" y="35687"/>
                </a:lnTo>
                <a:lnTo>
                  <a:pt x="1093724" y="30606"/>
                </a:lnTo>
                <a:lnTo>
                  <a:pt x="1112392" y="24129"/>
                </a:lnTo>
                <a:lnTo>
                  <a:pt x="1132204" y="18414"/>
                </a:lnTo>
                <a:lnTo>
                  <a:pt x="1155318" y="14477"/>
                </a:lnTo>
                <a:lnTo>
                  <a:pt x="1178305" y="13335"/>
                </a:lnTo>
                <a:lnTo>
                  <a:pt x="1201039" y="13335"/>
                </a:lnTo>
                <a:lnTo>
                  <a:pt x="1201039" y="13335"/>
                </a:lnTo>
                <a:lnTo>
                  <a:pt x="1223010" y="15493"/>
                </a:lnTo>
                <a:lnTo>
                  <a:pt x="1244853" y="17272"/>
                </a:lnTo>
                <a:lnTo>
                  <a:pt x="1266825" y="20574"/>
                </a:lnTo>
                <a:lnTo>
                  <a:pt x="1287779" y="24129"/>
                </a:lnTo>
                <a:lnTo>
                  <a:pt x="1309369" y="29210"/>
                </a:lnTo>
                <a:lnTo>
                  <a:pt x="1331340" y="33909"/>
                </a:lnTo>
                <a:lnTo>
                  <a:pt x="1353312" y="38226"/>
                </a:lnTo>
                <a:lnTo>
                  <a:pt x="1375282" y="42544"/>
                </a:lnTo>
                <a:lnTo>
                  <a:pt x="1397127" y="46862"/>
                </a:lnTo>
                <a:lnTo>
                  <a:pt x="1415923" y="51181"/>
                </a:lnTo>
                <a:lnTo>
                  <a:pt x="1433194" y="52958"/>
                </a:lnTo>
                <a:lnTo>
                  <a:pt x="1451864" y="52958"/>
                </a:lnTo>
                <a:lnTo>
                  <a:pt x="1472818" y="51181"/>
                </a:lnTo>
                <a:lnTo>
                  <a:pt x="1496567" y="46862"/>
                </a:lnTo>
                <a:lnTo>
                  <a:pt x="1521714" y="41401"/>
                </a:lnTo>
                <a:lnTo>
                  <a:pt x="1548384" y="35687"/>
                </a:lnTo>
                <a:lnTo>
                  <a:pt x="1573529" y="30606"/>
                </a:lnTo>
                <a:lnTo>
                  <a:pt x="1594103" y="25273"/>
                </a:lnTo>
                <a:lnTo>
                  <a:pt x="1611756" y="20574"/>
                </a:lnTo>
                <a:lnTo>
                  <a:pt x="1629410" y="18414"/>
                </a:lnTo>
                <a:lnTo>
                  <a:pt x="1645539" y="18414"/>
                </a:lnTo>
                <a:lnTo>
                  <a:pt x="1663953" y="18414"/>
                </a:lnTo>
                <a:lnTo>
                  <a:pt x="1685163" y="19812"/>
                </a:lnTo>
                <a:lnTo>
                  <a:pt x="1706117" y="21971"/>
                </a:lnTo>
                <a:lnTo>
                  <a:pt x="1727707" y="24129"/>
                </a:lnTo>
                <a:lnTo>
                  <a:pt x="1749678" y="29210"/>
                </a:lnTo>
                <a:lnTo>
                  <a:pt x="1772665" y="33909"/>
                </a:lnTo>
                <a:lnTo>
                  <a:pt x="1794255" y="37083"/>
                </a:lnTo>
                <a:lnTo>
                  <a:pt x="1817624" y="39243"/>
                </a:lnTo>
                <a:lnTo>
                  <a:pt x="1839214" y="40385"/>
                </a:lnTo>
                <a:lnTo>
                  <a:pt x="1862709" y="39243"/>
                </a:lnTo>
                <a:lnTo>
                  <a:pt x="1885314" y="33909"/>
                </a:lnTo>
                <a:lnTo>
                  <a:pt x="1908428" y="25273"/>
                </a:lnTo>
                <a:lnTo>
                  <a:pt x="1926081" y="18414"/>
                </a:lnTo>
                <a:lnTo>
                  <a:pt x="1941194" y="13335"/>
                </a:lnTo>
                <a:lnTo>
                  <a:pt x="1956689" y="8636"/>
                </a:lnTo>
                <a:lnTo>
                  <a:pt x="1973199" y="5841"/>
                </a:lnTo>
                <a:lnTo>
                  <a:pt x="1989327" y="5841"/>
                </a:lnTo>
                <a:lnTo>
                  <a:pt x="2005584" y="6857"/>
                </a:lnTo>
                <a:lnTo>
                  <a:pt x="2022093" y="8636"/>
                </a:lnTo>
                <a:lnTo>
                  <a:pt x="2038730" y="13335"/>
                </a:lnTo>
                <a:lnTo>
                  <a:pt x="2053843" y="18414"/>
                </a:lnTo>
                <a:lnTo>
                  <a:pt x="2070353" y="24129"/>
                </a:lnTo>
                <a:lnTo>
                  <a:pt x="2086990" y="30606"/>
                </a:lnTo>
                <a:lnTo>
                  <a:pt x="2105660" y="32765"/>
                </a:lnTo>
                <a:lnTo>
                  <a:pt x="2124075" y="32765"/>
                </a:lnTo>
                <a:lnTo>
                  <a:pt x="2124075" y="32765"/>
                </a:lnTo>
                <a:lnTo>
                  <a:pt x="2144903" y="30606"/>
                </a:lnTo>
                <a:lnTo>
                  <a:pt x="2166874" y="25273"/>
                </a:lnTo>
                <a:lnTo>
                  <a:pt x="2189861" y="19812"/>
                </a:lnTo>
                <a:lnTo>
                  <a:pt x="2211451" y="13335"/>
                </a:lnTo>
                <a:lnTo>
                  <a:pt x="2231263" y="7619"/>
                </a:lnTo>
                <a:lnTo>
                  <a:pt x="2251075" y="4699"/>
                </a:lnTo>
                <a:lnTo>
                  <a:pt x="2270887" y="3301"/>
                </a:lnTo>
                <a:lnTo>
                  <a:pt x="2290699" y="5841"/>
                </a:lnTo>
                <a:lnTo>
                  <a:pt x="2310129" y="8636"/>
                </a:lnTo>
                <a:lnTo>
                  <a:pt x="2331085" y="11937"/>
                </a:lnTo>
                <a:lnTo>
                  <a:pt x="2354072" y="13335"/>
                </a:lnTo>
                <a:lnTo>
                  <a:pt x="2377820" y="11937"/>
                </a:lnTo>
                <a:lnTo>
                  <a:pt x="2400173" y="8636"/>
                </a:lnTo>
                <a:lnTo>
                  <a:pt x="2420619" y="4699"/>
                </a:lnTo>
                <a:lnTo>
                  <a:pt x="2436114" y="1142"/>
                </a:lnTo>
                <a:lnTo>
                  <a:pt x="2447290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06821" y="18350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35221" y="2081656"/>
            <a:ext cx="883919" cy="65405"/>
          </a:xfrm>
          <a:custGeom>
            <a:avLst/>
            <a:gdLst/>
            <a:ahLst/>
            <a:cxnLst/>
            <a:rect l="l" t="t" r="r" b="b"/>
            <a:pathLst>
              <a:path w="883920" h="65405">
                <a:moveTo>
                  <a:pt x="3301" y="7493"/>
                </a:moveTo>
                <a:lnTo>
                  <a:pt x="3301" y="7493"/>
                </a:lnTo>
                <a:lnTo>
                  <a:pt x="0" y="0"/>
                </a:lnTo>
                <a:lnTo>
                  <a:pt x="8636" y="2921"/>
                </a:lnTo>
                <a:lnTo>
                  <a:pt x="17272" y="9652"/>
                </a:lnTo>
                <a:lnTo>
                  <a:pt x="29590" y="16129"/>
                </a:lnTo>
                <a:lnTo>
                  <a:pt x="43941" y="25908"/>
                </a:lnTo>
                <a:lnTo>
                  <a:pt x="58038" y="35687"/>
                </a:lnTo>
                <a:lnTo>
                  <a:pt x="72389" y="44323"/>
                </a:lnTo>
                <a:lnTo>
                  <a:pt x="87502" y="50800"/>
                </a:lnTo>
                <a:lnTo>
                  <a:pt x="104012" y="53975"/>
                </a:lnTo>
                <a:lnTo>
                  <a:pt x="123825" y="52959"/>
                </a:lnTo>
                <a:lnTo>
                  <a:pt x="141097" y="48641"/>
                </a:lnTo>
                <a:lnTo>
                  <a:pt x="156590" y="41021"/>
                </a:lnTo>
                <a:lnTo>
                  <a:pt x="172085" y="31368"/>
                </a:lnTo>
                <a:lnTo>
                  <a:pt x="188340" y="20447"/>
                </a:lnTo>
                <a:lnTo>
                  <a:pt x="203453" y="10414"/>
                </a:lnTo>
                <a:lnTo>
                  <a:pt x="218948" y="2921"/>
                </a:lnTo>
                <a:lnTo>
                  <a:pt x="235457" y="762"/>
                </a:lnTo>
                <a:lnTo>
                  <a:pt x="251713" y="2159"/>
                </a:lnTo>
                <a:lnTo>
                  <a:pt x="268224" y="7493"/>
                </a:lnTo>
                <a:lnTo>
                  <a:pt x="284733" y="15112"/>
                </a:lnTo>
                <a:lnTo>
                  <a:pt x="298830" y="23749"/>
                </a:lnTo>
                <a:lnTo>
                  <a:pt x="313181" y="32385"/>
                </a:lnTo>
                <a:lnTo>
                  <a:pt x="325119" y="40259"/>
                </a:lnTo>
                <a:lnTo>
                  <a:pt x="338454" y="46481"/>
                </a:lnTo>
                <a:lnTo>
                  <a:pt x="352425" y="49656"/>
                </a:lnTo>
                <a:lnTo>
                  <a:pt x="370077" y="50800"/>
                </a:lnTo>
                <a:lnTo>
                  <a:pt x="387350" y="48641"/>
                </a:lnTo>
                <a:lnTo>
                  <a:pt x="403987" y="44323"/>
                </a:lnTo>
                <a:lnTo>
                  <a:pt x="403987" y="44323"/>
                </a:lnTo>
                <a:lnTo>
                  <a:pt x="422655" y="36703"/>
                </a:lnTo>
                <a:lnTo>
                  <a:pt x="443483" y="29844"/>
                </a:lnTo>
                <a:lnTo>
                  <a:pt x="465074" y="25908"/>
                </a:lnTo>
                <a:lnTo>
                  <a:pt x="482726" y="23749"/>
                </a:lnTo>
                <a:lnTo>
                  <a:pt x="482726" y="23749"/>
                </a:lnTo>
                <a:lnTo>
                  <a:pt x="497204" y="27050"/>
                </a:lnTo>
                <a:lnTo>
                  <a:pt x="513714" y="32385"/>
                </a:lnTo>
                <a:lnTo>
                  <a:pt x="529589" y="41021"/>
                </a:lnTo>
                <a:lnTo>
                  <a:pt x="545083" y="49656"/>
                </a:lnTo>
                <a:lnTo>
                  <a:pt x="561593" y="58674"/>
                </a:lnTo>
                <a:lnTo>
                  <a:pt x="579247" y="63754"/>
                </a:lnTo>
                <a:lnTo>
                  <a:pt x="597915" y="65150"/>
                </a:lnTo>
                <a:lnTo>
                  <a:pt x="615314" y="61594"/>
                </a:lnTo>
                <a:lnTo>
                  <a:pt x="632840" y="53975"/>
                </a:lnTo>
                <a:lnTo>
                  <a:pt x="651255" y="43180"/>
                </a:lnTo>
                <a:lnTo>
                  <a:pt x="668908" y="31368"/>
                </a:lnTo>
                <a:lnTo>
                  <a:pt x="685418" y="21590"/>
                </a:lnTo>
                <a:lnTo>
                  <a:pt x="701675" y="17272"/>
                </a:lnTo>
                <a:lnTo>
                  <a:pt x="718185" y="18287"/>
                </a:lnTo>
                <a:lnTo>
                  <a:pt x="733298" y="23749"/>
                </a:lnTo>
                <a:lnTo>
                  <a:pt x="750951" y="33528"/>
                </a:lnTo>
                <a:lnTo>
                  <a:pt x="767588" y="43180"/>
                </a:lnTo>
                <a:lnTo>
                  <a:pt x="785113" y="49656"/>
                </a:lnTo>
                <a:lnTo>
                  <a:pt x="804672" y="51816"/>
                </a:lnTo>
                <a:lnTo>
                  <a:pt x="824356" y="49656"/>
                </a:lnTo>
                <a:lnTo>
                  <a:pt x="843914" y="44323"/>
                </a:lnTo>
                <a:lnTo>
                  <a:pt x="860425" y="38862"/>
                </a:lnTo>
                <a:lnTo>
                  <a:pt x="872236" y="35687"/>
                </a:lnTo>
                <a:lnTo>
                  <a:pt x="883412" y="345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05557" y="2320289"/>
            <a:ext cx="1253490" cy="81915"/>
          </a:xfrm>
          <a:custGeom>
            <a:avLst/>
            <a:gdLst/>
            <a:ahLst/>
            <a:cxnLst/>
            <a:rect l="l" t="t" r="r" b="b"/>
            <a:pathLst>
              <a:path w="1253489" h="81914">
                <a:moveTo>
                  <a:pt x="0" y="29590"/>
                </a:moveTo>
                <a:lnTo>
                  <a:pt x="0" y="29590"/>
                </a:lnTo>
                <a:lnTo>
                  <a:pt x="16256" y="31368"/>
                </a:lnTo>
                <a:lnTo>
                  <a:pt x="31623" y="39242"/>
                </a:lnTo>
                <a:lnTo>
                  <a:pt x="47879" y="50037"/>
                </a:lnTo>
                <a:lnTo>
                  <a:pt x="63373" y="60832"/>
                </a:lnTo>
                <a:lnTo>
                  <a:pt x="78486" y="71627"/>
                </a:lnTo>
                <a:lnTo>
                  <a:pt x="96138" y="79628"/>
                </a:lnTo>
                <a:lnTo>
                  <a:pt x="113792" y="81787"/>
                </a:lnTo>
                <a:lnTo>
                  <a:pt x="113792" y="81787"/>
                </a:lnTo>
                <a:lnTo>
                  <a:pt x="131444" y="77469"/>
                </a:lnTo>
                <a:lnTo>
                  <a:pt x="150875" y="66293"/>
                </a:lnTo>
                <a:lnTo>
                  <a:pt x="171704" y="47878"/>
                </a:lnTo>
                <a:lnTo>
                  <a:pt x="195834" y="30606"/>
                </a:lnTo>
                <a:lnTo>
                  <a:pt x="217805" y="17271"/>
                </a:lnTo>
                <a:lnTo>
                  <a:pt x="237236" y="10794"/>
                </a:lnTo>
                <a:lnTo>
                  <a:pt x="255905" y="10794"/>
                </a:lnTo>
                <a:lnTo>
                  <a:pt x="275463" y="15112"/>
                </a:lnTo>
                <a:lnTo>
                  <a:pt x="292988" y="21589"/>
                </a:lnTo>
                <a:lnTo>
                  <a:pt x="309625" y="29590"/>
                </a:lnTo>
                <a:lnTo>
                  <a:pt x="326136" y="36067"/>
                </a:lnTo>
                <a:lnTo>
                  <a:pt x="343788" y="42544"/>
                </a:lnTo>
                <a:lnTo>
                  <a:pt x="362204" y="46862"/>
                </a:lnTo>
                <a:lnTo>
                  <a:pt x="382016" y="47878"/>
                </a:lnTo>
                <a:lnTo>
                  <a:pt x="382016" y="47878"/>
                </a:lnTo>
                <a:lnTo>
                  <a:pt x="401700" y="46862"/>
                </a:lnTo>
                <a:lnTo>
                  <a:pt x="423418" y="41401"/>
                </a:lnTo>
                <a:lnTo>
                  <a:pt x="447420" y="31368"/>
                </a:lnTo>
                <a:lnTo>
                  <a:pt x="472694" y="21589"/>
                </a:lnTo>
                <a:lnTo>
                  <a:pt x="495681" y="15112"/>
                </a:lnTo>
                <a:lnTo>
                  <a:pt x="517652" y="12953"/>
                </a:lnTo>
                <a:lnTo>
                  <a:pt x="536067" y="16636"/>
                </a:lnTo>
                <a:lnTo>
                  <a:pt x="551560" y="23748"/>
                </a:lnTo>
                <a:lnTo>
                  <a:pt x="567055" y="31368"/>
                </a:lnTo>
                <a:lnTo>
                  <a:pt x="582168" y="40385"/>
                </a:lnTo>
                <a:lnTo>
                  <a:pt x="598678" y="46862"/>
                </a:lnTo>
                <a:lnTo>
                  <a:pt x="616331" y="52196"/>
                </a:lnTo>
                <a:lnTo>
                  <a:pt x="636778" y="54356"/>
                </a:lnTo>
                <a:lnTo>
                  <a:pt x="660907" y="53339"/>
                </a:lnTo>
                <a:lnTo>
                  <a:pt x="679704" y="49021"/>
                </a:lnTo>
                <a:lnTo>
                  <a:pt x="698372" y="41401"/>
                </a:lnTo>
                <a:lnTo>
                  <a:pt x="718946" y="33908"/>
                </a:lnTo>
                <a:lnTo>
                  <a:pt x="739775" y="26288"/>
                </a:lnTo>
                <a:lnTo>
                  <a:pt x="759587" y="20573"/>
                </a:lnTo>
                <a:lnTo>
                  <a:pt x="776858" y="16636"/>
                </a:lnTo>
                <a:lnTo>
                  <a:pt x="794512" y="14096"/>
                </a:lnTo>
                <a:lnTo>
                  <a:pt x="812165" y="17271"/>
                </a:lnTo>
                <a:lnTo>
                  <a:pt x="829818" y="22732"/>
                </a:lnTo>
                <a:lnTo>
                  <a:pt x="847090" y="29590"/>
                </a:lnTo>
                <a:lnTo>
                  <a:pt x="862583" y="36067"/>
                </a:lnTo>
                <a:lnTo>
                  <a:pt x="878713" y="43560"/>
                </a:lnTo>
                <a:lnTo>
                  <a:pt x="897508" y="50037"/>
                </a:lnTo>
                <a:lnTo>
                  <a:pt x="916178" y="53339"/>
                </a:lnTo>
                <a:lnTo>
                  <a:pt x="934593" y="53339"/>
                </a:lnTo>
                <a:lnTo>
                  <a:pt x="953262" y="50037"/>
                </a:lnTo>
                <a:lnTo>
                  <a:pt x="974217" y="42544"/>
                </a:lnTo>
                <a:lnTo>
                  <a:pt x="998219" y="32384"/>
                </a:lnTo>
                <a:lnTo>
                  <a:pt x="1020191" y="21589"/>
                </a:lnTo>
                <a:lnTo>
                  <a:pt x="1040003" y="11937"/>
                </a:lnTo>
                <a:lnTo>
                  <a:pt x="1057275" y="4317"/>
                </a:lnTo>
                <a:lnTo>
                  <a:pt x="1074928" y="1142"/>
                </a:lnTo>
                <a:lnTo>
                  <a:pt x="1092200" y="0"/>
                </a:lnTo>
                <a:lnTo>
                  <a:pt x="1092200" y="0"/>
                </a:lnTo>
                <a:lnTo>
                  <a:pt x="1110995" y="2158"/>
                </a:lnTo>
                <a:lnTo>
                  <a:pt x="1130808" y="8000"/>
                </a:lnTo>
                <a:lnTo>
                  <a:pt x="1149095" y="15112"/>
                </a:lnTo>
                <a:lnTo>
                  <a:pt x="1166748" y="23748"/>
                </a:lnTo>
                <a:lnTo>
                  <a:pt x="1184402" y="30606"/>
                </a:lnTo>
                <a:lnTo>
                  <a:pt x="1202055" y="33908"/>
                </a:lnTo>
                <a:lnTo>
                  <a:pt x="1220343" y="33908"/>
                </a:lnTo>
                <a:lnTo>
                  <a:pt x="1236980" y="30606"/>
                </a:lnTo>
                <a:lnTo>
                  <a:pt x="1253490" y="27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367294" y="2383556"/>
            <a:ext cx="2484097" cy="25983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7" name="object 7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74647" y="792479"/>
              <a:ext cx="2280666" cy="5981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20825" y="840104"/>
            <a:ext cx="722503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Habit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10" dirty="0">
                <a:solidFill>
                  <a:srgbClr val="FFFFFF"/>
                </a:solidFill>
                <a:latin typeface="Arial"/>
                <a:cs typeface="Arial"/>
              </a:rPr>
              <a:t>Habitat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55" dirty="0">
                <a:latin typeface="Gill Sans MT"/>
                <a:cs typeface="Gill Sans MT"/>
              </a:rPr>
              <a:t>primitive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multicellular animals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5" dirty="0">
                <a:latin typeface="Gill Sans MT"/>
                <a:cs typeface="Gill Sans MT"/>
              </a:rPr>
              <a:t>have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cellular level </a:t>
            </a:r>
            <a:r>
              <a:rPr sz="1500" b="1" spc="-10" dirty="0">
                <a:solidFill>
                  <a:srgbClr val="CC0000"/>
                </a:solidFill>
                <a:latin typeface="Arial"/>
                <a:cs typeface="Arial"/>
              </a:rPr>
              <a:t>of</a:t>
            </a:r>
            <a:r>
              <a:rPr sz="1500" b="1" spc="-10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organisation.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5" dirty="0">
                <a:latin typeface="Gill Sans MT"/>
                <a:cs typeface="Gill Sans MT"/>
              </a:rPr>
              <a:t>Sponges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20" dirty="0">
                <a:latin typeface="Gill Sans MT"/>
                <a:cs typeface="Gill Sans MT"/>
              </a:rPr>
              <a:t>on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blind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branch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30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evolutionary </a:t>
            </a:r>
            <a:r>
              <a:rPr sz="1500" b="1" spc="-70" dirty="0">
                <a:latin typeface="Gill Sans MT"/>
                <a:cs typeface="Gill Sans MT"/>
              </a:rPr>
              <a:t>tree.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20" dirty="0">
                <a:latin typeface="Gill Sans MT"/>
                <a:cs typeface="Gill Sans MT"/>
              </a:rPr>
              <a:t>Sponges </a:t>
            </a:r>
            <a:r>
              <a:rPr sz="1500" b="1" spc="-5" dirty="0">
                <a:latin typeface="Gill Sans MT"/>
                <a:cs typeface="Gill Sans MT"/>
              </a:rPr>
              <a:t>have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evolved </a:t>
            </a:r>
            <a:r>
              <a:rPr sz="1500" b="1" spc="-55" dirty="0">
                <a:latin typeface="Gill Sans MT"/>
                <a:cs typeface="Gill Sans MT"/>
              </a:rPr>
              <a:t>from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colonial</a:t>
            </a:r>
            <a:r>
              <a:rPr sz="1500" b="1" spc="-18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choanoflagellates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Connecting link </a:t>
            </a:r>
            <a:r>
              <a:rPr sz="1500" b="1" spc="-15" dirty="0">
                <a:latin typeface="Gill Sans MT"/>
                <a:cs typeface="Gill Sans MT"/>
              </a:rPr>
              <a:t>between </a:t>
            </a:r>
            <a:r>
              <a:rPr sz="1500" b="1" spc="-40" dirty="0">
                <a:latin typeface="Gill Sans MT"/>
                <a:cs typeface="Gill Sans MT"/>
              </a:rPr>
              <a:t>Protozoa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35" dirty="0">
                <a:latin typeface="Gill Sans MT"/>
                <a:cs typeface="Gill Sans MT"/>
              </a:rPr>
              <a:t>Porifera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200" dirty="0"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Proterospongia.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37460" y="1869439"/>
            <a:ext cx="1010919" cy="42545"/>
          </a:xfrm>
          <a:custGeom>
            <a:avLst/>
            <a:gdLst/>
            <a:ahLst/>
            <a:cxnLst/>
            <a:rect l="l" t="t" r="r" b="b"/>
            <a:pathLst>
              <a:path w="1010919" h="42544">
                <a:moveTo>
                  <a:pt x="0" y="13335"/>
                </a:moveTo>
                <a:lnTo>
                  <a:pt x="0" y="2159"/>
                </a:lnTo>
                <a:lnTo>
                  <a:pt x="0" y="2159"/>
                </a:lnTo>
                <a:lnTo>
                  <a:pt x="11937" y="3175"/>
                </a:lnTo>
                <a:lnTo>
                  <a:pt x="20574" y="8636"/>
                </a:lnTo>
                <a:lnTo>
                  <a:pt x="31368" y="16510"/>
                </a:lnTo>
                <a:lnTo>
                  <a:pt x="45084" y="25146"/>
                </a:lnTo>
                <a:lnTo>
                  <a:pt x="59816" y="32766"/>
                </a:lnTo>
                <a:lnTo>
                  <a:pt x="78486" y="38100"/>
                </a:lnTo>
                <a:lnTo>
                  <a:pt x="99440" y="41402"/>
                </a:lnTo>
                <a:lnTo>
                  <a:pt x="121412" y="42418"/>
                </a:lnTo>
                <a:lnTo>
                  <a:pt x="141224" y="42418"/>
                </a:lnTo>
                <a:lnTo>
                  <a:pt x="160655" y="40259"/>
                </a:lnTo>
                <a:lnTo>
                  <a:pt x="178307" y="36703"/>
                </a:lnTo>
                <a:lnTo>
                  <a:pt x="195833" y="32766"/>
                </a:lnTo>
                <a:lnTo>
                  <a:pt x="213487" y="27051"/>
                </a:lnTo>
                <a:lnTo>
                  <a:pt x="229743" y="22987"/>
                </a:lnTo>
                <a:lnTo>
                  <a:pt x="245871" y="17272"/>
                </a:lnTo>
                <a:lnTo>
                  <a:pt x="261365" y="13335"/>
                </a:lnTo>
                <a:lnTo>
                  <a:pt x="276859" y="8636"/>
                </a:lnTo>
                <a:lnTo>
                  <a:pt x="294513" y="5714"/>
                </a:lnTo>
                <a:lnTo>
                  <a:pt x="310769" y="4699"/>
                </a:lnTo>
                <a:lnTo>
                  <a:pt x="327278" y="4699"/>
                </a:lnTo>
                <a:lnTo>
                  <a:pt x="345694" y="7620"/>
                </a:lnTo>
                <a:lnTo>
                  <a:pt x="365506" y="11937"/>
                </a:lnTo>
                <a:lnTo>
                  <a:pt x="386333" y="16510"/>
                </a:lnTo>
                <a:lnTo>
                  <a:pt x="405002" y="22987"/>
                </a:lnTo>
                <a:lnTo>
                  <a:pt x="423418" y="28448"/>
                </a:lnTo>
                <a:lnTo>
                  <a:pt x="442087" y="30607"/>
                </a:lnTo>
                <a:lnTo>
                  <a:pt x="459358" y="31623"/>
                </a:lnTo>
                <a:lnTo>
                  <a:pt x="475995" y="30607"/>
                </a:lnTo>
                <a:lnTo>
                  <a:pt x="494664" y="29464"/>
                </a:lnTo>
                <a:lnTo>
                  <a:pt x="512318" y="27051"/>
                </a:lnTo>
                <a:lnTo>
                  <a:pt x="529970" y="24130"/>
                </a:lnTo>
                <a:lnTo>
                  <a:pt x="546226" y="20574"/>
                </a:lnTo>
                <a:lnTo>
                  <a:pt x="562356" y="15494"/>
                </a:lnTo>
                <a:lnTo>
                  <a:pt x="578865" y="9779"/>
                </a:lnTo>
                <a:lnTo>
                  <a:pt x="596519" y="4699"/>
                </a:lnTo>
                <a:lnTo>
                  <a:pt x="615314" y="1016"/>
                </a:lnTo>
                <a:lnTo>
                  <a:pt x="632587" y="0"/>
                </a:lnTo>
                <a:lnTo>
                  <a:pt x="632587" y="0"/>
                </a:lnTo>
                <a:lnTo>
                  <a:pt x="651256" y="2159"/>
                </a:lnTo>
                <a:lnTo>
                  <a:pt x="671068" y="7620"/>
                </a:lnTo>
                <a:lnTo>
                  <a:pt x="688339" y="15494"/>
                </a:lnTo>
                <a:lnTo>
                  <a:pt x="705993" y="24130"/>
                </a:lnTo>
                <a:lnTo>
                  <a:pt x="723645" y="29464"/>
                </a:lnTo>
                <a:lnTo>
                  <a:pt x="743457" y="33782"/>
                </a:lnTo>
                <a:lnTo>
                  <a:pt x="766190" y="35687"/>
                </a:lnTo>
                <a:lnTo>
                  <a:pt x="789177" y="34544"/>
                </a:lnTo>
                <a:lnTo>
                  <a:pt x="811149" y="32766"/>
                </a:lnTo>
                <a:lnTo>
                  <a:pt x="831976" y="30607"/>
                </a:lnTo>
                <a:lnTo>
                  <a:pt x="849249" y="28448"/>
                </a:lnTo>
                <a:lnTo>
                  <a:pt x="868044" y="25908"/>
                </a:lnTo>
                <a:lnTo>
                  <a:pt x="884555" y="22987"/>
                </a:lnTo>
                <a:lnTo>
                  <a:pt x="900049" y="21971"/>
                </a:lnTo>
                <a:lnTo>
                  <a:pt x="915162" y="20574"/>
                </a:lnTo>
                <a:lnTo>
                  <a:pt x="929513" y="22987"/>
                </a:lnTo>
                <a:lnTo>
                  <a:pt x="943609" y="27051"/>
                </a:lnTo>
                <a:lnTo>
                  <a:pt x="959865" y="32766"/>
                </a:lnTo>
                <a:lnTo>
                  <a:pt x="975232" y="36703"/>
                </a:lnTo>
                <a:lnTo>
                  <a:pt x="988187" y="40259"/>
                </a:lnTo>
                <a:lnTo>
                  <a:pt x="999363" y="41402"/>
                </a:lnTo>
                <a:lnTo>
                  <a:pt x="1010538" y="381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8992" y="1890013"/>
            <a:ext cx="1042669" cy="40640"/>
          </a:xfrm>
          <a:custGeom>
            <a:avLst/>
            <a:gdLst/>
            <a:ahLst/>
            <a:cxnLst/>
            <a:rect l="l" t="t" r="r" b="b"/>
            <a:pathLst>
              <a:path w="1042670" h="40639">
                <a:moveTo>
                  <a:pt x="0" y="2412"/>
                </a:moveTo>
                <a:lnTo>
                  <a:pt x="0" y="2412"/>
                </a:lnTo>
                <a:lnTo>
                  <a:pt x="16509" y="7874"/>
                </a:lnTo>
                <a:lnTo>
                  <a:pt x="29463" y="13970"/>
                </a:lnTo>
                <a:lnTo>
                  <a:pt x="43814" y="20828"/>
                </a:lnTo>
                <a:lnTo>
                  <a:pt x="60451" y="25908"/>
                </a:lnTo>
                <a:lnTo>
                  <a:pt x="78739" y="29464"/>
                </a:lnTo>
                <a:lnTo>
                  <a:pt x="98551" y="30607"/>
                </a:lnTo>
                <a:lnTo>
                  <a:pt x="117348" y="28321"/>
                </a:lnTo>
                <a:lnTo>
                  <a:pt x="134619" y="24765"/>
                </a:lnTo>
                <a:lnTo>
                  <a:pt x="153289" y="20828"/>
                </a:lnTo>
                <a:lnTo>
                  <a:pt x="170942" y="16129"/>
                </a:lnTo>
                <a:lnTo>
                  <a:pt x="189737" y="12192"/>
                </a:lnTo>
                <a:lnTo>
                  <a:pt x="207009" y="6477"/>
                </a:lnTo>
                <a:lnTo>
                  <a:pt x="223139" y="3556"/>
                </a:lnTo>
                <a:lnTo>
                  <a:pt x="239776" y="0"/>
                </a:lnTo>
                <a:lnTo>
                  <a:pt x="255143" y="1397"/>
                </a:lnTo>
                <a:lnTo>
                  <a:pt x="269240" y="5334"/>
                </a:lnTo>
                <a:lnTo>
                  <a:pt x="283591" y="11049"/>
                </a:lnTo>
                <a:lnTo>
                  <a:pt x="300228" y="18668"/>
                </a:lnTo>
                <a:lnTo>
                  <a:pt x="317499" y="25908"/>
                </a:lnTo>
                <a:lnTo>
                  <a:pt x="336169" y="31623"/>
                </a:lnTo>
                <a:lnTo>
                  <a:pt x="355981" y="34925"/>
                </a:lnTo>
                <a:lnTo>
                  <a:pt x="374777" y="35941"/>
                </a:lnTo>
                <a:lnTo>
                  <a:pt x="393065" y="33782"/>
                </a:lnTo>
                <a:lnTo>
                  <a:pt x="412877" y="30607"/>
                </a:lnTo>
                <a:lnTo>
                  <a:pt x="433451" y="25908"/>
                </a:lnTo>
                <a:lnTo>
                  <a:pt x="453135" y="20828"/>
                </a:lnTo>
                <a:lnTo>
                  <a:pt x="472947" y="16129"/>
                </a:lnTo>
                <a:lnTo>
                  <a:pt x="492379" y="12192"/>
                </a:lnTo>
                <a:lnTo>
                  <a:pt x="511174" y="10033"/>
                </a:lnTo>
                <a:lnTo>
                  <a:pt x="530986" y="8890"/>
                </a:lnTo>
                <a:lnTo>
                  <a:pt x="547116" y="10033"/>
                </a:lnTo>
                <a:lnTo>
                  <a:pt x="562609" y="13208"/>
                </a:lnTo>
                <a:lnTo>
                  <a:pt x="578104" y="18668"/>
                </a:lnTo>
                <a:lnTo>
                  <a:pt x="593217" y="24765"/>
                </a:lnTo>
                <a:lnTo>
                  <a:pt x="608710" y="31623"/>
                </a:lnTo>
                <a:lnTo>
                  <a:pt x="627380" y="35941"/>
                </a:lnTo>
                <a:lnTo>
                  <a:pt x="645032" y="39243"/>
                </a:lnTo>
                <a:lnTo>
                  <a:pt x="663447" y="40259"/>
                </a:lnTo>
                <a:lnTo>
                  <a:pt x="681101" y="40259"/>
                </a:lnTo>
                <a:lnTo>
                  <a:pt x="699769" y="39243"/>
                </a:lnTo>
                <a:lnTo>
                  <a:pt x="721359" y="37084"/>
                </a:lnTo>
                <a:lnTo>
                  <a:pt x="742315" y="32766"/>
                </a:lnTo>
                <a:lnTo>
                  <a:pt x="762127" y="28321"/>
                </a:lnTo>
                <a:lnTo>
                  <a:pt x="779398" y="22987"/>
                </a:lnTo>
                <a:lnTo>
                  <a:pt x="795908" y="19685"/>
                </a:lnTo>
                <a:lnTo>
                  <a:pt x="812419" y="17526"/>
                </a:lnTo>
                <a:lnTo>
                  <a:pt x="826516" y="17526"/>
                </a:lnTo>
                <a:lnTo>
                  <a:pt x="842009" y="18668"/>
                </a:lnTo>
                <a:lnTo>
                  <a:pt x="859662" y="18668"/>
                </a:lnTo>
                <a:lnTo>
                  <a:pt x="879094" y="20828"/>
                </a:lnTo>
                <a:lnTo>
                  <a:pt x="896746" y="24765"/>
                </a:lnTo>
                <a:lnTo>
                  <a:pt x="915416" y="29464"/>
                </a:lnTo>
                <a:lnTo>
                  <a:pt x="933831" y="31623"/>
                </a:lnTo>
                <a:lnTo>
                  <a:pt x="952499" y="31623"/>
                </a:lnTo>
                <a:lnTo>
                  <a:pt x="971295" y="29464"/>
                </a:lnTo>
                <a:lnTo>
                  <a:pt x="989583" y="25908"/>
                </a:lnTo>
                <a:lnTo>
                  <a:pt x="1007236" y="22987"/>
                </a:lnTo>
                <a:lnTo>
                  <a:pt x="1020191" y="21843"/>
                </a:lnTo>
                <a:lnTo>
                  <a:pt x="1030223" y="21843"/>
                </a:lnTo>
                <a:lnTo>
                  <a:pt x="1041019" y="22987"/>
                </a:lnTo>
                <a:lnTo>
                  <a:pt x="1042543" y="1397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467352" y="1867534"/>
            <a:ext cx="1452880" cy="64135"/>
            <a:chOff x="4467352" y="1867534"/>
            <a:chExt cx="1452880" cy="64135"/>
          </a:xfrm>
        </p:grpSpPr>
        <p:sp>
          <p:nvSpPr>
            <p:cNvPr id="16" name="object 16"/>
            <p:cNvSpPr/>
            <p:nvPr/>
          </p:nvSpPr>
          <p:spPr>
            <a:xfrm>
              <a:off x="4476877" y="1877059"/>
              <a:ext cx="1433195" cy="45085"/>
            </a:xfrm>
            <a:custGeom>
              <a:avLst/>
              <a:gdLst/>
              <a:ahLst/>
              <a:cxnLst/>
              <a:rect l="l" t="t" r="r" b="b"/>
              <a:pathLst>
                <a:path w="1433195" h="45085">
                  <a:moveTo>
                    <a:pt x="0" y="0"/>
                  </a:moveTo>
                  <a:lnTo>
                    <a:pt x="8636" y="5714"/>
                  </a:lnTo>
                  <a:lnTo>
                    <a:pt x="19431" y="14350"/>
                  </a:lnTo>
                  <a:lnTo>
                    <a:pt x="33527" y="24002"/>
                  </a:lnTo>
                  <a:lnTo>
                    <a:pt x="50037" y="32638"/>
                  </a:lnTo>
                  <a:lnTo>
                    <a:pt x="66548" y="38862"/>
                  </a:lnTo>
                  <a:lnTo>
                    <a:pt x="84200" y="42418"/>
                  </a:lnTo>
                  <a:lnTo>
                    <a:pt x="101473" y="44576"/>
                  </a:lnTo>
                  <a:lnTo>
                    <a:pt x="120269" y="44576"/>
                  </a:lnTo>
                  <a:lnTo>
                    <a:pt x="120269" y="44576"/>
                  </a:lnTo>
                  <a:lnTo>
                    <a:pt x="138937" y="42418"/>
                  </a:lnTo>
                  <a:lnTo>
                    <a:pt x="157352" y="38862"/>
                  </a:lnTo>
                  <a:lnTo>
                    <a:pt x="177164" y="34797"/>
                  </a:lnTo>
                  <a:lnTo>
                    <a:pt x="197993" y="28066"/>
                  </a:lnTo>
                  <a:lnTo>
                    <a:pt x="219583" y="22987"/>
                  </a:lnTo>
                  <a:lnTo>
                    <a:pt x="240411" y="17525"/>
                  </a:lnTo>
                  <a:lnTo>
                    <a:pt x="259207" y="11811"/>
                  </a:lnTo>
                  <a:lnTo>
                    <a:pt x="277875" y="7874"/>
                  </a:lnTo>
                  <a:lnTo>
                    <a:pt x="296672" y="5714"/>
                  </a:lnTo>
                  <a:lnTo>
                    <a:pt x="314960" y="6730"/>
                  </a:lnTo>
                  <a:lnTo>
                    <a:pt x="332613" y="11811"/>
                  </a:lnTo>
                  <a:lnTo>
                    <a:pt x="348869" y="16510"/>
                  </a:lnTo>
                  <a:lnTo>
                    <a:pt x="368681" y="21843"/>
                  </a:lnTo>
                  <a:lnTo>
                    <a:pt x="390651" y="26162"/>
                  </a:lnTo>
                  <a:lnTo>
                    <a:pt x="413638" y="30480"/>
                  </a:lnTo>
                  <a:lnTo>
                    <a:pt x="437769" y="33781"/>
                  </a:lnTo>
                  <a:lnTo>
                    <a:pt x="459359" y="36702"/>
                  </a:lnTo>
                  <a:lnTo>
                    <a:pt x="480187" y="38862"/>
                  </a:lnTo>
                  <a:lnTo>
                    <a:pt x="503300" y="38862"/>
                  </a:lnTo>
                  <a:lnTo>
                    <a:pt x="526288" y="36702"/>
                  </a:lnTo>
                  <a:lnTo>
                    <a:pt x="549401" y="33781"/>
                  </a:lnTo>
                  <a:lnTo>
                    <a:pt x="571373" y="30480"/>
                  </a:lnTo>
                  <a:lnTo>
                    <a:pt x="593217" y="26162"/>
                  </a:lnTo>
                  <a:lnTo>
                    <a:pt x="611632" y="20827"/>
                  </a:lnTo>
                  <a:lnTo>
                    <a:pt x="629285" y="16510"/>
                  </a:lnTo>
                  <a:lnTo>
                    <a:pt x="645413" y="14350"/>
                  </a:lnTo>
                  <a:lnTo>
                    <a:pt x="662051" y="14350"/>
                  </a:lnTo>
                  <a:lnTo>
                    <a:pt x="680720" y="14350"/>
                  </a:lnTo>
                  <a:lnTo>
                    <a:pt x="698373" y="15366"/>
                  </a:lnTo>
                  <a:lnTo>
                    <a:pt x="715645" y="18287"/>
                  </a:lnTo>
                  <a:lnTo>
                    <a:pt x="732282" y="22987"/>
                  </a:lnTo>
                  <a:lnTo>
                    <a:pt x="747395" y="26924"/>
                  </a:lnTo>
                  <a:lnTo>
                    <a:pt x="766063" y="31622"/>
                  </a:lnTo>
                  <a:lnTo>
                    <a:pt x="782574" y="35940"/>
                  </a:lnTo>
                  <a:lnTo>
                    <a:pt x="799211" y="38862"/>
                  </a:lnTo>
                  <a:lnTo>
                    <a:pt x="816483" y="41275"/>
                  </a:lnTo>
                  <a:lnTo>
                    <a:pt x="837311" y="42418"/>
                  </a:lnTo>
                  <a:lnTo>
                    <a:pt x="860044" y="41275"/>
                  </a:lnTo>
                  <a:lnTo>
                    <a:pt x="883412" y="40258"/>
                  </a:lnTo>
                  <a:lnTo>
                    <a:pt x="906145" y="36702"/>
                  </a:lnTo>
                  <a:lnTo>
                    <a:pt x="926973" y="33781"/>
                  </a:lnTo>
                  <a:lnTo>
                    <a:pt x="946785" y="29082"/>
                  </a:lnTo>
                  <a:lnTo>
                    <a:pt x="966597" y="26162"/>
                  </a:lnTo>
                  <a:lnTo>
                    <a:pt x="986409" y="26162"/>
                  </a:lnTo>
                  <a:lnTo>
                    <a:pt x="986409" y="26162"/>
                  </a:lnTo>
                  <a:lnTo>
                    <a:pt x="1006856" y="26924"/>
                  </a:lnTo>
                  <a:lnTo>
                    <a:pt x="1026668" y="30480"/>
                  </a:lnTo>
                  <a:lnTo>
                    <a:pt x="1043939" y="34797"/>
                  </a:lnTo>
                  <a:lnTo>
                    <a:pt x="1061593" y="38862"/>
                  </a:lnTo>
                  <a:lnTo>
                    <a:pt x="1078230" y="42418"/>
                  </a:lnTo>
                  <a:lnTo>
                    <a:pt x="1095883" y="43561"/>
                  </a:lnTo>
                  <a:lnTo>
                    <a:pt x="1112012" y="42418"/>
                  </a:lnTo>
                  <a:lnTo>
                    <a:pt x="1128649" y="38862"/>
                  </a:lnTo>
                  <a:lnTo>
                    <a:pt x="1146937" y="35940"/>
                  </a:lnTo>
                  <a:lnTo>
                    <a:pt x="1163574" y="31622"/>
                  </a:lnTo>
                  <a:lnTo>
                    <a:pt x="1181100" y="26924"/>
                  </a:lnTo>
                  <a:lnTo>
                    <a:pt x="1198752" y="22987"/>
                  </a:lnTo>
                  <a:lnTo>
                    <a:pt x="1217168" y="20827"/>
                  </a:lnTo>
                  <a:lnTo>
                    <a:pt x="1217168" y="20827"/>
                  </a:lnTo>
                  <a:lnTo>
                    <a:pt x="1237996" y="21843"/>
                  </a:lnTo>
                  <a:lnTo>
                    <a:pt x="1256792" y="26162"/>
                  </a:lnTo>
                  <a:lnTo>
                    <a:pt x="1272921" y="31622"/>
                  </a:lnTo>
                  <a:lnTo>
                    <a:pt x="1289558" y="35940"/>
                  </a:lnTo>
                  <a:lnTo>
                    <a:pt x="1304671" y="38862"/>
                  </a:lnTo>
                  <a:lnTo>
                    <a:pt x="1321181" y="41275"/>
                  </a:lnTo>
                  <a:lnTo>
                    <a:pt x="1338834" y="40258"/>
                  </a:lnTo>
                  <a:lnTo>
                    <a:pt x="1352931" y="38862"/>
                  </a:lnTo>
                  <a:lnTo>
                    <a:pt x="1368298" y="37718"/>
                  </a:lnTo>
                  <a:lnTo>
                    <a:pt x="1384935" y="35940"/>
                  </a:lnTo>
                  <a:lnTo>
                    <a:pt x="1401064" y="31622"/>
                  </a:lnTo>
                  <a:lnTo>
                    <a:pt x="1415161" y="28066"/>
                  </a:lnTo>
                  <a:lnTo>
                    <a:pt x="1426337" y="26162"/>
                  </a:lnTo>
                  <a:lnTo>
                    <a:pt x="1432814" y="22987"/>
                  </a:lnTo>
                  <a:lnTo>
                    <a:pt x="1427352" y="17525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919724" y="190969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2843148" y="2096261"/>
            <a:ext cx="592455" cy="24130"/>
          </a:xfrm>
          <a:custGeom>
            <a:avLst/>
            <a:gdLst/>
            <a:ahLst/>
            <a:cxnLst/>
            <a:rect l="l" t="t" r="r" b="b"/>
            <a:pathLst>
              <a:path w="592454" h="24130">
                <a:moveTo>
                  <a:pt x="0" y="0"/>
                </a:moveTo>
                <a:lnTo>
                  <a:pt x="0" y="0"/>
                </a:lnTo>
                <a:lnTo>
                  <a:pt x="12953" y="9017"/>
                </a:lnTo>
                <a:lnTo>
                  <a:pt x="23749" y="16129"/>
                </a:lnTo>
                <a:lnTo>
                  <a:pt x="38226" y="21970"/>
                </a:lnTo>
                <a:lnTo>
                  <a:pt x="58038" y="24130"/>
                </a:lnTo>
                <a:lnTo>
                  <a:pt x="77850" y="22987"/>
                </a:lnTo>
                <a:lnTo>
                  <a:pt x="95503" y="20828"/>
                </a:lnTo>
                <a:lnTo>
                  <a:pt x="110617" y="15493"/>
                </a:lnTo>
                <a:lnTo>
                  <a:pt x="125730" y="9017"/>
                </a:lnTo>
                <a:lnTo>
                  <a:pt x="144399" y="4699"/>
                </a:lnTo>
                <a:lnTo>
                  <a:pt x="164211" y="2539"/>
                </a:lnTo>
                <a:lnTo>
                  <a:pt x="183642" y="2539"/>
                </a:lnTo>
                <a:lnTo>
                  <a:pt x="202311" y="5714"/>
                </a:lnTo>
                <a:lnTo>
                  <a:pt x="221106" y="10032"/>
                </a:lnTo>
                <a:lnTo>
                  <a:pt x="239775" y="15493"/>
                </a:lnTo>
                <a:lnTo>
                  <a:pt x="257048" y="18668"/>
                </a:lnTo>
                <a:lnTo>
                  <a:pt x="274700" y="19812"/>
                </a:lnTo>
                <a:lnTo>
                  <a:pt x="294513" y="20828"/>
                </a:lnTo>
                <a:lnTo>
                  <a:pt x="314325" y="18668"/>
                </a:lnTo>
                <a:lnTo>
                  <a:pt x="334137" y="15493"/>
                </a:lnTo>
                <a:lnTo>
                  <a:pt x="351408" y="11175"/>
                </a:lnTo>
                <a:lnTo>
                  <a:pt x="367538" y="6476"/>
                </a:lnTo>
                <a:lnTo>
                  <a:pt x="384175" y="3556"/>
                </a:lnTo>
                <a:lnTo>
                  <a:pt x="400684" y="3556"/>
                </a:lnTo>
                <a:lnTo>
                  <a:pt x="417322" y="5714"/>
                </a:lnTo>
                <a:lnTo>
                  <a:pt x="434593" y="10032"/>
                </a:lnTo>
                <a:lnTo>
                  <a:pt x="451103" y="14350"/>
                </a:lnTo>
                <a:lnTo>
                  <a:pt x="466216" y="16129"/>
                </a:lnTo>
                <a:lnTo>
                  <a:pt x="481711" y="16129"/>
                </a:lnTo>
                <a:lnTo>
                  <a:pt x="497966" y="16129"/>
                </a:lnTo>
                <a:lnTo>
                  <a:pt x="514476" y="14350"/>
                </a:lnTo>
                <a:lnTo>
                  <a:pt x="533146" y="13335"/>
                </a:lnTo>
                <a:lnTo>
                  <a:pt x="549783" y="13335"/>
                </a:lnTo>
                <a:lnTo>
                  <a:pt x="565912" y="14350"/>
                </a:lnTo>
                <a:lnTo>
                  <a:pt x="579247" y="15493"/>
                </a:lnTo>
                <a:lnTo>
                  <a:pt x="592201" y="15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91609" y="2095119"/>
            <a:ext cx="626745" cy="20955"/>
          </a:xfrm>
          <a:custGeom>
            <a:avLst/>
            <a:gdLst/>
            <a:ahLst/>
            <a:cxnLst/>
            <a:rect l="l" t="t" r="r" b="b"/>
            <a:pathLst>
              <a:path w="626745" h="20955">
                <a:moveTo>
                  <a:pt x="12191" y="20955"/>
                </a:moveTo>
                <a:lnTo>
                  <a:pt x="0" y="16637"/>
                </a:lnTo>
                <a:lnTo>
                  <a:pt x="0" y="16637"/>
                </a:lnTo>
                <a:lnTo>
                  <a:pt x="5334" y="9017"/>
                </a:lnTo>
                <a:lnTo>
                  <a:pt x="20827" y="6857"/>
                </a:lnTo>
                <a:lnTo>
                  <a:pt x="39624" y="5842"/>
                </a:lnTo>
                <a:lnTo>
                  <a:pt x="57912" y="3682"/>
                </a:lnTo>
                <a:lnTo>
                  <a:pt x="75564" y="2540"/>
                </a:lnTo>
                <a:lnTo>
                  <a:pt x="92837" y="3682"/>
                </a:lnTo>
                <a:lnTo>
                  <a:pt x="110489" y="2540"/>
                </a:lnTo>
                <a:lnTo>
                  <a:pt x="130301" y="1143"/>
                </a:lnTo>
                <a:lnTo>
                  <a:pt x="150113" y="0"/>
                </a:lnTo>
                <a:lnTo>
                  <a:pt x="170941" y="0"/>
                </a:lnTo>
                <a:lnTo>
                  <a:pt x="191515" y="2540"/>
                </a:lnTo>
                <a:lnTo>
                  <a:pt x="210185" y="3682"/>
                </a:lnTo>
                <a:lnTo>
                  <a:pt x="228980" y="3682"/>
                </a:lnTo>
                <a:lnTo>
                  <a:pt x="245110" y="2540"/>
                </a:lnTo>
                <a:lnTo>
                  <a:pt x="260223" y="2540"/>
                </a:lnTo>
                <a:lnTo>
                  <a:pt x="276860" y="2540"/>
                </a:lnTo>
                <a:lnTo>
                  <a:pt x="295528" y="3682"/>
                </a:lnTo>
                <a:lnTo>
                  <a:pt x="316356" y="4699"/>
                </a:lnTo>
                <a:lnTo>
                  <a:pt x="336168" y="5842"/>
                </a:lnTo>
                <a:lnTo>
                  <a:pt x="358139" y="5842"/>
                </a:lnTo>
                <a:lnTo>
                  <a:pt x="378713" y="5842"/>
                </a:lnTo>
                <a:lnTo>
                  <a:pt x="397382" y="6857"/>
                </a:lnTo>
                <a:lnTo>
                  <a:pt x="416813" y="10160"/>
                </a:lnTo>
                <a:lnTo>
                  <a:pt x="433450" y="12318"/>
                </a:lnTo>
                <a:lnTo>
                  <a:pt x="449961" y="14478"/>
                </a:lnTo>
                <a:lnTo>
                  <a:pt x="468756" y="14478"/>
                </a:lnTo>
                <a:lnTo>
                  <a:pt x="487425" y="12318"/>
                </a:lnTo>
                <a:lnTo>
                  <a:pt x="503681" y="12318"/>
                </a:lnTo>
                <a:lnTo>
                  <a:pt x="517651" y="10160"/>
                </a:lnTo>
                <a:lnTo>
                  <a:pt x="533145" y="9017"/>
                </a:lnTo>
                <a:lnTo>
                  <a:pt x="551814" y="11175"/>
                </a:lnTo>
                <a:lnTo>
                  <a:pt x="570611" y="14478"/>
                </a:lnTo>
                <a:lnTo>
                  <a:pt x="585724" y="12318"/>
                </a:lnTo>
                <a:lnTo>
                  <a:pt x="601217" y="12318"/>
                </a:lnTo>
                <a:lnTo>
                  <a:pt x="613028" y="14478"/>
                </a:lnTo>
                <a:lnTo>
                  <a:pt x="626363" y="144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0" name="object 20"/>
          <p:cNvGrpSpPr/>
          <p:nvPr/>
        </p:nvGrpSpPr>
        <p:grpSpPr>
          <a:xfrm>
            <a:off x="6190360" y="1860930"/>
            <a:ext cx="255904" cy="133350"/>
            <a:chOff x="6190360" y="1860930"/>
            <a:chExt cx="255904" cy="133350"/>
          </a:xfrm>
        </p:grpSpPr>
        <p:sp>
          <p:nvSpPr>
            <p:cNvPr id="21" name="object 21"/>
            <p:cNvSpPr/>
            <p:nvPr/>
          </p:nvSpPr>
          <p:spPr>
            <a:xfrm>
              <a:off x="6199885" y="1870455"/>
              <a:ext cx="236854" cy="114300"/>
            </a:xfrm>
            <a:custGeom>
              <a:avLst/>
              <a:gdLst/>
              <a:ahLst/>
              <a:cxnLst/>
              <a:rect l="l" t="t" r="r" b="b"/>
              <a:pathLst>
                <a:path w="236854" h="114300">
                  <a:moveTo>
                    <a:pt x="4572" y="40385"/>
                  </a:moveTo>
                  <a:lnTo>
                    <a:pt x="4572" y="40385"/>
                  </a:lnTo>
                  <a:lnTo>
                    <a:pt x="6476" y="47878"/>
                  </a:lnTo>
                  <a:lnTo>
                    <a:pt x="0" y="101218"/>
                  </a:lnTo>
                  <a:lnTo>
                    <a:pt x="0" y="101218"/>
                  </a:lnTo>
                  <a:lnTo>
                    <a:pt x="3175" y="110997"/>
                  </a:lnTo>
                  <a:lnTo>
                    <a:pt x="10794" y="114172"/>
                  </a:lnTo>
                  <a:lnTo>
                    <a:pt x="25146" y="110997"/>
                  </a:lnTo>
                  <a:lnTo>
                    <a:pt x="39242" y="103377"/>
                  </a:lnTo>
                  <a:lnTo>
                    <a:pt x="54610" y="93598"/>
                  </a:lnTo>
                  <a:lnTo>
                    <a:pt x="71247" y="83946"/>
                  </a:lnTo>
                  <a:lnTo>
                    <a:pt x="88900" y="73913"/>
                  </a:lnTo>
                  <a:lnTo>
                    <a:pt x="106172" y="61975"/>
                  </a:lnTo>
                  <a:lnTo>
                    <a:pt x="124840" y="50164"/>
                  </a:lnTo>
                  <a:lnTo>
                    <a:pt x="143637" y="40385"/>
                  </a:lnTo>
                  <a:lnTo>
                    <a:pt x="162305" y="29590"/>
                  </a:lnTo>
                  <a:lnTo>
                    <a:pt x="180721" y="20954"/>
                  </a:lnTo>
                  <a:lnTo>
                    <a:pt x="196850" y="13334"/>
                  </a:lnTo>
                  <a:lnTo>
                    <a:pt x="211200" y="7619"/>
                  </a:lnTo>
                  <a:lnTo>
                    <a:pt x="225678" y="3682"/>
                  </a:lnTo>
                  <a:lnTo>
                    <a:pt x="236474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442836" y="190004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366514" y="2491739"/>
            <a:ext cx="1504950" cy="1934845"/>
            <a:chOff x="4366514" y="2491739"/>
            <a:chExt cx="1504950" cy="1934845"/>
          </a:xfrm>
        </p:grpSpPr>
        <p:sp>
          <p:nvSpPr>
            <p:cNvPr id="24" name="object 24"/>
            <p:cNvSpPr/>
            <p:nvPr/>
          </p:nvSpPr>
          <p:spPr>
            <a:xfrm>
              <a:off x="4366514" y="2491739"/>
              <a:ext cx="1293114" cy="19342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51424" y="2918459"/>
              <a:ext cx="14604" cy="205740"/>
            </a:xfrm>
            <a:custGeom>
              <a:avLst/>
              <a:gdLst/>
              <a:ahLst/>
              <a:cxnLst/>
              <a:rect l="l" t="t" r="r" b="b"/>
              <a:pathLst>
                <a:path w="14604" h="205739">
                  <a:moveTo>
                    <a:pt x="0" y="0"/>
                  </a:moveTo>
                  <a:lnTo>
                    <a:pt x="1524" y="18795"/>
                  </a:lnTo>
                  <a:lnTo>
                    <a:pt x="2539" y="33908"/>
                  </a:lnTo>
                  <a:lnTo>
                    <a:pt x="2539" y="53339"/>
                  </a:lnTo>
                  <a:lnTo>
                    <a:pt x="2539" y="75311"/>
                  </a:lnTo>
                  <a:lnTo>
                    <a:pt x="3683" y="96900"/>
                  </a:lnTo>
                  <a:lnTo>
                    <a:pt x="3683" y="118871"/>
                  </a:lnTo>
                  <a:lnTo>
                    <a:pt x="4699" y="140081"/>
                  </a:lnTo>
                  <a:lnTo>
                    <a:pt x="6858" y="159512"/>
                  </a:lnTo>
                  <a:lnTo>
                    <a:pt x="9016" y="178181"/>
                  </a:lnTo>
                  <a:lnTo>
                    <a:pt x="11175" y="196595"/>
                  </a:lnTo>
                  <a:lnTo>
                    <a:pt x="14477" y="20561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02478" y="3005835"/>
              <a:ext cx="200787" cy="12191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674614" y="3758056"/>
              <a:ext cx="10160" cy="273050"/>
            </a:xfrm>
            <a:custGeom>
              <a:avLst/>
              <a:gdLst/>
              <a:ahLst/>
              <a:cxnLst/>
              <a:rect l="l" t="t" r="r" b="b"/>
              <a:pathLst>
                <a:path w="10160" h="273050">
                  <a:moveTo>
                    <a:pt x="8636" y="0"/>
                  </a:moveTo>
                  <a:lnTo>
                    <a:pt x="8636" y="0"/>
                  </a:lnTo>
                  <a:lnTo>
                    <a:pt x="1015" y="79120"/>
                  </a:lnTo>
                  <a:lnTo>
                    <a:pt x="0" y="106552"/>
                  </a:lnTo>
                  <a:lnTo>
                    <a:pt x="0" y="131343"/>
                  </a:lnTo>
                  <a:lnTo>
                    <a:pt x="1015" y="156540"/>
                  </a:lnTo>
                  <a:lnTo>
                    <a:pt x="2159" y="182816"/>
                  </a:lnTo>
                  <a:lnTo>
                    <a:pt x="2794" y="206578"/>
                  </a:lnTo>
                  <a:lnTo>
                    <a:pt x="3937" y="229260"/>
                  </a:lnTo>
                  <a:lnTo>
                    <a:pt x="4952" y="247624"/>
                  </a:lnTo>
                  <a:lnTo>
                    <a:pt x="6096" y="264185"/>
                  </a:lnTo>
                  <a:lnTo>
                    <a:pt x="9651" y="27282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24779" y="3923436"/>
              <a:ext cx="146558" cy="18933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1620519" y="2340101"/>
            <a:ext cx="1200150" cy="55880"/>
            <a:chOff x="1620519" y="2340101"/>
            <a:chExt cx="1200150" cy="55880"/>
          </a:xfrm>
        </p:grpSpPr>
        <p:sp>
          <p:nvSpPr>
            <p:cNvPr id="30" name="object 30"/>
            <p:cNvSpPr/>
            <p:nvPr/>
          </p:nvSpPr>
          <p:spPr>
            <a:xfrm>
              <a:off x="1630044" y="2349626"/>
              <a:ext cx="1181100" cy="36830"/>
            </a:xfrm>
            <a:custGeom>
              <a:avLst/>
              <a:gdLst/>
              <a:ahLst/>
              <a:cxnLst/>
              <a:rect l="l" t="t" r="r" b="b"/>
              <a:pathLst>
                <a:path w="1181100" h="36830">
                  <a:moveTo>
                    <a:pt x="0" y="2159"/>
                  </a:moveTo>
                  <a:lnTo>
                    <a:pt x="17525" y="9779"/>
                  </a:lnTo>
                  <a:lnTo>
                    <a:pt x="31623" y="18415"/>
                  </a:lnTo>
                  <a:lnTo>
                    <a:pt x="52831" y="25908"/>
                  </a:lnTo>
                  <a:lnTo>
                    <a:pt x="74422" y="31369"/>
                  </a:lnTo>
                  <a:lnTo>
                    <a:pt x="96012" y="35687"/>
                  </a:lnTo>
                  <a:lnTo>
                    <a:pt x="117348" y="36830"/>
                  </a:lnTo>
                  <a:lnTo>
                    <a:pt x="117348" y="36830"/>
                  </a:lnTo>
                  <a:lnTo>
                    <a:pt x="140335" y="33528"/>
                  </a:lnTo>
                  <a:lnTo>
                    <a:pt x="160909" y="30353"/>
                  </a:lnTo>
                  <a:lnTo>
                    <a:pt x="181737" y="25908"/>
                  </a:lnTo>
                  <a:lnTo>
                    <a:pt x="201549" y="19431"/>
                  </a:lnTo>
                  <a:lnTo>
                    <a:pt x="222377" y="15113"/>
                  </a:lnTo>
                  <a:lnTo>
                    <a:pt x="243967" y="11938"/>
                  </a:lnTo>
                  <a:lnTo>
                    <a:pt x="263779" y="8636"/>
                  </a:lnTo>
                  <a:lnTo>
                    <a:pt x="283591" y="4064"/>
                  </a:lnTo>
                  <a:lnTo>
                    <a:pt x="303403" y="1143"/>
                  </a:lnTo>
                  <a:lnTo>
                    <a:pt x="324357" y="0"/>
                  </a:lnTo>
                  <a:lnTo>
                    <a:pt x="342646" y="0"/>
                  </a:lnTo>
                  <a:lnTo>
                    <a:pt x="342646" y="0"/>
                  </a:lnTo>
                  <a:lnTo>
                    <a:pt x="360299" y="1143"/>
                  </a:lnTo>
                  <a:lnTo>
                    <a:pt x="377952" y="2159"/>
                  </a:lnTo>
                  <a:lnTo>
                    <a:pt x="396367" y="4064"/>
                  </a:lnTo>
                  <a:lnTo>
                    <a:pt x="413893" y="8636"/>
                  </a:lnTo>
                  <a:lnTo>
                    <a:pt x="432688" y="14097"/>
                  </a:lnTo>
                  <a:lnTo>
                    <a:pt x="450977" y="19431"/>
                  </a:lnTo>
                  <a:lnTo>
                    <a:pt x="469773" y="23749"/>
                  </a:lnTo>
                  <a:lnTo>
                    <a:pt x="489585" y="27051"/>
                  </a:lnTo>
                  <a:lnTo>
                    <a:pt x="510031" y="29210"/>
                  </a:lnTo>
                  <a:lnTo>
                    <a:pt x="533146" y="31369"/>
                  </a:lnTo>
                  <a:lnTo>
                    <a:pt x="555117" y="32512"/>
                  </a:lnTo>
                  <a:lnTo>
                    <a:pt x="575944" y="30353"/>
                  </a:lnTo>
                  <a:lnTo>
                    <a:pt x="594613" y="28194"/>
                  </a:lnTo>
                  <a:lnTo>
                    <a:pt x="614044" y="25908"/>
                  </a:lnTo>
                  <a:lnTo>
                    <a:pt x="631698" y="23749"/>
                  </a:lnTo>
                  <a:lnTo>
                    <a:pt x="650494" y="20574"/>
                  </a:lnTo>
                  <a:lnTo>
                    <a:pt x="668782" y="17272"/>
                  </a:lnTo>
                  <a:lnTo>
                    <a:pt x="687578" y="14097"/>
                  </a:lnTo>
                  <a:lnTo>
                    <a:pt x="707390" y="10795"/>
                  </a:lnTo>
                  <a:lnTo>
                    <a:pt x="726821" y="8636"/>
                  </a:lnTo>
                  <a:lnTo>
                    <a:pt x="747649" y="8636"/>
                  </a:lnTo>
                  <a:lnTo>
                    <a:pt x="770763" y="9779"/>
                  </a:lnTo>
                  <a:lnTo>
                    <a:pt x="794766" y="11938"/>
                  </a:lnTo>
                  <a:lnTo>
                    <a:pt x="814578" y="14097"/>
                  </a:lnTo>
                  <a:lnTo>
                    <a:pt x="830834" y="17272"/>
                  </a:lnTo>
                  <a:lnTo>
                    <a:pt x="848487" y="20574"/>
                  </a:lnTo>
                  <a:lnTo>
                    <a:pt x="864997" y="22733"/>
                  </a:lnTo>
                  <a:lnTo>
                    <a:pt x="882269" y="23749"/>
                  </a:lnTo>
                  <a:lnTo>
                    <a:pt x="902081" y="24892"/>
                  </a:lnTo>
                  <a:lnTo>
                    <a:pt x="919734" y="24892"/>
                  </a:lnTo>
                  <a:lnTo>
                    <a:pt x="936244" y="22733"/>
                  </a:lnTo>
                  <a:lnTo>
                    <a:pt x="953643" y="19431"/>
                  </a:lnTo>
                  <a:lnTo>
                    <a:pt x="973328" y="17272"/>
                  </a:lnTo>
                  <a:lnTo>
                    <a:pt x="995044" y="15113"/>
                  </a:lnTo>
                  <a:lnTo>
                    <a:pt x="1014730" y="12954"/>
                  </a:lnTo>
                  <a:lnTo>
                    <a:pt x="1033526" y="10795"/>
                  </a:lnTo>
                  <a:lnTo>
                    <a:pt x="1051814" y="10795"/>
                  </a:lnTo>
                  <a:lnTo>
                    <a:pt x="1070610" y="11938"/>
                  </a:lnTo>
                  <a:lnTo>
                    <a:pt x="1089279" y="12954"/>
                  </a:lnTo>
                  <a:lnTo>
                    <a:pt x="1108075" y="12954"/>
                  </a:lnTo>
                  <a:lnTo>
                    <a:pt x="1125347" y="12954"/>
                  </a:lnTo>
                  <a:lnTo>
                    <a:pt x="1141857" y="12954"/>
                  </a:lnTo>
                  <a:lnTo>
                    <a:pt x="1156208" y="12954"/>
                  </a:lnTo>
                  <a:lnTo>
                    <a:pt x="1170305" y="10795"/>
                  </a:lnTo>
                  <a:lnTo>
                    <a:pt x="1181100" y="977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820161" y="2374518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2976752" y="2340736"/>
            <a:ext cx="689610" cy="12700"/>
          </a:xfrm>
          <a:custGeom>
            <a:avLst/>
            <a:gdLst/>
            <a:ahLst/>
            <a:cxnLst/>
            <a:rect l="l" t="t" r="r" b="b"/>
            <a:pathLst>
              <a:path w="689610" h="12700">
                <a:moveTo>
                  <a:pt x="0" y="4318"/>
                </a:moveTo>
                <a:lnTo>
                  <a:pt x="14097" y="4318"/>
                </a:lnTo>
                <a:lnTo>
                  <a:pt x="24130" y="4318"/>
                </a:lnTo>
                <a:lnTo>
                  <a:pt x="33782" y="2159"/>
                </a:lnTo>
                <a:lnTo>
                  <a:pt x="47879" y="2159"/>
                </a:lnTo>
                <a:lnTo>
                  <a:pt x="63373" y="3175"/>
                </a:lnTo>
                <a:lnTo>
                  <a:pt x="63373" y="3175"/>
                </a:lnTo>
                <a:lnTo>
                  <a:pt x="79883" y="2159"/>
                </a:lnTo>
                <a:lnTo>
                  <a:pt x="97155" y="1016"/>
                </a:lnTo>
                <a:lnTo>
                  <a:pt x="114808" y="0"/>
                </a:lnTo>
                <a:lnTo>
                  <a:pt x="130302" y="0"/>
                </a:lnTo>
                <a:lnTo>
                  <a:pt x="143256" y="1016"/>
                </a:lnTo>
                <a:lnTo>
                  <a:pt x="156591" y="0"/>
                </a:lnTo>
                <a:lnTo>
                  <a:pt x="171704" y="0"/>
                </a:lnTo>
                <a:lnTo>
                  <a:pt x="189357" y="0"/>
                </a:lnTo>
                <a:lnTo>
                  <a:pt x="189357" y="0"/>
                </a:lnTo>
                <a:lnTo>
                  <a:pt x="210185" y="1016"/>
                </a:lnTo>
                <a:lnTo>
                  <a:pt x="229997" y="2159"/>
                </a:lnTo>
                <a:lnTo>
                  <a:pt x="250571" y="2159"/>
                </a:lnTo>
                <a:lnTo>
                  <a:pt x="273558" y="2159"/>
                </a:lnTo>
                <a:lnTo>
                  <a:pt x="297688" y="2159"/>
                </a:lnTo>
                <a:lnTo>
                  <a:pt x="320801" y="2159"/>
                </a:lnTo>
                <a:lnTo>
                  <a:pt x="343788" y="3175"/>
                </a:lnTo>
                <a:lnTo>
                  <a:pt x="364363" y="4318"/>
                </a:lnTo>
                <a:lnTo>
                  <a:pt x="384175" y="4318"/>
                </a:lnTo>
                <a:lnTo>
                  <a:pt x="403860" y="5334"/>
                </a:lnTo>
                <a:lnTo>
                  <a:pt x="421259" y="6731"/>
                </a:lnTo>
                <a:lnTo>
                  <a:pt x="436625" y="7874"/>
                </a:lnTo>
                <a:lnTo>
                  <a:pt x="453263" y="8889"/>
                </a:lnTo>
                <a:lnTo>
                  <a:pt x="471932" y="10032"/>
                </a:lnTo>
                <a:lnTo>
                  <a:pt x="487045" y="10032"/>
                </a:lnTo>
                <a:lnTo>
                  <a:pt x="499363" y="7874"/>
                </a:lnTo>
                <a:lnTo>
                  <a:pt x="513334" y="6731"/>
                </a:lnTo>
                <a:lnTo>
                  <a:pt x="529971" y="6731"/>
                </a:lnTo>
                <a:lnTo>
                  <a:pt x="547243" y="5334"/>
                </a:lnTo>
                <a:lnTo>
                  <a:pt x="563752" y="5334"/>
                </a:lnTo>
                <a:lnTo>
                  <a:pt x="578866" y="8889"/>
                </a:lnTo>
                <a:lnTo>
                  <a:pt x="590042" y="11049"/>
                </a:lnTo>
                <a:lnTo>
                  <a:pt x="600075" y="12192"/>
                </a:lnTo>
                <a:lnTo>
                  <a:pt x="609854" y="12192"/>
                </a:lnTo>
                <a:lnTo>
                  <a:pt x="621664" y="11049"/>
                </a:lnTo>
                <a:lnTo>
                  <a:pt x="637159" y="11049"/>
                </a:lnTo>
                <a:lnTo>
                  <a:pt x="652272" y="10032"/>
                </a:lnTo>
                <a:lnTo>
                  <a:pt x="669925" y="10032"/>
                </a:lnTo>
                <a:lnTo>
                  <a:pt x="681863" y="8889"/>
                </a:lnTo>
                <a:lnTo>
                  <a:pt x="689356" y="67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772661" y="2339594"/>
            <a:ext cx="716280" cy="19050"/>
          </a:xfrm>
          <a:custGeom>
            <a:avLst/>
            <a:gdLst/>
            <a:ahLst/>
            <a:cxnLst/>
            <a:rect l="l" t="t" r="r" b="b"/>
            <a:pathLst>
              <a:path w="716279" h="19050">
                <a:moveTo>
                  <a:pt x="39242" y="11175"/>
                </a:moveTo>
                <a:lnTo>
                  <a:pt x="39242" y="11175"/>
                </a:lnTo>
                <a:lnTo>
                  <a:pt x="22733" y="18668"/>
                </a:lnTo>
                <a:lnTo>
                  <a:pt x="22733" y="18668"/>
                </a:lnTo>
                <a:lnTo>
                  <a:pt x="0" y="14097"/>
                </a:lnTo>
                <a:lnTo>
                  <a:pt x="0" y="14097"/>
                </a:lnTo>
                <a:lnTo>
                  <a:pt x="11937" y="4318"/>
                </a:lnTo>
                <a:lnTo>
                  <a:pt x="23749" y="1143"/>
                </a:lnTo>
                <a:lnTo>
                  <a:pt x="38226" y="0"/>
                </a:lnTo>
                <a:lnTo>
                  <a:pt x="54737" y="0"/>
                </a:lnTo>
                <a:lnTo>
                  <a:pt x="74549" y="0"/>
                </a:lnTo>
                <a:lnTo>
                  <a:pt x="93345" y="1143"/>
                </a:lnTo>
                <a:lnTo>
                  <a:pt x="111633" y="2159"/>
                </a:lnTo>
                <a:lnTo>
                  <a:pt x="131445" y="2159"/>
                </a:lnTo>
                <a:lnTo>
                  <a:pt x="150875" y="2159"/>
                </a:lnTo>
                <a:lnTo>
                  <a:pt x="170687" y="3302"/>
                </a:lnTo>
                <a:lnTo>
                  <a:pt x="188340" y="4318"/>
                </a:lnTo>
                <a:lnTo>
                  <a:pt x="203835" y="6477"/>
                </a:lnTo>
                <a:lnTo>
                  <a:pt x="219963" y="9017"/>
                </a:lnTo>
                <a:lnTo>
                  <a:pt x="237236" y="11175"/>
                </a:lnTo>
                <a:lnTo>
                  <a:pt x="256032" y="12192"/>
                </a:lnTo>
                <a:lnTo>
                  <a:pt x="273685" y="13335"/>
                </a:lnTo>
                <a:lnTo>
                  <a:pt x="290195" y="13335"/>
                </a:lnTo>
                <a:lnTo>
                  <a:pt x="307466" y="13335"/>
                </a:lnTo>
                <a:lnTo>
                  <a:pt x="326263" y="13335"/>
                </a:lnTo>
                <a:lnTo>
                  <a:pt x="347090" y="13335"/>
                </a:lnTo>
                <a:lnTo>
                  <a:pt x="367664" y="13335"/>
                </a:lnTo>
                <a:lnTo>
                  <a:pt x="388874" y="13335"/>
                </a:lnTo>
                <a:lnTo>
                  <a:pt x="408304" y="13335"/>
                </a:lnTo>
                <a:lnTo>
                  <a:pt x="425958" y="13335"/>
                </a:lnTo>
                <a:lnTo>
                  <a:pt x="443229" y="13335"/>
                </a:lnTo>
                <a:lnTo>
                  <a:pt x="459739" y="13335"/>
                </a:lnTo>
                <a:lnTo>
                  <a:pt x="477392" y="12192"/>
                </a:lnTo>
                <a:lnTo>
                  <a:pt x="496824" y="13335"/>
                </a:lnTo>
                <a:lnTo>
                  <a:pt x="516636" y="13335"/>
                </a:lnTo>
                <a:lnTo>
                  <a:pt x="536448" y="13335"/>
                </a:lnTo>
                <a:lnTo>
                  <a:pt x="553720" y="12192"/>
                </a:lnTo>
                <a:lnTo>
                  <a:pt x="570229" y="14097"/>
                </a:lnTo>
                <a:lnTo>
                  <a:pt x="584708" y="14097"/>
                </a:lnTo>
                <a:lnTo>
                  <a:pt x="597662" y="10032"/>
                </a:lnTo>
                <a:lnTo>
                  <a:pt x="610997" y="9017"/>
                </a:lnTo>
                <a:lnTo>
                  <a:pt x="621791" y="7874"/>
                </a:lnTo>
                <a:lnTo>
                  <a:pt x="633984" y="4318"/>
                </a:lnTo>
                <a:lnTo>
                  <a:pt x="646938" y="4318"/>
                </a:lnTo>
                <a:lnTo>
                  <a:pt x="662432" y="4318"/>
                </a:lnTo>
                <a:lnTo>
                  <a:pt x="678688" y="4318"/>
                </a:lnTo>
                <a:lnTo>
                  <a:pt x="692658" y="4318"/>
                </a:lnTo>
                <a:lnTo>
                  <a:pt x="706374" y="2159"/>
                </a:lnTo>
                <a:lnTo>
                  <a:pt x="71602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975859" y="2332100"/>
            <a:ext cx="711835" cy="10160"/>
          </a:xfrm>
          <a:custGeom>
            <a:avLst/>
            <a:gdLst/>
            <a:ahLst/>
            <a:cxnLst/>
            <a:rect l="l" t="t" r="r" b="b"/>
            <a:pathLst>
              <a:path w="711835" h="10160">
                <a:moveTo>
                  <a:pt x="0" y="0"/>
                </a:moveTo>
                <a:lnTo>
                  <a:pt x="15493" y="0"/>
                </a:lnTo>
                <a:lnTo>
                  <a:pt x="30987" y="1016"/>
                </a:lnTo>
                <a:lnTo>
                  <a:pt x="49275" y="0"/>
                </a:lnTo>
                <a:lnTo>
                  <a:pt x="68072" y="0"/>
                </a:lnTo>
                <a:lnTo>
                  <a:pt x="86740" y="1016"/>
                </a:lnTo>
                <a:lnTo>
                  <a:pt x="105028" y="2159"/>
                </a:lnTo>
                <a:lnTo>
                  <a:pt x="123825" y="3175"/>
                </a:lnTo>
                <a:lnTo>
                  <a:pt x="141477" y="2159"/>
                </a:lnTo>
                <a:lnTo>
                  <a:pt x="158750" y="2159"/>
                </a:lnTo>
                <a:lnTo>
                  <a:pt x="177418" y="3175"/>
                </a:lnTo>
                <a:lnTo>
                  <a:pt x="197230" y="2159"/>
                </a:lnTo>
                <a:lnTo>
                  <a:pt x="214502" y="2159"/>
                </a:lnTo>
                <a:lnTo>
                  <a:pt x="233299" y="2159"/>
                </a:lnTo>
                <a:lnTo>
                  <a:pt x="253111" y="3175"/>
                </a:lnTo>
                <a:lnTo>
                  <a:pt x="274700" y="4318"/>
                </a:lnTo>
                <a:lnTo>
                  <a:pt x="295528" y="4318"/>
                </a:lnTo>
                <a:lnTo>
                  <a:pt x="317500" y="4318"/>
                </a:lnTo>
                <a:lnTo>
                  <a:pt x="341629" y="5334"/>
                </a:lnTo>
                <a:lnTo>
                  <a:pt x="367918" y="6731"/>
                </a:lnTo>
                <a:lnTo>
                  <a:pt x="389509" y="6731"/>
                </a:lnTo>
                <a:lnTo>
                  <a:pt x="408177" y="7493"/>
                </a:lnTo>
                <a:lnTo>
                  <a:pt x="424814" y="8636"/>
                </a:lnTo>
                <a:lnTo>
                  <a:pt x="441325" y="7493"/>
                </a:lnTo>
                <a:lnTo>
                  <a:pt x="478409" y="7493"/>
                </a:lnTo>
                <a:lnTo>
                  <a:pt x="497077" y="7493"/>
                </a:lnTo>
                <a:lnTo>
                  <a:pt x="517651" y="7493"/>
                </a:lnTo>
                <a:lnTo>
                  <a:pt x="577088" y="7493"/>
                </a:lnTo>
                <a:lnTo>
                  <a:pt x="595376" y="8636"/>
                </a:lnTo>
                <a:lnTo>
                  <a:pt x="616330" y="9652"/>
                </a:lnTo>
                <a:lnTo>
                  <a:pt x="636142" y="9652"/>
                </a:lnTo>
                <a:lnTo>
                  <a:pt x="657987" y="9652"/>
                </a:lnTo>
                <a:lnTo>
                  <a:pt x="674242" y="8636"/>
                </a:lnTo>
                <a:lnTo>
                  <a:pt x="689737" y="7493"/>
                </a:lnTo>
                <a:lnTo>
                  <a:pt x="701548" y="7493"/>
                </a:lnTo>
                <a:lnTo>
                  <a:pt x="711707" y="5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896736" y="2338831"/>
            <a:ext cx="1150620" cy="57785"/>
          </a:xfrm>
          <a:custGeom>
            <a:avLst/>
            <a:gdLst/>
            <a:ahLst/>
            <a:cxnLst/>
            <a:rect l="l" t="t" r="r" b="b"/>
            <a:pathLst>
              <a:path w="1150620" h="57785">
                <a:moveTo>
                  <a:pt x="0" y="0"/>
                </a:moveTo>
                <a:lnTo>
                  <a:pt x="12953" y="10794"/>
                </a:lnTo>
                <a:lnTo>
                  <a:pt x="23749" y="19431"/>
                </a:lnTo>
                <a:lnTo>
                  <a:pt x="35940" y="28067"/>
                </a:lnTo>
                <a:lnTo>
                  <a:pt x="49275" y="35687"/>
                </a:lnTo>
                <a:lnTo>
                  <a:pt x="64388" y="42164"/>
                </a:lnTo>
                <a:lnTo>
                  <a:pt x="83185" y="46481"/>
                </a:lnTo>
                <a:lnTo>
                  <a:pt x="104012" y="47625"/>
                </a:lnTo>
                <a:lnTo>
                  <a:pt x="104012" y="47625"/>
                </a:lnTo>
                <a:lnTo>
                  <a:pt x="123443" y="46481"/>
                </a:lnTo>
                <a:lnTo>
                  <a:pt x="143255" y="42164"/>
                </a:lnTo>
                <a:lnTo>
                  <a:pt x="163067" y="38989"/>
                </a:lnTo>
                <a:lnTo>
                  <a:pt x="186054" y="35687"/>
                </a:lnTo>
                <a:lnTo>
                  <a:pt x="209803" y="31368"/>
                </a:lnTo>
                <a:lnTo>
                  <a:pt x="230759" y="25908"/>
                </a:lnTo>
                <a:lnTo>
                  <a:pt x="249427" y="21590"/>
                </a:lnTo>
                <a:lnTo>
                  <a:pt x="266700" y="17272"/>
                </a:lnTo>
                <a:lnTo>
                  <a:pt x="285496" y="14097"/>
                </a:lnTo>
                <a:lnTo>
                  <a:pt x="304164" y="14097"/>
                </a:lnTo>
                <a:lnTo>
                  <a:pt x="320675" y="14859"/>
                </a:lnTo>
                <a:lnTo>
                  <a:pt x="336930" y="15875"/>
                </a:lnTo>
                <a:lnTo>
                  <a:pt x="353440" y="18415"/>
                </a:lnTo>
                <a:lnTo>
                  <a:pt x="367538" y="22733"/>
                </a:lnTo>
                <a:lnTo>
                  <a:pt x="383032" y="28067"/>
                </a:lnTo>
                <a:lnTo>
                  <a:pt x="397001" y="34543"/>
                </a:lnTo>
                <a:lnTo>
                  <a:pt x="412496" y="41148"/>
                </a:lnTo>
                <a:lnTo>
                  <a:pt x="427989" y="47625"/>
                </a:lnTo>
                <a:lnTo>
                  <a:pt x="445642" y="52197"/>
                </a:lnTo>
                <a:lnTo>
                  <a:pt x="464058" y="55118"/>
                </a:lnTo>
                <a:lnTo>
                  <a:pt x="486028" y="57277"/>
                </a:lnTo>
                <a:lnTo>
                  <a:pt x="506857" y="57277"/>
                </a:lnTo>
                <a:lnTo>
                  <a:pt x="526288" y="56261"/>
                </a:lnTo>
                <a:lnTo>
                  <a:pt x="543940" y="54102"/>
                </a:lnTo>
                <a:lnTo>
                  <a:pt x="559435" y="49784"/>
                </a:lnTo>
                <a:lnTo>
                  <a:pt x="575945" y="44323"/>
                </a:lnTo>
                <a:lnTo>
                  <a:pt x="592201" y="40005"/>
                </a:lnTo>
                <a:lnTo>
                  <a:pt x="609472" y="35687"/>
                </a:lnTo>
                <a:lnTo>
                  <a:pt x="628141" y="31368"/>
                </a:lnTo>
                <a:lnTo>
                  <a:pt x="647954" y="25908"/>
                </a:lnTo>
                <a:lnTo>
                  <a:pt x="668909" y="22733"/>
                </a:lnTo>
                <a:lnTo>
                  <a:pt x="686181" y="20574"/>
                </a:lnTo>
                <a:lnTo>
                  <a:pt x="702690" y="22733"/>
                </a:lnTo>
                <a:lnTo>
                  <a:pt x="719201" y="27050"/>
                </a:lnTo>
                <a:lnTo>
                  <a:pt x="734694" y="31368"/>
                </a:lnTo>
                <a:lnTo>
                  <a:pt x="748791" y="36703"/>
                </a:lnTo>
                <a:lnTo>
                  <a:pt x="766063" y="41148"/>
                </a:lnTo>
                <a:lnTo>
                  <a:pt x="785876" y="43306"/>
                </a:lnTo>
                <a:lnTo>
                  <a:pt x="806704" y="44323"/>
                </a:lnTo>
                <a:lnTo>
                  <a:pt x="826515" y="43306"/>
                </a:lnTo>
                <a:lnTo>
                  <a:pt x="845312" y="41148"/>
                </a:lnTo>
                <a:lnTo>
                  <a:pt x="864996" y="36703"/>
                </a:lnTo>
                <a:lnTo>
                  <a:pt x="881253" y="32385"/>
                </a:lnTo>
                <a:lnTo>
                  <a:pt x="895349" y="27050"/>
                </a:lnTo>
                <a:lnTo>
                  <a:pt x="909701" y="21590"/>
                </a:lnTo>
                <a:lnTo>
                  <a:pt x="923670" y="17272"/>
                </a:lnTo>
                <a:lnTo>
                  <a:pt x="939164" y="14097"/>
                </a:lnTo>
                <a:lnTo>
                  <a:pt x="957961" y="14097"/>
                </a:lnTo>
                <a:lnTo>
                  <a:pt x="977772" y="17272"/>
                </a:lnTo>
                <a:lnTo>
                  <a:pt x="998219" y="22733"/>
                </a:lnTo>
                <a:lnTo>
                  <a:pt x="1018032" y="27050"/>
                </a:lnTo>
                <a:lnTo>
                  <a:pt x="1037463" y="28067"/>
                </a:lnTo>
                <a:lnTo>
                  <a:pt x="1055115" y="28067"/>
                </a:lnTo>
                <a:lnTo>
                  <a:pt x="1071753" y="25908"/>
                </a:lnTo>
                <a:lnTo>
                  <a:pt x="1089279" y="23749"/>
                </a:lnTo>
                <a:lnTo>
                  <a:pt x="1106932" y="21590"/>
                </a:lnTo>
                <a:lnTo>
                  <a:pt x="1124204" y="18415"/>
                </a:lnTo>
                <a:lnTo>
                  <a:pt x="1140460" y="14859"/>
                </a:lnTo>
                <a:lnTo>
                  <a:pt x="1150492" y="11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6777101" y="2557272"/>
            <a:ext cx="184785" cy="323215"/>
            <a:chOff x="6777101" y="2557272"/>
            <a:chExt cx="184785" cy="323215"/>
          </a:xfrm>
        </p:grpSpPr>
        <p:sp>
          <p:nvSpPr>
            <p:cNvPr id="37" name="object 37"/>
            <p:cNvSpPr/>
            <p:nvPr/>
          </p:nvSpPr>
          <p:spPr>
            <a:xfrm>
              <a:off x="6806438" y="2566797"/>
              <a:ext cx="93345" cy="282575"/>
            </a:xfrm>
            <a:custGeom>
              <a:avLst/>
              <a:gdLst/>
              <a:ahLst/>
              <a:cxnLst/>
              <a:rect l="l" t="t" r="r" b="b"/>
              <a:pathLst>
                <a:path w="93345" h="282575">
                  <a:moveTo>
                    <a:pt x="1015" y="45719"/>
                  </a:moveTo>
                  <a:lnTo>
                    <a:pt x="1015" y="45719"/>
                  </a:lnTo>
                  <a:lnTo>
                    <a:pt x="0" y="32765"/>
                  </a:lnTo>
                  <a:lnTo>
                    <a:pt x="0" y="20446"/>
                  </a:lnTo>
                  <a:lnTo>
                    <a:pt x="0" y="8635"/>
                  </a:lnTo>
                  <a:lnTo>
                    <a:pt x="1015" y="0"/>
                  </a:lnTo>
                  <a:lnTo>
                    <a:pt x="10032" y="9651"/>
                  </a:lnTo>
                  <a:lnTo>
                    <a:pt x="15112" y="24129"/>
                  </a:lnTo>
                  <a:lnTo>
                    <a:pt x="20827" y="42418"/>
                  </a:lnTo>
                  <a:lnTo>
                    <a:pt x="26288" y="59689"/>
                  </a:lnTo>
                  <a:lnTo>
                    <a:pt x="32765" y="78104"/>
                  </a:lnTo>
                  <a:lnTo>
                    <a:pt x="37083" y="96393"/>
                  </a:lnTo>
                  <a:lnTo>
                    <a:pt x="41401" y="114807"/>
                  </a:lnTo>
                  <a:lnTo>
                    <a:pt x="47116" y="134619"/>
                  </a:lnTo>
                  <a:lnTo>
                    <a:pt x="52577" y="155066"/>
                  </a:lnTo>
                  <a:lnTo>
                    <a:pt x="59054" y="174497"/>
                  </a:lnTo>
                  <a:lnTo>
                    <a:pt x="64388" y="194309"/>
                  </a:lnTo>
                  <a:lnTo>
                    <a:pt x="69087" y="213740"/>
                  </a:lnTo>
                  <a:lnTo>
                    <a:pt x="73025" y="230377"/>
                  </a:lnTo>
                  <a:lnTo>
                    <a:pt x="73025" y="230377"/>
                  </a:lnTo>
                  <a:lnTo>
                    <a:pt x="78866" y="246506"/>
                  </a:lnTo>
                  <a:lnTo>
                    <a:pt x="84200" y="261619"/>
                  </a:lnTo>
                  <a:lnTo>
                    <a:pt x="89661" y="273938"/>
                  </a:lnTo>
                  <a:lnTo>
                    <a:pt x="93217" y="282575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777101" y="2736469"/>
              <a:ext cx="184276" cy="14363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/>
          <p:nvPr/>
        </p:nvSpPr>
        <p:spPr>
          <a:xfrm>
            <a:off x="3217545" y="1652397"/>
            <a:ext cx="1736725" cy="31750"/>
          </a:xfrm>
          <a:custGeom>
            <a:avLst/>
            <a:gdLst/>
            <a:ahLst/>
            <a:cxnLst/>
            <a:rect l="l" t="t" r="r" b="b"/>
            <a:pathLst>
              <a:path w="1736725" h="31750">
                <a:moveTo>
                  <a:pt x="26288" y="0"/>
                </a:moveTo>
                <a:lnTo>
                  <a:pt x="26288" y="0"/>
                </a:lnTo>
                <a:lnTo>
                  <a:pt x="0" y="8636"/>
                </a:lnTo>
                <a:lnTo>
                  <a:pt x="21590" y="7492"/>
                </a:lnTo>
                <a:lnTo>
                  <a:pt x="42926" y="7492"/>
                </a:lnTo>
                <a:lnTo>
                  <a:pt x="66675" y="7492"/>
                </a:lnTo>
                <a:lnTo>
                  <a:pt x="90043" y="7492"/>
                </a:lnTo>
                <a:lnTo>
                  <a:pt x="109474" y="9651"/>
                </a:lnTo>
                <a:lnTo>
                  <a:pt x="127127" y="10794"/>
                </a:lnTo>
                <a:lnTo>
                  <a:pt x="143382" y="12953"/>
                </a:lnTo>
                <a:lnTo>
                  <a:pt x="159893" y="14350"/>
                </a:lnTo>
                <a:lnTo>
                  <a:pt x="176403" y="16510"/>
                </a:lnTo>
                <a:lnTo>
                  <a:pt x="193675" y="17272"/>
                </a:lnTo>
                <a:lnTo>
                  <a:pt x="213487" y="18287"/>
                </a:lnTo>
                <a:lnTo>
                  <a:pt x="234442" y="19430"/>
                </a:lnTo>
                <a:lnTo>
                  <a:pt x="257429" y="20447"/>
                </a:lnTo>
                <a:lnTo>
                  <a:pt x="280162" y="20447"/>
                </a:lnTo>
                <a:lnTo>
                  <a:pt x="303530" y="21589"/>
                </a:lnTo>
                <a:lnTo>
                  <a:pt x="326263" y="21589"/>
                </a:lnTo>
                <a:lnTo>
                  <a:pt x="350266" y="22987"/>
                </a:lnTo>
                <a:lnTo>
                  <a:pt x="373380" y="24129"/>
                </a:lnTo>
                <a:lnTo>
                  <a:pt x="396367" y="24129"/>
                </a:lnTo>
                <a:lnTo>
                  <a:pt x="417321" y="25146"/>
                </a:lnTo>
                <a:lnTo>
                  <a:pt x="435609" y="26288"/>
                </a:lnTo>
                <a:lnTo>
                  <a:pt x="452246" y="26288"/>
                </a:lnTo>
                <a:lnTo>
                  <a:pt x="468376" y="28066"/>
                </a:lnTo>
                <a:lnTo>
                  <a:pt x="483869" y="30225"/>
                </a:lnTo>
                <a:lnTo>
                  <a:pt x="498347" y="31623"/>
                </a:lnTo>
                <a:lnTo>
                  <a:pt x="514477" y="31623"/>
                </a:lnTo>
                <a:lnTo>
                  <a:pt x="535305" y="31623"/>
                </a:lnTo>
                <a:lnTo>
                  <a:pt x="556259" y="31623"/>
                </a:lnTo>
                <a:lnTo>
                  <a:pt x="580390" y="31623"/>
                </a:lnTo>
                <a:lnTo>
                  <a:pt x="604519" y="31623"/>
                </a:lnTo>
                <a:lnTo>
                  <a:pt x="629666" y="30225"/>
                </a:lnTo>
                <a:lnTo>
                  <a:pt x="653415" y="30225"/>
                </a:lnTo>
                <a:lnTo>
                  <a:pt x="676782" y="30225"/>
                </a:lnTo>
                <a:lnTo>
                  <a:pt x="698500" y="30225"/>
                </a:lnTo>
                <a:lnTo>
                  <a:pt x="721487" y="29082"/>
                </a:lnTo>
                <a:lnTo>
                  <a:pt x="744474" y="29082"/>
                </a:lnTo>
                <a:lnTo>
                  <a:pt x="767588" y="29082"/>
                </a:lnTo>
                <a:lnTo>
                  <a:pt x="790575" y="28066"/>
                </a:lnTo>
                <a:lnTo>
                  <a:pt x="814705" y="26924"/>
                </a:lnTo>
                <a:lnTo>
                  <a:pt x="837438" y="26288"/>
                </a:lnTo>
                <a:lnTo>
                  <a:pt x="859408" y="25146"/>
                </a:lnTo>
                <a:lnTo>
                  <a:pt x="882395" y="24129"/>
                </a:lnTo>
                <a:lnTo>
                  <a:pt x="907542" y="22987"/>
                </a:lnTo>
                <a:lnTo>
                  <a:pt x="931671" y="21589"/>
                </a:lnTo>
                <a:lnTo>
                  <a:pt x="955802" y="20447"/>
                </a:lnTo>
                <a:lnTo>
                  <a:pt x="981075" y="20447"/>
                </a:lnTo>
                <a:lnTo>
                  <a:pt x="981075" y="20447"/>
                </a:lnTo>
                <a:lnTo>
                  <a:pt x="1005840" y="21589"/>
                </a:lnTo>
                <a:lnTo>
                  <a:pt x="1031494" y="21589"/>
                </a:lnTo>
                <a:lnTo>
                  <a:pt x="1054481" y="22987"/>
                </a:lnTo>
                <a:lnTo>
                  <a:pt x="1074293" y="21589"/>
                </a:lnTo>
                <a:lnTo>
                  <a:pt x="1092708" y="21589"/>
                </a:lnTo>
                <a:lnTo>
                  <a:pt x="1111377" y="20447"/>
                </a:lnTo>
                <a:lnTo>
                  <a:pt x="1130045" y="20447"/>
                </a:lnTo>
                <a:lnTo>
                  <a:pt x="1149477" y="20447"/>
                </a:lnTo>
                <a:lnTo>
                  <a:pt x="1170432" y="19430"/>
                </a:lnTo>
                <a:lnTo>
                  <a:pt x="1192021" y="19430"/>
                </a:lnTo>
                <a:lnTo>
                  <a:pt x="1213231" y="18287"/>
                </a:lnTo>
                <a:lnTo>
                  <a:pt x="1233805" y="18287"/>
                </a:lnTo>
                <a:lnTo>
                  <a:pt x="1255776" y="17272"/>
                </a:lnTo>
                <a:lnTo>
                  <a:pt x="1278763" y="16510"/>
                </a:lnTo>
                <a:lnTo>
                  <a:pt x="1302893" y="14350"/>
                </a:lnTo>
                <a:lnTo>
                  <a:pt x="1328039" y="12953"/>
                </a:lnTo>
                <a:lnTo>
                  <a:pt x="1353312" y="11811"/>
                </a:lnTo>
                <a:lnTo>
                  <a:pt x="1379601" y="10794"/>
                </a:lnTo>
                <a:lnTo>
                  <a:pt x="1404366" y="10794"/>
                </a:lnTo>
                <a:lnTo>
                  <a:pt x="1425702" y="9651"/>
                </a:lnTo>
                <a:lnTo>
                  <a:pt x="1442974" y="9651"/>
                </a:lnTo>
                <a:lnTo>
                  <a:pt x="1461643" y="9651"/>
                </a:lnTo>
                <a:lnTo>
                  <a:pt x="1483614" y="9651"/>
                </a:lnTo>
                <a:lnTo>
                  <a:pt x="1507363" y="9651"/>
                </a:lnTo>
                <a:lnTo>
                  <a:pt x="1532508" y="10794"/>
                </a:lnTo>
                <a:lnTo>
                  <a:pt x="1560321" y="10794"/>
                </a:lnTo>
                <a:lnTo>
                  <a:pt x="1584452" y="10794"/>
                </a:lnTo>
                <a:lnTo>
                  <a:pt x="1606042" y="11811"/>
                </a:lnTo>
                <a:lnTo>
                  <a:pt x="1628013" y="11811"/>
                </a:lnTo>
                <a:lnTo>
                  <a:pt x="1651000" y="11811"/>
                </a:lnTo>
                <a:lnTo>
                  <a:pt x="1671828" y="10794"/>
                </a:lnTo>
                <a:lnTo>
                  <a:pt x="1692402" y="9651"/>
                </a:lnTo>
                <a:lnTo>
                  <a:pt x="1711070" y="9651"/>
                </a:lnTo>
                <a:lnTo>
                  <a:pt x="1711070" y="9651"/>
                </a:lnTo>
                <a:lnTo>
                  <a:pt x="1726565" y="10794"/>
                </a:lnTo>
                <a:lnTo>
                  <a:pt x="1736344" y="1079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949950" y="1670684"/>
            <a:ext cx="1666239" cy="25400"/>
          </a:xfrm>
          <a:custGeom>
            <a:avLst/>
            <a:gdLst/>
            <a:ahLst/>
            <a:cxnLst/>
            <a:rect l="l" t="t" r="r" b="b"/>
            <a:pathLst>
              <a:path w="1666240" h="25400">
                <a:moveTo>
                  <a:pt x="0" y="0"/>
                </a:moveTo>
                <a:lnTo>
                  <a:pt x="14477" y="0"/>
                </a:lnTo>
                <a:lnTo>
                  <a:pt x="29972" y="2159"/>
                </a:lnTo>
                <a:lnTo>
                  <a:pt x="51942" y="3301"/>
                </a:lnTo>
                <a:lnTo>
                  <a:pt x="72389" y="4699"/>
                </a:lnTo>
                <a:lnTo>
                  <a:pt x="93217" y="4699"/>
                </a:lnTo>
                <a:lnTo>
                  <a:pt x="112013" y="4699"/>
                </a:lnTo>
                <a:lnTo>
                  <a:pt x="130301" y="5841"/>
                </a:lnTo>
                <a:lnTo>
                  <a:pt x="150113" y="6858"/>
                </a:lnTo>
                <a:lnTo>
                  <a:pt x="169925" y="6858"/>
                </a:lnTo>
                <a:lnTo>
                  <a:pt x="191897" y="8000"/>
                </a:lnTo>
                <a:lnTo>
                  <a:pt x="213487" y="8636"/>
                </a:lnTo>
                <a:lnTo>
                  <a:pt x="237998" y="8636"/>
                </a:lnTo>
                <a:lnTo>
                  <a:pt x="262127" y="9778"/>
                </a:lnTo>
                <a:lnTo>
                  <a:pt x="285876" y="9778"/>
                </a:lnTo>
                <a:lnTo>
                  <a:pt x="311403" y="9778"/>
                </a:lnTo>
                <a:lnTo>
                  <a:pt x="337692" y="10794"/>
                </a:lnTo>
                <a:lnTo>
                  <a:pt x="362585" y="11937"/>
                </a:lnTo>
                <a:lnTo>
                  <a:pt x="387730" y="13335"/>
                </a:lnTo>
                <a:lnTo>
                  <a:pt x="412241" y="13335"/>
                </a:lnTo>
                <a:lnTo>
                  <a:pt x="439547" y="13335"/>
                </a:lnTo>
                <a:lnTo>
                  <a:pt x="466598" y="13335"/>
                </a:lnTo>
                <a:lnTo>
                  <a:pt x="492887" y="13335"/>
                </a:lnTo>
                <a:lnTo>
                  <a:pt x="520191" y="14477"/>
                </a:lnTo>
                <a:lnTo>
                  <a:pt x="547624" y="16637"/>
                </a:lnTo>
                <a:lnTo>
                  <a:pt x="574928" y="17272"/>
                </a:lnTo>
                <a:lnTo>
                  <a:pt x="602360" y="17272"/>
                </a:lnTo>
                <a:lnTo>
                  <a:pt x="629666" y="17272"/>
                </a:lnTo>
                <a:lnTo>
                  <a:pt x="654176" y="18414"/>
                </a:lnTo>
                <a:lnTo>
                  <a:pt x="674624" y="18414"/>
                </a:lnTo>
                <a:lnTo>
                  <a:pt x="694435" y="18414"/>
                </a:lnTo>
                <a:lnTo>
                  <a:pt x="717550" y="18414"/>
                </a:lnTo>
                <a:lnTo>
                  <a:pt x="741299" y="18414"/>
                </a:lnTo>
                <a:lnTo>
                  <a:pt x="767969" y="18414"/>
                </a:lnTo>
                <a:lnTo>
                  <a:pt x="796417" y="17272"/>
                </a:lnTo>
                <a:lnTo>
                  <a:pt x="823722" y="17272"/>
                </a:lnTo>
                <a:lnTo>
                  <a:pt x="851026" y="18414"/>
                </a:lnTo>
                <a:lnTo>
                  <a:pt x="875156" y="19430"/>
                </a:lnTo>
                <a:lnTo>
                  <a:pt x="896111" y="20954"/>
                </a:lnTo>
                <a:lnTo>
                  <a:pt x="915543" y="20954"/>
                </a:lnTo>
                <a:lnTo>
                  <a:pt x="938529" y="19430"/>
                </a:lnTo>
                <a:lnTo>
                  <a:pt x="963802" y="19430"/>
                </a:lnTo>
                <a:lnTo>
                  <a:pt x="991107" y="20954"/>
                </a:lnTo>
                <a:lnTo>
                  <a:pt x="1015238" y="21971"/>
                </a:lnTo>
                <a:lnTo>
                  <a:pt x="1033906" y="23113"/>
                </a:lnTo>
                <a:lnTo>
                  <a:pt x="1051178" y="21971"/>
                </a:lnTo>
                <a:lnTo>
                  <a:pt x="1068831" y="21971"/>
                </a:lnTo>
                <a:lnTo>
                  <a:pt x="1091946" y="21971"/>
                </a:lnTo>
                <a:lnTo>
                  <a:pt x="1116076" y="23113"/>
                </a:lnTo>
                <a:lnTo>
                  <a:pt x="1139063" y="23113"/>
                </a:lnTo>
                <a:lnTo>
                  <a:pt x="1159636" y="23113"/>
                </a:lnTo>
                <a:lnTo>
                  <a:pt x="1179449" y="23113"/>
                </a:lnTo>
                <a:lnTo>
                  <a:pt x="1199260" y="21971"/>
                </a:lnTo>
                <a:lnTo>
                  <a:pt x="1220089" y="23113"/>
                </a:lnTo>
                <a:lnTo>
                  <a:pt x="1244980" y="23113"/>
                </a:lnTo>
                <a:lnTo>
                  <a:pt x="1272285" y="23113"/>
                </a:lnTo>
                <a:lnTo>
                  <a:pt x="1296797" y="23113"/>
                </a:lnTo>
                <a:lnTo>
                  <a:pt x="1318386" y="23113"/>
                </a:lnTo>
                <a:lnTo>
                  <a:pt x="1337055" y="23113"/>
                </a:lnTo>
                <a:lnTo>
                  <a:pt x="1354327" y="23113"/>
                </a:lnTo>
                <a:lnTo>
                  <a:pt x="1376679" y="23113"/>
                </a:lnTo>
                <a:lnTo>
                  <a:pt x="1400428" y="23113"/>
                </a:lnTo>
                <a:lnTo>
                  <a:pt x="1425702" y="23113"/>
                </a:lnTo>
                <a:lnTo>
                  <a:pt x="1451228" y="23113"/>
                </a:lnTo>
                <a:lnTo>
                  <a:pt x="1473834" y="23113"/>
                </a:lnTo>
                <a:lnTo>
                  <a:pt x="1493647" y="23113"/>
                </a:lnTo>
                <a:lnTo>
                  <a:pt x="1510919" y="23113"/>
                </a:lnTo>
                <a:lnTo>
                  <a:pt x="1528572" y="24129"/>
                </a:lnTo>
                <a:lnTo>
                  <a:pt x="1548383" y="24129"/>
                </a:lnTo>
                <a:lnTo>
                  <a:pt x="1591182" y="24129"/>
                </a:lnTo>
                <a:lnTo>
                  <a:pt x="1612900" y="25273"/>
                </a:lnTo>
                <a:lnTo>
                  <a:pt x="1612900" y="25273"/>
                </a:lnTo>
                <a:lnTo>
                  <a:pt x="1634744" y="24129"/>
                </a:lnTo>
                <a:lnTo>
                  <a:pt x="1655699" y="23113"/>
                </a:lnTo>
                <a:lnTo>
                  <a:pt x="1665731" y="15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6796913" y="1319910"/>
            <a:ext cx="380365" cy="144780"/>
            <a:chOff x="6796913" y="1319910"/>
            <a:chExt cx="380365" cy="144780"/>
          </a:xfrm>
        </p:grpSpPr>
        <p:sp>
          <p:nvSpPr>
            <p:cNvPr id="42" name="object 42"/>
            <p:cNvSpPr/>
            <p:nvPr/>
          </p:nvSpPr>
          <p:spPr>
            <a:xfrm>
              <a:off x="6806438" y="1329435"/>
              <a:ext cx="361315" cy="125730"/>
            </a:xfrm>
            <a:custGeom>
              <a:avLst/>
              <a:gdLst/>
              <a:ahLst/>
              <a:cxnLst/>
              <a:rect l="l" t="t" r="r" b="b"/>
              <a:pathLst>
                <a:path w="361315" h="125730">
                  <a:moveTo>
                    <a:pt x="0" y="49022"/>
                  </a:moveTo>
                  <a:lnTo>
                    <a:pt x="0" y="49022"/>
                  </a:lnTo>
                  <a:lnTo>
                    <a:pt x="3175" y="56896"/>
                  </a:lnTo>
                  <a:lnTo>
                    <a:pt x="4317" y="68707"/>
                  </a:lnTo>
                  <a:lnTo>
                    <a:pt x="6476" y="84200"/>
                  </a:lnTo>
                  <a:lnTo>
                    <a:pt x="8635" y="100457"/>
                  </a:lnTo>
                  <a:lnTo>
                    <a:pt x="12191" y="114426"/>
                  </a:lnTo>
                  <a:lnTo>
                    <a:pt x="20827" y="123062"/>
                  </a:lnTo>
                  <a:lnTo>
                    <a:pt x="35940" y="125222"/>
                  </a:lnTo>
                  <a:lnTo>
                    <a:pt x="52577" y="123062"/>
                  </a:lnTo>
                  <a:lnTo>
                    <a:pt x="69850" y="116586"/>
                  </a:lnTo>
                  <a:lnTo>
                    <a:pt x="87502" y="109092"/>
                  </a:lnTo>
                  <a:lnTo>
                    <a:pt x="109473" y="100457"/>
                  </a:lnTo>
                  <a:lnTo>
                    <a:pt x="131444" y="90424"/>
                  </a:lnTo>
                  <a:lnTo>
                    <a:pt x="152272" y="82041"/>
                  </a:lnTo>
                  <a:lnTo>
                    <a:pt x="172846" y="73025"/>
                  </a:lnTo>
                  <a:lnTo>
                    <a:pt x="191515" y="64388"/>
                  </a:lnTo>
                  <a:lnTo>
                    <a:pt x="213486" y="54737"/>
                  </a:lnTo>
                  <a:lnTo>
                    <a:pt x="237616" y="44958"/>
                  </a:lnTo>
                  <a:lnTo>
                    <a:pt x="257047" y="37084"/>
                  </a:lnTo>
                  <a:lnTo>
                    <a:pt x="277875" y="29463"/>
                  </a:lnTo>
                  <a:lnTo>
                    <a:pt x="298830" y="22987"/>
                  </a:lnTo>
                  <a:lnTo>
                    <a:pt x="317500" y="16510"/>
                  </a:lnTo>
                  <a:lnTo>
                    <a:pt x="334009" y="10033"/>
                  </a:lnTo>
                  <a:lnTo>
                    <a:pt x="349250" y="3555"/>
                  </a:lnTo>
                  <a:lnTo>
                    <a:pt x="36106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154545" y="1349247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19072" y="792479"/>
            <a:ext cx="153085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471424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935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FFFFFF"/>
                </a:solidFill>
                <a:latin typeface="Gill Sans MT"/>
                <a:cs typeface="Gill Sans MT"/>
              </a:rPr>
              <a:t>Circulation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 </a:t>
            </a:r>
            <a:r>
              <a:rPr sz="1500" b="1" spc="-20" dirty="0">
                <a:latin typeface="Gill Sans MT"/>
                <a:cs typeface="Gill Sans MT"/>
              </a:rPr>
              <a:t>cavity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130" dirty="0"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coelenteron.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dirty="0">
                <a:latin typeface="Gill Sans MT"/>
                <a:cs typeface="Gill Sans MT"/>
              </a:rPr>
              <a:t>also </a:t>
            </a:r>
            <a:r>
              <a:rPr sz="1500" b="1" spc="-25" dirty="0">
                <a:latin typeface="Gill Sans MT"/>
                <a:cs typeface="Gill Sans MT"/>
              </a:rPr>
              <a:t>called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gastrovascular</a:t>
            </a:r>
            <a:r>
              <a:rPr sz="1500" b="1" spc="-9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cavity.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</a:t>
            </a:r>
            <a:r>
              <a:rPr sz="1500" b="1" spc="-40" dirty="0">
                <a:latin typeface="Gill Sans MT"/>
                <a:cs typeface="Gill Sans MT"/>
              </a:rPr>
              <a:t> </a:t>
            </a:r>
            <a:r>
              <a:rPr sz="1500" b="1" dirty="0">
                <a:latin typeface="Gill Sans MT"/>
                <a:cs typeface="Gill Sans MT"/>
              </a:rPr>
              <a:t>helps</a:t>
            </a:r>
            <a:r>
              <a:rPr sz="1500" b="1" spc="-25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in</a:t>
            </a:r>
            <a:r>
              <a:rPr sz="1500" b="1" spc="-10" dirty="0"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digestion</a:t>
            </a:r>
            <a:r>
              <a:rPr sz="1500" b="1" spc="-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-45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well</a:t>
            </a:r>
            <a:r>
              <a:rPr sz="1500" b="1" spc="-15" dirty="0">
                <a:latin typeface="Gill Sans MT"/>
                <a:cs typeface="Gill Sans MT"/>
              </a:rPr>
              <a:t>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-40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distribution</a:t>
            </a:r>
            <a:r>
              <a:rPr sz="1500" b="1" spc="-10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45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food.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 </a:t>
            </a:r>
            <a:r>
              <a:rPr sz="1500" b="1" spc="-20" dirty="0">
                <a:latin typeface="Gill Sans MT"/>
                <a:cs typeface="Gill Sans MT"/>
              </a:rPr>
              <a:t>cavity </a:t>
            </a:r>
            <a:r>
              <a:rPr sz="1500" b="1" dirty="0">
                <a:latin typeface="Gill Sans MT"/>
                <a:cs typeface="Gill Sans MT"/>
              </a:rPr>
              <a:t>also </a:t>
            </a:r>
            <a:r>
              <a:rPr sz="1500" b="1" spc="-5" dirty="0">
                <a:latin typeface="Gill Sans MT"/>
                <a:cs typeface="Gill Sans MT"/>
              </a:rPr>
              <a:t>acts </a:t>
            </a:r>
            <a:r>
              <a:rPr sz="1500" b="1" spc="50" dirty="0">
                <a:latin typeface="Gill Sans MT"/>
                <a:cs typeface="Gill Sans MT"/>
              </a:rPr>
              <a:t>as</a:t>
            </a:r>
            <a:r>
              <a:rPr sz="1500" b="1" spc="-190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hydroskeleton</a:t>
            </a:r>
            <a:r>
              <a:rPr sz="1500" b="1" spc="-15" dirty="0">
                <a:latin typeface="Gill Sans MT"/>
                <a:cs typeface="Gill Sans MT"/>
              </a:rPr>
              <a:t>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32100" y="1636141"/>
            <a:ext cx="1083310" cy="34925"/>
          </a:xfrm>
          <a:custGeom>
            <a:avLst/>
            <a:gdLst/>
            <a:ahLst/>
            <a:cxnLst/>
            <a:rect l="l" t="t" r="r" b="b"/>
            <a:pathLst>
              <a:path w="1083310" h="34925">
                <a:moveTo>
                  <a:pt x="4699" y="7493"/>
                </a:moveTo>
                <a:lnTo>
                  <a:pt x="4699" y="7493"/>
                </a:lnTo>
                <a:lnTo>
                  <a:pt x="0" y="2159"/>
                </a:lnTo>
                <a:lnTo>
                  <a:pt x="0" y="2159"/>
                </a:lnTo>
                <a:lnTo>
                  <a:pt x="11175" y="5334"/>
                </a:lnTo>
                <a:lnTo>
                  <a:pt x="20955" y="11811"/>
                </a:lnTo>
                <a:lnTo>
                  <a:pt x="33147" y="18669"/>
                </a:lnTo>
                <a:lnTo>
                  <a:pt x="46100" y="24765"/>
                </a:lnTo>
                <a:lnTo>
                  <a:pt x="63754" y="30607"/>
                </a:lnTo>
                <a:lnTo>
                  <a:pt x="81025" y="31242"/>
                </a:lnTo>
                <a:lnTo>
                  <a:pt x="98679" y="28448"/>
                </a:lnTo>
                <a:lnTo>
                  <a:pt x="116331" y="22606"/>
                </a:lnTo>
                <a:lnTo>
                  <a:pt x="133985" y="15112"/>
                </a:lnTo>
                <a:lnTo>
                  <a:pt x="151256" y="8636"/>
                </a:lnTo>
                <a:lnTo>
                  <a:pt x="168910" y="3175"/>
                </a:lnTo>
                <a:lnTo>
                  <a:pt x="185038" y="0"/>
                </a:lnTo>
                <a:lnTo>
                  <a:pt x="202692" y="0"/>
                </a:lnTo>
                <a:lnTo>
                  <a:pt x="220344" y="3175"/>
                </a:lnTo>
                <a:lnTo>
                  <a:pt x="236600" y="9652"/>
                </a:lnTo>
                <a:lnTo>
                  <a:pt x="252094" y="16129"/>
                </a:lnTo>
                <a:lnTo>
                  <a:pt x="265049" y="23749"/>
                </a:lnTo>
                <a:lnTo>
                  <a:pt x="279019" y="30607"/>
                </a:lnTo>
                <a:lnTo>
                  <a:pt x="295656" y="32385"/>
                </a:lnTo>
                <a:lnTo>
                  <a:pt x="314325" y="30607"/>
                </a:lnTo>
                <a:lnTo>
                  <a:pt x="331977" y="24765"/>
                </a:lnTo>
                <a:lnTo>
                  <a:pt x="350393" y="19685"/>
                </a:lnTo>
                <a:lnTo>
                  <a:pt x="366902" y="15112"/>
                </a:lnTo>
                <a:lnTo>
                  <a:pt x="384556" y="11811"/>
                </a:lnTo>
                <a:lnTo>
                  <a:pt x="402208" y="10795"/>
                </a:lnTo>
                <a:lnTo>
                  <a:pt x="419480" y="11811"/>
                </a:lnTo>
                <a:lnTo>
                  <a:pt x="435610" y="16129"/>
                </a:lnTo>
                <a:lnTo>
                  <a:pt x="452247" y="21590"/>
                </a:lnTo>
                <a:lnTo>
                  <a:pt x="467740" y="26924"/>
                </a:lnTo>
                <a:lnTo>
                  <a:pt x="483870" y="32385"/>
                </a:lnTo>
                <a:lnTo>
                  <a:pt x="501523" y="34544"/>
                </a:lnTo>
                <a:lnTo>
                  <a:pt x="501523" y="34544"/>
                </a:lnTo>
                <a:lnTo>
                  <a:pt x="518033" y="33400"/>
                </a:lnTo>
                <a:lnTo>
                  <a:pt x="535432" y="30607"/>
                </a:lnTo>
                <a:lnTo>
                  <a:pt x="551941" y="23749"/>
                </a:lnTo>
                <a:lnTo>
                  <a:pt x="568451" y="17272"/>
                </a:lnTo>
                <a:lnTo>
                  <a:pt x="584708" y="11811"/>
                </a:lnTo>
                <a:lnTo>
                  <a:pt x="602361" y="9652"/>
                </a:lnTo>
                <a:lnTo>
                  <a:pt x="621029" y="9652"/>
                </a:lnTo>
                <a:lnTo>
                  <a:pt x="640461" y="11811"/>
                </a:lnTo>
                <a:lnTo>
                  <a:pt x="657098" y="16129"/>
                </a:lnTo>
                <a:lnTo>
                  <a:pt x="673608" y="21590"/>
                </a:lnTo>
                <a:lnTo>
                  <a:pt x="688721" y="26924"/>
                </a:lnTo>
                <a:lnTo>
                  <a:pt x="705230" y="32385"/>
                </a:lnTo>
                <a:lnTo>
                  <a:pt x="722629" y="33400"/>
                </a:lnTo>
                <a:lnTo>
                  <a:pt x="740155" y="32385"/>
                </a:lnTo>
                <a:lnTo>
                  <a:pt x="756792" y="28448"/>
                </a:lnTo>
                <a:lnTo>
                  <a:pt x="756792" y="28448"/>
                </a:lnTo>
                <a:lnTo>
                  <a:pt x="773302" y="22606"/>
                </a:lnTo>
                <a:lnTo>
                  <a:pt x="789559" y="17272"/>
                </a:lnTo>
                <a:lnTo>
                  <a:pt x="806830" y="12954"/>
                </a:lnTo>
                <a:lnTo>
                  <a:pt x="827659" y="10795"/>
                </a:lnTo>
                <a:lnTo>
                  <a:pt x="847851" y="10795"/>
                </a:lnTo>
                <a:lnTo>
                  <a:pt x="847851" y="10795"/>
                </a:lnTo>
                <a:lnTo>
                  <a:pt x="868426" y="11811"/>
                </a:lnTo>
                <a:lnTo>
                  <a:pt x="890270" y="12954"/>
                </a:lnTo>
                <a:lnTo>
                  <a:pt x="910844" y="11811"/>
                </a:lnTo>
                <a:lnTo>
                  <a:pt x="928497" y="11811"/>
                </a:lnTo>
                <a:lnTo>
                  <a:pt x="947165" y="11811"/>
                </a:lnTo>
                <a:lnTo>
                  <a:pt x="965580" y="13970"/>
                </a:lnTo>
                <a:lnTo>
                  <a:pt x="982090" y="17272"/>
                </a:lnTo>
                <a:lnTo>
                  <a:pt x="998727" y="20447"/>
                </a:lnTo>
                <a:lnTo>
                  <a:pt x="1015238" y="23749"/>
                </a:lnTo>
                <a:lnTo>
                  <a:pt x="1030351" y="25908"/>
                </a:lnTo>
                <a:lnTo>
                  <a:pt x="1046988" y="24765"/>
                </a:lnTo>
                <a:lnTo>
                  <a:pt x="1061339" y="22606"/>
                </a:lnTo>
                <a:lnTo>
                  <a:pt x="1073150" y="19685"/>
                </a:lnTo>
                <a:lnTo>
                  <a:pt x="1082928" y="1612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26460" y="1864359"/>
            <a:ext cx="1826260" cy="60960"/>
          </a:xfrm>
          <a:custGeom>
            <a:avLst/>
            <a:gdLst/>
            <a:ahLst/>
            <a:cxnLst/>
            <a:rect l="l" t="t" r="r" b="b"/>
            <a:pathLst>
              <a:path w="1826260" h="60960">
                <a:moveTo>
                  <a:pt x="7619" y="17272"/>
                </a:moveTo>
                <a:lnTo>
                  <a:pt x="7619" y="17272"/>
                </a:lnTo>
                <a:lnTo>
                  <a:pt x="0" y="13969"/>
                </a:lnTo>
                <a:lnTo>
                  <a:pt x="14096" y="14731"/>
                </a:lnTo>
                <a:lnTo>
                  <a:pt x="25145" y="22225"/>
                </a:lnTo>
                <a:lnTo>
                  <a:pt x="37083" y="28828"/>
                </a:lnTo>
                <a:lnTo>
                  <a:pt x="50418" y="37464"/>
                </a:lnTo>
                <a:lnTo>
                  <a:pt x="66928" y="46355"/>
                </a:lnTo>
                <a:lnTo>
                  <a:pt x="84200" y="53975"/>
                </a:lnTo>
                <a:lnTo>
                  <a:pt x="102996" y="58293"/>
                </a:lnTo>
                <a:lnTo>
                  <a:pt x="122808" y="59308"/>
                </a:lnTo>
                <a:lnTo>
                  <a:pt x="141477" y="58293"/>
                </a:lnTo>
                <a:lnTo>
                  <a:pt x="159893" y="53975"/>
                </a:lnTo>
                <a:lnTo>
                  <a:pt x="175006" y="47116"/>
                </a:lnTo>
                <a:lnTo>
                  <a:pt x="175006" y="47116"/>
                </a:lnTo>
                <a:lnTo>
                  <a:pt x="189356" y="41020"/>
                </a:lnTo>
                <a:lnTo>
                  <a:pt x="203453" y="34543"/>
                </a:lnTo>
                <a:lnTo>
                  <a:pt x="219963" y="28828"/>
                </a:lnTo>
                <a:lnTo>
                  <a:pt x="236474" y="24764"/>
                </a:lnTo>
                <a:lnTo>
                  <a:pt x="253111" y="20065"/>
                </a:lnTo>
                <a:lnTo>
                  <a:pt x="267081" y="20065"/>
                </a:lnTo>
                <a:lnTo>
                  <a:pt x="284352" y="22225"/>
                </a:lnTo>
                <a:lnTo>
                  <a:pt x="305307" y="24764"/>
                </a:lnTo>
                <a:lnTo>
                  <a:pt x="326516" y="28828"/>
                </a:lnTo>
                <a:lnTo>
                  <a:pt x="345948" y="34543"/>
                </a:lnTo>
                <a:lnTo>
                  <a:pt x="361061" y="39624"/>
                </a:lnTo>
                <a:lnTo>
                  <a:pt x="375538" y="45338"/>
                </a:lnTo>
                <a:lnTo>
                  <a:pt x="389509" y="50672"/>
                </a:lnTo>
                <a:lnTo>
                  <a:pt x="405002" y="56133"/>
                </a:lnTo>
                <a:lnTo>
                  <a:pt x="423672" y="59308"/>
                </a:lnTo>
                <a:lnTo>
                  <a:pt x="446786" y="60451"/>
                </a:lnTo>
                <a:lnTo>
                  <a:pt x="467613" y="58293"/>
                </a:lnTo>
                <a:lnTo>
                  <a:pt x="486028" y="54990"/>
                </a:lnTo>
                <a:lnTo>
                  <a:pt x="501523" y="50672"/>
                </a:lnTo>
                <a:lnTo>
                  <a:pt x="515492" y="44195"/>
                </a:lnTo>
                <a:lnTo>
                  <a:pt x="529971" y="37464"/>
                </a:lnTo>
                <a:lnTo>
                  <a:pt x="546100" y="31241"/>
                </a:lnTo>
                <a:lnTo>
                  <a:pt x="563752" y="25908"/>
                </a:lnTo>
                <a:lnTo>
                  <a:pt x="582549" y="22225"/>
                </a:lnTo>
                <a:lnTo>
                  <a:pt x="600837" y="19430"/>
                </a:lnTo>
                <a:lnTo>
                  <a:pt x="619505" y="19430"/>
                </a:lnTo>
                <a:lnTo>
                  <a:pt x="639317" y="20065"/>
                </a:lnTo>
                <a:lnTo>
                  <a:pt x="657733" y="23367"/>
                </a:lnTo>
                <a:lnTo>
                  <a:pt x="675386" y="26924"/>
                </a:lnTo>
                <a:lnTo>
                  <a:pt x="694054" y="32384"/>
                </a:lnTo>
                <a:lnTo>
                  <a:pt x="712469" y="37464"/>
                </a:lnTo>
                <a:lnTo>
                  <a:pt x="731138" y="43180"/>
                </a:lnTo>
                <a:lnTo>
                  <a:pt x="747776" y="48259"/>
                </a:lnTo>
                <a:lnTo>
                  <a:pt x="764286" y="52831"/>
                </a:lnTo>
                <a:lnTo>
                  <a:pt x="780541" y="56133"/>
                </a:lnTo>
                <a:lnTo>
                  <a:pt x="798067" y="57150"/>
                </a:lnTo>
                <a:lnTo>
                  <a:pt x="817879" y="57150"/>
                </a:lnTo>
                <a:lnTo>
                  <a:pt x="817879" y="57150"/>
                </a:lnTo>
                <a:lnTo>
                  <a:pt x="837691" y="54990"/>
                </a:lnTo>
                <a:lnTo>
                  <a:pt x="858265" y="49275"/>
                </a:lnTo>
                <a:lnTo>
                  <a:pt x="879093" y="43180"/>
                </a:lnTo>
                <a:lnTo>
                  <a:pt x="898525" y="36702"/>
                </a:lnTo>
                <a:lnTo>
                  <a:pt x="918337" y="29844"/>
                </a:lnTo>
                <a:lnTo>
                  <a:pt x="938149" y="24764"/>
                </a:lnTo>
                <a:lnTo>
                  <a:pt x="957961" y="19430"/>
                </a:lnTo>
                <a:lnTo>
                  <a:pt x="977773" y="17272"/>
                </a:lnTo>
                <a:lnTo>
                  <a:pt x="996441" y="17272"/>
                </a:lnTo>
                <a:lnTo>
                  <a:pt x="1015873" y="18287"/>
                </a:lnTo>
                <a:lnTo>
                  <a:pt x="1033526" y="19430"/>
                </a:lnTo>
                <a:lnTo>
                  <a:pt x="1050163" y="22225"/>
                </a:lnTo>
                <a:lnTo>
                  <a:pt x="1067435" y="24764"/>
                </a:lnTo>
                <a:lnTo>
                  <a:pt x="1084706" y="28828"/>
                </a:lnTo>
                <a:lnTo>
                  <a:pt x="1104518" y="32384"/>
                </a:lnTo>
                <a:lnTo>
                  <a:pt x="1124330" y="34543"/>
                </a:lnTo>
                <a:lnTo>
                  <a:pt x="1144142" y="34543"/>
                </a:lnTo>
                <a:lnTo>
                  <a:pt x="1163827" y="33400"/>
                </a:lnTo>
                <a:lnTo>
                  <a:pt x="1183386" y="29844"/>
                </a:lnTo>
                <a:lnTo>
                  <a:pt x="1203071" y="24764"/>
                </a:lnTo>
                <a:lnTo>
                  <a:pt x="1221866" y="17272"/>
                </a:lnTo>
                <a:lnTo>
                  <a:pt x="1240154" y="10413"/>
                </a:lnTo>
                <a:lnTo>
                  <a:pt x="1258951" y="7492"/>
                </a:lnTo>
                <a:lnTo>
                  <a:pt x="1277619" y="6096"/>
                </a:lnTo>
                <a:lnTo>
                  <a:pt x="1296415" y="8636"/>
                </a:lnTo>
                <a:lnTo>
                  <a:pt x="1312544" y="11429"/>
                </a:lnTo>
                <a:lnTo>
                  <a:pt x="1325499" y="18287"/>
                </a:lnTo>
                <a:lnTo>
                  <a:pt x="1338072" y="25908"/>
                </a:lnTo>
                <a:lnTo>
                  <a:pt x="1351026" y="31241"/>
                </a:lnTo>
                <a:lnTo>
                  <a:pt x="1366519" y="34543"/>
                </a:lnTo>
                <a:lnTo>
                  <a:pt x="1384935" y="34543"/>
                </a:lnTo>
                <a:lnTo>
                  <a:pt x="1404747" y="31241"/>
                </a:lnTo>
                <a:lnTo>
                  <a:pt x="1428496" y="24764"/>
                </a:lnTo>
                <a:lnTo>
                  <a:pt x="1453006" y="17272"/>
                </a:lnTo>
                <a:lnTo>
                  <a:pt x="1474597" y="12573"/>
                </a:lnTo>
                <a:lnTo>
                  <a:pt x="1493265" y="12573"/>
                </a:lnTo>
                <a:lnTo>
                  <a:pt x="1493265" y="12573"/>
                </a:lnTo>
                <a:lnTo>
                  <a:pt x="1510918" y="14731"/>
                </a:lnTo>
                <a:lnTo>
                  <a:pt x="1528190" y="17272"/>
                </a:lnTo>
                <a:lnTo>
                  <a:pt x="1546987" y="18287"/>
                </a:lnTo>
                <a:lnTo>
                  <a:pt x="1566672" y="19430"/>
                </a:lnTo>
                <a:lnTo>
                  <a:pt x="1584071" y="17272"/>
                </a:lnTo>
                <a:lnTo>
                  <a:pt x="1600580" y="13969"/>
                </a:lnTo>
                <a:lnTo>
                  <a:pt x="1617090" y="10413"/>
                </a:lnTo>
                <a:lnTo>
                  <a:pt x="1634743" y="6096"/>
                </a:lnTo>
                <a:lnTo>
                  <a:pt x="1653159" y="2793"/>
                </a:lnTo>
                <a:lnTo>
                  <a:pt x="1673987" y="1015"/>
                </a:lnTo>
                <a:lnTo>
                  <a:pt x="1693799" y="0"/>
                </a:lnTo>
                <a:lnTo>
                  <a:pt x="1711071" y="2793"/>
                </a:lnTo>
                <a:lnTo>
                  <a:pt x="1726564" y="7492"/>
                </a:lnTo>
                <a:lnTo>
                  <a:pt x="1741677" y="11429"/>
                </a:lnTo>
                <a:lnTo>
                  <a:pt x="1758188" y="13969"/>
                </a:lnTo>
                <a:lnTo>
                  <a:pt x="1758188" y="13969"/>
                </a:lnTo>
                <a:lnTo>
                  <a:pt x="1773681" y="12573"/>
                </a:lnTo>
                <a:lnTo>
                  <a:pt x="1788794" y="10413"/>
                </a:lnTo>
                <a:lnTo>
                  <a:pt x="1803273" y="7492"/>
                </a:lnTo>
                <a:lnTo>
                  <a:pt x="1814067" y="4952"/>
                </a:lnTo>
                <a:lnTo>
                  <a:pt x="1825878" y="177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9642" y="2084323"/>
            <a:ext cx="805180" cy="55880"/>
          </a:xfrm>
          <a:custGeom>
            <a:avLst/>
            <a:gdLst/>
            <a:ahLst/>
            <a:cxnLst/>
            <a:rect l="l" t="t" r="r" b="b"/>
            <a:pathLst>
              <a:path w="805179" h="55880">
                <a:moveTo>
                  <a:pt x="0" y="0"/>
                </a:moveTo>
                <a:lnTo>
                  <a:pt x="0" y="0"/>
                </a:lnTo>
                <a:lnTo>
                  <a:pt x="9016" y="1016"/>
                </a:lnTo>
                <a:lnTo>
                  <a:pt x="21208" y="4699"/>
                </a:lnTo>
                <a:lnTo>
                  <a:pt x="35306" y="9651"/>
                </a:lnTo>
                <a:lnTo>
                  <a:pt x="51815" y="16129"/>
                </a:lnTo>
                <a:lnTo>
                  <a:pt x="65912" y="25145"/>
                </a:lnTo>
                <a:lnTo>
                  <a:pt x="80263" y="32766"/>
                </a:lnTo>
                <a:lnTo>
                  <a:pt x="94360" y="41401"/>
                </a:lnTo>
                <a:lnTo>
                  <a:pt x="109727" y="47879"/>
                </a:lnTo>
                <a:lnTo>
                  <a:pt x="126364" y="53212"/>
                </a:lnTo>
                <a:lnTo>
                  <a:pt x="144652" y="55752"/>
                </a:lnTo>
                <a:lnTo>
                  <a:pt x="164464" y="54356"/>
                </a:lnTo>
                <a:lnTo>
                  <a:pt x="183260" y="51054"/>
                </a:lnTo>
                <a:lnTo>
                  <a:pt x="201549" y="45719"/>
                </a:lnTo>
                <a:lnTo>
                  <a:pt x="221360" y="39243"/>
                </a:lnTo>
                <a:lnTo>
                  <a:pt x="241934" y="32766"/>
                </a:lnTo>
                <a:lnTo>
                  <a:pt x="263144" y="28448"/>
                </a:lnTo>
                <a:lnTo>
                  <a:pt x="281813" y="26924"/>
                </a:lnTo>
                <a:lnTo>
                  <a:pt x="299084" y="29463"/>
                </a:lnTo>
                <a:lnTo>
                  <a:pt x="315340" y="32766"/>
                </a:lnTo>
                <a:lnTo>
                  <a:pt x="334009" y="37464"/>
                </a:lnTo>
                <a:lnTo>
                  <a:pt x="350646" y="41401"/>
                </a:lnTo>
                <a:lnTo>
                  <a:pt x="366140" y="45719"/>
                </a:lnTo>
                <a:lnTo>
                  <a:pt x="381253" y="48894"/>
                </a:lnTo>
                <a:lnTo>
                  <a:pt x="396747" y="50037"/>
                </a:lnTo>
                <a:lnTo>
                  <a:pt x="412241" y="46736"/>
                </a:lnTo>
                <a:lnTo>
                  <a:pt x="429513" y="41401"/>
                </a:lnTo>
                <a:lnTo>
                  <a:pt x="446785" y="33781"/>
                </a:lnTo>
                <a:lnTo>
                  <a:pt x="464438" y="25145"/>
                </a:lnTo>
                <a:lnTo>
                  <a:pt x="481964" y="15493"/>
                </a:lnTo>
                <a:lnTo>
                  <a:pt x="498601" y="8636"/>
                </a:lnTo>
                <a:lnTo>
                  <a:pt x="514731" y="5714"/>
                </a:lnTo>
                <a:lnTo>
                  <a:pt x="533526" y="4699"/>
                </a:lnTo>
                <a:lnTo>
                  <a:pt x="553338" y="5714"/>
                </a:lnTo>
                <a:lnTo>
                  <a:pt x="573785" y="8636"/>
                </a:lnTo>
                <a:lnTo>
                  <a:pt x="592582" y="13335"/>
                </a:lnTo>
                <a:lnTo>
                  <a:pt x="611251" y="17652"/>
                </a:lnTo>
                <a:lnTo>
                  <a:pt x="632840" y="22987"/>
                </a:lnTo>
                <a:lnTo>
                  <a:pt x="655193" y="25907"/>
                </a:lnTo>
                <a:lnTo>
                  <a:pt x="675766" y="26924"/>
                </a:lnTo>
                <a:lnTo>
                  <a:pt x="696594" y="28448"/>
                </a:lnTo>
                <a:lnTo>
                  <a:pt x="717422" y="28448"/>
                </a:lnTo>
                <a:lnTo>
                  <a:pt x="738377" y="29463"/>
                </a:lnTo>
                <a:lnTo>
                  <a:pt x="757808" y="30606"/>
                </a:lnTo>
                <a:lnTo>
                  <a:pt x="774319" y="30606"/>
                </a:lnTo>
                <a:lnTo>
                  <a:pt x="786257" y="30606"/>
                </a:lnTo>
                <a:lnTo>
                  <a:pt x="794131" y="34925"/>
                </a:lnTo>
                <a:lnTo>
                  <a:pt x="804925" y="3378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07383" y="2089022"/>
            <a:ext cx="1597660" cy="69850"/>
          </a:xfrm>
          <a:custGeom>
            <a:avLst/>
            <a:gdLst/>
            <a:ahLst/>
            <a:cxnLst/>
            <a:rect l="l" t="t" r="r" b="b"/>
            <a:pathLst>
              <a:path w="1597660" h="69850">
                <a:moveTo>
                  <a:pt x="0" y="0"/>
                </a:moveTo>
                <a:lnTo>
                  <a:pt x="0" y="0"/>
                </a:lnTo>
                <a:lnTo>
                  <a:pt x="13334" y="2793"/>
                </a:lnTo>
                <a:lnTo>
                  <a:pt x="21970" y="7493"/>
                </a:lnTo>
                <a:lnTo>
                  <a:pt x="33781" y="16128"/>
                </a:lnTo>
                <a:lnTo>
                  <a:pt x="48259" y="29082"/>
                </a:lnTo>
                <a:lnTo>
                  <a:pt x="62229" y="41020"/>
                </a:lnTo>
                <a:lnTo>
                  <a:pt x="62229" y="41020"/>
                </a:lnTo>
                <a:lnTo>
                  <a:pt x="77724" y="52196"/>
                </a:lnTo>
                <a:lnTo>
                  <a:pt x="94233" y="60832"/>
                </a:lnTo>
                <a:lnTo>
                  <a:pt x="111505" y="67309"/>
                </a:lnTo>
                <a:lnTo>
                  <a:pt x="129158" y="69468"/>
                </a:lnTo>
                <a:lnTo>
                  <a:pt x="148970" y="67309"/>
                </a:lnTo>
                <a:lnTo>
                  <a:pt x="167386" y="62611"/>
                </a:lnTo>
                <a:lnTo>
                  <a:pt x="186054" y="56133"/>
                </a:lnTo>
                <a:lnTo>
                  <a:pt x="204850" y="51053"/>
                </a:lnTo>
                <a:lnTo>
                  <a:pt x="222122" y="44195"/>
                </a:lnTo>
                <a:lnTo>
                  <a:pt x="240791" y="37718"/>
                </a:lnTo>
                <a:lnTo>
                  <a:pt x="259206" y="33400"/>
                </a:lnTo>
                <a:lnTo>
                  <a:pt x="277875" y="31242"/>
                </a:lnTo>
                <a:lnTo>
                  <a:pt x="297688" y="31242"/>
                </a:lnTo>
                <a:lnTo>
                  <a:pt x="297688" y="31242"/>
                </a:lnTo>
                <a:lnTo>
                  <a:pt x="315340" y="33400"/>
                </a:lnTo>
                <a:lnTo>
                  <a:pt x="332613" y="36702"/>
                </a:lnTo>
                <a:lnTo>
                  <a:pt x="351281" y="41020"/>
                </a:lnTo>
                <a:lnTo>
                  <a:pt x="368934" y="46355"/>
                </a:lnTo>
                <a:lnTo>
                  <a:pt x="387350" y="52831"/>
                </a:lnTo>
                <a:lnTo>
                  <a:pt x="406018" y="60832"/>
                </a:lnTo>
                <a:lnTo>
                  <a:pt x="424814" y="64769"/>
                </a:lnTo>
                <a:lnTo>
                  <a:pt x="444245" y="64769"/>
                </a:lnTo>
                <a:lnTo>
                  <a:pt x="462914" y="62611"/>
                </a:lnTo>
                <a:lnTo>
                  <a:pt x="485266" y="58674"/>
                </a:lnTo>
                <a:lnTo>
                  <a:pt x="509015" y="52196"/>
                </a:lnTo>
                <a:lnTo>
                  <a:pt x="533145" y="43180"/>
                </a:lnTo>
                <a:lnTo>
                  <a:pt x="556132" y="34543"/>
                </a:lnTo>
                <a:lnTo>
                  <a:pt x="579246" y="28067"/>
                </a:lnTo>
                <a:lnTo>
                  <a:pt x="599058" y="23749"/>
                </a:lnTo>
                <a:lnTo>
                  <a:pt x="616330" y="22225"/>
                </a:lnTo>
                <a:lnTo>
                  <a:pt x="616330" y="22225"/>
                </a:lnTo>
                <a:lnTo>
                  <a:pt x="633983" y="23749"/>
                </a:lnTo>
                <a:lnTo>
                  <a:pt x="651509" y="26924"/>
                </a:lnTo>
                <a:lnTo>
                  <a:pt x="670305" y="31242"/>
                </a:lnTo>
                <a:lnTo>
                  <a:pt x="687577" y="36702"/>
                </a:lnTo>
                <a:lnTo>
                  <a:pt x="704850" y="43180"/>
                </a:lnTo>
                <a:lnTo>
                  <a:pt x="723518" y="49656"/>
                </a:lnTo>
                <a:lnTo>
                  <a:pt x="743330" y="54990"/>
                </a:lnTo>
                <a:lnTo>
                  <a:pt x="764286" y="59689"/>
                </a:lnTo>
                <a:lnTo>
                  <a:pt x="785113" y="61468"/>
                </a:lnTo>
                <a:lnTo>
                  <a:pt x="804544" y="60832"/>
                </a:lnTo>
                <a:lnTo>
                  <a:pt x="823340" y="57531"/>
                </a:lnTo>
                <a:lnTo>
                  <a:pt x="840866" y="52196"/>
                </a:lnTo>
                <a:lnTo>
                  <a:pt x="860425" y="46355"/>
                </a:lnTo>
                <a:lnTo>
                  <a:pt x="877951" y="41020"/>
                </a:lnTo>
                <a:lnTo>
                  <a:pt x="896746" y="35559"/>
                </a:lnTo>
                <a:lnTo>
                  <a:pt x="914400" y="31242"/>
                </a:lnTo>
                <a:lnTo>
                  <a:pt x="933830" y="26924"/>
                </a:lnTo>
                <a:lnTo>
                  <a:pt x="955801" y="23749"/>
                </a:lnTo>
                <a:lnTo>
                  <a:pt x="974089" y="23749"/>
                </a:lnTo>
                <a:lnTo>
                  <a:pt x="974089" y="23749"/>
                </a:lnTo>
                <a:lnTo>
                  <a:pt x="991742" y="25907"/>
                </a:lnTo>
                <a:lnTo>
                  <a:pt x="1008379" y="29082"/>
                </a:lnTo>
                <a:lnTo>
                  <a:pt x="1025905" y="33400"/>
                </a:lnTo>
                <a:lnTo>
                  <a:pt x="1045463" y="37718"/>
                </a:lnTo>
                <a:lnTo>
                  <a:pt x="1064132" y="44195"/>
                </a:lnTo>
                <a:lnTo>
                  <a:pt x="1082802" y="49656"/>
                </a:lnTo>
                <a:lnTo>
                  <a:pt x="1101216" y="53975"/>
                </a:lnTo>
                <a:lnTo>
                  <a:pt x="1121028" y="56133"/>
                </a:lnTo>
                <a:lnTo>
                  <a:pt x="1144015" y="53975"/>
                </a:lnTo>
                <a:lnTo>
                  <a:pt x="1167129" y="49656"/>
                </a:lnTo>
                <a:lnTo>
                  <a:pt x="1189101" y="43180"/>
                </a:lnTo>
                <a:lnTo>
                  <a:pt x="1209928" y="35559"/>
                </a:lnTo>
                <a:lnTo>
                  <a:pt x="1229359" y="28067"/>
                </a:lnTo>
                <a:lnTo>
                  <a:pt x="1245869" y="21208"/>
                </a:lnTo>
                <a:lnTo>
                  <a:pt x="1263522" y="15112"/>
                </a:lnTo>
                <a:lnTo>
                  <a:pt x="1279778" y="10794"/>
                </a:lnTo>
                <a:lnTo>
                  <a:pt x="1296289" y="7493"/>
                </a:lnTo>
                <a:lnTo>
                  <a:pt x="1313941" y="4952"/>
                </a:lnTo>
                <a:lnTo>
                  <a:pt x="1333372" y="4952"/>
                </a:lnTo>
                <a:lnTo>
                  <a:pt x="1353184" y="7493"/>
                </a:lnTo>
                <a:lnTo>
                  <a:pt x="1374139" y="11430"/>
                </a:lnTo>
                <a:lnTo>
                  <a:pt x="1395983" y="16128"/>
                </a:lnTo>
                <a:lnTo>
                  <a:pt x="1417701" y="21208"/>
                </a:lnTo>
                <a:lnTo>
                  <a:pt x="1437386" y="24764"/>
                </a:lnTo>
                <a:lnTo>
                  <a:pt x="1456181" y="25907"/>
                </a:lnTo>
                <a:lnTo>
                  <a:pt x="1456181" y="25907"/>
                </a:lnTo>
                <a:lnTo>
                  <a:pt x="1474469" y="24764"/>
                </a:lnTo>
                <a:lnTo>
                  <a:pt x="1491106" y="23749"/>
                </a:lnTo>
                <a:lnTo>
                  <a:pt x="1508759" y="22225"/>
                </a:lnTo>
                <a:lnTo>
                  <a:pt x="1525269" y="22225"/>
                </a:lnTo>
                <a:lnTo>
                  <a:pt x="1541526" y="21208"/>
                </a:lnTo>
                <a:lnTo>
                  <a:pt x="1558797" y="18287"/>
                </a:lnTo>
                <a:lnTo>
                  <a:pt x="1576451" y="13969"/>
                </a:lnTo>
                <a:lnTo>
                  <a:pt x="1589786" y="9651"/>
                </a:lnTo>
                <a:lnTo>
                  <a:pt x="1597278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66891" y="20976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62298" y="2329814"/>
            <a:ext cx="1239520" cy="66675"/>
          </a:xfrm>
          <a:custGeom>
            <a:avLst/>
            <a:gdLst/>
            <a:ahLst/>
            <a:cxnLst/>
            <a:rect l="l" t="t" r="r" b="b"/>
            <a:pathLst>
              <a:path w="1239520" h="66675">
                <a:moveTo>
                  <a:pt x="0" y="13969"/>
                </a:moveTo>
                <a:lnTo>
                  <a:pt x="4317" y="19811"/>
                </a:lnTo>
                <a:lnTo>
                  <a:pt x="15112" y="29463"/>
                </a:lnTo>
                <a:lnTo>
                  <a:pt x="29590" y="42417"/>
                </a:lnTo>
                <a:lnTo>
                  <a:pt x="44703" y="54356"/>
                </a:lnTo>
                <a:lnTo>
                  <a:pt x="60071" y="62991"/>
                </a:lnTo>
                <a:lnTo>
                  <a:pt x="76326" y="66293"/>
                </a:lnTo>
                <a:lnTo>
                  <a:pt x="76326" y="66293"/>
                </a:lnTo>
                <a:lnTo>
                  <a:pt x="94996" y="65150"/>
                </a:lnTo>
                <a:lnTo>
                  <a:pt x="111633" y="60070"/>
                </a:lnTo>
                <a:lnTo>
                  <a:pt x="127762" y="51053"/>
                </a:lnTo>
                <a:lnTo>
                  <a:pt x="142239" y="44576"/>
                </a:lnTo>
                <a:lnTo>
                  <a:pt x="156590" y="38100"/>
                </a:lnTo>
                <a:lnTo>
                  <a:pt x="172847" y="32765"/>
                </a:lnTo>
                <a:lnTo>
                  <a:pt x="190500" y="30606"/>
                </a:lnTo>
                <a:lnTo>
                  <a:pt x="207772" y="32765"/>
                </a:lnTo>
                <a:lnTo>
                  <a:pt x="226440" y="37083"/>
                </a:lnTo>
                <a:lnTo>
                  <a:pt x="244093" y="43560"/>
                </a:lnTo>
                <a:lnTo>
                  <a:pt x="260603" y="50037"/>
                </a:lnTo>
                <a:lnTo>
                  <a:pt x="276860" y="57531"/>
                </a:lnTo>
                <a:lnTo>
                  <a:pt x="290829" y="62991"/>
                </a:lnTo>
                <a:lnTo>
                  <a:pt x="307466" y="65150"/>
                </a:lnTo>
                <a:lnTo>
                  <a:pt x="327278" y="62991"/>
                </a:lnTo>
                <a:lnTo>
                  <a:pt x="344931" y="57531"/>
                </a:lnTo>
                <a:lnTo>
                  <a:pt x="363220" y="47878"/>
                </a:lnTo>
                <a:lnTo>
                  <a:pt x="382015" y="37083"/>
                </a:lnTo>
                <a:lnTo>
                  <a:pt x="400685" y="27304"/>
                </a:lnTo>
                <a:lnTo>
                  <a:pt x="417195" y="19811"/>
                </a:lnTo>
                <a:lnTo>
                  <a:pt x="433450" y="16509"/>
                </a:lnTo>
                <a:lnTo>
                  <a:pt x="450723" y="18668"/>
                </a:lnTo>
                <a:lnTo>
                  <a:pt x="470535" y="26288"/>
                </a:lnTo>
                <a:lnTo>
                  <a:pt x="489203" y="37083"/>
                </a:lnTo>
                <a:lnTo>
                  <a:pt x="506475" y="47878"/>
                </a:lnTo>
                <a:lnTo>
                  <a:pt x="523113" y="59054"/>
                </a:lnTo>
                <a:lnTo>
                  <a:pt x="541781" y="64007"/>
                </a:lnTo>
                <a:lnTo>
                  <a:pt x="563752" y="64007"/>
                </a:lnTo>
                <a:lnTo>
                  <a:pt x="584708" y="59054"/>
                </a:lnTo>
                <a:lnTo>
                  <a:pt x="603376" y="50037"/>
                </a:lnTo>
                <a:lnTo>
                  <a:pt x="619633" y="40258"/>
                </a:lnTo>
                <a:lnTo>
                  <a:pt x="634746" y="31622"/>
                </a:lnTo>
                <a:lnTo>
                  <a:pt x="634746" y="31622"/>
                </a:lnTo>
                <a:lnTo>
                  <a:pt x="651255" y="26288"/>
                </a:lnTo>
                <a:lnTo>
                  <a:pt x="669925" y="26288"/>
                </a:lnTo>
                <a:lnTo>
                  <a:pt x="689737" y="29463"/>
                </a:lnTo>
                <a:lnTo>
                  <a:pt x="708151" y="37083"/>
                </a:lnTo>
                <a:lnTo>
                  <a:pt x="724662" y="46735"/>
                </a:lnTo>
                <a:lnTo>
                  <a:pt x="743458" y="57531"/>
                </a:lnTo>
                <a:lnTo>
                  <a:pt x="761111" y="62991"/>
                </a:lnTo>
                <a:lnTo>
                  <a:pt x="779399" y="64007"/>
                </a:lnTo>
                <a:lnTo>
                  <a:pt x="779399" y="64007"/>
                </a:lnTo>
                <a:lnTo>
                  <a:pt x="798067" y="60070"/>
                </a:lnTo>
                <a:lnTo>
                  <a:pt x="817879" y="50037"/>
                </a:lnTo>
                <a:lnTo>
                  <a:pt x="839470" y="38100"/>
                </a:lnTo>
                <a:lnTo>
                  <a:pt x="860425" y="26288"/>
                </a:lnTo>
                <a:lnTo>
                  <a:pt x="881252" y="18668"/>
                </a:lnTo>
                <a:lnTo>
                  <a:pt x="903224" y="16509"/>
                </a:lnTo>
                <a:lnTo>
                  <a:pt x="925956" y="20827"/>
                </a:lnTo>
                <a:lnTo>
                  <a:pt x="944626" y="29463"/>
                </a:lnTo>
                <a:lnTo>
                  <a:pt x="960120" y="37083"/>
                </a:lnTo>
                <a:lnTo>
                  <a:pt x="975233" y="44576"/>
                </a:lnTo>
                <a:lnTo>
                  <a:pt x="991870" y="48894"/>
                </a:lnTo>
                <a:lnTo>
                  <a:pt x="1007999" y="48894"/>
                </a:lnTo>
                <a:lnTo>
                  <a:pt x="1025651" y="44576"/>
                </a:lnTo>
                <a:lnTo>
                  <a:pt x="1042162" y="38100"/>
                </a:lnTo>
                <a:lnTo>
                  <a:pt x="1058799" y="30606"/>
                </a:lnTo>
                <a:lnTo>
                  <a:pt x="1073912" y="22732"/>
                </a:lnTo>
                <a:lnTo>
                  <a:pt x="1091184" y="13969"/>
                </a:lnTo>
                <a:lnTo>
                  <a:pt x="1109852" y="7492"/>
                </a:lnTo>
                <a:lnTo>
                  <a:pt x="1129664" y="3175"/>
                </a:lnTo>
                <a:lnTo>
                  <a:pt x="1148461" y="1015"/>
                </a:lnTo>
                <a:lnTo>
                  <a:pt x="1165733" y="0"/>
                </a:lnTo>
                <a:lnTo>
                  <a:pt x="1183386" y="0"/>
                </a:lnTo>
                <a:lnTo>
                  <a:pt x="1199896" y="2158"/>
                </a:lnTo>
                <a:lnTo>
                  <a:pt x="1216405" y="4317"/>
                </a:lnTo>
                <a:lnTo>
                  <a:pt x="1228343" y="6857"/>
                </a:lnTo>
                <a:lnTo>
                  <a:pt x="1235837" y="8635"/>
                </a:lnTo>
                <a:lnTo>
                  <a:pt x="1239139" y="16509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47800" y="792479"/>
            <a:ext cx="207340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633666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79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dirty="0">
                <a:latin typeface="Gill Sans MT"/>
                <a:cs typeface="Gill Sans MT"/>
              </a:rPr>
              <a:t>consists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network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of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nerve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cells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65" dirty="0">
                <a:latin typeface="Gill Sans MT"/>
                <a:cs typeface="Gill Sans MT"/>
              </a:rPr>
              <a:t>their</a:t>
            </a:r>
            <a:r>
              <a:rPr sz="1500" b="1" spc="-210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processes.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Sensory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cells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dirty="0">
                <a:latin typeface="Gill Sans MT"/>
                <a:cs typeface="Gill Sans MT"/>
              </a:rPr>
              <a:t>also</a:t>
            </a:r>
            <a:r>
              <a:rPr sz="1500" b="1" spc="-105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present.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Statocysts </a:t>
            </a:r>
            <a:r>
              <a:rPr sz="1500" b="1" spc="-40" dirty="0">
                <a:latin typeface="Gill Sans MT"/>
                <a:cs typeface="Gill Sans MT"/>
              </a:rPr>
              <a:t>maintain </a:t>
            </a:r>
            <a:r>
              <a:rPr sz="1500" b="1" spc="-15" dirty="0">
                <a:latin typeface="Gill Sans MT"/>
                <a:cs typeface="Gill Sans MT"/>
              </a:rPr>
              <a:t>balance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45" dirty="0">
                <a:latin typeface="Gill Sans MT"/>
                <a:cs typeface="Gill Sans MT"/>
              </a:rPr>
              <a:t>equilibrium </a:t>
            </a:r>
            <a:r>
              <a:rPr sz="1500" b="1" spc="-30" dirty="0">
                <a:latin typeface="Gill Sans MT"/>
                <a:cs typeface="Gill Sans MT"/>
              </a:rPr>
              <a:t>in </a:t>
            </a:r>
            <a:r>
              <a:rPr sz="1500" b="1" spc="-10" dirty="0">
                <a:latin typeface="Gill Sans MT"/>
                <a:cs typeface="Gill Sans MT"/>
              </a:rPr>
              <a:t>free-swimming</a:t>
            </a:r>
            <a:r>
              <a:rPr sz="1500" b="1" spc="-24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forms.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73119" y="999362"/>
            <a:ext cx="34925" cy="147955"/>
          </a:xfrm>
          <a:custGeom>
            <a:avLst/>
            <a:gdLst/>
            <a:ahLst/>
            <a:cxnLst/>
            <a:rect l="l" t="t" r="r" b="b"/>
            <a:pathLst>
              <a:path w="34925" h="147955">
                <a:moveTo>
                  <a:pt x="0" y="0"/>
                </a:moveTo>
                <a:lnTo>
                  <a:pt x="0" y="0"/>
                </a:lnTo>
                <a:lnTo>
                  <a:pt x="7619" y="16637"/>
                </a:lnTo>
                <a:lnTo>
                  <a:pt x="11937" y="32385"/>
                </a:lnTo>
                <a:lnTo>
                  <a:pt x="17652" y="51181"/>
                </a:lnTo>
                <a:lnTo>
                  <a:pt x="22732" y="71627"/>
                </a:lnTo>
                <a:lnTo>
                  <a:pt x="26288" y="88900"/>
                </a:lnTo>
                <a:lnTo>
                  <a:pt x="29590" y="106299"/>
                </a:lnTo>
                <a:lnTo>
                  <a:pt x="32765" y="124968"/>
                </a:lnTo>
                <a:lnTo>
                  <a:pt x="34925" y="139700"/>
                </a:lnTo>
                <a:lnTo>
                  <a:pt x="32765" y="1477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67403" y="942847"/>
            <a:ext cx="2540" cy="8255"/>
          </a:xfrm>
          <a:custGeom>
            <a:avLst/>
            <a:gdLst/>
            <a:ahLst/>
            <a:cxnLst/>
            <a:rect l="l" t="t" r="r" b="b"/>
            <a:pathLst>
              <a:path w="2539" h="8255">
                <a:moveTo>
                  <a:pt x="2159" y="8254"/>
                </a:moveTo>
                <a:lnTo>
                  <a:pt x="2159" y="8254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52113" y="949959"/>
            <a:ext cx="228219" cy="1630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69790" y="816863"/>
            <a:ext cx="92710" cy="335915"/>
          </a:xfrm>
          <a:custGeom>
            <a:avLst/>
            <a:gdLst/>
            <a:ahLst/>
            <a:cxnLst/>
            <a:rect l="l" t="t" r="r" b="b"/>
            <a:pathLst>
              <a:path w="92710" h="335915">
                <a:moveTo>
                  <a:pt x="0" y="0"/>
                </a:moveTo>
                <a:lnTo>
                  <a:pt x="9651" y="11175"/>
                </a:lnTo>
                <a:lnTo>
                  <a:pt x="19812" y="28067"/>
                </a:lnTo>
                <a:lnTo>
                  <a:pt x="28448" y="49275"/>
                </a:lnTo>
                <a:lnTo>
                  <a:pt x="35941" y="69469"/>
                </a:lnTo>
                <a:lnTo>
                  <a:pt x="44576" y="91439"/>
                </a:lnTo>
                <a:lnTo>
                  <a:pt x="50419" y="110871"/>
                </a:lnTo>
                <a:lnTo>
                  <a:pt x="54737" y="128143"/>
                </a:lnTo>
                <a:lnTo>
                  <a:pt x="59055" y="149733"/>
                </a:lnTo>
                <a:lnTo>
                  <a:pt x="63373" y="172847"/>
                </a:lnTo>
                <a:lnTo>
                  <a:pt x="67691" y="193294"/>
                </a:lnTo>
                <a:lnTo>
                  <a:pt x="72009" y="213868"/>
                </a:lnTo>
                <a:lnTo>
                  <a:pt x="77724" y="237236"/>
                </a:lnTo>
                <a:lnTo>
                  <a:pt x="83185" y="261747"/>
                </a:lnTo>
                <a:lnTo>
                  <a:pt x="86360" y="284480"/>
                </a:lnTo>
                <a:lnTo>
                  <a:pt x="89662" y="306324"/>
                </a:lnTo>
                <a:lnTo>
                  <a:pt x="92201" y="324738"/>
                </a:lnTo>
                <a:lnTo>
                  <a:pt x="92201" y="3355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31132" y="915034"/>
            <a:ext cx="104775" cy="1299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59072" y="708151"/>
            <a:ext cx="690880" cy="581660"/>
          </a:xfrm>
          <a:custGeom>
            <a:avLst/>
            <a:gdLst/>
            <a:ahLst/>
            <a:cxnLst/>
            <a:rect l="l" t="t" r="r" b="b"/>
            <a:pathLst>
              <a:path w="690879" h="581660">
                <a:moveTo>
                  <a:pt x="573786" y="55499"/>
                </a:moveTo>
                <a:lnTo>
                  <a:pt x="564768" y="50037"/>
                </a:lnTo>
                <a:lnTo>
                  <a:pt x="556132" y="41401"/>
                </a:lnTo>
                <a:lnTo>
                  <a:pt x="544322" y="31750"/>
                </a:lnTo>
                <a:lnTo>
                  <a:pt x="544322" y="31750"/>
                </a:lnTo>
                <a:lnTo>
                  <a:pt x="459993" y="1143"/>
                </a:lnTo>
                <a:lnTo>
                  <a:pt x="434466" y="0"/>
                </a:lnTo>
                <a:lnTo>
                  <a:pt x="412876" y="1143"/>
                </a:lnTo>
                <a:lnTo>
                  <a:pt x="394080" y="3556"/>
                </a:lnTo>
                <a:lnTo>
                  <a:pt x="394080" y="3556"/>
                </a:lnTo>
                <a:lnTo>
                  <a:pt x="316356" y="13335"/>
                </a:lnTo>
                <a:lnTo>
                  <a:pt x="289051" y="20827"/>
                </a:lnTo>
                <a:lnTo>
                  <a:pt x="267080" y="29591"/>
                </a:lnTo>
                <a:lnTo>
                  <a:pt x="247650" y="34544"/>
                </a:lnTo>
                <a:lnTo>
                  <a:pt x="232155" y="40386"/>
                </a:lnTo>
                <a:lnTo>
                  <a:pt x="217042" y="45720"/>
                </a:lnTo>
                <a:lnTo>
                  <a:pt x="200405" y="53339"/>
                </a:lnTo>
                <a:lnTo>
                  <a:pt x="183896" y="63373"/>
                </a:lnTo>
                <a:lnTo>
                  <a:pt x="166242" y="73787"/>
                </a:lnTo>
                <a:lnTo>
                  <a:pt x="148971" y="86106"/>
                </a:lnTo>
                <a:lnTo>
                  <a:pt x="131699" y="100075"/>
                </a:lnTo>
                <a:lnTo>
                  <a:pt x="114046" y="117348"/>
                </a:lnTo>
                <a:lnTo>
                  <a:pt x="98551" y="131825"/>
                </a:lnTo>
                <a:lnTo>
                  <a:pt x="85598" y="146938"/>
                </a:lnTo>
                <a:lnTo>
                  <a:pt x="74422" y="159893"/>
                </a:lnTo>
                <a:lnTo>
                  <a:pt x="64388" y="172847"/>
                </a:lnTo>
                <a:lnTo>
                  <a:pt x="55752" y="188975"/>
                </a:lnTo>
                <a:lnTo>
                  <a:pt x="44957" y="207391"/>
                </a:lnTo>
                <a:lnTo>
                  <a:pt x="33019" y="229362"/>
                </a:lnTo>
                <a:lnTo>
                  <a:pt x="24002" y="249809"/>
                </a:lnTo>
                <a:lnTo>
                  <a:pt x="15366" y="271780"/>
                </a:lnTo>
                <a:lnTo>
                  <a:pt x="7492" y="293750"/>
                </a:lnTo>
                <a:lnTo>
                  <a:pt x="3555" y="314960"/>
                </a:lnTo>
                <a:lnTo>
                  <a:pt x="0" y="339089"/>
                </a:lnTo>
                <a:lnTo>
                  <a:pt x="0" y="366141"/>
                </a:lnTo>
                <a:lnTo>
                  <a:pt x="0" y="366141"/>
                </a:lnTo>
                <a:lnTo>
                  <a:pt x="1397" y="393192"/>
                </a:lnTo>
                <a:lnTo>
                  <a:pt x="6476" y="422656"/>
                </a:lnTo>
                <a:lnTo>
                  <a:pt x="15366" y="449707"/>
                </a:lnTo>
                <a:lnTo>
                  <a:pt x="25146" y="475869"/>
                </a:lnTo>
                <a:lnTo>
                  <a:pt x="38480" y="495681"/>
                </a:lnTo>
                <a:lnTo>
                  <a:pt x="52450" y="511556"/>
                </a:lnTo>
                <a:lnTo>
                  <a:pt x="66928" y="525652"/>
                </a:lnTo>
                <a:lnTo>
                  <a:pt x="82041" y="536067"/>
                </a:lnTo>
                <a:lnTo>
                  <a:pt x="116204" y="555498"/>
                </a:lnTo>
                <a:lnTo>
                  <a:pt x="167766" y="572770"/>
                </a:lnTo>
                <a:lnTo>
                  <a:pt x="183896" y="576707"/>
                </a:lnTo>
                <a:lnTo>
                  <a:pt x="204724" y="580389"/>
                </a:lnTo>
                <a:lnTo>
                  <a:pt x="228853" y="581406"/>
                </a:lnTo>
                <a:lnTo>
                  <a:pt x="251967" y="580389"/>
                </a:lnTo>
                <a:lnTo>
                  <a:pt x="276098" y="578866"/>
                </a:lnTo>
                <a:lnTo>
                  <a:pt x="302387" y="575691"/>
                </a:lnTo>
                <a:lnTo>
                  <a:pt x="329691" y="569213"/>
                </a:lnTo>
                <a:lnTo>
                  <a:pt x="355980" y="562737"/>
                </a:lnTo>
                <a:lnTo>
                  <a:pt x="411734" y="542163"/>
                </a:lnTo>
                <a:lnTo>
                  <a:pt x="457835" y="519430"/>
                </a:lnTo>
                <a:lnTo>
                  <a:pt x="476250" y="507238"/>
                </a:lnTo>
                <a:lnTo>
                  <a:pt x="497077" y="494284"/>
                </a:lnTo>
                <a:lnTo>
                  <a:pt x="533146" y="467233"/>
                </a:lnTo>
                <a:lnTo>
                  <a:pt x="563752" y="440309"/>
                </a:lnTo>
                <a:lnTo>
                  <a:pt x="588137" y="410718"/>
                </a:lnTo>
                <a:lnTo>
                  <a:pt x="597915" y="394208"/>
                </a:lnTo>
                <a:lnTo>
                  <a:pt x="608711" y="377951"/>
                </a:lnTo>
                <a:lnTo>
                  <a:pt x="619505" y="360680"/>
                </a:lnTo>
                <a:lnTo>
                  <a:pt x="629538" y="344550"/>
                </a:lnTo>
                <a:lnTo>
                  <a:pt x="640334" y="329438"/>
                </a:lnTo>
                <a:lnTo>
                  <a:pt x="650493" y="312800"/>
                </a:lnTo>
                <a:lnTo>
                  <a:pt x="659129" y="293750"/>
                </a:lnTo>
                <a:lnTo>
                  <a:pt x="666623" y="269621"/>
                </a:lnTo>
                <a:lnTo>
                  <a:pt x="675639" y="241173"/>
                </a:lnTo>
                <a:lnTo>
                  <a:pt x="682116" y="214884"/>
                </a:lnTo>
                <a:lnTo>
                  <a:pt x="686435" y="190119"/>
                </a:lnTo>
                <a:lnTo>
                  <a:pt x="690117" y="165226"/>
                </a:lnTo>
                <a:lnTo>
                  <a:pt x="690752" y="143637"/>
                </a:lnTo>
                <a:lnTo>
                  <a:pt x="690117" y="123189"/>
                </a:lnTo>
                <a:lnTo>
                  <a:pt x="686435" y="103377"/>
                </a:lnTo>
                <a:lnTo>
                  <a:pt x="679957" y="86106"/>
                </a:lnTo>
                <a:lnTo>
                  <a:pt x="671322" y="68452"/>
                </a:lnTo>
                <a:lnTo>
                  <a:pt x="671322" y="68452"/>
                </a:lnTo>
                <a:lnTo>
                  <a:pt x="578103" y="15112"/>
                </a:lnTo>
                <a:lnTo>
                  <a:pt x="561593" y="184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39335" y="78879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47184" y="869060"/>
            <a:ext cx="12065" cy="227965"/>
          </a:xfrm>
          <a:custGeom>
            <a:avLst/>
            <a:gdLst/>
            <a:ahLst/>
            <a:cxnLst/>
            <a:rect l="l" t="t" r="r" b="b"/>
            <a:pathLst>
              <a:path w="12064" h="227965">
                <a:moveTo>
                  <a:pt x="10794" y="0"/>
                </a:moveTo>
                <a:lnTo>
                  <a:pt x="10794" y="13335"/>
                </a:lnTo>
                <a:lnTo>
                  <a:pt x="11811" y="29210"/>
                </a:lnTo>
                <a:lnTo>
                  <a:pt x="11811" y="47878"/>
                </a:lnTo>
                <a:lnTo>
                  <a:pt x="9651" y="70230"/>
                </a:lnTo>
                <a:lnTo>
                  <a:pt x="8636" y="97536"/>
                </a:lnTo>
                <a:lnTo>
                  <a:pt x="7492" y="122427"/>
                </a:lnTo>
                <a:lnTo>
                  <a:pt x="6476" y="145414"/>
                </a:lnTo>
                <a:lnTo>
                  <a:pt x="4317" y="163829"/>
                </a:lnTo>
                <a:lnTo>
                  <a:pt x="1777" y="181483"/>
                </a:lnTo>
                <a:lnTo>
                  <a:pt x="1015" y="199771"/>
                </a:lnTo>
                <a:lnTo>
                  <a:pt x="1015" y="217042"/>
                </a:lnTo>
                <a:lnTo>
                  <a:pt x="0" y="227837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55820" y="912240"/>
            <a:ext cx="149225" cy="133985"/>
          </a:xfrm>
          <a:custGeom>
            <a:avLst/>
            <a:gdLst/>
            <a:ahLst/>
            <a:cxnLst/>
            <a:rect l="l" t="t" r="r" b="b"/>
            <a:pathLst>
              <a:path w="149225" h="133984">
                <a:moveTo>
                  <a:pt x="0" y="0"/>
                </a:moveTo>
                <a:lnTo>
                  <a:pt x="4317" y="8000"/>
                </a:lnTo>
                <a:lnTo>
                  <a:pt x="12953" y="20574"/>
                </a:lnTo>
                <a:lnTo>
                  <a:pt x="26288" y="36068"/>
                </a:lnTo>
                <a:lnTo>
                  <a:pt x="39242" y="53340"/>
                </a:lnTo>
                <a:lnTo>
                  <a:pt x="52577" y="70993"/>
                </a:lnTo>
                <a:lnTo>
                  <a:pt x="67690" y="88265"/>
                </a:lnTo>
                <a:lnTo>
                  <a:pt x="83057" y="105537"/>
                </a:lnTo>
                <a:lnTo>
                  <a:pt x="97535" y="117729"/>
                </a:lnTo>
                <a:lnTo>
                  <a:pt x="111505" y="126365"/>
                </a:lnTo>
                <a:lnTo>
                  <a:pt x="130301" y="131445"/>
                </a:lnTo>
                <a:lnTo>
                  <a:pt x="148970" y="13360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97933" y="877696"/>
            <a:ext cx="41910" cy="176530"/>
          </a:xfrm>
          <a:custGeom>
            <a:avLst/>
            <a:gdLst/>
            <a:ahLst/>
            <a:cxnLst/>
            <a:rect l="l" t="t" r="r" b="b"/>
            <a:pathLst>
              <a:path w="41910" h="176530">
                <a:moveTo>
                  <a:pt x="10159" y="0"/>
                </a:moveTo>
                <a:lnTo>
                  <a:pt x="0" y="8636"/>
                </a:lnTo>
                <a:lnTo>
                  <a:pt x="1142" y="29590"/>
                </a:lnTo>
                <a:lnTo>
                  <a:pt x="4699" y="51180"/>
                </a:lnTo>
                <a:lnTo>
                  <a:pt x="7619" y="71627"/>
                </a:lnTo>
                <a:lnTo>
                  <a:pt x="12318" y="94361"/>
                </a:lnTo>
                <a:lnTo>
                  <a:pt x="17652" y="118490"/>
                </a:lnTo>
                <a:lnTo>
                  <a:pt x="24129" y="142621"/>
                </a:lnTo>
                <a:lnTo>
                  <a:pt x="32130" y="160909"/>
                </a:lnTo>
                <a:lnTo>
                  <a:pt x="41782" y="17640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866004" y="823340"/>
            <a:ext cx="156845" cy="198120"/>
          </a:xfrm>
          <a:custGeom>
            <a:avLst/>
            <a:gdLst/>
            <a:ahLst/>
            <a:cxnLst/>
            <a:rect l="l" t="t" r="r" b="b"/>
            <a:pathLst>
              <a:path w="156845" h="198119">
                <a:moveTo>
                  <a:pt x="75565" y="40386"/>
                </a:moveTo>
                <a:lnTo>
                  <a:pt x="69850" y="29591"/>
                </a:lnTo>
                <a:lnTo>
                  <a:pt x="46100" y="0"/>
                </a:lnTo>
                <a:lnTo>
                  <a:pt x="34925" y="2159"/>
                </a:lnTo>
                <a:lnTo>
                  <a:pt x="25273" y="10160"/>
                </a:lnTo>
                <a:lnTo>
                  <a:pt x="0" y="68834"/>
                </a:lnTo>
                <a:lnTo>
                  <a:pt x="0" y="94742"/>
                </a:lnTo>
                <a:lnTo>
                  <a:pt x="7620" y="115188"/>
                </a:lnTo>
                <a:lnTo>
                  <a:pt x="21971" y="125984"/>
                </a:lnTo>
                <a:lnTo>
                  <a:pt x="38481" y="125984"/>
                </a:lnTo>
                <a:lnTo>
                  <a:pt x="54737" y="119507"/>
                </a:lnTo>
                <a:lnTo>
                  <a:pt x="69850" y="109474"/>
                </a:lnTo>
                <a:lnTo>
                  <a:pt x="79883" y="101219"/>
                </a:lnTo>
                <a:lnTo>
                  <a:pt x="79883" y="101219"/>
                </a:lnTo>
                <a:lnTo>
                  <a:pt x="61214" y="160528"/>
                </a:lnTo>
                <a:lnTo>
                  <a:pt x="65912" y="180340"/>
                </a:lnTo>
                <a:lnTo>
                  <a:pt x="78867" y="193294"/>
                </a:lnTo>
                <a:lnTo>
                  <a:pt x="98298" y="197612"/>
                </a:lnTo>
                <a:lnTo>
                  <a:pt x="119507" y="194437"/>
                </a:lnTo>
                <a:lnTo>
                  <a:pt x="141097" y="185800"/>
                </a:lnTo>
                <a:lnTo>
                  <a:pt x="156591" y="17030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30215" y="783081"/>
            <a:ext cx="118110" cy="204470"/>
          </a:xfrm>
          <a:custGeom>
            <a:avLst/>
            <a:gdLst/>
            <a:ahLst/>
            <a:cxnLst/>
            <a:rect l="l" t="t" r="r" b="b"/>
            <a:pathLst>
              <a:path w="118110" h="204469">
                <a:moveTo>
                  <a:pt x="72262" y="25145"/>
                </a:moveTo>
                <a:lnTo>
                  <a:pt x="72262" y="25145"/>
                </a:lnTo>
                <a:lnTo>
                  <a:pt x="46100" y="0"/>
                </a:lnTo>
                <a:lnTo>
                  <a:pt x="46100" y="0"/>
                </a:lnTo>
                <a:lnTo>
                  <a:pt x="0" y="67690"/>
                </a:lnTo>
                <a:lnTo>
                  <a:pt x="3556" y="83819"/>
                </a:lnTo>
                <a:lnTo>
                  <a:pt x="14350" y="93599"/>
                </a:lnTo>
                <a:lnTo>
                  <a:pt x="29463" y="99313"/>
                </a:lnTo>
                <a:lnTo>
                  <a:pt x="41783" y="106933"/>
                </a:lnTo>
                <a:lnTo>
                  <a:pt x="47117" y="119887"/>
                </a:lnTo>
                <a:lnTo>
                  <a:pt x="47117" y="135000"/>
                </a:lnTo>
                <a:lnTo>
                  <a:pt x="42799" y="152272"/>
                </a:lnTo>
                <a:lnTo>
                  <a:pt x="40639" y="173862"/>
                </a:lnTo>
                <a:lnTo>
                  <a:pt x="40639" y="173862"/>
                </a:lnTo>
                <a:lnTo>
                  <a:pt x="42799" y="192150"/>
                </a:lnTo>
                <a:lnTo>
                  <a:pt x="52578" y="203326"/>
                </a:lnTo>
                <a:lnTo>
                  <a:pt x="69087" y="204469"/>
                </a:lnTo>
                <a:lnTo>
                  <a:pt x="92837" y="196850"/>
                </a:lnTo>
                <a:lnTo>
                  <a:pt x="117983" y="182499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26050" y="804671"/>
            <a:ext cx="22225" cy="144780"/>
          </a:xfrm>
          <a:custGeom>
            <a:avLst/>
            <a:gdLst/>
            <a:ahLst/>
            <a:cxnLst/>
            <a:rect l="l" t="t" r="r" b="b"/>
            <a:pathLst>
              <a:path w="22225" h="144780">
                <a:moveTo>
                  <a:pt x="0" y="0"/>
                </a:moveTo>
                <a:lnTo>
                  <a:pt x="6858" y="8254"/>
                </a:lnTo>
                <a:lnTo>
                  <a:pt x="7492" y="16510"/>
                </a:lnTo>
                <a:lnTo>
                  <a:pt x="11175" y="28828"/>
                </a:lnTo>
                <a:lnTo>
                  <a:pt x="16510" y="46100"/>
                </a:lnTo>
                <a:lnTo>
                  <a:pt x="20065" y="65531"/>
                </a:lnTo>
                <a:lnTo>
                  <a:pt x="21971" y="83819"/>
                </a:lnTo>
                <a:lnTo>
                  <a:pt x="21971" y="103631"/>
                </a:lnTo>
                <a:lnTo>
                  <a:pt x="21971" y="122047"/>
                </a:lnTo>
                <a:lnTo>
                  <a:pt x="20065" y="138175"/>
                </a:lnTo>
                <a:lnTo>
                  <a:pt x="13335" y="14465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62677" y="709294"/>
            <a:ext cx="146685" cy="68580"/>
          </a:xfrm>
          <a:custGeom>
            <a:avLst/>
            <a:gdLst/>
            <a:ahLst/>
            <a:cxnLst/>
            <a:rect l="l" t="t" r="r" b="b"/>
            <a:pathLst>
              <a:path w="146685" h="68579">
                <a:moveTo>
                  <a:pt x="0" y="68325"/>
                </a:moveTo>
                <a:lnTo>
                  <a:pt x="11175" y="54355"/>
                </a:lnTo>
                <a:lnTo>
                  <a:pt x="27305" y="40258"/>
                </a:lnTo>
                <a:lnTo>
                  <a:pt x="46100" y="27304"/>
                </a:lnTo>
                <a:lnTo>
                  <a:pt x="69087" y="13969"/>
                </a:lnTo>
                <a:lnTo>
                  <a:pt x="96520" y="4317"/>
                </a:lnTo>
                <a:lnTo>
                  <a:pt x="122682" y="0"/>
                </a:lnTo>
                <a:lnTo>
                  <a:pt x="146558" y="139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47715" y="74523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764151" y="981074"/>
            <a:ext cx="575310" cy="273685"/>
          </a:xfrm>
          <a:custGeom>
            <a:avLst/>
            <a:gdLst/>
            <a:ahLst/>
            <a:cxnLst/>
            <a:rect l="l" t="t" r="r" b="b"/>
            <a:pathLst>
              <a:path w="575310" h="273684">
                <a:moveTo>
                  <a:pt x="0" y="273558"/>
                </a:moveTo>
                <a:lnTo>
                  <a:pt x="19812" y="269239"/>
                </a:lnTo>
                <a:lnTo>
                  <a:pt x="37464" y="262000"/>
                </a:lnTo>
                <a:lnTo>
                  <a:pt x="55118" y="251587"/>
                </a:lnTo>
                <a:lnTo>
                  <a:pt x="74549" y="237616"/>
                </a:lnTo>
                <a:lnTo>
                  <a:pt x="100837" y="221361"/>
                </a:lnTo>
                <a:lnTo>
                  <a:pt x="129286" y="202946"/>
                </a:lnTo>
                <a:lnTo>
                  <a:pt x="157607" y="184276"/>
                </a:lnTo>
                <a:lnTo>
                  <a:pt x="189357" y="167386"/>
                </a:lnTo>
                <a:lnTo>
                  <a:pt x="226822" y="148589"/>
                </a:lnTo>
                <a:lnTo>
                  <a:pt x="262763" y="129921"/>
                </a:lnTo>
                <a:lnTo>
                  <a:pt x="295528" y="115824"/>
                </a:lnTo>
                <a:lnTo>
                  <a:pt x="327278" y="102235"/>
                </a:lnTo>
                <a:lnTo>
                  <a:pt x="360299" y="86740"/>
                </a:lnTo>
                <a:lnTo>
                  <a:pt x="393064" y="71627"/>
                </a:lnTo>
                <a:lnTo>
                  <a:pt x="426974" y="58674"/>
                </a:lnTo>
                <a:lnTo>
                  <a:pt x="460756" y="45338"/>
                </a:lnTo>
                <a:lnTo>
                  <a:pt x="490727" y="34925"/>
                </a:lnTo>
                <a:lnTo>
                  <a:pt x="516636" y="22606"/>
                </a:lnTo>
                <a:lnTo>
                  <a:pt x="541020" y="12573"/>
                </a:lnTo>
                <a:lnTo>
                  <a:pt x="560451" y="5334"/>
                </a:lnTo>
                <a:lnTo>
                  <a:pt x="574928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344414" y="9720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773679" y="1621535"/>
            <a:ext cx="1878330" cy="85090"/>
          </a:xfrm>
          <a:custGeom>
            <a:avLst/>
            <a:gdLst/>
            <a:ahLst/>
            <a:cxnLst/>
            <a:rect l="l" t="t" r="r" b="b"/>
            <a:pathLst>
              <a:path w="1878329" h="85089">
                <a:moveTo>
                  <a:pt x="0" y="14350"/>
                </a:moveTo>
                <a:lnTo>
                  <a:pt x="0" y="14350"/>
                </a:lnTo>
                <a:lnTo>
                  <a:pt x="14477" y="25146"/>
                </a:lnTo>
                <a:lnTo>
                  <a:pt x="28447" y="35178"/>
                </a:lnTo>
                <a:lnTo>
                  <a:pt x="43942" y="47116"/>
                </a:lnTo>
                <a:lnTo>
                  <a:pt x="61594" y="57530"/>
                </a:lnTo>
                <a:lnTo>
                  <a:pt x="78867" y="66166"/>
                </a:lnTo>
                <a:lnTo>
                  <a:pt x="96519" y="72009"/>
                </a:lnTo>
                <a:lnTo>
                  <a:pt x="116331" y="74167"/>
                </a:lnTo>
                <a:lnTo>
                  <a:pt x="136778" y="73025"/>
                </a:lnTo>
                <a:lnTo>
                  <a:pt x="155575" y="69723"/>
                </a:lnTo>
                <a:lnTo>
                  <a:pt x="172084" y="64388"/>
                </a:lnTo>
                <a:lnTo>
                  <a:pt x="186181" y="58674"/>
                </a:lnTo>
                <a:lnTo>
                  <a:pt x="200532" y="53593"/>
                </a:lnTo>
                <a:lnTo>
                  <a:pt x="217043" y="47878"/>
                </a:lnTo>
                <a:lnTo>
                  <a:pt x="233299" y="42417"/>
                </a:lnTo>
                <a:lnTo>
                  <a:pt x="249555" y="39242"/>
                </a:lnTo>
                <a:lnTo>
                  <a:pt x="266064" y="38100"/>
                </a:lnTo>
                <a:lnTo>
                  <a:pt x="284733" y="37084"/>
                </a:lnTo>
                <a:lnTo>
                  <a:pt x="304545" y="37084"/>
                </a:lnTo>
                <a:lnTo>
                  <a:pt x="323976" y="39242"/>
                </a:lnTo>
                <a:lnTo>
                  <a:pt x="341630" y="42417"/>
                </a:lnTo>
                <a:lnTo>
                  <a:pt x="360425" y="47878"/>
                </a:lnTo>
                <a:lnTo>
                  <a:pt x="378713" y="54610"/>
                </a:lnTo>
                <a:lnTo>
                  <a:pt x="395350" y="62229"/>
                </a:lnTo>
                <a:lnTo>
                  <a:pt x="412876" y="68325"/>
                </a:lnTo>
                <a:lnTo>
                  <a:pt x="429513" y="74167"/>
                </a:lnTo>
                <a:lnTo>
                  <a:pt x="446786" y="79121"/>
                </a:lnTo>
                <a:lnTo>
                  <a:pt x="464057" y="82803"/>
                </a:lnTo>
                <a:lnTo>
                  <a:pt x="481710" y="84582"/>
                </a:lnTo>
                <a:lnTo>
                  <a:pt x="499364" y="84582"/>
                </a:lnTo>
                <a:lnTo>
                  <a:pt x="517017" y="81661"/>
                </a:lnTo>
                <a:lnTo>
                  <a:pt x="536447" y="76962"/>
                </a:lnTo>
                <a:lnTo>
                  <a:pt x="557275" y="70865"/>
                </a:lnTo>
                <a:lnTo>
                  <a:pt x="578231" y="65404"/>
                </a:lnTo>
                <a:lnTo>
                  <a:pt x="600074" y="59689"/>
                </a:lnTo>
                <a:lnTo>
                  <a:pt x="620648" y="55752"/>
                </a:lnTo>
                <a:lnTo>
                  <a:pt x="640460" y="52197"/>
                </a:lnTo>
                <a:lnTo>
                  <a:pt x="661289" y="48895"/>
                </a:lnTo>
                <a:lnTo>
                  <a:pt x="683259" y="44958"/>
                </a:lnTo>
                <a:lnTo>
                  <a:pt x="705231" y="40259"/>
                </a:lnTo>
                <a:lnTo>
                  <a:pt x="728344" y="36322"/>
                </a:lnTo>
                <a:lnTo>
                  <a:pt x="750950" y="32765"/>
                </a:lnTo>
                <a:lnTo>
                  <a:pt x="773303" y="31623"/>
                </a:lnTo>
                <a:lnTo>
                  <a:pt x="773303" y="31623"/>
                </a:lnTo>
                <a:lnTo>
                  <a:pt x="794893" y="32765"/>
                </a:lnTo>
                <a:lnTo>
                  <a:pt x="814705" y="36322"/>
                </a:lnTo>
                <a:lnTo>
                  <a:pt x="833373" y="40259"/>
                </a:lnTo>
                <a:lnTo>
                  <a:pt x="851789" y="47116"/>
                </a:lnTo>
                <a:lnTo>
                  <a:pt x="871600" y="52197"/>
                </a:lnTo>
                <a:lnTo>
                  <a:pt x="891032" y="57530"/>
                </a:lnTo>
                <a:lnTo>
                  <a:pt x="912241" y="60833"/>
                </a:lnTo>
                <a:lnTo>
                  <a:pt x="933831" y="63246"/>
                </a:lnTo>
                <a:lnTo>
                  <a:pt x="954785" y="62229"/>
                </a:lnTo>
                <a:lnTo>
                  <a:pt x="954785" y="62229"/>
                </a:lnTo>
                <a:lnTo>
                  <a:pt x="978916" y="57530"/>
                </a:lnTo>
                <a:lnTo>
                  <a:pt x="1005078" y="51053"/>
                </a:lnTo>
                <a:lnTo>
                  <a:pt x="1031367" y="44958"/>
                </a:lnTo>
                <a:lnTo>
                  <a:pt x="1058798" y="38100"/>
                </a:lnTo>
                <a:lnTo>
                  <a:pt x="1083945" y="31623"/>
                </a:lnTo>
                <a:lnTo>
                  <a:pt x="1108074" y="26162"/>
                </a:lnTo>
                <a:lnTo>
                  <a:pt x="1131189" y="21843"/>
                </a:lnTo>
                <a:lnTo>
                  <a:pt x="1155319" y="19685"/>
                </a:lnTo>
                <a:lnTo>
                  <a:pt x="1179068" y="19685"/>
                </a:lnTo>
                <a:lnTo>
                  <a:pt x="1202435" y="21843"/>
                </a:lnTo>
                <a:lnTo>
                  <a:pt x="1222883" y="24002"/>
                </a:lnTo>
                <a:lnTo>
                  <a:pt x="1242695" y="27304"/>
                </a:lnTo>
                <a:lnTo>
                  <a:pt x="1261491" y="30607"/>
                </a:lnTo>
                <a:lnTo>
                  <a:pt x="1277620" y="33782"/>
                </a:lnTo>
                <a:lnTo>
                  <a:pt x="1296416" y="37084"/>
                </a:lnTo>
                <a:lnTo>
                  <a:pt x="1316228" y="41401"/>
                </a:lnTo>
                <a:lnTo>
                  <a:pt x="1335658" y="44958"/>
                </a:lnTo>
                <a:lnTo>
                  <a:pt x="1357630" y="47878"/>
                </a:lnTo>
                <a:lnTo>
                  <a:pt x="1379473" y="47116"/>
                </a:lnTo>
                <a:lnTo>
                  <a:pt x="1400429" y="41401"/>
                </a:lnTo>
                <a:lnTo>
                  <a:pt x="1419859" y="35178"/>
                </a:lnTo>
                <a:lnTo>
                  <a:pt x="1439671" y="28448"/>
                </a:lnTo>
                <a:lnTo>
                  <a:pt x="1458341" y="22987"/>
                </a:lnTo>
                <a:lnTo>
                  <a:pt x="1476756" y="17525"/>
                </a:lnTo>
                <a:lnTo>
                  <a:pt x="1497965" y="12191"/>
                </a:lnTo>
                <a:lnTo>
                  <a:pt x="1518539" y="6730"/>
                </a:lnTo>
                <a:lnTo>
                  <a:pt x="1538350" y="2412"/>
                </a:lnTo>
                <a:lnTo>
                  <a:pt x="1557020" y="0"/>
                </a:lnTo>
                <a:lnTo>
                  <a:pt x="1574672" y="0"/>
                </a:lnTo>
                <a:lnTo>
                  <a:pt x="1594104" y="2412"/>
                </a:lnTo>
                <a:lnTo>
                  <a:pt x="1614932" y="5714"/>
                </a:lnTo>
                <a:lnTo>
                  <a:pt x="1636903" y="9651"/>
                </a:lnTo>
                <a:lnTo>
                  <a:pt x="1655698" y="14350"/>
                </a:lnTo>
                <a:lnTo>
                  <a:pt x="1672970" y="18668"/>
                </a:lnTo>
                <a:lnTo>
                  <a:pt x="1689481" y="22987"/>
                </a:lnTo>
                <a:lnTo>
                  <a:pt x="1704594" y="27304"/>
                </a:lnTo>
                <a:lnTo>
                  <a:pt x="1722246" y="29463"/>
                </a:lnTo>
                <a:lnTo>
                  <a:pt x="1739899" y="29463"/>
                </a:lnTo>
                <a:lnTo>
                  <a:pt x="1757553" y="27304"/>
                </a:lnTo>
                <a:lnTo>
                  <a:pt x="1775841" y="24002"/>
                </a:lnTo>
                <a:lnTo>
                  <a:pt x="1792096" y="20827"/>
                </a:lnTo>
                <a:lnTo>
                  <a:pt x="1809749" y="18668"/>
                </a:lnTo>
                <a:lnTo>
                  <a:pt x="1823084" y="16510"/>
                </a:lnTo>
                <a:lnTo>
                  <a:pt x="1842896" y="18668"/>
                </a:lnTo>
                <a:lnTo>
                  <a:pt x="1859025" y="20827"/>
                </a:lnTo>
                <a:lnTo>
                  <a:pt x="1877821" y="1968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66995" y="1636902"/>
            <a:ext cx="1130300" cy="52069"/>
          </a:xfrm>
          <a:custGeom>
            <a:avLst/>
            <a:gdLst/>
            <a:ahLst/>
            <a:cxnLst/>
            <a:rect l="l" t="t" r="r" b="b"/>
            <a:pathLst>
              <a:path w="1130300" h="52069">
                <a:moveTo>
                  <a:pt x="0" y="2159"/>
                </a:moveTo>
                <a:lnTo>
                  <a:pt x="0" y="2159"/>
                </a:lnTo>
                <a:lnTo>
                  <a:pt x="11810" y="13081"/>
                </a:lnTo>
                <a:lnTo>
                  <a:pt x="27304" y="21717"/>
                </a:lnTo>
                <a:lnTo>
                  <a:pt x="42799" y="31750"/>
                </a:lnTo>
                <a:lnTo>
                  <a:pt x="59054" y="41401"/>
                </a:lnTo>
                <a:lnTo>
                  <a:pt x="79120" y="47879"/>
                </a:lnTo>
                <a:lnTo>
                  <a:pt x="98678" y="51943"/>
                </a:lnTo>
                <a:lnTo>
                  <a:pt x="119506" y="51943"/>
                </a:lnTo>
                <a:lnTo>
                  <a:pt x="140080" y="49022"/>
                </a:lnTo>
                <a:lnTo>
                  <a:pt x="159765" y="43307"/>
                </a:lnTo>
                <a:lnTo>
                  <a:pt x="179577" y="38226"/>
                </a:lnTo>
                <a:lnTo>
                  <a:pt x="198374" y="31750"/>
                </a:lnTo>
                <a:lnTo>
                  <a:pt x="216662" y="22733"/>
                </a:lnTo>
                <a:lnTo>
                  <a:pt x="235457" y="17399"/>
                </a:lnTo>
                <a:lnTo>
                  <a:pt x="255269" y="11937"/>
                </a:lnTo>
                <a:lnTo>
                  <a:pt x="278256" y="8636"/>
                </a:lnTo>
                <a:lnTo>
                  <a:pt x="299846" y="6476"/>
                </a:lnTo>
                <a:lnTo>
                  <a:pt x="321055" y="6476"/>
                </a:lnTo>
                <a:lnTo>
                  <a:pt x="321055" y="6476"/>
                </a:lnTo>
                <a:lnTo>
                  <a:pt x="340487" y="8636"/>
                </a:lnTo>
                <a:lnTo>
                  <a:pt x="361441" y="11937"/>
                </a:lnTo>
                <a:lnTo>
                  <a:pt x="380872" y="17399"/>
                </a:lnTo>
                <a:lnTo>
                  <a:pt x="401700" y="23875"/>
                </a:lnTo>
                <a:lnTo>
                  <a:pt x="420496" y="31750"/>
                </a:lnTo>
                <a:lnTo>
                  <a:pt x="440308" y="36830"/>
                </a:lnTo>
                <a:lnTo>
                  <a:pt x="462279" y="39243"/>
                </a:lnTo>
                <a:lnTo>
                  <a:pt x="484885" y="38226"/>
                </a:lnTo>
                <a:lnTo>
                  <a:pt x="511175" y="33528"/>
                </a:lnTo>
                <a:lnTo>
                  <a:pt x="537463" y="26035"/>
                </a:lnTo>
                <a:lnTo>
                  <a:pt x="562990" y="19812"/>
                </a:lnTo>
                <a:lnTo>
                  <a:pt x="583564" y="13081"/>
                </a:lnTo>
                <a:lnTo>
                  <a:pt x="601217" y="6476"/>
                </a:lnTo>
                <a:lnTo>
                  <a:pt x="616712" y="2159"/>
                </a:lnTo>
                <a:lnTo>
                  <a:pt x="631825" y="0"/>
                </a:lnTo>
                <a:lnTo>
                  <a:pt x="651637" y="1143"/>
                </a:lnTo>
                <a:lnTo>
                  <a:pt x="671067" y="5461"/>
                </a:lnTo>
                <a:lnTo>
                  <a:pt x="689737" y="11937"/>
                </a:lnTo>
                <a:lnTo>
                  <a:pt x="706246" y="19812"/>
                </a:lnTo>
                <a:lnTo>
                  <a:pt x="721740" y="28194"/>
                </a:lnTo>
                <a:lnTo>
                  <a:pt x="737996" y="35687"/>
                </a:lnTo>
                <a:lnTo>
                  <a:pt x="756665" y="39243"/>
                </a:lnTo>
                <a:lnTo>
                  <a:pt x="778637" y="40386"/>
                </a:lnTo>
                <a:lnTo>
                  <a:pt x="799210" y="36830"/>
                </a:lnTo>
                <a:lnTo>
                  <a:pt x="817879" y="31750"/>
                </a:lnTo>
                <a:lnTo>
                  <a:pt x="837310" y="23875"/>
                </a:lnTo>
                <a:lnTo>
                  <a:pt x="857122" y="17399"/>
                </a:lnTo>
                <a:lnTo>
                  <a:pt x="879475" y="10795"/>
                </a:lnTo>
                <a:lnTo>
                  <a:pt x="902080" y="6476"/>
                </a:lnTo>
                <a:lnTo>
                  <a:pt x="924051" y="6476"/>
                </a:lnTo>
                <a:lnTo>
                  <a:pt x="941704" y="9779"/>
                </a:lnTo>
                <a:lnTo>
                  <a:pt x="955801" y="15240"/>
                </a:lnTo>
                <a:lnTo>
                  <a:pt x="969137" y="20955"/>
                </a:lnTo>
                <a:lnTo>
                  <a:pt x="982090" y="26035"/>
                </a:lnTo>
                <a:lnTo>
                  <a:pt x="998601" y="32512"/>
                </a:lnTo>
                <a:lnTo>
                  <a:pt x="1018413" y="35687"/>
                </a:lnTo>
                <a:lnTo>
                  <a:pt x="1037843" y="36830"/>
                </a:lnTo>
                <a:lnTo>
                  <a:pt x="1037843" y="36830"/>
                </a:lnTo>
                <a:lnTo>
                  <a:pt x="1057655" y="35687"/>
                </a:lnTo>
                <a:lnTo>
                  <a:pt x="1077467" y="33528"/>
                </a:lnTo>
                <a:lnTo>
                  <a:pt x="1096899" y="29591"/>
                </a:lnTo>
                <a:lnTo>
                  <a:pt x="1116710" y="26035"/>
                </a:lnTo>
                <a:lnTo>
                  <a:pt x="1130045" y="2171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01359" y="165315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671320" y="1798573"/>
            <a:ext cx="1074420" cy="112395"/>
          </a:xfrm>
          <a:custGeom>
            <a:avLst/>
            <a:gdLst/>
            <a:ahLst/>
            <a:cxnLst/>
            <a:rect l="l" t="t" r="r" b="b"/>
            <a:pathLst>
              <a:path w="1074420" h="112394">
                <a:moveTo>
                  <a:pt x="0" y="72771"/>
                </a:moveTo>
                <a:lnTo>
                  <a:pt x="18796" y="73787"/>
                </a:lnTo>
                <a:lnTo>
                  <a:pt x="37084" y="73787"/>
                </a:lnTo>
                <a:lnTo>
                  <a:pt x="59055" y="76326"/>
                </a:lnTo>
                <a:lnTo>
                  <a:pt x="78867" y="80263"/>
                </a:lnTo>
                <a:lnTo>
                  <a:pt x="98298" y="87884"/>
                </a:lnTo>
                <a:lnTo>
                  <a:pt x="115950" y="100075"/>
                </a:lnTo>
                <a:lnTo>
                  <a:pt x="133604" y="107314"/>
                </a:lnTo>
                <a:lnTo>
                  <a:pt x="152400" y="112013"/>
                </a:lnTo>
                <a:lnTo>
                  <a:pt x="170687" y="110870"/>
                </a:lnTo>
                <a:lnTo>
                  <a:pt x="190500" y="106172"/>
                </a:lnTo>
                <a:lnTo>
                  <a:pt x="208153" y="100075"/>
                </a:lnTo>
                <a:lnTo>
                  <a:pt x="225425" y="92583"/>
                </a:lnTo>
                <a:lnTo>
                  <a:pt x="244094" y="84962"/>
                </a:lnTo>
                <a:lnTo>
                  <a:pt x="262890" y="79248"/>
                </a:lnTo>
                <a:lnTo>
                  <a:pt x="282321" y="76326"/>
                </a:lnTo>
                <a:lnTo>
                  <a:pt x="300990" y="75311"/>
                </a:lnTo>
                <a:lnTo>
                  <a:pt x="319786" y="75311"/>
                </a:lnTo>
                <a:lnTo>
                  <a:pt x="319786" y="75311"/>
                </a:lnTo>
                <a:lnTo>
                  <a:pt x="338455" y="76326"/>
                </a:lnTo>
                <a:lnTo>
                  <a:pt x="356869" y="77470"/>
                </a:lnTo>
                <a:lnTo>
                  <a:pt x="376555" y="78104"/>
                </a:lnTo>
                <a:lnTo>
                  <a:pt x="395350" y="80263"/>
                </a:lnTo>
                <a:lnTo>
                  <a:pt x="414781" y="83947"/>
                </a:lnTo>
                <a:lnTo>
                  <a:pt x="435610" y="87122"/>
                </a:lnTo>
                <a:lnTo>
                  <a:pt x="456565" y="90042"/>
                </a:lnTo>
                <a:lnTo>
                  <a:pt x="478536" y="90042"/>
                </a:lnTo>
                <a:lnTo>
                  <a:pt x="497967" y="84962"/>
                </a:lnTo>
                <a:lnTo>
                  <a:pt x="516636" y="79248"/>
                </a:lnTo>
                <a:lnTo>
                  <a:pt x="535432" y="71627"/>
                </a:lnTo>
                <a:lnTo>
                  <a:pt x="553719" y="64135"/>
                </a:lnTo>
                <a:lnTo>
                  <a:pt x="572516" y="58038"/>
                </a:lnTo>
                <a:lnTo>
                  <a:pt x="590042" y="53339"/>
                </a:lnTo>
                <a:lnTo>
                  <a:pt x="608838" y="52197"/>
                </a:lnTo>
                <a:lnTo>
                  <a:pt x="627126" y="52197"/>
                </a:lnTo>
                <a:lnTo>
                  <a:pt x="627126" y="52197"/>
                </a:lnTo>
                <a:lnTo>
                  <a:pt x="645922" y="53339"/>
                </a:lnTo>
                <a:lnTo>
                  <a:pt x="665734" y="55499"/>
                </a:lnTo>
                <a:lnTo>
                  <a:pt x="683006" y="58038"/>
                </a:lnTo>
                <a:lnTo>
                  <a:pt x="700659" y="60833"/>
                </a:lnTo>
                <a:lnTo>
                  <a:pt x="720471" y="64135"/>
                </a:lnTo>
                <a:lnTo>
                  <a:pt x="742315" y="67690"/>
                </a:lnTo>
                <a:lnTo>
                  <a:pt x="764286" y="68834"/>
                </a:lnTo>
                <a:lnTo>
                  <a:pt x="783717" y="68834"/>
                </a:lnTo>
                <a:lnTo>
                  <a:pt x="803529" y="66675"/>
                </a:lnTo>
                <a:lnTo>
                  <a:pt x="821182" y="61975"/>
                </a:lnTo>
                <a:lnTo>
                  <a:pt x="837819" y="56514"/>
                </a:lnTo>
                <a:lnTo>
                  <a:pt x="856107" y="52197"/>
                </a:lnTo>
                <a:lnTo>
                  <a:pt x="872744" y="47878"/>
                </a:lnTo>
                <a:lnTo>
                  <a:pt x="891032" y="46862"/>
                </a:lnTo>
                <a:lnTo>
                  <a:pt x="910844" y="47878"/>
                </a:lnTo>
                <a:lnTo>
                  <a:pt x="930656" y="52197"/>
                </a:lnTo>
                <a:lnTo>
                  <a:pt x="952246" y="55499"/>
                </a:lnTo>
                <a:lnTo>
                  <a:pt x="974217" y="59054"/>
                </a:lnTo>
                <a:lnTo>
                  <a:pt x="995044" y="59054"/>
                </a:lnTo>
                <a:lnTo>
                  <a:pt x="1014857" y="55499"/>
                </a:lnTo>
                <a:lnTo>
                  <a:pt x="1030351" y="51180"/>
                </a:lnTo>
                <a:lnTo>
                  <a:pt x="1044448" y="45720"/>
                </a:lnTo>
                <a:lnTo>
                  <a:pt x="1053084" y="42545"/>
                </a:lnTo>
                <a:lnTo>
                  <a:pt x="1063117" y="37084"/>
                </a:lnTo>
                <a:lnTo>
                  <a:pt x="1069594" y="27432"/>
                </a:lnTo>
                <a:lnTo>
                  <a:pt x="1073912" y="17652"/>
                </a:lnTo>
                <a:lnTo>
                  <a:pt x="1073912" y="17652"/>
                </a:lnTo>
                <a:lnTo>
                  <a:pt x="1051306" y="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637538" y="2067941"/>
            <a:ext cx="941705" cy="104775"/>
          </a:xfrm>
          <a:custGeom>
            <a:avLst/>
            <a:gdLst/>
            <a:ahLst/>
            <a:cxnLst/>
            <a:rect l="l" t="t" r="r" b="b"/>
            <a:pathLst>
              <a:path w="941705" h="104775">
                <a:moveTo>
                  <a:pt x="0" y="48894"/>
                </a:moveTo>
                <a:lnTo>
                  <a:pt x="21589" y="45338"/>
                </a:lnTo>
                <a:lnTo>
                  <a:pt x="41401" y="44195"/>
                </a:lnTo>
                <a:lnTo>
                  <a:pt x="61213" y="45338"/>
                </a:lnTo>
                <a:lnTo>
                  <a:pt x="81025" y="47878"/>
                </a:lnTo>
                <a:lnTo>
                  <a:pt x="98298" y="52196"/>
                </a:lnTo>
                <a:lnTo>
                  <a:pt x="114807" y="58674"/>
                </a:lnTo>
                <a:lnTo>
                  <a:pt x="132080" y="67309"/>
                </a:lnTo>
                <a:lnTo>
                  <a:pt x="147574" y="75945"/>
                </a:lnTo>
                <a:lnTo>
                  <a:pt x="161670" y="84581"/>
                </a:lnTo>
                <a:lnTo>
                  <a:pt x="176022" y="91439"/>
                </a:lnTo>
                <a:lnTo>
                  <a:pt x="191516" y="97535"/>
                </a:lnTo>
                <a:lnTo>
                  <a:pt x="208787" y="102234"/>
                </a:lnTo>
                <a:lnTo>
                  <a:pt x="230759" y="104393"/>
                </a:lnTo>
                <a:lnTo>
                  <a:pt x="250570" y="102234"/>
                </a:lnTo>
                <a:lnTo>
                  <a:pt x="267081" y="96774"/>
                </a:lnTo>
                <a:lnTo>
                  <a:pt x="283337" y="86740"/>
                </a:lnTo>
                <a:lnTo>
                  <a:pt x="297688" y="75945"/>
                </a:lnTo>
                <a:lnTo>
                  <a:pt x="316103" y="66166"/>
                </a:lnTo>
                <a:lnTo>
                  <a:pt x="333756" y="58674"/>
                </a:lnTo>
                <a:lnTo>
                  <a:pt x="351409" y="52196"/>
                </a:lnTo>
                <a:lnTo>
                  <a:pt x="369062" y="46735"/>
                </a:lnTo>
                <a:lnTo>
                  <a:pt x="387350" y="42418"/>
                </a:lnTo>
                <a:lnTo>
                  <a:pt x="405003" y="39243"/>
                </a:lnTo>
                <a:lnTo>
                  <a:pt x="422275" y="37083"/>
                </a:lnTo>
                <a:lnTo>
                  <a:pt x="438785" y="34543"/>
                </a:lnTo>
                <a:lnTo>
                  <a:pt x="455422" y="34543"/>
                </a:lnTo>
                <a:lnTo>
                  <a:pt x="473710" y="37083"/>
                </a:lnTo>
                <a:lnTo>
                  <a:pt x="493522" y="42418"/>
                </a:lnTo>
                <a:lnTo>
                  <a:pt x="514476" y="47878"/>
                </a:lnTo>
                <a:lnTo>
                  <a:pt x="532764" y="53212"/>
                </a:lnTo>
                <a:lnTo>
                  <a:pt x="550418" y="58674"/>
                </a:lnTo>
                <a:lnTo>
                  <a:pt x="568070" y="60832"/>
                </a:lnTo>
                <a:lnTo>
                  <a:pt x="586486" y="61849"/>
                </a:lnTo>
                <a:lnTo>
                  <a:pt x="606298" y="59689"/>
                </a:lnTo>
                <a:lnTo>
                  <a:pt x="624967" y="52196"/>
                </a:lnTo>
                <a:lnTo>
                  <a:pt x="642619" y="42418"/>
                </a:lnTo>
                <a:lnTo>
                  <a:pt x="658749" y="29463"/>
                </a:lnTo>
                <a:lnTo>
                  <a:pt x="675386" y="17525"/>
                </a:lnTo>
                <a:lnTo>
                  <a:pt x="693038" y="8635"/>
                </a:lnTo>
                <a:lnTo>
                  <a:pt x="710311" y="2158"/>
                </a:lnTo>
                <a:lnTo>
                  <a:pt x="728980" y="0"/>
                </a:lnTo>
                <a:lnTo>
                  <a:pt x="747394" y="0"/>
                </a:lnTo>
                <a:lnTo>
                  <a:pt x="765048" y="3556"/>
                </a:lnTo>
                <a:lnTo>
                  <a:pt x="785876" y="9651"/>
                </a:lnTo>
                <a:lnTo>
                  <a:pt x="804544" y="16128"/>
                </a:lnTo>
                <a:lnTo>
                  <a:pt x="821817" y="22987"/>
                </a:lnTo>
                <a:lnTo>
                  <a:pt x="839469" y="25907"/>
                </a:lnTo>
                <a:lnTo>
                  <a:pt x="857123" y="26924"/>
                </a:lnTo>
                <a:lnTo>
                  <a:pt x="873379" y="25907"/>
                </a:lnTo>
                <a:lnTo>
                  <a:pt x="887730" y="25145"/>
                </a:lnTo>
                <a:lnTo>
                  <a:pt x="895350" y="22987"/>
                </a:lnTo>
                <a:lnTo>
                  <a:pt x="903986" y="25145"/>
                </a:lnTo>
                <a:lnTo>
                  <a:pt x="914019" y="26924"/>
                </a:lnTo>
                <a:lnTo>
                  <a:pt x="927354" y="28066"/>
                </a:lnTo>
                <a:lnTo>
                  <a:pt x="941451" y="2590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88489" y="2177669"/>
            <a:ext cx="217170" cy="281940"/>
          </a:xfrm>
          <a:custGeom>
            <a:avLst/>
            <a:gdLst/>
            <a:ahLst/>
            <a:cxnLst/>
            <a:rect l="l" t="t" r="r" b="b"/>
            <a:pathLst>
              <a:path w="217169" h="281939">
                <a:moveTo>
                  <a:pt x="0" y="0"/>
                </a:moveTo>
                <a:lnTo>
                  <a:pt x="0" y="0"/>
                </a:lnTo>
                <a:lnTo>
                  <a:pt x="2159" y="17272"/>
                </a:lnTo>
                <a:lnTo>
                  <a:pt x="3302" y="37084"/>
                </a:lnTo>
                <a:lnTo>
                  <a:pt x="4318" y="59817"/>
                </a:lnTo>
                <a:lnTo>
                  <a:pt x="4318" y="82423"/>
                </a:lnTo>
                <a:lnTo>
                  <a:pt x="4318" y="105156"/>
                </a:lnTo>
                <a:lnTo>
                  <a:pt x="4318" y="127127"/>
                </a:lnTo>
                <a:lnTo>
                  <a:pt x="3302" y="148717"/>
                </a:lnTo>
                <a:lnTo>
                  <a:pt x="3302" y="170687"/>
                </a:lnTo>
                <a:lnTo>
                  <a:pt x="3302" y="188975"/>
                </a:lnTo>
                <a:lnTo>
                  <a:pt x="4318" y="204088"/>
                </a:lnTo>
                <a:lnTo>
                  <a:pt x="7619" y="214884"/>
                </a:lnTo>
                <a:lnTo>
                  <a:pt x="14097" y="219202"/>
                </a:lnTo>
                <a:lnTo>
                  <a:pt x="25146" y="221742"/>
                </a:lnTo>
                <a:lnTo>
                  <a:pt x="40386" y="222885"/>
                </a:lnTo>
                <a:lnTo>
                  <a:pt x="56896" y="221742"/>
                </a:lnTo>
                <a:lnTo>
                  <a:pt x="74549" y="220344"/>
                </a:lnTo>
                <a:lnTo>
                  <a:pt x="93980" y="218186"/>
                </a:lnTo>
                <a:lnTo>
                  <a:pt x="113792" y="217043"/>
                </a:lnTo>
                <a:lnTo>
                  <a:pt x="135762" y="216027"/>
                </a:lnTo>
                <a:lnTo>
                  <a:pt x="154050" y="214884"/>
                </a:lnTo>
                <a:lnTo>
                  <a:pt x="171704" y="214884"/>
                </a:lnTo>
                <a:lnTo>
                  <a:pt x="188341" y="214884"/>
                </a:lnTo>
                <a:lnTo>
                  <a:pt x="201294" y="213106"/>
                </a:lnTo>
                <a:lnTo>
                  <a:pt x="205867" y="204088"/>
                </a:lnTo>
                <a:lnTo>
                  <a:pt x="199136" y="180340"/>
                </a:lnTo>
                <a:lnTo>
                  <a:pt x="212471" y="191135"/>
                </a:lnTo>
                <a:lnTo>
                  <a:pt x="216788" y="210566"/>
                </a:lnTo>
                <a:lnTo>
                  <a:pt x="216788" y="228981"/>
                </a:lnTo>
                <a:lnTo>
                  <a:pt x="216788" y="228981"/>
                </a:lnTo>
                <a:lnTo>
                  <a:pt x="201294" y="28155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69870" y="2086482"/>
            <a:ext cx="3696462" cy="6915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83485" y="3003169"/>
            <a:ext cx="36830" cy="285750"/>
          </a:xfrm>
          <a:custGeom>
            <a:avLst/>
            <a:gdLst/>
            <a:ahLst/>
            <a:cxnLst/>
            <a:rect l="l" t="t" r="r" b="b"/>
            <a:pathLst>
              <a:path w="36830" h="285750">
                <a:moveTo>
                  <a:pt x="36448" y="0"/>
                </a:moveTo>
                <a:lnTo>
                  <a:pt x="36448" y="10794"/>
                </a:lnTo>
                <a:lnTo>
                  <a:pt x="36448" y="10794"/>
                </a:lnTo>
                <a:lnTo>
                  <a:pt x="17652" y="167005"/>
                </a:lnTo>
                <a:lnTo>
                  <a:pt x="15493" y="191135"/>
                </a:lnTo>
                <a:lnTo>
                  <a:pt x="14477" y="210566"/>
                </a:lnTo>
                <a:lnTo>
                  <a:pt x="14477" y="228981"/>
                </a:lnTo>
                <a:lnTo>
                  <a:pt x="14477" y="247269"/>
                </a:lnTo>
                <a:lnTo>
                  <a:pt x="14477" y="266065"/>
                </a:lnTo>
                <a:lnTo>
                  <a:pt x="6857" y="285496"/>
                </a:lnTo>
                <a:lnTo>
                  <a:pt x="0" y="27787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70327" y="2863341"/>
            <a:ext cx="211709" cy="1882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613279" y="3093338"/>
            <a:ext cx="301370" cy="20701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907664" y="2922523"/>
            <a:ext cx="109220" cy="346710"/>
          </a:xfrm>
          <a:custGeom>
            <a:avLst/>
            <a:gdLst/>
            <a:ahLst/>
            <a:cxnLst/>
            <a:rect l="l" t="t" r="r" b="b"/>
            <a:pathLst>
              <a:path w="109219" h="346710">
                <a:moveTo>
                  <a:pt x="0" y="60832"/>
                </a:moveTo>
                <a:lnTo>
                  <a:pt x="0" y="60832"/>
                </a:lnTo>
                <a:lnTo>
                  <a:pt x="4953" y="51181"/>
                </a:lnTo>
                <a:lnTo>
                  <a:pt x="11811" y="38100"/>
                </a:lnTo>
                <a:lnTo>
                  <a:pt x="21590" y="24130"/>
                </a:lnTo>
                <a:lnTo>
                  <a:pt x="34543" y="9779"/>
                </a:lnTo>
                <a:lnTo>
                  <a:pt x="50037" y="1397"/>
                </a:lnTo>
                <a:lnTo>
                  <a:pt x="67691" y="0"/>
                </a:lnTo>
                <a:lnTo>
                  <a:pt x="84201" y="7619"/>
                </a:lnTo>
                <a:lnTo>
                  <a:pt x="94996" y="21970"/>
                </a:lnTo>
                <a:lnTo>
                  <a:pt x="102489" y="40258"/>
                </a:lnTo>
                <a:lnTo>
                  <a:pt x="106934" y="64388"/>
                </a:lnTo>
                <a:lnTo>
                  <a:pt x="109093" y="90297"/>
                </a:lnTo>
                <a:lnTo>
                  <a:pt x="109093" y="113030"/>
                </a:lnTo>
                <a:lnTo>
                  <a:pt x="109093" y="138937"/>
                </a:lnTo>
                <a:lnTo>
                  <a:pt x="109093" y="164845"/>
                </a:lnTo>
                <a:lnTo>
                  <a:pt x="109093" y="188975"/>
                </a:lnTo>
                <a:lnTo>
                  <a:pt x="109093" y="213106"/>
                </a:lnTo>
                <a:lnTo>
                  <a:pt x="109093" y="239013"/>
                </a:lnTo>
                <a:lnTo>
                  <a:pt x="109093" y="259587"/>
                </a:lnTo>
                <a:lnTo>
                  <a:pt x="107950" y="280416"/>
                </a:lnTo>
                <a:lnTo>
                  <a:pt x="105791" y="299847"/>
                </a:lnTo>
                <a:lnTo>
                  <a:pt x="103632" y="317119"/>
                </a:lnTo>
                <a:lnTo>
                  <a:pt x="98171" y="346710"/>
                </a:lnTo>
                <a:lnTo>
                  <a:pt x="86360" y="336550"/>
                </a:lnTo>
                <a:lnTo>
                  <a:pt x="81661" y="321818"/>
                </a:lnTo>
                <a:lnTo>
                  <a:pt x="79502" y="30200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64560" y="3085591"/>
            <a:ext cx="93345" cy="25400"/>
          </a:xfrm>
          <a:custGeom>
            <a:avLst/>
            <a:gdLst/>
            <a:ahLst/>
            <a:cxnLst/>
            <a:rect l="l" t="t" r="r" b="b"/>
            <a:pathLst>
              <a:path w="93344" h="25400">
                <a:moveTo>
                  <a:pt x="0" y="24892"/>
                </a:moveTo>
                <a:lnTo>
                  <a:pt x="7493" y="15112"/>
                </a:lnTo>
                <a:lnTo>
                  <a:pt x="17271" y="7619"/>
                </a:lnTo>
                <a:lnTo>
                  <a:pt x="32384" y="3301"/>
                </a:lnTo>
                <a:lnTo>
                  <a:pt x="50037" y="1777"/>
                </a:lnTo>
                <a:lnTo>
                  <a:pt x="70865" y="1777"/>
                </a:lnTo>
                <a:lnTo>
                  <a:pt x="92837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123438" y="3130422"/>
            <a:ext cx="143637" cy="1591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306317" y="3127247"/>
            <a:ext cx="97536" cy="1623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429761" y="3152013"/>
            <a:ext cx="113411" cy="1363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559936" y="2947669"/>
            <a:ext cx="39370" cy="313055"/>
          </a:xfrm>
          <a:custGeom>
            <a:avLst/>
            <a:gdLst/>
            <a:ahLst/>
            <a:cxnLst/>
            <a:rect l="l" t="t" r="r" b="b"/>
            <a:pathLst>
              <a:path w="39370" h="313054">
                <a:moveTo>
                  <a:pt x="0" y="8636"/>
                </a:moveTo>
                <a:lnTo>
                  <a:pt x="2159" y="0"/>
                </a:lnTo>
                <a:lnTo>
                  <a:pt x="3301" y="11937"/>
                </a:lnTo>
                <a:lnTo>
                  <a:pt x="4317" y="27051"/>
                </a:lnTo>
                <a:lnTo>
                  <a:pt x="6476" y="49022"/>
                </a:lnTo>
                <a:lnTo>
                  <a:pt x="9778" y="73152"/>
                </a:lnTo>
                <a:lnTo>
                  <a:pt x="12953" y="96901"/>
                </a:lnTo>
                <a:lnTo>
                  <a:pt x="15493" y="120268"/>
                </a:lnTo>
                <a:lnTo>
                  <a:pt x="17652" y="139700"/>
                </a:lnTo>
                <a:lnTo>
                  <a:pt x="20574" y="160655"/>
                </a:lnTo>
                <a:lnTo>
                  <a:pt x="24129" y="181102"/>
                </a:lnTo>
                <a:lnTo>
                  <a:pt x="27304" y="200914"/>
                </a:lnTo>
                <a:lnTo>
                  <a:pt x="29463" y="225806"/>
                </a:lnTo>
                <a:lnTo>
                  <a:pt x="31623" y="254254"/>
                </a:lnTo>
                <a:lnTo>
                  <a:pt x="32765" y="284480"/>
                </a:lnTo>
                <a:lnTo>
                  <a:pt x="34925" y="306451"/>
                </a:lnTo>
                <a:lnTo>
                  <a:pt x="39242" y="31292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641090" y="3142360"/>
            <a:ext cx="106552" cy="1144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792092" y="3124834"/>
            <a:ext cx="42545" cy="114300"/>
          </a:xfrm>
          <a:custGeom>
            <a:avLst/>
            <a:gdLst/>
            <a:ahLst/>
            <a:cxnLst/>
            <a:rect l="l" t="t" r="r" b="b"/>
            <a:pathLst>
              <a:path w="42545" h="114300">
                <a:moveTo>
                  <a:pt x="27432" y="0"/>
                </a:moveTo>
                <a:lnTo>
                  <a:pt x="27432" y="0"/>
                </a:lnTo>
                <a:lnTo>
                  <a:pt x="0" y="61975"/>
                </a:lnTo>
                <a:lnTo>
                  <a:pt x="0" y="61975"/>
                </a:lnTo>
                <a:lnTo>
                  <a:pt x="2921" y="80263"/>
                </a:lnTo>
                <a:lnTo>
                  <a:pt x="11937" y="96519"/>
                </a:lnTo>
                <a:lnTo>
                  <a:pt x="25273" y="107314"/>
                </a:lnTo>
                <a:lnTo>
                  <a:pt x="42545" y="11379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898010" y="3139947"/>
            <a:ext cx="187960" cy="319405"/>
          </a:xfrm>
          <a:custGeom>
            <a:avLst/>
            <a:gdLst/>
            <a:ahLst/>
            <a:cxnLst/>
            <a:rect l="l" t="t" r="r" b="b"/>
            <a:pathLst>
              <a:path w="187960" h="319404">
                <a:moveTo>
                  <a:pt x="0" y="12953"/>
                </a:moveTo>
                <a:lnTo>
                  <a:pt x="0" y="29209"/>
                </a:lnTo>
                <a:lnTo>
                  <a:pt x="0" y="29209"/>
                </a:lnTo>
                <a:lnTo>
                  <a:pt x="3555" y="49021"/>
                </a:lnTo>
                <a:lnTo>
                  <a:pt x="11175" y="67309"/>
                </a:lnTo>
                <a:lnTo>
                  <a:pt x="22225" y="83565"/>
                </a:lnTo>
                <a:lnTo>
                  <a:pt x="37464" y="92201"/>
                </a:lnTo>
                <a:lnTo>
                  <a:pt x="52577" y="93218"/>
                </a:lnTo>
                <a:lnTo>
                  <a:pt x="64769" y="87121"/>
                </a:lnTo>
                <a:lnTo>
                  <a:pt x="72389" y="73787"/>
                </a:lnTo>
                <a:lnTo>
                  <a:pt x="75946" y="55499"/>
                </a:lnTo>
                <a:lnTo>
                  <a:pt x="75946" y="36068"/>
                </a:lnTo>
                <a:lnTo>
                  <a:pt x="75946" y="36068"/>
                </a:lnTo>
                <a:lnTo>
                  <a:pt x="73405" y="22732"/>
                </a:lnTo>
                <a:lnTo>
                  <a:pt x="73405" y="39243"/>
                </a:lnTo>
                <a:lnTo>
                  <a:pt x="76962" y="59817"/>
                </a:lnTo>
                <a:lnTo>
                  <a:pt x="80263" y="83565"/>
                </a:lnTo>
                <a:lnTo>
                  <a:pt x="83185" y="106552"/>
                </a:lnTo>
                <a:lnTo>
                  <a:pt x="85598" y="129286"/>
                </a:lnTo>
                <a:lnTo>
                  <a:pt x="86740" y="148717"/>
                </a:lnTo>
                <a:lnTo>
                  <a:pt x="86740" y="164845"/>
                </a:lnTo>
                <a:lnTo>
                  <a:pt x="84581" y="183642"/>
                </a:lnTo>
                <a:lnTo>
                  <a:pt x="81025" y="201930"/>
                </a:lnTo>
                <a:lnTo>
                  <a:pt x="76962" y="220344"/>
                </a:lnTo>
                <a:lnTo>
                  <a:pt x="69087" y="242315"/>
                </a:lnTo>
                <a:lnTo>
                  <a:pt x="61467" y="264921"/>
                </a:lnTo>
                <a:lnTo>
                  <a:pt x="53593" y="285876"/>
                </a:lnTo>
                <a:lnTo>
                  <a:pt x="43941" y="303149"/>
                </a:lnTo>
                <a:lnTo>
                  <a:pt x="34162" y="314706"/>
                </a:lnTo>
                <a:lnTo>
                  <a:pt x="24129" y="319277"/>
                </a:lnTo>
                <a:lnTo>
                  <a:pt x="21209" y="312800"/>
                </a:lnTo>
                <a:lnTo>
                  <a:pt x="23367" y="298450"/>
                </a:lnTo>
                <a:lnTo>
                  <a:pt x="29844" y="277240"/>
                </a:lnTo>
                <a:lnTo>
                  <a:pt x="37464" y="254126"/>
                </a:lnTo>
                <a:lnTo>
                  <a:pt x="46100" y="232537"/>
                </a:lnTo>
                <a:lnTo>
                  <a:pt x="55752" y="209550"/>
                </a:lnTo>
                <a:lnTo>
                  <a:pt x="64769" y="185800"/>
                </a:lnTo>
                <a:lnTo>
                  <a:pt x="72389" y="162687"/>
                </a:lnTo>
                <a:lnTo>
                  <a:pt x="79121" y="145414"/>
                </a:lnTo>
                <a:lnTo>
                  <a:pt x="84581" y="129286"/>
                </a:lnTo>
                <a:lnTo>
                  <a:pt x="89915" y="112013"/>
                </a:lnTo>
                <a:lnTo>
                  <a:pt x="94234" y="95757"/>
                </a:lnTo>
                <a:lnTo>
                  <a:pt x="94234" y="95757"/>
                </a:lnTo>
                <a:lnTo>
                  <a:pt x="99694" y="77469"/>
                </a:lnTo>
                <a:lnTo>
                  <a:pt x="106552" y="55499"/>
                </a:lnTo>
                <a:lnTo>
                  <a:pt x="114046" y="34925"/>
                </a:lnTo>
                <a:lnTo>
                  <a:pt x="123825" y="16256"/>
                </a:lnTo>
                <a:lnTo>
                  <a:pt x="136016" y="3301"/>
                </a:lnTo>
                <a:lnTo>
                  <a:pt x="152273" y="0"/>
                </a:lnTo>
                <a:lnTo>
                  <a:pt x="152273" y="0"/>
                </a:lnTo>
                <a:lnTo>
                  <a:pt x="167766" y="5461"/>
                </a:lnTo>
                <a:lnTo>
                  <a:pt x="178942" y="19431"/>
                </a:lnTo>
                <a:lnTo>
                  <a:pt x="185038" y="38226"/>
                </a:lnTo>
                <a:lnTo>
                  <a:pt x="187578" y="58674"/>
                </a:lnTo>
                <a:lnTo>
                  <a:pt x="187578" y="58674"/>
                </a:lnTo>
                <a:lnTo>
                  <a:pt x="150113" y="112013"/>
                </a:lnTo>
                <a:lnTo>
                  <a:pt x="142493" y="10337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059301" y="2896616"/>
            <a:ext cx="98425" cy="353060"/>
          </a:xfrm>
          <a:custGeom>
            <a:avLst/>
            <a:gdLst/>
            <a:ahLst/>
            <a:cxnLst/>
            <a:rect l="l" t="t" r="r" b="b"/>
            <a:pathLst>
              <a:path w="98425" h="353060">
                <a:moveTo>
                  <a:pt x="0" y="66166"/>
                </a:moveTo>
                <a:lnTo>
                  <a:pt x="0" y="66166"/>
                </a:lnTo>
                <a:lnTo>
                  <a:pt x="2159" y="48894"/>
                </a:lnTo>
                <a:lnTo>
                  <a:pt x="6476" y="31368"/>
                </a:lnTo>
                <a:lnTo>
                  <a:pt x="15112" y="15112"/>
                </a:lnTo>
                <a:lnTo>
                  <a:pt x="29463" y="4318"/>
                </a:lnTo>
                <a:lnTo>
                  <a:pt x="45974" y="0"/>
                </a:lnTo>
                <a:lnTo>
                  <a:pt x="45974" y="0"/>
                </a:lnTo>
                <a:lnTo>
                  <a:pt x="63373" y="3175"/>
                </a:lnTo>
                <a:lnTo>
                  <a:pt x="77343" y="15112"/>
                </a:lnTo>
                <a:lnTo>
                  <a:pt x="88519" y="34543"/>
                </a:lnTo>
                <a:lnTo>
                  <a:pt x="93852" y="59689"/>
                </a:lnTo>
                <a:lnTo>
                  <a:pt x="96138" y="84581"/>
                </a:lnTo>
                <a:lnTo>
                  <a:pt x="97154" y="110870"/>
                </a:lnTo>
                <a:lnTo>
                  <a:pt x="98298" y="134619"/>
                </a:lnTo>
                <a:lnTo>
                  <a:pt x="97154" y="160908"/>
                </a:lnTo>
                <a:lnTo>
                  <a:pt x="96138" y="185800"/>
                </a:lnTo>
                <a:lnTo>
                  <a:pt x="94996" y="209550"/>
                </a:lnTo>
                <a:lnTo>
                  <a:pt x="93852" y="232156"/>
                </a:lnTo>
                <a:lnTo>
                  <a:pt x="92837" y="255269"/>
                </a:lnTo>
                <a:lnTo>
                  <a:pt x="91694" y="276859"/>
                </a:lnTo>
                <a:lnTo>
                  <a:pt x="90677" y="296671"/>
                </a:lnTo>
                <a:lnTo>
                  <a:pt x="89535" y="316102"/>
                </a:lnTo>
                <a:lnTo>
                  <a:pt x="87375" y="333375"/>
                </a:lnTo>
                <a:lnTo>
                  <a:pt x="76326" y="35280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105275" y="3127755"/>
            <a:ext cx="49530" cy="19050"/>
          </a:xfrm>
          <a:custGeom>
            <a:avLst/>
            <a:gdLst/>
            <a:ahLst/>
            <a:cxnLst/>
            <a:rect l="l" t="t" r="r" b="b"/>
            <a:pathLst>
              <a:path w="49529" h="19050">
                <a:moveTo>
                  <a:pt x="0" y="18668"/>
                </a:moveTo>
                <a:lnTo>
                  <a:pt x="0" y="18668"/>
                </a:lnTo>
                <a:lnTo>
                  <a:pt x="14097" y="12192"/>
                </a:lnTo>
                <a:lnTo>
                  <a:pt x="29590" y="7874"/>
                </a:lnTo>
                <a:lnTo>
                  <a:pt x="49022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216908" y="3104006"/>
            <a:ext cx="41910" cy="115570"/>
          </a:xfrm>
          <a:custGeom>
            <a:avLst/>
            <a:gdLst/>
            <a:ahLst/>
            <a:cxnLst/>
            <a:rect l="l" t="t" r="r" b="b"/>
            <a:pathLst>
              <a:path w="41910" h="115569">
                <a:moveTo>
                  <a:pt x="27431" y="0"/>
                </a:moveTo>
                <a:lnTo>
                  <a:pt x="27431" y="0"/>
                </a:lnTo>
                <a:lnTo>
                  <a:pt x="0" y="31623"/>
                </a:lnTo>
                <a:lnTo>
                  <a:pt x="0" y="31623"/>
                </a:lnTo>
                <a:lnTo>
                  <a:pt x="5079" y="46736"/>
                </a:lnTo>
                <a:lnTo>
                  <a:pt x="15112" y="62230"/>
                </a:lnTo>
                <a:lnTo>
                  <a:pt x="27431" y="76327"/>
                </a:lnTo>
                <a:lnTo>
                  <a:pt x="38226" y="89281"/>
                </a:lnTo>
                <a:lnTo>
                  <a:pt x="41401" y="101092"/>
                </a:lnTo>
                <a:lnTo>
                  <a:pt x="34925" y="110871"/>
                </a:lnTo>
                <a:lnTo>
                  <a:pt x="21589" y="115569"/>
                </a:lnTo>
                <a:lnTo>
                  <a:pt x="6476" y="11442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55286" y="3095370"/>
            <a:ext cx="361950" cy="168910"/>
          </a:xfrm>
          <a:custGeom>
            <a:avLst/>
            <a:gdLst/>
            <a:ahLst/>
            <a:cxnLst/>
            <a:rect l="l" t="t" r="r" b="b"/>
            <a:pathLst>
              <a:path w="361950" h="168910">
                <a:moveTo>
                  <a:pt x="56134" y="31622"/>
                </a:moveTo>
                <a:lnTo>
                  <a:pt x="56134" y="31622"/>
                </a:lnTo>
                <a:lnTo>
                  <a:pt x="58292" y="20446"/>
                </a:lnTo>
                <a:lnTo>
                  <a:pt x="34162" y="0"/>
                </a:lnTo>
                <a:lnTo>
                  <a:pt x="34162" y="0"/>
                </a:lnTo>
                <a:lnTo>
                  <a:pt x="0" y="56514"/>
                </a:lnTo>
                <a:lnTo>
                  <a:pt x="0" y="56514"/>
                </a:lnTo>
                <a:lnTo>
                  <a:pt x="2539" y="76961"/>
                </a:lnTo>
                <a:lnTo>
                  <a:pt x="8636" y="94614"/>
                </a:lnTo>
                <a:lnTo>
                  <a:pt x="18668" y="108711"/>
                </a:lnTo>
                <a:lnTo>
                  <a:pt x="32003" y="119506"/>
                </a:lnTo>
                <a:lnTo>
                  <a:pt x="48513" y="124205"/>
                </a:lnTo>
                <a:lnTo>
                  <a:pt x="64770" y="123062"/>
                </a:lnTo>
                <a:lnTo>
                  <a:pt x="79883" y="116204"/>
                </a:lnTo>
                <a:lnTo>
                  <a:pt x="92075" y="101091"/>
                </a:lnTo>
                <a:lnTo>
                  <a:pt x="98551" y="81660"/>
                </a:lnTo>
                <a:lnTo>
                  <a:pt x="99695" y="58673"/>
                </a:lnTo>
                <a:lnTo>
                  <a:pt x="91059" y="47878"/>
                </a:lnTo>
                <a:lnTo>
                  <a:pt x="94234" y="67309"/>
                </a:lnTo>
                <a:lnTo>
                  <a:pt x="100711" y="88137"/>
                </a:lnTo>
                <a:lnTo>
                  <a:pt x="108330" y="105409"/>
                </a:lnTo>
                <a:lnTo>
                  <a:pt x="118363" y="120522"/>
                </a:lnTo>
                <a:lnTo>
                  <a:pt x="132841" y="129158"/>
                </a:lnTo>
                <a:lnTo>
                  <a:pt x="147954" y="131698"/>
                </a:lnTo>
                <a:lnTo>
                  <a:pt x="164464" y="128142"/>
                </a:lnTo>
                <a:lnTo>
                  <a:pt x="177418" y="118363"/>
                </a:lnTo>
                <a:lnTo>
                  <a:pt x="185038" y="102234"/>
                </a:lnTo>
                <a:lnTo>
                  <a:pt x="186436" y="83819"/>
                </a:lnTo>
                <a:lnTo>
                  <a:pt x="160147" y="19430"/>
                </a:lnTo>
                <a:lnTo>
                  <a:pt x="175260" y="17271"/>
                </a:lnTo>
                <a:lnTo>
                  <a:pt x="190753" y="18668"/>
                </a:lnTo>
                <a:lnTo>
                  <a:pt x="203708" y="18668"/>
                </a:lnTo>
                <a:lnTo>
                  <a:pt x="210185" y="22605"/>
                </a:lnTo>
                <a:lnTo>
                  <a:pt x="210185" y="33400"/>
                </a:lnTo>
                <a:lnTo>
                  <a:pt x="202691" y="69850"/>
                </a:lnTo>
                <a:lnTo>
                  <a:pt x="202691" y="90296"/>
                </a:lnTo>
                <a:lnTo>
                  <a:pt x="207390" y="107568"/>
                </a:lnTo>
                <a:lnTo>
                  <a:pt x="217042" y="123062"/>
                </a:lnTo>
                <a:lnTo>
                  <a:pt x="234696" y="131698"/>
                </a:lnTo>
                <a:lnTo>
                  <a:pt x="257428" y="134619"/>
                </a:lnTo>
                <a:lnTo>
                  <a:pt x="257428" y="134619"/>
                </a:lnTo>
                <a:lnTo>
                  <a:pt x="281432" y="132841"/>
                </a:lnTo>
                <a:lnTo>
                  <a:pt x="302387" y="124205"/>
                </a:lnTo>
                <a:lnTo>
                  <a:pt x="317880" y="107568"/>
                </a:lnTo>
                <a:lnTo>
                  <a:pt x="322834" y="89280"/>
                </a:lnTo>
                <a:lnTo>
                  <a:pt x="322834" y="70865"/>
                </a:lnTo>
                <a:lnTo>
                  <a:pt x="318897" y="53212"/>
                </a:lnTo>
                <a:lnTo>
                  <a:pt x="287909" y="74802"/>
                </a:lnTo>
                <a:lnTo>
                  <a:pt x="292608" y="95757"/>
                </a:lnTo>
                <a:lnTo>
                  <a:pt x="299085" y="116204"/>
                </a:lnTo>
                <a:lnTo>
                  <a:pt x="308863" y="133857"/>
                </a:lnTo>
                <a:lnTo>
                  <a:pt x="325374" y="148970"/>
                </a:lnTo>
                <a:lnTo>
                  <a:pt x="342646" y="160908"/>
                </a:lnTo>
                <a:lnTo>
                  <a:pt x="361441" y="16840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942840" y="3088004"/>
            <a:ext cx="82804" cy="17564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046979" y="3096641"/>
            <a:ext cx="129540" cy="14211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211064" y="3098800"/>
            <a:ext cx="125222" cy="14071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74004" y="3102863"/>
            <a:ext cx="33020" cy="106680"/>
          </a:xfrm>
          <a:custGeom>
            <a:avLst/>
            <a:gdLst/>
            <a:ahLst/>
            <a:cxnLst/>
            <a:rect l="l" t="t" r="r" b="b"/>
            <a:pathLst>
              <a:path w="33020" h="106680">
                <a:moveTo>
                  <a:pt x="32766" y="7620"/>
                </a:moveTo>
                <a:lnTo>
                  <a:pt x="28448" y="1143"/>
                </a:lnTo>
                <a:lnTo>
                  <a:pt x="18287" y="0"/>
                </a:lnTo>
                <a:lnTo>
                  <a:pt x="7493" y="4318"/>
                </a:lnTo>
                <a:lnTo>
                  <a:pt x="0" y="15112"/>
                </a:lnTo>
                <a:lnTo>
                  <a:pt x="0" y="29591"/>
                </a:lnTo>
                <a:lnTo>
                  <a:pt x="0" y="29591"/>
                </a:lnTo>
                <a:lnTo>
                  <a:pt x="6477" y="45720"/>
                </a:lnTo>
                <a:lnTo>
                  <a:pt x="15494" y="63373"/>
                </a:lnTo>
                <a:lnTo>
                  <a:pt x="22987" y="79248"/>
                </a:lnTo>
                <a:lnTo>
                  <a:pt x="26289" y="94742"/>
                </a:lnTo>
                <a:lnTo>
                  <a:pt x="9652" y="106553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456301" y="3073907"/>
            <a:ext cx="114426" cy="14719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38876" y="3075050"/>
            <a:ext cx="124206" cy="14719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871083" y="3080257"/>
            <a:ext cx="232410" cy="426720"/>
          </a:xfrm>
          <a:custGeom>
            <a:avLst/>
            <a:gdLst/>
            <a:ahLst/>
            <a:cxnLst/>
            <a:rect l="l" t="t" r="r" b="b"/>
            <a:pathLst>
              <a:path w="232410" h="426720">
                <a:moveTo>
                  <a:pt x="0" y="75946"/>
                </a:moveTo>
                <a:lnTo>
                  <a:pt x="0" y="75946"/>
                </a:lnTo>
                <a:lnTo>
                  <a:pt x="2158" y="91059"/>
                </a:lnTo>
                <a:lnTo>
                  <a:pt x="6476" y="104393"/>
                </a:lnTo>
                <a:lnTo>
                  <a:pt x="12953" y="113030"/>
                </a:lnTo>
                <a:lnTo>
                  <a:pt x="22732" y="114046"/>
                </a:lnTo>
                <a:lnTo>
                  <a:pt x="37083" y="107568"/>
                </a:lnTo>
                <a:lnTo>
                  <a:pt x="49021" y="93218"/>
                </a:lnTo>
                <a:lnTo>
                  <a:pt x="59054" y="75946"/>
                </a:lnTo>
                <a:lnTo>
                  <a:pt x="66675" y="54356"/>
                </a:lnTo>
                <a:lnTo>
                  <a:pt x="73532" y="35560"/>
                </a:lnTo>
                <a:lnTo>
                  <a:pt x="78866" y="21590"/>
                </a:lnTo>
                <a:lnTo>
                  <a:pt x="78866" y="21590"/>
                </a:lnTo>
                <a:lnTo>
                  <a:pt x="90042" y="36703"/>
                </a:lnTo>
                <a:lnTo>
                  <a:pt x="93979" y="55372"/>
                </a:lnTo>
                <a:lnTo>
                  <a:pt x="99821" y="73787"/>
                </a:lnTo>
                <a:lnTo>
                  <a:pt x="104775" y="92075"/>
                </a:lnTo>
                <a:lnTo>
                  <a:pt x="112775" y="107568"/>
                </a:lnTo>
                <a:lnTo>
                  <a:pt x="128269" y="116205"/>
                </a:lnTo>
                <a:lnTo>
                  <a:pt x="144399" y="116205"/>
                </a:lnTo>
                <a:lnTo>
                  <a:pt x="161036" y="109728"/>
                </a:lnTo>
                <a:lnTo>
                  <a:pt x="176149" y="101854"/>
                </a:lnTo>
                <a:lnTo>
                  <a:pt x="189356" y="92075"/>
                </a:lnTo>
                <a:lnTo>
                  <a:pt x="199136" y="81280"/>
                </a:lnTo>
                <a:lnTo>
                  <a:pt x="206755" y="66167"/>
                </a:lnTo>
                <a:lnTo>
                  <a:pt x="211327" y="49657"/>
                </a:lnTo>
                <a:lnTo>
                  <a:pt x="212470" y="32385"/>
                </a:lnTo>
                <a:lnTo>
                  <a:pt x="192658" y="0"/>
                </a:lnTo>
                <a:lnTo>
                  <a:pt x="192658" y="0"/>
                </a:lnTo>
                <a:lnTo>
                  <a:pt x="158876" y="47498"/>
                </a:lnTo>
                <a:lnTo>
                  <a:pt x="158876" y="47498"/>
                </a:lnTo>
                <a:lnTo>
                  <a:pt x="164211" y="68326"/>
                </a:lnTo>
                <a:lnTo>
                  <a:pt x="173227" y="85979"/>
                </a:lnTo>
                <a:lnTo>
                  <a:pt x="186181" y="96774"/>
                </a:lnTo>
                <a:lnTo>
                  <a:pt x="199136" y="97917"/>
                </a:lnTo>
                <a:lnTo>
                  <a:pt x="209168" y="89916"/>
                </a:lnTo>
                <a:lnTo>
                  <a:pt x="215645" y="75946"/>
                </a:lnTo>
                <a:lnTo>
                  <a:pt x="216788" y="56515"/>
                </a:lnTo>
                <a:lnTo>
                  <a:pt x="212470" y="29083"/>
                </a:lnTo>
                <a:lnTo>
                  <a:pt x="213487" y="41021"/>
                </a:lnTo>
                <a:lnTo>
                  <a:pt x="218947" y="62992"/>
                </a:lnTo>
                <a:lnTo>
                  <a:pt x="223265" y="91059"/>
                </a:lnTo>
                <a:lnTo>
                  <a:pt x="226440" y="117348"/>
                </a:lnTo>
                <a:lnTo>
                  <a:pt x="230124" y="141097"/>
                </a:lnTo>
                <a:lnTo>
                  <a:pt x="231139" y="166243"/>
                </a:lnTo>
                <a:lnTo>
                  <a:pt x="231139" y="192151"/>
                </a:lnTo>
                <a:lnTo>
                  <a:pt x="232282" y="214884"/>
                </a:lnTo>
                <a:lnTo>
                  <a:pt x="231139" y="243332"/>
                </a:lnTo>
                <a:lnTo>
                  <a:pt x="230124" y="271399"/>
                </a:lnTo>
                <a:lnTo>
                  <a:pt x="227583" y="296545"/>
                </a:lnTo>
                <a:lnTo>
                  <a:pt x="222122" y="321437"/>
                </a:lnTo>
                <a:lnTo>
                  <a:pt x="213487" y="347345"/>
                </a:lnTo>
                <a:lnTo>
                  <a:pt x="204596" y="371475"/>
                </a:lnTo>
                <a:lnTo>
                  <a:pt x="195833" y="390906"/>
                </a:lnTo>
                <a:lnTo>
                  <a:pt x="186181" y="406019"/>
                </a:lnTo>
                <a:lnTo>
                  <a:pt x="177164" y="416814"/>
                </a:lnTo>
                <a:lnTo>
                  <a:pt x="166369" y="423291"/>
                </a:lnTo>
                <a:lnTo>
                  <a:pt x="154431" y="426593"/>
                </a:lnTo>
                <a:lnTo>
                  <a:pt x="142239" y="424434"/>
                </a:lnTo>
                <a:lnTo>
                  <a:pt x="131444" y="417957"/>
                </a:lnTo>
                <a:lnTo>
                  <a:pt x="121412" y="408178"/>
                </a:lnTo>
                <a:lnTo>
                  <a:pt x="111632" y="390906"/>
                </a:lnTo>
                <a:lnTo>
                  <a:pt x="104775" y="370332"/>
                </a:lnTo>
                <a:lnTo>
                  <a:pt x="99821" y="348361"/>
                </a:lnTo>
                <a:lnTo>
                  <a:pt x="97281" y="325755"/>
                </a:lnTo>
                <a:lnTo>
                  <a:pt x="97281" y="299847"/>
                </a:lnTo>
                <a:lnTo>
                  <a:pt x="101980" y="270256"/>
                </a:lnTo>
                <a:lnTo>
                  <a:pt x="109474" y="245491"/>
                </a:lnTo>
                <a:lnTo>
                  <a:pt x="121412" y="223520"/>
                </a:lnTo>
                <a:lnTo>
                  <a:pt x="134746" y="205105"/>
                </a:lnTo>
                <a:lnTo>
                  <a:pt x="148716" y="191135"/>
                </a:lnTo>
                <a:lnTo>
                  <a:pt x="163194" y="178816"/>
                </a:lnTo>
                <a:lnTo>
                  <a:pt x="179324" y="166243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155944" y="3059302"/>
            <a:ext cx="287020" cy="121920"/>
          </a:xfrm>
          <a:custGeom>
            <a:avLst/>
            <a:gdLst/>
            <a:ahLst/>
            <a:cxnLst/>
            <a:rect l="l" t="t" r="r" b="b"/>
            <a:pathLst>
              <a:path w="287020" h="121919">
                <a:moveTo>
                  <a:pt x="78485" y="83946"/>
                </a:moveTo>
                <a:lnTo>
                  <a:pt x="78485" y="83946"/>
                </a:lnTo>
                <a:lnTo>
                  <a:pt x="85216" y="72008"/>
                </a:lnTo>
                <a:lnTo>
                  <a:pt x="87375" y="56514"/>
                </a:lnTo>
                <a:lnTo>
                  <a:pt x="44576" y="11175"/>
                </a:lnTo>
                <a:lnTo>
                  <a:pt x="44576" y="11175"/>
                </a:lnTo>
                <a:lnTo>
                  <a:pt x="0" y="51181"/>
                </a:lnTo>
                <a:lnTo>
                  <a:pt x="0" y="51181"/>
                </a:lnTo>
                <a:lnTo>
                  <a:pt x="4317" y="70612"/>
                </a:lnTo>
                <a:lnTo>
                  <a:pt x="17271" y="88264"/>
                </a:lnTo>
                <a:lnTo>
                  <a:pt x="39242" y="102234"/>
                </a:lnTo>
                <a:lnTo>
                  <a:pt x="63372" y="110870"/>
                </a:lnTo>
                <a:lnTo>
                  <a:pt x="85216" y="114172"/>
                </a:lnTo>
                <a:lnTo>
                  <a:pt x="101853" y="109854"/>
                </a:lnTo>
                <a:lnTo>
                  <a:pt x="111505" y="97916"/>
                </a:lnTo>
                <a:lnTo>
                  <a:pt x="113664" y="81787"/>
                </a:lnTo>
                <a:lnTo>
                  <a:pt x="90677" y="29590"/>
                </a:lnTo>
                <a:lnTo>
                  <a:pt x="89534" y="50037"/>
                </a:lnTo>
                <a:lnTo>
                  <a:pt x="94995" y="69468"/>
                </a:lnTo>
                <a:lnTo>
                  <a:pt x="104012" y="89281"/>
                </a:lnTo>
                <a:lnTo>
                  <a:pt x="117982" y="108076"/>
                </a:lnTo>
                <a:lnTo>
                  <a:pt x="135254" y="118871"/>
                </a:lnTo>
                <a:lnTo>
                  <a:pt x="154050" y="121665"/>
                </a:lnTo>
                <a:lnTo>
                  <a:pt x="170560" y="116712"/>
                </a:lnTo>
                <a:lnTo>
                  <a:pt x="182498" y="105918"/>
                </a:lnTo>
                <a:lnTo>
                  <a:pt x="191134" y="87121"/>
                </a:lnTo>
                <a:lnTo>
                  <a:pt x="196850" y="63372"/>
                </a:lnTo>
                <a:lnTo>
                  <a:pt x="199008" y="37083"/>
                </a:lnTo>
                <a:lnTo>
                  <a:pt x="194690" y="20954"/>
                </a:lnTo>
                <a:lnTo>
                  <a:pt x="195833" y="43560"/>
                </a:lnTo>
                <a:lnTo>
                  <a:pt x="195833" y="67690"/>
                </a:lnTo>
                <a:lnTo>
                  <a:pt x="195833" y="90423"/>
                </a:lnTo>
                <a:lnTo>
                  <a:pt x="195833" y="109854"/>
                </a:lnTo>
                <a:lnTo>
                  <a:pt x="193675" y="121031"/>
                </a:lnTo>
                <a:lnTo>
                  <a:pt x="195833" y="100075"/>
                </a:lnTo>
                <a:lnTo>
                  <a:pt x="197992" y="79628"/>
                </a:lnTo>
                <a:lnTo>
                  <a:pt x="201167" y="57657"/>
                </a:lnTo>
                <a:lnTo>
                  <a:pt x="205485" y="34925"/>
                </a:lnTo>
                <a:lnTo>
                  <a:pt x="213486" y="15493"/>
                </a:lnTo>
                <a:lnTo>
                  <a:pt x="223138" y="3556"/>
                </a:lnTo>
                <a:lnTo>
                  <a:pt x="237235" y="0"/>
                </a:lnTo>
                <a:lnTo>
                  <a:pt x="250570" y="5841"/>
                </a:lnTo>
                <a:lnTo>
                  <a:pt x="261619" y="18414"/>
                </a:lnTo>
                <a:lnTo>
                  <a:pt x="270255" y="34925"/>
                </a:lnTo>
                <a:lnTo>
                  <a:pt x="270255" y="34925"/>
                </a:lnTo>
                <a:lnTo>
                  <a:pt x="277875" y="53339"/>
                </a:lnTo>
                <a:lnTo>
                  <a:pt x="282193" y="72008"/>
                </a:lnTo>
                <a:lnTo>
                  <a:pt x="284352" y="89281"/>
                </a:lnTo>
                <a:lnTo>
                  <a:pt x="286511" y="100075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85509" y="3038220"/>
            <a:ext cx="73787" cy="12750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78930" y="2855594"/>
            <a:ext cx="89535" cy="524510"/>
          </a:xfrm>
          <a:custGeom>
            <a:avLst/>
            <a:gdLst/>
            <a:ahLst/>
            <a:cxnLst/>
            <a:rect l="l" t="t" r="r" b="b"/>
            <a:pathLst>
              <a:path w="89534" h="524510">
                <a:moveTo>
                  <a:pt x="19812" y="218186"/>
                </a:moveTo>
                <a:lnTo>
                  <a:pt x="19812" y="218186"/>
                </a:lnTo>
                <a:lnTo>
                  <a:pt x="0" y="246253"/>
                </a:lnTo>
                <a:lnTo>
                  <a:pt x="0" y="246253"/>
                </a:lnTo>
                <a:lnTo>
                  <a:pt x="3301" y="259206"/>
                </a:lnTo>
                <a:lnTo>
                  <a:pt x="15494" y="267081"/>
                </a:lnTo>
                <a:lnTo>
                  <a:pt x="32766" y="269240"/>
                </a:lnTo>
                <a:lnTo>
                  <a:pt x="50419" y="264541"/>
                </a:lnTo>
                <a:lnTo>
                  <a:pt x="67055" y="255905"/>
                </a:lnTo>
                <a:lnTo>
                  <a:pt x="78867" y="241935"/>
                </a:lnTo>
                <a:lnTo>
                  <a:pt x="86487" y="223139"/>
                </a:lnTo>
                <a:lnTo>
                  <a:pt x="89026" y="199771"/>
                </a:lnTo>
                <a:lnTo>
                  <a:pt x="85344" y="174879"/>
                </a:lnTo>
                <a:lnTo>
                  <a:pt x="81406" y="151892"/>
                </a:lnTo>
                <a:lnTo>
                  <a:pt x="74549" y="130302"/>
                </a:lnTo>
                <a:lnTo>
                  <a:pt x="68834" y="111506"/>
                </a:lnTo>
                <a:lnTo>
                  <a:pt x="62738" y="95377"/>
                </a:lnTo>
                <a:lnTo>
                  <a:pt x="62738" y="95377"/>
                </a:lnTo>
                <a:lnTo>
                  <a:pt x="39243" y="0"/>
                </a:lnTo>
                <a:lnTo>
                  <a:pt x="46100" y="10795"/>
                </a:lnTo>
                <a:lnTo>
                  <a:pt x="51562" y="29083"/>
                </a:lnTo>
                <a:lnTo>
                  <a:pt x="55879" y="48514"/>
                </a:lnTo>
                <a:lnTo>
                  <a:pt x="60198" y="72390"/>
                </a:lnTo>
                <a:lnTo>
                  <a:pt x="64897" y="100711"/>
                </a:lnTo>
                <a:lnTo>
                  <a:pt x="67691" y="126746"/>
                </a:lnTo>
                <a:lnTo>
                  <a:pt x="68834" y="160528"/>
                </a:lnTo>
                <a:lnTo>
                  <a:pt x="70230" y="197231"/>
                </a:lnTo>
                <a:lnTo>
                  <a:pt x="71374" y="231140"/>
                </a:lnTo>
                <a:lnTo>
                  <a:pt x="71374" y="260223"/>
                </a:lnTo>
                <a:lnTo>
                  <a:pt x="70230" y="287655"/>
                </a:lnTo>
                <a:lnTo>
                  <a:pt x="71374" y="316738"/>
                </a:lnTo>
                <a:lnTo>
                  <a:pt x="71374" y="345186"/>
                </a:lnTo>
                <a:lnTo>
                  <a:pt x="70230" y="380111"/>
                </a:lnTo>
                <a:lnTo>
                  <a:pt x="68834" y="414655"/>
                </a:lnTo>
                <a:lnTo>
                  <a:pt x="40386" y="524510"/>
                </a:lnTo>
                <a:lnTo>
                  <a:pt x="30606" y="524510"/>
                </a:lnTo>
                <a:lnTo>
                  <a:pt x="19812" y="510413"/>
                </a:lnTo>
                <a:lnTo>
                  <a:pt x="10795" y="489585"/>
                </a:lnTo>
                <a:lnTo>
                  <a:pt x="9017" y="46685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872096" y="2772917"/>
            <a:ext cx="1026032" cy="89103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4647" y="792479"/>
            <a:ext cx="222275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732790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</a:t>
            </a:r>
            <a:r>
              <a:rPr sz="1500" b="1" spc="-55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cavity</a:t>
            </a:r>
            <a:r>
              <a:rPr sz="1500" b="1" spc="-75" dirty="0">
                <a:latin typeface="Gill Sans MT"/>
                <a:cs typeface="Gill Sans MT"/>
              </a:rPr>
              <a:t>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10" dirty="0"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coelenteron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(gastrovascular</a:t>
            </a:r>
            <a:r>
              <a:rPr sz="1500" b="1" spc="-85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cavity)</a:t>
            </a:r>
            <a:r>
              <a:rPr sz="1500" b="1" spc="-50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with</a:t>
            </a:r>
            <a:r>
              <a:rPr sz="1500" b="1" spc="-25" dirty="0">
                <a:latin typeface="Gill Sans MT"/>
                <a:cs typeface="Gill Sans MT"/>
              </a:rPr>
              <a:t>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single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opening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i.e.</a:t>
            </a:r>
            <a:r>
              <a:rPr sz="1500" b="1" spc="-10" dirty="0"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mouth.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Mouth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0" dirty="0">
                <a:latin typeface="Gill Sans MT"/>
                <a:cs typeface="Gill Sans MT"/>
              </a:rPr>
              <a:t>situated on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30" dirty="0">
                <a:latin typeface="Gill Sans MT"/>
                <a:cs typeface="Gill Sans MT"/>
              </a:rPr>
              <a:t>conical </a:t>
            </a:r>
            <a:r>
              <a:rPr sz="1500" b="1" spc="-45" dirty="0">
                <a:latin typeface="Gill Sans MT"/>
                <a:cs typeface="Gill Sans MT"/>
              </a:rPr>
              <a:t>projection </a:t>
            </a:r>
            <a:r>
              <a:rPr sz="1500" b="1" spc="-25" dirty="0">
                <a:latin typeface="Gill Sans MT"/>
                <a:cs typeface="Gill Sans MT"/>
              </a:rPr>
              <a:t>called</a:t>
            </a:r>
            <a:r>
              <a:rPr sz="1500" b="1" spc="-195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hypostome.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latin typeface="Gill Sans MT"/>
                <a:cs typeface="Gill Sans MT"/>
              </a:rPr>
              <a:t>Digestion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0" dirty="0">
                <a:latin typeface="Gill Sans MT"/>
                <a:cs typeface="Gill Sans MT"/>
              </a:rPr>
              <a:t>first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extracellular </a:t>
            </a:r>
            <a:r>
              <a:rPr sz="1500" b="1" spc="-30" dirty="0">
                <a:latin typeface="Gill Sans MT"/>
                <a:cs typeface="Gill Sans MT"/>
              </a:rPr>
              <a:t>in </a:t>
            </a:r>
            <a:r>
              <a:rPr sz="1500" b="1" spc="-15" dirty="0">
                <a:latin typeface="Gill Sans MT"/>
                <a:cs typeface="Gill Sans MT"/>
              </a:rPr>
              <a:t>gastrovascular </a:t>
            </a:r>
            <a:r>
              <a:rPr sz="1500" b="1" spc="-20" dirty="0">
                <a:latin typeface="Gill Sans MT"/>
                <a:cs typeface="Gill Sans MT"/>
              </a:rPr>
              <a:t>cavity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35" dirty="0">
                <a:latin typeface="Gill Sans MT"/>
                <a:cs typeface="Gill Sans MT"/>
              </a:rPr>
              <a:t>then</a:t>
            </a:r>
            <a:r>
              <a:rPr sz="1500" b="1" spc="-229" dirty="0"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intracellular.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832354" y="1620138"/>
            <a:ext cx="4622800" cy="66675"/>
          </a:xfrm>
          <a:custGeom>
            <a:avLst/>
            <a:gdLst/>
            <a:ahLst/>
            <a:cxnLst/>
            <a:rect l="l" t="t" r="r" b="b"/>
            <a:pathLst>
              <a:path w="4622800" h="66675">
                <a:moveTo>
                  <a:pt x="0" y="38226"/>
                </a:moveTo>
                <a:lnTo>
                  <a:pt x="0" y="38226"/>
                </a:lnTo>
                <a:lnTo>
                  <a:pt x="1015" y="29590"/>
                </a:lnTo>
                <a:lnTo>
                  <a:pt x="9651" y="28448"/>
                </a:lnTo>
                <a:lnTo>
                  <a:pt x="9651" y="28448"/>
                </a:lnTo>
                <a:lnTo>
                  <a:pt x="21970" y="29590"/>
                </a:lnTo>
                <a:lnTo>
                  <a:pt x="35940" y="32765"/>
                </a:lnTo>
                <a:lnTo>
                  <a:pt x="50291" y="38226"/>
                </a:lnTo>
                <a:lnTo>
                  <a:pt x="66928" y="45085"/>
                </a:lnTo>
                <a:lnTo>
                  <a:pt x="84200" y="52197"/>
                </a:lnTo>
                <a:lnTo>
                  <a:pt x="104012" y="56896"/>
                </a:lnTo>
                <a:lnTo>
                  <a:pt x="121665" y="57658"/>
                </a:lnTo>
                <a:lnTo>
                  <a:pt x="138937" y="55880"/>
                </a:lnTo>
                <a:lnTo>
                  <a:pt x="156590" y="51181"/>
                </a:lnTo>
                <a:lnTo>
                  <a:pt x="156590" y="51181"/>
                </a:lnTo>
                <a:lnTo>
                  <a:pt x="170941" y="43561"/>
                </a:lnTo>
                <a:lnTo>
                  <a:pt x="185038" y="37084"/>
                </a:lnTo>
                <a:lnTo>
                  <a:pt x="200532" y="29590"/>
                </a:lnTo>
                <a:lnTo>
                  <a:pt x="215900" y="21971"/>
                </a:lnTo>
                <a:lnTo>
                  <a:pt x="229996" y="14477"/>
                </a:lnTo>
                <a:lnTo>
                  <a:pt x="245490" y="9779"/>
                </a:lnTo>
                <a:lnTo>
                  <a:pt x="263144" y="6858"/>
                </a:lnTo>
                <a:lnTo>
                  <a:pt x="281431" y="5842"/>
                </a:lnTo>
                <a:lnTo>
                  <a:pt x="300227" y="5842"/>
                </a:lnTo>
                <a:lnTo>
                  <a:pt x="317500" y="8000"/>
                </a:lnTo>
                <a:lnTo>
                  <a:pt x="334009" y="11175"/>
                </a:lnTo>
                <a:lnTo>
                  <a:pt x="351281" y="16637"/>
                </a:lnTo>
                <a:lnTo>
                  <a:pt x="367919" y="24130"/>
                </a:lnTo>
                <a:lnTo>
                  <a:pt x="383413" y="31750"/>
                </a:lnTo>
                <a:lnTo>
                  <a:pt x="399541" y="38226"/>
                </a:lnTo>
                <a:lnTo>
                  <a:pt x="415035" y="43561"/>
                </a:lnTo>
                <a:lnTo>
                  <a:pt x="431545" y="47879"/>
                </a:lnTo>
                <a:lnTo>
                  <a:pt x="449960" y="49022"/>
                </a:lnTo>
                <a:lnTo>
                  <a:pt x="469772" y="47879"/>
                </a:lnTo>
                <a:lnTo>
                  <a:pt x="490600" y="43561"/>
                </a:lnTo>
                <a:lnTo>
                  <a:pt x="510031" y="39243"/>
                </a:lnTo>
                <a:lnTo>
                  <a:pt x="528828" y="33909"/>
                </a:lnTo>
                <a:lnTo>
                  <a:pt x="547496" y="29590"/>
                </a:lnTo>
                <a:lnTo>
                  <a:pt x="564769" y="24130"/>
                </a:lnTo>
                <a:lnTo>
                  <a:pt x="583565" y="19812"/>
                </a:lnTo>
                <a:lnTo>
                  <a:pt x="605408" y="15494"/>
                </a:lnTo>
                <a:lnTo>
                  <a:pt x="631697" y="12319"/>
                </a:lnTo>
                <a:lnTo>
                  <a:pt x="656970" y="9779"/>
                </a:lnTo>
                <a:lnTo>
                  <a:pt x="679957" y="9779"/>
                </a:lnTo>
                <a:lnTo>
                  <a:pt x="679957" y="9779"/>
                </a:lnTo>
                <a:lnTo>
                  <a:pt x="700912" y="11175"/>
                </a:lnTo>
                <a:lnTo>
                  <a:pt x="722503" y="13335"/>
                </a:lnTo>
                <a:lnTo>
                  <a:pt x="741171" y="17652"/>
                </a:lnTo>
                <a:lnTo>
                  <a:pt x="759968" y="24130"/>
                </a:lnTo>
                <a:lnTo>
                  <a:pt x="778256" y="31750"/>
                </a:lnTo>
                <a:lnTo>
                  <a:pt x="798068" y="39243"/>
                </a:lnTo>
                <a:lnTo>
                  <a:pt x="817880" y="47244"/>
                </a:lnTo>
                <a:lnTo>
                  <a:pt x="836548" y="52197"/>
                </a:lnTo>
                <a:lnTo>
                  <a:pt x="852805" y="56896"/>
                </a:lnTo>
                <a:lnTo>
                  <a:pt x="868298" y="59817"/>
                </a:lnTo>
                <a:lnTo>
                  <a:pt x="883793" y="60960"/>
                </a:lnTo>
                <a:lnTo>
                  <a:pt x="901065" y="59817"/>
                </a:lnTo>
                <a:lnTo>
                  <a:pt x="920876" y="57658"/>
                </a:lnTo>
                <a:lnTo>
                  <a:pt x="939545" y="54737"/>
                </a:lnTo>
                <a:lnTo>
                  <a:pt x="939545" y="54737"/>
                </a:lnTo>
                <a:lnTo>
                  <a:pt x="960373" y="50037"/>
                </a:lnTo>
                <a:lnTo>
                  <a:pt x="983107" y="43561"/>
                </a:lnTo>
                <a:lnTo>
                  <a:pt x="1008253" y="40386"/>
                </a:lnTo>
                <a:lnTo>
                  <a:pt x="1031367" y="37084"/>
                </a:lnTo>
                <a:lnTo>
                  <a:pt x="1054354" y="36449"/>
                </a:lnTo>
                <a:lnTo>
                  <a:pt x="1076324" y="35306"/>
                </a:lnTo>
                <a:lnTo>
                  <a:pt x="1099438" y="33909"/>
                </a:lnTo>
                <a:lnTo>
                  <a:pt x="1099438" y="33909"/>
                </a:lnTo>
                <a:lnTo>
                  <a:pt x="1120267" y="35306"/>
                </a:lnTo>
                <a:lnTo>
                  <a:pt x="1140841" y="37084"/>
                </a:lnTo>
                <a:lnTo>
                  <a:pt x="1159509" y="40386"/>
                </a:lnTo>
                <a:lnTo>
                  <a:pt x="1177924" y="45085"/>
                </a:lnTo>
                <a:lnTo>
                  <a:pt x="1197609" y="50037"/>
                </a:lnTo>
                <a:lnTo>
                  <a:pt x="1217421" y="53721"/>
                </a:lnTo>
                <a:lnTo>
                  <a:pt x="1238376" y="56896"/>
                </a:lnTo>
                <a:lnTo>
                  <a:pt x="1258188" y="58800"/>
                </a:lnTo>
                <a:lnTo>
                  <a:pt x="1277620" y="59817"/>
                </a:lnTo>
                <a:lnTo>
                  <a:pt x="1299591" y="58800"/>
                </a:lnTo>
                <a:lnTo>
                  <a:pt x="1320419" y="54737"/>
                </a:lnTo>
                <a:lnTo>
                  <a:pt x="1340231" y="47244"/>
                </a:lnTo>
                <a:lnTo>
                  <a:pt x="1358899" y="38226"/>
                </a:lnTo>
                <a:lnTo>
                  <a:pt x="1379473" y="31750"/>
                </a:lnTo>
                <a:lnTo>
                  <a:pt x="1399285" y="25273"/>
                </a:lnTo>
                <a:lnTo>
                  <a:pt x="1419097" y="19812"/>
                </a:lnTo>
                <a:lnTo>
                  <a:pt x="1437385" y="16637"/>
                </a:lnTo>
                <a:lnTo>
                  <a:pt x="1457197" y="13335"/>
                </a:lnTo>
                <a:lnTo>
                  <a:pt x="1477009" y="11175"/>
                </a:lnTo>
                <a:lnTo>
                  <a:pt x="1494282" y="11175"/>
                </a:lnTo>
                <a:lnTo>
                  <a:pt x="1494282" y="11175"/>
                </a:lnTo>
                <a:lnTo>
                  <a:pt x="1510919" y="13335"/>
                </a:lnTo>
                <a:lnTo>
                  <a:pt x="1527429" y="15494"/>
                </a:lnTo>
                <a:lnTo>
                  <a:pt x="1543938" y="18796"/>
                </a:lnTo>
                <a:lnTo>
                  <a:pt x="1561210" y="23113"/>
                </a:lnTo>
                <a:lnTo>
                  <a:pt x="1580007" y="27432"/>
                </a:lnTo>
                <a:lnTo>
                  <a:pt x="1596135" y="32765"/>
                </a:lnTo>
                <a:lnTo>
                  <a:pt x="1611630" y="38226"/>
                </a:lnTo>
                <a:lnTo>
                  <a:pt x="1628267" y="43561"/>
                </a:lnTo>
                <a:lnTo>
                  <a:pt x="1644395" y="47879"/>
                </a:lnTo>
                <a:lnTo>
                  <a:pt x="1664208" y="49022"/>
                </a:lnTo>
                <a:lnTo>
                  <a:pt x="1664208" y="49022"/>
                </a:lnTo>
                <a:lnTo>
                  <a:pt x="1685162" y="47879"/>
                </a:lnTo>
                <a:lnTo>
                  <a:pt x="1706753" y="43561"/>
                </a:lnTo>
                <a:lnTo>
                  <a:pt x="1727581" y="38226"/>
                </a:lnTo>
                <a:lnTo>
                  <a:pt x="1745233" y="31750"/>
                </a:lnTo>
                <a:lnTo>
                  <a:pt x="1760728" y="25273"/>
                </a:lnTo>
                <a:lnTo>
                  <a:pt x="1776221" y="19812"/>
                </a:lnTo>
                <a:lnTo>
                  <a:pt x="1790954" y="15494"/>
                </a:lnTo>
                <a:lnTo>
                  <a:pt x="1808607" y="13335"/>
                </a:lnTo>
                <a:lnTo>
                  <a:pt x="1826259" y="12319"/>
                </a:lnTo>
                <a:lnTo>
                  <a:pt x="1846071" y="9779"/>
                </a:lnTo>
                <a:lnTo>
                  <a:pt x="1865503" y="9779"/>
                </a:lnTo>
                <a:lnTo>
                  <a:pt x="1883156" y="13335"/>
                </a:lnTo>
                <a:lnTo>
                  <a:pt x="1899666" y="16637"/>
                </a:lnTo>
                <a:lnTo>
                  <a:pt x="1916175" y="19812"/>
                </a:lnTo>
                <a:lnTo>
                  <a:pt x="1931288" y="25273"/>
                </a:lnTo>
                <a:lnTo>
                  <a:pt x="1947545" y="31750"/>
                </a:lnTo>
                <a:lnTo>
                  <a:pt x="1961895" y="37084"/>
                </a:lnTo>
                <a:lnTo>
                  <a:pt x="1977008" y="41401"/>
                </a:lnTo>
                <a:lnTo>
                  <a:pt x="1994661" y="42545"/>
                </a:lnTo>
                <a:lnTo>
                  <a:pt x="2016633" y="41401"/>
                </a:lnTo>
                <a:lnTo>
                  <a:pt x="2040762" y="38226"/>
                </a:lnTo>
                <a:lnTo>
                  <a:pt x="2062733" y="31750"/>
                </a:lnTo>
                <a:lnTo>
                  <a:pt x="2083688" y="24130"/>
                </a:lnTo>
                <a:lnTo>
                  <a:pt x="2102358" y="17652"/>
                </a:lnTo>
                <a:lnTo>
                  <a:pt x="2119630" y="12319"/>
                </a:lnTo>
                <a:lnTo>
                  <a:pt x="2139442" y="9017"/>
                </a:lnTo>
                <a:lnTo>
                  <a:pt x="2160270" y="8000"/>
                </a:lnTo>
                <a:lnTo>
                  <a:pt x="2180844" y="9017"/>
                </a:lnTo>
                <a:lnTo>
                  <a:pt x="2200656" y="12319"/>
                </a:lnTo>
                <a:lnTo>
                  <a:pt x="2218944" y="15494"/>
                </a:lnTo>
                <a:lnTo>
                  <a:pt x="2237740" y="19812"/>
                </a:lnTo>
                <a:lnTo>
                  <a:pt x="2252091" y="25273"/>
                </a:lnTo>
                <a:lnTo>
                  <a:pt x="2266187" y="30607"/>
                </a:lnTo>
                <a:lnTo>
                  <a:pt x="2280538" y="36449"/>
                </a:lnTo>
                <a:lnTo>
                  <a:pt x="2296033" y="40386"/>
                </a:lnTo>
                <a:lnTo>
                  <a:pt x="2312288" y="41401"/>
                </a:lnTo>
                <a:lnTo>
                  <a:pt x="2330958" y="40386"/>
                </a:lnTo>
                <a:lnTo>
                  <a:pt x="2349372" y="37084"/>
                </a:lnTo>
                <a:lnTo>
                  <a:pt x="2368042" y="32765"/>
                </a:lnTo>
                <a:lnTo>
                  <a:pt x="2386710" y="26288"/>
                </a:lnTo>
                <a:lnTo>
                  <a:pt x="2403983" y="19812"/>
                </a:lnTo>
                <a:lnTo>
                  <a:pt x="2421635" y="14477"/>
                </a:lnTo>
                <a:lnTo>
                  <a:pt x="2438272" y="9779"/>
                </a:lnTo>
                <a:lnTo>
                  <a:pt x="2455925" y="6858"/>
                </a:lnTo>
                <a:lnTo>
                  <a:pt x="2475610" y="5842"/>
                </a:lnTo>
                <a:lnTo>
                  <a:pt x="2496185" y="6858"/>
                </a:lnTo>
                <a:lnTo>
                  <a:pt x="2517012" y="9779"/>
                </a:lnTo>
                <a:lnTo>
                  <a:pt x="2534411" y="14477"/>
                </a:lnTo>
                <a:lnTo>
                  <a:pt x="2551937" y="19812"/>
                </a:lnTo>
                <a:lnTo>
                  <a:pt x="2568574" y="25273"/>
                </a:lnTo>
                <a:lnTo>
                  <a:pt x="2585085" y="29590"/>
                </a:lnTo>
                <a:lnTo>
                  <a:pt x="2602737" y="31750"/>
                </a:lnTo>
                <a:lnTo>
                  <a:pt x="2621153" y="31750"/>
                </a:lnTo>
                <a:lnTo>
                  <a:pt x="2639822" y="28448"/>
                </a:lnTo>
                <a:lnTo>
                  <a:pt x="2658491" y="24130"/>
                </a:lnTo>
                <a:lnTo>
                  <a:pt x="2676906" y="18796"/>
                </a:lnTo>
                <a:lnTo>
                  <a:pt x="2694559" y="13335"/>
                </a:lnTo>
                <a:lnTo>
                  <a:pt x="2710815" y="6858"/>
                </a:lnTo>
                <a:lnTo>
                  <a:pt x="2728341" y="2539"/>
                </a:lnTo>
                <a:lnTo>
                  <a:pt x="2746756" y="0"/>
                </a:lnTo>
                <a:lnTo>
                  <a:pt x="2765424" y="0"/>
                </a:lnTo>
                <a:lnTo>
                  <a:pt x="2783078" y="2539"/>
                </a:lnTo>
                <a:lnTo>
                  <a:pt x="2800731" y="6858"/>
                </a:lnTo>
                <a:lnTo>
                  <a:pt x="2818003" y="12319"/>
                </a:lnTo>
                <a:lnTo>
                  <a:pt x="2834640" y="18796"/>
                </a:lnTo>
                <a:lnTo>
                  <a:pt x="2850769" y="24130"/>
                </a:lnTo>
                <a:lnTo>
                  <a:pt x="2868422" y="28448"/>
                </a:lnTo>
                <a:lnTo>
                  <a:pt x="2888234" y="29590"/>
                </a:lnTo>
                <a:lnTo>
                  <a:pt x="2906648" y="28448"/>
                </a:lnTo>
                <a:lnTo>
                  <a:pt x="2924174" y="25273"/>
                </a:lnTo>
                <a:lnTo>
                  <a:pt x="2941828" y="20955"/>
                </a:lnTo>
                <a:lnTo>
                  <a:pt x="2959481" y="15494"/>
                </a:lnTo>
                <a:lnTo>
                  <a:pt x="2976753" y="11175"/>
                </a:lnTo>
                <a:lnTo>
                  <a:pt x="2994406" y="8000"/>
                </a:lnTo>
                <a:lnTo>
                  <a:pt x="3013201" y="8000"/>
                </a:lnTo>
                <a:lnTo>
                  <a:pt x="3030855" y="9779"/>
                </a:lnTo>
                <a:lnTo>
                  <a:pt x="3049143" y="14477"/>
                </a:lnTo>
                <a:lnTo>
                  <a:pt x="3068955" y="18796"/>
                </a:lnTo>
                <a:lnTo>
                  <a:pt x="3086608" y="25273"/>
                </a:lnTo>
                <a:lnTo>
                  <a:pt x="3104896" y="31750"/>
                </a:lnTo>
                <a:lnTo>
                  <a:pt x="3124708" y="38226"/>
                </a:lnTo>
                <a:lnTo>
                  <a:pt x="3144520" y="42545"/>
                </a:lnTo>
                <a:lnTo>
                  <a:pt x="3165094" y="43561"/>
                </a:lnTo>
                <a:lnTo>
                  <a:pt x="3185922" y="42545"/>
                </a:lnTo>
                <a:lnTo>
                  <a:pt x="3205734" y="39243"/>
                </a:lnTo>
                <a:lnTo>
                  <a:pt x="3224530" y="35306"/>
                </a:lnTo>
                <a:lnTo>
                  <a:pt x="3244215" y="28448"/>
                </a:lnTo>
                <a:lnTo>
                  <a:pt x="3265931" y="23113"/>
                </a:lnTo>
                <a:lnTo>
                  <a:pt x="3285617" y="19812"/>
                </a:lnTo>
                <a:lnTo>
                  <a:pt x="3304031" y="18796"/>
                </a:lnTo>
                <a:lnTo>
                  <a:pt x="3320542" y="20955"/>
                </a:lnTo>
                <a:lnTo>
                  <a:pt x="3338195" y="25273"/>
                </a:lnTo>
                <a:lnTo>
                  <a:pt x="3356991" y="32765"/>
                </a:lnTo>
                <a:lnTo>
                  <a:pt x="3373501" y="40386"/>
                </a:lnTo>
                <a:lnTo>
                  <a:pt x="3388232" y="47879"/>
                </a:lnTo>
                <a:lnTo>
                  <a:pt x="3405885" y="52197"/>
                </a:lnTo>
                <a:lnTo>
                  <a:pt x="3425698" y="53721"/>
                </a:lnTo>
                <a:lnTo>
                  <a:pt x="3447669" y="51181"/>
                </a:lnTo>
                <a:lnTo>
                  <a:pt x="3467480" y="47244"/>
                </a:lnTo>
                <a:lnTo>
                  <a:pt x="3485133" y="41401"/>
                </a:lnTo>
                <a:lnTo>
                  <a:pt x="3501262" y="36449"/>
                </a:lnTo>
                <a:lnTo>
                  <a:pt x="3517519" y="31750"/>
                </a:lnTo>
                <a:lnTo>
                  <a:pt x="3535172" y="28448"/>
                </a:lnTo>
                <a:lnTo>
                  <a:pt x="3556000" y="28448"/>
                </a:lnTo>
                <a:lnTo>
                  <a:pt x="3577971" y="30607"/>
                </a:lnTo>
                <a:lnTo>
                  <a:pt x="3597782" y="33909"/>
                </a:lnTo>
                <a:lnTo>
                  <a:pt x="3614293" y="38226"/>
                </a:lnTo>
                <a:lnTo>
                  <a:pt x="3628390" y="45085"/>
                </a:lnTo>
                <a:lnTo>
                  <a:pt x="3643883" y="51181"/>
                </a:lnTo>
                <a:lnTo>
                  <a:pt x="3660012" y="54737"/>
                </a:lnTo>
                <a:lnTo>
                  <a:pt x="3679825" y="54737"/>
                </a:lnTo>
                <a:lnTo>
                  <a:pt x="3699637" y="51181"/>
                </a:lnTo>
                <a:lnTo>
                  <a:pt x="3721227" y="43561"/>
                </a:lnTo>
                <a:lnTo>
                  <a:pt x="3743198" y="37084"/>
                </a:lnTo>
                <a:lnTo>
                  <a:pt x="3763010" y="31750"/>
                </a:lnTo>
                <a:lnTo>
                  <a:pt x="3781805" y="29590"/>
                </a:lnTo>
                <a:lnTo>
                  <a:pt x="3799078" y="29590"/>
                </a:lnTo>
                <a:lnTo>
                  <a:pt x="3814572" y="32765"/>
                </a:lnTo>
                <a:lnTo>
                  <a:pt x="3831844" y="38226"/>
                </a:lnTo>
                <a:lnTo>
                  <a:pt x="3848354" y="45085"/>
                </a:lnTo>
                <a:lnTo>
                  <a:pt x="3864864" y="51181"/>
                </a:lnTo>
                <a:lnTo>
                  <a:pt x="3884676" y="53721"/>
                </a:lnTo>
                <a:lnTo>
                  <a:pt x="3905250" y="51181"/>
                </a:lnTo>
                <a:lnTo>
                  <a:pt x="3928237" y="47879"/>
                </a:lnTo>
                <a:lnTo>
                  <a:pt x="3949192" y="42545"/>
                </a:lnTo>
                <a:lnTo>
                  <a:pt x="3970020" y="36449"/>
                </a:lnTo>
                <a:lnTo>
                  <a:pt x="3990594" y="31750"/>
                </a:lnTo>
                <a:lnTo>
                  <a:pt x="4012565" y="31750"/>
                </a:lnTo>
                <a:lnTo>
                  <a:pt x="4031234" y="36449"/>
                </a:lnTo>
                <a:lnTo>
                  <a:pt x="4047490" y="43561"/>
                </a:lnTo>
                <a:lnTo>
                  <a:pt x="4062856" y="54737"/>
                </a:lnTo>
                <a:lnTo>
                  <a:pt x="4080510" y="63373"/>
                </a:lnTo>
                <a:lnTo>
                  <a:pt x="4099305" y="66294"/>
                </a:lnTo>
                <a:lnTo>
                  <a:pt x="4118737" y="66294"/>
                </a:lnTo>
                <a:lnTo>
                  <a:pt x="4138549" y="62357"/>
                </a:lnTo>
                <a:lnTo>
                  <a:pt x="4160520" y="55880"/>
                </a:lnTo>
                <a:lnTo>
                  <a:pt x="4181348" y="49022"/>
                </a:lnTo>
                <a:lnTo>
                  <a:pt x="4204081" y="40386"/>
                </a:lnTo>
                <a:lnTo>
                  <a:pt x="4224909" y="35306"/>
                </a:lnTo>
                <a:lnTo>
                  <a:pt x="4243578" y="33909"/>
                </a:lnTo>
                <a:lnTo>
                  <a:pt x="4243578" y="33909"/>
                </a:lnTo>
                <a:lnTo>
                  <a:pt x="4259834" y="37084"/>
                </a:lnTo>
                <a:lnTo>
                  <a:pt x="4273169" y="42545"/>
                </a:lnTo>
                <a:lnTo>
                  <a:pt x="4284345" y="51181"/>
                </a:lnTo>
                <a:lnTo>
                  <a:pt x="4299458" y="58800"/>
                </a:lnTo>
                <a:lnTo>
                  <a:pt x="4318127" y="63373"/>
                </a:lnTo>
                <a:lnTo>
                  <a:pt x="4340098" y="64515"/>
                </a:lnTo>
                <a:lnTo>
                  <a:pt x="4361688" y="63373"/>
                </a:lnTo>
                <a:lnTo>
                  <a:pt x="4386199" y="58800"/>
                </a:lnTo>
                <a:lnTo>
                  <a:pt x="4406773" y="52197"/>
                </a:lnTo>
                <a:lnTo>
                  <a:pt x="4427601" y="43561"/>
                </a:lnTo>
                <a:lnTo>
                  <a:pt x="4445889" y="36449"/>
                </a:lnTo>
                <a:lnTo>
                  <a:pt x="4464685" y="29590"/>
                </a:lnTo>
                <a:lnTo>
                  <a:pt x="4483354" y="27432"/>
                </a:lnTo>
                <a:lnTo>
                  <a:pt x="4483354" y="27432"/>
                </a:lnTo>
                <a:lnTo>
                  <a:pt x="4499991" y="30607"/>
                </a:lnTo>
                <a:lnTo>
                  <a:pt x="4515485" y="36449"/>
                </a:lnTo>
                <a:lnTo>
                  <a:pt x="4529455" y="42545"/>
                </a:lnTo>
                <a:lnTo>
                  <a:pt x="4544568" y="50037"/>
                </a:lnTo>
                <a:lnTo>
                  <a:pt x="4563364" y="53721"/>
                </a:lnTo>
                <a:lnTo>
                  <a:pt x="4584192" y="53721"/>
                </a:lnTo>
                <a:lnTo>
                  <a:pt x="4601464" y="49022"/>
                </a:lnTo>
                <a:lnTo>
                  <a:pt x="4614799" y="43561"/>
                </a:lnTo>
                <a:lnTo>
                  <a:pt x="4622292" y="39243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54645" y="16760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0117" y="1856358"/>
            <a:ext cx="2560320" cy="61594"/>
          </a:xfrm>
          <a:custGeom>
            <a:avLst/>
            <a:gdLst/>
            <a:ahLst/>
            <a:cxnLst/>
            <a:rect l="l" t="t" r="r" b="b"/>
            <a:pathLst>
              <a:path w="2560320" h="61594">
                <a:moveTo>
                  <a:pt x="0" y="36702"/>
                </a:moveTo>
                <a:lnTo>
                  <a:pt x="0" y="36702"/>
                </a:lnTo>
                <a:lnTo>
                  <a:pt x="14350" y="33527"/>
                </a:lnTo>
                <a:lnTo>
                  <a:pt x="28447" y="32003"/>
                </a:lnTo>
                <a:lnTo>
                  <a:pt x="44957" y="32003"/>
                </a:lnTo>
                <a:lnTo>
                  <a:pt x="62610" y="33527"/>
                </a:lnTo>
                <a:lnTo>
                  <a:pt x="78105" y="36702"/>
                </a:lnTo>
                <a:lnTo>
                  <a:pt x="94233" y="41020"/>
                </a:lnTo>
                <a:lnTo>
                  <a:pt x="110489" y="45338"/>
                </a:lnTo>
                <a:lnTo>
                  <a:pt x="127000" y="48259"/>
                </a:lnTo>
                <a:lnTo>
                  <a:pt x="143637" y="51815"/>
                </a:lnTo>
                <a:lnTo>
                  <a:pt x="161289" y="53975"/>
                </a:lnTo>
                <a:lnTo>
                  <a:pt x="177419" y="55117"/>
                </a:lnTo>
                <a:lnTo>
                  <a:pt x="177419" y="55117"/>
                </a:lnTo>
                <a:lnTo>
                  <a:pt x="194690" y="53975"/>
                </a:lnTo>
                <a:lnTo>
                  <a:pt x="213487" y="50800"/>
                </a:lnTo>
                <a:lnTo>
                  <a:pt x="232156" y="45338"/>
                </a:lnTo>
                <a:lnTo>
                  <a:pt x="255143" y="38481"/>
                </a:lnTo>
                <a:lnTo>
                  <a:pt x="277113" y="30987"/>
                </a:lnTo>
                <a:lnTo>
                  <a:pt x="297688" y="24891"/>
                </a:lnTo>
                <a:lnTo>
                  <a:pt x="317500" y="21209"/>
                </a:lnTo>
                <a:lnTo>
                  <a:pt x="336169" y="20192"/>
                </a:lnTo>
                <a:lnTo>
                  <a:pt x="355981" y="20192"/>
                </a:lnTo>
                <a:lnTo>
                  <a:pt x="375793" y="20192"/>
                </a:lnTo>
                <a:lnTo>
                  <a:pt x="395224" y="21209"/>
                </a:lnTo>
                <a:lnTo>
                  <a:pt x="412876" y="24891"/>
                </a:lnTo>
                <a:lnTo>
                  <a:pt x="430530" y="28066"/>
                </a:lnTo>
                <a:lnTo>
                  <a:pt x="448818" y="32003"/>
                </a:lnTo>
                <a:lnTo>
                  <a:pt x="466470" y="36702"/>
                </a:lnTo>
                <a:lnTo>
                  <a:pt x="483743" y="43179"/>
                </a:lnTo>
                <a:lnTo>
                  <a:pt x="503555" y="49656"/>
                </a:lnTo>
                <a:lnTo>
                  <a:pt x="523366" y="55117"/>
                </a:lnTo>
                <a:lnTo>
                  <a:pt x="544321" y="57912"/>
                </a:lnTo>
                <a:lnTo>
                  <a:pt x="564007" y="60451"/>
                </a:lnTo>
                <a:lnTo>
                  <a:pt x="585724" y="61594"/>
                </a:lnTo>
                <a:lnTo>
                  <a:pt x="607949" y="61594"/>
                </a:lnTo>
                <a:lnTo>
                  <a:pt x="607949" y="61594"/>
                </a:lnTo>
                <a:lnTo>
                  <a:pt x="631697" y="57912"/>
                </a:lnTo>
                <a:lnTo>
                  <a:pt x="653669" y="52958"/>
                </a:lnTo>
                <a:lnTo>
                  <a:pt x="676782" y="47116"/>
                </a:lnTo>
                <a:lnTo>
                  <a:pt x="699769" y="44322"/>
                </a:lnTo>
                <a:lnTo>
                  <a:pt x="723519" y="41020"/>
                </a:lnTo>
                <a:lnTo>
                  <a:pt x="744474" y="37464"/>
                </a:lnTo>
                <a:lnTo>
                  <a:pt x="765301" y="35687"/>
                </a:lnTo>
                <a:lnTo>
                  <a:pt x="787272" y="34543"/>
                </a:lnTo>
                <a:lnTo>
                  <a:pt x="811403" y="34543"/>
                </a:lnTo>
                <a:lnTo>
                  <a:pt x="834390" y="33527"/>
                </a:lnTo>
                <a:lnTo>
                  <a:pt x="857504" y="33527"/>
                </a:lnTo>
                <a:lnTo>
                  <a:pt x="880109" y="33527"/>
                </a:lnTo>
                <a:lnTo>
                  <a:pt x="904620" y="33527"/>
                </a:lnTo>
                <a:lnTo>
                  <a:pt x="928369" y="34543"/>
                </a:lnTo>
                <a:lnTo>
                  <a:pt x="953643" y="36702"/>
                </a:lnTo>
                <a:lnTo>
                  <a:pt x="976630" y="40004"/>
                </a:lnTo>
                <a:lnTo>
                  <a:pt x="1000759" y="45338"/>
                </a:lnTo>
                <a:lnTo>
                  <a:pt x="1022349" y="50800"/>
                </a:lnTo>
                <a:lnTo>
                  <a:pt x="1044702" y="55117"/>
                </a:lnTo>
                <a:lnTo>
                  <a:pt x="1067308" y="57912"/>
                </a:lnTo>
                <a:lnTo>
                  <a:pt x="1092961" y="59435"/>
                </a:lnTo>
                <a:lnTo>
                  <a:pt x="1118108" y="56895"/>
                </a:lnTo>
                <a:lnTo>
                  <a:pt x="1142999" y="51815"/>
                </a:lnTo>
                <a:lnTo>
                  <a:pt x="1168145" y="43179"/>
                </a:lnTo>
                <a:lnTo>
                  <a:pt x="1195450" y="35687"/>
                </a:lnTo>
                <a:lnTo>
                  <a:pt x="1221105" y="28066"/>
                </a:lnTo>
                <a:lnTo>
                  <a:pt x="1247012" y="21209"/>
                </a:lnTo>
                <a:lnTo>
                  <a:pt x="1272158" y="16255"/>
                </a:lnTo>
                <a:lnTo>
                  <a:pt x="1297432" y="13715"/>
                </a:lnTo>
                <a:lnTo>
                  <a:pt x="1321561" y="11556"/>
                </a:lnTo>
                <a:lnTo>
                  <a:pt x="1345692" y="10413"/>
                </a:lnTo>
                <a:lnTo>
                  <a:pt x="1368679" y="10413"/>
                </a:lnTo>
                <a:lnTo>
                  <a:pt x="1390649" y="11556"/>
                </a:lnTo>
                <a:lnTo>
                  <a:pt x="1408937" y="13715"/>
                </a:lnTo>
                <a:lnTo>
                  <a:pt x="1428749" y="16255"/>
                </a:lnTo>
                <a:lnTo>
                  <a:pt x="1449705" y="18414"/>
                </a:lnTo>
                <a:lnTo>
                  <a:pt x="1473834" y="20192"/>
                </a:lnTo>
                <a:lnTo>
                  <a:pt x="1495424" y="21209"/>
                </a:lnTo>
                <a:lnTo>
                  <a:pt x="1515236" y="22732"/>
                </a:lnTo>
                <a:lnTo>
                  <a:pt x="1536065" y="24891"/>
                </a:lnTo>
                <a:lnTo>
                  <a:pt x="1558035" y="25907"/>
                </a:lnTo>
                <a:lnTo>
                  <a:pt x="1583182" y="23367"/>
                </a:lnTo>
                <a:lnTo>
                  <a:pt x="1608455" y="21209"/>
                </a:lnTo>
                <a:lnTo>
                  <a:pt x="1632584" y="17272"/>
                </a:lnTo>
                <a:lnTo>
                  <a:pt x="1653032" y="12573"/>
                </a:lnTo>
                <a:lnTo>
                  <a:pt x="1676527" y="7619"/>
                </a:lnTo>
                <a:lnTo>
                  <a:pt x="1699133" y="3937"/>
                </a:lnTo>
                <a:lnTo>
                  <a:pt x="1723262" y="1777"/>
                </a:lnTo>
                <a:lnTo>
                  <a:pt x="1746249" y="762"/>
                </a:lnTo>
                <a:lnTo>
                  <a:pt x="1768220" y="0"/>
                </a:lnTo>
                <a:lnTo>
                  <a:pt x="1788033" y="0"/>
                </a:lnTo>
                <a:lnTo>
                  <a:pt x="1807463" y="1777"/>
                </a:lnTo>
                <a:lnTo>
                  <a:pt x="1828419" y="5079"/>
                </a:lnTo>
                <a:lnTo>
                  <a:pt x="1850390" y="10413"/>
                </a:lnTo>
                <a:lnTo>
                  <a:pt x="1870202" y="16255"/>
                </a:lnTo>
                <a:lnTo>
                  <a:pt x="1887728" y="20192"/>
                </a:lnTo>
                <a:lnTo>
                  <a:pt x="1903983" y="23367"/>
                </a:lnTo>
                <a:lnTo>
                  <a:pt x="1921256" y="28828"/>
                </a:lnTo>
                <a:lnTo>
                  <a:pt x="1943608" y="35687"/>
                </a:lnTo>
                <a:lnTo>
                  <a:pt x="1966213" y="38481"/>
                </a:lnTo>
                <a:lnTo>
                  <a:pt x="1990724" y="41020"/>
                </a:lnTo>
                <a:lnTo>
                  <a:pt x="2014473" y="41020"/>
                </a:lnTo>
                <a:lnTo>
                  <a:pt x="2040762" y="38481"/>
                </a:lnTo>
                <a:lnTo>
                  <a:pt x="2063877" y="35687"/>
                </a:lnTo>
                <a:lnTo>
                  <a:pt x="2082545" y="32003"/>
                </a:lnTo>
                <a:lnTo>
                  <a:pt x="2099818" y="27050"/>
                </a:lnTo>
                <a:lnTo>
                  <a:pt x="2118486" y="22732"/>
                </a:lnTo>
                <a:lnTo>
                  <a:pt x="2137283" y="18414"/>
                </a:lnTo>
                <a:lnTo>
                  <a:pt x="2154555" y="14731"/>
                </a:lnTo>
                <a:lnTo>
                  <a:pt x="2172208" y="13715"/>
                </a:lnTo>
                <a:lnTo>
                  <a:pt x="2190877" y="12573"/>
                </a:lnTo>
                <a:lnTo>
                  <a:pt x="2211450" y="12573"/>
                </a:lnTo>
                <a:lnTo>
                  <a:pt x="2234437" y="12573"/>
                </a:lnTo>
                <a:lnTo>
                  <a:pt x="2256409" y="14731"/>
                </a:lnTo>
                <a:lnTo>
                  <a:pt x="2278380" y="18414"/>
                </a:lnTo>
                <a:lnTo>
                  <a:pt x="2299208" y="22732"/>
                </a:lnTo>
                <a:lnTo>
                  <a:pt x="2319782" y="27050"/>
                </a:lnTo>
                <a:lnTo>
                  <a:pt x="2338450" y="32003"/>
                </a:lnTo>
                <a:lnTo>
                  <a:pt x="2357247" y="34543"/>
                </a:lnTo>
                <a:lnTo>
                  <a:pt x="2357247" y="34543"/>
                </a:lnTo>
                <a:lnTo>
                  <a:pt x="2377059" y="33527"/>
                </a:lnTo>
                <a:lnTo>
                  <a:pt x="2396490" y="30987"/>
                </a:lnTo>
                <a:lnTo>
                  <a:pt x="2418842" y="27050"/>
                </a:lnTo>
                <a:lnTo>
                  <a:pt x="2439288" y="22732"/>
                </a:lnTo>
                <a:lnTo>
                  <a:pt x="2459100" y="16255"/>
                </a:lnTo>
                <a:lnTo>
                  <a:pt x="2477516" y="11556"/>
                </a:lnTo>
                <a:lnTo>
                  <a:pt x="2496185" y="8636"/>
                </a:lnTo>
                <a:lnTo>
                  <a:pt x="2517012" y="6095"/>
                </a:lnTo>
                <a:lnTo>
                  <a:pt x="2535428" y="3937"/>
                </a:lnTo>
                <a:lnTo>
                  <a:pt x="2549779" y="2920"/>
                </a:lnTo>
                <a:lnTo>
                  <a:pt x="2559938" y="177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29909" y="1859279"/>
            <a:ext cx="1070610" cy="79375"/>
          </a:xfrm>
          <a:custGeom>
            <a:avLst/>
            <a:gdLst/>
            <a:ahLst/>
            <a:cxnLst/>
            <a:rect l="l" t="t" r="r" b="b"/>
            <a:pathLst>
              <a:path w="1070609" h="79375">
                <a:moveTo>
                  <a:pt x="0" y="35560"/>
                </a:moveTo>
                <a:lnTo>
                  <a:pt x="0" y="35560"/>
                </a:lnTo>
                <a:lnTo>
                  <a:pt x="16128" y="37084"/>
                </a:lnTo>
                <a:lnTo>
                  <a:pt x="32765" y="43180"/>
                </a:lnTo>
                <a:lnTo>
                  <a:pt x="50037" y="51054"/>
                </a:lnTo>
                <a:lnTo>
                  <a:pt x="67690" y="59690"/>
                </a:lnTo>
                <a:lnTo>
                  <a:pt x="86360" y="67310"/>
                </a:lnTo>
                <a:lnTo>
                  <a:pt x="104012" y="73787"/>
                </a:lnTo>
                <a:lnTo>
                  <a:pt x="122300" y="78105"/>
                </a:lnTo>
                <a:lnTo>
                  <a:pt x="143255" y="79121"/>
                </a:lnTo>
                <a:lnTo>
                  <a:pt x="163067" y="76962"/>
                </a:lnTo>
                <a:lnTo>
                  <a:pt x="180339" y="72644"/>
                </a:lnTo>
                <a:lnTo>
                  <a:pt x="197992" y="65151"/>
                </a:lnTo>
                <a:lnTo>
                  <a:pt x="215645" y="56515"/>
                </a:lnTo>
                <a:lnTo>
                  <a:pt x="233299" y="47879"/>
                </a:lnTo>
                <a:lnTo>
                  <a:pt x="251587" y="42418"/>
                </a:lnTo>
                <a:lnTo>
                  <a:pt x="269239" y="38100"/>
                </a:lnTo>
                <a:lnTo>
                  <a:pt x="286892" y="34544"/>
                </a:lnTo>
                <a:lnTo>
                  <a:pt x="303022" y="32766"/>
                </a:lnTo>
                <a:lnTo>
                  <a:pt x="303022" y="32766"/>
                </a:lnTo>
                <a:lnTo>
                  <a:pt x="320293" y="33782"/>
                </a:lnTo>
                <a:lnTo>
                  <a:pt x="337947" y="37084"/>
                </a:lnTo>
                <a:lnTo>
                  <a:pt x="354584" y="43180"/>
                </a:lnTo>
                <a:lnTo>
                  <a:pt x="370077" y="50038"/>
                </a:lnTo>
                <a:lnTo>
                  <a:pt x="383031" y="57531"/>
                </a:lnTo>
                <a:lnTo>
                  <a:pt x="399541" y="62992"/>
                </a:lnTo>
                <a:lnTo>
                  <a:pt x="419353" y="66167"/>
                </a:lnTo>
                <a:lnTo>
                  <a:pt x="439927" y="66167"/>
                </a:lnTo>
                <a:lnTo>
                  <a:pt x="460755" y="62992"/>
                </a:lnTo>
                <a:lnTo>
                  <a:pt x="480187" y="58674"/>
                </a:lnTo>
                <a:lnTo>
                  <a:pt x="498855" y="52832"/>
                </a:lnTo>
                <a:lnTo>
                  <a:pt x="517651" y="46736"/>
                </a:lnTo>
                <a:lnTo>
                  <a:pt x="534924" y="40259"/>
                </a:lnTo>
                <a:lnTo>
                  <a:pt x="534924" y="40259"/>
                </a:lnTo>
                <a:lnTo>
                  <a:pt x="554736" y="33782"/>
                </a:lnTo>
                <a:lnTo>
                  <a:pt x="575944" y="25146"/>
                </a:lnTo>
                <a:lnTo>
                  <a:pt x="595376" y="18288"/>
                </a:lnTo>
                <a:lnTo>
                  <a:pt x="613028" y="14351"/>
                </a:lnTo>
                <a:lnTo>
                  <a:pt x="629285" y="15494"/>
                </a:lnTo>
                <a:lnTo>
                  <a:pt x="647953" y="21971"/>
                </a:lnTo>
                <a:lnTo>
                  <a:pt x="665226" y="31623"/>
                </a:lnTo>
                <a:lnTo>
                  <a:pt x="683894" y="39243"/>
                </a:lnTo>
                <a:lnTo>
                  <a:pt x="702690" y="46736"/>
                </a:lnTo>
                <a:lnTo>
                  <a:pt x="723518" y="50038"/>
                </a:lnTo>
                <a:lnTo>
                  <a:pt x="744474" y="50038"/>
                </a:lnTo>
                <a:lnTo>
                  <a:pt x="763904" y="45339"/>
                </a:lnTo>
                <a:lnTo>
                  <a:pt x="783716" y="40259"/>
                </a:lnTo>
                <a:lnTo>
                  <a:pt x="802386" y="33782"/>
                </a:lnTo>
                <a:lnTo>
                  <a:pt x="818895" y="25146"/>
                </a:lnTo>
                <a:lnTo>
                  <a:pt x="818895" y="25146"/>
                </a:lnTo>
                <a:lnTo>
                  <a:pt x="837311" y="16129"/>
                </a:lnTo>
                <a:lnTo>
                  <a:pt x="855979" y="7493"/>
                </a:lnTo>
                <a:lnTo>
                  <a:pt x="874775" y="3175"/>
                </a:lnTo>
                <a:lnTo>
                  <a:pt x="893063" y="2159"/>
                </a:lnTo>
                <a:lnTo>
                  <a:pt x="911860" y="5715"/>
                </a:lnTo>
                <a:lnTo>
                  <a:pt x="930529" y="13335"/>
                </a:lnTo>
                <a:lnTo>
                  <a:pt x="945641" y="20447"/>
                </a:lnTo>
                <a:lnTo>
                  <a:pt x="961897" y="25908"/>
                </a:lnTo>
                <a:lnTo>
                  <a:pt x="979550" y="29083"/>
                </a:lnTo>
                <a:lnTo>
                  <a:pt x="999363" y="28067"/>
                </a:lnTo>
                <a:lnTo>
                  <a:pt x="1019174" y="22987"/>
                </a:lnTo>
                <a:lnTo>
                  <a:pt x="1038860" y="18288"/>
                </a:lnTo>
                <a:lnTo>
                  <a:pt x="1038860" y="18288"/>
                </a:lnTo>
                <a:lnTo>
                  <a:pt x="1053972" y="11811"/>
                </a:lnTo>
                <a:lnTo>
                  <a:pt x="1064894" y="4699"/>
                </a:lnTo>
                <a:lnTo>
                  <a:pt x="107061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01535" y="18592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7535" y="2092578"/>
            <a:ext cx="1429385" cy="65405"/>
          </a:xfrm>
          <a:custGeom>
            <a:avLst/>
            <a:gdLst/>
            <a:ahLst/>
            <a:cxnLst/>
            <a:rect l="l" t="t" r="r" b="b"/>
            <a:pathLst>
              <a:path w="1429385" h="65405">
                <a:moveTo>
                  <a:pt x="0" y="25145"/>
                </a:moveTo>
                <a:lnTo>
                  <a:pt x="0" y="25145"/>
                </a:lnTo>
                <a:lnTo>
                  <a:pt x="17271" y="28320"/>
                </a:lnTo>
                <a:lnTo>
                  <a:pt x="33908" y="32638"/>
                </a:lnTo>
                <a:lnTo>
                  <a:pt x="52577" y="36956"/>
                </a:lnTo>
                <a:lnTo>
                  <a:pt x="72389" y="42418"/>
                </a:lnTo>
                <a:lnTo>
                  <a:pt x="89662" y="50037"/>
                </a:lnTo>
                <a:lnTo>
                  <a:pt x="108331" y="57912"/>
                </a:lnTo>
                <a:lnTo>
                  <a:pt x="127126" y="62992"/>
                </a:lnTo>
                <a:lnTo>
                  <a:pt x="144780" y="65405"/>
                </a:lnTo>
                <a:lnTo>
                  <a:pt x="160908" y="62992"/>
                </a:lnTo>
                <a:lnTo>
                  <a:pt x="177164" y="58674"/>
                </a:lnTo>
                <a:lnTo>
                  <a:pt x="190500" y="51053"/>
                </a:lnTo>
                <a:lnTo>
                  <a:pt x="203453" y="42418"/>
                </a:lnTo>
                <a:lnTo>
                  <a:pt x="218947" y="32638"/>
                </a:lnTo>
                <a:lnTo>
                  <a:pt x="234314" y="24002"/>
                </a:lnTo>
                <a:lnTo>
                  <a:pt x="250570" y="15367"/>
                </a:lnTo>
                <a:lnTo>
                  <a:pt x="267081" y="7874"/>
                </a:lnTo>
                <a:lnTo>
                  <a:pt x="283718" y="4571"/>
                </a:lnTo>
                <a:lnTo>
                  <a:pt x="300227" y="3556"/>
                </a:lnTo>
                <a:lnTo>
                  <a:pt x="317500" y="3556"/>
                </a:lnTo>
                <a:lnTo>
                  <a:pt x="336295" y="5714"/>
                </a:lnTo>
                <a:lnTo>
                  <a:pt x="354583" y="8636"/>
                </a:lnTo>
                <a:lnTo>
                  <a:pt x="371220" y="13207"/>
                </a:lnTo>
                <a:lnTo>
                  <a:pt x="386588" y="19431"/>
                </a:lnTo>
                <a:lnTo>
                  <a:pt x="402081" y="26162"/>
                </a:lnTo>
                <a:lnTo>
                  <a:pt x="416940" y="32638"/>
                </a:lnTo>
                <a:lnTo>
                  <a:pt x="432307" y="40258"/>
                </a:lnTo>
                <a:lnTo>
                  <a:pt x="448944" y="46736"/>
                </a:lnTo>
                <a:lnTo>
                  <a:pt x="464057" y="52196"/>
                </a:lnTo>
                <a:lnTo>
                  <a:pt x="480568" y="55752"/>
                </a:lnTo>
                <a:lnTo>
                  <a:pt x="498220" y="55752"/>
                </a:lnTo>
                <a:lnTo>
                  <a:pt x="498220" y="55752"/>
                </a:lnTo>
                <a:lnTo>
                  <a:pt x="516636" y="51053"/>
                </a:lnTo>
                <a:lnTo>
                  <a:pt x="536447" y="42418"/>
                </a:lnTo>
                <a:lnTo>
                  <a:pt x="558419" y="31622"/>
                </a:lnTo>
                <a:lnTo>
                  <a:pt x="580389" y="21843"/>
                </a:lnTo>
                <a:lnTo>
                  <a:pt x="601218" y="12192"/>
                </a:lnTo>
                <a:lnTo>
                  <a:pt x="620649" y="7874"/>
                </a:lnTo>
                <a:lnTo>
                  <a:pt x="644778" y="6731"/>
                </a:lnTo>
                <a:lnTo>
                  <a:pt x="667765" y="6731"/>
                </a:lnTo>
                <a:lnTo>
                  <a:pt x="689737" y="7874"/>
                </a:lnTo>
                <a:lnTo>
                  <a:pt x="709549" y="10032"/>
                </a:lnTo>
                <a:lnTo>
                  <a:pt x="728344" y="15367"/>
                </a:lnTo>
                <a:lnTo>
                  <a:pt x="746633" y="21843"/>
                </a:lnTo>
                <a:lnTo>
                  <a:pt x="764286" y="29844"/>
                </a:lnTo>
                <a:lnTo>
                  <a:pt x="780541" y="36956"/>
                </a:lnTo>
                <a:lnTo>
                  <a:pt x="797051" y="43561"/>
                </a:lnTo>
                <a:lnTo>
                  <a:pt x="814704" y="49275"/>
                </a:lnTo>
                <a:lnTo>
                  <a:pt x="832992" y="51053"/>
                </a:lnTo>
                <a:lnTo>
                  <a:pt x="850646" y="51053"/>
                </a:lnTo>
                <a:lnTo>
                  <a:pt x="867283" y="49275"/>
                </a:lnTo>
                <a:lnTo>
                  <a:pt x="883412" y="45719"/>
                </a:lnTo>
                <a:lnTo>
                  <a:pt x="901064" y="39115"/>
                </a:lnTo>
                <a:lnTo>
                  <a:pt x="919479" y="30480"/>
                </a:lnTo>
                <a:lnTo>
                  <a:pt x="938149" y="22987"/>
                </a:lnTo>
                <a:lnTo>
                  <a:pt x="954786" y="18287"/>
                </a:lnTo>
                <a:lnTo>
                  <a:pt x="972312" y="15367"/>
                </a:lnTo>
                <a:lnTo>
                  <a:pt x="990726" y="12192"/>
                </a:lnTo>
                <a:lnTo>
                  <a:pt x="1010538" y="12192"/>
                </a:lnTo>
                <a:lnTo>
                  <a:pt x="1029208" y="12192"/>
                </a:lnTo>
                <a:lnTo>
                  <a:pt x="1046479" y="13207"/>
                </a:lnTo>
                <a:lnTo>
                  <a:pt x="1066291" y="17525"/>
                </a:lnTo>
                <a:lnTo>
                  <a:pt x="1086103" y="22987"/>
                </a:lnTo>
                <a:lnTo>
                  <a:pt x="1105535" y="29844"/>
                </a:lnTo>
                <a:lnTo>
                  <a:pt x="1121028" y="36956"/>
                </a:lnTo>
                <a:lnTo>
                  <a:pt x="1136523" y="43561"/>
                </a:lnTo>
                <a:lnTo>
                  <a:pt x="1155191" y="45719"/>
                </a:lnTo>
                <a:lnTo>
                  <a:pt x="1173606" y="44576"/>
                </a:lnTo>
                <a:lnTo>
                  <a:pt x="1192276" y="40258"/>
                </a:lnTo>
                <a:lnTo>
                  <a:pt x="1209928" y="32638"/>
                </a:lnTo>
                <a:lnTo>
                  <a:pt x="1226185" y="24002"/>
                </a:lnTo>
                <a:lnTo>
                  <a:pt x="1244853" y="15367"/>
                </a:lnTo>
                <a:lnTo>
                  <a:pt x="1264665" y="8636"/>
                </a:lnTo>
                <a:lnTo>
                  <a:pt x="1283080" y="7874"/>
                </a:lnTo>
                <a:lnTo>
                  <a:pt x="1301750" y="11049"/>
                </a:lnTo>
                <a:lnTo>
                  <a:pt x="1318005" y="17525"/>
                </a:lnTo>
                <a:lnTo>
                  <a:pt x="1332356" y="24002"/>
                </a:lnTo>
                <a:lnTo>
                  <a:pt x="1345311" y="29844"/>
                </a:lnTo>
                <a:lnTo>
                  <a:pt x="1359789" y="33781"/>
                </a:lnTo>
                <a:lnTo>
                  <a:pt x="1373759" y="33781"/>
                </a:lnTo>
                <a:lnTo>
                  <a:pt x="1387093" y="29844"/>
                </a:lnTo>
                <a:lnTo>
                  <a:pt x="1399286" y="22987"/>
                </a:lnTo>
                <a:lnTo>
                  <a:pt x="1410080" y="16509"/>
                </a:lnTo>
                <a:lnTo>
                  <a:pt x="1417701" y="10032"/>
                </a:lnTo>
                <a:lnTo>
                  <a:pt x="1426717" y="5714"/>
                </a:lnTo>
                <a:lnTo>
                  <a:pt x="1419860" y="0"/>
                </a:lnTo>
                <a:lnTo>
                  <a:pt x="1428877" y="7874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00169" y="2079878"/>
            <a:ext cx="1678305" cy="73660"/>
          </a:xfrm>
          <a:custGeom>
            <a:avLst/>
            <a:gdLst/>
            <a:ahLst/>
            <a:cxnLst/>
            <a:rect l="l" t="t" r="r" b="b"/>
            <a:pathLst>
              <a:path w="1678304" h="73660">
                <a:moveTo>
                  <a:pt x="0" y="35687"/>
                </a:moveTo>
                <a:lnTo>
                  <a:pt x="14350" y="43180"/>
                </a:lnTo>
                <a:lnTo>
                  <a:pt x="28320" y="50800"/>
                </a:lnTo>
                <a:lnTo>
                  <a:pt x="44957" y="59436"/>
                </a:lnTo>
                <a:lnTo>
                  <a:pt x="63626" y="67309"/>
                </a:lnTo>
                <a:lnTo>
                  <a:pt x="85216" y="72389"/>
                </a:lnTo>
                <a:lnTo>
                  <a:pt x="109346" y="73532"/>
                </a:lnTo>
                <a:lnTo>
                  <a:pt x="133857" y="69468"/>
                </a:lnTo>
                <a:lnTo>
                  <a:pt x="155447" y="60832"/>
                </a:lnTo>
                <a:lnTo>
                  <a:pt x="173100" y="51815"/>
                </a:lnTo>
                <a:lnTo>
                  <a:pt x="191769" y="42544"/>
                </a:lnTo>
                <a:lnTo>
                  <a:pt x="209041" y="30987"/>
                </a:lnTo>
                <a:lnTo>
                  <a:pt x="226694" y="18414"/>
                </a:lnTo>
                <a:lnTo>
                  <a:pt x="242950" y="9778"/>
                </a:lnTo>
                <a:lnTo>
                  <a:pt x="259460" y="2920"/>
                </a:lnTo>
                <a:lnTo>
                  <a:pt x="276097" y="0"/>
                </a:lnTo>
                <a:lnTo>
                  <a:pt x="293750" y="0"/>
                </a:lnTo>
                <a:lnTo>
                  <a:pt x="293750" y="0"/>
                </a:lnTo>
                <a:lnTo>
                  <a:pt x="311022" y="2920"/>
                </a:lnTo>
                <a:lnTo>
                  <a:pt x="327532" y="10794"/>
                </a:lnTo>
                <a:lnTo>
                  <a:pt x="345947" y="20574"/>
                </a:lnTo>
                <a:lnTo>
                  <a:pt x="364616" y="32131"/>
                </a:lnTo>
                <a:lnTo>
                  <a:pt x="381888" y="41020"/>
                </a:lnTo>
                <a:lnTo>
                  <a:pt x="397382" y="49656"/>
                </a:lnTo>
                <a:lnTo>
                  <a:pt x="412876" y="57276"/>
                </a:lnTo>
                <a:lnTo>
                  <a:pt x="433704" y="62737"/>
                </a:lnTo>
                <a:lnTo>
                  <a:pt x="454278" y="63753"/>
                </a:lnTo>
                <a:lnTo>
                  <a:pt x="475106" y="62737"/>
                </a:lnTo>
                <a:lnTo>
                  <a:pt x="494918" y="58419"/>
                </a:lnTo>
                <a:lnTo>
                  <a:pt x="514730" y="52958"/>
                </a:lnTo>
                <a:lnTo>
                  <a:pt x="530986" y="47497"/>
                </a:lnTo>
                <a:lnTo>
                  <a:pt x="545338" y="40005"/>
                </a:lnTo>
                <a:lnTo>
                  <a:pt x="558291" y="32131"/>
                </a:lnTo>
                <a:lnTo>
                  <a:pt x="573785" y="24892"/>
                </a:lnTo>
                <a:lnTo>
                  <a:pt x="588136" y="19431"/>
                </a:lnTo>
                <a:lnTo>
                  <a:pt x="605408" y="16256"/>
                </a:lnTo>
                <a:lnTo>
                  <a:pt x="625220" y="13715"/>
                </a:lnTo>
                <a:lnTo>
                  <a:pt x="647191" y="13715"/>
                </a:lnTo>
                <a:lnTo>
                  <a:pt x="668781" y="17271"/>
                </a:lnTo>
                <a:lnTo>
                  <a:pt x="687577" y="23749"/>
                </a:lnTo>
                <a:lnTo>
                  <a:pt x="705230" y="30987"/>
                </a:lnTo>
                <a:lnTo>
                  <a:pt x="720597" y="36702"/>
                </a:lnTo>
                <a:lnTo>
                  <a:pt x="736853" y="43180"/>
                </a:lnTo>
                <a:lnTo>
                  <a:pt x="754506" y="49656"/>
                </a:lnTo>
                <a:lnTo>
                  <a:pt x="770635" y="55118"/>
                </a:lnTo>
                <a:lnTo>
                  <a:pt x="787272" y="60832"/>
                </a:lnTo>
                <a:lnTo>
                  <a:pt x="807719" y="63753"/>
                </a:lnTo>
                <a:lnTo>
                  <a:pt x="831214" y="64896"/>
                </a:lnTo>
                <a:lnTo>
                  <a:pt x="857503" y="61975"/>
                </a:lnTo>
                <a:lnTo>
                  <a:pt x="882268" y="56261"/>
                </a:lnTo>
                <a:lnTo>
                  <a:pt x="904620" y="48640"/>
                </a:lnTo>
                <a:lnTo>
                  <a:pt x="927353" y="38862"/>
                </a:lnTo>
                <a:lnTo>
                  <a:pt x="953515" y="28067"/>
                </a:lnTo>
                <a:lnTo>
                  <a:pt x="977645" y="16256"/>
                </a:lnTo>
                <a:lnTo>
                  <a:pt x="1000759" y="7238"/>
                </a:lnTo>
                <a:lnTo>
                  <a:pt x="1021588" y="4318"/>
                </a:lnTo>
                <a:lnTo>
                  <a:pt x="1043558" y="4318"/>
                </a:lnTo>
                <a:lnTo>
                  <a:pt x="1064514" y="8636"/>
                </a:lnTo>
                <a:lnTo>
                  <a:pt x="1086103" y="16256"/>
                </a:lnTo>
                <a:lnTo>
                  <a:pt x="1108075" y="25907"/>
                </a:lnTo>
                <a:lnTo>
                  <a:pt x="1133220" y="37845"/>
                </a:lnTo>
                <a:lnTo>
                  <a:pt x="1156207" y="47497"/>
                </a:lnTo>
                <a:lnTo>
                  <a:pt x="1176019" y="54101"/>
                </a:lnTo>
                <a:lnTo>
                  <a:pt x="1194434" y="58419"/>
                </a:lnTo>
                <a:lnTo>
                  <a:pt x="1212088" y="60832"/>
                </a:lnTo>
                <a:lnTo>
                  <a:pt x="1230756" y="60832"/>
                </a:lnTo>
                <a:lnTo>
                  <a:pt x="1251330" y="57276"/>
                </a:lnTo>
                <a:lnTo>
                  <a:pt x="1274317" y="51815"/>
                </a:lnTo>
                <a:lnTo>
                  <a:pt x="1295272" y="45338"/>
                </a:lnTo>
                <a:lnTo>
                  <a:pt x="1319276" y="37845"/>
                </a:lnTo>
                <a:lnTo>
                  <a:pt x="1343405" y="30225"/>
                </a:lnTo>
                <a:lnTo>
                  <a:pt x="1363217" y="21336"/>
                </a:lnTo>
                <a:lnTo>
                  <a:pt x="1363217" y="21336"/>
                </a:lnTo>
                <a:lnTo>
                  <a:pt x="1381632" y="14858"/>
                </a:lnTo>
                <a:lnTo>
                  <a:pt x="1401444" y="9778"/>
                </a:lnTo>
                <a:lnTo>
                  <a:pt x="1424431" y="7238"/>
                </a:lnTo>
                <a:lnTo>
                  <a:pt x="1447545" y="7238"/>
                </a:lnTo>
                <a:lnTo>
                  <a:pt x="1469516" y="11937"/>
                </a:lnTo>
                <a:lnTo>
                  <a:pt x="1487804" y="18414"/>
                </a:lnTo>
                <a:lnTo>
                  <a:pt x="1505457" y="25907"/>
                </a:lnTo>
                <a:lnTo>
                  <a:pt x="1525269" y="33527"/>
                </a:lnTo>
                <a:lnTo>
                  <a:pt x="1546097" y="38862"/>
                </a:lnTo>
                <a:lnTo>
                  <a:pt x="1566671" y="42544"/>
                </a:lnTo>
                <a:lnTo>
                  <a:pt x="1587500" y="42544"/>
                </a:lnTo>
                <a:lnTo>
                  <a:pt x="1610614" y="38862"/>
                </a:lnTo>
                <a:lnTo>
                  <a:pt x="1632584" y="34543"/>
                </a:lnTo>
                <a:lnTo>
                  <a:pt x="1653031" y="29209"/>
                </a:lnTo>
                <a:lnTo>
                  <a:pt x="1668526" y="24892"/>
                </a:lnTo>
                <a:lnTo>
                  <a:pt x="1676400" y="22732"/>
                </a:lnTo>
                <a:lnTo>
                  <a:pt x="1678304" y="3454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69913" y="2109088"/>
            <a:ext cx="1257300" cy="65405"/>
          </a:xfrm>
          <a:custGeom>
            <a:avLst/>
            <a:gdLst/>
            <a:ahLst/>
            <a:cxnLst/>
            <a:rect l="l" t="t" r="r" b="b"/>
            <a:pathLst>
              <a:path w="1257300" h="65405">
                <a:moveTo>
                  <a:pt x="0" y="8636"/>
                </a:moveTo>
                <a:lnTo>
                  <a:pt x="0" y="8636"/>
                </a:lnTo>
                <a:lnTo>
                  <a:pt x="16255" y="15112"/>
                </a:lnTo>
                <a:lnTo>
                  <a:pt x="29463" y="25908"/>
                </a:lnTo>
                <a:lnTo>
                  <a:pt x="46100" y="39243"/>
                </a:lnTo>
                <a:lnTo>
                  <a:pt x="64388" y="52197"/>
                </a:lnTo>
                <a:lnTo>
                  <a:pt x="85343" y="61849"/>
                </a:lnTo>
                <a:lnTo>
                  <a:pt x="107314" y="65151"/>
                </a:lnTo>
                <a:lnTo>
                  <a:pt x="133603" y="64008"/>
                </a:lnTo>
                <a:lnTo>
                  <a:pt x="158750" y="58674"/>
                </a:lnTo>
                <a:lnTo>
                  <a:pt x="182498" y="50037"/>
                </a:lnTo>
                <a:lnTo>
                  <a:pt x="205866" y="42164"/>
                </a:lnTo>
                <a:lnTo>
                  <a:pt x="227456" y="35687"/>
                </a:lnTo>
                <a:lnTo>
                  <a:pt x="246252" y="29210"/>
                </a:lnTo>
                <a:lnTo>
                  <a:pt x="268223" y="22606"/>
                </a:lnTo>
                <a:lnTo>
                  <a:pt x="291210" y="16129"/>
                </a:lnTo>
                <a:lnTo>
                  <a:pt x="312800" y="10795"/>
                </a:lnTo>
                <a:lnTo>
                  <a:pt x="332612" y="8636"/>
                </a:lnTo>
                <a:lnTo>
                  <a:pt x="350265" y="8636"/>
                </a:lnTo>
                <a:lnTo>
                  <a:pt x="367537" y="13335"/>
                </a:lnTo>
                <a:lnTo>
                  <a:pt x="383031" y="19431"/>
                </a:lnTo>
                <a:lnTo>
                  <a:pt x="398525" y="28067"/>
                </a:lnTo>
                <a:lnTo>
                  <a:pt x="417194" y="36703"/>
                </a:lnTo>
                <a:lnTo>
                  <a:pt x="438784" y="44323"/>
                </a:lnTo>
                <a:lnTo>
                  <a:pt x="464057" y="48895"/>
                </a:lnTo>
                <a:lnTo>
                  <a:pt x="487044" y="48895"/>
                </a:lnTo>
                <a:lnTo>
                  <a:pt x="508000" y="45339"/>
                </a:lnTo>
                <a:lnTo>
                  <a:pt x="527811" y="39243"/>
                </a:lnTo>
                <a:lnTo>
                  <a:pt x="550417" y="31623"/>
                </a:lnTo>
                <a:lnTo>
                  <a:pt x="574928" y="23749"/>
                </a:lnTo>
                <a:lnTo>
                  <a:pt x="596518" y="16129"/>
                </a:lnTo>
                <a:lnTo>
                  <a:pt x="616330" y="9652"/>
                </a:lnTo>
                <a:lnTo>
                  <a:pt x="633983" y="4318"/>
                </a:lnTo>
                <a:lnTo>
                  <a:pt x="651255" y="1016"/>
                </a:lnTo>
                <a:lnTo>
                  <a:pt x="667765" y="0"/>
                </a:lnTo>
                <a:lnTo>
                  <a:pt x="667765" y="0"/>
                </a:lnTo>
                <a:lnTo>
                  <a:pt x="682878" y="2921"/>
                </a:lnTo>
                <a:lnTo>
                  <a:pt x="697356" y="9652"/>
                </a:lnTo>
                <a:lnTo>
                  <a:pt x="711326" y="17272"/>
                </a:lnTo>
                <a:lnTo>
                  <a:pt x="726820" y="25908"/>
                </a:lnTo>
                <a:lnTo>
                  <a:pt x="745489" y="34543"/>
                </a:lnTo>
                <a:lnTo>
                  <a:pt x="763904" y="40259"/>
                </a:lnTo>
                <a:lnTo>
                  <a:pt x="782573" y="41402"/>
                </a:lnTo>
                <a:lnTo>
                  <a:pt x="800226" y="39243"/>
                </a:lnTo>
                <a:lnTo>
                  <a:pt x="815720" y="34543"/>
                </a:lnTo>
                <a:lnTo>
                  <a:pt x="831976" y="30226"/>
                </a:lnTo>
                <a:lnTo>
                  <a:pt x="849248" y="25908"/>
                </a:lnTo>
                <a:lnTo>
                  <a:pt x="866901" y="21590"/>
                </a:lnTo>
                <a:lnTo>
                  <a:pt x="866901" y="21590"/>
                </a:lnTo>
                <a:lnTo>
                  <a:pt x="887729" y="16129"/>
                </a:lnTo>
                <a:lnTo>
                  <a:pt x="911859" y="10795"/>
                </a:lnTo>
                <a:lnTo>
                  <a:pt x="937132" y="5334"/>
                </a:lnTo>
                <a:lnTo>
                  <a:pt x="958976" y="1778"/>
                </a:lnTo>
                <a:lnTo>
                  <a:pt x="977391" y="1016"/>
                </a:lnTo>
                <a:lnTo>
                  <a:pt x="977391" y="1016"/>
                </a:lnTo>
                <a:lnTo>
                  <a:pt x="993901" y="4318"/>
                </a:lnTo>
                <a:lnTo>
                  <a:pt x="1007998" y="11811"/>
                </a:lnTo>
                <a:lnTo>
                  <a:pt x="1021333" y="21590"/>
                </a:lnTo>
                <a:lnTo>
                  <a:pt x="1032509" y="31623"/>
                </a:lnTo>
                <a:lnTo>
                  <a:pt x="1044320" y="40259"/>
                </a:lnTo>
                <a:lnTo>
                  <a:pt x="1059814" y="46482"/>
                </a:lnTo>
                <a:lnTo>
                  <a:pt x="1081404" y="50037"/>
                </a:lnTo>
                <a:lnTo>
                  <a:pt x="1110995" y="50037"/>
                </a:lnTo>
                <a:lnTo>
                  <a:pt x="1139443" y="46482"/>
                </a:lnTo>
                <a:lnTo>
                  <a:pt x="1164589" y="42164"/>
                </a:lnTo>
                <a:lnTo>
                  <a:pt x="1187957" y="36703"/>
                </a:lnTo>
                <a:lnTo>
                  <a:pt x="1209547" y="31623"/>
                </a:lnTo>
                <a:lnTo>
                  <a:pt x="1229359" y="25908"/>
                </a:lnTo>
                <a:lnTo>
                  <a:pt x="1245996" y="20447"/>
                </a:lnTo>
                <a:lnTo>
                  <a:pt x="1256791" y="1727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948676" y="212636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29" y="774134"/>
            <a:ext cx="3283479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4480" y="792479"/>
            <a:ext cx="2637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3173095" cy="475615"/>
          </a:xfrm>
          <a:custGeom>
            <a:avLst/>
            <a:gdLst/>
            <a:ahLst/>
            <a:cxnLst/>
            <a:rect l="l" t="t" r="r" b="b"/>
            <a:pathLst>
              <a:path w="3173095" h="475615">
                <a:moveTo>
                  <a:pt x="3172968" y="0"/>
                </a:moveTo>
                <a:lnTo>
                  <a:pt x="0" y="0"/>
                </a:lnTo>
                <a:lnTo>
                  <a:pt x="0" y="475488"/>
                </a:lnTo>
                <a:lnTo>
                  <a:pt x="3093720" y="475488"/>
                </a:lnTo>
                <a:lnTo>
                  <a:pt x="3172968" y="396239"/>
                </a:lnTo>
                <a:lnTo>
                  <a:pt x="317296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1139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3173095" cy="475615"/>
          </a:xfrm>
          <a:custGeom>
            <a:avLst/>
            <a:gdLst/>
            <a:ahLst/>
            <a:cxnLst/>
            <a:rect l="l" t="t" r="r" b="b"/>
            <a:pathLst>
              <a:path w="3173095" h="475615">
                <a:moveTo>
                  <a:pt x="3093720" y="475488"/>
                </a:moveTo>
                <a:lnTo>
                  <a:pt x="3109595" y="412114"/>
                </a:lnTo>
                <a:lnTo>
                  <a:pt x="3172968" y="396239"/>
                </a:lnTo>
                <a:lnTo>
                  <a:pt x="3093720" y="475488"/>
                </a:lnTo>
                <a:lnTo>
                  <a:pt x="0" y="475488"/>
                </a:lnTo>
                <a:lnTo>
                  <a:pt x="0" y="0"/>
                </a:lnTo>
                <a:lnTo>
                  <a:pt x="3172968" y="0"/>
                </a:lnTo>
                <a:lnTo>
                  <a:pt x="317296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707390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7834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Gill Sans MT"/>
                <a:cs typeface="Gill Sans MT"/>
              </a:rPr>
              <a:t>Mostly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hermaphrodite</a:t>
            </a:r>
            <a:r>
              <a:rPr sz="1500" b="1" spc="-1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animals.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Reproduction</a:t>
            </a:r>
            <a:r>
              <a:rPr sz="1500" b="1" spc="-60" dirty="0">
                <a:latin typeface="Gill Sans MT"/>
                <a:cs typeface="Gill Sans MT"/>
              </a:rPr>
              <a:t>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10" dirty="0">
                <a:latin typeface="Gill Sans MT"/>
                <a:cs typeface="Gill Sans MT"/>
              </a:rPr>
              <a:t> </a:t>
            </a:r>
            <a:r>
              <a:rPr sz="1500" b="1" spc="-5" dirty="0">
                <a:latin typeface="Gill Sans MT"/>
                <a:cs typeface="Gill Sans MT"/>
              </a:rPr>
              <a:t>usually</a:t>
            </a:r>
            <a:r>
              <a:rPr sz="1500" b="1" spc="-35" dirty="0"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asexual</a:t>
            </a: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(budding)</a:t>
            </a:r>
            <a:r>
              <a:rPr sz="1500" b="1" spc="-25" dirty="0">
                <a:latin typeface="Gill Sans MT"/>
                <a:cs typeface="Gill Sans MT"/>
              </a:rPr>
              <a:t> </a:t>
            </a:r>
            <a:r>
              <a:rPr sz="1500" b="1" spc="15" dirty="0">
                <a:latin typeface="Gill Sans MT"/>
                <a:cs typeface="Gill Sans MT"/>
              </a:rPr>
              <a:t>in</a:t>
            </a:r>
            <a:r>
              <a:rPr sz="1500" b="1" u="heavy" spc="-110" dirty="0"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-10" dirty="0"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po</a:t>
            </a:r>
            <a:r>
              <a:rPr sz="1500" b="1" spc="-10" dirty="0">
                <a:latin typeface="Gill Sans MT"/>
                <a:cs typeface="Gill Sans MT"/>
              </a:rPr>
              <a:t>lyp</a:t>
            </a:r>
            <a:r>
              <a:rPr sz="1500" b="1" spc="-55" dirty="0">
                <a:latin typeface="Gill Sans MT"/>
                <a:cs typeface="Gill Sans MT"/>
              </a:rPr>
              <a:t> form</a:t>
            </a:r>
            <a:r>
              <a:rPr sz="1500" b="1" spc="-65" dirty="0">
                <a:latin typeface="Gill Sans MT"/>
                <a:cs typeface="Gill Sans MT"/>
              </a:rPr>
              <a:t> </a:t>
            </a:r>
            <a:r>
              <a:rPr sz="1500" b="1" spc="5" dirty="0">
                <a:latin typeface="Gill Sans MT"/>
                <a:cs typeface="Gill Sans MT"/>
              </a:rPr>
              <a:t>and</a:t>
            </a:r>
            <a:r>
              <a:rPr sz="1500" b="1" spc="15" dirty="0"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sexual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in</a:t>
            </a:r>
            <a:r>
              <a:rPr sz="1500" b="1" spc="-40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m</a:t>
            </a:r>
            <a:r>
              <a:rPr sz="1500" b="1" u="heavy" spc="-15" dirty="0"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ed</a:t>
            </a:r>
            <a:r>
              <a:rPr sz="1500" b="1" spc="-15" dirty="0">
                <a:latin typeface="Gill Sans MT"/>
                <a:cs typeface="Gill Sans MT"/>
              </a:rPr>
              <a:t>usa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55" dirty="0">
                <a:latin typeface="Gill Sans MT"/>
                <a:cs typeface="Gill Sans MT"/>
              </a:rPr>
              <a:t>form.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70683" y="1634744"/>
            <a:ext cx="1349375" cy="19685"/>
          </a:xfrm>
          <a:custGeom>
            <a:avLst/>
            <a:gdLst/>
            <a:ahLst/>
            <a:cxnLst/>
            <a:rect l="l" t="t" r="r" b="b"/>
            <a:pathLst>
              <a:path w="1349375" h="19685">
                <a:moveTo>
                  <a:pt x="6858" y="0"/>
                </a:moveTo>
                <a:lnTo>
                  <a:pt x="0" y="4317"/>
                </a:lnTo>
                <a:lnTo>
                  <a:pt x="0" y="4317"/>
                </a:lnTo>
                <a:lnTo>
                  <a:pt x="20828" y="2158"/>
                </a:lnTo>
                <a:lnTo>
                  <a:pt x="37465" y="3175"/>
                </a:lnTo>
                <a:lnTo>
                  <a:pt x="55753" y="4317"/>
                </a:lnTo>
                <a:lnTo>
                  <a:pt x="75565" y="5333"/>
                </a:lnTo>
                <a:lnTo>
                  <a:pt x="94234" y="6476"/>
                </a:lnTo>
                <a:lnTo>
                  <a:pt x="112649" y="7492"/>
                </a:lnTo>
                <a:lnTo>
                  <a:pt x="130302" y="7492"/>
                </a:lnTo>
                <a:lnTo>
                  <a:pt x="146812" y="7492"/>
                </a:lnTo>
                <a:lnTo>
                  <a:pt x="164465" y="7492"/>
                </a:lnTo>
                <a:lnTo>
                  <a:pt x="182118" y="7492"/>
                </a:lnTo>
                <a:lnTo>
                  <a:pt x="201549" y="7492"/>
                </a:lnTo>
                <a:lnTo>
                  <a:pt x="224663" y="8635"/>
                </a:lnTo>
                <a:lnTo>
                  <a:pt x="248666" y="8635"/>
                </a:lnTo>
                <a:lnTo>
                  <a:pt x="271399" y="7492"/>
                </a:lnTo>
                <a:lnTo>
                  <a:pt x="293751" y="5333"/>
                </a:lnTo>
                <a:lnTo>
                  <a:pt x="317500" y="3175"/>
                </a:lnTo>
                <a:lnTo>
                  <a:pt x="344805" y="3175"/>
                </a:lnTo>
                <a:lnTo>
                  <a:pt x="376936" y="4317"/>
                </a:lnTo>
                <a:lnTo>
                  <a:pt x="407543" y="4317"/>
                </a:lnTo>
                <a:lnTo>
                  <a:pt x="439166" y="4317"/>
                </a:lnTo>
                <a:lnTo>
                  <a:pt x="471932" y="4317"/>
                </a:lnTo>
                <a:lnTo>
                  <a:pt x="499237" y="5333"/>
                </a:lnTo>
                <a:lnTo>
                  <a:pt x="522351" y="6476"/>
                </a:lnTo>
                <a:lnTo>
                  <a:pt x="545338" y="7492"/>
                </a:lnTo>
                <a:lnTo>
                  <a:pt x="567309" y="7492"/>
                </a:lnTo>
                <a:lnTo>
                  <a:pt x="590423" y="6476"/>
                </a:lnTo>
                <a:lnTo>
                  <a:pt x="613029" y="6476"/>
                </a:lnTo>
                <a:lnTo>
                  <a:pt x="637540" y="6476"/>
                </a:lnTo>
                <a:lnTo>
                  <a:pt x="660146" y="6476"/>
                </a:lnTo>
                <a:lnTo>
                  <a:pt x="684276" y="7492"/>
                </a:lnTo>
                <a:lnTo>
                  <a:pt x="707390" y="8635"/>
                </a:lnTo>
                <a:lnTo>
                  <a:pt x="729361" y="9651"/>
                </a:lnTo>
                <a:lnTo>
                  <a:pt x="729361" y="9651"/>
                </a:lnTo>
                <a:lnTo>
                  <a:pt x="803783" y="9651"/>
                </a:lnTo>
                <a:lnTo>
                  <a:pt x="831215" y="9651"/>
                </a:lnTo>
                <a:lnTo>
                  <a:pt x="859663" y="8635"/>
                </a:lnTo>
                <a:lnTo>
                  <a:pt x="884428" y="8635"/>
                </a:lnTo>
                <a:lnTo>
                  <a:pt x="964819" y="8635"/>
                </a:lnTo>
                <a:lnTo>
                  <a:pt x="1043559" y="8635"/>
                </a:lnTo>
                <a:lnTo>
                  <a:pt x="1067689" y="8635"/>
                </a:lnTo>
                <a:lnTo>
                  <a:pt x="1092962" y="9651"/>
                </a:lnTo>
                <a:lnTo>
                  <a:pt x="1118108" y="10794"/>
                </a:lnTo>
                <a:lnTo>
                  <a:pt x="1139698" y="11810"/>
                </a:lnTo>
                <a:lnTo>
                  <a:pt x="1159510" y="12953"/>
                </a:lnTo>
                <a:lnTo>
                  <a:pt x="1201293" y="12953"/>
                </a:lnTo>
                <a:lnTo>
                  <a:pt x="1222120" y="12953"/>
                </a:lnTo>
                <a:lnTo>
                  <a:pt x="1242695" y="13969"/>
                </a:lnTo>
                <a:lnTo>
                  <a:pt x="1263523" y="16128"/>
                </a:lnTo>
                <a:lnTo>
                  <a:pt x="1284478" y="17271"/>
                </a:lnTo>
                <a:lnTo>
                  <a:pt x="1305306" y="18287"/>
                </a:lnTo>
                <a:lnTo>
                  <a:pt x="1324102" y="19430"/>
                </a:lnTo>
                <a:lnTo>
                  <a:pt x="1339215" y="19430"/>
                </a:lnTo>
                <a:lnTo>
                  <a:pt x="1348867" y="1943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61438" y="1877694"/>
            <a:ext cx="1863089" cy="52705"/>
          </a:xfrm>
          <a:custGeom>
            <a:avLst/>
            <a:gdLst/>
            <a:ahLst/>
            <a:cxnLst/>
            <a:rect l="l" t="t" r="r" b="b"/>
            <a:pathLst>
              <a:path w="1863089" h="52705">
                <a:moveTo>
                  <a:pt x="0" y="0"/>
                </a:moveTo>
                <a:lnTo>
                  <a:pt x="10794" y="2539"/>
                </a:lnTo>
                <a:lnTo>
                  <a:pt x="20955" y="7874"/>
                </a:lnTo>
                <a:lnTo>
                  <a:pt x="32766" y="16509"/>
                </a:lnTo>
                <a:lnTo>
                  <a:pt x="46100" y="25145"/>
                </a:lnTo>
                <a:lnTo>
                  <a:pt x="60070" y="33781"/>
                </a:lnTo>
                <a:lnTo>
                  <a:pt x="76707" y="41401"/>
                </a:lnTo>
                <a:lnTo>
                  <a:pt x="93980" y="45719"/>
                </a:lnTo>
                <a:lnTo>
                  <a:pt x="113792" y="46735"/>
                </a:lnTo>
                <a:lnTo>
                  <a:pt x="134619" y="46735"/>
                </a:lnTo>
                <a:lnTo>
                  <a:pt x="134619" y="46735"/>
                </a:lnTo>
                <a:lnTo>
                  <a:pt x="158750" y="45719"/>
                </a:lnTo>
                <a:lnTo>
                  <a:pt x="181482" y="43560"/>
                </a:lnTo>
                <a:lnTo>
                  <a:pt x="207010" y="39242"/>
                </a:lnTo>
                <a:lnTo>
                  <a:pt x="232156" y="33781"/>
                </a:lnTo>
                <a:lnTo>
                  <a:pt x="257048" y="27050"/>
                </a:lnTo>
                <a:lnTo>
                  <a:pt x="280035" y="19811"/>
                </a:lnTo>
                <a:lnTo>
                  <a:pt x="300989" y="15493"/>
                </a:lnTo>
                <a:lnTo>
                  <a:pt x="316484" y="11937"/>
                </a:lnTo>
                <a:lnTo>
                  <a:pt x="329438" y="10794"/>
                </a:lnTo>
                <a:lnTo>
                  <a:pt x="342773" y="8636"/>
                </a:lnTo>
                <a:lnTo>
                  <a:pt x="361061" y="8636"/>
                </a:lnTo>
                <a:lnTo>
                  <a:pt x="382016" y="10794"/>
                </a:lnTo>
                <a:lnTo>
                  <a:pt x="406145" y="13334"/>
                </a:lnTo>
                <a:lnTo>
                  <a:pt x="427989" y="16509"/>
                </a:lnTo>
                <a:lnTo>
                  <a:pt x="448944" y="21970"/>
                </a:lnTo>
                <a:lnTo>
                  <a:pt x="468375" y="28066"/>
                </a:lnTo>
                <a:lnTo>
                  <a:pt x="489204" y="33781"/>
                </a:lnTo>
                <a:lnTo>
                  <a:pt x="509016" y="39242"/>
                </a:lnTo>
                <a:lnTo>
                  <a:pt x="528828" y="42417"/>
                </a:lnTo>
                <a:lnTo>
                  <a:pt x="552576" y="44576"/>
                </a:lnTo>
                <a:lnTo>
                  <a:pt x="580009" y="45719"/>
                </a:lnTo>
                <a:lnTo>
                  <a:pt x="610616" y="45719"/>
                </a:lnTo>
                <a:lnTo>
                  <a:pt x="641476" y="43560"/>
                </a:lnTo>
                <a:lnTo>
                  <a:pt x="666369" y="41401"/>
                </a:lnTo>
                <a:lnTo>
                  <a:pt x="689737" y="37845"/>
                </a:lnTo>
                <a:lnTo>
                  <a:pt x="711326" y="35686"/>
                </a:lnTo>
                <a:lnTo>
                  <a:pt x="732282" y="33781"/>
                </a:lnTo>
                <a:lnTo>
                  <a:pt x="753110" y="30606"/>
                </a:lnTo>
                <a:lnTo>
                  <a:pt x="774064" y="27050"/>
                </a:lnTo>
                <a:lnTo>
                  <a:pt x="793495" y="24129"/>
                </a:lnTo>
                <a:lnTo>
                  <a:pt x="812164" y="22986"/>
                </a:lnTo>
                <a:lnTo>
                  <a:pt x="834136" y="21970"/>
                </a:lnTo>
                <a:lnTo>
                  <a:pt x="857123" y="21970"/>
                </a:lnTo>
                <a:lnTo>
                  <a:pt x="880237" y="24129"/>
                </a:lnTo>
                <a:lnTo>
                  <a:pt x="903224" y="27050"/>
                </a:lnTo>
                <a:lnTo>
                  <a:pt x="927353" y="30606"/>
                </a:lnTo>
                <a:lnTo>
                  <a:pt x="950087" y="35686"/>
                </a:lnTo>
                <a:lnTo>
                  <a:pt x="974471" y="41401"/>
                </a:lnTo>
                <a:lnTo>
                  <a:pt x="999363" y="45719"/>
                </a:lnTo>
                <a:lnTo>
                  <a:pt x="1023492" y="49021"/>
                </a:lnTo>
                <a:lnTo>
                  <a:pt x="1044321" y="51180"/>
                </a:lnTo>
                <a:lnTo>
                  <a:pt x="1063752" y="52196"/>
                </a:lnTo>
                <a:lnTo>
                  <a:pt x="1082548" y="51180"/>
                </a:lnTo>
                <a:lnTo>
                  <a:pt x="1102360" y="50037"/>
                </a:lnTo>
                <a:lnTo>
                  <a:pt x="1120648" y="47878"/>
                </a:lnTo>
                <a:lnTo>
                  <a:pt x="1141984" y="45719"/>
                </a:lnTo>
                <a:lnTo>
                  <a:pt x="1165733" y="41401"/>
                </a:lnTo>
                <a:lnTo>
                  <a:pt x="1192022" y="36702"/>
                </a:lnTo>
                <a:lnTo>
                  <a:pt x="1217549" y="32765"/>
                </a:lnTo>
                <a:lnTo>
                  <a:pt x="1242314" y="28066"/>
                </a:lnTo>
                <a:lnTo>
                  <a:pt x="1265427" y="25145"/>
                </a:lnTo>
                <a:lnTo>
                  <a:pt x="1287399" y="24129"/>
                </a:lnTo>
                <a:lnTo>
                  <a:pt x="1305052" y="24129"/>
                </a:lnTo>
                <a:lnTo>
                  <a:pt x="1321181" y="24129"/>
                </a:lnTo>
                <a:lnTo>
                  <a:pt x="1337817" y="25907"/>
                </a:lnTo>
                <a:lnTo>
                  <a:pt x="1352931" y="29463"/>
                </a:lnTo>
                <a:lnTo>
                  <a:pt x="1370584" y="32765"/>
                </a:lnTo>
                <a:lnTo>
                  <a:pt x="1391412" y="33781"/>
                </a:lnTo>
                <a:lnTo>
                  <a:pt x="1413383" y="34924"/>
                </a:lnTo>
                <a:lnTo>
                  <a:pt x="1435989" y="34924"/>
                </a:lnTo>
                <a:lnTo>
                  <a:pt x="1460500" y="33781"/>
                </a:lnTo>
                <a:lnTo>
                  <a:pt x="1485773" y="32765"/>
                </a:lnTo>
                <a:lnTo>
                  <a:pt x="1509522" y="29463"/>
                </a:lnTo>
                <a:lnTo>
                  <a:pt x="1532889" y="25145"/>
                </a:lnTo>
                <a:lnTo>
                  <a:pt x="1553464" y="20827"/>
                </a:lnTo>
                <a:lnTo>
                  <a:pt x="1574291" y="16509"/>
                </a:lnTo>
                <a:lnTo>
                  <a:pt x="1592707" y="13334"/>
                </a:lnTo>
                <a:lnTo>
                  <a:pt x="1610233" y="10794"/>
                </a:lnTo>
                <a:lnTo>
                  <a:pt x="1626870" y="10794"/>
                </a:lnTo>
                <a:lnTo>
                  <a:pt x="1641983" y="13334"/>
                </a:lnTo>
                <a:lnTo>
                  <a:pt x="1660652" y="16509"/>
                </a:lnTo>
                <a:lnTo>
                  <a:pt x="1680464" y="19811"/>
                </a:lnTo>
                <a:lnTo>
                  <a:pt x="1701419" y="22986"/>
                </a:lnTo>
                <a:lnTo>
                  <a:pt x="1723009" y="24129"/>
                </a:lnTo>
                <a:lnTo>
                  <a:pt x="1745234" y="25145"/>
                </a:lnTo>
                <a:lnTo>
                  <a:pt x="1769110" y="27050"/>
                </a:lnTo>
                <a:lnTo>
                  <a:pt x="1789938" y="27050"/>
                </a:lnTo>
                <a:lnTo>
                  <a:pt x="1809750" y="27050"/>
                </a:lnTo>
                <a:lnTo>
                  <a:pt x="1828419" y="27050"/>
                </a:lnTo>
                <a:lnTo>
                  <a:pt x="1843532" y="27050"/>
                </a:lnTo>
                <a:lnTo>
                  <a:pt x="1855470" y="27050"/>
                </a:lnTo>
                <a:lnTo>
                  <a:pt x="1862963" y="24129"/>
                </a:lnTo>
                <a:lnTo>
                  <a:pt x="1862963" y="24129"/>
                </a:lnTo>
                <a:lnTo>
                  <a:pt x="1861947" y="1549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93870" y="1912619"/>
            <a:ext cx="723900" cy="21590"/>
          </a:xfrm>
          <a:custGeom>
            <a:avLst/>
            <a:gdLst/>
            <a:ahLst/>
            <a:cxnLst/>
            <a:rect l="l" t="t" r="r" b="b"/>
            <a:pathLst>
              <a:path w="723900" h="21589">
                <a:moveTo>
                  <a:pt x="9778" y="16256"/>
                </a:moveTo>
                <a:lnTo>
                  <a:pt x="0" y="11811"/>
                </a:lnTo>
                <a:lnTo>
                  <a:pt x="0" y="11811"/>
                </a:lnTo>
                <a:lnTo>
                  <a:pt x="11937" y="4318"/>
                </a:lnTo>
                <a:lnTo>
                  <a:pt x="33527" y="2921"/>
                </a:lnTo>
                <a:lnTo>
                  <a:pt x="64515" y="1778"/>
                </a:lnTo>
                <a:lnTo>
                  <a:pt x="96138" y="762"/>
                </a:lnTo>
                <a:lnTo>
                  <a:pt x="125729" y="0"/>
                </a:lnTo>
                <a:lnTo>
                  <a:pt x="148716" y="0"/>
                </a:lnTo>
                <a:lnTo>
                  <a:pt x="171830" y="0"/>
                </a:lnTo>
                <a:lnTo>
                  <a:pt x="198119" y="762"/>
                </a:lnTo>
                <a:lnTo>
                  <a:pt x="224281" y="1778"/>
                </a:lnTo>
                <a:lnTo>
                  <a:pt x="248412" y="1778"/>
                </a:lnTo>
                <a:lnTo>
                  <a:pt x="274319" y="1778"/>
                </a:lnTo>
                <a:lnTo>
                  <a:pt x="306450" y="2921"/>
                </a:lnTo>
                <a:lnTo>
                  <a:pt x="339216" y="5334"/>
                </a:lnTo>
                <a:lnTo>
                  <a:pt x="370077" y="7493"/>
                </a:lnTo>
                <a:lnTo>
                  <a:pt x="400430" y="8636"/>
                </a:lnTo>
                <a:lnTo>
                  <a:pt x="431038" y="9652"/>
                </a:lnTo>
                <a:lnTo>
                  <a:pt x="461899" y="10795"/>
                </a:lnTo>
                <a:lnTo>
                  <a:pt x="491489" y="14097"/>
                </a:lnTo>
                <a:lnTo>
                  <a:pt x="519938" y="17272"/>
                </a:lnTo>
                <a:lnTo>
                  <a:pt x="546226" y="18415"/>
                </a:lnTo>
                <a:lnTo>
                  <a:pt x="571372" y="18415"/>
                </a:lnTo>
                <a:lnTo>
                  <a:pt x="599820" y="19431"/>
                </a:lnTo>
                <a:lnTo>
                  <a:pt x="628268" y="20574"/>
                </a:lnTo>
                <a:lnTo>
                  <a:pt x="653414" y="20574"/>
                </a:lnTo>
                <a:lnTo>
                  <a:pt x="676528" y="21590"/>
                </a:lnTo>
                <a:lnTo>
                  <a:pt x="696340" y="21590"/>
                </a:lnTo>
                <a:lnTo>
                  <a:pt x="712469" y="19431"/>
                </a:lnTo>
                <a:lnTo>
                  <a:pt x="723645" y="1625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01005" y="19126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64551" y="18920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75180" y="2113152"/>
            <a:ext cx="380365" cy="35560"/>
          </a:xfrm>
          <a:custGeom>
            <a:avLst/>
            <a:gdLst/>
            <a:ahLst/>
            <a:cxnLst/>
            <a:rect l="l" t="t" r="r" b="b"/>
            <a:pathLst>
              <a:path w="380364" h="35560">
                <a:moveTo>
                  <a:pt x="0" y="35306"/>
                </a:moveTo>
                <a:lnTo>
                  <a:pt x="0" y="35306"/>
                </a:lnTo>
                <a:lnTo>
                  <a:pt x="16637" y="31622"/>
                </a:lnTo>
                <a:lnTo>
                  <a:pt x="36449" y="26288"/>
                </a:lnTo>
                <a:lnTo>
                  <a:pt x="61213" y="20827"/>
                </a:lnTo>
                <a:lnTo>
                  <a:pt x="86487" y="16509"/>
                </a:lnTo>
                <a:lnTo>
                  <a:pt x="110489" y="12191"/>
                </a:lnTo>
                <a:lnTo>
                  <a:pt x="132461" y="7873"/>
                </a:lnTo>
                <a:lnTo>
                  <a:pt x="153416" y="4698"/>
                </a:lnTo>
                <a:lnTo>
                  <a:pt x="176402" y="2539"/>
                </a:lnTo>
                <a:lnTo>
                  <a:pt x="201675" y="1396"/>
                </a:lnTo>
                <a:lnTo>
                  <a:pt x="223266" y="0"/>
                </a:lnTo>
                <a:lnTo>
                  <a:pt x="243077" y="1396"/>
                </a:lnTo>
                <a:lnTo>
                  <a:pt x="260731" y="2539"/>
                </a:lnTo>
                <a:lnTo>
                  <a:pt x="278256" y="2539"/>
                </a:lnTo>
                <a:lnTo>
                  <a:pt x="297688" y="2539"/>
                </a:lnTo>
                <a:lnTo>
                  <a:pt x="316483" y="2539"/>
                </a:lnTo>
                <a:lnTo>
                  <a:pt x="335152" y="2539"/>
                </a:lnTo>
                <a:lnTo>
                  <a:pt x="335152" y="2539"/>
                </a:lnTo>
                <a:lnTo>
                  <a:pt x="353568" y="3556"/>
                </a:lnTo>
                <a:lnTo>
                  <a:pt x="369062" y="5714"/>
                </a:lnTo>
                <a:lnTo>
                  <a:pt x="380238" y="787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04314" y="21023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58242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6879" y="792479"/>
            <a:ext cx="163449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72055" cy="475615"/>
          </a:xfrm>
          <a:custGeom>
            <a:avLst/>
            <a:gdLst/>
            <a:ahLst/>
            <a:cxnLst/>
            <a:rect l="l" t="t" r="r" b="b"/>
            <a:pathLst>
              <a:path w="2472054" h="475615">
                <a:moveTo>
                  <a:pt x="2471928" y="0"/>
                </a:moveTo>
                <a:lnTo>
                  <a:pt x="0" y="0"/>
                </a:lnTo>
                <a:lnTo>
                  <a:pt x="0" y="475488"/>
                </a:lnTo>
                <a:lnTo>
                  <a:pt x="2392679" y="475488"/>
                </a:lnTo>
                <a:lnTo>
                  <a:pt x="2471928" y="396239"/>
                </a:lnTo>
                <a:lnTo>
                  <a:pt x="24719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103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72055" cy="475615"/>
          </a:xfrm>
          <a:custGeom>
            <a:avLst/>
            <a:gdLst/>
            <a:ahLst/>
            <a:cxnLst/>
            <a:rect l="l" t="t" r="r" b="b"/>
            <a:pathLst>
              <a:path w="2472054" h="475615">
                <a:moveTo>
                  <a:pt x="2392679" y="475488"/>
                </a:moveTo>
                <a:lnTo>
                  <a:pt x="2408554" y="412114"/>
                </a:lnTo>
                <a:lnTo>
                  <a:pt x="2471928" y="396239"/>
                </a:lnTo>
                <a:lnTo>
                  <a:pt x="2392679" y="475488"/>
                </a:lnTo>
                <a:lnTo>
                  <a:pt x="0" y="475488"/>
                </a:lnTo>
                <a:lnTo>
                  <a:pt x="0" y="0"/>
                </a:lnTo>
                <a:lnTo>
                  <a:pt x="2471928" y="0"/>
                </a:lnTo>
                <a:lnTo>
                  <a:pt x="24719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432117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610870">
              <a:lnSpc>
                <a:spcPct val="100000"/>
              </a:lnSpc>
              <a:spcBef>
                <a:spcPts val="5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Fertilisation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latin typeface="Gill Sans MT"/>
                <a:cs typeface="Gill Sans MT"/>
              </a:rPr>
              <a:t>Fusion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20" dirty="0">
                <a:latin typeface="Gill Sans MT"/>
                <a:cs typeface="Gill Sans MT"/>
              </a:rPr>
              <a:t>gametes </a:t>
            </a:r>
            <a:r>
              <a:rPr sz="1500" b="1" spc="-25" dirty="0">
                <a:latin typeface="Gill Sans MT"/>
                <a:cs typeface="Gill Sans MT"/>
              </a:rPr>
              <a:t>maybe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-75" dirty="0">
                <a:latin typeface="Gill Sans MT"/>
                <a:cs typeface="Gill Sans MT"/>
              </a:rPr>
              <a:t>or</a:t>
            </a:r>
            <a:r>
              <a:rPr sz="1500" b="1" spc="-245" dirty="0"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internal.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78122" y="1665097"/>
            <a:ext cx="688975" cy="12065"/>
          </a:xfrm>
          <a:custGeom>
            <a:avLst/>
            <a:gdLst/>
            <a:ahLst/>
            <a:cxnLst/>
            <a:rect l="l" t="t" r="r" b="b"/>
            <a:pathLst>
              <a:path w="688975" h="12064">
                <a:moveTo>
                  <a:pt x="10794" y="2921"/>
                </a:moveTo>
                <a:lnTo>
                  <a:pt x="10794" y="2921"/>
                </a:lnTo>
                <a:lnTo>
                  <a:pt x="0" y="0"/>
                </a:lnTo>
                <a:lnTo>
                  <a:pt x="0" y="0"/>
                </a:lnTo>
                <a:lnTo>
                  <a:pt x="7492" y="7238"/>
                </a:lnTo>
                <a:lnTo>
                  <a:pt x="21971" y="8636"/>
                </a:lnTo>
                <a:lnTo>
                  <a:pt x="40639" y="9651"/>
                </a:lnTo>
                <a:lnTo>
                  <a:pt x="60071" y="9651"/>
                </a:lnTo>
                <a:lnTo>
                  <a:pt x="80899" y="8636"/>
                </a:lnTo>
                <a:lnTo>
                  <a:pt x="100711" y="8636"/>
                </a:lnTo>
                <a:lnTo>
                  <a:pt x="120141" y="8636"/>
                </a:lnTo>
                <a:lnTo>
                  <a:pt x="139953" y="8636"/>
                </a:lnTo>
                <a:lnTo>
                  <a:pt x="159765" y="7238"/>
                </a:lnTo>
                <a:lnTo>
                  <a:pt x="177037" y="7238"/>
                </a:lnTo>
                <a:lnTo>
                  <a:pt x="193675" y="7238"/>
                </a:lnTo>
                <a:lnTo>
                  <a:pt x="212343" y="7238"/>
                </a:lnTo>
                <a:lnTo>
                  <a:pt x="235330" y="7238"/>
                </a:lnTo>
                <a:lnTo>
                  <a:pt x="259206" y="7238"/>
                </a:lnTo>
                <a:lnTo>
                  <a:pt x="282575" y="7238"/>
                </a:lnTo>
                <a:lnTo>
                  <a:pt x="308863" y="7238"/>
                </a:lnTo>
                <a:lnTo>
                  <a:pt x="339471" y="6096"/>
                </a:lnTo>
                <a:lnTo>
                  <a:pt x="367918" y="5079"/>
                </a:lnTo>
                <a:lnTo>
                  <a:pt x="392049" y="5079"/>
                </a:lnTo>
                <a:lnTo>
                  <a:pt x="416813" y="6096"/>
                </a:lnTo>
                <a:lnTo>
                  <a:pt x="444246" y="7238"/>
                </a:lnTo>
                <a:lnTo>
                  <a:pt x="467613" y="7238"/>
                </a:lnTo>
                <a:lnTo>
                  <a:pt x="492378" y="8636"/>
                </a:lnTo>
                <a:lnTo>
                  <a:pt x="516509" y="8636"/>
                </a:lnTo>
                <a:lnTo>
                  <a:pt x="537463" y="8636"/>
                </a:lnTo>
                <a:lnTo>
                  <a:pt x="559435" y="9651"/>
                </a:lnTo>
                <a:lnTo>
                  <a:pt x="583564" y="10794"/>
                </a:lnTo>
                <a:lnTo>
                  <a:pt x="608711" y="10794"/>
                </a:lnTo>
                <a:lnTo>
                  <a:pt x="632840" y="10794"/>
                </a:lnTo>
                <a:lnTo>
                  <a:pt x="653668" y="11811"/>
                </a:lnTo>
                <a:lnTo>
                  <a:pt x="669925" y="11811"/>
                </a:lnTo>
                <a:lnTo>
                  <a:pt x="669925" y="11811"/>
                </a:lnTo>
                <a:lnTo>
                  <a:pt x="679957" y="10794"/>
                </a:lnTo>
                <a:lnTo>
                  <a:pt x="688593" y="723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668011" y="1684527"/>
            <a:ext cx="779780" cy="16510"/>
          </a:xfrm>
          <a:custGeom>
            <a:avLst/>
            <a:gdLst/>
            <a:ahLst/>
            <a:cxnLst/>
            <a:rect l="l" t="t" r="r" b="b"/>
            <a:pathLst>
              <a:path w="779779" h="16510">
                <a:moveTo>
                  <a:pt x="92201" y="7493"/>
                </a:moveTo>
                <a:lnTo>
                  <a:pt x="75564" y="7493"/>
                </a:lnTo>
                <a:lnTo>
                  <a:pt x="58292" y="7493"/>
                </a:lnTo>
                <a:lnTo>
                  <a:pt x="37464" y="8636"/>
                </a:lnTo>
                <a:lnTo>
                  <a:pt x="0" y="9651"/>
                </a:lnTo>
                <a:lnTo>
                  <a:pt x="15493" y="10413"/>
                </a:lnTo>
                <a:lnTo>
                  <a:pt x="35305" y="9651"/>
                </a:lnTo>
                <a:lnTo>
                  <a:pt x="56896" y="9651"/>
                </a:lnTo>
                <a:lnTo>
                  <a:pt x="78104" y="7493"/>
                </a:lnTo>
                <a:lnTo>
                  <a:pt x="102997" y="5334"/>
                </a:lnTo>
                <a:lnTo>
                  <a:pt x="132461" y="1778"/>
                </a:lnTo>
                <a:lnTo>
                  <a:pt x="159765" y="1778"/>
                </a:lnTo>
                <a:lnTo>
                  <a:pt x="185038" y="1778"/>
                </a:lnTo>
                <a:lnTo>
                  <a:pt x="211327" y="1778"/>
                </a:lnTo>
                <a:lnTo>
                  <a:pt x="239013" y="1016"/>
                </a:lnTo>
                <a:lnTo>
                  <a:pt x="267462" y="1016"/>
                </a:lnTo>
                <a:lnTo>
                  <a:pt x="295910" y="0"/>
                </a:lnTo>
                <a:lnTo>
                  <a:pt x="325120" y="0"/>
                </a:lnTo>
                <a:lnTo>
                  <a:pt x="358139" y="0"/>
                </a:lnTo>
                <a:lnTo>
                  <a:pt x="390905" y="0"/>
                </a:lnTo>
                <a:lnTo>
                  <a:pt x="419353" y="0"/>
                </a:lnTo>
                <a:lnTo>
                  <a:pt x="449199" y="1016"/>
                </a:lnTo>
                <a:lnTo>
                  <a:pt x="481711" y="1016"/>
                </a:lnTo>
                <a:lnTo>
                  <a:pt x="512317" y="1778"/>
                </a:lnTo>
                <a:lnTo>
                  <a:pt x="539623" y="2921"/>
                </a:lnTo>
                <a:lnTo>
                  <a:pt x="566292" y="3937"/>
                </a:lnTo>
                <a:lnTo>
                  <a:pt x="593598" y="6476"/>
                </a:lnTo>
                <a:lnTo>
                  <a:pt x="619887" y="8636"/>
                </a:lnTo>
                <a:lnTo>
                  <a:pt x="619887" y="8636"/>
                </a:lnTo>
                <a:lnTo>
                  <a:pt x="648335" y="11557"/>
                </a:lnTo>
                <a:lnTo>
                  <a:pt x="679958" y="14732"/>
                </a:lnTo>
                <a:lnTo>
                  <a:pt x="710564" y="16129"/>
                </a:lnTo>
                <a:lnTo>
                  <a:pt x="736853" y="16129"/>
                </a:lnTo>
                <a:lnTo>
                  <a:pt x="757809" y="14732"/>
                </a:lnTo>
                <a:lnTo>
                  <a:pt x="772922" y="12573"/>
                </a:lnTo>
                <a:lnTo>
                  <a:pt x="779779" y="863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33695" y="168554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7" y="774134"/>
            <a:ext cx="239954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33144" y="792479"/>
            <a:ext cx="1796033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289175" cy="475615"/>
          </a:xfrm>
          <a:custGeom>
            <a:avLst/>
            <a:gdLst/>
            <a:ahLst/>
            <a:cxnLst/>
            <a:rect l="l" t="t" r="r" b="b"/>
            <a:pathLst>
              <a:path w="2289175" h="475615">
                <a:moveTo>
                  <a:pt x="2289048" y="0"/>
                </a:moveTo>
                <a:lnTo>
                  <a:pt x="0" y="0"/>
                </a:lnTo>
                <a:lnTo>
                  <a:pt x="0" y="475488"/>
                </a:lnTo>
                <a:lnTo>
                  <a:pt x="2209800" y="475488"/>
                </a:lnTo>
                <a:lnTo>
                  <a:pt x="2289048" y="396239"/>
                </a:lnTo>
                <a:lnTo>
                  <a:pt x="22890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274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289175" cy="475615"/>
          </a:xfrm>
          <a:custGeom>
            <a:avLst/>
            <a:gdLst/>
            <a:ahLst/>
            <a:cxnLst/>
            <a:rect l="l" t="t" r="r" b="b"/>
            <a:pathLst>
              <a:path w="2289175" h="475615">
                <a:moveTo>
                  <a:pt x="2209800" y="475488"/>
                </a:moveTo>
                <a:lnTo>
                  <a:pt x="2225675" y="412114"/>
                </a:lnTo>
                <a:lnTo>
                  <a:pt x="2289048" y="396239"/>
                </a:lnTo>
                <a:lnTo>
                  <a:pt x="2209800" y="475488"/>
                </a:lnTo>
                <a:lnTo>
                  <a:pt x="0" y="475488"/>
                </a:lnTo>
                <a:lnTo>
                  <a:pt x="0" y="0"/>
                </a:lnTo>
                <a:lnTo>
                  <a:pt x="2289048" y="0"/>
                </a:lnTo>
                <a:lnTo>
                  <a:pt x="22890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393001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Development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Development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45" dirty="0"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indirect.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Free-swimming </a:t>
            </a:r>
            <a:r>
              <a:rPr sz="1500" b="1" spc="-25" dirty="0">
                <a:latin typeface="Gill Sans MT"/>
                <a:cs typeface="Gill Sans MT"/>
              </a:rPr>
              <a:t>larval </a:t>
            </a:r>
            <a:r>
              <a:rPr sz="1500" b="1" spc="20" dirty="0">
                <a:latin typeface="Gill Sans MT"/>
                <a:cs typeface="Gill Sans MT"/>
              </a:rPr>
              <a:t>stages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225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present.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Planula.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Hydrula.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Scyphistoma.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Ephyra.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912872" y="1302384"/>
            <a:ext cx="817880" cy="403225"/>
          </a:xfrm>
          <a:custGeom>
            <a:avLst/>
            <a:gdLst/>
            <a:ahLst/>
            <a:cxnLst/>
            <a:rect l="l" t="t" r="r" b="b"/>
            <a:pathLst>
              <a:path w="817879" h="403225">
                <a:moveTo>
                  <a:pt x="777620" y="105537"/>
                </a:moveTo>
                <a:lnTo>
                  <a:pt x="777620" y="105537"/>
                </a:lnTo>
                <a:lnTo>
                  <a:pt x="639699" y="49022"/>
                </a:lnTo>
                <a:lnTo>
                  <a:pt x="621029" y="45719"/>
                </a:lnTo>
                <a:lnTo>
                  <a:pt x="305688" y="0"/>
                </a:lnTo>
                <a:lnTo>
                  <a:pt x="286892" y="0"/>
                </a:lnTo>
                <a:lnTo>
                  <a:pt x="268604" y="0"/>
                </a:lnTo>
                <a:lnTo>
                  <a:pt x="248792" y="0"/>
                </a:lnTo>
                <a:lnTo>
                  <a:pt x="229996" y="0"/>
                </a:lnTo>
                <a:lnTo>
                  <a:pt x="211708" y="0"/>
                </a:lnTo>
                <a:lnTo>
                  <a:pt x="194055" y="0"/>
                </a:lnTo>
                <a:lnTo>
                  <a:pt x="177419" y="1524"/>
                </a:lnTo>
                <a:lnTo>
                  <a:pt x="0" y="178308"/>
                </a:lnTo>
                <a:lnTo>
                  <a:pt x="0" y="194817"/>
                </a:lnTo>
                <a:lnTo>
                  <a:pt x="0" y="194817"/>
                </a:lnTo>
                <a:lnTo>
                  <a:pt x="1015" y="212089"/>
                </a:lnTo>
                <a:lnTo>
                  <a:pt x="2158" y="229362"/>
                </a:lnTo>
                <a:lnTo>
                  <a:pt x="4698" y="245617"/>
                </a:lnTo>
                <a:lnTo>
                  <a:pt x="7873" y="261747"/>
                </a:lnTo>
                <a:lnTo>
                  <a:pt x="11175" y="277240"/>
                </a:lnTo>
                <a:lnTo>
                  <a:pt x="15493" y="292353"/>
                </a:lnTo>
                <a:lnTo>
                  <a:pt x="21970" y="307466"/>
                </a:lnTo>
                <a:lnTo>
                  <a:pt x="30606" y="324103"/>
                </a:lnTo>
                <a:lnTo>
                  <a:pt x="41782" y="338074"/>
                </a:lnTo>
                <a:lnTo>
                  <a:pt x="53975" y="350012"/>
                </a:lnTo>
                <a:lnTo>
                  <a:pt x="68071" y="359663"/>
                </a:lnTo>
                <a:lnTo>
                  <a:pt x="85343" y="369442"/>
                </a:lnTo>
                <a:lnTo>
                  <a:pt x="101853" y="376936"/>
                </a:lnTo>
                <a:lnTo>
                  <a:pt x="116331" y="382777"/>
                </a:lnTo>
                <a:lnTo>
                  <a:pt x="131444" y="386714"/>
                </a:lnTo>
                <a:lnTo>
                  <a:pt x="146811" y="390271"/>
                </a:lnTo>
                <a:lnTo>
                  <a:pt x="163448" y="393191"/>
                </a:lnTo>
                <a:lnTo>
                  <a:pt x="182117" y="394208"/>
                </a:lnTo>
                <a:lnTo>
                  <a:pt x="200532" y="395350"/>
                </a:lnTo>
                <a:lnTo>
                  <a:pt x="218185" y="397510"/>
                </a:lnTo>
                <a:lnTo>
                  <a:pt x="239013" y="398906"/>
                </a:lnTo>
                <a:lnTo>
                  <a:pt x="261746" y="400050"/>
                </a:lnTo>
                <a:lnTo>
                  <a:pt x="284733" y="400050"/>
                </a:lnTo>
                <a:lnTo>
                  <a:pt x="305688" y="400050"/>
                </a:lnTo>
                <a:lnTo>
                  <a:pt x="326135" y="400050"/>
                </a:lnTo>
                <a:lnTo>
                  <a:pt x="348488" y="401065"/>
                </a:lnTo>
                <a:lnTo>
                  <a:pt x="372237" y="402209"/>
                </a:lnTo>
                <a:lnTo>
                  <a:pt x="395604" y="402209"/>
                </a:lnTo>
                <a:lnTo>
                  <a:pt x="417194" y="402843"/>
                </a:lnTo>
                <a:lnTo>
                  <a:pt x="437006" y="402843"/>
                </a:lnTo>
                <a:lnTo>
                  <a:pt x="457580" y="402843"/>
                </a:lnTo>
                <a:lnTo>
                  <a:pt x="476250" y="402843"/>
                </a:lnTo>
                <a:lnTo>
                  <a:pt x="495045" y="402843"/>
                </a:lnTo>
                <a:lnTo>
                  <a:pt x="495045" y="402843"/>
                </a:lnTo>
                <a:lnTo>
                  <a:pt x="513333" y="402209"/>
                </a:lnTo>
                <a:lnTo>
                  <a:pt x="532129" y="402209"/>
                </a:lnTo>
                <a:lnTo>
                  <a:pt x="551814" y="402209"/>
                </a:lnTo>
                <a:lnTo>
                  <a:pt x="570611" y="400050"/>
                </a:lnTo>
                <a:lnTo>
                  <a:pt x="590423" y="397510"/>
                </a:lnTo>
                <a:lnTo>
                  <a:pt x="610235" y="394208"/>
                </a:lnTo>
                <a:lnTo>
                  <a:pt x="628523" y="391413"/>
                </a:lnTo>
                <a:lnTo>
                  <a:pt x="649477" y="386714"/>
                </a:lnTo>
                <a:lnTo>
                  <a:pt x="668147" y="382777"/>
                </a:lnTo>
                <a:lnTo>
                  <a:pt x="684402" y="378078"/>
                </a:lnTo>
                <a:lnTo>
                  <a:pt x="699515" y="372999"/>
                </a:lnTo>
                <a:lnTo>
                  <a:pt x="715010" y="367284"/>
                </a:lnTo>
                <a:lnTo>
                  <a:pt x="730376" y="359663"/>
                </a:lnTo>
                <a:lnTo>
                  <a:pt x="745489" y="353567"/>
                </a:lnTo>
                <a:lnTo>
                  <a:pt x="757808" y="344550"/>
                </a:lnTo>
                <a:lnTo>
                  <a:pt x="769619" y="333755"/>
                </a:lnTo>
                <a:lnTo>
                  <a:pt x="781938" y="320801"/>
                </a:lnTo>
                <a:lnTo>
                  <a:pt x="792733" y="304291"/>
                </a:lnTo>
                <a:lnTo>
                  <a:pt x="801369" y="288036"/>
                </a:lnTo>
                <a:lnTo>
                  <a:pt x="808227" y="271906"/>
                </a:lnTo>
                <a:lnTo>
                  <a:pt x="812545" y="250951"/>
                </a:lnTo>
                <a:lnTo>
                  <a:pt x="815720" y="229362"/>
                </a:lnTo>
                <a:lnTo>
                  <a:pt x="817879" y="206375"/>
                </a:lnTo>
                <a:lnTo>
                  <a:pt x="817879" y="184023"/>
                </a:lnTo>
                <a:lnTo>
                  <a:pt x="817879" y="184023"/>
                </a:lnTo>
                <a:lnTo>
                  <a:pt x="755650" y="65150"/>
                </a:lnTo>
                <a:lnTo>
                  <a:pt x="734694" y="65150"/>
                </a:lnTo>
                <a:lnTo>
                  <a:pt x="712851" y="69850"/>
                </a:lnTo>
                <a:lnTo>
                  <a:pt x="694436" y="7315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47594" y="2146426"/>
            <a:ext cx="191135" cy="1191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12669" y="2645028"/>
            <a:ext cx="228219" cy="1461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53333" y="2309367"/>
            <a:ext cx="141605" cy="523875"/>
          </a:xfrm>
          <a:custGeom>
            <a:avLst/>
            <a:gdLst/>
            <a:ahLst/>
            <a:cxnLst/>
            <a:rect l="l" t="t" r="r" b="b"/>
            <a:pathLst>
              <a:path w="141604" h="523875">
                <a:moveTo>
                  <a:pt x="12191" y="23749"/>
                </a:moveTo>
                <a:lnTo>
                  <a:pt x="12191" y="23749"/>
                </a:lnTo>
                <a:lnTo>
                  <a:pt x="0" y="10794"/>
                </a:lnTo>
                <a:lnTo>
                  <a:pt x="0" y="10794"/>
                </a:lnTo>
                <a:lnTo>
                  <a:pt x="11175" y="6476"/>
                </a:lnTo>
                <a:lnTo>
                  <a:pt x="27686" y="3175"/>
                </a:lnTo>
                <a:lnTo>
                  <a:pt x="47116" y="1016"/>
                </a:lnTo>
                <a:lnTo>
                  <a:pt x="63626" y="0"/>
                </a:lnTo>
                <a:lnTo>
                  <a:pt x="63626" y="0"/>
                </a:lnTo>
                <a:lnTo>
                  <a:pt x="69087" y="4318"/>
                </a:lnTo>
                <a:lnTo>
                  <a:pt x="70230" y="15112"/>
                </a:lnTo>
                <a:lnTo>
                  <a:pt x="70230" y="27050"/>
                </a:lnTo>
                <a:lnTo>
                  <a:pt x="56133" y="210566"/>
                </a:lnTo>
                <a:lnTo>
                  <a:pt x="56133" y="223519"/>
                </a:lnTo>
                <a:lnTo>
                  <a:pt x="56133" y="235838"/>
                </a:lnTo>
                <a:lnTo>
                  <a:pt x="63626" y="240156"/>
                </a:lnTo>
                <a:lnTo>
                  <a:pt x="73405" y="241173"/>
                </a:lnTo>
                <a:lnTo>
                  <a:pt x="86359" y="244475"/>
                </a:lnTo>
                <a:lnTo>
                  <a:pt x="101853" y="248793"/>
                </a:lnTo>
                <a:lnTo>
                  <a:pt x="118363" y="253111"/>
                </a:lnTo>
                <a:lnTo>
                  <a:pt x="132461" y="257429"/>
                </a:lnTo>
                <a:lnTo>
                  <a:pt x="141477" y="261747"/>
                </a:lnTo>
                <a:lnTo>
                  <a:pt x="141477" y="261747"/>
                </a:lnTo>
                <a:lnTo>
                  <a:pt x="88900" y="302006"/>
                </a:lnTo>
                <a:lnTo>
                  <a:pt x="88900" y="318262"/>
                </a:lnTo>
                <a:lnTo>
                  <a:pt x="93217" y="336550"/>
                </a:lnTo>
                <a:lnTo>
                  <a:pt x="97536" y="357505"/>
                </a:lnTo>
                <a:lnTo>
                  <a:pt x="100711" y="377951"/>
                </a:lnTo>
                <a:lnTo>
                  <a:pt x="102869" y="399542"/>
                </a:lnTo>
                <a:lnTo>
                  <a:pt x="104012" y="421131"/>
                </a:lnTo>
                <a:lnTo>
                  <a:pt x="41782" y="523367"/>
                </a:lnTo>
                <a:lnTo>
                  <a:pt x="34162" y="520573"/>
                </a:lnTo>
                <a:lnTo>
                  <a:pt x="35305" y="509397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20921" y="2374772"/>
            <a:ext cx="123189" cy="2853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81958" y="2444241"/>
            <a:ext cx="112902" cy="19392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45539" y="1855977"/>
            <a:ext cx="3452368" cy="7606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41215" y="2322322"/>
            <a:ext cx="48895" cy="269875"/>
          </a:xfrm>
          <a:custGeom>
            <a:avLst/>
            <a:gdLst/>
            <a:ahLst/>
            <a:cxnLst/>
            <a:rect l="l" t="t" r="r" b="b"/>
            <a:pathLst>
              <a:path w="48895" h="269875">
                <a:moveTo>
                  <a:pt x="0" y="0"/>
                </a:moveTo>
                <a:lnTo>
                  <a:pt x="0" y="0"/>
                </a:lnTo>
                <a:lnTo>
                  <a:pt x="4699" y="12953"/>
                </a:lnTo>
                <a:lnTo>
                  <a:pt x="10033" y="30225"/>
                </a:lnTo>
                <a:lnTo>
                  <a:pt x="15494" y="52196"/>
                </a:lnTo>
                <a:lnTo>
                  <a:pt x="21209" y="74929"/>
                </a:lnTo>
                <a:lnTo>
                  <a:pt x="25146" y="96774"/>
                </a:lnTo>
                <a:lnTo>
                  <a:pt x="29845" y="118744"/>
                </a:lnTo>
                <a:lnTo>
                  <a:pt x="33147" y="141096"/>
                </a:lnTo>
                <a:lnTo>
                  <a:pt x="34162" y="167004"/>
                </a:lnTo>
                <a:lnTo>
                  <a:pt x="36322" y="192277"/>
                </a:lnTo>
                <a:lnTo>
                  <a:pt x="38481" y="214249"/>
                </a:lnTo>
                <a:lnTo>
                  <a:pt x="41783" y="234695"/>
                </a:lnTo>
                <a:lnTo>
                  <a:pt x="44958" y="253110"/>
                </a:lnTo>
                <a:lnTo>
                  <a:pt x="48513" y="26962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47769" y="2285238"/>
            <a:ext cx="34925" cy="248920"/>
          </a:xfrm>
          <a:custGeom>
            <a:avLst/>
            <a:gdLst/>
            <a:ahLst/>
            <a:cxnLst/>
            <a:rect l="l" t="t" r="r" b="b"/>
            <a:pathLst>
              <a:path w="34925" h="248919">
                <a:moveTo>
                  <a:pt x="0" y="0"/>
                </a:moveTo>
                <a:lnTo>
                  <a:pt x="1015" y="9017"/>
                </a:lnTo>
                <a:lnTo>
                  <a:pt x="2158" y="20828"/>
                </a:lnTo>
                <a:lnTo>
                  <a:pt x="3936" y="37084"/>
                </a:lnTo>
                <a:lnTo>
                  <a:pt x="6476" y="56515"/>
                </a:lnTo>
                <a:lnTo>
                  <a:pt x="9651" y="76327"/>
                </a:lnTo>
                <a:lnTo>
                  <a:pt x="11810" y="94742"/>
                </a:lnTo>
                <a:lnTo>
                  <a:pt x="12953" y="114427"/>
                </a:lnTo>
                <a:lnTo>
                  <a:pt x="12953" y="114427"/>
                </a:lnTo>
                <a:lnTo>
                  <a:pt x="13969" y="135000"/>
                </a:lnTo>
                <a:lnTo>
                  <a:pt x="13969" y="159893"/>
                </a:lnTo>
                <a:lnTo>
                  <a:pt x="15112" y="185800"/>
                </a:lnTo>
                <a:lnTo>
                  <a:pt x="15112" y="213106"/>
                </a:lnTo>
                <a:lnTo>
                  <a:pt x="18287" y="235838"/>
                </a:lnTo>
                <a:lnTo>
                  <a:pt x="26288" y="248793"/>
                </a:lnTo>
                <a:lnTo>
                  <a:pt x="34925" y="24549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13428" y="2414016"/>
            <a:ext cx="79248" cy="1014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74515" y="2396108"/>
            <a:ext cx="33020" cy="302895"/>
          </a:xfrm>
          <a:custGeom>
            <a:avLst/>
            <a:gdLst/>
            <a:ahLst/>
            <a:cxnLst/>
            <a:rect l="l" t="t" r="r" b="b"/>
            <a:pathLst>
              <a:path w="33020" h="302894">
                <a:moveTo>
                  <a:pt x="33020" y="0"/>
                </a:moveTo>
                <a:lnTo>
                  <a:pt x="33020" y="0"/>
                </a:lnTo>
                <a:lnTo>
                  <a:pt x="10033" y="127126"/>
                </a:lnTo>
                <a:lnTo>
                  <a:pt x="5714" y="162051"/>
                </a:lnTo>
                <a:lnTo>
                  <a:pt x="2412" y="191515"/>
                </a:lnTo>
                <a:lnTo>
                  <a:pt x="0" y="221741"/>
                </a:lnTo>
                <a:lnTo>
                  <a:pt x="0" y="249808"/>
                </a:lnTo>
                <a:lnTo>
                  <a:pt x="2412" y="278256"/>
                </a:lnTo>
                <a:lnTo>
                  <a:pt x="3556" y="30276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08678" y="2641980"/>
            <a:ext cx="7620" cy="4445"/>
          </a:xfrm>
          <a:custGeom>
            <a:avLst/>
            <a:gdLst/>
            <a:ahLst/>
            <a:cxnLst/>
            <a:rect l="l" t="t" r="r" b="b"/>
            <a:pathLst>
              <a:path w="7620" h="4444">
                <a:moveTo>
                  <a:pt x="7493" y="3937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7" y="774134"/>
            <a:ext cx="239954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1600" y="792479"/>
            <a:ext cx="211912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289175" cy="475615"/>
          </a:xfrm>
          <a:custGeom>
            <a:avLst/>
            <a:gdLst/>
            <a:ahLst/>
            <a:cxnLst/>
            <a:rect l="l" t="t" r="r" b="b"/>
            <a:pathLst>
              <a:path w="2289175" h="475615">
                <a:moveTo>
                  <a:pt x="2289048" y="0"/>
                </a:moveTo>
                <a:lnTo>
                  <a:pt x="0" y="0"/>
                </a:lnTo>
                <a:lnTo>
                  <a:pt x="0" y="475488"/>
                </a:lnTo>
                <a:lnTo>
                  <a:pt x="2209800" y="475488"/>
                </a:lnTo>
                <a:lnTo>
                  <a:pt x="2289048" y="396239"/>
                </a:lnTo>
                <a:lnTo>
                  <a:pt x="228904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427476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289175" cy="475615"/>
          </a:xfrm>
          <a:custGeom>
            <a:avLst/>
            <a:gdLst/>
            <a:ahLst/>
            <a:cxnLst/>
            <a:rect l="l" t="t" r="r" b="b"/>
            <a:pathLst>
              <a:path w="2289175" h="475615">
                <a:moveTo>
                  <a:pt x="2209800" y="475488"/>
                </a:moveTo>
                <a:lnTo>
                  <a:pt x="2225675" y="412114"/>
                </a:lnTo>
                <a:lnTo>
                  <a:pt x="2289048" y="396239"/>
                </a:lnTo>
                <a:lnTo>
                  <a:pt x="2209800" y="475488"/>
                </a:lnTo>
                <a:lnTo>
                  <a:pt x="0" y="475488"/>
                </a:lnTo>
                <a:lnTo>
                  <a:pt x="0" y="0"/>
                </a:lnTo>
                <a:lnTo>
                  <a:pt x="2289048" y="0"/>
                </a:lnTo>
                <a:lnTo>
                  <a:pt x="228904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0700">
              <a:lnSpc>
                <a:spcPct val="100000"/>
              </a:lnSpc>
              <a:spcBef>
                <a:spcPts val="100"/>
              </a:spcBef>
            </a:pPr>
            <a:r>
              <a:rPr spc="-40" dirty="0"/>
              <a:t>Unique</a:t>
            </a:r>
            <a:r>
              <a:rPr dirty="0"/>
              <a:t> </a:t>
            </a:r>
            <a:r>
              <a:rPr spc="-30" dirty="0"/>
              <a:t>Features</a:t>
            </a:r>
          </a:p>
          <a:p>
            <a:pPr marL="245110"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58039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580390" algn="l"/>
                <a:tab pos="581025" algn="l"/>
              </a:tabLst>
            </a:pPr>
            <a:r>
              <a:rPr sz="1500" spc="-5" dirty="0">
                <a:solidFill>
                  <a:srgbClr val="CC0000"/>
                </a:solidFill>
              </a:rPr>
              <a:t>Tissue </a:t>
            </a:r>
            <a:r>
              <a:rPr sz="1500" spc="-20" dirty="0">
                <a:solidFill>
                  <a:srgbClr val="CC0000"/>
                </a:solidFill>
              </a:rPr>
              <a:t>level </a:t>
            </a:r>
            <a:r>
              <a:rPr sz="1500" spc="15" dirty="0">
                <a:solidFill>
                  <a:srgbClr val="000000"/>
                </a:solidFill>
              </a:rPr>
              <a:t>of</a:t>
            </a:r>
            <a:r>
              <a:rPr sz="1500" spc="-105" dirty="0">
                <a:solidFill>
                  <a:srgbClr val="000000"/>
                </a:solidFill>
              </a:rPr>
              <a:t> </a:t>
            </a:r>
            <a:r>
              <a:rPr sz="1500" spc="-25" dirty="0">
                <a:solidFill>
                  <a:srgbClr val="000000"/>
                </a:solidFill>
              </a:rPr>
              <a:t>organisation.</a:t>
            </a:r>
            <a:endParaRPr sz="1500"/>
          </a:p>
          <a:p>
            <a:pPr marL="580390" indent="-323215">
              <a:lnSpc>
                <a:spcPct val="100000"/>
              </a:lnSpc>
              <a:buFont typeface="Segoe UI Symbol"/>
              <a:buChar char="➢"/>
              <a:tabLst>
                <a:tab pos="580390" algn="l"/>
                <a:tab pos="581025" algn="l"/>
              </a:tabLst>
            </a:pPr>
            <a:r>
              <a:rPr sz="1500" spc="-15" dirty="0">
                <a:solidFill>
                  <a:srgbClr val="000000"/>
                </a:solidFill>
              </a:rPr>
              <a:t>Special </a:t>
            </a:r>
            <a:r>
              <a:rPr sz="1500" spc="25" dirty="0">
                <a:solidFill>
                  <a:srgbClr val="CC0000"/>
                </a:solidFill>
              </a:rPr>
              <a:t>stinging </a:t>
            </a:r>
            <a:r>
              <a:rPr sz="1500" spc="-10" dirty="0">
                <a:solidFill>
                  <a:srgbClr val="CC0000"/>
                </a:solidFill>
              </a:rPr>
              <a:t>cells</a:t>
            </a:r>
            <a:r>
              <a:rPr sz="1500" spc="-10" dirty="0">
                <a:solidFill>
                  <a:srgbClr val="000000"/>
                </a:solidFill>
              </a:rPr>
              <a:t>, </a:t>
            </a:r>
            <a:r>
              <a:rPr sz="1500" spc="-45" dirty="0">
                <a:solidFill>
                  <a:srgbClr val="000000"/>
                </a:solidFill>
              </a:rPr>
              <a:t>the </a:t>
            </a:r>
            <a:r>
              <a:rPr sz="1500" spc="-20" dirty="0">
                <a:solidFill>
                  <a:srgbClr val="000000"/>
                </a:solidFill>
              </a:rPr>
              <a:t>cnidocytes </a:t>
            </a:r>
            <a:r>
              <a:rPr sz="1500" spc="-80" dirty="0">
                <a:solidFill>
                  <a:srgbClr val="000000"/>
                </a:solidFill>
              </a:rPr>
              <a:t>or </a:t>
            </a:r>
            <a:r>
              <a:rPr sz="1500" spc="-15" dirty="0">
                <a:solidFill>
                  <a:srgbClr val="000000"/>
                </a:solidFill>
              </a:rPr>
              <a:t>cnidoblasts, </a:t>
            </a:r>
            <a:r>
              <a:rPr sz="1500" spc="-30" dirty="0">
                <a:solidFill>
                  <a:srgbClr val="000000"/>
                </a:solidFill>
              </a:rPr>
              <a:t>for </a:t>
            </a:r>
            <a:r>
              <a:rPr sz="1500" spc="5" dirty="0">
                <a:solidFill>
                  <a:srgbClr val="000000"/>
                </a:solidFill>
              </a:rPr>
              <a:t>defense and</a:t>
            </a:r>
            <a:r>
              <a:rPr sz="1500" spc="-210" dirty="0">
                <a:solidFill>
                  <a:srgbClr val="000000"/>
                </a:solidFill>
              </a:rPr>
              <a:t> </a:t>
            </a:r>
            <a:r>
              <a:rPr sz="1500" spc="5" dirty="0">
                <a:solidFill>
                  <a:srgbClr val="000000"/>
                </a:solidFill>
              </a:rPr>
              <a:t>offense.</a:t>
            </a:r>
            <a:endParaRPr sz="1500"/>
          </a:p>
          <a:p>
            <a:pPr marL="58039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580390" algn="l"/>
                <a:tab pos="581025" algn="l"/>
              </a:tabLst>
            </a:pPr>
            <a:r>
              <a:rPr sz="1500" spc="-25" dirty="0">
                <a:solidFill>
                  <a:srgbClr val="CC0000"/>
                </a:solidFill>
              </a:rPr>
              <a:t>Epitheliomuscular </a:t>
            </a:r>
            <a:r>
              <a:rPr sz="1500" dirty="0">
                <a:solidFill>
                  <a:srgbClr val="CC0000"/>
                </a:solidFill>
              </a:rPr>
              <a:t>cells </a:t>
            </a:r>
            <a:r>
              <a:rPr sz="1500" spc="-10" dirty="0">
                <a:solidFill>
                  <a:srgbClr val="000000"/>
                </a:solidFill>
              </a:rPr>
              <a:t>with </a:t>
            </a:r>
            <a:r>
              <a:rPr sz="1500" spc="10" dirty="0">
                <a:solidFill>
                  <a:srgbClr val="000000"/>
                </a:solidFill>
              </a:rPr>
              <a:t>a </a:t>
            </a:r>
            <a:r>
              <a:rPr sz="1500" spc="-5" dirty="0">
                <a:solidFill>
                  <a:srgbClr val="000000"/>
                </a:solidFill>
              </a:rPr>
              <a:t>dual </a:t>
            </a:r>
            <a:r>
              <a:rPr sz="1500" spc="-60" dirty="0">
                <a:solidFill>
                  <a:srgbClr val="000000"/>
                </a:solidFill>
              </a:rPr>
              <a:t>role </a:t>
            </a:r>
            <a:r>
              <a:rPr sz="1500" spc="15" dirty="0">
                <a:solidFill>
                  <a:srgbClr val="000000"/>
                </a:solidFill>
              </a:rPr>
              <a:t>of </a:t>
            </a:r>
            <a:r>
              <a:rPr sz="1500" spc="-45" dirty="0">
                <a:solidFill>
                  <a:srgbClr val="000000"/>
                </a:solidFill>
              </a:rPr>
              <a:t>epithelium </a:t>
            </a:r>
            <a:r>
              <a:rPr sz="1500" spc="5" dirty="0">
                <a:solidFill>
                  <a:srgbClr val="000000"/>
                </a:solidFill>
              </a:rPr>
              <a:t>and</a:t>
            </a:r>
            <a:r>
              <a:rPr sz="1500" spc="-265" dirty="0">
                <a:solidFill>
                  <a:srgbClr val="000000"/>
                </a:solidFill>
              </a:rPr>
              <a:t> </a:t>
            </a:r>
            <a:r>
              <a:rPr sz="1500" spc="-40" dirty="0">
                <a:solidFill>
                  <a:srgbClr val="000000"/>
                </a:solidFill>
              </a:rPr>
              <a:t>musculature.</a:t>
            </a:r>
            <a:endParaRPr sz="1500"/>
          </a:p>
          <a:p>
            <a:pPr marL="58039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580390" algn="l"/>
                <a:tab pos="581025" algn="l"/>
              </a:tabLst>
            </a:pPr>
            <a:r>
              <a:rPr sz="1500" spc="-35" dirty="0">
                <a:solidFill>
                  <a:srgbClr val="CC0000"/>
                </a:solidFill>
              </a:rPr>
              <a:t>Incomplete </a:t>
            </a:r>
            <a:r>
              <a:rPr sz="1500" spc="10" dirty="0">
                <a:solidFill>
                  <a:srgbClr val="CC0000"/>
                </a:solidFill>
              </a:rPr>
              <a:t>digestive </a:t>
            </a:r>
            <a:r>
              <a:rPr sz="1500" spc="-40" dirty="0">
                <a:solidFill>
                  <a:srgbClr val="CC0000"/>
                </a:solidFill>
              </a:rPr>
              <a:t>tract </a:t>
            </a:r>
            <a:r>
              <a:rPr sz="1500" spc="-10" dirty="0">
                <a:solidFill>
                  <a:srgbClr val="000000"/>
                </a:solidFill>
              </a:rPr>
              <a:t>bounded </a:t>
            </a:r>
            <a:r>
              <a:rPr sz="1500" spc="15" dirty="0">
                <a:solidFill>
                  <a:srgbClr val="000000"/>
                </a:solidFill>
              </a:rPr>
              <a:t>b</a:t>
            </a:r>
            <a:r>
              <a:rPr sz="1500" u="heavy" spc="15" dirty="0">
                <a:solidFill>
                  <a:srgbClr val="000000"/>
                </a:solidFill>
                <a:uFill>
                  <a:solidFill>
                    <a:srgbClr val="00AFEF"/>
                  </a:solidFill>
                </a:uFill>
              </a:rPr>
              <a:t>y</a:t>
            </a:r>
            <a:r>
              <a:rPr sz="1500" spc="15" dirty="0">
                <a:solidFill>
                  <a:srgbClr val="000000"/>
                </a:solidFill>
              </a:rPr>
              <a:t> </a:t>
            </a:r>
            <a:r>
              <a:rPr sz="1500" dirty="0">
                <a:solidFill>
                  <a:srgbClr val="000000"/>
                </a:solidFill>
              </a:rPr>
              <a:t>body</a:t>
            </a:r>
            <a:r>
              <a:rPr sz="1500" spc="-240" dirty="0">
                <a:solidFill>
                  <a:srgbClr val="000000"/>
                </a:solidFill>
              </a:rPr>
              <a:t> </a:t>
            </a:r>
            <a:r>
              <a:rPr sz="1500" spc="-10" dirty="0">
                <a:solidFill>
                  <a:srgbClr val="000000"/>
                </a:solidFill>
              </a:rPr>
              <a:t>wall.</a:t>
            </a:r>
            <a:endParaRPr sz="1500"/>
          </a:p>
          <a:p>
            <a:pPr marL="580390" indent="-323215">
              <a:lnSpc>
                <a:spcPct val="100000"/>
              </a:lnSpc>
              <a:buFont typeface="Segoe UI Symbol"/>
              <a:buChar char="➢"/>
              <a:tabLst>
                <a:tab pos="580390" algn="l"/>
                <a:tab pos="581025" algn="l"/>
              </a:tabLst>
            </a:pPr>
            <a:r>
              <a:rPr sz="1500" spc="-60" dirty="0">
                <a:solidFill>
                  <a:srgbClr val="000000"/>
                </a:solidFill>
              </a:rPr>
              <a:t>A </a:t>
            </a:r>
            <a:r>
              <a:rPr sz="1500" spc="-35" dirty="0">
                <a:solidFill>
                  <a:srgbClr val="000000"/>
                </a:solidFill>
              </a:rPr>
              <a:t>simple </a:t>
            </a:r>
            <a:r>
              <a:rPr sz="1500" spc="-15" dirty="0">
                <a:solidFill>
                  <a:srgbClr val="000000"/>
                </a:solidFill>
              </a:rPr>
              <a:t>nervous system </a:t>
            </a:r>
            <a:r>
              <a:rPr sz="1500" spc="-30" dirty="0">
                <a:solidFill>
                  <a:srgbClr val="000000"/>
                </a:solidFill>
              </a:rPr>
              <a:t>in </a:t>
            </a:r>
            <a:r>
              <a:rPr sz="1500" spc="-45" dirty="0">
                <a:solidFill>
                  <a:srgbClr val="000000"/>
                </a:solidFill>
              </a:rPr>
              <a:t>the </a:t>
            </a:r>
            <a:r>
              <a:rPr sz="1500" spc="-55" dirty="0">
                <a:solidFill>
                  <a:srgbClr val="000000"/>
                </a:solidFill>
              </a:rPr>
              <a:t>form </a:t>
            </a:r>
            <a:r>
              <a:rPr sz="1500" spc="15" dirty="0">
                <a:solidFill>
                  <a:srgbClr val="000000"/>
                </a:solidFill>
              </a:rPr>
              <a:t>of </a:t>
            </a:r>
            <a:r>
              <a:rPr sz="1500" spc="10" dirty="0">
                <a:solidFill>
                  <a:srgbClr val="000000"/>
                </a:solidFill>
              </a:rPr>
              <a:t>a </a:t>
            </a:r>
            <a:r>
              <a:rPr sz="1500" spc="-35" dirty="0">
                <a:solidFill>
                  <a:srgbClr val="000000"/>
                </a:solidFill>
              </a:rPr>
              <a:t>network </a:t>
            </a:r>
            <a:r>
              <a:rPr sz="1500" spc="15" dirty="0">
                <a:solidFill>
                  <a:srgbClr val="000000"/>
                </a:solidFill>
              </a:rPr>
              <a:t>of </a:t>
            </a:r>
            <a:r>
              <a:rPr sz="1500" spc="-35" dirty="0">
                <a:solidFill>
                  <a:srgbClr val="000000"/>
                </a:solidFill>
              </a:rPr>
              <a:t>nerve </a:t>
            </a:r>
            <a:r>
              <a:rPr sz="1500" spc="-20" dirty="0">
                <a:solidFill>
                  <a:srgbClr val="000000"/>
                </a:solidFill>
              </a:rPr>
              <a:t>cells </a:t>
            </a:r>
            <a:r>
              <a:rPr sz="1500" spc="5" dirty="0">
                <a:solidFill>
                  <a:srgbClr val="000000"/>
                </a:solidFill>
              </a:rPr>
              <a:t>and</a:t>
            </a:r>
            <a:r>
              <a:rPr sz="1500" spc="-265" dirty="0">
                <a:solidFill>
                  <a:srgbClr val="000000"/>
                </a:solidFill>
              </a:rPr>
              <a:t> </a:t>
            </a:r>
            <a:r>
              <a:rPr sz="1500" spc="-15" dirty="0">
                <a:solidFill>
                  <a:srgbClr val="000000"/>
                </a:solidFill>
              </a:rPr>
              <a:t>fibres.</a:t>
            </a:r>
            <a:endParaRPr sz="1500"/>
          </a:p>
        </p:txBody>
      </p:sp>
      <p:sp>
        <p:nvSpPr>
          <p:cNvPr id="9" name="object 9"/>
          <p:cNvSpPr/>
          <p:nvPr/>
        </p:nvSpPr>
        <p:spPr>
          <a:xfrm>
            <a:off x="1617852" y="1635125"/>
            <a:ext cx="1008380" cy="55880"/>
          </a:xfrm>
          <a:custGeom>
            <a:avLst/>
            <a:gdLst/>
            <a:ahLst/>
            <a:cxnLst/>
            <a:rect l="l" t="t" r="r" b="b"/>
            <a:pathLst>
              <a:path w="1008380" h="55880">
                <a:moveTo>
                  <a:pt x="0" y="6476"/>
                </a:moveTo>
                <a:lnTo>
                  <a:pt x="0" y="6476"/>
                </a:lnTo>
                <a:lnTo>
                  <a:pt x="3175" y="16128"/>
                </a:lnTo>
                <a:lnTo>
                  <a:pt x="11810" y="18287"/>
                </a:lnTo>
                <a:lnTo>
                  <a:pt x="24765" y="22606"/>
                </a:lnTo>
                <a:lnTo>
                  <a:pt x="41402" y="28066"/>
                </a:lnTo>
                <a:lnTo>
                  <a:pt x="59054" y="34544"/>
                </a:lnTo>
                <a:lnTo>
                  <a:pt x="75565" y="40259"/>
                </a:lnTo>
                <a:lnTo>
                  <a:pt x="91694" y="45338"/>
                </a:lnTo>
                <a:lnTo>
                  <a:pt x="108330" y="48895"/>
                </a:lnTo>
                <a:lnTo>
                  <a:pt x="125603" y="50037"/>
                </a:lnTo>
                <a:lnTo>
                  <a:pt x="142113" y="48895"/>
                </a:lnTo>
                <a:lnTo>
                  <a:pt x="158749" y="46354"/>
                </a:lnTo>
                <a:lnTo>
                  <a:pt x="172720" y="42418"/>
                </a:lnTo>
                <a:lnTo>
                  <a:pt x="187197" y="39243"/>
                </a:lnTo>
                <a:lnTo>
                  <a:pt x="202310" y="36702"/>
                </a:lnTo>
                <a:lnTo>
                  <a:pt x="220979" y="34544"/>
                </a:lnTo>
                <a:lnTo>
                  <a:pt x="244094" y="30607"/>
                </a:lnTo>
                <a:lnTo>
                  <a:pt x="264922" y="29083"/>
                </a:lnTo>
                <a:lnTo>
                  <a:pt x="284353" y="30607"/>
                </a:lnTo>
                <a:lnTo>
                  <a:pt x="302005" y="35560"/>
                </a:lnTo>
                <a:lnTo>
                  <a:pt x="317499" y="40259"/>
                </a:lnTo>
                <a:lnTo>
                  <a:pt x="330453" y="45338"/>
                </a:lnTo>
                <a:lnTo>
                  <a:pt x="344804" y="50037"/>
                </a:lnTo>
                <a:lnTo>
                  <a:pt x="361060" y="52959"/>
                </a:lnTo>
                <a:lnTo>
                  <a:pt x="379729" y="55372"/>
                </a:lnTo>
                <a:lnTo>
                  <a:pt x="398526" y="55372"/>
                </a:lnTo>
                <a:lnTo>
                  <a:pt x="398526" y="55372"/>
                </a:lnTo>
                <a:lnTo>
                  <a:pt x="414654" y="52959"/>
                </a:lnTo>
                <a:lnTo>
                  <a:pt x="429133" y="48895"/>
                </a:lnTo>
                <a:lnTo>
                  <a:pt x="444246" y="43179"/>
                </a:lnTo>
                <a:lnTo>
                  <a:pt x="460755" y="39243"/>
                </a:lnTo>
                <a:lnTo>
                  <a:pt x="478409" y="34544"/>
                </a:lnTo>
                <a:lnTo>
                  <a:pt x="495680" y="29083"/>
                </a:lnTo>
                <a:lnTo>
                  <a:pt x="514349" y="24764"/>
                </a:lnTo>
                <a:lnTo>
                  <a:pt x="534161" y="22606"/>
                </a:lnTo>
                <a:lnTo>
                  <a:pt x="553592" y="21971"/>
                </a:lnTo>
                <a:lnTo>
                  <a:pt x="573404" y="22606"/>
                </a:lnTo>
                <a:lnTo>
                  <a:pt x="592201" y="25908"/>
                </a:lnTo>
                <a:lnTo>
                  <a:pt x="609472" y="30607"/>
                </a:lnTo>
                <a:lnTo>
                  <a:pt x="629285" y="36702"/>
                </a:lnTo>
                <a:lnTo>
                  <a:pt x="647954" y="41401"/>
                </a:lnTo>
                <a:lnTo>
                  <a:pt x="665226" y="44196"/>
                </a:lnTo>
                <a:lnTo>
                  <a:pt x="682879" y="46354"/>
                </a:lnTo>
                <a:lnTo>
                  <a:pt x="700532" y="44196"/>
                </a:lnTo>
                <a:lnTo>
                  <a:pt x="719201" y="40259"/>
                </a:lnTo>
                <a:lnTo>
                  <a:pt x="734695" y="34544"/>
                </a:lnTo>
                <a:lnTo>
                  <a:pt x="751966" y="28066"/>
                </a:lnTo>
                <a:lnTo>
                  <a:pt x="770763" y="21971"/>
                </a:lnTo>
                <a:lnTo>
                  <a:pt x="788035" y="15112"/>
                </a:lnTo>
                <a:lnTo>
                  <a:pt x="806704" y="9651"/>
                </a:lnTo>
                <a:lnTo>
                  <a:pt x="822960" y="5334"/>
                </a:lnTo>
                <a:lnTo>
                  <a:pt x="839470" y="2159"/>
                </a:lnTo>
                <a:lnTo>
                  <a:pt x="854964" y="0"/>
                </a:lnTo>
                <a:lnTo>
                  <a:pt x="871092" y="0"/>
                </a:lnTo>
                <a:lnTo>
                  <a:pt x="871092" y="0"/>
                </a:lnTo>
                <a:lnTo>
                  <a:pt x="887729" y="4318"/>
                </a:lnTo>
                <a:lnTo>
                  <a:pt x="905383" y="9651"/>
                </a:lnTo>
                <a:lnTo>
                  <a:pt x="922654" y="16128"/>
                </a:lnTo>
                <a:lnTo>
                  <a:pt x="940308" y="20827"/>
                </a:lnTo>
                <a:lnTo>
                  <a:pt x="957960" y="21971"/>
                </a:lnTo>
                <a:lnTo>
                  <a:pt x="975614" y="21971"/>
                </a:lnTo>
                <a:lnTo>
                  <a:pt x="990727" y="19431"/>
                </a:lnTo>
                <a:lnTo>
                  <a:pt x="1003935" y="17272"/>
                </a:lnTo>
                <a:lnTo>
                  <a:pt x="1007998" y="1079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57120" y="1282191"/>
            <a:ext cx="230378" cy="1377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80463" y="1842516"/>
            <a:ext cx="1356995" cy="65405"/>
          </a:xfrm>
          <a:custGeom>
            <a:avLst/>
            <a:gdLst/>
            <a:ahLst/>
            <a:cxnLst/>
            <a:rect l="l" t="t" r="r" b="b"/>
            <a:pathLst>
              <a:path w="1356995" h="65405">
                <a:moveTo>
                  <a:pt x="0" y="14350"/>
                </a:moveTo>
                <a:lnTo>
                  <a:pt x="8636" y="13208"/>
                </a:lnTo>
                <a:lnTo>
                  <a:pt x="23113" y="10795"/>
                </a:lnTo>
                <a:lnTo>
                  <a:pt x="41782" y="10795"/>
                </a:lnTo>
                <a:lnTo>
                  <a:pt x="41782" y="10795"/>
                </a:lnTo>
                <a:lnTo>
                  <a:pt x="63373" y="13208"/>
                </a:lnTo>
                <a:lnTo>
                  <a:pt x="83185" y="17272"/>
                </a:lnTo>
                <a:lnTo>
                  <a:pt x="99694" y="24003"/>
                </a:lnTo>
                <a:lnTo>
                  <a:pt x="114807" y="31623"/>
                </a:lnTo>
                <a:lnTo>
                  <a:pt x="128143" y="37719"/>
                </a:lnTo>
                <a:lnTo>
                  <a:pt x="142239" y="41402"/>
                </a:lnTo>
                <a:lnTo>
                  <a:pt x="160909" y="41402"/>
                </a:lnTo>
                <a:lnTo>
                  <a:pt x="160909" y="41402"/>
                </a:lnTo>
                <a:lnTo>
                  <a:pt x="182880" y="39243"/>
                </a:lnTo>
                <a:lnTo>
                  <a:pt x="205612" y="35560"/>
                </a:lnTo>
                <a:lnTo>
                  <a:pt x="226822" y="30607"/>
                </a:lnTo>
                <a:lnTo>
                  <a:pt x="246253" y="22987"/>
                </a:lnTo>
                <a:lnTo>
                  <a:pt x="266064" y="17272"/>
                </a:lnTo>
                <a:lnTo>
                  <a:pt x="284734" y="14350"/>
                </a:lnTo>
                <a:lnTo>
                  <a:pt x="319659" y="14350"/>
                </a:lnTo>
                <a:lnTo>
                  <a:pt x="334772" y="14350"/>
                </a:lnTo>
                <a:lnTo>
                  <a:pt x="350266" y="16129"/>
                </a:lnTo>
                <a:lnTo>
                  <a:pt x="364363" y="19431"/>
                </a:lnTo>
                <a:lnTo>
                  <a:pt x="379856" y="24003"/>
                </a:lnTo>
                <a:lnTo>
                  <a:pt x="396367" y="28067"/>
                </a:lnTo>
                <a:lnTo>
                  <a:pt x="413004" y="33400"/>
                </a:lnTo>
                <a:lnTo>
                  <a:pt x="428117" y="39243"/>
                </a:lnTo>
                <a:lnTo>
                  <a:pt x="443484" y="45338"/>
                </a:lnTo>
                <a:lnTo>
                  <a:pt x="458724" y="51054"/>
                </a:lnTo>
                <a:lnTo>
                  <a:pt x="477393" y="56515"/>
                </a:lnTo>
                <a:lnTo>
                  <a:pt x="498220" y="61468"/>
                </a:lnTo>
                <a:lnTo>
                  <a:pt x="518794" y="65151"/>
                </a:lnTo>
                <a:lnTo>
                  <a:pt x="541782" y="65151"/>
                </a:lnTo>
                <a:lnTo>
                  <a:pt x="562737" y="60452"/>
                </a:lnTo>
                <a:lnTo>
                  <a:pt x="582549" y="54356"/>
                </a:lnTo>
                <a:lnTo>
                  <a:pt x="600201" y="47879"/>
                </a:lnTo>
                <a:lnTo>
                  <a:pt x="617474" y="40259"/>
                </a:lnTo>
                <a:lnTo>
                  <a:pt x="638301" y="33400"/>
                </a:lnTo>
                <a:lnTo>
                  <a:pt x="658113" y="26924"/>
                </a:lnTo>
                <a:lnTo>
                  <a:pt x="678688" y="22987"/>
                </a:lnTo>
                <a:lnTo>
                  <a:pt x="698373" y="20447"/>
                </a:lnTo>
                <a:lnTo>
                  <a:pt x="718185" y="20447"/>
                </a:lnTo>
                <a:lnTo>
                  <a:pt x="736981" y="20447"/>
                </a:lnTo>
                <a:lnTo>
                  <a:pt x="757809" y="22987"/>
                </a:lnTo>
                <a:lnTo>
                  <a:pt x="779399" y="26924"/>
                </a:lnTo>
                <a:lnTo>
                  <a:pt x="799211" y="31623"/>
                </a:lnTo>
                <a:lnTo>
                  <a:pt x="818642" y="35560"/>
                </a:lnTo>
                <a:lnTo>
                  <a:pt x="837438" y="40259"/>
                </a:lnTo>
                <a:lnTo>
                  <a:pt x="854963" y="43180"/>
                </a:lnTo>
                <a:lnTo>
                  <a:pt x="873379" y="47879"/>
                </a:lnTo>
                <a:lnTo>
                  <a:pt x="893191" y="48895"/>
                </a:lnTo>
                <a:lnTo>
                  <a:pt x="914400" y="48895"/>
                </a:lnTo>
                <a:lnTo>
                  <a:pt x="934974" y="45338"/>
                </a:lnTo>
                <a:lnTo>
                  <a:pt x="955801" y="37719"/>
                </a:lnTo>
                <a:lnTo>
                  <a:pt x="974217" y="30607"/>
                </a:lnTo>
                <a:lnTo>
                  <a:pt x="991869" y="22987"/>
                </a:lnTo>
                <a:lnTo>
                  <a:pt x="1011682" y="14350"/>
                </a:lnTo>
                <a:lnTo>
                  <a:pt x="1029207" y="6477"/>
                </a:lnTo>
                <a:lnTo>
                  <a:pt x="1045463" y="1016"/>
                </a:lnTo>
                <a:lnTo>
                  <a:pt x="1065276" y="0"/>
                </a:lnTo>
                <a:lnTo>
                  <a:pt x="1065276" y="0"/>
                </a:lnTo>
                <a:lnTo>
                  <a:pt x="1085088" y="1016"/>
                </a:lnTo>
                <a:lnTo>
                  <a:pt x="1105535" y="4318"/>
                </a:lnTo>
                <a:lnTo>
                  <a:pt x="1124331" y="9652"/>
                </a:lnTo>
                <a:lnTo>
                  <a:pt x="1139825" y="16129"/>
                </a:lnTo>
                <a:lnTo>
                  <a:pt x="1153795" y="22987"/>
                </a:lnTo>
                <a:lnTo>
                  <a:pt x="1168273" y="29083"/>
                </a:lnTo>
                <a:lnTo>
                  <a:pt x="1183766" y="34544"/>
                </a:lnTo>
                <a:lnTo>
                  <a:pt x="1199896" y="39243"/>
                </a:lnTo>
                <a:lnTo>
                  <a:pt x="1218311" y="41402"/>
                </a:lnTo>
                <a:lnTo>
                  <a:pt x="1238377" y="41402"/>
                </a:lnTo>
                <a:lnTo>
                  <a:pt x="1258189" y="39243"/>
                </a:lnTo>
                <a:lnTo>
                  <a:pt x="1277620" y="35560"/>
                </a:lnTo>
                <a:lnTo>
                  <a:pt x="1295273" y="32766"/>
                </a:lnTo>
                <a:lnTo>
                  <a:pt x="1311528" y="28067"/>
                </a:lnTo>
                <a:lnTo>
                  <a:pt x="1325879" y="24765"/>
                </a:lnTo>
                <a:lnTo>
                  <a:pt x="1335659" y="24765"/>
                </a:lnTo>
                <a:lnTo>
                  <a:pt x="1344295" y="29083"/>
                </a:lnTo>
                <a:lnTo>
                  <a:pt x="1348613" y="35560"/>
                </a:lnTo>
                <a:lnTo>
                  <a:pt x="1356487" y="3924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66769" y="1840356"/>
            <a:ext cx="835660" cy="53975"/>
          </a:xfrm>
          <a:custGeom>
            <a:avLst/>
            <a:gdLst/>
            <a:ahLst/>
            <a:cxnLst/>
            <a:rect l="l" t="t" r="r" b="b"/>
            <a:pathLst>
              <a:path w="835660" h="53975">
                <a:moveTo>
                  <a:pt x="0" y="0"/>
                </a:moveTo>
                <a:lnTo>
                  <a:pt x="4952" y="4317"/>
                </a:lnTo>
                <a:lnTo>
                  <a:pt x="12953" y="10794"/>
                </a:lnTo>
                <a:lnTo>
                  <a:pt x="23748" y="18287"/>
                </a:lnTo>
                <a:lnTo>
                  <a:pt x="34925" y="28066"/>
                </a:lnTo>
                <a:lnTo>
                  <a:pt x="48894" y="36702"/>
                </a:lnTo>
                <a:lnTo>
                  <a:pt x="65531" y="44576"/>
                </a:lnTo>
                <a:lnTo>
                  <a:pt x="85216" y="50037"/>
                </a:lnTo>
                <a:lnTo>
                  <a:pt x="105790" y="51053"/>
                </a:lnTo>
                <a:lnTo>
                  <a:pt x="126618" y="48513"/>
                </a:lnTo>
                <a:lnTo>
                  <a:pt x="146430" y="42417"/>
                </a:lnTo>
                <a:lnTo>
                  <a:pt x="166242" y="34925"/>
                </a:lnTo>
                <a:lnTo>
                  <a:pt x="185038" y="26924"/>
                </a:lnTo>
                <a:lnTo>
                  <a:pt x="204469" y="19430"/>
                </a:lnTo>
                <a:lnTo>
                  <a:pt x="224281" y="12953"/>
                </a:lnTo>
                <a:lnTo>
                  <a:pt x="244728" y="9651"/>
                </a:lnTo>
                <a:lnTo>
                  <a:pt x="264540" y="9651"/>
                </a:lnTo>
                <a:lnTo>
                  <a:pt x="264540" y="9651"/>
                </a:lnTo>
                <a:lnTo>
                  <a:pt x="281177" y="13969"/>
                </a:lnTo>
                <a:lnTo>
                  <a:pt x="296544" y="20446"/>
                </a:lnTo>
                <a:lnTo>
                  <a:pt x="311657" y="29082"/>
                </a:lnTo>
                <a:lnTo>
                  <a:pt x="327913" y="37718"/>
                </a:lnTo>
                <a:lnTo>
                  <a:pt x="346582" y="45338"/>
                </a:lnTo>
                <a:lnTo>
                  <a:pt x="366394" y="52196"/>
                </a:lnTo>
                <a:lnTo>
                  <a:pt x="388365" y="53974"/>
                </a:lnTo>
                <a:lnTo>
                  <a:pt x="413257" y="52196"/>
                </a:lnTo>
                <a:lnTo>
                  <a:pt x="438784" y="48513"/>
                </a:lnTo>
                <a:lnTo>
                  <a:pt x="461898" y="42417"/>
                </a:lnTo>
                <a:lnTo>
                  <a:pt x="482726" y="35559"/>
                </a:lnTo>
                <a:lnTo>
                  <a:pt x="499998" y="30225"/>
                </a:lnTo>
                <a:lnTo>
                  <a:pt x="515111" y="26162"/>
                </a:lnTo>
                <a:lnTo>
                  <a:pt x="531621" y="22605"/>
                </a:lnTo>
                <a:lnTo>
                  <a:pt x="548258" y="22605"/>
                </a:lnTo>
                <a:lnTo>
                  <a:pt x="548258" y="22605"/>
                </a:lnTo>
                <a:lnTo>
                  <a:pt x="565911" y="25145"/>
                </a:lnTo>
                <a:lnTo>
                  <a:pt x="584580" y="28066"/>
                </a:lnTo>
                <a:lnTo>
                  <a:pt x="602995" y="32765"/>
                </a:lnTo>
                <a:lnTo>
                  <a:pt x="621664" y="36702"/>
                </a:lnTo>
                <a:lnTo>
                  <a:pt x="643254" y="39877"/>
                </a:lnTo>
                <a:lnTo>
                  <a:pt x="667765" y="41401"/>
                </a:lnTo>
                <a:lnTo>
                  <a:pt x="690498" y="39242"/>
                </a:lnTo>
                <a:lnTo>
                  <a:pt x="711326" y="34925"/>
                </a:lnTo>
                <a:lnTo>
                  <a:pt x="729995" y="29082"/>
                </a:lnTo>
                <a:lnTo>
                  <a:pt x="746251" y="25145"/>
                </a:lnTo>
                <a:lnTo>
                  <a:pt x="762761" y="22605"/>
                </a:lnTo>
                <a:lnTo>
                  <a:pt x="778255" y="24002"/>
                </a:lnTo>
                <a:lnTo>
                  <a:pt x="792352" y="26924"/>
                </a:lnTo>
                <a:lnTo>
                  <a:pt x="805688" y="32765"/>
                </a:lnTo>
                <a:lnTo>
                  <a:pt x="819657" y="37718"/>
                </a:lnTo>
                <a:lnTo>
                  <a:pt x="830452" y="41401"/>
                </a:lnTo>
                <a:lnTo>
                  <a:pt x="835151" y="35559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61128" y="1488185"/>
            <a:ext cx="416559" cy="181610"/>
          </a:xfrm>
          <a:custGeom>
            <a:avLst/>
            <a:gdLst/>
            <a:ahLst/>
            <a:cxnLst/>
            <a:rect l="l" t="t" r="r" b="b"/>
            <a:pathLst>
              <a:path w="416560" h="181610">
                <a:moveTo>
                  <a:pt x="0" y="136143"/>
                </a:moveTo>
                <a:lnTo>
                  <a:pt x="0" y="136143"/>
                </a:lnTo>
                <a:lnTo>
                  <a:pt x="3175" y="147954"/>
                </a:lnTo>
                <a:lnTo>
                  <a:pt x="9651" y="160909"/>
                </a:lnTo>
                <a:lnTo>
                  <a:pt x="19431" y="173862"/>
                </a:lnTo>
                <a:lnTo>
                  <a:pt x="38100" y="181483"/>
                </a:lnTo>
                <a:lnTo>
                  <a:pt x="61213" y="181483"/>
                </a:lnTo>
                <a:lnTo>
                  <a:pt x="85217" y="171703"/>
                </a:lnTo>
                <a:lnTo>
                  <a:pt x="106934" y="159892"/>
                </a:lnTo>
                <a:lnTo>
                  <a:pt x="132461" y="143637"/>
                </a:lnTo>
                <a:lnTo>
                  <a:pt x="161544" y="121665"/>
                </a:lnTo>
                <a:lnTo>
                  <a:pt x="193675" y="101218"/>
                </a:lnTo>
                <a:lnTo>
                  <a:pt x="225298" y="82803"/>
                </a:lnTo>
                <a:lnTo>
                  <a:pt x="254888" y="65150"/>
                </a:lnTo>
                <a:lnTo>
                  <a:pt x="283337" y="50037"/>
                </a:lnTo>
                <a:lnTo>
                  <a:pt x="308483" y="37846"/>
                </a:lnTo>
                <a:lnTo>
                  <a:pt x="330454" y="29210"/>
                </a:lnTo>
                <a:lnTo>
                  <a:pt x="346583" y="21971"/>
                </a:lnTo>
                <a:lnTo>
                  <a:pt x="362076" y="15493"/>
                </a:lnTo>
                <a:lnTo>
                  <a:pt x="377571" y="6858"/>
                </a:lnTo>
                <a:lnTo>
                  <a:pt x="391668" y="0"/>
                </a:lnTo>
                <a:lnTo>
                  <a:pt x="403860" y="0"/>
                </a:lnTo>
                <a:lnTo>
                  <a:pt x="412496" y="9778"/>
                </a:lnTo>
                <a:lnTo>
                  <a:pt x="416179" y="2806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56504" y="1860803"/>
            <a:ext cx="836294" cy="60325"/>
          </a:xfrm>
          <a:custGeom>
            <a:avLst/>
            <a:gdLst/>
            <a:ahLst/>
            <a:cxnLst/>
            <a:rect l="l" t="t" r="r" b="b"/>
            <a:pathLst>
              <a:path w="836295" h="60325">
                <a:moveTo>
                  <a:pt x="0" y="0"/>
                </a:moveTo>
                <a:lnTo>
                  <a:pt x="12954" y="10795"/>
                </a:lnTo>
                <a:lnTo>
                  <a:pt x="26289" y="21971"/>
                </a:lnTo>
                <a:lnTo>
                  <a:pt x="42925" y="32766"/>
                </a:lnTo>
                <a:lnTo>
                  <a:pt x="60198" y="39243"/>
                </a:lnTo>
                <a:lnTo>
                  <a:pt x="78867" y="41402"/>
                </a:lnTo>
                <a:lnTo>
                  <a:pt x="100837" y="40386"/>
                </a:lnTo>
                <a:lnTo>
                  <a:pt x="122428" y="36068"/>
                </a:lnTo>
                <a:lnTo>
                  <a:pt x="142240" y="29591"/>
                </a:lnTo>
                <a:lnTo>
                  <a:pt x="160909" y="21971"/>
                </a:lnTo>
                <a:lnTo>
                  <a:pt x="179324" y="16256"/>
                </a:lnTo>
                <a:lnTo>
                  <a:pt x="201675" y="14478"/>
                </a:lnTo>
                <a:lnTo>
                  <a:pt x="223266" y="15112"/>
                </a:lnTo>
                <a:lnTo>
                  <a:pt x="243078" y="19431"/>
                </a:lnTo>
                <a:lnTo>
                  <a:pt x="260604" y="28067"/>
                </a:lnTo>
                <a:lnTo>
                  <a:pt x="277241" y="38227"/>
                </a:lnTo>
                <a:lnTo>
                  <a:pt x="296672" y="46863"/>
                </a:lnTo>
                <a:lnTo>
                  <a:pt x="317500" y="51816"/>
                </a:lnTo>
                <a:lnTo>
                  <a:pt x="341630" y="52959"/>
                </a:lnTo>
                <a:lnTo>
                  <a:pt x="365379" y="50038"/>
                </a:lnTo>
                <a:lnTo>
                  <a:pt x="388874" y="44323"/>
                </a:lnTo>
                <a:lnTo>
                  <a:pt x="411480" y="37084"/>
                </a:lnTo>
                <a:lnTo>
                  <a:pt x="437769" y="28067"/>
                </a:lnTo>
                <a:lnTo>
                  <a:pt x="462280" y="18796"/>
                </a:lnTo>
                <a:lnTo>
                  <a:pt x="484886" y="13335"/>
                </a:lnTo>
                <a:lnTo>
                  <a:pt x="504698" y="13335"/>
                </a:lnTo>
                <a:lnTo>
                  <a:pt x="504698" y="13335"/>
                </a:lnTo>
                <a:lnTo>
                  <a:pt x="520192" y="19431"/>
                </a:lnTo>
                <a:lnTo>
                  <a:pt x="533146" y="29591"/>
                </a:lnTo>
                <a:lnTo>
                  <a:pt x="546481" y="39243"/>
                </a:lnTo>
                <a:lnTo>
                  <a:pt x="563118" y="49022"/>
                </a:lnTo>
                <a:lnTo>
                  <a:pt x="581406" y="56515"/>
                </a:lnTo>
                <a:lnTo>
                  <a:pt x="602361" y="59817"/>
                </a:lnTo>
                <a:lnTo>
                  <a:pt x="624967" y="59817"/>
                </a:lnTo>
                <a:lnTo>
                  <a:pt x="649478" y="55499"/>
                </a:lnTo>
                <a:lnTo>
                  <a:pt x="672084" y="51181"/>
                </a:lnTo>
                <a:lnTo>
                  <a:pt x="691896" y="46863"/>
                </a:lnTo>
                <a:lnTo>
                  <a:pt x="712851" y="41402"/>
                </a:lnTo>
                <a:lnTo>
                  <a:pt x="733679" y="37084"/>
                </a:lnTo>
                <a:lnTo>
                  <a:pt x="753110" y="32766"/>
                </a:lnTo>
                <a:lnTo>
                  <a:pt x="770763" y="29591"/>
                </a:lnTo>
                <a:lnTo>
                  <a:pt x="788416" y="28067"/>
                </a:lnTo>
                <a:lnTo>
                  <a:pt x="788416" y="28067"/>
                </a:lnTo>
                <a:lnTo>
                  <a:pt x="807085" y="29591"/>
                </a:lnTo>
                <a:lnTo>
                  <a:pt x="824484" y="31750"/>
                </a:lnTo>
                <a:lnTo>
                  <a:pt x="836295" y="3276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24803" y="18694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25346" y="2084704"/>
            <a:ext cx="1860550" cy="46990"/>
          </a:xfrm>
          <a:custGeom>
            <a:avLst/>
            <a:gdLst/>
            <a:ahLst/>
            <a:cxnLst/>
            <a:rect l="l" t="t" r="r" b="b"/>
            <a:pathLst>
              <a:path w="1860550" h="46989">
                <a:moveTo>
                  <a:pt x="0" y="0"/>
                </a:moveTo>
                <a:lnTo>
                  <a:pt x="0" y="0"/>
                </a:lnTo>
                <a:lnTo>
                  <a:pt x="15493" y="2920"/>
                </a:lnTo>
                <a:lnTo>
                  <a:pt x="31749" y="5461"/>
                </a:lnTo>
                <a:lnTo>
                  <a:pt x="51561" y="9398"/>
                </a:lnTo>
                <a:lnTo>
                  <a:pt x="69087" y="14096"/>
                </a:lnTo>
                <a:lnTo>
                  <a:pt x="84201" y="19431"/>
                </a:lnTo>
                <a:lnTo>
                  <a:pt x="97535" y="25907"/>
                </a:lnTo>
                <a:lnTo>
                  <a:pt x="112014" y="30225"/>
                </a:lnTo>
                <a:lnTo>
                  <a:pt x="125984" y="33527"/>
                </a:lnTo>
                <a:lnTo>
                  <a:pt x="125984" y="33527"/>
                </a:lnTo>
                <a:lnTo>
                  <a:pt x="142621" y="35687"/>
                </a:lnTo>
                <a:lnTo>
                  <a:pt x="159892" y="33527"/>
                </a:lnTo>
                <a:lnTo>
                  <a:pt x="177165" y="27812"/>
                </a:lnTo>
                <a:lnTo>
                  <a:pt x="193674" y="20574"/>
                </a:lnTo>
                <a:lnTo>
                  <a:pt x="211328" y="15112"/>
                </a:lnTo>
                <a:lnTo>
                  <a:pt x="228980" y="10413"/>
                </a:lnTo>
                <a:lnTo>
                  <a:pt x="249554" y="8255"/>
                </a:lnTo>
                <a:lnTo>
                  <a:pt x="272541" y="8255"/>
                </a:lnTo>
                <a:lnTo>
                  <a:pt x="296672" y="8255"/>
                </a:lnTo>
                <a:lnTo>
                  <a:pt x="317499" y="9398"/>
                </a:lnTo>
                <a:lnTo>
                  <a:pt x="338454" y="11937"/>
                </a:lnTo>
                <a:lnTo>
                  <a:pt x="354965" y="15112"/>
                </a:lnTo>
                <a:lnTo>
                  <a:pt x="372236" y="20574"/>
                </a:lnTo>
                <a:lnTo>
                  <a:pt x="388492" y="26669"/>
                </a:lnTo>
                <a:lnTo>
                  <a:pt x="405003" y="32385"/>
                </a:lnTo>
                <a:lnTo>
                  <a:pt x="423798" y="38226"/>
                </a:lnTo>
                <a:lnTo>
                  <a:pt x="443484" y="42163"/>
                </a:lnTo>
                <a:lnTo>
                  <a:pt x="463041" y="43180"/>
                </a:lnTo>
                <a:lnTo>
                  <a:pt x="463041" y="43180"/>
                </a:lnTo>
                <a:lnTo>
                  <a:pt x="482727" y="42163"/>
                </a:lnTo>
                <a:lnTo>
                  <a:pt x="503681" y="38226"/>
                </a:lnTo>
                <a:lnTo>
                  <a:pt x="526668" y="30225"/>
                </a:lnTo>
                <a:lnTo>
                  <a:pt x="549783" y="19431"/>
                </a:lnTo>
                <a:lnTo>
                  <a:pt x="572389" y="11937"/>
                </a:lnTo>
                <a:lnTo>
                  <a:pt x="593343" y="8255"/>
                </a:lnTo>
                <a:lnTo>
                  <a:pt x="614172" y="8255"/>
                </a:lnTo>
                <a:lnTo>
                  <a:pt x="614172" y="8255"/>
                </a:lnTo>
                <a:lnTo>
                  <a:pt x="633984" y="11937"/>
                </a:lnTo>
                <a:lnTo>
                  <a:pt x="652653" y="17018"/>
                </a:lnTo>
                <a:lnTo>
                  <a:pt x="671448" y="23749"/>
                </a:lnTo>
                <a:lnTo>
                  <a:pt x="687578" y="29210"/>
                </a:lnTo>
                <a:lnTo>
                  <a:pt x="702691" y="34543"/>
                </a:lnTo>
                <a:lnTo>
                  <a:pt x="719328" y="40005"/>
                </a:lnTo>
                <a:lnTo>
                  <a:pt x="735837" y="43180"/>
                </a:lnTo>
                <a:lnTo>
                  <a:pt x="753110" y="45338"/>
                </a:lnTo>
                <a:lnTo>
                  <a:pt x="770762" y="46481"/>
                </a:lnTo>
                <a:lnTo>
                  <a:pt x="788035" y="45338"/>
                </a:lnTo>
                <a:lnTo>
                  <a:pt x="806830" y="43180"/>
                </a:lnTo>
                <a:lnTo>
                  <a:pt x="823341" y="38862"/>
                </a:lnTo>
                <a:lnTo>
                  <a:pt x="837691" y="33527"/>
                </a:lnTo>
                <a:lnTo>
                  <a:pt x="837691" y="33527"/>
                </a:lnTo>
                <a:lnTo>
                  <a:pt x="852804" y="26669"/>
                </a:lnTo>
                <a:lnTo>
                  <a:pt x="871601" y="19431"/>
                </a:lnTo>
                <a:lnTo>
                  <a:pt x="894587" y="15112"/>
                </a:lnTo>
                <a:lnTo>
                  <a:pt x="916178" y="14096"/>
                </a:lnTo>
                <a:lnTo>
                  <a:pt x="916178" y="14096"/>
                </a:lnTo>
                <a:lnTo>
                  <a:pt x="938148" y="16256"/>
                </a:lnTo>
                <a:lnTo>
                  <a:pt x="957960" y="19431"/>
                </a:lnTo>
                <a:lnTo>
                  <a:pt x="977772" y="26669"/>
                </a:lnTo>
                <a:lnTo>
                  <a:pt x="998601" y="33527"/>
                </a:lnTo>
                <a:lnTo>
                  <a:pt x="1018159" y="40005"/>
                </a:lnTo>
                <a:lnTo>
                  <a:pt x="1038986" y="44323"/>
                </a:lnTo>
                <a:lnTo>
                  <a:pt x="1061973" y="44323"/>
                </a:lnTo>
                <a:lnTo>
                  <a:pt x="1088262" y="41020"/>
                </a:lnTo>
                <a:lnTo>
                  <a:pt x="1113536" y="35687"/>
                </a:lnTo>
                <a:lnTo>
                  <a:pt x="1135506" y="27812"/>
                </a:lnTo>
                <a:lnTo>
                  <a:pt x="1155318" y="19431"/>
                </a:lnTo>
                <a:lnTo>
                  <a:pt x="1175766" y="14096"/>
                </a:lnTo>
                <a:lnTo>
                  <a:pt x="1198880" y="11937"/>
                </a:lnTo>
                <a:lnTo>
                  <a:pt x="1221867" y="12954"/>
                </a:lnTo>
                <a:lnTo>
                  <a:pt x="1243456" y="18414"/>
                </a:lnTo>
                <a:lnTo>
                  <a:pt x="1264666" y="24892"/>
                </a:lnTo>
                <a:lnTo>
                  <a:pt x="1285621" y="31368"/>
                </a:lnTo>
                <a:lnTo>
                  <a:pt x="1306067" y="36702"/>
                </a:lnTo>
                <a:lnTo>
                  <a:pt x="1328039" y="38862"/>
                </a:lnTo>
                <a:lnTo>
                  <a:pt x="1352168" y="34543"/>
                </a:lnTo>
                <a:lnTo>
                  <a:pt x="1379601" y="26669"/>
                </a:lnTo>
                <a:lnTo>
                  <a:pt x="1405762" y="18414"/>
                </a:lnTo>
                <a:lnTo>
                  <a:pt x="1431036" y="11937"/>
                </a:lnTo>
                <a:lnTo>
                  <a:pt x="1453006" y="8255"/>
                </a:lnTo>
                <a:lnTo>
                  <a:pt x="1474597" y="8255"/>
                </a:lnTo>
                <a:lnTo>
                  <a:pt x="1474597" y="8255"/>
                </a:lnTo>
                <a:lnTo>
                  <a:pt x="1493266" y="14096"/>
                </a:lnTo>
                <a:lnTo>
                  <a:pt x="1512061" y="21589"/>
                </a:lnTo>
                <a:lnTo>
                  <a:pt x="1530349" y="30225"/>
                </a:lnTo>
                <a:lnTo>
                  <a:pt x="1551305" y="36702"/>
                </a:lnTo>
                <a:lnTo>
                  <a:pt x="1573276" y="41020"/>
                </a:lnTo>
                <a:lnTo>
                  <a:pt x="1597405" y="42163"/>
                </a:lnTo>
                <a:lnTo>
                  <a:pt x="1597405" y="42163"/>
                </a:lnTo>
                <a:lnTo>
                  <a:pt x="1623567" y="41020"/>
                </a:lnTo>
                <a:lnTo>
                  <a:pt x="1651000" y="38226"/>
                </a:lnTo>
                <a:lnTo>
                  <a:pt x="1676145" y="34543"/>
                </a:lnTo>
                <a:lnTo>
                  <a:pt x="1700276" y="32385"/>
                </a:lnTo>
                <a:lnTo>
                  <a:pt x="1723389" y="30225"/>
                </a:lnTo>
                <a:lnTo>
                  <a:pt x="1746377" y="29210"/>
                </a:lnTo>
                <a:lnTo>
                  <a:pt x="1767204" y="29210"/>
                </a:lnTo>
                <a:lnTo>
                  <a:pt x="1786763" y="29210"/>
                </a:lnTo>
                <a:lnTo>
                  <a:pt x="1804289" y="27812"/>
                </a:lnTo>
                <a:lnTo>
                  <a:pt x="1820544" y="26669"/>
                </a:lnTo>
                <a:lnTo>
                  <a:pt x="1836039" y="23749"/>
                </a:lnTo>
                <a:lnTo>
                  <a:pt x="1845690" y="20574"/>
                </a:lnTo>
                <a:lnTo>
                  <a:pt x="1860168" y="2921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723132" y="2068194"/>
            <a:ext cx="3821429" cy="77470"/>
          </a:xfrm>
          <a:custGeom>
            <a:avLst/>
            <a:gdLst/>
            <a:ahLst/>
            <a:cxnLst/>
            <a:rect l="l" t="t" r="r" b="b"/>
            <a:pathLst>
              <a:path w="3821429" h="77469">
                <a:moveTo>
                  <a:pt x="4317" y="35941"/>
                </a:moveTo>
                <a:lnTo>
                  <a:pt x="4317" y="35941"/>
                </a:lnTo>
                <a:lnTo>
                  <a:pt x="0" y="30606"/>
                </a:lnTo>
                <a:lnTo>
                  <a:pt x="24129" y="31623"/>
                </a:lnTo>
                <a:lnTo>
                  <a:pt x="42798" y="33528"/>
                </a:lnTo>
                <a:lnTo>
                  <a:pt x="62229" y="37084"/>
                </a:lnTo>
                <a:lnTo>
                  <a:pt x="80898" y="42418"/>
                </a:lnTo>
                <a:lnTo>
                  <a:pt x="99694" y="48895"/>
                </a:lnTo>
                <a:lnTo>
                  <a:pt x="120141" y="56515"/>
                </a:lnTo>
                <a:lnTo>
                  <a:pt x="141096" y="62992"/>
                </a:lnTo>
                <a:lnTo>
                  <a:pt x="163067" y="68326"/>
                </a:lnTo>
                <a:lnTo>
                  <a:pt x="185038" y="71628"/>
                </a:lnTo>
                <a:lnTo>
                  <a:pt x="207009" y="71628"/>
                </a:lnTo>
                <a:lnTo>
                  <a:pt x="227837" y="69468"/>
                </a:lnTo>
                <a:lnTo>
                  <a:pt x="246252" y="66167"/>
                </a:lnTo>
                <a:lnTo>
                  <a:pt x="263778" y="59690"/>
                </a:lnTo>
                <a:lnTo>
                  <a:pt x="284733" y="51054"/>
                </a:lnTo>
                <a:lnTo>
                  <a:pt x="307339" y="41402"/>
                </a:lnTo>
                <a:lnTo>
                  <a:pt x="326135" y="31623"/>
                </a:lnTo>
                <a:lnTo>
                  <a:pt x="343407" y="24130"/>
                </a:lnTo>
                <a:lnTo>
                  <a:pt x="358901" y="18287"/>
                </a:lnTo>
                <a:lnTo>
                  <a:pt x="374395" y="14351"/>
                </a:lnTo>
                <a:lnTo>
                  <a:pt x="388365" y="9652"/>
                </a:lnTo>
                <a:lnTo>
                  <a:pt x="407162" y="4699"/>
                </a:lnTo>
                <a:lnTo>
                  <a:pt x="429132" y="1016"/>
                </a:lnTo>
                <a:lnTo>
                  <a:pt x="453135" y="0"/>
                </a:lnTo>
                <a:lnTo>
                  <a:pt x="475106" y="0"/>
                </a:lnTo>
                <a:lnTo>
                  <a:pt x="496062" y="2540"/>
                </a:lnTo>
                <a:lnTo>
                  <a:pt x="514350" y="5715"/>
                </a:lnTo>
                <a:lnTo>
                  <a:pt x="533145" y="12192"/>
                </a:lnTo>
                <a:lnTo>
                  <a:pt x="553973" y="19431"/>
                </a:lnTo>
                <a:lnTo>
                  <a:pt x="576706" y="29464"/>
                </a:lnTo>
                <a:lnTo>
                  <a:pt x="604012" y="40259"/>
                </a:lnTo>
                <a:lnTo>
                  <a:pt x="631443" y="48895"/>
                </a:lnTo>
                <a:lnTo>
                  <a:pt x="658748" y="57531"/>
                </a:lnTo>
                <a:lnTo>
                  <a:pt x="687196" y="64008"/>
                </a:lnTo>
                <a:lnTo>
                  <a:pt x="714501" y="66167"/>
                </a:lnTo>
                <a:lnTo>
                  <a:pt x="740155" y="67310"/>
                </a:lnTo>
                <a:lnTo>
                  <a:pt x="761745" y="66167"/>
                </a:lnTo>
                <a:lnTo>
                  <a:pt x="785113" y="62992"/>
                </a:lnTo>
                <a:lnTo>
                  <a:pt x="808863" y="57531"/>
                </a:lnTo>
                <a:lnTo>
                  <a:pt x="830833" y="51054"/>
                </a:lnTo>
                <a:lnTo>
                  <a:pt x="852804" y="43180"/>
                </a:lnTo>
                <a:lnTo>
                  <a:pt x="877951" y="37084"/>
                </a:lnTo>
                <a:lnTo>
                  <a:pt x="903223" y="33528"/>
                </a:lnTo>
                <a:lnTo>
                  <a:pt x="926210" y="31623"/>
                </a:lnTo>
                <a:lnTo>
                  <a:pt x="945641" y="30606"/>
                </a:lnTo>
                <a:lnTo>
                  <a:pt x="964438" y="30606"/>
                </a:lnTo>
                <a:lnTo>
                  <a:pt x="980947" y="31623"/>
                </a:lnTo>
                <a:lnTo>
                  <a:pt x="997457" y="32766"/>
                </a:lnTo>
                <a:lnTo>
                  <a:pt x="1014856" y="34925"/>
                </a:lnTo>
                <a:lnTo>
                  <a:pt x="1034541" y="38100"/>
                </a:lnTo>
                <a:lnTo>
                  <a:pt x="1057275" y="43180"/>
                </a:lnTo>
                <a:lnTo>
                  <a:pt x="1081785" y="47879"/>
                </a:lnTo>
                <a:lnTo>
                  <a:pt x="1106931" y="53212"/>
                </a:lnTo>
                <a:lnTo>
                  <a:pt x="1129664" y="57531"/>
                </a:lnTo>
                <a:lnTo>
                  <a:pt x="1150492" y="60833"/>
                </a:lnTo>
                <a:lnTo>
                  <a:pt x="1169289" y="62992"/>
                </a:lnTo>
                <a:lnTo>
                  <a:pt x="1188719" y="64008"/>
                </a:lnTo>
                <a:lnTo>
                  <a:pt x="1213103" y="64008"/>
                </a:lnTo>
                <a:lnTo>
                  <a:pt x="1238377" y="60833"/>
                </a:lnTo>
                <a:lnTo>
                  <a:pt x="1259966" y="57531"/>
                </a:lnTo>
                <a:lnTo>
                  <a:pt x="1280794" y="52197"/>
                </a:lnTo>
                <a:lnTo>
                  <a:pt x="1301750" y="45720"/>
                </a:lnTo>
                <a:lnTo>
                  <a:pt x="1322577" y="38100"/>
                </a:lnTo>
                <a:lnTo>
                  <a:pt x="1344167" y="32766"/>
                </a:lnTo>
                <a:lnTo>
                  <a:pt x="1365122" y="28448"/>
                </a:lnTo>
                <a:lnTo>
                  <a:pt x="1387093" y="25908"/>
                </a:lnTo>
                <a:lnTo>
                  <a:pt x="1410080" y="24765"/>
                </a:lnTo>
                <a:lnTo>
                  <a:pt x="1434210" y="24765"/>
                </a:lnTo>
                <a:lnTo>
                  <a:pt x="1434210" y="24765"/>
                </a:lnTo>
                <a:lnTo>
                  <a:pt x="1455801" y="25908"/>
                </a:lnTo>
                <a:lnTo>
                  <a:pt x="1476628" y="29464"/>
                </a:lnTo>
                <a:lnTo>
                  <a:pt x="1498600" y="34925"/>
                </a:lnTo>
                <a:lnTo>
                  <a:pt x="1521714" y="43180"/>
                </a:lnTo>
                <a:lnTo>
                  <a:pt x="1540382" y="51054"/>
                </a:lnTo>
                <a:lnTo>
                  <a:pt x="1555495" y="57531"/>
                </a:lnTo>
                <a:lnTo>
                  <a:pt x="1569973" y="62992"/>
                </a:lnTo>
                <a:lnTo>
                  <a:pt x="1585087" y="67310"/>
                </a:lnTo>
                <a:lnTo>
                  <a:pt x="1603755" y="69468"/>
                </a:lnTo>
                <a:lnTo>
                  <a:pt x="1627885" y="70485"/>
                </a:lnTo>
                <a:lnTo>
                  <a:pt x="1653031" y="69468"/>
                </a:lnTo>
                <a:lnTo>
                  <a:pt x="1677162" y="66167"/>
                </a:lnTo>
                <a:lnTo>
                  <a:pt x="1698752" y="62992"/>
                </a:lnTo>
                <a:lnTo>
                  <a:pt x="1720088" y="57531"/>
                </a:lnTo>
                <a:lnTo>
                  <a:pt x="1739900" y="51054"/>
                </a:lnTo>
                <a:lnTo>
                  <a:pt x="1760346" y="45720"/>
                </a:lnTo>
                <a:lnTo>
                  <a:pt x="1780158" y="41402"/>
                </a:lnTo>
                <a:lnTo>
                  <a:pt x="1797812" y="37084"/>
                </a:lnTo>
                <a:lnTo>
                  <a:pt x="1815083" y="34925"/>
                </a:lnTo>
                <a:lnTo>
                  <a:pt x="1831593" y="34925"/>
                </a:lnTo>
                <a:lnTo>
                  <a:pt x="1848865" y="34925"/>
                </a:lnTo>
                <a:lnTo>
                  <a:pt x="1867662" y="37084"/>
                </a:lnTo>
                <a:lnTo>
                  <a:pt x="1887473" y="40259"/>
                </a:lnTo>
                <a:lnTo>
                  <a:pt x="1909444" y="43180"/>
                </a:lnTo>
                <a:lnTo>
                  <a:pt x="1929891" y="46736"/>
                </a:lnTo>
                <a:lnTo>
                  <a:pt x="1947544" y="51054"/>
                </a:lnTo>
                <a:lnTo>
                  <a:pt x="1964054" y="56515"/>
                </a:lnTo>
                <a:lnTo>
                  <a:pt x="1981707" y="60833"/>
                </a:lnTo>
                <a:lnTo>
                  <a:pt x="2001139" y="64008"/>
                </a:lnTo>
                <a:lnTo>
                  <a:pt x="2022093" y="65151"/>
                </a:lnTo>
                <a:lnTo>
                  <a:pt x="2045080" y="65151"/>
                </a:lnTo>
                <a:lnTo>
                  <a:pt x="2069972" y="61849"/>
                </a:lnTo>
                <a:lnTo>
                  <a:pt x="2097658" y="56515"/>
                </a:lnTo>
                <a:lnTo>
                  <a:pt x="2120772" y="51054"/>
                </a:lnTo>
                <a:lnTo>
                  <a:pt x="2140457" y="44323"/>
                </a:lnTo>
                <a:lnTo>
                  <a:pt x="2156714" y="37084"/>
                </a:lnTo>
                <a:lnTo>
                  <a:pt x="2156714" y="37084"/>
                </a:lnTo>
                <a:lnTo>
                  <a:pt x="2172969" y="31623"/>
                </a:lnTo>
                <a:lnTo>
                  <a:pt x="2193035" y="26924"/>
                </a:lnTo>
                <a:lnTo>
                  <a:pt x="2212466" y="24130"/>
                </a:lnTo>
                <a:lnTo>
                  <a:pt x="2233421" y="22987"/>
                </a:lnTo>
                <a:lnTo>
                  <a:pt x="2233421" y="22987"/>
                </a:lnTo>
                <a:lnTo>
                  <a:pt x="2256028" y="24130"/>
                </a:lnTo>
                <a:lnTo>
                  <a:pt x="2279522" y="26924"/>
                </a:lnTo>
                <a:lnTo>
                  <a:pt x="2299969" y="33528"/>
                </a:lnTo>
                <a:lnTo>
                  <a:pt x="2320925" y="41402"/>
                </a:lnTo>
                <a:lnTo>
                  <a:pt x="2339593" y="48895"/>
                </a:lnTo>
                <a:lnTo>
                  <a:pt x="2356866" y="54737"/>
                </a:lnTo>
                <a:lnTo>
                  <a:pt x="2374518" y="58674"/>
                </a:lnTo>
                <a:lnTo>
                  <a:pt x="2391029" y="61849"/>
                </a:lnTo>
                <a:lnTo>
                  <a:pt x="2409825" y="62992"/>
                </a:lnTo>
                <a:lnTo>
                  <a:pt x="2432430" y="61849"/>
                </a:lnTo>
                <a:lnTo>
                  <a:pt x="2455544" y="58674"/>
                </a:lnTo>
                <a:lnTo>
                  <a:pt x="2477516" y="54737"/>
                </a:lnTo>
                <a:lnTo>
                  <a:pt x="2499487" y="48895"/>
                </a:lnTo>
                <a:lnTo>
                  <a:pt x="2522473" y="43180"/>
                </a:lnTo>
                <a:lnTo>
                  <a:pt x="2543047" y="37084"/>
                </a:lnTo>
                <a:lnTo>
                  <a:pt x="2563876" y="33528"/>
                </a:lnTo>
                <a:lnTo>
                  <a:pt x="2582544" y="31623"/>
                </a:lnTo>
                <a:lnTo>
                  <a:pt x="2603500" y="29464"/>
                </a:lnTo>
                <a:lnTo>
                  <a:pt x="2626105" y="28448"/>
                </a:lnTo>
                <a:lnTo>
                  <a:pt x="2626105" y="28448"/>
                </a:lnTo>
                <a:lnTo>
                  <a:pt x="2650616" y="30606"/>
                </a:lnTo>
                <a:lnTo>
                  <a:pt x="2671191" y="33528"/>
                </a:lnTo>
                <a:lnTo>
                  <a:pt x="2691003" y="41402"/>
                </a:lnTo>
                <a:lnTo>
                  <a:pt x="2709671" y="47879"/>
                </a:lnTo>
                <a:lnTo>
                  <a:pt x="2729103" y="55372"/>
                </a:lnTo>
                <a:lnTo>
                  <a:pt x="2748915" y="59690"/>
                </a:lnTo>
                <a:lnTo>
                  <a:pt x="2767583" y="61849"/>
                </a:lnTo>
                <a:lnTo>
                  <a:pt x="2787395" y="62992"/>
                </a:lnTo>
                <a:lnTo>
                  <a:pt x="2811144" y="61849"/>
                </a:lnTo>
                <a:lnTo>
                  <a:pt x="2842133" y="57531"/>
                </a:lnTo>
                <a:lnTo>
                  <a:pt x="2871723" y="51054"/>
                </a:lnTo>
                <a:lnTo>
                  <a:pt x="2896489" y="45720"/>
                </a:lnTo>
                <a:lnTo>
                  <a:pt x="2920999" y="40259"/>
                </a:lnTo>
                <a:lnTo>
                  <a:pt x="2947289" y="34925"/>
                </a:lnTo>
                <a:lnTo>
                  <a:pt x="2972435" y="31623"/>
                </a:lnTo>
                <a:lnTo>
                  <a:pt x="2995548" y="29464"/>
                </a:lnTo>
                <a:lnTo>
                  <a:pt x="3015995" y="29464"/>
                </a:lnTo>
                <a:lnTo>
                  <a:pt x="3015995" y="29464"/>
                </a:lnTo>
                <a:lnTo>
                  <a:pt x="3034791" y="33528"/>
                </a:lnTo>
                <a:lnTo>
                  <a:pt x="3051301" y="41402"/>
                </a:lnTo>
                <a:lnTo>
                  <a:pt x="3068573" y="50037"/>
                </a:lnTo>
                <a:lnTo>
                  <a:pt x="3087369" y="59690"/>
                </a:lnTo>
                <a:lnTo>
                  <a:pt x="3104895" y="68326"/>
                </a:lnTo>
                <a:lnTo>
                  <a:pt x="3124708" y="74168"/>
                </a:lnTo>
                <a:lnTo>
                  <a:pt x="3144139" y="77089"/>
                </a:lnTo>
                <a:lnTo>
                  <a:pt x="3162935" y="77089"/>
                </a:lnTo>
                <a:lnTo>
                  <a:pt x="3182366" y="74930"/>
                </a:lnTo>
                <a:lnTo>
                  <a:pt x="3210814" y="70485"/>
                </a:lnTo>
                <a:lnTo>
                  <a:pt x="3243961" y="65151"/>
                </a:lnTo>
                <a:lnTo>
                  <a:pt x="3272409" y="59690"/>
                </a:lnTo>
                <a:lnTo>
                  <a:pt x="3297554" y="54737"/>
                </a:lnTo>
                <a:lnTo>
                  <a:pt x="3320541" y="48895"/>
                </a:lnTo>
                <a:lnTo>
                  <a:pt x="3338194" y="44323"/>
                </a:lnTo>
                <a:lnTo>
                  <a:pt x="3354450" y="41402"/>
                </a:lnTo>
                <a:lnTo>
                  <a:pt x="3372103" y="38100"/>
                </a:lnTo>
                <a:lnTo>
                  <a:pt x="3391916" y="38100"/>
                </a:lnTo>
                <a:lnTo>
                  <a:pt x="3391916" y="38100"/>
                </a:lnTo>
                <a:lnTo>
                  <a:pt x="3411346" y="42418"/>
                </a:lnTo>
                <a:lnTo>
                  <a:pt x="3428999" y="47879"/>
                </a:lnTo>
                <a:lnTo>
                  <a:pt x="3445128" y="53212"/>
                </a:lnTo>
                <a:lnTo>
                  <a:pt x="3462782" y="58674"/>
                </a:lnTo>
                <a:lnTo>
                  <a:pt x="3483737" y="62992"/>
                </a:lnTo>
                <a:lnTo>
                  <a:pt x="3506723" y="66167"/>
                </a:lnTo>
                <a:lnTo>
                  <a:pt x="3528314" y="66167"/>
                </a:lnTo>
                <a:lnTo>
                  <a:pt x="3550666" y="62992"/>
                </a:lnTo>
                <a:lnTo>
                  <a:pt x="3573271" y="59690"/>
                </a:lnTo>
                <a:lnTo>
                  <a:pt x="3598544" y="55372"/>
                </a:lnTo>
                <a:lnTo>
                  <a:pt x="3619372" y="51054"/>
                </a:lnTo>
                <a:lnTo>
                  <a:pt x="3619372" y="51054"/>
                </a:lnTo>
                <a:lnTo>
                  <a:pt x="3640327" y="46736"/>
                </a:lnTo>
                <a:lnTo>
                  <a:pt x="3661156" y="41402"/>
                </a:lnTo>
                <a:lnTo>
                  <a:pt x="3682745" y="35941"/>
                </a:lnTo>
                <a:lnTo>
                  <a:pt x="3703573" y="32766"/>
                </a:lnTo>
                <a:lnTo>
                  <a:pt x="3723386" y="32766"/>
                </a:lnTo>
                <a:lnTo>
                  <a:pt x="3723386" y="32766"/>
                </a:lnTo>
                <a:lnTo>
                  <a:pt x="3741800" y="35941"/>
                </a:lnTo>
                <a:lnTo>
                  <a:pt x="3760469" y="42418"/>
                </a:lnTo>
                <a:lnTo>
                  <a:pt x="3778122" y="46736"/>
                </a:lnTo>
                <a:lnTo>
                  <a:pt x="3794760" y="47879"/>
                </a:lnTo>
                <a:lnTo>
                  <a:pt x="3809872" y="45720"/>
                </a:lnTo>
                <a:lnTo>
                  <a:pt x="3821048" y="4140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76108" y="2101722"/>
            <a:ext cx="23495" cy="5080"/>
          </a:xfrm>
          <a:custGeom>
            <a:avLst/>
            <a:gdLst/>
            <a:ahLst/>
            <a:cxnLst/>
            <a:rect l="l" t="t" r="r" b="b"/>
            <a:pathLst>
              <a:path w="23495" h="5080">
                <a:moveTo>
                  <a:pt x="22987" y="0"/>
                </a:moveTo>
                <a:lnTo>
                  <a:pt x="15113" y="3556"/>
                </a:lnTo>
                <a:lnTo>
                  <a:pt x="0" y="457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71267" y="2568955"/>
            <a:ext cx="4276725" cy="82550"/>
          </a:xfrm>
          <a:custGeom>
            <a:avLst/>
            <a:gdLst/>
            <a:ahLst/>
            <a:cxnLst/>
            <a:rect l="l" t="t" r="r" b="b"/>
            <a:pathLst>
              <a:path w="4276725" h="82550">
                <a:moveTo>
                  <a:pt x="0" y="44576"/>
                </a:moveTo>
                <a:lnTo>
                  <a:pt x="11811" y="47879"/>
                </a:lnTo>
                <a:lnTo>
                  <a:pt x="25526" y="51054"/>
                </a:lnTo>
                <a:lnTo>
                  <a:pt x="41656" y="57531"/>
                </a:lnTo>
                <a:lnTo>
                  <a:pt x="61468" y="66167"/>
                </a:lnTo>
                <a:lnTo>
                  <a:pt x="79882" y="74803"/>
                </a:lnTo>
                <a:lnTo>
                  <a:pt x="99694" y="80644"/>
                </a:lnTo>
                <a:lnTo>
                  <a:pt x="120523" y="82423"/>
                </a:lnTo>
                <a:lnTo>
                  <a:pt x="142112" y="81661"/>
                </a:lnTo>
                <a:lnTo>
                  <a:pt x="163068" y="77088"/>
                </a:lnTo>
                <a:lnTo>
                  <a:pt x="179577" y="70866"/>
                </a:lnTo>
                <a:lnTo>
                  <a:pt x="197993" y="63373"/>
                </a:lnTo>
                <a:lnTo>
                  <a:pt x="216662" y="55372"/>
                </a:lnTo>
                <a:lnTo>
                  <a:pt x="235331" y="48894"/>
                </a:lnTo>
                <a:lnTo>
                  <a:pt x="255143" y="43561"/>
                </a:lnTo>
                <a:lnTo>
                  <a:pt x="274955" y="40259"/>
                </a:lnTo>
                <a:lnTo>
                  <a:pt x="296925" y="39243"/>
                </a:lnTo>
                <a:lnTo>
                  <a:pt x="317500" y="41401"/>
                </a:lnTo>
                <a:lnTo>
                  <a:pt x="336169" y="45719"/>
                </a:lnTo>
                <a:lnTo>
                  <a:pt x="356743" y="52197"/>
                </a:lnTo>
                <a:lnTo>
                  <a:pt x="380111" y="60832"/>
                </a:lnTo>
                <a:lnTo>
                  <a:pt x="406400" y="69468"/>
                </a:lnTo>
                <a:lnTo>
                  <a:pt x="430149" y="75945"/>
                </a:lnTo>
                <a:lnTo>
                  <a:pt x="455294" y="80644"/>
                </a:lnTo>
                <a:lnTo>
                  <a:pt x="479806" y="82423"/>
                </a:lnTo>
                <a:lnTo>
                  <a:pt x="504698" y="81661"/>
                </a:lnTo>
                <a:lnTo>
                  <a:pt x="534162" y="78105"/>
                </a:lnTo>
                <a:lnTo>
                  <a:pt x="562990" y="73787"/>
                </a:lnTo>
                <a:lnTo>
                  <a:pt x="586739" y="68325"/>
                </a:lnTo>
                <a:lnTo>
                  <a:pt x="610869" y="64007"/>
                </a:lnTo>
                <a:lnTo>
                  <a:pt x="637158" y="60832"/>
                </a:lnTo>
                <a:lnTo>
                  <a:pt x="661288" y="59690"/>
                </a:lnTo>
                <a:lnTo>
                  <a:pt x="685419" y="59690"/>
                </a:lnTo>
                <a:lnTo>
                  <a:pt x="708406" y="60832"/>
                </a:lnTo>
                <a:lnTo>
                  <a:pt x="727837" y="63373"/>
                </a:lnTo>
                <a:lnTo>
                  <a:pt x="750188" y="65150"/>
                </a:lnTo>
                <a:lnTo>
                  <a:pt x="773938" y="68325"/>
                </a:lnTo>
                <a:lnTo>
                  <a:pt x="799083" y="72009"/>
                </a:lnTo>
                <a:lnTo>
                  <a:pt x="825373" y="73787"/>
                </a:lnTo>
                <a:lnTo>
                  <a:pt x="849502" y="75945"/>
                </a:lnTo>
                <a:lnTo>
                  <a:pt x="872617" y="77088"/>
                </a:lnTo>
                <a:lnTo>
                  <a:pt x="897763" y="75945"/>
                </a:lnTo>
                <a:lnTo>
                  <a:pt x="926211" y="72009"/>
                </a:lnTo>
                <a:lnTo>
                  <a:pt x="951483" y="66167"/>
                </a:lnTo>
                <a:lnTo>
                  <a:pt x="978788" y="60832"/>
                </a:lnTo>
                <a:lnTo>
                  <a:pt x="1008253" y="54356"/>
                </a:lnTo>
                <a:lnTo>
                  <a:pt x="1033526" y="48894"/>
                </a:lnTo>
                <a:lnTo>
                  <a:pt x="1059815" y="46736"/>
                </a:lnTo>
                <a:lnTo>
                  <a:pt x="1084960" y="45719"/>
                </a:lnTo>
                <a:lnTo>
                  <a:pt x="1108074" y="45719"/>
                </a:lnTo>
                <a:lnTo>
                  <a:pt x="1129919" y="48894"/>
                </a:lnTo>
                <a:lnTo>
                  <a:pt x="1153795" y="54356"/>
                </a:lnTo>
                <a:lnTo>
                  <a:pt x="1176020" y="59690"/>
                </a:lnTo>
                <a:lnTo>
                  <a:pt x="1200911" y="65150"/>
                </a:lnTo>
                <a:lnTo>
                  <a:pt x="1226058" y="69468"/>
                </a:lnTo>
                <a:lnTo>
                  <a:pt x="1249171" y="73025"/>
                </a:lnTo>
                <a:lnTo>
                  <a:pt x="1273302" y="73787"/>
                </a:lnTo>
                <a:lnTo>
                  <a:pt x="1300607" y="73787"/>
                </a:lnTo>
                <a:lnTo>
                  <a:pt x="1324736" y="73025"/>
                </a:lnTo>
                <a:lnTo>
                  <a:pt x="1351026" y="69468"/>
                </a:lnTo>
                <a:lnTo>
                  <a:pt x="1379473" y="65150"/>
                </a:lnTo>
                <a:lnTo>
                  <a:pt x="1403604" y="59690"/>
                </a:lnTo>
                <a:lnTo>
                  <a:pt x="1429893" y="54356"/>
                </a:lnTo>
                <a:lnTo>
                  <a:pt x="1456182" y="50037"/>
                </a:lnTo>
                <a:lnTo>
                  <a:pt x="1480311" y="47879"/>
                </a:lnTo>
                <a:lnTo>
                  <a:pt x="1500123" y="46736"/>
                </a:lnTo>
                <a:lnTo>
                  <a:pt x="1517395" y="46736"/>
                </a:lnTo>
                <a:lnTo>
                  <a:pt x="1534921" y="48894"/>
                </a:lnTo>
                <a:lnTo>
                  <a:pt x="1552320" y="52197"/>
                </a:lnTo>
                <a:lnTo>
                  <a:pt x="1574545" y="56515"/>
                </a:lnTo>
                <a:lnTo>
                  <a:pt x="1597279" y="62230"/>
                </a:lnTo>
                <a:lnTo>
                  <a:pt x="1619249" y="67310"/>
                </a:lnTo>
                <a:lnTo>
                  <a:pt x="1643380" y="72009"/>
                </a:lnTo>
                <a:lnTo>
                  <a:pt x="1669669" y="74803"/>
                </a:lnTo>
                <a:lnTo>
                  <a:pt x="1692656" y="77088"/>
                </a:lnTo>
                <a:lnTo>
                  <a:pt x="1716785" y="78105"/>
                </a:lnTo>
                <a:lnTo>
                  <a:pt x="1741932" y="78105"/>
                </a:lnTo>
                <a:lnTo>
                  <a:pt x="1765045" y="75945"/>
                </a:lnTo>
                <a:lnTo>
                  <a:pt x="1783333" y="73025"/>
                </a:lnTo>
                <a:lnTo>
                  <a:pt x="1803145" y="67310"/>
                </a:lnTo>
                <a:lnTo>
                  <a:pt x="1824101" y="63373"/>
                </a:lnTo>
                <a:lnTo>
                  <a:pt x="1847087" y="57531"/>
                </a:lnTo>
                <a:lnTo>
                  <a:pt x="1873377" y="50037"/>
                </a:lnTo>
                <a:lnTo>
                  <a:pt x="1900682" y="43561"/>
                </a:lnTo>
                <a:lnTo>
                  <a:pt x="1924558" y="39243"/>
                </a:lnTo>
                <a:lnTo>
                  <a:pt x="1948942" y="38100"/>
                </a:lnTo>
                <a:lnTo>
                  <a:pt x="1972691" y="38100"/>
                </a:lnTo>
                <a:lnTo>
                  <a:pt x="1992883" y="40259"/>
                </a:lnTo>
                <a:lnTo>
                  <a:pt x="2015617" y="43561"/>
                </a:lnTo>
                <a:lnTo>
                  <a:pt x="2040762" y="48894"/>
                </a:lnTo>
                <a:lnTo>
                  <a:pt x="2061718" y="54356"/>
                </a:lnTo>
                <a:lnTo>
                  <a:pt x="2084705" y="57531"/>
                </a:lnTo>
                <a:lnTo>
                  <a:pt x="2108835" y="59690"/>
                </a:lnTo>
                <a:lnTo>
                  <a:pt x="2131822" y="60832"/>
                </a:lnTo>
                <a:lnTo>
                  <a:pt x="2156714" y="60832"/>
                </a:lnTo>
                <a:lnTo>
                  <a:pt x="2183003" y="60832"/>
                </a:lnTo>
                <a:lnTo>
                  <a:pt x="2207514" y="58674"/>
                </a:lnTo>
                <a:lnTo>
                  <a:pt x="2229104" y="56515"/>
                </a:lnTo>
                <a:lnTo>
                  <a:pt x="2249932" y="52197"/>
                </a:lnTo>
                <a:lnTo>
                  <a:pt x="2270760" y="46736"/>
                </a:lnTo>
                <a:lnTo>
                  <a:pt x="2290572" y="41401"/>
                </a:lnTo>
                <a:lnTo>
                  <a:pt x="2316480" y="32766"/>
                </a:lnTo>
                <a:lnTo>
                  <a:pt x="2343911" y="24765"/>
                </a:lnTo>
                <a:lnTo>
                  <a:pt x="2371217" y="18668"/>
                </a:lnTo>
                <a:lnTo>
                  <a:pt x="2397506" y="15112"/>
                </a:lnTo>
                <a:lnTo>
                  <a:pt x="2421001" y="13969"/>
                </a:lnTo>
                <a:lnTo>
                  <a:pt x="2439289" y="15112"/>
                </a:lnTo>
                <a:lnTo>
                  <a:pt x="2460244" y="18668"/>
                </a:lnTo>
                <a:lnTo>
                  <a:pt x="2481834" y="23749"/>
                </a:lnTo>
                <a:lnTo>
                  <a:pt x="2504059" y="30606"/>
                </a:lnTo>
                <a:lnTo>
                  <a:pt x="2526792" y="38100"/>
                </a:lnTo>
                <a:lnTo>
                  <a:pt x="2553081" y="43561"/>
                </a:lnTo>
                <a:lnTo>
                  <a:pt x="2583687" y="46736"/>
                </a:lnTo>
                <a:lnTo>
                  <a:pt x="2614676" y="47879"/>
                </a:lnTo>
                <a:lnTo>
                  <a:pt x="2640584" y="47879"/>
                </a:lnTo>
                <a:lnTo>
                  <a:pt x="2661793" y="45719"/>
                </a:lnTo>
                <a:lnTo>
                  <a:pt x="2682240" y="42418"/>
                </a:lnTo>
                <a:lnTo>
                  <a:pt x="2707512" y="38100"/>
                </a:lnTo>
                <a:lnTo>
                  <a:pt x="2732659" y="30606"/>
                </a:lnTo>
                <a:lnTo>
                  <a:pt x="2754630" y="24765"/>
                </a:lnTo>
                <a:lnTo>
                  <a:pt x="2774442" y="19812"/>
                </a:lnTo>
                <a:lnTo>
                  <a:pt x="2797174" y="13969"/>
                </a:lnTo>
                <a:lnTo>
                  <a:pt x="2821559" y="10794"/>
                </a:lnTo>
                <a:lnTo>
                  <a:pt x="2845435" y="10794"/>
                </a:lnTo>
                <a:lnTo>
                  <a:pt x="2868422" y="13969"/>
                </a:lnTo>
                <a:lnTo>
                  <a:pt x="2892552" y="18668"/>
                </a:lnTo>
                <a:lnTo>
                  <a:pt x="2913380" y="22987"/>
                </a:lnTo>
                <a:lnTo>
                  <a:pt x="2932176" y="28448"/>
                </a:lnTo>
                <a:lnTo>
                  <a:pt x="2949829" y="33781"/>
                </a:lnTo>
                <a:lnTo>
                  <a:pt x="2968117" y="40259"/>
                </a:lnTo>
                <a:lnTo>
                  <a:pt x="2990087" y="44576"/>
                </a:lnTo>
                <a:lnTo>
                  <a:pt x="3015360" y="46736"/>
                </a:lnTo>
                <a:lnTo>
                  <a:pt x="3045841" y="45719"/>
                </a:lnTo>
                <a:lnTo>
                  <a:pt x="3078607" y="43561"/>
                </a:lnTo>
                <a:lnTo>
                  <a:pt x="3107435" y="40259"/>
                </a:lnTo>
                <a:lnTo>
                  <a:pt x="3135884" y="37084"/>
                </a:lnTo>
                <a:lnTo>
                  <a:pt x="3164332" y="30606"/>
                </a:lnTo>
                <a:lnTo>
                  <a:pt x="3184906" y="24765"/>
                </a:lnTo>
                <a:lnTo>
                  <a:pt x="3205734" y="19812"/>
                </a:lnTo>
                <a:lnTo>
                  <a:pt x="3227705" y="15112"/>
                </a:lnTo>
                <a:lnTo>
                  <a:pt x="3248533" y="13969"/>
                </a:lnTo>
                <a:lnTo>
                  <a:pt x="3274822" y="16129"/>
                </a:lnTo>
                <a:lnTo>
                  <a:pt x="3300729" y="19812"/>
                </a:lnTo>
                <a:lnTo>
                  <a:pt x="3323844" y="24765"/>
                </a:lnTo>
                <a:lnTo>
                  <a:pt x="3344672" y="30606"/>
                </a:lnTo>
                <a:lnTo>
                  <a:pt x="3365627" y="33781"/>
                </a:lnTo>
                <a:lnTo>
                  <a:pt x="3387598" y="37084"/>
                </a:lnTo>
                <a:lnTo>
                  <a:pt x="3408045" y="38100"/>
                </a:lnTo>
                <a:lnTo>
                  <a:pt x="3427856" y="38100"/>
                </a:lnTo>
                <a:lnTo>
                  <a:pt x="3453003" y="35941"/>
                </a:lnTo>
                <a:lnTo>
                  <a:pt x="3480434" y="31623"/>
                </a:lnTo>
                <a:lnTo>
                  <a:pt x="3505580" y="28448"/>
                </a:lnTo>
                <a:lnTo>
                  <a:pt x="3531870" y="23749"/>
                </a:lnTo>
                <a:lnTo>
                  <a:pt x="3559302" y="18668"/>
                </a:lnTo>
                <a:lnTo>
                  <a:pt x="3581273" y="13969"/>
                </a:lnTo>
                <a:lnTo>
                  <a:pt x="3603244" y="10032"/>
                </a:lnTo>
                <a:lnTo>
                  <a:pt x="3624833" y="6476"/>
                </a:lnTo>
                <a:lnTo>
                  <a:pt x="3646043" y="6476"/>
                </a:lnTo>
                <a:lnTo>
                  <a:pt x="3667632" y="6476"/>
                </a:lnTo>
                <a:lnTo>
                  <a:pt x="3689604" y="8636"/>
                </a:lnTo>
                <a:lnTo>
                  <a:pt x="3713733" y="11811"/>
                </a:lnTo>
                <a:lnTo>
                  <a:pt x="3740023" y="16129"/>
                </a:lnTo>
                <a:lnTo>
                  <a:pt x="3767328" y="20828"/>
                </a:lnTo>
                <a:lnTo>
                  <a:pt x="3797934" y="23749"/>
                </a:lnTo>
                <a:lnTo>
                  <a:pt x="3833241" y="23749"/>
                </a:lnTo>
                <a:lnTo>
                  <a:pt x="3865626" y="20828"/>
                </a:lnTo>
                <a:lnTo>
                  <a:pt x="3895471" y="17272"/>
                </a:lnTo>
                <a:lnTo>
                  <a:pt x="3922903" y="12954"/>
                </a:lnTo>
                <a:lnTo>
                  <a:pt x="3944874" y="8636"/>
                </a:lnTo>
                <a:lnTo>
                  <a:pt x="3965321" y="4318"/>
                </a:lnTo>
                <a:lnTo>
                  <a:pt x="3986276" y="1016"/>
                </a:lnTo>
                <a:lnTo>
                  <a:pt x="4008120" y="0"/>
                </a:lnTo>
                <a:lnTo>
                  <a:pt x="4029075" y="1016"/>
                </a:lnTo>
                <a:lnTo>
                  <a:pt x="4048886" y="3175"/>
                </a:lnTo>
                <a:lnTo>
                  <a:pt x="4067175" y="6476"/>
                </a:lnTo>
                <a:lnTo>
                  <a:pt x="4084828" y="10032"/>
                </a:lnTo>
                <a:lnTo>
                  <a:pt x="4103624" y="12954"/>
                </a:lnTo>
                <a:lnTo>
                  <a:pt x="4123054" y="16129"/>
                </a:lnTo>
                <a:lnTo>
                  <a:pt x="4143882" y="20828"/>
                </a:lnTo>
                <a:lnTo>
                  <a:pt x="4165854" y="23749"/>
                </a:lnTo>
                <a:lnTo>
                  <a:pt x="4188841" y="24765"/>
                </a:lnTo>
                <a:lnTo>
                  <a:pt x="4188841" y="24765"/>
                </a:lnTo>
                <a:lnTo>
                  <a:pt x="4212971" y="22987"/>
                </a:lnTo>
                <a:lnTo>
                  <a:pt x="4235704" y="19812"/>
                </a:lnTo>
                <a:lnTo>
                  <a:pt x="4254373" y="16129"/>
                </a:lnTo>
                <a:lnTo>
                  <a:pt x="4266691" y="12954"/>
                </a:lnTo>
                <a:lnTo>
                  <a:pt x="4276343" y="1511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16607" y="792479"/>
            <a:ext cx="139979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252221"/>
            <a:ext cx="2564765" cy="1629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2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720725">
              <a:lnSpc>
                <a:spcPct val="100000"/>
              </a:lnSpc>
              <a:spcBef>
                <a:spcPts val="5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Hydra (Freshwater</a:t>
            </a:r>
            <a:r>
              <a:rPr sz="1500" b="1" spc="-125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polyp)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Obelia </a:t>
            </a:r>
            <a:r>
              <a:rPr sz="1500" b="1" spc="-15" dirty="0">
                <a:latin typeface="Gill Sans MT"/>
                <a:cs typeface="Gill Sans MT"/>
              </a:rPr>
              <a:t>(Sea</a:t>
            </a:r>
            <a:r>
              <a:rPr sz="1500" b="1" spc="-75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fur)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93720" y="2706623"/>
            <a:ext cx="3127248" cy="2246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333744" y="2709672"/>
            <a:ext cx="2389631" cy="22463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70608" y="1647951"/>
            <a:ext cx="398780" cy="15240"/>
          </a:xfrm>
          <a:custGeom>
            <a:avLst/>
            <a:gdLst/>
            <a:ahLst/>
            <a:cxnLst/>
            <a:rect l="l" t="t" r="r" b="b"/>
            <a:pathLst>
              <a:path w="398780" h="15239">
                <a:moveTo>
                  <a:pt x="0" y="4445"/>
                </a:moveTo>
                <a:lnTo>
                  <a:pt x="0" y="4445"/>
                </a:lnTo>
                <a:lnTo>
                  <a:pt x="12953" y="6604"/>
                </a:lnTo>
                <a:lnTo>
                  <a:pt x="25272" y="8000"/>
                </a:lnTo>
                <a:lnTo>
                  <a:pt x="40385" y="9017"/>
                </a:lnTo>
                <a:lnTo>
                  <a:pt x="56896" y="9779"/>
                </a:lnTo>
                <a:lnTo>
                  <a:pt x="73405" y="10922"/>
                </a:lnTo>
                <a:lnTo>
                  <a:pt x="89661" y="11937"/>
                </a:lnTo>
                <a:lnTo>
                  <a:pt x="108330" y="13081"/>
                </a:lnTo>
                <a:lnTo>
                  <a:pt x="125603" y="14097"/>
                </a:lnTo>
                <a:lnTo>
                  <a:pt x="143255" y="14097"/>
                </a:lnTo>
                <a:lnTo>
                  <a:pt x="160909" y="14097"/>
                </a:lnTo>
                <a:lnTo>
                  <a:pt x="179704" y="15239"/>
                </a:lnTo>
                <a:lnTo>
                  <a:pt x="200152" y="15239"/>
                </a:lnTo>
                <a:lnTo>
                  <a:pt x="200152" y="15239"/>
                </a:lnTo>
                <a:lnTo>
                  <a:pt x="219964" y="14097"/>
                </a:lnTo>
                <a:lnTo>
                  <a:pt x="239776" y="13081"/>
                </a:lnTo>
                <a:lnTo>
                  <a:pt x="259588" y="10922"/>
                </a:lnTo>
                <a:lnTo>
                  <a:pt x="281559" y="9017"/>
                </a:lnTo>
                <a:lnTo>
                  <a:pt x="303148" y="8000"/>
                </a:lnTo>
                <a:lnTo>
                  <a:pt x="321817" y="6604"/>
                </a:lnTo>
                <a:lnTo>
                  <a:pt x="340233" y="5461"/>
                </a:lnTo>
                <a:lnTo>
                  <a:pt x="357885" y="4445"/>
                </a:lnTo>
                <a:lnTo>
                  <a:pt x="374396" y="3301"/>
                </a:lnTo>
                <a:lnTo>
                  <a:pt x="387349" y="2159"/>
                </a:lnTo>
                <a:lnTo>
                  <a:pt x="398526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45995" y="1633981"/>
            <a:ext cx="1418590" cy="34925"/>
          </a:xfrm>
          <a:custGeom>
            <a:avLst/>
            <a:gdLst/>
            <a:ahLst/>
            <a:cxnLst/>
            <a:rect l="l" t="t" r="r" b="b"/>
            <a:pathLst>
              <a:path w="1418589" h="34925">
                <a:moveTo>
                  <a:pt x="49275" y="10794"/>
                </a:moveTo>
                <a:lnTo>
                  <a:pt x="37465" y="10794"/>
                </a:lnTo>
                <a:lnTo>
                  <a:pt x="37465" y="10794"/>
                </a:lnTo>
                <a:lnTo>
                  <a:pt x="0" y="2158"/>
                </a:lnTo>
                <a:lnTo>
                  <a:pt x="0" y="2158"/>
                </a:lnTo>
                <a:lnTo>
                  <a:pt x="12192" y="3175"/>
                </a:lnTo>
                <a:lnTo>
                  <a:pt x="28829" y="3175"/>
                </a:lnTo>
                <a:lnTo>
                  <a:pt x="48641" y="3175"/>
                </a:lnTo>
                <a:lnTo>
                  <a:pt x="66929" y="4317"/>
                </a:lnTo>
                <a:lnTo>
                  <a:pt x="86741" y="4317"/>
                </a:lnTo>
                <a:lnTo>
                  <a:pt x="105410" y="5333"/>
                </a:lnTo>
                <a:lnTo>
                  <a:pt x="124968" y="6476"/>
                </a:lnTo>
                <a:lnTo>
                  <a:pt x="145796" y="7492"/>
                </a:lnTo>
                <a:lnTo>
                  <a:pt x="166369" y="7492"/>
                </a:lnTo>
                <a:lnTo>
                  <a:pt x="186055" y="5333"/>
                </a:lnTo>
                <a:lnTo>
                  <a:pt x="204850" y="4317"/>
                </a:lnTo>
                <a:lnTo>
                  <a:pt x="223519" y="4317"/>
                </a:lnTo>
                <a:lnTo>
                  <a:pt x="243331" y="3175"/>
                </a:lnTo>
                <a:lnTo>
                  <a:pt x="263144" y="3175"/>
                </a:lnTo>
                <a:lnTo>
                  <a:pt x="283718" y="2158"/>
                </a:lnTo>
                <a:lnTo>
                  <a:pt x="302387" y="2158"/>
                </a:lnTo>
                <a:lnTo>
                  <a:pt x="318897" y="3175"/>
                </a:lnTo>
                <a:lnTo>
                  <a:pt x="337312" y="2158"/>
                </a:lnTo>
                <a:lnTo>
                  <a:pt x="358140" y="2158"/>
                </a:lnTo>
                <a:lnTo>
                  <a:pt x="379730" y="3175"/>
                </a:lnTo>
                <a:lnTo>
                  <a:pt x="402081" y="2158"/>
                </a:lnTo>
                <a:lnTo>
                  <a:pt x="424815" y="1015"/>
                </a:lnTo>
                <a:lnTo>
                  <a:pt x="445643" y="0"/>
                </a:lnTo>
                <a:lnTo>
                  <a:pt x="465455" y="0"/>
                </a:lnTo>
                <a:lnTo>
                  <a:pt x="484250" y="0"/>
                </a:lnTo>
                <a:lnTo>
                  <a:pt x="505079" y="0"/>
                </a:lnTo>
                <a:lnTo>
                  <a:pt x="527812" y="1015"/>
                </a:lnTo>
                <a:lnTo>
                  <a:pt x="548640" y="2158"/>
                </a:lnTo>
                <a:lnTo>
                  <a:pt x="568452" y="3175"/>
                </a:lnTo>
                <a:lnTo>
                  <a:pt x="587121" y="4317"/>
                </a:lnTo>
                <a:lnTo>
                  <a:pt x="606552" y="4317"/>
                </a:lnTo>
                <a:lnTo>
                  <a:pt x="626363" y="4317"/>
                </a:lnTo>
                <a:lnTo>
                  <a:pt x="646176" y="4317"/>
                </a:lnTo>
                <a:lnTo>
                  <a:pt x="662813" y="5333"/>
                </a:lnTo>
                <a:lnTo>
                  <a:pt x="680085" y="6476"/>
                </a:lnTo>
                <a:lnTo>
                  <a:pt x="697611" y="7492"/>
                </a:lnTo>
                <a:lnTo>
                  <a:pt x="717423" y="8636"/>
                </a:lnTo>
                <a:lnTo>
                  <a:pt x="737997" y="8636"/>
                </a:lnTo>
                <a:lnTo>
                  <a:pt x="758825" y="8636"/>
                </a:lnTo>
                <a:lnTo>
                  <a:pt x="778256" y="9651"/>
                </a:lnTo>
                <a:lnTo>
                  <a:pt x="798068" y="10794"/>
                </a:lnTo>
                <a:lnTo>
                  <a:pt x="817880" y="11811"/>
                </a:lnTo>
                <a:lnTo>
                  <a:pt x="837692" y="11811"/>
                </a:lnTo>
                <a:lnTo>
                  <a:pt x="837692" y="11811"/>
                </a:lnTo>
                <a:lnTo>
                  <a:pt x="858647" y="13969"/>
                </a:lnTo>
                <a:lnTo>
                  <a:pt x="880237" y="15112"/>
                </a:lnTo>
                <a:lnTo>
                  <a:pt x="902462" y="16128"/>
                </a:lnTo>
                <a:lnTo>
                  <a:pt x="924052" y="17271"/>
                </a:lnTo>
                <a:lnTo>
                  <a:pt x="947166" y="18414"/>
                </a:lnTo>
                <a:lnTo>
                  <a:pt x="967994" y="19430"/>
                </a:lnTo>
                <a:lnTo>
                  <a:pt x="988949" y="19430"/>
                </a:lnTo>
                <a:lnTo>
                  <a:pt x="1009395" y="19430"/>
                </a:lnTo>
                <a:lnTo>
                  <a:pt x="1031367" y="21970"/>
                </a:lnTo>
                <a:lnTo>
                  <a:pt x="1052321" y="22987"/>
                </a:lnTo>
                <a:lnTo>
                  <a:pt x="1092581" y="22987"/>
                </a:lnTo>
                <a:lnTo>
                  <a:pt x="1109091" y="24891"/>
                </a:lnTo>
                <a:lnTo>
                  <a:pt x="1128903" y="25907"/>
                </a:lnTo>
                <a:lnTo>
                  <a:pt x="1149477" y="27050"/>
                </a:lnTo>
                <a:lnTo>
                  <a:pt x="1172845" y="27050"/>
                </a:lnTo>
                <a:lnTo>
                  <a:pt x="1202435" y="27050"/>
                </a:lnTo>
                <a:lnTo>
                  <a:pt x="1235202" y="29209"/>
                </a:lnTo>
                <a:lnTo>
                  <a:pt x="1264666" y="30225"/>
                </a:lnTo>
                <a:lnTo>
                  <a:pt x="1287653" y="31622"/>
                </a:lnTo>
                <a:lnTo>
                  <a:pt x="1306068" y="33781"/>
                </a:lnTo>
                <a:lnTo>
                  <a:pt x="1321562" y="33781"/>
                </a:lnTo>
                <a:lnTo>
                  <a:pt x="1338071" y="33781"/>
                </a:lnTo>
                <a:lnTo>
                  <a:pt x="1354328" y="33781"/>
                </a:lnTo>
                <a:lnTo>
                  <a:pt x="1370838" y="34543"/>
                </a:lnTo>
                <a:lnTo>
                  <a:pt x="1386332" y="33781"/>
                </a:lnTo>
                <a:lnTo>
                  <a:pt x="1401445" y="33781"/>
                </a:lnTo>
                <a:lnTo>
                  <a:pt x="1411224" y="31622"/>
                </a:lnTo>
                <a:lnTo>
                  <a:pt x="1418082" y="2489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33011" y="1401444"/>
            <a:ext cx="82550" cy="259715"/>
          </a:xfrm>
          <a:custGeom>
            <a:avLst/>
            <a:gdLst/>
            <a:ahLst/>
            <a:cxnLst/>
            <a:rect l="l" t="t" r="r" b="b"/>
            <a:pathLst>
              <a:path w="82550" h="259714">
                <a:moveTo>
                  <a:pt x="81025" y="26288"/>
                </a:moveTo>
                <a:lnTo>
                  <a:pt x="81025" y="26288"/>
                </a:lnTo>
                <a:lnTo>
                  <a:pt x="82041" y="16128"/>
                </a:lnTo>
                <a:lnTo>
                  <a:pt x="82041" y="0"/>
                </a:lnTo>
                <a:lnTo>
                  <a:pt x="82041" y="12953"/>
                </a:lnTo>
                <a:lnTo>
                  <a:pt x="82041" y="33781"/>
                </a:lnTo>
                <a:lnTo>
                  <a:pt x="82041" y="33781"/>
                </a:lnTo>
                <a:lnTo>
                  <a:pt x="81025" y="60832"/>
                </a:lnTo>
                <a:lnTo>
                  <a:pt x="81025" y="86740"/>
                </a:lnTo>
                <a:lnTo>
                  <a:pt x="47878" y="259587"/>
                </a:lnTo>
                <a:lnTo>
                  <a:pt x="33909" y="258444"/>
                </a:lnTo>
                <a:lnTo>
                  <a:pt x="0" y="221741"/>
                </a:lnTo>
                <a:lnTo>
                  <a:pt x="2921" y="21310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84701" y="1379981"/>
            <a:ext cx="152653" cy="25374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69232" y="1514474"/>
            <a:ext cx="36830" cy="94615"/>
          </a:xfrm>
          <a:custGeom>
            <a:avLst/>
            <a:gdLst/>
            <a:ahLst/>
            <a:cxnLst/>
            <a:rect l="l" t="t" r="r" b="b"/>
            <a:pathLst>
              <a:path w="36829" h="94615">
                <a:moveTo>
                  <a:pt x="0" y="0"/>
                </a:moveTo>
                <a:lnTo>
                  <a:pt x="0" y="0"/>
                </a:lnTo>
                <a:lnTo>
                  <a:pt x="7873" y="19431"/>
                </a:lnTo>
                <a:lnTo>
                  <a:pt x="13334" y="38862"/>
                </a:lnTo>
                <a:lnTo>
                  <a:pt x="19812" y="60833"/>
                </a:lnTo>
                <a:lnTo>
                  <a:pt x="27304" y="81279"/>
                </a:lnTo>
                <a:lnTo>
                  <a:pt x="36321" y="9436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268089" y="1524888"/>
            <a:ext cx="90170" cy="295910"/>
          </a:xfrm>
          <a:custGeom>
            <a:avLst/>
            <a:gdLst/>
            <a:ahLst/>
            <a:cxnLst/>
            <a:rect l="l" t="t" r="r" b="b"/>
            <a:pathLst>
              <a:path w="90170" h="295910">
                <a:moveTo>
                  <a:pt x="90043" y="0"/>
                </a:moveTo>
                <a:lnTo>
                  <a:pt x="85725" y="17652"/>
                </a:lnTo>
                <a:lnTo>
                  <a:pt x="80263" y="34162"/>
                </a:lnTo>
                <a:lnTo>
                  <a:pt x="73406" y="51435"/>
                </a:lnTo>
                <a:lnTo>
                  <a:pt x="66928" y="70865"/>
                </a:lnTo>
                <a:lnTo>
                  <a:pt x="60451" y="91821"/>
                </a:lnTo>
                <a:lnTo>
                  <a:pt x="54737" y="110109"/>
                </a:lnTo>
                <a:lnTo>
                  <a:pt x="48260" y="132080"/>
                </a:lnTo>
                <a:lnTo>
                  <a:pt x="40639" y="156590"/>
                </a:lnTo>
                <a:lnTo>
                  <a:pt x="35306" y="178562"/>
                </a:lnTo>
                <a:lnTo>
                  <a:pt x="27432" y="201295"/>
                </a:lnTo>
                <a:lnTo>
                  <a:pt x="20955" y="223265"/>
                </a:lnTo>
                <a:lnTo>
                  <a:pt x="15494" y="243332"/>
                </a:lnTo>
                <a:lnTo>
                  <a:pt x="0" y="29552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58842" y="1351406"/>
            <a:ext cx="125095" cy="316865"/>
          </a:xfrm>
          <a:custGeom>
            <a:avLst/>
            <a:gdLst/>
            <a:ahLst/>
            <a:cxnLst/>
            <a:rect l="l" t="t" r="r" b="b"/>
            <a:pathLst>
              <a:path w="125095" h="316864">
                <a:moveTo>
                  <a:pt x="37084" y="194309"/>
                </a:moveTo>
                <a:lnTo>
                  <a:pt x="37084" y="194309"/>
                </a:lnTo>
                <a:lnTo>
                  <a:pt x="47244" y="185674"/>
                </a:lnTo>
                <a:lnTo>
                  <a:pt x="52578" y="173481"/>
                </a:lnTo>
                <a:lnTo>
                  <a:pt x="56896" y="158750"/>
                </a:lnTo>
                <a:lnTo>
                  <a:pt x="54737" y="144652"/>
                </a:lnTo>
                <a:lnTo>
                  <a:pt x="45085" y="138937"/>
                </a:lnTo>
                <a:lnTo>
                  <a:pt x="45085" y="138937"/>
                </a:lnTo>
                <a:lnTo>
                  <a:pt x="0" y="202945"/>
                </a:lnTo>
                <a:lnTo>
                  <a:pt x="0" y="223900"/>
                </a:lnTo>
                <a:lnTo>
                  <a:pt x="2286" y="242188"/>
                </a:lnTo>
                <a:lnTo>
                  <a:pt x="6604" y="261746"/>
                </a:lnTo>
                <a:lnTo>
                  <a:pt x="14097" y="276097"/>
                </a:lnTo>
                <a:lnTo>
                  <a:pt x="26289" y="284733"/>
                </a:lnTo>
                <a:lnTo>
                  <a:pt x="42545" y="285750"/>
                </a:lnTo>
                <a:lnTo>
                  <a:pt x="56896" y="278256"/>
                </a:lnTo>
                <a:lnTo>
                  <a:pt x="69850" y="266318"/>
                </a:lnTo>
                <a:lnTo>
                  <a:pt x="78486" y="249808"/>
                </a:lnTo>
                <a:lnTo>
                  <a:pt x="86487" y="233552"/>
                </a:lnTo>
                <a:lnTo>
                  <a:pt x="92964" y="216026"/>
                </a:lnTo>
                <a:lnTo>
                  <a:pt x="97282" y="197612"/>
                </a:lnTo>
                <a:lnTo>
                  <a:pt x="100837" y="178180"/>
                </a:lnTo>
                <a:lnTo>
                  <a:pt x="104775" y="156209"/>
                </a:lnTo>
                <a:lnTo>
                  <a:pt x="109474" y="131317"/>
                </a:lnTo>
                <a:lnTo>
                  <a:pt x="112776" y="105409"/>
                </a:lnTo>
                <a:lnTo>
                  <a:pt x="115951" y="79501"/>
                </a:lnTo>
                <a:lnTo>
                  <a:pt x="118110" y="55371"/>
                </a:lnTo>
                <a:lnTo>
                  <a:pt x="119253" y="33781"/>
                </a:lnTo>
                <a:lnTo>
                  <a:pt x="121412" y="15112"/>
                </a:lnTo>
                <a:lnTo>
                  <a:pt x="122428" y="0"/>
                </a:lnTo>
                <a:lnTo>
                  <a:pt x="124587" y="8636"/>
                </a:lnTo>
                <a:lnTo>
                  <a:pt x="122428" y="25145"/>
                </a:lnTo>
                <a:lnTo>
                  <a:pt x="119253" y="47878"/>
                </a:lnTo>
                <a:lnTo>
                  <a:pt x="115951" y="74167"/>
                </a:lnTo>
                <a:lnTo>
                  <a:pt x="112776" y="102234"/>
                </a:lnTo>
                <a:lnTo>
                  <a:pt x="110617" y="126364"/>
                </a:lnTo>
                <a:lnTo>
                  <a:pt x="108458" y="151129"/>
                </a:lnTo>
                <a:lnTo>
                  <a:pt x="106934" y="174625"/>
                </a:lnTo>
                <a:lnTo>
                  <a:pt x="106934" y="197612"/>
                </a:lnTo>
                <a:lnTo>
                  <a:pt x="106934" y="220599"/>
                </a:lnTo>
                <a:lnTo>
                  <a:pt x="106934" y="243331"/>
                </a:lnTo>
                <a:lnTo>
                  <a:pt x="106934" y="243331"/>
                </a:lnTo>
                <a:lnTo>
                  <a:pt x="108458" y="267080"/>
                </a:lnTo>
                <a:lnTo>
                  <a:pt x="110617" y="286892"/>
                </a:lnTo>
                <a:lnTo>
                  <a:pt x="112776" y="304545"/>
                </a:lnTo>
                <a:lnTo>
                  <a:pt x="114935" y="316356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625466" y="1481835"/>
            <a:ext cx="130937" cy="1875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795392" y="1485518"/>
            <a:ext cx="139192" cy="1697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40503" y="1475739"/>
            <a:ext cx="124206" cy="1677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16525" y="1478660"/>
            <a:ext cx="100075" cy="122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77307" y="1316862"/>
            <a:ext cx="27940" cy="296545"/>
          </a:xfrm>
          <a:custGeom>
            <a:avLst/>
            <a:gdLst/>
            <a:ahLst/>
            <a:cxnLst/>
            <a:rect l="l" t="t" r="r" b="b"/>
            <a:pathLst>
              <a:path w="27939" h="296544">
                <a:moveTo>
                  <a:pt x="11175" y="25908"/>
                </a:moveTo>
                <a:lnTo>
                  <a:pt x="15112" y="10413"/>
                </a:lnTo>
                <a:lnTo>
                  <a:pt x="20827" y="0"/>
                </a:lnTo>
                <a:lnTo>
                  <a:pt x="27685" y="8636"/>
                </a:lnTo>
                <a:lnTo>
                  <a:pt x="26288" y="29083"/>
                </a:lnTo>
                <a:lnTo>
                  <a:pt x="24129" y="50673"/>
                </a:lnTo>
                <a:lnTo>
                  <a:pt x="20827" y="75946"/>
                </a:lnTo>
                <a:lnTo>
                  <a:pt x="17652" y="100711"/>
                </a:lnTo>
                <a:lnTo>
                  <a:pt x="13969" y="122682"/>
                </a:lnTo>
                <a:lnTo>
                  <a:pt x="11175" y="146431"/>
                </a:lnTo>
                <a:lnTo>
                  <a:pt x="9016" y="170561"/>
                </a:lnTo>
                <a:lnTo>
                  <a:pt x="6476" y="195452"/>
                </a:lnTo>
                <a:lnTo>
                  <a:pt x="4317" y="220218"/>
                </a:lnTo>
                <a:lnTo>
                  <a:pt x="3175" y="246507"/>
                </a:lnTo>
                <a:lnTo>
                  <a:pt x="2158" y="271399"/>
                </a:lnTo>
                <a:lnTo>
                  <a:pt x="0" y="29629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80482" y="1490344"/>
            <a:ext cx="146050" cy="346075"/>
          </a:xfrm>
          <a:custGeom>
            <a:avLst/>
            <a:gdLst/>
            <a:ahLst/>
            <a:cxnLst/>
            <a:rect l="l" t="t" r="r" b="b"/>
            <a:pathLst>
              <a:path w="146050" h="346075">
                <a:moveTo>
                  <a:pt x="142239" y="27050"/>
                </a:moveTo>
                <a:lnTo>
                  <a:pt x="142239" y="27050"/>
                </a:lnTo>
                <a:lnTo>
                  <a:pt x="145795" y="15493"/>
                </a:lnTo>
                <a:lnTo>
                  <a:pt x="143637" y="5714"/>
                </a:lnTo>
                <a:lnTo>
                  <a:pt x="136143" y="0"/>
                </a:lnTo>
                <a:lnTo>
                  <a:pt x="123825" y="0"/>
                </a:lnTo>
                <a:lnTo>
                  <a:pt x="123825" y="0"/>
                </a:lnTo>
                <a:lnTo>
                  <a:pt x="75564" y="78104"/>
                </a:lnTo>
                <a:lnTo>
                  <a:pt x="75564" y="78104"/>
                </a:lnTo>
                <a:lnTo>
                  <a:pt x="80263" y="94614"/>
                </a:lnTo>
                <a:lnTo>
                  <a:pt x="90042" y="105409"/>
                </a:lnTo>
                <a:lnTo>
                  <a:pt x="102996" y="109727"/>
                </a:lnTo>
                <a:lnTo>
                  <a:pt x="117347" y="106933"/>
                </a:lnTo>
                <a:lnTo>
                  <a:pt x="129285" y="96774"/>
                </a:lnTo>
                <a:lnTo>
                  <a:pt x="138302" y="82803"/>
                </a:lnTo>
                <a:lnTo>
                  <a:pt x="143637" y="64007"/>
                </a:lnTo>
                <a:lnTo>
                  <a:pt x="145795" y="50037"/>
                </a:lnTo>
                <a:lnTo>
                  <a:pt x="145795" y="50037"/>
                </a:lnTo>
                <a:lnTo>
                  <a:pt x="135000" y="109727"/>
                </a:lnTo>
                <a:lnTo>
                  <a:pt x="135000" y="138175"/>
                </a:lnTo>
                <a:lnTo>
                  <a:pt x="135000" y="168528"/>
                </a:lnTo>
                <a:lnTo>
                  <a:pt x="133603" y="197612"/>
                </a:lnTo>
                <a:lnTo>
                  <a:pt x="132460" y="221741"/>
                </a:lnTo>
                <a:lnTo>
                  <a:pt x="130301" y="246633"/>
                </a:lnTo>
                <a:lnTo>
                  <a:pt x="127126" y="269239"/>
                </a:lnTo>
                <a:lnTo>
                  <a:pt x="122808" y="289051"/>
                </a:lnTo>
                <a:lnTo>
                  <a:pt x="115188" y="306324"/>
                </a:lnTo>
                <a:lnTo>
                  <a:pt x="105155" y="321817"/>
                </a:lnTo>
                <a:lnTo>
                  <a:pt x="94360" y="332613"/>
                </a:lnTo>
                <a:lnTo>
                  <a:pt x="62610" y="345566"/>
                </a:lnTo>
                <a:lnTo>
                  <a:pt x="62610" y="345566"/>
                </a:lnTo>
                <a:lnTo>
                  <a:pt x="0" y="291211"/>
                </a:lnTo>
                <a:lnTo>
                  <a:pt x="0" y="269239"/>
                </a:lnTo>
                <a:lnTo>
                  <a:pt x="9016" y="250951"/>
                </a:lnTo>
                <a:lnTo>
                  <a:pt x="20954" y="234314"/>
                </a:lnTo>
                <a:lnTo>
                  <a:pt x="33146" y="21958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02096" y="1474723"/>
            <a:ext cx="245490" cy="15252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99658" y="1504695"/>
            <a:ext cx="7620" cy="85725"/>
          </a:xfrm>
          <a:custGeom>
            <a:avLst/>
            <a:gdLst/>
            <a:ahLst/>
            <a:cxnLst/>
            <a:rect l="l" t="t" r="r" b="b"/>
            <a:pathLst>
              <a:path w="7620" h="85725">
                <a:moveTo>
                  <a:pt x="2158" y="0"/>
                </a:moveTo>
                <a:lnTo>
                  <a:pt x="2158" y="0"/>
                </a:lnTo>
                <a:lnTo>
                  <a:pt x="4317" y="8636"/>
                </a:lnTo>
                <a:lnTo>
                  <a:pt x="6476" y="23749"/>
                </a:lnTo>
                <a:lnTo>
                  <a:pt x="7492" y="42163"/>
                </a:lnTo>
                <a:lnTo>
                  <a:pt x="5333" y="64897"/>
                </a:lnTo>
                <a:lnTo>
                  <a:pt x="0" y="8572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907151" y="144284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956680" y="1465706"/>
            <a:ext cx="85979" cy="1410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49898" y="1646427"/>
            <a:ext cx="68452" cy="7200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94738" y="1882775"/>
            <a:ext cx="1256030" cy="38100"/>
          </a:xfrm>
          <a:custGeom>
            <a:avLst/>
            <a:gdLst/>
            <a:ahLst/>
            <a:cxnLst/>
            <a:rect l="l" t="t" r="r" b="b"/>
            <a:pathLst>
              <a:path w="1256030" h="38100">
                <a:moveTo>
                  <a:pt x="0" y="6096"/>
                </a:moveTo>
                <a:lnTo>
                  <a:pt x="4318" y="0"/>
                </a:lnTo>
                <a:lnTo>
                  <a:pt x="14351" y="0"/>
                </a:lnTo>
                <a:lnTo>
                  <a:pt x="14351" y="0"/>
                </a:lnTo>
                <a:lnTo>
                  <a:pt x="29464" y="1015"/>
                </a:lnTo>
                <a:lnTo>
                  <a:pt x="48260" y="2159"/>
                </a:lnTo>
                <a:lnTo>
                  <a:pt x="68072" y="2794"/>
                </a:lnTo>
                <a:lnTo>
                  <a:pt x="87503" y="4952"/>
                </a:lnTo>
                <a:lnTo>
                  <a:pt x="106172" y="6096"/>
                </a:lnTo>
                <a:lnTo>
                  <a:pt x="128143" y="6096"/>
                </a:lnTo>
                <a:lnTo>
                  <a:pt x="151256" y="7493"/>
                </a:lnTo>
                <a:lnTo>
                  <a:pt x="175006" y="7493"/>
                </a:lnTo>
                <a:lnTo>
                  <a:pt x="195834" y="7493"/>
                </a:lnTo>
                <a:lnTo>
                  <a:pt x="217805" y="6096"/>
                </a:lnTo>
                <a:lnTo>
                  <a:pt x="240792" y="6096"/>
                </a:lnTo>
                <a:lnTo>
                  <a:pt x="267081" y="6096"/>
                </a:lnTo>
                <a:lnTo>
                  <a:pt x="293369" y="6096"/>
                </a:lnTo>
                <a:lnTo>
                  <a:pt x="319659" y="6096"/>
                </a:lnTo>
                <a:lnTo>
                  <a:pt x="345948" y="7493"/>
                </a:lnTo>
                <a:lnTo>
                  <a:pt x="373380" y="8636"/>
                </a:lnTo>
                <a:lnTo>
                  <a:pt x="399669" y="9651"/>
                </a:lnTo>
                <a:lnTo>
                  <a:pt x="425831" y="10795"/>
                </a:lnTo>
                <a:lnTo>
                  <a:pt x="454279" y="11430"/>
                </a:lnTo>
                <a:lnTo>
                  <a:pt x="481711" y="13969"/>
                </a:lnTo>
                <a:lnTo>
                  <a:pt x="509016" y="16129"/>
                </a:lnTo>
                <a:lnTo>
                  <a:pt x="537463" y="17272"/>
                </a:lnTo>
                <a:lnTo>
                  <a:pt x="564896" y="17272"/>
                </a:lnTo>
                <a:lnTo>
                  <a:pt x="586867" y="18287"/>
                </a:lnTo>
                <a:lnTo>
                  <a:pt x="608711" y="18287"/>
                </a:lnTo>
                <a:lnTo>
                  <a:pt x="635000" y="18287"/>
                </a:lnTo>
                <a:lnTo>
                  <a:pt x="664591" y="18287"/>
                </a:lnTo>
                <a:lnTo>
                  <a:pt x="693038" y="19431"/>
                </a:lnTo>
                <a:lnTo>
                  <a:pt x="719328" y="20066"/>
                </a:lnTo>
                <a:lnTo>
                  <a:pt x="745617" y="20066"/>
                </a:lnTo>
                <a:lnTo>
                  <a:pt x="768604" y="20066"/>
                </a:lnTo>
                <a:lnTo>
                  <a:pt x="788035" y="21209"/>
                </a:lnTo>
                <a:lnTo>
                  <a:pt x="810387" y="21209"/>
                </a:lnTo>
                <a:lnTo>
                  <a:pt x="835152" y="22225"/>
                </a:lnTo>
                <a:lnTo>
                  <a:pt x="857504" y="23749"/>
                </a:lnTo>
                <a:lnTo>
                  <a:pt x="875919" y="23749"/>
                </a:lnTo>
                <a:lnTo>
                  <a:pt x="893572" y="23749"/>
                </a:lnTo>
                <a:lnTo>
                  <a:pt x="910844" y="23749"/>
                </a:lnTo>
                <a:lnTo>
                  <a:pt x="930656" y="23749"/>
                </a:lnTo>
                <a:lnTo>
                  <a:pt x="947928" y="24765"/>
                </a:lnTo>
                <a:lnTo>
                  <a:pt x="965581" y="25907"/>
                </a:lnTo>
                <a:lnTo>
                  <a:pt x="983107" y="25907"/>
                </a:lnTo>
                <a:lnTo>
                  <a:pt x="1001522" y="26924"/>
                </a:lnTo>
                <a:lnTo>
                  <a:pt x="1024890" y="26924"/>
                </a:lnTo>
                <a:lnTo>
                  <a:pt x="1053338" y="28067"/>
                </a:lnTo>
                <a:lnTo>
                  <a:pt x="1081786" y="29082"/>
                </a:lnTo>
                <a:lnTo>
                  <a:pt x="1105535" y="29844"/>
                </a:lnTo>
                <a:lnTo>
                  <a:pt x="1126744" y="29844"/>
                </a:lnTo>
                <a:lnTo>
                  <a:pt x="1145159" y="30861"/>
                </a:lnTo>
                <a:lnTo>
                  <a:pt x="1163828" y="32004"/>
                </a:lnTo>
                <a:lnTo>
                  <a:pt x="1163828" y="32004"/>
                </a:lnTo>
                <a:lnTo>
                  <a:pt x="1183640" y="33400"/>
                </a:lnTo>
                <a:lnTo>
                  <a:pt x="1205230" y="35560"/>
                </a:lnTo>
                <a:lnTo>
                  <a:pt x="1226185" y="36703"/>
                </a:lnTo>
                <a:lnTo>
                  <a:pt x="1243457" y="37718"/>
                </a:lnTo>
                <a:lnTo>
                  <a:pt x="1255649" y="3771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848229" y="19075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6607" y="792479"/>
            <a:ext cx="139979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343789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072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Gill Sans MT"/>
                <a:cs typeface="Gill Sans MT"/>
              </a:rPr>
              <a:t>Aurelia</a:t>
            </a:r>
            <a:r>
              <a:rPr sz="1500" b="1" spc="-60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(Jellyfish)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dirty="0">
                <a:latin typeface="Gill Sans MT"/>
                <a:cs typeface="Gill Sans MT"/>
              </a:rPr>
              <a:t>Physalia </a:t>
            </a:r>
            <a:r>
              <a:rPr sz="1500" b="1" spc="-25" dirty="0">
                <a:latin typeface="Gill Sans MT"/>
                <a:cs typeface="Gill Sans MT"/>
              </a:rPr>
              <a:t>(Portuguese </a:t>
            </a:r>
            <a:r>
              <a:rPr sz="1500" b="1" spc="-45" dirty="0">
                <a:latin typeface="Gill Sans MT"/>
                <a:cs typeface="Gill Sans MT"/>
              </a:rPr>
              <a:t>man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195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water)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Gill Sans MT"/>
                <a:cs typeface="Gill Sans MT"/>
              </a:rPr>
              <a:t>Adamsia </a:t>
            </a:r>
            <a:r>
              <a:rPr sz="1500" b="1" spc="-15" dirty="0">
                <a:latin typeface="Gill Sans MT"/>
                <a:cs typeface="Gill Sans MT"/>
              </a:rPr>
              <a:t>(Sea</a:t>
            </a:r>
            <a:r>
              <a:rPr sz="1500" b="1" spc="-9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anemone)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58368" y="2685288"/>
            <a:ext cx="7827263" cy="19720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590039" y="1639569"/>
            <a:ext cx="607695" cy="41275"/>
          </a:xfrm>
          <a:custGeom>
            <a:avLst/>
            <a:gdLst/>
            <a:ahLst/>
            <a:cxnLst/>
            <a:rect l="l" t="t" r="r" b="b"/>
            <a:pathLst>
              <a:path w="607694" h="41275">
                <a:moveTo>
                  <a:pt x="0" y="0"/>
                </a:moveTo>
                <a:lnTo>
                  <a:pt x="0" y="0"/>
                </a:lnTo>
                <a:lnTo>
                  <a:pt x="2159" y="7619"/>
                </a:lnTo>
                <a:lnTo>
                  <a:pt x="12953" y="12953"/>
                </a:lnTo>
                <a:lnTo>
                  <a:pt x="28447" y="20574"/>
                </a:lnTo>
                <a:lnTo>
                  <a:pt x="43941" y="30225"/>
                </a:lnTo>
                <a:lnTo>
                  <a:pt x="60197" y="37083"/>
                </a:lnTo>
                <a:lnTo>
                  <a:pt x="77723" y="40004"/>
                </a:lnTo>
                <a:lnTo>
                  <a:pt x="96139" y="38862"/>
                </a:lnTo>
                <a:lnTo>
                  <a:pt x="112648" y="34925"/>
                </a:lnTo>
                <a:lnTo>
                  <a:pt x="129285" y="29209"/>
                </a:lnTo>
                <a:lnTo>
                  <a:pt x="145796" y="22732"/>
                </a:lnTo>
                <a:lnTo>
                  <a:pt x="163067" y="19430"/>
                </a:lnTo>
                <a:lnTo>
                  <a:pt x="184022" y="19430"/>
                </a:lnTo>
                <a:lnTo>
                  <a:pt x="203834" y="22732"/>
                </a:lnTo>
                <a:lnTo>
                  <a:pt x="222122" y="29209"/>
                </a:lnTo>
                <a:lnTo>
                  <a:pt x="240918" y="36067"/>
                </a:lnTo>
                <a:lnTo>
                  <a:pt x="259587" y="40004"/>
                </a:lnTo>
                <a:lnTo>
                  <a:pt x="279018" y="41020"/>
                </a:lnTo>
                <a:lnTo>
                  <a:pt x="279018" y="41020"/>
                </a:lnTo>
                <a:lnTo>
                  <a:pt x="296672" y="37845"/>
                </a:lnTo>
                <a:lnTo>
                  <a:pt x="310768" y="31368"/>
                </a:lnTo>
                <a:lnTo>
                  <a:pt x="326135" y="25273"/>
                </a:lnTo>
                <a:lnTo>
                  <a:pt x="342772" y="20574"/>
                </a:lnTo>
                <a:lnTo>
                  <a:pt x="360045" y="16637"/>
                </a:lnTo>
                <a:lnTo>
                  <a:pt x="378714" y="12953"/>
                </a:lnTo>
                <a:lnTo>
                  <a:pt x="395985" y="12953"/>
                </a:lnTo>
                <a:lnTo>
                  <a:pt x="412622" y="15493"/>
                </a:lnTo>
                <a:lnTo>
                  <a:pt x="428116" y="18414"/>
                </a:lnTo>
                <a:lnTo>
                  <a:pt x="444627" y="21589"/>
                </a:lnTo>
                <a:lnTo>
                  <a:pt x="464058" y="22732"/>
                </a:lnTo>
                <a:lnTo>
                  <a:pt x="484885" y="21589"/>
                </a:lnTo>
                <a:lnTo>
                  <a:pt x="505841" y="18414"/>
                </a:lnTo>
                <a:lnTo>
                  <a:pt x="524128" y="16637"/>
                </a:lnTo>
                <a:lnTo>
                  <a:pt x="541782" y="16637"/>
                </a:lnTo>
                <a:lnTo>
                  <a:pt x="558418" y="19430"/>
                </a:lnTo>
                <a:lnTo>
                  <a:pt x="571372" y="23749"/>
                </a:lnTo>
                <a:lnTo>
                  <a:pt x="584708" y="27431"/>
                </a:lnTo>
                <a:lnTo>
                  <a:pt x="596518" y="27431"/>
                </a:lnTo>
                <a:lnTo>
                  <a:pt x="607314" y="2374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42439" y="16309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38300" y="1866391"/>
            <a:ext cx="2753360" cy="65405"/>
          </a:xfrm>
          <a:custGeom>
            <a:avLst/>
            <a:gdLst/>
            <a:ahLst/>
            <a:cxnLst/>
            <a:rect l="l" t="t" r="r" b="b"/>
            <a:pathLst>
              <a:path w="2753360" h="65405">
                <a:moveTo>
                  <a:pt x="0" y="8001"/>
                </a:moveTo>
                <a:lnTo>
                  <a:pt x="0" y="8001"/>
                </a:lnTo>
                <a:lnTo>
                  <a:pt x="15112" y="4318"/>
                </a:lnTo>
                <a:lnTo>
                  <a:pt x="33908" y="3302"/>
                </a:lnTo>
                <a:lnTo>
                  <a:pt x="33908" y="3302"/>
                </a:lnTo>
                <a:lnTo>
                  <a:pt x="53593" y="5842"/>
                </a:lnTo>
                <a:lnTo>
                  <a:pt x="70866" y="8636"/>
                </a:lnTo>
                <a:lnTo>
                  <a:pt x="86360" y="15494"/>
                </a:lnTo>
                <a:lnTo>
                  <a:pt x="100837" y="24130"/>
                </a:lnTo>
                <a:lnTo>
                  <a:pt x="114807" y="31750"/>
                </a:lnTo>
                <a:lnTo>
                  <a:pt x="131444" y="39243"/>
                </a:lnTo>
                <a:lnTo>
                  <a:pt x="148717" y="44704"/>
                </a:lnTo>
                <a:lnTo>
                  <a:pt x="168529" y="47498"/>
                </a:lnTo>
                <a:lnTo>
                  <a:pt x="190119" y="49022"/>
                </a:lnTo>
                <a:lnTo>
                  <a:pt x="211327" y="46482"/>
                </a:lnTo>
                <a:lnTo>
                  <a:pt x="231901" y="42545"/>
                </a:lnTo>
                <a:lnTo>
                  <a:pt x="251587" y="35687"/>
                </a:lnTo>
                <a:lnTo>
                  <a:pt x="271399" y="29591"/>
                </a:lnTo>
                <a:lnTo>
                  <a:pt x="289813" y="24130"/>
                </a:lnTo>
                <a:lnTo>
                  <a:pt x="307467" y="18415"/>
                </a:lnTo>
                <a:lnTo>
                  <a:pt x="325119" y="16637"/>
                </a:lnTo>
                <a:lnTo>
                  <a:pt x="342773" y="16637"/>
                </a:lnTo>
                <a:lnTo>
                  <a:pt x="360044" y="18415"/>
                </a:lnTo>
                <a:lnTo>
                  <a:pt x="377698" y="24130"/>
                </a:lnTo>
                <a:lnTo>
                  <a:pt x="394969" y="28067"/>
                </a:lnTo>
                <a:lnTo>
                  <a:pt x="413638" y="32766"/>
                </a:lnTo>
                <a:lnTo>
                  <a:pt x="432307" y="39243"/>
                </a:lnTo>
                <a:lnTo>
                  <a:pt x="452119" y="44704"/>
                </a:lnTo>
                <a:lnTo>
                  <a:pt x="470916" y="50038"/>
                </a:lnTo>
                <a:lnTo>
                  <a:pt x="489204" y="55499"/>
                </a:lnTo>
                <a:lnTo>
                  <a:pt x="509016" y="60833"/>
                </a:lnTo>
                <a:lnTo>
                  <a:pt x="528827" y="62992"/>
                </a:lnTo>
                <a:lnTo>
                  <a:pt x="550418" y="62992"/>
                </a:lnTo>
                <a:lnTo>
                  <a:pt x="572388" y="60833"/>
                </a:lnTo>
                <a:lnTo>
                  <a:pt x="594360" y="56515"/>
                </a:lnTo>
                <a:lnTo>
                  <a:pt x="614933" y="52197"/>
                </a:lnTo>
                <a:lnTo>
                  <a:pt x="630427" y="45339"/>
                </a:lnTo>
                <a:lnTo>
                  <a:pt x="645794" y="40386"/>
                </a:lnTo>
                <a:lnTo>
                  <a:pt x="662051" y="35687"/>
                </a:lnTo>
                <a:lnTo>
                  <a:pt x="678561" y="32766"/>
                </a:lnTo>
                <a:lnTo>
                  <a:pt x="696213" y="30607"/>
                </a:lnTo>
                <a:lnTo>
                  <a:pt x="711326" y="26289"/>
                </a:lnTo>
                <a:lnTo>
                  <a:pt x="726820" y="23114"/>
                </a:lnTo>
                <a:lnTo>
                  <a:pt x="745236" y="21590"/>
                </a:lnTo>
                <a:lnTo>
                  <a:pt x="766063" y="21590"/>
                </a:lnTo>
                <a:lnTo>
                  <a:pt x="785876" y="24130"/>
                </a:lnTo>
                <a:lnTo>
                  <a:pt x="804544" y="27051"/>
                </a:lnTo>
                <a:lnTo>
                  <a:pt x="823341" y="31750"/>
                </a:lnTo>
                <a:lnTo>
                  <a:pt x="843152" y="35687"/>
                </a:lnTo>
                <a:lnTo>
                  <a:pt x="863600" y="40386"/>
                </a:lnTo>
                <a:lnTo>
                  <a:pt x="884555" y="43561"/>
                </a:lnTo>
                <a:lnTo>
                  <a:pt x="902843" y="46482"/>
                </a:lnTo>
                <a:lnTo>
                  <a:pt x="923798" y="50038"/>
                </a:lnTo>
                <a:lnTo>
                  <a:pt x="945769" y="51181"/>
                </a:lnTo>
                <a:lnTo>
                  <a:pt x="968756" y="49022"/>
                </a:lnTo>
                <a:lnTo>
                  <a:pt x="992886" y="43561"/>
                </a:lnTo>
                <a:lnTo>
                  <a:pt x="1013713" y="37846"/>
                </a:lnTo>
                <a:lnTo>
                  <a:pt x="1033144" y="32766"/>
                </a:lnTo>
                <a:lnTo>
                  <a:pt x="1051941" y="28067"/>
                </a:lnTo>
                <a:lnTo>
                  <a:pt x="1072769" y="23114"/>
                </a:lnTo>
                <a:lnTo>
                  <a:pt x="1092581" y="16637"/>
                </a:lnTo>
                <a:lnTo>
                  <a:pt x="1112393" y="12954"/>
                </a:lnTo>
                <a:lnTo>
                  <a:pt x="1131824" y="10795"/>
                </a:lnTo>
                <a:lnTo>
                  <a:pt x="1152779" y="12319"/>
                </a:lnTo>
                <a:lnTo>
                  <a:pt x="1175766" y="14478"/>
                </a:lnTo>
                <a:lnTo>
                  <a:pt x="1197737" y="17653"/>
                </a:lnTo>
                <a:lnTo>
                  <a:pt x="1220343" y="23114"/>
                </a:lnTo>
                <a:lnTo>
                  <a:pt x="1242314" y="27051"/>
                </a:lnTo>
                <a:lnTo>
                  <a:pt x="1263269" y="32766"/>
                </a:lnTo>
                <a:lnTo>
                  <a:pt x="1280922" y="37846"/>
                </a:lnTo>
                <a:lnTo>
                  <a:pt x="1300352" y="42545"/>
                </a:lnTo>
                <a:lnTo>
                  <a:pt x="1321181" y="45339"/>
                </a:lnTo>
                <a:lnTo>
                  <a:pt x="1343152" y="44704"/>
                </a:lnTo>
                <a:lnTo>
                  <a:pt x="1367282" y="41402"/>
                </a:lnTo>
                <a:lnTo>
                  <a:pt x="1391412" y="35687"/>
                </a:lnTo>
                <a:lnTo>
                  <a:pt x="1414145" y="29591"/>
                </a:lnTo>
                <a:lnTo>
                  <a:pt x="1433830" y="23114"/>
                </a:lnTo>
                <a:lnTo>
                  <a:pt x="1453642" y="17653"/>
                </a:lnTo>
                <a:lnTo>
                  <a:pt x="1472438" y="15494"/>
                </a:lnTo>
                <a:lnTo>
                  <a:pt x="1493266" y="14478"/>
                </a:lnTo>
                <a:lnTo>
                  <a:pt x="1514856" y="14478"/>
                </a:lnTo>
                <a:lnTo>
                  <a:pt x="1514856" y="14478"/>
                </a:lnTo>
                <a:lnTo>
                  <a:pt x="1536827" y="15494"/>
                </a:lnTo>
                <a:lnTo>
                  <a:pt x="1558798" y="18415"/>
                </a:lnTo>
                <a:lnTo>
                  <a:pt x="1580769" y="26289"/>
                </a:lnTo>
                <a:lnTo>
                  <a:pt x="1602739" y="32766"/>
                </a:lnTo>
                <a:lnTo>
                  <a:pt x="1625727" y="40386"/>
                </a:lnTo>
                <a:lnTo>
                  <a:pt x="1651000" y="45339"/>
                </a:lnTo>
                <a:lnTo>
                  <a:pt x="1675764" y="46482"/>
                </a:lnTo>
                <a:lnTo>
                  <a:pt x="1699895" y="45339"/>
                </a:lnTo>
                <a:lnTo>
                  <a:pt x="1719707" y="43561"/>
                </a:lnTo>
                <a:lnTo>
                  <a:pt x="1740662" y="37846"/>
                </a:lnTo>
                <a:lnTo>
                  <a:pt x="1760347" y="31750"/>
                </a:lnTo>
                <a:lnTo>
                  <a:pt x="1779142" y="25273"/>
                </a:lnTo>
                <a:lnTo>
                  <a:pt x="1798954" y="17653"/>
                </a:lnTo>
                <a:lnTo>
                  <a:pt x="1819402" y="10795"/>
                </a:lnTo>
                <a:lnTo>
                  <a:pt x="1838198" y="5842"/>
                </a:lnTo>
                <a:lnTo>
                  <a:pt x="1855851" y="2159"/>
                </a:lnTo>
                <a:lnTo>
                  <a:pt x="1873123" y="0"/>
                </a:lnTo>
                <a:lnTo>
                  <a:pt x="1892935" y="2159"/>
                </a:lnTo>
                <a:lnTo>
                  <a:pt x="1914525" y="6858"/>
                </a:lnTo>
                <a:lnTo>
                  <a:pt x="1936496" y="12954"/>
                </a:lnTo>
                <a:lnTo>
                  <a:pt x="1956308" y="20574"/>
                </a:lnTo>
                <a:lnTo>
                  <a:pt x="1972437" y="28067"/>
                </a:lnTo>
                <a:lnTo>
                  <a:pt x="1986788" y="34925"/>
                </a:lnTo>
                <a:lnTo>
                  <a:pt x="2001265" y="39243"/>
                </a:lnTo>
                <a:lnTo>
                  <a:pt x="2017395" y="42545"/>
                </a:lnTo>
                <a:lnTo>
                  <a:pt x="2034032" y="43561"/>
                </a:lnTo>
                <a:lnTo>
                  <a:pt x="2050541" y="42545"/>
                </a:lnTo>
                <a:lnTo>
                  <a:pt x="2065654" y="40386"/>
                </a:lnTo>
                <a:lnTo>
                  <a:pt x="2065654" y="40386"/>
                </a:lnTo>
                <a:lnTo>
                  <a:pt x="2084451" y="34925"/>
                </a:lnTo>
                <a:lnTo>
                  <a:pt x="2109597" y="27051"/>
                </a:lnTo>
                <a:lnTo>
                  <a:pt x="2135886" y="16637"/>
                </a:lnTo>
                <a:lnTo>
                  <a:pt x="2163191" y="8001"/>
                </a:lnTo>
                <a:lnTo>
                  <a:pt x="2188464" y="2159"/>
                </a:lnTo>
                <a:lnTo>
                  <a:pt x="2211451" y="0"/>
                </a:lnTo>
                <a:lnTo>
                  <a:pt x="2211451" y="0"/>
                </a:lnTo>
                <a:lnTo>
                  <a:pt x="2230882" y="1143"/>
                </a:lnTo>
                <a:lnTo>
                  <a:pt x="2248535" y="5842"/>
                </a:lnTo>
                <a:lnTo>
                  <a:pt x="2266188" y="10795"/>
                </a:lnTo>
                <a:lnTo>
                  <a:pt x="2284603" y="18415"/>
                </a:lnTo>
                <a:lnTo>
                  <a:pt x="2305430" y="27051"/>
                </a:lnTo>
                <a:lnTo>
                  <a:pt x="2325242" y="30607"/>
                </a:lnTo>
                <a:lnTo>
                  <a:pt x="2345054" y="31750"/>
                </a:lnTo>
                <a:lnTo>
                  <a:pt x="2363342" y="31750"/>
                </a:lnTo>
                <a:lnTo>
                  <a:pt x="2379979" y="29591"/>
                </a:lnTo>
                <a:lnTo>
                  <a:pt x="2397633" y="26289"/>
                </a:lnTo>
                <a:lnTo>
                  <a:pt x="2414904" y="21590"/>
                </a:lnTo>
                <a:lnTo>
                  <a:pt x="2433574" y="16637"/>
                </a:lnTo>
                <a:lnTo>
                  <a:pt x="2454529" y="12954"/>
                </a:lnTo>
                <a:lnTo>
                  <a:pt x="2476500" y="12954"/>
                </a:lnTo>
                <a:lnTo>
                  <a:pt x="2476500" y="12954"/>
                </a:lnTo>
                <a:lnTo>
                  <a:pt x="2495169" y="16637"/>
                </a:lnTo>
                <a:lnTo>
                  <a:pt x="2511425" y="24130"/>
                </a:lnTo>
                <a:lnTo>
                  <a:pt x="2526538" y="31750"/>
                </a:lnTo>
                <a:lnTo>
                  <a:pt x="2541904" y="40386"/>
                </a:lnTo>
                <a:lnTo>
                  <a:pt x="2558541" y="50038"/>
                </a:lnTo>
                <a:lnTo>
                  <a:pt x="2580513" y="58674"/>
                </a:lnTo>
                <a:lnTo>
                  <a:pt x="2603119" y="64135"/>
                </a:lnTo>
                <a:lnTo>
                  <a:pt x="2626233" y="65151"/>
                </a:lnTo>
                <a:lnTo>
                  <a:pt x="2626233" y="65151"/>
                </a:lnTo>
                <a:lnTo>
                  <a:pt x="2648204" y="61976"/>
                </a:lnTo>
                <a:lnTo>
                  <a:pt x="2670175" y="57658"/>
                </a:lnTo>
                <a:lnTo>
                  <a:pt x="2689987" y="53340"/>
                </a:lnTo>
                <a:lnTo>
                  <a:pt x="2707513" y="52197"/>
                </a:lnTo>
                <a:lnTo>
                  <a:pt x="2722626" y="52197"/>
                </a:lnTo>
                <a:lnTo>
                  <a:pt x="2735961" y="54356"/>
                </a:lnTo>
                <a:lnTo>
                  <a:pt x="2745740" y="58674"/>
                </a:lnTo>
                <a:lnTo>
                  <a:pt x="2753233" y="6083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70400" y="189166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02689" y="2075941"/>
            <a:ext cx="1895475" cy="94615"/>
          </a:xfrm>
          <a:custGeom>
            <a:avLst/>
            <a:gdLst/>
            <a:ahLst/>
            <a:cxnLst/>
            <a:rect l="l" t="t" r="r" b="b"/>
            <a:pathLst>
              <a:path w="1895475" h="94614">
                <a:moveTo>
                  <a:pt x="0" y="10794"/>
                </a:moveTo>
                <a:lnTo>
                  <a:pt x="18796" y="3556"/>
                </a:lnTo>
                <a:lnTo>
                  <a:pt x="35306" y="0"/>
                </a:lnTo>
                <a:lnTo>
                  <a:pt x="53721" y="0"/>
                </a:lnTo>
                <a:lnTo>
                  <a:pt x="53721" y="0"/>
                </a:lnTo>
                <a:lnTo>
                  <a:pt x="71374" y="3556"/>
                </a:lnTo>
                <a:lnTo>
                  <a:pt x="87503" y="8636"/>
                </a:lnTo>
                <a:lnTo>
                  <a:pt x="102997" y="16129"/>
                </a:lnTo>
                <a:lnTo>
                  <a:pt x="118491" y="26288"/>
                </a:lnTo>
                <a:lnTo>
                  <a:pt x="133604" y="39243"/>
                </a:lnTo>
                <a:lnTo>
                  <a:pt x="150113" y="48894"/>
                </a:lnTo>
                <a:lnTo>
                  <a:pt x="168529" y="56514"/>
                </a:lnTo>
                <a:lnTo>
                  <a:pt x="187198" y="59689"/>
                </a:lnTo>
                <a:lnTo>
                  <a:pt x="210312" y="59689"/>
                </a:lnTo>
                <a:lnTo>
                  <a:pt x="210312" y="59689"/>
                </a:lnTo>
                <a:lnTo>
                  <a:pt x="235458" y="56514"/>
                </a:lnTo>
                <a:lnTo>
                  <a:pt x="262890" y="50037"/>
                </a:lnTo>
                <a:lnTo>
                  <a:pt x="288036" y="41401"/>
                </a:lnTo>
                <a:lnTo>
                  <a:pt x="312166" y="33781"/>
                </a:lnTo>
                <a:lnTo>
                  <a:pt x="336296" y="28448"/>
                </a:lnTo>
                <a:lnTo>
                  <a:pt x="360425" y="26288"/>
                </a:lnTo>
                <a:lnTo>
                  <a:pt x="379856" y="26288"/>
                </a:lnTo>
                <a:lnTo>
                  <a:pt x="397510" y="28448"/>
                </a:lnTo>
                <a:lnTo>
                  <a:pt x="413638" y="33781"/>
                </a:lnTo>
                <a:lnTo>
                  <a:pt x="431292" y="40258"/>
                </a:lnTo>
                <a:lnTo>
                  <a:pt x="452247" y="47879"/>
                </a:lnTo>
                <a:lnTo>
                  <a:pt x="474218" y="55371"/>
                </a:lnTo>
                <a:lnTo>
                  <a:pt x="498348" y="62992"/>
                </a:lnTo>
                <a:lnTo>
                  <a:pt x="521335" y="68452"/>
                </a:lnTo>
                <a:lnTo>
                  <a:pt x="542925" y="72008"/>
                </a:lnTo>
                <a:lnTo>
                  <a:pt x="561594" y="73025"/>
                </a:lnTo>
                <a:lnTo>
                  <a:pt x="582549" y="70865"/>
                </a:lnTo>
                <a:lnTo>
                  <a:pt x="608838" y="65531"/>
                </a:lnTo>
                <a:lnTo>
                  <a:pt x="635127" y="58674"/>
                </a:lnTo>
                <a:lnTo>
                  <a:pt x="657098" y="53212"/>
                </a:lnTo>
                <a:lnTo>
                  <a:pt x="676910" y="47879"/>
                </a:lnTo>
                <a:lnTo>
                  <a:pt x="698500" y="43561"/>
                </a:lnTo>
                <a:lnTo>
                  <a:pt x="724788" y="42418"/>
                </a:lnTo>
                <a:lnTo>
                  <a:pt x="724788" y="42418"/>
                </a:lnTo>
                <a:lnTo>
                  <a:pt x="752094" y="44576"/>
                </a:lnTo>
                <a:lnTo>
                  <a:pt x="779399" y="50037"/>
                </a:lnTo>
                <a:lnTo>
                  <a:pt x="806069" y="59689"/>
                </a:lnTo>
                <a:lnTo>
                  <a:pt x="831977" y="72008"/>
                </a:lnTo>
                <a:lnTo>
                  <a:pt x="853948" y="82804"/>
                </a:lnTo>
                <a:lnTo>
                  <a:pt x="872744" y="90296"/>
                </a:lnTo>
                <a:lnTo>
                  <a:pt x="892556" y="93599"/>
                </a:lnTo>
                <a:lnTo>
                  <a:pt x="915162" y="94614"/>
                </a:lnTo>
                <a:lnTo>
                  <a:pt x="942594" y="92456"/>
                </a:lnTo>
                <a:lnTo>
                  <a:pt x="968756" y="84962"/>
                </a:lnTo>
                <a:lnTo>
                  <a:pt x="992251" y="77088"/>
                </a:lnTo>
                <a:lnTo>
                  <a:pt x="1017016" y="67309"/>
                </a:lnTo>
                <a:lnTo>
                  <a:pt x="1043305" y="57531"/>
                </a:lnTo>
                <a:lnTo>
                  <a:pt x="1070737" y="51054"/>
                </a:lnTo>
                <a:lnTo>
                  <a:pt x="1097026" y="48894"/>
                </a:lnTo>
                <a:lnTo>
                  <a:pt x="1097026" y="48894"/>
                </a:lnTo>
                <a:lnTo>
                  <a:pt x="1120013" y="51054"/>
                </a:lnTo>
                <a:lnTo>
                  <a:pt x="1143000" y="56514"/>
                </a:lnTo>
                <a:lnTo>
                  <a:pt x="1164717" y="65531"/>
                </a:lnTo>
                <a:lnTo>
                  <a:pt x="1186942" y="74168"/>
                </a:lnTo>
                <a:lnTo>
                  <a:pt x="1210691" y="79248"/>
                </a:lnTo>
                <a:lnTo>
                  <a:pt x="1235202" y="81661"/>
                </a:lnTo>
                <a:lnTo>
                  <a:pt x="1261491" y="79248"/>
                </a:lnTo>
                <a:lnTo>
                  <a:pt x="1286383" y="74168"/>
                </a:lnTo>
                <a:lnTo>
                  <a:pt x="1307211" y="66293"/>
                </a:lnTo>
                <a:lnTo>
                  <a:pt x="1327023" y="57531"/>
                </a:lnTo>
                <a:lnTo>
                  <a:pt x="1346835" y="50037"/>
                </a:lnTo>
                <a:lnTo>
                  <a:pt x="1366266" y="46736"/>
                </a:lnTo>
                <a:lnTo>
                  <a:pt x="1386078" y="46736"/>
                </a:lnTo>
                <a:lnTo>
                  <a:pt x="1386078" y="46736"/>
                </a:lnTo>
                <a:lnTo>
                  <a:pt x="1403731" y="50037"/>
                </a:lnTo>
                <a:lnTo>
                  <a:pt x="1420241" y="54356"/>
                </a:lnTo>
                <a:lnTo>
                  <a:pt x="1436497" y="59689"/>
                </a:lnTo>
                <a:lnTo>
                  <a:pt x="1454150" y="65531"/>
                </a:lnTo>
                <a:lnTo>
                  <a:pt x="1474978" y="68452"/>
                </a:lnTo>
                <a:lnTo>
                  <a:pt x="1496568" y="69468"/>
                </a:lnTo>
                <a:lnTo>
                  <a:pt x="1520698" y="67309"/>
                </a:lnTo>
                <a:lnTo>
                  <a:pt x="1546987" y="62992"/>
                </a:lnTo>
                <a:lnTo>
                  <a:pt x="1573276" y="57531"/>
                </a:lnTo>
                <a:lnTo>
                  <a:pt x="1596263" y="53212"/>
                </a:lnTo>
                <a:lnTo>
                  <a:pt x="1617218" y="50037"/>
                </a:lnTo>
                <a:lnTo>
                  <a:pt x="1635506" y="48894"/>
                </a:lnTo>
                <a:lnTo>
                  <a:pt x="1654302" y="50037"/>
                </a:lnTo>
                <a:lnTo>
                  <a:pt x="1671955" y="53212"/>
                </a:lnTo>
                <a:lnTo>
                  <a:pt x="1689481" y="57531"/>
                </a:lnTo>
                <a:lnTo>
                  <a:pt x="1706880" y="61849"/>
                </a:lnTo>
                <a:lnTo>
                  <a:pt x="1724406" y="66293"/>
                </a:lnTo>
                <a:lnTo>
                  <a:pt x="1741677" y="70865"/>
                </a:lnTo>
                <a:lnTo>
                  <a:pt x="1761871" y="74168"/>
                </a:lnTo>
                <a:lnTo>
                  <a:pt x="1782445" y="75945"/>
                </a:lnTo>
                <a:lnTo>
                  <a:pt x="1804415" y="77088"/>
                </a:lnTo>
                <a:lnTo>
                  <a:pt x="1823847" y="78105"/>
                </a:lnTo>
                <a:lnTo>
                  <a:pt x="1842515" y="78105"/>
                </a:lnTo>
                <a:lnTo>
                  <a:pt x="1860169" y="78105"/>
                </a:lnTo>
                <a:lnTo>
                  <a:pt x="1860169" y="78105"/>
                </a:lnTo>
                <a:lnTo>
                  <a:pt x="1873503" y="77088"/>
                </a:lnTo>
                <a:lnTo>
                  <a:pt x="1884299" y="75945"/>
                </a:lnTo>
                <a:lnTo>
                  <a:pt x="1895094" y="7493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28390" y="2009013"/>
            <a:ext cx="185420" cy="365125"/>
          </a:xfrm>
          <a:custGeom>
            <a:avLst/>
            <a:gdLst/>
            <a:ahLst/>
            <a:cxnLst/>
            <a:rect l="l" t="t" r="r" b="b"/>
            <a:pathLst>
              <a:path w="185420" h="365125">
                <a:moveTo>
                  <a:pt x="115188" y="93218"/>
                </a:moveTo>
                <a:lnTo>
                  <a:pt x="122809" y="83058"/>
                </a:lnTo>
                <a:lnTo>
                  <a:pt x="132842" y="71628"/>
                </a:lnTo>
                <a:lnTo>
                  <a:pt x="144652" y="58293"/>
                </a:lnTo>
                <a:lnTo>
                  <a:pt x="156590" y="43561"/>
                </a:lnTo>
                <a:lnTo>
                  <a:pt x="168783" y="26924"/>
                </a:lnTo>
                <a:lnTo>
                  <a:pt x="178562" y="11811"/>
                </a:lnTo>
                <a:lnTo>
                  <a:pt x="185038" y="0"/>
                </a:lnTo>
                <a:lnTo>
                  <a:pt x="180721" y="9652"/>
                </a:lnTo>
                <a:lnTo>
                  <a:pt x="121665" y="117983"/>
                </a:lnTo>
                <a:lnTo>
                  <a:pt x="110489" y="135381"/>
                </a:lnTo>
                <a:lnTo>
                  <a:pt x="99695" y="150749"/>
                </a:lnTo>
                <a:lnTo>
                  <a:pt x="75564" y="188594"/>
                </a:lnTo>
                <a:lnTo>
                  <a:pt x="83185" y="176784"/>
                </a:lnTo>
                <a:lnTo>
                  <a:pt x="94361" y="164846"/>
                </a:lnTo>
                <a:lnTo>
                  <a:pt x="107696" y="154812"/>
                </a:lnTo>
                <a:lnTo>
                  <a:pt x="125984" y="148590"/>
                </a:lnTo>
                <a:lnTo>
                  <a:pt x="144652" y="150749"/>
                </a:lnTo>
                <a:lnTo>
                  <a:pt x="162306" y="160528"/>
                </a:lnTo>
                <a:lnTo>
                  <a:pt x="174244" y="175641"/>
                </a:lnTo>
                <a:lnTo>
                  <a:pt x="181737" y="194310"/>
                </a:lnTo>
                <a:lnTo>
                  <a:pt x="185038" y="215900"/>
                </a:lnTo>
                <a:lnTo>
                  <a:pt x="185038" y="235458"/>
                </a:lnTo>
                <a:lnTo>
                  <a:pt x="181737" y="253746"/>
                </a:lnTo>
                <a:lnTo>
                  <a:pt x="176402" y="273177"/>
                </a:lnTo>
                <a:lnTo>
                  <a:pt x="138937" y="323215"/>
                </a:lnTo>
                <a:lnTo>
                  <a:pt x="122809" y="335153"/>
                </a:lnTo>
                <a:lnTo>
                  <a:pt x="106552" y="343788"/>
                </a:lnTo>
                <a:lnTo>
                  <a:pt x="91059" y="349504"/>
                </a:lnTo>
                <a:lnTo>
                  <a:pt x="74549" y="352806"/>
                </a:lnTo>
                <a:lnTo>
                  <a:pt x="56896" y="352806"/>
                </a:lnTo>
                <a:lnTo>
                  <a:pt x="38481" y="349504"/>
                </a:lnTo>
                <a:lnTo>
                  <a:pt x="0" y="299466"/>
                </a:lnTo>
                <a:lnTo>
                  <a:pt x="0" y="299466"/>
                </a:lnTo>
                <a:lnTo>
                  <a:pt x="3556" y="284353"/>
                </a:lnTo>
                <a:lnTo>
                  <a:pt x="9779" y="269240"/>
                </a:lnTo>
                <a:lnTo>
                  <a:pt x="18669" y="253746"/>
                </a:lnTo>
                <a:lnTo>
                  <a:pt x="30987" y="243331"/>
                </a:lnTo>
                <a:lnTo>
                  <a:pt x="44958" y="234696"/>
                </a:lnTo>
                <a:lnTo>
                  <a:pt x="60451" y="232156"/>
                </a:lnTo>
                <a:lnTo>
                  <a:pt x="60451" y="232156"/>
                </a:lnTo>
                <a:lnTo>
                  <a:pt x="74549" y="235458"/>
                </a:lnTo>
                <a:lnTo>
                  <a:pt x="87884" y="244348"/>
                </a:lnTo>
                <a:lnTo>
                  <a:pt x="96520" y="258063"/>
                </a:lnTo>
                <a:lnTo>
                  <a:pt x="104012" y="275336"/>
                </a:lnTo>
                <a:lnTo>
                  <a:pt x="104012" y="275336"/>
                </a:lnTo>
                <a:lnTo>
                  <a:pt x="111633" y="294131"/>
                </a:lnTo>
                <a:lnTo>
                  <a:pt x="117348" y="312419"/>
                </a:lnTo>
                <a:lnTo>
                  <a:pt x="122809" y="330835"/>
                </a:lnTo>
                <a:lnTo>
                  <a:pt x="128143" y="347344"/>
                </a:lnTo>
                <a:lnTo>
                  <a:pt x="135000" y="360299"/>
                </a:lnTo>
                <a:lnTo>
                  <a:pt x="144652" y="36461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87089" y="2204592"/>
            <a:ext cx="118745" cy="1861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42536" y="2229484"/>
            <a:ext cx="128904" cy="1440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319523" y="2043938"/>
            <a:ext cx="102870" cy="402590"/>
          </a:xfrm>
          <a:custGeom>
            <a:avLst/>
            <a:gdLst/>
            <a:ahLst/>
            <a:cxnLst/>
            <a:rect l="l" t="t" r="r" b="b"/>
            <a:pathLst>
              <a:path w="102870" h="402589">
                <a:moveTo>
                  <a:pt x="96138" y="66548"/>
                </a:moveTo>
                <a:lnTo>
                  <a:pt x="96138" y="66548"/>
                </a:lnTo>
                <a:lnTo>
                  <a:pt x="99440" y="53975"/>
                </a:lnTo>
                <a:lnTo>
                  <a:pt x="101980" y="40640"/>
                </a:lnTo>
                <a:lnTo>
                  <a:pt x="102615" y="24384"/>
                </a:lnTo>
                <a:lnTo>
                  <a:pt x="98298" y="9652"/>
                </a:lnTo>
                <a:lnTo>
                  <a:pt x="87502" y="0"/>
                </a:lnTo>
                <a:lnTo>
                  <a:pt x="68834" y="0"/>
                </a:lnTo>
                <a:lnTo>
                  <a:pt x="51180" y="11430"/>
                </a:lnTo>
                <a:lnTo>
                  <a:pt x="19558" y="84200"/>
                </a:lnTo>
                <a:lnTo>
                  <a:pt x="16255" y="112649"/>
                </a:lnTo>
                <a:lnTo>
                  <a:pt x="15239" y="137413"/>
                </a:lnTo>
                <a:lnTo>
                  <a:pt x="15239" y="162306"/>
                </a:lnTo>
                <a:lnTo>
                  <a:pt x="16255" y="188594"/>
                </a:lnTo>
                <a:lnTo>
                  <a:pt x="17399" y="212344"/>
                </a:lnTo>
                <a:lnTo>
                  <a:pt x="18414" y="238252"/>
                </a:lnTo>
                <a:lnTo>
                  <a:pt x="19558" y="264541"/>
                </a:lnTo>
                <a:lnTo>
                  <a:pt x="19558" y="287274"/>
                </a:lnTo>
                <a:lnTo>
                  <a:pt x="19558" y="331850"/>
                </a:lnTo>
                <a:lnTo>
                  <a:pt x="19558" y="353822"/>
                </a:lnTo>
                <a:lnTo>
                  <a:pt x="17399" y="371094"/>
                </a:lnTo>
                <a:lnTo>
                  <a:pt x="14097" y="386206"/>
                </a:lnTo>
                <a:lnTo>
                  <a:pt x="8762" y="399161"/>
                </a:lnTo>
                <a:lnTo>
                  <a:pt x="0" y="40246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73677" y="2241676"/>
            <a:ext cx="129539" cy="9690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66082" y="2073020"/>
            <a:ext cx="28575" cy="250825"/>
          </a:xfrm>
          <a:custGeom>
            <a:avLst/>
            <a:gdLst/>
            <a:ahLst/>
            <a:cxnLst/>
            <a:rect l="l" t="t" r="r" b="b"/>
            <a:pathLst>
              <a:path w="28575" h="250825">
                <a:moveTo>
                  <a:pt x="25272" y="8635"/>
                </a:moveTo>
                <a:lnTo>
                  <a:pt x="27431" y="0"/>
                </a:lnTo>
                <a:lnTo>
                  <a:pt x="28447" y="21208"/>
                </a:lnTo>
                <a:lnTo>
                  <a:pt x="27431" y="41020"/>
                </a:lnTo>
                <a:lnTo>
                  <a:pt x="25272" y="60451"/>
                </a:lnTo>
                <a:lnTo>
                  <a:pt x="21970" y="80009"/>
                </a:lnTo>
                <a:lnTo>
                  <a:pt x="19812" y="104012"/>
                </a:lnTo>
                <a:lnTo>
                  <a:pt x="16255" y="128142"/>
                </a:lnTo>
                <a:lnTo>
                  <a:pt x="12953" y="151891"/>
                </a:lnTo>
                <a:lnTo>
                  <a:pt x="10159" y="174625"/>
                </a:lnTo>
                <a:lnTo>
                  <a:pt x="7619" y="195452"/>
                </a:lnTo>
                <a:lnTo>
                  <a:pt x="5460" y="213867"/>
                </a:lnTo>
                <a:lnTo>
                  <a:pt x="2158" y="231139"/>
                </a:lnTo>
                <a:lnTo>
                  <a:pt x="0" y="25057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07484" y="2184653"/>
            <a:ext cx="80645" cy="109220"/>
          </a:xfrm>
          <a:custGeom>
            <a:avLst/>
            <a:gdLst/>
            <a:ahLst/>
            <a:cxnLst/>
            <a:rect l="l" t="t" r="r" b="b"/>
            <a:pathLst>
              <a:path w="80645" h="109219">
                <a:moveTo>
                  <a:pt x="77724" y="19431"/>
                </a:moveTo>
                <a:lnTo>
                  <a:pt x="72389" y="14350"/>
                </a:lnTo>
                <a:lnTo>
                  <a:pt x="50418" y="17652"/>
                </a:lnTo>
                <a:lnTo>
                  <a:pt x="0" y="76326"/>
                </a:lnTo>
                <a:lnTo>
                  <a:pt x="2158" y="94742"/>
                </a:lnTo>
                <a:lnTo>
                  <a:pt x="13335" y="105537"/>
                </a:lnTo>
                <a:lnTo>
                  <a:pt x="29590" y="108712"/>
                </a:lnTo>
                <a:lnTo>
                  <a:pt x="46100" y="105537"/>
                </a:lnTo>
                <a:lnTo>
                  <a:pt x="59054" y="96519"/>
                </a:lnTo>
                <a:lnTo>
                  <a:pt x="70230" y="83819"/>
                </a:lnTo>
                <a:lnTo>
                  <a:pt x="77724" y="69468"/>
                </a:lnTo>
                <a:lnTo>
                  <a:pt x="80263" y="53339"/>
                </a:lnTo>
                <a:lnTo>
                  <a:pt x="80263" y="53339"/>
                </a:lnTo>
                <a:lnTo>
                  <a:pt x="64769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623815" y="2159761"/>
            <a:ext cx="166370" cy="109855"/>
          </a:xfrm>
          <a:custGeom>
            <a:avLst/>
            <a:gdLst/>
            <a:ahLst/>
            <a:cxnLst/>
            <a:rect l="l" t="t" r="r" b="b"/>
            <a:pathLst>
              <a:path w="166370" h="109855">
                <a:moveTo>
                  <a:pt x="0" y="0"/>
                </a:moveTo>
                <a:lnTo>
                  <a:pt x="0" y="0"/>
                </a:lnTo>
                <a:lnTo>
                  <a:pt x="2159" y="15112"/>
                </a:lnTo>
                <a:lnTo>
                  <a:pt x="2159" y="30606"/>
                </a:lnTo>
                <a:lnTo>
                  <a:pt x="3175" y="51181"/>
                </a:lnTo>
                <a:lnTo>
                  <a:pt x="4318" y="75311"/>
                </a:lnTo>
                <a:lnTo>
                  <a:pt x="7493" y="94361"/>
                </a:lnTo>
                <a:lnTo>
                  <a:pt x="17272" y="105156"/>
                </a:lnTo>
                <a:lnTo>
                  <a:pt x="32766" y="106299"/>
                </a:lnTo>
                <a:lnTo>
                  <a:pt x="49275" y="98679"/>
                </a:lnTo>
                <a:lnTo>
                  <a:pt x="49275" y="98679"/>
                </a:lnTo>
                <a:lnTo>
                  <a:pt x="66929" y="86868"/>
                </a:lnTo>
                <a:lnTo>
                  <a:pt x="81025" y="70612"/>
                </a:lnTo>
                <a:lnTo>
                  <a:pt x="90678" y="52197"/>
                </a:lnTo>
                <a:lnTo>
                  <a:pt x="96393" y="37084"/>
                </a:lnTo>
                <a:lnTo>
                  <a:pt x="97155" y="28193"/>
                </a:lnTo>
                <a:lnTo>
                  <a:pt x="89662" y="39243"/>
                </a:lnTo>
                <a:lnTo>
                  <a:pt x="87503" y="55880"/>
                </a:lnTo>
                <a:lnTo>
                  <a:pt x="91821" y="75311"/>
                </a:lnTo>
                <a:lnTo>
                  <a:pt x="101854" y="91439"/>
                </a:lnTo>
                <a:lnTo>
                  <a:pt x="115950" y="104139"/>
                </a:lnTo>
                <a:lnTo>
                  <a:pt x="133476" y="109855"/>
                </a:lnTo>
                <a:lnTo>
                  <a:pt x="150113" y="108712"/>
                </a:lnTo>
                <a:lnTo>
                  <a:pt x="160909" y="98679"/>
                </a:lnTo>
                <a:lnTo>
                  <a:pt x="166243" y="83947"/>
                </a:lnTo>
                <a:lnTo>
                  <a:pt x="166243" y="66293"/>
                </a:lnTo>
                <a:lnTo>
                  <a:pt x="161925" y="47625"/>
                </a:lnTo>
                <a:lnTo>
                  <a:pt x="155067" y="3060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18507" y="2144394"/>
            <a:ext cx="88265" cy="133985"/>
          </a:xfrm>
          <a:custGeom>
            <a:avLst/>
            <a:gdLst/>
            <a:ahLst/>
            <a:cxnLst/>
            <a:rect l="l" t="t" r="r" b="b"/>
            <a:pathLst>
              <a:path w="88264" h="133985">
                <a:moveTo>
                  <a:pt x="7619" y="36956"/>
                </a:moveTo>
                <a:lnTo>
                  <a:pt x="7619" y="36956"/>
                </a:lnTo>
                <a:lnTo>
                  <a:pt x="15493" y="43561"/>
                </a:lnTo>
                <a:lnTo>
                  <a:pt x="25272" y="50037"/>
                </a:lnTo>
                <a:lnTo>
                  <a:pt x="40766" y="55753"/>
                </a:lnTo>
                <a:lnTo>
                  <a:pt x="58419" y="57912"/>
                </a:lnTo>
                <a:lnTo>
                  <a:pt x="72389" y="53212"/>
                </a:lnTo>
                <a:lnTo>
                  <a:pt x="83184" y="43561"/>
                </a:lnTo>
                <a:lnTo>
                  <a:pt x="87883" y="30480"/>
                </a:lnTo>
                <a:lnTo>
                  <a:pt x="87883" y="30480"/>
                </a:lnTo>
                <a:lnTo>
                  <a:pt x="60197" y="0"/>
                </a:lnTo>
                <a:lnTo>
                  <a:pt x="41782" y="0"/>
                </a:lnTo>
                <a:lnTo>
                  <a:pt x="41782" y="0"/>
                </a:lnTo>
                <a:lnTo>
                  <a:pt x="0" y="55753"/>
                </a:lnTo>
                <a:lnTo>
                  <a:pt x="0" y="55753"/>
                </a:lnTo>
                <a:lnTo>
                  <a:pt x="1523" y="75184"/>
                </a:lnTo>
                <a:lnTo>
                  <a:pt x="7619" y="92456"/>
                </a:lnTo>
                <a:lnTo>
                  <a:pt x="20954" y="108966"/>
                </a:lnTo>
                <a:lnTo>
                  <a:pt x="38607" y="121666"/>
                </a:lnTo>
                <a:lnTo>
                  <a:pt x="60197" y="131318"/>
                </a:lnTo>
                <a:lnTo>
                  <a:pt x="81025" y="13385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43475" y="2160904"/>
            <a:ext cx="138430" cy="114935"/>
          </a:xfrm>
          <a:custGeom>
            <a:avLst/>
            <a:gdLst/>
            <a:ahLst/>
            <a:cxnLst/>
            <a:rect l="l" t="t" r="r" b="b"/>
            <a:pathLst>
              <a:path w="138429" h="114935">
                <a:moveTo>
                  <a:pt x="0" y="9651"/>
                </a:moveTo>
                <a:lnTo>
                  <a:pt x="11811" y="5333"/>
                </a:lnTo>
                <a:lnTo>
                  <a:pt x="27304" y="6476"/>
                </a:lnTo>
                <a:lnTo>
                  <a:pt x="41401" y="12954"/>
                </a:lnTo>
                <a:lnTo>
                  <a:pt x="55752" y="25907"/>
                </a:lnTo>
                <a:lnTo>
                  <a:pt x="66548" y="43180"/>
                </a:lnTo>
                <a:lnTo>
                  <a:pt x="73405" y="64007"/>
                </a:lnTo>
                <a:lnTo>
                  <a:pt x="75564" y="84581"/>
                </a:lnTo>
                <a:lnTo>
                  <a:pt x="72389" y="102996"/>
                </a:lnTo>
                <a:lnTo>
                  <a:pt x="65532" y="114807"/>
                </a:lnTo>
                <a:lnTo>
                  <a:pt x="53594" y="104012"/>
                </a:lnTo>
                <a:lnTo>
                  <a:pt x="52577" y="88900"/>
                </a:lnTo>
                <a:lnTo>
                  <a:pt x="55752" y="71627"/>
                </a:lnTo>
                <a:lnTo>
                  <a:pt x="64388" y="54737"/>
                </a:lnTo>
                <a:lnTo>
                  <a:pt x="76708" y="39243"/>
                </a:lnTo>
                <a:lnTo>
                  <a:pt x="91821" y="25907"/>
                </a:lnTo>
                <a:lnTo>
                  <a:pt x="107314" y="15112"/>
                </a:lnTo>
                <a:lnTo>
                  <a:pt x="124587" y="7493"/>
                </a:lnTo>
                <a:lnTo>
                  <a:pt x="137922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23815" y="21717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608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</a:t>
            </a:r>
            <a:r>
              <a:rPr sz="1800" b="1" spc="-6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660000"/>
                </a:solidFill>
                <a:latin typeface="Gill Sans MT"/>
                <a:cs typeface="Gill Sans MT"/>
              </a:rPr>
              <a:t>Cnidaria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16607" y="792479"/>
            <a:ext cx="1399794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20825" y="840104"/>
            <a:ext cx="275336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072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Tubipora </a:t>
            </a:r>
            <a:r>
              <a:rPr sz="1500" b="1" spc="-45" dirty="0">
                <a:latin typeface="Gill Sans MT"/>
                <a:cs typeface="Gill Sans MT"/>
              </a:rPr>
              <a:t>(Organ </a:t>
            </a:r>
            <a:r>
              <a:rPr sz="1500" b="1" spc="-15" dirty="0">
                <a:latin typeface="Gill Sans MT"/>
                <a:cs typeface="Gill Sans MT"/>
              </a:rPr>
              <a:t>pipe</a:t>
            </a:r>
            <a:r>
              <a:rPr sz="1500" b="1" spc="-100" dirty="0">
                <a:latin typeface="Gill Sans MT"/>
                <a:cs typeface="Gill Sans MT"/>
              </a:rPr>
              <a:t> </a:t>
            </a:r>
            <a:r>
              <a:rPr sz="1500" b="1" spc="-50" dirty="0">
                <a:latin typeface="Gill Sans MT"/>
                <a:cs typeface="Gill Sans MT"/>
              </a:rPr>
              <a:t>coral)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Meandrina </a:t>
            </a:r>
            <a:r>
              <a:rPr sz="1500" b="1" spc="-45" dirty="0">
                <a:latin typeface="Gill Sans MT"/>
                <a:cs typeface="Gill Sans MT"/>
              </a:rPr>
              <a:t>(Brain</a:t>
            </a:r>
            <a:r>
              <a:rPr sz="1500" b="1" spc="-120" dirty="0">
                <a:latin typeface="Gill Sans MT"/>
                <a:cs typeface="Gill Sans MT"/>
              </a:rPr>
              <a:t> </a:t>
            </a:r>
            <a:r>
              <a:rPr sz="1500" b="1" spc="-50" dirty="0">
                <a:latin typeface="Gill Sans MT"/>
                <a:cs typeface="Gill Sans MT"/>
              </a:rPr>
              <a:t>coral)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Corallium </a:t>
            </a:r>
            <a:r>
              <a:rPr sz="1500" b="1" spc="-20" dirty="0">
                <a:latin typeface="Gill Sans MT"/>
                <a:cs typeface="Gill Sans MT"/>
              </a:rPr>
              <a:t>(Red</a:t>
            </a:r>
            <a:r>
              <a:rPr sz="1500" b="1" spc="-60" dirty="0">
                <a:latin typeface="Gill Sans MT"/>
                <a:cs typeface="Gill Sans MT"/>
              </a:rPr>
              <a:t> </a:t>
            </a:r>
            <a:r>
              <a:rPr sz="1500" b="1" spc="-50" dirty="0">
                <a:latin typeface="Gill Sans MT"/>
                <a:cs typeface="Gill Sans MT"/>
              </a:rPr>
              <a:t>coral).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1647" y="2679191"/>
            <a:ext cx="3267455" cy="2161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66159" y="2679191"/>
            <a:ext cx="2036064" cy="21610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9279" y="2679191"/>
            <a:ext cx="3243072" cy="21610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25777" y="2337434"/>
            <a:ext cx="157988" cy="2872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89354" y="2364231"/>
            <a:ext cx="210185" cy="255270"/>
          </a:xfrm>
          <a:custGeom>
            <a:avLst/>
            <a:gdLst/>
            <a:ahLst/>
            <a:cxnLst/>
            <a:rect l="l" t="t" r="r" b="b"/>
            <a:pathLst>
              <a:path w="210185" h="255269">
                <a:moveTo>
                  <a:pt x="0" y="122809"/>
                </a:moveTo>
                <a:lnTo>
                  <a:pt x="0" y="144399"/>
                </a:lnTo>
                <a:lnTo>
                  <a:pt x="0" y="167005"/>
                </a:lnTo>
                <a:lnTo>
                  <a:pt x="0" y="191135"/>
                </a:lnTo>
                <a:lnTo>
                  <a:pt x="3556" y="209550"/>
                </a:lnTo>
                <a:lnTo>
                  <a:pt x="8635" y="221742"/>
                </a:lnTo>
                <a:lnTo>
                  <a:pt x="16509" y="225044"/>
                </a:lnTo>
                <a:lnTo>
                  <a:pt x="26288" y="220344"/>
                </a:lnTo>
                <a:lnTo>
                  <a:pt x="37083" y="208406"/>
                </a:lnTo>
                <a:lnTo>
                  <a:pt x="44957" y="193294"/>
                </a:lnTo>
                <a:lnTo>
                  <a:pt x="51434" y="175768"/>
                </a:lnTo>
                <a:lnTo>
                  <a:pt x="54737" y="161671"/>
                </a:lnTo>
                <a:lnTo>
                  <a:pt x="51434" y="194437"/>
                </a:lnTo>
                <a:lnTo>
                  <a:pt x="53593" y="216027"/>
                </a:lnTo>
                <a:lnTo>
                  <a:pt x="58293" y="233680"/>
                </a:lnTo>
                <a:lnTo>
                  <a:pt x="66928" y="243331"/>
                </a:lnTo>
                <a:lnTo>
                  <a:pt x="79882" y="239014"/>
                </a:lnTo>
                <a:lnTo>
                  <a:pt x="92075" y="225044"/>
                </a:lnTo>
                <a:lnTo>
                  <a:pt x="100837" y="206248"/>
                </a:lnTo>
                <a:lnTo>
                  <a:pt x="108331" y="186562"/>
                </a:lnTo>
                <a:lnTo>
                  <a:pt x="118363" y="156210"/>
                </a:lnTo>
                <a:lnTo>
                  <a:pt x="129158" y="120650"/>
                </a:lnTo>
                <a:lnTo>
                  <a:pt x="135000" y="88900"/>
                </a:lnTo>
                <a:lnTo>
                  <a:pt x="136778" y="61975"/>
                </a:lnTo>
                <a:lnTo>
                  <a:pt x="136778" y="61975"/>
                </a:lnTo>
                <a:lnTo>
                  <a:pt x="137794" y="38227"/>
                </a:lnTo>
                <a:lnTo>
                  <a:pt x="138937" y="16256"/>
                </a:lnTo>
                <a:lnTo>
                  <a:pt x="139953" y="0"/>
                </a:lnTo>
                <a:lnTo>
                  <a:pt x="141477" y="14097"/>
                </a:lnTo>
                <a:lnTo>
                  <a:pt x="142494" y="32766"/>
                </a:lnTo>
                <a:lnTo>
                  <a:pt x="143637" y="51181"/>
                </a:lnTo>
                <a:lnTo>
                  <a:pt x="145795" y="72771"/>
                </a:lnTo>
                <a:lnTo>
                  <a:pt x="146812" y="96519"/>
                </a:lnTo>
                <a:lnTo>
                  <a:pt x="147954" y="122809"/>
                </a:lnTo>
                <a:lnTo>
                  <a:pt x="135000" y="218186"/>
                </a:lnTo>
                <a:lnTo>
                  <a:pt x="136016" y="203073"/>
                </a:lnTo>
                <a:lnTo>
                  <a:pt x="139953" y="186562"/>
                </a:lnTo>
                <a:lnTo>
                  <a:pt x="145795" y="170687"/>
                </a:lnTo>
                <a:lnTo>
                  <a:pt x="154431" y="157353"/>
                </a:lnTo>
                <a:lnTo>
                  <a:pt x="166243" y="150875"/>
                </a:lnTo>
                <a:lnTo>
                  <a:pt x="181737" y="151892"/>
                </a:lnTo>
                <a:lnTo>
                  <a:pt x="194690" y="159512"/>
                </a:lnTo>
                <a:lnTo>
                  <a:pt x="204850" y="171704"/>
                </a:lnTo>
                <a:lnTo>
                  <a:pt x="210184" y="187960"/>
                </a:lnTo>
                <a:lnTo>
                  <a:pt x="210184" y="206248"/>
                </a:lnTo>
                <a:lnTo>
                  <a:pt x="204850" y="225044"/>
                </a:lnTo>
                <a:lnTo>
                  <a:pt x="145795" y="255269"/>
                </a:lnTo>
                <a:lnTo>
                  <a:pt x="125983" y="253111"/>
                </a:lnTo>
                <a:lnTo>
                  <a:pt x="112648" y="244475"/>
                </a:lnTo>
                <a:lnTo>
                  <a:pt x="110489" y="230124"/>
                </a:lnTo>
                <a:lnTo>
                  <a:pt x="115188" y="21310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5639" y="2522600"/>
            <a:ext cx="6985" cy="97155"/>
          </a:xfrm>
          <a:custGeom>
            <a:avLst/>
            <a:gdLst/>
            <a:ahLst/>
            <a:cxnLst/>
            <a:rect l="l" t="t" r="r" b="b"/>
            <a:pathLst>
              <a:path w="6985" h="97155">
                <a:moveTo>
                  <a:pt x="0" y="0"/>
                </a:moveTo>
                <a:lnTo>
                  <a:pt x="4318" y="19558"/>
                </a:lnTo>
                <a:lnTo>
                  <a:pt x="5461" y="39243"/>
                </a:lnTo>
                <a:lnTo>
                  <a:pt x="5461" y="59817"/>
                </a:lnTo>
                <a:lnTo>
                  <a:pt x="5461" y="81787"/>
                </a:lnTo>
                <a:lnTo>
                  <a:pt x="5461" y="96900"/>
                </a:lnTo>
                <a:lnTo>
                  <a:pt x="6858" y="8394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51101" y="24503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12188" y="2337942"/>
            <a:ext cx="26034" cy="461009"/>
          </a:xfrm>
          <a:custGeom>
            <a:avLst/>
            <a:gdLst/>
            <a:ahLst/>
            <a:cxnLst/>
            <a:rect l="l" t="t" r="r" b="b"/>
            <a:pathLst>
              <a:path w="26035" h="461010">
                <a:moveTo>
                  <a:pt x="21970" y="10160"/>
                </a:moveTo>
                <a:lnTo>
                  <a:pt x="24511" y="0"/>
                </a:lnTo>
                <a:lnTo>
                  <a:pt x="23494" y="24130"/>
                </a:lnTo>
                <a:lnTo>
                  <a:pt x="24511" y="52197"/>
                </a:lnTo>
                <a:lnTo>
                  <a:pt x="24511" y="81787"/>
                </a:lnTo>
                <a:lnTo>
                  <a:pt x="24511" y="108712"/>
                </a:lnTo>
                <a:lnTo>
                  <a:pt x="25654" y="130682"/>
                </a:lnTo>
                <a:lnTo>
                  <a:pt x="25654" y="157733"/>
                </a:lnTo>
                <a:lnTo>
                  <a:pt x="25654" y="185800"/>
                </a:lnTo>
                <a:lnTo>
                  <a:pt x="24511" y="212851"/>
                </a:lnTo>
                <a:lnTo>
                  <a:pt x="24511" y="234695"/>
                </a:lnTo>
                <a:lnTo>
                  <a:pt x="23494" y="256412"/>
                </a:lnTo>
                <a:lnTo>
                  <a:pt x="21970" y="280416"/>
                </a:lnTo>
                <a:lnTo>
                  <a:pt x="19812" y="303149"/>
                </a:lnTo>
                <a:lnTo>
                  <a:pt x="17653" y="329438"/>
                </a:lnTo>
                <a:lnTo>
                  <a:pt x="14478" y="355345"/>
                </a:lnTo>
                <a:lnTo>
                  <a:pt x="12318" y="379094"/>
                </a:lnTo>
                <a:lnTo>
                  <a:pt x="10160" y="403225"/>
                </a:lnTo>
                <a:lnTo>
                  <a:pt x="8000" y="424814"/>
                </a:lnTo>
                <a:lnTo>
                  <a:pt x="4699" y="445388"/>
                </a:lnTo>
                <a:lnTo>
                  <a:pt x="0" y="46088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32254" y="2482850"/>
            <a:ext cx="197612" cy="1332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51455" y="2474213"/>
            <a:ext cx="95757" cy="15151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69947" y="2480309"/>
            <a:ext cx="111886" cy="1562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09619" y="2292857"/>
            <a:ext cx="1242948" cy="30378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81270" y="25773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63359" y="2279650"/>
            <a:ext cx="153670" cy="270510"/>
          </a:xfrm>
          <a:custGeom>
            <a:avLst/>
            <a:gdLst/>
            <a:ahLst/>
            <a:cxnLst/>
            <a:rect l="l" t="t" r="r" b="b"/>
            <a:pathLst>
              <a:path w="153670" h="270510">
                <a:moveTo>
                  <a:pt x="152654" y="38862"/>
                </a:moveTo>
                <a:lnTo>
                  <a:pt x="152654" y="38862"/>
                </a:lnTo>
                <a:lnTo>
                  <a:pt x="153670" y="55118"/>
                </a:lnTo>
                <a:lnTo>
                  <a:pt x="152654" y="37846"/>
                </a:lnTo>
                <a:lnTo>
                  <a:pt x="101854" y="0"/>
                </a:lnTo>
                <a:lnTo>
                  <a:pt x="101854" y="0"/>
                </a:lnTo>
                <a:lnTo>
                  <a:pt x="33147" y="33528"/>
                </a:lnTo>
                <a:lnTo>
                  <a:pt x="21209" y="50800"/>
                </a:lnTo>
                <a:lnTo>
                  <a:pt x="12573" y="68453"/>
                </a:lnTo>
                <a:lnTo>
                  <a:pt x="6858" y="85725"/>
                </a:lnTo>
                <a:lnTo>
                  <a:pt x="3556" y="104012"/>
                </a:lnTo>
                <a:lnTo>
                  <a:pt x="1397" y="120650"/>
                </a:lnTo>
                <a:lnTo>
                  <a:pt x="0" y="136779"/>
                </a:lnTo>
                <a:lnTo>
                  <a:pt x="0" y="154050"/>
                </a:lnTo>
                <a:lnTo>
                  <a:pt x="2540" y="172466"/>
                </a:lnTo>
                <a:lnTo>
                  <a:pt x="5715" y="189737"/>
                </a:lnTo>
                <a:lnTo>
                  <a:pt x="13335" y="208025"/>
                </a:lnTo>
                <a:lnTo>
                  <a:pt x="24511" y="226822"/>
                </a:lnTo>
                <a:lnTo>
                  <a:pt x="37465" y="242950"/>
                </a:lnTo>
                <a:lnTo>
                  <a:pt x="51816" y="255269"/>
                </a:lnTo>
                <a:lnTo>
                  <a:pt x="68453" y="263906"/>
                </a:lnTo>
                <a:lnTo>
                  <a:pt x="86741" y="27038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10426" y="2389631"/>
            <a:ext cx="134239" cy="1457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06641" y="2396108"/>
            <a:ext cx="98932" cy="1504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043419" y="2403728"/>
            <a:ext cx="117728" cy="15468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00900" y="2295905"/>
            <a:ext cx="6985" cy="221615"/>
          </a:xfrm>
          <a:custGeom>
            <a:avLst/>
            <a:gdLst/>
            <a:ahLst/>
            <a:cxnLst/>
            <a:rect l="l" t="t" r="r" b="b"/>
            <a:pathLst>
              <a:path w="6984" h="221614">
                <a:moveTo>
                  <a:pt x="0" y="0"/>
                </a:moveTo>
                <a:lnTo>
                  <a:pt x="0" y="15112"/>
                </a:lnTo>
                <a:lnTo>
                  <a:pt x="0" y="33400"/>
                </a:lnTo>
                <a:lnTo>
                  <a:pt x="1143" y="56134"/>
                </a:lnTo>
                <a:lnTo>
                  <a:pt x="2158" y="81280"/>
                </a:lnTo>
                <a:lnTo>
                  <a:pt x="2158" y="106553"/>
                </a:lnTo>
                <a:lnTo>
                  <a:pt x="2921" y="128143"/>
                </a:lnTo>
                <a:lnTo>
                  <a:pt x="4318" y="147574"/>
                </a:lnTo>
                <a:lnTo>
                  <a:pt x="5460" y="163068"/>
                </a:lnTo>
                <a:lnTo>
                  <a:pt x="6476" y="177800"/>
                </a:lnTo>
                <a:lnTo>
                  <a:pt x="6476" y="197612"/>
                </a:lnTo>
                <a:lnTo>
                  <a:pt x="4318" y="213741"/>
                </a:lnTo>
                <a:lnTo>
                  <a:pt x="1143" y="22136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238238" y="2267966"/>
            <a:ext cx="83819" cy="2588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364603" y="2370963"/>
            <a:ext cx="94233" cy="13716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488046" y="2374138"/>
            <a:ext cx="195452" cy="17246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0951" y="792479"/>
              <a:ext cx="199110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722566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81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Structure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Body </a:t>
            </a:r>
            <a:r>
              <a:rPr sz="1500" b="1" spc="10" dirty="0">
                <a:solidFill>
                  <a:srgbClr val="CC0000"/>
                </a:solidFill>
                <a:latin typeface="Arial"/>
                <a:cs typeface="Arial"/>
              </a:rPr>
              <a:t>wall </a:t>
            </a:r>
            <a:r>
              <a:rPr sz="1500" b="1" spc="30" dirty="0">
                <a:latin typeface="Gill Sans MT"/>
                <a:cs typeface="Gill Sans MT"/>
              </a:rPr>
              <a:t>has </a:t>
            </a:r>
            <a:r>
              <a:rPr sz="1500" b="1" spc="-10" dirty="0">
                <a:latin typeface="Gill Sans MT"/>
                <a:cs typeface="Gill Sans MT"/>
              </a:rPr>
              <a:t>two </a:t>
            </a:r>
            <a:r>
              <a:rPr sz="1500" b="1" spc="-15" dirty="0">
                <a:latin typeface="Gill Sans MT"/>
                <a:cs typeface="Gill Sans MT"/>
              </a:rPr>
              <a:t>layers</a:t>
            </a:r>
            <a:r>
              <a:rPr sz="1500" b="1" spc="-185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i.e.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u="heavy" spc="-10" dirty="0">
                <a:solidFill>
                  <a:srgbClr val="CC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Outer</a:t>
            </a:r>
            <a:r>
              <a:rPr sz="1500" b="1" u="heavy" spc="-20" dirty="0">
                <a:solidFill>
                  <a:srgbClr val="CC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Pinacoderm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0" dirty="0">
                <a:solidFill>
                  <a:srgbClr val="CC0000"/>
                </a:solidFill>
                <a:latin typeface="Arial"/>
                <a:cs typeface="Arial"/>
              </a:rPr>
              <a:t>Inner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Arial"/>
                <a:cs typeface="Arial"/>
              </a:rPr>
              <a:t>Choanoderm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Gill Sans MT"/>
                <a:cs typeface="Gill Sans MT"/>
              </a:rPr>
              <a:t>In </a:t>
            </a:r>
            <a:r>
              <a:rPr sz="1500" b="1" spc="-15" dirty="0">
                <a:latin typeface="Gill Sans MT"/>
                <a:cs typeface="Gill Sans MT"/>
              </a:rPr>
              <a:t>between </a:t>
            </a:r>
            <a:r>
              <a:rPr sz="1500" b="1" spc="-20" dirty="0">
                <a:latin typeface="Gill Sans MT"/>
                <a:cs typeface="Gill Sans MT"/>
              </a:rPr>
              <a:t>these </a:t>
            </a:r>
            <a:r>
              <a:rPr sz="1500" b="1" spc="-10" dirty="0">
                <a:latin typeface="Gill Sans MT"/>
                <a:cs typeface="Gill Sans MT"/>
              </a:rPr>
              <a:t>two </a:t>
            </a:r>
            <a:r>
              <a:rPr sz="1500" b="1" spc="-25" dirty="0">
                <a:latin typeface="Gill Sans MT"/>
                <a:cs typeface="Gill Sans MT"/>
              </a:rPr>
              <a:t>layers,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non-cellular </a:t>
            </a:r>
            <a:r>
              <a:rPr sz="1500" b="1" spc="-20" dirty="0">
                <a:latin typeface="Gill Sans MT"/>
                <a:cs typeface="Gill Sans MT"/>
              </a:rPr>
              <a:t>jelly-like </a:t>
            </a:r>
            <a:r>
              <a:rPr sz="1500" b="1" spc="-35" dirty="0">
                <a:latin typeface="Gill Sans MT"/>
                <a:cs typeface="Gill Sans MT"/>
              </a:rPr>
              <a:t>layer </a:t>
            </a:r>
            <a:r>
              <a:rPr sz="1500" b="1" spc="-25" dirty="0">
                <a:latin typeface="Gill Sans MT"/>
                <a:cs typeface="Gill Sans MT"/>
              </a:rPr>
              <a:t>called 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mesenchyme</a:t>
            </a:r>
            <a:r>
              <a:rPr sz="1500" b="1" spc="-26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35" dirty="0">
                <a:latin typeface="Gill Sans MT"/>
                <a:cs typeface="Gill Sans MT"/>
              </a:rPr>
              <a:t>present.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 </a:t>
            </a:r>
            <a:r>
              <a:rPr sz="1500" b="1" spc="-20" dirty="0">
                <a:latin typeface="Gill Sans MT"/>
                <a:cs typeface="Gill Sans MT"/>
              </a:rPr>
              <a:t>cavity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latin typeface="Gill Sans MT"/>
                <a:cs typeface="Gill Sans MT"/>
              </a:rPr>
              <a:t>called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spongocoel </a:t>
            </a:r>
            <a:r>
              <a:rPr sz="1500" b="1" spc="-80" dirty="0">
                <a:latin typeface="Gill Sans MT"/>
                <a:cs typeface="Gill Sans MT"/>
              </a:rPr>
              <a:t>or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paragastric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cavity </a:t>
            </a:r>
            <a:r>
              <a:rPr sz="1500" b="1" spc="-80" dirty="0">
                <a:latin typeface="Gill Sans MT"/>
                <a:cs typeface="Gill Sans MT"/>
              </a:rPr>
              <a:t>or</a:t>
            </a:r>
            <a:r>
              <a:rPr sz="1500" b="1" spc="-185" dirty="0">
                <a:latin typeface="Gill Sans MT"/>
                <a:cs typeface="Gill Sans MT"/>
              </a:rPr>
              <a:t> </a:t>
            </a:r>
            <a:r>
              <a:rPr sz="1500" b="1" spc="-65" dirty="0">
                <a:latin typeface="Gill Sans MT"/>
                <a:cs typeface="Gill Sans MT"/>
              </a:rPr>
              <a:t>atrium.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55340" y="2755138"/>
            <a:ext cx="4423283" cy="16534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2391" y="1647189"/>
            <a:ext cx="757555" cy="24130"/>
          </a:xfrm>
          <a:custGeom>
            <a:avLst/>
            <a:gdLst/>
            <a:ahLst/>
            <a:cxnLst/>
            <a:rect l="l" t="t" r="r" b="b"/>
            <a:pathLst>
              <a:path w="757555" h="24130">
                <a:moveTo>
                  <a:pt x="29845" y="23749"/>
                </a:moveTo>
                <a:lnTo>
                  <a:pt x="29845" y="23749"/>
                </a:lnTo>
                <a:lnTo>
                  <a:pt x="0" y="10795"/>
                </a:lnTo>
                <a:lnTo>
                  <a:pt x="0" y="10795"/>
                </a:lnTo>
                <a:lnTo>
                  <a:pt x="18034" y="11937"/>
                </a:lnTo>
                <a:lnTo>
                  <a:pt x="30988" y="12954"/>
                </a:lnTo>
                <a:lnTo>
                  <a:pt x="46482" y="11937"/>
                </a:lnTo>
                <a:lnTo>
                  <a:pt x="65151" y="10795"/>
                </a:lnTo>
                <a:lnTo>
                  <a:pt x="84963" y="10795"/>
                </a:lnTo>
                <a:lnTo>
                  <a:pt x="104394" y="10795"/>
                </a:lnTo>
                <a:lnTo>
                  <a:pt x="124587" y="9779"/>
                </a:lnTo>
                <a:lnTo>
                  <a:pt x="142621" y="9779"/>
                </a:lnTo>
                <a:lnTo>
                  <a:pt x="162687" y="8636"/>
                </a:lnTo>
                <a:lnTo>
                  <a:pt x="181102" y="8636"/>
                </a:lnTo>
                <a:lnTo>
                  <a:pt x="198755" y="8636"/>
                </a:lnTo>
                <a:lnTo>
                  <a:pt x="217043" y="8636"/>
                </a:lnTo>
                <a:lnTo>
                  <a:pt x="238378" y="8636"/>
                </a:lnTo>
                <a:lnTo>
                  <a:pt x="258826" y="8636"/>
                </a:lnTo>
                <a:lnTo>
                  <a:pt x="277622" y="8636"/>
                </a:lnTo>
                <a:lnTo>
                  <a:pt x="297434" y="8000"/>
                </a:lnTo>
                <a:lnTo>
                  <a:pt x="316865" y="6858"/>
                </a:lnTo>
                <a:lnTo>
                  <a:pt x="335534" y="4318"/>
                </a:lnTo>
                <a:lnTo>
                  <a:pt x="355346" y="3301"/>
                </a:lnTo>
                <a:lnTo>
                  <a:pt x="372618" y="3301"/>
                </a:lnTo>
                <a:lnTo>
                  <a:pt x="390271" y="4318"/>
                </a:lnTo>
                <a:lnTo>
                  <a:pt x="407924" y="5461"/>
                </a:lnTo>
                <a:lnTo>
                  <a:pt x="424434" y="4318"/>
                </a:lnTo>
                <a:lnTo>
                  <a:pt x="440690" y="4318"/>
                </a:lnTo>
                <a:lnTo>
                  <a:pt x="456184" y="5461"/>
                </a:lnTo>
                <a:lnTo>
                  <a:pt x="470534" y="3301"/>
                </a:lnTo>
                <a:lnTo>
                  <a:pt x="483489" y="2159"/>
                </a:lnTo>
                <a:lnTo>
                  <a:pt x="497840" y="3301"/>
                </a:lnTo>
                <a:lnTo>
                  <a:pt x="513715" y="3301"/>
                </a:lnTo>
                <a:lnTo>
                  <a:pt x="532510" y="2159"/>
                </a:lnTo>
                <a:lnTo>
                  <a:pt x="550037" y="2159"/>
                </a:lnTo>
                <a:lnTo>
                  <a:pt x="565531" y="2159"/>
                </a:lnTo>
                <a:lnTo>
                  <a:pt x="579628" y="2159"/>
                </a:lnTo>
                <a:lnTo>
                  <a:pt x="593979" y="2159"/>
                </a:lnTo>
                <a:lnTo>
                  <a:pt x="609472" y="2159"/>
                </a:lnTo>
                <a:lnTo>
                  <a:pt x="626745" y="3301"/>
                </a:lnTo>
                <a:lnTo>
                  <a:pt x="641222" y="4318"/>
                </a:lnTo>
                <a:lnTo>
                  <a:pt x="655193" y="3301"/>
                </a:lnTo>
                <a:lnTo>
                  <a:pt x="669671" y="2159"/>
                </a:lnTo>
                <a:lnTo>
                  <a:pt x="684784" y="1143"/>
                </a:lnTo>
                <a:lnTo>
                  <a:pt x="702437" y="0"/>
                </a:lnTo>
                <a:lnTo>
                  <a:pt x="719963" y="0"/>
                </a:lnTo>
                <a:lnTo>
                  <a:pt x="719963" y="0"/>
                </a:lnTo>
                <a:lnTo>
                  <a:pt x="735076" y="1143"/>
                </a:lnTo>
                <a:lnTo>
                  <a:pt x="745997" y="3301"/>
                </a:lnTo>
                <a:lnTo>
                  <a:pt x="757047" y="546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50923" y="2082800"/>
            <a:ext cx="1595120" cy="18415"/>
          </a:xfrm>
          <a:custGeom>
            <a:avLst/>
            <a:gdLst/>
            <a:ahLst/>
            <a:cxnLst/>
            <a:rect l="l" t="t" r="r" b="b"/>
            <a:pathLst>
              <a:path w="1595120" h="18414">
                <a:moveTo>
                  <a:pt x="-9525" y="9207"/>
                </a:moveTo>
                <a:lnTo>
                  <a:pt x="1604644" y="9207"/>
                </a:lnTo>
              </a:path>
            </a:pathLst>
          </a:custGeom>
          <a:ln w="3746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69211" y="2785491"/>
            <a:ext cx="880744" cy="36195"/>
          </a:xfrm>
          <a:custGeom>
            <a:avLst/>
            <a:gdLst/>
            <a:ahLst/>
            <a:cxnLst/>
            <a:rect l="l" t="t" r="r" b="b"/>
            <a:pathLst>
              <a:path w="880744" h="36194">
                <a:moveTo>
                  <a:pt x="0" y="0"/>
                </a:moveTo>
                <a:lnTo>
                  <a:pt x="0" y="0"/>
                </a:lnTo>
                <a:lnTo>
                  <a:pt x="9778" y="8635"/>
                </a:lnTo>
                <a:lnTo>
                  <a:pt x="20828" y="9778"/>
                </a:lnTo>
                <a:lnTo>
                  <a:pt x="37084" y="10794"/>
                </a:lnTo>
                <a:lnTo>
                  <a:pt x="56895" y="10794"/>
                </a:lnTo>
                <a:lnTo>
                  <a:pt x="75564" y="11937"/>
                </a:lnTo>
                <a:lnTo>
                  <a:pt x="95376" y="11937"/>
                </a:lnTo>
                <a:lnTo>
                  <a:pt x="114807" y="14096"/>
                </a:lnTo>
                <a:lnTo>
                  <a:pt x="133604" y="17271"/>
                </a:lnTo>
                <a:lnTo>
                  <a:pt x="153415" y="19431"/>
                </a:lnTo>
                <a:lnTo>
                  <a:pt x="173862" y="20574"/>
                </a:lnTo>
                <a:lnTo>
                  <a:pt x="195833" y="21589"/>
                </a:lnTo>
                <a:lnTo>
                  <a:pt x="220980" y="22732"/>
                </a:lnTo>
                <a:lnTo>
                  <a:pt x="244094" y="22732"/>
                </a:lnTo>
                <a:lnTo>
                  <a:pt x="264921" y="22732"/>
                </a:lnTo>
                <a:lnTo>
                  <a:pt x="285495" y="23749"/>
                </a:lnTo>
                <a:lnTo>
                  <a:pt x="306324" y="24891"/>
                </a:lnTo>
                <a:lnTo>
                  <a:pt x="327660" y="25907"/>
                </a:lnTo>
                <a:lnTo>
                  <a:pt x="348106" y="25907"/>
                </a:lnTo>
                <a:lnTo>
                  <a:pt x="368935" y="25907"/>
                </a:lnTo>
                <a:lnTo>
                  <a:pt x="392049" y="27050"/>
                </a:lnTo>
                <a:lnTo>
                  <a:pt x="414655" y="27050"/>
                </a:lnTo>
                <a:lnTo>
                  <a:pt x="437769" y="27050"/>
                </a:lnTo>
                <a:lnTo>
                  <a:pt x="460756" y="28066"/>
                </a:lnTo>
                <a:lnTo>
                  <a:pt x="484886" y="29209"/>
                </a:lnTo>
                <a:lnTo>
                  <a:pt x="504698" y="29209"/>
                </a:lnTo>
                <a:lnTo>
                  <a:pt x="523494" y="29209"/>
                </a:lnTo>
                <a:lnTo>
                  <a:pt x="541019" y="29209"/>
                </a:lnTo>
                <a:lnTo>
                  <a:pt x="558419" y="29209"/>
                </a:lnTo>
                <a:lnTo>
                  <a:pt x="579246" y="29209"/>
                </a:lnTo>
                <a:lnTo>
                  <a:pt x="600837" y="29209"/>
                </a:lnTo>
                <a:lnTo>
                  <a:pt x="624205" y="29209"/>
                </a:lnTo>
                <a:lnTo>
                  <a:pt x="649096" y="29209"/>
                </a:lnTo>
                <a:lnTo>
                  <a:pt x="649096" y="29209"/>
                </a:lnTo>
                <a:lnTo>
                  <a:pt x="675386" y="30225"/>
                </a:lnTo>
                <a:lnTo>
                  <a:pt x="698373" y="31368"/>
                </a:lnTo>
                <a:lnTo>
                  <a:pt x="722502" y="31368"/>
                </a:lnTo>
                <a:lnTo>
                  <a:pt x="746632" y="31368"/>
                </a:lnTo>
                <a:lnTo>
                  <a:pt x="769619" y="32384"/>
                </a:lnTo>
                <a:lnTo>
                  <a:pt x="789177" y="33527"/>
                </a:lnTo>
                <a:lnTo>
                  <a:pt x="808863" y="34543"/>
                </a:lnTo>
                <a:lnTo>
                  <a:pt x="827658" y="35687"/>
                </a:lnTo>
                <a:lnTo>
                  <a:pt x="844931" y="35687"/>
                </a:lnTo>
                <a:lnTo>
                  <a:pt x="862583" y="35687"/>
                </a:lnTo>
                <a:lnTo>
                  <a:pt x="873760" y="35687"/>
                </a:lnTo>
                <a:lnTo>
                  <a:pt x="880237" y="29209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  <a:close/>
              </a:path>
            </a:pathLst>
          </a:custGeom>
          <a:solidFill>
            <a:srgbClr val="0C34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8871" y="0"/>
            <a:ext cx="9025128" cy="51450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6823" y="0"/>
            <a:ext cx="8150352" cy="51450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113776" y="152399"/>
            <a:ext cx="609600" cy="1828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155191" cy="5145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Animal 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Kingdom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7838" y="893058"/>
            <a:ext cx="5764532" cy="11971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60320" y="883919"/>
            <a:ext cx="4173474" cy="1186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51076" y="906779"/>
            <a:ext cx="5654040" cy="1082040"/>
          </a:xfrm>
          <a:custGeom>
            <a:avLst/>
            <a:gdLst/>
            <a:ahLst/>
            <a:cxnLst/>
            <a:rect l="l" t="t" r="r" b="b"/>
            <a:pathLst>
              <a:path w="5654040" h="1082039">
                <a:moveTo>
                  <a:pt x="5654040" y="0"/>
                </a:moveTo>
                <a:lnTo>
                  <a:pt x="0" y="0"/>
                </a:lnTo>
                <a:lnTo>
                  <a:pt x="0" y="1082040"/>
                </a:lnTo>
                <a:lnTo>
                  <a:pt x="5473700" y="1082040"/>
                </a:lnTo>
                <a:lnTo>
                  <a:pt x="5654040" y="901700"/>
                </a:lnTo>
                <a:lnTo>
                  <a:pt x="565404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24776" y="1808479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39">
                <a:moveTo>
                  <a:pt x="180340" y="0"/>
                </a:moveTo>
                <a:lnTo>
                  <a:pt x="36068" y="36068"/>
                </a:lnTo>
                <a:lnTo>
                  <a:pt x="0" y="180340"/>
                </a:lnTo>
                <a:lnTo>
                  <a:pt x="180340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51076" y="906779"/>
            <a:ext cx="5654040" cy="1082040"/>
          </a:xfrm>
          <a:custGeom>
            <a:avLst/>
            <a:gdLst/>
            <a:ahLst/>
            <a:cxnLst/>
            <a:rect l="l" t="t" r="r" b="b"/>
            <a:pathLst>
              <a:path w="5654040" h="1082039">
                <a:moveTo>
                  <a:pt x="5473700" y="1082040"/>
                </a:moveTo>
                <a:lnTo>
                  <a:pt x="5509768" y="937768"/>
                </a:lnTo>
                <a:lnTo>
                  <a:pt x="5654040" y="901700"/>
                </a:lnTo>
                <a:lnTo>
                  <a:pt x="5473700" y="1082040"/>
                </a:lnTo>
                <a:lnTo>
                  <a:pt x="0" y="1082040"/>
                </a:lnTo>
                <a:lnTo>
                  <a:pt x="0" y="0"/>
                </a:lnTo>
                <a:lnTo>
                  <a:pt x="5654040" y="0"/>
                </a:lnTo>
                <a:lnTo>
                  <a:pt x="5654040" y="901700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840482" y="981913"/>
            <a:ext cx="3470275" cy="6369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4000" spc="15" dirty="0">
                <a:solidFill>
                  <a:srgbClr val="FFFFFF"/>
                </a:solidFill>
                <a:latin typeface="Gill Sans MT"/>
                <a:cs typeface="Gill Sans MT"/>
              </a:rPr>
              <a:t>Asc</a:t>
            </a:r>
            <a:r>
              <a:rPr sz="4000" spc="25" dirty="0">
                <a:solidFill>
                  <a:srgbClr val="FFFFFF"/>
                </a:solidFill>
                <a:latin typeface="Gill Sans MT"/>
                <a:cs typeface="Gill Sans MT"/>
              </a:rPr>
              <a:t>h</a:t>
            </a:r>
            <a:r>
              <a:rPr sz="4000" spc="-105" dirty="0">
                <a:solidFill>
                  <a:srgbClr val="FFFFFF"/>
                </a:solidFill>
                <a:latin typeface="Gill Sans MT"/>
                <a:cs typeface="Gill Sans MT"/>
              </a:rPr>
              <a:t>elmi</a:t>
            </a:r>
            <a:r>
              <a:rPr sz="4000" spc="-150" dirty="0">
                <a:solidFill>
                  <a:srgbClr val="FFFFFF"/>
                </a:solidFill>
                <a:latin typeface="Gill Sans MT"/>
                <a:cs typeface="Gill Sans MT"/>
              </a:rPr>
              <a:t>n</a:t>
            </a:r>
            <a:r>
              <a:rPr sz="4000" spc="5" dirty="0">
                <a:solidFill>
                  <a:srgbClr val="FFFFFF"/>
                </a:solidFill>
                <a:latin typeface="Gill Sans MT"/>
                <a:cs typeface="Gill Sans MT"/>
              </a:rPr>
              <a:t>thes</a:t>
            </a:r>
            <a:endParaRPr sz="40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09088" y="2282951"/>
            <a:ext cx="3931919" cy="22128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4647" y="792479"/>
            <a:ext cx="2280666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20825" y="840104"/>
            <a:ext cx="729424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 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Habitat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Gill Sans MT"/>
                <a:cs typeface="Gill Sans MT"/>
              </a:rPr>
              <a:t>They </a:t>
            </a:r>
            <a:r>
              <a:rPr sz="1500" b="1" spc="-35" dirty="0">
                <a:latin typeface="Gill Sans MT"/>
                <a:cs typeface="Gill Sans MT"/>
              </a:rPr>
              <a:t>may </a:t>
            </a:r>
            <a:r>
              <a:rPr sz="1500" b="1" spc="-10" dirty="0">
                <a:latin typeface="Gill Sans MT"/>
                <a:cs typeface="Gill Sans MT"/>
              </a:rPr>
              <a:t>be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free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living</a:t>
            </a:r>
            <a:r>
              <a:rPr sz="1500" b="1" dirty="0">
                <a:latin typeface="Gill Sans MT"/>
                <a:cs typeface="Gill Sans MT"/>
              </a:rPr>
              <a:t>, </a:t>
            </a:r>
            <a:r>
              <a:rPr sz="1500" b="1" spc="-20" dirty="0">
                <a:latin typeface="Gill Sans MT"/>
                <a:cs typeface="Gill Sans MT"/>
              </a:rPr>
              <a:t>aquatic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55" dirty="0">
                <a:latin typeface="Gill Sans MT"/>
                <a:cs typeface="Gill Sans MT"/>
              </a:rPr>
              <a:t>terrestrial </a:t>
            </a:r>
            <a:r>
              <a:rPr sz="1500" b="1" spc="-80" dirty="0">
                <a:latin typeface="Gill Sans MT"/>
                <a:cs typeface="Gill Sans MT"/>
              </a:rPr>
              <a:t>or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parasitic </a:t>
            </a:r>
            <a:r>
              <a:rPr sz="1500" b="1" spc="-30" dirty="0">
                <a:latin typeface="Gill Sans MT"/>
                <a:cs typeface="Gill Sans MT"/>
              </a:rPr>
              <a:t>in </a:t>
            </a:r>
            <a:r>
              <a:rPr sz="1500" b="1" spc="-10" dirty="0">
                <a:latin typeface="Gill Sans MT"/>
                <a:cs typeface="Gill Sans MT"/>
              </a:rPr>
              <a:t>plants </a:t>
            </a:r>
            <a:r>
              <a:rPr sz="1500" b="1" spc="5" dirty="0">
                <a:latin typeface="Gill Sans MT"/>
                <a:cs typeface="Gill Sans MT"/>
              </a:rPr>
              <a:t>and</a:t>
            </a:r>
            <a:r>
              <a:rPr sz="1500" b="1" spc="-260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animals.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114288" y="2292095"/>
            <a:ext cx="2667000" cy="2667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78377" y="934465"/>
            <a:ext cx="230377" cy="1440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97479" y="1667255"/>
            <a:ext cx="803910" cy="28575"/>
          </a:xfrm>
          <a:custGeom>
            <a:avLst/>
            <a:gdLst/>
            <a:ahLst/>
            <a:cxnLst/>
            <a:rect l="l" t="t" r="r" b="b"/>
            <a:pathLst>
              <a:path w="803910" h="28575">
                <a:moveTo>
                  <a:pt x="0" y="0"/>
                </a:moveTo>
                <a:lnTo>
                  <a:pt x="14096" y="5714"/>
                </a:lnTo>
                <a:lnTo>
                  <a:pt x="25272" y="14350"/>
                </a:lnTo>
                <a:lnTo>
                  <a:pt x="39624" y="21970"/>
                </a:lnTo>
                <a:lnTo>
                  <a:pt x="56895" y="26923"/>
                </a:lnTo>
                <a:lnTo>
                  <a:pt x="75692" y="28066"/>
                </a:lnTo>
                <a:lnTo>
                  <a:pt x="94361" y="26288"/>
                </a:lnTo>
                <a:lnTo>
                  <a:pt x="113792" y="21970"/>
                </a:lnTo>
                <a:lnTo>
                  <a:pt x="131444" y="16509"/>
                </a:lnTo>
                <a:lnTo>
                  <a:pt x="149097" y="10794"/>
                </a:lnTo>
                <a:lnTo>
                  <a:pt x="166750" y="5714"/>
                </a:lnTo>
                <a:lnTo>
                  <a:pt x="185038" y="2158"/>
                </a:lnTo>
                <a:lnTo>
                  <a:pt x="203834" y="0"/>
                </a:lnTo>
                <a:lnTo>
                  <a:pt x="222503" y="0"/>
                </a:lnTo>
                <a:lnTo>
                  <a:pt x="240156" y="2158"/>
                </a:lnTo>
                <a:lnTo>
                  <a:pt x="256412" y="5714"/>
                </a:lnTo>
                <a:lnTo>
                  <a:pt x="272542" y="10794"/>
                </a:lnTo>
                <a:lnTo>
                  <a:pt x="288036" y="17652"/>
                </a:lnTo>
                <a:lnTo>
                  <a:pt x="305688" y="21970"/>
                </a:lnTo>
                <a:lnTo>
                  <a:pt x="323342" y="24129"/>
                </a:lnTo>
                <a:lnTo>
                  <a:pt x="343788" y="25145"/>
                </a:lnTo>
                <a:lnTo>
                  <a:pt x="365759" y="24129"/>
                </a:lnTo>
                <a:lnTo>
                  <a:pt x="387731" y="21970"/>
                </a:lnTo>
                <a:lnTo>
                  <a:pt x="408686" y="17652"/>
                </a:lnTo>
                <a:lnTo>
                  <a:pt x="427355" y="12953"/>
                </a:lnTo>
                <a:lnTo>
                  <a:pt x="445769" y="9016"/>
                </a:lnTo>
                <a:lnTo>
                  <a:pt x="465581" y="6857"/>
                </a:lnTo>
                <a:lnTo>
                  <a:pt x="486028" y="6857"/>
                </a:lnTo>
                <a:lnTo>
                  <a:pt x="504825" y="7873"/>
                </a:lnTo>
                <a:lnTo>
                  <a:pt x="524509" y="10794"/>
                </a:lnTo>
                <a:lnTo>
                  <a:pt x="542925" y="15493"/>
                </a:lnTo>
                <a:lnTo>
                  <a:pt x="561594" y="19430"/>
                </a:lnTo>
                <a:lnTo>
                  <a:pt x="580390" y="22987"/>
                </a:lnTo>
                <a:lnTo>
                  <a:pt x="598678" y="24129"/>
                </a:lnTo>
                <a:lnTo>
                  <a:pt x="617473" y="24129"/>
                </a:lnTo>
                <a:lnTo>
                  <a:pt x="635127" y="22987"/>
                </a:lnTo>
                <a:lnTo>
                  <a:pt x="651636" y="21970"/>
                </a:lnTo>
                <a:lnTo>
                  <a:pt x="670052" y="20446"/>
                </a:lnTo>
                <a:lnTo>
                  <a:pt x="688720" y="18287"/>
                </a:lnTo>
                <a:lnTo>
                  <a:pt x="708532" y="15493"/>
                </a:lnTo>
                <a:lnTo>
                  <a:pt x="727202" y="14350"/>
                </a:lnTo>
                <a:lnTo>
                  <a:pt x="745617" y="12953"/>
                </a:lnTo>
                <a:lnTo>
                  <a:pt x="765429" y="12953"/>
                </a:lnTo>
                <a:lnTo>
                  <a:pt x="780922" y="12953"/>
                </a:lnTo>
                <a:lnTo>
                  <a:pt x="791718" y="12953"/>
                </a:lnTo>
                <a:lnTo>
                  <a:pt x="803529" y="1435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97223" y="1651000"/>
            <a:ext cx="560705" cy="31115"/>
          </a:xfrm>
          <a:custGeom>
            <a:avLst/>
            <a:gdLst/>
            <a:ahLst/>
            <a:cxnLst/>
            <a:rect l="l" t="t" r="r" b="b"/>
            <a:pathLst>
              <a:path w="560704" h="31114">
                <a:moveTo>
                  <a:pt x="6476" y="18414"/>
                </a:moveTo>
                <a:lnTo>
                  <a:pt x="6476" y="18414"/>
                </a:lnTo>
                <a:lnTo>
                  <a:pt x="0" y="0"/>
                </a:lnTo>
                <a:lnTo>
                  <a:pt x="12318" y="0"/>
                </a:lnTo>
                <a:lnTo>
                  <a:pt x="26288" y="1143"/>
                </a:lnTo>
                <a:lnTo>
                  <a:pt x="45720" y="2159"/>
                </a:lnTo>
                <a:lnTo>
                  <a:pt x="66928" y="2159"/>
                </a:lnTo>
                <a:lnTo>
                  <a:pt x="87502" y="3683"/>
                </a:lnTo>
                <a:lnTo>
                  <a:pt x="108330" y="4699"/>
                </a:lnTo>
                <a:lnTo>
                  <a:pt x="128904" y="6476"/>
                </a:lnTo>
                <a:lnTo>
                  <a:pt x="151256" y="7620"/>
                </a:lnTo>
                <a:lnTo>
                  <a:pt x="169925" y="9778"/>
                </a:lnTo>
                <a:lnTo>
                  <a:pt x="190500" y="11937"/>
                </a:lnTo>
                <a:lnTo>
                  <a:pt x="212471" y="15494"/>
                </a:lnTo>
                <a:lnTo>
                  <a:pt x="234314" y="16256"/>
                </a:lnTo>
                <a:lnTo>
                  <a:pt x="254126" y="16256"/>
                </a:lnTo>
                <a:lnTo>
                  <a:pt x="272541" y="17272"/>
                </a:lnTo>
                <a:lnTo>
                  <a:pt x="293370" y="18414"/>
                </a:lnTo>
                <a:lnTo>
                  <a:pt x="315340" y="19431"/>
                </a:lnTo>
                <a:lnTo>
                  <a:pt x="336296" y="19431"/>
                </a:lnTo>
                <a:lnTo>
                  <a:pt x="354964" y="20574"/>
                </a:lnTo>
                <a:lnTo>
                  <a:pt x="373379" y="21971"/>
                </a:lnTo>
                <a:lnTo>
                  <a:pt x="392049" y="23113"/>
                </a:lnTo>
                <a:lnTo>
                  <a:pt x="412623" y="24129"/>
                </a:lnTo>
                <a:lnTo>
                  <a:pt x="435610" y="25273"/>
                </a:lnTo>
                <a:lnTo>
                  <a:pt x="456438" y="25908"/>
                </a:lnTo>
                <a:lnTo>
                  <a:pt x="477392" y="27050"/>
                </a:lnTo>
                <a:lnTo>
                  <a:pt x="497204" y="28066"/>
                </a:lnTo>
                <a:lnTo>
                  <a:pt x="516636" y="28066"/>
                </a:lnTo>
                <a:lnTo>
                  <a:pt x="532129" y="29210"/>
                </a:lnTo>
                <a:lnTo>
                  <a:pt x="543940" y="30607"/>
                </a:lnTo>
                <a:lnTo>
                  <a:pt x="557276" y="30607"/>
                </a:lnTo>
                <a:lnTo>
                  <a:pt x="560577" y="20574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65675" y="1655698"/>
            <a:ext cx="734060" cy="13970"/>
          </a:xfrm>
          <a:custGeom>
            <a:avLst/>
            <a:gdLst/>
            <a:ahLst/>
            <a:cxnLst/>
            <a:rect l="l" t="t" r="r" b="b"/>
            <a:pathLst>
              <a:path w="734060" h="13969">
                <a:moveTo>
                  <a:pt x="14097" y="2921"/>
                </a:moveTo>
                <a:lnTo>
                  <a:pt x="14097" y="2921"/>
                </a:lnTo>
                <a:lnTo>
                  <a:pt x="0" y="762"/>
                </a:lnTo>
                <a:lnTo>
                  <a:pt x="19812" y="0"/>
                </a:lnTo>
                <a:lnTo>
                  <a:pt x="34925" y="0"/>
                </a:lnTo>
                <a:lnTo>
                  <a:pt x="34925" y="0"/>
                </a:lnTo>
                <a:lnTo>
                  <a:pt x="54737" y="1777"/>
                </a:lnTo>
                <a:lnTo>
                  <a:pt x="74549" y="5079"/>
                </a:lnTo>
                <a:lnTo>
                  <a:pt x="94361" y="6096"/>
                </a:lnTo>
                <a:lnTo>
                  <a:pt x="135762" y="6096"/>
                </a:lnTo>
                <a:lnTo>
                  <a:pt x="155575" y="6096"/>
                </a:lnTo>
                <a:lnTo>
                  <a:pt x="177546" y="5079"/>
                </a:lnTo>
                <a:lnTo>
                  <a:pt x="199516" y="5079"/>
                </a:lnTo>
                <a:lnTo>
                  <a:pt x="221107" y="3937"/>
                </a:lnTo>
                <a:lnTo>
                  <a:pt x="244094" y="3937"/>
                </a:lnTo>
                <a:lnTo>
                  <a:pt x="268224" y="6096"/>
                </a:lnTo>
                <a:lnTo>
                  <a:pt x="291338" y="7238"/>
                </a:lnTo>
                <a:lnTo>
                  <a:pt x="312165" y="7238"/>
                </a:lnTo>
                <a:lnTo>
                  <a:pt x="332739" y="6096"/>
                </a:lnTo>
                <a:lnTo>
                  <a:pt x="353949" y="5079"/>
                </a:lnTo>
                <a:lnTo>
                  <a:pt x="375538" y="2921"/>
                </a:lnTo>
                <a:lnTo>
                  <a:pt x="398525" y="1777"/>
                </a:lnTo>
                <a:lnTo>
                  <a:pt x="420497" y="2921"/>
                </a:lnTo>
                <a:lnTo>
                  <a:pt x="442087" y="3937"/>
                </a:lnTo>
                <a:lnTo>
                  <a:pt x="465582" y="3937"/>
                </a:lnTo>
                <a:lnTo>
                  <a:pt x="489330" y="3937"/>
                </a:lnTo>
                <a:lnTo>
                  <a:pt x="512699" y="5079"/>
                </a:lnTo>
                <a:lnTo>
                  <a:pt x="535304" y="5079"/>
                </a:lnTo>
                <a:lnTo>
                  <a:pt x="558419" y="5079"/>
                </a:lnTo>
                <a:lnTo>
                  <a:pt x="581405" y="7238"/>
                </a:lnTo>
                <a:lnTo>
                  <a:pt x="603376" y="8636"/>
                </a:lnTo>
                <a:lnTo>
                  <a:pt x="624332" y="8636"/>
                </a:lnTo>
                <a:lnTo>
                  <a:pt x="644778" y="10795"/>
                </a:lnTo>
                <a:lnTo>
                  <a:pt x="667892" y="10795"/>
                </a:lnTo>
                <a:lnTo>
                  <a:pt x="688721" y="10795"/>
                </a:lnTo>
                <a:lnTo>
                  <a:pt x="706374" y="12573"/>
                </a:lnTo>
                <a:lnTo>
                  <a:pt x="719327" y="13715"/>
                </a:lnTo>
                <a:lnTo>
                  <a:pt x="733678" y="12573"/>
                </a:lnTo>
                <a:lnTo>
                  <a:pt x="733678" y="12573"/>
                </a:lnTo>
                <a:lnTo>
                  <a:pt x="722629" y="1777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49620" y="1668272"/>
            <a:ext cx="2080260" cy="41910"/>
          </a:xfrm>
          <a:custGeom>
            <a:avLst/>
            <a:gdLst/>
            <a:ahLst/>
            <a:cxnLst/>
            <a:rect l="l" t="t" r="r" b="b"/>
            <a:pathLst>
              <a:path w="2080259" h="41910">
                <a:moveTo>
                  <a:pt x="0" y="16637"/>
                </a:moveTo>
                <a:lnTo>
                  <a:pt x="0" y="16637"/>
                </a:lnTo>
                <a:lnTo>
                  <a:pt x="3301" y="8000"/>
                </a:lnTo>
                <a:lnTo>
                  <a:pt x="5460" y="0"/>
                </a:lnTo>
                <a:lnTo>
                  <a:pt x="5460" y="0"/>
                </a:lnTo>
                <a:lnTo>
                  <a:pt x="19812" y="2159"/>
                </a:lnTo>
                <a:lnTo>
                  <a:pt x="30606" y="8636"/>
                </a:lnTo>
                <a:lnTo>
                  <a:pt x="44703" y="15493"/>
                </a:lnTo>
                <a:lnTo>
                  <a:pt x="62356" y="23113"/>
                </a:lnTo>
                <a:lnTo>
                  <a:pt x="81025" y="29210"/>
                </a:lnTo>
                <a:lnTo>
                  <a:pt x="101600" y="34925"/>
                </a:lnTo>
                <a:lnTo>
                  <a:pt x="121412" y="39242"/>
                </a:lnTo>
                <a:lnTo>
                  <a:pt x="142620" y="41401"/>
                </a:lnTo>
                <a:lnTo>
                  <a:pt x="164210" y="41401"/>
                </a:lnTo>
                <a:lnTo>
                  <a:pt x="164210" y="41401"/>
                </a:lnTo>
                <a:lnTo>
                  <a:pt x="185038" y="39242"/>
                </a:lnTo>
                <a:lnTo>
                  <a:pt x="207009" y="35687"/>
                </a:lnTo>
                <a:lnTo>
                  <a:pt x="230758" y="31750"/>
                </a:lnTo>
                <a:lnTo>
                  <a:pt x="257047" y="27050"/>
                </a:lnTo>
                <a:lnTo>
                  <a:pt x="278002" y="23113"/>
                </a:lnTo>
                <a:lnTo>
                  <a:pt x="295655" y="18414"/>
                </a:lnTo>
                <a:lnTo>
                  <a:pt x="313308" y="14477"/>
                </a:lnTo>
                <a:lnTo>
                  <a:pt x="331596" y="10794"/>
                </a:lnTo>
                <a:lnTo>
                  <a:pt x="352551" y="8636"/>
                </a:lnTo>
                <a:lnTo>
                  <a:pt x="373379" y="6857"/>
                </a:lnTo>
                <a:lnTo>
                  <a:pt x="395350" y="5841"/>
                </a:lnTo>
                <a:lnTo>
                  <a:pt x="418083" y="5841"/>
                </a:lnTo>
                <a:lnTo>
                  <a:pt x="443229" y="6857"/>
                </a:lnTo>
                <a:lnTo>
                  <a:pt x="464057" y="8636"/>
                </a:lnTo>
                <a:lnTo>
                  <a:pt x="483869" y="11937"/>
                </a:lnTo>
                <a:lnTo>
                  <a:pt x="503681" y="16637"/>
                </a:lnTo>
                <a:lnTo>
                  <a:pt x="523493" y="21971"/>
                </a:lnTo>
                <a:lnTo>
                  <a:pt x="542163" y="25907"/>
                </a:lnTo>
                <a:lnTo>
                  <a:pt x="561720" y="29210"/>
                </a:lnTo>
                <a:lnTo>
                  <a:pt x="583564" y="32765"/>
                </a:lnTo>
                <a:lnTo>
                  <a:pt x="606678" y="34925"/>
                </a:lnTo>
                <a:lnTo>
                  <a:pt x="631443" y="35687"/>
                </a:lnTo>
                <a:lnTo>
                  <a:pt x="631443" y="35687"/>
                </a:lnTo>
                <a:lnTo>
                  <a:pt x="656716" y="34925"/>
                </a:lnTo>
                <a:lnTo>
                  <a:pt x="681227" y="32765"/>
                </a:lnTo>
                <a:lnTo>
                  <a:pt x="704976" y="30225"/>
                </a:lnTo>
                <a:lnTo>
                  <a:pt x="731265" y="28066"/>
                </a:lnTo>
                <a:lnTo>
                  <a:pt x="755650" y="25907"/>
                </a:lnTo>
                <a:lnTo>
                  <a:pt x="777239" y="24129"/>
                </a:lnTo>
                <a:lnTo>
                  <a:pt x="796035" y="21971"/>
                </a:lnTo>
                <a:lnTo>
                  <a:pt x="814324" y="19430"/>
                </a:lnTo>
                <a:lnTo>
                  <a:pt x="831976" y="18414"/>
                </a:lnTo>
                <a:lnTo>
                  <a:pt x="852931" y="18414"/>
                </a:lnTo>
                <a:lnTo>
                  <a:pt x="873759" y="20954"/>
                </a:lnTo>
                <a:lnTo>
                  <a:pt x="873759" y="20954"/>
                </a:lnTo>
                <a:lnTo>
                  <a:pt x="893572" y="23113"/>
                </a:lnTo>
                <a:lnTo>
                  <a:pt x="915161" y="25273"/>
                </a:lnTo>
                <a:lnTo>
                  <a:pt x="936116" y="28066"/>
                </a:lnTo>
                <a:lnTo>
                  <a:pt x="956945" y="32765"/>
                </a:lnTo>
                <a:lnTo>
                  <a:pt x="976756" y="35687"/>
                </a:lnTo>
                <a:lnTo>
                  <a:pt x="997584" y="37846"/>
                </a:lnTo>
                <a:lnTo>
                  <a:pt x="1018158" y="37846"/>
                </a:lnTo>
                <a:lnTo>
                  <a:pt x="1040129" y="37846"/>
                </a:lnTo>
                <a:lnTo>
                  <a:pt x="1060957" y="37846"/>
                </a:lnTo>
                <a:lnTo>
                  <a:pt x="1079753" y="35687"/>
                </a:lnTo>
                <a:lnTo>
                  <a:pt x="1097026" y="33909"/>
                </a:lnTo>
                <a:lnTo>
                  <a:pt x="1114298" y="31750"/>
                </a:lnTo>
                <a:lnTo>
                  <a:pt x="1131951" y="29210"/>
                </a:lnTo>
                <a:lnTo>
                  <a:pt x="1149603" y="25907"/>
                </a:lnTo>
                <a:lnTo>
                  <a:pt x="1167129" y="23113"/>
                </a:lnTo>
                <a:lnTo>
                  <a:pt x="1184402" y="20954"/>
                </a:lnTo>
                <a:lnTo>
                  <a:pt x="1201038" y="18414"/>
                </a:lnTo>
                <a:lnTo>
                  <a:pt x="1219707" y="17272"/>
                </a:lnTo>
                <a:lnTo>
                  <a:pt x="1241298" y="17272"/>
                </a:lnTo>
                <a:lnTo>
                  <a:pt x="1264793" y="18414"/>
                </a:lnTo>
                <a:lnTo>
                  <a:pt x="1287399" y="19430"/>
                </a:lnTo>
                <a:lnTo>
                  <a:pt x="1308353" y="23113"/>
                </a:lnTo>
                <a:lnTo>
                  <a:pt x="1326641" y="25907"/>
                </a:lnTo>
                <a:lnTo>
                  <a:pt x="1345437" y="28066"/>
                </a:lnTo>
                <a:lnTo>
                  <a:pt x="1362963" y="30225"/>
                </a:lnTo>
                <a:lnTo>
                  <a:pt x="1382776" y="31750"/>
                </a:lnTo>
                <a:lnTo>
                  <a:pt x="1402206" y="31750"/>
                </a:lnTo>
                <a:lnTo>
                  <a:pt x="1423543" y="31750"/>
                </a:lnTo>
                <a:lnTo>
                  <a:pt x="1423543" y="31750"/>
                </a:lnTo>
                <a:lnTo>
                  <a:pt x="1443989" y="29210"/>
                </a:lnTo>
                <a:lnTo>
                  <a:pt x="1464945" y="25907"/>
                </a:lnTo>
                <a:lnTo>
                  <a:pt x="1484376" y="23113"/>
                </a:lnTo>
                <a:lnTo>
                  <a:pt x="1503045" y="18414"/>
                </a:lnTo>
                <a:lnTo>
                  <a:pt x="1521840" y="15493"/>
                </a:lnTo>
                <a:lnTo>
                  <a:pt x="1541526" y="14477"/>
                </a:lnTo>
                <a:lnTo>
                  <a:pt x="1562480" y="13335"/>
                </a:lnTo>
                <a:lnTo>
                  <a:pt x="1583308" y="13335"/>
                </a:lnTo>
                <a:lnTo>
                  <a:pt x="1603882" y="14477"/>
                </a:lnTo>
                <a:lnTo>
                  <a:pt x="1624710" y="16637"/>
                </a:lnTo>
                <a:lnTo>
                  <a:pt x="1645665" y="18414"/>
                </a:lnTo>
                <a:lnTo>
                  <a:pt x="1667636" y="21971"/>
                </a:lnTo>
                <a:lnTo>
                  <a:pt x="1688083" y="24129"/>
                </a:lnTo>
                <a:lnTo>
                  <a:pt x="1709038" y="25273"/>
                </a:lnTo>
                <a:lnTo>
                  <a:pt x="1728724" y="25273"/>
                </a:lnTo>
                <a:lnTo>
                  <a:pt x="1749678" y="21971"/>
                </a:lnTo>
                <a:lnTo>
                  <a:pt x="1769109" y="18414"/>
                </a:lnTo>
                <a:lnTo>
                  <a:pt x="1787778" y="16637"/>
                </a:lnTo>
                <a:lnTo>
                  <a:pt x="1806575" y="14477"/>
                </a:lnTo>
                <a:lnTo>
                  <a:pt x="1824227" y="14477"/>
                </a:lnTo>
                <a:lnTo>
                  <a:pt x="1843658" y="15493"/>
                </a:lnTo>
                <a:lnTo>
                  <a:pt x="1861311" y="17272"/>
                </a:lnTo>
                <a:lnTo>
                  <a:pt x="1879980" y="19430"/>
                </a:lnTo>
                <a:lnTo>
                  <a:pt x="1901571" y="23113"/>
                </a:lnTo>
                <a:lnTo>
                  <a:pt x="1923541" y="25907"/>
                </a:lnTo>
                <a:lnTo>
                  <a:pt x="1947672" y="27050"/>
                </a:lnTo>
                <a:lnTo>
                  <a:pt x="1970658" y="28066"/>
                </a:lnTo>
                <a:lnTo>
                  <a:pt x="1992629" y="29210"/>
                </a:lnTo>
                <a:lnTo>
                  <a:pt x="2013203" y="29210"/>
                </a:lnTo>
                <a:lnTo>
                  <a:pt x="2034031" y="28066"/>
                </a:lnTo>
                <a:lnTo>
                  <a:pt x="2053844" y="25907"/>
                </a:lnTo>
                <a:lnTo>
                  <a:pt x="2070100" y="23113"/>
                </a:lnTo>
                <a:lnTo>
                  <a:pt x="2080132" y="19430"/>
                </a:lnTo>
                <a:lnTo>
                  <a:pt x="2071497" y="8636"/>
                </a:lnTo>
                <a:lnTo>
                  <a:pt x="2057146" y="114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89750" y="1304670"/>
            <a:ext cx="300355" cy="146685"/>
          </a:xfrm>
          <a:custGeom>
            <a:avLst/>
            <a:gdLst/>
            <a:ahLst/>
            <a:cxnLst/>
            <a:rect l="l" t="t" r="r" b="b"/>
            <a:pathLst>
              <a:path w="300354" h="146684">
                <a:moveTo>
                  <a:pt x="0" y="97662"/>
                </a:moveTo>
                <a:lnTo>
                  <a:pt x="0" y="97662"/>
                </a:lnTo>
                <a:lnTo>
                  <a:pt x="5333" y="106552"/>
                </a:lnTo>
                <a:lnTo>
                  <a:pt x="12192" y="118490"/>
                </a:lnTo>
                <a:lnTo>
                  <a:pt x="18288" y="132587"/>
                </a:lnTo>
                <a:lnTo>
                  <a:pt x="29464" y="143637"/>
                </a:lnTo>
                <a:lnTo>
                  <a:pt x="45720" y="146557"/>
                </a:lnTo>
                <a:lnTo>
                  <a:pt x="63373" y="144399"/>
                </a:lnTo>
                <a:lnTo>
                  <a:pt x="82042" y="136905"/>
                </a:lnTo>
                <a:lnTo>
                  <a:pt x="100710" y="125729"/>
                </a:lnTo>
                <a:lnTo>
                  <a:pt x="115950" y="114935"/>
                </a:lnTo>
                <a:lnTo>
                  <a:pt x="133476" y="101980"/>
                </a:lnTo>
                <a:lnTo>
                  <a:pt x="154431" y="90042"/>
                </a:lnTo>
                <a:lnTo>
                  <a:pt x="172720" y="79248"/>
                </a:lnTo>
                <a:lnTo>
                  <a:pt x="193675" y="67310"/>
                </a:lnTo>
                <a:lnTo>
                  <a:pt x="214502" y="55117"/>
                </a:lnTo>
                <a:lnTo>
                  <a:pt x="233299" y="44323"/>
                </a:lnTo>
                <a:lnTo>
                  <a:pt x="249427" y="34543"/>
                </a:lnTo>
                <a:lnTo>
                  <a:pt x="266065" y="23749"/>
                </a:lnTo>
                <a:lnTo>
                  <a:pt x="281431" y="15112"/>
                </a:lnTo>
                <a:lnTo>
                  <a:pt x="293370" y="6223"/>
                </a:lnTo>
                <a:lnTo>
                  <a:pt x="300227" y="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06106" y="130873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43455" y="792479"/>
            <a:ext cx="1546097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632587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slender</a:t>
            </a:r>
            <a:r>
              <a:rPr sz="1500" b="1" spc="-15" dirty="0">
                <a:latin typeface="Gill Sans MT"/>
                <a:cs typeface="Gill Sans MT"/>
              </a:rPr>
              <a:t>, </a:t>
            </a:r>
            <a:r>
              <a:rPr sz="1500" b="1" spc="-60" dirty="0">
                <a:latin typeface="Gill Sans MT"/>
                <a:cs typeface="Gill Sans MT"/>
              </a:rPr>
              <a:t>vermiform,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unsegmented</a:t>
            </a:r>
            <a:r>
              <a:rPr sz="1500" b="1" spc="-10" dirty="0">
                <a:latin typeface="Gill Sans MT"/>
                <a:cs typeface="Gill Sans MT"/>
              </a:rPr>
              <a:t>, flat </a:t>
            </a:r>
            <a:r>
              <a:rPr sz="1500" b="1" spc="-80" dirty="0">
                <a:latin typeface="Gill Sans MT"/>
                <a:cs typeface="Gill Sans MT"/>
              </a:rPr>
              <a:t>or</a:t>
            </a:r>
            <a:r>
              <a:rPr sz="1500" b="1" spc="-275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cylindrical.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0" dirty="0">
                <a:latin typeface="Gill Sans MT"/>
                <a:cs typeface="Gill Sans MT"/>
              </a:rPr>
              <a:t>Their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circular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cross-section</a:t>
            </a:r>
            <a:r>
              <a:rPr sz="1500" b="1" spc="5" dirty="0">
                <a:latin typeface="Gill Sans MT"/>
                <a:cs typeface="Gill Sans MT"/>
              </a:rPr>
              <a:t>, </a:t>
            </a:r>
            <a:r>
              <a:rPr sz="1500" b="1" spc="-35" dirty="0">
                <a:latin typeface="Gill Sans MT"/>
                <a:cs typeface="Gill Sans MT"/>
              </a:rPr>
              <a:t>hence, </a:t>
            </a:r>
            <a:r>
              <a:rPr sz="1500" b="1" spc="-45" dirty="0">
                <a:latin typeface="Gill Sans MT"/>
                <a:cs typeface="Gill Sans MT"/>
              </a:rPr>
              <a:t>the name</a:t>
            </a:r>
            <a:r>
              <a:rPr sz="1500" b="1" spc="-125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roundworms.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135879" y="2593847"/>
            <a:ext cx="3715512" cy="2353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79516" y="1639697"/>
            <a:ext cx="1410335" cy="41910"/>
          </a:xfrm>
          <a:custGeom>
            <a:avLst/>
            <a:gdLst/>
            <a:ahLst/>
            <a:cxnLst/>
            <a:rect l="l" t="t" r="r" b="b"/>
            <a:pathLst>
              <a:path w="1410334" h="41910">
                <a:moveTo>
                  <a:pt x="18796" y="26288"/>
                </a:moveTo>
                <a:lnTo>
                  <a:pt x="18796" y="26288"/>
                </a:lnTo>
                <a:lnTo>
                  <a:pt x="0" y="0"/>
                </a:lnTo>
                <a:lnTo>
                  <a:pt x="0" y="0"/>
                </a:lnTo>
                <a:lnTo>
                  <a:pt x="5842" y="4317"/>
                </a:lnTo>
                <a:lnTo>
                  <a:pt x="17653" y="15493"/>
                </a:lnTo>
                <a:lnTo>
                  <a:pt x="32131" y="27050"/>
                </a:lnTo>
                <a:lnTo>
                  <a:pt x="48260" y="35940"/>
                </a:lnTo>
                <a:lnTo>
                  <a:pt x="65912" y="40004"/>
                </a:lnTo>
                <a:lnTo>
                  <a:pt x="82423" y="40004"/>
                </a:lnTo>
                <a:lnTo>
                  <a:pt x="97662" y="36702"/>
                </a:lnTo>
                <a:lnTo>
                  <a:pt x="114173" y="31368"/>
                </a:lnTo>
                <a:lnTo>
                  <a:pt x="132842" y="26288"/>
                </a:lnTo>
                <a:lnTo>
                  <a:pt x="154432" y="21589"/>
                </a:lnTo>
                <a:lnTo>
                  <a:pt x="176403" y="20447"/>
                </a:lnTo>
                <a:lnTo>
                  <a:pt x="197358" y="21589"/>
                </a:lnTo>
                <a:lnTo>
                  <a:pt x="217170" y="26288"/>
                </a:lnTo>
                <a:lnTo>
                  <a:pt x="235838" y="30225"/>
                </a:lnTo>
                <a:lnTo>
                  <a:pt x="255270" y="34925"/>
                </a:lnTo>
                <a:lnTo>
                  <a:pt x="274066" y="38862"/>
                </a:lnTo>
                <a:lnTo>
                  <a:pt x="293750" y="41401"/>
                </a:lnTo>
                <a:lnTo>
                  <a:pt x="293750" y="41401"/>
                </a:lnTo>
                <a:lnTo>
                  <a:pt x="311023" y="40004"/>
                </a:lnTo>
                <a:lnTo>
                  <a:pt x="327660" y="36702"/>
                </a:lnTo>
                <a:lnTo>
                  <a:pt x="344932" y="32765"/>
                </a:lnTo>
                <a:lnTo>
                  <a:pt x="362585" y="27050"/>
                </a:lnTo>
                <a:lnTo>
                  <a:pt x="380238" y="22605"/>
                </a:lnTo>
                <a:lnTo>
                  <a:pt x="397510" y="20447"/>
                </a:lnTo>
                <a:lnTo>
                  <a:pt x="417322" y="20447"/>
                </a:lnTo>
                <a:lnTo>
                  <a:pt x="439293" y="22605"/>
                </a:lnTo>
                <a:lnTo>
                  <a:pt x="460121" y="26288"/>
                </a:lnTo>
                <a:lnTo>
                  <a:pt x="480949" y="29210"/>
                </a:lnTo>
                <a:lnTo>
                  <a:pt x="501523" y="32765"/>
                </a:lnTo>
                <a:lnTo>
                  <a:pt x="521335" y="33781"/>
                </a:lnTo>
                <a:lnTo>
                  <a:pt x="541147" y="33781"/>
                </a:lnTo>
                <a:lnTo>
                  <a:pt x="559816" y="31368"/>
                </a:lnTo>
                <a:lnTo>
                  <a:pt x="578231" y="28066"/>
                </a:lnTo>
                <a:lnTo>
                  <a:pt x="598043" y="22605"/>
                </a:lnTo>
                <a:lnTo>
                  <a:pt x="618871" y="18287"/>
                </a:lnTo>
                <a:lnTo>
                  <a:pt x="637667" y="15493"/>
                </a:lnTo>
                <a:lnTo>
                  <a:pt x="655955" y="14350"/>
                </a:lnTo>
                <a:lnTo>
                  <a:pt x="673608" y="12953"/>
                </a:lnTo>
                <a:lnTo>
                  <a:pt x="691261" y="14350"/>
                </a:lnTo>
                <a:lnTo>
                  <a:pt x="708533" y="17272"/>
                </a:lnTo>
                <a:lnTo>
                  <a:pt x="728345" y="20447"/>
                </a:lnTo>
                <a:lnTo>
                  <a:pt x="748157" y="22605"/>
                </a:lnTo>
                <a:lnTo>
                  <a:pt x="766826" y="26288"/>
                </a:lnTo>
                <a:lnTo>
                  <a:pt x="787400" y="27050"/>
                </a:lnTo>
                <a:lnTo>
                  <a:pt x="808228" y="27050"/>
                </a:lnTo>
                <a:lnTo>
                  <a:pt x="826643" y="24129"/>
                </a:lnTo>
                <a:lnTo>
                  <a:pt x="845312" y="20447"/>
                </a:lnTo>
                <a:lnTo>
                  <a:pt x="862965" y="16128"/>
                </a:lnTo>
                <a:lnTo>
                  <a:pt x="882396" y="12953"/>
                </a:lnTo>
                <a:lnTo>
                  <a:pt x="903605" y="9651"/>
                </a:lnTo>
                <a:lnTo>
                  <a:pt x="922020" y="8636"/>
                </a:lnTo>
                <a:lnTo>
                  <a:pt x="922020" y="8636"/>
                </a:lnTo>
                <a:lnTo>
                  <a:pt x="939673" y="9651"/>
                </a:lnTo>
                <a:lnTo>
                  <a:pt x="955802" y="11811"/>
                </a:lnTo>
                <a:lnTo>
                  <a:pt x="971296" y="15493"/>
                </a:lnTo>
                <a:lnTo>
                  <a:pt x="987933" y="19430"/>
                </a:lnTo>
                <a:lnTo>
                  <a:pt x="1007745" y="22605"/>
                </a:lnTo>
                <a:lnTo>
                  <a:pt x="1028192" y="27050"/>
                </a:lnTo>
                <a:lnTo>
                  <a:pt x="1049147" y="28066"/>
                </a:lnTo>
                <a:lnTo>
                  <a:pt x="1068578" y="26288"/>
                </a:lnTo>
                <a:lnTo>
                  <a:pt x="1088263" y="20447"/>
                </a:lnTo>
                <a:lnTo>
                  <a:pt x="1105916" y="16128"/>
                </a:lnTo>
                <a:lnTo>
                  <a:pt x="1124331" y="12953"/>
                </a:lnTo>
                <a:lnTo>
                  <a:pt x="1146683" y="10794"/>
                </a:lnTo>
                <a:lnTo>
                  <a:pt x="1167130" y="10794"/>
                </a:lnTo>
                <a:lnTo>
                  <a:pt x="1167130" y="10794"/>
                </a:lnTo>
                <a:lnTo>
                  <a:pt x="1188085" y="12953"/>
                </a:lnTo>
                <a:lnTo>
                  <a:pt x="1205738" y="16128"/>
                </a:lnTo>
                <a:lnTo>
                  <a:pt x="1222248" y="19430"/>
                </a:lnTo>
                <a:lnTo>
                  <a:pt x="1238504" y="22605"/>
                </a:lnTo>
                <a:lnTo>
                  <a:pt x="1254633" y="26288"/>
                </a:lnTo>
                <a:lnTo>
                  <a:pt x="1272286" y="27050"/>
                </a:lnTo>
                <a:lnTo>
                  <a:pt x="1292098" y="28066"/>
                </a:lnTo>
                <a:lnTo>
                  <a:pt x="1292098" y="28066"/>
                </a:lnTo>
                <a:lnTo>
                  <a:pt x="1312926" y="27050"/>
                </a:lnTo>
                <a:lnTo>
                  <a:pt x="1333881" y="26288"/>
                </a:lnTo>
                <a:lnTo>
                  <a:pt x="1354328" y="21589"/>
                </a:lnTo>
                <a:lnTo>
                  <a:pt x="1377823" y="19430"/>
                </a:lnTo>
                <a:lnTo>
                  <a:pt x="1393952" y="17272"/>
                </a:lnTo>
                <a:lnTo>
                  <a:pt x="1403731" y="16128"/>
                </a:lnTo>
                <a:lnTo>
                  <a:pt x="1410208" y="2044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12815" y="1882013"/>
            <a:ext cx="942340" cy="45720"/>
          </a:xfrm>
          <a:custGeom>
            <a:avLst/>
            <a:gdLst/>
            <a:ahLst/>
            <a:cxnLst/>
            <a:rect l="l" t="t" r="r" b="b"/>
            <a:pathLst>
              <a:path w="942339" h="45719">
                <a:moveTo>
                  <a:pt x="0" y="11430"/>
                </a:moveTo>
                <a:lnTo>
                  <a:pt x="0" y="11430"/>
                </a:lnTo>
                <a:lnTo>
                  <a:pt x="15494" y="7493"/>
                </a:lnTo>
                <a:lnTo>
                  <a:pt x="28448" y="1777"/>
                </a:lnTo>
                <a:lnTo>
                  <a:pt x="46100" y="0"/>
                </a:lnTo>
                <a:lnTo>
                  <a:pt x="66929" y="1777"/>
                </a:lnTo>
                <a:lnTo>
                  <a:pt x="90043" y="8636"/>
                </a:lnTo>
                <a:lnTo>
                  <a:pt x="110489" y="16129"/>
                </a:lnTo>
                <a:lnTo>
                  <a:pt x="125984" y="23749"/>
                </a:lnTo>
                <a:lnTo>
                  <a:pt x="142621" y="30861"/>
                </a:lnTo>
                <a:lnTo>
                  <a:pt x="158750" y="37718"/>
                </a:lnTo>
                <a:lnTo>
                  <a:pt x="176403" y="43180"/>
                </a:lnTo>
                <a:lnTo>
                  <a:pt x="198374" y="45338"/>
                </a:lnTo>
                <a:lnTo>
                  <a:pt x="198374" y="45338"/>
                </a:lnTo>
                <a:lnTo>
                  <a:pt x="221107" y="44196"/>
                </a:lnTo>
                <a:lnTo>
                  <a:pt x="245491" y="41021"/>
                </a:lnTo>
                <a:lnTo>
                  <a:pt x="270763" y="36703"/>
                </a:lnTo>
                <a:lnTo>
                  <a:pt x="294513" y="30861"/>
                </a:lnTo>
                <a:lnTo>
                  <a:pt x="315341" y="25908"/>
                </a:lnTo>
                <a:lnTo>
                  <a:pt x="334137" y="19050"/>
                </a:lnTo>
                <a:lnTo>
                  <a:pt x="353949" y="15112"/>
                </a:lnTo>
                <a:lnTo>
                  <a:pt x="374776" y="13969"/>
                </a:lnTo>
                <a:lnTo>
                  <a:pt x="397510" y="13969"/>
                </a:lnTo>
                <a:lnTo>
                  <a:pt x="419481" y="15112"/>
                </a:lnTo>
                <a:lnTo>
                  <a:pt x="440309" y="17272"/>
                </a:lnTo>
                <a:lnTo>
                  <a:pt x="458978" y="20066"/>
                </a:lnTo>
                <a:lnTo>
                  <a:pt x="475234" y="24765"/>
                </a:lnTo>
                <a:lnTo>
                  <a:pt x="492887" y="28702"/>
                </a:lnTo>
                <a:lnTo>
                  <a:pt x="511175" y="32385"/>
                </a:lnTo>
                <a:lnTo>
                  <a:pt x="533526" y="35560"/>
                </a:lnTo>
                <a:lnTo>
                  <a:pt x="555117" y="36703"/>
                </a:lnTo>
                <a:lnTo>
                  <a:pt x="580389" y="36703"/>
                </a:lnTo>
                <a:lnTo>
                  <a:pt x="580389" y="36703"/>
                </a:lnTo>
                <a:lnTo>
                  <a:pt x="604520" y="33400"/>
                </a:lnTo>
                <a:lnTo>
                  <a:pt x="629666" y="28067"/>
                </a:lnTo>
                <a:lnTo>
                  <a:pt x="653796" y="22606"/>
                </a:lnTo>
                <a:lnTo>
                  <a:pt x="677545" y="17272"/>
                </a:lnTo>
                <a:lnTo>
                  <a:pt x="700913" y="13969"/>
                </a:lnTo>
                <a:lnTo>
                  <a:pt x="721487" y="11430"/>
                </a:lnTo>
                <a:lnTo>
                  <a:pt x="742314" y="11430"/>
                </a:lnTo>
                <a:lnTo>
                  <a:pt x="742314" y="11430"/>
                </a:lnTo>
                <a:lnTo>
                  <a:pt x="762126" y="12954"/>
                </a:lnTo>
                <a:lnTo>
                  <a:pt x="779399" y="13969"/>
                </a:lnTo>
                <a:lnTo>
                  <a:pt x="797051" y="16129"/>
                </a:lnTo>
                <a:lnTo>
                  <a:pt x="814705" y="19050"/>
                </a:lnTo>
                <a:lnTo>
                  <a:pt x="834136" y="22606"/>
                </a:lnTo>
                <a:lnTo>
                  <a:pt x="854963" y="23749"/>
                </a:lnTo>
                <a:lnTo>
                  <a:pt x="876300" y="22606"/>
                </a:lnTo>
                <a:lnTo>
                  <a:pt x="894588" y="21209"/>
                </a:lnTo>
                <a:lnTo>
                  <a:pt x="913384" y="19050"/>
                </a:lnTo>
                <a:lnTo>
                  <a:pt x="929513" y="18287"/>
                </a:lnTo>
                <a:lnTo>
                  <a:pt x="941832" y="1828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10864" y="2289809"/>
            <a:ext cx="69850" cy="179705"/>
          </a:xfrm>
          <a:custGeom>
            <a:avLst/>
            <a:gdLst/>
            <a:ahLst/>
            <a:cxnLst/>
            <a:rect l="l" t="t" r="r" b="b"/>
            <a:pathLst>
              <a:path w="69850" h="179705">
                <a:moveTo>
                  <a:pt x="33909" y="0"/>
                </a:moveTo>
                <a:lnTo>
                  <a:pt x="29591" y="13334"/>
                </a:lnTo>
                <a:lnTo>
                  <a:pt x="0" y="95757"/>
                </a:lnTo>
                <a:lnTo>
                  <a:pt x="0" y="114172"/>
                </a:lnTo>
                <a:lnTo>
                  <a:pt x="1143" y="132841"/>
                </a:lnTo>
                <a:lnTo>
                  <a:pt x="5461" y="150494"/>
                </a:lnTo>
                <a:lnTo>
                  <a:pt x="14097" y="164211"/>
                </a:lnTo>
                <a:lnTo>
                  <a:pt x="26289" y="175387"/>
                </a:lnTo>
                <a:lnTo>
                  <a:pt x="42545" y="179324"/>
                </a:lnTo>
                <a:lnTo>
                  <a:pt x="58039" y="172846"/>
                </a:lnTo>
                <a:lnTo>
                  <a:pt x="69850" y="15773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158108" y="22207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10305" y="2311780"/>
            <a:ext cx="221615" cy="135890"/>
          </a:xfrm>
          <a:custGeom>
            <a:avLst/>
            <a:gdLst/>
            <a:ahLst/>
            <a:cxnLst/>
            <a:rect l="l" t="t" r="r" b="b"/>
            <a:pathLst>
              <a:path w="221614" h="135889">
                <a:moveTo>
                  <a:pt x="0" y="2159"/>
                </a:moveTo>
                <a:lnTo>
                  <a:pt x="7874" y="0"/>
                </a:lnTo>
                <a:lnTo>
                  <a:pt x="19812" y="1143"/>
                </a:lnTo>
                <a:lnTo>
                  <a:pt x="33146" y="6476"/>
                </a:lnTo>
                <a:lnTo>
                  <a:pt x="44957" y="17272"/>
                </a:lnTo>
                <a:lnTo>
                  <a:pt x="52831" y="33909"/>
                </a:lnTo>
                <a:lnTo>
                  <a:pt x="55753" y="53340"/>
                </a:lnTo>
                <a:lnTo>
                  <a:pt x="58293" y="72770"/>
                </a:lnTo>
                <a:lnTo>
                  <a:pt x="47117" y="121666"/>
                </a:lnTo>
                <a:lnTo>
                  <a:pt x="48514" y="105537"/>
                </a:lnTo>
                <a:lnTo>
                  <a:pt x="50672" y="86106"/>
                </a:lnTo>
                <a:lnTo>
                  <a:pt x="58293" y="62992"/>
                </a:lnTo>
                <a:lnTo>
                  <a:pt x="66929" y="44704"/>
                </a:lnTo>
                <a:lnTo>
                  <a:pt x="78105" y="31368"/>
                </a:lnTo>
                <a:lnTo>
                  <a:pt x="91058" y="22732"/>
                </a:lnTo>
                <a:lnTo>
                  <a:pt x="106553" y="20574"/>
                </a:lnTo>
                <a:lnTo>
                  <a:pt x="119506" y="24892"/>
                </a:lnTo>
                <a:lnTo>
                  <a:pt x="130302" y="36068"/>
                </a:lnTo>
                <a:lnTo>
                  <a:pt x="139319" y="51181"/>
                </a:lnTo>
                <a:lnTo>
                  <a:pt x="145795" y="68453"/>
                </a:lnTo>
                <a:lnTo>
                  <a:pt x="148970" y="87122"/>
                </a:lnTo>
                <a:lnTo>
                  <a:pt x="152654" y="104393"/>
                </a:lnTo>
                <a:lnTo>
                  <a:pt x="153669" y="118491"/>
                </a:lnTo>
                <a:lnTo>
                  <a:pt x="148970" y="93599"/>
                </a:lnTo>
                <a:lnTo>
                  <a:pt x="151510" y="74930"/>
                </a:lnTo>
                <a:lnTo>
                  <a:pt x="154431" y="56515"/>
                </a:lnTo>
                <a:lnTo>
                  <a:pt x="160146" y="41401"/>
                </a:lnTo>
                <a:lnTo>
                  <a:pt x="168782" y="30225"/>
                </a:lnTo>
                <a:lnTo>
                  <a:pt x="179958" y="24892"/>
                </a:lnTo>
                <a:lnTo>
                  <a:pt x="192913" y="29210"/>
                </a:lnTo>
                <a:lnTo>
                  <a:pt x="204851" y="41401"/>
                </a:lnTo>
                <a:lnTo>
                  <a:pt x="213486" y="59817"/>
                </a:lnTo>
                <a:lnTo>
                  <a:pt x="218185" y="81406"/>
                </a:lnTo>
                <a:lnTo>
                  <a:pt x="219202" y="102235"/>
                </a:lnTo>
                <a:lnTo>
                  <a:pt x="220344" y="122809"/>
                </a:lnTo>
                <a:lnTo>
                  <a:pt x="221360" y="135762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65576" y="2207767"/>
            <a:ext cx="24130" cy="373380"/>
          </a:xfrm>
          <a:custGeom>
            <a:avLst/>
            <a:gdLst/>
            <a:ahLst/>
            <a:cxnLst/>
            <a:rect l="l" t="t" r="r" b="b"/>
            <a:pathLst>
              <a:path w="24129" h="373380">
                <a:moveTo>
                  <a:pt x="4318" y="113792"/>
                </a:moveTo>
                <a:lnTo>
                  <a:pt x="4318" y="113792"/>
                </a:lnTo>
                <a:lnTo>
                  <a:pt x="5334" y="99694"/>
                </a:lnTo>
                <a:lnTo>
                  <a:pt x="7874" y="82042"/>
                </a:lnTo>
                <a:lnTo>
                  <a:pt x="11049" y="59817"/>
                </a:lnTo>
                <a:lnTo>
                  <a:pt x="13208" y="36703"/>
                </a:lnTo>
                <a:lnTo>
                  <a:pt x="15366" y="15112"/>
                </a:lnTo>
                <a:lnTo>
                  <a:pt x="18669" y="0"/>
                </a:lnTo>
                <a:lnTo>
                  <a:pt x="21844" y="20574"/>
                </a:lnTo>
                <a:lnTo>
                  <a:pt x="22987" y="45338"/>
                </a:lnTo>
                <a:lnTo>
                  <a:pt x="24002" y="75564"/>
                </a:lnTo>
                <a:lnTo>
                  <a:pt x="24002" y="107314"/>
                </a:lnTo>
                <a:lnTo>
                  <a:pt x="24002" y="138937"/>
                </a:lnTo>
                <a:lnTo>
                  <a:pt x="24002" y="162687"/>
                </a:lnTo>
                <a:lnTo>
                  <a:pt x="21844" y="187579"/>
                </a:lnTo>
                <a:lnTo>
                  <a:pt x="19685" y="210566"/>
                </a:lnTo>
                <a:lnTo>
                  <a:pt x="16510" y="277875"/>
                </a:lnTo>
                <a:lnTo>
                  <a:pt x="16510" y="304926"/>
                </a:lnTo>
                <a:lnTo>
                  <a:pt x="16510" y="330835"/>
                </a:lnTo>
                <a:lnTo>
                  <a:pt x="11049" y="373380"/>
                </a:lnTo>
                <a:lnTo>
                  <a:pt x="0" y="36245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62782" y="2328163"/>
            <a:ext cx="110870" cy="11595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764027" y="1866645"/>
            <a:ext cx="2134489" cy="6198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616705" y="2413000"/>
            <a:ext cx="8890" cy="5715"/>
          </a:xfrm>
          <a:custGeom>
            <a:avLst/>
            <a:gdLst/>
            <a:ahLst/>
            <a:cxnLst/>
            <a:rect l="l" t="t" r="r" b="b"/>
            <a:pathLst>
              <a:path w="8889" h="5714">
                <a:moveTo>
                  <a:pt x="0" y="5334"/>
                </a:moveTo>
                <a:lnTo>
                  <a:pt x="0" y="5334"/>
                </a:lnTo>
                <a:lnTo>
                  <a:pt x="8636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05859" y="2230627"/>
            <a:ext cx="178815" cy="2192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53636" y="2281173"/>
            <a:ext cx="9525" cy="10160"/>
          </a:xfrm>
          <a:custGeom>
            <a:avLst/>
            <a:gdLst/>
            <a:ahLst/>
            <a:cxnLst/>
            <a:rect l="l" t="t" r="r" b="b"/>
            <a:pathLst>
              <a:path w="9525" h="10160">
                <a:moveTo>
                  <a:pt x="9016" y="0"/>
                </a:moveTo>
                <a:lnTo>
                  <a:pt x="0" y="977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965955" y="2422651"/>
            <a:ext cx="3175" cy="17145"/>
          </a:xfrm>
          <a:custGeom>
            <a:avLst/>
            <a:gdLst/>
            <a:ahLst/>
            <a:cxnLst/>
            <a:rect l="l" t="t" r="r" b="b"/>
            <a:pathLst>
              <a:path w="3175" h="17144">
                <a:moveTo>
                  <a:pt x="0" y="16637"/>
                </a:moveTo>
                <a:lnTo>
                  <a:pt x="3175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8280" y="792479"/>
            <a:ext cx="2076449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496506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b="1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8227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Symmetry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Bilaterally </a:t>
            </a:r>
            <a:r>
              <a:rPr sz="1500" b="1" spc="-50" dirty="0">
                <a:latin typeface="Gill Sans MT"/>
                <a:cs typeface="Gill Sans MT"/>
              </a:rPr>
              <a:t>symmetrical</a:t>
            </a:r>
            <a:r>
              <a:rPr sz="1500" b="1" spc="-135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animals.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179295" y="2932175"/>
            <a:ext cx="2482371" cy="1996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93088" y="1664588"/>
            <a:ext cx="1524000" cy="50165"/>
          </a:xfrm>
          <a:custGeom>
            <a:avLst/>
            <a:gdLst/>
            <a:ahLst/>
            <a:cxnLst/>
            <a:rect l="l" t="t" r="r" b="b"/>
            <a:pathLst>
              <a:path w="1524000" h="50164">
                <a:moveTo>
                  <a:pt x="0" y="0"/>
                </a:moveTo>
                <a:lnTo>
                  <a:pt x="0" y="0"/>
                </a:lnTo>
                <a:lnTo>
                  <a:pt x="6477" y="7493"/>
                </a:lnTo>
                <a:lnTo>
                  <a:pt x="16637" y="12192"/>
                </a:lnTo>
                <a:lnTo>
                  <a:pt x="22733" y="15112"/>
                </a:lnTo>
                <a:lnTo>
                  <a:pt x="31750" y="21971"/>
                </a:lnTo>
                <a:lnTo>
                  <a:pt x="40386" y="29463"/>
                </a:lnTo>
                <a:lnTo>
                  <a:pt x="50037" y="38100"/>
                </a:lnTo>
                <a:lnTo>
                  <a:pt x="62356" y="45720"/>
                </a:lnTo>
                <a:lnTo>
                  <a:pt x="77469" y="49657"/>
                </a:lnTo>
                <a:lnTo>
                  <a:pt x="95123" y="48895"/>
                </a:lnTo>
                <a:lnTo>
                  <a:pt x="113792" y="43180"/>
                </a:lnTo>
                <a:lnTo>
                  <a:pt x="132461" y="37084"/>
                </a:lnTo>
                <a:lnTo>
                  <a:pt x="149860" y="29463"/>
                </a:lnTo>
                <a:lnTo>
                  <a:pt x="166369" y="21971"/>
                </a:lnTo>
                <a:lnTo>
                  <a:pt x="184023" y="15112"/>
                </a:lnTo>
                <a:lnTo>
                  <a:pt x="202692" y="11175"/>
                </a:lnTo>
                <a:lnTo>
                  <a:pt x="222123" y="8636"/>
                </a:lnTo>
                <a:lnTo>
                  <a:pt x="241935" y="8636"/>
                </a:lnTo>
                <a:lnTo>
                  <a:pt x="260731" y="11175"/>
                </a:lnTo>
                <a:lnTo>
                  <a:pt x="279019" y="13335"/>
                </a:lnTo>
                <a:lnTo>
                  <a:pt x="296672" y="17272"/>
                </a:lnTo>
                <a:lnTo>
                  <a:pt x="315341" y="21971"/>
                </a:lnTo>
                <a:lnTo>
                  <a:pt x="334899" y="26288"/>
                </a:lnTo>
                <a:lnTo>
                  <a:pt x="353568" y="29463"/>
                </a:lnTo>
                <a:lnTo>
                  <a:pt x="374395" y="30607"/>
                </a:lnTo>
                <a:lnTo>
                  <a:pt x="395350" y="29463"/>
                </a:lnTo>
                <a:lnTo>
                  <a:pt x="417322" y="26288"/>
                </a:lnTo>
                <a:lnTo>
                  <a:pt x="436753" y="21971"/>
                </a:lnTo>
                <a:lnTo>
                  <a:pt x="455422" y="16129"/>
                </a:lnTo>
                <a:lnTo>
                  <a:pt x="472059" y="12192"/>
                </a:lnTo>
                <a:lnTo>
                  <a:pt x="488188" y="7493"/>
                </a:lnTo>
                <a:lnTo>
                  <a:pt x="505841" y="5334"/>
                </a:lnTo>
                <a:lnTo>
                  <a:pt x="525653" y="6476"/>
                </a:lnTo>
                <a:lnTo>
                  <a:pt x="545464" y="10033"/>
                </a:lnTo>
                <a:lnTo>
                  <a:pt x="564895" y="13970"/>
                </a:lnTo>
                <a:lnTo>
                  <a:pt x="582549" y="18669"/>
                </a:lnTo>
                <a:lnTo>
                  <a:pt x="600201" y="23749"/>
                </a:lnTo>
                <a:lnTo>
                  <a:pt x="618489" y="27305"/>
                </a:lnTo>
                <a:lnTo>
                  <a:pt x="637286" y="29463"/>
                </a:lnTo>
                <a:lnTo>
                  <a:pt x="655955" y="29463"/>
                </a:lnTo>
                <a:lnTo>
                  <a:pt x="673226" y="27305"/>
                </a:lnTo>
                <a:lnTo>
                  <a:pt x="690499" y="22606"/>
                </a:lnTo>
                <a:lnTo>
                  <a:pt x="708151" y="17272"/>
                </a:lnTo>
                <a:lnTo>
                  <a:pt x="727963" y="12192"/>
                </a:lnTo>
                <a:lnTo>
                  <a:pt x="747776" y="7493"/>
                </a:lnTo>
                <a:lnTo>
                  <a:pt x="766444" y="5334"/>
                </a:lnTo>
                <a:lnTo>
                  <a:pt x="784860" y="5334"/>
                </a:lnTo>
                <a:lnTo>
                  <a:pt x="803529" y="7493"/>
                </a:lnTo>
                <a:lnTo>
                  <a:pt x="824484" y="11175"/>
                </a:lnTo>
                <a:lnTo>
                  <a:pt x="848232" y="13970"/>
                </a:lnTo>
                <a:lnTo>
                  <a:pt x="871601" y="18669"/>
                </a:lnTo>
                <a:lnTo>
                  <a:pt x="893191" y="21971"/>
                </a:lnTo>
                <a:lnTo>
                  <a:pt x="914019" y="23749"/>
                </a:lnTo>
                <a:lnTo>
                  <a:pt x="935989" y="23749"/>
                </a:lnTo>
                <a:lnTo>
                  <a:pt x="955801" y="20827"/>
                </a:lnTo>
                <a:lnTo>
                  <a:pt x="976376" y="16129"/>
                </a:lnTo>
                <a:lnTo>
                  <a:pt x="996188" y="12192"/>
                </a:lnTo>
                <a:lnTo>
                  <a:pt x="1016000" y="10033"/>
                </a:lnTo>
                <a:lnTo>
                  <a:pt x="1036828" y="10033"/>
                </a:lnTo>
                <a:lnTo>
                  <a:pt x="1055497" y="11175"/>
                </a:lnTo>
                <a:lnTo>
                  <a:pt x="1072895" y="13970"/>
                </a:lnTo>
                <a:lnTo>
                  <a:pt x="1089025" y="18669"/>
                </a:lnTo>
                <a:lnTo>
                  <a:pt x="1107820" y="22606"/>
                </a:lnTo>
                <a:lnTo>
                  <a:pt x="1127506" y="28448"/>
                </a:lnTo>
                <a:lnTo>
                  <a:pt x="1147318" y="30607"/>
                </a:lnTo>
                <a:lnTo>
                  <a:pt x="1170432" y="30607"/>
                </a:lnTo>
                <a:lnTo>
                  <a:pt x="1193419" y="27305"/>
                </a:lnTo>
                <a:lnTo>
                  <a:pt x="1217168" y="22606"/>
                </a:lnTo>
                <a:lnTo>
                  <a:pt x="1239139" y="17272"/>
                </a:lnTo>
                <a:lnTo>
                  <a:pt x="1260094" y="15112"/>
                </a:lnTo>
                <a:lnTo>
                  <a:pt x="1280922" y="16129"/>
                </a:lnTo>
                <a:lnTo>
                  <a:pt x="1301750" y="20827"/>
                </a:lnTo>
                <a:lnTo>
                  <a:pt x="1320164" y="26288"/>
                </a:lnTo>
                <a:lnTo>
                  <a:pt x="1338834" y="31242"/>
                </a:lnTo>
                <a:lnTo>
                  <a:pt x="1357630" y="34544"/>
                </a:lnTo>
                <a:lnTo>
                  <a:pt x="1375918" y="37084"/>
                </a:lnTo>
                <a:lnTo>
                  <a:pt x="1395730" y="37084"/>
                </a:lnTo>
                <a:lnTo>
                  <a:pt x="1416685" y="34544"/>
                </a:lnTo>
                <a:lnTo>
                  <a:pt x="1438656" y="32385"/>
                </a:lnTo>
                <a:lnTo>
                  <a:pt x="1458341" y="28448"/>
                </a:lnTo>
                <a:lnTo>
                  <a:pt x="1476756" y="23749"/>
                </a:lnTo>
                <a:lnTo>
                  <a:pt x="1495425" y="19812"/>
                </a:lnTo>
                <a:lnTo>
                  <a:pt x="1510919" y="18669"/>
                </a:lnTo>
                <a:lnTo>
                  <a:pt x="1523873" y="1866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1872" y="792479"/>
            <a:ext cx="2643378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390906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73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Level 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Organisation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Organ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system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level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dirty="0">
                <a:latin typeface="Gill Sans MT"/>
                <a:cs typeface="Gill Sans MT"/>
              </a:rPr>
              <a:t>body</a:t>
            </a:r>
            <a:r>
              <a:rPr sz="1500" b="1" spc="-145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organisation.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60144" y="1711959"/>
            <a:ext cx="1628775" cy="81915"/>
          </a:xfrm>
          <a:custGeom>
            <a:avLst/>
            <a:gdLst/>
            <a:ahLst/>
            <a:cxnLst/>
            <a:rect l="l" t="t" r="r" b="b"/>
            <a:pathLst>
              <a:path w="1628775" h="81914">
                <a:moveTo>
                  <a:pt x="10794" y="0"/>
                </a:moveTo>
                <a:lnTo>
                  <a:pt x="0" y="1142"/>
                </a:lnTo>
                <a:lnTo>
                  <a:pt x="0" y="11937"/>
                </a:lnTo>
                <a:lnTo>
                  <a:pt x="0" y="11937"/>
                </a:lnTo>
                <a:lnTo>
                  <a:pt x="6857" y="20574"/>
                </a:lnTo>
                <a:lnTo>
                  <a:pt x="16510" y="31368"/>
                </a:lnTo>
                <a:lnTo>
                  <a:pt x="26288" y="44323"/>
                </a:lnTo>
                <a:lnTo>
                  <a:pt x="37464" y="57276"/>
                </a:lnTo>
                <a:lnTo>
                  <a:pt x="49275" y="69468"/>
                </a:lnTo>
                <a:lnTo>
                  <a:pt x="65786" y="77088"/>
                </a:lnTo>
                <a:lnTo>
                  <a:pt x="84200" y="80263"/>
                </a:lnTo>
                <a:lnTo>
                  <a:pt x="102869" y="79248"/>
                </a:lnTo>
                <a:lnTo>
                  <a:pt x="121666" y="75184"/>
                </a:lnTo>
                <a:lnTo>
                  <a:pt x="138937" y="68452"/>
                </a:lnTo>
                <a:lnTo>
                  <a:pt x="156591" y="59816"/>
                </a:lnTo>
                <a:lnTo>
                  <a:pt x="173100" y="52197"/>
                </a:lnTo>
                <a:lnTo>
                  <a:pt x="189737" y="45338"/>
                </a:lnTo>
                <a:lnTo>
                  <a:pt x="205867" y="41021"/>
                </a:lnTo>
                <a:lnTo>
                  <a:pt x="222504" y="38862"/>
                </a:lnTo>
                <a:lnTo>
                  <a:pt x="239775" y="37084"/>
                </a:lnTo>
                <a:lnTo>
                  <a:pt x="257429" y="35940"/>
                </a:lnTo>
                <a:lnTo>
                  <a:pt x="276098" y="35940"/>
                </a:lnTo>
                <a:lnTo>
                  <a:pt x="292607" y="38100"/>
                </a:lnTo>
                <a:lnTo>
                  <a:pt x="309880" y="42163"/>
                </a:lnTo>
                <a:lnTo>
                  <a:pt x="326136" y="47498"/>
                </a:lnTo>
                <a:lnTo>
                  <a:pt x="342645" y="52959"/>
                </a:lnTo>
                <a:lnTo>
                  <a:pt x="360299" y="58674"/>
                </a:lnTo>
                <a:lnTo>
                  <a:pt x="377951" y="64135"/>
                </a:lnTo>
                <a:lnTo>
                  <a:pt x="397382" y="70612"/>
                </a:lnTo>
                <a:lnTo>
                  <a:pt x="417194" y="75184"/>
                </a:lnTo>
                <a:lnTo>
                  <a:pt x="437769" y="79248"/>
                </a:lnTo>
                <a:lnTo>
                  <a:pt x="457581" y="81406"/>
                </a:lnTo>
                <a:lnTo>
                  <a:pt x="477266" y="81406"/>
                </a:lnTo>
                <a:lnTo>
                  <a:pt x="497078" y="78104"/>
                </a:lnTo>
                <a:lnTo>
                  <a:pt x="513333" y="74167"/>
                </a:lnTo>
                <a:lnTo>
                  <a:pt x="529844" y="68452"/>
                </a:lnTo>
                <a:lnTo>
                  <a:pt x="547497" y="62991"/>
                </a:lnTo>
                <a:lnTo>
                  <a:pt x="569468" y="57276"/>
                </a:lnTo>
                <a:lnTo>
                  <a:pt x="591438" y="51180"/>
                </a:lnTo>
                <a:lnTo>
                  <a:pt x="609854" y="45338"/>
                </a:lnTo>
                <a:lnTo>
                  <a:pt x="627507" y="41021"/>
                </a:lnTo>
                <a:lnTo>
                  <a:pt x="646176" y="38100"/>
                </a:lnTo>
                <a:lnTo>
                  <a:pt x="665607" y="35940"/>
                </a:lnTo>
                <a:lnTo>
                  <a:pt x="687578" y="34543"/>
                </a:lnTo>
                <a:lnTo>
                  <a:pt x="710564" y="34543"/>
                </a:lnTo>
                <a:lnTo>
                  <a:pt x="710564" y="34543"/>
                </a:lnTo>
                <a:lnTo>
                  <a:pt x="733679" y="35940"/>
                </a:lnTo>
                <a:lnTo>
                  <a:pt x="755650" y="38862"/>
                </a:lnTo>
                <a:lnTo>
                  <a:pt x="777620" y="44323"/>
                </a:lnTo>
                <a:lnTo>
                  <a:pt x="797051" y="50037"/>
                </a:lnTo>
                <a:lnTo>
                  <a:pt x="815720" y="55499"/>
                </a:lnTo>
                <a:lnTo>
                  <a:pt x="832231" y="59816"/>
                </a:lnTo>
                <a:lnTo>
                  <a:pt x="849883" y="66293"/>
                </a:lnTo>
                <a:lnTo>
                  <a:pt x="869314" y="71627"/>
                </a:lnTo>
                <a:lnTo>
                  <a:pt x="888111" y="75946"/>
                </a:lnTo>
                <a:lnTo>
                  <a:pt x="905763" y="79248"/>
                </a:lnTo>
                <a:lnTo>
                  <a:pt x="926211" y="80263"/>
                </a:lnTo>
                <a:lnTo>
                  <a:pt x="949325" y="78104"/>
                </a:lnTo>
                <a:lnTo>
                  <a:pt x="972312" y="74167"/>
                </a:lnTo>
                <a:lnTo>
                  <a:pt x="992124" y="68452"/>
                </a:lnTo>
                <a:lnTo>
                  <a:pt x="1009395" y="62991"/>
                </a:lnTo>
                <a:lnTo>
                  <a:pt x="1027049" y="57276"/>
                </a:lnTo>
                <a:lnTo>
                  <a:pt x="1046861" y="52197"/>
                </a:lnTo>
                <a:lnTo>
                  <a:pt x="1067308" y="45338"/>
                </a:lnTo>
                <a:lnTo>
                  <a:pt x="1090803" y="40004"/>
                </a:lnTo>
                <a:lnTo>
                  <a:pt x="1112393" y="37084"/>
                </a:lnTo>
                <a:lnTo>
                  <a:pt x="1132205" y="33527"/>
                </a:lnTo>
                <a:lnTo>
                  <a:pt x="1152652" y="32385"/>
                </a:lnTo>
                <a:lnTo>
                  <a:pt x="1172464" y="33527"/>
                </a:lnTo>
                <a:lnTo>
                  <a:pt x="1191260" y="37084"/>
                </a:lnTo>
                <a:lnTo>
                  <a:pt x="1210945" y="41021"/>
                </a:lnTo>
                <a:lnTo>
                  <a:pt x="1229741" y="45338"/>
                </a:lnTo>
                <a:lnTo>
                  <a:pt x="1249553" y="51180"/>
                </a:lnTo>
                <a:lnTo>
                  <a:pt x="1267841" y="55499"/>
                </a:lnTo>
                <a:lnTo>
                  <a:pt x="1286637" y="58674"/>
                </a:lnTo>
                <a:lnTo>
                  <a:pt x="1306449" y="58674"/>
                </a:lnTo>
                <a:lnTo>
                  <a:pt x="1325880" y="55499"/>
                </a:lnTo>
                <a:lnTo>
                  <a:pt x="1347851" y="51180"/>
                </a:lnTo>
                <a:lnTo>
                  <a:pt x="1369822" y="45338"/>
                </a:lnTo>
                <a:lnTo>
                  <a:pt x="1391666" y="40004"/>
                </a:lnTo>
                <a:lnTo>
                  <a:pt x="1411224" y="34543"/>
                </a:lnTo>
                <a:lnTo>
                  <a:pt x="1430908" y="30225"/>
                </a:lnTo>
                <a:lnTo>
                  <a:pt x="1449705" y="28066"/>
                </a:lnTo>
                <a:lnTo>
                  <a:pt x="1467993" y="28066"/>
                </a:lnTo>
                <a:lnTo>
                  <a:pt x="1486789" y="30225"/>
                </a:lnTo>
                <a:lnTo>
                  <a:pt x="1505458" y="32385"/>
                </a:lnTo>
                <a:lnTo>
                  <a:pt x="1523873" y="34543"/>
                </a:lnTo>
                <a:lnTo>
                  <a:pt x="1540383" y="37084"/>
                </a:lnTo>
                <a:lnTo>
                  <a:pt x="1558036" y="38100"/>
                </a:lnTo>
                <a:lnTo>
                  <a:pt x="1574545" y="38100"/>
                </a:lnTo>
                <a:lnTo>
                  <a:pt x="1590802" y="35940"/>
                </a:lnTo>
                <a:lnTo>
                  <a:pt x="1604136" y="32385"/>
                </a:lnTo>
                <a:lnTo>
                  <a:pt x="1617091" y="31368"/>
                </a:lnTo>
                <a:lnTo>
                  <a:pt x="1628267" y="32385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22120" y="792479"/>
            <a:ext cx="1722882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3716020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Germ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Layers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Triploblastic.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 develops </a:t>
            </a:r>
            <a:r>
              <a:rPr sz="1500" b="1" spc="-55" dirty="0">
                <a:latin typeface="Gill Sans MT"/>
                <a:cs typeface="Gill Sans MT"/>
              </a:rPr>
              <a:t>from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three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germ</a:t>
            </a:r>
            <a:r>
              <a:rPr sz="1500" b="1" spc="-1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layers.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Ectoderm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Mesoderm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Endoderm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78610" y="1640204"/>
            <a:ext cx="1136650" cy="50165"/>
          </a:xfrm>
          <a:custGeom>
            <a:avLst/>
            <a:gdLst/>
            <a:ahLst/>
            <a:cxnLst/>
            <a:rect l="l" t="t" r="r" b="b"/>
            <a:pathLst>
              <a:path w="1136650" h="50164">
                <a:moveTo>
                  <a:pt x="0" y="24892"/>
                </a:moveTo>
                <a:lnTo>
                  <a:pt x="7493" y="31369"/>
                </a:lnTo>
                <a:lnTo>
                  <a:pt x="15493" y="34925"/>
                </a:lnTo>
                <a:lnTo>
                  <a:pt x="24130" y="36068"/>
                </a:lnTo>
                <a:lnTo>
                  <a:pt x="34925" y="38862"/>
                </a:lnTo>
                <a:lnTo>
                  <a:pt x="49276" y="43561"/>
                </a:lnTo>
                <a:lnTo>
                  <a:pt x="64389" y="47625"/>
                </a:lnTo>
                <a:lnTo>
                  <a:pt x="81026" y="49784"/>
                </a:lnTo>
                <a:lnTo>
                  <a:pt x="100710" y="47625"/>
                </a:lnTo>
                <a:lnTo>
                  <a:pt x="119126" y="44704"/>
                </a:lnTo>
                <a:lnTo>
                  <a:pt x="136778" y="38862"/>
                </a:lnTo>
                <a:lnTo>
                  <a:pt x="154432" y="32385"/>
                </a:lnTo>
                <a:lnTo>
                  <a:pt x="169926" y="24892"/>
                </a:lnTo>
                <a:lnTo>
                  <a:pt x="185039" y="18415"/>
                </a:lnTo>
                <a:lnTo>
                  <a:pt x="204851" y="12954"/>
                </a:lnTo>
                <a:lnTo>
                  <a:pt x="224663" y="9779"/>
                </a:lnTo>
                <a:lnTo>
                  <a:pt x="243332" y="7620"/>
                </a:lnTo>
                <a:lnTo>
                  <a:pt x="260603" y="7620"/>
                </a:lnTo>
                <a:lnTo>
                  <a:pt x="276859" y="7620"/>
                </a:lnTo>
                <a:lnTo>
                  <a:pt x="294513" y="8636"/>
                </a:lnTo>
                <a:lnTo>
                  <a:pt x="314197" y="9779"/>
                </a:lnTo>
                <a:lnTo>
                  <a:pt x="336169" y="9779"/>
                </a:lnTo>
                <a:lnTo>
                  <a:pt x="355981" y="8636"/>
                </a:lnTo>
                <a:lnTo>
                  <a:pt x="373634" y="7620"/>
                </a:lnTo>
                <a:lnTo>
                  <a:pt x="390906" y="5461"/>
                </a:lnTo>
                <a:lnTo>
                  <a:pt x="407162" y="3302"/>
                </a:lnTo>
                <a:lnTo>
                  <a:pt x="424815" y="1143"/>
                </a:lnTo>
                <a:lnTo>
                  <a:pt x="442467" y="0"/>
                </a:lnTo>
                <a:lnTo>
                  <a:pt x="461137" y="0"/>
                </a:lnTo>
                <a:lnTo>
                  <a:pt x="480567" y="2159"/>
                </a:lnTo>
                <a:lnTo>
                  <a:pt x="497078" y="5461"/>
                </a:lnTo>
                <a:lnTo>
                  <a:pt x="513715" y="9779"/>
                </a:lnTo>
                <a:lnTo>
                  <a:pt x="531367" y="12954"/>
                </a:lnTo>
                <a:lnTo>
                  <a:pt x="549656" y="15113"/>
                </a:lnTo>
                <a:lnTo>
                  <a:pt x="569467" y="15113"/>
                </a:lnTo>
                <a:lnTo>
                  <a:pt x="588264" y="12954"/>
                </a:lnTo>
                <a:lnTo>
                  <a:pt x="605535" y="11938"/>
                </a:lnTo>
                <a:lnTo>
                  <a:pt x="624204" y="10795"/>
                </a:lnTo>
                <a:lnTo>
                  <a:pt x="641477" y="10795"/>
                </a:lnTo>
                <a:lnTo>
                  <a:pt x="661289" y="11938"/>
                </a:lnTo>
                <a:lnTo>
                  <a:pt x="682116" y="15113"/>
                </a:lnTo>
                <a:lnTo>
                  <a:pt x="703834" y="19431"/>
                </a:lnTo>
                <a:lnTo>
                  <a:pt x="726059" y="23749"/>
                </a:lnTo>
                <a:lnTo>
                  <a:pt x="747648" y="26289"/>
                </a:lnTo>
                <a:lnTo>
                  <a:pt x="769620" y="24892"/>
                </a:lnTo>
                <a:lnTo>
                  <a:pt x="789432" y="22733"/>
                </a:lnTo>
                <a:lnTo>
                  <a:pt x="807847" y="19431"/>
                </a:lnTo>
                <a:lnTo>
                  <a:pt x="825500" y="17653"/>
                </a:lnTo>
                <a:lnTo>
                  <a:pt x="842010" y="16637"/>
                </a:lnTo>
                <a:lnTo>
                  <a:pt x="860679" y="16637"/>
                </a:lnTo>
                <a:lnTo>
                  <a:pt x="879094" y="18415"/>
                </a:lnTo>
                <a:lnTo>
                  <a:pt x="899922" y="21590"/>
                </a:lnTo>
                <a:lnTo>
                  <a:pt x="920877" y="24892"/>
                </a:lnTo>
                <a:lnTo>
                  <a:pt x="942847" y="28448"/>
                </a:lnTo>
                <a:lnTo>
                  <a:pt x="963295" y="29210"/>
                </a:lnTo>
                <a:lnTo>
                  <a:pt x="985266" y="29210"/>
                </a:lnTo>
                <a:lnTo>
                  <a:pt x="1008379" y="29210"/>
                </a:lnTo>
                <a:lnTo>
                  <a:pt x="1029208" y="30226"/>
                </a:lnTo>
                <a:lnTo>
                  <a:pt x="1051179" y="31369"/>
                </a:lnTo>
                <a:lnTo>
                  <a:pt x="1069848" y="31369"/>
                </a:lnTo>
                <a:lnTo>
                  <a:pt x="1087120" y="29210"/>
                </a:lnTo>
                <a:lnTo>
                  <a:pt x="1103376" y="23749"/>
                </a:lnTo>
                <a:lnTo>
                  <a:pt x="1117092" y="18415"/>
                </a:lnTo>
                <a:lnTo>
                  <a:pt x="1125728" y="14097"/>
                </a:lnTo>
                <a:lnTo>
                  <a:pt x="1136523" y="151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63039" y="1847595"/>
            <a:ext cx="2894965" cy="86995"/>
          </a:xfrm>
          <a:custGeom>
            <a:avLst/>
            <a:gdLst/>
            <a:ahLst/>
            <a:cxnLst/>
            <a:rect l="l" t="t" r="r" b="b"/>
            <a:pathLst>
              <a:path w="2894965" h="86994">
                <a:moveTo>
                  <a:pt x="0" y="24891"/>
                </a:moveTo>
                <a:lnTo>
                  <a:pt x="0" y="24891"/>
                </a:lnTo>
                <a:lnTo>
                  <a:pt x="7619" y="30225"/>
                </a:lnTo>
                <a:lnTo>
                  <a:pt x="14097" y="36067"/>
                </a:lnTo>
                <a:lnTo>
                  <a:pt x="23749" y="45719"/>
                </a:lnTo>
                <a:lnTo>
                  <a:pt x="36068" y="53339"/>
                </a:lnTo>
                <a:lnTo>
                  <a:pt x="50037" y="60832"/>
                </a:lnTo>
                <a:lnTo>
                  <a:pt x="65531" y="65912"/>
                </a:lnTo>
                <a:lnTo>
                  <a:pt x="81025" y="68071"/>
                </a:lnTo>
                <a:lnTo>
                  <a:pt x="81025" y="68071"/>
                </a:lnTo>
                <a:lnTo>
                  <a:pt x="96138" y="65150"/>
                </a:lnTo>
                <a:lnTo>
                  <a:pt x="110490" y="58292"/>
                </a:lnTo>
                <a:lnTo>
                  <a:pt x="124587" y="48640"/>
                </a:lnTo>
                <a:lnTo>
                  <a:pt x="137922" y="38862"/>
                </a:lnTo>
                <a:lnTo>
                  <a:pt x="151892" y="29210"/>
                </a:lnTo>
                <a:lnTo>
                  <a:pt x="166369" y="21589"/>
                </a:lnTo>
                <a:lnTo>
                  <a:pt x="181483" y="15112"/>
                </a:lnTo>
                <a:lnTo>
                  <a:pt x="196977" y="10794"/>
                </a:lnTo>
                <a:lnTo>
                  <a:pt x="213487" y="9016"/>
                </a:lnTo>
                <a:lnTo>
                  <a:pt x="233299" y="7619"/>
                </a:lnTo>
                <a:lnTo>
                  <a:pt x="251713" y="9016"/>
                </a:lnTo>
                <a:lnTo>
                  <a:pt x="269240" y="11937"/>
                </a:lnTo>
                <a:lnTo>
                  <a:pt x="286893" y="16255"/>
                </a:lnTo>
                <a:lnTo>
                  <a:pt x="304165" y="20574"/>
                </a:lnTo>
                <a:lnTo>
                  <a:pt x="322961" y="26288"/>
                </a:lnTo>
                <a:lnTo>
                  <a:pt x="341630" y="31368"/>
                </a:lnTo>
                <a:lnTo>
                  <a:pt x="361442" y="33527"/>
                </a:lnTo>
                <a:lnTo>
                  <a:pt x="384175" y="33527"/>
                </a:lnTo>
                <a:lnTo>
                  <a:pt x="405003" y="30225"/>
                </a:lnTo>
                <a:lnTo>
                  <a:pt x="424815" y="24891"/>
                </a:lnTo>
                <a:lnTo>
                  <a:pt x="443484" y="18795"/>
                </a:lnTo>
                <a:lnTo>
                  <a:pt x="463042" y="11937"/>
                </a:lnTo>
                <a:lnTo>
                  <a:pt x="480568" y="6476"/>
                </a:lnTo>
                <a:lnTo>
                  <a:pt x="496824" y="3301"/>
                </a:lnTo>
                <a:lnTo>
                  <a:pt x="514477" y="1142"/>
                </a:lnTo>
                <a:lnTo>
                  <a:pt x="532130" y="0"/>
                </a:lnTo>
                <a:lnTo>
                  <a:pt x="532130" y="0"/>
                </a:lnTo>
                <a:lnTo>
                  <a:pt x="548259" y="1142"/>
                </a:lnTo>
                <a:lnTo>
                  <a:pt x="568071" y="4317"/>
                </a:lnTo>
                <a:lnTo>
                  <a:pt x="590042" y="10032"/>
                </a:lnTo>
                <a:lnTo>
                  <a:pt x="610997" y="15112"/>
                </a:lnTo>
                <a:lnTo>
                  <a:pt x="632841" y="21589"/>
                </a:lnTo>
                <a:lnTo>
                  <a:pt x="654558" y="30225"/>
                </a:lnTo>
                <a:lnTo>
                  <a:pt x="675386" y="37083"/>
                </a:lnTo>
                <a:lnTo>
                  <a:pt x="696213" y="43561"/>
                </a:lnTo>
                <a:lnTo>
                  <a:pt x="717169" y="48640"/>
                </a:lnTo>
                <a:lnTo>
                  <a:pt x="735457" y="51180"/>
                </a:lnTo>
                <a:lnTo>
                  <a:pt x="755269" y="52196"/>
                </a:lnTo>
                <a:lnTo>
                  <a:pt x="774065" y="51180"/>
                </a:lnTo>
                <a:lnTo>
                  <a:pt x="790194" y="47497"/>
                </a:lnTo>
                <a:lnTo>
                  <a:pt x="807847" y="42163"/>
                </a:lnTo>
                <a:lnTo>
                  <a:pt x="825500" y="36067"/>
                </a:lnTo>
                <a:lnTo>
                  <a:pt x="846328" y="29210"/>
                </a:lnTo>
                <a:lnTo>
                  <a:pt x="865886" y="24891"/>
                </a:lnTo>
                <a:lnTo>
                  <a:pt x="885571" y="20574"/>
                </a:lnTo>
                <a:lnTo>
                  <a:pt x="903986" y="18795"/>
                </a:lnTo>
                <a:lnTo>
                  <a:pt x="923798" y="17652"/>
                </a:lnTo>
                <a:lnTo>
                  <a:pt x="943610" y="16255"/>
                </a:lnTo>
                <a:lnTo>
                  <a:pt x="963422" y="17652"/>
                </a:lnTo>
                <a:lnTo>
                  <a:pt x="984250" y="19812"/>
                </a:lnTo>
                <a:lnTo>
                  <a:pt x="1004062" y="21589"/>
                </a:lnTo>
                <a:lnTo>
                  <a:pt x="1024636" y="24891"/>
                </a:lnTo>
                <a:lnTo>
                  <a:pt x="1043305" y="29210"/>
                </a:lnTo>
                <a:lnTo>
                  <a:pt x="1059815" y="36067"/>
                </a:lnTo>
                <a:lnTo>
                  <a:pt x="1076071" y="43561"/>
                </a:lnTo>
                <a:lnTo>
                  <a:pt x="1092581" y="48640"/>
                </a:lnTo>
                <a:lnTo>
                  <a:pt x="1107694" y="54355"/>
                </a:lnTo>
                <a:lnTo>
                  <a:pt x="1125347" y="58292"/>
                </a:lnTo>
                <a:lnTo>
                  <a:pt x="1143000" y="62991"/>
                </a:lnTo>
                <a:lnTo>
                  <a:pt x="1161415" y="66928"/>
                </a:lnTo>
                <a:lnTo>
                  <a:pt x="1181227" y="69468"/>
                </a:lnTo>
                <a:lnTo>
                  <a:pt x="1199896" y="69468"/>
                </a:lnTo>
                <a:lnTo>
                  <a:pt x="1199896" y="69468"/>
                </a:lnTo>
                <a:lnTo>
                  <a:pt x="1220470" y="68071"/>
                </a:lnTo>
                <a:lnTo>
                  <a:pt x="1242695" y="65912"/>
                </a:lnTo>
                <a:lnTo>
                  <a:pt x="1264285" y="60832"/>
                </a:lnTo>
                <a:lnTo>
                  <a:pt x="1286256" y="55498"/>
                </a:lnTo>
                <a:lnTo>
                  <a:pt x="1308227" y="50037"/>
                </a:lnTo>
                <a:lnTo>
                  <a:pt x="1327023" y="45719"/>
                </a:lnTo>
                <a:lnTo>
                  <a:pt x="1344676" y="43561"/>
                </a:lnTo>
                <a:lnTo>
                  <a:pt x="1362964" y="38862"/>
                </a:lnTo>
                <a:lnTo>
                  <a:pt x="1383919" y="37083"/>
                </a:lnTo>
                <a:lnTo>
                  <a:pt x="1404365" y="34925"/>
                </a:lnTo>
                <a:lnTo>
                  <a:pt x="1423162" y="33527"/>
                </a:lnTo>
                <a:lnTo>
                  <a:pt x="1442847" y="33527"/>
                </a:lnTo>
                <a:lnTo>
                  <a:pt x="1442847" y="33527"/>
                </a:lnTo>
                <a:lnTo>
                  <a:pt x="1463802" y="34925"/>
                </a:lnTo>
                <a:lnTo>
                  <a:pt x="1483614" y="37083"/>
                </a:lnTo>
                <a:lnTo>
                  <a:pt x="1503426" y="41020"/>
                </a:lnTo>
                <a:lnTo>
                  <a:pt x="1520698" y="45719"/>
                </a:lnTo>
                <a:lnTo>
                  <a:pt x="1536827" y="51180"/>
                </a:lnTo>
                <a:lnTo>
                  <a:pt x="1552321" y="57276"/>
                </a:lnTo>
                <a:lnTo>
                  <a:pt x="1566799" y="62991"/>
                </a:lnTo>
                <a:lnTo>
                  <a:pt x="1582927" y="68071"/>
                </a:lnTo>
                <a:lnTo>
                  <a:pt x="1600581" y="72770"/>
                </a:lnTo>
                <a:lnTo>
                  <a:pt x="1617852" y="75945"/>
                </a:lnTo>
                <a:lnTo>
                  <a:pt x="1635506" y="78104"/>
                </a:lnTo>
                <a:lnTo>
                  <a:pt x="1654175" y="79247"/>
                </a:lnTo>
                <a:lnTo>
                  <a:pt x="1672971" y="79247"/>
                </a:lnTo>
                <a:lnTo>
                  <a:pt x="1692402" y="75945"/>
                </a:lnTo>
                <a:lnTo>
                  <a:pt x="1711071" y="72770"/>
                </a:lnTo>
                <a:lnTo>
                  <a:pt x="1729866" y="68071"/>
                </a:lnTo>
                <a:lnTo>
                  <a:pt x="1748155" y="62991"/>
                </a:lnTo>
                <a:lnTo>
                  <a:pt x="1766951" y="58292"/>
                </a:lnTo>
                <a:lnTo>
                  <a:pt x="1787778" y="55498"/>
                </a:lnTo>
                <a:lnTo>
                  <a:pt x="1809750" y="53339"/>
                </a:lnTo>
                <a:lnTo>
                  <a:pt x="1830577" y="53339"/>
                </a:lnTo>
                <a:lnTo>
                  <a:pt x="1830577" y="53339"/>
                </a:lnTo>
                <a:lnTo>
                  <a:pt x="1848993" y="54355"/>
                </a:lnTo>
                <a:lnTo>
                  <a:pt x="1866646" y="57276"/>
                </a:lnTo>
                <a:lnTo>
                  <a:pt x="1885314" y="60832"/>
                </a:lnTo>
                <a:lnTo>
                  <a:pt x="1902968" y="64134"/>
                </a:lnTo>
                <a:lnTo>
                  <a:pt x="1919224" y="68071"/>
                </a:lnTo>
                <a:lnTo>
                  <a:pt x="1935352" y="73786"/>
                </a:lnTo>
                <a:lnTo>
                  <a:pt x="1951989" y="80263"/>
                </a:lnTo>
                <a:lnTo>
                  <a:pt x="1972818" y="84581"/>
                </a:lnTo>
                <a:lnTo>
                  <a:pt x="1994789" y="86740"/>
                </a:lnTo>
                <a:lnTo>
                  <a:pt x="2014601" y="86740"/>
                </a:lnTo>
                <a:lnTo>
                  <a:pt x="2032889" y="83565"/>
                </a:lnTo>
                <a:lnTo>
                  <a:pt x="2050541" y="79247"/>
                </a:lnTo>
                <a:lnTo>
                  <a:pt x="2069338" y="72770"/>
                </a:lnTo>
                <a:lnTo>
                  <a:pt x="2085466" y="66928"/>
                </a:lnTo>
                <a:lnTo>
                  <a:pt x="2102739" y="62991"/>
                </a:lnTo>
                <a:lnTo>
                  <a:pt x="2120391" y="60832"/>
                </a:lnTo>
                <a:lnTo>
                  <a:pt x="2139188" y="58292"/>
                </a:lnTo>
                <a:lnTo>
                  <a:pt x="2157857" y="58292"/>
                </a:lnTo>
                <a:lnTo>
                  <a:pt x="2157857" y="58292"/>
                </a:lnTo>
                <a:lnTo>
                  <a:pt x="2175129" y="59816"/>
                </a:lnTo>
                <a:lnTo>
                  <a:pt x="2192782" y="62991"/>
                </a:lnTo>
                <a:lnTo>
                  <a:pt x="2210435" y="66928"/>
                </a:lnTo>
                <a:lnTo>
                  <a:pt x="2226945" y="72770"/>
                </a:lnTo>
                <a:lnTo>
                  <a:pt x="2243201" y="78104"/>
                </a:lnTo>
                <a:lnTo>
                  <a:pt x="2260473" y="81406"/>
                </a:lnTo>
                <a:lnTo>
                  <a:pt x="2279141" y="83565"/>
                </a:lnTo>
                <a:lnTo>
                  <a:pt x="2296795" y="84581"/>
                </a:lnTo>
                <a:lnTo>
                  <a:pt x="2313432" y="82422"/>
                </a:lnTo>
                <a:lnTo>
                  <a:pt x="2330704" y="78104"/>
                </a:lnTo>
                <a:lnTo>
                  <a:pt x="2349373" y="71627"/>
                </a:lnTo>
                <a:lnTo>
                  <a:pt x="2368041" y="65912"/>
                </a:lnTo>
                <a:lnTo>
                  <a:pt x="2386838" y="61975"/>
                </a:lnTo>
                <a:lnTo>
                  <a:pt x="2405126" y="58292"/>
                </a:lnTo>
                <a:lnTo>
                  <a:pt x="2423922" y="58292"/>
                </a:lnTo>
                <a:lnTo>
                  <a:pt x="2443734" y="60832"/>
                </a:lnTo>
                <a:lnTo>
                  <a:pt x="2463165" y="65150"/>
                </a:lnTo>
                <a:lnTo>
                  <a:pt x="2482977" y="70611"/>
                </a:lnTo>
                <a:lnTo>
                  <a:pt x="2501646" y="75945"/>
                </a:lnTo>
                <a:lnTo>
                  <a:pt x="2522601" y="79247"/>
                </a:lnTo>
                <a:lnTo>
                  <a:pt x="2544445" y="80263"/>
                </a:lnTo>
                <a:lnTo>
                  <a:pt x="2568321" y="77088"/>
                </a:lnTo>
                <a:lnTo>
                  <a:pt x="2592324" y="69468"/>
                </a:lnTo>
                <a:lnTo>
                  <a:pt x="2614295" y="61975"/>
                </a:lnTo>
                <a:lnTo>
                  <a:pt x="2635250" y="54355"/>
                </a:lnTo>
                <a:lnTo>
                  <a:pt x="2653919" y="47497"/>
                </a:lnTo>
                <a:lnTo>
                  <a:pt x="2671191" y="44703"/>
                </a:lnTo>
                <a:lnTo>
                  <a:pt x="2688844" y="43561"/>
                </a:lnTo>
                <a:lnTo>
                  <a:pt x="2688844" y="43561"/>
                </a:lnTo>
                <a:lnTo>
                  <a:pt x="2709799" y="44703"/>
                </a:lnTo>
                <a:lnTo>
                  <a:pt x="2731389" y="47497"/>
                </a:lnTo>
                <a:lnTo>
                  <a:pt x="2752216" y="51180"/>
                </a:lnTo>
                <a:lnTo>
                  <a:pt x="2773045" y="54355"/>
                </a:lnTo>
                <a:lnTo>
                  <a:pt x="2792857" y="55498"/>
                </a:lnTo>
                <a:lnTo>
                  <a:pt x="2812669" y="55498"/>
                </a:lnTo>
                <a:lnTo>
                  <a:pt x="2829941" y="55498"/>
                </a:lnTo>
                <a:lnTo>
                  <a:pt x="2847594" y="56133"/>
                </a:lnTo>
                <a:lnTo>
                  <a:pt x="2866390" y="57276"/>
                </a:lnTo>
                <a:lnTo>
                  <a:pt x="2882519" y="57276"/>
                </a:lnTo>
                <a:lnTo>
                  <a:pt x="2894838" y="572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44064" y="2080132"/>
            <a:ext cx="862965" cy="47625"/>
          </a:xfrm>
          <a:custGeom>
            <a:avLst/>
            <a:gdLst/>
            <a:ahLst/>
            <a:cxnLst/>
            <a:rect l="l" t="t" r="r" b="b"/>
            <a:pathLst>
              <a:path w="862964" h="47625">
                <a:moveTo>
                  <a:pt x="0" y="0"/>
                </a:moveTo>
                <a:lnTo>
                  <a:pt x="0" y="0"/>
                </a:lnTo>
                <a:lnTo>
                  <a:pt x="2159" y="10795"/>
                </a:lnTo>
                <a:lnTo>
                  <a:pt x="9779" y="13716"/>
                </a:lnTo>
                <a:lnTo>
                  <a:pt x="20828" y="19431"/>
                </a:lnTo>
                <a:lnTo>
                  <a:pt x="33782" y="24892"/>
                </a:lnTo>
                <a:lnTo>
                  <a:pt x="47117" y="32131"/>
                </a:lnTo>
                <a:lnTo>
                  <a:pt x="61214" y="38862"/>
                </a:lnTo>
                <a:lnTo>
                  <a:pt x="76708" y="44323"/>
                </a:lnTo>
                <a:lnTo>
                  <a:pt x="92837" y="47498"/>
                </a:lnTo>
                <a:lnTo>
                  <a:pt x="92837" y="47498"/>
                </a:lnTo>
                <a:lnTo>
                  <a:pt x="110490" y="46482"/>
                </a:lnTo>
                <a:lnTo>
                  <a:pt x="125603" y="43561"/>
                </a:lnTo>
                <a:lnTo>
                  <a:pt x="141097" y="38862"/>
                </a:lnTo>
                <a:lnTo>
                  <a:pt x="157734" y="33147"/>
                </a:lnTo>
                <a:lnTo>
                  <a:pt x="173862" y="29210"/>
                </a:lnTo>
                <a:lnTo>
                  <a:pt x="193675" y="24892"/>
                </a:lnTo>
                <a:lnTo>
                  <a:pt x="212090" y="22352"/>
                </a:lnTo>
                <a:lnTo>
                  <a:pt x="232156" y="22352"/>
                </a:lnTo>
                <a:lnTo>
                  <a:pt x="252730" y="22352"/>
                </a:lnTo>
                <a:lnTo>
                  <a:pt x="272542" y="24892"/>
                </a:lnTo>
                <a:lnTo>
                  <a:pt x="292354" y="29210"/>
                </a:lnTo>
                <a:lnTo>
                  <a:pt x="310642" y="32131"/>
                </a:lnTo>
                <a:lnTo>
                  <a:pt x="327279" y="35687"/>
                </a:lnTo>
                <a:lnTo>
                  <a:pt x="342392" y="38862"/>
                </a:lnTo>
                <a:lnTo>
                  <a:pt x="360045" y="42164"/>
                </a:lnTo>
                <a:lnTo>
                  <a:pt x="380873" y="43561"/>
                </a:lnTo>
                <a:lnTo>
                  <a:pt x="401701" y="44323"/>
                </a:lnTo>
                <a:lnTo>
                  <a:pt x="420497" y="43561"/>
                </a:lnTo>
                <a:lnTo>
                  <a:pt x="438150" y="41021"/>
                </a:lnTo>
                <a:lnTo>
                  <a:pt x="454279" y="37846"/>
                </a:lnTo>
                <a:lnTo>
                  <a:pt x="470535" y="34543"/>
                </a:lnTo>
                <a:lnTo>
                  <a:pt x="488188" y="30226"/>
                </a:lnTo>
                <a:lnTo>
                  <a:pt x="503682" y="25908"/>
                </a:lnTo>
                <a:lnTo>
                  <a:pt x="519811" y="23749"/>
                </a:lnTo>
                <a:lnTo>
                  <a:pt x="535305" y="21590"/>
                </a:lnTo>
                <a:lnTo>
                  <a:pt x="551815" y="20574"/>
                </a:lnTo>
                <a:lnTo>
                  <a:pt x="570230" y="19431"/>
                </a:lnTo>
                <a:lnTo>
                  <a:pt x="588899" y="18415"/>
                </a:lnTo>
                <a:lnTo>
                  <a:pt x="608711" y="17272"/>
                </a:lnTo>
                <a:lnTo>
                  <a:pt x="630301" y="17272"/>
                </a:lnTo>
                <a:lnTo>
                  <a:pt x="652272" y="18415"/>
                </a:lnTo>
                <a:lnTo>
                  <a:pt x="674243" y="20574"/>
                </a:lnTo>
                <a:lnTo>
                  <a:pt x="694055" y="23749"/>
                </a:lnTo>
                <a:lnTo>
                  <a:pt x="713486" y="27051"/>
                </a:lnTo>
                <a:lnTo>
                  <a:pt x="732282" y="32131"/>
                </a:lnTo>
                <a:lnTo>
                  <a:pt x="750951" y="35687"/>
                </a:lnTo>
                <a:lnTo>
                  <a:pt x="770763" y="37846"/>
                </a:lnTo>
                <a:lnTo>
                  <a:pt x="787019" y="36703"/>
                </a:lnTo>
                <a:lnTo>
                  <a:pt x="802386" y="33147"/>
                </a:lnTo>
                <a:lnTo>
                  <a:pt x="816483" y="29210"/>
                </a:lnTo>
                <a:lnTo>
                  <a:pt x="830834" y="24892"/>
                </a:lnTo>
                <a:lnTo>
                  <a:pt x="842772" y="23749"/>
                </a:lnTo>
                <a:lnTo>
                  <a:pt x="853948" y="23749"/>
                </a:lnTo>
                <a:lnTo>
                  <a:pt x="862584" y="24892"/>
                </a:lnTo>
                <a:lnTo>
                  <a:pt x="856107" y="3136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26411" y="2280030"/>
            <a:ext cx="994410" cy="80645"/>
          </a:xfrm>
          <a:custGeom>
            <a:avLst/>
            <a:gdLst/>
            <a:ahLst/>
            <a:cxnLst/>
            <a:rect l="l" t="t" r="r" b="b"/>
            <a:pathLst>
              <a:path w="994410" h="80644">
                <a:moveTo>
                  <a:pt x="9017" y="19431"/>
                </a:moveTo>
                <a:lnTo>
                  <a:pt x="0" y="21209"/>
                </a:lnTo>
                <a:lnTo>
                  <a:pt x="5461" y="28067"/>
                </a:lnTo>
                <a:lnTo>
                  <a:pt x="14096" y="35560"/>
                </a:lnTo>
                <a:lnTo>
                  <a:pt x="26288" y="46355"/>
                </a:lnTo>
                <a:lnTo>
                  <a:pt x="38481" y="58674"/>
                </a:lnTo>
                <a:lnTo>
                  <a:pt x="51435" y="68325"/>
                </a:lnTo>
                <a:lnTo>
                  <a:pt x="65912" y="75945"/>
                </a:lnTo>
                <a:lnTo>
                  <a:pt x="81025" y="80263"/>
                </a:lnTo>
                <a:lnTo>
                  <a:pt x="98679" y="79120"/>
                </a:lnTo>
                <a:lnTo>
                  <a:pt x="118110" y="73406"/>
                </a:lnTo>
                <a:lnTo>
                  <a:pt x="134619" y="65786"/>
                </a:lnTo>
                <a:lnTo>
                  <a:pt x="150113" y="58674"/>
                </a:lnTo>
                <a:lnTo>
                  <a:pt x="164211" y="50037"/>
                </a:lnTo>
                <a:lnTo>
                  <a:pt x="178562" y="41020"/>
                </a:lnTo>
                <a:lnTo>
                  <a:pt x="193675" y="37718"/>
                </a:lnTo>
                <a:lnTo>
                  <a:pt x="211327" y="37718"/>
                </a:lnTo>
                <a:lnTo>
                  <a:pt x="228600" y="39878"/>
                </a:lnTo>
                <a:lnTo>
                  <a:pt x="245110" y="43180"/>
                </a:lnTo>
                <a:lnTo>
                  <a:pt x="260604" y="46355"/>
                </a:lnTo>
                <a:lnTo>
                  <a:pt x="276860" y="50673"/>
                </a:lnTo>
                <a:lnTo>
                  <a:pt x="295529" y="52831"/>
                </a:lnTo>
                <a:lnTo>
                  <a:pt x="316483" y="54991"/>
                </a:lnTo>
                <a:lnTo>
                  <a:pt x="335152" y="56134"/>
                </a:lnTo>
                <a:lnTo>
                  <a:pt x="353949" y="53975"/>
                </a:lnTo>
                <a:lnTo>
                  <a:pt x="371220" y="50673"/>
                </a:lnTo>
                <a:lnTo>
                  <a:pt x="387350" y="46355"/>
                </a:lnTo>
                <a:lnTo>
                  <a:pt x="405002" y="42037"/>
                </a:lnTo>
                <a:lnTo>
                  <a:pt x="421513" y="37718"/>
                </a:lnTo>
                <a:lnTo>
                  <a:pt x="438150" y="35560"/>
                </a:lnTo>
                <a:lnTo>
                  <a:pt x="454279" y="34543"/>
                </a:lnTo>
                <a:lnTo>
                  <a:pt x="471931" y="33400"/>
                </a:lnTo>
                <a:lnTo>
                  <a:pt x="491744" y="33400"/>
                </a:lnTo>
                <a:lnTo>
                  <a:pt x="510539" y="33400"/>
                </a:lnTo>
                <a:lnTo>
                  <a:pt x="527812" y="34543"/>
                </a:lnTo>
                <a:lnTo>
                  <a:pt x="543940" y="37718"/>
                </a:lnTo>
                <a:lnTo>
                  <a:pt x="559435" y="41020"/>
                </a:lnTo>
                <a:lnTo>
                  <a:pt x="574929" y="43180"/>
                </a:lnTo>
                <a:lnTo>
                  <a:pt x="592201" y="44195"/>
                </a:lnTo>
                <a:lnTo>
                  <a:pt x="609854" y="43180"/>
                </a:lnTo>
                <a:lnTo>
                  <a:pt x="629665" y="39878"/>
                </a:lnTo>
                <a:lnTo>
                  <a:pt x="651637" y="34543"/>
                </a:lnTo>
                <a:lnTo>
                  <a:pt x="673226" y="29082"/>
                </a:lnTo>
                <a:lnTo>
                  <a:pt x="695198" y="23368"/>
                </a:lnTo>
                <a:lnTo>
                  <a:pt x="715010" y="17272"/>
                </a:lnTo>
                <a:lnTo>
                  <a:pt x="733679" y="11811"/>
                </a:lnTo>
                <a:lnTo>
                  <a:pt x="750951" y="7493"/>
                </a:lnTo>
                <a:lnTo>
                  <a:pt x="767588" y="6095"/>
                </a:lnTo>
                <a:lnTo>
                  <a:pt x="784860" y="6095"/>
                </a:lnTo>
                <a:lnTo>
                  <a:pt x="801369" y="8636"/>
                </a:lnTo>
                <a:lnTo>
                  <a:pt x="817880" y="11811"/>
                </a:lnTo>
                <a:lnTo>
                  <a:pt x="834136" y="15112"/>
                </a:lnTo>
                <a:lnTo>
                  <a:pt x="852805" y="19431"/>
                </a:lnTo>
                <a:lnTo>
                  <a:pt x="873760" y="23368"/>
                </a:lnTo>
                <a:lnTo>
                  <a:pt x="893571" y="25907"/>
                </a:lnTo>
                <a:lnTo>
                  <a:pt x="912240" y="24765"/>
                </a:lnTo>
                <a:lnTo>
                  <a:pt x="928496" y="20447"/>
                </a:lnTo>
                <a:lnTo>
                  <a:pt x="943610" y="15112"/>
                </a:lnTo>
                <a:lnTo>
                  <a:pt x="957961" y="10794"/>
                </a:lnTo>
                <a:lnTo>
                  <a:pt x="972057" y="6095"/>
                </a:lnTo>
                <a:lnTo>
                  <a:pt x="983107" y="2159"/>
                </a:lnTo>
                <a:lnTo>
                  <a:pt x="99428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23236" y="2538475"/>
            <a:ext cx="950594" cy="60960"/>
          </a:xfrm>
          <a:custGeom>
            <a:avLst/>
            <a:gdLst/>
            <a:ahLst/>
            <a:cxnLst/>
            <a:rect l="l" t="t" r="r" b="b"/>
            <a:pathLst>
              <a:path w="950594" h="60960">
                <a:moveTo>
                  <a:pt x="8636" y="0"/>
                </a:moveTo>
                <a:lnTo>
                  <a:pt x="0" y="1778"/>
                </a:lnTo>
                <a:lnTo>
                  <a:pt x="0" y="1778"/>
                </a:lnTo>
                <a:lnTo>
                  <a:pt x="8636" y="6096"/>
                </a:lnTo>
                <a:lnTo>
                  <a:pt x="18287" y="14731"/>
                </a:lnTo>
                <a:lnTo>
                  <a:pt x="32765" y="25908"/>
                </a:lnTo>
                <a:lnTo>
                  <a:pt x="44957" y="36703"/>
                </a:lnTo>
                <a:lnTo>
                  <a:pt x="57912" y="46355"/>
                </a:lnTo>
                <a:lnTo>
                  <a:pt x="72262" y="54356"/>
                </a:lnTo>
                <a:lnTo>
                  <a:pt x="88518" y="58293"/>
                </a:lnTo>
                <a:lnTo>
                  <a:pt x="107187" y="58293"/>
                </a:lnTo>
                <a:lnTo>
                  <a:pt x="125983" y="54991"/>
                </a:lnTo>
                <a:lnTo>
                  <a:pt x="142494" y="48514"/>
                </a:lnTo>
                <a:lnTo>
                  <a:pt x="160908" y="42037"/>
                </a:lnTo>
                <a:lnTo>
                  <a:pt x="181737" y="37718"/>
                </a:lnTo>
                <a:lnTo>
                  <a:pt x="202311" y="36703"/>
                </a:lnTo>
                <a:lnTo>
                  <a:pt x="224281" y="38862"/>
                </a:lnTo>
                <a:lnTo>
                  <a:pt x="245110" y="43180"/>
                </a:lnTo>
                <a:lnTo>
                  <a:pt x="264921" y="50037"/>
                </a:lnTo>
                <a:lnTo>
                  <a:pt x="284733" y="54991"/>
                </a:lnTo>
                <a:lnTo>
                  <a:pt x="303021" y="59690"/>
                </a:lnTo>
                <a:lnTo>
                  <a:pt x="321818" y="60833"/>
                </a:lnTo>
                <a:lnTo>
                  <a:pt x="338327" y="60833"/>
                </a:lnTo>
                <a:lnTo>
                  <a:pt x="338327" y="60833"/>
                </a:lnTo>
                <a:lnTo>
                  <a:pt x="355981" y="57277"/>
                </a:lnTo>
                <a:lnTo>
                  <a:pt x="373252" y="53212"/>
                </a:lnTo>
                <a:lnTo>
                  <a:pt x="393064" y="46355"/>
                </a:lnTo>
                <a:lnTo>
                  <a:pt x="413893" y="39878"/>
                </a:lnTo>
                <a:lnTo>
                  <a:pt x="435482" y="36703"/>
                </a:lnTo>
                <a:lnTo>
                  <a:pt x="459613" y="35560"/>
                </a:lnTo>
                <a:lnTo>
                  <a:pt x="481583" y="37718"/>
                </a:lnTo>
                <a:lnTo>
                  <a:pt x="500380" y="41402"/>
                </a:lnTo>
                <a:lnTo>
                  <a:pt x="516508" y="46355"/>
                </a:lnTo>
                <a:lnTo>
                  <a:pt x="530987" y="52197"/>
                </a:lnTo>
                <a:lnTo>
                  <a:pt x="544957" y="56134"/>
                </a:lnTo>
                <a:lnTo>
                  <a:pt x="561594" y="59690"/>
                </a:lnTo>
                <a:lnTo>
                  <a:pt x="580263" y="60833"/>
                </a:lnTo>
                <a:lnTo>
                  <a:pt x="580263" y="60833"/>
                </a:lnTo>
                <a:lnTo>
                  <a:pt x="601090" y="59690"/>
                </a:lnTo>
                <a:lnTo>
                  <a:pt x="620521" y="57277"/>
                </a:lnTo>
                <a:lnTo>
                  <a:pt x="641476" y="52197"/>
                </a:lnTo>
                <a:lnTo>
                  <a:pt x="661288" y="45339"/>
                </a:lnTo>
                <a:lnTo>
                  <a:pt x="678561" y="37718"/>
                </a:lnTo>
                <a:lnTo>
                  <a:pt x="695070" y="31242"/>
                </a:lnTo>
                <a:lnTo>
                  <a:pt x="711707" y="26924"/>
                </a:lnTo>
                <a:lnTo>
                  <a:pt x="729361" y="25908"/>
                </a:lnTo>
                <a:lnTo>
                  <a:pt x="729361" y="25908"/>
                </a:lnTo>
                <a:lnTo>
                  <a:pt x="747649" y="26924"/>
                </a:lnTo>
                <a:lnTo>
                  <a:pt x="769619" y="31242"/>
                </a:lnTo>
                <a:lnTo>
                  <a:pt x="792607" y="35560"/>
                </a:lnTo>
                <a:lnTo>
                  <a:pt x="815339" y="39878"/>
                </a:lnTo>
                <a:lnTo>
                  <a:pt x="838707" y="43180"/>
                </a:lnTo>
                <a:lnTo>
                  <a:pt x="858138" y="45339"/>
                </a:lnTo>
                <a:lnTo>
                  <a:pt x="858138" y="45339"/>
                </a:lnTo>
                <a:lnTo>
                  <a:pt x="876935" y="44196"/>
                </a:lnTo>
                <a:lnTo>
                  <a:pt x="894588" y="42037"/>
                </a:lnTo>
                <a:lnTo>
                  <a:pt x="911860" y="37718"/>
                </a:lnTo>
                <a:lnTo>
                  <a:pt x="928369" y="33400"/>
                </a:lnTo>
                <a:lnTo>
                  <a:pt x="940562" y="30225"/>
                </a:lnTo>
                <a:lnTo>
                  <a:pt x="950340" y="2908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34895" y="792479"/>
            <a:ext cx="1494282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7273925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spc="5" dirty="0">
                <a:latin typeface="Gill Sans MT"/>
                <a:cs typeface="Gill Sans MT"/>
              </a:rPr>
              <a:t>wall </a:t>
            </a:r>
            <a:r>
              <a:rPr sz="1500" b="1" dirty="0">
                <a:latin typeface="Gill Sans MT"/>
                <a:cs typeface="Gill Sans MT"/>
              </a:rPr>
              <a:t>consists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60" dirty="0">
                <a:latin typeface="Gill Sans MT"/>
                <a:cs typeface="Gill Sans MT"/>
              </a:rPr>
              <a:t>firm, </a:t>
            </a:r>
            <a:r>
              <a:rPr sz="1500" b="1" spc="-20" dirty="0">
                <a:latin typeface="Gill Sans MT"/>
                <a:cs typeface="Gill Sans MT"/>
              </a:rPr>
              <a:t>nonliving, </a:t>
            </a:r>
            <a:r>
              <a:rPr sz="1500" b="1" spc="-25" dirty="0">
                <a:latin typeface="Gill Sans MT"/>
                <a:cs typeface="Gill Sans MT"/>
              </a:rPr>
              <a:t>resistant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cuticle,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epidermis </a:t>
            </a:r>
            <a:r>
              <a:rPr sz="1500" b="1" spc="5" dirty="0">
                <a:latin typeface="Gill Sans MT"/>
                <a:cs typeface="Gill Sans MT"/>
              </a:rPr>
              <a:t>and</a:t>
            </a:r>
            <a:r>
              <a:rPr sz="1500" b="1" spc="-155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muscle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layer.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Epidermis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syncytial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without</a:t>
            </a:r>
            <a:r>
              <a:rPr sz="1500" b="1" spc="-1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cilia.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Epidermis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40" dirty="0">
                <a:latin typeface="Gill Sans MT"/>
                <a:cs typeface="Gill Sans MT"/>
              </a:rPr>
              <a:t>externally </a:t>
            </a:r>
            <a:r>
              <a:rPr sz="1500" b="1" spc="-35" dirty="0">
                <a:latin typeface="Gill Sans MT"/>
                <a:cs typeface="Gill Sans MT"/>
              </a:rPr>
              <a:t>covered </a:t>
            </a:r>
            <a:r>
              <a:rPr sz="1500" b="1" spc="-15" dirty="0">
                <a:latin typeface="Gill Sans MT"/>
                <a:cs typeface="Gill Sans MT"/>
              </a:rPr>
              <a:t>with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thick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cuticle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</a:t>
            </a:r>
            <a:r>
              <a:rPr sz="1500" b="1" spc="-1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scleroproteins.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Gill Sans MT"/>
                <a:cs typeface="Gill Sans MT"/>
              </a:rPr>
              <a:t>Cuticle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moulted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four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times </a:t>
            </a:r>
            <a:r>
              <a:rPr sz="1500" b="1" spc="-20" dirty="0">
                <a:latin typeface="Gill Sans MT"/>
                <a:cs typeface="Gill Sans MT"/>
              </a:rPr>
              <a:t>during </a:t>
            </a:r>
            <a:r>
              <a:rPr sz="1500" b="1" spc="-15" dirty="0">
                <a:latin typeface="Gill Sans MT"/>
                <a:cs typeface="Gill Sans MT"/>
              </a:rPr>
              <a:t>growth</a:t>
            </a:r>
            <a:r>
              <a:rPr sz="1500" b="1" spc="-135" dirty="0">
                <a:latin typeface="Gill Sans MT"/>
                <a:cs typeface="Gill Sans MT"/>
              </a:rPr>
              <a:t> </a:t>
            </a:r>
            <a:r>
              <a:rPr sz="1500" b="1" spc="-40" dirty="0">
                <a:latin typeface="Gill Sans MT"/>
                <a:cs typeface="Gill Sans MT"/>
              </a:rPr>
              <a:t>period.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97732" y="1649983"/>
            <a:ext cx="2766060" cy="46355"/>
          </a:xfrm>
          <a:custGeom>
            <a:avLst/>
            <a:gdLst/>
            <a:ahLst/>
            <a:cxnLst/>
            <a:rect l="l" t="t" r="r" b="b"/>
            <a:pathLst>
              <a:path w="2766060" h="46355">
                <a:moveTo>
                  <a:pt x="0" y="2159"/>
                </a:moveTo>
                <a:lnTo>
                  <a:pt x="0" y="2159"/>
                </a:lnTo>
                <a:lnTo>
                  <a:pt x="10794" y="4317"/>
                </a:lnTo>
                <a:lnTo>
                  <a:pt x="20954" y="6857"/>
                </a:lnTo>
                <a:lnTo>
                  <a:pt x="35305" y="9651"/>
                </a:lnTo>
                <a:lnTo>
                  <a:pt x="51562" y="15493"/>
                </a:lnTo>
                <a:lnTo>
                  <a:pt x="65912" y="22605"/>
                </a:lnTo>
                <a:lnTo>
                  <a:pt x="80009" y="31241"/>
                </a:lnTo>
                <a:lnTo>
                  <a:pt x="95122" y="37718"/>
                </a:lnTo>
                <a:lnTo>
                  <a:pt x="111632" y="40259"/>
                </a:lnTo>
                <a:lnTo>
                  <a:pt x="130301" y="38862"/>
                </a:lnTo>
                <a:lnTo>
                  <a:pt x="152272" y="34925"/>
                </a:lnTo>
                <a:lnTo>
                  <a:pt x="170687" y="28066"/>
                </a:lnTo>
                <a:lnTo>
                  <a:pt x="187197" y="21589"/>
                </a:lnTo>
                <a:lnTo>
                  <a:pt x="203834" y="13969"/>
                </a:lnTo>
                <a:lnTo>
                  <a:pt x="221487" y="9651"/>
                </a:lnTo>
                <a:lnTo>
                  <a:pt x="240918" y="8636"/>
                </a:lnTo>
                <a:lnTo>
                  <a:pt x="259587" y="8636"/>
                </a:lnTo>
                <a:lnTo>
                  <a:pt x="278256" y="11811"/>
                </a:lnTo>
                <a:lnTo>
                  <a:pt x="295655" y="19430"/>
                </a:lnTo>
                <a:lnTo>
                  <a:pt x="313181" y="26288"/>
                </a:lnTo>
                <a:lnTo>
                  <a:pt x="332993" y="32765"/>
                </a:lnTo>
                <a:lnTo>
                  <a:pt x="351789" y="35940"/>
                </a:lnTo>
                <a:lnTo>
                  <a:pt x="371220" y="35940"/>
                </a:lnTo>
                <a:lnTo>
                  <a:pt x="392048" y="32765"/>
                </a:lnTo>
                <a:lnTo>
                  <a:pt x="411479" y="28066"/>
                </a:lnTo>
                <a:lnTo>
                  <a:pt x="432434" y="21589"/>
                </a:lnTo>
                <a:lnTo>
                  <a:pt x="453263" y="13969"/>
                </a:lnTo>
                <a:lnTo>
                  <a:pt x="474217" y="8636"/>
                </a:lnTo>
                <a:lnTo>
                  <a:pt x="493902" y="5714"/>
                </a:lnTo>
                <a:lnTo>
                  <a:pt x="515619" y="4317"/>
                </a:lnTo>
                <a:lnTo>
                  <a:pt x="536828" y="4317"/>
                </a:lnTo>
                <a:lnTo>
                  <a:pt x="557276" y="7492"/>
                </a:lnTo>
                <a:lnTo>
                  <a:pt x="578230" y="10794"/>
                </a:lnTo>
                <a:lnTo>
                  <a:pt x="596518" y="15493"/>
                </a:lnTo>
                <a:lnTo>
                  <a:pt x="613155" y="20447"/>
                </a:lnTo>
                <a:lnTo>
                  <a:pt x="628650" y="25145"/>
                </a:lnTo>
                <a:lnTo>
                  <a:pt x="643763" y="28066"/>
                </a:lnTo>
                <a:lnTo>
                  <a:pt x="659256" y="30225"/>
                </a:lnTo>
                <a:lnTo>
                  <a:pt x="674369" y="31241"/>
                </a:lnTo>
                <a:lnTo>
                  <a:pt x="691895" y="31241"/>
                </a:lnTo>
                <a:lnTo>
                  <a:pt x="711707" y="29082"/>
                </a:lnTo>
                <a:lnTo>
                  <a:pt x="730503" y="25145"/>
                </a:lnTo>
                <a:lnTo>
                  <a:pt x="748791" y="19430"/>
                </a:lnTo>
                <a:lnTo>
                  <a:pt x="767588" y="12953"/>
                </a:lnTo>
                <a:lnTo>
                  <a:pt x="786256" y="8636"/>
                </a:lnTo>
                <a:lnTo>
                  <a:pt x="806068" y="6857"/>
                </a:lnTo>
                <a:lnTo>
                  <a:pt x="824483" y="5714"/>
                </a:lnTo>
                <a:lnTo>
                  <a:pt x="842137" y="5714"/>
                </a:lnTo>
                <a:lnTo>
                  <a:pt x="860805" y="6857"/>
                </a:lnTo>
                <a:lnTo>
                  <a:pt x="880237" y="9651"/>
                </a:lnTo>
                <a:lnTo>
                  <a:pt x="901064" y="15493"/>
                </a:lnTo>
                <a:lnTo>
                  <a:pt x="920876" y="22605"/>
                </a:lnTo>
                <a:lnTo>
                  <a:pt x="938148" y="28066"/>
                </a:lnTo>
                <a:lnTo>
                  <a:pt x="954785" y="33781"/>
                </a:lnTo>
                <a:lnTo>
                  <a:pt x="970914" y="36702"/>
                </a:lnTo>
                <a:lnTo>
                  <a:pt x="988567" y="37718"/>
                </a:lnTo>
                <a:lnTo>
                  <a:pt x="1006220" y="37718"/>
                </a:lnTo>
                <a:lnTo>
                  <a:pt x="1023492" y="36702"/>
                </a:lnTo>
                <a:lnTo>
                  <a:pt x="1043304" y="34925"/>
                </a:lnTo>
                <a:lnTo>
                  <a:pt x="1065276" y="30225"/>
                </a:lnTo>
                <a:lnTo>
                  <a:pt x="1087246" y="26288"/>
                </a:lnTo>
                <a:lnTo>
                  <a:pt x="1107820" y="21589"/>
                </a:lnTo>
                <a:lnTo>
                  <a:pt x="1127505" y="18287"/>
                </a:lnTo>
                <a:lnTo>
                  <a:pt x="1145158" y="15493"/>
                </a:lnTo>
                <a:lnTo>
                  <a:pt x="1161795" y="15493"/>
                </a:lnTo>
                <a:lnTo>
                  <a:pt x="1178305" y="18287"/>
                </a:lnTo>
                <a:lnTo>
                  <a:pt x="1193418" y="20447"/>
                </a:lnTo>
                <a:lnTo>
                  <a:pt x="1208531" y="25145"/>
                </a:lnTo>
                <a:lnTo>
                  <a:pt x="1223009" y="30225"/>
                </a:lnTo>
                <a:lnTo>
                  <a:pt x="1239139" y="35940"/>
                </a:lnTo>
                <a:lnTo>
                  <a:pt x="1255776" y="40259"/>
                </a:lnTo>
                <a:lnTo>
                  <a:pt x="1274444" y="44576"/>
                </a:lnTo>
                <a:lnTo>
                  <a:pt x="1292097" y="46354"/>
                </a:lnTo>
                <a:lnTo>
                  <a:pt x="1310385" y="46354"/>
                </a:lnTo>
                <a:lnTo>
                  <a:pt x="1310385" y="46354"/>
                </a:lnTo>
                <a:lnTo>
                  <a:pt x="1329181" y="43561"/>
                </a:lnTo>
                <a:lnTo>
                  <a:pt x="1348993" y="40259"/>
                </a:lnTo>
                <a:lnTo>
                  <a:pt x="1370964" y="35940"/>
                </a:lnTo>
                <a:lnTo>
                  <a:pt x="1391792" y="30225"/>
                </a:lnTo>
                <a:lnTo>
                  <a:pt x="1411223" y="26288"/>
                </a:lnTo>
                <a:lnTo>
                  <a:pt x="1430019" y="22605"/>
                </a:lnTo>
                <a:lnTo>
                  <a:pt x="1446529" y="21589"/>
                </a:lnTo>
                <a:lnTo>
                  <a:pt x="1463802" y="21589"/>
                </a:lnTo>
                <a:lnTo>
                  <a:pt x="1480057" y="24129"/>
                </a:lnTo>
                <a:lnTo>
                  <a:pt x="1496567" y="27304"/>
                </a:lnTo>
                <a:lnTo>
                  <a:pt x="1513077" y="30225"/>
                </a:lnTo>
                <a:lnTo>
                  <a:pt x="1528190" y="34925"/>
                </a:lnTo>
                <a:lnTo>
                  <a:pt x="1545843" y="38862"/>
                </a:lnTo>
                <a:lnTo>
                  <a:pt x="1563496" y="42417"/>
                </a:lnTo>
                <a:lnTo>
                  <a:pt x="1581912" y="43561"/>
                </a:lnTo>
                <a:lnTo>
                  <a:pt x="1600580" y="41401"/>
                </a:lnTo>
                <a:lnTo>
                  <a:pt x="1619377" y="36702"/>
                </a:lnTo>
                <a:lnTo>
                  <a:pt x="1637664" y="30225"/>
                </a:lnTo>
                <a:lnTo>
                  <a:pt x="1656460" y="24129"/>
                </a:lnTo>
                <a:lnTo>
                  <a:pt x="1675129" y="17652"/>
                </a:lnTo>
                <a:lnTo>
                  <a:pt x="1692782" y="11811"/>
                </a:lnTo>
                <a:lnTo>
                  <a:pt x="1712214" y="9651"/>
                </a:lnTo>
                <a:lnTo>
                  <a:pt x="1735581" y="10794"/>
                </a:lnTo>
                <a:lnTo>
                  <a:pt x="1757171" y="12953"/>
                </a:lnTo>
                <a:lnTo>
                  <a:pt x="1778127" y="17652"/>
                </a:lnTo>
                <a:lnTo>
                  <a:pt x="1797939" y="21589"/>
                </a:lnTo>
                <a:lnTo>
                  <a:pt x="1816227" y="26288"/>
                </a:lnTo>
                <a:lnTo>
                  <a:pt x="1834895" y="28066"/>
                </a:lnTo>
                <a:lnTo>
                  <a:pt x="1852294" y="29082"/>
                </a:lnTo>
                <a:lnTo>
                  <a:pt x="1868804" y="28066"/>
                </a:lnTo>
                <a:lnTo>
                  <a:pt x="1885314" y="25145"/>
                </a:lnTo>
                <a:lnTo>
                  <a:pt x="1904110" y="19430"/>
                </a:lnTo>
                <a:lnTo>
                  <a:pt x="1924557" y="10794"/>
                </a:lnTo>
                <a:lnTo>
                  <a:pt x="1944369" y="4317"/>
                </a:lnTo>
                <a:lnTo>
                  <a:pt x="1965325" y="1015"/>
                </a:lnTo>
                <a:lnTo>
                  <a:pt x="1986152" y="1015"/>
                </a:lnTo>
                <a:lnTo>
                  <a:pt x="2006727" y="3175"/>
                </a:lnTo>
                <a:lnTo>
                  <a:pt x="2026539" y="7492"/>
                </a:lnTo>
                <a:lnTo>
                  <a:pt x="2044064" y="11811"/>
                </a:lnTo>
                <a:lnTo>
                  <a:pt x="2060702" y="18287"/>
                </a:lnTo>
                <a:lnTo>
                  <a:pt x="2078354" y="21589"/>
                </a:lnTo>
                <a:lnTo>
                  <a:pt x="2098802" y="22605"/>
                </a:lnTo>
                <a:lnTo>
                  <a:pt x="2121534" y="21589"/>
                </a:lnTo>
                <a:lnTo>
                  <a:pt x="2143887" y="18287"/>
                </a:lnTo>
                <a:lnTo>
                  <a:pt x="2165477" y="12953"/>
                </a:lnTo>
                <a:lnTo>
                  <a:pt x="2185289" y="8636"/>
                </a:lnTo>
                <a:lnTo>
                  <a:pt x="2205101" y="6857"/>
                </a:lnTo>
                <a:lnTo>
                  <a:pt x="2221229" y="7492"/>
                </a:lnTo>
                <a:lnTo>
                  <a:pt x="2221229" y="7492"/>
                </a:lnTo>
                <a:lnTo>
                  <a:pt x="2237740" y="9651"/>
                </a:lnTo>
                <a:lnTo>
                  <a:pt x="2254377" y="11811"/>
                </a:lnTo>
                <a:lnTo>
                  <a:pt x="2270505" y="17652"/>
                </a:lnTo>
                <a:lnTo>
                  <a:pt x="2287142" y="20447"/>
                </a:lnTo>
                <a:lnTo>
                  <a:pt x="2305812" y="22605"/>
                </a:lnTo>
                <a:lnTo>
                  <a:pt x="2324227" y="22605"/>
                </a:lnTo>
                <a:lnTo>
                  <a:pt x="2344039" y="20447"/>
                </a:lnTo>
                <a:lnTo>
                  <a:pt x="2363851" y="15493"/>
                </a:lnTo>
                <a:lnTo>
                  <a:pt x="2383535" y="9651"/>
                </a:lnTo>
                <a:lnTo>
                  <a:pt x="2404491" y="4317"/>
                </a:lnTo>
                <a:lnTo>
                  <a:pt x="2422779" y="1015"/>
                </a:lnTo>
                <a:lnTo>
                  <a:pt x="2441575" y="0"/>
                </a:lnTo>
                <a:lnTo>
                  <a:pt x="2460243" y="0"/>
                </a:lnTo>
                <a:lnTo>
                  <a:pt x="2460243" y="0"/>
                </a:lnTo>
                <a:lnTo>
                  <a:pt x="2480817" y="1015"/>
                </a:lnTo>
                <a:lnTo>
                  <a:pt x="2502789" y="2159"/>
                </a:lnTo>
                <a:lnTo>
                  <a:pt x="2522601" y="2159"/>
                </a:lnTo>
                <a:lnTo>
                  <a:pt x="2541269" y="2159"/>
                </a:lnTo>
                <a:lnTo>
                  <a:pt x="2558541" y="2159"/>
                </a:lnTo>
                <a:lnTo>
                  <a:pt x="2576194" y="4317"/>
                </a:lnTo>
                <a:lnTo>
                  <a:pt x="2593466" y="8636"/>
                </a:lnTo>
                <a:lnTo>
                  <a:pt x="2611119" y="13969"/>
                </a:lnTo>
                <a:lnTo>
                  <a:pt x="2630931" y="18287"/>
                </a:lnTo>
                <a:lnTo>
                  <a:pt x="2651759" y="20447"/>
                </a:lnTo>
                <a:lnTo>
                  <a:pt x="2674873" y="21589"/>
                </a:lnTo>
                <a:lnTo>
                  <a:pt x="2694304" y="22605"/>
                </a:lnTo>
                <a:lnTo>
                  <a:pt x="2714116" y="22605"/>
                </a:lnTo>
                <a:lnTo>
                  <a:pt x="2731769" y="24129"/>
                </a:lnTo>
                <a:lnTo>
                  <a:pt x="2748279" y="24129"/>
                </a:lnTo>
                <a:lnTo>
                  <a:pt x="2748279" y="24129"/>
                </a:lnTo>
                <a:lnTo>
                  <a:pt x="2761233" y="22605"/>
                </a:lnTo>
                <a:lnTo>
                  <a:pt x="2765552" y="1549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4348" y="1262633"/>
            <a:ext cx="285115" cy="157480"/>
          </a:xfrm>
          <a:custGeom>
            <a:avLst/>
            <a:gdLst/>
            <a:ahLst/>
            <a:cxnLst/>
            <a:rect l="l" t="t" r="r" b="b"/>
            <a:pathLst>
              <a:path w="285114" h="157480">
                <a:moveTo>
                  <a:pt x="0" y="123443"/>
                </a:moveTo>
                <a:lnTo>
                  <a:pt x="9651" y="136398"/>
                </a:lnTo>
                <a:lnTo>
                  <a:pt x="18668" y="147574"/>
                </a:lnTo>
                <a:lnTo>
                  <a:pt x="33020" y="154812"/>
                </a:lnTo>
                <a:lnTo>
                  <a:pt x="50291" y="156972"/>
                </a:lnTo>
                <a:lnTo>
                  <a:pt x="66548" y="152907"/>
                </a:lnTo>
                <a:lnTo>
                  <a:pt x="83058" y="145034"/>
                </a:lnTo>
                <a:lnTo>
                  <a:pt x="100711" y="135381"/>
                </a:lnTo>
                <a:lnTo>
                  <a:pt x="117348" y="122300"/>
                </a:lnTo>
                <a:lnTo>
                  <a:pt x="136016" y="108330"/>
                </a:lnTo>
                <a:lnTo>
                  <a:pt x="153288" y="93979"/>
                </a:lnTo>
                <a:lnTo>
                  <a:pt x="173100" y="79882"/>
                </a:lnTo>
                <a:lnTo>
                  <a:pt x="193928" y="63373"/>
                </a:lnTo>
                <a:lnTo>
                  <a:pt x="211200" y="50673"/>
                </a:lnTo>
                <a:lnTo>
                  <a:pt x="226440" y="41020"/>
                </a:lnTo>
                <a:lnTo>
                  <a:pt x="238633" y="30861"/>
                </a:lnTo>
                <a:lnTo>
                  <a:pt x="251967" y="22225"/>
                </a:lnTo>
                <a:lnTo>
                  <a:pt x="264922" y="12573"/>
                </a:lnTo>
                <a:lnTo>
                  <a:pt x="277113" y="4952"/>
                </a:lnTo>
                <a:lnTo>
                  <a:pt x="28473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72605" y="12449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86700" y="1652142"/>
            <a:ext cx="548640" cy="50165"/>
          </a:xfrm>
          <a:custGeom>
            <a:avLst/>
            <a:gdLst/>
            <a:ahLst/>
            <a:cxnLst/>
            <a:rect l="l" t="t" r="r" b="b"/>
            <a:pathLst>
              <a:path w="548640" h="50164">
                <a:moveTo>
                  <a:pt x="0" y="3555"/>
                </a:moveTo>
                <a:lnTo>
                  <a:pt x="7620" y="0"/>
                </a:lnTo>
                <a:lnTo>
                  <a:pt x="7620" y="0"/>
                </a:lnTo>
                <a:lnTo>
                  <a:pt x="11938" y="5333"/>
                </a:lnTo>
                <a:lnTo>
                  <a:pt x="18415" y="15493"/>
                </a:lnTo>
                <a:lnTo>
                  <a:pt x="28448" y="25907"/>
                </a:lnTo>
                <a:lnTo>
                  <a:pt x="40385" y="36702"/>
                </a:lnTo>
                <a:lnTo>
                  <a:pt x="53721" y="44195"/>
                </a:lnTo>
                <a:lnTo>
                  <a:pt x="70230" y="48894"/>
                </a:lnTo>
                <a:lnTo>
                  <a:pt x="90804" y="50037"/>
                </a:lnTo>
                <a:lnTo>
                  <a:pt x="110490" y="48894"/>
                </a:lnTo>
                <a:lnTo>
                  <a:pt x="128904" y="45338"/>
                </a:lnTo>
                <a:lnTo>
                  <a:pt x="146557" y="40258"/>
                </a:lnTo>
                <a:lnTo>
                  <a:pt x="146557" y="40258"/>
                </a:lnTo>
                <a:lnTo>
                  <a:pt x="163068" y="35559"/>
                </a:lnTo>
                <a:lnTo>
                  <a:pt x="180340" y="31622"/>
                </a:lnTo>
                <a:lnTo>
                  <a:pt x="197993" y="28066"/>
                </a:lnTo>
                <a:lnTo>
                  <a:pt x="217804" y="26923"/>
                </a:lnTo>
                <a:lnTo>
                  <a:pt x="238759" y="26923"/>
                </a:lnTo>
                <a:lnTo>
                  <a:pt x="257048" y="30606"/>
                </a:lnTo>
                <a:lnTo>
                  <a:pt x="274700" y="36702"/>
                </a:lnTo>
                <a:lnTo>
                  <a:pt x="289814" y="43179"/>
                </a:lnTo>
                <a:lnTo>
                  <a:pt x="306450" y="47497"/>
                </a:lnTo>
                <a:lnTo>
                  <a:pt x="325120" y="47497"/>
                </a:lnTo>
                <a:lnTo>
                  <a:pt x="325120" y="47497"/>
                </a:lnTo>
                <a:lnTo>
                  <a:pt x="343407" y="45338"/>
                </a:lnTo>
                <a:lnTo>
                  <a:pt x="363220" y="41401"/>
                </a:lnTo>
                <a:lnTo>
                  <a:pt x="382016" y="36702"/>
                </a:lnTo>
                <a:lnTo>
                  <a:pt x="399669" y="32765"/>
                </a:lnTo>
                <a:lnTo>
                  <a:pt x="415798" y="28066"/>
                </a:lnTo>
                <a:lnTo>
                  <a:pt x="431292" y="25907"/>
                </a:lnTo>
                <a:lnTo>
                  <a:pt x="445389" y="25907"/>
                </a:lnTo>
                <a:lnTo>
                  <a:pt x="445389" y="25907"/>
                </a:lnTo>
                <a:lnTo>
                  <a:pt x="459740" y="28066"/>
                </a:lnTo>
                <a:lnTo>
                  <a:pt x="472694" y="31622"/>
                </a:lnTo>
                <a:lnTo>
                  <a:pt x="489330" y="34543"/>
                </a:lnTo>
                <a:lnTo>
                  <a:pt x="508000" y="35559"/>
                </a:lnTo>
                <a:lnTo>
                  <a:pt x="526669" y="38100"/>
                </a:lnTo>
                <a:lnTo>
                  <a:pt x="541781" y="36702"/>
                </a:lnTo>
                <a:lnTo>
                  <a:pt x="548258" y="3162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033766" y="1355724"/>
            <a:ext cx="213867" cy="12268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568322" y="1846579"/>
            <a:ext cx="495300" cy="51435"/>
          </a:xfrm>
          <a:custGeom>
            <a:avLst/>
            <a:gdLst/>
            <a:ahLst/>
            <a:cxnLst/>
            <a:rect l="l" t="t" r="r" b="b"/>
            <a:pathLst>
              <a:path w="495300" h="51435">
                <a:moveTo>
                  <a:pt x="0" y="42037"/>
                </a:moveTo>
                <a:lnTo>
                  <a:pt x="0" y="42037"/>
                </a:lnTo>
                <a:lnTo>
                  <a:pt x="14096" y="42037"/>
                </a:lnTo>
                <a:lnTo>
                  <a:pt x="27432" y="41021"/>
                </a:lnTo>
                <a:lnTo>
                  <a:pt x="43561" y="41021"/>
                </a:lnTo>
                <a:lnTo>
                  <a:pt x="61214" y="43561"/>
                </a:lnTo>
                <a:lnTo>
                  <a:pt x="78866" y="45720"/>
                </a:lnTo>
                <a:lnTo>
                  <a:pt x="95503" y="48514"/>
                </a:lnTo>
                <a:lnTo>
                  <a:pt x="111633" y="51054"/>
                </a:lnTo>
                <a:lnTo>
                  <a:pt x="125984" y="51054"/>
                </a:lnTo>
                <a:lnTo>
                  <a:pt x="125984" y="51054"/>
                </a:lnTo>
                <a:lnTo>
                  <a:pt x="141478" y="48514"/>
                </a:lnTo>
                <a:lnTo>
                  <a:pt x="157734" y="43561"/>
                </a:lnTo>
                <a:lnTo>
                  <a:pt x="175006" y="35941"/>
                </a:lnTo>
                <a:lnTo>
                  <a:pt x="193675" y="29083"/>
                </a:lnTo>
                <a:lnTo>
                  <a:pt x="215646" y="26162"/>
                </a:lnTo>
                <a:lnTo>
                  <a:pt x="236601" y="26162"/>
                </a:lnTo>
                <a:lnTo>
                  <a:pt x="256032" y="28321"/>
                </a:lnTo>
                <a:lnTo>
                  <a:pt x="278003" y="31242"/>
                </a:lnTo>
                <a:lnTo>
                  <a:pt x="299974" y="32639"/>
                </a:lnTo>
                <a:lnTo>
                  <a:pt x="319785" y="31242"/>
                </a:lnTo>
                <a:lnTo>
                  <a:pt x="338454" y="28321"/>
                </a:lnTo>
                <a:lnTo>
                  <a:pt x="356108" y="23749"/>
                </a:lnTo>
                <a:lnTo>
                  <a:pt x="372237" y="20447"/>
                </a:lnTo>
                <a:lnTo>
                  <a:pt x="389509" y="17526"/>
                </a:lnTo>
                <a:lnTo>
                  <a:pt x="406146" y="15113"/>
                </a:lnTo>
                <a:lnTo>
                  <a:pt x="424815" y="15113"/>
                </a:lnTo>
                <a:lnTo>
                  <a:pt x="444246" y="16129"/>
                </a:lnTo>
                <a:lnTo>
                  <a:pt x="461899" y="15113"/>
                </a:lnTo>
                <a:lnTo>
                  <a:pt x="478535" y="11811"/>
                </a:lnTo>
                <a:lnTo>
                  <a:pt x="489331" y="10033"/>
                </a:lnTo>
                <a:lnTo>
                  <a:pt x="49504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70682" y="2099563"/>
            <a:ext cx="1849755" cy="40005"/>
          </a:xfrm>
          <a:custGeom>
            <a:avLst/>
            <a:gdLst/>
            <a:ahLst/>
            <a:cxnLst/>
            <a:rect l="l" t="t" r="r" b="b"/>
            <a:pathLst>
              <a:path w="1849754" h="40005">
                <a:moveTo>
                  <a:pt x="0" y="0"/>
                </a:moveTo>
                <a:lnTo>
                  <a:pt x="0" y="0"/>
                </a:lnTo>
                <a:lnTo>
                  <a:pt x="10794" y="1778"/>
                </a:lnTo>
                <a:lnTo>
                  <a:pt x="21971" y="8636"/>
                </a:lnTo>
                <a:lnTo>
                  <a:pt x="37465" y="17272"/>
                </a:lnTo>
                <a:lnTo>
                  <a:pt x="53593" y="24892"/>
                </a:lnTo>
                <a:lnTo>
                  <a:pt x="70231" y="31368"/>
                </a:lnTo>
                <a:lnTo>
                  <a:pt x="87884" y="34543"/>
                </a:lnTo>
                <a:lnTo>
                  <a:pt x="105156" y="35687"/>
                </a:lnTo>
                <a:lnTo>
                  <a:pt x="105156" y="35687"/>
                </a:lnTo>
                <a:lnTo>
                  <a:pt x="123825" y="34543"/>
                </a:lnTo>
                <a:lnTo>
                  <a:pt x="143637" y="32385"/>
                </a:lnTo>
                <a:lnTo>
                  <a:pt x="161290" y="29210"/>
                </a:lnTo>
                <a:lnTo>
                  <a:pt x="178562" y="25908"/>
                </a:lnTo>
                <a:lnTo>
                  <a:pt x="195834" y="21590"/>
                </a:lnTo>
                <a:lnTo>
                  <a:pt x="213487" y="17272"/>
                </a:lnTo>
                <a:lnTo>
                  <a:pt x="234315" y="15112"/>
                </a:lnTo>
                <a:lnTo>
                  <a:pt x="255269" y="15112"/>
                </a:lnTo>
                <a:lnTo>
                  <a:pt x="275081" y="15112"/>
                </a:lnTo>
                <a:lnTo>
                  <a:pt x="292735" y="16256"/>
                </a:lnTo>
                <a:lnTo>
                  <a:pt x="308864" y="18415"/>
                </a:lnTo>
                <a:lnTo>
                  <a:pt x="326136" y="21590"/>
                </a:lnTo>
                <a:lnTo>
                  <a:pt x="342773" y="24892"/>
                </a:lnTo>
                <a:lnTo>
                  <a:pt x="360425" y="28067"/>
                </a:lnTo>
                <a:lnTo>
                  <a:pt x="380111" y="31368"/>
                </a:lnTo>
                <a:lnTo>
                  <a:pt x="400685" y="34543"/>
                </a:lnTo>
                <a:lnTo>
                  <a:pt x="421894" y="36703"/>
                </a:lnTo>
                <a:lnTo>
                  <a:pt x="441325" y="37846"/>
                </a:lnTo>
                <a:lnTo>
                  <a:pt x="462280" y="36703"/>
                </a:lnTo>
                <a:lnTo>
                  <a:pt x="483869" y="35687"/>
                </a:lnTo>
                <a:lnTo>
                  <a:pt x="509016" y="32385"/>
                </a:lnTo>
                <a:lnTo>
                  <a:pt x="533527" y="29210"/>
                </a:lnTo>
                <a:lnTo>
                  <a:pt x="555117" y="24892"/>
                </a:lnTo>
                <a:lnTo>
                  <a:pt x="573786" y="20574"/>
                </a:lnTo>
                <a:lnTo>
                  <a:pt x="591439" y="17272"/>
                </a:lnTo>
                <a:lnTo>
                  <a:pt x="608711" y="16256"/>
                </a:lnTo>
                <a:lnTo>
                  <a:pt x="628522" y="15112"/>
                </a:lnTo>
                <a:lnTo>
                  <a:pt x="649478" y="12573"/>
                </a:lnTo>
                <a:lnTo>
                  <a:pt x="671449" y="12573"/>
                </a:lnTo>
                <a:lnTo>
                  <a:pt x="671449" y="12573"/>
                </a:lnTo>
                <a:lnTo>
                  <a:pt x="693419" y="16256"/>
                </a:lnTo>
                <a:lnTo>
                  <a:pt x="712851" y="20574"/>
                </a:lnTo>
                <a:lnTo>
                  <a:pt x="731519" y="23749"/>
                </a:lnTo>
                <a:lnTo>
                  <a:pt x="750189" y="28067"/>
                </a:lnTo>
                <a:lnTo>
                  <a:pt x="768604" y="32385"/>
                </a:lnTo>
                <a:lnTo>
                  <a:pt x="789432" y="35687"/>
                </a:lnTo>
                <a:lnTo>
                  <a:pt x="810387" y="37846"/>
                </a:lnTo>
                <a:lnTo>
                  <a:pt x="832357" y="38862"/>
                </a:lnTo>
                <a:lnTo>
                  <a:pt x="852805" y="37846"/>
                </a:lnTo>
                <a:lnTo>
                  <a:pt x="871601" y="36703"/>
                </a:lnTo>
                <a:lnTo>
                  <a:pt x="890269" y="33528"/>
                </a:lnTo>
                <a:lnTo>
                  <a:pt x="906907" y="31368"/>
                </a:lnTo>
                <a:lnTo>
                  <a:pt x="925194" y="29210"/>
                </a:lnTo>
                <a:lnTo>
                  <a:pt x="946150" y="27051"/>
                </a:lnTo>
                <a:lnTo>
                  <a:pt x="966596" y="23749"/>
                </a:lnTo>
                <a:lnTo>
                  <a:pt x="987806" y="21590"/>
                </a:lnTo>
                <a:lnTo>
                  <a:pt x="1006602" y="20574"/>
                </a:lnTo>
                <a:lnTo>
                  <a:pt x="1024890" y="20574"/>
                </a:lnTo>
                <a:lnTo>
                  <a:pt x="1042543" y="23114"/>
                </a:lnTo>
                <a:lnTo>
                  <a:pt x="1059815" y="25908"/>
                </a:lnTo>
                <a:lnTo>
                  <a:pt x="1080770" y="30226"/>
                </a:lnTo>
                <a:lnTo>
                  <a:pt x="1100582" y="34543"/>
                </a:lnTo>
                <a:lnTo>
                  <a:pt x="1120267" y="37846"/>
                </a:lnTo>
                <a:lnTo>
                  <a:pt x="1138682" y="38862"/>
                </a:lnTo>
                <a:lnTo>
                  <a:pt x="1158494" y="40005"/>
                </a:lnTo>
                <a:lnTo>
                  <a:pt x="1158494" y="40005"/>
                </a:lnTo>
                <a:lnTo>
                  <a:pt x="1178306" y="38862"/>
                </a:lnTo>
                <a:lnTo>
                  <a:pt x="1197737" y="36703"/>
                </a:lnTo>
                <a:lnTo>
                  <a:pt x="1216406" y="34543"/>
                </a:lnTo>
                <a:lnTo>
                  <a:pt x="1235202" y="32385"/>
                </a:lnTo>
                <a:lnTo>
                  <a:pt x="1251331" y="30226"/>
                </a:lnTo>
                <a:lnTo>
                  <a:pt x="1270127" y="29210"/>
                </a:lnTo>
                <a:lnTo>
                  <a:pt x="1288795" y="28067"/>
                </a:lnTo>
                <a:lnTo>
                  <a:pt x="1306449" y="28067"/>
                </a:lnTo>
                <a:lnTo>
                  <a:pt x="1322705" y="30226"/>
                </a:lnTo>
                <a:lnTo>
                  <a:pt x="1339215" y="33528"/>
                </a:lnTo>
                <a:lnTo>
                  <a:pt x="1355344" y="36703"/>
                </a:lnTo>
                <a:lnTo>
                  <a:pt x="1372996" y="37846"/>
                </a:lnTo>
                <a:lnTo>
                  <a:pt x="1390650" y="38862"/>
                </a:lnTo>
                <a:lnTo>
                  <a:pt x="1409065" y="38862"/>
                </a:lnTo>
                <a:lnTo>
                  <a:pt x="1431036" y="37846"/>
                </a:lnTo>
                <a:lnTo>
                  <a:pt x="1455166" y="35687"/>
                </a:lnTo>
                <a:lnTo>
                  <a:pt x="1474978" y="31368"/>
                </a:lnTo>
                <a:lnTo>
                  <a:pt x="1492504" y="28067"/>
                </a:lnTo>
                <a:lnTo>
                  <a:pt x="1508759" y="23749"/>
                </a:lnTo>
                <a:lnTo>
                  <a:pt x="1525270" y="20574"/>
                </a:lnTo>
                <a:lnTo>
                  <a:pt x="1543684" y="19431"/>
                </a:lnTo>
                <a:lnTo>
                  <a:pt x="1543684" y="19431"/>
                </a:lnTo>
                <a:lnTo>
                  <a:pt x="1560195" y="20574"/>
                </a:lnTo>
                <a:lnTo>
                  <a:pt x="1576832" y="23749"/>
                </a:lnTo>
                <a:lnTo>
                  <a:pt x="1594104" y="27051"/>
                </a:lnTo>
                <a:lnTo>
                  <a:pt x="1612772" y="29210"/>
                </a:lnTo>
                <a:lnTo>
                  <a:pt x="1632584" y="30226"/>
                </a:lnTo>
                <a:lnTo>
                  <a:pt x="1649857" y="30226"/>
                </a:lnTo>
                <a:lnTo>
                  <a:pt x="1667509" y="28067"/>
                </a:lnTo>
                <a:lnTo>
                  <a:pt x="1686306" y="24892"/>
                </a:lnTo>
                <a:lnTo>
                  <a:pt x="1704975" y="21590"/>
                </a:lnTo>
                <a:lnTo>
                  <a:pt x="1722246" y="19431"/>
                </a:lnTo>
                <a:lnTo>
                  <a:pt x="1739900" y="19431"/>
                </a:lnTo>
                <a:lnTo>
                  <a:pt x="1739900" y="19431"/>
                </a:lnTo>
                <a:lnTo>
                  <a:pt x="1756029" y="20574"/>
                </a:lnTo>
                <a:lnTo>
                  <a:pt x="1772666" y="23114"/>
                </a:lnTo>
                <a:lnTo>
                  <a:pt x="1790319" y="24892"/>
                </a:lnTo>
                <a:lnTo>
                  <a:pt x="1808607" y="25908"/>
                </a:lnTo>
                <a:lnTo>
                  <a:pt x="1827403" y="25908"/>
                </a:lnTo>
                <a:lnTo>
                  <a:pt x="1841754" y="23749"/>
                </a:lnTo>
                <a:lnTo>
                  <a:pt x="1849374" y="194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22167" y="1732406"/>
            <a:ext cx="347980" cy="151130"/>
          </a:xfrm>
          <a:custGeom>
            <a:avLst/>
            <a:gdLst/>
            <a:ahLst/>
            <a:cxnLst/>
            <a:rect l="l" t="t" r="r" b="b"/>
            <a:pathLst>
              <a:path w="347979" h="151130">
                <a:moveTo>
                  <a:pt x="634" y="106552"/>
                </a:moveTo>
                <a:lnTo>
                  <a:pt x="0" y="120650"/>
                </a:lnTo>
                <a:lnTo>
                  <a:pt x="0" y="120650"/>
                </a:lnTo>
                <a:lnTo>
                  <a:pt x="1777" y="132841"/>
                </a:lnTo>
                <a:lnTo>
                  <a:pt x="7493" y="144399"/>
                </a:lnTo>
                <a:lnTo>
                  <a:pt x="19431" y="151129"/>
                </a:lnTo>
                <a:lnTo>
                  <a:pt x="34925" y="150113"/>
                </a:lnTo>
                <a:lnTo>
                  <a:pt x="53593" y="143255"/>
                </a:lnTo>
                <a:lnTo>
                  <a:pt x="70865" y="134619"/>
                </a:lnTo>
                <a:lnTo>
                  <a:pt x="92837" y="123062"/>
                </a:lnTo>
                <a:lnTo>
                  <a:pt x="116967" y="109727"/>
                </a:lnTo>
                <a:lnTo>
                  <a:pt x="141096" y="95757"/>
                </a:lnTo>
                <a:lnTo>
                  <a:pt x="161544" y="85725"/>
                </a:lnTo>
                <a:lnTo>
                  <a:pt x="181356" y="75945"/>
                </a:lnTo>
                <a:lnTo>
                  <a:pt x="201168" y="67309"/>
                </a:lnTo>
                <a:lnTo>
                  <a:pt x="219964" y="58674"/>
                </a:lnTo>
                <a:lnTo>
                  <a:pt x="241934" y="48894"/>
                </a:lnTo>
                <a:lnTo>
                  <a:pt x="264541" y="38100"/>
                </a:lnTo>
                <a:lnTo>
                  <a:pt x="285495" y="27050"/>
                </a:lnTo>
                <a:lnTo>
                  <a:pt x="305181" y="18287"/>
                </a:lnTo>
                <a:lnTo>
                  <a:pt x="305181" y="18287"/>
                </a:lnTo>
                <a:lnTo>
                  <a:pt x="321436" y="11811"/>
                </a:lnTo>
                <a:lnTo>
                  <a:pt x="337946" y="5333"/>
                </a:lnTo>
                <a:lnTo>
                  <a:pt x="347726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62273" y="17324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88616" y="2523108"/>
            <a:ext cx="1919858" cy="5601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520694" y="2315591"/>
            <a:ext cx="3498850" cy="69850"/>
          </a:xfrm>
          <a:custGeom>
            <a:avLst/>
            <a:gdLst/>
            <a:ahLst/>
            <a:cxnLst/>
            <a:rect l="l" t="t" r="r" b="b"/>
            <a:pathLst>
              <a:path w="3498850" h="69850">
                <a:moveTo>
                  <a:pt x="0" y="1143"/>
                </a:moveTo>
                <a:lnTo>
                  <a:pt x="11810" y="3301"/>
                </a:lnTo>
                <a:lnTo>
                  <a:pt x="24764" y="5460"/>
                </a:lnTo>
                <a:lnTo>
                  <a:pt x="39242" y="8635"/>
                </a:lnTo>
                <a:lnTo>
                  <a:pt x="53212" y="14096"/>
                </a:lnTo>
                <a:lnTo>
                  <a:pt x="67690" y="18414"/>
                </a:lnTo>
                <a:lnTo>
                  <a:pt x="82041" y="23749"/>
                </a:lnTo>
                <a:lnTo>
                  <a:pt x="97154" y="28066"/>
                </a:lnTo>
                <a:lnTo>
                  <a:pt x="115569" y="29209"/>
                </a:lnTo>
                <a:lnTo>
                  <a:pt x="137794" y="29209"/>
                </a:lnTo>
                <a:lnTo>
                  <a:pt x="137794" y="29209"/>
                </a:lnTo>
                <a:lnTo>
                  <a:pt x="157606" y="25907"/>
                </a:lnTo>
                <a:lnTo>
                  <a:pt x="174878" y="21970"/>
                </a:lnTo>
                <a:lnTo>
                  <a:pt x="193675" y="17271"/>
                </a:lnTo>
                <a:lnTo>
                  <a:pt x="212343" y="9778"/>
                </a:lnTo>
                <a:lnTo>
                  <a:pt x="230758" y="4318"/>
                </a:lnTo>
                <a:lnTo>
                  <a:pt x="249427" y="1143"/>
                </a:lnTo>
                <a:lnTo>
                  <a:pt x="269239" y="0"/>
                </a:lnTo>
                <a:lnTo>
                  <a:pt x="288670" y="0"/>
                </a:lnTo>
                <a:lnTo>
                  <a:pt x="307339" y="1143"/>
                </a:lnTo>
                <a:lnTo>
                  <a:pt x="324992" y="3301"/>
                </a:lnTo>
                <a:lnTo>
                  <a:pt x="339089" y="7619"/>
                </a:lnTo>
                <a:lnTo>
                  <a:pt x="352425" y="15112"/>
                </a:lnTo>
                <a:lnTo>
                  <a:pt x="363219" y="22732"/>
                </a:lnTo>
                <a:lnTo>
                  <a:pt x="374014" y="29209"/>
                </a:lnTo>
                <a:lnTo>
                  <a:pt x="388365" y="33908"/>
                </a:lnTo>
                <a:lnTo>
                  <a:pt x="407161" y="39243"/>
                </a:lnTo>
                <a:lnTo>
                  <a:pt x="425830" y="44703"/>
                </a:lnTo>
                <a:lnTo>
                  <a:pt x="444245" y="49021"/>
                </a:lnTo>
                <a:lnTo>
                  <a:pt x="464057" y="50037"/>
                </a:lnTo>
                <a:lnTo>
                  <a:pt x="485901" y="49021"/>
                </a:lnTo>
                <a:lnTo>
                  <a:pt x="509015" y="44703"/>
                </a:lnTo>
                <a:lnTo>
                  <a:pt x="529463" y="39243"/>
                </a:lnTo>
                <a:lnTo>
                  <a:pt x="549275" y="34925"/>
                </a:lnTo>
                <a:lnTo>
                  <a:pt x="568070" y="30606"/>
                </a:lnTo>
                <a:lnTo>
                  <a:pt x="586358" y="27050"/>
                </a:lnTo>
                <a:lnTo>
                  <a:pt x="604011" y="23749"/>
                </a:lnTo>
                <a:lnTo>
                  <a:pt x="619505" y="21970"/>
                </a:lnTo>
                <a:lnTo>
                  <a:pt x="636777" y="20574"/>
                </a:lnTo>
                <a:lnTo>
                  <a:pt x="655573" y="20574"/>
                </a:lnTo>
                <a:lnTo>
                  <a:pt x="673861" y="20574"/>
                </a:lnTo>
                <a:lnTo>
                  <a:pt x="696213" y="21970"/>
                </a:lnTo>
                <a:lnTo>
                  <a:pt x="714501" y="23749"/>
                </a:lnTo>
                <a:lnTo>
                  <a:pt x="731138" y="27050"/>
                </a:lnTo>
                <a:lnTo>
                  <a:pt x="747267" y="31750"/>
                </a:lnTo>
                <a:lnTo>
                  <a:pt x="763904" y="36068"/>
                </a:lnTo>
                <a:lnTo>
                  <a:pt x="780414" y="39243"/>
                </a:lnTo>
                <a:lnTo>
                  <a:pt x="780414" y="39243"/>
                </a:lnTo>
                <a:lnTo>
                  <a:pt x="798067" y="42544"/>
                </a:lnTo>
                <a:lnTo>
                  <a:pt x="817498" y="45719"/>
                </a:lnTo>
                <a:lnTo>
                  <a:pt x="837310" y="49021"/>
                </a:lnTo>
                <a:lnTo>
                  <a:pt x="855979" y="51181"/>
                </a:lnTo>
                <a:lnTo>
                  <a:pt x="875538" y="52196"/>
                </a:lnTo>
                <a:lnTo>
                  <a:pt x="893063" y="52196"/>
                </a:lnTo>
                <a:lnTo>
                  <a:pt x="911859" y="51181"/>
                </a:lnTo>
                <a:lnTo>
                  <a:pt x="931290" y="47878"/>
                </a:lnTo>
                <a:lnTo>
                  <a:pt x="951102" y="45719"/>
                </a:lnTo>
                <a:lnTo>
                  <a:pt x="971930" y="43560"/>
                </a:lnTo>
                <a:lnTo>
                  <a:pt x="992885" y="41401"/>
                </a:lnTo>
                <a:lnTo>
                  <a:pt x="1013713" y="40385"/>
                </a:lnTo>
                <a:lnTo>
                  <a:pt x="1033144" y="39243"/>
                </a:lnTo>
                <a:lnTo>
                  <a:pt x="1052956" y="37845"/>
                </a:lnTo>
                <a:lnTo>
                  <a:pt x="1074927" y="36702"/>
                </a:lnTo>
                <a:lnTo>
                  <a:pt x="1095755" y="36702"/>
                </a:lnTo>
                <a:lnTo>
                  <a:pt x="1116329" y="39243"/>
                </a:lnTo>
                <a:lnTo>
                  <a:pt x="1139316" y="41401"/>
                </a:lnTo>
                <a:lnTo>
                  <a:pt x="1163446" y="45719"/>
                </a:lnTo>
                <a:lnTo>
                  <a:pt x="1185417" y="50037"/>
                </a:lnTo>
                <a:lnTo>
                  <a:pt x="1206372" y="54356"/>
                </a:lnTo>
                <a:lnTo>
                  <a:pt x="1225041" y="57657"/>
                </a:lnTo>
                <a:lnTo>
                  <a:pt x="1241297" y="60832"/>
                </a:lnTo>
                <a:lnTo>
                  <a:pt x="1258569" y="62991"/>
                </a:lnTo>
                <a:lnTo>
                  <a:pt x="1276095" y="65150"/>
                </a:lnTo>
                <a:lnTo>
                  <a:pt x="1295907" y="68452"/>
                </a:lnTo>
                <a:lnTo>
                  <a:pt x="1316863" y="69468"/>
                </a:lnTo>
                <a:lnTo>
                  <a:pt x="1316863" y="69468"/>
                </a:lnTo>
                <a:lnTo>
                  <a:pt x="1337690" y="68452"/>
                </a:lnTo>
                <a:lnTo>
                  <a:pt x="1359280" y="64134"/>
                </a:lnTo>
                <a:lnTo>
                  <a:pt x="1380235" y="59816"/>
                </a:lnTo>
                <a:lnTo>
                  <a:pt x="1401064" y="55499"/>
                </a:lnTo>
                <a:lnTo>
                  <a:pt x="1422018" y="51181"/>
                </a:lnTo>
                <a:lnTo>
                  <a:pt x="1443608" y="46862"/>
                </a:lnTo>
                <a:lnTo>
                  <a:pt x="1464817" y="41401"/>
                </a:lnTo>
                <a:lnTo>
                  <a:pt x="1485264" y="37845"/>
                </a:lnTo>
                <a:lnTo>
                  <a:pt x="1506219" y="36068"/>
                </a:lnTo>
                <a:lnTo>
                  <a:pt x="1526031" y="36068"/>
                </a:lnTo>
                <a:lnTo>
                  <a:pt x="1548002" y="36068"/>
                </a:lnTo>
                <a:lnTo>
                  <a:pt x="1568830" y="36068"/>
                </a:lnTo>
                <a:lnTo>
                  <a:pt x="1589404" y="36068"/>
                </a:lnTo>
                <a:lnTo>
                  <a:pt x="1589404" y="36068"/>
                </a:lnTo>
                <a:lnTo>
                  <a:pt x="1609216" y="36702"/>
                </a:lnTo>
                <a:lnTo>
                  <a:pt x="1629664" y="39243"/>
                </a:lnTo>
                <a:lnTo>
                  <a:pt x="1650872" y="42544"/>
                </a:lnTo>
                <a:lnTo>
                  <a:pt x="1670303" y="45719"/>
                </a:lnTo>
                <a:lnTo>
                  <a:pt x="1691258" y="49021"/>
                </a:lnTo>
                <a:lnTo>
                  <a:pt x="1712086" y="51181"/>
                </a:lnTo>
                <a:lnTo>
                  <a:pt x="1734057" y="52196"/>
                </a:lnTo>
                <a:lnTo>
                  <a:pt x="1755013" y="52196"/>
                </a:lnTo>
                <a:lnTo>
                  <a:pt x="1774443" y="50037"/>
                </a:lnTo>
                <a:lnTo>
                  <a:pt x="1793113" y="46862"/>
                </a:lnTo>
                <a:lnTo>
                  <a:pt x="1810765" y="43560"/>
                </a:lnTo>
                <a:lnTo>
                  <a:pt x="1829053" y="37845"/>
                </a:lnTo>
                <a:lnTo>
                  <a:pt x="1847850" y="32765"/>
                </a:lnTo>
                <a:lnTo>
                  <a:pt x="1866518" y="27050"/>
                </a:lnTo>
                <a:lnTo>
                  <a:pt x="1884171" y="22732"/>
                </a:lnTo>
                <a:lnTo>
                  <a:pt x="1900427" y="19431"/>
                </a:lnTo>
                <a:lnTo>
                  <a:pt x="1918715" y="17271"/>
                </a:lnTo>
                <a:lnTo>
                  <a:pt x="1937511" y="15112"/>
                </a:lnTo>
                <a:lnTo>
                  <a:pt x="1957323" y="14096"/>
                </a:lnTo>
                <a:lnTo>
                  <a:pt x="1957323" y="14096"/>
                </a:lnTo>
                <a:lnTo>
                  <a:pt x="1977135" y="15112"/>
                </a:lnTo>
                <a:lnTo>
                  <a:pt x="1997964" y="16256"/>
                </a:lnTo>
                <a:lnTo>
                  <a:pt x="2019553" y="18414"/>
                </a:lnTo>
                <a:lnTo>
                  <a:pt x="2040381" y="21970"/>
                </a:lnTo>
                <a:lnTo>
                  <a:pt x="2061336" y="24891"/>
                </a:lnTo>
                <a:lnTo>
                  <a:pt x="2082164" y="28066"/>
                </a:lnTo>
                <a:lnTo>
                  <a:pt x="2102739" y="31750"/>
                </a:lnTo>
                <a:lnTo>
                  <a:pt x="2121407" y="34925"/>
                </a:lnTo>
                <a:lnTo>
                  <a:pt x="2121407" y="34925"/>
                </a:lnTo>
                <a:lnTo>
                  <a:pt x="2141219" y="36702"/>
                </a:lnTo>
                <a:lnTo>
                  <a:pt x="2163191" y="37845"/>
                </a:lnTo>
                <a:lnTo>
                  <a:pt x="2185923" y="37845"/>
                </a:lnTo>
                <a:lnTo>
                  <a:pt x="2209291" y="36068"/>
                </a:lnTo>
                <a:lnTo>
                  <a:pt x="2228722" y="32765"/>
                </a:lnTo>
                <a:lnTo>
                  <a:pt x="2248534" y="29209"/>
                </a:lnTo>
                <a:lnTo>
                  <a:pt x="2269363" y="24891"/>
                </a:lnTo>
                <a:lnTo>
                  <a:pt x="2289936" y="20574"/>
                </a:lnTo>
                <a:lnTo>
                  <a:pt x="2310129" y="16256"/>
                </a:lnTo>
                <a:lnTo>
                  <a:pt x="2330577" y="13334"/>
                </a:lnTo>
                <a:lnTo>
                  <a:pt x="2352547" y="10794"/>
                </a:lnTo>
                <a:lnTo>
                  <a:pt x="2374518" y="10794"/>
                </a:lnTo>
                <a:lnTo>
                  <a:pt x="2374518" y="10794"/>
                </a:lnTo>
                <a:lnTo>
                  <a:pt x="2396490" y="13334"/>
                </a:lnTo>
                <a:lnTo>
                  <a:pt x="2415920" y="16256"/>
                </a:lnTo>
                <a:lnTo>
                  <a:pt x="2435732" y="19431"/>
                </a:lnTo>
                <a:lnTo>
                  <a:pt x="2453385" y="23749"/>
                </a:lnTo>
                <a:lnTo>
                  <a:pt x="2471673" y="30606"/>
                </a:lnTo>
                <a:lnTo>
                  <a:pt x="2492629" y="36702"/>
                </a:lnTo>
                <a:lnTo>
                  <a:pt x="2515616" y="42544"/>
                </a:lnTo>
                <a:lnTo>
                  <a:pt x="2537586" y="44703"/>
                </a:lnTo>
                <a:lnTo>
                  <a:pt x="2558160" y="45719"/>
                </a:lnTo>
                <a:lnTo>
                  <a:pt x="2558160" y="45719"/>
                </a:lnTo>
                <a:lnTo>
                  <a:pt x="2581529" y="44703"/>
                </a:lnTo>
                <a:lnTo>
                  <a:pt x="2601976" y="41401"/>
                </a:lnTo>
                <a:lnTo>
                  <a:pt x="2622930" y="36702"/>
                </a:lnTo>
                <a:lnTo>
                  <a:pt x="2642742" y="31750"/>
                </a:lnTo>
                <a:lnTo>
                  <a:pt x="2663570" y="27050"/>
                </a:lnTo>
                <a:lnTo>
                  <a:pt x="2682366" y="22732"/>
                </a:lnTo>
                <a:lnTo>
                  <a:pt x="2700654" y="19431"/>
                </a:lnTo>
                <a:lnTo>
                  <a:pt x="2719451" y="19431"/>
                </a:lnTo>
                <a:lnTo>
                  <a:pt x="2736977" y="21970"/>
                </a:lnTo>
                <a:lnTo>
                  <a:pt x="2754376" y="25907"/>
                </a:lnTo>
                <a:lnTo>
                  <a:pt x="2771647" y="30606"/>
                </a:lnTo>
                <a:lnTo>
                  <a:pt x="2790316" y="36068"/>
                </a:lnTo>
                <a:lnTo>
                  <a:pt x="2811144" y="40385"/>
                </a:lnTo>
                <a:lnTo>
                  <a:pt x="2830956" y="41401"/>
                </a:lnTo>
                <a:lnTo>
                  <a:pt x="2852928" y="42544"/>
                </a:lnTo>
                <a:lnTo>
                  <a:pt x="2876041" y="40385"/>
                </a:lnTo>
                <a:lnTo>
                  <a:pt x="2898647" y="36068"/>
                </a:lnTo>
                <a:lnTo>
                  <a:pt x="2918459" y="31750"/>
                </a:lnTo>
                <a:lnTo>
                  <a:pt x="2937255" y="25907"/>
                </a:lnTo>
                <a:lnTo>
                  <a:pt x="2956686" y="22732"/>
                </a:lnTo>
                <a:lnTo>
                  <a:pt x="2975355" y="21970"/>
                </a:lnTo>
                <a:lnTo>
                  <a:pt x="2975355" y="21970"/>
                </a:lnTo>
                <a:lnTo>
                  <a:pt x="2993008" y="22732"/>
                </a:lnTo>
                <a:lnTo>
                  <a:pt x="3009519" y="25907"/>
                </a:lnTo>
                <a:lnTo>
                  <a:pt x="3025775" y="29209"/>
                </a:lnTo>
                <a:lnTo>
                  <a:pt x="3043428" y="33908"/>
                </a:lnTo>
                <a:lnTo>
                  <a:pt x="3059556" y="37845"/>
                </a:lnTo>
                <a:lnTo>
                  <a:pt x="3076194" y="42544"/>
                </a:lnTo>
                <a:lnTo>
                  <a:pt x="3094862" y="44703"/>
                </a:lnTo>
                <a:lnTo>
                  <a:pt x="3113278" y="44703"/>
                </a:lnTo>
                <a:lnTo>
                  <a:pt x="3130930" y="43560"/>
                </a:lnTo>
                <a:lnTo>
                  <a:pt x="3147440" y="41401"/>
                </a:lnTo>
                <a:lnTo>
                  <a:pt x="3162554" y="36702"/>
                </a:lnTo>
                <a:lnTo>
                  <a:pt x="3178048" y="33908"/>
                </a:lnTo>
                <a:lnTo>
                  <a:pt x="3195701" y="29209"/>
                </a:lnTo>
                <a:lnTo>
                  <a:pt x="3215131" y="25907"/>
                </a:lnTo>
                <a:lnTo>
                  <a:pt x="3237103" y="25907"/>
                </a:lnTo>
                <a:lnTo>
                  <a:pt x="3255772" y="28066"/>
                </a:lnTo>
                <a:lnTo>
                  <a:pt x="3273044" y="32765"/>
                </a:lnTo>
                <a:lnTo>
                  <a:pt x="3289680" y="36702"/>
                </a:lnTo>
                <a:lnTo>
                  <a:pt x="3306190" y="40385"/>
                </a:lnTo>
                <a:lnTo>
                  <a:pt x="3325622" y="41401"/>
                </a:lnTo>
                <a:lnTo>
                  <a:pt x="3345433" y="40385"/>
                </a:lnTo>
                <a:lnTo>
                  <a:pt x="3365246" y="37845"/>
                </a:lnTo>
                <a:lnTo>
                  <a:pt x="3384677" y="34925"/>
                </a:lnTo>
                <a:lnTo>
                  <a:pt x="3403346" y="32765"/>
                </a:lnTo>
                <a:lnTo>
                  <a:pt x="3422141" y="31750"/>
                </a:lnTo>
                <a:lnTo>
                  <a:pt x="3438652" y="30606"/>
                </a:lnTo>
                <a:lnTo>
                  <a:pt x="3457066" y="28066"/>
                </a:lnTo>
                <a:lnTo>
                  <a:pt x="3475735" y="24891"/>
                </a:lnTo>
                <a:lnTo>
                  <a:pt x="3490213" y="21970"/>
                </a:lnTo>
                <a:lnTo>
                  <a:pt x="3498850" y="19431"/>
                </a:lnTo>
                <a:lnTo>
                  <a:pt x="3495548" y="1333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30517" y="1948433"/>
            <a:ext cx="268605" cy="144145"/>
          </a:xfrm>
          <a:custGeom>
            <a:avLst/>
            <a:gdLst/>
            <a:ahLst/>
            <a:cxnLst/>
            <a:rect l="l" t="t" r="r" b="b"/>
            <a:pathLst>
              <a:path w="268604" h="144144">
                <a:moveTo>
                  <a:pt x="0" y="118363"/>
                </a:moveTo>
                <a:lnTo>
                  <a:pt x="0" y="118363"/>
                </a:lnTo>
                <a:lnTo>
                  <a:pt x="8636" y="132841"/>
                </a:lnTo>
                <a:lnTo>
                  <a:pt x="19431" y="140334"/>
                </a:lnTo>
                <a:lnTo>
                  <a:pt x="37084" y="143637"/>
                </a:lnTo>
                <a:lnTo>
                  <a:pt x="56896" y="137794"/>
                </a:lnTo>
                <a:lnTo>
                  <a:pt x="77724" y="127000"/>
                </a:lnTo>
                <a:lnTo>
                  <a:pt x="96520" y="114426"/>
                </a:lnTo>
                <a:lnTo>
                  <a:pt x="112649" y="100075"/>
                </a:lnTo>
                <a:lnTo>
                  <a:pt x="129921" y="87121"/>
                </a:lnTo>
                <a:lnTo>
                  <a:pt x="147574" y="75183"/>
                </a:lnTo>
                <a:lnTo>
                  <a:pt x="164211" y="64388"/>
                </a:lnTo>
                <a:lnTo>
                  <a:pt x="182880" y="52196"/>
                </a:lnTo>
                <a:lnTo>
                  <a:pt x="202311" y="40258"/>
                </a:lnTo>
                <a:lnTo>
                  <a:pt x="202311" y="40258"/>
                </a:lnTo>
                <a:lnTo>
                  <a:pt x="222123" y="29463"/>
                </a:lnTo>
                <a:lnTo>
                  <a:pt x="237616" y="18287"/>
                </a:lnTo>
                <a:lnTo>
                  <a:pt x="250571" y="10032"/>
                </a:lnTo>
                <a:lnTo>
                  <a:pt x="260350" y="4698"/>
                </a:lnTo>
                <a:lnTo>
                  <a:pt x="268224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10553" y="193979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444365" y="2624073"/>
            <a:ext cx="1168400" cy="65405"/>
          </a:xfrm>
          <a:custGeom>
            <a:avLst/>
            <a:gdLst/>
            <a:ahLst/>
            <a:cxnLst/>
            <a:rect l="l" t="t" r="r" b="b"/>
            <a:pathLst>
              <a:path w="1168400" h="65405">
                <a:moveTo>
                  <a:pt x="0" y="15493"/>
                </a:moveTo>
                <a:lnTo>
                  <a:pt x="13335" y="16637"/>
                </a:lnTo>
                <a:lnTo>
                  <a:pt x="27432" y="19431"/>
                </a:lnTo>
                <a:lnTo>
                  <a:pt x="46100" y="27050"/>
                </a:lnTo>
                <a:lnTo>
                  <a:pt x="62357" y="36702"/>
                </a:lnTo>
                <a:lnTo>
                  <a:pt x="81025" y="44704"/>
                </a:lnTo>
                <a:lnTo>
                  <a:pt x="102997" y="48641"/>
                </a:lnTo>
                <a:lnTo>
                  <a:pt x="125984" y="47625"/>
                </a:lnTo>
                <a:lnTo>
                  <a:pt x="148717" y="42544"/>
                </a:lnTo>
                <a:lnTo>
                  <a:pt x="169925" y="34925"/>
                </a:lnTo>
                <a:lnTo>
                  <a:pt x="188340" y="26288"/>
                </a:lnTo>
                <a:lnTo>
                  <a:pt x="208152" y="19431"/>
                </a:lnTo>
                <a:lnTo>
                  <a:pt x="226822" y="17652"/>
                </a:lnTo>
                <a:lnTo>
                  <a:pt x="245618" y="20574"/>
                </a:lnTo>
                <a:lnTo>
                  <a:pt x="261747" y="27050"/>
                </a:lnTo>
                <a:lnTo>
                  <a:pt x="278002" y="37845"/>
                </a:lnTo>
                <a:lnTo>
                  <a:pt x="294513" y="48641"/>
                </a:lnTo>
                <a:lnTo>
                  <a:pt x="311023" y="57657"/>
                </a:lnTo>
                <a:lnTo>
                  <a:pt x="330835" y="62992"/>
                </a:lnTo>
                <a:lnTo>
                  <a:pt x="351409" y="64897"/>
                </a:lnTo>
                <a:lnTo>
                  <a:pt x="374776" y="61975"/>
                </a:lnTo>
                <a:lnTo>
                  <a:pt x="397510" y="56261"/>
                </a:lnTo>
                <a:lnTo>
                  <a:pt x="418338" y="51181"/>
                </a:lnTo>
                <a:lnTo>
                  <a:pt x="437769" y="44704"/>
                </a:lnTo>
                <a:lnTo>
                  <a:pt x="456564" y="40005"/>
                </a:lnTo>
                <a:lnTo>
                  <a:pt x="474218" y="38862"/>
                </a:lnTo>
                <a:lnTo>
                  <a:pt x="490347" y="40005"/>
                </a:lnTo>
                <a:lnTo>
                  <a:pt x="509143" y="44704"/>
                </a:lnTo>
                <a:lnTo>
                  <a:pt x="529971" y="47625"/>
                </a:lnTo>
                <a:lnTo>
                  <a:pt x="549783" y="50037"/>
                </a:lnTo>
                <a:lnTo>
                  <a:pt x="568071" y="50037"/>
                </a:lnTo>
                <a:lnTo>
                  <a:pt x="585724" y="48641"/>
                </a:lnTo>
                <a:lnTo>
                  <a:pt x="603376" y="45466"/>
                </a:lnTo>
                <a:lnTo>
                  <a:pt x="620649" y="38862"/>
                </a:lnTo>
                <a:lnTo>
                  <a:pt x="636143" y="30225"/>
                </a:lnTo>
                <a:lnTo>
                  <a:pt x="653796" y="22732"/>
                </a:lnTo>
                <a:lnTo>
                  <a:pt x="672464" y="14097"/>
                </a:lnTo>
                <a:lnTo>
                  <a:pt x="672464" y="14097"/>
                </a:lnTo>
                <a:lnTo>
                  <a:pt x="690880" y="6857"/>
                </a:lnTo>
                <a:lnTo>
                  <a:pt x="712851" y="2158"/>
                </a:lnTo>
                <a:lnTo>
                  <a:pt x="734440" y="0"/>
                </a:lnTo>
                <a:lnTo>
                  <a:pt x="755650" y="1143"/>
                </a:lnTo>
                <a:lnTo>
                  <a:pt x="775081" y="4318"/>
                </a:lnTo>
                <a:lnTo>
                  <a:pt x="792734" y="8636"/>
                </a:lnTo>
                <a:lnTo>
                  <a:pt x="810387" y="12954"/>
                </a:lnTo>
                <a:lnTo>
                  <a:pt x="825500" y="17652"/>
                </a:lnTo>
                <a:lnTo>
                  <a:pt x="840994" y="21589"/>
                </a:lnTo>
                <a:lnTo>
                  <a:pt x="859663" y="26288"/>
                </a:lnTo>
                <a:lnTo>
                  <a:pt x="880237" y="27050"/>
                </a:lnTo>
                <a:lnTo>
                  <a:pt x="905383" y="25273"/>
                </a:lnTo>
                <a:lnTo>
                  <a:pt x="932052" y="19431"/>
                </a:lnTo>
                <a:lnTo>
                  <a:pt x="955801" y="14097"/>
                </a:lnTo>
                <a:lnTo>
                  <a:pt x="977773" y="9779"/>
                </a:lnTo>
                <a:lnTo>
                  <a:pt x="998727" y="8000"/>
                </a:lnTo>
                <a:lnTo>
                  <a:pt x="1016381" y="6857"/>
                </a:lnTo>
                <a:lnTo>
                  <a:pt x="1032510" y="5461"/>
                </a:lnTo>
                <a:lnTo>
                  <a:pt x="1051306" y="4318"/>
                </a:lnTo>
                <a:lnTo>
                  <a:pt x="1074293" y="4318"/>
                </a:lnTo>
                <a:lnTo>
                  <a:pt x="1099439" y="4318"/>
                </a:lnTo>
                <a:lnTo>
                  <a:pt x="1121029" y="4318"/>
                </a:lnTo>
                <a:lnTo>
                  <a:pt x="1140840" y="4318"/>
                </a:lnTo>
                <a:lnTo>
                  <a:pt x="1157477" y="2158"/>
                </a:lnTo>
                <a:lnTo>
                  <a:pt x="1168273" y="114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950461" y="847470"/>
            <a:ext cx="330200" cy="218440"/>
          </a:xfrm>
          <a:custGeom>
            <a:avLst/>
            <a:gdLst/>
            <a:ahLst/>
            <a:cxnLst/>
            <a:rect l="l" t="t" r="r" b="b"/>
            <a:pathLst>
              <a:path w="330200" h="218440">
                <a:moveTo>
                  <a:pt x="0" y="181482"/>
                </a:moveTo>
                <a:lnTo>
                  <a:pt x="0" y="181482"/>
                </a:lnTo>
                <a:lnTo>
                  <a:pt x="5841" y="189102"/>
                </a:lnTo>
                <a:lnTo>
                  <a:pt x="11175" y="202056"/>
                </a:lnTo>
                <a:lnTo>
                  <a:pt x="17652" y="211708"/>
                </a:lnTo>
                <a:lnTo>
                  <a:pt x="30607" y="218186"/>
                </a:lnTo>
                <a:lnTo>
                  <a:pt x="48260" y="217169"/>
                </a:lnTo>
                <a:lnTo>
                  <a:pt x="65912" y="209550"/>
                </a:lnTo>
                <a:lnTo>
                  <a:pt x="84582" y="199898"/>
                </a:lnTo>
                <a:lnTo>
                  <a:pt x="100837" y="185800"/>
                </a:lnTo>
                <a:lnTo>
                  <a:pt x="115188" y="170306"/>
                </a:lnTo>
                <a:lnTo>
                  <a:pt x="132461" y="152018"/>
                </a:lnTo>
                <a:lnTo>
                  <a:pt x="152273" y="133603"/>
                </a:lnTo>
                <a:lnTo>
                  <a:pt x="173227" y="115950"/>
                </a:lnTo>
                <a:lnTo>
                  <a:pt x="189737" y="100837"/>
                </a:lnTo>
                <a:lnTo>
                  <a:pt x="204850" y="87883"/>
                </a:lnTo>
                <a:lnTo>
                  <a:pt x="221487" y="74549"/>
                </a:lnTo>
                <a:lnTo>
                  <a:pt x="236854" y="63753"/>
                </a:lnTo>
                <a:lnTo>
                  <a:pt x="236854" y="63753"/>
                </a:lnTo>
                <a:lnTo>
                  <a:pt x="253111" y="52197"/>
                </a:lnTo>
                <a:lnTo>
                  <a:pt x="272923" y="38988"/>
                </a:lnTo>
                <a:lnTo>
                  <a:pt x="290195" y="27050"/>
                </a:lnTo>
                <a:lnTo>
                  <a:pt x="305688" y="15112"/>
                </a:lnTo>
                <a:lnTo>
                  <a:pt x="320039" y="6476"/>
                </a:lnTo>
                <a:lnTo>
                  <a:pt x="32981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97553" y="84289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43455" y="792479"/>
            <a:ext cx="1680210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513651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Musculature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Gill Sans MT"/>
                <a:cs typeface="Gill Sans MT"/>
              </a:rPr>
              <a:t>Musculature </a:t>
            </a:r>
            <a:r>
              <a:rPr sz="1500" b="1" spc="-15" dirty="0">
                <a:latin typeface="Gill Sans MT"/>
                <a:cs typeface="Gill Sans MT"/>
              </a:rPr>
              <a:t>includes </a:t>
            </a:r>
            <a:r>
              <a:rPr sz="1500" b="1" spc="-35" dirty="0">
                <a:latin typeface="Gill Sans MT"/>
                <a:cs typeface="Gill Sans MT"/>
              </a:rPr>
              <a:t>mostly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longitudinal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muscle</a:t>
            </a:r>
            <a:r>
              <a:rPr sz="1500" b="1" spc="-204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fibres.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59173" y="984122"/>
            <a:ext cx="46355" cy="133985"/>
          </a:xfrm>
          <a:custGeom>
            <a:avLst/>
            <a:gdLst/>
            <a:ahLst/>
            <a:cxnLst/>
            <a:rect l="l" t="t" r="r" b="b"/>
            <a:pathLst>
              <a:path w="46354" h="133984">
                <a:moveTo>
                  <a:pt x="6476" y="0"/>
                </a:moveTo>
                <a:lnTo>
                  <a:pt x="0" y="19812"/>
                </a:lnTo>
                <a:lnTo>
                  <a:pt x="0" y="40259"/>
                </a:lnTo>
                <a:lnTo>
                  <a:pt x="0" y="62229"/>
                </a:lnTo>
                <a:lnTo>
                  <a:pt x="1015" y="84962"/>
                </a:lnTo>
                <a:lnTo>
                  <a:pt x="3301" y="103250"/>
                </a:lnTo>
                <a:lnTo>
                  <a:pt x="7620" y="119506"/>
                </a:lnTo>
                <a:lnTo>
                  <a:pt x="16255" y="130683"/>
                </a:lnTo>
                <a:lnTo>
                  <a:pt x="27304" y="133858"/>
                </a:lnTo>
                <a:lnTo>
                  <a:pt x="38100" y="125984"/>
                </a:lnTo>
                <a:lnTo>
                  <a:pt x="46100" y="11341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69969" y="9146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33722" y="945260"/>
            <a:ext cx="207645" cy="157480"/>
          </a:xfrm>
          <a:custGeom>
            <a:avLst/>
            <a:gdLst/>
            <a:ahLst/>
            <a:cxnLst/>
            <a:rect l="l" t="t" r="r" b="b"/>
            <a:pathLst>
              <a:path w="207645" h="157480">
                <a:moveTo>
                  <a:pt x="4952" y="51053"/>
                </a:moveTo>
                <a:lnTo>
                  <a:pt x="4952" y="51053"/>
                </a:lnTo>
                <a:lnTo>
                  <a:pt x="0" y="46354"/>
                </a:lnTo>
                <a:lnTo>
                  <a:pt x="8636" y="44196"/>
                </a:lnTo>
                <a:lnTo>
                  <a:pt x="19430" y="50037"/>
                </a:lnTo>
                <a:lnTo>
                  <a:pt x="30225" y="62991"/>
                </a:lnTo>
                <a:lnTo>
                  <a:pt x="40259" y="78104"/>
                </a:lnTo>
                <a:lnTo>
                  <a:pt x="47878" y="95758"/>
                </a:lnTo>
                <a:lnTo>
                  <a:pt x="54737" y="114046"/>
                </a:lnTo>
                <a:lnTo>
                  <a:pt x="58674" y="133476"/>
                </a:lnTo>
                <a:lnTo>
                  <a:pt x="62229" y="149733"/>
                </a:lnTo>
                <a:lnTo>
                  <a:pt x="56896" y="157225"/>
                </a:lnTo>
                <a:lnTo>
                  <a:pt x="51053" y="146430"/>
                </a:lnTo>
                <a:lnTo>
                  <a:pt x="45719" y="106552"/>
                </a:lnTo>
                <a:lnTo>
                  <a:pt x="47878" y="85598"/>
                </a:lnTo>
                <a:lnTo>
                  <a:pt x="52197" y="67310"/>
                </a:lnTo>
                <a:lnTo>
                  <a:pt x="59689" y="50037"/>
                </a:lnTo>
                <a:lnTo>
                  <a:pt x="70865" y="38862"/>
                </a:lnTo>
                <a:lnTo>
                  <a:pt x="84200" y="34798"/>
                </a:lnTo>
                <a:lnTo>
                  <a:pt x="98298" y="36957"/>
                </a:lnTo>
                <a:lnTo>
                  <a:pt x="112649" y="45338"/>
                </a:lnTo>
                <a:lnTo>
                  <a:pt x="124587" y="60833"/>
                </a:lnTo>
                <a:lnTo>
                  <a:pt x="134238" y="78104"/>
                </a:lnTo>
                <a:lnTo>
                  <a:pt x="141097" y="96774"/>
                </a:lnTo>
                <a:lnTo>
                  <a:pt x="143255" y="110871"/>
                </a:lnTo>
                <a:lnTo>
                  <a:pt x="124587" y="36957"/>
                </a:lnTo>
                <a:lnTo>
                  <a:pt x="129159" y="18287"/>
                </a:lnTo>
                <a:lnTo>
                  <a:pt x="137794" y="4952"/>
                </a:lnTo>
                <a:lnTo>
                  <a:pt x="149732" y="0"/>
                </a:lnTo>
                <a:lnTo>
                  <a:pt x="163829" y="8636"/>
                </a:lnTo>
                <a:lnTo>
                  <a:pt x="178180" y="22605"/>
                </a:lnTo>
                <a:lnTo>
                  <a:pt x="188975" y="40259"/>
                </a:lnTo>
                <a:lnTo>
                  <a:pt x="195834" y="60833"/>
                </a:lnTo>
                <a:lnTo>
                  <a:pt x="200151" y="79121"/>
                </a:lnTo>
                <a:lnTo>
                  <a:pt x="203326" y="97536"/>
                </a:lnTo>
                <a:lnTo>
                  <a:pt x="207644" y="1118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69815" y="813053"/>
            <a:ext cx="60960" cy="339725"/>
          </a:xfrm>
          <a:custGeom>
            <a:avLst/>
            <a:gdLst/>
            <a:ahLst/>
            <a:cxnLst/>
            <a:rect l="l" t="t" r="r" b="b"/>
            <a:pathLst>
              <a:path w="60960" h="339725">
                <a:moveTo>
                  <a:pt x="0" y="0"/>
                </a:moveTo>
                <a:lnTo>
                  <a:pt x="0" y="0"/>
                </a:lnTo>
                <a:lnTo>
                  <a:pt x="5842" y="7239"/>
                </a:lnTo>
                <a:lnTo>
                  <a:pt x="9779" y="21209"/>
                </a:lnTo>
                <a:lnTo>
                  <a:pt x="15494" y="44323"/>
                </a:lnTo>
                <a:lnTo>
                  <a:pt x="19812" y="72390"/>
                </a:lnTo>
                <a:lnTo>
                  <a:pt x="25273" y="106172"/>
                </a:lnTo>
                <a:lnTo>
                  <a:pt x="29591" y="137160"/>
                </a:lnTo>
                <a:lnTo>
                  <a:pt x="34289" y="164846"/>
                </a:lnTo>
                <a:lnTo>
                  <a:pt x="38226" y="190881"/>
                </a:lnTo>
                <a:lnTo>
                  <a:pt x="42925" y="214884"/>
                </a:lnTo>
                <a:lnTo>
                  <a:pt x="46100" y="233299"/>
                </a:lnTo>
                <a:lnTo>
                  <a:pt x="46100" y="233299"/>
                </a:lnTo>
                <a:lnTo>
                  <a:pt x="49403" y="252730"/>
                </a:lnTo>
                <a:lnTo>
                  <a:pt x="51562" y="273304"/>
                </a:lnTo>
                <a:lnTo>
                  <a:pt x="53721" y="297053"/>
                </a:lnTo>
                <a:lnTo>
                  <a:pt x="56896" y="321183"/>
                </a:lnTo>
                <a:lnTo>
                  <a:pt x="60579" y="3394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31665" y="911859"/>
            <a:ext cx="110109" cy="129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56177" y="705103"/>
            <a:ext cx="687705" cy="645160"/>
          </a:xfrm>
          <a:custGeom>
            <a:avLst/>
            <a:gdLst/>
            <a:ahLst/>
            <a:cxnLst/>
            <a:rect l="l" t="t" r="r" b="b"/>
            <a:pathLst>
              <a:path w="687704" h="645160">
                <a:moveTo>
                  <a:pt x="511175" y="41402"/>
                </a:moveTo>
                <a:lnTo>
                  <a:pt x="503682" y="34925"/>
                </a:lnTo>
                <a:lnTo>
                  <a:pt x="492887" y="28448"/>
                </a:lnTo>
                <a:lnTo>
                  <a:pt x="477393" y="19431"/>
                </a:lnTo>
                <a:lnTo>
                  <a:pt x="409321" y="0"/>
                </a:lnTo>
                <a:lnTo>
                  <a:pt x="378713" y="1016"/>
                </a:lnTo>
                <a:lnTo>
                  <a:pt x="345948" y="7493"/>
                </a:lnTo>
                <a:lnTo>
                  <a:pt x="314325" y="15494"/>
                </a:lnTo>
                <a:lnTo>
                  <a:pt x="289178" y="22987"/>
                </a:lnTo>
                <a:lnTo>
                  <a:pt x="269367" y="30607"/>
                </a:lnTo>
                <a:lnTo>
                  <a:pt x="249555" y="37719"/>
                </a:lnTo>
                <a:lnTo>
                  <a:pt x="232283" y="46736"/>
                </a:lnTo>
                <a:lnTo>
                  <a:pt x="214630" y="55372"/>
                </a:lnTo>
                <a:lnTo>
                  <a:pt x="193675" y="67691"/>
                </a:lnTo>
                <a:lnTo>
                  <a:pt x="171703" y="82804"/>
                </a:lnTo>
                <a:lnTo>
                  <a:pt x="150875" y="97536"/>
                </a:lnTo>
                <a:lnTo>
                  <a:pt x="109474" y="140335"/>
                </a:lnTo>
                <a:lnTo>
                  <a:pt x="77850" y="177037"/>
                </a:lnTo>
                <a:lnTo>
                  <a:pt x="65532" y="195834"/>
                </a:lnTo>
                <a:lnTo>
                  <a:pt x="52197" y="215265"/>
                </a:lnTo>
                <a:lnTo>
                  <a:pt x="41401" y="236855"/>
                </a:lnTo>
                <a:lnTo>
                  <a:pt x="32765" y="258445"/>
                </a:lnTo>
                <a:lnTo>
                  <a:pt x="24892" y="280416"/>
                </a:lnTo>
                <a:lnTo>
                  <a:pt x="16256" y="304165"/>
                </a:lnTo>
                <a:lnTo>
                  <a:pt x="9778" y="326898"/>
                </a:lnTo>
                <a:lnTo>
                  <a:pt x="5461" y="346710"/>
                </a:lnTo>
                <a:lnTo>
                  <a:pt x="2159" y="368300"/>
                </a:lnTo>
                <a:lnTo>
                  <a:pt x="0" y="394589"/>
                </a:lnTo>
                <a:lnTo>
                  <a:pt x="0" y="422656"/>
                </a:lnTo>
                <a:lnTo>
                  <a:pt x="1143" y="447421"/>
                </a:lnTo>
                <a:lnTo>
                  <a:pt x="3301" y="472313"/>
                </a:lnTo>
                <a:lnTo>
                  <a:pt x="8636" y="492125"/>
                </a:lnTo>
                <a:lnTo>
                  <a:pt x="17652" y="512572"/>
                </a:lnTo>
                <a:lnTo>
                  <a:pt x="28448" y="535686"/>
                </a:lnTo>
                <a:lnTo>
                  <a:pt x="40386" y="553974"/>
                </a:lnTo>
                <a:lnTo>
                  <a:pt x="75692" y="591058"/>
                </a:lnTo>
                <a:lnTo>
                  <a:pt x="113792" y="614553"/>
                </a:lnTo>
                <a:lnTo>
                  <a:pt x="152019" y="628904"/>
                </a:lnTo>
                <a:lnTo>
                  <a:pt x="172847" y="635381"/>
                </a:lnTo>
                <a:lnTo>
                  <a:pt x="197993" y="640715"/>
                </a:lnTo>
                <a:lnTo>
                  <a:pt x="226440" y="644017"/>
                </a:lnTo>
                <a:lnTo>
                  <a:pt x="252730" y="645033"/>
                </a:lnTo>
                <a:lnTo>
                  <a:pt x="275844" y="644017"/>
                </a:lnTo>
                <a:lnTo>
                  <a:pt x="296672" y="642874"/>
                </a:lnTo>
                <a:lnTo>
                  <a:pt x="320801" y="640715"/>
                </a:lnTo>
                <a:lnTo>
                  <a:pt x="344932" y="636397"/>
                </a:lnTo>
                <a:lnTo>
                  <a:pt x="365378" y="629920"/>
                </a:lnTo>
                <a:lnTo>
                  <a:pt x="387350" y="623189"/>
                </a:lnTo>
                <a:lnTo>
                  <a:pt x="434594" y="604774"/>
                </a:lnTo>
                <a:lnTo>
                  <a:pt x="474218" y="583565"/>
                </a:lnTo>
                <a:lnTo>
                  <a:pt x="495808" y="568071"/>
                </a:lnTo>
                <a:lnTo>
                  <a:pt x="516636" y="553974"/>
                </a:lnTo>
                <a:lnTo>
                  <a:pt x="537463" y="541020"/>
                </a:lnTo>
                <a:lnTo>
                  <a:pt x="555117" y="527685"/>
                </a:lnTo>
                <a:lnTo>
                  <a:pt x="572388" y="511556"/>
                </a:lnTo>
                <a:lnTo>
                  <a:pt x="589026" y="496443"/>
                </a:lnTo>
                <a:lnTo>
                  <a:pt x="602361" y="481330"/>
                </a:lnTo>
                <a:lnTo>
                  <a:pt x="614172" y="464058"/>
                </a:lnTo>
                <a:lnTo>
                  <a:pt x="628269" y="446405"/>
                </a:lnTo>
                <a:lnTo>
                  <a:pt x="651256" y="414655"/>
                </a:lnTo>
                <a:lnTo>
                  <a:pt x="667893" y="380111"/>
                </a:lnTo>
                <a:lnTo>
                  <a:pt x="674370" y="361823"/>
                </a:lnTo>
                <a:lnTo>
                  <a:pt x="679703" y="337693"/>
                </a:lnTo>
                <a:lnTo>
                  <a:pt x="685419" y="312800"/>
                </a:lnTo>
                <a:lnTo>
                  <a:pt x="687577" y="286512"/>
                </a:lnTo>
                <a:lnTo>
                  <a:pt x="687577" y="260604"/>
                </a:lnTo>
                <a:lnTo>
                  <a:pt x="686562" y="234696"/>
                </a:lnTo>
                <a:lnTo>
                  <a:pt x="684022" y="214122"/>
                </a:lnTo>
                <a:lnTo>
                  <a:pt x="678688" y="194691"/>
                </a:lnTo>
                <a:lnTo>
                  <a:pt x="670051" y="174879"/>
                </a:lnTo>
                <a:lnTo>
                  <a:pt x="660273" y="157607"/>
                </a:lnTo>
                <a:lnTo>
                  <a:pt x="648081" y="140335"/>
                </a:lnTo>
                <a:lnTo>
                  <a:pt x="631825" y="123062"/>
                </a:lnTo>
                <a:lnTo>
                  <a:pt x="612013" y="110871"/>
                </a:lnTo>
                <a:lnTo>
                  <a:pt x="593344" y="101092"/>
                </a:lnTo>
                <a:lnTo>
                  <a:pt x="593344" y="101092"/>
                </a:lnTo>
                <a:lnTo>
                  <a:pt x="539623" y="80264"/>
                </a:lnTo>
                <a:lnTo>
                  <a:pt x="533146" y="83439"/>
                </a:lnTo>
                <a:lnTo>
                  <a:pt x="535305" y="92456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75200" y="848740"/>
            <a:ext cx="198120" cy="317500"/>
          </a:xfrm>
          <a:custGeom>
            <a:avLst/>
            <a:gdLst/>
            <a:ahLst/>
            <a:cxnLst/>
            <a:rect l="l" t="t" r="r" b="b"/>
            <a:pathLst>
              <a:path w="198120" h="317500">
                <a:moveTo>
                  <a:pt x="116966" y="53975"/>
                </a:moveTo>
                <a:lnTo>
                  <a:pt x="120269" y="38862"/>
                </a:lnTo>
                <a:lnTo>
                  <a:pt x="121285" y="22606"/>
                </a:lnTo>
                <a:lnTo>
                  <a:pt x="118110" y="7493"/>
                </a:lnTo>
                <a:lnTo>
                  <a:pt x="109474" y="0"/>
                </a:lnTo>
                <a:lnTo>
                  <a:pt x="97154" y="1016"/>
                </a:lnTo>
                <a:lnTo>
                  <a:pt x="36067" y="72644"/>
                </a:lnTo>
                <a:lnTo>
                  <a:pt x="22733" y="99695"/>
                </a:lnTo>
                <a:lnTo>
                  <a:pt x="15112" y="124587"/>
                </a:lnTo>
                <a:lnTo>
                  <a:pt x="10795" y="145415"/>
                </a:lnTo>
                <a:lnTo>
                  <a:pt x="7620" y="166243"/>
                </a:lnTo>
                <a:lnTo>
                  <a:pt x="5461" y="188975"/>
                </a:lnTo>
                <a:lnTo>
                  <a:pt x="3937" y="218186"/>
                </a:lnTo>
                <a:lnTo>
                  <a:pt x="5461" y="244094"/>
                </a:lnTo>
                <a:lnTo>
                  <a:pt x="10795" y="266065"/>
                </a:lnTo>
                <a:lnTo>
                  <a:pt x="19430" y="286512"/>
                </a:lnTo>
                <a:lnTo>
                  <a:pt x="31369" y="301625"/>
                </a:lnTo>
                <a:lnTo>
                  <a:pt x="44958" y="312420"/>
                </a:lnTo>
                <a:lnTo>
                  <a:pt x="59816" y="317119"/>
                </a:lnTo>
                <a:lnTo>
                  <a:pt x="76326" y="314579"/>
                </a:lnTo>
                <a:lnTo>
                  <a:pt x="94996" y="304927"/>
                </a:lnTo>
                <a:lnTo>
                  <a:pt x="110489" y="291973"/>
                </a:lnTo>
                <a:lnTo>
                  <a:pt x="123444" y="274700"/>
                </a:lnTo>
                <a:lnTo>
                  <a:pt x="134238" y="253746"/>
                </a:lnTo>
                <a:lnTo>
                  <a:pt x="144399" y="233680"/>
                </a:lnTo>
                <a:lnTo>
                  <a:pt x="151891" y="214884"/>
                </a:lnTo>
                <a:lnTo>
                  <a:pt x="160527" y="195072"/>
                </a:lnTo>
                <a:lnTo>
                  <a:pt x="168528" y="175641"/>
                </a:lnTo>
                <a:lnTo>
                  <a:pt x="175005" y="157353"/>
                </a:lnTo>
                <a:lnTo>
                  <a:pt x="180339" y="139954"/>
                </a:lnTo>
                <a:lnTo>
                  <a:pt x="185038" y="122428"/>
                </a:lnTo>
                <a:lnTo>
                  <a:pt x="186182" y="101473"/>
                </a:lnTo>
                <a:lnTo>
                  <a:pt x="186182" y="101473"/>
                </a:lnTo>
                <a:lnTo>
                  <a:pt x="133223" y="3175"/>
                </a:lnTo>
                <a:lnTo>
                  <a:pt x="119125" y="5334"/>
                </a:lnTo>
                <a:lnTo>
                  <a:pt x="105790" y="11811"/>
                </a:lnTo>
                <a:lnTo>
                  <a:pt x="93979" y="21590"/>
                </a:lnTo>
                <a:lnTo>
                  <a:pt x="79883" y="35560"/>
                </a:lnTo>
                <a:lnTo>
                  <a:pt x="66675" y="52197"/>
                </a:lnTo>
                <a:lnTo>
                  <a:pt x="54737" y="65912"/>
                </a:lnTo>
                <a:lnTo>
                  <a:pt x="44958" y="80263"/>
                </a:lnTo>
                <a:lnTo>
                  <a:pt x="1777" y="139954"/>
                </a:lnTo>
                <a:lnTo>
                  <a:pt x="0" y="129159"/>
                </a:lnTo>
                <a:lnTo>
                  <a:pt x="8636" y="119125"/>
                </a:lnTo>
                <a:lnTo>
                  <a:pt x="23749" y="113792"/>
                </a:lnTo>
                <a:lnTo>
                  <a:pt x="42545" y="113030"/>
                </a:lnTo>
                <a:lnTo>
                  <a:pt x="61213" y="116967"/>
                </a:lnTo>
                <a:lnTo>
                  <a:pt x="79883" y="125603"/>
                </a:lnTo>
                <a:lnTo>
                  <a:pt x="97154" y="137795"/>
                </a:lnTo>
                <a:lnTo>
                  <a:pt x="112649" y="154050"/>
                </a:lnTo>
                <a:lnTo>
                  <a:pt x="127126" y="171323"/>
                </a:lnTo>
                <a:lnTo>
                  <a:pt x="137922" y="186817"/>
                </a:lnTo>
                <a:lnTo>
                  <a:pt x="147574" y="199771"/>
                </a:lnTo>
                <a:lnTo>
                  <a:pt x="147574" y="199771"/>
                </a:lnTo>
                <a:lnTo>
                  <a:pt x="157734" y="212725"/>
                </a:lnTo>
                <a:lnTo>
                  <a:pt x="169545" y="224662"/>
                </a:lnTo>
                <a:lnTo>
                  <a:pt x="186182" y="228981"/>
                </a:lnTo>
                <a:lnTo>
                  <a:pt x="197992" y="2192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27929" y="890142"/>
            <a:ext cx="10795" cy="16510"/>
          </a:xfrm>
          <a:custGeom>
            <a:avLst/>
            <a:gdLst/>
            <a:ahLst/>
            <a:cxnLst/>
            <a:rect l="l" t="t" r="r" b="b"/>
            <a:pathLst>
              <a:path w="10795" h="16509">
                <a:moveTo>
                  <a:pt x="0" y="0"/>
                </a:moveTo>
                <a:lnTo>
                  <a:pt x="5715" y="7111"/>
                </a:lnTo>
                <a:lnTo>
                  <a:pt x="10795" y="1612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81523" y="1061465"/>
            <a:ext cx="4445" cy="26034"/>
          </a:xfrm>
          <a:custGeom>
            <a:avLst/>
            <a:gdLst/>
            <a:ahLst/>
            <a:cxnLst/>
            <a:rect l="l" t="t" r="r" b="b"/>
            <a:pathLst>
              <a:path w="4445" h="26034">
                <a:moveTo>
                  <a:pt x="2159" y="25908"/>
                </a:moveTo>
                <a:lnTo>
                  <a:pt x="0" y="17272"/>
                </a:lnTo>
                <a:lnTo>
                  <a:pt x="431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04586" y="868298"/>
            <a:ext cx="211582" cy="24155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64047" y="853185"/>
            <a:ext cx="163829" cy="2289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57722" y="765428"/>
            <a:ext cx="375792" cy="31102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291835" y="1075562"/>
            <a:ext cx="693420" cy="226060"/>
          </a:xfrm>
          <a:custGeom>
            <a:avLst/>
            <a:gdLst/>
            <a:ahLst/>
            <a:cxnLst/>
            <a:rect l="l" t="t" r="r" b="b"/>
            <a:pathLst>
              <a:path w="693420" h="226059">
                <a:moveTo>
                  <a:pt x="6476" y="221741"/>
                </a:moveTo>
                <a:lnTo>
                  <a:pt x="6476" y="221741"/>
                </a:lnTo>
                <a:lnTo>
                  <a:pt x="0" y="225678"/>
                </a:lnTo>
                <a:lnTo>
                  <a:pt x="20827" y="225678"/>
                </a:lnTo>
                <a:lnTo>
                  <a:pt x="46100" y="218059"/>
                </a:lnTo>
                <a:lnTo>
                  <a:pt x="72009" y="207263"/>
                </a:lnTo>
                <a:lnTo>
                  <a:pt x="96519" y="195452"/>
                </a:lnTo>
                <a:lnTo>
                  <a:pt x="124840" y="183514"/>
                </a:lnTo>
                <a:lnTo>
                  <a:pt x="156590" y="170561"/>
                </a:lnTo>
                <a:lnTo>
                  <a:pt x="212343" y="145796"/>
                </a:lnTo>
                <a:lnTo>
                  <a:pt x="269239" y="124840"/>
                </a:lnTo>
                <a:lnTo>
                  <a:pt x="331597" y="104012"/>
                </a:lnTo>
                <a:lnTo>
                  <a:pt x="362458" y="93599"/>
                </a:lnTo>
                <a:lnTo>
                  <a:pt x="394208" y="83438"/>
                </a:lnTo>
                <a:lnTo>
                  <a:pt x="427989" y="73025"/>
                </a:lnTo>
                <a:lnTo>
                  <a:pt x="457580" y="63626"/>
                </a:lnTo>
                <a:lnTo>
                  <a:pt x="486028" y="56514"/>
                </a:lnTo>
                <a:lnTo>
                  <a:pt x="516636" y="48895"/>
                </a:lnTo>
                <a:lnTo>
                  <a:pt x="543940" y="41401"/>
                </a:lnTo>
                <a:lnTo>
                  <a:pt x="568451" y="33782"/>
                </a:lnTo>
                <a:lnTo>
                  <a:pt x="590041" y="26924"/>
                </a:lnTo>
                <a:lnTo>
                  <a:pt x="613028" y="21971"/>
                </a:lnTo>
                <a:lnTo>
                  <a:pt x="632840" y="17272"/>
                </a:lnTo>
                <a:lnTo>
                  <a:pt x="651637" y="13335"/>
                </a:lnTo>
                <a:lnTo>
                  <a:pt x="669925" y="8636"/>
                </a:lnTo>
                <a:lnTo>
                  <a:pt x="684022" y="3175"/>
                </a:lnTo>
                <a:lnTo>
                  <a:pt x="69303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980557" y="10532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772536" y="1663064"/>
            <a:ext cx="1121410" cy="69850"/>
          </a:xfrm>
          <a:custGeom>
            <a:avLst/>
            <a:gdLst/>
            <a:ahLst/>
            <a:cxnLst/>
            <a:rect l="l" t="t" r="r" b="b"/>
            <a:pathLst>
              <a:path w="1121410" h="69850">
                <a:moveTo>
                  <a:pt x="0" y="18287"/>
                </a:moveTo>
                <a:lnTo>
                  <a:pt x="0" y="18287"/>
                </a:lnTo>
                <a:lnTo>
                  <a:pt x="21970" y="24764"/>
                </a:lnTo>
                <a:lnTo>
                  <a:pt x="38100" y="33400"/>
                </a:lnTo>
                <a:lnTo>
                  <a:pt x="52577" y="41401"/>
                </a:lnTo>
                <a:lnTo>
                  <a:pt x="66548" y="48895"/>
                </a:lnTo>
                <a:lnTo>
                  <a:pt x="79882" y="56514"/>
                </a:lnTo>
                <a:lnTo>
                  <a:pt x="93980" y="64008"/>
                </a:lnTo>
                <a:lnTo>
                  <a:pt x="109474" y="68325"/>
                </a:lnTo>
                <a:lnTo>
                  <a:pt x="128143" y="69469"/>
                </a:lnTo>
                <a:lnTo>
                  <a:pt x="147955" y="65150"/>
                </a:lnTo>
                <a:lnTo>
                  <a:pt x="170942" y="55372"/>
                </a:lnTo>
                <a:lnTo>
                  <a:pt x="193675" y="46736"/>
                </a:lnTo>
                <a:lnTo>
                  <a:pt x="219201" y="38100"/>
                </a:lnTo>
                <a:lnTo>
                  <a:pt x="241935" y="31623"/>
                </a:lnTo>
                <a:lnTo>
                  <a:pt x="264287" y="28448"/>
                </a:lnTo>
                <a:lnTo>
                  <a:pt x="284733" y="25908"/>
                </a:lnTo>
                <a:lnTo>
                  <a:pt x="305688" y="25908"/>
                </a:lnTo>
                <a:lnTo>
                  <a:pt x="326136" y="29463"/>
                </a:lnTo>
                <a:lnTo>
                  <a:pt x="344931" y="34544"/>
                </a:lnTo>
                <a:lnTo>
                  <a:pt x="365760" y="41401"/>
                </a:lnTo>
                <a:lnTo>
                  <a:pt x="386588" y="47879"/>
                </a:lnTo>
                <a:lnTo>
                  <a:pt x="407162" y="52832"/>
                </a:lnTo>
                <a:lnTo>
                  <a:pt x="429132" y="59689"/>
                </a:lnTo>
                <a:lnTo>
                  <a:pt x="453263" y="61595"/>
                </a:lnTo>
                <a:lnTo>
                  <a:pt x="477774" y="60451"/>
                </a:lnTo>
                <a:lnTo>
                  <a:pt x="499363" y="55372"/>
                </a:lnTo>
                <a:lnTo>
                  <a:pt x="518033" y="50037"/>
                </a:lnTo>
                <a:lnTo>
                  <a:pt x="535304" y="44196"/>
                </a:lnTo>
                <a:lnTo>
                  <a:pt x="553974" y="39243"/>
                </a:lnTo>
                <a:lnTo>
                  <a:pt x="574928" y="34544"/>
                </a:lnTo>
                <a:lnTo>
                  <a:pt x="596900" y="31623"/>
                </a:lnTo>
                <a:lnTo>
                  <a:pt x="617727" y="30607"/>
                </a:lnTo>
                <a:lnTo>
                  <a:pt x="638301" y="30607"/>
                </a:lnTo>
                <a:lnTo>
                  <a:pt x="638301" y="30607"/>
                </a:lnTo>
                <a:lnTo>
                  <a:pt x="660273" y="33400"/>
                </a:lnTo>
                <a:lnTo>
                  <a:pt x="684402" y="38100"/>
                </a:lnTo>
                <a:lnTo>
                  <a:pt x="707009" y="42037"/>
                </a:lnTo>
                <a:lnTo>
                  <a:pt x="729361" y="47879"/>
                </a:lnTo>
                <a:lnTo>
                  <a:pt x="750951" y="51816"/>
                </a:lnTo>
                <a:lnTo>
                  <a:pt x="772922" y="55372"/>
                </a:lnTo>
                <a:lnTo>
                  <a:pt x="797051" y="56514"/>
                </a:lnTo>
                <a:lnTo>
                  <a:pt x="819023" y="54356"/>
                </a:lnTo>
                <a:lnTo>
                  <a:pt x="837311" y="50673"/>
                </a:lnTo>
                <a:lnTo>
                  <a:pt x="856107" y="47879"/>
                </a:lnTo>
                <a:lnTo>
                  <a:pt x="875918" y="44196"/>
                </a:lnTo>
                <a:lnTo>
                  <a:pt x="897889" y="41401"/>
                </a:lnTo>
                <a:lnTo>
                  <a:pt x="922020" y="36703"/>
                </a:lnTo>
                <a:lnTo>
                  <a:pt x="947165" y="34544"/>
                </a:lnTo>
                <a:lnTo>
                  <a:pt x="971296" y="33400"/>
                </a:lnTo>
                <a:lnTo>
                  <a:pt x="991742" y="32385"/>
                </a:lnTo>
                <a:lnTo>
                  <a:pt x="1009396" y="31623"/>
                </a:lnTo>
                <a:lnTo>
                  <a:pt x="1027049" y="29463"/>
                </a:lnTo>
                <a:lnTo>
                  <a:pt x="1045845" y="24764"/>
                </a:lnTo>
                <a:lnTo>
                  <a:pt x="1065276" y="19812"/>
                </a:lnTo>
                <a:lnTo>
                  <a:pt x="1081786" y="14350"/>
                </a:lnTo>
                <a:lnTo>
                  <a:pt x="1095883" y="7493"/>
                </a:lnTo>
                <a:lnTo>
                  <a:pt x="1108075" y="1016"/>
                </a:lnTo>
                <a:lnTo>
                  <a:pt x="1118108" y="0"/>
                </a:lnTo>
                <a:lnTo>
                  <a:pt x="1121028" y="749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126865" y="1668398"/>
            <a:ext cx="2110740" cy="140335"/>
          </a:xfrm>
          <a:custGeom>
            <a:avLst/>
            <a:gdLst/>
            <a:ahLst/>
            <a:cxnLst/>
            <a:rect l="l" t="t" r="r" b="b"/>
            <a:pathLst>
              <a:path w="2110740" h="140335">
                <a:moveTo>
                  <a:pt x="0" y="37846"/>
                </a:moveTo>
                <a:lnTo>
                  <a:pt x="5714" y="44703"/>
                </a:lnTo>
                <a:lnTo>
                  <a:pt x="16510" y="57658"/>
                </a:lnTo>
                <a:lnTo>
                  <a:pt x="28448" y="71627"/>
                </a:lnTo>
                <a:lnTo>
                  <a:pt x="38100" y="85725"/>
                </a:lnTo>
                <a:lnTo>
                  <a:pt x="48260" y="99060"/>
                </a:lnTo>
                <a:lnTo>
                  <a:pt x="48260" y="99060"/>
                </a:lnTo>
                <a:lnTo>
                  <a:pt x="56896" y="113029"/>
                </a:lnTo>
                <a:lnTo>
                  <a:pt x="66548" y="124967"/>
                </a:lnTo>
                <a:lnTo>
                  <a:pt x="76708" y="135000"/>
                </a:lnTo>
                <a:lnTo>
                  <a:pt x="88900" y="140080"/>
                </a:lnTo>
                <a:lnTo>
                  <a:pt x="100837" y="140080"/>
                </a:lnTo>
                <a:lnTo>
                  <a:pt x="113792" y="132461"/>
                </a:lnTo>
                <a:lnTo>
                  <a:pt x="127126" y="121665"/>
                </a:lnTo>
                <a:lnTo>
                  <a:pt x="138937" y="108712"/>
                </a:lnTo>
                <a:lnTo>
                  <a:pt x="150113" y="94741"/>
                </a:lnTo>
                <a:lnTo>
                  <a:pt x="158750" y="81407"/>
                </a:lnTo>
                <a:lnTo>
                  <a:pt x="167386" y="68452"/>
                </a:lnTo>
                <a:lnTo>
                  <a:pt x="179577" y="56261"/>
                </a:lnTo>
                <a:lnTo>
                  <a:pt x="192912" y="45338"/>
                </a:lnTo>
                <a:lnTo>
                  <a:pt x="205867" y="36702"/>
                </a:lnTo>
                <a:lnTo>
                  <a:pt x="220345" y="31369"/>
                </a:lnTo>
                <a:lnTo>
                  <a:pt x="234314" y="29210"/>
                </a:lnTo>
                <a:lnTo>
                  <a:pt x="249809" y="30225"/>
                </a:lnTo>
                <a:lnTo>
                  <a:pt x="262763" y="36702"/>
                </a:lnTo>
                <a:lnTo>
                  <a:pt x="273938" y="46482"/>
                </a:lnTo>
                <a:lnTo>
                  <a:pt x="283718" y="60833"/>
                </a:lnTo>
                <a:lnTo>
                  <a:pt x="292354" y="75946"/>
                </a:lnTo>
                <a:lnTo>
                  <a:pt x="302387" y="92583"/>
                </a:lnTo>
                <a:lnTo>
                  <a:pt x="313182" y="108712"/>
                </a:lnTo>
                <a:lnTo>
                  <a:pt x="325120" y="120650"/>
                </a:lnTo>
                <a:lnTo>
                  <a:pt x="339471" y="127126"/>
                </a:lnTo>
                <a:lnTo>
                  <a:pt x="353568" y="127126"/>
                </a:lnTo>
                <a:lnTo>
                  <a:pt x="368935" y="120650"/>
                </a:lnTo>
                <a:lnTo>
                  <a:pt x="380873" y="110871"/>
                </a:lnTo>
                <a:lnTo>
                  <a:pt x="393064" y="99060"/>
                </a:lnTo>
                <a:lnTo>
                  <a:pt x="402844" y="85725"/>
                </a:lnTo>
                <a:lnTo>
                  <a:pt x="414020" y="73787"/>
                </a:lnTo>
                <a:lnTo>
                  <a:pt x="424814" y="60833"/>
                </a:lnTo>
                <a:lnTo>
                  <a:pt x="436625" y="49022"/>
                </a:lnTo>
                <a:lnTo>
                  <a:pt x="448945" y="40386"/>
                </a:lnTo>
                <a:lnTo>
                  <a:pt x="462280" y="32765"/>
                </a:lnTo>
                <a:lnTo>
                  <a:pt x="477393" y="28066"/>
                </a:lnTo>
                <a:lnTo>
                  <a:pt x="494664" y="27050"/>
                </a:lnTo>
                <a:lnTo>
                  <a:pt x="513334" y="31369"/>
                </a:lnTo>
                <a:lnTo>
                  <a:pt x="532130" y="41401"/>
                </a:lnTo>
                <a:lnTo>
                  <a:pt x="547497" y="55117"/>
                </a:lnTo>
                <a:lnTo>
                  <a:pt x="560451" y="69469"/>
                </a:lnTo>
                <a:lnTo>
                  <a:pt x="572770" y="84582"/>
                </a:lnTo>
                <a:lnTo>
                  <a:pt x="585724" y="99822"/>
                </a:lnTo>
                <a:lnTo>
                  <a:pt x="601218" y="115188"/>
                </a:lnTo>
                <a:lnTo>
                  <a:pt x="618871" y="123825"/>
                </a:lnTo>
                <a:lnTo>
                  <a:pt x="637159" y="124967"/>
                </a:lnTo>
                <a:lnTo>
                  <a:pt x="655955" y="119507"/>
                </a:lnTo>
                <a:lnTo>
                  <a:pt x="671068" y="110871"/>
                </a:lnTo>
                <a:lnTo>
                  <a:pt x="684402" y="97916"/>
                </a:lnTo>
                <a:lnTo>
                  <a:pt x="697357" y="83565"/>
                </a:lnTo>
                <a:lnTo>
                  <a:pt x="711708" y="69469"/>
                </a:lnTo>
                <a:lnTo>
                  <a:pt x="726821" y="56261"/>
                </a:lnTo>
                <a:lnTo>
                  <a:pt x="743331" y="44703"/>
                </a:lnTo>
                <a:lnTo>
                  <a:pt x="758825" y="36067"/>
                </a:lnTo>
                <a:lnTo>
                  <a:pt x="775462" y="29210"/>
                </a:lnTo>
                <a:lnTo>
                  <a:pt x="791590" y="26288"/>
                </a:lnTo>
                <a:lnTo>
                  <a:pt x="810006" y="25273"/>
                </a:lnTo>
                <a:lnTo>
                  <a:pt x="832358" y="27050"/>
                </a:lnTo>
                <a:lnTo>
                  <a:pt x="851788" y="31369"/>
                </a:lnTo>
                <a:lnTo>
                  <a:pt x="868299" y="38862"/>
                </a:lnTo>
                <a:lnTo>
                  <a:pt x="881252" y="50037"/>
                </a:lnTo>
                <a:lnTo>
                  <a:pt x="891286" y="61975"/>
                </a:lnTo>
                <a:lnTo>
                  <a:pt x="902208" y="71627"/>
                </a:lnTo>
                <a:lnTo>
                  <a:pt x="915415" y="81407"/>
                </a:lnTo>
                <a:lnTo>
                  <a:pt x="931672" y="87884"/>
                </a:lnTo>
                <a:lnTo>
                  <a:pt x="949325" y="91059"/>
                </a:lnTo>
                <a:lnTo>
                  <a:pt x="967613" y="91059"/>
                </a:lnTo>
                <a:lnTo>
                  <a:pt x="986409" y="85725"/>
                </a:lnTo>
                <a:lnTo>
                  <a:pt x="1005077" y="77088"/>
                </a:lnTo>
                <a:lnTo>
                  <a:pt x="1022350" y="65150"/>
                </a:lnTo>
                <a:lnTo>
                  <a:pt x="1038987" y="51180"/>
                </a:lnTo>
                <a:lnTo>
                  <a:pt x="1055497" y="37846"/>
                </a:lnTo>
                <a:lnTo>
                  <a:pt x="1074165" y="26288"/>
                </a:lnTo>
                <a:lnTo>
                  <a:pt x="1093724" y="17652"/>
                </a:lnTo>
                <a:lnTo>
                  <a:pt x="1114552" y="10795"/>
                </a:lnTo>
                <a:lnTo>
                  <a:pt x="1134364" y="8000"/>
                </a:lnTo>
                <a:lnTo>
                  <a:pt x="1152652" y="6858"/>
                </a:lnTo>
                <a:lnTo>
                  <a:pt x="1152652" y="6858"/>
                </a:lnTo>
                <a:lnTo>
                  <a:pt x="1168146" y="9016"/>
                </a:lnTo>
                <a:lnTo>
                  <a:pt x="1182243" y="12953"/>
                </a:lnTo>
                <a:lnTo>
                  <a:pt x="1196594" y="18414"/>
                </a:lnTo>
                <a:lnTo>
                  <a:pt x="1212088" y="27050"/>
                </a:lnTo>
                <a:lnTo>
                  <a:pt x="1226185" y="36702"/>
                </a:lnTo>
                <a:lnTo>
                  <a:pt x="1241679" y="47498"/>
                </a:lnTo>
                <a:lnTo>
                  <a:pt x="1258189" y="57658"/>
                </a:lnTo>
                <a:lnTo>
                  <a:pt x="1275461" y="65150"/>
                </a:lnTo>
                <a:lnTo>
                  <a:pt x="1295273" y="69469"/>
                </a:lnTo>
                <a:lnTo>
                  <a:pt x="1315085" y="68452"/>
                </a:lnTo>
                <a:lnTo>
                  <a:pt x="1333754" y="62991"/>
                </a:lnTo>
                <a:lnTo>
                  <a:pt x="1352169" y="52197"/>
                </a:lnTo>
                <a:lnTo>
                  <a:pt x="1370838" y="38862"/>
                </a:lnTo>
                <a:lnTo>
                  <a:pt x="1388490" y="25273"/>
                </a:lnTo>
                <a:lnTo>
                  <a:pt x="1406906" y="12953"/>
                </a:lnTo>
                <a:lnTo>
                  <a:pt x="1423035" y="4317"/>
                </a:lnTo>
                <a:lnTo>
                  <a:pt x="1440688" y="0"/>
                </a:lnTo>
                <a:lnTo>
                  <a:pt x="1440688" y="0"/>
                </a:lnTo>
                <a:lnTo>
                  <a:pt x="1459484" y="1142"/>
                </a:lnTo>
                <a:lnTo>
                  <a:pt x="1477010" y="5841"/>
                </a:lnTo>
                <a:lnTo>
                  <a:pt x="1494409" y="10795"/>
                </a:lnTo>
                <a:lnTo>
                  <a:pt x="1509776" y="19430"/>
                </a:lnTo>
                <a:lnTo>
                  <a:pt x="1526032" y="30225"/>
                </a:lnTo>
                <a:lnTo>
                  <a:pt x="1542542" y="40386"/>
                </a:lnTo>
                <a:lnTo>
                  <a:pt x="1559179" y="46482"/>
                </a:lnTo>
                <a:lnTo>
                  <a:pt x="1577467" y="46482"/>
                </a:lnTo>
                <a:lnTo>
                  <a:pt x="1596263" y="40386"/>
                </a:lnTo>
                <a:lnTo>
                  <a:pt x="1614932" y="30225"/>
                </a:lnTo>
                <a:lnTo>
                  <a:pt x="1633727" y="20574"/>
                </a:lnTo>
                <a:lnTo>
                  <a:pt x="1649857" y="11937"/>
                </a:lnTo>
                <a:lnTo>
                  <a:pt x="1666367" y="6858"/>
                </a:lnTo>
                <a:lnTo>
                  <a:pt x="1685163" y="5841"/>
                </a:lnTo>
                <a:lnTo>
                  <a:pt x="1702435" y="9778"/>
                </a:lnTo>
                <a:lnTo>
                  <a:pt x="1717929" y="17652"/>
                </a:lnTo>
                <a:lnTo>
                  <a:pt x="1730883" y="27050"/>
                </a:lnTo>
                <a:lnTo>
                  <a:pt x="1744218" y="36702"/>
                </a:lnTo>
                <a:lnTo>
                  <a:pt x="1759712" y="42545"/>
                </a:lnTo>
                <a:lnTo>
                  <a:pt x="1778000" y="42545"/>
                </a:lnTo>
                <a:lnTo>
                  <a:pt x="1795652" y="36702"/>
                </a:lnTo>
                <a:lnTo>
                  <a:pt x="1811909" y="28066"/>
                </a:lnTo>
                <a:lnTo>
                  <a:pt x="1825244" y="19430"/>
                </a:lnTo>
                <a:lnTo>
                  <a:pt x="1838198" y="10795"/>
                </a:lnTo>
                <a:lnTo>
                  <a:pt x="1852549" y="5841"/>
                </a:lnTo>
                <a:lnTo>
                  <a:pt x="1868805" y="4317"/>
                </a:lnTo>
                <a:lnTo>
                  <a:pt x="1883156" y="9016"/>
                </a:lnTo>
                <a:lnTo>
                  <a:pt x="1896110" y="17652"/>
                </a:lnTo>
                <a:lnTo>
                  <a:pt x="1908302" y="27050"/>
                </a:lnTo>
                <a:lnTo>
                  <a:pt x="1921256" y="34925"/>
                </a:lnTo>
                <a:lnTo>
                  <a:pt x="1936750" y="38862"/>
                </a:lnTo>
                <a:lnTo>
                  <a:pt x="1936750" y="38862"/>
                </a:lnTo>
                <a:lnTo>
                  <a:pt x="1954402" y="37846"/>
                </a:lnTo>
                <a:lnTo>
                  <a:pt x="1973199" y="32765"/>
                </a:lnTo>
                <a:lnTo>
                  <a:pt x="1989327" y="25273"/>
                </a:lnTo>
                <a:lnTo>
                  <a:pt x="2005584" y="18414"/>
                </a:lnTo>
                <a:lnTo>
                  <a:pt x="2022094" y="16637"/>
                </a:lnTo>
                <a:lnTo>
                  <a:pt x="2037588" y="18414"/>
                </a:lnTo>
                <a:lnTo>
                  <a:pt x="2051685" y="24129"/>
                </a:lnTo>
                <a:lnTo>
                  <a:pt x="2066036" y="31369"/>
                </a:lnTo>
                <a:lnTo>
                  <a:pt x="2076069" y="36067"/>
                </a:lnTo>
                <a:lnTo>
                  <a:pt x="2090165" y="36067"/>
                </a:lnTo>
                <a:lnTo>
                  <a:pt x="2096643" y="32765"/>
                </a:lnTo>
                <a:lnTo>
                  <a:pt x="2105279" y="26288"/>
                </a:lnTo>
                <a:lnTo>
                  <a:pt x="2110613" y="184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26335" y="792479"/>
            <a:ext cx="1314450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691451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9944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Skeleton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5" dirty="0">
                <a:latin typeface="Gill Sans MT"/>
                <a:cs typeface="Gill Sans MT"/>
              </a:rPr>
              <a:t>There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no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mineralised</a:t>
            </a:r>
            <a:r>
              <a:rPr sz="1500" b="1" spc="-10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skeleton.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latin typeface="Gill Sans MT"/>
                <a:cs typeface="Gill Sans MT"/>
              </a:rPr>
              <a:t>High </a:t>
            </a:r>
            <a:r>
              <a:rPr sz="1500" b="1" spc="-5" dirty="0">
                <a:latin typeface="Gill Sans MT"/>
                <a:cs typeface="Gill Sans MT"/>
              </a:rPr>
              <a:t>fluid </a:t>
            </a:r>
            <a:r>
              <a:rPr sz="1500" b="1" spc="-20" dirty="0">
                <a:latin typeface="Gill Sans MT"/>
                <a:cs typeface="Gill Sans MT"/>
              </a:rPr>
              <a:t>pressure </a:t>
            </a:r>
            <a:r>
              <a:rPr sz="1500" b="1" spc="-30" dirty="0">
                <a:latin typeface="Gill Sans MT"/>
                <a:cs typeface="Gill Sans MT"/>
              </a:rPr>
              <a:t>in pseudocoelom maintains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spc="10" dirty="0">
                <a:latin typeface="Gill Sans MT"/>
                <a:cs typeface="Gill Sans MT"/>
              </a:rPr>
              <a:t>shape</a:t>
            </a:r>
            <a:r>
              <a:rPr sz="1500" b="1" spc="-185" dirty="0"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(hydroskeleton).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28798" y="1640331"/>
            <a:ext cx="2068195" cy="47625"/>
          </a:xfrm>
          <a:custGeom>
            <a:avLst/>
            <a:gdLst/>
            <a:ahLst/>
            <a:cxnLst/>
            <a:rect l="l" t="t" r="r" b="b"/>
            <a:pathLst>
              <a:path w="2068195" h="47625">
                <a:moveTo>
                  <a:pt x="0" y="0"/>
                </a:moveTo>
                <a:lnTo>
                  <a:pt x="10032" y="5461"/>
                </a:lnTo>
                <a:lnTo>
                  <a:pt x="20827" y="11937"/>
                </a:lnTo>
                <a:lnTo>
                  <a:pt x="34162" y="18414"/>
                </a:lnTo>
                <a:lnTo>
                  <a:pt x="49275" y="23749"/>
                </a:lnTo>
                <a:lnTo>
                  <a:pt x="65912" y="29209"/>
                </a:lnTo>
                <a:lnTo>
                  <a:pt x="82423" y="31368"/>
                </a:lnTo>
                <a:lnTo>
                  <a:pt x="99694" y="31368"/>
                </a:lnTo>
                <a:lnTo>
                  <a:pt x="116331" y="29209"/>
                </a:lnTo>
                <a:lnTo>
                  <a:pt x="133857" y="23749"/>
                </a:lnTo>
                <a:lnTo>
                  <a:pt x="150113" y="18414"/>
                </a:lnTo>
                <a:lnTo>
                  <a:pt x="166624" y="12953"/>
                </a:lnTo>
                <a:lnTo>
                  <a:pt x="182880" y="8636"/>
                </a:lnTo>
                <a:lnTo>
                  <a:pt x="201549" y="5461"/>
                </a:lnTo>
                <a:lnTo>
                  <a:pt x="220344" y="3301"/>
                </a:lnTo>
                <a:lnTo>
                  <a:pt x="237998" y="3301"/>
                </a:lnTo>
                <a:lnTo>
                  <a:pt x="255269" y="5461"/>
                </a:lnTo>
                <a:lnTo>
                  <a:pt x="271399" y="7619"/>
                </a:lnTo>
                <a:lnTo>
                  <a:pt x="289051" y="10794"/>
                </a:lnTo>
                <a:lnTo>
                  <a:pt x="304545" y="15112"/>
                </a:lnTo>
                <a:lnTo>
                  <a:pt x="318643" y="20574"/>
                </a:lnTo>
                <a:lnTo>
                  <a:pt x="334137" y="28447"/>
                </a:lnTo>
                <a:lnTo>
                  <a:pt x="351663" y="34925"/>
                </a:lnTo>
                <a:lnTo>
                  <a:pt x="371220" y="41020"/>
                </a:lnTo>
                <a:lnTo>
                  <a:pt x="393064" y="44703"/>
                </a:lnTo>
                <a:lnTo>
                  <a:pt x="414019" y="45719"/>
                </a:lnTo>
                <a:lnTo>
                  <a:pt x="414019" y="45719"/>
                </a:lnTo>
                <a:lnTo>
                  <a:pt x="433831" y="43561"/>
                </a:lnTo>
                <a:lnTo>
                  <a:pt x="452500" y="40004"/>
                </a:lnTo>
                <a:lnTo>
                  <a:pt x="471931" y="34925"/>
                </a:lnTo>
                <a:lnTo>
                  <a:pt x="489584" y="29209"/>
                </a:lnTo>
                <a:lnTo>
                  <a:pt x="507238" y="22732"/>
                </a:lnTo>
                <a:lnTo>
                  <a:pt x="523494" y="16637"/>
                </a:lnTo>
                <a:lnTo>
                  <a:pt x="541019" y="10794"/>
                </a:lnTo>
                <a:lnTo>
                  <a:pt x="558419" y="7619"/>
                </a:lnTo>
                <a:lnTo>
                  <a:pt x="577088" y="6476"/>
                </a:lnTo>
                <a:lnTo>
                  <a:pt x="594740" y="6476"/>
                </a:lnTo>
                <a:lnTo>
                  <a:pt x="613028" y="6476"/>
                </a:lnTo>
                <a:lnTo>
                  <a:pt x="631825" y="7619"/>
                </a:lnTo>
                <a:lnTo>
                  <a:pt x="648334" y="9778"/>
                </a:lnTo>
                <a:lnTo>
                  <a:pt x="664971" y="14096"/>
                </a:lnTo>
                <a:lnTo>
                  <a:pt x="681101" y="18414"/>
                </a:lnTo>
                <a:lnTo>
                  <a:pt x="698373" y="23749"/>
                </a:lnTo>
                <a:lnTo>
                  <a:pt x="717169" y="30225"/>
                </a:lnTo>
                <a:lnTo>
                  <a:pt x="735838" y="34925"/>
                </a:lnTo>
                <a:lnTo>
                  <a:pt x="755650" y="38226"/>
                </a:lnTo>
                <a:lnTo>
                  <a:pt x="774319" y="40004"/>
                </a:lnTo>
                <a:lnTo>
                  <a:pt x="793114" y="41020"/>
                </a:lnTo>
                <a:lnTo>
                  <a:pt x="812545" y="38862"/>
                </a:lnTo>
                <a:lnTo>
                  <a:pt x="832357" y="34925"/>
                </a:lnTo>
                <a:lnTo>
                  <a:pt x="852805" y="29209"/>
                </a:lnTo>
                <a:lnTo>
                  <a:pt x="873759" y="21589"/>
                </a:lnTo>
                <a:lnTo>
                  <a:pt x="894588" y="15112"/>
                </a:lnTo>
                <a:lnTo>
                  <a:pt x="915415" y="9778"/>
                </a:lnTo>
                <a:lnTo>
                  <a:pt x="935227" y="5461"/>
                </a:lnTo>
                <a:lnTo>
                  <a:pt x="954659" y="2158"/>
                </a:lnTo>
                <a:lnTo>
                  <a:pt x="973454" y="2158"/>
                </a:lnTo>
                <a:lnTo>
                  <a:pt x="992124" y="3301"/>
                </a:lnTo>
                <a:lnTo>
                  <a:pt x="1011554" y="4317"/>
                </a:lnTo>
                <a:lnTo>
                  <a:pt x="1035050" y="6476"/>
                </a:lnTo>
                <a:lnTo>
                  <a:pt x="1055497" y="8636"/>
                </a:lnTo>
                <a:lnTo>
                  <a:pt x="1073150" y="12953"/>
                </a:lnTo>
                <a:lnTo>
                  <a:pt x="1089660" y="17652"/>
                </a:lnTo>
                <a:lnTo>
                  <a:pt x="1104900" y="21589"/>
                </a:lnTo>
                <a:lnTo>
                  <a:pt x="1120266" y="26288"/>
                </a:lnTo>
                <a:lnTo>
                  <a:pt x="1137920" y="31368"/>
                </a:lnTo>
                <a:lnTo>
                  <a:pt x="1155191" y="36067"/>
                </a:lnTo>
                <a:lnTo>
                  <a:pt x="1172845" y="38226"/>
                </a:lnTo>
                <a:lnTo>
                  <a:pt x="1191260" y="38862"/>
                </a:lnTo>
                <a:lnTo>
                  <a:pt x="1191260" y="38862"/>
                </a:lnTo>
                <a:lnTo>
                  <a:pt x="1211072" y="38226"/>
                </a:lnTo>
                <a:lnTo>
                  <a:pt x="1234059" y="34925"/>
                </a:lnTo>
                <a:lnTo>
                  <a:pt x="1256029" y="30225"/>
                </a:lnTo>
                <a:lnTo>
                  <a:pt x="1276858" y="23749"/>
                </a:lnTo>
                <a:lnTo>
                  <a:pt x="1296415" y="19430"/>
                </a:lnTo>
                <a:lnTo>
                  <a:pt x="1315085" y="15112"/>
                </a:lnTo>
                <a:lnTo>
                  <a:pt x="1334897" y="11937"/>
                </a:lnTo>
                <a:lnTo>
                  <a:pt x="1353185" y="10794"/>
                </a:lnTo>
                <a:lnTo>
                  <a:pt x="1374139" y="9778"/>
                </a:lnTo>
                <a:lnTo>
                  <a:pt x="1393952" y="9778"/>
                </a:lnTo>
                <a:lnTo>
                  <a:pt x="1393952" y="9778"/>
                </a:lnTo>
                <a:lnTo>
                  <a:pt x="1414779" y="11937"/>
                </a:lnTo>
                <a:lnTo>
                  <a:pt x="1435735" y="16637"/>
                </a:lnTo>
                <a:lnTo>
                  <a:pt x="1454023" y="20574"/>
                </a:lnTo>
                <a:lnTo>
                  <a:pt x="1469516" y="26288"/>
                </a:lnTo>
                <a:lnTo>
                  <a:pt x="1483614" y="32384"/>
                </a:lnTo>
                <a:lnTo>
                  <a:pt x="1498980" y="37083"/>
                </a:lnTo>
                <a:lnTo>
                  <a:pt x="1516634" y="41020"/>
                </a:lnTo>
                <a:lnTo>
                  <a:pt x="1532889" y="44703"/>
                </a:lnTo>
                <a:lnTo>
                  <a:pt x="1549400" y="46862"/>
                </a:lnTo>
                <a:lnTo>
                  <a:pt x="1566672" y="47497"/>
                </a:lnTo>
                <a:lnTo>
                  <a:pt x="1566672" y="47497"/>
                </a:lnTo>
                <a:lnTo>
                  <a:pt x="1586484" y="45719"/>
                </a:lnTo>
                <a:lnTo>
                  <a:pt x="1608454" y="41020"/>
                </a:lnTo>
                <a:lnTo>
                  <a:pt x="1628266" y="37083"/>
                </a:lnTo>
                <a:lnTo>
                  <a:pt x="1648078" y="32384"/>
                </a:lnTo>
                <a:lnTo>
                  <a:pt x="1666493" y="28447"/>
                </a:lnTo>
                <a:lnTo>
                  <a:pt x="1686178" y="24891"/>
                </a:lnTo>
                <a:lnTo>
                  <a:pt x="1708150" y="24891"/>
                </a:lnTo>
                <a:lnTo>
                  <a:pt x="1728724" y="28447"/>
                </a:lnTo>
                <a:lnTo>
                  <a:pt x="1748536" y="31368"/>
                </a:lnTo>
                <a:lnTo>
                  <a:pt x="1767204" y="34925"/>
                </a:lnTo>
                <a:lnTo>
                  <a:pt x="1783461" y="38226"/>
                </a:lnTo>
                <a:lnTo>
                  <a:pt x="1801114" y="40004"/>
                </a:lnTo>
                <a:lnTo>
                  <a:pt x="1818766" y="41020"/>
                </a:lnTo>
                <a:lnTo>
                  <a:pt x="1836420" y="38862"/>
                </a:lnTo>
                <a:lnTo>
                  <a:pt x="1853691" y="36067"/>
                </a:lnTo>
                <a:lnTo>
                  <a:pt x="1870202" y="30225"/>
                </a:lnTo>
                <a:lnTo>
                  <a:pt x="1886458" y="22732"/>
                </a:lnTo>
                <a:lnTo>
                  <a:pt x="1901825" y="16637"/>
                </a:lnTo>
                <a:lnTo>
                  <a:pt x="1918462" y="10794"/>
                </a:lnTo>
                <a:lnTo>
                  <a:pt x="1934972" y="8636"/>
                </a:lnTo>
                <a:lnTo>
                  <a:pt x="1950085" y="7619"/>
                </a:lnTo>
                <a:lnTo>
                  <a:pt x="1967356" y="8636"/>
                </a:lnTo>
                <a:lnTo>
                  <a:pt x="1987168" y="11937"/>
                </a:lnTo>
                <a:lnTo>
                  <a:pt x="2005964" y="16637"/>
                </a:lnTo>
                <a:lnTo>
                  <a:pt x="2024252" y="19430"/>
                </a:lnTo>
                <a:lnTo>
                  <a:pt x="2041905" y="21589"/>
                </a:lnTo>
                <a:lnTo>
                  <a:pt x="2057400" y="21589"/>
                </a:lnTo>
                <a:lnTo>
                  <a:pt x="2068195" y="20574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48582" y="1256918"/>
            <a:ext cx="352425" cy="201295"/>
          </a:xfrm>
          <a:custGeom>
            <a:avLst/>
            <a:gdLst/>
            <a:ahLst/>
            <a:cxnLst/>
            <a:rect l="l" t="t" r="r" b="b"/>
            <a:pathLst>
              <a:path w="352425" h="201294">
                <a:moveTo>
                  <a:pt x="0" y="159892"/>
                </a:moveTo>
                <a:lnTo>
                  <a:pt x="0" y="159892"/>
                </a:lnTo>
                <a:lnTo>
                  <a:pt x="3301" y="169671"/>
                </a:lnTo>
                <a:lnTo>
                  <a:pt x="9778" y="180466"/>
                </a:lnTo>
                <a:lnTo>
                  <a:pt x="18414" y="192277"/>
                </a:lnTo>
                <a:lnTo>
                  <a:pt x="31750" y="199897"/>
                </a:lnTo>
                <a:lnTo>
                  <a:pt x="46862" y="200913"/>
                </a:lnTo>
                <a:lnTo>
                  <a:pt x="65531" y="195579"/>
                </a:lnTo>
                <a:lnTo>
                  <a:pt x="82041" y="184784"/>
                </a:lnTo>
                <a:lnTo>
                  <a:pt x="97535" y="172846"/>
                </a:lnTo>
                <a:lnTo>
                  <a:pt x="112648" y="160654"/>
                </a:lnTo>
                <a:lnTo>
                  <a:pt x="129285" y="148716"/>
                </a:lnTo>
                <a:lnTo>
                  <a:pt x="147573" y="135762"/>
                </a:lnTo>
                <a:lnTo>
                  <a:pt x="167385" y="121412"/>
                </a:lnTo>
                <a:lnTo>
                  <a:pt x="184022" y="108457"/>
                </a:lnTo>
                <a:lnTo>
                  <a:pt x="201675" y="95503"/>
                </a:lnTo>
                <a:lnTo>
                  <a:pt x="219963" y="83565"/>
                </a:lnTo>
                <a:lnTo>
                  <a:pt x="237616" y="71374"/>
                </a:lnTo>
                <a:lnTo>
                  <a:pt x="255269" y="61975"/>
                </a:lnTo>
                <a:lnTo>
                  <a:pt x="270382" y="52958"/>
                </a:lnTo>
                <a:lnTo>
                  <a:pt x="286892" y="43306"/>
                </a:lnTo>
                <a:lnTo>
                  <a:pt x="304164" y="32765"/>
                </a:lnTo>
                <a:lnTo>
                  <a:pt x="321817" y="21970"/>
                </a:lnTo>
                <a:lnTo>
                  <a:pt x="335914" y="13334"/>
                </a:lnTo>
                <a:lnTo>
                  <a:pt x="347090" y="6857"/>
                </a:lnTo>
                <a:lnTo>
                  <a:pt x="352425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15484" y="123748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60423" y="1889886"/>
            <a:ext cx="2914650" cy="80010"/>
          </a:xfrm>
          <a:custGeom>
            <a:avLst/>
            <a:gdLst/>
            <a:ahLst/>
            <a:cxnLst/>
            <a:rect l="l" t="t" r="r" b="b"/>
            <a:pathLst>
              <a:path w="2914650" h="80010">
                <a:moveTo>
                  <a:pt x="0" y="35941"/>
                </a:moveTo>
                <a:lnTo>
                  <a:pt x="0" y="35941"/>
                </a:lnTo>
                <a:lnTo>
                  <a:pt x="6476" y="39243"/>
                </a:lnTo>
                <a:lnTo>
                  <a:pt x="16256" y="41401"/>
                </a:lnTo>
                <a:lnTo>
                  <a:pt x="24891" y="43561"/>
                </a:lnTo>
                <a:lnTo>
                  <a:pt x="37083" y="47879"/>
                </a:lnTo>
                <a:lnTo>
                  <a:pt x="51181" y="54356"/>
                </a:lnTo>
                <a:lnTo>
                  <a:pt x="66675" y="61849"/>
                </a:lnTo>
                <a:lnTo>
                  <a:pt x="81025" y="69850"/>
                </a:lnTo>
                <a:lnTo>
                  <a:pt x="96138" y="75184"/>
                </a:lnTo>
                <a:lnTo>
                  <a:pt x="110489" y="78105"/>
                </a:lnTo>
                <a:lnTo>
                  <a:pt x="125602" y="79501"/>
                </a:lnTo>
                <a:lnTo>
                  <a:pt x="140081" y="78105"/>
                </a:lnTo>
                <a:lnTo>
                  <a:pt x="155575" y="75184"/>
                </a:lnTo>
                <a:lnTo>
                  <a:pt x="170687" y="70866"/>
                </a:lnTo>
                <a:lnTo>
                  <a:pt x="185038" y="62992"/>
                </a:lnTo>
                <a:lnTo>
                  <a:pt x="201294" y="55372"/>
                </a:lnTo>
                <a:lnTo>
                  <a:pt x="217804" y="47879"/>
                </a:lnTo>
                <a:lnTo>
                  <a:pt x="233299" y="42418"/>
                </a:lnTo>
                <a:lnTo>
                  <a:pt x="247395" y="38100"/>
                </a:lnTo>
                <a:lnTo>
                  <a:pt x="263906" y="34925"/>
                </a:lnTo>
                <a:lnTo>
                  <a:pt x="280034" y="32766"/>
                </a:lnTo>
                <a:lnTo>
                  <a:pt x="298831" y="31623"/>
                </a:lnTo>
                <a:lnTo>
                  <a:pt x="316483" y="31623"/>
                </a:lnTo>
                <a:lnTo>
                  <a:pt x="335152" y="32766"/>
                </a:lnTo>
                <a:lnTo>
                  <a:pt x="353568" y="35941"/>
                </a:lnTo>
                <a:lnTo>
                  <a:pt x="372237" y="40259"/>
                </a:lnTo>
                <a:lnTo>
                  <a:pt x="393191" y="44576"/>
                </a:lnTo>
                <a:lnTo>
                  <a:pt x="413638" y="48894"/>
                </a:lnTo>
                <a:lnTo>
                  <a:pt x="433450" y="51054"/>
                </a:lnTo>
                <a:lnTo>
                  <a:pt x="450722" y="50037"/>
                </a:lnTo>
                <a:lnTo>
                  <a:pt x="470534" y="47117"/>
                </a:lnTo>
                <a:lnTo>
                  <a:pt x="491744" y="41401"/>
                </a:lnTo>
                <a:lnTo>
                  <a:pt x="512318" y="34925"/>
                </a:lnTo>
                <a:lnTo>
                  <a:pt x="530987" y="27305"/>
                </a:lnTo>
                <a:lnTo>
                  <a:pt x="549782" y="20828"/>
                </a:lnTo>
                <a:lnTo>
                  <a:pt x="569213" y="13335"/>
                </a:lnTo>
                <a:lnTo>
                  <a:pt x="589026" y="6476"/>
                </a:lnTo>
                <a:lnTo>
                  <a:pt x="608457" y="2539"/>
                </a:lnTo>
                <a:lnTo>
                  <a:pt x="629665" y="0"/>
                </a:lnTo>
                <a:lnTo>
                  <a:pt x="651256" y="0"/>
                </a:lnTo>
                <a:lnTo>
                  <a:pt x="673226" y="2539"/>
                </a:lnTo>
                <a:lnTo>
                  <a:pt x="690879" y="6476"/>
                </a:lnTo>
                <a:lnTo>
                  <a:pt x="707389" y="12192"/>
                </a:lnTo>
                <a:lnTo>
                  <a:pt x="724662" y="19812"/>
                </a:lnTo>
                <a:lnTo>
                  <a:pt x="744474" y="27305"/>
                </a:lnTo>
                <a:lnTo>
                  <a:pt x="766063" y="32766"/>
                </a:lnTo>
                <a:lnTo>
                  <a:pt x="784859" y="38100"/>
                </a:lnTo>
                <a:lnTo>
                  <a:pt x="802513" y="41401"/>
                </a:lnTo>
                <a:lnTo>
                  <a:pt x="820038" y="44576"/>
                </a:lnTo>
                <a:lnTo>
                  <a:pt x="837310" y="46100"/>
                </a:lnTo>
                <a:lnTo>
                  <a:pt x="854963" y="46100"/>
                </a:lnTo>
                <a:lnTo>
                  <a:pt x="872616" y="44576"/>
                </a:lnTo>
                <a:lnTo>
                  <a:pt x="890269" y="41401"/>
                </a:lnTo>
                <a:lnTo>
                  <a:pt x="908684" y="37084"/>
                </a:lnTo>
                <a:lnTo>
                  <a:pt x="927353" y="32766"/>
                </a:lnTo>
                <a:lnTo>
                  <a:pt x="947165" y="28448"/>
                </a:lnTo>
                <a:lnTo>
                  <a:pt x="967739" y="23749"/>
                </a:lnTo>
                <a:lnTo>
                  <a:pt x="991869" y="20828"/>
                </a:lnTo>
                <a:lnTo>
                  <a:pt x="1014857" y="18668"/>
                </a:lnTo>
                <a:lnTo>
                  <a:pt x="1036446" y="18668"/>
                </a:lnTo>
                <a:lnTo>
                  <a:pt x="1055115" y="20828"/>
                </a:lnTo>
                <a:lnTo>
                  <a:pt x="1072769" y="23749"/>
                </a:lnTo>
                <a:lnTo>
                  <a:pt x="1090421" y="28448"/>
                </a:lnTo>
                <a:lnTo>
                  <a:pt x="1107694" y="32766"/>
                </a:lnTo>
                <a:lnTo>
                  <a:pt x="1124331" y="38100"/>
                </a:lnTo>
                <a:lnTo>
                  <a:pt x="1141983" y="42418"/>
                </a:lnTo>
                <a:lnTo>
                  <a:pt x="1159637" y="47117"/>
                </a:lnTo>
                <a:lnTo>
                  <a:pt x="1176908" y="51054"/>
                </a:lnTo>
                <a:lnTo>
                  <a:pt x="1196594" y="55372"/>
                </a:lnTo>
                <a:lnTo>
                  <a:pt x="1216406" y="56514"/>
                </a:lnTo>
                <a:lnTo>
                  <a:pt x="1235202" y="54356"/>
                </a:lnTo>
                <a:lnTo>
                  <a:pt x="1249933" y="48894"/>
                </a:lnTo>
                <a:lnTo>
                  <a:pt x="1264284" y="43561"/>
                </a:lnTo>
                <a:lnTo>
                  <a:pt x="1279778" y="39243"/>
                </a:lnTo>
                <a:lnTo>
                  <a:pt x="1298575" y="32766"/>
                </a:lnTo>
                <a:lnTo>
                  <a:pt x="1319402" y="27305"/>
                </a:lnTo>
                <a:lnTo>
                  <a:pt x="1339977" y="23749"/>
                </a:lnTo>
                <a:lnTo>
                  <a:pt x="1362964" y="21970"/>
                </a:lnTo>
                <a:lnTo>
                  <a:pt x="1362964" y="21970"/>
                </a:lnTo>
                <a:lnTo>
                  <a:pt x="1385951" y="22987"/>
                </a:lnTo>
                <a:lnTo>
                  <a:pt x="1407667" y="27305"/>
                </a:lnTo>
                <a:lnTo>
                  <a:pt x="1428877" y="31623"/>
                </a:lnTo>
                <a:lnTo>
                  <a:pt x="1447546" y="35941"/>
                </a:lnTo>
                <a:lnTo>
                  <a:pt x="1465961" y="41401"/>
                </a:lnTo>
                <a:lnTo>
                  <a:pt x="1484629" y="46100"/>
                </a:lnTo>
                <a:lnTo>
                  <a:pt x="1504441" y="48894"/>
                </a:lnTo>
                <a:lnTo>
                  <a:pt x="1523873" y="50037"/>
                </a:lnTo>
                <a:lnTo>
                  <a:pt x="1543685" y="50037"/>
                </a:lnTo>
                <a:lnTo>
                  <a:pt x="1563497" y="47879"/>
                </a:lnTo>
                <a:lnTo>
                  <a:pt x="1581912" y="44576"/>
                </a:lnTo>
                <a:lnTo>
                  <a:pt x="1598422" y="40259"/>
                </a:lnTo>
                <a:lnTo>
                  <a:pt x="1612391" y="34925"/>
                </a:lnTo>
                <a:lnTo>
                  <a:pt x="1630044" y="29463"/>
                </a:lnTo>
                <a:lnTo>
                  <a:pt x="1649856" y="21970"/>
                </a:lnTo>
                <a:lnTo>
                  <a:pt x="1670812" y="15112"/>
                </a:lnTo>
                <a:lnTo>
                  <a:pt x="1692402" y="10032"/>
                </a:lnTo>
                <a:lnTo>
                  <a:pt x="1714373" y="5334"/>
                </a:lnTo>
                <a:lnTo>
                  <a:pt x="1736343" y="4699"/>
                </a:lnTo>
                <a:lnTo>
                  <a:pt x="1758314" y="4699"/>
                </a:lnTo>
                <a:lnTo>
                  <a:pt x="1758314" y="4699"/>
                </a:lnTo>
                <a:lnTo>
                  <a:pt x="1777746" y="5334"/>
                </a:lnTo>
                <a:lnTo>
                  <a:pt x="1797430" y="6476"/>
                </a:lnTo>
                <a:lnTo>
                  <a:pt x="1816227" y="9017"/>
                </a:lnTo>
                <a:lnTo>
                  <a:pt x="1833879" y="12192"/>
                </a:lnTo>
                <a:lnTo>
                  <a:pt x="1852167" y="16129"/>
                </a:lnTo>
                <a:lnTo>
                  <a:pt x="1869821" y="19812"/>
                </a:lnTo>
                <a:lnTo>
                  <a:pt x="1888616" y="22987"/>
                </a:lnTo>
                <a:lnTo>
                  <a:pt x="1905889" y="25907"/>
                </a:lnTo>
                <a:lnTo>
                  <a:pt x="1924557" y="27305"/>
                </a:lnTo>
                <a:lnTo>
                  <a:pt x="1945513" y="24764"/>
                </a:lnTo>
                <a:lnTo>
                  <a:pt x="1968500" y="21970"/>
                </a:lnTo>
                <a:lnTo>
                  <a:pt x="1991487" y="16129"/>
                </a:lnTo>
                <a:lnTo>
                  <a:pt x="2012061" y="11175"/>
                </a:lnTo>
                <a:lnTo>
                  <a:pt x="2030729" y="6476"/>
                </a:lnTo>
                <a:lnTo>
                  <a:pt x="2049526" y="4699"/>
                </a:lnTo>
                <a:lnTo>
                  <a:pt x="2072513" y="4699"/>
                </a:lnTo>
                <a:lnTo>
                  <a:pt x="2094102" y="5334"/>
                </a:lnTo>
                <a:lnTo>
                  <a:pt x="2113915" y="7874"/>
                </a:lnTo>
                <a:lnTo>
                  <a:pt x="2131567" y="11175"/>
                </a:lnTo>
                <a:lnTo>
                  <a:pt x="2148078" y="15112"/>
                </a:lnTo>
                <a:lnTo>
                  <a:pt x="2165477" y="19812"/>
                </a:lnTo>
                <a:lnTo>
                  <a:pt x="2180843" y="22987"/>
                </a:lnTo>
                <a:lnTo>
                  <a:pt x="2195956" y="25907"/>
                </a:lnTo>
                <a:lnTo>
                  <a:pt x="2215768" y="28448"/>
                </a:lnTo>
                <a:lnTo>
                  <a:pt x="2239899" y="28448"/>
                </a:lnTo>
                <a:lnTo>
                  <a:pt x="2265172" y="27305"/>
                </a:lnTo>
                <a:lnTo>
                  <a:pt x="2286000" y="24764"/>
                </a:lnTo>
                <a:lnTo>
                  <a:pt x="2304796" y="20828"/>
                </a:lnTo>
                <a:lnTo>
                  <a:pt x="2319909" y="16129"/>
                </a:lnTo>
                <a:lnTo>
                  <a:pt x="2335022" y="12192"/>
                </a:lnTo>
                <a:lnTo>
                  <a:pt x="2353691" y="11175"/>
                </a:lnTo>
                <a:lnTo>
                  <a:pt x="2373503" y="12192"/>
                </a:lnTo>
                <a:lnTo>
                  <a:pt x="2393315" y="15112"/>
                </a:lnTo>
                <a:lnTo>
                  <a:pt x="2411984" y="19812"/>
                </a:lnTo>
                <a:lnTo>
                  <a:pt x="2429255" y="23749"/>
                </a:lnTo>
                <a:lnTo>
                  <a:pt x="2446909" y="29463"/>
                </a:lnTo>
                <a:lnTo>
                  <a:pt x="2462022" y="32766"/>
                </a:lnTo>
                <a:lnTo>
                  <a:pt x="2477516" y="35941"/>
                </a:lnTo>
                <a:lnTo>
                  <a:pt x="2493772" y="37084"/>
                </a:lnTo>
                <a:lnTo>
                  <a:pt x="2511425" y="35941"/>
                </a:lnTo>
                <a:lnTo>
                  <a:pt x="2529078" y="33781"/>
                </a:lnTo>
                <a:lnTo>
                  <a:pt x="2548509" y="29463"/>
                </a:lnTo>
                <a:lnTo>
                  <a:pt x="2567178" y="24764"/>
                </a:lnTo>
                <a:lnTo>
                  <a:pt x="2584830" y="22987"/>
                </a:lnTo>
                <a:lnTo>
                  <a:pt x="2603500" y="22987"/>
                </a:lnTo>
                <a:lnTo>
                  <a:pt x="2621915" y="25907"/>
                </a:lnTo>
                <a:lnTo>
                  <a:pt x="2639567" y="31623"/>
                </a:lnTo>
                <a:lnTo>
                  <a:pt x="2657221" y="37084"/>
                </a:lnTo>
                <a:lnTo>
                  <a:pt x="2675890" y="42418"/>
                </a:lnTo>
                <a:lnTo>
                  <a:pt x="2694304" y="44576"/>
                </a:lnTo>
                <a:lnTo>
                  <a:pt x="2712974" y="44576"/>
                </a:lnTo>
                <a:lnTo>
                  <a:pt x="2712974" y="44576"/>
                </a:lnTo>
                <a:lnTo>
                  <a:pt x="2732786" y="41401"/>
                </a:lnTo>
                <a:lnTo>
                  <a:pt x="2750057" y="35941"/>
                </a:lnTo>
                <a:lnTo>
                  <a:pt x="2766567" y="29463"/>
                </a:lnTo>
                <a:lnTo>
                  <a:pt x="2783204" y="24764"/>
                </a:lnTo>
                <a:lnTo>
                  <a:pt x="2800477" y="21970"/>
                </a:lnTo>
                <a:lnTo>
                  <a:pt x="2816987" y="20828"/>
                </a:lnTo>
                <a:lnTo>
                  <a:pt x="2835402" y="21970"/>
                </a:lnTo>
                <a:lnTo>
                  <a:pt x="2854071" y="22987"/>
                </a:lnTo>
                <a:lnTo>
                  <a:pt x="2875026" y="20828"/>
                </a:lnTo>
                <a:lnTo>
                  <a:pt x="2893314" y="17653"/>
                </a:lnTo>
                <a:lnTo>
                  <a:pt x="2906649" y="13969"/>
                </a:lnTo>
                <a:lnTo>
                  <a:pt x="2914523" y="11175"/>
                </a:lnTo>
                <a:lnTo>
                  <a:pt x="2904490" y="253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84496" y="1441703"/>
            <a:ext cx="351155" cy="219710"/>
          </a:xfrm>
          <a:custGeom>
            <a:avLst/>
            <a:gdLst/>
            <a:ahLst/>
            <a:cxnLst/>
            <a:rect l="l" t="t" r="r" b="b"/>
            <a:pathLst>
              <a:path w="351154" h="219710">
                <a:moveTo>
                  <a:pt x="21208" y="195453"/>
                </a:moveTo>
                <a:lnTo>
                  <a:pt x="21208" y="195453"/>
                </a:lnTo>
                <a:lnTo>
                  <a:pt x="0" y="188975"/>
                </a:lnTo>
                <a:lnTo>
                  <a:pt x="0" y="188975"/>
                </a:lnTo>
                <a:lnTo>
                  <a:pt x="10032" y="192150"/>
                </a:lnTo>
                <a:lnTo>
                  <a:pt x="23367" y="198628"/>
                </a:lnTo>
                <a:lnTo>
                  <a:pt x="37464" y="206248"/>
                </a:lnTo>
                <a:lnTo>
                  <a:pt x="51815" y="213741"/>
                </a:lnTo>
                <a:lnTo>
                  <a:pt x="68072" y="218059"/>
                </a:lnTo>
                <a:lnTo>
                  <a:pt x="85598" y="219202"/>
                </a:lnTo>
                <a:lnTo>
                  <a:pt x="101853" y="216281"/>
                </a:lnTo>
                <a:lnTo>
                  <a:pt x="115188" y="209423"/>
                </a:lnTo>
                <a:lnTo>
                  <a:pt x="128142" y="199771"/>
                </a:lnTo>
                <a:lnTo>
                  <a:pt x="143637" y="185674"/>
                </a:lnTo>
                <a:lnTo>
                  <a:pt x="161289" y="165862"/>
                </a:lnTo>
                <a:lnTo>
                  <a:pt x="179958" y="148590"/>
                </a:lnTo>
                <a:lnTo>
                  <a:pt x="197230" y="133477"/>
                </a:lnTo>
                <a:lnTo>
                  <a:pt x="211327" y="119507"/>
                </a:lnTo>
                <a:lnTo>
                  <a:pt x="226822" y="104012"/>
                </a:lnTo>
                <a:lnTo>
                  <a:pt x="242315" y="91059"/>
                </a:lnTo>
                <a:lnTo>
                  <a:pt x="255269" y="79121"/>
                </a:lnTo>
                <a:lnTo>
                  <a:pt x="268224" y="66929"/>
                </a:lnTo>
                <a:lnTo>
                  <a:pt x="281558" y="54356"/>
                </a:lnTo>
                <a:lnTo>
                  <a:pt x="294513" y="44577"/>
                </a:lnTo>
                <a:lnTo>
                  <a:pt x="308863" y="34544"/>
                </a:lnTo>
                <a:lnTo>
                  <a:pt x="322961" y="24765"/>
                </a:lnTo>
                <a:lnTo>
                  <a:pt x="335152" y="15112"/>
                </a:lnTo>
                <a:lnTo>
                  <a:pt x="343788" y="7493"/>
                </a:lnTo>
                <a:lnTo>
                  <a:pt x="35064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853432" y="1433702"/>
            <a:ext cx="3810" cy="11430"/>
          </a:xfrm>
          <a:custGeom>
            <a:avLst/>
            <a:gdLst/>
            <a:ahLst/>
            <a:cxnLst/>
            <a:rect l="l" t="t" r="r" b="b"/>
            <a:pathLst>
              <a:path w="3810" h="11430">
                <a:moveTo>
                  <a:pt x="3682" y="0"/>
                </a:moveTo>
                <a:lnTo>
                  <a:pt x="3682" y="0"/>
                </a:lnTo>
                <a:lnTo>
                  <a:pt x="0" y="111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53225" y="1924811"/>
            <a:ext cx="1026794" cy="59055"/>
          </a:xfrm>
          <a:custGeom>
            <a:avLst/>
            <a:gdLst/>
            <a:ahLst/>
            <a:cxnLst/>
            <a:rect l="l" t="t" r="r" b="b"/>
            <a:pathLst>
              <a:path w="1026795" h="59055">
                <a:moveTo>
                  <a:pt x="0" y="22606"/>
                </a:moveTo>
                <a:lnTo>
                  <a:pt x="0" y="22606"/>
                </a:lnTo>
                <a:lnTo>
                  <a:pt x="1016" y="12954"/>
                </a:lnTo>
                <a:lnTo>
                  <a:pt x="5333" y="0"/>
                </a:lnTo>
                <a:lnTo>
                  <a:pt x="16509" y="4318"/>
                </a:lnTo>
                <a:lnTo>
                  <a:pt x="25146" y="13969"/>
                </a:lnTo>
                <a:lnTo>
                  <a:pt x="36322" y="26924"/>
                </a:lnTo>
                <a:lnTo>
                  <a:pt x="48259" y="38100"/>
                </a:lnTo>
                <a:lnTo>
                  <a:pt x="62229" y="46736"/>
                </a:lnTo>
                <a:lnTo>
                  <a:pt x="81025" y="53212"/>
                </a:lnTo>
                <a:lnTo>
                  <a:pt x="102870" y="56514"/>
                </a:lnTo>
                <a:lnTo>
                  <a:pt x="125602" y="58674"/>
                </a:lnTo>
                <a:lnTo>
                  <a:pt x="150114" y="58674"/>
                </a:lnTo>
                <a:lnTo>
                  <a:pt x="171703" y="56514"/>
                </a:lnTo>
                <a:lnTo>
                  <a:pt x="191516" y="54356"/>
                </a:lnTo>
                <a:lnTo>
                  <a:pt x="211327" y="51054"/>
                </a:lnTo>
                <a:lnTo>
                  <a:pt x="231140" y="46736"/>
                </a:lnTo>
                <a:lnTo>
                  <a:pt x="249808" y="42037"/>
                </a:lnTo>
                <a:lnTo>
                  <a:pt x="269240" y="38100"/>
                </a:lnTo>
                <a:lnTo>
                  <a:pt x="290195" y="34925"/>
                </a:lnTo>
                <a:lnTo>
                  <a:pt x="308482" y="31242"/>
                </a:lnTo>
                <a:lnTo>
                  <a:pt x="326135" y="29463"/>
                </a:lnTo>
                <a:lnTo>
                  <a:pt x="343789" y="28067"/>
                </a:lnTo>
                <a:lnTo>
                  <a:pt x="362457" y="28067"/>
                </a:lnTo>
                <a:lnTo>
                  <a:pt x="380873" y="28067"/>
                </a:lnTo>
                <a:lnTo>
                  <a:pt x="397382" y="28067"/>
                </a:lnTo>
                <a:lnTo>
                  <a:pt x="413639" y="28067"/>
                </a:lnTo>
                <a:lnTo>
                  <a:pt x="431292" y="30606"/>
                </a:lnTo>
                <a:lnTo>
                  <a:pt x="447801" y="33400"/>
                </a:lnTo>
                <a:lnTo>
                  <a:pt x="464311" y="38100"/>
                </a:lnTo>
                <a:lnTo>
                  <a:pt x="481710" y="42037"/>
                </a:lnTo>
                <a:lnTo>
                  <a:pt x="500379" y="46736"/>
                </a:lnTo>
                <a:lnTo>
                  <a:pt x="520192" y="52197"/>
                </a:lnTo>
                <a:lnTo>
                  <a:pt x="541781" y="56514"/>
                </a:lnTo>
                <a:lnTo>
                  <a:pt x="566927" y="57531"/>
                </a:lnTo>
                <a:lnTo>
                  <a:pt x="592201" y="57531"/>
                </a:lnTo>
                <a:lnTo>
                  <a:pt x="615188" y="57531"/>
                </a:lnTo>
                <a:lnTo>
                  <a:pt x="635000" y="56514"/>
                </a:lnTo>
                <a:lnTo>
                  <a:pt x="654430" y="54356"/>
                </a:lnTo>
                <a:lnTo>
                  <a:pt x="674243" y="50037"/>
                </a:lnTo>
                <a:lnTo>
                  <a:pt x="695071" y="46736"/>
                </a:lnTo>
                <a:lnTo>
                  <a:pt x="718184" y="44576"/>
                </a:lnTo>
                <a:lnTo>
                  <a:pt x="744474" y="42037"/>
                </a:lnTo>
                <a:lnTo>
                  <a:pt x="769620" y="40259"/>
                </a:lnTo>
                <a:lnTo>
                  <a:pt x="793369" y="39243"/>
                </a:lnTo>
                <a:lnTo>
                  <a:pt x="816864" y="39243"/>
                </a:lnTo>
                <a:lnTo>
                  <a:pt x="838453" y="40259"/>
                </a:lnTo>
                <a:lnTo>
                  <a:pt x="857123" y="42037"/>
                </a:lnTo>
                <a:lnTo>
                  <a:pt x="873632" y="45719"/>
                </a:lnTo>
                <a:lnTo>
                  <a:pt x="888873" y="47879"/>
                </a:lnTo>
                <a:lnTo>
                  <a:pt x="905382" y="50037"/>
                </a:lnTo>
                <a:lnTo>
                  <a:pt x="922654" y="51054"/>
                </a:lnTo>
                <a:lnTo>
                  <a:pt x="942467" y="52197"/>
                </a:lnTo>
                <a:lnTo>
                  <a:pt x="961135" y="52197"/>
                </a:lnTo>
                <a:lnTo>
                  <a:pt x="980948" y="51054"/>
                </a:lnTo>
                <a:lnTo>
                  <a:pt x="999363" y="50037"/>
                </a:lnTo>
                <a:lnTo>
                  <a:pt x="1017016" y="45719"/>
                </a:lnTo>
                <a:lnTo>
                  <a:pt x="1026668" y="39243"/>
                </a:lnTo>
                <a:lnTo>
                  <a:pt x="1023493" y="31242"/>
                </a:lnTo>
                <a:lnTo>
                  <a:pt x="1010539" y="22606"/>
                </a:lnTo>
                <a:lnTo>
                  <a:pt x="990726" y="11175"/>
                </a:lnTo>
                <a:lnTo>
                  <a:pt x="96875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65720" y="1564385"/>
            <a:ext cx="248285" cy="118110"/>
          </a:xfrm>
          <a:custGeom>
            <a:avLst/>
            <a:gdLst/>
            <a:ahLst/>
            <a:cxnLst/>
            <a:rect l="l" t="t" r="r" b="b"/>
            <a:pathLst>
              <a:path w="248284" h="118110">
                <a:moveTo>
                  <a:pt x="0" y="74929"/>
                </a:moveTo>
                <a:lnTo>
                  <a:pt x="0" y="74929"/>
                </a:lnTo>
                <a:lnTo>
                  <a:pt x="2158" y="94361"/>
                </a:lnTo>
                <a:lnTo>
                  <a:pt x="8000" y="108330"/>
                </a:lnTo>
                <a:lnTo>
                  <a:pt x="17652" y="116966"/>
                </a:lnTo>
                <a:lnTo>
                  <a:pt x="29590" y="118110"/>
                </a:lnTo>
                <a:lnTo>
                  <a:pt x="43942" y="114808"/>
                </a:lnTo>
                <a:lnTo>
                  <a:pt x="60578" y="108330"/>
                </a:lnTo>
                <a:lnTo>
                  <a:pt x="75692" y="99695"/>
                </a:lnTo>
                <a:lnTo>
                  <a:pt x="93218" y="88900"/>
                </a:lnTo>
                <a:lnTo>
                  <a:pt x="114173" y="74929"/>
                </a:lnTo>
                <a:lnTo>
                  <a:pt x="137159" y="60833"/>
                </a:lnTo>
                <a:lnTo>
                  <a:pt x="159893" y="46482"/>
                </a:lnTo>
                <a:lnTo>
                  <a:pt x="179704" y="36067"/>
                </a:lnTo>
                <a:lnTo>
                  <a:pt x="199517" y="24891"/>
                </a:lnTo>
                <a:lnTo>
                  <a:pt x="219328" y="15112"/>
                </a:lnTo>
                <a:lnTo>
                  <a:pt x="235838" y="6096"/>
                </a:lnTo>
                <a:lnTo>
                  <a:pt x="247776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12355" y="156946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b="1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746504" y="655129"/>
            <a:ext cx="6002020" cy="4410710"/>
            <a:chOff x="1746504" y="655129"/>
            <a:chExt cx="6002020" cy="4410710"/>
          </a:xfrm>
        </p:grpSpPr>
        <p:sp>
          <p:nvSpPr>
            <p:cNvPr id="6" name="object 6"/>
            <p:cNvSpPr/>
            <p:nvPr/>
          </p:nvSpPr>
          <p:spPr>
            <a:xfrm>
              <a:off x="1746504" y="658366"/>
              <a:ext cx="5931408" cy="44074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981955" y="659891"/>
              <a:ext cx="2094230" cy="363220"/>
            </a:xfrm>
            <a:custGeom>
              <a:avLst/>
              <a:gdLst/>
              <a:ahLst/>
              <a:cxnLst/>
              <a:rect l="l" t="t" r="r" b="b"/>
              <a:pathLst>
                <a:path w="2094229" h="363219">
                  <a:moveTo>
                    <a:pt x="2093976" y="0"/>
                  </a:moveTo>
                  <a:lnTo>
                    <a:pt x="0" y="0"/>
                  </a:lnTo>
                  <a:lnTo>
                    <a:pt x="0" y="362712"/>
                  </a:lnTo>
                  <a:lnTo>
                    <a:pt x="2093976" y="362712"/>
                  </a:lnTo>
                  <a:lnTo>
                    <a:pt x="2093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981955" y="659891"/>
              <a:ext cx="2094230" cy="363220"/>
            </a:xfrm>
            <a:custGeom>
              <a:avLst/>
              <a:gdLst/>
              <a:ahLst/>
              <a:cxnLst/>
              <a:rect l="l" t="t" r="r" b="b"/>
              <a:pathLst>
                <a:path w="2094229" h="363219">
                  <a:moveTo>
                    <a:pt x="0" y="362712"/>
                  </a:moveTo>
                  <a:lnTo>
                    <a:pt x="2093976" y="362712"/>
                  </a:lnTo>
                  <a:lnTo>
                    <a:pt x="2093976" y="0"/>
                  </a:lnTo>
                  <a:lnTo>
                    <a:pt x="0" y="0"/>
                  </a:lnTo>
                  <a:lnTo>
                    <a:pt x="0" y="362712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96356" y="1778507"/>
              <a:ext cx="1847214" cy="365760"/>
            </a:xfrm>
            <a:custGeom>
              <a:avLst/>
              <a:gdLst/>
              <a:ahLst/>
              <a:cxnLst/>
              <a:rect l="l" t="t" r="r" b="b"/>
              <a:pathLst>
                <a:path w="1847215" h="365760">
                  <a:moveTo>
                    <a:pt x="1847088" y="0"/>
                  </a:moveTo>
                  <a:lnTo>
                    <a:pt x="0" y="0"/>
                  </a:lnTo>
                  <a:lnTo>
                    <a:pt x="0" y="365759"/>
                  </a:lnTo>
                  <a:lnTo>
                    <a:pt x="1847088" y="365759"/>
                  </a:lnTo>
                  <a:lnTo>
                    <a:pt x="18470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96356" y="1778507"/>
              <a:ext cx="1847214" cy="365760"/>
            </a:xfrm>
            <a:custGeom>
              <a:avLst/>
              <a:gdLst/>
              <a:ahLst/>
              <a:cxnLst/>
              <a:rect l="l" t="t" r="r" b="b"/>
              <a:pathLst>
                <a:path w="1847215" h="365760">
                  <a:moveTo>
                    <a:pt x="0" y="365759"/>
                  </a:moveTo>
                  <a:lnTo>
                    <a:pt x="1847088" y="365759"/>
                  </a:lnTo>
                  <a:lnTo>
                    <a:pt x="1847088" y="0"/>
                  </a:lnTo>
                  <a:lnTo>
                    <a:pt x="0" y="0"/>
                  </a:lnTo>
                  <a:lnTo>
                    <a:pt x="0" y="365759"/>
                  </a:lnTo>
                  <a:close/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976873" y="1828292"/>
            <a:ext cx="122682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1" dirty="0">
                <a:latin typeface="Arial"/>
                <a:cs typeface="Arial"/>
              </a:rPr>
              <a:t>Mesenchyme</a:t>
            </a:r>
            <a:endParaRPr sz="15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2010664" y="838199"/>
            <a:ext cx="5139690" cy="889000"/>
            <a:chOff x="2010664" y="838199"/>
            <a:chExt cx="5139690" cy="889000"/>
          </a:xfrm>
        </p:grpSpPr>
        <p:sp>
          <p:nvSpPr>
            <p:cNvPr id="13" name="object 13"/>
            <p:cNvSpPr/>
            <p:nvPr/>
          </p:nvSpPr>
          <p:spPr>
            <a:xfrm>
              <a:off x="3306445" y="871473"/>
              <a:ext cx="666115" cy="13335"/>
            </a:xfrm>
            <a:custGeom>
              <a:avLst/>
              <a:gdLst/>
              <a:ahLst/>
              <a:cxnLst/>
              <a:rect l="l" t="t" r="r" b="b"/>
              <a:pathLst>
                <a:path w="666114" h="13334">
                  <a:moveTo>
                    <a:pt x="-9525" y="6476"/>
                  </a:moveTo>
                  <a:lnTo>
                    <a:pt x="675131" y="6476"/>
                  </a:lnTo>
                </a:path>
              </a:pathLst>
            </a:custGeom>
            <a:ln w="320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20189" y="847724"/>
              <a:ext cx="5120640" cy="869950"/>
            </a:xfrm>
            <a:custGeom>
              <a:avLst/>
              <a:gdLst/>
              <a:ahLst/>
              <a:cxnLst/>
              <a:rect l="l" t="t" r="r" b="b"/>
              <a:pathLst>
                <a:path w="5120640" h="869950">
                  <a:moveTo>
                    <a:pt x="1946528" y="6476"/>
                  </a:moveTo>
                  <a:lnTo>
                    <a:pt x="1940052" y="0"/>
                  </a:lnTo>
                </a:path>
                <a:path w="5120640" h="869950">
                  <a:moveTo>
                    <a:pt x="4318" y="106172"/>
                  </a:moveTo>
                  <a:lnTo>
                    <a:pt x="4318" y="106172"/>
                  </a:lnTo>
                  <a:lnTo>
                    <a:pt x="9652" y="112013"/>
                  </a:lnTo>
                  <a:lnTo>
                    <a:pt x="20447" y="115950"/>
                  </a:lnTo>
                  <a:lnTo>
                    <a:pt x="33781" y="116966"/>
                  </a:lnTo>
                  <a:lnTo>
                    <a:pt x="48894" y="119125"/>
                  </a:lnTo>
                  <a:lnTo>
                    <a:pt x="59055" y="120269"/>
                  </a:lnTo>
                  <a:lnTo>
                    <a:pt x="72262" y="121285"/>
                  </a:lnTo>
                  <a:lnTo>
                    <a:pt x="86360" y="122427"/>
                  </a:lnTo>
                  <a:lnTo>
                    <a:pt x="104012" y="124587"/>
                  </a:lnTo>
                  <a:lnTo>
                    <a:pt x="124460" y="126746"/>
                  </a:lnTo>
                  <a:lnTo>
                    <a:pt x="144272" y="128143"/>
                  </a:lnTo>
                  <a:lnTo>
                    <a:pt x="163068" y="128143"/>
                  </a:lnTo>
                  <a:lnTo>
                    <a:pt x="181737" y="128143"/>
                  </a:lnTo>
                  <a:lnTo>
                    <a:pt x="201549" y="126746"/>
                  </a:lnTo>
                  <a:lnTo>
                    <a:pt x="220980" y="126746"/>
                  </a:lnTo>
                  <a:lnTo>
                    <a:pt x="238633" y="128143"/>
                  </a:lnTo>
                  <a:lnTo>
                    <a:pt x="254888" y="128143"/>
                  </a:lnTo>
                  <a:lnTo>
                    <a:pt x="271399" y="126746"/>
                  </a:lnTo>
                  <a:lnTo>
                    <a:pt x="287909" y="126746"/>
                  </a:lnTo>
                  <a:lnTo>
                    <a:pt x="305181" y="126746"/>
                  </a:lnTo>
                  <a:lnTo>
                    <a:pt x="324993" y="128143"/>
                  </a:lnTo>
                  <a:lnTo>
                    <a:pt x="344805" y="128143"/>
                  </a:lnTo>
                  <a:lnTo>
                    <a:pt x="364236" y="128143"/>
                  </a:lnTo>
                  <a:lnTo>
                    <a:pt x="383031" y="129286"/>
                  </a:lnTo>
                  <a:lnTo>
                    <a:pt x="400685" y="130301"/>
                  </a:lnTo>
                  <a:lnTo>
                    <a:pt x="419354" y="131445"/>
                  </a:lnTo>
                  <a:lnTo>
                    <a:pt x="437769" y="133603"/>
                  </a:lnTo>
                  <a:lnTo>
                    <a:pt x="456438" y="134238"/>
                  </a:lnTo>
                  <a:lnTo>
                    <a:pt x="474091" y="134238"/>
                  </a:lnTo>
                  <a:lnTo>
                    <a:pt x="490600" y="135382"/>
                  </a:lnTo>
                  <a:lnTo>
                    <a:pt x="507873" y="135382"/>
                  </a:lnTo>
                  <a:lnTo>
                    <a:pt x="524129" y="135382"/>
                  </a:lnTo>
                  <a:lnTo>
                    <a:pt x="540638" y="134238"/>
                  </a:lnTo>
                  <a:lnTo>
                    <a:pt x="561594" y="135382"/>
                  </a:lnTo>
                  <a:lnTo>
                    <a:pt x="605155" y="135382"/>
                  </a:lnTo>
                  <a:lnTo>
                    <a:pt x="624967" y="136778"/>
                  </a:lnTo>
                  <a:lnTo>
                    <a:pt x="643636" y="136778"/>
                  </a:lnTo>
                  <a:lnTo>
                    <a:pt x="661288" y="137922"/>
                  </a:lnTo>
                  <a:lnTo>
                    <a:pt x="679577" y="137922"/>
                  </a:lnTo>
                  <a:lnTo>
                    <a:pt x="700532" y="138937"/>
                  </a:lnTo>
                  <a:lnTo>
                    <a:pt x="719201" y="138937"/>
                  </a:lnTo>
                  <a:lnTo>
                    <a:pt x="737616" y="140081"/>
                  </a:lnTo>
                  <a:lnTo>
                    <a:pt x="756285" y="140081"/>
                  </a:lnTo>
                  <a:lnTo>
                    <a:pt x="775081" y="140081"/>
                  </a:lnTo>
                  <a:lnTo>
                    <a:pt x="794893" y="140081"/>
                  </a:lnTo>
                  <a:lnTo>
                    <a:pt x="813562" y="138937"/>
                  </a:lnTo>
                  <a:lnTo>
                    <a:pt x="831977" y="137922"/>
                  </a:lnTo>
                  <a:lnTo>
                    <a:pt x="850646" y="136778"/>
                  </a:lnTo>
                  <a:lnTo>
                    <a:pt x="870458" y="135382"/>
                  </a:lnTo>
                  <a:lnTo>
                    <a:pt x="892048" y="134238"/>
                  </a:lnTo>
                  <a:lnTo>
                    <a:pt x="912876" y="133603"/>
                  </a:lnTo>
                  <a:lnTo>
                    <a:pt x="931672" y="131445"/>
                  </a:lnTo>
                  <a:lnTo>
                    <a:pt x="949960" y="129286"/>
                  </a:lnTo>
                  <a:lnTo>
                    <a:pt x="969772" y="128143"/>
                  </a:lnTo>
                  <a:lnTo>
                    <a:pt x="987425" y="126746"/>
                  </a:lnTo>
                  <a:lnTo>
                    <a:pt x="1005840" y="125602"/>
                  </a:lnTo>
                  <a:lnTo>
                    <a:pt x="1024509" y="124587"/>
                  </a:lnTo>
                  <a:lnTo>
                    <a:pt x="1042162" y="124587"/>
                  </a:lnTo>
                  <a:lnTo>
                    <a:pt x="1059815" y="123444"/>
                  </a:lnTo>
                  <a:lnTo>
                    <a:pt x="1078103" y="121285"/>
                  </a:lnTo>
                  <a:lnTo>
                    <a:pt x="1096899" y="119125"/>
                  </a:lnTo>
                  <a:lnTo>
                    <a:pt x="1114552" y="119125"/>
                  </a:lnTo>
                  <a:lnTo>
                    <a:pt x="1128522" y="119125"/>
                  </a:lnTo>
                  <a:lnTo>
                    <a:pt x="1138682" y="118110"/>
                  </a:lnTo>
                </a:path>
                <a:path w="5120640" h="869950">
                  <a:moveTo>
                    <a:pt x="0" y="359283"/>
                  </a:moveTo>
                  <a:lnTo>
                    <a:pt x="0" y="359283"/>
                  </a:lnTo>
                  <a:lnTo>
                    <a:pt x="4318" y="365760"/>
                  </a:lnTo>
                  <a:lnTo>
                    <a:pt x="25146" y="366775"/>
                  </a:lnTo>
                  <a:lnTo>
                    <a:pt x="42799" y="365760"/>
                  </a:lnTo>
                  <a:lnTo>
                    <a:pt x="62611" y="365760"/>
                  </a:lnTo>
                  <a:lnTo>
                    <a:pt x="83058" y="364616"/>
                  </a:lnTo>
                  <a:lnTo>
                    <a:pt x="105029" y="363600"/>
                  </a:lnTo>
                  <a:lnTo>
                    <a:pt x="129159" y="362458"/>
                  </a:lnTo>
                  <a:lnTo>
                    <a:pt x="152908" y="361441"/>
                  </a:lnTo>
                  <a:lnTo>
                    <a:pt x="176403" y="360299"/>
                  </a:lnTo>
                  <a:lnTo>
                    <a:pt x="196850" y="360299"/>
                  </a:lnTo>
                  <a:lnTo>
                    <a:pt x="217805" y="360299"/>
                  </a:lnTo>
                  <a:lnTo>
                    <a:pt x="237617" y="360299"/>
                  </a:lnTo>
                  <a:lnTo>
                    <a:pt x="257302" y="359283"/>
                  </a:lnTo>
                  <a:lnTo>
                    <a:pt x="277875" y="359283"/>
                  </a:lnTo>
                  <a:lnTo>
                    <a:pt x="298704" y="359283"/>
                  </a:lnTo>
                  <a:lnTo>
                    <a:pt x="320675" y="359283"/>
                  </a:lnTo>
                  <a:lnTo>
                    <a:pt x="342646" y="359283"/>
                  </a:lnTo>
                  <a:lnTo>
                    <a:pt x="364236" y="358139"/>
                  </a:lnTo>
                  <a:lnTo>
                    <a:pt x="388747" y="357124"/>
                  </a:lnTo>
                  <a:lnTo>
                    <a:pt x="411480" y="357124"/>
                  </a:lnTo>
                  <a:lnTo>
                    <a:pt x="431292" y="357124"/>
                  </a:lnTo>
                  <a:lnTo>
                    <a:pt x="448563" y="357124"/>
                  </a:lnTo>
                  <a:lnTo>
                    <a:pt x="466217" y="357124"/>
                  </a:lnTo>
                  <a:lnTo>
                    <a:pt x="487044" y="357124"/>
                  </a:lnTo>
                  <a:lnTo>
                    <a:pt x="511175" y="357124"/>
                  </a:lnTo>
                  <a:lnTo>
                    <a:pt x="534162" y="357124"/>
                  </a:lnTo>
                  <a:lnTo>
                    <a:pt x="556133" y="357124"/>
                  </a:lnTo>
                  <a:lnTo>
                    <a:pt x="577723" y="357124"/>
                  </a:lnTo>
                  <a:lnTo>
                    <a:pt x="577723" y="357124"/>
                  </a:lnTo>
                  <a:lnTo>
                    <a:pt x="602234" y="355981"/>
                  </a:lnTo>
                  <a:lnTo>
                    <a:pt x="624967" y="355981"/>
                  </a:lnTo>
                  <a:lnTo>
                    <a:pt x="647954" y="355981"/>
                  </a:lnTo>
                  <a:lnTo>
                    <a:pt x="670941" y="354202"/>
                  </a:lnTo>
                  <a:lnTo>
                    <a:pt x="694055" y="352806"/>
                  </a:lnTo>
                  <a:lnTo>
                    <a:pt x="716026" y="352806"/>
                  </a:lnTo>
                  <a:lnTo>
                    <a:pt x="737616" y="351663"/>
                  </a:lnTo>
                  <a:lnTo>
                    <a:pt x="759968" y="350647"/>
                  </a:lnTo>
                  <a:lnTo>
                    <a:pt x="784733" y="349503"/>
                  </a:lnTo>
                  <a:lnTo>
                    <a:pt x="807847" y="349503"/>
                  </a:lnTo>
                  <a:lnTo>
                    <a:pt x="830834" y="349503"/>
                  </a:lnTo>
                  <a:lnTo>
                    <a:pt x="852805" y="348488"/>
                  </a:lnTo>
                  <a:lnTo>
                    <a:pt x="876554" y="348488"/>
                  </a:lnTo>
                  <a:lnTo>
                    <a:pt x="899922" y="348488"/>
                  </a:lnTo>
                  <a:lnTo>
                    <a:pt x="922655" y="347345"/>
                  </a:lnTo>
                  <a:lnTo>
                    <a:pt x="946023" y="347345"/>
                  </a:lnTo>
                  <a:lnTo>
                    <a:pt x="967613" y="347345"/>
                  </a:lnTo>
                  <a:lnTo>
                    <a:pt x="967613" y="347345"/>
                  </a:lnTo>
                  <a:lnTo>
                    <a:pt x="987425" y="348488"/>
                  </a:lnTo>
                  <a:lnTo>
                    <a:pt x="1006856" y="349503"/>
                  </a:lnTo>
                  <a:lnTo>
                    <a:pt x="1025652" y="349503"/>
                  </a:lnTo>
                  <a:lnTo>
                    <a:pt x="1042162" y="348488"/>
                  </a:lnTo>
                  <a:lnTo>
                    <a:pt x="1052957" y="347345"/>
                  </a:lnTo>
                </a:path>
                <a:path w="5120640" h="869950">
                  <a:moveTo>
                    <a:pt x="3936873" y="586486"/>
                  </a:moveTo>
                  <a:lnTo>
                    <a:pt x="3936873" y="586486"/>
                  </a:lnTo>
                  <a:lnTo>
                    <a:pt x="3938016" y="599439"/>
                  </a:lnTo>
                  <a:lnTo>
                    <a:pt x="3938016" y="613410"/>
                  </a:lnTo>
                  <a:lnTo>
                    <a:pt x="3938016" y="631825"/>
                  </a:lnTo>
                  <a:lnTo>
                    <a:pt x="3932555" y="728218"/>
                  </a:lnTo>
                  <a:lnTo>
                    <a:pt x="3932555" y="745871"/>
                  </a:lnTo>
                  <a:lnTo>
                    <a:pt x="3933698" y="764286"/>
                  </a:lnTo>
                  <a:lnTo>
                    <a:pt x="3933698" y="781558"/>
                  </a:lnTo>
                  <a:lnTo>
                    <a:pt x="3936873" y="797051"/>
                  </a:lnTo>
                  <a:lnTo>
                    <a:pt x="3943350" y="812164"/>
                  </a:lnTo>
                  <a:lnTo>
                    <a:pt x="3949827" y="828675"/>
                  </a:lnTo>
                  <a:lnTo>
                    <a:pt x="3958463" y="841628"/>
                  </a:lnTo>
                  <a:lnTo>
                    <a:pt x="3969639" y="850011"/>
                  </a:lnTo>
                  <a:lnTo>
                    <a:pt x="3984116" y="856488"/>
                  </a:lnTo>
                  <a:lnTo>
                    <a:pt x="4000246" y="862202"/>
                  </a:lnTo>
                  <a:lnTo>
                    <a:pt x="4021201" y="865124"/>
                  </a:lnTo>
                  <a:lnTo>
                    <a:pt x="4045331" y="866139"/>
                  </a:lnTo>
                  <a:lnTo>
                    <a:pt x="4071620" y="867283"/>
                  </a:lnTo>
                  <a:lnTo>
                    <a:pt x="4094607" y="868679"/>
                  </a:lnTo>
                  <a:lnTo>
                    <a:pt x="4116197" y="868679"/>
                  </a:lnTo>
                  <a:lnTo>
                    <a:pt x="4137406" y="869696"/>
                  </a:lnTo>
                  <a:lnTo>
                    <a:pt x="4137406" y="869696"/>
                  </a:lnTo>
                  <a:lnTo>
                    <a:pt x="4158996" y="868679"/>
                  </a:lnTo>
                  <a:lnTo>
                    <a:pt x="4182110" y="868679"/>
                  </a:lnTo>
                  <a:lnTo>
                    <a:pt x="4206240" y="868679"/>
                  </a:lnTo>
                  <a:lnTo>
                    <a:pt x="4230370" y="869696"/>
                  </a:lnTo>
                  <a:lnTo>
                    <a:pt x="4256659" y="869696"/>
                  </a:lnTo>
                  <a:lnTo>
                    <a:pt x="4281805" y="869696"/>
                  </a:lnTo>
                  <a:lnTo>
                    <a:pt x="4306951" y="868679"/>
                  </a:lnTo>
                  <a:lnTo>
                    <a:pt x="4333240" y="869696"/>
                  </a:lnTo>
                  <a:lnTo>
                    <a:pt x="4361688" y="869696"/>
                  </a:lnTo>
                  <a:lnTo>
                    <a:pt x="4389120" y="869696"/>
                  </a:lnTo>
                  <a:lnTo>
                    <a:pt x="4389120" y="869696"/>
                  </a:lnTo>
                  <a:lnTo>
                    <a:pt x="4414266" y="868679"/>
                  </a:lnTo>
                  <a:lnTo>
                    <a:pt x="4439539" y="867283"/>
                  </a:lnTo>
                  <a:lnTo>
                    <a:pt x="4466844" y="866139"/>
                  </a:lnTo>
                  <a:lnTo>
                    <a:pt x="4494149" y="866139"/>
                  </a:lnTo>
                  <a:lnTo>
                    <a:pt x="4521581" y="866139"/>
                  </a:lnTo>
                  <a:lnTo>
                    <a:pt x="4573016" y="866139"/>
                  </a:lnTo>
                  <a:lnTo>
                    <a:pt x="4593970" y="866139"/>
                  </a:lnTo>
                  <a:lnTo>
                    <a:pt x="4613402" y="867283"/>
                  </a:lnTo>
                  <a:lnTo>
                    <a:pt x="4632070" y="867283"/>
                  </a:lnTo>
                  <a:lnTo>
                    <a:pt x="4650740" y="867283"/>
                  </a:lnTo>
                  <a:lnTo>
                    <a:pt x="4672457" y="866139"/>
                  </a:lnTo>
                  <a:lnTo>
                    <a:pt x="4695825" y="866139"/>
                  </a:lnTo>
                  <a:lnTo>
                    <a:pt x="4716271" y="867283"/>
                  </a:lnTo>
                  <a:lnTo>
                    <a:pt x="4739386" y="866139"/>
                  </a:lnTo>
                  <a:lnTo>
                    <a:pt x="4762372" y="865124"/>
                  </a:lnTo>
                  <a:lnTo>
                    <a:pt x="4787645" y="865124"/>
                  </a:lnTo>
                  <a:lnTo>
                    <a:pt x="4812792" y="865124"/>
                  </a:lnTo>
                  <a:lnTo>
                    <a:pt x="4836921" y="865124"/>
                  </a:lnTo>
                  <a:lnTo>
                    <a:pt x="4861052" y="865124"/>
                  </a:lnTo>
                  <a:lnTo>
                    <a:pt x="4884039" y="864362"/>
                  </a:lnTo>
                  <a:lnTo>
                    <a:pt x="4905629" y="863219"/>
                  </a:lnTo>
                  <a:lnTo>
                    <a:pt x="4926965" y="860044"/>
                  </a:lnTo>
                  <a:lnTo>
                    <a:pt x="4946395" y="855726"/>
                  </a:lnTo>
                  <a:lnTo>
                    <a:pt x="4968367" y="848868"/>
                  </a:lnTo>
                  <a:lnTo>
                    <a:pt x="4990338" y="842772"/>
                  </a:lnTo>
                  <a:lnTo>
                    <a:pt x="5010022" y="836295"/>
                  </a:lnTo>
                  <a:lnTo>
                    <a:pt x="5026279" y="831596"/>
                  </a:lnTo>
                  <a:lnTo>
                    <a:pt x="5039614" y="825500"/>
                  </a:lnTo>
                  <a:lnTo>
                    <a:pt x="5051425" y="814324"/>
                  </a:lnTo>
                  <a:lnTo>
                    <a:pt x="5063363" y="802386"/>
                  </a:lnTo>
                  <a:lnTo>
                    <a:pt x="5075555" y="789432"/>
                  </a:lnTo>
                  <a:lnTo>
                    <a:pt x="5086350" y="774319"/>
                  </a:lnTo>
                  <a:lnTo>
                    <a:pt x="5096510" y="757809"/>
                  </a:lnTo>
                  <a:lnTo>
                    <a:pt x="5107305" y="742696"/>
                  </a:lnTo>
                  <a:lnTo>
                    <a:pt x="5114797" y="727583"/>
                  </a:lnTo>
                  <a:lnTo>
                    <a:pt x="5119116" y="710311"/>
                  </a:lnTo>
                  <a:lnTo>
                    <a:pt x="5120640" y="691514"/>
                  </a:lnTo>
                  <a:lnTo>
                    <a:pt x="5120640" y="675386"/>
                  </a:lnTo>
                  <a:lnTo>
                    <a:pt x="5115941" y="659891"/>
                  </a:lnTo>
                  <a:lnTo>
                    <a:pt x="4891659" y="561594"/>
                  </a:lnTo>
                  <a:lnTo>
                    <a:pt x="4867529" y="560577"/>
                  </a:lnTo>
                  <a:lnTo>
                    <a:pt x="4845558" y="559053"/>
                  </a:lnTo>
                  <a:lnTo>
                    <a:pt x="4826127" y="558038"/>
                  </a:lnTo>
                  <a:lnTo>
                    <a:pt x="4803775" y="555878"/>
                  </a:lnTo>
                  <a:lnTo>
                    <a:pt x="4731766" y="546100"/>
                  </a:lnTo>
                  <a:lnTo>
                    <a:pt x="4707636" y="543940"/>
                  </a:lnTo>
                  <a:lnTo>
                    <a:pt x="4686808" y="540765"/>
                  </a:lnTo>
                  <a:lnTo>
                    <a:pt x="4667377" y="537463"/>
                  </a:lnTo>
                  <a:lnTo>
                    <a:pt x="4646168" y="535304"/>
                  </a:lnTo>
                  <a:lnTo>
                    <a:pt x="4622419" y="534288"/>
                  </a:lnTo>
                  <a:lnTo>
                    <a:pt x="4598924" y="533146"/>
                  </a:lnTo>
                  <a:lnTo>
                    <a:pt x="4577334" y="531749"/>
                  </a:lnTo>
                  <a:lnTo>
                    <a:pt x="4556506" y="530606"/>
                  </a:lnTo>
                  <a:lnTo>
                    <a:pt x="4534535" y="529589"/>
                  </a:lnTo>
                  <a:lnTo>
                    <a:pt x="4103243" y="513334"/>
                  </a:lnTo>
                  <a:lnTo>
                    <a:pt x="4080256" y="513334"/>
                  </a:lnTo>
                  <a:lnTo>
                    <a:pt x="4058285" y="514476"/>
                  </a:lnTo>
                  <a:lnTo>
                    <a:pt x="4039870" y="514476"/>
                  </a:lnTo>
                  <a:lnTo>
                    <a:pt x="4022216" y="514476"/>
                  </a:lnTo>
                  <a:lnTo>
                    <a:pt x="4002405" y="514476"/>
                  </a:lnTo>
                  <a:lnTo>
                    <a:pt x="3981958" y="514476"/>
                  </a:lnTo>
                  <a:lnTo>
                    <a:pt x="3962146" y="516636"/>
                  </a:lnTo>
                  <a:lnTo>
                    <a:pt x="3925062" y="561594"/>
                  </a:lnTo>
                  <a:lnTo>
                    <a:pt x="3926078" y="578865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1" y="774134"/>
            <a:ext cx="2311163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57527" y="792479"/>
            <a:ext cx="1661922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200910" cy="475615"/>
          </a:xfrm>
          <a:custGeom>
            <a:avLst/>
            <a:gdLst/>
            <a:ahLst/>
            <a:cxnLst/>
            <a:rect l="l" t="t" r="r" b="b"/>
            <a:pathLst>
              <a:path w="2200910" h="475615">
                <a:moveTo>
                  <a:pt x="2200656" y="0"/>
                </a:moveTo>
                <a:lnTo>
                  <a:pt x="0" y="0"/>
                </a:lnTo>
                <a:lnTo>
                  <a:pt x="0" y="475488"/>
                </a:lnTo>
                <a:lnTo>
                  <a:pt x="2121408" y="475488"/>
                </a:lnTo>
                <a:lnTo>
                  <a:pt x="2200656" y="396239"/>
                </a:lnTo>
                <a:lnTo>
                  <a:pt x="22006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3908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200910" cy="475615"/>
          </a:xfrm>
          <a:custGeom>
            <a:avLst/>
            <a:gdLst/>
            <a:ahLst/>
            <a:cxnLst/>
            <a:rect l="l" t="t" r="r" b="b"/>
            <a:pathLst>
              <a:path w="2200910" h="475615">
                <a:moveTo>
                  <a:pt x="2121408" y="475488"/>
                </a:moveTo>
                <a:lnTo>
                  <a:pt x="2137283" y="412114"/>
                </a:lnTo>
                <a:lnTo>
                  <a:pt x="2200656" y="396239"/>
                </a:lnTo>
                <a:lnTo>
                  <a:pt x="2121408" y="475488"/>
                </a:lnTo>
                <a:lnTo>
                  <a:pt x="0" y="475488"/>
                </a:lnTo>
                <a:lnTo>
                  <a:pt x="0" y="0"/>
                </a:lnTo>
                <a:lnTo>
                  <a:pt x="2200656" y="0"/>
                </a:lnTo>
                <a:lnTo>
                  <a:pt x="22006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531939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Cavity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Gill Sans MT"/>
                <a:cs typeface="Gill Sans MT"/>
              </a:rPr>
              <a:t>A </a:t>
            </a:r>
            <a:r>
              <a:rPr sz="1500" b="1" spc="-20" dirty="0">
                <a:latin typeface="Gill Sans MT"/>
                <a:cs typeface="Gill Sans MT"/>
              </a:rPr>
              <a:t>cavity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0" dirty="0">
                <a:latin typeface="Gill Sans MT"/>
                <a:cs typeface="Gill Sans MT"/>
              </a:rPr>
              <a:t>present </a:t>
            </a:r>
            <a:r>
              <a:rPr sz="1500" b="1" spc="-15" dirty="0">
                <a:latin typeface="Gill Sans MT"/>
                <a:cs typeface="Gill Sans MT"/>
              </a:rPr>
              <a:t>between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spc="5" dirty="0">
                <a:latin typeface="Gill Sans MT"/>
                <a:cs typeface="Gill Sans MT"/>
              </a:rPr>
              <a:t>wall and </a:t>
            </a:r>
            <a:r>
              <a:rPr sz="1500" b="1" spc="-10" dirty="0">
                <a:latin typeface="Gill Sans MT"/>
                <a:cs typeface="Gill Sans MT"/>
              </a:rPr>
              <a:t>digestive</a:t>
            </a:r>
            <a:r>
              <a:rPr sz="1500" b="1" spc="-235" dirty="0">
                <a:latin typeface="Gill Sans MT"/>
                <a:cs typeface="Gill Sans MT"/>
              </a:rPr>
              <a:t> </a:t>
            </a:r>
            <a:r>
              <a:rPr sz="1500" b="1" spc="-60" dirty="0">
                <a:latin typeface="Gill Sans MT"/>
                <a:cs typeface="Gill Sans MT"/>
              </a:rPr>
              <a:t>tract.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not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lined </a:t>
            </a:r>
            <a:r>
              <a:rPr sz="1500" b="1" spc="30" dirty="0">
                <a:solidFill>
                  <a:srgbClr val="CC0000"/>
                </a:solidFill>
                <a:latin typeface="Gill Sans MT"/>
                <a:cs typeface="Gill Sans MT"/>
              </a:rPr>
              <a:t>by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mesoderm</a:t>
            </a:r>
            <a:r>
              <a:rPr sz="1500" b="1" spc="-45" dirty="0">
                <a:latin typeface="Gill Sans MT"/>
                <a:cs typeface="Gill Sans MT"/>
              </a:rPr>
              <a:t>, </a:t>
            </a:r>
            <a:r>
              <a:rPr sz="1500" b="1" spc="20" dirty="0">
                <a:latin typeface="Gill Sans MT"/>
                <a:cs typeface="Gill Sans MT"/>
              </a:rPr>
              <a:t>so </a:t>
            </a:r>
            <a:r>
              <a:rPr sz="1500" b="1" spc="-65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latin typeface="Gill Sans MT"/>
                <a:cs typeface="Gill Sans MT"/>
              </a:rPr>
              <a:t>called</a:t>
            </a:r>
            <a:r>
              <a:rPr sz="1500" b="1" spc="-110" dirty="0"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pseudocoelom.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30" dirty="0">
                <a:latin typeface="Gill Sans MT"/>
                <a:cs typeface="Gill Sans MT"/>
              </a:rPr>
              <a:t>has </a:t>
            </a:r>
            <a:r>
              <a:rPr sz="1500" b="1" spc="-30" dirty="0">
                <a:latin typeface="Gill Sans MT"/>
                <a:cs typeface="Gill Sans MT"/>
              </a:rPr>
              <a:t>pseudocoelomic</a:t>
            </a:r>
            <a:r>
              <a:rPr sz="1500" b="1" spc="-105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fluid.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12209" y="957833"/>
            <a:ext cx="80263" cy="1756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56659" y="92735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22827" y="951737"/>
            <a:ext cx="235712" cy="1705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58030" y="818641"/>
            <a:ext cx="58419" cy="366395"/>
          </a:xfrm>
          <a:custGeom>
            <a:avLst/>
            <a:gdLst/>
            <a:ahLst/>
            <a:cxnLst/>
            <a:rect l="l" t="t" r="r" b="b"/>
            <a:pathLst>
              <a:path w="58420" h="366394">
                <a:moveTo>
                  <a:pt x="0" y="0"/>
                </a:moveTo>
                <a:lnTo>
                  <a:pt x="0" y="13335"/>
                </a:lnTo>
                <a:lnTo>
                  <a:pt x="2159" y="32766"/>
                </a:lnTo>
                <a:lnTo>
                  <a:pt x="4318" y="54356"/>
                </a:lnTo>
                <a:lnTo>
                  <a:pt x="6477" y="74930"/>
                </a:lnTo>
                <a:lnTo>
                  <a:pt x="9779" y="93218"/>
                </a:lnTo>
                <a:lnTo>
                  <a:pt x="11938" y="111633"/>
                </a:lnTo>
                <a:lnTo>
                  <a:pt x="12954" y="133604"/>
                </a:lnTo>
                <a:lnTo>
                  <a:pt x="15113" y="154051"/>
                </a:lnTo>
                <a:lnTo>
                  <a:pt x="18415" y="177165"/>
                </a:lnTo>
                <a:lnTo>
                  <a:pt x="23749" y="201930"/>
                </a:lnTo>
                <a:lnTo>
                  <a:pt x="29464" y="221742"/>
                </a:lnTo>
                <a:lnTo>
                  <a:pt x="35941" y="243332"/>
                </a:lnTo>
                <a:lnTo>
                  <a:pt x="40386" y="264922"/>
                </a:lnTo>
                <a:lnTo>
                  <a:pt x="43561" y="285496"/>
                </a:lnTo>
                <a:lnTo>
                  <a:pt x="47117" y="308483"/>
                </a:lnTo>
                <a:lnTo>
                  <a:pt x="50038" y="330073"/>
                </a:lnTo>
                <a:lnTo>
                  <a:pt x="54356" y="349885"/>
                </a:lnTo>
                <a:lnTo>
                  <a:pt x="57912" y="36614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84446" y="954531"/>
            <a:ext cx="102235" cy="1271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684396" y="737234"/>
            <a:ext cx="638175" cy="557530"/>
          </a:xfrm>
          <a:custGeom>
            <a:avLst/>
            <a:gdLst/>
            <a:ahLst/>
            <a:cxnLst/>
            <a:rect l="l" t="t" r="r" b="b"/>
            <a:pathLst>
              <a:path w="638175" h="557530">
                <a:moveTo>
                  <a:pt x="497077" y="61975"/>
                </a:moveTo>
                <a:lnTo>
                  <a:pt x="497077" y="61975"/>
                </a:lnTo>
                <a:lnTo>
                  <a:pt x="371093" y="1142"/>
                </a:lnTo>
                <a:lnTo>
                  <a:pt x="344804" y="0"/>
                </a:lnTo>
                <a:lnTo>
                  <a:pt x="320039" y="0"/>
                </a:lnTo>
                <a:lnTo>
                  <a:pt x="297688" y="2159"/>
                </a:lnTo>
                <a:lnTo>
                  <a:pt x="278256" y="5079"/>
                </a:lnTo>
                <a:lnTo>
                  <a:pt x="260603" y="9778"/>
                </a:lnTo>
                <a:lnTo>
                  <a:pt x="239775" y="16255"/>
                </a:lnTo>
                <a:lnTo>
                  <a:pt x="218058" y="22733"/>
                </a:lnTo>
                <a:lnTo>
                  <a:pt x="198374" y="30352"/>
                </a:lnTo>
                <a:lnTo>
                  <a:pt x="177418" y="40004"/>
                </a:lnTo>
                <a:lnTo>
                  <a:pt x="156590" y="53339"/>
                </a:lnTo>
                <a:lnTo>
                  <a:pt x="137794" y="65912"/>
                </a:lnTo>
                <a:lnTo>
                  <a:pt x="120523" y="81406"/>
                </a:lnTo>
                <a:lnTo>
                  <a:pt x="101853" y="98678"/>
                </a:lnTo>
                <a:lnTo>
                  <a:pt x="86740" y="116331"/>
                </a:lnTo>
                <a:lnTo>
                  <a:pt x="70103" y="135762"/>
                </a:lnTo>
                <a:lnTo>
                  <a:pt x="55752" y="156337"/>
                </a:lnTo>
                <a:lnTo>
                  <a:pt x="43814" y="176784"/>
                </a:lnTo>
                <a:lnTo>
                  <a:pt x="33019" y="198754"/>
                </a:lnTo>
                <a:lnTo>
                  <a:pt x="23367" y="222885"/>
                </a:lnTo>
                <a:lnTo>
                  <a:pt x="0" y="328040"/>
                </a:lnTo>
                <a:lnTo>
                  <a:pt x="0" y="357124"/>
                </a:lnTo>
                <a:lnTo>
                  <a:pt x="3555" y="383031"/>
                </a:lnTo>
                <a:lnTo>
                  <a:pt x="9016" y="405002"/>
                </a:lnTo>
                <a:lnTo>
                  <a:pt x="15493" y="424434"/>
                </a:lnTo>
                <a:lnTo>
                  <a:pt x="24129" y="443991"/>
                </a:lnTo>
                <a:lnTo>
                  <a:pt x="36322" y="462661"/>
                </a:lnTo>
                <a:lnTo>
                  <a:pt x="49656" y="477774"/>
                </a:lnTo>
                <a:lnTo>
                  <a:pt x="62611" y="491871"/>
                </a:lnTo>
                <a:lnTo>
                  <a:pt x="95376" y="518033"/>
                </a:lnTo>
                <a:lnTo>
                  <a:pt x="147954" y="541147"/>
                </a:lnTo>
                <a:lnTo>
                  <a:pt x="166624" y="547242"/>
                </a:lnTo>
                <a:lnTo>
                  <a:pt x="185038" y="551941"/>
                </a:lnTo>
                <a:lnTo>
                  <a:pt x="209423" y="554863"/>
                </a:lnTo>
                <a:lnTo>
                  <a:pt x="237870" y="557276"/>
                </a:lnTo>
                <a:lnTo>
                  <a:pt x="269239" y="557276"/>
                </a:lnTo>
                <a:lnTo>
                  <a:pt x="300227" y="555878"/>
                </a:lnTo>
                <a:lnTo>
                  <a:pt x="328675" y="552703"/>
                </a:lnTo>
                <a:lnTo>
                  <a:pt x="354964" y="548386"/>
                </a:lnTo>
                <a:lnTo>
                  <a:pt x="382269" y="540003"/>
                </a:lnTo>
                <a:lnTo>
                  <a:pt x="410717" y="529971"/>
                </a:lnTo>
                <a:lnTo>
                  <a:pt x="435863" y="521335"/>
                </a:lnTo>
                <a:lnTo>
                  <a:pt x="456818" y="513714"/>
                </a:lnTo>
                <a:lnTo>
                  <a:pt x="475106" y="504443"/>
                </a:lnTo>
                <a:lnTo>
                  <a:pt x="492760" y="492887"/>
                </a:lnTo>
                <a:lnTo>
                  <a:pt x="510031" y="478789"/>
                </a:lnTo>
                <a:lnTo>
                  <a:pt x="549655" y="440689"/>
                </a:lnTo>
                <a:lnTo>
                  <a:pt x="578485" y="407162"/>
                </a:lnTo>
                <a:lnTo>
                  <a:pt x="604392" y="361823"/>
                </a:lnTo>
                <a:lnTo>
                  <a:pt x="610869" y="347472"/>
                </a:lnTo>
                <a:lnTo>
                  <a:pt x="617727" y="332359"/>
                </a:lnTo>
                <a:lnTo>
                  <a:pt x="623062" y="313943"/>
                </a:lnTo>
                <a:lnTo>
                  <a:pt x="627379" y="297814"/>
                </a:lnTo>
                <a:lnTo>
                  <a:pt x="627379" y="297814"/>
                </a:lnTo>
                <a:lnTo>
                  <a:pt x="632840" y="277240"/>
                </a:lnTo>
                <a:lnTo>
                  <a:pt x="636397" y="248792"/>
                </a:lnTo>
                <a:lnTo>
                  <a:pt x="638175" y="218186"/>
                </a:lnTo>
                <a:lnTo>
                  <a:pt x="638175" y="187960"/>
                </a:lnTo>
                <a:lnTo>
                  <a:pt x="636397" y="162051"/>
                </a:lnTo>
                <a:lnTo>
                  <a:pt x="630681" y="137922"/>
                </a:lnTo>
                <a:lnTo>
                  <a:pt x="623062" y="119634"/>
                </a:lnTo>
                <a:lnTo>
                  <a:pt x="610869" y="104139"/>
                </a:lnTo>
                <a:lnTo>
                  <a:pt x="597915" y="89280"/>
                </a:lnTo>
                <a:lnTo>
                  <a:pt x="584580" y="77088"/>
                </a:lnTo>
                <a:lnTo>
                  <a:pt x="571626" y="65912"/>
                </a:lnTo>
                <a:lnTo>
                  <a:pt x="571626" y="65912"/>
                </a:lnTo>
                <a:lnTo>
                  <a:pt x="471931" y="33909"/>
                </a:lnTo>
                <a:lnTo>
                  <a:pt x="456818" y="38988"/>
                </a:lnTo>
                <a:lnTo>
                  <a:pt x="444500" y="433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76140" y="7827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90339" y="877315"/>
            <a:ext cx="201930" cy="251460"/>
          </a:xfrm>
          <a:custGeom>
            <a:avLst/>
            <a:gdLst/>
            <a:ahLst/>
            <a:cxnLst/>
            <a:rect l="l" t="t" r="r" b="b"/>
            <a:pathLst>
              <a:path w="201929" h="251459">
                <a:moveTo>
                  <a:pt x="91821" y="5715"/>
                </a:moveTo>
                <a:lnTo>
                  <a:pt x="91821" y="5715"/>
                </a:lnTo>
                <a:lnTo>
                  <a:pt x="77850" y="0"/>
                </a:lnTo>
                <a:lnTo>
                  <a:pt x="64515" y="4318"/>
                </a:lnTo>
                <a:lnTo>
                  <a:pt x="50419" y="14350"/>
                </a:lnTo>
                <a:lnTo>
                  <a:pt x="36068" y="30607"/>
                </a:lnTo>
                <a:lnTo>
                  <a:pt x="23113" y="46862"/>
                </a:lnTo>
                <a:lnTo>
                  <a:pt x="12953" y="64135"/>
                </a:lnTo>
                <a:lnTo>
                  <a:pt x="5461" y="86741"/>
                </a:lnTo>
                <a:lnTo>
                  <a:pt x="1143" y="110871"/>
                </a:lnTo>
                <a:lnTo>
                  <a:pt x="1143" y="137160"/>
                </a:lnTo>
                <a:lnTo>
                  <a:pt x="1143" y="137160"/>
                </a:lnTo>
                <a:lnTo>
                  <a:pt x="2159" y="160909"/>
                </a:lnTo>
                <a:lnTo>
                  <a:pt x="4318" y="183642"/>
                </a:lnTo>
                <a:lnTo>
                  <a:pt x="9778" y="203454"/>
                </a:lnTo>
                <a:lnTo>
                  <a:pt x="18414" y="220725"/>
                </a:lnTo>
                <a:lnTo>
                  <a:pt x="28448" y="234315"/>
                </a:lnTo>
                <a:lnTo>
                  <a:pt x="40386" y="246634"/>
                </a:lnTo>
                <a:lnTo>
                  <a:pt x="53721" y="250952"/>
                </a:lnTo>
                <a:lnTo>
                  <a:pt x="70231" y="247650"/>
                </a:lnTo>
                <a:lnTo>
                  <a:pt x="86487" y="234315"/>
                </a:lnTo>
                <a:lnTo>
                  <a:pt x="100837" y="219583"/>
                </a:lnTo>
                <a:lnTo>
                  <a:pt x="110616" y="202311"/>
                </a:lnTo>
                <a:lnTo>
                  <a:pt x="120269" y="180340"/>
                </a:lnTo>
                <a:lnTo>
                  <a:pt x="129286" y="156591"/>
                </a:lnTo>
                <a:lnTo>
                  <a:pt x="135762" y="133604"/>
                </a:lnTo>
                <a:lnTo>
                  <a:pt x="140081" y="111633"/>
                </a:lnTo>
                <a:lnTo>
                  <a:pt x="143383" y="92202"/>
                </a:lnTo>
                <a:lnTo>
                  <a:pt x="144780" y="73787"/>
                </a:lnTo>
                <a:lnTo>
                  <a:pt x="143383" y="52959"/>
                </a:lnTo>
                <a:lnTo>
                  <a:pt x="113791" y="0"/>
                </a:lnTo>
                <a:lnTo>
                  <a:pt x="98678" y="5715"/>
                </a:lnTo>
                <a:lnTo>
                  <a:pt x="81025" y="20574"/>
                </a:lnTo>
                <a:lnTo>
                  <a:pt x="65532" y="38227"/>
                </a:lnTo>
                <a:lnTo>
                  <a:pt x="52577" y="55499"/>
                </a:lnTo>
                <a:lnTo>
                  <a:pt x="42925" y="74930"/>
                </a:lnTo>
                <a:lnTo>
                  <a:pt x="33909" y="92202"/>
                </a:lnTo>
                <a:lnTo>
                  <a:pt x="25273" y="107696"/>
                </a:lnTo>
                <a:lnTo>
                  <a:pt x="0" y="128143"/>
                </a:lnTo>
                <a:lnTo>
                  <a:pt x="0" y="128143"/>
                </a:lnTo>
                <a:lnTo>
                  <a:pt x="5461" y="113792"/>
                </a:lnTo>
                <a:lnTo>
                  <a:pt x="17272" y="102235"/>
                </a:lnTo>
                <a:lnTo>
                  <a:pt x="32765" y="95377"/>
                </a:lnTo>
                <a:lnTo>
                  <a:pt x="50419" y="93218"/>
                </a:lnTo>
                <a:lnTo>
                  <a:pt x="69214" y="97536"/>
                </a:lnTo>
                <a:lnTo>
                  <a:pt x="85344" y="106172"/>
                </a:lnTo>
                <a:lnTo>
                  <a:pt x="101981" y="117348"/>
                </a:lnTo>
                <a:lnTo>
                  <a:pt x="118110" y="130302"/>
                </a:lnTo>
                <a:lnTo>
                  <a:pt x="133603" y="141478"/>
                </a:lnTo>
                <a:lnTo>
                  <a:pt x="147700" y="148717"/>
                </a:lnTo>
                <a:lnTo>
                  <a:pt x="163195" y="147574"/>
                </a:lnTo>
                <a:lnTo>
                  <a:pt x="178308" y="137922"/>
                </a:lnTo>
                <a:lnTo>
                  <a:pt x="192659" y="123190"/>
                </a:lnTo>
                <a:lnTo>
                  <a:pt x="201675" y="10439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22240" y="877315"/>
            <a:ext cx="6985" cy="6985"/>
          </a:xfrm>
          <a:custGeom>
            <a:avLst/>
            <a:gdLst/>
            <a:ahLst/>
            <a:cxnLst/>
            <a:rect l="l" t="t" r="r" b="b"/>
            <a:pathLst>
              <a:path w="6985" h="6984">
                <a:moveTo>
                  <a:pt x="6858" y="6477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780153" y="10285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04613" y="831087"/>
            <a:ext cx="202946" cy="21882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60517" y="729868"/>
            <a:ext cx="506476" cy="28727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44440" y="1085722"/>
            <a:ext cx="483870" cy="137160"/>
          </a:xfrm>
          <a:custGeom>
            <a:avLst/>
            <a:gdLst/>
            <a:ahLst/>
            <a:cxnLst/>
            <a:rect l="l" t="t" r="r" b="b"/>
            <a:pathLst>
              <a:path w="483870" h="137159">
                <a:moveTo>
                  <a:pt x="0" y="137160"/>
                </a:moveTo>
                <a:lnTo>
                  <a:pt x="16256" y="131445"/>
                </a:lnTo>
                <a:lnTo>
                  <a:pt x="32765" y="123825"/>
                </a:lnTo>
                <a:lnTo>
                  <a:pt x="51054" y="115188"/>
                </a:lnTo>
                <a:lnTo>
                  <a:pt x="69850" y="106552"/>
                </a:lnTo>
                <a:lnTo>
                  <a:pt x="89662" y="97916"/>
                </a:lnTo>
                <a:lnTo>
                  <a:pt x="114808" y="89280"/>
                </a:lnTo>
                <a:lnTo>
                  <a:pt x="140081" y="79628"/>
                </a:lnTo>
                <a:lnTo>
                  <a:pt x="164211" y="70612"/>
                </a:lnTo>
                <a:lnTo>
                  <a:pt x="189357" y="62356"/>
                </a:lnTo>
                <a:lnTo>
                  <a:pt x="217805" y="52959"/>
                </a:lnTo>
                <a:lnTo>
                  <a:pt x="247269" y="44703"/>
                </a:lnTo>
                <a:lnTo>
                  <a:pt x="274700" y="38226"/>
                </a:lnTo>
                <a:lnTo>
                  <a:pt x="300989" y="32385"/>
                </a:lnTo>
                <a:lnTo>
                  <a:pt x="326136" y="25908"/>
                </a:lnTo>
                <a:lnTo>
                  <a:pt x="350265" y="19812"/>
                </a:lnTo>
                <a:lnTo>
                  <a:pt x="376174" y="13335"/>
                </a:lnTo>
                <a:lnTo>
                  <a:pt x="406019" y="7620"/>
                </a:lnTo>
                <a:lnTo>
                  <a:pt x="433450" y="5461"/>
                </a:lnTo>
                <a:lnTo>
                  <a:pt x="456438" y="4699"/>
                </a:lnTo>
                <a:lnTo>
                  <a:pt x="474090" y="4699"/>
                </a:lnTo>
                <a:lnTo>
                  <a:pt x="48387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511672" y="1064132"/>
            <a:ext cx="13335" cy="1270"/>
          </a:xfrm>
          <a:custGeom>
            <a:avLst/>
            <a:gdLst/>
            <a:ahLst/>
            <a:cxnLst/>
            <a:rect l="l" t="t" r="r" b="b"/>
            <a:pathLst>
              <a:path w="13335" h="1269">
                <a:moveTo>
                  <a:pt x="13335" y="1142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158232" y="1913000"/>
            <a:ext cx="1332865" cy="53340"/>
          </a:xfrm>
          <a:custGeom>
            <a:avLst/>
            <a:gdLst/>
            <a:ahLst/>
            <a:cxnLst/>
            <a:rect l="l" t="t" r="r" b="b"/>
            <a:pathLst>
              <a:path w="1332864" h="53339">
                <a:moveTo>
                  <a:pt x="7492" y="11175"/>
                </a:moveTo>
                <a:lnTo>
                  <a:pt x="7492" y="11175"/>
                </a:lnTo>
                <a:lnTo>
                  <a:pt x="0" y="8000"/>
                </a:lnTo>
                <a:lnTo>
                  <a:pt x="9651" y="12318"/>
                </a:lnTo>
                <a:lnTo>
                  <a:pt x="20446" y="17653"/>
                </a:lnTo>
                <a:lnTo>
                  <a:pt x="33781" y="26289"/>
                </a:lnTo>
                <a:lnTo>
                  <a:pt x="47878" y="37084"/>
                </a:lnTo>
                <a:lnTo>
                  <a:pt x="61467" y="46100"/>
                </a:lnTo>
                <a:lnTo>
                  <a:pt x="75564" y="51181"/>
                </a:lnTo>
                <a:lnTo>
                  <a:pt x="91820" y="53340"/>
                </a:lnTo>
                <a:lnTo>
                  <a:pt x="109346" y="52197"/>
                </a:lnTo>
                <a:lnTo>
                  <a:pt x="127000" y="47243"/>
                </a:lnTo>
                <a:lnTo>
                  <a:pt x="144652" y="38227"/>
                </a:lnTo>
                <a:lnTo>
                  <a:pt x="160908" y="29591"/>
                </a:lnTo>
                <a:lnTo>
                  <a:pt x="175259" y="18796"/>
                </a:lnTo>
                <a:lnTo>
                  <a:pt x="189356" y="11175"/>
                </a:lnTo>
                <a:lnTo>
                  <a:pt x="203707" y="4699"/>
                </a:lnTo>
                <a:lnTo>
                  <a:pt x="219963" y="1143"/>
                </a:lnTo>
                <a:lnTo>
                  <a:pt x="237616" y="0"/>
                </a:lnTo>
                <a:lnTo>
                  <a:pt x="237616" y="0"/>
                </a:lnTo>
                <a:lnTo>
                  <a:pt x="255142" y="2540"/>
                </a:lnTo>
                <a:lnTo>
                  <a:pt x="273557" y="6858"/>
                </a:lnTo>
                <a:lnTo>
                  <a:pt x="290067" y="13335"/>
                </a:lnTo>
                <a:lnTo>
                  <a:pt x="305180" y="19812"/>
                </a:lnTo>
                <a:lnTo>
                  <a:pt x="321817" y="26289"/>
                </a:lnTo>
                <a:lnTo>
                  <a:pt x="340487" y="32766"/>
                </a:lnTo>
                <a:lnTo>
                  <a:pt x="361441" y="36449"/>
                </a:lnTo>
                <a:lnTo>
                  <a:pt x="383031" y="34925"/>
                </a:lnTo>
                <a:lnTo>
                  <a:pt x="402843" y="31750"/>
                </a:lnTo>
                <a:lnTo>
                  <a:pt x="422655" y="25273"/>
                </a:lnTo>
                <a:lnTo>
                  <a:pt x="443483" y="17653"/>
                </a:lnTo>
                <a:lnTo>
                  <a:pt x="464057" y="10160"/>
                </a:lnTo>
                <a:lnTo>
                  <a:pt x="482726" y="4699"/>
                </a:lnTo>
                <a:lnTo>
                  <a:pt x="500379" y="3683"/>
                </a:lnTo>
                <a:lnTo>
                  <a:pt x="500379" y="3683"/>
                </a:lnTo>
                <a:lnTo>
                  <a:pt x="516889" y="5842"/>
                </a:lnTo>
                <a:lnTo>
                  <a:pt x="532002" y="10160"/>
                </a:lnTo>
                <a:lnTo>
                  <a:pt x="546480" y="15493"/>
                </a:lnTo>
                <a:lnTo>
                  <a:pt x="561593" y="22352"/>
                </a:lnTo>
                <a:lnTo>
                  <a:pt x="576706" y="29591"/>
                </a:lnTo>
                <a:lnTo>
                  <a:pt x="592201" y="34925"/>
                </a:lnTo>
                <a:lnTo>
                  <a:pt x="609853" y="38227"/>
                </a:lnTo>
                <a:lnTo>
                  <a:pt x="629538" y="39624"/>
                </a:lnTo>
                <a:lnTo>
                  <a:pt x="652271" y="37084"/>
                </a:lnTo>
                <a:lnTo>
                  <a:pt x="672083" y="32766"/>
                </a:lnTo>
                <a:lnTo>
                  <a:pt x="672083" y="32766"/>
                </a:lnTo>
                <a:lnTo>
                  <a:pt x="691895" y="26289"/>
                </a:lnTo>
                <a:lnTo>
                  <a:pt x="712723" y="22352"/>
                </a:lnTo>
                <a:lnTo>
                  <a:pt x="733297" y="19812"/>
                </a:lnTo>
                <a:lnTo>
                  <a:pt x="733297" y="19812"/>
                </a:lnTo>
                <a:lnTo>
                  <a:pt x="754126" y="22352"/>
                </a:lnTo>
                <a:lnTo>
                  <a:pt x="771778" y="27431"/>
                </a:lnTo>
                <a:lnTo>
                  <a:pt x="787272" y="36449"/>
                </a:lnTo>
                <a:lnTo>
                  <a:pt x="804544" y="42545"/>
                </a:lnTo>
                <a:lnTo>
                  <a:pt x="825500" y="48260"/>
                </a:lnTo>
                <a:lnTo>
                  <a:pt x="850645" y="50418"/>
                </a:lnTo>
                <a:lnTo>
                  <a:pt x="850645" y="50418"/>
                </a:lnTo>
                <a:lnTo>
                  <a:pt x="874776" y="47243"/>
                </a:lnTo>
                <a:lnTo>
                  <a:pt x="898905" y="41402"/>
                </a:lnTo>
                <a:lnTo>
                  <a:pt x="921512" y="34925"/>
                </a:lnTo>
                <a:lnTo>
                  <a:pt x="943863" y="27431"/>
                </a:lnTo>
                <a:lnTo>
                  <a:pt x="961135" y="23114"/>
                </a:lnTo>
                <a:lnTo>
                  <a:pt x="976248" y="23114"/>
                </a:lnTo>
                <a:lnTo>
                  <a:pt x="990726" y="26289"/>
                </a:lnTo>
                <a:lnTo>
                  <a:pt x="1003680" y="33909"/>
                </a:lnTo>
                <a:lnTo>
                  <a:pt x="1003680" y="33909"/>
                </a:lnTo>
                <a:lnTo>
                  <a:pt x="1018031" y="41402"/>
                </a:lnTo>
                <a:lnTo>
                  <a:pt x="1034541" y="48260"/>
                </a:lnTo>
                <a:lnTo>
                  <a:pt x="1051940" y="52197"/>
                </a:lnTo>
                <a:lnTo>
                  <a:pt x="1070609" y="53340"/>
                </a:lnTo>
                <a:lnTo>
                  <a:pt x="1088263" y="51181"/>
                </a:lnTo>
                <a:lnTo>
                  <a:pt x="1105534" y="48260"/>
                </a:lnTo>
                <a:lnTo>
                  <a:pt x="1122044" y="42545"/>
                </a:lnTo>
                <a:lnTo>
                  <a:pt x="1136522" y="36449"/>
                </a:lnTo>
                <a:lnTo>
                  <a:pt x="1151635" y="30606"/>
                </a:lnTo>
                <a:lnTo>
                  <a:pt x="1168145" y="27431"/>
                </a:lnTo>
                <a:lnTo>
                  <a:pt x="1184782" y="27431"/>
                </a:lnTo>
                <a:lnTo>
                  <a:pt x="1200912" y="32766"/>
                </a:lnTo>
                <a:lnTo>
                  <a:pt x="1220723" y="38227"/>
                </a:lnTo>
                <a:lnTo>
                  <a:pt x="1241552" y="41402"/>
                </a:lnTo>
                <a:lnTo>
                  <a:pt x="1260982" y="41402"/>
                </a:lnTo>
                <a:lnTo>
                  <a:pt x="1278635" y="38227"/>
                </a:lnTo>
                <a:lnTo>
                  <a:pt x="1293748" y="32766"/>
                </a:lnTo>
                <a:lnTo>
                  <a:pt x="1309242" y="25273"/>
                </a:lnTo>
                <a:lnTo>
                  <a:pt x="1321180" y="19812"/>
                </a:lnTo>
                <a:lnTo>
                  <a:pt x="1332356" y="1981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16878" y="191020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136394" y="1641982"/>
            <a:ext cx="2778125" cy="62230"/>
          </a:xfrm>
          <a:custGeom>
            <a:avLst/>
            <a:gdLst/>
            <a:ahLst/>
            <a:cxnLst/>
            <a:rect l="l" t="t" r="r" b="b"/>
            <a:pathLst>
              <a:path w="2778125" h="62230">
                <a:moveTo>
                  <a:pt x="0" y="11811"/>
                </a:moveTo>
                <a:lnTo>
                  <a:pt x="10032" y="17271"/>
                </a:lnTo>
                <a:lnTo>
                  <a:pt x="19812" y="22987"/>
                </a:lnTo>
                <a:lnTo>
                  <a:pt x="30861" y="28066"/>
                </a:lnTo>
                <a:lnTo>
                  <a:pt x="43942" y="33781"/>
                </a:lnTo>
                <a:lnTo>
                  <a:pt x="58293" y="41401"/>
                </a:lnTo>
                <a:lnTo>
                  <a:pt x="73406" y="50037"/>
                </a:lnTo>
                <a:lnTo>
                  <a:pt x="88518" y="57276"/>
                </a:lnTo>
                <a:lnTo>
                  <a:pt x="106172" y="61849"/>
                </a:lnTo>
                <a:lnTo>
                  <a:pt x="123825" y="61849"/>
                </a:lnTo>
                <a:lnTo>
                  <a:pt x="123825" y="61849"/>
                </a:lnTo>
                <a:lnTo>
                  <a:pt x="142494" y="57276"/>
                </a:lnTo>
                <a:lnTo>
                  <a:pt x="159131" y="50037"/>
                </a:lnTo>
                <a:lnTo>
                  <a:pt x="173862" y="42417"/>
                </a:lnTo>
                <a:lnTo>
                  <a:pt x="190373" y="35560"/>
                </a:lnTo>
                <a:lnTo>
                  <a:pt x="209169" y="29082"/>
                </a:lnTo>
                <a:lnTo>
                  <a:pt x="225679" y="21589"/>
                </a:lnTo>
                <a:lnTo>
                  <a:pt x="242188" y="15112"/>
                </a:lnTo>
                <a:lnTo>
                  <a:pt x="259461" y="10794"/>
                </a:lnTo>
                <a:lnTo>
                  <a:pt x="278256" y="7492"/>
                </a:lnTo>
                <a:lnTo>
                  <a:pt x="298069" y="5333"/>
                </a:lnTo>
                <a:lnTo>
                  <a:pt x="298069" y="5333"/>
                </a:lnTo>
                <a:lnTo>
                  <a:pt x="315341" y="6476"/>
                </a:lnTo>
                <a:lnTo>
                  <a:pt x="331469" y="9651"/>
                </a:lnTo>
                <a:lnTo>
                  <a:pt x="350266" y="15112"/>
                </a:lnTo>
                <a:lnTo>
                  <a:pt x="370078" y="21589"/>
                </a:lnTo>
                <a:lnTo>
                  <a:pt x="389889" y="28066"/>
                </a:lnTo>
                <a:lnTo>
                  <a:pt x="407162" y="33781"/>
                </a:lnTo>
                <a:lnTo>
                  <a:pt x="423672" y="38862"/>
                </a:lnTo>
                <a:lnTo>
                  <a:pt x="441325" y="42417"/>
                </a:lnTo>
                <a:lnTo>
                  <a:pt x="458978" y="44323"/>
                </a:lnTo>
                <a:lnTo>
                  <a:pt x="479425" y="45338"/>
                </a:lnTo>
                <a:lnTo>
                  <a:pt x="500380" y="43561"/>
                </a:lnTo>
                <a:lnTo>
                  <a:pt x="521207" y="40258"/>
                </a:lnTo>
                <a:lnTo>
                  <a:pt x="542163" y="35560"/>
                </a:lnTo>
                <a:lnTo>
                  <a:pt x="561594" y="30225"/>
                </a:lnTo>
                <a:lnTo>
                  <a:pt x="581406" y="25145"/>
                </a:lnTo>
                <a:lnTo>
                  <a:pt x="599058" y="19430"/>
                </a:lnTo>
                <a:lnTo>
                  <a:pt x="618489" y="15112"/>
                </a:lnTo>
                <a:lnTo>
                  <a:pt x="638301" y="9651"/>
                </a:lnTo>
                <a:lnTo>
                  <a:pt x="657987" y="5333"/>
                </a:lnTo>
                <a:lnTo>
                  <a:pt x="677799" y="2158"/>
                </a:lnTo>
                <a:lnTo>
                  <a:pt x="696594" y="0"/>
                </a:lnTo>
                <a:lnTo>
                  <a:pt x="716026" y="0"/>
                </a:lnTo>
                <a:lnTo>
                  <a:pt x="716026" y="0"/>
                </a:lnTo>
                <a:lnTo>
                  <a:pt x="735838" y="1015"/>
                </a:lnTo>
                <a:lnTo>
                  <a:pt x="756666" y="2158"/>
                </a:lnTo>
                <a:lnTo>
                  <a:pt x="776097" y="5333"/>
                </a:lnTo>
                <a:lnTo>
                  <a:pt x="794893" y="8636"/>
                </a:lnTo>
                <a:lnTo>
                  <a:pt x="813562" y="13335"/>
                </a:lnTo>
                <a:lnTo>
                  <a:pt x="832993" y="18287"/>
                </a:lnTo>
                <a:lnTo>
                  <a:pt x="852805" y="25145"/>
                </a:lnTo>
                <a:lnTo>
                  <a:pt x="871474" y="29082"/>
                </a:lnTo>
                <a:lnTo>
                  <a:pt x="889888" y="33781"/>
                </a:lnTo>
                <a:lnTo>
                  <a:pt x="908557" y="37845"/>
                </a:lnTo>
                <a:lnTo>
                  <a:pt x="928369" y="38862"/>
                </a:lnTo>
                <a:lnTo>
                  <a:pt x="950341" y="40258"/>
                </a:lnTo>
                <a:lnTo>
                  <a:pt x="950341" y="40258"/>
                </a:lnTo>
                <a:lnTo>
                  <a:pt x="971295" y="38862"/>
                </a:lnTo>
                <a:lnTo>
                  <a:pt x="993139" y="36702"/>
                </a:lnTo>
                <a:lnTo>
                  <a:pt x="1015873" y="32765"/>
                </a:lnTo>
                <a:lnTo>
                  <a:pt x="1038860" y="29082"/>
                </a:lnTo>
                <a:lnTo>
                  <a:pt x="1059814" y="26924"/>
                </a:lnTo>
                <a:lnTo>
                  <a:pt x="1080643" y="25145"/>
                </a:lnTo>
                <a:lnTo>
                  <a:pt x="1102233" y="21589"/>
                </a:lnTo>
                <a:lnTo>
                  <a:pt x="1125728" y="19430"/>
                </a:lnTo>
                <a:lnTo>
                  <a:pt x="1149477" y="17271"/>
                </a:lnTo>
                <a:lnTo>
                  <a:pt x="1171702" y="16128"/>
                </a:lnTo>
                <a:lnTo>
                  <a:pt x="1193419" y="16128"/>
                </a:lnTo>
                <a:lnTo>
                  <a:pt x="1216406" y="16128"/>
                </a:lnTo>
                <a:lnTo>
                  <a:pt x="1239393" y="17271"/>
                </a:lnTo>
                <a:lnTo>
                  <a:pt x="1259967" y="18287"/>
                </a:lnTo>
                <a:lnTo>
                  <a:pt x="1282319" y="19430"/>
                </a:lnTo>
                <a:lnTo>
                  <a:pt x="1302766" y="21589"/>
                </a:lnTo>
                <a:lnTo>
                  <a:pt x="1323720" y="25907"/>
                </a:lnTo>
                <a:lnTo>
                  <a:pt x="1341373" y="29082"/>
                </a:lnTo>
                <a:lnTo>
                  <a:pt x="1356741" y="32765"/>
                </a:lnTo>
                <a:lnTo>
                  <a:pt x="1372996" y="35560"/>
                </a:lnTo>
                <a:lnTo>
                  <a:pt x="1390269" y="38862"/>
                </a:lnTo>
                <a:lnTo>
                  <a:pt x="1410081" y="42417"/>
                </a:lnTo>
                <a:lnTo>
                  <a:pt x="1434210" y="44323"/>
                </a:lnTo>
                <a:lnTo>
                  <a:pt x="1457197" y="44323"/>
                </a:lnTo>
                <a:lnTo>
                  <a:pt x="1480311" y="42417"/>
                </a:lnTo>
                <a:lnTo>
                  <a:pt x="1500758" y="40258"/>
                </a:lnTo>
                <a:lnTo>
                  <a:pt x="1521714" y="37845"/>
                </a:lnTo>
                <a:lnTo>
                  <a:pt x="1539367" y="35560"/>
                </a:lnTo>
                <a:lnTo>
                  <a:pt x="1557020" y="31623"/>
                </a:lnTo>
                <a:lnTo>
                  <a:pt x="1578864" y="26924"/>
                </a:lnTo>
                <a:lnTo>
                  <a:pt x="1600581" y="21589"/>
                </a:lnTo>
                <a:lnTo>
                  <a:pt x="1624965" y="18287"/>
                </a:lnTo>
                <a:lnTo>
                  <a:pt x="1647697" y="16128"/>
                </a:lnTo>
                <a:lnTo>
                  <a:pt x="1670684" y="14350"/>
                </a:lnTo>
                <a:lnTo>
                  <a:pt x="1692656" y="11811"/>
                </a:lnTo>
                <a:lnTo>
                  <a:pt x="1715389" y="10794"/>
                </a:lnTo>
                <a:lnTo>
                  <a:pt x="1715389" y="10794"/>
                </a:lnTo>
                <a:lnTo>
                  <a:pt x="1736597" y="11811"/>
                </a:lnTo>
                <a:lnTo>
                  <a:pt x="1758188" y="14350"/>
                </a:lnTo>
                <a:lnTo>
                  <a:pt x="1781302" y="16128"/>
                </a:lnTo>
                <a:lnTo>
                  <a:pt x="1806447" y="19430"/>
                </a:lnTo>
                <a:lnTo>
                  <a:pt x="1829434" y="22987"/>
                </a:lnTo>
                <a:lnTo>
                  <a:pt x="1849246" y="28066"/>
                </a:lnTo>
                <a:lnTo>
                  <a:pt x="1866900" y="31623"/>
                </a:lnTo>
                <a:lnTo>
                  <a:pt x="1886331" y="34925"/>
                </a:lnTo>
                <a:lnTo>
                  <a:pt x="1907285" y="36702"/>
                </a:lnTo>
                <a:lnTo>
                  <a:pt x="1928876" y="37845"/>
                </a:lnTo>
                <a:lnTo>
                  <a:pt x="1950084" y="37845"/>
                </a:lnTo>
                <a:lnTo>
                  <a:pt x="1968754" y="35560"/>
                </a:lnTo>
                <a:lnTo>
                  <a:pt x="1986026" y="31623"/>
                </a:lnTo>
                <a:lnTo>
                  <a:pt x="2004821" y="25907"/>
                </a:lnTo>
                <a:lnTo>
                  <a:pt x="2025650" y="18287"/>
                </a:lnTo>
                <a:lnTo>
                  <a:pt x="2046223" y="11811"/>
                </a:lnTo>
                <a:lnTo>
                  <a:pt x="2068195" y="6476"/>
                </a:lnTo>
                <a:lnTo>
                  <a:pt x="2091182" y="4317"/>
                </a:lnTo>
                <a:lnTo>
                  <a:pt x="2113153" y="3175"/>
                </a:lnTo>
                <a:lnTo>
                  <a:pt x="2133727" y="3175"/>
                </a:lnTo>
                <a:lnTo>
                  <a:pt x="2154935" y="3175"/>
                </a:lnTo>
                <a:lnTo>
                  <a:pt x="2175383" y="3175"/>
                </a:lnTo>
                <a:lnTo>
                  <a:pt x="2194179" y="3175"/>
                </a:lnTo>
                <a:lnTo>
                  <a:pt x="2213991" y="4317"/>
                </a:lnTo>
                <a:lnTo>
                  <a:pt x="2233422" y="6476"/>
                </a:lnTo>
                <a:lnTo>
                  <a:pt x="2254250" y="10794"/>
                </a:lnTo>
                <a:lnTo>
                  <a:pt x="2275205" y="14350"/>
                </a:lnTo>
                <a:lnTo>
                  <a:pt x="2293873" y="17271"/>
                </a:lnTo>
                <a:lnTo>
                  <a:pt x="2311146" y="20446"/>
                </a:lnTo>
                <a:lnTo>
                  <a:pt x="2329942" y="22987"/>
                </a:lnTo>
                <a:lnTo>
                  <a:pt x="2348610" y="22987"/>
                </a:lnTo>
                <a:lnTo>
                  <a:pt x="2369439" y="20446"/>
                </a:lnTo>
                <a:lnTo>
                  <a:pt x="2388870" y="16128"/>
                </a:lnTo>
                <a:lnTo>
                  <a:pt x="2408682" y="11811"/>
                </a:lnTo>
                <a:lnTo>
                  <a:pt x="2427478" y="6476"/>
                </a:lnTo>
                <a:lnTo>
                  <a:pt x="2445766" y="3175"/>
                </a:lnTo>
                <a:lnTo>
                  <a:pt x="2464561" y="1015"/>
                </a:lnTo>
                <a:lnTo>
                  <a:pt x="2483231" y="0"/>
                </a:lnTo>
                <a:lnTo>
                  <a:pt x="2501646" y="0"/>
                </a:lnTo>
                <a:lnTo>
                  <a:pt x="2521458" y="0"/>
                </a:lnTo>
                <a:lnTo>
                  <a:pt x="2540127" y="1015"/>
                </a:lnTo>
                <a:lnTo>
                  <a:pt x="2559558" y="3175"/>
                </a:lnTo>
                <a:lnTo>
                  <a:pt x="2578227" y="6476"/>
                </a:lnTo>
                <a:lnTo>
                  <a:pt x="2598039" y="11811"/>
                </a:lnTo>
                <a:lnTo>
                  <a:pt x="2618994" y="15112"/>
                </a:lnTo>
                <a:lnTo>
                  <a:pt x="2639822" y="16128"/>
                </a:lnTo>
                <a:lnTo>
                  <a:pt x="2658236" y="15112"/>
                </a:lnTo>
                <a:lnTo>
                  <a:pt x="2675890" y="11811"/>
                </a:lnTo>
                <a:lnTo>
                  <a:pt x="2693543" y="8636"/>
                </a:lnTo>
                <a:lnTo>
                  <a:pt x="2712211" y="5333"/>
                </a:lnTo>
                <a:lnTo>
                  <a:pt x="2730500" y="3175"/>
                </a:lnTo>
                <a:lnTo>
                  <a:pt x="2745740" y="2158"/>
                </a:lnTo>
                <a:lnTo>
                  <a:pt x="2756789" y="2158"/>
                </a:lnTo>
                <a:lnTo>
                  <a:pt x="2766948" y="2158"/>
                </a:lnTo>
                <a:lnTo>
                  <a:pt x="2777744" y="1435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302884" y="1627885"/>
            <a:ext cx="1105535" cy="46990"/>
          </a:xfrm>
          <a:custGeom>
            <a:avLst/>
            <a:gdLst/>
            <a:ahLst/>
            <a:cxnLst/>
            <a:rect l="l" t="t" r="r" b="b"/>
            <a:pathLst>
              <a:path w="1105535" h="46989">
                <a:moveTo>
                  <a:pt x="0" y="6476"/>
                </a:moveTo>
                <a:lnTo>
                  <a:pt x="12953" y="9778"/>
                </a:lnTo>
                <a:lnTo>
                  <a:pt x="24891" y="17272"/>
                </a:lnTo>
                <a:lnTo>
                  <a:pt x="41401" y="27432"/>
                </a:lnTo>
                <a:lnTo>
                  <a:pt x="58038" y="35687"/>
                </a:lnTo>
                <a:lnTo>
                  <a:pt x="78486" y="42163"/>
                </a:lnTo>
                <a:lnTo>
                  <a:pt x="100456" y="44323"/>
                </a:lnTo>
                <a:lnTo>
                  <a:pt x="122427" y="41021"/>
                </a:lnTo>
                <a:lnTo>
                  <a:pt x="144399" y="35687"/>
                </a:lnTo>
                <a:lnTo>
                  <a:pt x="162687" y="29210"/>
                </a:lnTo>
                <a:lnTo>
                  <a:pt x="181482" y="22733"/>
                </a:lnTo>
                <a:lnTo>
                  <a:pt x="203453" y="17272"/>
                </a:lnTo>
                <a:lnTo>
                  <a:pt x="226440" y="14097"/>
                </a:lnTo>
                <a:lnTo>
                  <a:pt x="245237" y="14097"/>
                </a:lnTo>
                <a:lnTo>
                  <a:pt x="262509" y="18414"/>
                </a:lnTo>
                <a:lnTo>
                  <a:pt x="279018" y="24891"/>
                </a:lnTo>
                <a:lnTo>
                  <a:pt x="295275" y="31368"/>
                </a:lnTo>
                <a:lnTo>
                  <a:pt x="311785" y="37084"/>
                </a:lnTo>
                <a:lnTo>
                  <a:pt x="331215" y="42163"/>
                </a:lnTo>
                <a:lnTo>
                  <a:pt x="351027" y="43179"/>
                </a:lnTo>
                <a:lnTo>
                  <a:pt x="373379" y="41021"/>
                </a:lnTo>
                <a:lnTo>
                  <a:pt x="395986" y="35687"/>
                </a:lnTo>
                <a:lnTo>
                  <a:pt x="421259" y="30225"/>
                </a:lnTo>
                <a:lnTo>
                  <a:pt x="445388" y="25908"/>
                </a:lnTo>
                <a:lnTo>
                  <a:pt x="467360" y="24891"/>
                </a:lnTo>
                <a:lnTo>
                  <a:pt x="484886" y="25908"/>
                </a:lnTo>
                <a:lnTo>
                  <a:pt x="503300" y="29210"/>
                </a:lnTo>
                <a:lnTo>
                  <a:pt x="520953" y="34543"/>
                </a:lnTo>
                <a:lnTo>
                  <a:pt x="538606" y="41021"/>
                </a:lnTo>
                <a:lnTo>
                  <a:pt x="555878" y="45720"/>
                </a:lnTo>
                <a:lnTo>
                  <a:pt x="575690" y="46862"/>
                </a:lnTo>
                <a:lnTo>
                  <a:pt x="575690" y="46862"/>
                </a:lnTo>
                <a:lnTo>
                  <a:pt x="598677" y="44323"/>
                </a:lnTo>
                <a:lnTo>
                  <a:pt x="620649" y="40004"/>
                </a:lnTo>
                <a:lnTo>
                  <a:pt x="642619" y="33527"/>
                </a:lnTo>
                <a:lnTo>
                  <a:pt x="663193" y="28448"/>
                </a:lnTo>
                <a:lnTo>
                  <a:pt x="685164" y="23749"/>
                </a:lnTo>
                <a:lnTo>
                  <a:pt x="709167" y="21589"/>
                </a:lnTo>
                <a:lnTo>
                  <a:pt x="731138" y="23749"/>
                </a:lnTo>
                <a:lnTo>
                  <a:pt x="752093" y="25908"/>
                </a:lnTo>
                <a:lnTo>
                  <a:pt x="771905" y="28448"/>
                </a:lnTo>
                <a:lnTo>
                  <a:pt x="791337" y="28448"/>
                </a:lnTo>
                <a:lnTo>
                  <a:pt x="813307" y="25908"/>
                </a:lnTo>
                <a:lnTo>
                  <a:pt x="834136" y="22733"/>
                </a:lnTo>
                <a:lnTo>
                  <a:pt x="855090" y="20574"/>
                </a:lnTo>
                <a:lnTo>
                  <a:pt x="874522" y="19430"/>
                </a:lnTo>
                <a:lnTo>
                  <a:pt x="896365" y="20574"/>
                </a:lnTo>
                <a:lnTo>
                  <a:pt x="918337" y="22733"/>
                </a:lnTo>
                <a:lnTo>
                  <a:pt x="939291" y="23749"/>
                </a:lnTo>
                <a:lnTo>
                  <a:pt x="959103" y="23749"/>
                </a:lnTo>
                <a:lnTo>
                  <a:pt x="977391" y="22733"/>
                </a:lnTo>
                <a:lnTo>
                  <a:pt x="995044" y="20574"/>
                </a:lnTo>
                <a:lnTo>
                  <a:pt x="1014856" y="17272"/>
                </a:lnTo>
                <a:lnTo>
                  <a:pt x="1033272" y="15112"/>
                </a:lnTo>
                <a:lnTo>
                  <a:pt x="1051940" y="12953"/>
                </a:lnTo>
                <a:lnTo>
                  <a:pt x="1070610" y="8636"/>
                </a:lnTo>
                <a:lnTo>
                  <a:pt x="1086103" y="4317"/>
                </a:lnTo>
                <a:lnTo>
                  <a:pt x="1096899" y="1777"/>
                </a:lnTo>
                <a:lnTo>
                  <a:pt x="1105535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82977" y="1860169"/>
            <a:ext cx="1958975" cy="46990"/>
          </a:xfrm>
          <a:custGeom>
            <a:avLst/>
            <a:gdLst/>
            <a:ahLst/>
            <a:cxnLst/>
            <a:rect l="l" t="t" r="r" b="b"/>
            <a:pathLst>
              <a:path w="1958975" h="46989">
                <a:moveTo>
                  <a:pt x="0" y="19430"/>
                </a:moveTo>
                <a:lnTo>
                  <a:pt x="0" y="19430"/>
                </a:lnTo>
                <a:lnTo>
                  <a:pt x="16637" y="17271"/>
                </a:lnTo>
                <a:lnTo>
                  <a:pt x="27686" y="17271"/>
                </a:lnTo>
                <a:lnTo>
                  <a:pt x="40640" y="18668"/>
                </a:lnTo>
                <a:lnTo>
                  <a:pt x="53975" y="21970"/>
                </a:lnTo>
                <a:lnTo>
                  <a:pt x="69088" y="28066"/>
                </a:lnTo>
                <a:lnTo>
                  <a:pt x="83566" y="33400"/>
                </a:lnTo>
                <a:lnTo>
                  <a:pt x="99060" y="37083"/>
                </a:lnTo>
                <a:lnTo>
                  <a:pt x="115189" y="39242"/>
                </a:lnTo>
                <a:lnTo>
                  <a:pt x="132461" y="40258"/>
                </a:lnTo>
                <a:lnTo>
                  <a:pt x="150114" y="38099"/>
                </a:lnTo>
                <a:lnTo>
                  <a:pt x="169926" y="33400"/>
                </a:lnTo>
                <a:lnTo>
                  <a:pt x="188341" y="29463"/>
                </a:lnTo>
                <a:lnTo>
                  <a:pt x="204851" y="22987"/>
                </a:lnTo>
                <a:lnTo>
                  <a:pt x="220345" y="17271"/>
                </a:lnTo>
                <a:lnTo>
                  <a:pt x="236474" y="13334"/>
                </a:lnTo>
                <a:lnTo>
                  <a:pt x="254127" y="9651"/>
                </a:lnTo>
                <a:lnTo>
                  <a:pt x="271399" y="8635"/>
                </a:lnTo>
                <a:lnTo>
                  <a:pt x="290195" y="8635"/>
                </a:lnTo>
                <a:lnTo>
                  <a:pt x="290195" y="8635"/>
                </a:lnTo>
                <a:lnTo>
                  <a:pt x="310007" y="10794"/>
                </a:lnTo>
                <a:lnTo>
                  <a:pt x="330835" y="15112"/>
                </a:lnTo>
                <a:lnTo>
                  <a:pt x="351790" y="20827"/>
                </a:lnTo>
                <a:lnTo>
                  <a:pt x="370078" y="26924"/>
                </a:lnTo>
                <a:lnTo>
                  <a:pt x="388874" y="32765"/>
                </a:lnTo>
                <a:lnTo>
                  <a:pt x="407543" y="38099"/>
                </a:lnTo>
                <a:lnTo>
                  <a:pt x="425196" y="41401"/>
                </a:lnTo>
                <a:lnTo>
                  <a:pt x="442468" y="42036"/>
                </a:lnTo>
                <a:lnTo>
                  <a:pt x="460121" y="41401"/>
                </a:lnTo>
                <a:lnTo>
                  <a:pt x="477393" y="38099"/>
                </a:lnTo>
                <a:lnTo>
                  <a:pt x="493903" y="32765"/>
                </a:lnTo>
                <a:lnTo>
                  <a:pt x="511556" y="24764"/>
                </a:lnTo>
                <a:lnTo>
                  <a:pt x="529971" y="18668"/>
                </a:lnTo>
                <a:lnTo>
                  <a:pt x="550799" y="13334"/>
                </a:lnTo>
                <a:lnTo>
                  <a:pt x="569595" y="8635"/>
                </a:lnTo>
                <a:lnTo>
                  <a:pt x="587883" y="5714"/>
                </a:lnTo>
                <a:lnTo>
                  <a:pt x="609092" y="4699"/>
                </a:lnTo>
                <a:lnTo>
                  <a:pt x="633984" y="3555"/>
                </a:lnTo>
                <a:lnTo>
                  <a:pt x="658114" y="4699"/>
                </a:lnTo>
                <a:lnTo>
                  <a:pt x="681101" y="6476"/>
                </a:lnTo>
                <a:lnTo>
                  <a:pt x="700913" y="9651"/>
                </a:lnTo>
                <a:lnTo>
                  <a:pt x="718185" y="14350"/>
                </a:lnTo>
                <a:lnTo>
                  <a:pt x="736981" y="18668"/>
                </a:lnTo>
                <a:lnTo>
                  <a:pt x="755650" y="24129"/>
                </a:lnTo>
                <a:lnTo>
                  <a:pt x="774065" y="28066"/>
                </a:lnTo>
                <a:lnTo>
                  <a:pt x="792734" y="30606"/>
                </a:lnTo>
                <a:lnTo>
                  <a:pt x="812546" y="30606"/>
                </a:lnTo>
                <a:lnTo>
                  <a:pt x="833374" y="28066"/>
                </a:lnTo>
                <a:lnTo>
                  <a:pt x="854964" y="24129"/>
                </a:lnTo>
                <a:lnTo>
                  <a:pt x="875919" y="18668"/>
                </a:lnTo>
                <a:lnTo>
                  <a:pt x="897128" y="13334"/>
                </a:lnTo>
                <a:lnTo>
                  <a:pt x="918718" y="7492"/>
                </a:lnTo>
                <a:lnTo>
                  <a:pt x="939673" y="3555"/>
                </a:lnTo>
                <a:lnTo>
                  <a:pt x="959104" y="2158"/>
                </a:lnTo>
                <a:lnTo>
                  <a:pt x="959104" y="2158"/>
                </a:lnTo>
                <a:lnTo>
                  <a:pt x="978916" y="3555"/>
                </a:lnTo>
                <a:lnTo>
                  <a:pt x="998601" y="6476"/>
                </a:lnTo>
                <a:lnTo>
                  <a:pt x="1019556" y="9651"/>
                </a:lnTo>
                <a:lnTo>
                  <a:pt x="1038225" y="14350"/>
                </a:lnTo>
                <a:lnTo>
                  <a:pt x="1056640" y="18668"/>
                </a:lnTo>
                <a:lnTo>
                  <a:pt x="1076452" y="22987"/>
                </a:lnTo>
                <a:lnTo>
                  <a:pt x="1098042" y="28066"/>
                </a:lnTo>
                <a:lnTo>
                  <a:pt x="1119251" y="29463"/>
                </a:lnTo>
                <a:lnTo>
                  <a:pt x="1137920" y="28066"/>
                </a:lnTo>
                <a:lnTo>
                  <a:pt x="1137920" y="28066"/>
                </a:lnTo>
                <a:lnTo>
                  <a:pt x="1157478" y="24129"/>
                </a:lnTo>
                <a:lnTo>
                  <a:pt x="1179322" y="18668"/>
                </a:lnTo>
                <a:lnTo>
                  <a:pt x="1203452" y="13334"/>
                </a:lnTo>
                <a:lnTo>
                  <a:pt x="1226185" y="8635"/>
                </a:lnTo>
                <a:lnTo>
                  <a:pt x="1249553" y="7492"/>
                </a:lnTo>
                <a:lnTo>
                  <a:pt x="1271143" y="8635"/>
                </a:lnTo>
                <a:lnTo>
                  <a:pt x="1294257" y="12191"/>
                </a:lnTo>
                <a:lnTo>
                  <a:pt x="1317244" y="17271"/>
                </a:lnTo>
                <a:lnTo>
                  <a:pt x="1340358" y="21970"/>
                </a:lnTo>
                <a:lnTo>
                  <a:pt x="1363345" y="24129"/>
                </a:lnTo>
                <a:lnTo>
                  <a:pt x="1387475" y="24764"/>
                </a:lnTo>
                <a:lnTo>
                  <a:pt x="1409446" y="22987"/>
                </a:lnTo>
                <a:lnTo>
                  <a:pt x="1432052" y="17271"/>
                </a:lnTo>
                <a:lnTo>
                  <a:pt x="1455166" y="9651"/>
                </a:lnTo>
                <a:lnTo>
                  <a:pt x="1479296" y="3555"/>
                </a:lnTo>
                <a:lnTo>
                  <a:pt x="1500124" y="0"/>
                </a:lnTo>
                <a:lnTo>
                  <a:pt x="1519936" y="0"/>
                </a:lnTo>
                <a:lnTo>
                  <a:pt x="1538605" y="4699"/>
                </a:lnTo>
                <a:lnTo>
                  <a:pt x="1555877" y="10794"/>
                </a:lnTo>
                <a:lnTo>
                  <a:pt x="1572133" y="17271"/>
                </a:lnTo>
                <a:lnTo>
                  <a:pt x="1587627" y="24764"/>
                </a:lnTo>
                <a:lnTo>
                  <a:pt x="1604137" y="31622"/>
                </a:lnTo>
                <a:lnTo>
                  <a:pt x="1620774" y="35940"/>
                </a:lnTo>
                <a:lnTo>
                  <a:pt x="1638046" y="37083"/>
                </a:lnTo>
                <a:lnTo>
                  <a:pt x="1656714" y="37083"/>
                </a:lnTo>
                <a:lnTo>
                  <a:pt x="1676527" y="34543"/>
                </a:lnTo>
                <a:lnTo>
                  <a:pt x="1697101" y="31622"/>
                </a:lnTo>
                <a:lnTo>
                  <a:pt x="1720088" y="29463"/>
                </a:lnTo>
                <a:lnTo>
                  <a:pt x="1742059" y="28066"/>
                </a:lnTo>
                <a:lnTo>
                  <a:pt x="1764030" y="28066"/>
                </a:lnTo>
                <a:lnTo>
                  <a:pt x="1782318" y="29463"/>
                </a:lnTo>
                <a:lnTo>
                  <a:pt x="1799971" y="30606"/>
                </a:lnTo>
                <a:lnTo>
                  <a:pt x="1817624" y="31622"/>
                </a:lnTo>
                <a:lnTo>
                  <a:pt x="1836420" y="32765"/>
                </a:lnTo>
                <a:lnTo>
                  <a:pt x="1856867" y="32765"/>
                </a:lnTo>
                <a:lnTo>
                  <a:pt x="1875663" y="29463"/>
                </a:lnTo>
                <a:lnTo>
                  <a:pt x="1894332" y="24129"/>
                </a:lnTo>
                <a:lnTo>
                  <a:pt x="1912747" y="20827"/>
                </a:lnTo>
                <a:lnTo>
                  <a:pt x="1930273" y="19430"/>
                </a:lnTo>
                <a:lnTo>
                  <a:pt x="1930273" y="19430"/>
                </a:lnTo>
                <a:lnTo>
                  <a:pt x="1946910" y="21970"/>
                </a:lnTo>
                <a:lnTo>
                  <a:pt x="1956562" y="32765"/>
                </a:lnTo>
                <a:lnTo>
                  <a:pt x="1958721" y="4673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86935" y="1869820"/>
            <a:ext cx="830580" cy="53340"/>
          </a:xfrm>
          <a:custGeom>
            <a:avLst/>
            <a:gdLst/>
            <a:ahLst/>
            <a:cxnLst/>
            <a:rect l="l" t="t" r="r" b="b"/>
            <a:pathLst>
              <a:path w="830579" h="53339">
                <a:moveTo>
                  <a:pt x="0" y="0"/>
                </a:moveTo>
                <a:lnTo>
                  <a:pt x="0" y="0"/>
                </a:lnTo>
                <a:lnTo>
                  <a:pt x="6476" y="4699"/>
                </a:lnTo>
                <a:lnTo>
                  <a:pt x="24129" y="9778"/>
                </a:lnTo>
                <a:lnTo>
                  <a:pt x="40639" y="18414"/>
                </a:lnTo>
                <a:lnTo>
                  <a:pt x="58292" y="27431"/>
                </a:lnTo>
                <a:lnTo>
                  <a:pt x="77724" y="34543"/>
                </a:lnTo>
                <a:lnTo>
                  <a:pt x="99694" y="40385"/>
                </a:lnTo>
                <a:lnTo>
                  <a:pt x="124840" y="41401"/>
                </a:lnTo>
                <a:lnTo>
                  <a:pt x="150113" y="39242"/>
                </a:lnTo>
                <a:lnTo>
                  <a:pt x="173100" y="34543"/>
                </a:lnTo>
                <a:lnTo>
                  <a:pt x="193675" y="30606"/>
                </a:lnTo>
                <a:lnTo>
                  <a:pt x="214884" y="27431"/>
                </a:lnTo>
                <a:lnTo>
                  <a:pt x="235458" y="26288"/>
                </a:lnTo>
                <a:lnTo>
                  <a:pt x="235458" y="26288"/>
                </a:lnTo>
                <a:lnTo>
                  <a:pt x="255269" y="30606"/>
                </a:lnTo>
                <a:lnTo>
                  <a:pt x="274954" y="37083"/>
                </a:lnTo>
                <a:lnTo>
                  <a:pt x="295528" y="43179"/>
                </a:lnTo>
                <a:lnTo>
                  <a:pt x="317880" y="49021"/>
                </a:lnTo>
                <a:lnTo>
                  <a:pt x="339471" y="53339"/>
                </a:lnTo>
                <a:lnTo>
                  <a:pt x="363600" y="53339"/>
                </a:lnTo>
                <a:lnTo>
                  <a:pt x="363600" y="53339"/>
                </a:lnTo>
                <a:lnTo>
                  <a:pt x="387730" y="49021"/>
                </a:lnTo>
                <a:lnTo>
                  <a:pt x="415036" y="44322"/>
                </a:lnTo>
                <a:lnTo>
                  <a:pt x="441325" y="40385"/>
                </a:lnTo>
                <a:lnTo>
                  <a:pt x="464438" y="39242"/>
                </a:lnTo>
                <a:lnTo>
                  <a:pt x="485266" y="39242"/>
                </a:lnTo>
                <a:lnTo>
                  <a:pt x="485266" y="39242"/>
                </a:lnTo>
                <a:lnTo>
                  <a:pt x="506856" y="42163"/>
                </a:lnTo>
                <a:lnTo>
                  <a:pt x="529843" y="46862"/>
                </a:lnTo>
                <a:lnTo>
                  <a:pt x="553974" y="51180"/>
                </a:lnTo>
                <a:lnTo>
                  <a:pt x="579247" y="53339"/>
                </a:lnTo>
                <a:lnTo>
                  <a:pt x="605536" y="52196"/>
                </a:lnTo>
                <a:lnTo>
                  <a:pt x="628523" y="49021"/>
                </a:lnTo>
                <a:lnTo>
                  <a:pt x="650493" y="43179"/>
                </a:lnTo>
                <a:lnTo>
                  <a:pt x="671322" y="38226"/>
                </a:lnTo>
                <a:lnTo>
                  <a:pt x="693038" y="31750"/>
                </a:lnTo>
                <a:lnTo>
                  <a:pt x="713866" y="27431"/>
                </a:lnTo>
                <a:lnTo>
                  <a:pt x="735838" y="26288"/>
                </a:lnTo>
                <a:lnTo>
                  <a:pt x="757809" y="24891"/>
                </a:lnTo>
                <a:lnTo>
                  <a:pt x="777239" y="24891"/>
                </a:lnTo>
                <a:lnTo>
                  <a:pt x="777239" y="24891"/>
                </a:lnTo>
                <a:lnTo>
                  <a:pt x="791590" y="26288"/>
                </a:lnTo>
                <a:lnTo>
                  <a:pt x="800608" y="27431"/>
                </a:lnTo>
                <a:lnTo>
                  <a:pt x="817879" y="30606"/>
                </a:lnTo>
                <a:lnTo>
                  <a:pt x="830199" y="30606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191130" y="2131567"/>
            <a:ext cx="1647825" cy="67945"/>
          </a:xfrm>
          <a:custGeom>
            <a:avLst/>
            <a:gdLst/>
            <a:ahLst/>
            <a:cxnLst/>
            <a:rect l="l" t="t" r="r" b="b"/>
            <a:pathLst>
              <a:path w="1647825" h="67944">
                <a:moveTo>
                  <a:pt x="0" y="19431"/>
                </a:moveTo>
                <a:lnTo>
                  <a:pt x="8636" y="20574"/>
                </a:lnTo>
                <a:lnTo>
                  <a:pt x="22987" y="25145"/>
                </a:lnTo>
                <a:lnTo>
                  <a:pt x="39496" y="31623"/>
                </a:lnTo>
                <a:lnTo>
                  <a:pt x="58293" y="40258"/>
                </a:lnTo>
                <a:lnTo>
                  <a:pt x="75564" y="50037"/>
                </a:lnTo>
                <a:lnTo>
                  <a:pt x="95376" y="59817"/>
                </a:lnTo>
                <a:lnTo>
                  <a:pt x="115188" y="65531"/>
                </a:lnTo>
                <a:lnTo>
                  <a:pt x="133476" y="67691"/>
                </a:lnTo>
                <a:lnTo>
                  <a:pt x="154431" y="64135"/>
                </a:lnTo>
                <a:lnTo>
                  <a:pt x="173100" y="57657"/>
                </a:lnTo>
                <a:lnTo>
                  <a:pt x="189611" y="48894"/>
                </a:lnTo>
                <a:lnTo>
                  <a:pt x="204724" y="41401"/>
                </a:lnTo>
                <a:lnTo>
                  <a:pt x="222123" y="34925"/>
                </a:lnTo>
                <a:lnTo>
                  <a:pt x="241807" y="31623"/>
                </a:lnTo>
                <a:lnTo>
                  <a:pt x="260604" y="29463"/>
                </a:lnTo>
                <a:lnTo>
                  <a:pt x="280416" y="29463"/>
                </a:lnTo>
                <a:lnTo>
                  <a:pt x="280416" y="29463"/>
                </a:lnTo>
                <a:lnTo>
                  <a:pt x="300227" y="32385"/>
                </a:lnTo>
                <a:lnTo>
                  <a:pt x="319658" y="37083"/>
                </a:lnTo>
                <a:lnTo>
                  <a:pt x="340487" y="42418"/>
                </a:lnTo>
                <a:lnTo>
                  <a:pt x="360299" y="47879"/>
                </a:lnTo>
                <a:lnTo>
                  <a:pt x="379730" y="51181"/>
                </a:lnTo>
                <a:lnTo>
                  <a:pt x="397382" y="52197"/>
                </a:lnTo>
                <a:lnTo>
                  <a:pt x="413893" y="51181"/>
                </a:lnTo>
                <a:lnTo>
                  <a:pt x="431545" y="47879"/>
                </a:lnTo>
                <a:lnTo>
                  <a:pt x="447801" y="42418"/>
                </a:lnTo>
                <a:lnTo>
                  <a:pt x="467613" y="34925"/>
                </a:lnTo>
                <a:lnTo>
                  <a:pt x="489585" y="25145"/>
                </a:lnTo>
                <a:lnTo>
                  <a:pt x="515874" y="18668"/>
                </a:lnTo>
                <a:lnTo>
                  <a:pt x="540004" y="17653"/>
                </a:lnTo>
                <a:lnTo>
                  <a:pt x="560832" y="19431"/>
                </a:lnTo>
                <a:lnTo>
                  <a:pt x="578104" y="23749"/>
                </a:lnTo>
                <a:lnTo>
                  <a:pt x="594613" y="31623"/>
                </a:lnTo>
                <a:lnTo>
                  <a:pt x="611886" y="37083"/>
                </a:lnTo>
                <a:lnTo>
                  <a:pt x="629538" y="40258"/>
                </a:lnTo>
                <a:lnTo>
                  <a:pt x="648969" y="41401"/>
                </a:lnTo>
                <a:lnTo>
                  <a:pt x="671321" y="40258"/>
                </a:lnTo>
                <a:lnTo>
                  <a:pt x="690752" y="37083"/>
                </a:lnTo>
                <a:lnTo>
                  <a:pt x="709549" y="32385"/>
                </a:lnTo>
                <a:lnTo>
                  <a:pt x="726058" y="25145"/>
                </a:lnTo>
                <a:lnTo>
                  <a:pt x="743331" y="19431"/>
                </a:lnTo>
                <a:lnTo>
                  <a:pt x="762000" y="15493"/>
                </a:lnTo>
                <a:lnTo>
                  <a:pt x="782955" y="14097"/>
                </a:lnTo>
                <a:lnTo>
                  <a:pt x="804544" y="16510"/>
                </a:lnTo>
                <a:lnTo>
                  <a:pt x="823213" y="19431"/>
                </a:lnTo>
                <a:lnTo>
                  <a:pt x="842010" y="25145"/>
                </a:lnTo>
                <a:lnTo>
                  <a:pt x="861441" y="31623"/>
                </a:lnTo>
                <a:lnTo>
                  <a:pt x="883793" y="33781"/>
                </a:lnTo>
                <a:lnTo>
                  <a:pt x="883793" y="33781"/>
                </a:lnTo>
                <a:lnTo>
                  <a:pt x="907542" y="32385"/>
                </a:lnTo>
                <a:lnTo>
                  <a:pt x="930910" y="27305"/>
                </a:lnTo>
                <a:lnTo>
                  <a:pt x="954658" y="19431"/>
                </a:lnTo>
                <a:lnTo>
                  <a:pt x="979805" y="10794"/>
                </a:lnTo>
                <a:lnTo>
                  <a:pt x="1005077" y="3175"/>
                </a:lnTo>
                <a:lnTo>
                  <a:pt x="1027049" y="0"/>
                </a:lnTo>
                <a:lnTo>
                  <a:pt x="1046480" y="0"/>
                </a:lnTo>
                <a:lnTo>
                  <a:pt x="1046480" y="0"/>
                </a:lnTo>
                <a:lnTo>
                  <a:pt x="1065148" y="4318"/>
                </a:lnTo>
                <a:lnTo>
                  <a:pt x="1086104" y="10794"/>
                </a:lnTo>
                <a:lnTo>
                  <a:pt x="1105916" y="17653"/>
                </a:lnTo>
                <a:lnTo>
                  <a:pt x="1126744" y="25145"/>
                </a:lnTo>
                <a:lnTo>
                  <a:pt x="1148333" y="28448"/>
                </a:lnTo>
                <a:lnTo>
                  <a:pt x="1173860" y="28448"/>
                </a:lnTo>
                <a:lnTo>
                  <a:pt x="1199133" y="22732"/>
                </a:lnTo>
                <a:lnTo>
                  <a:pt x="1221740" y="16510"/>
                </a:lnTo>
                <a:lnTo>
                  <a:pt x="1241552" y="9017"/>
                </a:lnTo>
                <a:lnTo>
                  <a:pt x="1259205" y="3175"/>
                </a:lnTo>
                <a:lnTo>
                  <a:pt x="1277620" y="1016"/>
                </a:lnTo>
                <a:lnTo>
                  <a:pt x="1296289" y="2158"/>
                </a:lnTo>
                <a:lnTo>
                  <a:pt x="1316101" y="6476"/>
                </a:lnTo>
                <a:lnTo>
                  <a:pt x="1336674" y="12954"/>
                </a:lnTo>
                <a:lnTo>
                  <a:pt x="1355344" y="21589"/>
                </a:lnTo>
                <a:lnTo>
                  <a:pt x="1372996" y="31623"/>
                </a:lnTo>
                <a:lnTo>
                  <a:pt x="1388491" y="39243"/>
                </a:lnTo>
                <a:lnTo>
                  <a:pt x="1402460" y="43561"/>
                </a:lnTo>
                <a:lnTo>
                  <a:pt x="1417573" y="45719"/>
                </a:lnTo>
                <a:lnTo>
                  <a:pt x="1434210" y="45719"/>
                </a:lnTo>
                <a:lnTo>
                  <a:pt x="1451864" y="44576"/>
                </a:lnTo>
                <a:lnTo>
                  <a:pt x="1474470" y="43561"/>
                </a:lnTo>
                <a:lnTo>
                  <a:pt x="1500123" y="40258"/>
                </a:lnTo>
                <a:lnTo>
                  <a:pt x="1524127" y="35941"/>
                </a:lnTo>
                <a:lnTo>
                  <a:pt x="1548003" y="31623"/>
                </a:lnTo>
                <a:lnTo>
                  <a:pt x="1568831" y="27305"/>
                </a:lnTo>
                <a:lnTo>
                  <a:pt x="1588643" y="26288"/>
                </a:lnTo>
                <a:lnTo>
                  <a:pt x="1608455" y="26288"/>
                </a:lnTo>
                <a:lnTo>
                  <a:pt x="1624583" y="28448"/>
                </a:lnTo>
                <a:lnTo>
                  <a:pt x="1637919" y="32385"/>
                </a:lnTo>
                <a:lnTo>
                  <a:pt x="1647697" y="3594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865371" y="2184907"/>
            <a:ext cx="1905" cy="10795"/>
          </a:xfrm>
          <a:custGeom>
            <a:avLst/>
            <a:gdLst/>
            <a:ahLst/>
            <a:cxnLst/>
            <a:rect l="l" t="t" r="r" b="b"/>
            <a:pathLst>
              <a:path w="1904" h="10794">
                <a:moveTo>
                  <a:pt x="0" y="0"/>
                </a:moveTo>
                <a:lnTo>
                  <a:pt x="0" y="0"/>
                </a:lnTo>
                <a:lnTo>
                  <a:pt x="1904" y="1079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678053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0" dirty="0">
                <a:latin typeface="Gill Sans MT"/>
                <a:cs typeface="Gill Sans MT"/>
              </a:rPr>
              <a:t>Digestive </a:t>
            </a:r>
            <a:r>
              <a:rPr sz="1500" b="1" spc="-15" dirty="0">
                <a:latin typeface="Gill Sans MT"/>
                <a:cs typeface="Gill Sans MT"/>
              </a:rPr>
              <a:t>canal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complete </a:t>
            </a:r>
            <a:r>
              <a:rPr sz="1500" b="1" spc="-10" dirty="0">
                <a:latin typeface="Gill Sans MT"/>
                <a:cs typeface="Gill Sans MT"/>
              </a:rPr>
              <a:t>with </a:t>
            </a:r>
            <a:r>
              <a:rPr sz="1500" b="1" spc="-55" dirty="0">
                <a:latin typeface="Gill Sans MT"/>
                <a:cs typeface="Gill Sans MT"/>
              </a:rPr>
              <a:t>mouth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10" dirty="0">
                <a:latin typeface="Gill Sans MT"/>
                <a:cs typeface="Gill Sans MT"/>
              </a:rPr>
              <a:t>specialised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muscular</a:t>
            </a:r>
            <a:r>
              <a:rPr sz="1500" b="1" spc="-18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pharynx.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Intestine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30" dirty="0">
                <a:latin typeface="Gill Sans MT"/>
                <a:cs typeface="Gill Sans MT"/>
              </a:rPr>
              <a:t>straight, </a:t>
            </a:r>
            <a:r>
              <a:rPr sz="1500" b="1" spc="-15" dirty="0">
                <a:latin typeface="Gill Sans MT"/>
                <a:cs typeface="Gill Sans MT"/>
              </a:rPr>
              <a:t>non-muscular with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posterior</a:t>
            </a:r>
            <a:r>
              <a:rPr sz="1500" b="1" spc="-1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anus.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24959" y="879855"/>
            <a:ext cx="306705" cy="203200"/>
          </a:xfrm>
          <a:custGeom>
            <a:avLst/>
            <a:gdLst/>
            <a:ahLst/>
            <a:cxnLst/>
            <a:rect l="l" t="t" r="r" b="b"/>
            <a:pathLst>
              <a:path w="306704" h="203200">
                <a:moveTo>
                  <a:pt x="0" y="139318"/>
                </a:moveTo>
                <a:lnTo>
                  <a:pt x="0" y="139318"/>
                </a:lnTo>
                <a:lnTo>
                  <a:pt x="4317" y="152018"/>
                </a:lnTo>
                <a:lnTo>
                  <a:pt x="8889" y="162813"/>
                </a:lnTo>
                <a:lnTo>
                  <a:pt x="12953" y="176148"/>
                </a:lnTo>
                <a:lnTo>
                  <a:pt x="20827" y="190118"/>
                </a:lnTo>
                <a:lnTo>
                  <a:pt x="30606" y="200278"/>
                </a:lnTo>
                <a:lnTo>
                  <a:pt x="42417" y="203072"/>
                </a:lnTo>
                <a:lnTo>
                  <a:pt x="55752" y="200278"/>
                </a:lnTo>
                <a:lnTo>
                  <a:pt x="69850" y="192658"/>
                </a:lnTo>
                <a:lnTo>
                  <a:pt x="84200" y="181482"/>
                </a:lnTo>
                <a:lnTo>
                  <a:pt x="97154" y="167512"/>
                </a:lnTo>
                <a:lnTo>
                  <a:pt x="113664" y="150875"/>
                </a:lnTo>
                <a:lnTo>
                  <a:pt x="131317" y="135762"/>
                </a:lnTo>
                <a:lnTo>
                  <a:pt x="145795" y="121792"/>
                </a:lnTo>
                <a:lnTo>
                  <a:pt x="161925" y="107695"/>
                </a:lnTo>
                <a:lnTo>
                  <a:pt x="179577" y="94360"/>
                </a:lnTo>
                <a:lnTo>
                  <a:pt x="195834" y="82550"/>
                </a:lnTo>
                <a:lnTo>
                  <a:pt x="212343" y="70230"/>
                </a:lnTo>
                <a:lnTo>
                  <a:pt x="227456" y="55498"/>
                </a:lnTo>
                <a:lnTo>
                  <a:pt x="243966" y="42163"/>
                </a:lnTo>
                <a:lnTo>
                  <a:pt x="262763" y="30606"/>
                </a:lnTo>
                <a:lnTo>
                  <a:pt x="282193" y="18414"/>
                </a:lnTo>
                <a:lnTo>
                  <a:pt x="296544" y="6603"/>
                </a:lnTo>
                <a:lnTo>
                  <a:pt x="306704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84242" y="89217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126232" y="1642363"/>
            <a:ext cx="753745" cy="30480"/>
          </a:xfrm>
          <a:custGeom>
            <a:avLst/>
            <a:gdLst/>
            <a:ahLst/>
            <a:cxnLst/>
            <a:rect l="l" t="t" r="r" b="b"/>
            <a:pathLst>
              <a:path w="753745" h="30480">
                <a:moveTo>
                  <a:pt x="0" y="4318"/>
                </a:moveTo>
                <a:lnTo>
                  <a:pt x="5842" y="0"/>
                </a:lnTo>
                <a:lnTo>
                  <a:pt x="5842" y="0"/>
                </a:lnTo>
                <a:lnTo>
                  <a:pt x="20955" y="3301"/>
                </a:lnTo>
                <a:lnTo>
                  <a:pt x="32131" y="8636"/>
                </a:lnTo>
                <a:lnTo>
                  <a:pt x="43942" y="15112"/>
                </a:lnTo>
                <a:lnTo>
                  <a:pt x="58419" y="20574"/>
                </a:lnTo>
                <a:lnTo>
                  <a:pt x="71374" y="27050"/>
                </a:lnTo>
                <a:lnTo>
                  <a:pt x="86741" y="29210"/>
                </a:lnTo>
                <a:lnTo>
                  <a:pt x="102997" y="29210"/>
                </a:lnTo>
                <a:lnTo>
                  <a:pt x="120650" y="27050"/>
                </a:lnTo>
                <a:lnTo>
                  <a:pt x="137159" y="23113"/>
                </a:lnTo>
                <a:lnTo>
                  <a:pt x="137159" y="23113"/>
                </a:lnTo>
                <a:lnTo>
                  <a:pt x="154431" y="18414"/>
                </a:lnTo>
                <a:lnTo>
                  <a:pt x="172084" y="14477"/>
                </a:lnTo>
                <a:lnTo>
                  <a:pt x="190881" y="10795"/>
                </a:lnTo>
                <a:lnTo>
                  <a:pt x="210312" y="10795"/>
                </a:lnTo>
                <a:lnTo>
                  <a:pt x="228981" y="11937"/>
                </a:lnTo>
                <a:lnTo>
                  <a:pt x="246633" y="15112"/>
                </a:lnTo>
                <a:lnTo>
                  <a:pt x="261746" y="20574"/>
                </a:lnTo>
                <a:lnTo>
                  <a:pt x="277241" y="25908"/>
                </a:lnTo>
                <a:lnTo>
                  <a:pt x="294894" y="29210"/>
                </a:lnTo>
                <a:lnTo>
                  <a:pt x="313181" y="30225"/>
                </a:lnTo>
                <a:lnTo>
                  <a:pt x="335153" y="29210"/>
                </a:lnTo>
                <a:lnTo>
                  <a:pt x="359282" y="27050"/>
                </a:lnTo>
                <a:lnTo>
                  <a:pt x="382396" y="25273"/>
                </a:lnTo>
                <a:lnTo>
                  <a:pt x="405383" y="23113"/>
                </a:lnTo>
                <a:lnTo>
                  <a:pt x="425957" y="23113"/>
                </a:lnTo>
                <a:lnTo>
                  <a:pt x="444627" y="25908"/>
                </a:lnTo>
                <a:lnTo>
                  <a:pt x="464439" y="27050"/>
                </a:lnTo>
                <a:lnTo>
                  <a:pt x="486409" y="28067"/>
                </a:lnTo>
                <a:lnTo>
                  <a:pt x="508381" y="25908"/>
                </a:lnTo>
                <a:lnTo>
                  <a:pt x="529970" y="23113"/>
                </a:lnTo>
                <a:lnTo>
                  <a:pt x="551180" y="19431"/>
                </a:lnTo>
                <a:lnTo>
                  <a:pt x="570610" y="18414"/>
                </a:lnTo>
                <a:lnTo>
                  <a:pt x="588264" y="18414"/>
                </a:lnTo>
                <a:lnTo>
                  <a:pt x="604519" y="20574"/>
                </a:lnTo>
                <a:lnTo>
                  <a:pt x="624332" y="23113"/>
                </a:lnTo>
                <a:lnTo>
                  <a:pt x="644017" y="25908"/>
                </a:lnTo>
                <a:lnTo>
                  <a:pt x="663829" y="25908"/>
                </a:lnTo>
                <a:lnTo>
                  <a:pt x="683259" y="23113"/>
                </a:lnTo>
                <a:lnTo>
                  <a:pt x="703071" y="19431"/>
                </a:lnTo>
                <a:lnTo>
                  <a:pt x="724027" y="15112"/>
                </a:lnTo>
                <a:lnTo>
                  <a:pt x="740156" y="10795"/>
                </a:lnTo>
                <a:lnTo>
                  <a:pt x="753491" y="762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43732" y="1318767"/>
            <a:ext cx="248285" cy="111125"/>
          </a:xfrm>
          <a:custGeom>
            <a:avLst/>
            <a:gdLst/>
            <a:ahLst/>
            <a:cxnLst/>
            <a:rect l="l" t="t" r="r" b="b"/>
            <a:pathLst>
              <a:path w="248285" h="111125">
                <a:moveTo>
                  <a:pt x="0" y="73786"/>
                </a:moveTo>
                <a:lnTo>
                  <a:pt x="0" y="73786"/>
                </a:lnTo>
                <a:lnTo>
                  <a:pt x="9016" y="77088"/>
                </a:lnTo>
                <a:lnTo>
                  <a:pt x="15493" y="87883"/>
                </a:lnTo>
                <a:lnTo>
                  <a:pt x="24129" y="99694"/>
                </a:lnTo>
                <a:lnTo>
                  <a:pt x="37464" y="108711"/>
                </a:lnTo>
                <a:lnTo>
                  <a:pt x="52577" y="110870"/>
                </a:lnTo>
                <a:lnTo>
                  <a:pt x="67055" y="106552"/>
                </a:lnTo>
                <a:lnTo>
                  <a:pt x="80009" y="97535"/>
                </a:lnTo>
                <a:lnTo>
                  <a:pt x="96519" y="85725"/>
                </a:lnTo>
                <a:lnTo>
                  <a:pt x="117475" y="69468"/>
                </a:lnTo>
                <a:lnTo>
                  <a:pt x="135000" y="54355"/>
                </a:lnTo>
                <a:lnTo>
                  <a:pt x="154558" y="40004"/>
                </a:lnTo>
                <a:lnTo>
                  <a:pt x="174243" y="27050"/>
                </a:lnTo>
                <a:lnTo>
                  <a:pt x="174243" y="27050"/>
                </a:lnTo>
                <a:lnTo>
                  <a:pt x="191896" y="16128"/>
                </a:lnTo>
                <a:lnTo>
                  <a:pt x="209168" y="8254"/>
                </a:lnTo>
                <a:lnTo>
                  <a:pt x="224662" y="3175"/>
                </a:lnTo>
                <a:lnTo>
                  <a:pt x="236600" y="0"/>
                </a:lnTo>
                <a:lnTo>
                  <a:pt x="247776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83557" y="1328165"/>
            <a:ext cx="290195" cy="148590"/>
          </a:xfrm>
          <a:custGeom>
            <a:avLst/>
            <a:gdLst/>
            <a:ahLst/>
            <a:cxnLst/>
            <a:rect l="l" t="t" r="r" b="b"/>
            <a:pathLst>
              <a:path w="290195" h="148590">
                <a:moveTo>
                  <a:pt x="1015" y="72009"/>
                </a:moveTo>
                <a:lnTo>
                  <a:pt x="0" y="80899"/>
                </a:lnTo>
                <a:lnTo>
                  <a:pt x="0" y="80899"/>
                </a:lnTo>
                <a:lnTo>
                  <a:pt x="3555" y="92456"/>
                </a:lnTo>
                <a:lnTo>
                  <a:pt x="8635" y="103250"/>
                </a:lnTo>
                <a:lnTo>
                  <a:pt x="16509" y="115570"/>
                </a:lnTo>
                <a:lnTo>
                  <a:pt x="25145" y="130683"/>
                </a:lnTo>
                <a:lnTo>
                  <a:pt x="36321" y="142494"/>
                </a:lnTo>
                <a:lnTo>
                  <a:pt x="49275" y="148209"/>
                </a:lnTo>
                <a:lnTo>
                  <a:pt x="64769" y="148209"/>
                </a:lnTo>
                <a:lnTo>
                  <a:pt x="81025" y="142494"/>
                </a:lnTo>
                <a:lnTo>
                  <a:pt x="96519" y="133858"/>
                </a:lnTo>
                <a:lnTo>
                  <a:pt x="112648" y="122047"/>
                </a:lnTo>
                <a:lnTo>
                  <a:pt x="131444" y="107950"/>
                </a:lnTo>
                <a:lnTo>
                  <a:pt x="146812" y="94615"/>
                </a:lnTo>
                <a:lnTo>
                  <a:pt x="163448" y="82042"/>
                </a:lnTo>
                <a:lnTo>
                  <a:pt x="181737" y="68707"/>
                </a:lnTo>
                <a:lnTo>
                  <a:pt x="200532" y="56769"/>
                </a:lnTo>
                <a:lnTo>
                  <a:pt x="217042" y="47117"/>
                </a:lnTo>
                <a:lnTo>
                  <a:pt x="233298" y="34925"/>
                </a:lnTo>
                <a:lnTo>
                  <a:pt x="248792" y="24130"/>
                </a:lnTo>
                <a:lnTo>
                  <a:pt x="261746" y="14350"/>
                </a:lnTo>
                <a:lnTo>
                  <a:pt x="272922" y="5715"/>
                </a:lnTo>
                <a:lnTo>
                  <a:pt x="282575" y="0"/>
                </a:lnTo>
                <a:lnTo>
                  <a:pt x="290194" y="3556"/>
                </a:lnTo>
                <a:lnTo>
                  <a:pt x="286892" y="1651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40219" y="1294129"/>
            <a:ext cx="227456" cy="1479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38165" y="1640458"/>
            <a:ext cx="2078609" cy="9312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6" y="774134"/>
            <a:ext cx="2615972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97152" y="792479"/>
            <a:ext cx="1881377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64388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426208" y="475488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484695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Gas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Exchange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latin typeface="Gill Sans MT"/>
                <a:cs typeface="Gill Sans MT"/>
              </a:rPr>
              <a:t>Specialised </a:t>
            </a:r>
            <a:r>
              <a:rPr sz="1500" b="1" spc="-40" dirty="0">
                <a:latin typeface="Gill Sans MT"/>
                <a:cs typeface="Gill Sans MT"/>
              </a:rPr>
              <a:t>respiratory </a:t>
            </a:r>
            <a:r>
              <a:rPr sz="1500" b="1" spc="-15" dirty="0">
                <a:latin typeface="Gill Sans MT"/>
                <a:cs typeface="Gill Sans MT"/>
              </a:rPr>
              <a:t>system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120" dirty="0"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absent.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Gas </a:t>
            </a:r>
            <a:r>
              <a:rPr sz="1500" b="1" spc="-10" dirty="0">
                <a:latin typeface="Gill Sans MT"/>
                <a:cs typeface="Gill Sans MT"/>
              </a:rPr>
              <a:t>exchange </a:t>
            </a:r>
            <a:r>
              <a:rPr sz="1500" b="1" spc="-25" dirty="0">
                <a:latin typeface="Gill Sans MT"/>
                <a:cs typeface="Gill Sans MT"/>
              </a:rPr>
              <a:t>occurs </a:t>
            </a:r>
            <a:r>
              <a:rPr sz="1500" b="1" spc="-30" dirty="0">
                <a:latin typeface="Gill Sans MT"/>
                <a:cs typeface="Gill Sans MT"/>
              </a:rPr>
              <a:t>through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general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body</a:t>
            </a:r>
            <a:r>
              <a:rPr sz="1500" b="1" spc="-19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surface.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93645" y="1631822"/>
            <a:ext cx="2172335" cy="53975"/>
          </a:xfrm>
          <a:custGeom>
            <a:avLst/>
            <a:gdLst/>
            <a:ahLst/>
            <a:cxnLst/>
            <a:rect l="l" t="t" r="r" b="b"/>
            <a:pathLst>
              <a:path w="2172335" h="53975">
                <a:moveTo>
                  <a:pt x="0" y="0"/>
                </a:moveTo>
                <a:lnTo>
                  <a:pt x="0" y="0"/>
                </a:lnTo>
                <a:lnTo>
                  <a:pt x="4318" y="5334"/>
                </a:lnTo>
                <a:lnTo>
                  <a:pt x="11811" y="3175"/>
                </a:lnTo>
                <a:lnTo>
                  <a:pt x="18287" y="6476"/>
                </a:lnTo>
                <a:lnTo>
                  <a:pt x="26289" y="13970"/>
                </a:lnTo>
                <a:lnTo>
                  <a:pt x="40259" y="22987"/>
                </a:lnTo>
                <a:lnTo>
                  <a:pt x="56896" y="31241"/>
                </a:lnTo>
                <a:lnTo>
                  <a:pt x="74549" y="42417"/>
                </a:lnTo>
                <a:lnTo>
                  <a:pt x="92837" y="48640"/>
                </a:lnTo>
                <a:lnTo>
                  <a:pt x="111506" y="52197"/>
                </a:lnTo>
                <a:lnTo>
                  <a:pt x="131318" y="53212"/>
                </a:lnTo>
                <a:lnTo>
                  <a:pt x="131318" y="53212"/>
                </a:lnTo>
                <a:lnTo>
                  <a:pt x="153289" y="52197"/>
                </a:lnTo>
                <a:lnTo>
                  <a:pt x="173101" y="51053"/>
                </a:lnTo>
                <a:lnTo>
                  <a:pt x="190373" y="46481"/>
                </a:lnTo>
                <a:lnTo>
                  <a:pt x="206629" y="42417"/>
                </a:lnTo>
                <a:lnTo>
                  <a:pt x="222123" y="36702"/>
                </a:lnTo>
                <a:lnTo>
                  <a:pt x="237617" y="30225"/>
                </a:lnTo>
                <a:lnTo>
                  <a:pt x="255270" y="25908"/>
                </a:lnTo>
                <a:lnTo>
                  <a:pt x="270383" y="21589"/>
                </a:lnTo>
                <a:lnTo>
                  <a:pt x="285750" y="17272"/>
                </a:lnTo>
                <a:lnTo>
                  <a:pt x="300990" y="13970"/>
                </a:lnTo>
                <a:lnTo>
                  <a:pt x="316356" y="11811"/>
                </a:lnTo>
                <a:lnTo>
                  <a:pt x="332613" y="10795"/>
                </a:lnTo>
                <a:lnTo>
                  <a:pt x="351281" y="11811"/>
                </a:lnTo>
                <a:lnTo>
                  <a:pt x="367919" y="13970"/>
                </a:lnTo>
                <a:lnTo>
                  <a:pt x="383031" y="18287"/>
                </a:lnTo>
                <a:lnTo>
                  <a:pt x="400685" y="24129"/>
                </a:lnTo>
                <a:lnTo>
                  <a:pt x="417956" y="30225"/>
                </a:lnTo>
                <a:lnTo>
                  <a:pt x="437769" y="37718"/>
                </a:lnTo>
                <a:lnTo>
                  <a:pt x="456438" y="43561"/>
                </a:lnTo>
                <a:lnTo>
                  <a:pt x="472948" y="47498"/>
                </a:lnTo>
                <a:lnTo>
                  <a:pt x="489204" y="51053"/>
                </a:lnTo>
                <a:lnTo>
                  <a:pt x="507873" y="52197"/>
                </a:lnTo>
                <a:lnTo>
                  <a:pt x="529844" y="51053"/>
                </a:lnTo>
                <a:lnTo>
                  <a:pt x="549275" y="50037"/>
                </a:lnTo>
                <a:lnTo>
                  <a:pt x="568071" y="46481"/>
                </a:lnTo>
                <a:lnTo>
                  <a:pt x="586740" y="43561"/>
                </a:lnTo>
                <a:lnTo>
                  <a:pt x="605155" y="38862"/>
                </a:lnTo>
                <a:lnTo>
                  <a:pt x="623824" y="34925"/>
                </a:lnTo>
                <a:lnTo>
                  <a:pt x="641477" y="29083"/>
                </a:lnTo>
                <a:lnTo>
                  <a:pt x="659892" y="24764"/>
                </a:lnTo>
                <a:lnTo>
                  <a:pt x="676402" y="21589"/>
                </a:lnTo>
                <a:lnTo>
                  <a:pt x="692912" y="19430"/>
                </a:lnTo>
                <a:lnTo>
                  <a:pt x="712724" y="19430"/>
                </a:lnTo>
                <a:lnTo>
                  <a:pt x="731139" y="20447"/>
                </a:lnTo>
                <a:lnTo>
                  <a:pt x="748792" y="22987"/>
                </a:lnTo>
                <a:lnTo>
                  <a:pt x="765302" y="24764"/>
                </a:lnTo>
                <a:lnTo>
                  <a:pt x="780415" y="29083"/>
                </a:lnTo>
                <a:lnTo>
                  <a:pt x="797052" y="34925"/>
                </a:lnTo>
                <a:lnTo>
                  <a:pt x="814705" y="38862"/>
                </a:lnTo>
                <a:lnTo>
                  <a:pt x="831977" y="41401"/>
                </a:lnTo>
                <a:lnTo>
                  <a:pt x="851789" y="42417"/>
                </a:lnTo>
                <a:lnTo>
                  <a:pt x="872617" y="41401"/>
                </a:lnTo>
                <a:lnTo>
                  <a:pt x="893191" y="38862"/>
                </a:lnTo>
                <a:lnTo>
                  <a:pt x="914019" y="35560"/>
                </a:lnTo>
                <a:lnTo>
                  <a:pt x="932688" y="31241"/>
                </a:lnTo>
                <a:lnTo>
                  <a:pt x="949960" y="26924"/>
                </a:lnTo>
                <a:lnTo>
                  <a:pt x="966597" y="24129"/>
                </a:lnTo>
                <a:lnTo>
                  <a:pt x="982091" y="20447"/>
                </a:lnTo>
                <a:lnTo>
                  <a:pt x="998601" y="17272"/>
                </a:lnTo>
                <a:lnTo>
                  <a:pt x="1015873" y="15112"/>
                </a:lnTo>
                <a:lnTo>
                  <a:pt x="1034669" y="15112"/>
                </a:lnTo>
                <a:lnTo>
                  <a:pt x="1053338" y="17272"/>
                </a:lnTo>
                <a:lnTo>
                  <a:pt x="1070610" y="20447"/>
                </a:lnTo>
                <a:lnTo>
                  <a:pt x="1086104" y="24764"/>
                </a:lnTo>
                <a:lnTo>
                  <a:pt x="1101598" y="29083"/>
                </a:lnTo>
                <a:lnTo>
                  <a:pt x="1117727" y="34925"/>
                </a:lnTo>
                <a:lnTo>
                  <a:pt x="1133983" y="37718"/>
                </a:lnTo>
                <a:lnTo>
                  <a:pt x="1150493" y="38862"/>
                </a:lnTo>
                <a:lnTo>
                  <a:pt x="1168146" y="39877"/>
                </a:lnTo>
                <a:lnTo>
                  <a:pt x="1188720" y="38862"/>
                </a:lnTo>
                <a:lnTo>
                  <a:pt x="1209548" y="35560"/>
                </a:lnTo>
                <a:lnTo>
                  <a:pt x="1230503" y="30225"/>
                </a:lnTo>
                <a:lnTo>
                  <a:pt x="1250188" y="24129"/>
                </a:lnTo>
                <a:lnTo>
                  <a:pt x="1270000" y="19430"/>
                </a:lnTo>
                <a:lnTo>
                  <a:pt x="1289431" y="16128"/>
                </a:lnTo>
                <a:lnTo>
                  <a:pt x="1308227" y="13970"/>
                </a:lnTo>
                <a:lnTo>
                  <a:pt x="1325880" y="13970"/>
                </a:lnTo>
                <a:lnTo>
                  <a:pt x="1325880" y="13970"/>
                </a:lnTo>
                <a:lnTo>
                  <a:pt x="1342390" y="17272"/>
                </a:lnTo>
                <a:lnTo>
                  <a:pt x="1359662" y="22987"/>
                </a:lnTo>
                <a:lnTo>
                  <a:pt x="1379474" y="29083"/>
                </a:lnTo>
                <a:lnTo>
                  <a:pt x="1398270" y="35560"/>
                </a:lnTo>
                <a:lnTo>
                  <a:pt x="1416558" y="39877"/>
                </a:lnTo>
                <a:lnTo>
                  <a:pt x="1436370" y="41401"/>
                </a:lnTo>
                <a:lnTo>
                  <a:pt x="1456182" y="41401"/>
                </a:lnTo>
                <a:lnTo>
                  <a:pt x="1476629" y="39877"/>
                </a:lnTo>
                <a:lnTo>
                  <a:pt x="1495425" y="37718"/>
                </a:lnTo>
                <a:lnTo>
                  <a:pt x="1513078" y="35560"/>
                </a:lnTo>
                <a:lnTo>
                  <a:pt x="1530350" y="31241"/>
                </a:lnTo>
                <a:lnTo>
                  <a:pt x="1548003" y="29083"/>
                </a:lnTo>
                <a:lnTo>
                  <a:pt x="1566671" y="26924"/>
                </a:lnTo>
                <a:lnTo>
                  <a:pt x="1585468" y="25908"/>
                </a:lnTo>
                <a:lnTo>
                  <a:pt x="1603756" y="28066"/>
                </a:lnTo>
                <a:lnTo>
                  <a:pt x="1623568" y="32765"/>
                </a:lnTo>
                <a:lnTo>
                  <a:pt x="1642237" y="37718"/>
                </a:lnTo>
                <a:lnTo>
                  <a:pt x="1661668" y="41401"/>
                </a:lnTo>
                <a:lnTo>
                  <a:pt x="1682623" y="43561"/>
                </a:lnTo>
                <a:lnTo>
                  <a:pt x="1705609" y="44576"/>
                </a:lnTo>
                <a:lnTo>
                  <a:pt x="1727581" y="43561"/>
                </a:lnTo>
                <a:lnTo>
                  <a:pt x="1750695" y="41401"/>
                </a:lnTo>
                <a:lnTo>
                  <a:pt x="1771523" y="38862"/>
                </a:lnTo>
                <a:lnTo>
                  <a:pt x="1790954" y="37718"/>
                </a:lnTo>
                <a:lnTo>
                  <a:pt x="1809750" y="36702"/>
                </a:lnTo>
                <a:lnTo>
                  <a:pt x="1828419" y="36702"/>
                </a:lnTo>
                <a:lnTo>
                  <a:pt x="1845691" y="38862"/>
                </a:lnTo>
                <a:lnTo>
                  <a:pt x="1862201" y="42417"/>
                </a:lnTo>
                <a:lnTo>
                  <a:pt x="1879854" y="46481"/>
                </a:lnTo>
                <a:lnTo>
                  <a:pt x="1898650" y="50037"/>
                </a:lnTo>
                <a:lnTo>
                  <a:pt x="1919096" y="53212"/>
                </a:lnTo>
                <a:lnTo>
                  <a:pt x="1941068" y="53975"/>
                </a:lnTo>
                <a:lnTo>
                  <a:pt x="1959483" y="53975"/>
                </a:lnTo>
                <a:lnTo>
                  <a:pt x="1959483" y="53975"/>
                </a:lnTo>
                <a:lnTo>
                  <a:pt x="1975993" y="52197"/>
                </a:lnTo>
                <a:lnTo>
                  <a:pt x="1992630" y="48640"/>
                </a:lnTo>
                <a:lnTo>
                  <a:pt x="2008758" y="45338"/>
                </a:lnTo>
                <a:lnTo>
                  <a:pt x="2025269" y="41401"/>
                </a:lnTo>
                <a:lnTo>
                  <a:pt x="2041906" y="38862"/>
                </a:lnTo>
                <a:lnTo>
                  <a:pt x="2058034" y="38862"/>
                </a:lnTo>
                <a:lnTo>
                  <a:pt x="2075688" y="41401"/>
                </a:lnTo>
                <a:lnTo>
                  <a:pt x="2093341" y="43561"/>
                </a:lnTo>
                <a:lnTo>
                  <a:pt x="2110613" y="44576"/>
                </a:lnTo>
                <a:lnTo>
                  <a:pt x="2127250" y="45338"/>
                </a:lnTo>
                <a:lnTo>
                  <a:pt x="2138045" y="44576"/>
                </a:lnTo>
                <a:lnTo>
                  <a:pt x="2150237" y="42417"/>
                </a:lnTo>
                <a:lnTo>
                  <a:pt x="2154555" y="36702"/>
                </a:lnTo>
                <a:lnTo>
                  <a:pt x="2162175" y="31241"/>
                </a:lnTo>
                <a:lnTo>
                  <a:pt x="2171827" y="2412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68165" y="1376171"/>
            <a:ext cx="741680" cy="276225"/>
          </a:xfrm>
          <a:custGeom>
            <a:avLst/>
            <a:gdLst/>
            <a:ahLst/>
            <a:cxnLst/>
            <a:rect l="l" t="t" r="r" b="b"/>
            <a:pathLst>
              <a:path w="741679" h="276225">
                <a:moveTo>
                  <a:pt x="37464" y="18796"/>
                </a:moveTo>
                <a:lnTo>
                  <a:pt x="37464" y="18796"/>
                </a:lnTo>
                <a:lnTo>
                  <a:pt x="0" y="260985"/>
                </a:lnTo>
                <a:lnTo>
                  <a:pt x="0" y="260985"/>
                </a:lnTo>
                <a:lnTo>
                  <a:pt x="3301" y="271779"/>
                </a:lnTo>
                <a:lnTo>
                  <a:pt x="12954" y="272923"/>
                </a:lnTo>
                <a:lnTo>
                  <a:pt x="28448" y="273938"/>
                </a:lnTo>
                <a:lnTo>
                  <a:pt x="47117" y="273938"/>
                </a:lnTo>
                <a:lnTo>
                  <a:pt x="65912" y="273938"/>
                </a:lnTo>
                <a:lnTo>
                  <a:pt x="84200" y="273938"/>
                </a:lnTo>
                <a:lnTo>
                  <a:pt x="101854" y="273938"/>
                </a:lnTo>
                <a:lnTo>
                  <a:pt x="119507" y="273938"/>
                </a:lnTo>
                <a:lnTo>
                  <a:pt x="139319" y="273938"/>
                </a:lnTo>
                <a:lnTo>
                  <a:pt x="158750" y="275081"/>
                </a:lnTo>
                <a:lnTo>
                  <a:pt x="179705" y="275081"/>
                </a:lnTo>
                <a:lnTo>
                  <a:pt x="200533" y="273938"/>
                </a:lnTo>
                <a:lnTo>
                  <a:pt x="222504" y="273938"/>
                </a:lnTo>
                <a:lnTo>
                  <a:pt x="244094" y="275081"/>
                </a:lnTo>
                <a:lnTo>
                  <a:pt x="267462" y="276098"/>
                </a:lnTo>
                <a:lnTo>
                  <a:pt x="289051" y="276098"/>
                </a:lnTo>
                <a:lnTo>
                  <a:pt x="311023" y="276098"/>
                </a:lnTo>
                <a:lnTo>
                  <a:pt x="332994" y="276098"/>
                </a:lnTo>
                <a:lnTo>
                  <a:pt x="332994" y="276098"/>
                </a:lnTo>
                <a:lnTo>
                  <a:pt x="354584" y="275081"/>
                </a:lnTo>
                <a:lnTo>
                  <a:pt x="377951" y="273938"/>
                </a:lnTo>
                <a:lnTo>
                  <a:pt x="400685" y="272923"/>
                </a:lnTo>
                <a:lnTo>
                  <a:pt x="424814" y="272923"/>
                </a:lnTo>
                <a:lnTo>
                  <a:pt x="447801" y="272923"/>
                </a:lnTo>
                <a:lnTo>
                  <a:pt x="470915" y="272923"/>
                </a:lnTo>
                <a:lnTo>
                  <a:pt x="495046" y="272923"/>
                </a:lnTo>
                <a:lnTo>
                  <a:pt x="520192" y="272923"/>
                </a:lnTo>
                <a:lnTo>
                  <a:pt x="544322" y="272923"/>
                </a:lnTo>
                <a:lnTo>
                  <a:pt x="567309" y="272923"/>
                </a:lnTo>
                <a:lnTo>
                  <a:pt x="590042" y="272923"/>
                </a:lnTo>
                <a:lnTo>
                  <a:pt x="615188" y="272923"/>
                </a:lnTo>
                <a:lnTo>
                  <a:pt x="638683" y="271779"/>
                </a:lnTo>
                <a:lnTo>
                  <a:pt x="659130" y="269621"/>
                </a:lnTo>
                <a:lnTo>
                  <a:pt x="675767" y="267462"/>
                </a:lnTo>
                <a:lnTo>
                  <a:pt x="688721" y="263143"/>
                </a:lnTo>
                <a:lnTo>
                  <a:pt x="696213" y="254507"/>
                </a:lnTo>
                <a:lnTo>
                  <a:pt x="700532" y="243331"/>
                </a:lnTo>
                <a:lnTo>
                  <a:pt x="704214" y="228218"/>
                </a:lnTo>
                <a:lnTo>
                  <a:pt x="707389" y="210947"/>
                </a:lnTo>
                <a:lnTo>
                  <a:pt x="710692" y="192277"/>
                </a:lnTo>
                <a:lnTo>
                  <a:pt x="713867" y="173862"/>
                </a:lnTo>
                <a:lnTo>
                  <a:pt x="718185" y="157734"/>
                </a:lnTo>
                <a:lnTo>
                  <a:pt x="722884" y="141477"/>
                </a:lnTo>
                <a:lnTo>
                  <a:pt x="725805" y="125349"/>
                </a:lnTo>
                <a:lnTo>
                  <a:pt x="730504" y="109092"/>
                </a:lnTo>
                <a:lnTo>
                  <a:pt x="733679" y="93599"/>
                </a:lnTo>
                <a:lnTo>
                  <a:pt x="735838" y="76326"/>
                </a:lnTo>
                <a:lnTo>
                  <a:pt x="737997" y="58038"/>
                </a:lnTo>
                <a:lnTo>
                  <a:pt x="740156" y="39242"/>
                </a:lnTo>
                <a:lnTo>
                  <a:pt x="741299" y="23113"/>
                </a:lnTo>
                <a:lnTo>
                  <a:pt x="741299" y="23113"/>
                </a:lnTo>
                <a:lnTo>
                  <a:pt x="463296" y="0"/>
                </a:lnTo>
                <a:lnTo>
                  <a:pt x="437007" y="0"/>
                </a:lnTo>
                <a:lnTo>
                  <a:pt x="437007" y="0"/>
                </a:lnTo>
                <a:lnTo>
                  <a:pt x="16510" y="2959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0973" y="13851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24528" y="1866138"/>
            <a:ext cx="2255520" cy="106045"/>
          </a:xfrm>
          <a:custGeom>
            <a:avLst/>
            <a:gdLst/>
            <a:ahLst/>
            <a:cxnLst/>
            <a:rect l="l" t="t" r="r" b="b"/>
            <a:pathLst>
              <a:path w="2255520" h="106044">
                <a:moveTo>
                  <a:pt x="0" y="41402"/>
                </a:moveTo>
                <a:lnTo>
                  <a:pt x="0" y="41402"/>
                </a:lnTo>
                <a:lnTo>
                  <a:pt x="12954" y="42544"/>
                </a:lnTo>
                <a:lnTo>
                  <a:pt x="25146" y="47498"/>
                </a:lnTo>
                <a:lnTo>
                  <a:pt x="38481" y="56515"/>
                </a:lnTo>
                <a:lnTo>
                  <a:pt x="51435" y="66293"/>
                </a:lnTo>
                <a:lnTo>
                  <a:pt x="64388" y="75946"/>
                </a:lnTo>
                <a:lnTo>
                  <a:pt x="77724" y="83566"/>
                </a:lnTo>
                <a:lnTo>
                  <a:pt x="90678" y="91440"/>
                </a:lnTo>
                <a:lnTo>
                  <a:pt x="105029" y="97536"/>
                </a:lnTo>
                <a:lnTo>
                  <a:pt x="122682" y="103378"/>
                </a:lnTo>
                <a:lnTo>
                  <a:pt x="141478" y="105537"/>
                </a:lnTo>
                <a:lnTo>
                  <a:pt x="161925" y="104393"/>
                </a:lnTo>
                <a:lnTo>
                  <a:pt x="181737" y="101218"/>
                </a:lnTo>
                <a:lnTo>
                  <a:pt x="200151" y="95758"/>
                </a:lnTo>
                <a:lnTo>
                  <a:pt x="218821" y="88900"/>
                </a:lnTo>
                <a:lnTo>
                  <a:pt x="237617" y="82804"/>
                </a:lnTo>
                <a:lnTo>
                  <a:pt x="255143" y="77088"/>
                </a:lnTo>
                <a:lnTo>
                  <a:pt x="272542" y="71628"/>
                </a:lnTo>
                <a:lnTo>
                  <a:pt x="290068" y="68834"/>
                </a:lnTo>
                <a:lnTo>
                  <a:pt x="290068" y="68834"/>
                </a:lnTo>
                <a:lnTo>
                  <a:pt x="309880" y="64135"/>
                </a:lnTo>
                <a:lnTo>
                  <a:pt x="329311" y="60833"/>
                </a:lnTo>
                <a:lnTo>
                  <a:pt x="350266" y="57658"/>
                </a:lnTo>
                <a:lnTo>
                  <a:pt x="371094" y="56515"/>
                </a:lnTo>
                <a:lnTo>
                  <a:pt x="392049" y="56515"/>
                </a:lnTo>
                <a:lnTo>
                  <a:pt x="392049" y="56515"/>
                </a:lnTo>
                <a:lnTo>
                  <a:pt x="411861" y="58674"/>
                </a:lnTo>
                <a:lnTo>
                  <a:pt x="431292" y="61975"/>
                </a:lnTo>
                <a:lnTo>
                  <a:pt x="449961" y="67691"/>
                </a:lnTo>
                <a:lnTo>
                  <a:pt x="467613" y="75946"/>
                </a:lnTo>
                <a:lnTo>
                  <a:pt x="485901" y="83566"/>
                </a:lnTo>
                <a:lnTo>
                  <a:pt x="504698" y="90043"/>
                </a:lnTo>
                <a:lnTo>
                  <a:pt x="524510" y="96900"/>
                </a:lnTo>
                <a:lnTo>
                  <a:pt x="546100" y="99694"/>
                </a:lnTo>
                <a:lnTo>
                  <a:pt x="568451" y="103378"/>
                </a:lnTo>
                <a:lnTo>
                  <a:pt x="591058" y="104393"/>
                </a:lnTo>
                <a:lnTo>
                  <a:pt x="610870" y="103378"/>
                </a:lnTo>
                <a:lnTo>
                  <a:pt x="628142" y="99694"/>
                </a:lnTo>
                <a:lnTo>
                  <a:pt x="645795" y="95758"/>
                </a:lnTo>
                <a:lnTo>
                  <a:pt x="664463" y="88900"/>
                </a:lnTo>
                <a:lnTo>
                  <a:pt x="686435" y="82804"/>
                </a:lnTo>
                <a:lnTo>
                  <a:pt x="707390" y="75946"/>
                </a:lnTo>
                <a:lnTo>
                  <a:pt x="726059" y="68834"/>
                </a:lnTo>
                <a:lnTo>
                  <a:pt x="743331" y="61975"/>
                </a:lnTo>
                <a:lnTo>
                  <a:pt x="762126" y="56515"/>
                </a:lnTo>
                <a:lnTo>
                  <a:pt x="782955" y="52197"/>
                </a:lnTo>
                <a:lnTo>
                  <a:pt x="804545" y="49022"/>
                </a:lnTo>
                <a:lnTo>
                  <a:pt x="827659" y="45338"/>
                </a:lnTo>
                <a:lnTo>
                  <a:pt x="848487" y="43561"/>
                </a:lnTo>
                <a:lnTo>
                  <a:pt x="867156" y="42544"/>
                </a:lnTo>
                <a:lnTo>
                  <a:pt x="883412" y="42544"/>
                </a:lnTo>
                <a:lnTo>
                  <a:pt x="899922" y="43561"/>
                </a:lnTo>
                <a:lnTo>
                  <a:pt x="919734" y="45338"/>
                </a:lnTo>
                <a:lnTo>
                  <a:pt x="940308" y="51181"/>
                </a:lnTo>
                <a:lnTo>
                  <a:pt x="962279" y="58674"/>
                </a:lnTo>
                <a:lnTo>
                  <a:pt x="982091" y="66293"/>
                </a:lnTo>
                <a:lnTo>
                  <a:pt x="998220" y="72771"/>
                </a:lnTo>
                <a:lnTo>
                  <a:pt x="1014857" y="80263"/>
                </a:lnTo>
                <a:lnTo>
                  <a:pt x="1032383" y="87122"/>
                </a:lnTo>
                <a:lnTo>
                  <a:pt x="1051179" y="91440"/>
                </a:lnTo>
                <a:lnTo>
                  <a:pt x="1069467" y="94742"/>
                </a:lnTo>
                <a:lnTo>
                  <a:pt x="1091438" y="96900"/>
                </a:lnTo>
                <a:lnTo>
                  <a:pt x="1091438" y="96900"/>
                </a:lnTo>
                <a:lnTo>
                  <a:pt x="1113409" y="95758"/>
                </a:lnTo>
                <a:lnTo>
                  <a:pt x="1136523" y="91440"/>
                </a:lnTo>
                <a:lnTo>
                  <a:pt x="1160653" y="84581"/>
                </a:lnTo>
                <a:lnTo>
                  <a:pt x="1183259" y="75946"/>
                </a:lnTo>
                <a:lnTo>
                  <a:pt x="1206373" y="67691"/>
                </a:lnTo>
                <a:lnTo>
                  <a:pt x="1229360" y="59817"/>
                </a:lnTo>
                <a:lnTo>
                  <a:pt x="1250188" y="53340"/>
                </a:lnTo>
                <a:lnTo>
                  <a:pt x="1266825" y="47498"/>
                </a:lnTo>
                <a:lnTo>
                  <a:pt x="1282954" y="43561"/>
                </a:lnTo>
                <a:lnTo>
                  <a:pt x="1300607" y="41402"/>
                </a:lnTo>
                <a:lnTo>
                  <a:pt x="1319403" y="40386"/>
                </a:lnTo>
                <a:lnTo>
                  <a:pt x="1342009" y="40386"/>
                </a:lnTo>
                <a:lnTo>
                  <a:pt x="1342009" y="40386"/>
                </a:lnTo>
                <a:lnTo>
                  <a:pt x="1363980" y="41402"/>
                </a:lnTo>
                <a:lnTo>
                  <a:pt x="1384935" y="43561"/>
                </a:lnTo>
                <a:lnTo>
                  <a:pt x="1405763" y="47498"/>
                </a:lnTo>
                <a:lnTo>
                  <a:pt x="1425194" y="52197"/>
                </a:lnTo>
                <a:lnTo>
                  <a:pt x="1441704" y="57658"/>
                </a:lnTo>
                <a:lnTo>
                  <a:pt x="1458341" y="62992"/>
                </a:lnTo>
                <a:lnTo>
                  <a:pt x="1474470" y="67691"/>
                </a:lnTo>
                <a:lnTo>
                  <a:pt x="1491107" y="71628"/>
                </a:lnTo>
                <a:lnTo>
                  <a:pt x="1510538" y="75946"/>
                </a:lnTo>
                <a:lnTo>
                  <a:pt x="1531747" y="78105"/>
                </a:lnTo>
                <a:lnTo>
                  <a:pt x="1552702" y="77088"/>
                </a:lnTo>
                <a:lnTo>
                  <a:pt x="1574292" y="72771"/>
                </a:lnTo>
                <a:lnTo>
                  <a:pt x="1595120" y="67691"/>
                </a:lnTo>
                <a:lnTo>
                  <a:pt x="1615948" y="60833"/>
                </a:lnTo>
                <a:lnTo>
                  <a:pt x="1635760" y="54356"/>
                </a:lnTo>
                <a:lnTo>
                  <a:pt x="1655191" y="47498"/>
                </a:lnTo>
                <a:lnTo>
                  <a:pt x="1676146" y="40386"/>
                </a:lnTo>
                <a:lnTo>
                  <a:pt x="1698117" y="32766"/>
                </a:lnTo>
                <a:lnTo>
                  <a:pt x="1720088" y="26288"/>
                </a:lnTo>
                <a:lnTo>
                  <a:pt x="1740535" y="20574"/>
                </a:lnTo>
                <a:lnTo>
                  <a:pt x="1759331" y="16637"/>
                </a:lnTo>
                <a:lnTo>
                  <a:pt x="1778000" y="15494"/>
                </a:lnTo>
                <a:lnTo>
                  <a:pt x="1778000" y="15494"/>
                </a:lnTo>
                <a:lnTo>
                  <a:pt x="1795653" y="17652"/>
                </a:lnTo>
                <a:lnTo>
                  <a:pt x="1813941" y="23113"/>
                </a:lnTo>
                <a:lnTo>
                  <a:pt x="1830578" y="28067"/>
                </a:lnTo>
                <a:lnTo>
                  <a:pt x="1845691" y="32766"/>
                </a:lnTo>
                <a:lnTo>
                  <a:pt x="1860042" y="37846"/>
                </a:lnTo>
                <a:lnTo>
                  <a:pt x="1875536" y="42544"/>
                </a:lnTo>
                <a:lnTo>
                  <a:pt x="1895348" y="44704"/>
                </a:lnTo>
                <a:lnTo>
                  <a:pt x="1916938" y="44704"/>
                </a:lnTo>
                <a:lnTo>
                  <a:pt x="1940052" y="41402"/>
                </a:lnTo>
                <a:lnTo>
                  <a:pt x="1965198" y="35687"/>
                </a:lnTo>
                <a:lnTo>
                  <a:pt x="1990344" y="28067"/>
                </a:lnTo>
                <a:lnTo>
                  <a:pt x="2010918" y="20574"/>
                </a:lnTo>
                <a:lnTo>
                  <a:pt x="2030730" y="12319"/>
                </a:lnTo>
                <a:lnTo>
                  <a:pt x="2048383" y="5841"/>
                </a:lnTo>
                <a:lnTo>
                  <a:pt x="2064893" y="2159"/>
                </a:lnTo>
                <a:lnTo>
                  <a:pt x="2083308" y="0"/>
                </a:lnTo>
                <a:lnTo>
                  <a:pt x="2100961" y="0"/>
                </a:lnTo>
                <a:lnTo>
                  <a:pt x="2118614" y="3301"/>
                </a:lnTo>
                <a:lnTo>
                  <a:pt x="2134743" y="8000"/>
                </a:lnTo>
                <a:lnTo>
                  <a:pt x="2150237" y="14477"/>
                </a:lnTo>
                <a:lnTo>
                  <a:pt x="2166747" y="21589"/>
                </a:lnTo>
                <a:lnTo>
                  <a:pt x="2186305" y="27050"/>
                </a:lnTo>
                <a:lnTo>
                  <a:pt x="2207133" y="29591"/>
                </a:lnTo>
                <a:lnTo>
                  <a:pt x="2226945" y="27050"/>
                </a:lnTo>
                <a:lnTo>
                  <a:pt x="2243074" y="23113"/>
                </a:lnTo>
                <a:lnTo>
                  <a:pt x="2255393" y="17652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9575" y="1465833"/>
            <a:ext cx="335915" cy="231140"/>
          </a:xfrm>
          <a:custGeom>
            <a:avLst/>
            <a:gdLst/>
            <a:ahLst/>
            <a:cxnLst/>
            <a:rect l="l" t="t" r="r" b="b"/>
            <a:pathLst>
              <a:path w="335914" h="231139">
                <a:moveTo>
                  <a:pt x="0" y="195072"/>
                </a:moveTo>
                <a:lnTo>
                  <a:pt x="0" y="195072"/>
                </a:lnTo>
                <a:lnTo>
                  <a:pt x="2159" y="207390"/>
                </a:lnTo>
                <a:lnTo>
                  <a:pt x="10795" y="216026"/>
                </a:lnTo>
                <a:lnTo>
                  <a:pt x="22733" y="225678"/>
                </a:lnTo>
                <a:lnTo>
                  <a:pt x="40259" y="230759"/>
                </a:lnTo>
                <a:lnTo>
                  <a:pt x="56896" y="230759"/>
                </a:lnTo>
                <a:lnTo>
                  <a:pt x="73025" y="224662"/>
                </a:lnTo>
                <a:lnTo>
                  <a:pt x="92837" y="212470"/>
                </a:lnTo>
                <a:lnTo>
                  <a:pt x="115950" y="194055"/>
                </a:lnTo>
                <a:lnTo>
                  <a:pt x="141097" y="173481"/>
                </a:lnTo>
                <a:lnTo>
                  <a:pt x="160527" y="154812"/>
                </a:lnTo>
                <a:lnTo>
                  <a:pt x="176022" y="138556"/>
                </a:lnTo>
                <a:lnTo>
                  <a:pt x="190119" y="124587"/>
                </a:lnTo>
                <a:lnTo>
                  <a:pt x="204470" y="110109"/>
                </a:lnTo>
                <a:lnTo>
                  <a:pt x="218566" y="97154"/>
                </a:lnTo>
                <a:lnTo>
                  <a:pt x="237236" y="81025"/>
                </a:lnTo>
                <a:lnTo>
                  <a:pt x="255904" y="65912"/>
                </a:lnTo>
                <a:lnTo>
                  <a:pt x="272541" y="51815"/>
                </a:lnTo>
                <a:lnTo>
                  <a:pt x="286512" y="38862"/>
                </a:lnTo>
                <a:lnTo>
                  <a:pt x="300989" y="27050"/>
                </a:lnTo>
                <a:lnTo>
                  <a:pt x="300989" y="27050"/>
                </a:lnTo>
                <a:lnTo>
                  <a:pt x="312800" y="17272"/>
                </a:lnTo>
                <a:lnTo>
                  <a:pt x="326136" y="7238"/>
                </a:lnTo>
                <a:lnTo>
                  <a:pt x="335914" y="0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40984" y="1450339"/>
            <a:ext cx="5715" cy="7620"/>
          </a:xfrm>
          <a:custGeom>
            <a:avLst/>
            <a:gdLst/>
            <a:ahLst/>
            <a:cxnLst/>
            <a:rect l="l" t="t" r="r" b="b"/>
            <a:pathLst>
              <a:path w="5714" h="7619">
                <a:moveTo>
                  <a:pt x="5333" y="0"/>
                </a:moveTo>
                <a:lnTo>
                  <a:pt x="5333" y="0"/>
                </a:lnTo>
                <a:lnTo>
                  <a:pt x="0" y="762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7" y="774134"/>
            <a:ext cx="2798850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8655" y="792479"/>
            <a:ext cx="2387346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88336" y="0"/>
                </a:moveTo>
                <a:lnTo>
                  <a:pt x="0" y="0"/>
                </a:lnTo>
                <a:lnTo>
                  <a:pt x="0" y="475488"/>
                </a:lnTo>
                <a:lnTo>
                  <a:pt x="2609088" y="475488"/>
                </a:lnTo>
                <a:lnTo>
                  <a:pt x="2688336" y="396239"/>
                </a:lnTo>
                <a:lnTo>
                  <a:pt x="268833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82676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688590" cy="475615"/>
          </a:xfrm>
          <a:custGeom>
            <a:avLst/>
            <a:gdLst/>
            <a:ahLst/>
            <a:cxnLst/>
            <a:rect l="l" t="t" r="r" b="b"/>
            <a:pathLst>
              <a:path w="2688590" h="475615">
                <a:moveTo>
                  <a:pt x="2609088" y="475488"/>
                </a:moveTo>
                <a:lnTo>
                  <a:pt x="2624963" y="412114"/>
                </a:lnTo>
                <a:lnTo>
                  <a:pt x="2688336" y="396239"/>
                </a:lnTo>
                <a:lnTo>
                  <a:pt x="2609088" y="475488"/>
                </a:lnTo>
                <a:lnTo>
                  <a:pt x="0" y="475488"/>
                </a:lnTo>
                <a:lnTo>
                  <a:pt x="0" y="0"/>
                </a:lnTo>
                <a:lnTo>
                  <a:pt x="2688336" y="0"/>
                </a:lnTo>
                <a:lnTo>
                  <a:pt x="268833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283210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26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Gill Sans MT"/>
                <a:cs typeface="Gill Sans MT"/>
              </a:rPr>
              <a:t>Circulatory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Gill Sans MT"/>
                <a:cs typeface="Gill Sans MT"/>
              </a:rPr>
              <a:t>Circulatory </a:t>
            </a:r>
            <a:r>
              <a:rPr sz="1500" b="1" spc="-15" dirty="0">
                <a:latin typeface="Gill Sans MT"/>
                <a:cs typeface="Gill Sans MT"/>
              </a:rPr>
              <a:t>system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130" dirty="0"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absent.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10663" y="1658873"/>
            <a:ext cx="1467485" cy="53975"/>
          </a:xfrm>
          <a:custGeom>
            <a:avLst/>
            <a:gdLst/>
            <a:ahLst/>
            <a:cxnLst/>
            <a:rect l="l" t="t" r="r" b="b"/>
            <a:pathLst>
              <a:path w="1467485" h="53975">
                <a:moveTo>
                  <a:pt x="0" y="30607"/>
                </a:moveTo>
                <a:lnTo>
                  <a:pt x="0" y="30607"/>
                </a:lnTo>
                <a:lnTo>
                  <a:pt x="9779" y="32765"/>
                </a:lnTo>
                <a:lnTo>
                  <a:pt x="20574" y="33909"/>
                </a:lnTo>
                <a:lnTo>
                  <a:pt x="36068" y="34925"/>
                </a:lnTo>
                <a:lnTo>
                  <a:pt x="53339" y="35687"/>
                </a:lnTo>
                <a:lnTo>
                  <a:pt x="70993" y="37846"/>
                </a:lnTo>
                <a:lnTo>
                  <a:pt x="89281" y="42545"/>
                </a:lnTo>
                <a:lnTo>
                  <a:pt x="109474" y="47498"/>
                </a:lnTo>
                <a:lnTo>
                  <a:pt x="126745" y="52197"/>
                </a:lnTo>
                <a:lnTo>
                  <a:pt x="145542" y="53975"/>
                </a:lnTo>
                <a:lnTo>
                  <a:pt x="167386" y="53339"/>
                </a:lnTo>
                <a:lnTo>
                  <a:pt x="189103" y="49022"/>
                </a:lnTo>
                <a:lnTo>
                  <a:pt x="209931" y="42545"/>
                </a:lnTo>
                <a:lnTo>
                  <a:pt x="229743" y="33909"/>
                </a:lnTo>
                <a:lnTo>
                  <a:pt x="250570" y="24129"/>
                </a:lnTo>
                <a:lnTo>
                  <a:pt x="270382" y="16510"/>
                </a:lnTo>
                <a:lnTo>
                  <a:pt x="287655" y="9778"/>
                </a:lnTo>
                <a:lnTo>
                  <a:pt x="306450" y="4317"/>
                </a:lnTo>
                <a:lnTo>
                  <a:pt x="325119" y="2159"/>
                </a:lnTo>
                <a:lnTo>
                  <a:pt x="342392" y="2159"/>
                </a:lnTo>
                <a:lnTo>
                  <a:pt x="358901" y="4317"/>
                </a:lnTo>
                <a:lnTo>
                  <a:pt x="376300" y="8636"/>
                </a:lnTo>
                <a:lnTo>
                  <a:pt x="394969" y="14350"/>
                </a:lnTo>
                <a:lnTo>
                  <a:pt x="413638" y="20574"/>
                </a:lnTo>
                <a:lnTo>
                  <a:pt x="433069" y="26288"/>
                </a:lnTo>
                <a:lnTo>
                  <a:pt x="454406" y="31750"/>
                </a:lnTo>
                <a:lnTo>
                  <a:pt x="474853" y="34925"/>
                </a:lnTo>
                <a:lnTo>
                  <a:pt x="498982" y="35687"/>
                </a:lnTo>
                <a:lnTo>
                  <a:pt x="498982" y="35687"/>
                </a:lnTo>
                <a:lnTo>
                  <a:pt x="524256" y="32765"/>
                </a:lnTo>
                <a:lnTo>
                  <a:pt x="549401" y="27050"/>
                </a:lnTo>
                <a:lnTo>
                  <a:pt x="574548" y="20574"/>
                </a:lnTo>
                <a:lnTo>
                  <a:pt x="595503" y="14350"/>
                </a:lnTo>
                <a:lnTo>
                  <a:pt x="613156" y="9778"/>
                </a:lnTo>
                <a:lnTo>
                  <a:pt x="629285" y="5714"/>
                </a:lnTo>
                <a:lnTo>
                  <a:pt x="648081" y="3301"/>
                </a:lnTo>
                <a:lnTo>
                  <a:pt x="668909" y="3301"/>
                </a:lnTo>
                <a:lnTo>
                  <a:pt x="668909" y="3301"/>
                </a:lnTo>
                <a:lnTo>
                  <a:pt x="689482" y="5714"/>
                </a:lnTo>
                <a:lnTo>
                  <a:pt x="710311" y="9778"/>
                </a:lnTo>
                <a:lnTo>
                  <a:pt x="731266" y="14350"/>
                </a:lnTo>
                <a:lnTo>
                  <a:pt x="753110" y="20574"/>
                </a:lnTo>
                <a:lnTo>
                  <a:pt x="774700" y="28066"/>
                </a:lnTo>
                <a:lnTo>
                  <a:pt x="795654" y="35687"/>
                </a:lnTo>
                <a:lnTo>
                  <a:pt x="817626" y="40004"/>
                </a:lnTo>
                <a:lnTo>
                  <a:pt x="841756" y="41401"/>
                </a:lnTo>
                <a:lnTo>
                  <a:pt x="866901" y="38862"/>
                </a:lnTo>
                <a:lnTo>
                  <a:pt x="892175" y="34925"/>
                </a:lnTo>
                <a:lnTo>
                  <a:pt x="914781" y="29210"/>
                </a:lnTo>
                <a:lnTo>
                  <a:pt x="938149" y="24129"/>
                </a:lnTo>
                <a:lnTo>
                  <a:pt x="960882" y="19430"/>
                </a:lnTo>
                <a:lnTo>
                  <a:pt x="981710" y="18414"/>
                </a:lnTo>
                <a:lnTo>
                  <a:pt x="1001522" y="20574"/>
                </a:lnTo>
                <a:lnTo>
                  <a:pt x="1020317" y="24129"/>
                </a:lnTo>
                <a:lnTo>
                  <a:pt x="1038987" y="29210"/>
                </a:lnTo>
                <a:lnTo>
                  <a:pt x="1058417" y="35687"/>
                </a:lnTo>
                <a:lnTo>
                  <a:pt x="1077214" y="40004"/>
                </a:lnTo>
                <a:lnTo>
                  <a:pt x="1098041" y="42545"/>
                </a:lnTo>
                <a:lnTo>
                  <a:pt x="1121028" y="42545"/>
                </a:lnTo>
                <a:lnTo>
                  <a:pt x="1143762" y="38862"/>
                </a:lnTo>
                <a:lnTo>
                  <a:pt x="1163574" y="33909"/>
                </a:lnTo>
                <a:lnTo>
                  <a:pt x="1181227" y="27050"/>
                </a:lnTo>
                <a:lnTo>
                  <a:pt x="1198499" y="20574"/>
                </a:lnTo>
                <a:lnTo>
                  <a:pt x="1218311" y="15494"/>
                </a:lnTo>
                <a:lnTo>
                  <a:pt x="1240282" y="11937"/>
                </a:lnTo>
                <a:lnTo>
                  <a:pt x="1261110" y="10795"/>
                </a:lnTo>
                <a:lnTo>
                  <a:pt x="1279906" y="12953"/>
                </a:lnTo>
                <a:lnTo>
                  <a:pt x="1298194" y="15494"/>
                </a:lnTo>
                <a:lnTo>
                  <a:pt x="1319022" y="18414"/>
                </a:lnTo>
                <a:lnTo>
                  <a:pt x="1340992" y="20574"/>
                </a:lnTo>
                <a:lnTo>
                  <a:pt x="1360424" y="23113"/>
                </a:lnTo>
                <a:lnTo>
                  <a:pt x="1380236" y="24129"/>
                </a:lnTo>
                <a:lnTo>
                  <a:pt x="1399032" y="23113"/>
                </a:lnTo>
                <a:lnTo>
                  <a:pt x="1419860" y="19430"/>
                </a:lnTo>
                <a:lnTo>
                  <a:pt x="1438656" y="15494"/>
                </a:lnTo>
                <a:lnTo>
                  <a:pt x="1452626" y="10795"/>
                </a:lnTo>
                <a:lnTo>
                  <a:pt x="1460246" y="8636"/>
                </a:lnTo>
                <a:lnTo>
                  <a:pt x="146710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3928" y="16231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8" y="774134"/>
            <a:ext cx="3109744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0304" y="792479"/>
            <a:ext cx="2234946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999740" cy="475615"/>
          </a:xfrm>
          <a:custGeom>
            <a:avLst/>
            <a:gdLst/>
            <a:ahLst/>
            <a:cxnLst/>
            <a:rect l="l" t="t" r="r" b="b"/>
            <a:pathLst>
              <a:path w="2999740" h="475615">
                <a:moveTo>
                  <a:pt x="2999232" y="0"/>
                </a:moveTo>
                <a:lnTo>
                  <a:pt x="0" y="0"/>
                </a:lnTo>
                <a:lnTo>
                  <a:pt x="0" y="475488"/>
                </a:lnTo>
                <a:lnTo>
                  <a:pt x="2919984" y="475488"/>
                </a:lnTo>
                <a:lnTo>
                  <a:pt x="2999232" y="396239"/>
                </a:lnTo>
                <a:lnTo>
                  <a:pt x="299923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3765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999740" cy="475615"/>
          </a:xfrm>
          <a:custGeom>
            <a:avLst/>
            <a:gdLst/>
            <a:ahLst/>
            <a:cxnLst/>
            <a:rect l="l" t="t" r="r" b="b"/>
            <a:pathLst>
              <a:path w="2999740" h="475615">
                <a:moveTo>
                  <a:pt x="2919984" y="475488"/>
                </a:moveTo>
                <a:lnTo>
                  <a:pt x="2935859" y="412114"/>
                </a:lnTo>
                <a:lnTo>
                  <a:pt x="2999232" y="396239"/>
                </a:lnTo>
                <a:lnTo>
                  <a:pt x="2919984" y="475488"/>
                </a:lnTo>
                <a:lnTo>
                  <a:pt x="0" y="475488"/>
                </a:lnTo>
                <a:lnTo>
                  <a:pt x="0" y="0"/>
                </a:lnTo>
                <a:lnTo>
                  <a:pt x="2999232" y="0"/>
                </a:lnTo>
                <a:lnTo>
                  <a:pt x="299923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751459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4040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An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excretory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tube </a:t>
            </a:r>
            <a:r>
              <a:rPr sz="1500" b="1" dirty="0">
                <a:latin typeface="Gill Sans MT"/>
                <a:cs typeface="Gill Sans MT"/>
              </a:rPr>
              <a:t>(H-shaped </a:t>
            </a:r>
            <a:r>
              <a:rPr sz="1500" b="1" spc="-55" dirty="0">
                <a:latin typeface="Gill Sans MT"/>
                <a:cs typeface="Gill Sans MT"/>
              </a:rPr>
              <a:t>excretory </a:t>
            </a:r>
            <a:r>
              <a:rPr sz="1500" b="1" spc="-25" dirty="0">
                <a:latin typeface="Gill Sans MT"/>
                <a:cs typeface="Gill Sans MT"/>
              </a:rPr>
              <a:t>canal) </a:t>
            </a:r>
            <a:r>
              <a:rPr sz="1500" b="1" spc="-40" dirty="0">
                <a:latin typeface="Gill Sans MT"/>
                <a:cs typeface="Gill Sans MT"/>
              </a:rPr>
              <a:t>removes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spc="25" dirty="0">
                <a:latin typeface="Gill Sans MT"/>
                <a:cs typeface="Gill Sans MT"/>
              </a:rPr>
              <a:t>wastes </a:t>
            </a:r>
            <a:r>
              <a:rPr sz="1500" b="1" spc="-55" dirty="0">
                <a:latin typeface="Gill Sans MT"/>
                <a:cs typeface="Gill Sans MT"/>
              </a:rPr>
              <a:t>from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180" dirty="0">
                <a:latin typeface="Gill Sans MT"/>
                <a:cs typeface="Gill Sans MT"/>
              </a:rPr>
              <a:t> </a:t>
            </a:r>
            <a:r>
              <a:rPr sz="1500" b="1" dirty="0">
                <a:latin typeface="Gill Sans MT"/>
                <a:cs typeface="Gill Sans MT"/>
              </a:rPr>
              <a:t>body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20" dirty="0">
                <a:latin typeface="Gill Sans MT"/>
                <a:cs typeface="Gill Sans MT"/>
              </a:rPr>
              <a:t>cavity </a:t>
            </a:r>
            <a:r>
              <a:rPr sz="1500" b="1" spc="-30" dirty="0">
                <a:latin typeface="Gill Sans MT"/>
                <a:cs typeface="Gill Sans MT"/>
              </a:rPr>
              <a:t>through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55" dirty="0">
                <a:latin typeface="Gill Sans MT"/>
                <a:cs typeface="Gill Sans MT"/>
              </a:rPr>
              <a:t>excretory</a:t>
            </a:r>
            <a:r>
              <a:rPr sz="1500" b="1" spc="-130" dirty="0">
                <a:latin typeface="Gill Sans MT"/>
                <a:cs typeface="Gill Sans MT"/>
              </a:rPr>
              <a:t> </a:t>
            </a:r>
            <a:r>
              <a:rPr sz="1500" b="1" spc="-50" dirty="0">
                <a:latin typeface="Gill Sans MT"/>
                <a:cs typeface="Gill Sans MT"/>
              </a:rPr>
              <a:t>pore.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Gill Sans MT"/>
                <a:cs typeface="Gill Sans MT"/>
              </a:rPr>
              <a:t>Excretory </a:t>
            </a:r>
            <a:r>
              <a:rPr sz="1500" b="1" spc="-35" dirty="0">
                <a:latin typeface="Gill Sans MT"/>
                <a:cs typeface="Gill Sans MT"/>
              </a:rPr>
              <a:t>product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40" dirty="0">
                <a:latin typeface="Gill Sans MT"/>
                <a:cs typeface="Gill Sans MT"/>
              </a:rPr>
              <a:t> </a:t>
            </a:r>
            <a:r>
              <a:rPr sz="1500" b="1" spc="-55" dirty="0">
                <a:solidFill>
                  <a:srgbClr val="CC0000"/>
                </a:solidFill>
                <a:latin typeface="Gill Sans MT"/>
                <a:cs typeface="Gill Sans MT"/>
              </a:rPr>
              <a:t>ammonia</a:t>
            </a:r>
            <a:r>
              <a:rPr sz="1500" b="1" spc="-55" dirty="0">
                <a:latin typeface="Gill Sans MT"/>
                <a:cs typeface="Gill Sans MT"/>
              </a:rPr>
              <a:t>(ammonotelic).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867535" y="1632838"/>
            <a:ext cx="1080770" cy="36830"/>
          </a:xfrm>
          <a:custGeom>
            <a:avLst/>
            <a:gdLst/>
            <a:ahLst/>
            <a:cxnLst/>
            <a:rect l="l" t="t" r="r" b="b"/>
            <a:pathLst>
              <a:path w="1080770" h="36830">
                <a:moveTo>
                  <a:pt x="21970" y="36702"/>
                </a:moveTo>
                <a:lnTo>
                  <a:pt x="21970" y="36702"/>
                </a:lnTo>
                <a:lnTo>
                  <a:pt x="0" y="19431"/>
                </a:lnTo>
                <a:lnTo>
                  <a:pt x="0" y="19431"/>
                </a:lnTo>
                <a:lnTo>
                  <a:pt x="3301" y="10795"/>
                </a:lnTo>
                <a:lnTo>
                  <a:pt x="14477" y="9779"/>
                </a:lnTo>
                <a:lnTo>
                  <a:pt x="27431" y="12954"/>
                </a:lnTo>
                <a:lnTo>
                  <a:pt x="41782" y="18414"/>
                </a:lnTo>
                <a:lnTo>
                  <a:pt x="58419" y="24892"/>
                </a:lnTo>
                <a:lnTo>
                  <a:pt x="76707" y="31369"/>
                </a:lnTo>
                <a:lnTo>
                  <a:pt x="96519" y="36702"/>
                </a:lnTo>
                <a:lnTo>
                  <a:pt x="115188" y="36702"/>
                </a:lnTo>
                <a:lnTo>
                  <a:pt x="115188" y="36702"/>
                </a:lnTo>
                <a:lnTo>
                  <a:pt x="132460" y="34925"/>
                </a:lnTo>
                <a:lnTo>
                  <a:pt x="151256" y="29210"/>
                </a:lnTo>
                <a:lnTo>
                  <a:pt x="169925" y="24130"/>
                </a:lnTo>
                <a:lnTo>
                  <a:pt x="189356" y="18414"/>
                </a:lnTo>
                <a:lnTo>
                  <a:pt x="207009" y="12954"/>
                </a:lnTo>
                <a:lnTo>
                  <a:pt x="224662" y="8636"/>
                </a:lnTo>
                <a:lnTo>
                  <a:pt x="241934" y="6476"/>
                </a:lnTo>
                <a:lnTo>
                  <a:pt x="241934" y="6476"/>
                </a:lnTo>
                <a:lnTo>
                  <a:pt x="258571" y="7620"/>
                </a:lnTo>
                <a:lnTo>
                  <a:pt x="276859" y="10795"/>
                </a:lnTo>
                <a:lnTo>
                  <a:pt x="293496" y="16256"/>
                </a:lnTo>
                <a:lnTo>
                  <a:pt x="308863" y="23113"/>
                </a:lnTo>
                <a:lnTo>
                  <a:pt x="322960" y="28067"/>
                </a:lnTo>
                <a:lnTo>
                  <a:pt x="338454" y="32765"/>
                </a:lnTo>
                <a:lnTo>
                  <a:pt x="356107" y="35687"/>
                </a:lnTo>
                <a:lnTo>
                  <a:pt x="356107" y="35687"/>
                </a:lnTo>
                <a:lnTo>
                  <a:pt x="375538" y="34925"/>
                </a:lnTo>
                <a:lnTo>
                  <a:pt x="396366" y="30225"/>
                </a:lnTo>
                <a:lnTo>
                  <a:pt x="418338" y="24892"/>
                </a:lnTo>
                <a:lnTo>
                  <a:pt x="438150" y="19431"/>
                </a:lnTo>
                <a:lnTo>
                  <a:pt x="456819" y="15112"/>
                </a:lnTo>
                <a:lnTo>
                  <a:pt x="476376" y="11937"/>
                </a:lnTo>
                <a:lnTo>
                  <a:pt x="495045" y="10795"/>
                </a:lnTo>
                <a:lnTo>
                  <a:pt x="495045" y="10795"/>
                </a:lnTo>
                <a:lnTo>
                  <a:pt x="515619" y="12954"/>
                </a:lnTo>
                <a:lnTo>
                  <a:pt x="540003" y="16256"/>
                </a:lnTo>
                <a:lnTo>
                  <a:pt x="564895" y="19431"/>
                </a:lnTo>
                <a:lnTo>
                  <a:pt x="589026" y="21589"/>
                </a:lnTo>
                <a:lnTo>
                  <a:pt x="609853" y="23113"/>
                </a:lnTo>
                <a:lnTo>
                  <a:pt x="628650" y="21589"/>
                </a:lnTo>
                <a:lnTo>
                  <a:pt x="644778" y="19431"/>
                </a:lnTo>
                <a:lnTo>
                  <a:pt x="665733" y="16256"/>
                </a:lnTo>
                <a:lnTo>
                  <a:pt x="687704" y="14097"/>
                </a:lnTo>
                <a:lnTo>
                  <a:pt x="708532" y="11937"/>
                </a:lnTo>
                <a:lnTo>
                  <a:pt x="727201" y="8636"/>
                </a:lnTo>
                <a:lnTo>
                  <a:pt x="743457" y="6476"/>
                </a:lnTo>
                <a:lnTo>
                  <a:pt x="763269" y="6476"/>
                </a:lnTo>
                <a:lnTo>
                  <a:pt x="783082" y="7620"/>
                </a:lnTo>
                <a:lnTo>
                  <a:pt x="805688" y="7620"/>
                </a:lnTo>
                <a:lnTo>
                  <a:pt x="831976" y="6476"/>
                </a:lnTo>
                <a:lnTo>
                  <a:pt x="859408" y="5461"/>
                </a:lnTo>
                <a:lnTo>
                  <a:pt x="884935" y="3301"/>
                </a:lnTo>
                <a:lnTo>
                  <a:pt x="908684" y="1143"/>
                </a:lnTo>
                <a:lnTo>
                  <a:pt x="931671" y="0"/>
                </a:lnTo>
                <a:lnTo>
                  <a:pt x="955801" y="0"/>
                </a:lnTo>
                <a:lnTo>
                  <a:pt x="976757" y="0"/>
                </a:lnTo>
                <a:lnTo>
                  <a:pt x="996569" y="0"/>
                </a:lnTo>
                <a:lnTo>
                  <a:pt x="996569" y="0"/>
                </a:lnTo>
                <a:lnTo>
                  <a:pt x="1014857" y="1143"/>
                </a:lnTo>
                <a:lnTo>
                  <a:pt x="1032509" y="1143"/>
                </a:lnTo>
                <a:lnTo>
                  <a:pt x="1045463" y="1143"/>
                </a:lnTo>
                <a:lnTo>
                  <a:pt x="1056639" y="4318"/>
                </a:lnTo>
                <a:lnTo>
                  <a:pt x="1067434" y="10795"/>
                </a:lnTo>
                <a:lnTo>
                  <a:pt x="1080770" y="1511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01872" y="1642617"/>
            <a:ext cx="1934210" cy="56515"/>
          </a:xfrm>
          <a:custGeom>
            <a:avLst/>
            <a:gdLst/>
            <a:ahLst/>
            <a:cxnLst/>
            <a:rect l="l" t="t" r="r" b="b"/>
            <a:pathLst>
              <a:path w="1934210" h="56514">
                <a:moveTo>
                  <a:pt x="0" y="0"/>
                </a:moveTo>
                <a:lnTo>
                  <a:pt x="7874" y="2158"/>
                </a:lnTo>
                <a:lnTo>
                  <a:pt x="25146" y="5333"/>
                </a:lnTo>
                <a:lnTo>
                  <a:pt x="44957" y="8635"/>
                </a:lnTo>
                <a:lnTo>
                  <a:pt x="44957" y="8635"/>
                </a:lnTo>
                <a:lnTo>
                  <a:pt x="66548" y="13334"/>
                </a:lnTo>
                <a:lnTo>
                  <a:pt x="87375" y="18287"/>
                </a:lnTo>
                <a:lnTo>
                  <a:pt x="107187" y="25145"/>
                </a:lnTo>
                <a:lnTo>
                  <a:pt x="128142" y="30225"/>
                </a:lnTo>
                <a:lnTo>
                  <a:pt x="147954" y="33781"/>
                </a:lnTo>
                <a:lnTo>
                  <a:pt x="166242" y="35686"/>
                </a:lnTo>
                <a:lnTo>
                  <a:pt x="185038" y="35686"/>
                </a:lnTo>
                <a:lnTo>
                  <a:pt x="206882" y="33781"/>
                </a:lnTo>
                <a:lnTo>
                  <a:pt x="228853" y="30225"/>
                </a:lnTo>
                <a:lnTo>
                  <a:pt x="252602" y="25145"/>
                </a:lnTo>
                <a:lnTo>
                  <a:pt x="274574" y="19430"/>
                </a:lnTo>
                <a:lnTo>
                  <a:pt x="295528" y="17271"/>
                </a:lnTo>
                <a:lnTo>
                  <a:pt x="316356" y="17271"/>
                </a:lnTo>
                <a:lnTo>
                  <a:pt x="316356" y="17271"/>
                </a:lnTo>
                <a:lnTo>
                  <a:pt x="336168" y="20446"/>
                </a:lnTo>
                <a:lnTo>
                  <a:pt x="355600" y="26923"/>
                </a:lnTo>
                <a:lnTo>
                  <a:pt x="373252" y="33781"/>
                </a:lnTo>
                <a:lnTo>
                  <a:pt x="389763" y="38861"/>
                </a:lnTo>
                <a:lnTo>
                  <a:pt x="405002" y="44322"/>
                </a:lnTo>
                <a:lnTo>
                  <a:pt x="421513" y="50037"/>
                </a:lnTo>
                <a:lnTo>
                  <a:pt x="443484" y="52196"/>
                </a:lnTo>
                <a:lnTo>
                  <a:pt x="464312" y="52196"/>
                </a:lnTo>
                <a:lnTo>
                  <a:pt x="482726" y="50037"/>
                </a:lnTo>
                <a:lnTo>
                  <a:pt x="499237" y="46481"/>
                </a:lnTo>
                <a:lnTo>
                  <a:pt x="515492" y="42417"/>
                </a:lnTo>
                <a:lnTo>
                  <a:pt x="534162" y="36702"/>
                </a:lnTo>
                <a:lnTo>
                  <a:pt x="550799" y="32765"/>
                </a:lnTo>
                <a:lnTo>
                  <a:pt x="569087" y="26923"/>
                </a:lnTo>
                <a:lnTo>
                  <a:pt x="590041" y="21589"/>
                </a:lnTo>
                <a:lnTo>
                  <a:pt x="613028" y="18287"/>
                </a:lnTo>
                <a:lnTo>
                  <a:pt x="637159" y="18287"/>
                </a:lnTo>
                <a:lnTo>
                  <a:pt x="637159" y="18287"/>
                </a:lnTo>
                <a:lnTo>
                  <a:pt x="657987" y="19430"/>
                </a:lnTo>
                <a:lnTo>
                  <a:pt x="678941" y="25145"/>
                </a:lnTo>
                <a:lnTo>
                  <a:pt x="699388" y="29082"/>
                </a:lnTo>
                <a:lnTo>
                  <a:pt x="722502" y="34925"/>
                </a:lnTo>
                <a:lnTo>
                  <a:pt x="745489" y="37845"/>
                </a:lnTo>
                <a:lnTo>
                  <a:pt x="769619" y="40258"/>
                </a:lnTo>
                <a:lnTo>
                  <a:pt x="794765" y="37845"/>
                </a:lnTo>
                <a:lnTo>
                  <a:pt x="818896" y="34925"/>
                </a:lnTo>
                <a:lnTo>
                  <a:pt x="838326" y="29082"/>
                </a:lnTo>
                <a:lnTo>
                  <a:pt x="858138" y="21589"/>
                </a:lnTo>
                <a:lnTo>
                  <a:pt x="879093" y="15112"/>
                </a:lnTo>
                <a:lnTo>
                  <a:pt x="901064" y="9651"/>
                </a:lnTo>
                <a:lnTo>
                  <a:pt x="924051" y="8635"/>
                </a:lnTo>
                <a:lnTo>
                  <a:pt x="924051" y="8635"/>
                </a:lnTo>
                <a:lnTo>
                  <a:pt x="946023" y="10794"/>
                </a:lnTo>
                <a:lnTo>
                  <a:pt x="966597" y="15112"/>
                </a:lnTo>
                <a:lnTo>
                  <a:pt x="985265" y="20446"/>
                </a:lnTo>
                <a:lnTo>
                  <a:pt x="1001776" y="28066"/>
                </a:lnTo>
                <a:lnTo>
                  <a:pt x="1015873" y="34925"/>
                </a:lnTo>
                <a:lnTo>
                  <a:pt x="1032382" y="41401"/>
                </a:lnTo>
                <a:lnTo>
                  <a:pt x="1051814" y="45338"/>
                </a:lnTo>
                <a:lnTo>
                  <a:pt x="1074165" y="46481"/>
                </a:lnTo>
                <a:lnTo>
                  <a:pt x="1097914" y="45338"/>
                </a:lnTo>
                <a:lnTo>
                  <a:pt x="1119886" y="43560"/>
                </a:lnTo>
                <a:lnTo>
                  <a:pt x="1141856" y="38861"/>
                </a:lnTo>
                <a:lnTo>
                  <a:pt x="1163827" y="35686"/>
                </a:lnTo>
                <a:lnTo>
                  <a:pt x="1186814" y="32765"/>
                </a:lnTo>
                <a:lnTo>
                  <a:pt x="1213103" y="32765"/>
                </a:lnTo>
                <a:lnTo>
                  <a:pt x="1236852" y="33781"/>
                </a:lnTo>
                <a:lnTo>
                  <a:pt x="1257807" y="36702"/>
                </a:lnTo>
                <a:lnTo>
                  <a:pt x="1276477" y="42417"/>
                </a:lnTo>
                <a:lnTo>
                  <a:pt x="1297431" y="48894"/>
                </a:lnTo>
                <a:lnTo>
                  <a:pt x="1317243" y="53975"/>
                </a:lnTo>
                <a:lnTo>
                  <a:pt x="1335531" y="56133"/>
                </a:lnTo>
                <a:lnTo>
                  <a:pt x="1354327" y="55117"/>
                </a:lnTo>
                <a:lnTo>
                  <a:pt x="1376172" y="52196"/>
                </a:lnTo>
                <a:lnTo>
                  <a:pt x="1400302" y="46481"/>
                </a:lnTo>
                <a:lnTo>
                  <a:pt x="1421891" y="41401"/>
                </a:lnTo>
                <a:lnTo>
                  <a:pt x="1441703" y="35686"/>
                </a:lnTo>
                <a:lnTo>
                  <a:pt x="1461515" y="31622"/>
                </a:lnTo>
                <a:lnTo>
                  <a:pt x="1482471" y="28066"/>
                </a:lnTo>
                <a:lnTo>
                  <a:pt x="1501139" y="26923"/>
                </a:lnTo>
                <a:lnTo>
                  <a:pt x="1501139" y="26923"/>
                </a:lnTo>
                <a:lnTo>
                  <a:pt x="1520952" y="29082"/>
                </a:lnTo>
                <a:lnTo>
                  <a:pt x="1539366" y="33781"/>
                </a:lnTo>
                <a:lnTo>
                  <a:pt x="1556892" y="40258"/>
                </a:lnTo>
                <a:lnTo>
                  <a:pt x="1577848" y="46481"/>
                </a:lnTo>
                <a:lnTo>
                  <a:pt x="1598294" y="52196"/>
                </a:lnTo>
                <a:lnTo>
                  <a:pt x="1619250" y="53975"/>
                </a:lnTo>
                <a:lnTo>
                  <a:pt x="1643379" y="52958"/>
                </a:lnTo>
                <a:lnTo>
                  <a:pt x="1667510" y="50037"/>
                </a:lnTo>
                <a:lnTo>
                  <a:pt x="1688338" y="44322"/>
                </a:lnTo>
                <a:lnTo>
                  <a:pt x="1707768" y="40258"/>
                </a:lnTo>
                <a:lnTo>
                  <a:pt x="1727580" y="34925"/>
                </a:lnTo>
                <a:lnTo>
                  <a:pt x="1747392" y="30225"/>
                </a:lnTo>
                <a:lnTo>
                  <a:pt x="1767966" y="26923"/>
                </a:lnTo>
                <a:lnTo>
                  <a:pt x="1787652" y="26923"/>
                </a:lnTo>
                <a:lnTo>
                  <a:pt x="1809623" y="31622"/>
                </a:lnTo>
                <a:lnTo>
                  <a:pt x="1830577" y="37845"/>
                </a:lnTo>
                <a:lnTo>
                  <a:pt x="1852549" y="43560"/>
                </a:lnTo>
                <a:lnTo>
                  <a:pt x="1873377" y="45338"/>
                </a:lnTo>
                <a:lnTo>
                  <a:pt x="1873377" y="45338"/>
                </a:lnTo>
                <a:lnTo>
                  <a:pt x="1893951" y="43560"/>
                </a:lnTo>
                <a:lnTo>
                  <a:pt x="1912619" y="38861"/>
                </a:lnTo>
                <a:lnTo>
                  <a:pt x="1926716" y="33781"/>
                </a:lnTo>
                <a:lnTo>
                  <a:pt x="1934210" y="2908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96154" y="1228978"/>
            <a:ext cx="34290" cy="205740"/>
          </a:xfrm>
          <a:custGeom>
            <a:avLst/>
            <a:gdLst/>
            <a:ahLst/>
            <a:cxnLst/>
            <a:rect l="l" t="t" r="r" b="b"/>
            <a:pathLst>
              <a:path w="34289" h="205740">
                <a:moveTo>
                  <a:pt x="4318" y="0"/>
                </a:moveTo>
                <a:lnTo>
                  <a:pt x="0" y="6477"/>
                </a:lnTo>
                <a:lnTo>
                  <a:pt x="2159" y="21590"/>
                </a:lnTo>
                <a:lnTo>
                  <a:pt x="4318" y="43180"/>
                </a:lnTo>
                <a:lnTo>
                  <a:pt x="9017" y="69469"/>
                </a:lnTo>
                <a:lnTo>
                  <a:pt x="12954" y="95377"/>
                </a:lnTo>
                <a:lnTo>
                  <a:pt x="16637" y="120269"/>
                </a:lnTo>
                <a:lnTo>
                  <a:pt x="19812" y="140716"/>
                </a:lnTo>
                <a:lnTo>
                  <a:pt x="23114" y="159512"/>
                </a:lnTo>
                <a:lnTo>
                  <a:pt x="26670" y="176784"/>
                </a:lnTo>
                <a:lnTo>
                  <a:pt x="30607" y="190754"/>
                </a:lnTo>
                <a:lnTo>
                  <a:pt x="34162" y="20523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53355" y="1071625"/>
            <a:ext cx="201930" cy="330835"/>
          </a:xfrm>
          <a:custGeom>
            <a:avLst/>
            <a:gdLst/>
            <a:ahLst/>
            <a:cxnLst/>
            <a:rect l="l" t="t" r="r" b="b"/>
            <a:pathLst>
              <a:path w="201929" h="330834">
                <a:moveTo>
                  <a:pt x="15494" y="153035"/>
                </a:moveTo>
                <a:lnTo>
                  <a:pt x="15494" y="153035"/>
                </a:lnTo>
                <a:lnTo>
                  <a:pt x="0" y="115950"/>
                </a:lnTo>
                <a:lnTo>
                  <a:pt x="0" y="95376"/>
                </a:lnTo>
                <a:lnTo>
                  <a:pt x="0" y="95376"/>
                </a:lnTo>
                <a:lnTo>
                  <a:pt x="4699" y="73406"/>
                </a:lnTo>
                <a:lnTo>
                  <a:pt x="15494" y="51815"/>
                </a:lnTo>
                <a:lnTo>
                  <a:pt x="32004" y="32003"/>
                </a:lnTo>
                <a:lnTo>
                  <a:pt x="49657" y="17272"/>
                </a:lnTo>
                <a:lnTo>
                  <a:pt x="66929" y="6096"/>
                </a:lnTo>
                <a:lnTo>
                  <a:pt x="84201" y="0"/>
                </a:lnTo>
                <a:lnTo>
                  <a:pt x="101854" y="0"/>
                </a:lnTo>
                <a:lnTo>
                  <a:pt x="117348" y="5080"/>
                </a:lnTo>
                <a:lnTo>
                  <a:pt x="130302" y="14732"/>
                </a:lnTo>
                <a:lnTo>
                  <a:pt x="140335" y="27050"/>
                </a:lnTo>
                <a:lnTo>
                  <a:pt x="145796" y="41783"/>
                </a:lnTo>
                <a:lnTo>
                  <a:pt x="146812" y="63753"/>
                </a:lnTo>
                <a:lnTo>
                  <a:pt x="144653" y="86360"/>
                </a:lnTo>
                <a:lnTo>
                  <a:pt x="141478" y="111633"/>
                </a:lnTo>
                <a:lnTo>
                  <a:pt x="136017" y="134238"/>
                </a:lnTo>
                <a:lnTo>
                  <a:pt x="130302" y="157352"/>
                </a:lnTo>
                <a:lnTo>
                  <a:pt x="126365" y="176784"/>
                </a:lnTo>
                <a:lnTo>
                  <a:pt x="126365" y="176784"/>
                </a:lnTo>
                <a:lnTo>
                  <a:pt x="70231" y="281939"/>
                </a:lnTo>
                <a:lnTo>
                  <a:pt x="71247" y="270001"/>
                </a:lnTo>
                <a:lnTo>
                  <a:pt x="81280" y="259207"/>
                </a:lnTo>
                <a:lnTo>
                  <a:pt x="95377" y="252730"/>
                </a:lnTo>
                <a:lnTo>
                  <a:pt x="111887" y="250571"/>
                </a:lnTo>
                <a:lnTo>
                  <a:pt x="128143" y="254508"/>
                </a:lnTo>
                <a:lnTo>
                  <a:pt x="141478" y="263525"/>
                </a:lnTo>
                <a:lnTo>
                  <a:pt x="151511" y="275463"/>
                </a:lnTo>
                <a:lnTo>
                  <a:pt x="160147" y="289433"/>
                </a:lnTo>
                <a:lnTo>
                  <a:pt x="167767" y="304926"/>
                </a:lnTo>
                <a:lnTo>
                  <a:pt x="176403" y="317881"/>
                </a:lnTo>
                <a:lnTo>
                  <a:pt x="188595" y="328675"/>
                </a:lnTo>
                <a:lnTo>
                  <a:pt x="201549" y="33083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01259" y="1204975"/>
            <a:ext cx="120903" cy="1850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42357" y="1111376"/>
            <a:ext cx="274573" cy="2214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446648" y="918336"/>
            <a:ext cx="138430" cy="287020"/>
          </a:xfrm>
          <a:custGeom>
            <a:avLst/>
            <a:gdLst/>
            <a:ahLst/>
            <a:cxnLst/>
            <a:rect l="l" t="t" r="r" b="b"/>
            <a:pathLst>
              <a:path w="138429" h="287019">
                <a:moveTo>
                  <a:pt x="0" y="0"/>
                </a:moveTo>
                <a:lnTo>
                  <a:pt x="0" y="0"/>
                </a:lnTo>
                <a:lnTo>
                  <a:pt x="2159" y="7492"/>
                </a:lnTo>
                <a:lnTo>
                  <a:pt x="5461" y="23749"/>
                </a:lnTo>
                <a:lnTo>
                  <a:pt x="8636" y="46354"/>
                </a:lnTo>
                <a:lnTo>
                  <a:pt x="10795" y="70485"/>
                </a:lnTo>
                <a:lnTo>
                  <a:pt x="11937" y="97536"/>
                </a:lnTo>
                <a:lnTo>
                  <a:pt x="11937" y="124460"/>
                </a:lnTo>
                <a:lnTo>
                  <a:pt x="14097" y="153288"/>
                </a:lnTo>
                <a:lnTo>
                  <a:pt x="18414" y="177800"/>
                </a:lnTo>
                <a:lnTo>
                  <a:pt x="24129" y="202564"/>
                </a:lnTo>
                <a:lnTo>
                  <a:pt x="31750" y="222376"/>
                </a:lnTo>
                <a:lnTo>
                  <a:pt x="39242" y="238633"/>
                </a:lnTo>
                <a:lnTo>
                  <a:pt x="46862" y="256286"/>
                </a:lnTo>
                <a:lnTo>
                  <a:pt x="56896" y="270256"/>
                </a:lnTo>
                <a:lnTo>
                  <a:pt x="68834" y="281050"/>
                </a:lnTo>
                <a:lnTo>
                  <a:pt x="85343" y="286512"/>
                </a:lnTo>
                <a:lnTo>
                  <a:pt x="102997" y="285369"/>
                </a:lnTo>
                <a:lnTo>
                  <a:pt x="119252" y="277875"/>
                </a:lnTo>
                <a:lnTo>
                  <a:pt x="131445" y="267081"/>
                </a:lnTo>
                <a:lnTo>
                  <a:pt x="137922" y="252602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399785" y="1002029"/>
            <a:ext cx="110109" cy="949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99684" y="886586"/>
            <a:ext cx="118745" cy="259715"/>
          </a:xfrm>
          <a:custGeom>
            <a:avLst/>
            <a:gdLst/>
            <a:ahLst/>
            <a:cxnLst/>
            <a:rect l="l" t="t" r="r" b="b"/>
            <a:pathLst>
              <a:path w="118745" h="259715">
                <a:moveTo>
                  <a:pt x="0" y="0"/>
                </a:moveTo>
                <a:lnTo>
                  <a:pt x="2539" y="9778"/>
                </a:lnTo>
                <a:lnTo>
                  <a:pt x="5714" y="27050"/>
                </a:lnTo>
                <a:lnTo>
                  <a:pt x="7619" y="45338"/>
                </a:lnTo>
                <a:lnTo>
                  <a:pt x="8636" y="67310"/>
                </a:lnTo>
                <a:lnTo>
                  <a:pt x="7619" y="87884"/>
                </a:lnTo>
                <a:lnTo>
                  <a:pt x="7619" y="109854"/>
                </a:lnTo>
                <a:lnTo>
                  <a:pt x="7619" y="135762"/>
                </a:lnTo>
                <a:lnTo>
                  <a:pt x="8636" y="163067"/>
                </a:lnTo>
                <a:lnTo>
                  <a:pt x="13335" y="190119"/>
                </a:lnTo>
                <a:lnTo>
                  <a:pt x="23113" y="213106"/>
                </a:lnTo>
                <a:lnTo>
                  <a:pt x="34162" y="232156"/>
                </a:lnTo>
                <a:lnTo>
                  <a:pt x="46100" y="246634"/>
                </a:lnTo>
                <a:lnTo>
                  <a:pt x="61594" y="255270"/>
                </a:lnTo>
                <a:lnTo>
                  <a:pt x="78866" y="259587"/>
                </a:lnTo>
                <a:lnTo>
                  <a:pt x="78866" y="259587"/>
                </a:lnTo>
                <a:lnTo>
                  <a:pt x="96519" y="258445"/>
                </a:lnTo>
                <a:lnTo>
                  <a:pt x="110489" y="251713"/>
                </a:lnTo>
                <a:lnTo>
                  <a:pt x="118490" y="24015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69330" y="1000886"/>
            <a:ext cx="99314" cy="7238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725921" y="963802"/>
            <a:ext cx="145414" cy="1811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981953" y="814196"/>
            <a:ext cx="93345" cy="239395"/>
          </a:xfrm>
          <a:custGeom>
            <a:avLst/>
            <a:gdLst/>
            <a:ahLst/>
            <a:cxnLst/>
            <a:rect l="l" t="t" r="r" b="b"/>
            <a:pathLst>
              <a:path w="93345" h="239394">
                <a:moveTo>
                  <a:pt x="91821" y="1904"/>
                </a:moveTo>
                <a:lnTo>
                  <a:pt x="75692" y="0"/>
                </a:lnTo>
                <a:lnTo>
                  <a:pt x="62357" y="5079"/>
                </a:lnTo>
                <a:lnTo>
                  <a:pt x="50419" y="16255"/>
                </a:lnTo>
                <a:lnTo>
                  <a:pt x="37465" y="32385"/>
                </a:lnTo>
                <a:lnTo>
                  <a:pt x="26288" y="49784"/>
                </a:lnTo>
                <a:lnTo>
                  <a:pt x="18796" y="67310"/>
                </a:lnTo>
                <a:lnTo>
                  <a:pt x="10922" y="83185"/>
                </a:lnTo>
                <a:lnTo>
                  <a:pt x="5461" y="97281"/>
                </a:lnTo>
                <a:lnTo>
                  <a:pt x="2286" y="113791"/>
                </a:lnTo>
                <a:lnTo>
                  <a:pt x="0" y="133223"/>
                </a:lnTo>
                <a:lnTo>
                  <a:pt x="0" y="155955"/>
                </a:lnTo>
                <a:lnTo>
                  <a:pt x="0" y="155955"/>
                </a:lnTo>
                <a:lnTo>
                  <a:pt x="3301" y="177546"/>
                </a:lnTo>
                <a:lnTo>
                  <a:pt x="10922" y="198374"/>
                </a:lnTo>
                <a:lnTo>
                  <a:pt x="23113" y="215646"/>
                </a:lnTo>
                <a:lnTo>
                  <a:pt x="34925" y="229742"/>
                </a:lnTo>
                <a:lnTo>
                  <a:pt x="50419" y="239140"/>
                </a:lnTo>
                <a:lnTo>
                  <a:pt x="70993" y="239140"/>
                </a:lnTo>
                <a:lnTo>
                  <a:pt x="93345" y="22860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087364" y="800099"/>
            <a:ext cx="185674" cy="2569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316090" y="837691"/>
            <a:ext cx="6350" cy="200660"/>
          </a:xfrm>
          <a:custGeom>
            <a:avLst/>
            <a:gdLst/>
            <a:ahLst/>
            <a:cxnLst/>
            <a:rect l="l" t="t" r="r" b="b"/>
            <a:pathLst>
              <a:path w="6350" h="200659">
                <a:moveTo>
                  <a:pt x="1143" y="0"/>
                </a:moveTo>
                <a:lnTo>
                  <a:pt x="0" y="14351"/>
                </a:lnTo>
                <a:lnTo>
                  <a:pt x="0" y="31623"/>
                </a:lnTo>
                <a:lnTo>
                  <a:pt x="0" y="52451"/>
                </a:lnTo>
                <a:lnTo>
                  <a:pt x="1143" y="73787"/>
                </a:lnTo>
                <a:lnTo>
                  <a:pt x="0" y="98933"/>
                </a:lnTo>
                <a:lnTo>
                  <a:pt x="0" y="127000"/>
                </a:lnTo>
                <a:lnTo>
                  <a:pt x="2159" y="151130"/>
                </a:lnTo>
                <a:lnTo>
                  <a:pt x="4318" y="177419"/>
                </a:lnTo>
                <a:lnTo>
                  <a:pt x="6096" y="200152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339840" y="1055496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0" y="0"/>
                </a:lnTo>
                <a:lnTo>
                  <a:pt x="381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605398" y="1704466"/>
            <a:ext cx="2328545" cy="65405"/>
          </a:xfrm>
          <a:custGeom>
            <a:avLst/>
            <a:gdLst/>
            <a:ahLst/>
            <a:cxnLst/>
            <a:rect l="l" t="t" r="r" b="b"/>
            <a:pathLst>
              <a:path w="2328545" h="65405">
                <a:moveTo>
                  <a:pt x="9778" y="10541"/>
                </a:moveTo>
                <a:lnTo>
                  <a:pt x="9778" y="10541"/>
                </a:lnTo>
                <a:lnTo>
                  <a:pt x="0" y="7620"/>
                </a:lnTo>
                <a:lnTo>
                  <a:pt x="7620" y="9398"/>
                </a:lnTo>
                <a:lnTo>
                  <a:pt x="21716" y="18415"/>
                </a:lnTo>
                <a:lnTo>
                  <a:pt x="39242" y="29210"/>
                </a:lnTo>
                <a:lnTo>
                  <a:pt x="56896" y="40005"/>
                </a:lnTo>
                <a:lnTo>
                  <a:pt x="74167" y="50800"/>
                </a:lnTo>
                <a:lnTo>
                  <a:pt x="92963" y="59436"/>
                </a:lnTo>
                <a:lnTo>
                  <a:pt x="114935" y="63754"/>
                </a:lnTo>
                <a:lnTo>
                  <a:pt x="136905" y="65278"/>
                </a:lnTo>
                <a:lnTo>
                  <a:pt x="157734" y="60833"/>
                </a:lnTo>
                <a:lnTo>
                  <a:pt x="177164" y="55118"/>
                </a:lnTo>
                <a:lnTo>
                  <a:pt x="198120" y="47625"/>
                </a:lnTo>
                <a:lnTo>
                  <a:pt x="224281" y="38989"/>
                </a:lnTo>
                <a:lnTo>
                  <a:pt x="251713" y="30353"/>
                </a:lnTo>
                <a:lnTo>
                  <a:pt x="276860" y="24892"/>
                </a:lnTo>
                <a:lnTo>
                  <a:pt x="299974" y="21717"/>
                </a:lnTo>
                <a:lnTo>
                  <a:pt x="318262" y="20193"/>
                </a:lnTo>
                <a:lnTo>
                  <a:pt x="334899" y="22733"/>
                </a:lnTo>
                <a:lnTo>
                  <a:pt x="350392" y="24892"/>
                </a:lnTo>
                <a:lnTo>
                  <a:pt x="365505" y="29210"/>
                </a:lnTo>
                <a:lnTo>
                  <a:pt x="386714" y="35687"/>
                </a:lnTo>
                <a:lnTo>
                  <a:pt x="411479" y="43561"/>
                </a:lnTo>
                <a:lnTo>
                  <a:pt x="436752" y="49784"/>
                </a:lnTo>
                <a:lnTo>
                  <a:pt x="465200" y="51943"/>
                </a:lnTo>
                <a:lnTo>
                  <a:pt x="494664" y="51943"/>
                </a:lnTo>
                <a:lnTo>
                  <a:pt x="518795" y="48641"/>
                </a:lnTo>
                <a:lnTo>
                  <a:pt x="542925" y="42545"/>
                </a:lnTo>
                <a:lnTo>
                  <a:pt x="568198" y="34671"/>
                </a:lnTo>
                <a:lnTo>
                  <a:pt x="591185" y="28194"/>
                </a:lnTo>
                <a:lnTo>
                  <a:pt x="608838" y="21717"/>
                </a:lnTo>
                <a:lnTo>
                  <a:pt x="624966" y="15112"/>
                </a:lnTo>
                <a:lnTo>
                  <a:pt x="642620" y="11557"/>
                </a:lnTo>
                <a:lnTo>
                  <a:pt x="659891" y="9398"/>
                </a:lnTo>
                <a:lnTo>
                  <a:pt x="680847" y="9398"/>
                </a:lnTo>
                <a:lnTo>
                  <a:pt x="700659" y="11557"/>
                </a:lnTo>
                <a:lnTo>
                  <a:pt x="720471" y="15112"/>
                </a:lnTo>
                <a:lnTo>
                  <a:pt x="739139" y="19177"/>
                </a:lnTo>
                <a:lnTo>
                  <a:pt x="756412" y="23876"/>
                </a:lnTo>
                <a:lnTo>
                  <a:pt x="776224" y="28194"/>
                </a:lnTo>
                <a:lnTo>
                  <a:pt x="794892" y="33528"/>
                </a:lnTo>
                <a:lnTo>
                  <a:pt x="812164" y="37846"/>
                </a:lnTo>
                <a:lnTo>
                  <a:pt x="830961" y="41148"/>
                </a:lnTo>
                <a:lnTo>
                  <a:pt x="852931" y="42545"/>
                </a:lnTo>
                <a:lnTo>
                  <a:pt x="880237" y="40005"/>
                </a:lnTo>
                <a:lnTo>
                  <a:pt x="911986" y="35687"/>
                </a:lnTo>
                <a:lnTo>
                  <a:pt x="943609" y="30353"/>
                </a:lnTo>
                <a:lnTo>
                  <a:pt x="971296" y="24892"/>
                </a:lnTo>
                <a:lnTo>
                  <a:pt x="995045" y="18415"/>
                </a:lnTo>
                <a:lnTo>
                  <a:pt x="1021333" y="9398"/>
                </a:lnTo>
                <a:lnTo>
                  <a:pt x="1050925" y="2921"/>
                </a:lnTo>
                <a:lnTo>
                  <a:pt x="1076071" y="762"/>
                </a:lnTo>
                <a:lnTo>
                  <a:pt x="1098042" y="1905"/>
                </a:lnTo>
                <a:lnTo>
                  <a:pt x="1116456" y="5461"/>
                </a:lnTo>
                <a:lnTo>
                  <a:pt x="1136269" y="9398"/>
                </a:lnTo>
                <a:lnTo>
                  <a:pt x="1159255" y="14097"/>
                </a:lnTo>
                <a:lnTo>
                  <a:pt x="1184782" y="21717"/>
                </a:lnTo>
                <a:lnTo>
                  <a:pt x="1213230" y="26035"/>
                </a:lnTo>
                <a:lnTo>
                  <a:pt x="1241678" y="27051"/>
                </a:lnTo>
                <a:lnTo>
                  <a:pt x="1266571" y="26035"/>
                </a:lnTo>
                <a:lnTo>
                  <a:pt x="1290701" y="22733"/>
                </a:lnTo>
                <a:lnTo>
                  <a:pt x="1313687" y="18415"/>
                </a:lnTo>
                <a:lnTo>
                  <a:pt x="1336802" y="11557"/>
                </a:lnTo>
                <a:lnTo>
                  <a:pt x="1358392" y="8636"/>
                </a:lnTo>
                <a:lnTo>
                  <a:pt x="1379601" y="4318"/>
                </a:lnTo>
                <a:lnTo>
                  <a:pt x="1398270" y="762"/>
                </a:lnTo>
                <a:lnTo>
                  <a:pt x="1415542" y="0"/>
                </a:lnTo>
                <a:lnTo>
                  <a:pt x="1435353" y="762"/>
                </a:lnTo>
                <a:lnTo>
                  <a:pt x="1455166" y="5461"/>
                </a:lnTo>
                <a:lnTo>
                  <a:pt x="1477899" y="10541"/>
                </a:lnTo>
                <a:lnTo>
                  <a:pt x="1503045" y="18415"/>
                </a:lnTo>
                <a:lnTo>
                  <a:pt x="1531493" y="23876"/>
                </a:lnTo>
                <a:lnTo>
                  <a:pt x="1560956" y="27051"/>
                </a:lnTo>
                <a:lnTo>
                  <a:pt x="1588389" y="28194"/>
                </a:lnTo>
                <a:lnTo>
                  <a:pt x="1614677" y="27051"/>
                </a:lnTo>
                <a:lnTo>
                  <a:pt x="1639189" y="24892"/>
                </a:lnTo>
                <a:lnTo>
                  <a:pt x="1660778" y="20193"/>
                </a:lnTo>
                <a:lnTo>
                  <a:pt x="1680591" y="16256"/>
                </a:lnTo>
                <a:lnTo>
                  <a:pt x="1680591" y="16256"/>
                </a:lnTo>
                <a:lnTo>
                  <a:pt x="1702561" y="11557"/>
                </a:lnTo>
                <a:lnTo>
                  <a:pt x="1728470" y="6477"/>
                </a:lnTo>
                <a:lnTo>
                  <a:pt x="1755012" y="1905"/>
                </a:lnTo>
                <a:lnTo>
                  <a:pt x="1778127" y="762"/>
                </a:lnTo>
                <a:lnTo>
                  <a:pt x="1778127" y="762"/>
                </a:lnTo>
                <a:lnTo>
                  <a:pt x="1801876" y="2921"/>
                </a:lnTo>
                <a:lnTo>
                  <a:pt x="1822703" y="7620"/>
                </a:lnTo>
                <a:lnTo>
                  <a:pt x="1843658" y="12954"/>
                </a:lnTo>
                <a:lnTo>
                  <a:pt x="1865629" y="20193"/>
                </a:lnTo>
                <a:lnTo>
                  <a:pt x="1888617" y="26035"/>
                </a:lnTo>
                <a:lnTo>
                  <a:pt x="1914525" y="30353"/>
                </a:lnTo>
                <a:lnTo>
                  <a:pt x="1942973" y="31369"/>
                </a:lnTo>
                <a:lnTo>
                  <a:pt x="1969643" y="31369"/>
                </a:lnTo>
                <a:lnTo>
                  <a:pt x="1993773" y="29210"/>
                </a:lnTo>
                <a:lnTo>
                  <a:pt x="2015362" y="24892"/>
                </a:lnTo>
                <a:lnTo>
                  <a:pt x="2038730" y="20193"/>
                </a:lnTo>
                <a:lnTo>
                  <a:pt x="2059304" y="16256"/>
                </a:lnTo>
                <a:lnTo>
                  <a:pt x="2079117" y="15112"/>
                </a:lnTo>
                <a:lnTo>
                  <a:pt x="2098802" y="15112"/>
                </a:lnTo>
                <a:lnTo>
                  <a:pt x="2098802" y="15112"/>
                </a:lnTo>
                <a:lnTo>
                  <a:pt x="2116201" y="20193"/>
                </a:lnTo>
                <a:lnTo>
                  <a:pt x="2133727" y="26035"/>
                </a:lnTo>
                <a:lnTo>
                  <a:pt x="2152523" y="31369"/>
                </a:lnTo>
                <a:lnTo>
                  <a:pt x="2170176" y="37846"/>
                </a:lnTo>
                <a:lnTo>
                  <a:pt x="2188464" y="44704"/>
                </a:lnTo>
                <a:lnTo>
                  <a:pt x="2207259" y="48641"/>
                </a:lnTo>
                <a:lnTo>
                  <a:pt x="2225929" y="50800"/>
                </a:lnTo>
                <a:lnTo>
                  <a:pt x="2245359" y="50800"/>
                </a:lnTo>
                <a:lnTo>
                  <a:pt x="2245359" y="50800"/>
                </a:lnTo>
                <a:lnTo>
                  <a:pt x="2266315" y="48641"/>
                </a:lnTo>
                <a:lnTo>
                  <a:pt x="2288158" y="44704"/>
                </a:lnTo>
                <a:lnTo>
                  <a:pt x="2305557" y="40005"/>
                </a:lnTo>
                <a:lnTo>
                  <a:pt x="2318766" y="37846"/>
                </a:lnTo>
                <a:lnTo>
                  <a:pt x="2328545" y="40005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932166" y="1726183"/>
            <a:ext cx="8890" cy="7620"/>
          </a:xfrm>
          <a:custGeom>
            <a:avLst/>
            <a:gdLst/>
            <a:ahLst/>
            <a:cxnLst/>
            <a:rect l="l" t="t" r="r" b="b"/>
            <a:pathLst>
              <a:path w="8890" h="7619">
                <a:moveTo>
                  <a:pt x="8635" y="0"/>
                </a:moveTo>
                <a:lnTo>
                  <a:pt x="0" y="749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71369" y="2131059"/>
            <a:ext cx="2425700" cy="99060"/>
          </a:xfrm>
          <a:custGeom>
            <a:avLst/>
            <a:gdLst/>
            <a:ahLst/>
            <a:cxnLst/>
            <a:rect l="l" t="t" r="r" b="b"/>
            <a:pathLst>
              <a:path w="2425700" h="99060">
                <a:moveTo>
                  <a:pt x="0" y="30606"/>
                </a:moveTo>
                <a:lnTo>
                  <a:pt x="0" y="30606"/>
                </a:lnTo>
                <a:lnTo>
                  <a:pt x="6857" y="38226"/>
                </a:lnTo>
                <a:lnTo>
                  <a:pt x="18668" y="44703"/>
                </a:lnTo>
                <a:lnTo>
                  <a:pt x="32004" y="52324"/>
                </a:lnTo>
                <a:lnTo>
                  <a:pt x="46100" y="63118"/>
                </a:lnTo>
                <a:lnTo>
                  <a:pt x="60451" y="74930"/>
                </a:lnTo>
                <a:lnTo>
                  <a:pt x="75564" y="87121"/>
                </a:lnTo>
                <a:lnTo>
                  <a:pt x="92201" y="94741"/>
                </a:lnTo>
                <a:lnTo>
                  <a:pt x="111632" y="99059"/>
                </a:lnTo>
                <a:lnTo>
                  <a:pt x="130301" y="98043"/>
                </a:lnTo>
                <a:lnTo>
                  <a:pt x="150113" y="94741"/>
                </a:lnTo>
                <a:lnTo>
                  <a:pt x="167767" y="88264"/>
                </a:lnTo>
                <a:lnTo>
                  <a:pt x="184023" y="78486"/>
                </a:lnTo>
                <a:lnTo>
                  <a:pt x="198374" y="70993"/>
                </a:lnTo>
                <a:lnTo>
                  <a:pt x="213487" y="64134"/>
                </a:lnTo>
                <a:lnTo>
                  <a:pt x="232156" y="60197"/>
                </a:lnTo>
                <a:lnTo>
                  <a:pt x="250951" y="56641"/>
                </a:lnTo>
                <a:lnTo>
                  <a:pt x="269239" y="54482"/>
                </a:lnTo>
                <a:lnTo>
                  <a:pt x="289051" y="54482"/>
                </a:lnTo>
                <a:lnTo>
                  <a:pt x="289051" y="54482"/>
                </a:lnTo>
                <a:lnTo>
                  <a:pt x="307848" y="57657"/>
                </a:lnTo>
                <a:lnTo>
                  <a:pt x="327660" y="61975"/>
                </a:lnTo>
                <a:lnTo>
                  <a:pt x="348488" y="66675"/>
                </a:lnTo>
                <a:lnTo>
                  <a:pt x="372237" y="69850"/>
                </a:lnTo>
                <a:lnTo>
                  <a:pt x="396748" y="70993"/>
                </a:lnTo>
                <a:lnTo>
                  <a:pt x="421894" y="68833"/>
                </a:lnTo>
                <a:lnTo>
                  <a:pt x="445643" y="64134"/>
                </a:lnTo>
                <a:lnTo>
                  <a:pt x="467994" y="57657"/>
                </a:lnTo>
                <a:lnTo>
                  <a:pt x="483869" y="50164"/>
                </a:lnTo>
                <a:lnTo>
                  <a:pt x="500380" y="41401"/>
                </a:lnTo>
                <a:lnTo>
                  <a:pt x="519175" y="32765"/>
                </a:lnTo>
                <a:lnTo>
                  <a:pt x="536829" y="24891"/>
                </a:lnTo>
                <a:lnTo>
                  <a:pt x="554101" y="20574"/>
                </a:lnTo>
                <a:lnTo>
                  <a:pt x="572769" y="18795"/>
                </a:lnTo>
                <a:lnTo>
                  <a:pt x="591438" y="18795"/>
                </a:lnTo>
                <a:lnTo>
                  <a:pt x="613029" y="20574"/>
                </a:lnTo>
                <a:lnTo>
                  <a:pt x="636524" y="22732"/>
                </a:lnTo>
                <a:lnTo>
                  <a:pt x="655955" y="27431"/>
                </a:lnTo>
                <a:lnTo>
                  <a:pt x="672464" y="32765"/>
                </a:lnTo>
                <a:lnTo>
                  <a:pt x="688720" y="36068"/>
                </a:lnTo>
                <a:lnTo>
                  <a:pt x="707390" y="39243"/>
                </a:lnTo>
                <a:lnTo>
                  <a:pt x="727202" y="42544"/>
                </a:lnTo>
                <a:lnTo>
                  <a:pt x="747014" y="43561"/>
                </a:lnTo>
                <a:lnTo>
                  <a:pt x="766826" y="41401"/>
                </a:lnTo>
                <a:lnTo>
                  <a:pt x="786257" y="37083"/>
                </a:lnTo>
                <a:lnTo>
                  <a:pt x="807084" y="29590"/>
                </a:lnTo>
                <a:lnTo>
                  <a:pt x="830198" y="22732"/>
                </a:lnTo>
                <a:lnTo>
                  <a:pt x="852169" y="16637"/>
                </a:lnTo>
                <a:lnTo>
                  <a:pt x="872617" y="11175"/>
                </a:lnTo>
                <a:lnTo>
                  <a:pt x="894969" y="6603"/>
                </a:lnTo>
                <a:lnTo>
                  <a:pt x="913383" y="4444"/>
                </a:lnTo>
                <a:lnTo>
                  <a:pt x="930909" y="4444"/>
                </a:lnTo>
                <a:lnTo>
                  <a:pt x="947166" y="6603"/>
                </a:lnTo>
                <a:lnTo>
                  <a:pt x="963676" y="10159"/>
                </a:lnTo>
                <a:lnTo>
                  <a:pt x="981329" y="14096"/>
                </a:lnTo>
                <a:lnTo>
                  <a:pt x="998601" y="18795"/>
                </a:lnTo>
                <a:lnTo>
                  <a:pt x="1018413" y="22732"/>
                </a:lnTo>
                <a:lnTo>
                  <a:pt x="1040003" y="24891"/>
                </a:lnTo>
                <a:lnTo>
                  <a:pt x="1065657" y="24891"/>
                </a:lnTo>
                <a:lnTo>
                  <a:pt x="1094105" y="21716"/>
                </a:lnTo>
                <a:lnTo>
                  <a:pt x="1120267" y="16637"/>
                </a:lnTo>
                <a:lnTo>
                  <a:pt x="1147698" y="11175"/>
                </a:lnTo>
                <a:lnTo>
                  <a:pt x="1175004" y="4444"/>
                </a:lnTo>
                <a:lnTo>
                  <a:pt x="1197736" y="0"/>
                </a:lnTo>
                <a:lnTo>
                  <a:pt x="1218565" y="0"/>
                </a:lnTo>
                <a:lnTo>
                  <a:pt x="1218565" y="0"/>
                </a:lnTo>
                <a:lnTo>
                  <a:pt x="1237360" y="4444"/>
                </a:lnTo>
                <a:lnTo>
                  <a:pt x="1257172" y="10159"/>
                </a:lnTo>
                <a:lnTo>
                  <a:pt x="1278001" y="17652"/>
                </a:lnTo>
                <a:lnTo>
                  <a:pt x="1298575" y="24891"/>
                </a:lnTo>
                <a:lnTo>
                  <a:pt x="1319403" y="30606"/>
                </a:lnTo>
                <a:lnTo>
                  <a:pt x="1341373" y="34925"/>
                </a:lnTo>
                <a:lnTo>
                  <a:pt x="1366520" y="33527"/>
                </a:lnTo>
                <a:lnTo>
                  <a:pt x="1391793" y="29590"/>
                </a:lnTo>
                <a:lnTo>
                  <a:pt x="1416939" y="22732"/>
                </a:lnTo>
                <a:lnTo>
                  <a:pt x="1442211" y="15239"/>
                </a:lnTo>
                <a:lnTo>
                  <a:pt x="1468120" y="11937"/>
                </a:lnTo>
                <a:lnTo>
                  <a:pt x="1491488" y="11937"/>
                </a:lnTo>
                <a:lnTo>
                  <a:pt x="1513078" y="13081"/>
                </a:lnTo>
                <a:lnTo>
                  <a:pt x="1533906" y="17652"/>
                </a:lnTo>
                <a:lnTo>
                  <a:pt x="1555877" y="23875"/>
                </a:lnTo>
                <a:lnTo>
                  <a:pt x="1575689" y="32765"/>
                </a:lnTo>
                <a:lnTo>
                  <a:pt x="1596263" y="38226"/>
                </a:lnTo>
                <a:lnTo>
                  <a:pt x="1619631" y="40386"/>
                </a:lnTo>
                <a:lnTo>
                  <a:pt x="1619631" y="40386"/>
                </a:lnTo>
                <a:lnTo>
                  <a:pt x="1644522" y="38226"/>
                </a:lnTo>
                <a:lnTo>
                  <a:pt x="1670811" y="33527"/>
                </a:lnTo>
                <a:lnTo>
                  <a:pt x="1698117" y="26288"/>
                </a:lnTo>
                <a:lnTo>
                  <a:pt x="1724406" y="19812"/>
                </a:lnTo>
                <a:lnTo>
                  <a:pt x="1751710" y="14096"/>
                </a:lnTo>
                <a:lnTo>
                  <a:pt x="1776221" y="11175"/>
                </a:lnTo>
                <a:lnTo>
                  <a:pt x="1795653" y="10159"/>
                </a:lnTo>
                <a:lnTo>
                  <a:pt x="1811908" y="13081"/>
                </a:lnTo>
                <a:lnTo>
                  <a:pt x="1827403" y="18795"/>
                </a:lnTo>
                <a:lnTo>
                  <a:pt x="1841754" y="23875"/>
                </a:lnTo>
                <a:lnTo>
                  <a:pt x="1859407" y="30606"/>
                </a:lnTo>
                <a:lnTo>
                  <a:pt x="1880234" y="37083"/>
                </a:lnTo>
                <a:lnTo>
                  <a:pt x="1904110" y="40386"/>
                </a:lnTo>
                <a:lnTo>
                  <a:pt x="1927097" y="39243"/>
                </a:lnTo>
                <a:lnTo>
                  <a:pt x="1949069" y="34925"/>
                </a:lnTo>
                <a:lnTo>
                  <a:pt x="1969516" y="28447"/>
                </a:lnTo>
                <a:lnTo>
                  <a:pt x="1987169" y="23875"/>
                </a:lnTo>
                <a:lnTo>
                  <a:pt x="2003806" y="18795"/>
                </a:lnTo>
                <a:lnTo>
                  <a:pt x="2025777" y="14096"/>
                </a:lnTo>
                <a:lnTo>
                  <a:pt x="2048764" y="11175"/>
                </a:lnTo>
                <a:lnTo>
                  <a:pt x="2070354" y="11175"/>
                </a:lnTo>
                <a:lnTo>
                  <a:pt x="2094483" y="15239"/>
                </a:lnTo>
                <a:lnTo>
                  <a:pt x="2121154" y="21716"/>
                </a:lnTo>
                <a:lnTo>
                  <a:pt x="2144903" y="27431"/>
                </a:lnTo>
                <a:lnTo>
                  <a:pt x="2170048" y="32765"/>
                </a:lnTo>
                <a:lnTo>
                  <a:pt x="2195322" y="33527"/>
                </a:lnTo>
                <a:lnTo>
                  <a:pt x="2218309" y="30606"/>
                </a:lnTo>
                <a:lnTo>
                  <a:pt x="2236723" y="24891"/>
                </a:lnTo>
                <a:lnTo>
                  <a:pt x="2254377" y="18795"/>
                </a:lnTo>
                <a:lnTo>
                  <a:pt x="2273046" y="11937"/>
                </a:lnTo>
                <a:lnTo>
                  <a:pt x="2292858" y="8762"/>
                </a:lnTo>
                <a:lnTo>
                  <a:pt x="2314829" y="8762"/>
                </a:lnTo>
                <a:lnTo>
                  <a:pt x="2335657" y="11937"/>
                </a:lnTo>
                <a:lnTo>
                  <a:pt x="2355088" y="17652"/>
                </a:lnTo>
                <a:lnTo>
                  <a:pt x="2377059" y="23875"/>
                </a:lnTo>
                <a:lnTo>
                  <a:pt x="2399030" y="28447"/>
                </a:lnTo>
                <a:lnTo>
                  <a:pt x="2415285" y="30606"/>
                </a:lnTo>
                <a:lnTo>
                  <a:pt x="2425319" y="3060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05323" y="2152776"/>
            <a:ext cx="7620" cy="6985"/>
          </a:xfrm>
          <a:custGeom>
            <a:avLst/>
            <a:gdLst/>
            <a:ahLst/>
            <a:cxnLst/>
            <a:rect l="l" t="t" r="r" b="b"/>
            <a:pathLst>
              <a:path w="7620" h="6985">
                <a:moveTo>
                  <a:pt x="7620" y="0"/>
                </a:moveTo>
                <a:lnTo>
                  <a:pt x="0" y="673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29511" y="792479"/>
            <a:ext cx="2109978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743394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337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Nervous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 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dirty="0">
                <a:latin typeface="Gill Sans MT"/>
                <a:cs typeface="Gill Sans MT"/>
              </a:rPr>
              <a:t>consists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50" dirty="0">
                <a:latin typeface="Gill Sans MT"/>
                <a:cs typeface="Gill Sans MT"/>
              </a:rPr>
              <a:t>cerebral </a:t>
            </a:r>
            <a:r>
              <a:rPr sz="1500" b="1" dirty="0">
                <a:latin typeface="Gill Sans MT"/>
                <a:cs typeface="Gill Sans MT"/>
              </a:rPr>
              <a:t>ganglia, </a:t>
            </a:r>
            <a:r>
              <a:rPr sz="1500" b="1" spc="-60" dirty="0">
                <a:latin typeface="Gill Sans MT"/>
                <a:cs typeface="Gill Sans MT"/>
              </a:rPr>
              <a:t>circumcentric </a:t>
            </a:r>
            <a:r>
              <a:rPr sz="1500" b="1" spc="-35" dirty="0">
                <a:latin typeface="Gill Sans MT"/>
                <a:cs typeface="Gill Sans MT"/>
              </a:rPr>
              <a:t>nerve </a:t>
            </a:r>
            <a:r>
              <a:rPr sz="1500" b="1" spc="-25" dirty="0">
                <a:latin typeface="Gill Sans MT"/>
                <a:cs typeface="Gill Sans MT"/>
              </a:rPr>
              <a:t>ring </a:t>
            </a:r>
            <a:r>
              <a:rPr sz="1500" b="1" spc="-10" dirty="0">
                <a:latin typeface="Gill Sans MT"/>
                <a:cs typeface="Gill Sans MT"/>
              </a:rPr>
              <a:t>with </a:t>
            </a:r>
            <a:r>
              <a:rPr sz="1500" b="1" spc="-55" dirty="0">
                <a:latin typeface="Gill Sans MT"/>
                <a:cs typeface="Gill Sans MT"/>
              </a:rPr>
              <a:t>anterior </a:t>
            </a:r>
            <a:r>
              <a:rPr sz="1500" b="1" spc="5" dirty="0">
                <a:latin typeface="Gill Sans MT"/>
                <a:cs typeface="Gill Sans MT"/>
              </a:rPr>
              <a:t>and</a:t>
            </a:r>
            <a:r>
              <a:rPr sz="1500" b="1" spc="-9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posterior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25" dirty="0">
                <a:latin typeface="Gill Sans MT"/>
                <a:cs typeface="Gill Sans MT"/>
              </a:rPr>
              <a:t>nerves.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24583" y="1337817"/>
            <a:ext cx="1857375" cy="56515"/>
          </a:xfrm>
          <a:custGeom>
            <a:avLst/>
            <a:gdLst/>
            <a:ahLst/>
            <a:cxnLst/>
            <a:rect l="l" t="t" r="r" b="b"/>
            <a:pathLst>
              <a:path w="1857375" h="56515">
                <a:moveTo>
                  <a:pt x="0" y="5333"/>
                </a:moveTo>
                <a:lnTo>
                  <a:pt x="13334" y="12953"/>
                </a:lnTo>
                <a:lnTo>
                  <a:pt x="22986" y="18287"/>
                </a:lnTo>
                <a:lnTo>
                  <a:pt x="35940" y="23748"/>
                </a:lnTo>
                <a:lnTo>
                  <a:pt x="54736" y="29082"/>
                </a:lnTo>
                <a:lnTo>
                  <a:pt x="74422" y="33781"/>
                </a:lnTo>
                <a:lnTo>
                  <a:pt x="94234" y="34925"/>
                </a:lnTo>
                <a:lnTo>
                  <a:pt x="114046" y="31622"/>
                </a:lnTo>
                <a:lnTo>
                  <a:pt x="132460" y="25907"/>
                </a:lnTo>
                <a:lnTo>
                  <a:pt x="153289" y="21589"/>
                </a:lnTo>
                <a:lnTo>
                  <a:pt x="174878" y="19430"/>
                </a:lnTo>
                <a:lnTo>
                  <a:pt x="198373" y="19430"/>
                </a:lnTo>
                <a:lnTo>
                  <a:pt x="220979" y="22605"/>
                </a:lnTo>
                <a:lnTo>
                  <a:pt x="245109" y="28066"/>
                </a:lnTo>
                <a:lnTo>
                  <a:pt x="265938" y="33781"/>
                </a:lnTo>
                <a:lnTo>
                  <a:pt x="284734" y="37718"/>
                </a:lnTo>
                <a:lnTo>
                  <a:pt x="300863" y="41020"/>
                </a:lnTo>
                <a:lnTo>
                  <a:pt x="317499" y="42417"/>
                </a:lnTo>
                <a:lnTo>
                  <a:pt x="338328" y="39877"/>
                </a:lnTo>
                <a:lnTo>
                  <a:pt x="358902" y="34925"/>
                </a:lnTo>
                <a:lnTo>
                  <a:pt x="380872" y="29082"/>
                </a:lnTo>
                <a:lnTo>
                  <a:pt x="402843" y="24764"/>
                </a:lnTo>
                <a:lnTo>
                  <a:pt x="424815" y="22605"/>
                </a:lnTo>
                <a:lnTo>
                  <a:pt x="445642" y="22605"/>
                </a:lnTo>
                <a:lnTo>
                  <a:pt x="445642" y="22605"/>
                </a:lnTo>
                <a:lnTo>
                  <a:pt x="464058" y="25907"/>
                </a:lnTo>
                <a:lnTo>
                  <a:pt x="481584" y="31622"/>
                </a:lnTo>
                <a:lnTo>
                  <a:pt x="499998" y="38861"/>
                </a:lnTo>
                <a:lnTo>
                  <a:pt x="518667" y="45719"/>
                </a:lnTo>
                <a:lnTo>
                  <a:pt x="536321" y="52196"/>
                </a:lnTo>
                <a:lnTo>
                  <a:pt x="553973" y="55371"/>
                </a:lnTo>
                <a:lnTo>
                  <a:pt x="572389" y="56514"/>
                </a:lnTo>
                <a:lnTo>
                  <a:pt x="591058" y="55371"/>
                </a:lnTo>
                <a:lnTo>
                  <a:pt x="613029" y="52196"/>
                </a:lnTo>
                <a:lnTo>
                  <a:pt x="637159" y="44576"/>
                </a:lnTo>
                <a:lnTo>
                  <a:pt x="661289" y="37083"/>
                </a:lnTo>
                <a:lnTo>
                  <a:pt x="685038" y="31622"/>
                </a:lnTo>
                <a:lnTo>
                  <a:pt x="710565" y="28066"/>
                </a:lnTo>
                <a:lnTo>
                  <a:pt x="732154" y="26923"/>
                </a:lnTo>
                <a:lnTo>
                  <a:pt x="732154" y="26923"/>
                </a:lnTo>
                <a:lnTo>
                  <a:pt x="753491" y="28066"/>
                </a:lnTo>
                <a:lnTo>
                  <a:pt x="775080" y="32765"/>
                </a:lnTo>
                <a:lnTo>
                  <a:pt x="799210" y="37083"/>
                </a:lnTo>
                <a:lnTo>
                  <a:pt x="823341" y="39877"/>
                </a:lnTo>
                <a:lnTo>
                  <a:pt x="848486" y="38861"/>
                </a:lnTo>
                <a:lnTo>
                  <a:pt x="874776" y="34925"/>
                </a:lnTo>
                <a:lnTo>
                  <a:pt x="903223" y="28066"/>
                </a:lnTo>
                <a:lnTo>
                  <a:pt x="930529" y="20446"/>
                </a:lnTo>
                <a:lnTo>
                  <a:pt x="954659" y="13969"/>
                </a:lnTo>
                <a:lnTo>
                  <a:pt x="978789" y="7492"/>
                </a:lnTo>
                <a:lnTo>
                  <a:pt x="1006221" y="4317"/>
                </a:lnTo>
                <a:lnTo>
                  <a:pt x="1031366" y="4317"/>
                </a:lnTo>
                <a:lnTo>
                  <a:pt x="1052195" y="6476"/>
                </a:lnTo>
                <a:lnTo>
                  <a:pt x="1069848" y="10794"/>
                </a:lnTo>
                <a:lnTo>
                  <a:pt x="1083945" y="16509"/>
                </a:lnTo>
                <a:lnTo>
                  <a:pt x="1095755" y="21589"/>
                </a:lnTo>
                <a:lnTo>
                  <a:pt x="1109091" y="25907"/>
                </a:lnTo>
                <a:lnTo>
                  <a:pt x="1124585" y="29082"/>
                </a:lnTo>
                <a:lnTo>
                  <a:pt x="1142999" y="32765"/>
                </a:lnTo>
                <a:lnTo>
                  <a:pt x="1163828" y="33781"/>
                </a:lnTo>
                <a:lnTo>
                  <a:pt x="1185417" y="31622"/>
                </a:lnTo>
                <a:lnTo>
                  <a:pt x="1206373" y="28066"/>
                </a:lnTo>
                <a:lnTo>
                  <a:pt x="1228217" y="24764"/>
                </a:lnTo>
                <a:lnTo>
                  <a:pt x="1249172" y="19430"/>
                </a:lnTo>
                <a:lnTo>
                  <a:pt x="1270761" y="12953"/>
                </a:lnTo>
                <a:lnTo>
                  <a:pt x="1290955" y="6476"/>
                </a:lnTo>
                <a:lnTo>
                  <a:pt x="1309242" y="2158"/>
                </a:lnTo>
                <a:lnTo>
                  <a:pt x="1326896" y="0"/>
                </a:lnTo>
                <a:lnTo>
                  <a:pt x="1343152" y="0"/>
                </a:lnTo>
                <a:lnTo>
                  <a:pt x="1361821" y="1015"/>
                </a:lnTo>
                <a:lnTo>
                  <a:pt x="1381633" y="3175"/>
                </a:lnTo>
                <a:lnTo>
                  <a:pt x="1403604" y="6476"/>
                </a:lnTo>
                <a:lnTo>
                  <a:pt x="1426591" y="11810"/>
                </a:lnTo>
                <a:lnTo>
                  <a:pt x="1451864" y="18287"/>
                </a:lnTo>
                <a:lnTo>
                  <a:pt x="1478153" y="22605"/>
                </a:lnTo>
                <a:lnTo>
                  <a:pt x="1505458" y="24764"/>
                </a:lnTo>
                <a:lnTo>
                  <a:pt x="1535048" y="23748"/>
                </a:lnTo>
                <a:lnTo>
                  <a:pt x="1563497" y="20446"/>
                </a:lnTo>
                <a:lnTo>
                  <a:pt x="1586103" y="16509"/>
                </a:lnTo>
                <a:lnTo>
                  <a:pt x="1605915" y="11810"/>
                </a:lnTo>
                <a:lnTo>
                  <a:pt x="1626108" y="9651"/>
                </a:lnTo>
                <a:lnTo>
                  <a:pt x="1648714" y="8635"/>
                </a:lnTo>
                <a:lnTo>
                  <a:pt x="1671827" y="8635"/>
                </a:lnTo>
                <a:lnTo>
                  <a:pt x="1694814" y="8635"/>
                </a:lnTo>
                <a:lnTo>
                  <a:pt x="1694814" y="8635"/>
                </a:lnTo>
                <a:lnTo>
                  <a:pt x="1716404" y="10794"/>
                </a:lnTo>
                <a:lnTo>
                  <a:pt x="1739900" y="13969"/>
                </a:lnTo>
                <a:lnTo>
                  <a:pt x="1762505" y="17271"/>
                </a:lnTo>
                <a:lnTo>
                  <a:pt x="1785619" y="19430"/>
                </a:lnTo>
                <a:lnTo>
                  <a:pt x="1809623" y="20446"/>
                </a:lnTo>
                <a:lnTo>
                  <a:pt x="1833752" y="20446"/>
                </a:lnTo>
                <a:lnTo>
                  <a:pt x="1856866" y="20446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72128" y="133349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94432" y="1647316"/>
            <a:ext cx="1360805" cy="50165"/>
          </a:xfrm>
          <a:custGeom>
            <a:avLst/>
            <a:gdLst/>
            <a:ahLst/>
            <a:cxnLst/>
            <a:rect l="l" t="t" r="r" b="b"/>
            <a:pathLst>
              <a:path w="1360804" h="50164">
                <a:moveTo>
                  <a:pt x="0" y="29210"/>
                </a:moveTo>
                <a:lnTo>
                  <a:pt x="8636" y="31369"/>
                </a:lnTo>
                <a:lnTo>
                  <a:pt x="18415" y="32512"/>
                </a:lnTo>
                <a:lnTo>
                  <a:pt x="30225" y="36068"/>
                </a:lnTo>
                <a:lnTo>
                  <a:pt x="45719" y="40005"/>
                </a:lnTo>
                <a:lnTo>
                  <a:pt x="63373" y="45720"/>
                </a:lnTo>
                <a:lnTo>
                  <a:pt x="80644" y="48641"/>
                </a:lnTo>
                <a:lnTo>
                  <a:pt x="99441" y="49784"/>
                </a:lnTo>
                <a:lnTo>
                  <a:pt x="99441" y="49784"/>
                </a:lnTo>
                <a:lnTo>
                  <a:pt x="119253" y="47625"/>
                </a:lnTo>
                <a:lnTo>
                  <a:pt x="136525" y="43561"/>
                </a:lnTo>
                <a:lnTo>
                  <a:pt x="151892" y="37846"/>
                </a:lnTo>
                <a:lnTo>
                  <a:pt x="166369" y="31369"/>
                </a:lnTo>
                <a:lnTo>
                  <a:pt x="181482" y="23876"/>
                </a:lnTo>
                <a:lnTo>
                  <a:pt x="195834" y="18796"/>
                </a:lnTo>
                <a:lnTo>
                  <a:pt x="212090" y="10922"/>
                </a:lnTo>
                <a:lnTo>
                  <a:pt x="229743" y="5461"/>
                </a:lnTo>
                <a:lnTo>
                  <a:pt x="251713" y="2159"/>
                </a:lnTo>
                <a:lnTo>
                  <a:pt x="274319" y="0"/>
                </a:lnTo>
                <a:lnTo>
                  <a:pt x="296672" y="0"/>
                </a:lnTo>
                <a:lnTo>
                  <a:pt x="317245" y="3302"/>
                </a:lnTo>
                <a:lnTo>
                  <a:pt x="335915" y="8001"/>
                </a:lnTo>
                <a:lnTo>
                  <a:pt x="354584" y="11937"/>
                </a:lnTo>
                <a:lnTo>
                  <a:pt x="371220" y="18796"/>
                </a:lnTo>
                <a:lnTo>
                  <a:pt x="389509" y="23876"/>
                </a:lnTo>
                <a:lnTo>
                  <a:pt x="405765" y="28448"/>
                </a:lnTo>
                <a:lnTo>
                  <a:pt x="422275" y="32512"/>
                </a:lnTo>
                <a:lnTo>
                  <a:pt x="438912" y="36068"/>
                </a:lnTo>
                <a:lnTo>
                  <a:pt x="456565" y="37084"/>
                </a:lnTo>
                <a:lnTo>
                  <a:pt x="478155" y="33909"/>
                </a:lnTo>
                <a:lnTo>
                  <a:pt x="502285" y="29210"/>
                </a:lnTo>
                <a:lnTo>
                  <a:pt x="524129" y="22733"/>
                </a:lnTo>
                <a:lnTo>
                  <a:pt x="546100" y="16637"/>
                </a:lnTo>
                <a:lnTo>
                  <a:pt x="567055" y="11937"/>
                </a:lnTo>
                <a:lnTo>
                  <a:pt x="587502" y="8001"/>
                </a:lnTo>
                <a:lnTo>
                  <a:pt x="606297" y="4318"/>
                </a:lnTo>
                <a:lnTo>
                  <a:pt x="626109" y="2159"/>
                </a:lnTo>
                <a:lnTo>
                  <a:pt x="644397" y="2159"/>
                </a:lnTo>
                <a:lnTo>
                  <a:pt x="663194" y="3302"/>
                </a:lnTo>
                <a:lnTo>
                  <a:pt x="683006" y="5461"/>
                </a:lnTo>
                <a:lnTo>
                  <a:pt x="701294" y="8001"/>
                </a:lnTo>
                <a:lnTo>
                  <a:pt x="720090" y="10922"/>
                </a:lnTo>
                <a:lnTo>
                  <a:pt x="738758" y="14097"/>
                </a:lnTo>
                <a:lnTo>
                  <a:pt x="757046" y="19558"/>
                </a:lnTo>
                <a:lnTo>
                  <a:pt x="776858" y="23876"/>
                </a:lnTo>
                <a:lnTo>
                  <a:pt x="794512" y="28448"/>
                </a:lnTo>
                <a:lnTo>
                  <a:pt x="813307" y="30353"/>
                </a:lnTo>
                <a:lnTo>
                  <a:pt x="831595" y="30353"/>
                </a:lnTo>
                <a:lnTo>
                  <a:pt x="851407" y="29210"/>
                </a:lnTo>
                <a:lnTo>
                  <a:pt x="872363" y="26289"/>
                </a:lnTo>
                <a:lnTo>
                  <a:pt x="892047" y="22733"/>
                </a:lnTo>
                <a:lnTo>
                  <a:pt x="911859" y="18796"/>
                </a:lnTo>
                <a:lnTo>
                  <a:pt x="931291" y="11937"/>
                </a:lnTo>
                <a:lnTo>
                  <a:pt x="952245" y="8001"/>
                </a:lnTo>
                <a:lnTo>
                  <a:pt x="972057" y="4318"/>
                </a:lnTo>
                <a:lnTo>
                  <a:pt x="989330" y="4318"/>
                </a:lnTo>
                <a:lnTo>
                  <a:pt x="1005840" y="5461"/>
                </a:lnTo>
                <a:lnTo>
                  <a:pt x="1023493" y="8001"/>
                </a:lnTo>
                <a:lnTo>
                  <a:pt x="1040130" y="10922"/>
                </a:lnTo>
                <a:lnTo>
                  <a:pt x="1056258" y="15240"/>
                </a:lnTo>
                <a:lnTo>
                  <a:pt x="1072515" y="21717"/>
                </a:lnTo>
                <a:lnTo>
                  <a:pt x="1090168" y="27432"/>
                </a:lnTo>
                <a:lnTo>
                  <a:pt x="1107694" y="33909"/>
                </a:lnTo>
                <a:lnTo>
                  <a:pt x="1126490" y="38989"/>
                </a:lnTo>
                <a:lnTo>
                  <a:pt x="1145920" y="43561"/>
                </a:lnTo>
                <a:lnTo>
                  <a:pt x="1164590" y="45720"/>
                </a:lnTo>
                <a:lnTo>
                  <a:pt x="1183385" y="45720"/>
                </a:lnTo>
                <a:lnTo>
                  <a:pt x="1201673" y="42545"/>
                </a:lnTo>
                <a:lnTo>
                  <a:pt x="1222629" y="37846"/>
                </a:lnTo>
                <a:lnTo>
                  <a:pt x="1244600" y="34925"/>
                </a:lnTo>
                <a:lnTo>
                  <a:pt x="1263269" y="32512"/>
                </a:lnTo>
                <a:lnTo>
                  <a:pt x="1280921" y="30353"/>
                </a:lnTo>
                <a:lnTo>
                  <a:pt x="1298194" y="29210"/>
                </a:lnTo>
                <a:lnTo>
                  <a:pt x="1315846" y="29210"/>
                </a:lnTo>
                <a:lnTo>
                  <a:pt x="1333119" y="30353"/>
                </a:lnTo>
                <a:lnTo>
                  <a:pt x="1346454" y="31369"/>
                </a:lnTo>
                <a:lnTo>
                  <a:pt x="1360423" y="3390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83836" y="1667891"/>
            <a:ext cx="1922780" cy="78740"/>
          </a:xfrm>
          <a:custGeom>
            <a:avLst/>
            <a:gdLst/>
            <a:ahLst/>
            <a:cxnLst/>
            <a:rect l="l" t="t" r="r" b="b"/>
            <a:pathLst>
              <a:path w="1922779" h="78739">
                <a:moveTo>
                  <a:pt x="0" y="0"/>
                </a:moveTo>
                <a:lnTo>
                  <a:pt x="8636" y="6858"/>
                </a:lnTo>
                <a:lnTo>
                  <a:pt x="20954" y="13335"/>
                </a:lnTo>
                <a:lnTo>
                  <a:pt x="34162" y="21971"/>
                </a:lnTo>
                <a:lnTo>
                  <a:pt x="47243" y="31750"/>
                </a:lnTo>
                <a:lnTo>
                  <a:pt x="61595" y="40386"/>
                </a:lnTo>
                <a:lnTo>
                  <a:pt x="76708" y="46482"/>
                </a:lnTo>
                <a:lnTo>
                  <a:pt x="93217" y="53340"/>
                </a:lnTo>
                <a:lnTo>
                  <a:pt x="112649" y="53975"/>
                </a:lnTo>
                <a:lnTo>
                  <a:pt x="134620" y="50037"/>
                </a:lnTo>
                <a:lnTo>
                  <a:pt x="157734" y="42545"/>
                </a:lnTo>
                <a:lnTo>
                  <a:pt x="180339" y="33909"/>
                </a:lnTo>
                <a:lnTo>
                  <a:pt x="199136" y="25146"/>
                </a:lnTo>
                <a:lnTo>
                  <a:pt x="218948" y="17272"/>
                </a:lnTo>
                <a:lnTo>
                  <a:pt x="238760" y="10795"/>
                </a:lnTo>
                <a:lnTo>
                  <a:pt x="260603" y="4699"/>
                </a:lnTo>
                <a:lnTo>
                  <a:pt x="284734" y="1143"/>
                </a:lnTo>
                <a:lnTo>
                  <a:pt x="308483" y="1143"/>
                </a:lnTo>
                <a:lnTo>
                  <a:pt x="328295" y="3302"/>
                </a:lnTo>
                <a:lnTo>
                  <a:pt x="328295" y="3302"/>
                </a:lnTo>
                <a:lnTo>
                  <a:pt x="349250" y="7874"/>
                </a:lnTo>
                <a:lnTo>
                  <a:pt x="372237" y="15494"/>
                </a:lnTo>
                <a:lnTo>
                  <a:pt x="395350" y="24130"/>
                </a:lnTo>
                <a:lnTo>
                  <a:pt x="416178" y="30225"/>
                </a:lnTo>
                <a:lnTo>
                  <a:pt x="433832" y="35687"/>
                </a:lnTo>
                <a:lnTo>
                  <a:pt x="451103" y="41402"/>
                </a:lnTo>
                <a:lnTo>
                  <a:pt x="473075" y="44323"/>
                </a:lnTo>
                <a:lnTo>
                  <a:pt x="497204" y="44323"/>
                </a:lnTo>
                <a:lnTo>
                  <a:pt x="523113" y="42545"/>
                </a:lnTo>
                <a:lnTo>
                  <a:pt x="550799" y="39243"/>
                </a:lnTo>
                <a:lnTo>
                  <a:pt x="576072" y="34925"/>
                </a:lnTo>
                <a:lnTo>
                  <a:pt x="600201" y="29210"/>
                </a:lnTo>
                <a:lnTo>
                  <a:pt x="621029" y="25146"/>
                </a:lnTo>
                <a:lnTo>
                  <a:pt x="641603" y="20828"/>
                </a:lnTo>
                <a:lnTo>
                  <a:pt x="665607" y="16510"/>
                </a:lnTo>
                <a:lnTo>
                  <a:pt x="691896" y="13335"/>
                </a:lnTo>
                <a:lnTo>
                  <a:pt x="717168" y="11937"/>
                </a:lnTo>
                <a:lnTo>
                  <a:pt x="740155" y="11937"/>
                </a:lnTo>
                <a:lnTo>
                  <a:pt x="759967" y="14350"/>
                </a:lnTo>
                <a:lnTo>
                  <a:pt x="777621" y="18415"/>
                </a:lnTo>
                <a:lnTo>
                  <a:pt x="794892" y="24130"/>
                </a:lnTo>
                <a:lnTo>
                  <a:pt x="815848" y="30225"/>
                </a:lnTo>
                <a:lnTo>
                  <a:pt x="836295" y="37846"/>
                </a:lnTo>
                <a:lnTo>
                  <a:pt x="854963" y="45338"/>
                </a:lnTo>
                <a:lnTo>
                  <a:pt x="873760" y="51181"/>
                </a:lnTo>
                <a:lnTo>
                  <a:pt x="891413" y="56515"/>
                </a:lnTo>
                <a:lnTo>
                  <a:pt x="914018" y="59817"/>
                </a:lnTo>
                <a:lnTo>
                  <a:pt x="938149" y="60833"/>
                </a:lnTo>
                <a:lnTo>
                  <a:pt x="938149" y="60833"/>
                </a:lnTo>
                <a:lnTo>
                  <a:pt x="965580" y="58674"/>
                </a:lnTo>
                <a:lnTo>
                  <a:pt x="992124" y="55118"/>
                </a:lnTo>
                <a:lnTo>
                  <a:pt x="1018413" y="50037"/>
                </a:lnTo>
                <a:lnTo>
                  <a:pt x="1040002" y="44323"/>
                </a:lnTo>
                <a:lnTo>
                  <a:pt x="1059814" y="40386"/>
                </a:lnTo>
                <a:lnTo>
                  <a:pt x="1077467" y="36703"/>
                </a:lnTo>
                <a:lnTo>
                  <a:pt x="1093724" y="35687"/>
                </a:lnTo>
                <a:lnTo>
                  <a:pt x="1111377" y="35687"/>
                </a:lnTo>
                <a:lnTo>
                  <a:pt x="1129029" y="36703"/>
                </a:lnTo>
                <a:lnTo>
                  <a:pt x="1147317" y="40386"/>
                </a:lnTo>
                <a:lnTo>
                  <a:pt x="1164971" y="43561"/>
                </a:lnTo>
                <a:lnTo>
                  <a:pt x="1182242" y="47879"/>
                </a:lnTo>
                <a:lnTo>
                  <a:pt x="1202054" y="55118"/>
                </a:lnTo>
                <a:lnTo>
                  <a:pt x="1222883" y="62992"/>
                </a:lnTo>
                <a:lnTo>
                  <a:pt x="1244853" y="70612"/>
                </a:lnTo>
                <a:lnTo>
                  <a:pt x="1266443" y="75946"/>
                </a:lnTo>
                <a:lnTo>
                  <a:pt x="1289939" y="78486"/>
                </a:lnTo>
                <a:lnTo>
                  <a:pt x="1313688" y="75946"/>
                </a:lnTo>
                <a:lnTo>
                  <a:pt x="1339977" y="72771"/>
                </a:lnTo>
                <a:lnTo>
                  <a:pt x="1362202" y="66294"/>
                </a:lnTo>
                <a:lnTo>
                  <a:pt x="1380616" y="59817"/>
                </a:lnTo>
                <a:lnTo>
                  <a:pt x="1396873" y="53340"/>
                </a:lnTo>
                <a:lnTo>
                  <a:pt x="1413383" y="46482"/>
                </a:lnTo>
                <a:lnTo>
                  <a:pt x="1432052" y="42545"/>
                </a:lnTo>
                <a:lnTo>
                  <a:pt x="1451483" y="39243"/>
                </a:lnTo>
                <a:lnTo>
                  <a:pt x="1472818" y="39243"/>
                </a:lnTo>
                <a:lnTo>
                  <a:pt x="1472818" y="39243"/>
                </a:lnTo>
                <a:lnTo>
                  <a:pt x="1493265" y="41402"/>
                </a:lnTo>
                <a:lnTo>
                  <a:pt x="1512062" y="44323"/>
                </a:lnTo>
                <a:lnTo>
                  <a:pt x="1530730" y="49022"/>
                </a:lnTo>
                <a:lnTo>
                  <a:pt x="1547240" y="56515"/>
                </a:lnTo>
                <a:lnTo>
                  <a:pt x="1563497" y="64135"/>
                </a:lnTo>
                <a:lnTo>
                  <a:pt x="1580768" y="69469"/>
                </a:lnTo>
                <a:lnTo>
                  <a:pt x="1598422" y="72771"/>
                </a:lnTo>
                <a:lnTo>
                  <a:pt x="1618234" y="72771"/>
                </a:lnTo>
                <a:lnTo>
                  <a:pt x="1636522" y="69469"/>
                </a:lnTo>
                <a:lnTo>
                  <a:pt x="1655317" y="64135"/>
                </a:lnTo>
                <a:lnTo>
                  <a:pt x="1673987" y="57658"/>
                </a:lnTo>
                <a:lnTo>
                  <a:pt x="1692402" y="50037"/>
                </a:lnTo>
                <a:lnTo>
                  <a:pt x="1712214" y="44323"/>
                </a:lnTo>
                <a:lnTo>
                  <a:pt x="1729866" y="41402"/>
                </a:lnTo>
                <a:lnTo>
                  <a:pt x="1748536" y="41402"/>
                </a:lnTo>
                <a:lnTo>
                  <a:pt x="1766951" y="45338"/>
                </a:lnTo>
                <a:lnTo>
                  <a:pt x="1784603" y="53340"/>
                </a:lnTo>
                <a:lnTo>
                  <a:pt x="1801114" y="61975"/>
                </a:lnTo>
                <a:lnTo>
                  <a:pt x="1820545" y="68453"/>
                </a:lnTo>
                <a:lnTo>
                  <a:pt x="1840357" y="70612"/>
                </a:lnTo>
                <a:lnTo>
                  <a:pt x="1858010" y="69469"/>
                </a:lnTo>
                <a:lnTo>
                  <a:pt x="1874520" y="66294"/>
                </a:lnTo>
                <a:lnTo>
                  <a:pt x="1889633" y="62992"/>
                </a:lnTo>
                <a:lnTo>
                  <a:pt x="1904111" y="58674"/>
                </a:lnTo>
                <a:lnTo>
                  <a:pt x="1913763" y="56515"/>
                </a:lnTo>
                <a:lnTo>
                  <a:pt x="1922399" y="57658"/>
                </a:lnTo>
                <a:lnTo>
                  <a:pt x="1914905" y="65150"/>
                </a:lnTo>
                <a:lnTo>
                  <a:pt x="1911603" y="7747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25106" y="1682241"/>
            <a:ext cx="1307465" cy="43815"/>
          </a:xfrm>
          <a:custGeom>
            <a:avLst/>
            <a:gdLst/>
            <a:ahLst/>
            <a:cxnLst/>
            <a:rect l="l" t="t" r="r" b="b"/>
            <a:pathLst>
              <a:path w="1307465" h="43814">
                <a:moveTo>
                  <a:pt x="0" y="2159"/>
                </a:moveTo>
                <a:lnTo>
                  <a:pt x="12953" y="5080"/>
                </a:lnTo>
                <a:lnTo>
                  <a:pt x="29464" y="11557"/>
                </a:lnTo>
                <a:lnTo>
                  <a:pt x="51053" y="19558"/>
                </a:lnTo>
                <a:lnTo>
                  <a:pt x="75565" y="26035"/>
                </a:lnTo>
                <a:lnTo>
                  <a:pt x="99314" y="29210"/>
                </a:lnTo>
                <a:lnTo>
                  <a:pt x="125602" y="29972"/>
                </a:lnTo>
                <a:lnTo>
                  <a:pt x="125602" y="29972"/>
                </a:lnTo>
                <a:lnTo>
                  <a:pt x="151892" y="27051"/>
                </a:lnTo>
                <a:lnTo>
                  <a:pt x="180340" y="21336"/>
                </a:lnTo>
                <a:lnTo>
                  <a:pt x="210947" y="14859"/>
                </a:lnTo>
                <a:lnTo>
                  <a:pt x="241935" y="7620"/>
                </a:lnTo>
                <a:lnTo>
                  <a:pt x="270383" y="2921"/>
                </a:lnTo>
                <a:lnTo>
                  <a:pt x="297688" y="0"/>
                </a:lnTo>
                <a:lnTo>
                  <a:pt x="322961" y="1143"/>
                </a:lnTo>
                <a:lnTo>
                  <a:pt x="344932" y="5080"/>
                </a:lnTo>
                <a:lnTo>
                  <a:pt x="361442" y="9779"/>
                </a:lnTo>
                <a:lnTo>
                  <a:pt x="377317" y="15875"/>
                </a:lnTo>
                <a:lnTo>
                  <a:pt x="395986" y="22352"/>
                </a:lnTo>
                <a:lnTo>
                  <a:pt x="412496" y="28194"/>
                </a:lnTo>
                <a:lnTo>
                  <a:pt x="431292" y="33528"/>
                </a:lnTo>
                <a:lnTo>
                  <a:pt x="450723" y="38989"/>
                </a:lnTo>
                <a:lnTo>
                  <a:pt x="470535" y="42164"/>
                </a:lnTo>
                <a:lnTo>
                  <a:pt x="491744" y="43307"/>
                </a:lnTo>
                <a:lnTo>
                  <a:pt x="512318" y="42164"/>
                </a:lnTo>
                <a:lnTo>
                  <a:pt x="532129" y="39624"/>
                </a:lnTo>
                <a:lnTo>
                  <a:pt x="554736" y="34671"/>
                </a:lnTo>
                <a:lnTo>
                  <a:pt x="581025" y="29210"/>
                </a:lnTo>
                <a:lnTo>
                  <a:pt x="605536" y="23495"/>
                </a:lnTo>
                <a:lnTo>
                  <a:pt x="629285" y="18415"/>
                </a:lnTo>
                <a:lnTo>
                  <a:pt x="653415" y="13716"/>
                </a:lnTo>
                <a:lnTo>
                  <a:pt x="678561" y="11557"/>
                </a:lnTo>
                <a:lnTo>
                  <a:pt x="701675" y="11557"/>
                </a:lnTo>
                <a:lnTo>
                  <a:pt x="701675" y="11557"/>
                </a:lnTo>
                <a:lnTo>
                  <a:pt x="724662" y="12700"/>
                </a:lnTo>
                <a:lnTo>
                  <a:pt x="746633" y="14859"/>
                </a:lnTo>
                <a:lnTo>
                  <a:pt x="769620" y="19558"/>
                </a:lnTo>
                <a:lnTo>
                  <a:pt x="793496" y="23495"/>
                </a:lnTo>
                <a:lnTo>
                  <a:pt x="819658" y="28194"/>
                </a:lnTo>
                <a:lnTo>
                  <a:pt x="846327" y="29972"/>
                </a:lnTo>
                <a:lnTo>
                  <a:pt x="869061" y="29210"/>
                </a:lnTo>
                <a:lnTo>
                  <a:pt x="886714" y="27051"/>
                </a:lnTo>
                <a:lnTo>
                  <a:pt x="903224" y="22352"/>
                </a:lnTo>
                <a:lnTo>
                  <a:pt x="903224" y="22352"/>
                </a:lnTo>
                <a:lnTo>
                  <a:pt x="923798" y="18415"/>
                </a:lnTo>
                <a:lnTo>
                  <a:pt x="948944" y="13716"/>
                </a:lnTo>
                <a:lnTo>
                  <a:pt x="977392" y="10795"/>
                </a:lnTo>
                <a:lnTo>
                  <a:pt x="1002919" y="8636"/>
                </a:lnTo>
                <a:lnTo>
                  <a:pt x="1026668" y="7620"/>
                </a:lnTo>
                <a:lnTo>
                  <a:pt x="1026668" y="7620"/>
                </a:lnTo>
                <a:lnTo>
                  <a:pt x="1048639" y="8636"/>
                </a:lnTo>
                <a:lnTo>
                  <a:pt x="1066292" y="11557"/>
                </a:lnTo>
                <a:lnTo>
                  <a:pt x="1081404" y="17399"/>
                </a:lnTo>
                <a:lnTo>
                  <a:pt x="1096899" y="22352"/>
                </a:lnTo>
                <a:lnTo>
                  <a:pt x="1113536" y="28194"/>
                </a:lnTo>
                <a:lnTo>
                  <a:pt x="1129665" y="33528"/>
                </a:lnTo>
                <a:lnTo>
                  <a:pt x="1146175" y="38989"/>
                </a:lnTo>
                <a:lnTo>
                  <a:pt x="1162431" y="40767"/>
                </a:lnTo>
                <a:lnTo>
                  <a:pt x="1182243" y="42164"/>
                </a:lnTo>
                <a:lnTo>
                  <a:pt x="1207389" y="40767"/>
                </a:lnTo>
                <a:lnTo>
                  <a:pt x="1234821" y="36830"/>
                </a:lnTo>
                <a:lnTo>
                  <a:pt x="1256792" y="32131"/>
                </a:lnTo>
                <a:lnTo>
                  <a:pt x="1256792" y="32131"/>
                </a:lnTo>
                <a:lnTo>
                  <a:pt x="1275461" y="27051"/>
                </a:lnTo>
                <a:lnTo>
                  <a:pt x="1290574" y="22352"/>
                </a:lnTo>
                <a:lnTo>
                  <a:pt x="1299591" y="20574"/>
                </a:lnTo>
                <a:lnTo>
                  <a:pt x="1307211" y="22352"/>
                </a:lnTo>
                <a:lnTo>
                  <a:pt x="1302893" y="1485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91551" y="1728723"/>
            <a:ext cx="24130" cy="17780"/>
          </a:xfrm>
          <a:custGeom>
            <a:avLst/>
            <a:gdLst/>
            <a:ahLst/>
            <a:cxnLst/>
            <a:rect l="l" t="t" r="r" b="b"/>
            <a:pathLst>
              <a:path w="24129" h="17780">
                <a:moveTo>
                  <a:pt x="24129" y="0"/>
                </a:moveTo>
                <a:lnTo>
                  <a:pt x="19812" y="11937"/>
                </a:lnTo>
                <a:lnTo>
                  <a:pt x="10795" y="17652"/>
                </a:lnTo>
                <a:lnTo>
                  <a:pt x="0" y="1765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33601" y="1929638"/>
            <a:ext cx="476884" cy="46990"/>
          </a:xfrm>
          <a:custGeom>
            <a:avLst/>
            <a:gdLst/>
            <a:ahLst/>
            <a:cxnLst/>
            <a:rect l="l" t="t" r="r" b="b"/>
            <a:pathLst>
              <a:path w="476885" h="46989">
                <a:moveTo>
                  <a:pt x="0" y="0"/>
                </a:moveTo>
                <a:lnTo>
                  <a:pt x="10794" y="3556"/>
                </a:lnTo>
                <a:lnTo>
                  <a:pt x="24765" y="6477"/>
                </a:lnTo>
                <a:lnTo>
                  <a:pt x="40259" y="13969"/>
                </a:lnTo>
                <a:lnTo>
                  <a:pt x="54356" y="20447"/>
                </a:lnTo>
                <a:lnTo>
                  <a:pt x="69723" y="28448"/>
                </a:lnTo>
                <a:lnTo>
                  <a:pt x="87375" y="32766"/>
                </a:lnTo>
                <a:lnTo>
                  <a:pt x="105791" y="32766"/>
                </a:lnTo>
                <a:lnTo>
                  <a:pt x="124460" y="29463"/>
                </a:lnTo>
                <a:lnTo>
                  <a:pt x="144272" y="24765"/>
                </a:lnTo>
                <a:lnTo>
                  <a:pt x="163703" y="21971"/>
                </a:lnTo>
                <a:lnTo>
                  <a:pt x="183515" y="21971"/>
                </a:lnTo>
                <a:lnTo>
                  <a:pt x="201168" y="24765"/>
                </a:lnTo>
                <a:lnTo>
                  <a:pt x="217678" y="31623"/>
                </a:lnTo>
                <a:lnTo>
                  <a:pt x="236093" y="39243"/>
                </a:lnTo>
                <a:lnTo>
                  <a:pt x="252603" y="44577"/>
                </a:lnTo>
                <a:lnTo>
                  <a:pt x="270256" y="46736"/>
                </a:lnTo>
                <a:lnTo>
                  <a:pt x="287528" y="44577"/>
                </a:lnTo>
                <a:lnTo>
                  <a:pt x="306324" y="41402"/>
                </a:lnTo>
                <a:lnTo>
                  <a:pt x="324612" y="35560"/>
                </a:lnTo>
                <a:lnTo>
                  <a:pt x="343407" y="29463"/>
                </a:lnTo>
                <a:lnTo>
                  <a:pt x="363219" y="22987"/>
                </a:lnTo>
                <a:lnTo>
                  <a:pt x="383031" y="18668"/>
                </a:lnTo>
                <a:lnTo>
                  <a:pt x="402844" y="17272"/>
                </a:lnTo>
                <a:lnTo>
                  <a:pt x="422275" y="17272"/>
                </a:lnTo>
                <a:lnTo>
                  <a:pt x="422275" y="17272"/>
                </a:lnTo>
                <a:lnTo>
                  <a:pt x="439800" y="18668"/>
                </a:lnTo>
                <a:lnTo>
                  <a:pt x="455041" y="19431"/>
                </a:lnTo>
                <a:lnTo>
                  <a:pt x="466090" y="19431"/>
                </a:lnTo>
                <a:lnTo>
                  <a:pt x="476885" y="20447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76947" y="2175607"/>
            <a:ext cx="2764352" cy="2804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4433" y="774134"/>
            <a:ext cx="3271278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1432" y="792479"/>
            <a:ext cx="2637282" cy="598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160776" y="0"/>
                </a:moveTo>
                <a:lnTo>
                  <a:pt x="0" y="0"/>
                </a:lnTo>
                <a:lnTo>
                  <a:pt x="0" y="475488"/>
                </a:lnTo>
                <a:lnTo>
                  <a:pt x="3081528" y="475488"/>
                </a:lnTo>
                <a:lnTo>
                  <a:pt x="3160776" y="396239"/>
                </a:lnTo>
                <a:lnTo>
                  <a:pt x="316077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9203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75" y="787907"/>
            <a:ext cx="3161030" cy="475615"/>
          </a:xfrm>
          <a:custGeom>
            <a:avLst/>
            <a:gdLst/>
            <a:ahLst/>
            <a:cxnLst/>
            <a:rect l="l" t="t" r="r" b="b"/>
            <a:pathLst>
              <a:path w="3161029" h="475615">
                <a:moveTo>
                  <a:pt x="3081528" y="475488"/>
                </a:moveTo>
                <a:lnTo>
                  <a:pt x="3097403" y="412114"/>
                </a:lnTo>
                <a:lnTo>
                  <a:pt x="3160776" y="396239"/>
                </a:lnTo>
                <a:lnTo>
                  <a:pt x="3081528" y="475488"/>
                </a:lnTo>
                <a:lnTo>
                  <a:pt x="0" y="475488"/>
                </a:lnTo>
                <a:lnTo>
                  <a:pt x="0" y="0"/>
                </a:lnTo>
                <a:lnTo>
                  <a:pt x="3160776" y="0"/>
                </a:lnTo>
                <a:lnTo>
                  <a:pt x="316077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20825" y="840104"/>
            <a:ext cx="4267835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29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Reproductive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5" dirty="0">
                <a:latin typeface="Gill Sans MT"/>
                <a:cs typeface="Gill Sans MT"/>
              </a:rPr>
              <a:t>Sexes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20" dirty="0">
                <a:latin typeface="Gill Sans MT"/>
                <a:cs typeface="Gill Sans MT"/>
              </a:rPr>
              <a:t>separate (dioecious/ </a:t>
            </a:r>
            <a:r>
              <a:rPr sz="1500" b="1" u="heavy" spc="-25" dirty="0"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unisex</a:t>
            </a:r>
            <a:r>
              <a:rPr sz="1500" b="1" spc="-25" dirty="0">
                <a:latin typeface="Gill Sans MT"/>
                <a:cs typeface="Gill Sans MT"/>
              </a:rPr>
              <a:t>ual),</a:t>
            </a:r>
            <a:r>
              <a:rPr sz="1500" b="1" spc="-24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i.e.,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30" dirty="0">
                <a:latin typeface="Gill Sans MT"/>
                <a:cs typeface="Gill Sans MT"/>
              </a:rPr>
              <a:t>males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15" dirty="0">
                <a:latin typeface="Gill Sans MT"/>
                <a:cs typeface="Gill Sans MT"/>
              </a:rPr>
              <a:t>females </a:t>
            </a:r>
            <a:r>
              <a:rPr sz="1500" b="1" spc="-45" dirty="0">
                <a:latin typeface="Gill Sans MT"/>
                <a:cs typeface="Gill Sans MT"/>
              </a:rPr>
              <a:t>a</a:t>
            </a:r>
            <a:r>
              <a:rPr sz="1500" b="1" u="heavy" spc="-45" dirty="0">
                <a:uFill>
                  <a:solidFill>
                    <a:srgbClr val="00AFEF"/>
                  </a:solidFill>
                </a:uFill>
                <a:latin typeface="Gill Sans MT"/>
                <a:cs typeface="Gill Sans MT"/>
              </a:rPr>
              <a:t>r</a:t>
            </a:r>
            <a:r>
              <a:rPr sz="1500" b="1" spc="-45" dirty="0">
                <a:latin typeface="Gill Sans MT"/>
                <a:cs typeface="Gill Sans MT"/>
              </a:rPr>
              <a:t>e</a:t>
            </a:r>
            <a:r>
              <a:rPr sz="1500" b="1" spc="-19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distinct.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Often, </a:t>
            </a:r>
            <a:r>
              <a:rPr sz="1500" b="1" spc="-15" dirty="0">
                <a:latin typeface="Gill Sans MT"/>
                <a:cs typeface="Gill Sans MT"/>
              </a:rPr>
              <a:t>females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30" dirty="0">
                <a:latin typeface="Gill Sans MT"/>
                <a:cs typeface="Gill Sans MT"/>
              </a:rPr>
              <a:t>longer </a:t>
            </a:r>
            <a:r>
              <a:rPr sz="1500" b="1" spc="-25" dirty="0">
                <a:latin typeface="Gill Sans MT"/>
                <a:cs typeface="Gill Sans MT"/>
              </a:rPr>
              <a:t>than</a:t>
            </a:r>
            <a:r>
              <a:rPr sz="1500" b="1" spc="-15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males.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40" dirty="0">
                <a:latin typeface="Gill Sans MT"/>
                <a:cs typeface="Gill Sans MT"/>
              </a:rPr>
              <a:t>Eggs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15" dirty="0">
                <a:latin typeface="Gill Sans MT"/>
                <a:cs typeface="Gill Sans MT"/>
              </a:rPr>
              <a:t>with </a:t>
            </a:r>
            <a:r>
              <a:rPr sz="1500" b="1" spc="-25" dirty="0">
                <a:latin typeface="Gill Sans MT"/>
                <a:cs typeface="Gill Sans MT"/>
              </a:rPr>
              <a:t>chitinous</a:t>
            </a:r>
            <a:r>
              <a:rPr sz="1500" b="1" spc="-135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shell.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605025" y="1655444"/>
            <a:ext cx="1577975" cy="41275"/>
          </a:xfrm>
          <a:custGeom>
            <a:avLst/>
            <a:gdLst/>
            <a:ahLst/>
            <a:cxnLst/>
            <a:rect l="l" t="t" r="r" b="b"/>
            <a:pathLst>
              <a:path w="1577975" h="41275">
                <a:moveTo>
                  <a:pt x="0" y="7238"/>
                </a:moveTo>
                <a:lnTo>
                  <a:pt x="0" y="7238"/>
                </a:lnTo>
                <a:lnTo>
                  <a:pt x="15493" y="8381"/>
                </a:lnTo>
                <a:lnTo>
                  <a:pt x="25146" y="11937"/>
                </a:lnTo>
                <a:lnTo>
                  <a:pt x="37084" y="15875"/>
                </a:lnTo>
                <a:lnTo>
                  <a:pt x="50418" y="21589"/>
                </a:lnTo>
                <a:lnTo>
                  <a:pt x="65531" y="28066"/>
                </a:lnTo>
                <a:lnTo>
                  <a:pt x="85343" y="35687"/>
                </a:lnTo>
                <a:lnTo>
                  <a:pt x="104012" y="39624"/>
                </a:lnTo>
                <a:lnTo>
                  <a:pt x="122428" y="40766"/>
                </a:lnTo>
                <a:lnTo>
                  <a:pt x="141097" y="38862"/>
                </a:lnTo>
                <a:lnTo>
                  <a:pt x="159893" y="34543"/>
                </a:lnTo>
                <a:lnTo>
                  <a:pt x="179578" y="30225"/>
                </a:lnTo>
                <a:lnTo>
                  <a:pt x="194691" y="24511"/>
                </a:lnTo>
                <a:lnTo>
                  <a:pt x="210185" y="19430"/>
                </a:lnTo>
                <a:lnTo>
                  <a:pt x="225298" y="12700"/>
                </a:lnTo>
                <a:lnTo>
                  <a:pt x="239775" y="6223"/>
                </a:lnTo>
                <a:lnTo>
                  <a:pt x="257429" y="1904"/>
                </a:lnTo>
                <a:lnTo>
                  <a:pt x="276098" y="1142"/>
                </a:lnTo>
                <a:lnTo>
                  <a:pt x="294513" y="1142"/>
                </a:lnTo>
                <a:lnTo>
                  <a:pt x="312166" y="4063"/>
                </a:lnTo>
                <a:lnTo>
                  <a:pt x="329692" y="9778"/>
                </a:lnTo>
                <a:lnTo>
                  <a:pt x="345948" y="15875"/>
                </a:lnTo>
                <a:lnTo>
                  <a:pt x="364617" y="21589"/>
                </a:lnTo>
                <a:lnTo>
                  <a:pt x="383031" y="25653"/>
                </a:lnTo>
                <a:lnTo>
                  <a:pt x="401700" y="29209"/>
                </a:lnTo>
                <a:lnTo>
                  <a:pt x="421513" y="30987"/>
                </a:lnTo>
                <a:lnTo>
                  <a:pt x="442468" y="30987"/>
                </a:lnTo>
                <a:lnTo>
                  <a:pt x="463296" y="28066"/>
                </a:lnTo>
                <a:lnTo>
                  <a:pt x="481711" y="24511"/>
                </a:lnTo>
                <a:lnTo>
                  <a:pt x="498221" y="20574"/>
                </a:lnTo>
                <a:lnTo>
                  <a:pt x="513334" y="15875"/>
                </a:lnTo>
                <a:lnTo>
                  <a:pt x="528828" y="9778"/>
                </a:lnTo>
                <a:lnTo>
                  <a:pt x="544322" y="4063"/>
                </a:lnTo>
                <a:lnTo>
                  <a:pt x="558292" y="1142"/>
                </a:lnTo>
                <a:lnTo>
                  <a:pt x="573786" y="0"/>
                </a:lnTo>
                <a:lnTo>
                  <a:pt x="589280" y="0"/>
                </a:lnTo>
                <a:lnTo>
                  <a:pt x="604393" y="1904"/>
                </a:lnTo>
                <a:lnTo>
                  <a:pt x="619887" y="5079"/>
                </a:lnTo>
                <a:lnTo>
                  <a:pt x="636143" y="9778"/>
                </a:lnTo>
                <a:lnTo>
                  <a:pt x="651256" y="14858"/>
                </a:lnTo>
                <a:lnTo>
                  <a:pt x="667766" y="20574"/>
                </a:lnTo>
                <a:lnTo>
                  <a:pt x="685419" y="24511"/>
                </a:lnTo>
                <a:lnTo>
                  <a:pt x="704215" y="28066"/>
                </a:lnTo>
                <a:lnTo>
                  <a:pt x="722503" y="29209"/>
                </a:lnTo>
                <a:lnTo>
                  <a:pt x="742315" y="28066"/>
                </a:lnTo>
                <a:lnTo>
                  <a:pt x="763143" y="25653"/>
                </a:lnTo>
                <a:lnTo>
                  <a:pt x="785113" y="21589"/>
                </a:lnTo>
                <a:lnTo>
                  <a:pt x="804926" y="18414"/>
                </a:lnTo>
                <a:lnTo>
                  <a:pt x="824357" y="13715"/>
                </a:lnTo>
                <a:lnTo>
                  <a:pt x="842010" y="8381"/>
                </a:lnTo>
                <a:lnTo>
                  <a:pt x="859663" y="4063"/>
                </a:lnTo>
                <a:lnTo>
                  <a:pt x="875919" y="2920"/>
                </a:lnTo>
                <a:lnTo>
                  <a:pt x="875919" y="2920"/>
                </a:lnTo>
                <a:lnTo>
                  <a:pt x="891413" y="4063"/>
                </a:lnTo>
                <a:lnTo>
                  <a:pt x="907542" y="7238"/>
                </a:lnTo>
                <a:lnTo>
                  <a:pt x="926211" y="11937"/>
                </a:lnTo>
                <a:lnTo>
                  <a:pt x="943863" y="14858"/>
                </a:lnTo>
                <a:lnTo>
                  <a:pt x="962660" y="19430"/>
                </a:lnTo>
                <a:lnTo>
                  <a:pt x="983107" y="22351"/>
                </a:lnTo>
                <a:lnTo>
                  <a:pt x="1004062" y="24511"/>
                </a:lnTo>
                <a:lnTo>
                  <a:pt x="1024890" y="23494"/>
                </a:lnTo>
                <a:lnTo>
                  <a:pt x="1045844" y="21589"/>
                </a:lnTo>
                <a:lnTo>
                  <a:pt x="1064133" y="19430"/>
                </a:lnTo>
                <a:lnTo>
                  <a:pt x="1081786" y="14858"/>
                </a:lnTo>
                <a:lnTo>
                  <a:pt x="1099439" y="9778"/>
                </a:lnTo>
                <a:lnTo>
                  <a:pt x="1117854" y="6223"/>
                </a:lnTo>
                <a:lnTo>
                  <a:pt x="1136523" y="5079"/>
                </a:lnTo>
                <a:lnTo>
                  <a:pt x="1153795" y="6223"/>
                </a:lnTo>
                <a:lnTo>
                  <a:pt x="1171448" y="11937"/>
                </a:lnTo>
                <a:lnTo>
                  <a:pt x="1189101" y="15875"/>
                </a:lnTo>
                <a:lnTo>
                  <a:pt x="1208532" y="21589"/>
                </a:lnTo>
                <a:lnTo>
                  <a:pt x="1229741" y="24511"/>
                </a:lnTo>
                <a:lnTo>
                  <a:pt x="1251331" y="25653"/>
                </a:lnTo>
                <a:lnTo>
                  <a:pt x="1251331" y="25653"/>
                </a:lnTo>
                <a:lnTo>
                  <a:pt x="1271143" y="24511"/>
                </a:lnTo>
                <a:lnTo>
                  <a:pt x="1289812" y="22351"/>
                </a:lnTo>
                <a:lnTo>
                  <a:pt x="1306449" y="18414"/>
                </a:lnTo>
                <a:lnTo>
                  <a:pt x="1322578" y="14858"/>
                </a:lnTo>
                <a:lnTo>
                  <a:pt x="1339850" y="11937"/>
                </a:lnTo>
                <a:lnTo>
                  <a:pt x="1358646" y="9778"/>
                </a:lnTo>
                <a:lnTo>
                  <a:pt x="1378458" y="12700"/>
                </a:lnTo>
                <a:lnTo>
                  <a:pt x="1398270" y="14858"/>
                </a:lnTo>
                <a:lnTo>
                  <a:pt x="1419098" y="18414"/>
                </a:lnTo>
                <a:lnTo>
                  <a:pt x="1440688" y="20574"/>
                </a:lnTo>
                <a:lnTo>
                  <a:pt x="1463040" y="21589"/>
                </a:lnTo>
                <a:lnTo>
                  <a:pt x="1484630" y="20574"/>
                </a:lnTo>
                <a:lnTo>
                  <a:pt x="1503299" y="19430"/>
                </a:lnTo>
                <a:lnTo>
                  <a:pt x="1520571" y="17017"/>
                </a:lnTo>
                <a:lnTo>
                  <a:pt x="1539367" y="14858"/>
                </a:lnTo>
                <a:lnTo>
                  <a:pt x="1555877" y="13715"/>
                </a:lnTo>
                <a:lnTo>
                  <a:pt x="1567815" y="13715"/>
                </a:lnTo>
                <a:lnTo>
                  <a:pt x="1577467" y="838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27705" y="1330578"/>
            <a:ext cx="278638" cy="1004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30447" y="1641094"/>
            <a:ext cx="736600" cy="29209"/>
          </a:xfrm>
          <a:custGeom>
            <a:avLst/>
            <a:gdLst/>
            <a:ahLst/>
            <a:cxnLst/>
            <a:rect l="l" t="t" r="r" b="b"/>
            <a:pathLst>
              <a:path w="736600" h="29210">
                <a:moveTo>
                  <a:pt x="0" y="8635"/>
                </a:moveTo>
                <a:lnTo>
                  <a:pt x="0" y="8635"/>
                </a:lnTo>
                <a:lnTo>
                  <a:pt x="8636" y="1015"/>
                </a:lnTo>
                <a:lnTo>
                  <a:pt x="21971" y="0"/>
                </a:lnTo>
                <a:lnTo>
                  <a:pt x="39242" y="0"/>
                </a:lnTo>
                <a:lnTo>
                  <a:pt x="55879" y="1015"/>
                </a:lnTo>
                <a:lnTo>
                  <a:pt x="73532" y="1015"/>
                </a:lnTo>
                <a:lnTo>
                  <a:pt x="93344" y="1015"/>
                </a:lnTo>
                <a:lnTo>
                  <a:pt x="112775" y="1015"/>
                </a:lnTo>
                <a:lnTo>
                  <a:pt x="132587" y="1015"/>
                </a:lnTo>
                <a:lnTo>
                  <a:pt x="150113" y="1015"/>
                </a:lnTo>
                <a:lnTo>
                  <a:pt x="168528" y="1015"/>
                </a:lnTo>
                <a:lnTo>
                  <a:pt x="187198" y="1015"/>
                </a:lnTo>
                <a:lnTo>
                  <a:pt x="204850" y="2158"/>
                </a:lnTo>
                <a:lnTo>
                  <a:pt x="224281" y="2158"/>
                </a:lnTo>
                <a:lnTo>
                  <a:pt x="243077" y="3175"/>
                </a:lnTo>
                <a:lnTo>
                  <a:pt x="261747" y="4317"/>
                </a:lnTo>
                <a:lnTo>
                  <a:pt x="280162" y="5333"/>
                </a:lnTo>
                <a:lnTo>
                  <a:pt x="298830" y="6476"/>
                </a:lnTo>
                <a:lnTo>
                  <a:pt x="318642" y="8635"/>
                </a:lnTo>
                <a:lnTo>
                  <a:pt x="336296" y="10794"/>
                </a:lnTo>
                <a:lnTo>
                  <a:pt x="354711" y="11937"/>
                </a:lnTo>
                <a:lnTo>
                  <a:pt x="373379" y="12953"/>
                </a:lnTo>
                <a:lnTo>
                  <a:pt x="391032" y="15493"/>
                </a:lnTo>
                <a:lnTo>
                  <a:pt x="410463" y="17271"/>
                </a:lnTo>
                <a:lnTo>
                  <a:pt x="430275" y="18414"/>
                </a:lnTo>
                <a:lnTo>
                  <a:pt x="448944" y="19430"/>
                </a:lnTo>
                <a:lnTo>
                  <a:pt x="468756" y="20574"/>
                </a:lnTo>
                <a:lnTo>
                  <a:pt x="489712" y="20574"/>
                </a:lnTo>
                <a:lnTo>
                  <a:pt x="512317" y="21589"/>
                </a:lnTo>
                <a:lnTo>
                  <a:pt x="532129" y="22732"/>
                </a:lnTo>
                <a:lnTo>
                  <a:pt x="550799" y="24129"/>
                </a:lnTo>
                <a:lnTo>
                  <a:pt x="569213" y="26288"/>
                </a:lnTo>
                <a:lnTo>
                  <a:pt x="586866" y="26288"/>
                </a:lnTo>
                <a:lnTo>
                  <a:pt x="607694" y="26288"/>
                </a:lnTo>
                <a:lnTo>
                  <a:pt x="629665" y="26288"/>
                </a:lnTo>
                <a:lnTo>
                  <a:pt x="652399" y="28066"/>
                </a:lnTo>
                <a:lnTo>
                  <a:pt x="672211" y="29209"/>
                </a:lnTo>
                <a:lnTo>
                  <a:pt x="689863" y="29209"/>
                </a:lnTo>
                <a:lnTo>
                  <a:pt x="707389" y="29209"/>
                </a:lnTo>
                <a:lnTo>
                  <a:pt x="720471" y="29209"/>
                </a:lnTo>
                <a:lnTo>
                  <a:pt x="729361" y="27050"/>
                </a:lnTo>
                <a:lnTo>
                  <a:pt x="736600" y="2158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64328" y="1295907"/>
            <a:ext cx="330200" cy="124460"/>
          </a:xfrm>
          <a:custGeom>
            <a:avLst/>
            <a:gdLst/>
            <a:ahLst/>
            <a:cxnLst/>
            <a:rect l="l" t="t" r="r" b="b"/>
            <a:pathLst>
              <a:path w="330200" h="124459">
                <a:moveTo>
                  <a:pt x="2794" y="73405"/>
                </a:moveTo>
                <a:lnTo>
                  <a:pt x="2794" y="73405"/>
                </a:lnTo>
                <a:lnTo>
                  <a:pt x="0" y="106171"/>
                </a:lnTo>
                <a:lnTo>
                  <a:pt x="6096" y="119506"/>
                </a:lnTo>
                <a:lnTo>
                  <a:pt x="19431" y="124460"/>
                </a:lnTo>
                <a:lnTo>
                  <a:pt x="35941" y="123443"/>
                </a:lnTo>
                <a:lnTo>
                  <a:pt x="55753" y="117982"/>
                </a:lnTo>
                <a:lnTo>
                  <a:pt x="79501" y="109346"/>
                </a:lnTo>
                <a:lnTo>
                  <a:pt x="110490" y="98551"/>
                </a:lnTo>
                <a:lnTo>
                  <a:pt x="139954" y="86740"/>
                </a:lnTo>
                <a:lnTo>
                  <a:pt x="164846" y="78104"/>
                </a:lnTo>
                <a:lnTo>
                  <a:pt x="188975" y="69087"/>
                </a:lnTo>
                <a:lnTo>
                  <a:pt x="213487" y="59689"/>
                </a:lnTo>
                <a:lnTo>
                  <a:pt x="233934" y="50673"/>
                </a:lnTo>
                <a:lnTo>
                  <a:pt x="253746" y="43179"/>
                </a:lnTo>
                <a:lnTo>
                  <a:pt x="273176" y="34543"/>
                </a:lnTo>
                <a:lnTo>
                  <a:pt x="291973" y="28066"/>
                </a:lnTo>
                <a:lnTo>
                  <a:pt x="309625" y="22605"/>
                </a:lnTo>
                <a:lnTo>
                  <a:pt x="322580" y="15748"/>
                </a:lnTo>
                <a:lnTo>
                  <a:pt x="330073" y="9651"/>
                </a:lnTo>
                <a:lnTo>
                  <a:pt x="32258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978272" y="132067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157983" y="2073401"/>
            <a:ext cx="743585" cy="46990"/>
          </a:xfrm>
          <a:custGeom>
            <a:avLst/>
            <a:gdLst/>
            <a:ahLst/>
            <a:cxnLst/>
            <a:rect l="l" t="t" r="r" b="b"/>
            <a:pathLst>
              <a:path w="743585" h="46989">
                <a:moveTo>
                  <a:pt x="7493" y="1905"/>
                </a:moveTo>
                <a:lnTo>
                  <a:pt x="7493" y="1905"/>
                </a:lnTo>
                <a:lnTo>
                  <a:pt x="0" y="0"/>
                </a:lnTo>
                <a:lnTo>
                  <a:pt x="0" y="0"/>
                </a:lnTo>
                <a:lnTo>
                  <a:pt x="5334" y="6477"/>
                </a:lnTo>
                <a:lnTo>
                  <a:pt x="14097" y="13716"/>
                </a:lnTo>
                <a:lnTo>
                  <a:pt x="27305" y="22733"/>
                </a:lnTo>
                <a:lnTo>
                  <a:pt x="46101" y="30226"/>
                </a:lnTo>
                <a:lnTo>
                  <a:pt x="65913" y="37465"/>
                </a:lnTo>
                <a:lnTo>
                  <a:pt x="87503" y="40005"/>
                </a:lnTo>
                <a:lnTo>
                  <a:pt x="107315" y="40005"/>
                </a:lnTo>
                <a:lnTo>
                  <a:pt x="125603" y="37465"/>
                </a:lnTo>
                <a:lnTo>
                  <a:pt x="144399" y="34671"/>
                </a:lnTo>
                <a:lnTo>
                  <a:pt x="164211" y="29210"/>
                </a:lnTo>
                <a:lnTo>
                  <a:pt x="185039" y="23749"/>
                </a:lnTo>
                <a:lnTo>
                  <a:pt x="203708" y="20193"/>
                </a:lnTo>
                <a:lnTo>
                  <a:pt x="222504" y="18415"/>
                </a:lnTo>
                <a:lnTo>
                  <a:pt x="240792" y="18415"/>
                </a:lnTo>
                <a:lnTo>
                  <a:pt x="259588" y="19177"/>
                </a:lnTo>
                <a:lnTo>
                  <a:pt x="278257" y="21336"/>
                </a:lnTo>
                <a:lnTo>
                  <a:pt x="294513" y="25908"/>
                </a:lnTo>
                <a:lnTo>
                  <a:pt x="310007" y="31369"/>
                </a:lnTo>
                <a:lnTo>
                  <a:pt x="325374" y="37465"/>
                </a:lnTo>
                <a:lnTo>
                  <a:pt x="341630" y="41148"/>
                </a:lnTo>
                <a:lnTo>
                  <a:pt x="357886" y="44323"/>
                </a:lnTo>
                <a:lnTo>
                  <a:pt x="375412" y="45466"/>
                </a:lnTo>
                <a:lnTo>
                  <a:pt x="393065" y="46482"/>
                </a:lnTo>
                <a:lnTo>
                  <a:pt x="393065" y="46482"/>
                </a:lnTo>
                <a:lnTo>
                  <a:pt x="410718" y="44323"/>
                </a:lnTo>
                <a:lnTo>
                  <a:pt x="430149" y="42164"/>
                </a:lnTo>
                <a:lnTo>
                  <a:pt x="448945" y="38608"/>
                </a:lnTo>
                <a:lnTo>
                  <a:pt x="468376" y="35687"/>
                </a:lnTo>
                <a:lnTo>
                  <a:pt x="488188" y="32385"/>
                </a:lnTo>
                <a:lnTo>
                  <a:pt x="506857" y="30226"/>
                </a:lnTo>
                <a:lnTo>
                  <a:pt x="527812" y="29210"/>
                </a:lnTo>
                <a:lnTo>
                  <a:pt x="549656" y="31369"/>
                </a:lnTo>
                <a:lnTo>
                  <a:pt x="569214" y="35687"/>
                </a:lnTo>
                <a:lnTo>
                  <a:pt x="587883" y="38608"/>
                </a:lnTo>
                <a:lnTo>
                  <a:pt x="605536" y="42164"/>
                </a:lnTo>
                <a:lnTo>
                  <a:pt x="622046" y="43307"/>
                </a:lnTo>
                <a:lnTo>
                  <a:pt x="638302" y="43307"/>
                </a:lnTo>
                <a:lnTo>
                  <a:pt x="655574" y="42164"/>
                </a:lnTo>
                <a:lnTo>
                  <a:pt x="672084" y="40005"/>
                </a:lnTo>
                <a:lnTo>
                  <a:pt x="688721" y="36830"/>
                </a:lnTo>
                <a:lnTo>
                  <a:pt x="702691" y="34671"/>
                </a:lnTo>
                <a:lnTo>
                  <a:pt x="717169" y="34671"/>
                </a:lnTo>
                <a:lnTo>
                  <a:pt x="727964" y="35687"/>
                </a:lnTo>
                <a:lnTo>
                  <a:pt x="743331" y="38608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164204" y="2090673"/>
            <a:ext cx="1538605" cy="36830"/>
          </a:xfrm>
          <a:custGeom>
            <a:avLst/>
            <a:gdLst/>
            <a:ahLst/>
            <a:cxnLst/>
            <a:rect l="l" t="t" r="r" b="b"/>
            <a:pathLst>
              <a:path w="1538604" h="36830">
                <a:moveTo>
                  <a:pt x="0" y="0"/>
                </a:moveTo>
                <a:lnTo>
                  <a:pt x="0" y="0"/>
                </a:lnTo>
                <a:lnTo>
                  <a:pt x="14350" y="1905"/>
                </a:lnTo>
                <a:lnTo>
                  <a:pt x="27305" y="7619"/>
                </a:lnTo>
                <a:lnTo>
                  <a:pt x="43942" y="12954"/>
                </a:lnTo>
                <a:lnTo>
                  <a:pt x="63372" y="18414"/>
                </a:lnTo>
                <a:lnTo>
                  <a:pt x="82042" y="20193"/>
                </a:lnTo>
                <a:lnTo>
                  <a:pt x="101854" y="21336"/>
                </a:lnTo>
                <a:lnTo>
                  <a:pt x="101854" y="21336"/>
                </a:lnTo>
                <a:lnTo>
                  <a:pt x="122428" y="20193"/>
                </a:lnTo>
                <a:lnTo>
                  <a:pt x="142112" y="18414"/>
                </a:lnTo>
                <a:lnTo>
                  <a:pt x="161924" y="15112"/>
                </a:lnTo>
                <a:lnTo>
                  <a:pt x="178181" y="12954"/>
                </a:lnTo>
                <a:lnTo>
                  <a:pt x="193674" y="11937"/>
                </a:lnTo>
                <a:lnTo>
                  <a:pt x="211328" y="11937"/>
                </a:lnTo>
                <a:lnTo>
                  <a:pt x="231140" y="11937"/>
                </a:lnTo>
                <a:lnTo>
                  <a:pt x="231140" y="11937"/>
                </a:lnTo>
                <a:lnTo>
                  <a:pt x="250570" y="12954"/>
                </a:lnTo>
                <a:lnTo>
                  <a:pt x="269240" y="15112"/>
                </a:lnTo>
                <a:lnTo>
                  <a:pt x="288035" y="18414"/>
                </a:lnTo>
                <a:lnTo>
                  <a:pt x="307467" y="21336"/>
                </a:lnTo>
                <a:lnTo>
                  <a:pt x="326135" y="24892"/>
                </a:lnTo>
                <a:lnTo>
                  <a:pt x="344805" y="29210"/>
                </a:lnTo>
                <a:lnTo>
                  <a:pt x="365379" y="32512"/>
                </a:lnTo>
                <a:lnTo>
                  <a:pt x="388746" y="35687"/>
                </a:lnTo>
                <a:lnTo>
                  <a:pt x="410336" y="36830"/>
                </a:lnTo>
                <a:lnTo>
                  <a:pt x="435609" y="35687"/>
                </a:lnTo>
                <a:lnTo>
                  <a:pt x="461898" y="34670"/>
                </a:lnTo>
                <a:lnTo>
                  <a:pt x="487044" y="32512"/>
                </a:lnTo>
                <a:lnTo>
                  <a:pt x="507872" y="30352"/>
                </a:lnTo>
                <a:lnTo>
                  <a:pt x="529844" y="28193"/>
                </a:lnTo>
                <a:lnTo>
                  <a:pt x="552957" y="27050"/>
                </a:lnTo>
                <a:lnTo>
                  <a:pt x="574547" y="27050"/>
                </a:lnTo>
                <a:lnTo>
                  <a:pt x="595375" y="28193"/>
                </a:lnTo>
                <a:lnTo>
                  <a:pt x="613029" y="29210"/>
                </a:lnTo>
                <a:lnTo>
                  <a:pt x="630682" y="31750"/>
                </a:lnTo>
                <a:lnTo>
                  <a:pt x="647954" y="32512"/>
                </a:lnTo>
                <a:lnTo>
                  <a:pt x="666749" y="33527"/>
                </a:lnTo>
                <a:lnTo>
                  <a:pt x="686434" y="34670"/>
                </a:lnTo>
                <a:lnTo>
                  <a:pt x="704849" y="35687"/>
                </a:lnTo>
                <a:lnTo>
                  <a:pt x="724661" y="35687"/>
                </a:lnTo>
                <a:lnTo>
                  <a:pt x="746632" y="34670"/>
                </a:lnTo>
                <a:lnTo>
                  <a:pt x="769619" y="33527"/>
                </a:lnTo>
                <a:lnTo>
                  <a:pt x="789050" y="30352"/>
                </a:lnTo>
                <a:lnTo>
                  <a:pt x="789050" y="30352"/>
                </a:lnTo>
                <a:lnTo>
                  <a:pt x="806704" y="26035"/>
                </a:lnTo>
                <a:lnTo>
                  <a:pt x="825499" y="21336"/>
                </a:lnTo>
                <a:lnTo>
                  <a:pt x="845311" y="17399"/>
                </a:lnTo>
                <a:lnTo>
                  <a:pt x="865758" y="14097"/>
                </a:lnTo>
                <a:lnTo>
                  <a:pt x="886714" y="14097"/>
                </a:lnTo>
                <a:lnTo>
                  <a:pt x="906398" y="15112"/>
                </a:lnTo>
                <a:lnTo>
                  <a:pt x="926210" y="18414"/>
                </a:lnTo>
                <a:lnTo>
                  <a:pt x="945007" y="22732"/>
                </a:lnTo>
                <a:lnTo>
                  <a:pt x="964437" y="27050"/>
                </a:lnTo>
                <a:lnTo>
                  <a:pt x="983107" y="30352"/>
                </a:lnTo>
                <a:lnTo>
                  <a:pt x="1001903" y="31750"/>
                </a:lnTo>
                <a:lnTo>
                  <a:pt x="1020191" y="29210"/>
                </a:lnTo>
                <a:lnTo>
                  <a:pt x="1037844" y="27050"/>
                </a:lnTo>
                <a:lnTo>
                  <a:pt x="1057656" y="24892"/>
                </a:lnTo>
                <a:lnTo>
                  <a:pt x="1074928" y="22732"/>
                </a:lnTo>
                <a:lnTo>
                  <a:pt x="1091437" y="20193"/>
                </a:lnTo>
                <a:lnTo>
                  <a:pt x="1106550" y="19557"/>
                </a:lnTo>
                <a:lnTo>
                  <a:pt x="1123187" y="20193"/>
                </a:lnTo>
                <a:lnTo>
                  <a:pt x="1141857" y="22732"/>
                </a:lnTo>
                <a:lnTo>
                  <a:pt x="1159129" y="26035"/>
                </a:lnTo>
                <a:lnTo>
                  <a:pt x="1176782" y="29210"/>
                </a:lnTo>
                <a:lnTo>
                  <a:pt x="1195578" y="32512"/>
                </a:lnTo>
                <a:lnTo>
                  <a:pt x="1214246" y="34670"/>
                </a:lnTo>
                <a:lnTo>
                  <a:pt x="1233678" y="35687"/>
                </a:lnTo>
                <a:lnTo>
                  <a:pt x="1253490" y="34670"/>
                </a:lnTo>
                <a:lnTo>
                  <a:pt x="1275460" y="32512"/>
                </a:lnTo>
                <a:lnTo>
                  <a:pt x="1297432" y="30352"/>
                </a:lnTo>
                <a:lnTo>
                  <a:pt x="1316862" y="29210"/>
                </a:lnTo>
                <a:lnTo>
                  <a:pt x="1336674" y="29210"/>
                </a:lnTo>
                <a:lnTo>
                  <a:pt x="1356486" y="31750"/>
                </a:lnTo>
                <a:lnTo>
                  <a:pt x="1374774" y="33527"/>
                </a:lnTo>
                <a:lnTo>
                  <a:pt x="1394586" y="34670"/>
                </a:lnTo>
                <a:lnTo>
                  <a:pt x="1416558" y="35687"/>
                </a:lnTo>
                <a:lnTo>
                  <a:pt x="1440687" y="34670"/>
                </a:lnTo>
                <a:lnTo>
                  <a:pt x="1462658" y="33527"/>
                </a:lnTo>
                <a:lnTo>
                  <a:pt x="1482470" y="33527"/>
                </a:lnTo>
                <a:lnTo>
                  <a:pt x="1498599" y="32512"/>
                </a:lnTo>
                <a:lnTo>
                  <a:pt x="1511934" y="32512"/>
                </a:lnTo>
                <a:lnTo>
                  <a:pt x="1523872" y="30352"/>
                </a:lnTo>
                <a:lnTo>
                  <a:pt x="1532508" y="27050"/>
                </a:lnTo>
                <a:lnTo>
                  <a:pt x="1538223" y="20193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704588" y="209473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57903" y="2187701"/>
            <a:ext cx="1139444" cy="19638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8" y="774134"/>
            <a:ext cx="2981729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05000" y="792479"/>
            <a:ext cx="1634489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71470" cy="475615"/>
          </a:xfrm>
          <a:custGeom>
            <a:avLst/>
            <a:gdLst/>
            <a:ahLst/>
            <a:cxnLst/>
            <a:rect l="l" t="t" r="r" b="b"/>
            <a:pathLst>
              <a:path w="2871470" h="475615">
                <a:moveTo>
                  <a:pt x="2871216" y="0"/>
                </a:moveTo>
                <a:lnTo>
                  <a:pt x="0" y="0"/>
                </a:lnTo>
                <a:lnTo>
                  <a:pt x="0" y="475488"/>
                </a:lnTo>
                <a:lnTo>
                  <a:pt x="2791968" y="475488"/>
                </a:lnTo>
                <a:lnTo>
                  <a:pt x="2871216" y="396239"/>
                </a:lnTo>
                <a:lnTo>
                  <a:pt x="287121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964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871470" cy="475615"/>
          </a:xfrm>
          <a:custGeom>
            <a:avLst/>
            <a:gdLst/>
            <a:ahLst/>
            <a:cxnLst/>
            <a:rect l="l" t="t" r="r" b="b"/>
            <a:pathLst>
              <a:path w="2871470" h="475615">
                <a:moveTo>
                  <a:pt x="2791968" y="475488"/>
                </a:moveTo>
                <a:lnTo>
                  <a:pt x="2807843" y="412114"/>
                </a:lnTo>
                <a:lnTo>
                  <a:pt x="2871216" y="396239"/>
                </a:lnTo>
                <a:lnTo>
                  <a:pt x="2791968" y="475488"/>
                </a:lnTo>
                <a:lnTo>
                  <a:pt x="0" y="475488"/>
                </a:lnTo>
                <a:lnTo>
                  <a:pt x="0" y="0"/>
                </a:lnTo>
                <a:lnTo>
                  <a:pt x="2871216" y="0"/>
                </a:lnTo>
                <a:lnTo>
                  <a:pt x="287121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4965065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b="1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808990">
              <a:lnSpc>
                <a:spcPct val="100000"/>
              </a:lnSpc>
              <a:spcBef>
                <a:spcPts val="5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Fertilisation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Fertilisation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50" dirty="0">
                <a:latin typeface="Gill Sans MT"/>
                <a:cs typeface="Gill Sans MT"/>
              </a:rPr>
              <a:t> </a:t>
            </a:r>
            <a:r>
              <a:rPr sz="1500" b="1" spc="-45" dirty="0">
                <a:latin typeface="Gill Sans MT"/>
                <a:cs typeface="Gill Sans MT"/>
              </a:rPr>
              <a:t>internal.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67911" y="2307335"/>
            <a:ext cx="5160264" cy="2574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3419" y="1692020"/>
            <a:ext cx="930910" cy="34925"/>
          </a:xfrm>
          <a:custGeom>
            <a:avLst/>
            <a:gdLst/>
            <a:ahLst/>
            <a:cxnLst/>
            <a:rect l="l" t="t" r="r" b="b"/>
            <a:pathLst>
              <a:path w="930910" h="34925">
                <a:moveTo>
                  <a:pt x="0" y="0"/>
                </a:moveTo>
                <a:lnTo>
                  <a:pt x="8636" y="4063"/>
                </a:lnTo>
                <a:lnTo>
                  <a:pt x="25907" y="9778"/>
                </a:lnTo>
                <a:lnTo>
                  <a:pt x="44576" y="11556"/>
                </a:lnTo>
                <a:lnTo>
                  <a:pt x="64388" y="11556"/>
                </a:lnTo>
                <a:lnTo>
                  <a:pt x="84200" y="11556"/>
                </a:lnTo>
                <a:lnTo>
                  <a:pt x="104012" y="12700"/>
                </a:lnTo>
                <a:lnTo>
                  <a:pt x="125603" y="13715"/>
                </a:lnTo>
                <a:lnTo>
                  <a:pt x="150749" y="13715"/>
                </a:lnTo>
                <a:lnTo>
                  <a:pt x="172719" y="15112"/>
                </a:lnTo>
                <a:lnTo>
                  <a:pt x="192150" y="12700"/>
                </a:lnTo>
                <a:lnTo>
                  <a:pt x="213487" y="11556"/>
                </a:lnTo>
                <a:lnTo>
                  <a:pt x="237236" y="11556"/>
                </a:lnTo>
                <a:lnTo>
                  <a:pt x="262381" y="11556"/>
                </a:lnTo>
                <a:lnTo>
                  <a:pt x="286512" y="12700"/>
                </a:lnTo>
                <a:lnTo>
                  <a:pt x="310642" y="12700"/>
                </a:lnTo>
                <a:lnTo>
                  <a:pt x="332613" y="12700"/>
                </a:lnTo>
                <a:lnTo>
                  <a:pt x="353441" y="12700"/>
                </a:lnTo>
                <a:lnTo>
                  <a:pt x="371094" y="12700"/>
                </a:lnTo>
                <a:lnTo>
                  <a:pt x="388366" y="11556"/>
                </a:lnTo>
                <a:lnTo>
                  <a:pt x="408178" y="11556"/>
                </a:lnTo>
                <a:lnTo>
                  <a:pt x="427989" y="12700"/>
                </a:lnTo>
                <a:lnTo>
                  <a:pt x="456438" y="13715"/>
                </a:lnTo>
                <a:lnTo>
                  <a:pt x="486029" y="16255"/>
                </a:lnTo>
                <a:lnTo>
                  <a:pt x="513333" y="17272"/>
                </a:lnTo>
                <a:lnTo>
                  <a:pt x="546100" y="18414"/>
                </a:lnTo>
                <a:lnTo>
                  <a:pt x="578866" y="19430"/>
                </a:lnTo>
                <a:lnTo>
                  <a:pt x="608330" y="20192"/>
                </a:lnTo>
                <a:lnTo>
                  <a:pt x="634619" y="21336"/>
                </a:lnTo>
                <a:lnTo>
                  <a:pt x="657732" y="22351"/>
                </a:lnTo>
                <a:lnTo>
                  <a:pt x="681863" y="22351"/>
                </a:lnTo>
                <a:lnTo>
                  <a:pt x="704850" y="22351"/>
                </a:lnTo>
                <a:lnTo>
                  <a:pt x="726820" y="22351"/>
                </a:lnTo>
                <a:lnTo>
                  <a:pt x="747268" y="23749"/>
                </a:lnTo>
                <a:lnTo>
                  <a:pt x="767080" y="25907"/>
                </a:lnTo>
                <a:lnTo>
                  <a:pt x="786892" y="30987"/>
                </a:lnTo>
                <a:lnTo>
                  <a:pt x="805307" y="33527"/>
                </a:lnTo>
                <a:lnTo>
                  <a:pt x="825500" y="33527"/>
                </a:lnTo>
                <a:lnTo>
                  <a:pt x="846328" y="33527"/>
                </a:lnTo>
                <a:lnTo>
                  <a:pt x="869060" y="33527"/>
                </a:lnTo>
                <a:lnTo>
                  <a:pt x="892047" y="33527"/>
                </a:lnTo>
                <a:lnTo>
                  <a:pt x="911859" y="34543"/>
                </a:lnTo>
                <a:lnTo>
                  <a:pt x="911859" y="34543"/>
                </a:lnTo>
                <a:lnTo>
                  <a:pt x="924814" y="33527"/>
                </a:lnTo>
                <a:lnTo>
                  <a:pt x="930529" y="2705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392932" y="1685163"/>
            <a:ext cx="15240" cy="29209"/>
          </a:xfrm>
          <a:custGeom>
            <a:avLst/>
            <a:gdLst/>
            <a:ahLst/>
            <a:cxnLst/>
            <a:rect l="l" t="t" r="r" b="b"/>
            <a:pathLst>
              <a:path w="15239" h="29210">
                <a:moveTo>
                  <a:pt x="0" y="29210"/>
                </a:moveTo>
                <a:lnTo>
                  <a:pt x="8635" y="15494"/>
                </a:lnTo>
                <a:lnTo>
                  <a:pt x="15112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96564" y="1424939"/>
            <a:ext cx="291465" cy="108585"/>
          </a:xfrm>
          <a:custGeom>
            <a:avLst/>
            <a:gdLst/>
            <a:ahLst/>
            <a:cxnLst/>
            <a:rect l="l" t="t" r="r" b="b"/>
            <a:pathLst>
              <a:path w="291464" h="108584">
                <a:moveTo>
                  <a:pt x="15494" y="34544"/>
                </a:moveTo>
                <a:lnTo>
                  <a:pt x="11175" y="50037"/>
                </a:lnTo>
                <a:lnTo>
                  <a:pt x="0" y="101854"/>
                </a:lnTo>
                <a:lnTo>
                  <a:pt x="9016" y="108331"/>
                </a:lnTo>
                <a:lnTo>
                  <a:pt x="25526" y="101854"/>
                </a:lnTo>
                <a:lnTo>
                  <a:pt x="49402" y="92201"/>
                </a:lnTo>
                <a:lnTo>
                  <a:pt x="75564" y="82042"/>
                </a:lnTo>
                <a:lnTo>
                  <a:pt x="97536" y="72389"/>
                </a:lnTo>
                <a:lnTo>
                  <a:pt x="120650" y="64770"/>
                </a:lnTo>
                <a:lnTo>
                  <a:pt x="142239" y="57658"/>
                </a:lnTo>
                <a:lnTo>
                  <a:pt x="164591" y="51181"/>
                </a:lnTo>
                <a:lnTo>
                  <a:pt x="184403" y="44323"/>
                </a:lnTo>
                <a:lnTo>
                  <a:pt x="204850" y="36703"/>
                </a:lnTo>
                <a:lnTo>
                  <a:pt x="226822" y="30225"/>
                </a:lnTo>
                <a:lnTo>
                  <a:pt x="248793" y="22987"/>
                </a:lnTo>
                <a:lnTo>
                  <a:pt x="267462" y="14097"/>
                </a:lnTo>
                <a:lnTo>
                  <a:pt x="282575" y="6096"/>
                </a:lnTo>
                <a:lnTo>
                  <a:pt x="291211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78122" y="14292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8" y="774134"/>
            <a:ext cx="2981729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25751" y="792479"/>
            <a:ext cx="1796033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871470" cy="475615"/>
          </a:xfrm>
          <a:custGeom>
            <a:avLst/>
            <a:gdLst/>
            <a:ahLst/>
            <a:cxnLst/>
            <a:rect l="l" t="t" r="r" b="b"/>
            <a:pathLst>
              <a:path w="2871470" h="475615">
                <a:moveTo>
                  <a:pt x="2871216" y="0"/>
                </a:moveTo>
                <a:lnTo>
                  <a:pt x="0" y="0"/>
                </a:lnTo>
                <a:lnTo>
                  <a:pt x="0" y="475488"/>
                </a:lnTo>
                <a:lnTo>
                  <a:pt x="2791968" y="475488"/>
                </a:lnTo>
                <a:lnTo>
                  <a:pt x="2871216" y="396239"/>
                </a:lnTo>
                <a:lnTo>
                  <a:pt x="287121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0964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871470" cy="475615"/>
          </a:xfrm>
          <a:custGeom>
            <a:avLst/>
            <a:gdLst/>
            <a:ahLst/>
            <a:cxnLst/>
            <a:rect l="l" t="t" r="r" b="b"/>
            <a:pathLst>
              <a:path w="2871470" h="475615">
                <a:moveTo>
                  <a:pt x="2791968" y="475488"/>
                </a:moveTo>
                <a:lnTo>
                  <a:pt x="2807843" y="412114"/>
                </a:lnTo>
                <a:lnTo>
                  <a:pt x="2871216" y="396239"/>
                </a:lnTo>
                <a:lnTo>
                  <a:pt x="2791968" y="475488"/>
                </a:lnTo>
                <a:lnTo>
                  <a:pt x="0" y="475488"/>
                </a:lnTo>
                <a:lnTo>
                  <a:pt x="0" y="0"/>
                </a:lnTo>
                <a:lnTo>
                  <a:pt x="2871216" y="0"/>
                </a:lnTo>
                <a:lnTo>
                  <a:pt x="287121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684466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2961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Development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Development </a:t>
            </a:r>
            <a:r>
              <a:rPr sz="1500" b="1" spc="-35" dirty="0">
                <a:latin typeface="Gill Sans MT"/>
                <a:cs typeface="Gill Sans MT"/>
              </a:rPr>
              <a:t>may </a:t>
            </a:r>
            <a:r>
              <a:rPr sz="1500" b="1" spc="-10" dirty="0">
                <a:latin typeface="Gill Sans MT"/>
                <a:cs typeface="Gill Sans MT"/>
              </a:rPr>
              <a:t>be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direct </a:t>
            </a:r>
            <a:r>
              <a:rPr sz="1500" b="1" spc="-50" dirty="0">
                <a:latin typeface="Gill Sans MT"/>
                <a:cs typeface="Gill Sans MT"/>
              </a:rPr>
              <a:t>(the </a:t>
            </a:r>
            <a:r>
              <a:rPr sz="1500" b="1" spc="10" dirty="0">
                <a:latin typeface="Gill Sans MT"/>
                <a:cs typeface="Gill Sans MT"/>
              </a:rPr>
              <a:t>young </a:t>
            </a:r>
            <a:r>
              <a:rPr sz="1500" b="1" dirty="0">
                <a:latin typeface="Gill Sans MT"/>
                <a:cs typeface="Gill Sans MT"/>
              </a:rPr>
              <a:t>ones </a:t>
            </a:r>
            <a:r>
              <a:rPr sz="1500" b="1" spc="-45" dirty="0">
                <a:latin typeface="Gill Sans MT"/>
                <a:cs typeface="Gill Sans MT"/>
              </a:rPr>
              <a:t>resemble the </a:t>
            </a:r>
            <a:r>
              <a:rPr sz="1500" b="1" spc="-35" dirty="0">
                <a:latin typeface="Gill Sans MT"/>
                <a:cs typeface="Gill Sans MT"/>
              </a:rPr>
              <a:t>adult) </a:t>
            </a:r>
            <a:r>
              <a:rPr sz="1500" b="1" spc="-80" dirty="0">
                <a:latin typeface="Gill Sans MT"/>
                <a:cs typeface="Gill Sans MT"/>
              </a:rPr>
              <a:t>or</a:t>
            </a:r>
            <a:r>
              <a:rPr sz="1500" b="1" spc="-180" dirty="0">
                <a:latin typeface="Gill Sans MT"/>
                <a:cs typeface="Gill Sans MT"/>
              </a:rPr>
              <a:t> </a:t>
            </a:r>
            <a:r>
              <a:rPr sz="1500" b="1" spc="-50" dirty="0">
                <a:latin typeface="Gill Sans MT"/>
                <a:cs typeface="Gill Sans MT"/>
              </a:rPr>
              <a:t>indirect.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710942" y="1654428"/>
            <a:ext cx="1268095" cy="30480"/>
          </a:xfrm>
          <a:custGeom>
            <a:avLst/>
            <a:gdLst/>
            <a:ahLst/>
            <a:cxnLst/>
            <a:rect l="l" t="t" r="r" b="b"/>
            <a:pathLst>
              <a:path w="1268095" h="30480">
                <a:moveTo>
                  <a:pt x="0" y="0"/>
                </a:moveTo>
                <a:lnTo>
                  <a:pt x="12953" y="1143"/>
                </a:lnTo>
                <a:lnTo>
                  <a:pt x="26288" y="1905"/>
                </a:lnTo>
                <a:lnTo>
                  <a:pt x="42544" y="2921"/>
                </a:lnTo>
                <a:lnTo>
                  <a:pt x="60197" y="2921"/>
                </a:lnTo>
                <a:lnTo>
                  <a:pt x="77724" y="2921"/>
                </a:lnTo>
                <a:lnTo>
                  <a:pt x="98297" y="1905"/>
                </a:lnTo>
                <a:lnTo>
                  <a:pt x="118109" y="1905"/>
                </a:lnTo>
                <a:lnTo>
                  <a:pt x="136778" y="2921"/>
                </a:lnTo>
                <a:lnTo>
                  <a:pt x="155194" y="4064"/>
                </a:lnTo>
                <a:lnTo>
                  <a:pt x="172846" y="4064"/>
                </a:lnTo>
                <a:lnTo>
                  <a:pt x="191515" y="4064"/>
                </a:lnTo>
                <a:lnTo>
                  <a:pt x="213487" y="4064"/>
                </a:lnTo>
                <a:lnTo>
                  <a:pt x="236600" y="5080"/>
                </a:lnTo>
                <a:lnTo>
                  <a:pt x="258190" y="6223"/>
                </a:lnTo>
                <a:lnTo>
                  <a:pt x="284480" y="6223"/>
                </a:lnTo>
                <a:lnTo>
                  <a:pt x="312165" y="6223"/>
                </a:lnTo>
                <a:lnTo>
                  <a:pt x="360044" y="6223"/>
                </a:lnTo>
                <a:lnTo>
                  <a:pt x="378713" y="7239"/>
                </a:lnTo>
                <a:lnTo>
                  <a:pt x="397509" y="7239"/>
                </a:lnTo>
                <a:lnTo>
                  <a:pt x="416940" y="7239"/>
                </a:lnTo>
                <a:lnTo>
                  <a:pt x="436752" y="7239"/>
                </a:lnTo>
                <a:lnTo>
                  <a:pt x="457581" y="7239"/>
                </a:lnTo>
                <a:lnTo>
                  <a:pt x="480568" y="7239"/>
                </a:lnTo>
                <a:lnTo>
                  <a:pt x="501522" y="8382"/>
                </a:lnTo>
                <a:lnTo>
                  <a:pt x="518794" y="9779"/>
                </a:lnTo>
                <a:lnTo>
                  <a:pt x="535305" y="9779"/>
                </a:lnTo>
                <a:lnTo>
                  <a:pt x="554735" y="9779"/>
                </a:lnTo>
                <a:lnTo>
                  <a:pt x="578231" y="9779"/>
                </a:lnTo>
                <a:lnTo>
                  <a:pt x="601980" y="11937"/>
                </a:lnTo>
                <a:lnTo>
                  <a:pt x="628269" y="12700"/>
                </a:lnTo>
                <a:lnTo>
                  <a:pt x="655573" y="12700"/>
                </a:lnTo>
                <a:lnTo>
                  <a:pt x="682244" y="12700"/>
                </a:lnTo>
                <a:lnTo>
                  <a:pt x="708532" y="13716"/>
                </a:lnTo>
                <a:lnTo>
                  <a:pt x="734821" y="15875"/>
                </a:lnTo>
                <a:lnTo>
                  <a:pt x="759586" y="17018"/>
                </a:lnTo>
                <a:lnTo>
                  <a:pt x="778382" y="15875"/>
                </a:lnTo>
                <a:lnTo>
                  <a:pt x="797052" y="15875"/>
                </a:lnTo>
                <a:lnTo>
                  <a:pt x="814323" y="15875"/>
                </a:lnTo>
                <a:lnTo>
                  <a:pt x="833119" y="15875"/>
                </a:lnTo>
                <a:lnTo>
                  <a:pt x="853947" y="18415"/>
                </a:lnTo>
                <a:lnTo>
                  <a:pt x="875919" y="20574"/>
                </a:lnTo>
                <a:lnTo>
                  <a:pt x="902207" y="21590"/>
                </a:lnTo>
                <a:lnTo>
                  <a:pt x="926972" y="21590"/>
                </a:lnTo>
                <a:lnTo>
                  <a:pt x="950468" y="21590"/>
                </a:lnTo>
                <a:lnTo>
                  <a:pt x="972057" y="21590"/>
                </a:lnTo>
                <a:lnTo>
                  <a:pt x="997204" y="22352"/>
                </a:lnTo>
                <a:lnTo>
                  <a:pt x="1025652" y="22352"/>
                </a:lnTo>
                <a:lnTo>
                  <a:pt x="1054099" y="22352"/>
                </a:lnTo>
                <a:lnTo>
                  <a:pt x="1077086" y="24511"/>
                </a:lnTo>
                <a:lnTo>
                  <a:pt x="1098042" y="25654"/>
                </a:lnTo>
                <a:lnTo>
                  <a:pt x="1121029" y="27050"/>
                </a:lnTo>
                <a:lnTo>
                  <a:pt x="1144143" y="29210"/>
                </a:lnTo>
                <a:lnTo>
                  <a:pt x="1167130" y="30353"/>
                </a:lnTo>
                <a:lnTo>
                  <a:pt x="1190117" y="30353"/>
                </a:lnTo>
                <a:lnTo>
                  <a:pt x="1211071" y="30353"/>
                </a:lnTo>
                <a:lnTo>
                  <a:pt x="1231519" y="30353"/>
                </a:lnTo>
                <a:lnTo>
                  <a:pt x="1231519" y="30353"/>
                </a:lnTo>
                <a:lnTo>
                  <a:pt x="1250315" y="28194"/>
                </a:lnTo>
                <a:lnTo>
                  <a:pt x="1263649" y="23495"/>
                </a:lnTo>
                <a:lnTo>
                  <a:pt x="1267968" y="18415"/>
                </a:lnTo>
                <a:lnTo>
                  <a:pt x="1263649" y="8382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09466" y="1371853"/>
            <a:ext cx="285115" cy="79375"/>
          </a:xfrm>
          <a:custGeom>
            <a:avLst/>
            <a:gdLst/>
            <a:ahLst/>
            <a:cxnLst/>
            <a:rect l="l" t="t" r="r" b="b"/>
            <a:pathLst>
              <a:path w="285114" h="79375">
                <a:moveTo>
                  <a:pt x="0" y="24892"/>
                </a:moveTo>
                <a:lnTo>
                  <a:pt x="0" y="24892"/>
                </a:lnTo>
                <a:lnTo>
                  <a:pt x="1143" y="34544"/>
                </a:lnTo>
                <a:lnTo>
                  <a:pt x="1143" y="45339"/>
                </a:lnTo>
                <a:lnTo>
                  <a:pt x="1143" y="58293"/>
                </a:lnTo>
                <a:lnTo>
                  <a:pt x="3683" y="70612"/>
                </a:lnTo>
                <a:lnTo>
                  <a:pt x="10160" y="79248"/>
                </a:lnTo>
                <a:lnTo>
                  <a:pt x="24511" y="79248"/>
                </a:lnTo>
                <a:lnTo>
                  <a:pt x="45085" y="74930"/>
                </a:lnTo>
                <a:lnTo>
                  <a:pt x="67056" y="68453"/>
                </a:lnTo>
                <a:lnTo>
                  <a:pt x="89027" y="62992"/>
                </a:lnTo>
                <a:lnTo>
                  <a:pt x="109855" y="56515"/>
                </a:lnTo>
                <a:lnTo>
                  <a:pt x="131445" y="49657"/>
                </a:lnTo>
                <a:lnTo>
                  <a:pt x="150113" y="44323"/>
                </a:lnTo>
                <a:lnTo>
                  <a:pt x="168910" y="40005"/>
                </a:lnTo>
                <a:lnTo>
                  <a:pt x="187579" y="34544"/>
                </a:lnTo>
                <a:lnTo>
                  <a:pt x="204850" y="29210"/>
                </a:lnTo>
                <a:lnTo>
                  <a:pt x="224662" y="23749"/>
                </a:lnTo>
                <a:lnTo>
                  <a:pt x="241300" y="18415"/>
                </a:lnTo>
                <a:lnTo>
                  <a:pt x="257429" y="12954"/>
                </a:lnTo>
                <a:lnTo>
                  <a:pt x="271907" y="9779"/>
                </a:lnTo>
                <a:lnTo>
                  <a:pt x="281940" y="7239"/>
                </a:lnTo>
                <a:lnTo>
                  <a:pt x="284861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79366" y="1652016"/>
            <a:ext cx="1739900" cy="45720"/>
          </a:xfrm>
          <a:custGeom>
            <a:avLst/>
            <a:gdLst/>
            <a:ahLst/>
            <a:cxnLst/>
            <a:rect l="l" t="t" r="r" b="b"/>
            <a:pathLst>
              <a:path w="1739900" h="45719">
                <a:moveTo>
                  <a:pt x="45974" y="0"/>
                </a:moveTo>
                <a:lnTo>
                  <a:pt x="45974" y="0"/>
                </a:lnTo>
                <a:lnTo>
                  <a:pt x="11175" y="7493"/>
                </a:lnTo>
                <a:lnTo>
                  <a:pt x="0" y="7493"/>
                </a:lnTo>
                <a:lnTo>
                  <a:pt x="0" y="7493"/>
                </a:lnTo>
                <a:lnTo>
                  <a:pt x="16510" y="6477"/>
                </a:lnTo>
                <a:lnTo>
                  <a:pt x="38481" y="6477"/>
                </a:lnTo>
                <a:lnTo>
                  <a:pt x="60071" y="6477"/>
                </a:lnTo>
                <a:lnTo>
                  <a:pt x="81280" y="7493"/>
                </a:lnTo>
                <a:lnTo>
                  <a:pt x="100711" y="10795"/>
                </a:lnTo>
                <a:lnTo>
                  <a:pt x="118363" y="14350"/>
                </a:lnTo>
                <a:lnTo>
                  <a:pt x="137160" y="14350"/>
                </a:lnTo>
                <a:lnTo>
                  <a:pt x="154432" y="15112"/>
                </a:lnTo>
                <a:lnTo>
                  <a:pt x="171704" y="16129"/>
                </a:lnTo>
                <a:lnTo>
                  <a:pt x="192912" y="16129"/>
                </a:lnTo>
                <a:lnTo>
                  <a:pt x="214503" y="18287"/>
                </a:lnTo>
                <a:lnTo>
                  <a:pt x="236474" y="19431"/>
                </a:lnTo>
                <a:lnTo>
                  <a:pt x="256286" y="20828"/>
                </a:lnTo>
                <a:lnTo>
                  <a:pt x="274955" y="19431"/>
                </a:lnTo>
                <a:lnTo>
                  <a:pt x="294767" y="19431"/>
                </a:lnTo>
                <a:lnTo>
                  <a:pt x="317500" y="18287"/>
                </a:lnTo>
                <a:lnTo>
                  <a:pt x="339471" y="19431"/>
                </a:lnTo>
                <a:lnTo>
                  <a:pt x="359283" y="19431"/>
                </a:lnTo>
                <a:lnTo>
                  <a:pt x="377952" y="19431"/>
                </a:lnTo>
                <a:lnTo>
                  <a:pt x="398780" y="19431"/>
                </a:lnTo>
                <a:lnTo>
                  <a:pt x="398780" y="19431"/>
                </a:lnTo>
                <a:lnTo>
                  <a:pt x="423672" y="20828"/>
                </a:lnTo>
                <a:lnTo>
                  <a:pt x="448818" y="20828"/>
                </a:lnTo>
                <a:lnTo>
                  <a:pt x="475107" y="21844"/>
                </a:lnTo>
                <a:lnTo>
                  <a:pt x="504698" y="22987"/>
                </a:lnTo>
                <a:lnTo>
                  <a:pt x="533146" y="24003"/>
                </a:lnTo>
                <a:lnTo>
                  <a:pt x="561594" y="24765"/>
                </a:lnTo>
                <a:lnTo>
                  <a:pt x="588899" y="25908"/>
                </a:lnTo>
                <a:lnTo>
                  <a:pt x="613029" y="26924"/>
                </a:lnTo>
                <a:lnTo>
                  <a:pt x="631698" y="26924"/>
                </a:lnTo>
                <a:lnTo>
                  <a:pt x="650494" y="26924"/>
                </a:lnTo>
                <a:lnTo>
                  <a:pt x="670941" y="26924"/>
                </a:lnTo>
                <a:lnTo>
                  <a:pt x="696595" y="26924"/>
                </a:lnTo>
                <a:lnTo>
                  <a:pt x="723900" y="29463"/>
                </a:lnTo>
                <a:lnTo>
                  <a:pt x="751332" y="30607"/>
                </a:lnTo>
                <a:lnTo>
                  <a:pt x="772922" y="30607"/>
                </a:lnTo>
                <a:lnTo>
                  <a:pt x="793750" y="30607"/>
                </a:lnTo>
                <a:lnTo>
                  <a:pt x="811403" y="30607"/>
                </a:lnTo>
                <a:lnTo>
                  <a:pt x="829818" y="30607"/>
                </a:lnTo>
                <a:lnTo>
                  <a:pt x="829818" y="30607"/>
                </a:lnTo>
                <a:lnTo>
                  <a:pt x="852043" y="29463"/>
                </a:lnTo>
                <a:lnTo>
                  <a:pt x="874776" y="28067"/>
                </a:lnTo>
                <a:lnTo>
                  <a:pt x="898906" y="26924"/>
                </a:lnTo>
                <a:lnTo>
                  <a:pt x="921893" y="26924"/>
                </a:lnTo>
                <a:lnTo>
                  <a:pt x="945007" y="26924"/>
                </a:lnTo>
                <a:lnTo>
                  <a:pt x="967994" y="28067"/>
                </a:lnTo>
                <a:lnTo>
                  <a:pt x="990981" y="29463"/>
                </a:lnTo>
                <a:lnTo>
                  <a:pt x="1009777" y="29463"/>
                </a:lnTo>
                <a:lnTo>
                  <a:pt x="1025906" y="28067"/>
                </a:lnTo>
                <a:lnTo>
                  <a:pt x="1043178" y="28067"/>
                </a:lnTo>
                <a:lnTo>
                  <a:pt x="1061974" y="29463"/>
                </a:lnTo>
                <a:lnTo>
                  <a:pt x="1081786" y="29463"/>
                </a:lnTo>
                <a:lnTo>
                  <a:pt x="1099058" y="28067"/>
                </a:lnTo>
                <a:lnTo>
                  <a:pt x="1118870" y="26924"/>
                </a:lnTo>
                <a:lnTo>
                  <a:pt x="1140079" y="24765"/>
                </a:lnTo>
                <a:lnTo>
                  <a:pt x="1162812" y="24765"/>
                </a:lnTo>
                <a:lnTo>
                  <a:pt x="1185799" y="24765"/>
                </a:lnTo>
                <a:lnTo>
                  <a:pt x="1208786" y="24003"/>
                </a:lnTo>
                <a:lnTo>
                  <a:pt x="1230376" y="24003"/>
                </a:lnTo>
                <a:lnTo>
                  <a:pt x="1253871" y="24765"/>
                </a:lnTo>
                <a:lnTo>
                  <a:pt x="1277620" y="24003"/>
                </a:lnTo>
                <a:lnTo>
                  <a:pt x="1299591" y="22987"/>
                </a:lnTo>
                <a:lnTo>
                  <a:pt x="1321562" y="24003"/>
                </a:lnTo>
                <a:lnTo>
                  <a:pt x="1342390" y="24765"/>
                </a:lnTo>
                <a:lnTo>
                  <a:pt x="1365377" y="24765"/>
                </a:lnTo>
                <a:lnTo>
                  <a:pt x="1407922" y="24765"/>
                </a:lnTo>
                <a:lnTo>
                  <a:pt x="1428750" y="24765"/>
                </a:lnTo>
                <a:lnTo>
                  <a:pt x="1452880" y="24765"/>
                </a:lnTo>
                <a:lnTo>
                  <a:pt x="1474851" y="24003"/>
                </a:lnTo>
                <a:lnTo>
                  <a:pt x="1496822" y="24003"/>
                </a:lnTo>
                <a:lnTo>
                  <a:pt x="1518412" y="24003"/>
                </a:lnTo>
                <a:lnTo>
                  <a:pt x="1541526" y="22987"/>
                </a:lnTo>
                <a:lnTo>
                  <a:pt x="1563497" y="22987"/>
                </a:lnTo>
                <a:lnTo>
                  <a:pt x="1584325" y="22987"/>
                </a:lnTo>
                <a:lnTo>
                  <a:pt x="1604137" y="22987"/>
                </a:lnTo>
                <a:lnTo>
                  <a:pt x="1622806" y="24003"/>
                </a:lnTo>
                <a:lnTo>
                  <a:pt x="1642237" y="24003"/>
                </a:lnTo>
                <a:lnTo>
                  <a:pt x="1658874" y="22987"/>
                </a:lnTo>
                <a:lnTo>
                  <a:pt x="1675003" y="24003"/>
                </a:lnTo>
                <a:lnTo>
                  <a:pt x="1690497" y="24003"/>
                </a:lnTo>
                <a:lnTo>
                  <a:pt x="1705991" y="24765"/>
                </a:lnTo>
                <a:lnTo>
                  <a:pt x="1718945" y="24765"/>
                </a:lnTo>
                <a:lnTo>
                  <a:pt x="1729740" y="24765"/>
                </a:lnTo>
                <a:lnTo>
                  <a:pt x="1722247" y="45338"/>
                </a:lnTo>
                <a:lnTo>
                  <a:pt x="1731899" y="35560"/>
                </a:lnTo>
                <a:lnTo>
                  <a:pt x="1738757" y="25908"/>
                </a:lnTo>
                <a:lnTo>
                  <a:pt x="1739773" y="9652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07681" y="1668144"/>
            <a:ext cx="790575" cy="18415"/>
          </a:xfrm>
          <a:custGeom>
            <a:avLst/>
            <a:gdLst/>
            <a:ahLst/>
            <a:cxnLst/>
            <a:rect l="l" t="t" r="r" b="b"/>
            <a:pathLst>
              <a:path w="790575" h="18414">
                <a:moveTo>
                  <a:pt x="14350" y="13334"/>
                </a:moveTo>
                <a:lnTo>
                  <a:pt x="0" y="11937"/>
                </a:lnTo>
                <a:lnTo>
                  <a:pt x="22987" y="13334"/>
                </a:lnTo>
                <a:lnTo>
                  <a:pt x="22987" y="13334"/>
                </a:lnTo>
                <a:lnTo>
                  <a:pt x="47117" y="11937"/>
                </a:lnTo>
                <a:lnTo>
                  <a:pt x="72263" y="11937"/>
                </a:lnTo>
                <a:lnTo>
                  <a:pt x="97536" y="10794"/>
                </a:lnTo>
                <a:lnTo>
                  <a:pt x="124841" y="9778"/>
                </a:lnTo>
                <a:lnTo>
                  <a:pt x="148971" y="7874"/>
                </a:lnTo>
                <a:lnTo>
                  <a:pt x="170942" y="5714"/>
                </a:lnTo>
                <a:lnTo>
                  <a:pt x="191897" y="4699"/>
                </a:lnTo>
                <a:lnTo>
                  <a:pt x="213487" y="4699"/>
                </a:lnTo>
                <a:lnTo>
                  <a:pt x="233299" y="4699"/>
                </a:lnTo>
                <a:lnTo>
                  <a:pt x="255143" y="3301"/>
                </a:lnTo>
                <a:lnTo>
                  <a:pt x="282575" y="2158"/>
                </a:lnTo>
                <a:lnTo>
                  <a:pt x="316357" y="1142"/>
                </a:lnTo>
                <a:lnTo>
                  <a:pt x="349503" y="0"/>
                </a:lnTo>
                <a:lnTo>
                  <a:pt x="380111" y="0"/>
                </a:lnTo>
                <a:lnTo>
                  <a:pt x="410337" y="2158"/>
                </a:lnTo>
                <a:lnTo>
                  <a:pt x="435864" y="3301"/>
                </a:lnTo>
                <a:lnTo>
                  <a:pt x="458977" y="4699"/>
                </a:lnTo>
                <a:lnTo>
                  <a:pt x="478790" y="4699"/>
                </a:lnTo>
                <a:lnTo>
                  <a:pt x="500379" y="4699"/>
                </a:lnTo>
                <a:lnTo>
                  <a:pt x="523367" y="4699"/>
                </a:lnTo>
                <a:lnTo>
                  <a:pt x="545338" y="4699"/>
                </a:lnTo>
                <a:lnTo>
                  <a:pt x="569087" y="5714"/>
                </a:lnTo>
                <a:lnTo>
                  <a:pt x="596519" y="7874"/>
                </a:lnTo>
                <a:lnTo>
                  <a:pt x="622046" y="8636"/>
                </a:lnTo>
                <a:lnTo>
                  <a:pt x="648335" y="8636"/>
                </a:lnTo>
                <a:lnTo>
                  <a:pt x="675640" y="9778"/>
                </a:lnTo>
                <a:lnTo>
                  <a:pt x="698373" y="10794"/>
                </a:lnTo>
                <a:lnTo>
                  <a:pt x="720725" y="10794"/>
                </a:lnTo>
                <a:lnTo>
                  <a:pt x="742315" y="14477"/>
                </a:lnTo>
                <a:lnTo>
                  <a:pt x="764286" y="17271"/>
                </a:lnTo>
                <a:lnTo>
                  <a:pt x="780415" y="18414"/>
                </a:lnTo>
                <a:lnTo>
                  <a:pt x="790575" y="17271"/>
                </a:lnTo>
                <a:lnTo>
                  <a:pt x="785114" y="8636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49996" y="1675002"/>
            <a:ext cx="14604" cy="6985"/>
          </a:xfrm>
          <a:custGeom>
            <a:avLst/>
            <a:gdLst/>
            <a:ahLst/>
            <a:cxnLst/>
            <a:rect l="l" t="t" r="r" b="b"/>
            <a:pathLst>
              <a:path w="14604" h="6985">
                <a:moveTo>
                  <a:pt x="14350" y="6476"/>
                </a:move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368419" y="2041778"/>
            <a:ext cx="97790" cy="353060"/>
          </a:xfrm>
          <a:custGeom>
            <a:avLst/>
            <a:gdLst/>
            <a:ahLst/>
            <a:cxnLst/>
            <a:rect l="l" t="t" r="r" b="b"/>
            <a:pathLst>
              <a:path w="97789" h="353060">
                <a:moveTo>
                  <a:pt x="59054" y="21970"/>
                </a:moveTo>
                <a:lnTo>
                  <a:pt x="59054" y="21970"/>
                </a:lnTo>
                <a:lnTo>
                  <a:pt x="60451" y="13081"/>
                </a:lnTo>
                <a:lnTo>
                  <a:pt x="57911" y="0"/>
                </a:lnTo>
                <a:lnTo>
                  <a:pt x="57911" y="0"/>
                </a:lnTo>
                <a:lnTo>
                  <a:pt x="31622" y="144399"/>
                </a:lnTo>
                <a:lnTo>
                  <a:pt x="28447" y="161036"/>
                </a:lnTo>
                <a:lnTo>
                  <a:pt x="24510" y="178307"/>
                </a:lnTo>
                <a:lnTo>
                  <a:pt x="20827" y="194437"/>
                </a:lnTo>
                <a:lnTo>
                  <a:pt x="17652" y="211074"/>
                </a:lnTo>
                <a:lnTo>
                  <a:pt x="12953" y="226187"/>
                </a:lnTo>
                <a:lnTo>
                  <a:pt x="0" y="316102"/>
                </a:lnTo>
                <a:lnTo>
                  <a:pt x="0" y="316102"/>
                </a:lnTo>
                <a:lnTo>
                  <a:pt x="3175" y="333375"/>
                </a:lnTo>
                <a:lnTo>
                  <a:pt x="11810" y="346709"/>
                </a:lnTo>
                <a:lnTo>
                  <a:pt x="27304" y="351789"/>
                </a:lnTo>
                <a:lnTo>
                  <a:pt x="46100" y="352806"/>
                </a:lnTo>
                <a:lnTo>
                  <a:pt x="46100" y="352806"/>
                </a:lnTo>
                <a:lnTo>
                  <a:pt x="64769" y="350646"/>
                </a:lnTo>
                <a:lnTo>
                  <a:pt x="80263" y="347852"/>
                </a:lnTo>
                <a:lnTo>
                  <a:pt x="91058" y="344169"/>
                </a:lnTo>
                <a:lnTo>
                  <a:pt x="97535" y="337693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50790" y="2226691"/>
            <a:ext cx="277113" cy="1713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887721" y="2235326"/>
            <a:ext cx="129539" cy="1493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67300" y="2227833"/>
            <a:ext cx="128524" cy="16548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58994" y="2049398"/>
            <a:ext cx="130810" cy="314960"/>
          </a:xfrm>
          <a:custGeom>
            <a:avLst/>
            <a:gdLst/>
            <a:ahLst/>
            <a:cxnLst/>
            <a:rect l="l" t="t" r="r" b="b"/>
            <a:pathLst>
              <a:path w="130810" h="314960">
                <a:moveTo>
                  <a:pt x="0" y="90424"/>
                </a:moveTo>
                <a:lnTo>
                  <a:pt x="0" y="77088"/>
                </a:lnTo>
                <a:lnTo>
                  <a:pt x="0" y="77088"/>
                </a:lnTo>
                <a:lnTo>
                  <a:pt x="1015" y="62992"/>
                </a:lnTo>
                <a:lnTo>
                  <a:pt x="4317" y="43180"/>
                </a:lnTo>
                <a:lnTo>
                  <a:pt x="10794" y="25907"/>
                </a:lnTo>
                <a:lnTo>
                  <a:pt x="21970" y="12192"/>
                </a:lnTo>
                <a:lnTo>
                  <a:pt x="39242" y="3556"/>
                </a:lnTo>
                <a:lnTo>
                  <a:pt x="60451" y="0"/>
                </a:lnTo>
                <a:lnTo>
                  <a:pt x="60451" y="0"/>
                </a:lnTo>
                <a:lnTo>
                  <a:pt x="81025" y="5461"/>
                </a:lnTo>
                <a:lnTo>
                  <a:pt x="99694" y="15112"/>
                </a:lnTo>
                <a:lnTo>
                  <a:pt x="112648" y="29463"/>
                </a:lnTo>
                <a:lnTo>
                  <a:pt x="121284" y="46862"/>
                </a:lnTo>
                <a:lnTo>
                  <a:pt x="128142" y="68452"/>
                </a:lnTo>
                <a:lnTo>
                  <a:pt x="130301" y="92201"/>
                </a:lnTo>
                <a:lnTo>
                  <a:pt x="130301" y="119506"/>
                </a:lnTo>
                <a:lnTo>
                  <a:pt x="128142" y="144399"/>
                </a:lnTo>
                <a:lnTo>
                  <a:pt x="125983" y="168529"/>
                </a:lnTo>
                <a:lnTo>
                  <a:pt x="123825" y="188975"/>
                </a:lnTo>
                <a:lnTo>
                  <a:pt x="121284" y="210947"/>
                </a:lnTo>
                <a:lnTo>
                  <a:pt x="119125" y="234314"/>
                </a:lnTo>
                <a:lnTo>
                  <a:pt x="119125" y="257429"/>
                </a:lnTo>
                <a:lnTo>
                  <a:pt x="119125" y="280035"/>
                </a:lnTo>
                <a:lnTo>
                  <a:pt x="119125" y="299847"/>
                </a:lnTo>
                <a:lnTo>
                  <a:pt x="119125" y="3149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04790" y="23503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524753" y="2045080"/>
            <a:ext cx="137160" cy="335915"/>
          </a:xfrm>
          <a:custGeom>
            <a:avLst/>
            <a:gdLst/>
            <a:ahLst/>
            <a:cxnLst/>
            <a:rect l="l" t="t" r="r" b="b"/>
            <a:pathLst>
              <a:path w="137160" h="335914">
                <a:moveTo>
                  <a:pt x="126746" y="18668"/>
                </a:moveTo>
                <a:lnTo>
                  <a:pt x="132461" y="9017"/>
                </a:lnTo>
                <a:lnTo>
                  <a:pt x="134620" y="0"/>
                </a:lnTo>
                <a:lnTo>
                  <a:pt x="123444" y="9779"/>
                </a:lnTo>
                <a:lnTo>
                  <a:pt x="111506" y="22732"/>
                </a:lnTo>
                <a:lnTo>
                  <a:pt x="98298" y="38862"/>
                </a:lnTo>
                <a:lnTo>
                  <a:pt x="54737" y="102235"/>
                </a:lnTo>
                <a:lnTo>
                  <a:pt x="41401" y="122809"/>
                </a:lnTo>
                <a:lnTo>
                  <a:pt x="29463" y="137922"/>
                </a:lnTo>
                <a:lnTo>
                  <a:pt x="0" y="180340"/>
                </a:lnTo>
                <a:lnTo>
                  <a:pt x="0" y="180340"/>
                </a:lnTo>
                <a:lnTo>
                  <a:pt x="8636" y="168529"/>
                </a:lnTo>
                <a:lnTo>
                  <a:pt x="24765" y="153416"/>
                </a:lnTo>
                <a:lnTo>
                  <a:pt x="44576" y="138937"/>
                </a:lnTo>
                <a:lnTo>
                  <a:pt x="65786" y="130301"/>
                </a:lnTo>
                <a:lnTo>
                  <a:pt x="86360" y="128143"/>
                </a:lnTo>
                <a:lnTo>
                  <a:pt x="106172" y="135762"/>
                </a:lnTo>
                <a:lnTo>
                  <a:pt x="119125" y="148717"/>
                </a:lnTo>
                <a:lnTo>
                  <a:pt x="127762" y="166369"/>
                </a:lnTo>
                <a:lnTo>
                  <a:pt x="133476" y="185800"/>
                </a:lnTo>
                <a:lnTo>
                  <a:pt x="135636" y="205612"/>
                </a:lnTo>
                <a:lnTo>
                  <a:pt x="136779" y="223900"/>
                </a:lnTo>
                <a:lnTo>
                  <a:pt x="88519" y="309625"/>
                </a:lnTo>
                <a:lnTo>
                  <a:pt x="73025" y="318262"/>
                </a:lnTo>
                <a:lnTo>
                  <a:pt x="10795" y="297306"/>
                </a:lnTo>
                <a:lnTo>
                  <a:pt x="10795" y="280035"/>
                </a:lnTo>
                <a:lnTo>
                  <a:pt x="16129" y="263906"/>
                </a:lnTo>
                <a:lnTo>
                  <a:pt x="25908" y="248793"/>
                </a:lnTo>
                <a:lnTo>
                  <a:pt x="37084" y="236474"/>
                </a:lnTo>
                <a:lnTo>
                  <a:pt x="51435" y="228981"/>
                </a:lnTo>
                <a:lnTo>
                  <a:pt x="67691" y="227837"/>
                </a:lnTo>
                <a:lnTo>
                  <a:pt x="83185" y="234695"/>
                </a:lnTo>
                <a:lnTo>
                  <a:pt x="96138" y="245110"/>
                </a:lnTo>
                <a:lnTo>
                  <a:pt x="105029" y="259587"/>
                </a:lnTo>
                <a:lnTo>
                  <a:pt x="109093" y="275717"/>
                </a:lnTo>
                <a:lnTo>
                  <a:pt x="110490" y="294131"/>
                </a:lnTo>
                <a:lnTo>
                  <a:pt x="111506" y="310642"/>
                </a:lnTo>
                <a:lnTo>
                  <a:pt x="113665" y="325755"/>
                </a:lnTo>
                <a:lnTo>
                  <a:pt x="118110" y="335534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69864" y="2089784"/>
            <a:ext cx="57150" cy="287655"/>
          </a:xfrm>
          <a:custGeom>
            <a:avLst/>
            <a:gdLst/>
            <a:ahLst/>
            <a:cxnLst/>
            <a:rect l="l" t="t" r="r" b="b"/>
            <a:pathLst>
              <a:path w="57150" h="287655">
                <a:moveTo>
                  <a:pt x="23113" y="0"/>
                </a:moveTo>
                <a:lnTo>
                  <a:pt x="23113" y="0"/>
                </a:lnTo>
                <a:lnTo>
                  <a:pt x="25273" y="9651"/>
                </a:lnTo>
                <a:lnTo>
                  <a:pt x="0" y="174497"/>
                </a:lnTo>
                <a:lnTo>
                  <a:pt x="0" y="201549"/>
                </a:lnTo>
                <a:lnTo>
                  <a:pt x="0" y="201549"/>
                </a:lnTo>
                <a:lnTo>
                  <a:pt x="2159" y="225678"/>
                </a:lnTo>
                <a:lnTo>
                  <a:pt x="7620" y="247269"/>
                </a:lnTo>
                <a:lnTo>
                  <a:pt x="16637" y="264921"/>
                </a:lnTo>
                <a:lnTo>
                  <a:pt x="26288" y="277875"/>
                </a:lnTo>
                <a:lnTo>
                  <a:pt x="40386" y="285369"/>
                </a:lnTo>
                <a:lnTo>
                  <a:pt x="56896" y="287527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740400" y="2210307"/>
            <a:ext cx="55880" cy="7620"/>
          </a:xfrm>
          <a:custGeom>
            <a:avLst/>
            <a:gdLst/>
            <a:ahLst/>
            <a:cxnLst/>
            <a:rect l="l" t="t" r="r" b="b"/>
            <a:pathLst>
              <a:path w="55879" h="7619">
                <a:moveTo>
                  <a:pt x="0" y="7620"/>
                </a:moveTo>
                <a:lnTo>
                  <a:pt x="13970" y="1143"/>
                </a:lnTo>
                <a:lnTo>
                  <a:pt x="32765" y="0"/>
                </a:lnTo>
                <a:lnTo>
                  <a:pt x="55752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865495" y="2231008"/>
            <a:ext cx="151510" cy="14071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46646" y="2240533"/>
            <a:ext cx="20955" cy="131445"/>
          </a:xfrm>
          <a:custGeom>
            <a:avLst/>
            <a:gdLst/>
            <a:ahLst/>
            <a:cxnLst/>
            <a:rect l="l" t="t" r="r" b="b"/>
            <a:pathLst>
              <a:path w="20954" h="131444">
                <a:moveTo>
                  <a:pt x="16255" y="0"/>
                </a:moveTo>
                <a:lnTo>
                  <a:pt x="20574" y="18795"/>
                </a:lnTo>
                <a:lnTo>
                  <a:pt x="20574" y="37083"/>
                </a:lnTo>
                <a:lnTo>
                  <a:pt x="19430" y="56514"/>
                </a:lnTo>
                <a:lnTo>
                  <a:pt x="0" y="131444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410325" y="1941702"/>
            <a:ext cx="147320" cy="271145"/>
          </a:xfrm>
          <a:custGeom>
            <a:avLst/>
            <a:gdLst/>
            <a:ahLst/>
            <a:cxnLst/>
            <a:rect l="l" t="t" r="r" b="b"/>
            <a:pathLst>
              <a:path w="147320" h="271144">
                <a:moveTo>
                  <a:pt x="15494" y="249935"/>
                </a:moveTo>
                <a:lnTo>
                  <a:pt x="15494" y="232663"/>
                </a:lnTo>
                <a:lnTo>
                  <a:pt x="14350" y="214248"/>
                </a:lnTo>
                <a:lnTo>
                  <a:pt x="11937" y="193420"/>
                </a:lnTo>
                <a:lnTo>
                  <a:pt x="0" y="112394"/>
                </a:lnTo>
                <a:lnTo>
                  <a:pt x="0" y="83946"/>
                </a:lnTo>
                <a:lnTo>
                  <a:pt x="0" y="83946"/>
                </a:lnTo>
                <a:lnTo>
                  <a:pt x="3175" y="60197"/>
                </a:lnTo>
                <a:lnTo>
                  <a:pt x="9778" y="39243"/>
                </a:lnTo>
                <a:lnTo>
                  <a:pt x="18669" y="22732"/>
                </a:lnTo>
                <a:lnTo>
                  <a:pt x="31623" y="11175"/>
                </a:lnTo>
                <a:lnTo>
                  <a:pt x="48260" y="3301"/>
                </a:lnTo>
                <a:lnTo>
                  <a:pt x="67690" y="0"/>
                </a:lnTo>
                <a:lnTo>
                  <a:pt x="67690" y="0"/>
                </a:lnTo>
                <a:lnTo>
                  <a:pt x="87502" y="3301"/>
                </a:lnTo>
                <a:lnTo>
                  <a:pt x="107315" y="10159"/>
                </a:lnTo>
                <a:lnTo>
                  <a:pt x="124586" y="21716"/>
                </a:lnTo>
                <a:lnTo>
                  <a:pt x="136778" y="37083"/>
                </a:lnTo>
                <a:lnTo>
                  <a:pt x="143255" y="55498"/>
                </a:lnTo>
                <a:lnTo>
                  <a:pt x="146939" y="74929"/>
                </a:lnTo>
                <a:lnTo>
                  <a:pt x="144779" y="93598"/>
                </a:lnTo>
                <a:lnTo>
                  <a:pt x="142240" y="113156"/>
                </a:lnTo>
                <a:lnTo>
                  <a:pt x="136778" y="133603"/>
                </a:lnTo>
                <a:lnTo>
                  <a:pt x="128143" y="155575"/>
                </a:lnTo>
                <a:lnTo>
                  <a:pt x="117348" y="175006"/>
                </a:lnTo>
                <a:lnTo>
                  <a:pt x="105155" y="195579"/>
                </a:lnTo>
                <a:lnTo>
                  <a:pt x="92201" y="217550"/>
                </a:lnTo>
                <a:lnTo>
                  <a:pt x="81025" y="236981"/>
                </a:lnTo>
                <a:lnTo>
                  <a:pt x="68707" y="254634"/>
                </a:lnTo>
                <a:lnTo>
                  <a:pt x="55752" y="270763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31102" y="2213736"/>
            <a:ext cx="129540" cy="1407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02679" y="2213609"/>
            <a:ext cx="244475" cy="124460"/>
          </a:xfrm>
          <a:custGeom>
            <a:avLst/>
            <a:gdLst/>
            <a:ahLst/>
            <a:cxnLst/>
            <a:rect l="l" t="t" r="r" b="b"/>
            <a:pathLst>
              <a:path w="244475" h="124460">
                <a:moveTo>
                  <a:pt x="14350" y="43180"/>
                </a:moveTo>
                <a:lnTo>
                  <a:pt x="14350" y="43180"/>
                </a:lnTo>
                <a:lnTo>
                  <a:pt x="35941" y="45719"/>
                </a:lnTo>
                <a:lnTo>
                  <a:pt x="55752" y="44195"/>
                </a:lnTo>
                <a:lnTo>
                  <a:pt x="73025" y="39877"/>
                </a:lnTo>
                <a:lnTo>
                  <a:pt x="86741" y="32384"/>
                </a:lnTo>
                <a:lnTo>
                  <a:pt x="88519" y="20827"/>
                </a:lnTo>
                <a:lnTo>
                  <a:pt x="38480" y="0"/>
                </a:lnTo>
                <a:lnTo>
                  <a:pt x="38480" y="0"/>
                </a:lnTo>
                <a:lnTo>
                  <a:pt x="0" y="39877"/>
                </a:lnTo>
                <a:lnTo>
                  <a:pt x="0" y="64007"/>
                </a:lnTo>
                <a:lnTo>
                  <a:pt x="0" y="64007"/>
                </a:lnTo>
                <a:lnTo>
                  <a:pt x="6476" y="84581"/>
                </a:lnTo>
                <a:lnTo>
                  <a:pt x="18669" y="100711"/>
                </a:lnTo>
                <a:lnTo>
                  <a:pt x="33781" y="114807"/>
                </a:lnTo>
                <a:lnTo>
                  <a:pt x="51435" y="122681"/>
                </a:lnTo>
                <a:lnTo>
                  <a:pt x="70103" y="124459"/>
                </a:lnTo>
                <a:lnTo>
                  <a:pt x="70103" y="124459"/>
                </a:lnTo>
                <a:lnTo>
                  <a:pt x="89662" y="120141"/>
                </a:lnTo>
                <a:lnTo>
                  <a:pt x="107188" y="110489"/>
                </a:lnTo>
                <a:lnTo>
                  <a:pt x="121666" y="97536"/>
                </a:lnTo>
                <a:lnTo>
                  <a:pt x="132461" y="80263"/>
                </a:lnTo>
                <a:lnTo>
                  <a:pt x="141477" y="61468"/>
                </a:lnTo>
                <a:lnTo>
                  <a:pt x="147574" y="39877"/>
                </a:lnTo>
                <a:lnTo>
                  <a:pt x="154431" y="20827"/>
                </a:lnTo>
                <a:lnTo>
                  <a:pt x="165226" y="6476"/>
                </a:lnTo>
                <a:lnTo>
                  <a:pt x="180721" y="0"/>
                </a:lnTo>
                <a:lnTo>
                  <a:pt x="180721" y="0"/>
                </a:lnTo>
                <a:lnTo>
                  <a:pt x="197230" y="4318"/>
                </a:lnTo>
                <a:lnTo>
                  <a:pt x="214502" y="13969"/>
                </a:lnTo>
                <a:lnTo>
                  <a:pt x="230759" y="28447"/>
                </a:lnTo>
                <a:lnTo>
                  <a:pt x="239775" y="45719"/>
                </a:lnTo>
                <a:lnTo>
                  <a:pt x="244094" y="65150"/>
                </a:lnTo>
                <a:lnTo>
                  <a:pt x="243331" y="82422"/>
                </a:lnTo>
                <a:lnTo>
                  <a:pt x="194691" y="105028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997318" y="2201925"/>
            <a:ext cx="123062" cy="1413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147432" y="2200782"/>
            <a:ext cx="105791" cy="1252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228205" y="1977770"/>
            <a:ext cx="163195" cy="317500"/>
          </a:xfrm>
          <a:custGeom>
            <a:avLst/>
            <a:gdLst/>
            <a:ahLst/>
            <a:cxnLst/>
            <a:rect l="l" t="t" r="r" b="b"/>
            <a:pathLst>
              <a:path w="163195" h="317500">
                <a:moveTo>
                  <a:pt x="0" y="30606"/>
                </a:moveTo>
                <a:lnTo>
                  <a:pt x="0" y="30606"/>
                </a:lnTo>
                <a:lnTo>
                  <a:pt x="8636" y="19430"/>
                </a:lnTo>
                <a:lnTo>
                  <a:pt x="18415" y="7492"/>
                </a:lnTo>
                <a:lnTo>
                  <a:pt x="32766" y="1015"/>
                </a:lnTo>
                <a:lnTo>
                  <a:pt x="47878" y="0"/>
                </a:lnTo>
                <a:lnTo>
                  <a:pt x="62356" y="5333"/>
                </a:lnTo>
                <a:lnTo>
                  <a:pt x="75311" y="15112"/>
                </a:lnTo>
                <a:lnTo>
                  <a:pt x="85344" y="31622"/>
                </a:lnTo>
                <a:lnTo>
                  <a:pt x="89662" y="52196"/>
                </a:lnTo>
                <a:lnTo>
                  <a:pt x="91821" y="77088"/>
                </a:lnTo>
                <a:lnTo>
                  <a:pt x="90804" y="100075"/>
                </a:lnTo>
                <a:lnTo>
                  <a:pt x="87502" y="122427"/>
                </a:lnTo>
                <a:lnTo>
                  <a:pt x="83185" y="145414"/>
                </a:lnTo>
                <a:lnTo>
                  <a:pt x="76326" y="164845"/>
                </a:lnTo>
                <a:lnTo>
                  <a:pt x="71374" y="185419"/>
                </a:lnTo>
                <a:lnTo>
                  <a:pt x="66675" y="205231"/>
                </a:lnTo>
                <a:lnTo>
                  <a:pt x="65531" y="227837"/>
                </a:lnTo>
                <a:lnTo>
                  <a:pt x="66675" y="253110"/>
                </a:lnTo>
                <a:lnTo>
                  <a:pt x="72390" y="273938"/>
                </a:lnTo>
                <a:lnTo>
                  <a:pt x="82169" y="292353"/>
                </a:lnTo>
                <a:lnTo>
                  <a:pt x="95123" y="305942"/>
                </a:lnTo>
                <a:lnTo>
                  <a:pt x="112775" y="313563"/>
                </a:lnTo>
                <a:lnTo>
                  <a:pt x="132206" y="317119"/>
                </a:lnTo>
                <a:lnTo>
                  <a:pt x="150875" y="313563"/>
                </a:lnTo>
                <a:lnTo>
                  <a:pt x="163068" y="302005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65289" y="2100198"/>
            <a:ext cx="140335" cy="15875"/>
          </a:xfrm>
          <a:custGeom>
            <a:avLst/>
            <a:gdLst/>
            <a:ahLst/>
            <a:cxnLst/>
            <a:rect l="l" t="t" r="r" b="b"/>
            <a:pathLst>
              <a:path w="140334" h="15875">
                <a:moveTo>
                  <a:pt x="0" y="15493"/>
                </a:moveTo>
                <a:lnTo>
                  <a:pt x="9778" y="10794"/>
                </a:lnTo>
                <a:lnTo>
                  <a:pt x="23113" y="6857"/>
                </a:lnTo>
                <a:lnTo>
                  <a:pt x="40766" y="2539"/>
                </a:lnTo>
                <a:lnTo>
                  <a:pt x="63753" y="1397"/>
                </a:lnTo>
                <a:lnTo>
                  <a:pt x="91058" y="3556"/>
                </a:lnTo>
                <a:lnTo>
                  <a:pt x="118490" y="4699"/>
                </a:lnTo>
                <a:lnTo>
                  <a:pt x="140080" y="0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420864" y="20850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60491" y="2242184"/>
            <a:ext cx="1153033" cy="69303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4838" y="2724022"/>
            <a:ext cx="26670" cy="86995"/>
          </a:xfrm>
          <a:custGeom>
            <a:avLst/>
            <a:gdLst/>
            <a:ahLst/>
            <a:cxnLst/>
            <a:rect l="l" t="t" r="r" b="b"/>
            <a:pathLst>
              <a:path w="26670" h="86994">
                <a:moveTo>
                  <a:pt x="11175" y="0"/>
                </a:moveTo>
                <a:lnTo>
                  <a:pt x="11175" y="0"/>
                </a:lnTo>
                <a:lnTo>
                  <a:pt x="0" y="53975"/>
                </a:lnTo>
                <a:lnTo>
                  <a:pt x="3175" y="74930"/>
                </a:lnTo>
                <a:lnTo>
                  <a:pt x="12953" y="86740"/>
                </a:lnTo>
                <a:lnTo>
                  <a:pt x="26288" y="85725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706996" y="2632582"/>
            <a:ext cx="19050" cy="17145"/>
          </a:xfrm>
          <a:custGeom>
            <a:avLst/>
            <a:gdLst/>
            <a:ahLst/>
            <a:cxnLst/>
            <a:rect l="l" t="t" r="r" b="b"/>
            <a:pathLst>
              <a:path w="19050" h="17144">
                <a:moveTo>
                  <a:pt x="10795" y="14478"/>
                </a:moveTo>
                <a:lnTo>
                  <a:pt x="10795" y="14478"/>
                </a:lnTo>
                <a:lnTo>
                  <a:pt x="0" y="8001"/>
                </a:lnTo>
                <a:lnTo>
                  <a:pt x="9017" y="16637"/>
                </a:lnTo>
                <a:lnTo>
                  <a:pt x="18669" y="8636"/>
                </a:lnTo>
                <a:lnTo>
                  <a:pt x="16509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825360" y="2482850"/>
            <a:ext cx="125095" cy="489584"/>
          </a:xfrm>
          <a:custGeom>
            <a:avLst/>
            <a:gdLst/>
            <a:ahLst/>
            <a:cxnLst/>
            <a:rect l="l" t="t" r="r" b="b"/>
            <a:pathLst>
              <a:path w="125095" h="489585">
                <a:moveTo>
                  <a:pt x="100457" y="113030"/>
                </a:moveTo>
                <a:lnTo>
                  <a:pt x="111633" y="99694"/>
                </a:lnTo>
                <a:lnTo>
                  <a:pt x="119253" y="85725"/>
                </a:lnTo>
                <a:lnTo>
                  <a:pt x="124587" y="66293"/>
                </a:lnTo>
                <a:lnTo>
                  <a:pt x="124587" y="44323"/>
                </a:lnTo>
                <a:lnTo>
                  <a:pt x="124587" y="44323"/>
                </a:lnTo>
                <a:lnTo>
                  <a:pt x="70993" y="0"/>
                </a:lnTo>
                <a:lnTo>
                  <a:pt x="55880" y="6096"/>
                </a:lnTo>
                <a:lnTo>
                  <a:pt x="43561" y="15875"/>
                </a:lnTo>
                <a:lnTo>
                  <a:pt x="34925" y="30225"/>
                </a:lnTo>
                <a:lnTo>
                  <a:pt x="28448" y="47498"/>
                </a:lnTo>
                <a:lnTo>
                  <a:pt x="23749" y="66293"/>
                </a:lnTo>
                <a:lnTo>
                  <a:pt x="20955" y="84581"/>
                </a:lnTo>
                <a:lnTo>
                  <a:pt x="18796" y="107568"/>
                </a:lnTo>
                <a:lnTo>
                  <a:pt x="17272" y="135762"/>
                </a:lnTo>
                <a:lnTo>
                  <a:pt x="16256" y="161671"/>
                </a:lnTo>
                <a:lnTo>
                  <a:pt x="15113" y="193294"/>
                </a:lnTo>
                <a:lnTo>
                  <a:pt x="15113" y="224662"/>
                </a:lnTo>
                <a:lnTo>
                  <a:pt x="15113" y="253111"/>
                </a:lnTo>
                <a:lnTo>
                  <a:pt x="15113" y="275717"/>
                </a:lnTo>
                <a:lnTo>
                  <a:pt x="15113" y="299466"/>
                </a:lnTo>
                <a:lnTo>
                  <a:pt x="15113" y="322580"/>
                </a:lnTo>
                <a:lnTo>
                  <a:pt x="15113" y="344550"/>
                </a:lnTo>
                <a:lnTo>
                  <a:pt x="15113" y="368935"/>
                </a:lnTo>
                <a:lnTo>
                  <a:pt x="15113" y="399542"/>
                </a:lnTo>
                <a:lnTo>
                  <a:pt x="14097" y="429894"/>
                </a:lnTo>
                <a:lnTo>
                  <a:pt x="5461" y="489585"/>
                </a:lnTo>
                <a:lnTo>
                  <a:pt x="0" y="483107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767068" y="2753232"/>
            <a:ext cx="66040" cy="26034"/>
          </a:xfrm>
          <a:custGeom>
            <a:avLst/>
            <a:gdLst/>
            <a:ahLst/>
            <a:cxnLst/>
            <a:rect l="l" t="t" r="r" b="b"/>
            <a:pathLst>
              <a:path w="66040" h="26035">
                <a:moveTo>
                  <a:pt x="0" y="25908"/>
                </a:moveTo>
                <a:lnTo>
                  <a:pt x="0" y="25908"/>
                </a:lnTo>
                <a:lnTo>
                  <a:pt x="5714" y="18288"/>
                </a:lnTo>
                <a:lnTo>
                  <a:pt x="17652" y="10795"/>
                </a:lnTo>
                <a:lnTo>
                  <a:pt x="39624" y="5334"/>
                </a:lnTo>
                <a:lnTo>
                  <a:pt x="65912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01180" y="2650108"/>
            <a:ext cx="386969" cy="16154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385939" y="2483866"/>
            <a:ext cx="97790" cy="284480"/>
          </a:xfrm>
          <a:custGeom>
            <a:avLst/>
            <a:gdLst/>
            <a:ahLst/>
            <a:cxnLst/>
            <a:rect l="l" t="t" r="r" b="b"/>
            <a:pathLst>
              <a:path w="97790" h="284480">
                <a:moveTo>
                  <a:pt x="20446" y="31368"/>
                </a:moveTo>
                <a:lnTo>
                  <a:pt x="26288" y="21716"/>
                </a:lnTo>
                <a:lnTo>
                  <a:pt x="30606" y="9778"/>
                </a:lnTo>
                <a:lnTo>
                  <a:pt x="35940" y="0"/>
                </a:lnTo>
                <a:lnTo>
                  <a:pt x="43941" y="8635"/>
                </a:lnTo>
                <a:lnTo>
                  <a:pt x="43941" y="21716"/>
                </a:lnTo>
                <a:lnTo>
                  <a:pt x="40258" y="41147"/>
                </a:lnTo>
                <a:lnTo>
                  <a:pt x="34925" y="66293"/>
                </a:lnTo>
                <a:lnTo>
                  <a:pt x="29463" y="87883"/>
                </a:lnTo>
                <a:lnTo>
                  <a:pt x="24129" y="107314"/>
                </a:lnTo>
                <a:lnTo>
                  <a:pt x="18287" y="130428"/>
                </a:lnTo>
                <a:lnTo>
                  <a:pt x="11810" y="152019"/>
                </a:lnTo>
                <a:lnTo>
                  <a:pt x="6476" y="173989"/>
                </a:lnTo>
                <a:lnTo>
                  <a:pt x="3175" y="194056"/>
                </a:lnTo>
                <a:lnTo>
                  <a:pt x="0" y="213487"/>
                </a:lnTo>
                <a:lnTo>
                  <a:pt x="0" y="234441"/>
                </a:lnTo>
                <a:lnTo>
                  <a:pt x="4317" y="252094"/>
                </a:lnTo>
                <a:lnTo>
                  <a:pt x="12953" y="266064"/>
                </a:lnTo>
                <a:lnTo>
                  <a:pt x="25145" y="276859"/>
                </a:lnTo>
                <a:lnTo>
                  <a:pt x="39242" y="282320"/>
                </a:lnTo>
                <a:lnTo>
                  <a:pt x="56895" y="284480"/>
                </a:lnTo>
                <a:lnTo>
                  <a:pt x="76326" y="280162"/>
                </a:lnTo>
                <a:lnTo>
                  <a:pt x="97535" y="270382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476108" y="2578734"/>
            <a:ext cx="335534" cy="15875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40471" y="2573019"/>
            <a:ext cx="107950" cy="1612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93633" y="2772663"/>
            <a:ext cx="6985" cy="3810"/>
          </a:xfrm>
          <a:custGeom>
            <a:avLst/>
            <a:gdLst/>
            <a:ahLst/>
            <a:cxnLst/>
            <a:rect l="l" t="t" r="r" b="b"/>
            <a:pathLst>
              <a:path w="6984" h="3810">
                <a:moveTo>
                  <a:pt x="6476" y="3556"/>
                </a:move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1" y="774134"/>
            <a:ext cx="2366027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56360" y="792479"/>
            <a:ext cx="2119122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255520" cy="475615"/>
          </a:xfrm>
          <a:custGeom>
            <a:avLst/>
            <a:gdLst/>
            <a:ahLst/>
            <a:cxnLst/>
            <a:rect l="l" t="t" r="r" b="b"/>
            <a:pathLst>
              <a:path w="2255520" h="475615">
                <a:moveTo>
                  <a:pt x="2255520" y="0"/>
                </a:moveTo>
                <a:lnTo>
                  <a:pt x="0" y="0"/>
                </a:lnTo>
                <a:lnTo>
                  <a:pt x="0" y="475488"/>
                </a:lnTo>
                <a:lnTo>
                  <a:pt x="2176272" y="475488"/>
                </a:lnTo>
                <a:lnTo>
                  <a:pt x="2255520" y="396239"/>
                </a:lnTo>
                <a:lnTo>
                  <a:pt x="225552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393947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255520" cy="475615"/>
          </a:xfrm>
          <a:custGeom>
            <a:avLst/>
            <a:gdLst/>
            <a:ahLst/>
            <a:cxnLst/>
            <a:rect l="l" t="t" r="r" b="b"/>
            <a:pathLst>
              <a:path w="2255520" h="475615">
                <a:moveTo>
                  <a:pt x="2176272" y="475488"/>
                </a:moveTo>
                <a:lnTo>
                  <a:pt x="2192147" y="412114"/>
                </a:lnTo>
                <a:lnTo>
                  <a:pt x="2255520" y="396239"/>
                </a:lnTo>
                <a:lnTo>
                  <a:pt x="2176272" y="475488"/>
                </a:lnTo>
                <a:lnTo>
                  <a:pt x="0" y="475488"/>
                </a:lnTo>
                <a:lnTo>
                  <a:pt x="0" y="0"/>
                </a:lnTo>
                <a:lnTo>
                  <a:pt x="2255520" y="0"/>
                </a:lnTo>
                <a:lnTo>
                  <a:pt x="225552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459168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50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Unique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Features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Syncytial</a:t>
            </a:r>
            <a:r>
              <a:rPr sz="1500" b="1" spc="-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40" dirty="0">
                <a:latin typeface="Gill Sans MT"/>
                <a:cs typeface="Gill Sans MT"/>
              </a:rPr>
              <a:t>epidermis.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Body </a:t>
            </a:r>
            <a:r>
              <a:rPr sz="1500" b="1" spc="5" dirty="0">
                <a:latin typeface="Gill Sans MT"/>
                <a:cs typeface="Gill Sans MT"/>
              </a:rPr>
              <a:t>wall </a:t>
            </a:r>
            <a:r>
              <a:rPr sz="1500" b="1" spc="-40" dirty="0">
                <a:latin typeface="Gill Sans MT"/>
                <a:cs typeface="Gill Sans MT"/>
              </a:rPr>
              <a:t>musculature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25" dirty="0">
                <a:latin typeface="Gill Sans MT"/>
                <a:cs typeface="Gill Sans MT"/>
              </a:rPr>
              <a:t>longitudinal </a:t>
            </a:r>
            <a:r>
              <a:rPr sz="1500" b="1" spc="-10" dirty="0">
                <a:latin typeface="Gill Sans MT"/>
                <a:cs typeface="Gill Sans MT"/>
              </a:rPr>
              <a:t>fibres</a:t>
            </a:r>
            <a:r>
              <a:rPr sz="1500" b="1" spc="-275" dirty="0">
                <a:latin typeface="Gill Sans MT"/>
                <a:cs typeface="Gill Sans MT"/>
              </a:rPr>
              <a:t> </a:t>
            </a:r>
            <a:r>
              <a:rPr sz="1500" b="1" spc="-25" dirty="0">
                <a:latin typeface="Gill Sans MT"/>
                <a:cs typeface="Gill Sans MT"/>
              </a:rPr>
              <a:t>only.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Gill Sans MT"/>
                <a:cs typeface="Gill Sans MT"/>
              </a:rPr>
              <a:t>Presence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70" dirty="0"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Pseudocoelom.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615439" y="1644141"/>
            <a:ext cx="1709420" cy="43180"/>
          </a:xfrm>
          <a:custGeom>
            <a:avLst/>
            <a:gdLst/>
            <a:ahLst/>
            <a:cxnLst/>
            <a:rect l="l" t="t" r="r" b="b"/>
            <a:pathLst>
              <a:path w="1709420" h="43180">
                <a:moveTo>
                  <a:pt x="0" y="4318"/>
                </a:moveTo>
                <a:lnTo>
                  <a:pt x="0" y="4318"/>
                </a:lnTo>
                <a:lnTo>
                  <a:pt x="2540" y="15112"/>
                </a:lnTo>
                <a:lnTo>
                  <a:pt x="8254" y="19812"/>
                </a:lnTo>
                <a:lnTo>
                  <a:pt x="17653" y="25908"/>
                </a:lnTo>
                <a:lnTo>
                  <a:pt x="28447" y="31750"/>
                </a:lnTo>
                <a:lnTo>
                  <a:pt x="39623" y="37084"/>
                </a:lnTo>
                <a:lnTo>
                  <a:pt x="53974" y="41021"/>
                </a:lnTo>
                <a:lnTo>
                  <a:pt x="70230" y="43180"/>
                </a:lnTo>
                <a:lnTo>
                  <a:pt x="85724" y="43180"/>
                </a:lnTo>
                <a:lnTo>
                  <a:pt x="85724" y="43180"/>
                </a:lnTo>
                <a:lnTo>
                  <a:pt x="101853" y="40386"/>
                </a:lnTo>
                <a:lnTo>
                  <a:pt x="117347" y="35687"/>
                </a:lnTo>
                <a:lnTo>
                  <a:pt x="133984" y="31750"/>
                </a:lnTo>
                <a:lnTo>
                  <a:pt x="149097" y="25908"/>
                </a:lnTo>
                <a:lnTo>
                  <a:pt x="165608" y="22733"/>
                </a:lnTo>
                <a:lnTo>
                  <a:pt x="182117" y="18415"/>
                </a:lnTo>
                <a:lnTo>
                  <a:pt x="198373" y="17272"/>
                </a:lnTo>
                <a:lnTo>
                  <a:pt x="216027" y="18415"/>
                </a:lnTo>
                <a:lnTo>
                  <a:pt x="233298" y="23749"/>
                </a:lnTo>
                <a:lnTo>
                  <a:pt x="251967" y="28448"/>
                </a:lnTo>
                <a:lnTo>
                  <a:pt x="268223" y="33528"/>
                </a:lnTo>
                <a:lnTo>
                  <a:pt x="284734" y="37084"/>
                </a:lnTo>
                <a:lnTo>
                  <a:pt x="303529" y="39243"/>
                </a:lnTo>
                <a:lnTo>
                  <a:pt x="322198" y="39243"/>
                </a:lnTo>
                <a:lnTo>
                  <a:pt x="340614" y="34544"/>
                </a:lnTo>
                <a:lnTo>
                  <a:pt x="359283" y="29591"/>
                </a:lnTo>
                <a:lnTo>
                  <a:pt x="376935" y="23749"/>
                </a:lnTo>
                <a:lnTo>
                  <a:pt x="394589" y="18415"/>
                </a:lnTo>
                <a:lnTo>
                  <a:pt x="411860" y="15112"/>
                </a:lnTo>
                <a:lnTo>
                  <a:pt x="429514" y="12954"/>
                </a:lnTo>
                <a:lnTo>
                  <a:pt x="448183" y="11176"/>
                </a:lnTo>
                <a:lnTo>
                  <a:pt x="464439" y="11176"/>
                </a:lnTo>
                <a:lnTo>
                  <a:pt x="480948" y="11937"/>
                </a:lnTo>
                <a:lnTo>
                  <a:pt x="498221" y="15112"/>
                </a:lnTo>
                <a:lnTo>
                  <a:pt x="517016" y="19812"/>
                </a:lnTo>
                <a:lnTo>
                  <a:pt x="535685" y="25908"/>
                </a:lnTo>
                <a:lnTo>
                  <a:pt x="553339" y="31750"/>
                </a:lnTo>
                <a:lnTo>
                  <a:pt x="570610" y="33528"/>
                </a:lnTo>
                <a:lnTo>
                  <a:pt x="588264" y="33528"/>
                </a:lnTo>
                <a:lnTo>
                  <a:pt x="603377" y="32385"/>
                </a:lnTo>
                <a:lnTo>
                  <a:pt x="618871" y="30607"/>
                </a:lnTo>
                <a:lnTo>
                  <a:pt x="637540" y="27051"/>
                </a:lnTo>
                <a:lnTo>
                  <a:pt x="654811" y="21971"/>
                </a:lnTo>
                <a:lnTo>
                  <a:pt x="673608" y="14097"/>
                </a:lnTo>
                <a:lnTo>
                  <a:pt x="693420" y="8636"/>
                </a:lnTo>
                <a:lnTo>
                  <a:pt x="712851" y="4318"/>
                </a:lnTo>
                <a:lnTo>
                  <a:pt x="732662" y="1143"/>
                </a:lnTo>
                <a:lnTo>
                  <a:pt x="750189" y="0"/>
                </a:lnTo>
                <a:lnTo>
                  <a:pt x="767587" y="0"/>
                </a:lnTo>
                <a:lnTo>
                  <a:pt x="767587" y="0"/>
                </a:lnTo>
                <a:lnTo>
                  <a:pt x="786257" y="2159"/>
                </a:lnTo>
                <a:lnTo>
                  <a:pt x="804926" y="5461"/>
                </a:lnTo>
                <a:lnTo>
                  <a:pt x="824737" y="10160"/>
                </a:lnTo>
                <a:lnTo>
                  <a:pt x="842010" y="15112"/>
                </a:lnTo>
                <a:lnTo>
                  <a:pt x="860805" y="21971"/>
                </a:lnTo>
                <a:lnTo>
                  <a:pt x="880617" y="24892"/>
                </a:lnTo>
                <a:lnTo>
                  <a:pt x="900048" y="27051"/>
                </a:lnTo>
                <a:lnTo>
                  <a:pt x="920877" y="27051"/>
                </a:lnTo>
                <a:lnTo>
                  <a:pt x="939546" y="24892"/>
                </a:lnTo>
                <a:lnTo>
                  <a:pt x="958341" y="21971"/>
                </a:lnTo>
                <a:lnTo>
                  <a:pt x="973454" y="16256"/>
                </a:lnTo>
                <a:lnTo>
                  <a:pt x="988948" y="12954"/>
                </a:lnTo>
                <a:lnTo>
                  <a:pt x="1005459" y="11176"/>
                </a:lnTo>
                <a:lnTo>
                  <a:pt x="1021715" y="8636"/>
                </a:lnTo>
                <a:lnTo>
                  <a:pt x="1040003" y="8636"/>
                </a:lnTo>
                <a:lnTo>
                  <a:pt x="1059815" y="11176"/>
                </a:lnTo>
                <a:lnTo>
                  <a:pt x="1078611" y="15112"/>
                </a:lnTo>
                <a:lnTo>
                  <a:pt x="1098423" y="19812"/>
                </a:lnTo>
                <a:lnTo>
                  <a:pt x="1117092" y="25908"/>
                </a:lnTo>
                <a:lnTo>
                  <a:pt x="1134364" y="30607"/>
                </a:lnTo>
                <a:lnTo>
                  <a:pt x="1153033" y="32385"/>
                </a:lnTo>
                <a:lnTo>
                  <a:pt x="1171829" y="32385"/>
                </a:lnTo>
                <a:lnTo>
                  <a:pt x="1191641" y="30607"/>
                </a:lnTo>
                <a:lnTo>
                  <a:pt x="1209929" y="27051"/>
                </a:lnTo>
                <a:lnTo>
                  <a:pt x="1228724" y="22733"/>
                </a:lnTo>
                <a:lnTo>
                  <a:pt x="1247393" y="17272"/>
                </a:lnTo>
                <a:lnTo>
                  <a:pt x="1266824" y="15112"/>
                </a:lnTo>
                <a:lnTo>
                  <a:pt x="1288796" y="16256"/>
                </a:lnTo>
                <a:lnTo>
                  <a:pt x="1308608" y="19812"/>
                </a:lnTo>
                <a:lnTo>
                  <a:pt x="1325880" y="25908"/>
                </a:lnTo>
                <a:lnTo>
                  <a:pt x="1342390" y="31750"/>
                </a:lnTo>
                <a:lnTo>
                  <a:pt x="1359027" y="35687"/>
                </a:lnTo>
                <a:lnTo>
                  <a:pt x="1379855" y="37084"/>
                </a:lnTo>
                <a:lnTo>
                  <a:pt x="1379855" y="37084"/>
                </a:lnTo>
                <a:lnTo>
                  <a:pt x="1400429" y="34544"/>
                </a:lnTo>
                <a:lnTo>
                  <a:pt x="1419098" y="31750"/>
                </a:lnTo>
                <a:lnTo>
                  <a:pt x="1436751" y="27051"/>
                </a:lnTo>
                <a:lnTo>
                  <a:pt x="1453007" y="21971"/>
                </a:lnTo>
                <a:lnTo>
                  <a:pt x="1471676" y="16256"/>
                </a:lnTo>
                <a:lnTo>
                  <a:pt x="1489329" y="14097"/>
                </a:lnTo>
                <a:lnTo>
                  <a:pt x="1507998" y="14097"/>
                </a:lnTo>
                <a:lnTo>
                  <a:pt x="1527429" y="15112"/>
                </a:lnTo>
                <a:lnTo>
                  <a:pt x="1546224" y="17272"/>
                </a:lnTo>
                <a:lnTo>
                  <a:pt x="1566036" y="19812"/>
                </a:lnTo>
                <a:lnTo>
                  <a:pt x="1583309" y="22733"/>
                </a:lnTo>
                <a:lnTo>
                  <a:pt x="1600961" y="24892"/>
                </a:lnTo>
                <a:lnTo>
                  <a:pt x="1619630" y="24892"/>
                </a:lnTo>
                <a:lnTo>
                  <a:pt x="1638046" y="22733"/>
                </a:lnTo>
                <a:lnTo>
                  <a:pt x="1656714" y="19812"/>
                </a:lnTo>
                <a:lnTo>
                  <a:pt x="1673225" y="17272"/>
                </a:lnTo>
                <a:lnTo>
                  <a:pt x="1688464" y="15112"/>
                </a:lnTo>
                <a:lnTo>
                  <a:pt x="1700276" y="14097"/>
                </a:lnTo>
                <a:lnTo>
                  <a:pt x="1709293" y="16256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469640" y="755903"/>
            <a:ext cx="1883537" cy="8816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46067" y="1872360"/>
            <a:ext cx="1764030" cy="42545"/>
          </a:xfrm>
          <a:custGeom>
            <a:avLst/>
            <a:gdLst/>
            <a:ahLst/>
            <a:cxnLst/>
            <a:rect l="l" t="t" r="r" b="b"/>
            <a:pathLst>
              <a:path w="1764029" h="42544">
                <a:moveTo>
                  <a:pt x="0" y="8636"/>
                </a:moveTo>
                <a:lnTo>
                  <a:pt x="0" y="8636"/>
                </a:lnTo>
                <a:lnTo>
                  <a:pt x="7112" y="11557"/>
                </a:lnTo>
                <a:lnTo>
                  <a:pt x="20828" y="16255"/>
                </a:lnTo>
                <a:lnTo>
                  <a:pt x="34798" y="21336"/>
                </a:lnTo>
                <a:lnTo>
                  <a:pt x="51054" y="28067"/>
                </a:lnTo>
                <a:lnTo>
                  <a:pt x="71882" y="33527"/>
                </a:lnTo>
                <a:lnTo>
                  <a:pt x="94996" y="35687"/>
                </a:lnTo>
                <a:lnTo>
                  <a:pt x="94996" y="35687"/>
                </a:lnTo>
                <a:lnTo>
                  <a:pt x="114808" y="32385"/>
                </a:lnTo>
                <a:lnTo>
                  <a:pt x="133477" y="27050"/>
                </a:lnTo>
                <a:lnTo>
                  <a:pt x="150749" y="19430"/>
                </a:lnTo>
                <a:lnTo>
                  <a:pt x="166243" y="10795"/>
                </a:lnTo>
                <a:lnTo>
                  <a:pt x="181356" y="6223"/>
                </a:lnTo>
                <a:lnTo>
                  <a:pt x="196850" y="5461"/>
                </a:lnTo>
                <a:lnTo>
                  <a:pt x="210947" y="7620"/>
                </a:lnTo>
                <a:lnTo>
                  <a:pt x="225298" y="10795"/>
                </a:lnTo>
                <a:lnTo>
                  <a:pt x="239395" y="16255"/>
                </a:lnTo>
                <a:lnTo>
                  <a:pt x="253746" y="21336"/>
                </a:lnTo>
                <a:lnTo>
                  <a:pt x="267716" y="27050"/>
                </a:lnTo>
                <a:lnTo>
                  <a:pt x="284353" y="29971"/>
                </a:lnTo>
                <a:lnTo>
                  <a:pt x="302006" y="29971"/>
                </a:lnTo>
                <a:lnTo>
                  <a:pt x="321437" y="27050"/>
                </a:lnTo>
                <a:lnTo>
                  <a:pt x="339090" y="21336"/>
                </a:lnTo>
                <a:lnTo>
                  <a:pt x="339090" y="21336"/>
                </a:lnTo>
                <a:lnTo>
                  <a:pt x="357759" y="14859"/>
                </a:lnTo>
                <a:lnTo>
                  <a:pt x="379730" y="7620"/>
                </a:lnTo>
                <a:lnTo>
                  <a:pt x="400558" y="1777"/>
                </a:lnTo>
                <a:lnTo>
                  <a:pt x="419354" y="1142"/>
                </a:lnTo>
                <a:lnTo>
                  <a:pt x="439801" y="1777"/>
                </a:lnTo>
                <a:lnTo>
                  <a:pt x="460756" y="5461"/>
                </a:lnTo>
                <a:lnTo>
                  <a:pt x="480187" y="9778"/>
                </a:lnTo>
                <a:lnTo>
                  <a:pt x="499999" y="14859"/>
                </a:lnTo>
                <a:lnTo>
                  <a:pt x="518668" y="19430"/>
                </a:lnTo>
                <a:lnTo>
                  <a:pt x="537083" y="20192"/>
                </a:lnTo>
                <a:lnTo>
                  <a:pt x="557276" y="20192"/>
                </a:lnTo>
                <a:lnTo>
                  <a:pt x="575564" y="18414"/>
                </a:lnTo>
                <a:lnTo>
                  <a:pt x="594360" y="13715"/>
                </a:lnTo>
                <a:lnTo>
                  <a:pt x="613029" y="7620"/>
                </a:lnTo>
                <a:lnTo>
                  <a:pt x="629158" y="2921"/>
                </a:lnTo>
                <a:lnTo>
                  <a:pt x="646811" y="0"/>
                </a:lnTo>
                <a:lnTo>
                  <a:pt x="663067" y="0"/>
                </a:lnTo>
                <a:lnTo>
                  <a:pt x="663067" y="0"/>
                </a:lnTo>
                <a:lnTo>
                  <a:pt x="680720" y="1777"/>
                </a:lnTo>
                <a:lnTo>
                  <a:pt x="698373" y="6223"/>
                </a:lnTo>
                <a:lnTo>
                  <a:pt x="714883" y="11557"/>
                </a:lnTo>
                <a:lnTo>
                  <a:pt x="731139" y="18414"/>
                </a:lnTo>
                <a:lnTo>
                  <a:pt x="749427" y="22732"/>
                </a:lnTo>
                <a:lnTo>
                  <a:pt x="771779" y="23749"/>
                </a:lnTo>
                <a:lnTo>
                  <a:pt x="795528" y="23749"/>
                </a:lnTo>
                <a:lnTo>
                  <a:pt x="795528" y="23749"/>
                </a:lnTo>
                <a:lnTo>
                  <a:pt x="819658" y="20192"/>
                </a:lnTo>
                <a:lnTo>
                  <a:pt x="843788" y="14859"/>
                </a:lnTo>
                <a:lnTo>
                  <a:pt x="866775" y="9778"/>
                </a:lnTo>
                <a:lnTo>
                  <a:pt x="889889" y="7620"/>
                </a:lnTo>
                <a:lnTo>
                  <a:pt x="910717" y="8636"/>
                </a:lnTo>
                <a:lnTo>
                  <a:pt x="910717" y="8636"/>
                </a:lnTo>
                <a:lnTo>
                  <a:pt x="930529" y="13715"/>
                </a:lnTo>
                <a:lnTo>
                  <a:pt x="948944" y="18414"/>
                </a:lnTo>
                <a:lnTo>
                  <a:pt x="966597" y="23749"/>
                </a:lnTo>
                <a:lnTo>
                  <a:pt x="985266" y="25907"/>
                </a:lnTo>
                <a:lnTo>
                  <a:pt x="1005078" y="27050"/>
                </a:lnTo>
                <a:lnTo>
                  <a:pt x="1026668" y="24892"/>
                </a:lnTo>
                <a:lnTo>
                  <a:pt x="1046480" y="20192"/>
                </a:lnTo>
                <a:lnTo>
                  <a:pt x="1062609" y="14859"/>
                </a:lnTo>
                <a:lnTo>
                  <a:pt x="1078103" y="9778"/>
                </a:lnTo>
                <a:lnTo>
                  <a:pt x="1092200" y="7620"/>
                </a:lnTo>
                <a:lnTo>
                  <a:pt x="1107694" y="6223"/>
                </a:lnTo>
                <a:lnTo>
                  <a:pt x="1125347" y="7620"/>
                </a:lnTo>
                <a:lnTo>
                  <a:pt x="1141857" y="10795"/>
                </a:lnTo>
                <a:lnTo>
                  <a:pt x="1141857" y="10795"/>
                </a:lnTo>
                <a:lnTo>
                  <a:pt x="1159129" y="16255"/>
                </a:lnTo>
                <a:lnTo>
                  <a:pt x="1176401" y="19430"/>
                </a:lnTo>
                <a:lnTo>
                  <a:pt x="1195197" y="22732"/>
                </a:lnTo>
                <a:lnTo>
                  <a:pt x="1214882" y="24892"/>
                </a:lnTo>
                <a:lnTo>
                  <a:pt x="1233678" y="24892"/>
                </a:lnTo>
                <a:lnTo>
                  <a:pt x="1250950" y="22732"/>
                </a:lnTo>
                <a:lnTo>
                  <a:pt x="1267460" y="18414"/>
                </a:lnTo>
                <a:lnTo>
                  <a:pt x="1286256" y="13715"/>
                </a:lnTo>
                <a:lnTo>
                  <a:pt x="1306703" y="11557"/>
                </a:lnTo>
                <a:lnTo>
                  <a:pt x="1326515" y="14859"/>
                </a:lnTo>
                <a:lnTo>
                  <a:pt x="1346327" y="21336"/>
                </a:lnTo>
                <a:lnTo>
                  <a:pt x="1366139" y="28829"/>
                </a:lnTo>
                <a:lnTo>
                  <a:pt x="1383792" y="36702"/>
                </a:lnTo>
                <a:lnTo>
                  <a:pt x="1401064" y="40767"/>
                </a:lnTo>
                <a:lnTo>
                  <a:pt x="1418336" y="42163"/>
                </a:lnTo>
                <a:lnTo>
                  <a:pt x="1437005" y="39624"/>
                </a:lnTo>
                <a:lnTo>
                  <a:pt x="1455801" y="34543"/>
                </a:lnTo>
                <a:lnTo>
                  <a:pt x="1473454" y="28067"/>
                </a:lnTo>
                <a:lnTo>
                  <a:pt x="1488948" y="21336"/>
                </a:lnTo>
                <a:lnTo>
                  <a:pt x="1505077" y="16255"/>
                </a:lnTo>
                <a:lnTo>
                  <a:pt x="1523873" y="11557"/>
                </a:lnTo>
                <a:lnTo>
                  <a:pt x="1543558" y="11557"/>
                </a:lnTo>
                <a:lnTo>
                  <a:pt x="1561211" y="16255"/>
                </a:lnTo>
                <a:lnTo>
                  <a:pt x="1577467" y="20192"/>
                </a:lnTo>
                <a:lnTo>
                  <a:pt x="1594739" y="23749"/>
                </a:lnTo>
                <a:lnTo>
                  <a:pt x="1611249" y="25907"/>
                </a:lnTo>
                <a:lnTo>
                  <a:pt x="1630045" y="25907"/>
                </a:lnTo>
                <a:lnTo>
                  <a:pt x="1649476" y="22732"/>
                </a:lnTo>
                <a:lnTo>
                  <a:pt x="1668145" y="18414"/>
                </a:lnTo>
                <a:lnTo>
                  <a:pt x="1685798" y="13715"/>
                </a:lnTo>
                <a:lnTo>
                  <a:pt x="1702435" y="9778"/>
                </a:lnTo>
                <a:lnTo>
                  <a:pt x="1719707" y="8636"/>
                </a:lnTo>
                <a:lnTo>
                  <a:pt x="1719707" y="8636"/>
                </a:lnTo>
                <a:lnTo>
                  <a:pt x="1737360" y="9778"/>
                </a:lnTo>
                <a:lnTo>
                  <a:pt x="1750314" y="11557"/>
                </a:lnTo>
                <a:lnTo>
                  <a:pt x="1759204" y="14859"/>
                </a:lnTo>
                <a:lnTo>
                  <a:pt x="1763522" y="20192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2836" y="2096007"/>
            <a:ext cx="1360170" cy="56515"/>
          </a:xfrm>
          <a:custGeom>
            <a:avLst/>
            <a:gdLst/>
            <a:ahLst/>
            <a:cxnLst/>
            <a:rect l="l" t="t" r="r" b="b"/>
            <a:pathLst>
              <a:path w="1360170" h="56514">
                <a:moveTo>
                  <a:pt x="0" y="0"/>
                </a:moveTo>
                <a:lnTo>
                  <a:pt x="9651" y="5334"/>
                </a:lnTo>
                <a:lnTo>
                  <a:pt x="16510" y="12954"/>
                </a:lnTo>
                <a:lnTo>
                  <a:pt x="26288" y="21590"/>
                </a:lnTo>
                <a:lnTo>
                  <a:pt x="40258" y="30226"/>
                </a:lnTo>
                <a:lnTo>
                  <a:pt x="57912" y="36703"/>
                </a:lnTo>
                <a:lnTo>
                  <a:pt x="75564" y="38862"/>
                </a:lnTo>
                <a:lnTo>
                  <a:pt x="91058" y="35560"/>
                </a:lnTo>
                <a:lnTo>
                  <a:pt x="107187" y="31242"/>
                </a:lnTo>
                <a:lnTo>
                  <a:pt x="125602" y="28067"/>
                </a:lnTo>
                <a:lnTo>
                  <a:pt x="146812" y="28067"/>
                </a:lnTo>
                <a:lnTo>
                  <a:pt x="168401" y="30226"/>
                </a:lnTo>
                <a:lnTo>
                  <a:pt x="189356" y="35560"/>
                </a:lnTo>
                <a:lnTo>
                  <a:pt x="210185" y="39878"/>
                </a:lnTo>
                <a:lnTo>
                  <a:pt x="231139" y="41021"/>
                </a:lnTo>
                <a:lnTo>
                  <a:pt x="250570" y="38862"/>
                </a:lnTo>
                <a:lnTo>
                  <a:pt x="270382" y="34543"/>
                </a:lnTo>
                <a:lnTo>
                  <a:pt x="287908" y="30226"/>
                </a:lnTo>
                <a:lnTo>
                  <a:pt x="304545" y="25908"/>
                </a:lnTo>
                <a:lnTo>
                  <a:pt x="319658" y="25146"/>
                </a:lnTo>
                <a:lnTo>
                  <a:pt x="335152" y="28067"/>
                </a:lnTo>
                <a:lnTo>
                  <a:pt x="351281" y="35560"/>
                </a:lnTo>
                <a:lnTo>
                  <a:pt x="367919" y="43561"/>
                </a:lnTo>
                <a:lnTo>
                  <a:pt x="384048" y="48514"/>
                </a:lnTo>
                <a:lnTo>
                  <a:pt x="401700" y="51054"/>
                </a:lnTo>
                <a:lnTo>
                  <a:pt x="401700" y="51054"/>
                </a:lnTo>
                <a:lnTo>
                  <a:pt x="419354" y="47498"/>
                </a:lnTo>
                <a:lnTo>
                  <a:pt x="436625" y="42037"/>
                </a:lnTo>
                <a:lnTo>
                  <a:pt x="455421" y="34543"/>
                </a:lnTo>
                <a:lnTo>
                  <a:pt x="472948" y="28067"/>
                </a:lnTo>
                <a:lnTo>
                  <a:pt x="491744" y="23749"/>
                </a:lnTo>
                <a:lnTo>
                  <a:pt x="510031" y="22606"/>
                </a:lnTo>
                <a:lnTo>
                  <a:pt x="527685" y="25146"/>
                </a:lnTo>
                <a:lnTo>
                  <a:pt x="548639" y="29083"/>
                </a:lnTo>
                <a:lnTo>
                  <a:pt x="568070" y="32385"/>
                </a:lnTo>
                <a:lnTo>
                  <a:pt x="586739" y="33401"/>
                </a:lnTo>
                <a:lnTo>
                  <a:pt x="605536" y="31242"/>
                </a:lnTo>
                <a:lnTo>
                  <a:pt x="623824" y="25908"/>
                </a:lnTo>
                <a:lnTo>
                  <a:pt x="642620" y="20447"/>
                </a:lnTo>
                <a:lnTo>
                  <a:pt x="662432" y="17272"/>
                </a:lnTo>
                <a:lnTo>
                  <a:pt x="680720" y="17272"/>
                </a:lnTo>
                <a:lnTo>
                  <a:pt x="697229" y="21590"/>
                </a:lnTo>
                <a:lnTo>
                  <a:pt x="713866" y="28067"/>
                </a:lnTo>
                <a:lnTo>
                  <a:pt x="731520" y="35560"/>
                </a:lnTo>
                <a:lnTo>
                  <a:pt x="750951" y="42037"/>
                </a:lnTo>
                <a:lnTo>
                  <a:pt x="773938" y="45339"/>
                </a:lnTo>
                <a:lnTo>
                  <a:pt x="797051" y="44577"/>
                </a:lnTo>
                <a:lnTo>
                  <a:pt x="817879" y="39878"/>
                </a:lnTo>
                <a:lnTo>
                  <a:pt x="839470" y="32385"/>
                </a:lnTo>
                <a:lnTo>
                  <a:pt x="861822" y="23749"/>
                </a:lnTo>
                <a:lnTo>
                  <a:pt x="883412" y="20447"/>
                </a:lnTo>
                <a:lnTo>
                  <a:pt x="905383" y="22606"/>
                </a:lnTo>
                <a:lnTo>
                  <a:pt x="925195" y="28067"/>
                </a:lnTo>
                <a:lnTo>
                  <a:pt x="925195" y="28067"/>
                </a:lnTo>
                <a:lnTo>
                  <a:pt x="943483" y="34543"/>
                </a:lnTo>
                <a:lnTo>
                  <a:pt x="961136" y="39878"/>
                </a:lnTo>
                <a:lnTo>
                  <a:pt x="978408" y="44577"/>
                </a:lnTo>
                <a:lnTo>
                  <a:pt x="997203" y="45339"/>
                </a:lnTo>
                <a:lnTo>
                  <a:pt x="1018032" y="43561"/>
                </a:lnTo>
                <a:lnTo>
                  <a:pt x="1040002" y="36703"/>
                </a:lnTo>
                <a:lnTo>
                  <a:pt x="1060830" y="29083"/>
                </a:lnTo>
                <a:lnTo>
                  <a:pt x="1081404" y="25908"/>
                </a:lnTo>
                <a:lnTo>
                  <a:pt x="1101216" y="25146"/>
                </a:lnTo>
                <a:lnTo>
                  <a:pt x="1122045" y="29083"/>
                </a:lnTo>
                <a:lnTo>
                  <a:pt x="1140840" y="35560"/>
                </a:lnTo>
                <a:lnTo>
                  <a:pt x="1159510" y="44577"/>
                </a:lnTo>
                <a:lnTo>
                  <a:pt x="1178940" y="52197"/>
                </a:lnTo>
                <a:lnTo>
                  <a:pt x="1202054" y="56134"/>
                </a:lnTo>
                <a:lnTo>
                  <a:pt x="1226185" y="56134"/>
                </a:lnTo>
                <a:lnTo>
                  <a:pt x="1249172" y="53213"/>
                </a:lnTo>
                <a:lnTo>
                  <a:pt x="1270000" y="50038"/>
                </a:lnTo>
                <a:lnTo>
                  <a:pt x="1287272" y="47498"/>
                </a:lnTo>
                <a:lnTo>
                  <a:pt x="1301750" y="47498"/>
                </a:lnTo>
                <a:lnTo>
                  <a:pt x="1311402" y="50038"/>
                </a:lnTo>
                <a:lnTo>
                  <a:pt x="1319402" y="53213"/>
                </a:lnTo>
                <a:lnTo>
                  <a:pt x="1329054" y="47498"/>
                </a:lnTo>
                <a:lnTo>
                  <a:pt x="1333373" y="36703"/>
                </a:lnTo>
                <a:lnTo>
                  <a:pt x="1342009" y="29083"/>
                </a:lnTo>
                <a:lnTo>
                  <a:pt x="1354327" y="34543"/>
                </a:lnTo>
                <a:lnTo>
                  <a:pt x="1359662" y="45339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20951" y="792479"/>
              <a:ext cx="199110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3929379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4815">
              <a:lnSpc>
                <a:spcPct val="100000"/>
              </a:lnSpc>
              <a:spcBef>
                <a:spcPts val="100"/>
              </a:spcBef>
            </a:pP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Structure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Pinacoderm </a:t>
            </a:r>
            <a:r>
              <a:rPr sz="1500" b="1" spc="30" dirty="0">
                <a:latin typeface="Gill Sans MT"/>
                <a:cs typeface="Gill Sans MT"/>
              </a:rPr>
              <a:t>has</a:t>
            </a:r>
            <a:r>
              <a:rPr sz="15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u="heavy" spc="-4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pinacocytes</a:t>
            </a:r>
            <a:r>
              <a:rPr sz="1500" b="1" spc="-45" dirty="0">
                <a:solidFill>
                  <a:srgbClr val="CC0000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Gill Sans MT"/>
                <a:cs typeface="Gill Sans MT"/>
              </a:rPr>
              <a:t>Choanoderm </a:t>
            </a:r>
            <a:r>
              <a:rPr sz="1500" b="1" spc="30" dirty="0">
                <a:latin typeface="Gill Sans MT"/>
                <a:cs typeface="Gill Sans MT"/>
              </a:rPr>
              <a:t>has</a:t>
            </a:r>
            <a:r>
              <a:rPr sz="1500" b="1" spc="-100" dirty="0">
                <a:latin typeface="Gill Sans MT"/>
                <a:cs typeface="Gill Sans MT"/>
              </a:rPr>
              <a:t>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choanocytes.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Gill Sans MT"/>
                <a:cs typeface="Gill Sans MT"/>
              </a:rPr>
              <a:t>Choanocytes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dirty="0">
                <a:latin typeface="Gill Sans MT"/>
                <a:cs typeface="Gill Sans MT"/>
              </a:rPr>
              <a:t>also </a:t>
            </a:r>
            <a:r>
              <a:rPr sz="1500" b="1" spc="-25" dirty="0">
                <a:latin typeface="Gill Sans MT"/>
                <a:cs typeface="Gill Sans MT"/>
              </a:rPr>
              <a:t>called</a:t>
            </a:r>
            <a:r>
              <a:rPr sz="1500" b="1" spc="-135" dirty="0">
                <a:latin typeface="Gill Sans MT"/>
                <a:cs typeface="Gill Sans MT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collared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  <a:spcBef>
                <a:spcPts val="5"/>
              </a:spcBef>
            </a:pPr>
            <a:r>
              <a:rPr sz="1500" b="1" u="heavy" spc="-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flagellated</a:t>
            </a:r>
            <a:r>
              <a:rPr sz="1500" b="1" u="heavy" spc="-6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cells.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line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10" dirty="0">
                <a:latin typeface="Gill Sans MT"/>
                <a:cs typeface="Gill Sans MT"/>
              </a:rPr>
              <a:t>spongocoel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110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canals.</a:t>
            </a:r>
            <a:endParaRPr sz="1500">
              <a:latin typeface="Gill Sans MT"/>
              <a:cs typeface="Gill Sans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282184" y="801623"/>
            <a:ext cx="3639820" cy="4060190"/>
            <a:chOff x="5282184" y="801623"/>
            <a:chExt cx="3639820" cy="4060190"/>
          </a:xfrm>
        </p:grpSpPr>
        <p:sp>
          <p:nvSpPr>
            <p:cNvPr id="11" name="object 11"/>
            <p:cNvSpPr/>
            <p:nvPr/>
          </p:nvSpPr>
          <p:spPr>
            <a:xfrm>
              <a:off x="5282184" y="801623"/>
              <a:ext cx="3639312" cy="405993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282184" y="813815"/>
              <a:ext cx="2395727" cy="3078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571244" y="1657350"/>
            <a:ext cx="1275715" cy="15875"/>
          </a:xfrm>
          <a:custGeom>
            <a:avLst/>
            <a:gdLst/>
            <a:ahLst/>
            <a:cxnLst/>
            <a:rect l="l" t="t" r="r" b="b"/>
            <a:pathLst>
              <a:path w="1275714" h="15875">
                <a:moveTo>
                  <a:pt x="0" y="0"/>
                </a:moveTo>
                <a:lnTo>
                  <a:pt x="0" y="0"/>
                </a:lnTo>
                <a:lnTo>
                  <a:pt x="10033" y="3937"/>
                </a:lnTo>
                <a:lnTo>
                  <a:pt x="21971" y="6096"/>
                </a:lnTo>
                <a:lnTo>
                  <a:pt x="40386" y="6096"/>
                </a:lnTo>
                <a:lnTo>
                  <a:pt x="52578" y="6096"/>
                </a:lnTo>
                <a:lnTo>
                  <a:pt x="65912" y="6096"/>
                </a:lnTo>
                <a:lnTo>
                  <a:pt x="79882" y="6096"/>
                </a:lnTo>
                <a:lnTo>
                  <a:pt x="95376" y="3937"/>
                </a:lnTo>
                <a:lnTo>
                  <a:pt x="111632" y="2794"/>
                </a:lnTo>
                <a:lnTo>
                  <a:pt x="128143" y="3937"/>
                </a:lnTo>
                <a:lnTo>
                  <a:pt x="144399" y="6096"/>
                </a:lnTo>
                <a:lnTo>
                  <a:pt x="159893" y="8636"/>
                </a:lnTo>
                <a:lnTo>
                  <a:pt x="175387" y="10795"/>
                </a:lnTo>
                <a:lnTo>
                  <a:pt x="191516" y="10795"/>
                </a:lnTo>
                <a:lnTo>
                  <a:pt x="209169" y="8636"/>
                </a:lnTo>
                <a:lnTo>
                  <a:pt x="227583" y="10795"/>
                </a:lnTo>
                <a:lnTo>
                  <a:pt x="247269" y="10795"/>
                </a:lnTo>
                <a:lnTo>
                  <a:pt x="266064" y="10795"/>
                </a:lnTo>
                <a:lnTo>
                  <a:pt x="284353" y="8636"/>
                </a:lnTo>
                <a:lnTo>
                  <a:pt x="303149" y="10795"/>
                </a:lnTo>
                <a:lnTo>
                  <a:pt x="319658" y="11429"/>
                </a:lnTo>
                <a:lnTo>
                  <a:pt x="337312" y="11429"/>
                </a:lnTo>
                <a:lnTo>
                  <a:pt x="354583" y="11429"/>
                </a:lnTo>
                <a:lnTo>
                  <a:pt x="372237" y="11429"/>
                </a:lnTo>
                <a:lnTo>
                  <a:pt x="390906" y="11429"/>
                </a:lnTo>
                <a:lnTo>
                  <a:pt x="407543" y="12573"/>
                </a:lnTo>
                <a:lnTo>
                  <a:pt x="425831" y="12573"/>
                </a:lnTo>
                <a:lnTo>
                  <a:pt x="444626" y="11429"/>
                </a:lnTo>
                <a:lnTo>
                  <a:pt x="461899" y="11429"/>
                </a:lnTo>
                <a:lnTo>
                  <a:pt x="479551" y="12573"/>
                </a:lnTo>
                <a:lnTo>
                  <a:pt x="479551" y="12573"/>
                </a:lnTo>
                <a:lnTo>
                  <a:pt x="496824" y="11429"/>
                </a:lnTo>
                <a:lnTo>
                  <a:pt x="516636" y="11429"/>
                </a:lnTo>
                <a:lnTo>
                  <a:pt x="535305" y="10795"/>
                </a:lnTo>
                <a:lnTo>
                  <a:pt x="552957" y="8636"/>
                </a:lnTo>
                <a:lnTo>
                  <a:pt x="570230" y="8636"/>
                </a:lnTo>
                <a:lnTo>
                  <a:pt x="586867" y="8636"/>
                </a:lnTo>
                <a:lnTo>
                  <a:pt x="603376" y="8636"/>
                </a:lnTo>
                <a:lnTo>
                  <a:pt x="619506" y="10795"/>
                </a:lnTo>
                <a:lnTo>
                  <a:pt x="636143" y="11429"/>
                </a:lnTo>
                <a:lnTo>
                  <a:pt x="654431" y="10795"/>
                </a:lnTo>
                <a:lnTo>
                  <a:pt x="676782" y="8636"/>
                </a:lnTo>
                <a:lnTo>
                  <a:pt x="697357" y="7112"/>
                </a:lnTo>
                <a:lnTo>
                  <a:pt x="718185" y="8636"/>
                </a:lnTo>
                <a:lnTo>
                  <a:pt x="736981" y="10795"/>
                </a:lnTo>
                <a:lnTo>
                  <a:pt x="753110" y="10795"/>
                </a:lnTo>
                <a:lnTo>
                  <a:pt x="770763" y="10795"/>
                </a:lnTo>
                <a:lnTo>
                  <a:pt x="788416" y="12573"/>
                </a:lnTo>
                <a:lnTo>
                  <a:pt x="805688" y="13588"/>
                </a:lnTo>
                <a:lnTo>
                  <a:pt x="822198" y="13588"/>
                </a:lnTo>
                <a:lnTo>
                  <a:pt x="840613" y="13588"/>
                </a:lnTo>
                <a:lnTo>
                  <a:pt x="861441" y="14732"/>
                </a:lnTo>
                <a:lnTo>
                  <a:pt x="882395" y="15748"/>
                </a:lnTo>
                <a:lnTo>
                  <a:pt x="903224" y="15748"/>
                </a:lnTo>
                <a:lnTo>
                  <a:pt x="923036" y="15748"/>
                </a:lnTo>
                <a:lnTo>
                  <a:pt x="940307" y="15748"/>
                </a:lnTo>
                <a:lnTo>
                  <a:pt x="954786" y="15748"/>
                </a:lnTo>
                <a:lnTo>
                  <a:pt x="965835" y="14732"/>
                </a:lnTo>
                <a:lnTo>
                  <a:pt x="978788" y="14732"/>
                </a:lnTo>
                <a:lnTo>
                  <a:pt x="995426" y="13588"/>
                </a:lnTo>
                <a:lnTo>
                  <a:pt x="1011555" y="14732"/>
                </a:lnTo>
                <a:lnTo>
                  <a:pt x="1029207" y="14732"/>
                </a:lnTo>
                <a:lnTo>
                  <a:pt x="1048004" y="13588"/>
                </a:lnTo>
                <a:lnTo>
                  <a:pt x="1067435" y="13588"/>
                </a:lnTo>
                <a:lnTo>
                  <a:pt x="1087247" y="13588"/>
                </a:lnTo>
                <a:lnTo>
                  <a:pt x="1107058" y="13588"/>
                </a:lnTo>
                <a:lnTo>
                  <a:pt x="1126489" y="13588"/>
                </a:lnTo>
                <a:lnTo>
                  <a:pt x="1146302" y="13588"/>
                </a:lnTo>
                <a:lnTo>
                  <a:pt x="1163828" y="13588"/>
                </a:lnTo>
                <a:lnTo>
                  <a:pt x="1181227" y="13588"/>
                </a:lnTo>
                <a:lnTo>
                  <a:pt x="1197737" y="12573"/>
                </a:lnTo>
                <a:lnTo>
                  <a:pt x="1212850" y="10795"/>
                </a:lnTo>
                <a:lnTo>
                  <a:pt x="1230503" y="7112"/>
                </a:lnTo>
                <a:lnTo>
                  <a:pt x="1247013" y="6096"/>
                </a:lnTo>
                <a:lnTo>
                  <a:pt x="1259967" y="6096"/>
                </a:lnTo>
                <a:lnTo>
                  <a:pt x="1275461" y="4952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755390" y="1389887"/>
            <a:ext cx="307975" cy="74930"/>
          </a:xfrm>
          <a:custGeom>
            <a:avLst/>
            <a:gdLst/>
            <a:ahLst/>
            <a:cxnLst/>
            <a:rect l="l" t="t" r="r" b="b"/>
            <a:pathLst>
              <a:path w="307975" h="74930">
                <a:moveTo>
                  <a:pt x="0" y="43180"/>
                </a:moveTo>
                <a:lnTo>
                  <a:pt x="2159" y="57531"/>
                </a:lnTo>
                <a:lnTo>
                  <a:pt x="6858" y="72644"/>
                </a:lnTo>
                <a:lnTo>
                  <a:pt x="16510" y="74802"/>
                </a:lnTo>
                <a:lnTo>
                  <a:pt x="31623" y="73787"/>
                </a:lnTo>
                <a:lnTo>
                  <a:pt x="49275" y="70485"/>
                </a:lnTo>
                <a:lnTo>
                  <a:pt x="68707" y="66166"/>
                </a:lnTo>
                <a:lnTo>
                  <a:pt x="92201" y="60833"/>
                </a:lnTo>
                <a:lnTo>
                  <a:pt x="113792" y="54356"/>
                </a:lnTo>
                <a:lnTo>
                  <a:pt x="134620" y="48895"/>
                </a:lnTo>
                <a:lnTo>
                  <a:pt x="134620" y="48895"/>
                </a:lnTo>
                <a:lnTo>
                  <a:pt x="157607" y="43180"/>
                </a:lnTo>
                <a:lnTo>
                  <a:pt x="185038" y="38100"/>
                </a:lnTo>
                <a:lnTo>
                  <a:pt x="211327" y="33400"/>
                </a:lnTo>
                <a:lnTo>
                  <a:pt x="235458" y="29083"/>
                </a:lnTo>
                <a:lnTo>
                  <a:pt x="256286" y="23749"/>
                </a:lnTo>
                <a:lnTo>
                  <a:pt x="271399" y="20827"/>
                </a:lnTo>
              </a:path>
              <a:path w="307975" h="74930">
                <a:moveTo>
                  <a:pt x="307721" y="4318"/>
                </a:moveTo>
                <a:lnTo>
                  <a:pt x="299847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01850" y="1874392"/>
            <a:ext cx="1094105" cy="21590"/>
          </a:xfrm>
          <a:custGeom>
            <a:avLst/>
            <a:gdLst/>
            <a:ahLst/>
            <a:cxnLst/>
            <a:rect l="l" t="t" r="r" b="b"/>
            <a:pathLst>
              <a:path w="1094105" h="21589">
                <a:moveTo>
                  <a:pt x="5715" y="11556"/>
                </a:moveTo>
                <a:lnTo>
                  <a:pt x="0" y="5460"/>
                </a:lnTo>
                <a:lnTo>
                  <a:pt x="11937" y="0"/>
                </a:lnTo>
                <a:lnTo>
                  <a:pt x="25146" y="1142"/>
                </a:lnTo>
                <a:lnTo>
                  <a:pt x="41782" y="1777"/>
                </a:lnTo>
                <a:lnTo>
                  <a:pt x="60071" y="2920"/>
                </a:lnTo>
                <a:lnTo>
                  <a:pt x="78867" y="2920"/>
                </a:lnTo>
                <a:lnTo>
                  <a:pt x="96138" y="2920"/>
                </a:lnTo>
                <a:lnTo>
                  <a:pt x="112649" y="2920"/>
                </a:lnTo>
                <a:lnTo>
                  <a:pt x="130301" y="2920"/>
                </a:lnTo>
                <a:lnTo>
                  <a:pt x="147955" y="3936"/>
                </a:lnTo>
                <a:lnTo>
                  <a:pt x="165607" y="5460"/>
                </a:lnTo>
                <a:lnTo>
                  <a:pt x="180721" y="6095"/>
                </a:lnTo>
                <a:lnTo>
                  <a:pt x="196976" y="7619"/>
                </a:lnTo>
                <a:lnTo>
                  <a:pt x="213487" y="8635"/>
                </a:lnTo>
                <a:lnTo>
                  <a:pt x="229997" y="9778"/>
                </a:lnTo>
                <a:lnTo>
                  <a:pt x="247650" y="9778"/>
                </a:lnTo>
                <a:lnTo>
                  <a:pt x="286893" y="9778"/>
                </a:lnTo>
                <a:lnTo>
                  <a:pt x="305688" y="10794"/>
                </a:lnTo>
                <a:lnTo>
                  <a:pt x="322199" y="10794"/>
                </a:lnTo>
                <a:lnTo>
                  <a:pt x="338455" y="11556"/>
                </a:lnTo>
                <a:lnTo>
                  <a:pt x="354584" y="13715"/>
                </a:lnTo>
                <a:lnTo>
                  <a:pt x="372237" y="14731"/>
                </a:lnTo>
                <a:lnTo>
                  <a:pt x="390906" y="16255"/>
                </a:lnTo>
                <a:lnTo>
                  <a:pt x="412876" y="17271"/>
                </a:lnTo>
                <a:lnTo>
                  <a:pt x="434848" y="17271"/>
                </a:lnTo>
                <a:lnTo>
                  <a:pt x="456438" y="17271"/>
                </a:lnTo>
                <a:lnTo>
                  <a:pt x="476250" y="18414"/>
                </a:lnTo>
                <a:lnTo>
                  <a:pt x="494665" y="19430"/>
                </a:lnTo>
                <a:lnTo>
                  <a:pt x="513334" y="19430"/>
                </a:lnTo>
                <a:lnTo>
                  <a:pt x="532130" y="18414"/>
                </a:lnTo>
                <a:lnTo>
                  <a:pt x="554101" y="18414"/>
                </a:lnTo>
                <a:lnTo>
                  <a:pt x="573786" y="19430"/>
                </a:lnTo>
                <a:lnTo>
                  <a:pt x="596519" y="19430"/>
                </a:lnTo>
                <a:lnTo>
                  <a:pt x="619887" y="20192"/>
                </a:lnTo>
                <a:lnTo>
                  <a:pt x="641476" y="21208"/>
                </a:lnTo>
                <a:lnTo>
                  <a:pt x="661288" y="21208"/>
                </a:lnTo>
                <a:lnTo>
                  <a:pt x="682244" y="21208"/>
                </a:lnTo>
                <a:lnTo>
                  <a:pt x="682244" y="21208"/>
                </a:lnTo>
                <a:lnTo>
                  <a:pt x="706374" y="19430"/>
                </a:lnTo>
                <a:lnTo>
                  <a:pt x="731519" y="17271"/>
                </a:lnTo>
                <a:lnTo>
                  <a:pt x="753110" y="16255"/>
                </a:lnTo>
                <a:lnTo>
                  <a:pt x="771779" y="16255"/>
                </a:lnTo>
                <a:lnTo>
                  <a:pt x="790575" y="16255"/>
                </a:lnTo>
                <a:lnTo>
                  <a:pt x="808863" y="17271"/>
                </a:lnTo>
                <a:lnTo>
                  <a:pt x="830834" y="18414"/>
                </a:lnTo>
                <a:lnTo>
                  <a:pt x="853948" y="18414"/>
                </a:lnTo>
                <a:lnTo>
                  <a:pt x="876935" y="16255"/>
                </a:lnTo>
                <a:lnTo>
                  <a:pt x="896747" y="13715"/>
                </a:lnTo>
                <a:lnTo>
                  <a:pt x="916559" y="11556"/>
                </a:lnTo>
                <a:lnTo>
                  <a:pt x="937132" y="13715"/>
                </a:lnTo>
                <a:lnTo>
                  <a:pt x="955801" y="14731"/>
                </a:lnTo>
                <a:lnTo>
                  <a:pt x="972312" y="11556"/>
                </a:lnTo>
                <a:lnTo>
                  <a:pt x="986409" y="13715"/>
                </a:lnTo>
                <a:lnTo>
                  <a:pt x="997204" y="14731"/>
                </a:lnTo>
                <a:lnTo>
                  <a:pt x="1011555" y="16255"/>
                </a:lnTo>
                <a:lnTo>
                  <a:pt x="1026032" y="17271"/>
                </a:lnTo>
                <a:lnTo>
                  <a:pt x="1038987" y="16255"/>
                </a:lnTo>
                <a:lnTo>
                  <a:pt x="1051941" y="17271"/>
                </a:lnTo>
                <a:lnTo>
                  <a:pt x="1051941" y="17271"/>
                </a:lnTo>
                <a:lnTo>
                  <a:pt x="1065276" y="16255"/>
                </a:lnTo>
                <a:lnTo>
                  <a:pt x="1077468" y="14731"/>
                </a:lnTo>
                <a:lnTo>
                  <a:pt x="1088263" y="14731"/>
                </a:lnTo>
                <a:lnTo>
                  <a:pt x="1093724" y="60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063494" y="1876170"/>
            <a:ext cx="1115060" cy="26670"/>
          </a:xfrm>
          <a:custGeom>
            <a:avLst/>
            <a:gdLst/>
            <a:ahLst/>
            <a:cxnLst/>
            <a:rect l="l" t="t" r="r" b="b"/>
            <a:pathLst>
              <a:path w="1115060" h="26669">
                <a:moveTo>
                  <a:pt x="0" y="2158"/>
                </a:moveTo>
                <a:lnTo>
                  <a:pt x="0" y="2158"/>
                </a:lnTo>
                <a:lnTo>
                  <a:pt x="14350" y="6857"/>
                </a:lnTo>
                <a:lnTo>
                  <a:pt x="32766" y="6857"/>
                </a:lnTo>
                <a:lnTo>
                  <a:pt x="52578" y="8000"/>
                </a:lnTo>
                <a:lnTo>
                  <a:pt x="74422" y="8000"/>
                </a:lnTo>
                <a:lnTo>
                  <a:pt x="98551" y="8000"/>
                </a:lnTo>
                <a:lnTo>
                  <a:pt x="123825" y="6857"/>
                </a:lnTo>
                <a:lnTo>
                  <a:pt x="148970" y="6857"/>
                </a:lnTo>
                <a:lnTo>
                  <a:pt x="172085" y="8000"/>
                </a:lnTo>
                <a:lnTo>
                  <a:pt x="191516" y="9778"/>
                </a:lnTo>
                <a:lnTo>
                  <a:pt x="228854" y="9778"/>
                </a:lnTo>
                <a:lnTo>
                  <a:pt x="246253" y="11937"/>
                </a:lnTo>
                <a:lnTo>
                  <a:pt x="264921" y="11937"/>
                </a:lnTo>
                <a:lnTo>
                  <a:pt x="284733" y="11937"/>
                </a:lnTo>
                <a:lnTo>
                  <a:pt x="305181" y="11937"/>
                </a:lnTo>
                <a:lnTo>
                  <a:pt x="327532" y="12953"/>
                </a:lnTo>
                <a:lnTo>
                  <a:pt x="349122" y="14477"/>
                </a:lnTo>
                <a:lnTo>
                  <a:pt x="371094" y="14477"/>
                </a:lnTo>
                <a:lnTo>
                  <a:pt x="395223" y="14477"/>
                </a:lnTo>
                <a:lnTo>
                  <a:pt x="416814" y="15493"/>
                </a:lnTo>
                <a:lnTo>
                  <a:pt x="437006" y="17652"/>
                </a:lnTo>
                <a:lnTo>
                  <a:pt x="454279" y="20954"/>
                </a:lnTo>
                <a:lnTo>
                  <a:pt x="470789" y="21970"/>
                </a:lnTo>
                <a:lnTo>
                  <a:pt x="489204" y="23113"/>
                </a:lnTo>
                <a:lnTo>
                  <a:pt x="509016" y="23113"/>
                </a:lnTo>
                <a:lnTo>
                  <a:pt x="529844" y="23113"/>
                </a:lnTo>
                <a:lnTo>
                  <a:pt x="550798" y="24129"/>
                </a:lnTo>
                <a:lnTo>
                  <a:pt x="570610" y="24129"/>
                </a:lnTo>
                <a:lnTo>
                  <a:pt x="588898" y="24129"/>
                </a:lnTo>
                <a:lnTo>
                  <a:pt x="604393" y="24129"/>
                </a:lnTo>
                <a:lnTo>
                  <a:pt x="620648" y="25272"/>
                </a:lnTo>
                <a:lnTo>
                  <a:pt x="638175" y="26288"/>
                </a:lnTo>
                <a:lnTo>
                  <a:pt x="638175" y="26288"/>
                </a:lnTo>
                <a:lnTo>
                  <a:pt x="656970" y="25272"/>
                </a:lnTo>
                <a:lnTo>
                  <a:pt x="677418" y="25272"/>
                </a:lnTo>
                <a:lnTo>
                  <a:pt x="698754" y="25272"/>
                </a:lnTo>
                <a:lnTo>
                  <a:pt x="720344" y="25272"/>
                </a:lnTo>
                <a:lnTo>
                  <a:pt x="741171" y="25272"/>
                </a:lnTo>
                <a:lnTo>
                  <a:pt x="760603" y="25272"/>
                </a:lnTo>
                <a:lnTo>
                  <a:pt x="780795" y="24129"/>
                </a:lnTo>
                <a:lnTo>
                  <a:pt x="799210" y="23113"/>
                </a:lnTo>
                <a:lnTo>
                  <a:pt x="816736" y="20954"/>
                </a:lnTo>
                <a:lnTo>
                  <a:pt x="835152" y="18414"/>
                </a:lnTo>
                <a:lnTo>
                  <a:pt x="852805" y="16637"/>
                </a:lnTo>
                <a:lnTo>
                  <a:pt x="872617" y="14477"/>
                </a:lnTo>
                <a:lnTo>
                  <a:pt x="890905" y="12953"/>
                </a:lnTo>
                <a:lnTo>
                  <a:pt x="909701" y="14477"/>
                </a:lnTo>
                <a:lnTo>
                  <a:pt x="928369" y="14477"/>
                </a:lnTo>
                <a:lnTo>
                  <a:pt x="947166" y="12953"/>
                </a:lnTo>
                <a:lnTo>
                  <a:pt x="965454" y="12953"/>
                </a:lnTo>
                <a:lnTo>
                  <a:pt x="982091" y="11937"/>
                </a:lnTo>
                <a:lnTo>
                  <a:pt x="998601" y="11937"/>
                </a:lnTo>
                <a:lnTo>
                  <a:pt x="1014094" y="9778"/>
                </a:lnTo>
                <a:lnTo>
                  <a:pt x="1029207" y="8000"/>
                </a:lnTo>
                <a:lnTo>
                  <a:pt x="1047495" y="6857"/>
                </a:lnTo>
                <a:lnTo>
                  <a:pt x="1069847" y="6857"/>
                </a:lnTo>
                <a:lnTo>
                  <a:pt x="1089279" y="5841"/>
                </a:lnTo>
                <a:lnTo>
                  <a:pt x="1104392" y="3682"/>
                </a:lnTo>
                <a:lnTo>
                  <a:pt x="111455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230623" y="1673097"/>
            <a:ext cx="247650" cy="48260"/>
          </a:xfrm>
          <a:custGeom>
            <a:avLst/>
            <a:gdLst/>
            <a:ahLst/>
            <a:cxnLst/>
            <a:rect l="l" t="t" r="r" b="b"/>
            <a:pathLst>
              <a:path w="247650" h="48260">
                <a:moveTo>
                  <a:pt x="7492" y="6476"/>
                </a:moveTo>
                <a:lnTo>
                  <a:pt x="7492" y="6476"/>
                </a:lnTo>
                <a:lnTo>
                  <a:pt x="0" y="40386"/>
                </a:lnTo>
                <a:lnTo>
                  <a:pt x="5334" y="45720"/>
                </a:lnTo>
                <a:lnTo>
                  <a:pt x="18668" y="47878"/>
                </a:lnTo>
                <a:lnTo>
                  <a:pt x="35940" y="46862"/>
                </a:lnTo>
                <a:lnTo>
                  <a:pt x="55752" y="44703"/>
                </a:lnTo>
                <a:lnTo>
                  <a:pt x="76580" y="41148"/>
                </a:lnTo>
                <a:lnTo>
                  <a:pt x="96392" y="39242"/>
                </a:lnTo>
                <a:lnTo>
                  <a:pt x="116204" y="37084"/>
                </a:lnTo>
                <a:lnTo>
                  <a:pt x="134620" y="34671"/>
                </a:lnTo>
                <a:lnTo>
                  <a:pt x="152273" y="30606"/>
                </a:lnTo>
                <a:lnTo>
                  <a:pt x="170941" y="27050"/>
                </a:lnTo>
                <a:lnTo>
                  <a:pt x="191515" y="23875"/>
                </a:lnTo>
                <a:lnTo>
                  <a:pt x="211327" y="19812"/>
                </a:lnTo>
                <a:lnTo>
                  <a:pt x="227837" y="14097"/>
                </a:lnTo>
                <a:lnTo>
                  <a:pt x="238633" y="10160"/>
                </a:lnTo>
              </a:path>
              <a:path w="247650" h="48260">
                <a:moveTo>
                  <a:pt x="247650" y="4699"/>
                </a:moveTo>
                <a:lnTo>
                  <a:pt x="237489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006341" y="2091435"/>
            <a:ext cx="648335" cy="28575"/>
          </a:xfrm>
          <a:custGeom>
            <a:avLst/>
            <a:gdLst/>
            <a:ahLst/>
            <a:cxnLst/>
            <a:rect l="l" t="t" r="r" b="b"/>
            <a:pathLst>
              <a:path w="648335" h="28575">
                <a:moveTo>
                  <a:pt x="31242" y="27050"/>
                </a:moveTo>
                <a:lnTo>
                  <a:pt x="31242" y="27050"/>
                </a:lnTo>
                <a:lnTo>
                  <a:pt x="0" y="12954"/>
                </a:lnTo>
                <a:lnTo>
                  <a:pt x="0" y="12954"/>
                </a:lnTo>
                <a:lnTo>
                  <a:pt x="13970" y="8636"/>
                </a:lnTo>
                <a:lnTo>
                  <a:pt x="30225" y="6476"/>
                </a:lnTo>
                <a:lnTo>
                  <a:pt x="48895" y="3937"/>
                </a:lnTo>
                <a:lnTo>
                  <a:pt x="71247" y="1777"/>
                </a:lnTo>
                <a:lnTo>
                  <a:pt x="94996" y="0"/>
                </a:lnTo>
                <a:lnTo>
                  <a:pt x="121285" y="1143"/>
                </a:lnTo>
                <a:lnTo>
                  <a:pt x="145415" y="1143"/>
                </a:lnTo>
                <a:lnTo>
                  <a:pt x="166243" y="0"/>
                </a:lnTo>
                <a:lnTo>
                  <a:pt x="186055" y="0"/>
                </a:lnTo>
                <a:lnTo>
                  <a:pt x="207645" y="0"/>
                </a:lnTo>
                <a:lnTo>
                  <a:pt x="230759" y="0"/>
                </a:lnTo>
                <a:lnTo>
                  <a:pt x="257302" y="1143"/>
                </a:lnTo>
                <a:lnTo>
                  <a:pt x="282194" y="3937"/>
                </a:lnTo>
                <a:lnTo>
                  <a:pt x="305181" y="7619"/>
                </a:lnTo>
                <a:lnTo>
                  <a:pt x="324993" y="9779"/>
                </a:lnTo>
                <a:lnTo>
                  <a:pt x="343788" y="12954"/>
                </a:lnTo>
                <a:lnTo>
                  <a:pt x="359918" y="12954"/>
                </a:lnTo>
                <a:lnTo>
                  <a:pt x="375031" y="11937"/>
                </a:lnTo>
                <a:lnTo>
                  <a:pt x="375031" y="11937"/>
                </a:lnTo>
                <a:lnTo>
                  <a:pt x="392684" y="12954"/>
                </a:lnTo>
                <a:lnTo>
                  <a:pt x="413638" y="14096"/>
                </a:lnTo>
                <a:lnTo>
                  <a:pt x="437769" y="15112"/>
                </a:lnTo>
                <a:lnTo>
                  <a:pt x="459613" y="17271"/>
                </a:lnTo>
                <a:lnTo>
                  <a:pt x="480568" y="19431"/>
                </a:lnTo>
                <a:lnTo>
                  <a:pt x="500380" y="21336"/>
                </a:lnTo>
                <a:lnTo>
                  <a:pt x="518668" y="22732"/>
                </a:lnTo>
                <a:lnTo>
                  <a:pt x="536321" y="23749"/>
                </a:lnTo>
                <a:lnTo>
                  <a:pt x="552958" y="23749"/>
                </a:lnTo>
                <a:lnTo>
                  <a:pt x="568071" y="25907"/>
                </a:lnTo>
                <a:lnTo>
                  <a:pt x="581406" y="25907"/>
                </a:lnTo>
                <a:lnTo>
                  <a:pt x="592201" y="25907"/>
                </a:lnTo>
                <a:lnTo>
                  <a:pt x="602996" y="27050"/>
                </a:lnTo>
                <a:lnTo>
                  <a:pt x="614807" y="25907"/>
                </a:lnTo>
                <a:lnTo>
                  <a:pt x="627126" y="25907"/>
                </a:lnTo>
                <a:lnTo>
                  <a:pt x="627126" y="25907"/>
                </a:lnTo>
                <a:lnTo>
                  <a:pt x="639318" y="27050"/>
                </a:lnTo>
                <a:lnTo>
                  <a:pt x="647954" y="2806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051555" y="23172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13788" y="2570225"/>
            <a:ext cx="3442335" cy="45085"/>
          </a:xfrm>
          <a:custGeom>
            <a:avLst/>
            <a:gdLst/>
            <a:ahLst/>
            <a:cxnLst/>
            <a:rect l="l" t="t" r="r" b="b"/>
            <a:pathLst>
              <a:path w="3442335" h="45085">
                <a:moveTo>
                  <a:pt x="0" y="0"/>
                </a:moveTo>
                <a:lnTo>
                  <a:pt x="0" y="0"/>
                </a:lnTo>
                <a:lnTo>
                  <a:pt x="8255" y="6477"/>
                </a:lnTo>
                <a:lnTo>
                  <a:pt x="16510" y="9017"/>
                </a:lnTo>
                <a:lnTo>
                  <a:pt x="28321" y="10795"/>
                </a:lnTo>
                <a:lnTo>
                  <a:pt x="44958" y="11937"/>
                </a:lnTo>
                <a:lnTo>
                  <a:pt x="63627" y="12954"/>
                </a:lnTo>
                <a:lnTo>
                  <a:pt x="83058" y="11937"/>
                </a:lnTo>
                <a:lnTo>
                  <a:pt x="105410" y="11937"/>
                </a:lnTo>
                <a:lnTo>
                  <a:pt x="127000" y="11937"/>
                </a:lnTo>
                <a:lnTo>
                  <a:pt x="148971" y="12954"/>
                </a:lnTo>
                <a:lnTo>
                  <a:pt x="173100" y="12954"/>
                </a:lnTo>
                <a:lnTo>
                  <a:pt x="196087" y="14097"/>
                </a:lnTo>
                <a:lnTo>
                  <a:pt x="218059" y="14097"/>
                </a:lnTo>
                <a:lnTo>
                  <a:pt x="218059" y="14097"/>
                </a:lnTo>
                <a:lnTo>
                  <a:pt x="239013" y="12954"/>
                </a:lnTo>
                <a:lnTo>
                  <a:pt x="259461" y="12954"/>
                </a:lnTo>
                <a:lnTo>
                  <a:pt x="278256" y="12954"/>
                </a:lnTo>
                <a:lnTo>
                  <a:pt x="297688" y="11937"/>
                </a:lnTo>
                <a:lnTo>
                  <a:pt x="315341" y="11937"/>
                </a:lnTo>
                <a:lnTo>
                  <a:pt x="331850" y="12954"/>
                </a:lnTo>
                <a:lnTo>
                  <a:pt x="352679" y="12954"/>
                </a:lnTo>
                <a:lnTo>
                  <a:pt x="373634" y="11937"/>
                </a:lnTo>
                <a:lnTo>
                  <a:pt x="396621" y="10795"/>
                </a:lnTo>
                <a:lnTo>
                  <a:pt x="419354" y="9779"/>
                </a:lnTo>
                <a:lnTo>
                  <a:pt x="444500" y="9779"/>
                </a:lnTo>
                <a:lnTo>
                  <a:pt x="467994" y="11937"/>
                </a:lnTo>
                <a:lnTo>
                  <a:pt x="488442" y="12954"/>
                </a:lnTo>
                <a:lnTo>
                  <a:pt x="508254" y="14097"/>
                </a:lnTo>
                <a:lnTo>
                  <a:pt x="531241" y="14097"/>
                </a:lnTo>
                <a:lnTo>
                  <a:pt x="553974" y="14097"/>
                </a:lnTo>
                <a:lnTo>
                  <a:pt x="576961" y="14097"/>
                </a:lnTo>
                <a:lnTo>
                  <a:pt x="601091" y="14097"/>
                </a:lnTo>
                <a:lnTo>
                  <a:pt x="625221" y="15112"/>
                </a:lnTo>
                <a:lnTo>
                  <a:pt x="646176" y="17653"/>
                </a:lnTo>
                <a:lnTo>
                  <a:pt x="665988" y="18796"/>
                </a:lnTo>
                <a:lnTo>
                  <a:pt x="684276" y="18796"/>
                </a:lnTo>
                <a:lnTo>
                  <a:pt x="701929" y="18796"/>
                </a:lnTo>
                <a:lnTo>
                  <a:pt x="719582" y="18796"/>
                </a:lnTo>
                <a:lnTo>
                  <a:pt x="737235" y="18796"/>
                </a:lnTo>
                <a:lnTo>
                  <a:pt x="757682" y="19812"/>
                </a:lnTo>
                <a:lnTo>
                  <a:pt x="781812" y="20955"/>
                </a:lnTo>
                <a:lnTo>
                  <a:pt x="809244" y="21971"/>
                </a:lnTo>
                <a:lnTo>
                  <a:pt x="835533" y="20955"/>
                </a:lnTo>
                <a:lnTo>
                  <a:pt x="858519" y="21971"/>
                </a:lnTo>
                <a:lnTo>
                  <a:pt x="879475" y="22733"/>
                </a:lnTo>
                <a:lnTo>
                  <a:pt x="897763" y="23749"/>
                </a:lnTo>
                <a:lnTo>
                  <a:pt x="916559" y="23749"/>
                </a:lnTo>
                <a:lnTo>
                  <a:pt x="933069" y="24892"/>
                </a:lnTo>
                <a:lnTo>
                  <a:pt x="950722" y="25908"/>
                </a:lnTo>
                <a:lnTo>
                  <a:pt x="971169" y="25908"/>
                </a:lnTo>
                <a:lnTo>
                  <a:pt x="997458" y="25908"/>
                </a:lnTo>
                <a:lnTo>
                  <a:pt x="1021588" y="28448"/>
                </a:lnTo>
                <a:lnTo>
                  <a:pt x="1042543" y="30606"/>
                </a:lnTo>
                <a:lnTo>
                  <a:pt x="1063371" y="29591"/>
                </a:lnTo>
                <a:lnTo>
                  <a:pt x="1082802" y="28448"/>
                </a:lnTo>
                <a:lnTo>
                  <a:pt x="1102614" y="28448"/>
                </a:lnTo>
                <a:lnTo>
                  <a:pt x="1121283" y="25908"/>
                </a:lnTo>
                <a:lnTo>
                  <a:pt x="1139698" y="24892"/>
                </a:lnTo>
                <a:lnTo>
                  <a:pt x="1157351" y="24892"/>
                </a:lnTo>
                <a:lnTo>
                  <a:pt x="1176020" y="25908"/>
                </a:lnTo>
                <a:lnTo>
                  <a:pt x="1195451" y="27431"/>
                </a:lnTo>
                <a:lnTo>
                  <a:pt x="1231900" y="27431"/>
                </a:lnTo>
                <a:lnTo>
                  <a:pt x="1251712" y="28448"/>
                </a:lnTo>
                <a:lnTo>
                  <a:pt x="1275842" y="30606"/>
                </a:lnTo>
                <a:lnTo>
                  <a:pt x="1302004" y="31750"/>
                </a:lnTo>
                <a:lnTo>
                  <a:pt x="1328039" y="31750"/>
                </a:lnTo>
                <a:lnTo>
                  <a:pt x="1354201" y="31750"/>
                </a:lnTo>
                <a:lnTo>
                  <a:pt x="1382649" y="31750"/>
                </a:lnTo>
                <a:lnTo>
                  <a:pt x="1408303" y="29591"/>
                </a:lnTo>
                <a:lnTo>
                  <a:pt x="1429893" y="29591"/>
                </a:lnTo>
                <a:lnTo>
                  <a:pt x="1448562" y="30606"/>
                </a:lnTo>
                <a:lnTo>
                  <a:pt x="1469517" y="30606"/>
                </a:lnTo>
                <a:lnTo>
                  <a:pt x="1491361" y="31750"/>
                </a:lnTo>
                <a:lnTo>
                  <a:pt x="1513078" y="30606"/>
                </a:lnTo>
                <a:lnTo>
                  <a:pt x="1531747" y="31750"/>
                </a:lnTo>
                <a:lnTo>
                  <a:pt x="1550416" y="34925"/>
                </a:lnTo>
                <a:lnTo>
                  <a:pt x="1569847" y="34925"/>
                </a:lnTo>
                <a:lnTo>
                  <a:pt x="1588643" y="36068"/>
                </a:lnTo>
                <a:lnTo>
                  <a:pt x="1607312" y="38227"/>
                </a:lnTo>
                <a:lnTo>
                  <a:pt x="1624584" y="38227"/>
                </a:lnTo>
                <a:lnTo>
                  <a:pt x="1642237" y="37084"/>
                </a:lnTo>
                <a:lnTo>
                  <a:pt x="1662049" y="38227"/>
                </a:lnTo>
                <a:lnTo>
                  <a:pt x="1683003" y="36068"/>
                </a:lnTo>
                <a:lnTo>
                  <a:pt x="1701673" y="34925"/>
                </a:lnTo>
                <a:lnTo>
                  <a:pt x="1717802" y="36068"/>
                </a:lnTo>
                <a:lnTo>
                  <a:pt x="1734439" y="37084"/>
                </a:lnTo>
                <a:lnTo>
                  <a:pt x="1749933" y="36068"/>
                </a:lnTo>
                <a:lnTo>
                  <a:pt x="1761744" y="34925"/>
                </a:lnTo>
                <a:lnTo>
                  <a:pt x="1774698" y="36068"/>
                </a:lnTo>
                <a:lnTo>
                  <a:pt x="1789176" y="37084"/>
                </a:lnTo>
                <a:lnTo>
                  <a:pt x="1802130" y="34925"/>
                </a:lnTo>
                <a:lnTo>
                  <a:pt x="1814322" y="32766"/>
                </a:lnTo>
                <a:lnTo>
                  <a:pt x="1827276" y="34925"/>
                </a:lnTo>
                <a:lnTo>
                  <a:pt x="1840611" y="34925"/>
                </a:lnTo>
                <a:lnTo>
                  <a:pt x="1856866" y="34925"/>
                </a:lnTo>
                <a:lnTo>
                  <a:pt x="1875536" y="34925"/>
                </a:lnTo>
                <a:lnTo>
                  <a:pt x="1896364" y="31750"/>
                </a:lnTo>
                <a:lnTo>
                  <a:pt x="1915160" y="30606"/>
                </a:lnTo>
                <a:lnTo>
                  <a:pt x="1931289" y="31750"/>
                </a:lnTo>
                <a:lnTo>
                  <a:pt x="1947926" y="30606"/>
                </a:lnTo>
                <a:lnTo>
                  <a:pt x="1962277" y="28448"/>
                </a:lnTo>
                <a:lnTo>
                  <a:pt x="1978533" y="28448"/>
                </a:lnTo>
                <a:lnTo>
                  <a:pt x="1996821" y="29591"/>
                </a:lnTo>
                <a:lnTo>
                  <a:pt x="2014474" y="28448"/>
                </a:lnTo>
                <a:lnTo>
                  <a:pt x="2034286" y="28448"/>
                </a:lnTo>
                <a:lnTo>
                  <a:pt x="2051558" y="25908"/>
                </a:lnTo>
                <a:lnTo>
                  <a:pt x="2067052" y="24892"/>
                </a:lnTo>
                <a:lnTo>
                  <a:pt x="2083562" y="24892"/>
                </a:lnTo>
                <a:lnTo>
                  <a:pt x="2101215" y="23749"/>
                </a:lnTo>
                <a:lnTo>
                  <a:pt x="2118487" y="23749"/>
                </a:lnTo>
                <a:lnTo>
                  <a:pt x="2138299" y="24892"/>
                </a:lnTo>
                <a:lnTo>
                  <a:pt x="2159254" y="25908"/>
                </a:lnTo>
                <a:lnTo>
                  <a:pt x="2183384" y="24892"/>
                </a:lnTo>
                <a:lnTo>
                  <a:pt x="2205355" y="23749"/>
                </a:lnTo>
                <a:lnTo>
                  <a:pt x="2225802" y="22733"/>
                </a:lnTo>
                <a:lnTo>
                  <a:pt x="2243455" y="21971"/>
                </a:lnTo>
                <a:lnTo>
                  <a:pt x="2259965" y="20955"/>
                </a:lnTo>
                <a:lnTo>
                  <a:pt x="2275078" y="21971"/>
                </a:lnTo>
                <a:lnTo>
                  <a:pt x="2290572" y="23749"/>
                </a:lnTo>
                <a:lnTo>
                  <a:pt x="2307209" y="23749"/>
                </a:lnTo>
                <a:lnTo>
                  <a:pt x="2325497" y="22733"/>
                </a:lnTo>
                <a:lnTo>
                  <a:pt x="2345309" y="22733"/>
                </a:lnTo>
                <a:lnTo>
                  <a:pt x="2366899" y="22733"/>
                </a:lnTo>
                <a:lnTo>
                  <a:pt x="2389251" y="22733"/>
                </a:lnTo>
                <a:lnTo>
                  <a:pt x="2411984" y="23749"/>
                </a:lnTo>
                <a:lnTo>
                  <a:pt x="2433955" y="23749"/>
                </a:lnTo>
                <a:lnTo>
                  <a:pt x="2453640" y="23749"/>
                </a:lnTo>
                <a:lnTo>
                  <a:pt x="2469896" y="22733"/>
                </a:lnTo>
                <a:lnTo>
                  <a:pt x="2487549" y="23749"/>
                </a:lnTo>
                <a:lnTo>
                  <a:pt x="2505202" y="24892"/>
                </a:lnTo>
                <a:lnTo>
                  <a:pt x="2521712" y="25908"/>
                </a:lnTo>
                <a:lnTo>
                  <a:pt x="2537968" y="27431"/>
                </a:lnTo>
                <a:lnTo>
                  <a:pt x="2556637" y="28448"/>
                </a:lnTo>
                <a:lnTo>
                  <a:pt x="2575433" y="28448"/>
                </a:lnTo>
                <a:lnTo>
                  <a:pt x="2594864" y="28448"/>
                </a:lnTo>
                <a:lnTo>
                  <a:pt x="2612516" y="29591"/>
                </a:lnTo>
                <a:lnTo>
                  <a:pt x="2630043" y="30606"/>
                </a:lnTo>
                <a:lnTo>
                  <a:pt x="2648839" y="30606"/>
                </a:lnTo>
                <a:lnTo>
                  <a:pt x="2668270" y="31750"/>
                </a:lnTo>
                <a:lnTo>
                  <a:pt x="2692400" y="32766"/>
                </a:lnTo>
                <a:lnTo>
                  <a:pt x="2718689" y="36068"/>
                </a:lnTo>
                <a:lnTo>
                  <a:pt x="2744978" y="38227"/>
                </a:lnTo>
                <a:lnTo>
                  <a:pt x="2767584" y="41402"/>
                </a:lnTo>
                <a:lnTo>
                  <a:pt x="2786380" y="43561"/>
                </a:lnTo>
                <a:lnTo>
                  <a:pt x="2804033" y="42545"/>
                </a:lnTo>
                <a:lnTo>
                  <a:pt x="2822321" y="41402"/>
                </a:lnTo>
                <a:lnTo>
                  <a:pt x="2839974" y="41402"/>
                </a:lnTo>
                <a:lnTo>
                  <a:pt x="2857627" y="41402"/>
                </a:lnTo>
                <a:lnTo>
                  <a:pt x="2874137" y="41402"/>
                </a:lnTo>
                <a:lnTo>
                  <a:pt x="2889250" y="41402"/>
                </a:lnTo>
                <a:lnTo>
                  <a:pt x="2901569" y="38227"/>
                </a:lnTo>
                <a:lnTo>
                  <a:pt x="2914523" y="37084"/>
                </a:lnTo>
                <a:lnTo>
                  <a:pt x="2928874" y="37084"/>
                </a:lnTo>
                <a:lnTo>
                  <a:pt x="2945511" y="37084"/>
                </a:lnTo>
                <a:lnTo>
                  <a:pt x="2962783" y="39243"/>
                </a:lnTo>
                <a:lnTo>
                  <a:pt x="2962783" y="39243"/>
                </a:lnTo>
                <a:lnTo>
                  <a:pt x="2981452" y="40386"/>
                </a:lnTo>
                <a:lnTo>
                  <a:pt x="3003423" y="41402"/>
                </a:lnTo>
                <a:lnTo>
                  <a:pt x="3026156" y="43561"/>
                </a:lnTo>
                <a:lnTo>
                  <a:pt x="3051302" y="44704"/>
                </a:lnTo>
                <a:lnTo>
                  <a:pt x="3077972" y="42545"/>
                </a:lnTo>
                <a:lnTo>
                  <a:pt x="3101721" y="40386"/>
                </a:lnTo>
                <a:lnTo>
                  <a:pt x="3122549" y="41402"/>
                </a:lnTo>
                <a:lnTo>
                  <a:pt x="3138805" y="42545"/>
                </a:lnTo>
                <a:lnTo>
                  <a:pt x="3155315" y="41402"/>
                </a:lnTo>
                <a:lnTo>
                  <a:pt x="3175127" y="39243"/>
                </a:lnTo>
                <a:lnTo>
                  <a:pt x="3193541" y="37084"/>
                </a:lnTo>
                <a:lnTo>
                  <a:pt x="3213354" y="36068"/>
                </a:lnTo>
                <a:lnTo>
                  <a:pt x="3235579" y="37084"/>
                </a:lnTo>
                <a:lnTo>
                  <a:pt x="3257169" y="38227"/>
                </a:lnTo>
                <a:lnTo>
                  <a:pt x="3276981" y="37084"/>
                </a:lnTo>
                <a:lnTo>
                  <a:pt x="3298952" y="37084"/>
                </a:lnTo>
                <a:lnTo>
                  <a:pt x="3321685" y="37084"/>
                </a:lnTo>
                <a:lnTo>
                  <a:pt x="3346196" y="37084"/>
                </a:lnTo>
                <a:lnTo>
                  <a:pt x="3366643" y="37084"/>
                </a:lnTo>
                <a:lnTo>
                  <a:pt x="3385439" y="39243"/>
                </a:lnTo>
                <a:lnTo>
                  <a:pt x="3400806" y="40386"/>
                </a:lnTo>
                <a:lnTo>
                  <a:pt x="3411601" y="40386"/>
                </a:lnTo>
                <a:lnTo>
                  <a:pt x="3422523" y="40386"/>
                </a:lnTo>
                <a:lnTo>
                  <a:pt x="3433572" y="37084"/>
                </a:lnTo>
                <a:lnTo>
                  <a:pt x="3442208" y="31750"/>
                </a:lnTo>
              </a:path>
              <a:path w="3442335" h="45085">
                <a:moveTo>
                  <a:pt x="3442208" y="24892"/>
                </a:moveTo>
                <a:lnTo>
                  <a:pt x="3435477" y="3175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3377946" y="2743326"/>
            <a:ext cx="1177925" cy="1882139"/>
            <a:chOff x="3377946" y="2743326"/>
            <a:chExt cx="1177925" cy="1882139"/>
          </a:xfrm>
        </p:grpSpPr>
        <p:sp>
          <p:nvSpPr>
            <p:cNvPr id="22" name="object 22"/>
            <p:cNvSpPr/>
            <p:nvPr/>
          </p:nvSpPr>
          <p:spPr>
            <a:xfrm>
              <a:off x="3387471" y="2752851"/>
              <a:ext cx="1158875" cy="1863089"/>
            </a:xfrm>
            <a:custGeom>
              <a:avLst/>
              <a:gdLst/>
              <a:ahLst/>
              <a:cxnLst/>
              <a:rect l="l" t="t" r="r" b="b"/>
              <a:pathLst>
                <a:path w="1158875" h="1863089">
                  <a:moveTo>
                    <a:pt x="26288" y="0"/>
                  </a:moveTo>
                  <a:lnTo>
                    <a:pt x="26288" y="0"/>
                  </a:lnTo>
                  <a:lnTo>
                    <a:pt x="30987" y="9652"/>
                  </a:lnTo>
                  <a:lnTo>
                    <a:pt x="32003" y="21590"/>
                  </a:lnTo>
                  <a:lnTo>
                    <a:pt x="33146" y="35941"/>
                  </a:lnTo>
                  <a:lnTo>
                    <a:pt x="35305" y="51054"/>
                  </a:lnTo>
                  <a:lnTo>
                    <a:pt x="40639" y="66167"/>
                  </a:lnTo>
                  <a:lnTo>
                    <a:pt x="49656" y="82423"/>
                  </a:lnTo>
                  <a:lnTo>
                    <a:pt x="59436" y="95758"/>
                  </a:lnTo>
                  <a:lnTo>
                    <a:pt x="72389" y="107188"/>
                  </a:lnTo>
                  <a:lnTo>
                    <a:pt x="85598" y="117983"/>
                  </a:lnTo>
                  <a:lnTo>
                    <a:pt x="97536" y="128143"/>
                  </a:lnTo>
                  <a:lnTo>
                    <a:pt x="110489" y="135255"/>
                  </a:lnTo>
                  <a:lnTo>
                    <a:pt x="123825" y="142113"/>
                  </a:lnTo>
                  <a:lnTo>
                    <a:pt x="136778" y="148590"/>
                  </a:lnTo>
                  <a:lnTo>
                    <a:pt x="152273" y="156210"/>
                  </a:lnTo>
                  <a:lnTo>
                    <a:pt x="170941" y="163703"/>
                  </a:lnTo>
                  <a:lnTo>
                    <a:pt x="188594" y="170561"/>
                  </a:lnTo>
                  <a:lnTo>
                    <a:pt x="204850" y="175641"/>
                  </a:lnTo>
                  <a:lnTo>
                    <a:pt x="220979" y="182499"/>
                  </a:lnTo>
                  <a:lnTo>
                    <a:pt x="237616" y="186817"/>
                  </a:lnTo>
                  <a:lnTo>
                    <a:pt x="258444" y="192151"/>
                  </a:lnTo>
                  <a:lnTo>
                    <a:pt x="277875" y="197612"/>
                  </a:lnTo>
                  <a:lnTo>
                    <a:pt x="296671" y="200787"/>
                  </a:lnTo>
                  <a:lnTo>
                    <a:pt x="313181" y="204089"/>
                  </a:lnTo>
                  <a:lnTo>
                    <a:pt x="329691" y="207264"/>
                  </a:lnTo>
                  <a:lnTo>
                    <a:pt x="346328" y="211582"/>
                  </a:lnTo>
                  <a:lnTo>
                    <a:pt x="364616" y="215900"/>
                  </a:lnTo>
                  <a:lnTo>
                    <a:pt x="384428" y="219202"/>
                  </a:lnTo>
                  <a:lnTo>
                    <a:pt x="405383" y="220218"/>
                  </a:lnTo>
                  <a:lnTo>
                    <a:pt x="427989" y="221361"/>
                  </a:lnTo>
                  <a:lnTo>
                    <a:pt x="449961" y="222758"/>
                  </a:lnTo>
                  <a:lnTo>
                    <a:pt x="468756" y="223901"/>
                  </a:lnTo>
                  <a:lnTo>
                    <a:pt x="486282" y="223901"/>
                  </a:lnTo>
                  <a:lnTo>
                    <a:pt x="503936" y="223901"/>
                  </a:lnTo>
                  <a:lnTo>
                    <a:pt x="521207" y="224917"/>
                  </a:lnTo>
                  <a:lnTo>
                    <a:pt x="538479" y="227076"/>
                  </a:lnTo>
                  <a:lnTo>
                    <a:pt x="557276" y="227838"/>
                  </a:lnTo>
                  <a:lnTo>
                    <a:pt x="577088" y="227838"/>
                  </a:lnTo>
                  <a:lnTo>
                    <a:pt x="596900" y="227838"/>
                  </a:lnTo>
                  <a:lnTo>
                    <a:pt x="615568" y="227838"/>
                  </a:lnTo>
                  <a:lnTo>
                    <a:pt x="636142" y="227076"/>
                  </a:lnTo>
                  <a:lnTo>
                    <a:pt x="655954" y="227076"/>
                  </a:lnTo>
                  <a:lnTo>
                    <a:pt x="675639" y="227076"/>
                  </a:lnTo>
                  <a:lnTo>
                    <a:pt x="694054" y="227838"/>
                  </a:lnTo>
                  <a:lnTo>
                    <a:pt x="712724" y="227838"/>
                  </a:lnTo>
                  <a:lnTo>
                    <a:pt x="731519" y="227838"/>
                  </a:lnTo>
                  <a:lnTo>
                    <a:pt x="748791" y="228854"/>
                  </a:lnTo>
                  <a:lnTo>
                    <a:pt x="767461" y="231394"/>
                  </a:lnTo>
                  <a:lnTo>
                    <a:pt x="788415" y="234696"/>
                  </a:lnTo>
                  <a:lnTo>
                    <a:pt x="811402" y="239014"/>
                  </a:lnTo>
                  <a:lnTo>
                    <a:pt x="835151" y="242189"/>
                  </a:lnTo>
                  <a:lnTo>
                    <a:pt x="856361" y="246507"/>
                  </a:lnTo>
                  <a:lnTo>
                    <a:pt x="873759" y="250825"/>
                  </a:lnTo>
                  <a:lnTo>
                    <a:pt x="889126" y="256286"/>
                  </a:lnTo>
                  <a:lnTo>
                    <a:pt x="903604" y="262763"/>
                  </a:lnTo>
                  <a:lnTo>
                    <a:pt x="918717" y="271399"/>
                  </a:lnTo>
                  <a:lnTo>
                    <a:pt x="933068" y="278892"/>
                  </a:lnTo>
                  <a:lnTo>
                    <a:pt x="947165" y="287528"/>
                  </a:lnTo>
                  <a:lnTo>
                    <a:pt x="960501" y="298323"/>
                  </a:lnTo>
                  <a:lnTo>
                    <a:pt x="973454" y="308102"/>
                  </a:lnTo>
                  <a:lnTo>
                    <a:pt x="985265" y="317119"/>
                  </a:lnTo>
                  <a:lnTo>
                    <a:pt x="996441" y="326771"/>
                  </a:lnTo>
                  <a:lnTo>
                    <a:pt x="1005458" y="338709"/>
                  </a:lnTo>
                  <a:lnTo>
                    <a:pt x="1014094" y="354965"/>
                  </a:lnTo>
                  <a:lnTo>
                    <a:pt x="1021333" y="370332"/>
                  </a:lnTo>
                  <a:lnTo>
                    <a:pt x="1027049" y="387604"/>
                  </a:lnTo>
                  <a:lnTo>
                    <a:pt x="1029207" y="407162"/>
                  </a:lnTo>
                  <a:lnTo>
                    <a:pt x="1026032" y="425831"/>
                  </a:lnTo>
                  <a:lnTo>
                    <a:pt x="22987" y="625602"/>
                  </a:lnTo>
                  <a:lnTo>
                    <a:pt x="22987" y="625602"/>
                  </a:lnTo>
                  <a:lnTo>
                    <a:pt x="24129" y="645033"/>
                  </a:lnTo>
                  <a:lnTo>
                    <a:pt x="28448" y="665607"/>
                  </a:lnTo>
                  <a:lnTo>
                    <a:pt x="35940" y="685038"/>
                  </a:lnTo>
                  <a:lnTo>
                    <a:pt x="47116" y="700532"/>
                  </a:lnTo>
                  <a:lnTo>
                    <a:pt x="59436" y="711962"/>
                  </a:lnTo>
                  <a:lnTo>
                    <a:pt x="74549" y="723138"/>
                  </a:lnTo>
                  <a:lnTo>
                    <a:pt x="89915" y="733933"/>
                  </a:lnTo>
                  <a:lnTo>
                    <a:pt x="107314" y="742569"/>
                  </a:lnTo>
                  <a:lnTo>
                    <a:pt x="125983" y="750189"/>
                  </a:lnTo>
                  <a:lnTo>
                    <a:pt x="145795" y="757047"/>
                  </a:lnTo>
                  <a:lnTo>
                    <a:pt x="166242" y="762000"/>
                  </a:lnTo>
                  <a:lnTo>
                    <a:pt x="187198" y="768858"/>
                  </a:lnTo>
                  <a:lnTo>
                    <a:pt x="208025" y="774319"/>
                  </a:lnTo>
                  <a:lnTo>
                    <a:pt x="229996" y="778637"/>
                  </a:lnTo>
                  <a:lnTo>
                    <a:pt x="254126" y="782955"/>
                  </a:lnTo>
                  <a:lnTo>
                    <a:pt x="279400" y="788289"/>
                  </a:lnTo>
                  <a:lnTo>
                    <a:pt x="304545" y="792607"/>
                  </a:lnTo>
                  <a:lnTo>
                    <a:pt x="328675" y="794766"/>
                  </a:lnTo>
                  <a:lnTo>
                    <a:pt x="354964" y="796925"/>
                  </a:lnTo>
                  <a:lnTo>
                    <a:pt x="380873" y="800608"/>
                  </a:lnTo>
                  <a:lnTo>
                    <a:pt x="407162" y="802386"/>
                  </a:lnTo>
                  <a:lnTo>
                    <a:pt x="433831" y="805561"/>
                  </a:lnTo>
                  <a:lnTo>
                    <a:pt x="460120" y="807720"/>
                  </a:lnTo>
                  <a:lnTo>
                    <a:pt x="485266" y="809244"/>
                  </a:lnTo>
                  <a:lnTo>
                    <a:pt x="510158" y="810260"/>
                  </a:lnTo>
                  <a:lnTo>
                    <a:pt x="534542" y="811403"/>
                  </a:lnTo>
                  <a:lnTo>
                    <a:pt x="560831" y="812419"/>
                  </a:lnTo>
                  <a:lnTo>
                    <a:pt x="587120" y="813562"/>
                  </a:lnTo>
                  <a:lnTo>
                    <a:pt x="610869" y="814578"/>
                  </a:lnTo>
                  <a:lnTo>
                    <a:pt x="635000" y="815340"/>
                  </a:lnTo>
                  <a:lnTo>
                    <a:pt x="659129" y="816483"/>
                  </a:lnTo>
                  <a:lnTo>
                    <a:pt x="682116" y="817880"/>
                  </a:lnTo>
                  <a:lnTo>
                    <a:pt x="705230" y="820039"/>
                  </a:lnTo>
                  <a:lnTo>
                    <a:pt x="728217" y="823214"/>
                  </a:lnTo>
                  <a:lnTo>
                    <a:pt x="750951" y="825373"/>
                  </a:lnTo>
                  <a:lnTo>
                    <a:pt x="771778" y="827532"/>
                  </a:lnTo>
                  <a:lnTo>
                    <a:pt x="791590" y="829691"/>
                  </a:lnTo>
                  <a:lnTo>
                    <a:pt x="810387" y="831850"/>
                  </a:lnTo>
                  <a:lnTo>
                    <a:pt x="830199" y="834009"/>
                  </a:lnTo>
                  <a:lnTo>
                    <a:pt x="848487" y="837311"/>
                  </a:lnTo>
                  <a:lnTo>
                    <a:pt x="866139" y="840486"/>
                  </a:lnTo>
                  <a:lnTo>
                    <a:pt x="883792" y="845947"/>
                  </a:lnTo>
                  <a:lnTo>
                    <a:pt x="901064" y="849122"/>
                  </a:lnTo>
                  <a:lnTo>
                    <a:pt x="919733" y="853821"/>
                  </a:lnTo>
                  <a:lnTo>
                    <a:pt x="935989" y="857885"/>
                  </a:lnTo>
                  <a:lnTo>
                    <a:pt x="952500" y="863600"/>
                  </a:lnTo>
                  <a:lnTo>
                    <a:pt x="967993" y="867537"/>
                  </a:lnTo>
                  <a:lnTo>
                    <a:pt x="984250" y="872998"/>
                  </a:lnTo>
                  <a:lnTo>
                    <a:pt x="999743" y="879729"/>
                  </a:lnTo>
                  <a:lnTo>
                    <a:pt x="1014094" y="887349"/>
                  </a:lnTo>
                  <a:lnTo>
                    <a:pt x="1027049" y="894842"/>
                  </a:lnTo>
                  <a:lnTo>
                    <a:pt x="1041400" y="903605"/>
                  </a:lnTo>
                  <a:lnTo>
                    <a:pt x="1053338" y="910717"/>
                  </a:lnTo>
                  <a:lnTo>
                    <a:pt x="1064132" y="919734"/>
                  </a:lnTo>
                  <a:lnTo>
                    <a:pt x="1074165" y="928370"/>
                  </a:lnTo>
                  <a:lnTo>
                    <a:pt x="1082802" y="938149"/>
                  </a:lnTo>
                  <a:lnTo>
                    <a:pt x="1091438" y="951103"/>
                  </a:lnTo>
                  <a:lnTo>
                    <a:pt x="1100454" y="967613"/>
                  </a:lnTo>
                  <a:lnTo>
                    <a:pt x="1108075" y="986028"/>
                  </a:lnTo>
                  <a:lnTo>
                    <a:pt x="1111250" y="1004316"/>
                  </a:lnTo>
                  <a:lnTo>
                    <a:pt x="1113408" y="1025271"/>
                  </a:lnTo>
                  <a:lnTo>
                    <a:pt x="1112392" y="1043559"/>
                  </a:lnTo>
                  <a:lnTo>
                    <a:pt x="0" y="1229347"/>
                  </a:lnTo>
                  <a:lnTo>
                    <a:pt x="0" y="1229347"/>
                  </a:lnTo>
                  <a:lnTo>
                    <a:pt x="1015" y="1246619"/>
                  </a:lnTo>
                  <a:lnTo>
                    <a:pt x="5714" y="1263904"/>
                  </a:lnTo>
                  <a:lnTo>
                    <a:pt x="11175" y="1282255"/>
                  </a:lnTo>
                  <a:lnTo>
                    <a:pt x="18668" y="1299895"/>
                  </a:lnTo>
                  <a:lnTo>
                    <a:pt x="26288" y="1313942"/>
                  </a:lnTo>
                  <a:lnTo>
                    <a:pt x="35940" y="1326896"/>
                  </a:lnTo>
                  <a:lnTo>
                    <a:pt x="49656" y="1340942"/>
                  </a:lnTo>
                  <a:lnTo>
                    <a:pt x="64388" y="1354264"/>
                  </a:lnTo>
                  <a:lnTo>
                    <a:pt x="79882" y="1366139"/>
                  </a:lnTo>
                  <a:lnTo>
                    <a:pt x="94361" y="1376946"/>
                  </a:lnTo>
                  <a:lnTo>
                    <a:pt x="108330" y="1387017"/>
                  </a:lnTo>
                  <a:lnTo>
                    <a:pt x="123825" y="1397825"/>
                  </a:lnTo>
                  <a:lnTo>
                    <a:pt x="142493" y="1407541"/>
                  </a:lnTo>
                  <a:lnTo>
                    <a:pt x="163449" y="1416177"/>
                  </a:lnTo>
                  <a:lnTo>
                    <a:pt x="180720" y="1423746"/>
                  </a:lnTo>
                  <a:lnTo>
                    <a:pt x="196214" y="1429499"/>
                  </a:lnTo>
                  <a:lnTo>
                    <a:pt x="212343" y="1433461"/>
                  </a:lnTo>
                  <a:lnTo>
                    <a:pt x="229996" y="1438148"/>
                  </a:lnTo>
                  <a:lnTo>
                    <a:pt x="248792" y="1444256"/>
                  </a:lnTo>
                  <a:lnTo>
                    <a:pt x="268224" y="1450746"/>
                  </a:lnTo>
                  <a:lnTo>
                    <a:pt x="286892" y="1454340"/>
                  </a:lnTo>
                  <a:lnTo>
                    <a:pt x="305562" y="1458302"/>
                  </a:lnTo>
                  <a:lnTo>
                    <a:pt x="325119" y="1461541"/>
                  </a:lnTo>
                  <a:lnTo>
                    <a:pt x="344804" y="1465135"/>
                  </a:lnTo>
                  <a:lnTo>
                    <a:pt x="366775" y="1468018"/>
                  </a:lnTo>
                  <a:lnTo>
                    <a:pt x="388746" y="1469097"/>
                  </a:lnTo>
                  <a:lnTo>
                    <a:pt x="411861" y="1470177"/>
                  </a:lnTo>
                  <a:lnTo>
                    <a:pt x="433831" y="1471256"/>
                  </a:lnTo>
                  <a:lnTo>
                    <a:pt x="455421" y="1471256"/>
                  </a:lnTo>
                  <a:lnTo>
                    <a:pt x="476630" y="1472704"/>
                  </a:lnTo>
                  <a:lnTo>
                    <a:pt x="497077" y="1473784"/>
                  </a:lnTo>
                  <a:lnTo>
                    <a:pt x="519049" y="1474863"/>
                  </a:lnTo>
                  <a:lnTo>
                    <a:pt x="543178" y="1475943"/>
                  </a:lnTo>
                  <a:lnTo>
                    <a:pt x="566927" y="1477746"/>
                  </a:lnTo>
                  <a:lnTo>
                    <a:pt x="591438" y="1480261"/>
                  </a:lnTo>
                  <a:lnTo>
                    <a:pt x="615568" y="1483499"/>
                  </a:lnTo>
                  <a:lnTo>
                    <a:pt x="641476" y="1485658"/>
                  </a:lnTo>
                  <a:lnTo>
                    <a:pt x="663448" y="1486382"/>
                  </a:lnTo>
                  <a:lnTo>
                    <a:pt x="683259" y="1487462"/>
                  </a:lnTo>
                  <a:lnTo>
                    <a:pt x="701928" y="1487462"/>
                  </a:lnTo>
                  <a:lnTo>
                    <a:pt x="721359" y="1487462"/>
                  </a:lnTo>
                  <a:lnTo>
                    <a:pt x="744474" y="1487462"/>
                  </a:lnTo>
                  <a:lnTo>
                    <a:pt x="766444" y="1487462"/>
                  </a:lnTo>
                  <a:lnTo>
                    <a:pt x="788415" y="1488541"/>
                  </a:lnTo>
                  <a:lnTo>
                    <a:pt x="813562" y="1489976"/>
                  </a:lnTo>
                  <a:lnTo>
                    <a:pt x="839851" y="1489976"/>
                  </a:lnTo>
                  <a:lnTo>
                    <a:pt x="862583" y="1491056"/>
                  </a:lnTo>
                  <a:lnTo>
                    <a:pt x="883792" y="1493227"/>
                  </a:lnTo>
                  <a:lnTo>
                    <a:pt x="904620" y="1494307"/>
                  </a:lnTo>
                  <a:lnTo>
                    <a:pt x="924051" y="1496098"/>
                  </a:lnTo>
                  <a:lnTo>
                    <a:pt x="941704" y="1499704"/>
                  </a:lnTo>
                  <a:lnTo>
                    <a:pt x="958341" y="1502943"/>
                  </a:lnTo>
                  <a:lnTo>
                    <a:pt x="973454" y="1507261"/>
                  </a:lnTo>
                  <a:lnTo>
                    <a:pt x="991107" y="1510499"/>
                  </a:lnTo>
                  <a:lnTo>
                    <a:pt x="1010538" y="1515897"/>
                  </a:lnTo>
                  <a:lnTo>
                    <a:pt x="1028191" y="1522387"/>
                  </a:lnTo>
                  <a:lnTo>
                    <a:pt x="1043558" y="1528864"/>
                  </a:lnTo>
                  <a:lnTo>
                    <a:pt x="1055496" y="1536420"/>
                  </a:lnTo>
                  <a:lnTo>
                    <a:pt x="1066291" y="1544345"/>
                  </a:lnTo>
                  <a:lnTo>
                    <a:pt x="1075308" y="1552981"/>
                  </a:lnTo>
                  <a:lnTo>
                    <a:pt x="1084961" y="1561617"/>
                  </a:lnTo>
                  <a:lnTo>
                    <a:pt x="1095755" y="1570266"/>
                  </a:lnTo>
                  <a:lnTo>
                    <a:pt x="1105915" y="1581061"/>
                  </a:lnTo>
                  <a:lnTo>
                    <a:pt x="1113408" y="1593303"/>
                  </a:lnTo>
                  <a:lnTo>
                    <a:pt x="1121028" y="1606257"/>
                  </a:lnTo>
                  <a:lnTo>
                    <a:pt x="1128902" y="1621383"/>
                  </a:lnTo>
                  <a:lnTo>
                    <a:pt x="1136523" y="1637944"/>
                  </a:lnTo>
                  <a:lnTo>
                    <a:pt x="1144396" y="1655216"/>
                  </a:lnTo>
                  <a:lnTo>
                    <a:pt x="1151636" y="1671421"/>
                  </a:lnTo>
                  <a:lnTo>
                    <a:pt x="1156334" y="1686179"/>
                  </a:lnTo>
                  <a:lnTo>
                    <a:pt x="1158493" y="1702739"/>
                  </a:lnTo>
                  <a:lnTo>
                    <a:pt x="1158493" y="1720024"/>
                  </a:lnTo>
                  <a:lnTo>
                    <a:pt x="1155191" y="1737296"/>
                  </a:lnTo>
                  <a:lnTo>
                    <a:pt x="1139698" y="1766824"/>
                  </a:lnTo>
                  <a:lnTo>
                    <a:pt x="1130045" y="1777619"/>
                  </a:lnTo>
                  <a:lnTo>
                    <a:pt x="1119251" y="1787702"/>
                  </a:lnTo>
                  <a:lnTo>
                    <a:pt x="1006220" y="1845297"/>
                  </a:lnTo>
                  <a:lnTo>
                    <a:pt x="988949" y="1849259"/>
                  </a:lnTo>
                  <a:lnTo>
                    <a:pt x="971295" y="1852866"/>
                  </a:lnTo>
                  <a:lnTo>
                    <a:pt x="953642" y="1855025"/>
                  </a:lnTo>
                  <a:lnTo>
                    <a:pt x="937005" y="1856816"/>
                  </a:lnTo>
                  <a:lnTo>
                    <a:pt x="876173" y="1862582"/>
                  </a:lnTo>
                  <a:lnTo>
                    <a:pt x="856361" y="1862582"/>
                  </a:lnTo>
                  <a:lnTo>
                    <a:pt x="834136" y="1862582"/>
                  </a:lnTo>
                  <a:lnTo>
                    <a:pt x="810387" y="1862582"/>
                  </a:lnTo>
                  <a:lnTo>
                    <a:pt x="788415" y="1862582"/>
                  </a:lnTo>
                  <a:lnTo>
                    <a:pt x="765301" y="1862582"/>
                  </a:lnTo>
                  <a:lnTo>
                    <a:pt x="744474" y="1861502"/>
                  </a:lnTo>
                  <a:lnTo>
                    <a:pt x="720343" y="1860423"/>
                  </a:lnTo>
                  <a:lnTo>
                    <a:pt x="697356" y="1857895"/>
                  </a:lnTo>
                  <a:lnTo>
                    <a:pt x="675639" y="1856816"/>
                  </a:lnTo>
                  <a:lnTo>
                    <a:pt x="653795" y="1855025"/>
                  </a:lnTo>
                  <a:lnTo>
                    <a:pt x="630681" y="1851787"/>
                  </a:lnTo>
                  <a:lnTo>
                    <a:pt x="609853" y="1848180"/>
                  </a:lnTo>
                  <a:lnTo>
                    <a:pt x="590423" y="1846021"/>
                  </a:lnTo>
                  <a:lnTo>
                    <a:pt x="573786" y="1844217"/>
                  </a:lnTo>
                  <a:lnTo>
                    <a:pt x="557276" y="1842058"/>
                  </a:lnTo>
                  <a:lnTo>
                    <a:pt x="542163" y="1839544"/>
                  </a:lnTo>
                  <a:lnTo>
                    <a:pt x="526668" y="1836661"/>
                  </a:lnTo>
                  <a:lnTo>
                    <a:pt x="513714" y="1836661"/>
                  </a:lnTo>
                  <a:lnTo>
                    <a:pt x="500379" y="1833067"/>
                  </a:lnTo>
                  <a:lnTo>
                    <a:pt x="486282" y="1830908"/>
                  </a:lnTo>
                  <a:lnTo>
                    <a:pt x="471931" y="1828736"/>
                  </a:lnTo>
                  <a:lnTo>
                    <a:pt x="456818" y="1825866"/>
                  </a:lnTo>
                  <a:lnTo>
                    <a:pt x="439165" y="1822259"/>
                  </a:lnTo>
                  <a:lnTo>
                    <a:pt x="422655" y="1819021"/>
                  </a:lnTo>
                  <a:lnTo>
                    <a:pt x="405383" y="1817217"/>
                  </a:lnTo>
                  <a:lnTo>
                    <a:pt x="405383" y="1817217"/>
                  </a:lnTo>
                  <a:lnTo>
                    <a:pt x="251967" y="1782305"/>
                  </a:lnTo>
                  <a:lnTo>
                    <a:pt x="245490" y="1765744"/>
                  </a:lnTo>
                  <a:lnTo>
                    <a:pt x="238632" y="1748459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963416" y="2972053"/>
              <a:ext cx="133985" cy="25400"/>
            </a:xfrm>
            <a:custGeom>
              <a:avLst/>
              <a:gdLst/>
              <a:ahLst/>
              <a:cxnLst/>
              <a:rect l="l" t="t" r="r" b="b"/>
              <a:pathLst>
                <a:path w="133985" h="25400">
                  <a:moveTo>
                    <a:pt x="133604" y="25145"/>
                  </a:moveTo>
                  <a:lnTo>
                    <a:pt x="133604" y="25145"/>
                  </a:lnTo>
                  <a:lnTo>
                    <a:pt x="133604" y="25145"/>
                  </a:lnTo>
                </a:path>
                <a:path w="133985" h="2540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711448" y="2953638"/>
              <a:ext cx="147955" cy="19685"/>
            </a:xfrm>
            <a:custGeom>
              <a:avLst/>
              <a:gdLst/>
              <a:ahLst/>
              <a:cxnLst/>
              <a:rect l="l" t="t" r="r" b="b"/>
              <a:pathLst>
                <a:path w="147954" h="19685">
                  <a:moveTo>
                    <a:pt x="147954" y="19431"/>
                  </a:moveTo>
                  <a:lnTo>
                    <a:pt x="137160" y="19431"/>
                  </a:lnTo>
                </a:path>
                <a:path w="147954" h="19685">
                  <a:moveTo>
                    <a:pt x="12191" y="5461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88715" y="320789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815461" y="3223005"/>
              <a:ext cx="243840" cy="31750"/>
            </a:xfrm>
            <a:custGeom>
              <a:avLst/>
              <a:gdLst/>
              <a:ahLst/>
              <a:cxnLst/>
              <a:rect l="l" t="t" r="r" b="b"/>
              <a:pathLst>
                <a:path w="243839" h="31750">
                  <a:moveTo>
                    <a:pt x="0" y="3556"/>
                  </a:moveTo>
                  <a:lnTo>
                    <a:pt x="0" y="3556"/>
                  </a:lnTo>
                  <a:lnTo>
                    <a:pt x="8636" y="0"/>
                  </a:lnTo>
                </a:path>
                <a:path w="243839" h="31750">
                  <a:moveTo>
                    <a:pt x="138937" y="24765"/>
                  </a:moveTo>
                  <a:lnTo>
                    <a:pt x="149098" y="25907"/>
                  </a:lnTo>
                  <a:lnTo>
                    <a:pt x="161289" y="21970"/>
                  </a:lnTo>
                </a:path>
                <a:path w="243839" h="31750">
                  <a:moveTo>
                    <a:pt x="237616" y="22987"/>
                  </a:moveTo>
                  <a:lnTo>
                    <a:pt x="243331" y="31623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110990" y="3260089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26" y="774134"/>
            <a:ext cx="250624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86127" y="792479"/>
            <a:ext cx="1466850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95728" y="0"/>
                </a:moveTo>
                <a:lnTo>
                  <a:pt x="0" y="0"/>
                </a:lnTo>
                <a:lnTo>
                  <a:pt x="0" y="475488"/>
                </a:lnTo>
                <a:lnTo>
                  <a:pt x="2316479" y="475488"/>
                </a:lnTo>
                <a:lnTo>
                  <a:pt x="2395728" y="396239"/>
                </a:lnTo>
                <a:lnTo>
                  <a:pt x="23957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341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395855" cy="475615"/>
          </a:xfrm>
          <a:custGeom>
            <a:avLst/>
            <a:gdLst/>
            <a:ahLst/>
            <a:cxnLst/>
            <a:rect l="l" t="t" r="r" b="b"/>
            <a:pathLst>
              <a:path w="2395854" h="475615">
                <a:moveTo>
                  <a:pt x="2316479" y="475488"/>
                </a:moveTo>
                <a:lnTo>
                  <a:pt x="2332354" y="412114"/>
                </a:lnTo>
                <a:lnTo>
                  <a:pt x="2395728" y="396239"/>
                </a:lnTo>
                <a:lnTo>
                  <a:pt x="2316479" y="475488"/>
                </a:lnTo>
                <a:lnTo>
                  <a:pt x="0" y="475488"/>
                </a:lnTo>
                <a:lnTo>
                  <a:pt x="0" y="0"/>
                </a:lnTo>
                <a:lnTo>
                  <a:pt x="2395728" y="0"/>
                </a:lnTo>
                <a:lnTo>
                  <a:pt x="23957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840104"/>
            <a:ext cx="5442585" cy="1956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0245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Examples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5" dirty="0">
                <a:latin typeface="Gill Sans MT"/>
                <a:cs typeface="Gill Sans MT"/>
              </a:rPr>
              <a:t>Ascaris </a:t>
            </a:r>
            <a:r>
              <a:rPr sz="1500" b="1" spc="-35" dirty="0">
                <a:latin typeface="Gill Sans MT"/>
                <a:cs typeface="Gill Sans MT"/>
              </a:rPr>
              <a:t>lumbricoides</a:t>
            </a:r>
            <a:r>
              <a:rPr sz="1500" b="1" spc="-8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(Roundworm)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Gill Sans MT"/>
                <a:cs typeface="Gill Sans MT"/>
              </a:rPr>
              <a:t>Wuchereria </a:t>
            </a:r>
            <a:r>
              <a:rPr sz="1500" b="1" spc="-30" dirty="0">
                <a:latin typeface="Gill Sans MT"/>
                <a:cs typeface="Gill Sans MT"/>
              </a:rPr>
              <a:t>bancrofti </a:t>
            </a:r>
            <a:r>
              <a:rPr sz="1500" b="1" spc="-50" dirty="0">
                <a:latin typeface="Gill Sans MT"/>
                <a:cs typeface="Gill Sans MT"/>
              </a:rPr>
              <a:t>(Filarial</a:t>
            </a:r>
            <a:r>
              <a:rPr sz="1500" b="1" spc="-100" dirty="0">
                <a:latin typeface="Gill Sans MT"/>
                <a:cs typeface="Gill Sans MT"/>
              </a:rPr>
              <a:t> </a:t>
            </a:r>
            <a:r>
              <a:rPr sz="1500" b="1" spc="-60" dirty="0">
                <a:latin typeface="Gill Sans MT"/>
                <a:cs typeface="Gill Sans MT"/>
              </a:rPr>
              <a:t>worm)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Ancylostoma </a:t>
            </a:r>
            <a:r>
              <a:rPr sz="1500" b="1" spc="-15" dirty="0">
                <a:latin typeface="Gill Sans MT"/>
                <a:cs typeface="Gill Sans MT"/>
              </a:rPr>
              <a:t>duodenale</a:t>
            </a:r>
            <a:r>
              <a:rPr sz="1500" b="1" spc="-140" dirty="0"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(Hookworm).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Enterobius </a:t>
            </a:r>
            <a:r>
              <a:rPr sz="1500" b="1" spc="-45" dirty="0">
                <a:latin typeface="Gill Sans MT"/>
                <a:cs typeface="Gill Sans MT"/>
              </a:rPr>
              <a:t>vermicularis </a:t>
            </a:r>
            <a:r>
              <a:rPr sz="1500" b="1" spc="-35" dirty="0">
                <a:latin typeface="Gill Sans MT"/>
                <a:cs typeface="Gill Sans MT"/>
              </a:rPr>
              <a:t>(Pinworm/</a:t>
            </a:r>
            <a:r>
              <a:rPr sz="1500" b="1" spc="-114" dirty="0">
                <a:latin typeface="Gill Sans MT"/>
                <a:cs typeface="Gill Sans MT"/>
              </a:rPr>
              <a:t> </a:t>
            </a:r>
            <a:r>
              <a:rPr sz="1500" b="1" spc="-40" dirty="0">
                <a:latin typeface="Gill Sans MT"/>
                <a:cs typeface="Gill Sans MT"/>
              </a:rPr>
              <a:t>Seatworm/threadworm)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Gill Sans MT"/>
                <a:cs typeface="Gill Sans MT"/>
              </a:rPr>
              <a:t>Loa </a:t>
            </a:r>
            <a:r>
              <a:rPr sz="1500" b="1" spc="-25" dirty="0">
                <a:latin typeface="Gill Sans MT"/>
                <a:cs typeface="Gill Sans MT"/>
              </a:rPr>
              <a:t>loa </a:t>
            </a:r>
            <a:r>
              <a:rPr sz="1500" b="1" spc="-35" dirty="0">
                <a:latin typeface="Gill Sans MT"/>
                <a:cs typeface="Gill Sans MT"/>
              </a:rPr>
              <a:t>(Eye</a:t>
            </a:r>
            <a:r>
              <a:rPr sz="1500" b="1" spc="-90" dirty="0"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worm)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Gill Sans MT"/>
                <a:cs typeface="Gill Sans MT"/>
              </a:rPr>
              <a:t>Dracunculus </a:t>
            </a:r>
            <a:r>
              <a:rPr sz="1500" b="1" spc="-20" dirty="0">
                <a:latin typeface="Gill Sans MT"/>
                <a:cs typeface="Gill Sans MT"/>
              </a:rPr>
              <a:t>medinensis </a:t>
            </a:r>
            <a:r>
              <a:rPr sz="1500" b="1" spc="-45" dirty="0">
                <a:latin typeface="Gill Sans MT"/>
                <a:cs typeface="Gill Sans MT"/>
              </a:rPr>
              <a:t>(Guinea</a:t>
            </a:r>
            <a:r>
              <a:rPr sz="1500" b="1" spc="-120" dirty="0">
                <a:latin typeface="Gill Sans MT"/>
                <a:cs typeface="Gill Sans MT"/>
              </a:rPr>
              <a:t> </a:t>
            </a:r>
            <a:r>
              <a:rPr sz="1500" b="1" spc="-60" dirty="0">
                <a:latin typeface="Gill Sans MT"/>
                <a:cs typeface="Gill Sans MT"/>
              </a:rPr>
              <a:t>worm)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72052" y="941323"/>
            <a:ext cx="76326" cy="1856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09009" y="8978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84065" y="920749"/>
            <a:ext cx="239013" cy="1638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72609" y="807846"/>
            <a:ext cx="43180" cy="347980"/>
          </a:xfrm>
          <a:custGeom>
            <a:avLst/>
            <a:gdLst/>
            <a:ahLst/>
            <a:cxnLst/>
            <a:rect l="l" t="t" r="r" b="b"/>
            <a:pathLst>
              <a:path w="43179" h="347980">
                <a:moveTo>
                  <a:pt x="0" y="0"/>
                </a:moveTo>
                <a:lnTo>
                  <a:pt x="0" y="0"/>
                </a:lnTo>
                <a:lnTo>
                  <a:pt x="4699" y="16255"/>
                </a:lnTo>
                <a:lnTo>
                  <a:pt x="6476" y="34543"/>
                </a:lnTo>
                <a:lnTo>
                  <a:pt x="10032" y="58674"/>
                </a:lnTo>
                <a:lnTo>
                  <a:pt x="14350" y="86867"/>
                </a:lnTo>
                <a:lnTo>
                  <a:pt x="18668" y="114173"/>
                </a:lnTo>
                <a:lnTo>
                  <a:pt x="22987" y="135762"/>
                </a:lnTo>
                <a:lnTo>
                  <a:pt x="24129" y="159512"/>
                </a:lnTo>
                <a:lnTo>
                  <a:pt x="27304" y="184403"/>
                </a:lnTo>
                <a:lnTo>
                  <a:pt x="33019" y="213867"/>
                </a:lnTo>
                <a:lnTo>
                  <a:pt x="35940" y="240156"/>
                </a:lnTo>
                <a:lnTo>
                  <a:pt x="39497" y="262889"/>
                </a:lnTo>
                <a:lnTo>
                  <a:pt x="40639" y="282701"/>
                </a:lnTo>
                <a:lnTo>
                  <a:pt x="41655" y="300989"/>
                </a:lnTo>
                <a:lnTo>
                  <a:pt x="42799" y="320421"/>
                </a:lnTo>
                <a:lnTo>
                  <a:pt x="42799" y="320421"/>
                </a:lnTo>
                <a:lnTo>
                  <a:pt x="37337" y="347472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99026" y="914653"/>
            <a:ext cx="102615" cy="1148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88740" y="701674"/>
            <a:ext cx="720725" cy="574675"/>
          </a:xfrm>
          <a:custGeom>
            <a:avLst/>
            <a:gdLst/>
            <a:ahLst/>
            <a:cxnLst/>
            <a:rect l="l" t="t" r="r" b="b"/>
            <a:pathLst>
              <a:path w="720725" h="574675">
                <a:moveTo>
                  <a:pt x="603376" y="53975"/>
                </a:moveTo>
                <a:lnTo>
                  <a:pt x="593217" y="46482"/>
                </a:lnTo>
                <a:lnTo>
                  <a:pt x="583564" y="38862"/>
                </a:lnTo>
                <a:lnTo>
                  <a:pt x="571626" y="29845"/>
                </a:lnTo>
                <a:lnTo>
                  <a:pt x="557276" y="20574"/>
                </a:lnTo>
                <a:lnTo>
                  <a:pt x="490347" y="1143"/>
                </a:lnTo>
                <a:lnTo>
                  <a:pt x="465455" y="0"/>
                </a:lnTo>
                <a:lnTo>
                  <a:pt x="442468" y="0"/>
                </a:lnTo>
                <a:lnTo>
                  <a:pt x="418338" y="1143"/>
                </a:lnTo>
                <a:lnTo>
                  <a:pt x="394208" y="2159"/>
                </a:lnTo>
                <a:lnTo>
                  <a:pt x="372237" y="3937"/>
                </a:lnTo>
                <a:lnTo>
                  <a:pt x="351409" y="8636"/>
                </a:lnTo>
                <a:lnTo>
                  <a:pt x="331850" y="12573"/>
                </a:lnTo>
                <a:lnTo>
                  <a:pt x="310007" y="17272"/>
                </a:lnTo>
                <a:lnTo>
                  <a:pt x="285876" y="23368"/>
                </a:lnTo>
                <a:lnTo>
                  <a:pt x="260604" y="33527"/>
                </a:lnTo>
                <a:lnTo>
                  <a:pt x="239775" y="43179"/>
                </a:lnTo>
                <a:lnTo>
                  <a:pt x="192532" y="65912"/>
                </a:lnTo>
                <a:lnTo>
                  <a:pt x="156590" y="87502"/>
                </a:lnTo>
                <a:lnTo>
                  <a:pt x="129286" y="112013"/>
                </a:lnTo>
                <a:lnTo>
                  <a:pt x="115188" y="124587"/>
                </a:lnTo>
                <a:lnTo>
                  <a:pt x="100837" y="137922"/>
                </a:lnTo>
                <a:lnTo>
                  <a:pt x="87884" y="153035"/>
                </a:lnTo>
                <a:lnTo>
                  <a:pt x="73406" y="168148"/>
                </a:lnTo>
                <a:lnTo>
                  <a:pt x="61595" y="184276"/>
                </a:lnTo>
                <a:lnTo>
                  <a:pt x="48260" y="206248"/>
                </a:lnTo>
                <a:lnTo>
                  <a:pt x="33782" y="227837"/>
                </a:lnTo>
                <a:lnTo>
                  <a:pt x="22987" y="247396"/>
                </a:lnTo>
                <a:lnTo>
                  <a:pt x="15494" y="270001"/>
                </a:lnTo>
                <a:lnTo>
                  <a:pt x="8636" y="293115"/>
                </a:lnTo>
                <a:lnTo>
                  <a:pt x="3556" y="314706"/>
                </a:lnTo>
                <a:lnTo>
                  <a:pt x="1015" y="336676"/>
                </a:lnTo>
                <a:lnTo>
                  <a:pt x="0" y="358266"/>
                </a:lnTo>
                <a:lnTo>
                  <a:pt x="2539" y="381253"/>
                </a:lnTo>
                <a:lnTo>
                  <a:pt x="5334" y="401447"/>
                </a:lnTo>
                <a:lnTo>
                  <a:pt x="12192" y="422275"/>
                </a:lnTo>
                <a:lnTo>
                  <a:pt x="19812" y="437007"/>
                </a:lnTo>
                <a:lnTo>
                  <a:pt x="28448" y="450341"/>
                </a:lnTo>
                <a:lnTo>
                  <a:pt x="38481" y="462279"/>
                </a:lnTo>
                <a:lnTo>
                  <a:pt x="49275" y="475234"/>
                </a:lnTo>
                <a:lnTo>
                  <a:pt x="61595" y="488188"/>
                </a:lnTo>
                <a:lnTo>
                  <a:pt x="76708" y="501903"/>
                </a:lnTo>
                <a:lnTo>
                  <a:pt x="110489" y="528447"/>
                </a:lnTo>
                <a:lnTo>
                  <a:pt x="159765" y="552576"/>
                </a:lnTo>
                <a:lnTo>
                  <a:pt x="178562" y="559435"/>
                </a:lnTo>
                <a:lnTo>
                  <a:pt x="202692" y="564514"/>
                </a:lnTo>
                <a:lnTo>
                  <a:pt x="229997" y="569849"/>
                </a:lnTo>
                <a:lnTo>
                  <a:pt x="255270" y="573151"/>
                </a:lnTo>
                <a:lnTo>
                  <a:pt x="283718" y="574166"/>
                </a:lnTo>
                <a:lnTo>
                  <a:pt x="313182" y="574166"/>
                </a:lnTo>
                <a:lnTo>
                  <a:pt x="362204" y="572008"/>
                </a:lnTo>
                <a:lnTo>
                  <a:pt x="403860" y="564514"/>
                </a:lnTo>
                <a:lnTo>
                  <a:pt x="424814" y="559435"/>
                </a:lnTo>
                <a:lnTo>
                  <a:pt x="449961" y="551561"/>
                </a:lnTo>
                <a:lnTo>
                  <a:pt x="477393" y="542163"/>
                </a:lnTo>
                <a:lnTo>
                  <a:pt x="503936" y="530606"/>
                </a:lnTo>
                <a:lnTo>
                  <a:pt x="533146" y="515493"/>
                </a:lnTo>
                <a:lnTo>
                  <a:pt x="560832" y="500379"/>
                </a:lnTo>
                <a:lnTo>
                  <a:pt x="583564" y="485266"/>
                </a:lnTo>
                <a:lnTo>
                  <a:pt x="606551" y="465836"/>
                </a:lnTo>
                <a:lnTo>
                  <a:pt x="627507" y="447548"/>
                </a:lnTo>
                <a:lnTo>
                  <a:pt x="645160" y="429895"/>
                </a:lnTo>
                <a:lnTo>
                  <a:pt x="660273" y="408304"/>
                </a:lnTo>
                <a:lnTo>
                  <a:pt x="674624" y="386334"/>
                </a:lnTo>
                <a:lnTo>
                  <a:pt x="686562" y="366902"/>
                </a:lnTo>
                <a:lnTo>
                  <a:pt x="697357" y="349631"/>
                </a:lnTo>
                <a:lnTo>
                  <a:pt x="704850" y="333375"/>
                </a:lnTo>
                <a:lnTo>
                  <a:pt x="710564" y="315722"/>
                </a:lnTo>
                <a:lnTo>
                  <a:pt x="714883" y="296290"/>
                </a:lnTo>
                <a:lnTo>
                  <a:pt x="718185" y="274320"/>
                </a:lnTo>
                <a:lnTo>
                  <a:pt x="720344" y="246252"/>
                </a:lnTo>
                <a:lnTo>
                  <a:pt x="720344" y="216026"/>
                </a:lnTo>
                <a:lnTo>
                  <a:pt x="716026" y="186436"/>
                </a:lnTo>
                <a:lnTo>
                  <a:pt x="708406" y="164846"/>
                </a:lnTo>
                <a:lnTo>
                  <a:pt x="695198" y="146558"/>
                </a:lnTo>
                <a:lnTo>
                  <a:pt x="680085" y="129286"/>
                </a:lnTo>
                <a:lnTo>
                  <a:pt x="663448" y="114808"/>
                </a:lnTo>
                <a:lnTo>
                  <a:pt x="646938" y="105156"/>
                </a:lnTo>
                <a:lnTo>
                  <a:pt x="588263" y="7378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783328" y="780541"/>
            <a:ext cx="200660" cy="292735"/>
          </a:xfrm>
          <a:custGeom>
            <a:avLst/>
            <a:gdLst/>
            <a:ahLst/>
            <a:cxnLst/>
            <a:rect l="l" t="t" r="r" b="b"/>
            <a:pathLst>
              <a:path w="200660" h="292734">
                <a:moveTo>
                  <a:pt x="138937" y="28448"/>
                </a:moveTo>
                <a:lnTo>
                  <a:pt x="138937" y="28448"/>
                </a:lnTo>
                <a:lnTo>
                  <a:pt x="119507" y="0"/>
                </a:lnTo>
                <a:lnTo>
                  <a:pt x="119507" y="0"/>
                </a:lnTo>
                <a:lnTo>
                  <a:pt x="73406" y="30607"/>
                </a:lnTo>
                <a:lnTo>
                  <a:pt x="59055" y="48260"/>
                </a:lnTo>
                <a:lnTo>
                  <a:pt x="49275" y="67691"/>
                </a:lnTo>
                <a:lnTo>
                  <a:pt x="40259" y="85979"/>
                </a:lnTo>
                <a:lnTo>
                  <a:pt x="32766" y="104394"/>
                </a:lnTo>
                <a:lnTo>
                  <a:pt x="16256" y="197993"/>
                </a:lnTo>
                <a:lnTo>
                  <a:pt x="16256" y="197993"/>
                </a:lnTo>
                <a:lnTo>
                  <a:pt x="17652" y="226060"/>
                </a:lnTo>
                <a:lnTo>
                  <a:pt x="22733" y="249809"/>
                </a:lnTo>
                <a:lnTo>
                  <a:pt x="33782" y="268605"/>
                </a:lnTo>
                <a:lnTo>
                  <a:pt x="48260" y="282575"/>
                </a:lnTo>
                <a:lnTo>
                  <a:pt x="64770" y="290195"/>
                </a:lnTo>
                <a:lnTo>
                  <a:pt x="84200" y="292735"/>
                </a:lnTo>
                <a:lnTo>
                  <a:pt x="104012" y="286893"/>
                </a:lnTo>
                <a:lnTo>
                  <a:pt x="122809" y="274320"/>
                </a:lnTo>
                <a:lnTo>
                  <a:pt x="138937" y="258826"/>
                </a:lnTo>
                <a:lnTo>
                  <a:pt x="153035" y="242316"/>
                </a:lnTo>
                <a:lnTo>
                  <a:pt x="165226" y="221742"/>
                </a:lnTo>
                <a:lnTo>
                  <a:pt x="171704" y="199009"/>
                </a:lnTo>
                <a:lnTo>
                  <a:pt x="176402" y="172847"/>
                </a:lnTo>
                <a:lnTo>
                  <a:pt x="179577" y="146812"/>
                </a:lnTo>
                <a:lnTo>
                  <a:pt x="181483" y="124968"/>
                </a:lnTo>
                <a:lnTo>
                  <a:pt x="181483" y="104394"/>
                </a:lnTo>
                <a:lnTo>
                  <a:pt x="179577" y="87122"/>
                </a:lnTo>
                <a:lnTo>
                  <a:pt x="126746" y="34162"/>
                </a:lnTo>
                <a:lnTo>
                  <a:pt x="110489" y="39243"/>
                </a:lnTo>
                <a:lnTo>
                  <a:pt x="94996" y="51435"/>
                </a:lnTo>
                <a:lnTo>
                  <a:pt x="82042" y="67691"/>
                </a:lnTo>
                <a:lnTo>
                  <a:pt x="67691" y="85344"/>
                </a:lnTo>
                <a:lnTo>
                  <a:pt x="55752" y="102235"/>
                </a:lnTo>
                <a:lnTo>
                  <a:pt x="44958" y="118491"/>
                </a:lnTo>
                <a:lnTo>
                  <a:pt x="36322" y="131445"/>
                </a:lnTo>
                <a:lnTo>
                  <a:pt x="0" y="162052"/>
                </a:lnTo>
                <a:lnTo>
                  <a:pt x="1016" y="148971"/>
                </a:lnTo>
                <a:lnTo>
                  <a:pt x="7620" y="136017"/>
                </a:lnTo>
                <a:lnTo>
                  <a:pt x="19812" y="127381"/>
                </a:lnTo>
                <a:lnTo>
                  <a:pt x="37464" y="124968"/>
                </a:lnTo>
                <a:lnTo>
                  <a:pt x="37464" y="124968"/>
                </a:lnTo>
                <a:lnTo>
                  <a:pt x="54737" y="129540"/>
                </a:lnTo>
                <a:lnTo>
                  <a:pt x="73406" y="139319"/>
                </a:lnTo>
                <a:lnTo>
                  <a:pt x="89662" y="151892"/>
                </a:lnTo>
                <a:lnTo>
                  <a:pt x="104012" y="166370"/>
                </a:lnTo>
                <a:lnTo>
                  <a:pt x="116967" y="181737"/>
                </a:lnTo>
                <a:lnTo>
                  <a:pt x="131445" y="194437"/>
                </a:lnTo>
                <a:lnTo>
                  <a:pt x="146558" y="205612"/>
                </a:lnTo>
                <a:lnTo>
                  <a:pt x="160909" y="214249"/>
                </a:lnTo>
                <a:lnTo>
                  <a:pt x="177419" y="221742"/>
                </a:lnTo>
                <a:lnTo>
                  <a:pt x="191516" y="222885"/>
                </a:lnTo>
                <a:lnTo>
                  <a:pt x="200151" y="212725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2915" y="841755"/>
            <a:ext cx="4445" cy="7620"/>
          </a:xfrm>
          <a:custGeom>
            <a:avLst/>
            <a:gdLst/>
            <a:ahLst/>
            <a:cxnLst/>
            <a:rect l="l" t="t" r="r" b="b"/>
            <a:pathLst>
              <a:path w="4445" h="7619">
                <a:moveTo>
                  <a:pt x="4318" y="7492"/>
                </a:move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77840" y="999108"/>
            <a:ext cx="4445" cy="8890"/>
          </a:xfrm>
          <a:custGeom>
            <a:avLst/>
            <a:gdLst/>
            <a:ahLst/>
            <a:cxnLst/>
            <a:rect l="l" t="t" r="r" b="b"/>
            <a:pathLst>
              <a:path w="4445" h="8890">
                <a:moveTo>
                  <a:pt x="0" y="8636"/>
                </a:moveTo>
                <a:lnTo>
                  <a:pt x="4318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42178" y="786510"/>
            <a:ext cx="216281" cy="2274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06339" y="771016"/>
            <a:ext cx="155575" cy="2145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87821" y="725677"/>
            <a:ext cx="401065" cy="26568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420105" y="994790"/>
            <a:ext cx="648970" cy="194310"/>
          </a:xfrm>
          <a:custGeom>
            <a:avLst/>
            <a:gdLst/>
            <a:ahLst/>
            <a:cxnLst/>
            <a:rect l="l" t="t" r="r" b="b"/>
            <a:pathLst>
              <a:path w="648970" h="194309">
                <a:moveTo>
                  <a:pt x="0" y="194310"/>
                </a:moveTo>
                <a:lnTo>
                  <a:pt x="26670" y="191135"/>
                </a:lnTo>
                <a:lnTo>
                  <a:pt x="51943" y="185293"/>
                </a:lnTo>
                <a:lnTo>
                  <a:pt x="79248" y="176657"/>
                </a:lnTo>
                <a:lnTo>
                  <a:pt x="107696" y="167005"/>
                </a:lnTo>
                <a:lnTo>
                  <a:pt x="130429" y="159385"/>
                </a:lnTo>
                <a:lnTo>
                  <a:pt x="154813" y="151892"/>
                </a:lnTo>
                <a:lnTo>
                  <a:pt x="181102" y="142112"/>
                </a:lnTo>
                <a:lnTo>
                  <a:pt x="208534" y="132461"/>
                </a:lnTo>
                <a:lnTo>
                  <a:pt x="234823" y="123825"/>
                </a:lnTo>
                <a:lnTo>
                  <a:pt x="263271" y="114046"/>
                </a:lnTo>
                <a:lnTo>
                  <a:pt x="296037" y="105410"/>
                </a:lnTo>
                <a:lnTo>
                  <a:pt x="327660" y="94615"/>
                </a:lnTo>
                <a:lnTo>
                  <a:pt x="358267" y="84582"/>
                </a:lnTo>
                <a:lnTo>
                  <a:pt x="389890" y="75946"/>
                </a:lnTo>
                <a:lnTo>
                  <a:pt x="420878" y="67310"/>
                </a:lnTo>
                <a:lnTo>
                  <a:pt x="452628" y="56515"/>
                </a:lnTo>
                <a:lnTo>
                  <a:pt x="487553" y="46736"/>
                </a:lnTo>
                <a:lnTo>
                  <a:pt x="522732" y="36703"/>
                </a:lnTo>
                <a:lnTo>
                  <a:pt x="551180" y="28067"/>
                </a:lnTo>
                <a:lnTo>
                  <a:pt x="551180" y="28067"/>
                </a:lnTo>
                <a:lnTo>
                  <a:pt x="578612" y="21590"/>
                </a:lnTo>
                <a:lnTo>
                  <a:pt x="603377" y="16129"/>
                </a:lnTo>
                <a:lnTo>
                  <a:pt x="624713" y="9652"/>
                </a:lnTo>
                <a:lnTo>
                  <a:pt x="640842" y="5334"/>
                </a:lnTo>
                <a:lnTo>
                  <a:pt x="648462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064250" y="993266"/>
            <a:ext cx="16510" cy="8255"/>
          </a:xfrm>
          <a:custGeom>
            <a:avLst/>
            <a:gdLst/>
            <a:ahLst/>
            <a:cxnLst/>
            <a:rect l="l" t="t" r="r" b="b"/>
            <a:pathLst>
              <a:path w="16510" h="8255">
                <a:moveTo>
                  <a:pt x="16510" y="0"/>
                </a:moveTo>
                <a:lnTo>
                  <a:pt x="10033" y="5842"/>
                </a:lnTo>
                <a:lnTo>
                  <a:pt x="0" y="8255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b="1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24814" y="777239"/>
            <a:ext cx="2070339" cy="34470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7808" y="4343400"/>
            <a:ext cx="1212557" cy="301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58667" y="4256532"/>
            <a:ext cx="780415" cy="445134"/>
          </a:xfrm>
          <a:custGeom>
            <a:avLst/>
            <a:gdLst/>
            <a:ahLst/>
            <a:cxnLst/>
            <a:rect l="l" t="t" r="r" b="b"/>
            <a:pathLst>
              <a:path w="780414" h="445135">
                <a:moveTo>
                  <a:pt x="0" y="445008"/>
                </a:moveTo>
                <a:lnTo>
                  <a:pt x="780287" y="445008"/>
                </a:lnTo>
                <a:lnTo>
                  <a:pt x="780287" y="0"/>
                </a:lnTo>
                <a:lnTo>
                  <a:pt x="0" y="0"/>
                </a:lnTo>
                <a:lnTo>
                  <a:pt x="0" y="445008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78478" y="3679316"/>
            <a:ext cx="461009" cy="351790"/>
          </a:xfrm>
          <a:custGeom>
            <a:avLst/>
            <a:gdLst/>
            <a:ahLst/>
            <a:cxnLst/>
            <a:rect l="l" t="t" r="r" b="b"/>
            <a:pathLst>
              <a:path w="461010" h="351789">
                <a:moveTo>
                  <a:pt x="460501" y="143255"/>
                </a:moveTo>
                <a:lnTo>
                  <a:pt x="460501" y="143255"/>
                </a:lnTo>
                <a:lnTo>
                  <a:pt x="455422" y="136778"/>
                </a:lnTo>
                <a:lnTo>
                  <a:pt x="456565" y="127126"/>
                </a:lnTo>
                <a:lnTo>
                  <a:pt x="197993" y="0"/>
                </a:lnTo>
                <a:lnTo>
                  <a:pt x="179324" y="0"/>
                </a:lnTo>
                <a:lnTo>
                  <a:pt x="161671" y="0"/>
                </a:lnTo>
                <a:lnTo>
                  <a:pt x="161671" y="0"/>
                </a:lnTo>
                <a:lnTo>
                  <a:pt x="0" y="133603"/>
                </a:lnTo>
                <a:lnTo>
                  <a:pt x="0" y="133603"/>
                </a:lnTo>
                <a:lnTo>
                  <a:pt x="1143" y="151256"/>
                </a:lnTo>
                <a:lnTo>
                  <a:pt x="5080" y="165226"/>
                </a:lnTo>
                <a:lnTo>
                  <a:pt x="10795" y="178180"/>
                </a:lnTo>
                <a:lnTo>
                  <a:pt x="17272" y="192277"/>
                </a:lnTo>
                <a:lnTo>
                  <a:pt x="23749" y="205206"/>
                </a:lnTo>
                <a:lnTo>
                  <a:pt x="32385" y="218528"/>
                </a:lnTo>
                <a:lnTo>
                  <a:pt x="43561" y="231482"/>
                </a:lnTo>
                <a:lnTo>
                  <a:pt x="58038" y="245529"/>
                </a:lnTo>
                <a:lnTo>
                  <a:pt x="74168" y="257403"/>
                </a:lnTo>
                <a:lnTo>
                  <a:pt x="88265" y="269646"/>
                </a:lnTo>
                <a:lnTo>
                  <a:pt x="102616" y="279374"/>
                </a:lnTo>
                <a:lnTo>
                  <a:pt x="116712" y="289090"/>
                </a:lnTo>
                <a:lnTo>
                  <a:pt x="131063" y="298805"/>
                </a:lnTo>
                <a:lnTo>
                  <a:pt x="146558" y="308533"/>
                </a:lnTo>
                <a:lnTo>
                  <a:pt x="163830" y="316090"/>
                </a:lnTo>
                <a:lnTo>
                  <a:pt x="182499" y="323646"/>
                </a:lnTo>
                <a:lnTo>
                  <a:pt x="201295" y="331571"/>
                </a:lnTo>
                <a:lnTo>
                  <a:pt x="218567" y="339128"/>
                </a:lnTo>
                <a:lnTo>
                  <a:pt x="236220" y="345605"/>
                </a:lnTo>
                <a:lnTo>
                  <a:pt x="258191" y="349923"/>
                </a:lnTo>
                <a:lnTo>
                  <a:pt x="281178" y="351726"/>
                </a:lnTo>
                <a:lnTo>
                  <a:pt x="304165" y="351726"/>
                </a:lnTo>
                <a:lnTo>
                  <a:pt x="325120" y="350646"/>
                </a:lnTo>
                <a:lnTo>
                  <a:pt x="344932" y="349923"/>
                </a:lnTo>
                <a:lnTo>
                  <a:pt x="364363" y="345605"/>
                </a:lnTo>
                <a:lnTo>
                  <a:pt x="382016" y="338048"/>
                </a:lnTo>
                <a:lnTo>
                  <a:pt x="399669" y="329412"/>
                </a:lnTo>
                <a:lnTo>
                  <a:pt x="414782" y="319684"/>
                </a:lnTo>
                <a:lnTo>
                  <a:pt x="426974" y="309613"/>
                </a:lnTo>
                <a:lnTo>
                  <a:pt x="436753" y="298805"/>
                </a:lnTo>
                <a:lnTo>
                  <a:pt x="447548" y="288010"/>
                </a:lnTo>
                <a:lnTo>
                  <a:pt x="454406" y="274688"/>
                </a:lnTo>
                <a:lnTo>
                  <a:pt x="458724" y="260654"/>
                </a:lnTo>
                <a:lnTo>
                  <a:pt x="460501" y="243370"/>
                </a:lnTo>
                <a:lnTo>
                  <a:pt x="460501" y="226085"/>
                </a:lnTo>
                <a:lnTo>
                  <a:pt x="458724" y="208445"/>
                </a:lnTo>
                <a:lnTo>
                  <a:pt x="419100" y="13931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482716" y="2043302"/>
            <a:ext cx="246634" cy="4010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84422" y="2067559"/>
            <a:ext cx="254000" cy="436880"/>
          </a:xfrm>
          <a:custGeom>
            <a:avLst/>
            <a:gdLst/>
            <a:ahLst/>
            <a:cxnLst/>
            <a:rect l="l" t="t" r="r" b="b"/>
            <a:pathLst>
              <a:path w="254000" h="436880">
                <a:moveTo>
                  <a:pt x="130301" y="247776"/>
                </a:moveTo>
                <a:lnTo>
                  <a:pt x="130301" y="247776"/>
                </a:lnTo>
                <a:lnTo>
                  <a:pt x="110871" y="227202"/>
                </a:lnTo>
                <a:lnTo>
                  <a:pt x="95376" y="227202"/>
                </a:lnTo>
                <a:lnTo>
                  <a:pt x="95376" y="227202"/>
                </a:lnTo>
                <a:lnTo>
                  <a:pt x="0" y="339216"/>
                </a:lnTo>
                <a:lnTo>
                  <a:pt x="0" y="339216"/>
                </a:lnTo>
                <a:lnTo>
                  <a:pt x="1142" y="357505"/>
                </a:lnTo>
                <a:lnTo>
                  <a:pt x="3301" y="375919"/>
                </a:lnTo>
                <a:lnTo>
                  <a:pt x="8000" y="393191"/>
                </a:lnTo>
                <a:lnTo>
                  <a:pt x="16637" y="409701"/>
                </a:lnTo>
                <a:lnTo>
                  <a:pt x="26288" y="422275"/>
                </a:lnTo>
                <a:lnTo>
                  <a:pt x="38607" y="432434"/>
                </a:lnTo>
                <a:lnTo>
                  <a:pt x="54101" y="436752"/>
                </a:lnTo>
                <a:lnTo>
                  <a:pt x="71374" y="436752"/>
                </a:lnTo>
                <a:lnTo>
                  <a:pt x="92201" y="434594"/>
                </a:lnTo>
                <a:lnTo>
                  <a:pt x="110871" y="429132"/>
                </a:lnTo>
                <a:lnTo>
                  <a:pt x="128142" y="420115"/>
                </a:lnTo>
                <a:lnTo>
                  <a:pt x="142239" y="409701"/>
                </a:lnTo>
                <a:lnTo>
                  <a:pt x="153415" y="394207"/>
                </a:lnTo>
                <a:lnTo>
                  <a:pt x="162051" y="379094"/>
                </a:lnTo>
                <a:lnTo>
                  <a:pt x="169544" y="362965"/>
                </a:lnTo>
                <a:lnTo>
                  <a:pt x="173227" y="347852"/>
                </a:lnTo>
                <a:lnTo>
                  <a:pt x="174243" y="331596"/>
                </a:lnTo>
                <a:lnTo>
                  <a:pt x="125984" y="253111"/>
                </a:lnTo>
                <a:lnTo>
                  <a:pt x="135762" y="239140"/>
                </a:lnTo>
                <a:lnTo>
                  <a:pt x="142239" y="221869"/>
                </a:lnTo>
                <a:lnTo>
                  <a:pt x="149098" y="202311"/>
                </a:lnTo>
                <a:lnTo>
                  <a:pt x="154431" y="184022"/>
                </a:lnTo>
                <a:lnTo>
                  <a:pt x="158750" y="165607"/>
                </a:lnTo>
                <a:lnTo>
                  <a:pt x="163067" y="145795"/>
                </a:lnTo>
                <a:lnTo>
                  <a:pt x="169544" y="127126"/>
                </a:lnTo>
                <a:lnTo>
                  <a:pt x="175387" y="107695"/>
                </a:lnTo>
                <a:lnTo>
                  <a:pt x="180721" y="86868"/>
                </a:lnTo>
                <a:lnTo>
                  <a:pt x="187198" y="68452"/>
                </a:lnTo>
                <a:lnTo>
                  <a:pt x="193039" y="52196"/>
                </a:lnTo>
                <a:lnTo>
                  <a:pt x="196976" y="34925"/>
                </a:lnTo>
                <a:lnTo>
                  <a:pt x="200532" y="18414"/>
                </a:lnTo>
                <a:lnTo>
                  <a:pt x="201675" y="5461"/>
                </a:lnTo>
                <a:lnTo>
                  <a:pt x="193039" y="0"/>
                </a:lnTo>
                <a:lnTo>
                  <a:pt x="193039" y="0"/>
                </a:lnTo>
                <a:lnTo>
                  <a:pt x="154431" y="33908"/>
                </a:lnTo>
                <a:lnTo>
                  <a:pt x="141097" y="50037"/>
                </a:lnTo>
                <a:lnTo>
                  <a:pt x="129286" y="64134"/>
                </a:lnTo>
                <a:lnTo>
                  <a:pt x="118490" y="75945"/>
                </a:lnTo>
                <a:lnTo>
                  <a:pt x="80010" y="130682"/>
                </a:lnTo>
                <a:lnTo>
                  <a:pt x="92201" y="113030"/>
                </a:lnTo>
                <a:lnTo>
                  <a:pt x="104139" y="95503"/>
                </a:lnTo>
                <a:lnTo>
                  <a:pt x="118490" y="78486"/>
                </a:lnTo>
                <a:lnTo>
                  <a:pt x="131444" y="62991"/>
                </a:lnTo>
                <a:lnTo>
                  <a:pt x="143255" y="50037"/>
                </a:lnTo>
                <a:lnTo>
                  <a:pt x="154431" y="39243"/>
                </a:lnTo>
                <a:lnTo>
                  <a:pt x="167766" y="27431"/>
                </a:lnTo>
                <a:lnTo>
                  <a:pt x="180721" y="19812"/>
                </a:lnTo>
                <a:lnTo>
                  <a:pt x="195199" y="17271"/>
                </a:lnTo>
                <a:lnTo>
                  <a:pt x="195199" y="17271"/>
                </a:lnTo>
                <a:lnTo>
                  <a:pt x="209168" y="21970"/>
                </a:lnTo>
                <a:lnTo>
                  <a:pt x="220344" y="32384"/>
                </a:lnTo>
                <a:lnTo>
                  <a:pt x="230124" y="49021"/>
                </a:lnTo>
                <a:lnTo>
                  <a:pt x="237616" y="67309"/>
                </a:lnTo>
                <a:lnTo>
                  <a:pt x="243077" y="89281"/>
                </a:lnTo>
                <a:lnTo>
                  <a:pt x="248792" y="113030"/>
                </a:lnTo>
                <a:lnTo>
                  <a:pt x="253873" y="131825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92271" y="22241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b="1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33855" y="1018031"/>
            <a:ext cx="3517392" cy="2624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23771" y="1310639"/>
            <a:ext cx="3171363" cy="2100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Loa </a:t>
            </a:r>
            <a:r>
              <a:rPr sz="1800" b="1" spc="35" dirty="0">
                <a:solidFill>
                  <a:srgbClr val="660000"/>
                </a:solidFill>
                <a:latin typeface="Gill Sans MT"/>
                <a:cs typeface="Gill Sans MT"/>
              </a:rPr>
              <a:t>loa- </a:t>
            </a:r>
            <a:r>
              <a:rPr sz="1800" b="1" spc="-40" dirty="0">
                <a:solidFill>
                  <a:srgbClr val="660000"/>
                </a:solidFill>
                <a:latin typeface="Gill Sans MT"/>
                <a:cs typeface="Gill Sans MT"/>
              </a:rPr>
              <a:t>Eye</a:t>
            </a:r>
            <a:r>
              <a:rPr sz="1800" b="1" spc="-9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worm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65191" y="1014983"/>
            <a:ext cx="3810000" cy="2703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01752" y="1008887"/>
            <a:ext cx="4419600" cy="26517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25736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660000"/>
                </a:solidFill>
                <a:latin typeface="Gill Sans MT"/>
                <a:cs typeface="Gill Sans MT"/>
              </a:rPr>
              <a:t>Dracunculus</a:t>
            </a:r>
            <a:r>
              <a:rPr sz="1800" b="1" spc="-7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10" dirty="0">
                <a:solidFill>
                  <a:srgbClr val="660000"/>
                </a:solidFill>
                <a:latin typeface="Gill Sans MT"/>
                <a:cs typeface="Gill Sans MT"/>
              </a:rPr>
              <a:t>medinensis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5487" y="1048511"/>
            <a:ext cx="3334512" cy="21884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1772" y="1034795"/>
            <a:ext cx="3362325" cy="2216150"/>
          </a:xfrm>
          <a:custGeom>
            <a:avLst/>
            <a:gdLst/>
            <a:ahLst/>
            <a:cxnLst/>
            <a:rect l="l" t="t" r="r" b="b"/>
            <a:pathLst>
              <a:path w="3362325" h="2216150">
                <a:moveTo>
                  <a:pt x="0" y="2215896"/>
                </a:moveTo>
                <a:lnTo>
                  <a:pt x="3361944" y="2215896"/>
                </a:lnTo>
                <a:lnTo>
                  <a:pt x="3361944" y="0"/>
                </a:lnTo>
                <a:lnTo>
                  <a:pt x="0" y="0"/>
                </a:lnTo>
                <a:lnTo>
                  <a:pt x="0" y="2215896"/>
                </a:lnTo>
                <a:close/>
              </a:path>
            </a:pathLst>
          </a:custGeom>
          <a:ln w="2743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42815" y="1088135"/>
            <a:ext cx="3980688" cy="21976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98696" y="292734"/>
            <a:ext cx="133985" cy="321945"/>
          </a:xfrm>
          <a:custGeom>
            <a:avLst/>
            <a:gdLst/>
            <a:ahLst/>
            <a:cxnLst/>
            <a:rect l="l" t="t" r="r" b="b"/>
            <a:pathLst>
              <a:path w="133985" h="321945">
                <a:moveTo>
                  <a:pt x="133857" y="12953"/>
                </a:moveTo>
                <a:lnTo>
                  <a:pt x="133857" y="12953"/>
                </a:lnTo>
                <a:lnTo>
                  <a:pt x="119506" y="0"/>
                </a:lnTo>
                <a:lnTo>
                  <a:pt x="107568" y="4317"/>
                </a:lnTo>
                <a:lnTo>
                  <a:pt x="94614" y="14097"/>
                </a:lnTo>
                <a:lnTo>
                  <a:pt x="82041" y="27431"/>
                </a:lnTo>
                <a:lnTo>
                  <a:pt x="71246" y="40004"/>
                </a:lnTo>
                <a:lnTo>
                  <a:pt x="3555" y="202056"/>
                </a:lnTo>
                <a:lnTo>
                  <a:pt x="0" y="225043"/>
                </a:lnTo>
                <a:lnTo>
                  <a:pt x="0" y="247396"/>
                </a:lnTo>
                <a:lnTo>
                  <a:pt x="0" y="247396"/>
                </a:lnTo>
                <a:lnTo>
                  <a:pt x="5714" y="270383"/>
                </a:lnTo>
                <a:lnTo>
                  <a:pt x="15366" y="290194"/>
                </a:lnTo>
                <a:lnTo>
                  <a:pt x="30861" y="305308"/>
                </a:lnTo>
                <a:lnTo>
                  <a:pt x="48513" y="317246"/>
                </a:lnTo>
                <a:lnTo>
                  <a:pt x="67944" y="321563"/>
                </a:lnTo>
                <a:lnTo>
                  <a:pt x="87756" y="315087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573651" y="284479"/>
            <a:ext cx="185420" cy="306070"/>
          </a:xfrm>
          <a:custGeom>
            <a:avLst/>
            <a:gdLst/>
            <a:ahLst/>
            <a:cxnLst/>
            <a:rect l="l" t="t" r="r" b="b"/>
            <a:pathLst>
              <a:path w="185420" h="306070">
                <a:moveTo>
                  <a:pt x="130301" y="37846"/>
                </a:moveTo>
                <a:lnTo>
                  <a:pt x="131445" y="23368"/>
                </a:lnTo>
                <a:lnTo>
                  <a:pt x="131445" y="23368"/>
                </a:lnTo>
                <a:lnTo>
                  <a:pt x="110616" y="0"/>
                </a:lnTo>
                <a:lnTo>
                  <a:pt x="97536" y="3937"/>
                </a:lnTo>
                <a:lnTo>
                  <a:pt x="84327" y="11557"/>
                </a:lnTo>
                <a:lnTo>
                  <a:pt x="40386" y="60452"/>
                </a:lnTo>
                <a:lnTo>
                  <a:pt x="28448" y="78867"/>
                </a:lnTo>
                <a:lnTo>
                  <a:pt x="17652" y="98298"/>
                </a:lnTo>
                <a:lnTo>
                  <a:pt x="7620" y="118872"/>
                </a:lnTo>
                <a:lnTo>
                  <a:pt x="3301" y="140716"/>
                </a:lnTo>
                <a:lnTo>
                  <a:pt x="1143" y="165989"/>
                </a:lnTo>
                <a:lnTo>
                  <a:pt x="0" y="191897"/>
                </a:lnTo>
                <a:lnTo>
                  <a:pt x="0" y="213487"/>
                </a:lnTo>
                <a:lnTo>
                  <a:pt x="3301" y="233299"/>
                </a:lnTo>
                <a:lnTo>
                  <a:pt x="8636" y="250190"/>
                </a:lnTo>
                <a:lnTo>
                  <a:pt x="16637" y="265684"/>
                </a:lnTo>
                <a:lnTo>
                  <a:pt x="26288" y="279781"/>
                </a:lnTo>
                <a:lnTo>
                  <a:pt x="39243" y="289433"/>
                </a:lnTo>
                <a:lnTo>
                  <a:pt x="53721" y="292735"/>
                </a:lnTo>
                <a:lnTo>
                  <a:pt x="53721" y="292735"/>
                </a:lnTo>
                <a:lnTo>
                  <a:pt x="70231" y="287274"/>
                </a:lnTo>
                <a:lnTo>
                  <a:pt x="87502" y="273304"/>
                </a:lnTo>
                <a:lnTo>
                  <a:pt x="102997" y="254889"/>
                </a:lnTo>
                <a:lnTo>
                  <a:pt x="113791" y="234315"/>
                </a:lnTo>
                <a:lnTo>
                  <a:pt x="117348" y="212471"/>
                </a:lnTo>
                <a:lnTo>
                  <a:pt x="117348" y="212471"/>
                </a:lnTo>
                <a:lnTo>
                  <a:pt x="100837" y="187579"/>
                </a:lnTo>
                <a:lnTo>
                  <a:pt x="100837" y="187579"/>
                </a:lnTo>
                <a:lnTo>
                  <a:pt x="83185" y="196215"/>
                </a:lnTo>
                <a:lnTo>
                  <a:pt x="95123" y="199390"/>
                </a:lnTo>
                <a:lnTo>
                  <a:pt x="110616" y="194056"/>
                </a:lnTo>
                <a:lnTo>
                  <a:pt x="110616" y="194056"/>
                </a:lnTo>
                <a:lnTo>
                  <a:pt x="128143" y="185420"/>
                </a:lnTo>
                <a:lnTo>
                  <a:pt x="144779" y="173482"/>
                </a:lnTo>
                <a:lnTo>
                  <a:pt x="157734" y="161290"/>
                </a:lnTo>
                <a:lnTo>
                  <a:pt x="165226" y="154813"/>
                </a:lnTo>
                <a:lnTo>
                  <a:pt x="169545" y="171323"/>
                </a:lnTo>
                <a:lnTo>
                  <a:pt x="169545" y="188976"/>
                </a:lnTo>
                <a:lnTo>
                  <a:pt x="167386" y="208407"/>
                </a:lnTo>
                <a:lnTo>
                  <a:pt x="165226" y="228600"/>
                </a:lnTo>
                <a:lnTo>
                  <a:pt x="162051" y="247015"/>
                </a:lnTo>
                <a:lnTo>
                  <a:pt x="159893" y="265684"/>
                </a:lnTo>
                <a:lnTo>
                  <a:pt x="159893" y="265684"/>
                </a:lnTo>
                <a:lnTo>
                  <a:pt x="160909" y="282956"/>
                </a:lnTo>
                <a:lnTo>
                  <a:pt x="166370" y="298450"/>
                </a:lnTo>
                <a:lnTo>
                  <a:pt x="175387" y="305689"/>
                </a:lnTo>
                <a:lnTo>
                  <a:pt x="185038" y="29959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13680" y="441959"/>
            <a:ext cx="103251" cy="1555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74335" y="482853"/>
            <a:ext cx="17145" cy="114300"/>
          </a:xfrm>
          <a:custGeom>
            <a:avLst/>
            <a:gdLst/>
            <a:ahLst/>
            <a:cxnLst/>
            <a:rect l="l" t="t" r="r" b="b"/>
            <a:pathLst>
              <a:path w="17145" h="114300">
                <a:moveTo>
                  <a:pt x="15493" y="0"/>
                </a:moveTo>
                <a:lnTo>
                  <a:pt x="16637" y="9017"/>
                </a:lnTo>
                <a:lnTo>
                  <a:pt x="16637" y="26289"/>
                </a:lnTo>
                <a:lnTo>
                  <a:pt x="16637" y="26289"/>
                </a:lnTo>
                <a:lnTo>
                  <a:pt x="0" y="114173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77638" y="441451"/>
            <a:ext cx="7620" cy="3175"/>
          </a:xfrm>
          <a:custGeom>
            <a:avLst/>
            <a:gdLst/>
            <a:ahLst/>
            <a:cxnLst/>
            <a:rect l="l" t="t" r="r" b="b"/>
            <a:pathLst>
              <a:path w="7620" h="3175">
                <a:moveTo>
                  <a:pt x="0" y="3175"/>
                </a:moveTo>
                <a:lnTo>
                  <a:pt x="7492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063490" y="452754"/>
            <a:ext cx="354964" cy="177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3229" y="418972"/>
            <a:ext cx="499618" cy="1918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046596" y="460374"/>
            <a:ext cx="188594" cy="1320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09157" y="321182"/>
            <a:ext cx="130810" cy="368300"/>
          </a:xfrm>
          <a:custGeom>
            <a:avLst/>
            <a:gdLst/>
            <a:ahLst/>
            <a:cxnLst/>
            <a:rect l="l" t="t" r="r" b="b"/>
            <a:pathLst>
              <a:path w="130810" h="368300">
                <a:moveTo>
                  <a:pt x="0" y="2920"/>
                </a:moveTo>
                <a:lnTo>
                  <a:pt x="9016" y="0"/>
                </a:lnTo>
                <a:lnTo>
                  <a:pt x="18668" y="3937"/>
                </a:lnTo>
                <a:lnTo>
                  <a:pt x="32003" y="9778"/>
                </a:lnTo>
                <a:lnTo>
                  <a:pt x="44957" y="17271"/>
                </a:lnTo>
                <a:lnTo>
                  <a:pt x="56895" y="28066"/>
                </a:lnTo>
                <a:lnTo>
                  <a:pt x="71246" y="43179"/>
                </a:lnTo>
                <a:lnTo>
                  <a:pt x="84200" y="61594"/>
                </a:lnTo>
                <a:lnTo>
                  <a:pt x="96519" y="80010"/>
                </a:lnTo>
                <a:lnTo>
                  <a:pt x="107695" y="95376"/>
                </a:lnTo>
                <a:lnTo>
                  <a:pt x="117347" y="108330"/>
                </a:lnTo>
                <a:lnTo>
                  <a:pt x="123825" y="124587"/>
                </a:lnTo>
                <a:lnTo>
                  <a:pt x="125983" y="144399"/>
                </a:lnTo>
                <a:lnTo>
                  <a:pt x="128142" y="161670"/>
                </a:lnTo>
                <a:lnTo>
                  <a:pt x="130301" y="177926"/>
                </a:lnTo>
                <a:lnTo>
                  <a:pt x="129285" y="197612"/>
                </a:lnTo>
                <a:lnTo>
                  <a:pt x="125983" y="216026"/>
                </a:lnTo>
                <a:lnTo>
                  <a:pt x="120650" y="236600"/>
                </a:lnTo>
                <a:lnTo>
                  <a:pt x="112648" y="261746"/>
                </a:lnTo>
                <a:lnTo>
                  <a:pt x="102996" y="283337"/>
                </a:lnTo>
                <a:lnTo>
                  <a:pt x="91058" y="307086"/>
                </a:lnTo>
                <a:lnTo>
                  <a:pt x="76707" y="328040"/>
                </a:lnTo>
                <a:lnTo>
                  <a:pt x="61594" y="344169"/>
                </a:lnTo>
                <a:lnTo>
                  <a:pt x="48259" y="359663"/>
                </a:lnTo>
                <a:lnTo>
                  <a:pt x="40639" y="367918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05677" y="6847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08886" y="1429003"/>
            <a:ext cx="5528945" cy="7137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5" dirty="0">
                <a:latin typeface="Gill Sans MT"/>
                <a:cs typeface="Gill Sans MT"/>
              </a:rPr>
              <a:t>caused </a:t>
            </a:r>
            <a:r>
              <a:rPr sz="1500" b="1" spc="15" dirty="0">
                <a:latin typeface="Gill Sans MT"/>
                <a:cs typeface="Gill Sans MT"/>
              </a:rPr>
              <a:t>by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Ascaris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lumbricoides </a:t>
            </a:r>
            <a:r>
              <a:rPr sz="1500" b="1" spc="-45" dirty="0">
                <a:latin typeface="Gill Sans MT"/>
                <a:cs typeface="Gill Sans MT"/>
              </a:rPr>
              <a:t>(roundworm </a:t>
            </a:r>
            <a:r>
              <a:rPr sz="1500" b="1" spc="15" dirty="0">
                <a:latin typeface="Gill Sans MT"/>
                <a:cs typeface="Gill Sans MT"/>
              </a:rPr>
              <a:t>of</a:t>
            </a:r>
            <a:r>
              <a:rPr sz="1500" b="1" spc="-295" dirty="0"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man).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5" dirty="0">
                <a:latin typeface="Gill Sans MT"/>
                <a:cs typeface="Gill Sans MT"/>
              </a:rPr>
              <a:t>belongs </a:t>
            </a:r>
            <a:r>
              <a:rPr sz="1500" b="1" spc="-65" dirty="0">
                <a:latin typeface="Gill Sans MT"/>
                <a:cs typeface="Gill Sans MT"/>
              </a:rPr>
              <a:t>to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30" dirty="0">
                <a:latin typeface="Gill Sans MT"/>
                <a:cs typeface="Gill Sans MT"/>
              </a:rPr>
              <a:t>phylum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Aschelminthes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Gill Sans MT"/>
                <a:cs typeface="Gill Sans MT"/>
              </a:rPr>
              <a:t>(Nemathelminthes).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45" dirty="0">
                <a:latin typeface="Gill Sans MT"/>
                <a:cs typeface="Gill Sans MT"/>
              </a:rPr>
              <a:t>the most </a:t>
            </a:r>
            <a:r>
              <a:rPr sz="1500" b="1" spc="-70" dirty="0">
                <a:latin typeface="Gill Sans MT"/>
                <a:cs typeface="Gill Sans MT"/>
              </a:rPr>
              <a:t>common </a:t>
            </a:r>
            <a:r>
              <a:rPr sz="1500" b="1" spc="-50" dirty="0">
                <a:latin typeface="Gill Sans MT"/>
                <a:cs typeface="Gill Sans MT"/>
              </a:rPr>
              <a:t>worm </a:t>
            </a:r>
            <a:r>
              <a:rPr sz="1500" b="1" spc="5" dirty="0">
                <a:latin typeface="Gill Sans MT"/>
                <a:cs typeface="Gill Sans MT"/>
              </a:rPr>
              <a:t>found </a:t>
            </a:r>
            <a:r>
              <a:rPr sz="1500" b="1" spc="-30" dirty="0">
                <a:latin typeface="Gill Sans MT"/>
                <a:cs typeface="Gill Sans MT"/>
              </a:rPr>
              <a:t>in</a:t>
            </a:r>
            <a:r>
              <a:rPr sz="1500" b="1" spc="-9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human.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74051" y="792467"/>
            <a:ext cx="2716555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75104" y="822959"/>
            <a:ext cx="1317497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1016" y="783335"/>
            <a:ext cx="2597150" cy="441959"/>
          </a:xfrm>
          <a:custGeom>
            <a:avLst/>
            <a:gdLst/>
            <a:ahLst/>
            <a:cxnLst/>
            <a:rect l="l" t="t" r="r" b="b"/>
            <a:pathLst>
              <a:path w="2597150" h="441959">
                <a:moveTo>
                  <a:pt x="2596896" y="0"/>
                </a:moveTo>
                <a:lnTo>
                  <a:pt x="0" y="0"/>
                </a:lnTo>
                <a:lnTo>
                  <a:pt x="0" y="441960"/>
                </a:lnTo>
                <a:lnTo>
                  <a:pt x="2523236" y="441960"/>
                </a:lnTo>
                <a:lnTo>
                  <a:pt x="2596896" y="368300"/>
                </a:lnTo>
                <a:lnTo>
                  <a:pt x="2596896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94252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2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71016" y="783335"/>
            <a:ext cx="2597150" cy="441959"/>
          </a:xfrm>
          <a:custGeom>
            <a:avLst/>
            <a:gdLst/>
            <a:ahLst/>
            <a:cxnLst/>
            <a:rect l="l" t="t" r="r" b="b"/>
            <a:pathLst>
              <a:path w="2597150" h="441959">
                <a:moveTo>
                  <a:pt x="2523236" y="441960"/>
                </a:moveTo>
                <a:lnTo>
                  <a:pt x="2537968" y="383032"/>
                </a:lnTo>
                <a:lnTo>
                  <a:pt x="2596896" y="368300"/>
                </a:lnTo>
                <a:lnTo>
                  <a:pt x="2523236" y="441960"/>
                </a:lnTo>
                <a:lnTo>
                  <a:pt x="0" y="441960"/>
                </a:lnTo>
                <a:lnTo>
                  <a:pt x="0" y="0"/>
                </a:lnTo>
                <a:lnTo>
                  <a:pt x="2596896" y="0"/>
                </a:lnTo>
                <a:lnTo>
                  <a:pt x="2596896" y="368300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080386" y="838580"/>
            <a:ext cx="98044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10" dirty="0">
                <a:solidFill>
                  <a:srgbClr val="FFFFFF"/>
                </a:solidFill>
                <a:latin typeface="Gill Sans MT"/>
                <a:cs typeface="Gill Sans MT"/>
              </a:rPr>
              <a:t>Ascariasis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36335" y="2572511"/>
            <a:ext cx="3075432" cy="23073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41698" y="874902"/>
            <a:ext cx="326390" cy="121920"/>
          </a:xfrm>
          <a:custGeom>
            <a:avLst/>
            <a:gdLst/>
            <a:ahLst/>
            <a:cxnLst/>
            <a:rect l="l" t="t" r="r" b="b"/>
            <a:pathLst>
              <a:path w="326389" h="121919">
                <a:moveTo>
                  <a:pt x="0" y="93218"/>
                </a:moveTo>
                <a:lnTo>
                  <a:pt x="0" y="93218"/>
                </a:lnTo>
                <a:lnTo>
                  <a:pt x="4317" y="105537"/>
                </a:lnTo>
                <a:lnTo>
                  <a:pt x="11937" y="114173"/>
                </a:lnTo>
                <a:lnTo>
                  <a:pt x="26288" y="119507"/>
                </a:lnTo>
                <a:lnTo>
                  <a:pt x="43941" y="121666"/>
                </a:lnTo>
                <a:lnTo>
                  <a:pt x="60198" y="118110"/>
                </a:lnTo>
                <a:lnTo>
                  <a:pt x="76708" y="114173"/>
                </a:lnTo>
                <a:lnTo>
                  <a:pt x="93217" y="107696"/>
                </a:lnTo>
                <a:lnTo>
                  <a:pt x="108330" y="99695"/>
                </a:lnTo>
                <a:lnTo>
                  <a:pt x="127126" y="91059"/>
                </a:lnTo>
                <a:lnTo>
                  <a:pt x="145796" y="82423"/>
                </a:lnTo>
                <a:lnTo>
                  <a:pt x="162051" y="73787"/>
                </a:lnTo>
                <a:lnTo>
                  <a:pt x="179704" y="66294"/>
                </a:lnTo>
                <a:lnTo>
                  <a:pt x="197992" y="57276"/>
                </a:lnTo>
                <a:lnTo>
                  <a:pt x="216788" y="50037"/>
                </a:lnTo>
                <a:lnTo>
                  <a:pt x="233299" y="43561"/>
                </a:lnTo>
                <a:lnTo>
                  <a:pt x="249809" y="37846"/>
                </a:lnTo>
                <a:lnTo>
                  <a:pt x="263905" y="31750"/>
                </a:lnTo>
                <a:lnTo>
                  <a:pt x="278256" y="23749"/>
                </a:lnTo>
                <a:lnTo>
                  <a:pt x="292353" y="16637"/>
                </a:lnTo>
                <a:lnTo>
                  <a:pt x="292353" y="16637"/>
                </a:lnTo>
                <a:lnTo>
                  <a:pt x="306704" y="9779"/>
                </a:lnTo>
                <a:lnTo>
                  <a:pt x="318642" y="3301"/>
                </a:lnTo>
                <a:lnTo>
                  <a:pt x="326136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16095" y="8533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32633" y="2148966"/>
            <a:ext cx="2752725" cy="52705"/>
          </a:xfrm>
          <a:custGeom>
            <a:avLst/>
            <a:gdLst/>
            <a:ahLst/>
            <a:cxnLst/>
            <a:rect l="l" t="t" r="r" b="b"/>
            <a:pathLst>
              <a:path w="2752725" h="52705">
                <a:moveTo>
                  <a:pt x="0" y="22732"/>
                </a:moveTo>
                <a:lnTo>
                  <a:pt x="0" y="22732"/>
                </a:lnTo>
                <a:lnTo>
                  <a:pt x="9779" y="15112"/>
                </a:lnTo>
                <a:lnTo>
                  <a:pt x="16637" y="9779"/>
                </a:lnTo>
                <a:lnTo>
                  <a:pt x="28448" y="8636"/>
                </a:lnTo>
                <a:lnTo>
                  <a:pt x="28448" y="8636"/>
                </a:lnTo>
                <a:lnTo>
                  <a:pt x="43942" y="9779"/>
                </a:lnTo>
                <a:lnTo>
                  <a:pt x="60579" y="15875"/>
                </a:lnTo>
                <a:lnTo>
                  <a:pt x="80010" y="22732"/>
                </a:lnTo>
                <a:lnTo>
                  <a:pt x="98679" y="29209"/>
                </a:lnTo>
                <a:lnTo>
                  <a:pt x="114935" y="35687"/>
                </a:lnTo>
                <a:lnTo>
                  <a:pt x="133604" y="41020"/>
                </a:lnTo>
                <a:lnTo>
                  <a:pt x="153416" y="44323"/>
                </a:lnTo>
                <a:lnTo>
                  <a:pt x="175387" y="45338"/>
                </a:lnTo>
                <a:lnTo>
                  <a:pt x="197993" y="45338"/>
                </a:lnTo>
                <a:lnTo>
                  <a:pt x="221107" y="43180"/>
                </a:lnTo>
                <a:lnTo>
                  <a:pt x="240919" y="40005"/>
                </a:lnTo>
                <a:lnTo>
                  <a:pt x="259588" y="35687"/>
                </a:lnTo>
                <a:lnTo>
                  <a:pt x="279019" y="30225"/>
                </a:lnTo>
                <a:lnTo>
                  <a:pt x="296672" y="25907"/>
                </a:lnTo>
                <a:lnTo>
                  <a:pt x="313309" y="21589"/>
                </a:lnTo>
                <a:lnTo>
                  <a:pt x="331978" y="17271"/>
                </a:lnTo>
                <a:lnTo>
                  <a:pt x="351409" y="11937"/>
                </a:lnTo>
                <a:lnTo>
                  <a:pt x="372237" y="7238"/>
                </a:lnTo>
                <a:lnTo>
                  <a:pt x="392049" y="2920"/>
                </a:lnTo>
                <a:lnTo>
                  <a:pt x="410464" y="2158"/>
                </a:lnTo>
                <a:lnTo>
                  <a:pt x="426974" y="1143"/>
                </a:lnTo>
                <a:lnTo>
                  <a:pt x="444627" y="0"/>
                </a:lnTo>
                <a:lnTo>
                  <a:pt x="464058" y="0"/>
                </a:lnTo>
                <a:lnTo>
                  <a:pt x="482854" y="1143"/>
                </a:lnTo>
                <a:lnTo>
                  <a:pt x="499364" y="2920"/>
                </a:lnTo>
                <a:lnTo>
                  <a:pt x="515874" y="6095"/>
                </a:lnTo>
                <a:lnTo>
                  <a:pt x="536448" y="10794"/>
                </a:lnTo>
                <a:lnTo>
                  <a:pt x="560578" y="17271"/>
                </a:lnTo>
                <a:lnTo>
                  <a:pt x="580390" y="22732"/>
                </a:lnTo>
                <a:lnTo>
                  <a:pt x="601218" y="28067"/>
                </a:lnTo>
                <a:lnTo>
                  <a:pt x="625348" y="31368"/>
                </a:lnTo>
                <a:lnTo>
                  <a:pt x="653796" y="33527"/>
                </a:lnTo>
                <a:lnTo>
                  <a:pt x="681228" y="35687"/>
                </a:lnTo>
                <a:lnTo>
                  <a:pt x="707136" y="36702"/>
                </a:lnTo>
                <a:lnTo>
                  <a:pt x="732663" y="36702"/>
                </a:lnTo>
                <a:lnTo>
                  <a:pt x="756793" y="36702"/>
                </a:lnTo>
                <a:lnTo>
                  <a:pt x="776605" y="34543"/>
                </a:lnTo>
                <a:lnTo>
                  <a:pt x="799211" y="32384"/>
                </a:lnTo>
                <a:lnTo>
                  <a:pt x="825500" y="29209"/>
                </a:lnTo>
                <a:lnTo>
                  <a:pt x="848614" y="27050"/>
                </a:lnTo>
                <a:lnTo>
                  <a:pt x="873760" y="24892"/>
                </a:lnTo>
                <a:lnTo>
                  <a:pt x="900049" y="22732"/>
                </a:lnTo>
                <a:lnTo>
                  <a:pt x="926338" y="22732"/>
                </a:lnTo>
                <a:lnTo>
                  <a:pt x="950468" y="22732"/>
                </a:lnTo>
                <a:lnTo>
                  <a:pt x="972439" y="22732"/>
                </a:lnTo>
                <a:lnTo>
                  <a:pt x="992886" y="22732"/>
                </a:lnTo>
                <a:lnTo>
                  <a:pt x="1014857" y="22732"/>
                </a:lnTo>
                <a:lnTo>
                  <a:pt x="1037970" y="23749"/>
                </a:lnTo>
                <a:lnTo>
                  <a:pt x="1062101" y="25907"/>
                </a:lnTo>
                <a:lnTo>
                  <a:pt x="1087246" y="30225"/>
                </a:lnTo>
                <a:lnTo>
                  <a:pt x="1110233" y="35687"/>
                </a:lnTo>
                <a:lnTo>
                  <a:pt x="1132205" y="41020"/>
                </a:lnTo>
                <a:lnTo>
                  <a:pt x="1152779" y="45338"/>
                </a:lnTo>
                <a:lnTo>
                  <a:pt x="1171448" y="49021"/>
                </a:lnTo>
                <a:lnTo>
                  <a:pt x="1192403" y="51181"/>
                </a:lnTo>
                <a:lnTo>
                  <a:pt x="1219708" y="52196"/>
                </a:lnTo>
                <a:lnTo>
                  <a:pt x="1250315" y="51181"/>
                </a:lnTo>
                <a:lnTo>
                  <a:pt x="1279906" y="49656"/>
                </a:lnTo>
                <a:lnTo>
                  <a:pt x="1306195" y="49021"/>
                </a:lnTo>
                <a:lnTo>
                  <a:pt x="1330198" y="46481"/>
                </a:lnTo>
                <a:lnTo>
                  <a:pt x="1353312" y="42544"/>
                </a:lnTo>
                <a:lnTo>
                  <a:pt x="1373124" y="38862"/>
                </a:lnTo>
                <a:lnTo>
                  <a:pt x="1394714" y="34543"/>
                </a:lnTo>
                <a:lnTo>
                  <a:pt x="1417066" y="30225"/>
                </a:lnTo>
                <a:lnTo>
                  <a:pt x="1436496" y="27050"/>
                </a:lnTo>
                <a:lnTo>
                  <a:pt x="1457325" y="25907"/>
                </a:lnTo>
                <a:lnTo>
                  <a:pt x="1480439" y="22732"/>
                </a:lnTo>
                <a:lnTo>
                  <a:pt x="1507744" y="19431"/>
                </a:lnTo>
                <a:lnTo>
                  <a:pt x="1533652" y="18414"/>
                </a:lnTo>
                <a:lnTo>
                  <a:pt x="1533652" y="18414"/>
                </a:lnTo>
                <a:lnTo>
                  <a:pt x="1561338" y="19431"/>
                </a:lnTo>
                <a:lnTo>
                  <a:pt x="1588770" y="21589"/>
                </a:lnTo>
                <a:lnTo>
                  <a:pt x="1612900" y="24892"/>
                </a:lnTo>
                <a:lnTo>
                  <a:pt x="1632712" y="29209"/>
                </a:lnTo>
                <a:lnTo>
                  <a:pt x="1651000" y="32384"/>
                </a:lnTo>
                <a:lnTo>
                  <a:pt x="1669795" y="34543"/>
                </a:lnTo>
                <a:lnTo>
                  <a:pt x="1691386" y="35687"/>
                </a:lnTo>
                <a:lnTo>
                  <a:pt x="1716913" y="35687"/>
                </a:lnTo>
                <a:lnTo>
                  <a:pt x="1744218" y="34543"/>
                </a:lnTo>
                <a:lnTo>
                  <a:pt x="1774825" y="33527"/>
                </a:lnTo>
                <a:lnTo>
                  <a:pt x="1805432" y="32384"/>
                </a:lnTo>
                <a:lnTo>
                  <a:pt x="1835023" y="29209"/>
                </a:lnTo>
                <a:lnTo>
                  <a:pt x="1865630" y="25907"/>
                </a:lnTo>
                <a:lnTo>
                  <a:pt x="1892935" y="23749"/>
                </a:lnTo>
                <a:lnTo>
                  <a:pt x="1919224" y="23749"/>
                </a:lnTo>
                <a:lnTo>
                  <a:pt x="1919224" y="23749"/>
                </a:lnTo>
                <a:lnTo>
                  <a:pt x="1942211" y="24892"/>
                </a:lnTo>
                <a:lnTo>
                  <a:pt x="1965325" y="24892"/>
                </a:lnTo>
                <a:lnTo>
                  <a:pt x="1986153" y="25907"/>
                </a:lnTo>
                <a:lnTo>
                  <a:pt x="2004568" y="28067"/>
                </a:lnTo>
                <a:lnTo>
                  <a:pt x="2021078" y="31368"/>
                </a:lnTo>
                <a:lnTo>
                  <a:pt x="2038731" y="34543"/>
                </a:lnTo>
                <a:lnTo>
                  <a:pt x="2059558" y="37845"/>
                </a:lnTo>
                <a:lnTo>
                  <a:pt x="2077974" y="38862"/>
                </a:lnTo>
                <a:lnTo>
                  <a:pt x="2096643" y="40005"/>
                </a:lnTo>
                <a:lnTo>
                  <a:pt x="2113280" y="38862"/>
                </a:lnTo>
                <a:lnTo>
                  <a:pt x="2113280" y="38862"/>
                </a:lnTo>
                <a:lnTo>
                  <a:pt x="2130933" y="37845"/>
                </a:lnTo>
                <a:lnTo>
                  <a:pt x="2153539" y="35687"/>
                </a:lnTo>
                <a:lnTo>
                  <a:pt x="2177669" y="33527"/>
                </a:lnTo>
                <a:lnTo>
                  <a:pt x="2200783" y="30225"/>
                </a:lnTo>
                <a:lnTo>
                  <a:pt x="2220214" y="28067"/>
                </a:lnTo>
                <a:lnTo>
                  <a:pt x="2236724" y="25907"/>
                </a:lnTo>
                <a:lnTo>
                  <a:pt x="2255393" y="23749"/>
                </a:lnTo>
                <a:lnTo>
                  <a:pt x="2273046" y="21589"/>
                </a:lnTo>
                <a:lnTo>
                  <a:pt x="2291461" y="21589"/>
                </a:lnTo>
                <a:lnTo>
                  <a:pt x="2310130" y="22732"/>
                </a:lnTo>
                <a:lnTo>
                  <a:pt x="2327783" y="23749"/>
                </a:lnTo>
                <a:lnTo>
                  <a:pt x="2347214" y="24892"/>
                </a:lnTo>
                <a:lnTo>
                  <a:pt x="2366010" y="28067"/>
                </a:lnTo>
                <a:lnTo>
                  <a:pt x="2385822" y="31368"/>
                </a:lnTo>
                <a:lnTo>
                  <a:pt x="2405253" y="32384"/>
                </a:lnTo>
                <a:lnTo>
                  <a:pt x="2426081" y="31368"/>
                </a:lnTo>
                <a:lnTo>
                  <a:pt x="2448052" y="30225"/>
                </a:lnTo>
                <a:lnTo>
                  <a:pt x="2467864" y="28067"/>
                </a:lnTo>
                <a:lnTo>
                  <a:pt x="2489454" y="25907"/>
                </a:lnTo>
                <a:lnTo>
                  <a:pt x="2512822" y="24892"/>
                </a:lnTo>
                <a:lnTo>
                  <a:pt x="2535555" y="25907"/>
                </a:lnTo>
                <a:lnTo>
                  <a:pt x="2557907" y="27050"/>
                </a:lnTo>
                <a:lnTo>
                  <a:pt x="2579497" y="29209"/>
                </a:lnTo>
                <a:lnTo>
                  <a:pt x="2601468" y="31368"/>
                </a:lnTo>
                <a:lnTo>
                  <a:pt x="2624455" y="34543"/>
                </a:lnTo>
                <a:lnTo>
                  <a:pt x="2645283" y="35687"/>
                </a:lnTo>
                <a:lnTo>
                  <a:pt x="2665857" y="35687"/>
                </a:lnTo>
                <a:lnTo>
                  <a:pt x="2665857" y="35687"/>
                </a:lnTo>
                <a:lnTo>
                  <a:pt x="2684526" y="34543"/>
                </a:lnTo>
                <a:lnTo>
                  <a:pt x="2702179" y="33527"/>
                </a:lnTo>
                <a:lnTo>
                  <a:pt x="2719451" y="30225"/>
                </a:lnTo>
                <a:lnTo>
                  <a:pt x="2732786" y="25907"/>
                </a:lnTo>
                <a:lnTo>
                  <a:pt x="2741422" y="21589"/>
                </a:lnTo>
                <a:lnTo>
                  <a:pt x="2752598" y="1841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319140" y="21748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85086" y="1429003"/>
            <a:ext cx="6447790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15" dirty="0">
                <a:latin typeface="Gill Sans MT"/>
                <a:cs typeface="Gill Sans MT"/>
              </a:rPr>
              <a:t>long, </a:t>
            </a:r>
            <a:r>
              <a:rPr sz="1500" b="1" spc="-40" dirty="0">
                <a:latin typeface="Gill Sans MT"/>
                <a:cs typeface="Gill Sans MT"/>
              </a:rPr>
              <a:t>thin </a:t>
            </a:r>
            <a:r>
              <a:rPr sz="1500" b="1" spc="-30" dirty="0">
                <a:latin typeface="Gill Sans MT"/>
                <a:cs typeface="Gill Sans MT"/>
              </a:rPr>
              <a:t>work </a:t>
            </a:r>
            <a:r>
              <a:rPr sz="1500" b="1" spc="-25" dirty="0">
                <a:latin typeface="Gill Sans MT"/>
                <a:cs typeface="Gill Sans MT"/>
              </a:rPr>
              <a:t>tapering </a:t>
            </a:r>
            <a:r>
              <a:rPr sz="1500" b="1" spc="-30" dirty="0">
                <a:latin typeface="Gill Sans MT"/>
                <a:cs typeface="Gill Sans MT"/>
              </a:rPr>
              <a:t>at both</a:t>
            </a:r>
            <a:r>
              <a:rPr sz="1500" b="1" spc="-120" dirty="0">
                <a:latin typeface="Gill Sans MT"/>
                <a:cs typeface="Gill Sans MT"/>
              </a:rPr>
              <a:t> </a:t>
            </a:r>
            <a:r>
              <a:rPr sz="1500" b="1" spc="-5" dirty="0">
                <a:latin typeface="Gill Sans MT"/>
                <a:cs typeface="Gill Sans MT"/>
              </a:rPr>
              <a:t>ends.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largest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of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the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intestinal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nematodes </a:t>
            </a:r>
            <a:r>
              <a:rPr sz="1500" b="1" spc="-15" dirty="0">
                <a:latin typeface="Gill Sans MT"/>
                <a:cs typeface="Gill Sans MT"/>
              </a:rPr>
              <a:t>parasitizing</a:t>
            </a:r>
            <a:r>
              <a:rPr sz="1500" b="1" spc="-215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humans.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-40" dirty="0">
                <a:latin typeface="Gill Sans MT"/>
                <a:cs typeface="Gill Sans MT"/>
              </a:rPr>
              <a:t>epidermis </a:t>
            </a:r>
            <a:r>
              <a:rPr sz="1500" b="1" spc="-25" dirty="0">
                <a:latin typeface="Gill Sans MT"/>
                <a:cs typeface="Gill Sans MT"/>
              </a:rPr>
              <a:t>secretes </a:t>
            </a:r>
            <a:r>
              <a:rPr sz="1500" b="1" spc="10" dirty="0">
                <a:latin typeface="Gill Sans MT"/>
                <a:cs typeface="Gill Sans MT"/>
              </a:rPr>
              <a:t>a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thick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extra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cellular cuticle, </a:t>
            </a:r>
            <a:r>
              <a:rPr sz="1500" b="1" spc="-25" dirty="0">
                <a:latin typeface="Gill Sans MT"/>
                <a:cs typeface="Gill Sans MT"/>
              </a:rPr>
              <a:t>covering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40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body.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85" dirty="0">
                <a:latin typeface="Gill Sans MT"/>
                <a:cs typeface="Gill Sans MT"/>
              </a:rPr>
              <a:t>It </a:t>
            </a:r>
            <a:r>
              <a:rPr sz="1500" b="1" spc="-40" dirty="0">
                <a:latin typeface="Gill Sans MT"/>
                <a:cs typeface="Gill Sans MT"/>
              </a:rPr>
              <a:t>protects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50" dirty="0">
                <a:latin typeface="Gill Sans MT"/>
                <a:cs typeface="Gill Sans MT"/>
              </a:rPr>
              <a:t>worm </a:t>
            </a:r>
            <a:r>
              <a:rPr sz="1500" b="1" spc="-55" dirty="0">
                <a:latin typeface="Gill Sans MT"/>
                <a:cs typeface="Gill Sans MT"/>
              </a:rPr>
              <a:t>from </a:t>
            </a:r>
            <a:r>
              <a:rPr sz="1500" b="1" spc="-15" dirty="0">
                <a:latin typeface="Gill Sans MT"/>
                <a:cs typeface="Gill Sans MT"/>
              </a:rPr>
              <a:t>various </a:t>
            </a:r>
            <a:r>
              <a:rPr sz="1500" b="1" spc="-25" dirty="0">
                <a:latin typeface="Gill Sans MT"/>
                <a:cs typeface="Gill Sans MT"/>
              </a:rPr>
              <a:t>secretions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150" dirty="0">
                <a:latin typeface="Gill Sans MT"/>
                <a:cs typeface="Gill Sans MT"/>
              </a:rPr>
              <a:t> </a:t>
            </a:r>
            <a:r>
              <a:rPr sz="1500" b="1" spc="-20" dirty="0">
                <a:latin typeface="Gill Sans MT"/>
                <a:cs typeface="Gill Sans MT"/>
              </a:rPr>
              <a:t>host.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350251" y="792467"/>
            <a:ext cx="2716555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57527" y="822959"/>
            <a:ext cx="2308098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7216" y="783335"/>
            <a:ext cx="2597150" cy="441959"/>
          </a:xfrm>
          <a:custGeom>
            <a:avLst/>
            <a:gdLst/>
            <a:ahLst/>
            <a:cxnLst/>
            <a:rect l="l" t="t" r="r" b="b"/>
            <a:pathLst>
              <a:path w="2597150" h="441959">
                <a:moveTo>
                  <a:pt x="2596896" y="0"/>
                </a:moveTo>
                <a:lnTo>
                  <a:pt x="0" y="0"/>
                </a:lnTo>
                <a:lnTo>
                  <a:pt x="0" y="441960"/>
                </a:lnTo>
                <a:lnTo>
                  <a:pt x="2523236" y="441960"/>
                </a:lnTo>
                <a:lnTo>
                  <a:pt x="2596896" y="368300"/>
                </a:lnTo>
                <a:lnTo>
                  <a:pt x="2596896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70452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2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47216" y="783335"/>
            <a:ext cx="2597150" cy="441959"/>
          </a:xfrm>
          <a:custGeom>
            <a:avLst/>
            <a:gdLst/>
            <a:ahLst/>
            <a:cxnLst/>
            <a:rect l="l" t="t" r="r" b="b"/>
            <a:pathLst>
              <a:path w="2597150" h="441959">
                <a:moveTo>
                  <a:pt x="2523236" y="441960"/>
                </a:moveTo>
                <a:lnTo>
                  <a:pt x="2537968" y="383032"/>
                </a:lnTo>
                <a:lnTo>
                  <a:pt x="2596896" y="368300"/>
                </a:lnTo>
                <a:lnTo>
                  <a:pt x="2523236" y="441960"/>
                </a:lnTo>
                <a:lnTo>
                  <a:pt x="0" y="441960"/>
                </a:lnTo>
                <a:lnTo>
                  <a:pt x="0" y="0"/>
                </a:lnTo>
                <a:lnTo>
                  <a:pt x="2596896" y="0"/>
                </a:lnTo>
                <a:lnTo>
                  <a:pt x="2596896" y="368300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662810" y="838580"/>
            <a:ext cx="19672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Gill Sans MT"/>
                <a:cs typeface="Gill Sans MT"/>
              </a:rPr>
              <a:t>Ascaris</a:t>
            </a:r>
            <a:r>
              <a:rPr sz="1600" b="1" spc="-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ill Sans MT"/>
                <a:cs typeface="Gill Sans MT"/>
              </a:rPr>
              <a:t>lumbricoides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42972" y="1682495"/>
            <a:ext cx="1800225" cy="20955"/>
          </a:xfrm>
          <a:custGeom>
            <a:avLst/>
            <a:gdLst/>
            <a:ahLst/>
            <a:cxnLst/>
            <a:rect l="l" t="t" r="r" b="b"/>
            <a:pathLst>
              <a:path w="1800225" h="20955">
                <a:moveTo>
                  <a:pt x="-9524" y="10413"/>
                </a:moveTo>
                <a:lnTo>
                  <a:pt x="1809242" y="10413"/>
                </a:lnTo>
              </a:path>
            </a:pathLst>
          </a:custGeom>
          <a:ln w="39877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09213" y="1520951"/>
            <a:ext cx="183261" cy="1537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833367" y="16619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2676" y="1904872"/>
            <a:ext cx="2990215" cy="34290"/>
          </a:xfrm>
          <a:custGeom>
            <a:avLst/>
            <a:gdLst/>
            <a:ahLst/>
            <a:cxnLst/>
            <a:rect l="l" t="t" r="r" b="b"/>
            <a:pathLst>
              <a:path w="2990215" h="34289">
                <a:moveTo>
                  <a:pt x="9652" y="0"/>
                </a:moveTo>
                <a:lnTo>
                  <a:pt x="7493" y="8000"/>
                </a:lnTo>
                <a:lnTo>
                  <a:pt x="0" y="9778"/>
                </a:lnTo>
                <a:lnTo>
                  <a:pt x="0" y="9778"/>
                </a:lnTo>
                <a:lnTo>
                  <a:pt x="5080" y="14477"/>
                </a:lnTo>
                <a:lnTo>
                  <a:pt x="17272" y="15493"/>
                </a:lnTo>
                <a:lnTo>
                  <a:pt x="31242" y="15493"/>
                </a:lnTo>
                <a:lnTo>
                  <a:pt x="47879" y="16637"/>
                </a:lnTo>
                <a:lnTo>
                  <a:pt x="64389" y="17652"/>
                </a:lnTo>
                <a:lnTo>
                  <a:pt x="82042" y="17652"/>
                </a:lnTo>
                <a:lnTo>
                  <a:pt x="101854" y="17652"/>
                </a:lnTo>
                <a:lnTo>
                  <a:pt x="120268" y="18795"/>
                </a:lnTo>
                <a:lnTo>
                  <a:pt x="138937" y="19812"/>
                </a:lnTo>
                <a:lnTo>
                  <a:pt x="156591" y="19812"/>
                </a:lnTo>
                <a:lnTo>
                  <a:pt x="174879" y="18795"/>
                </a:lnTo>
                <a:lnTo>
                  <a:pt x="194691" y="17652"/>
                </a:lnTo>
                <a:lnTo>
                  <a:pt x="213487" y="16637"/>
                </a:lnTo>
                <a:lnTo>
                  <a:pt x="232918" y="16637"/>
                </a:lnTo>
                <a:lnTo>
                  <a:pt x="253746" y="17652"/>
                </a:lnTo>
                <a:lnTo>
                  <a:pt x="275717" y="18795"/>
                </a:lnTo>
                <a:lnTo>
                  <a:pt x="295529" y="18795"/>
                </a:lnTo>
                <a:lnTo>
                  <a:pt x="315341" y="19812"/>
                </a:lnTo>
                <a:lnTo>
                  <a:pt x="335915" y="20955"/>
                </a:lnTo>
                <a:lnTo>
                  <a:pt x="356743" y="20955"/>
                </a:lnTo>
                <a:lnTo>
                  <a:pt x="378714" y="20955"/>
                </a:lnTo>
                <a:lnTo>
                  <a:pt x="399542" y="21970"/>
                </a:lnTo>
                <a:lnTo>
                  <a:pt x="416814" y="21970"/>
                </a:lnTo>
                <a:lnTo>
                  <a:pt x="433450" y="23113"/>
                </a:lnTo>
                <a:lnTo>
                  <a:pt x="453263" y="21970"/>
                </a:lnTo>
                <a:lnTo>
                  <a:pt x="475869" y="21970"/>
                </a:lnTo>
                <a:lnTo>
                  <a:pt x="497840" y="24130"/>
                </a:lnTo>
                <a:lnTo>
                  <a:pt x="519811" y="25273"/>
                </a:lnTo>
                <a:lnTo>
                  <a:pt x="541782" y="25273"/>
                </a:lnTo>
                <a:lnTo>
                  <a:pt x="565912" y="24130"/>
                </a:lnTo>
                <a:lnTo>
                  <a:pt x="588518" y="24130"/>
                </a:lnTo>
                <a:lnTo>
                  <a:pt x="613029" y="23113"/>
                </a:lnTo>
                <a:lnTo>
                  <a:pt x="636777" y="24130"/>
                </a:lnTo>
                <a:lnTo>
                  <a:pt x="662051" y="26288"/>
                </a:lnTo>
                <a:lnTo>
                  <a:pt x="682878" y="27431"/>
                </a:lnTo>
                <a:lnTo>
                  <a:pt x="702690" y="26288"/>
                </a:lnTo>
                <a:lnTo>
                  <a:pt x="719963" y="26288"/>
                </a:lnTo>
                <a:lnTo>
                  <a:pt x="736600" y="25273"/>
                </a:lnTo>
                <a:lnTo>
                  <a:pt x="756285" y="24130"/>
                </a:lnTo>
                <a:lnTo>
                  <a:pt x="777239" y="24130"/>
                </a:lnTo>
                <a:lnTo>
                  <a:pt x="798068" y="24130"/>
                </a:lnTo>
                <a:lnTo>
                  <a:pt x="815721" y="23113"/>
                </a:lnTo>
                <a:lnTo>
                  <a:pt x="837311" y="23113"/>
                </a:lnTo>
                <a:lnTo>
                  <a:pt x="862584" y="23113"/>
                </a:lnTo>
                <a:lnTo>
                  <a:pt x="889888" y="23113"/>
                </a:lnTo>
                <a:lnTo>
                  <a:pt x="949960" y="23113"/>
                </a:lnTo>
                <a:lnTo>
                  <a:pt x="974089" y="23113"/>
                </a:lnTo>
                <a:lnTo>
                  <a:pt x="996061" y="25273"/>
                </a:lnTo>
                <a:lnTo>
                  <a:pt x="1014857" y="26288"/>
                </a:lnTo>
                <a:lnTo>
                  <a:pt x="1033145" y="27431"/>
                </a:lnTo>
                <a:lnTo>
                  <a:pt x="1052957" y="27431"/>
                </a:lnTo>
                <a:lnTo>
                  <a:pt x="1078230" y="26288"/>
                </a:lnTo>
                <a:lnTo>
                  <a:pt x="1106677" y="26288"/>
                </a:lnTo>
                <a:lnTo>
                  <a:pt x="1106677" y="26288"/>
                </a:lnTo>
                <a:lnTo>
                  <a:pt x="1138301" y="28448"/>
                </a:lnTo>
                <a:lnTo>
                  <a:pt x="1171448" y="29590"/>
                </a:lnTo>
                <a:lnTo>
                  <a:pt x="1204214" y="29590"/>
                </a:lnTo>
                <a:lnTo>
                  <a:pt x="1285239" y="29590"/>
                </a:lnTo>
                <a:lnTo>
                  <a:pt x="1330833" y="29590"/>
                </a:lnTo>
                <a:lnTo>
                  <a:pt x="1354327" y="30987"/>
                </a:lnTo>
                <a:lnTo>
                  <a:pt x="1375918" y="28448"/>
                </a:lnTo>
                <a:lnTo>
                  <a:pt x="1395730" y="27431"/>
                </a:lnTo>
                <a:lnTo>
                  <a:pt x="1414399" y="27431"/>
                </a:lnTo>
                <a:lnTo>
                  <a:pt x="1434973" y="27431"/>
                </a:lnTo>
                <a:lnTo>
                  <a:pt x="1457960" y="28448"/>
                </a:lnTo>
                <a:lnTo>
                  <a:pt x="1478914" y="30987"/>
                </a:lnTo>
                <a:lnTo>
                  <a:pt x="1501902" y="32765"/>
                </a:lnTo>
                <a:lnTo>
                  <a:pt x="1523873" y="33908"/>
                </a:lnTo>
                <a:lnTo>
                  <a:pt x="1545463" y="32765"/>
                </a:lnTo>
                <a:lnTo>
                  <a:pt x="1567814" y="30987"/>
                </a:lnTo>
                <a:lnTo>
                  <a:pt x="1589405" y="28448"/>
                </a:lnTo>
                <a:lnTo>
                  <a:pt x="1608074" y="28448"/>
                </a:lnTo>
                <a:lnTo>
                  <a:pt x="1627886" y="29590"/>
                </a:lnTo>
                <a:lnTo>
                  <a:pt x="1648460" y="29590"/>
                </a:lnTo>
                <a:lnTo>
                  <a:pt x="1670685" y="29590"/>
                </a:lnTo>
                <a:lnTo>
                  <a:pt x="1694434" y="27431"/>
                </a:lnTo>
                <a:lnTo>
                  <a:pt x="1716405" y="27431"/>
                </a:lnTo>
                <a:lnTo>
                  <a:pt x="1735201" y="27431"/>
                </a:lnTo>
                <a:lnTo>
                  <a:pt x="1757172" y="27431"/>
                </a:lnTo>
                <a:lnTo>
                  <a:pt x="1778762" y="28448"/>
                </a:lnTo>
                <a:lnTo>
                  <a:pt x="1798574" y="28448"/>
                </a:lnTo>
                <a:lnTo>
                  <a:pt x="1819402" y="28448"/>
                </a:lnTo>
                <a:lnTo>
                  <a:pt x="1840357" y="28448"/>
                </a:lnTo>
                <a:lnTo>
                  <a:pt x="1858645" y="26288"/>
                </a:lnTo>
                <a:lnTo>
                  <a:pt x="1876298" y="25273"/>
                </a:lnTo>
                <a:lnTo>
                  <a:pt x="1892808" y="26288"/>
                </a:lnTo>
                <a:lnTo>
                  <a:pt x="1910461" y="27431"/>
                </a:lnTo>
                <a:lnTo>
                  <a:pt x="1927733" y="27431"/>
                </a:lnTo>
                <a:lnTo>
                  <a:pt x="1947545" y="27431"/>
                </a:lnTo>
                <a:lnTo>
                  <a:pt x="1969515" y="27431"/>
                </a:lnTo>
                <a:lnTo>
                  <a:pt x="1987931" y="27431"/>
                </a:lnTo>
                <a:lnTo>
                  <a:pt x="2008759" y="26288"/>
                </a:lnTo>
                <a:lnTo>
                  <a:pt x="2030730" y="27431"/>
                </a:lnTo>
                <a:lnTo>
                  <a:pt x="2050542" y="27431"/>
                </a:lnTo>
                <a:lnTo>
                  <a:pt x="2072132" y="27431"/>
                </a:lnTo>
                <a:lnTo>
                  <a:pt x="2092960" y="27431"/>
                </a:lnTo>
                <a:lnTo>
                  <a:pt x="2110613" y="26288"/>
                </a:lnTo>
                <a:lnTo>
                  <a:pt x="2130044" y="26288"/>
                </a:lnTo>
                <a:lnTo>
                  <a:pt x="2154555" y="27431"/>
                </a:lnTo>
                <a:lnTo>
                  <a:pt x="2176145" y="27431"/>
                </a:lnTo>
                <a:lnTo>
                  <a:pt x="2197100" y="27431"/>
                </a:lnTo>
                <a:lnTo>
                  <a:pt x="2216912" y="26288"/>
                </a:lnTo>
                <a:lnTo>
                  <a:pt x="2236597" y="27431"/>
                </a:lnTo>
                <a:lnTo>
                  <a:pt x="2259330" y="27431"/>
                </a:lnTo>
                <a:lnTo>
                  <a:pt x="2281682" y="27431"/>
                </a:lnTo>
                <a:lnTo>
                  <a:pt x="2332736" y="27431"/>
                </a:lnTo>
                <a:lnTo>
                  <a:pt x="2377821" y="27431"/>
                </a:lnTo>
                <a:lnTo>
                  <a:pt x="2396490" y="26288"/>
                </a:lnTo>
                <a:lnTo>
                  <a:pt x="2413762" y="25273"/>
                </a:lnTo>
                <a:lnTo>
                  <a:pt x="2433574" y="24130"/>
                </a:lnTo>
                <a:lnTo>
                  <a:pt x="2455545" y="23113"/>
                </a:lnTo>
                <a:lnTo>
                  <a:pt x="2479675" y="23113"/>
                </a:lnTo>
                <a:lnTo>
                  <a:pt x="2502281" y="23113"/>
                </a:lnTo>
                <a:lnTo>
                  <a:pt x="2526792" y="23113"/>
                </a:lnTo>
                <a:lnTo>
                  <a:pt x="2550922" y="23113"/>
                </a:lnTo>
                <a:lnTo>
                  <a:pt x="2575814" y="23113"/>
                </a:lnTo>
                <a:lnTo>
                  <a:pt x="2599944" y="21970"/>
                </a:lnTo>
                <a:lnTo>
                  <a:pt x="2625471" y="21970"/>
                </a:lnTo>
                <a:lnTo>
                  <a:pt x="2650236" y="21970"/>
                </a:lnTo>
                <a:lnTo>
                  <a:pt x="2677668" y="21970"/>
                </a:lnTo>
                <a:lnTo>
                  <a:pt x="2729103" y="21970"/>
                </a:lnTo>
                <a:lnTo>
                  <a:pt x="2748915" y="21970"/>
                </a:lnTo>
                <a:lnTo>
                  <a:pt x="2767711" y="23113"/>
                </a:lnTo>
                <a:lnTo>
                  <a:pt x="2785999" y="24130"/>
                </a:lnTo>
                <a:lnTo>
                  <a:pt x="2805811" y="24130"/>
                </a:lnTo>
                <a:lnTo>
                  <a:pt x="2827782" y="23113"/>
                </a:lnTo>
                <a:lnTo>
                  <a:pt x="2848610" y="21970"/>
                </a:lnTo>
                <a:lnTo>
                  <a:pt x="2869565" y="21970"/>
                </a:lnTo>
                <a:lnTo>
                  <a:pt x="2891155" y="21970"/>
                </a:lnTo>
                <a:lnTo>
                  <a:pt x="2914142" y="20955"/>
                </a:lnTo>
                <a:lnTo>
                  <a:pt x="2936113" y="19812"/>
                </a:lnTo>
                <a:lnTo>
                  <a:pt x="2955544" y="19812"/>
                </a:lnTo>
                <a:lnTo>
                  <a:pt x="2970022" y="19812"/>
                </a:lnTo>
                <a:lnTo>
                  <a:pt x="2981198" y="18795"/>
                </a:lnTo>
                <a:lnTo>
                  <a:pt x="2989834" y="1079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630036" y="190741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093971" y="2124582"/>
            <a:ext cx="2113280" cy="36195"/>
          </a:xfrm>
          <a:custGeom>
            <a:avLst/>
            <a:gdLst/>
            <a:ahLst/>
            <a:cxnLst/>
            <a:rect l="l" t="t" r="r" b="b"/>
            <a:pathLst>
              <a:path w="2113279" h="36194">
                <a:moveTo>
                  <a:pt x="0" y="0"/>
                </a:moveTo>
                <a:lnTo>
                  <a:pt x="18414" y="1016"/>
                </a:lnTo>
                <a:lnTo>
                  <a:pt x="41782" y="2159"/>
                </a:lnTo>
                <a:lnTo>
                  <a:pt x="68072" y="2159"/>
                </a:lnTo>
                <a:lnTo>
                  <a:pt x="95376" y="2159"/>
                </a:lnTo>
                <a:lnTo>
                  <a:pt x="121285" y="4318"/>
                </a:lnTo>
                <a:lnTo>
                  <a:pt x="144399" y="7493"/>
                </a:lnTo>
                <a:lnTo>
                  <a:pt x="167386" y="9652"/>
                </a:lnTo>
                <a:lnTo>
                  <a:pt x="192658" y="10795"/>
                </a:lnTo>
                <a:lnTo>
                  <a:pt x="223138" y="10795"/>
                </a:lnTo>
                <a:lnTo>
                  <a:pt x="251587" y="10795"/>
                </a:lnTo>
                <a:lnTo>
                  <a:pt x="276860" y="10795"/>
                </a:lnTo>
                <a:lnTo>
                  <a:pt x="303149" y="10795"/>
                </a:lnTo>
                <a:lnTo>
                  <a:pt x="328675" y="11811"/>
                </a:lnTo>
                <a:lnTo>
                  <a:pt x="350265" y="12954"/>
                </a:lnTo>
                <a:lnTo>
                  <a:pt x="370077" y="13970"/>
                </a:lnTo>
                <a:lnTo>
                  <a:pt x="388492" y="15113"/>
                </a:lnTo>
                <a:lnTo>
                  <a:pt x="410463" y="15113"/>
                </a:lnTo>
                <a:lnTo>
                  <a:pt x="430149" y="15113"/>
                </a:lnTo>
                <a:lnTo>
                  <a:pt x="448944" y="15113"/>
                </a:lnTo>
                <a:lnTo>
                  <a:pt x="467613" y="16129"/>
                </a:lnTo>
                <a:lnTo>
                  <a:pt x="487044" y="16129"/>
                </a:lnTo>
                <a:lnTo>
                  <a:pt x="509015" y="15113"/>
                </a:lnTo>
                <a:lnTo>
                  <a:pt x="534288" y="15113"/>
                </a:lnTo>
                <a:lnTo>
                  <a:pt x="562737" y="15113"/>
                </a:lnTo>
                <a:lnTo>
                  <a:pt x="588899" y="16129"/>
                </a:lnTo>
                <a:lnTo>
                  <a:pt x="609853" y="15113"/>
                </a:lnTo>
                <a:lnTo>
                  <a:pt x="630301" y="12954"/>
                </a:lnTo>
                <a:lnTo>
                  <a:pt x="651255" y="11811"/>
                </a:lnTo>
                <a:lnTo>
                  <a:pt x="672083" y="10795"/>
                </a:lnTo>
                <a:lnTo>
                  <a:pt x="697356" y="8636"/>
                </a:lnTo>
                <a:lnTo>
                  <a:pt x="724662" y="7493"/>
                </a:lnTo>
                <a:lnTo>
                  <a:pt x="750951" y="7493"/>
                </a:lnTo>
                <a:lnTo>
                  <a:pt x="780541" y="7493"/>
                </a:lnTo>
                <a:lnTo>
                  <a:pt x="808863" y="7493"/>
                </a:lnTo>
                <a:lnTo>
                  <a:pt x="834136" y="8636"/>
                </a:lnTo>
                <a:lnTo>
                  <a:pt x="861440" y="8636"/>
                </a:lnTo>
                <a:lnTo>
                  <a:pt x="889888" y="6477"/>
                </a:lnTo>
                <a:lnTo>
                  <a:pt x="914018" y="5334"/>
                </a:lnTo>
                <a:lnTo>
                  <a:pt x="940688" y="6477"/>
                </a:lnTo>
                <a:lnTo>
                  <a:pt x="969137" y="7493"/>
                </a:lnTo>
                <a:lnTo>
                  <a:pt x="993901" y="7493"/>
                </a:lnTo>
                <a:lnTo>
                  <a:pt x="1021333" y="5334"/>
                </a:lnTo>
                <a:lnTo>
                  <a:pt x="1049781" y="4318"/>
                </a:lnTo>
                <a:lnTo>
                  <a:pt x="1076070" y="4318"/>
                </a:lnTo>
                <a:lnTo>
                  <a:pt x="1103376" y="5334"/>
                </a:lnTo>
                <a:lnTo>
                  <a:pt x="1130807" y="4318"/>
                </a:lnTo>
                <a:lnTo>
                  <a:pt x="1155953" y="4318"/>
                </a:lnTo>
                <a:lnTo>
                  <a:pt x="1182624" y="5334"/>
                </a:lnTo>
                <a:lnTo>
                  <a:pt x="1208531" y="4318"/>
                </a:lnTo>
                <a:lnTo>
                  <a:pt x="1232662" y="4318"/>
                </a:lnTo>
                <a:lnTo>
                  <a:pt x="1310386" y="4318"/>
                </a:lnTo>
                <a:lnTo>
                  <a:pt x="1365123" y="4318"/>
                </a:lnTo>
                <a:lnTo>
                  <a:pt x="1388110" y="5334"/>
                </a:lnTo>
                <a:lnTo>
                  <a:pt x="1412239" y="4318"/>
                </a:lnTo>
                <a:lnTo>
                  <a:pt x="1438528" y="4318"/>
                </a:lnTo>
                <a:lnTo>
                  <a:pt x="1461642" y="4318"/>
                </a:lnTo>
                <a:lnTo>
                  <a:pt x="1486789" y="3175"/>
                </a:lnTo>
                <a:lnTo>
                  <a:pt x="1512062" y="2159"/>
                </a:lnTo>
                <a:lnTo>
                  <a:pt x="1535049" y="0"/>
                </a:lnTo>
                <a:lnTo>
                  <a:pt x="1551304" y="0"/>
                </a:lnTo>
                <a:lnTo>
                  <a:pt x="1567814" y="1016"/>
                </a:lnTo>
                <a:lnTo>
                  <a:pt x="1586102" y="1016"/>
                </a:lnTo>
                <a:lnTo>
                  <a:pt x="1605914" y="2159"/>
                </a:lnTo>
                <a:lnTo>
                  <a:pt x="1629028" y="2159"/>
                </a:lnTo>
                <a:lnTo>
                  <a:pt x="1654175" y="2159"/>
                </a:lnTo>
                <a:lnTo>
                  <a:pt x="1676145" y="2159"/>
                </a:lnTo>
                <a:lnTo>
                  <a:pt x="1694941" y="4318"/>
                </a:lnTo>
                <a:lnTo>
                  <a:pt x="1714373" y="5334"/>
                </a:lnTo>
                <a:lnTo>
                  <a:pt x="1733041" y="4318"/>
                </a:lnTo>
                <a:lnTo>
                  <a:pt x="1750694" y="4318"/>
                </a:lnTo>
                <a:lnTo>
                  <a:pt x="1771141" y="3175"/>
                </a:lnTo>
                <a:lnTo>
                  <a:pt x="1795652" y="4318"/>
                </a:lnTo>
                <a:lnTo>
                  <a:pt x="1818386" y="4318"/>
                </a:lnTo>
                <a:lnTo>
                  <a:pt x="1837054" y="5334"/>
                </a:lnTo>
                <a:lnTo>
                  <a:pt x="1855469" y="7493"/>
                </a:lnTo>
                <a:lnTo>
                  <a:pt x="1873123" y="10795"/>
                </a:lnTo>
                <a:lnTo>
                  <a:pt x="1884933" y="24003"/>
                </a:lnTo>
                <a:lnTo>
                  <a:pt x="1897506" y="30226"/>
                </a:lnTo>
                <a:lnTo>
                  <a:pt x="1911603" y="34798"/>
                </a:lnTo>
                <a:lnTo>
                  <a:pt x="1927860" y="35941"/>
                </a:lnTo>
                <a:lnTo>
                  <a:pt x="1947544" y="28067"/>
                </a:lnTo>
                <a:lnTo>
                  <a:pt x="1968500" y="24003"/>
                </a:lnTo>
                <a:lnTo>
                  <a:pt x="1986788" y="30226"/>
                </a:lnTo>
                <a:lnTo>
                  <a:pt x="2005583" y="32385"/>
                </a:lnTo>
                <a:lnTo>
                  <a:pt x="2025395" y="26162"/>
                </a:lnTo>
                <a:lnTo>
                  <a:pt x="2044064" y="24003"/>
                </a:lnTo>
                <a:lnTo>
                  <a:pt x="2059177" y="21590"/>
                </a:lnTo>
                <a:lnTo>
                  <a:pt x="2068956" y="28067"/>
                </a:lnTo>
                <a:lnTo>
                  <a:pt x="2077974" y="31242"/>
                </a:lnTo>
                <a:lnTo>
                  <a:pt x="2089785" y="27305"/>
                </a:lnTo>
                <a:lnTo>
                  <a:pt x="2099944" y="20447"/>
                </a:lnTo>
                <a:lnTo>
                  <a:pt x="2108580" y="12954"/>
                </a:lnTo>
                <a:lnTo>
                  <a:pt x="2112899" y="6477"/>
                </a:lnTo>
              </a:path>
            </a:pathLst>
          </a:custGeom>
          <a:ln w="19049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216903" y="212458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1286" y="1429003"/>
            <a:ext cx="4900295" cy="7137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-10" dirty="0">
                <a:latin typeface="Gill Sans MT"/>
                <a:cs typeface="Gill Sans MT"/>
              </a:rPr>
              <a:t>digestive </a:t>
            </a:r>
            <a:r>
              <a:rPr sz="1500" b="1" spc="-15" dirty="0">
                <a:latin typeface="Gill Sans MT"/>
                <a:cs typeface="Gill Sans MT"/>
              </a:rPr>
              <a:t>system </a:t>
            </a:r>
            <a:r>
              <a:rPr sz="1500" b="1" u="heavy" spc="15" dirty="0">
                <a:uFill>
                  <a:solidFill>
                    <a:srgbClr val="006FC0"/>
                  </a:solidFill>
                </a:uFill>
                <a:latin typeface="Gill Sans MT"/>
                <a:cs typeface="Gill Sans MT"/>
              </a:rPr>
              <a:t>is </a:t>
            </a:r>
            <a:r>
              <a:rPr sz="1500" b="1" u="heavy" spc="-55" dirty="0">
                <a:uFill>
                  <a:solidFill>
                    <a:srgbClr val="006FC0"/>
                  </a:solidFill>
                </a:uFill>
                <a:latin typeface="Gill Sans MT"/>
                <a:cs typeface="Gill Sans MT"/>
              </a:rPr>
              <a:t>complete </a:t>
            </a:r>
            <a:r>
              <a:rPr sz="1500" b="1" u="heavy" spc="-15" dirty="0">
                <a:uFill>
                  <a:solidFill>
                    <a:srgbClr val="006FC0"/>
                  </a:solidFill>
                </a:uFill>
                <a:latin typeface="Gill Sans MT"/>
                <a:cs typeface="Gill Sans MT"/>
              </a:rPr>
              <a:t>with </a:t>
            </a:r>
            <a:r>
              <a:rPr sz="1500" b="1" u="heavy" spc="-10" dirty="0">
                <a:uFill>
                  <a:solidFill>
                    <a:srgbClr val="006FC0"/>
                  </a:solidFill>
                </a:uFill>
                <a:latin typeface="Gill Sans MT"/>
                <a:cs typeface="Gill Sans MT"/>
              </a:rPr>
              <a:t>two</a:t>
            </a:r>
            <a:r>
              <a:rPr sz="1500" b="1" spc="-110" dirty="0">
                <a:latin typeface="Gill Sans MT"/>
                <a:cs typeface="Gill Sans MT"/>
              </a:rPr>
              <a:t> </a:t>
            </a:r>
            <a:r>
              <a:rPr sz="1500" b="1" spc="-5" dirty="0">
                <a:latin typeface="Gill Sans MT"/>
                <a:cs typeface="Gill Sans MT"/>
              </a:rPr>
              <a:t>openings: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70" dirty="0">
                <a:latin typeface="Gill Sans MT"/>
                <a:cs typeface="Gill Sans MT"/>
              </a:rPr>
              <a:t>Terminal </a:t>
            </a:r>
            <a:r>
              <a:rPr sz="1500" b="1" spc="-55" dirty="0">
                <a:latin typeface="Gill Sans MT"/>
                <a:cs typeface="Gill Sans MT"/>
              </a:rPr>
              <a:t>anterior mouth</a:t>
            </a:r>
            <a:r>
              <a:rPr sz="1500" b="1" spc="-80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end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15" dirty="0">
                <a:latin typeface="Gill Sans MT"/>
                <a:cs typeface="Gill Sans MT"/>
              </a:rPr>
              <a:t>Sub </a:t>
            </a:r>
            <a:r>
              <a:rPr sz="1500" b="1" spc="-60" dirty="0">
                <a:latin typeface="Gill Sans MT"/>
                <a:cs typeface="Gill Sans MT"/>
              </a:rPr>
              <a:t>terminal </a:t>
            </a:r>
            <a:r>
              <a:rPr sz="1500" b="1" spc="-45" dirty="0">
                <a:latin typeface="Gill Sans MT"/>
                <a:cs typeface="Gill Sans MT"/>
              </a:rPr>
              <a:t>posterior</a:t>
            </a:r>
            <a:r>
              <a:rPr sz="1500" b="1" spc="-120" dirty="0">
                <a:latin typeface="Gill Sans MT"/>
                <a:cs typeface="Gill Sans MT"/>
              </a:rPr>
              <a:t> </a:t>
            </a:r>
            <a:r>
              <a:rPr sz="1500" b="1" spc="5" dirty="0">
                <a:latin typeface="Gill Sans MT"/>
                <a:cs typeface="Gill Sans MT"/>
              </a:rPr>
              <a:t>anus.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2651" y="792467"/>
            <a:ext cx="2716555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09927" y="822959"/>
            <a:ext cx="2308098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9616" y="783335"/>
            <a:ext cx="2597150" cy="441959"/>
          </a:xfrm>
          <a:custGeom>
            <a:avLst/>
            <a:gdLst/>
            <a:ahLst/>
            <a:cxnLst/>
            <a:rect l="l" t="t" r="r" b="b"/>
            <a:pathLst>
              <a:path w="2597150" h="441959">
                <a:moveTo>
                  <a:pt x="2596896" y="0"/>
                </a:moveTo>
                <a:lnTo>
                  <a:pt x="0" y="0"/>
                </a:lnTo>
                <a:lnTo>
                  <a:pt x="0" y="441960"/>
                </a:lnTo>
                <a:lnTo>
                  <a:pt x="2523236" y="441960"/>
                </a:lnTo>
                <a:lnTo>
                  <a:pt x="2596896" y="368300"/>
                </a:lnTo>
                <a:lnTo>
                  <a:pt x="2596896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22852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2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9616" y="783335"/>
            <a:ext cx="2597150" cy="441959"/>
          </a:xfrm>
          <a:custGeom>
            <a:avLst/>
            <a:gdLst/>
            <a:ahLst/>
            <a:cxnLst/>
            <a:rect l="l" t="t" r="r" b="b"/>
            <a:pathLst>
              <a:path w="2597150" h="441959">
                <a:moveTo>
                  <a:pt x="2523236" y="441960"/>
                </a:moveTo>
                <a:lnTo>
                  <a:pt x="2537968" y="383032"/>
                </a:lnTo>
                <a:lnTo>
                  <a:pt x="2596896" y="368300"/>
                </a:lnTo>
                <a:lnTo>
                  <a:pt x="2523236" y="441960"/>
                </a:lnTo>
                <a:lnTo>
                  <a:pt x="0" y="441960"/>
                </a:lnTo>
                <a:lnTo>
                  <a:pt x="0" y="0"/>
                </a:lnTo>
                <a:lnTo>
                  <a:pt x="2596896" y="0"/>
                </a:lnTo>
                <a:lnTo>
                  <a:pt x="2596896" y="368300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15210" y="838580"/>
            <a:ext cx="19672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Gill Sans MT"/>
                <a:cs typeface="Gill Sans MT"/>
              </a:rPr>
              <a:t>Ascaris</a:t>
            </a:r>
            <a:r>
              <a:rPr sz="1600" b="1" spc="-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ill Sans MT"/>
                <a:cs typeface="Gill Sans MT"/>
              </a:rPr>
              <a:t>lumbricoides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88913" y="2261616"/>
            <a:ext cx="3666389" cy="27371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509647" y="1888363"/>
            <a:ext cx="2245360" cy="29845"/>
          </a:xfrm>
          <a:custGeom>
            <a:avLst/>
            <a:gdLst/>
            <a:ahLst/>
            <a:cxnLst/>
            <a:rect l="l" t="t" r="r" b="b"/>
            <a:pathLst>
              <a:path w="2245360" h="29844">
                <a:moveTo>
                  <a:pt x="0" y="0"/>
                </a:moveTo>
                <a:lnTo>
                  <a:pt x="0" y="11175"/>
                </a:lnTo>
                <a:lnTo>
                  <a:pt x="12953" y="14350"/>
                </a:lnTo>
                <a:lnTo>
                  <a:pt x="27431" y="15112"/>
                </a:lnTo>
                <a:lnTo>
                  <a:pt x="45719" y="15112"/>
                </a:lnTo>
                <a:lnTo>
                  <a:pt x="64515" y="15112"/>
                </a:lnTo>
                <a:lnTo>
                  <a:pt x="83184" y="16129"/>
                </a:lnTo>
                <a:lnTo>
                  <a:pt x="102615" y="15112"/>
                </a:lnTo>
                <a:lnTo>
                  <a:pt x="121411" y="14350"/>
                </a:lnTo>
                <a:lnTo>
                  <a:pt x="138937" y="13335"/>
                </a:lnTo>
                <a:lnTo>
                  <a:pt x="156590" y="13335"/>
                </a:lnTo>
                <a:lnTo>
                  <a:pt x="175005" y="13335"/>
                </a:lnTo>
                <a:lnTo>
                  <a:pt x="193675" y="13335"/>
                </a:lnTo>
                <a:lnTo>
                  <a:pt x="213486" y="13335"/>
                </a:lnTo>
                <a:lnTo>
                  <a:pt x="230758" y="12192"/>
                </a:lnTo>
                <a:lnTo>
                  <a:pt x="245871" y="12192"/>
                </a:lnTo>
                <a:lnTo>
                  <a:pt x="261365" y="14350"/>
                </a:lnTo>
                <a:lnTo>
                  <a:pt x="276859" y="15112"/>
                </a:lnTo>
                <a:lnTo>
                  <a:pt x="293115" y="16129"/>
                </a:lnTo>
                <a:lnTo>
                  <a:pt x="311784" y="16129"/>
                </a:lnTo>
                <a:lnTo>
                  <a:pt x="332739" y="16129"/>
                </a:lnTo>
                <a:lnTo>
                  <a:pt x="354583" y="16129"/>
                </a:lnTo>
                <a:lnTo>
                  <a:pt x="376300" y="15112"/>
                </a:lnTo>
                <a:lnTo>
                  <a:pt x="400303" y="14350"/>
                </a:lnTo>
                <a:lnTo>
                  <a:pt x="424433" y="14350"/>
                </a:lnTo>
                <a:lnTo>
                  <a:pt x="448563" y="14350"/>
                </a:lnTo>
                <a:lnTo>
                  <a:pt x="472694" y="14350"/>
                </a:lnTo>
                <a:lnTo>
                  <a:pt x="498982" y="14350"/>
                </a:lnTo>
                <a:lnTo>
                  <a:pt x="523113" y="12192"/>
                </a:lnTo>
                <a:lnTo>
                  <a:pt x="547242" y="12192"/>
                </a:lnTo>
                <a:lnTo>
                  <a:pt x="547242" y="12192"/>
                </a:lnTo>
                <a:lnTo>
                  <a:pt x="573532" y="13335"/>
                </a:lnTo>
                <a:lnTo>
                  <a:pt x="599439" y="14350"/>
                </a:lnTo>
                <a:lnTo>
                  <a:pt x="626109" y="14350"/>
                </a:lnTo>
                <a:lnTo>
                  <a:pt x="653414" y="14350"/>
                </a:lnTo>
                <a:lnTo>
                  <a:pt x="681863" y="15112"/>
                </a:lnTo>
                <a:lnTo>
                  <a:pt x="709294" y="15112"/>
                </a:lnTo>
                <a:lnTo>
                  <a:pt x="736600" y="16129"/>
                </a:lnTo>
                <a:lnTo>
                  <a:pt x="765048" y="16129"/>
                </a:lnTo>
                <a:lnTo>
                  <a:pt x="792352" y="16129"/>
                </a:lnTo>
                <a:lnTo>
                  <a:pt x="815466" y="16129"/>
                </a:lnTo>
                <a:lnTo>
                  <a:pt x="833119" y="15112"/>
                </a:lnTo>
                <a:lnTo>
                  <a:pt x="852931" y="16129"/>
                </a:lnTo>
                <a:lnTo>
                  <a:pt x="874522" y="17272"/>
                </a:lnTo>
                <a:lnTo>
                  <a:pt x="896492" y="17272"/>
                </a:lnTo>
                <a:lnTo>
                  <a:pt x="918337" y="17272"/>
                </a:lnTo>
                <a:lnTo>
                  <a:pt x="939291" y="18668"/>
                </a:lnTo>
                <a:lnTo>
                  <a:pt x="961898" y="18668"/>
                </a:lnTo>
                <a:lnTo>
                  <a:pt x="986027" y="18668"/>
                </a:lnTo>
                <a:lnTo>
                  <a:pt x="1009141" y="19812"/>
                </a:lnTo>
                <a:lnTo>
                  <a:pt x="1031113" y="20828"/>
                </a:lnTo>
                <a:lnTo>
                  <a:pt x="1053083" y="20828"/>
                </a:lnTo>
                <a:lnTo>
                  <a:pt x="1075054" y="19812"/>
                </a:lnTo>
                <a:lnTo>
                  <a:pt x="1098803" y="19812"/>
                </a:lnTo>
                <a:lnTo>
                  <a:pt x="1125347" y="18668"/>
                </a:lnTo>
                <a:lnTo>
                  <a:pt x="1152778" y="19812"/>
                </a:lnTo>
                <a:lnTo>
                  <a:pt x="1180083" y="19812"/>
                </a:lnTo>
                <a:lnTo>
                  <a:pt x="1206373" y="18668"/>
                </a:lnTo>
                <a:lnTo>
                  <a:pt x="1233804" y="18668"/>
                </a:lnTo>
                <a:lnTo>
                  <a:pt x="1260093" y="17272"/>
                </a:lnTo>
                <a:lnTo>
                  <a:pt x="1283842" y="17272"/>
                </a:lnTo>
                <a:lnTo>
                  <a:pt x="1301495" y="17272"/>
                </a:lnTo>
                <a:lnTo>
                  <a:pt x="1319022" y="15112"/>
                </a:lnTo>
                <a:lnTo>
                  <a:pt x="1339977" y="13335"/>
                </a:lnTo>
                <a:lnTo>
                  <a:pt x="1361566" y="12192"/>
                </a:lnTo>
                <a:lnTo>
                  <a:pt x="1385697" y="12192"/>
                </a:lnTo>
                <a:lnTo>
                  <a:pt x="1385697" y="12192"/>
                </a:lnTo>
                <a:lnTo>
                  <a:pt x="1411224" y="13335"/>
                </a:lnTo>
                <a:lnTo>
                  <a:pt x="1438655" y="14350"/>
                </a:lnTo>
                <a:lnTo>
                  <a:pt x="1463420" y="14350"/>
                </a:lnTo>
                <a:lnTo>
                  <a:pt x="1486535" y="15112"/>
                </a:lnTo>
                <a:lnTo>
                  <a:pt x="1512062" y="16129"/>
                </a:lnTo>
                <a:lnTo>
                  <a:pt x="1535811" y="15112"/>
                </a:lnTo>
                <a:lnTo>
                  <a:pt x="1559940" y="16129"/>
                </a:lnTo>
                <a:lnTo>
                  <a:pt x="1584070" y="16129"/>
                </a:lnTo>
                <a:lnTo>
                  <a:pt x="1609216" y="16129"/>
                </a:lnTo>
                <a:lnTo>
                  <a:pt x="1633347" y="17272"/>
                </a:lnTo>
                <a:lnTo>
                  <a:pt x="1657095" y="17272"/>
                </a:lnTo>
                <a:lnTo>
                  <a:pt x="1681606" y="17272"/>
                </a:lnTo>
                <a:lnTo>
                  <a:pt x="1705355" y="17272"/>
                </a:lnTo>
                <a:lnTo>
                  <a:pt x="1728342" y="18668"/>
                </a:lnTo>
                <a:lnTo>
                  <a:pt x="1752853" y="18668"/>
                </a:lnTo>
                <a:lnTo>
                  <a:pt x="1775587" y="19812"/>
                </a:lnTo>
                <a:lnTo>
                  <a:pt x="1797557" y="20828"/>
                </a:lnTo>
                <a:lnTo>
                  <a:pt x="1818386" y="19812"/>
                </a:lnTo>
                <a:lnTo>
                  <a:pt x="1840356" y="20828"/>
                </a:lnTo>
                <a:lnTo>
                  <a:pt x="1864487" y="21971"/>
                </a:lnTo>
                <a:lnTo>
                  <a:pt x="1890394" y="21971"/>
                </a:lnTo>
                <a:lnTo>
                  <a:pt x="1912365" y="22987"/>
                </a:lnTo>
                <a:lnTo>
                  <a:pt x="1933193" y="24130"/>
                </a:lnTo>
                <a:lnTo>
                  <a:pt x="1956307" y="24130"/>
                </a:lnTo>
                <a:lnTo>
                  <a:pt x="1978278" y="22987"/>
                </a:lnTo>
                <a:lnTo>
                  <a:pt x="1998726" y="24130"/>
                </a:lnTo>
                <a:lnTo>
                  <a:pt x="2018538" y="24765"/>
                </a:lnTo>
                <a:lnTo>
                  <a:pt x="2038350" y="24765"/>
                </a:lnTo>
                <a:lnTo>
                  <a:pt x="2059177" y="25908"/>
                </a:lnTo>
                <a:lnTo>
                  <a:pt x="2083053" y="25908"/>
                </a:lnTo>
                <a:lnTo>
                  <a:pt x="2106422" y="26924"/>
                </a:lnTo>
                <a:lnTo>
                  <a:pt x="2125853" y="26924"/>
                </a:lnTo>
                <a:lnTo>
                  <a:pt x="2143505" y="26924"/>
                </a:lnTo>
                <a:lnTo>
                  <a:pt x="2161158" y="28448"/>
                </a:lnTo>
                <a:lnTo>
                  <a:pt x="2180970" y="29463"/>
                </a:lnTo>
                <a:lnTo>
                  <a:pt x="2180970" y="29463"/>
                </a:lnTo>
                <a:lnTo>
                  <a:pt x="2197100" y="28448"/>
                </a:lnTo>
                <a:lnTo>
                  <a:pt x="2213355" y="28448"/>
                </a:lnTo>
                <a:lnTo>
                  <a:pt x="2226691" y="28448"/>
                </a:lnTo>
                <a:lnTo>
                  <a:pt x="2237740" y="26924"/>
                </a:lnTo>
                <a:lnTo>
                  <a:pt x="2245360" y="24765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85973" y="2125217"/>
            <a:ext cx="2232660" cy="71120"/>
          </a:xfrm>
          <a:custGeom>
            <a:avLst/>
            <a:gdLst/>
            <a:ahLst/>
            <a:cxnLst/>
            <a:rect l="l" t="t" r="r" b="b"/>
            <a:pathLst>
              <a:path w="2232660" h="71119">
                <a:moveTo>
                  <a:pt x="54737" y="0"/>
                </a:moveTo>
                <a:lnTo>
                  <a:pt x="50418" y="6476"/>
                </a:lnTo>
                <a:lnTo>
                  <a:pt x="43942" y="9779"/>
                </a:lnTo>
                <a:lnTo>
                  <a:pt x="36449" y="17653"/>
                </a:lnTo>
                <a:lnTo>
                  <a:pt x="9778" y="28067"/>
                </a:lnTo>
                <a:lnTo>
                  <a:pt x="0" y="27050"/>
                </a:lnTo>
                <a:lnTo>
                  <a:pt x="0" y="27050"/>
                </a:lnTo>
                <a:lnTo>
                  <a:pt x="16637" y="25145"/>
                </a:lnTo>
                <a:lnTo>
                  <a:pt x="35306" y="25145"/>
                </a:lnTo>
                <a:lnTo>
                  <a:pt x="54737" y="24130"/>
                </a:lnTo>
                <a:lnTo>
                  <a:pt x="75692" y="24130"/>
                </a:lnTo>
                <a:lnTo>
                  <a:pt x="97536" y="26288"/>
                </a:lnTo>
                <a:lnTo>
                  <a:pt x="119506" y="28067"/>
                </a:lnTo>
                <a:lnTo>
                  <a:pt x="138937" y="29210"/>
                </a:lnTo>
                <a:lnTo>
                  <a:pt x="160908" y="30225"/>
                </a:lnTo>
                <a:lnTo>
                  <a:pt x="184023" y="30225"/>
                </a:lnTo>
                <a:lnTo>
                  <a:pt x="205994" y="30225"/>
                </a:lnTo>
                <a:lnTo>
                  <a:pt x="228981" y="29210"/>
                </a:lnTo>
                <a:lnTo>
                  <a:pt x="251713" y="28067"/>
                </a:lnTo>
                <a:lnTo>
                  <a:pt x="276098" y="27050"/>
                </a:lnTo>
                <a:lnTo>
                  <a:pt x="300989" y="25145"/>
                </a:lnTo>
                <a:lnTo>
                  <a:pt x="327278" y="24130"/>
                </a:lnTo>
                <a:lnTo>
                  <a:pt x="349631" y="24130"/>
                </a:lnTo>
                <a:lnTo>
                  <a:pt x="367919" y="24130"/>
                </a:lnTo>
                <a:lnTo>
                  <a:pt x="385571" y="25145"/>
                </a:lnTo>
                <a:lnTo>
                  <a:pt x="403987" y="27050"/>
                </a:lnTo>
                <a:lnTo>
                  <a:pt x="422656" y="29210"/>
                </a:lnTo>
                <a:lnTo>
                  <a:pt x="443611" y="29210"/>
                </a:lnTo>
                <a:lnTo>
                  <a:pt x="466217" y="28067"/>
                </a:lnTo>
                <a:lnTo>
                  <a:pt x="488569" y="28067"/>
                </a:lnTo>
                <a:lnTo>
                  <a:pt x="514476" y="27050"/>
                </a:lnTo>
                <a:lnTo>
                  <a:pt x="541782" y="27050"/>
                </a:lnTo>
                <a:lnTo>
                  <a:pt x="565912" y="28067"/>
                </a:lnTo>
                <a:lnTo>
                  <a:pt x="593725" y="28067"/>
                </a:lnTo>
                <a:lnTo>
                  <a:pt x="621030" y="29210"/>
                </a:lnTo>
                <a:lnTo>
                  <a:pt x="643763" y="30225"/>
                </a:lnTo>
                <a:lnTo>
                  <a:pt x="668909" y="30225"/>
                </a:lnTo>
                <a:lnTo>
                  <a:pt x="696213" y="30225"/>
                </a:lnTo>
                <a:lnTo>
                  <a:pt x="720725" y="31368"/>
                </a:lnTo>
                <a:lnTo>
                  <a:pt x="741299" y="32766"/>
                </a:lnTo>
                <a:lnTo>
                  <a:pt x="761111" y="31368"/>
                </a:lnTo>
                <a:lnTo>
                  <a:pt x="782701" y="31368"/>
                </a:lnTo>
                <a:lnTo>
                  <a:pt x="802513" y="32766"/>
                </a:lnTo>
                <a:lnTo>
                  <a:pt x="827659" y="33781"/>
                </a:lnTo>
                <a:lnTo>
                  <a:pt x="855090" y="34925"/>
                </a:lnTo>
                <a:lnTo>
                  <a:pt x="882396" y="34925"/>
                </a:lnTo>
                <a:lnTo>
                  <a:pt x="910843" y="34925"/>
                </a:lnTo>
                <a:lnTo>
                  <a:pt x="939291" y="37083"/>
                </a:lnTo>
                <a:lnTo>
                  <a:pt x="965580" y="41401"/>
                </a:lnTo>
                <a:lnTo>
                  <a:pt x="987551" y="42418"/>
                </a:lnTo>
                <a:lnTo>
                  <a:pt x="1007363" y="42418"/>
                </a:lnTo>
                <a:lnTo>
                  <a:pt x="1029335" y="43561"/>
                </a:lnTo>
                <a:lnTo>
                  <a:pt x="1050925" y="45719"/>
                </a:lnTo>
                <a:lnTo>
                  <a:pt x="1071752" y="45719"/>
                </a:lnTo>
                <a:lnTo>
                  <a:pt x="1090422" y="42418"/>
                </a:lnTo>
                <a:lnTo>
                  <a:pt x="1112392" y="40005"/>
                </a:lnTo>
                <a:lnTo>
                  <a:pt x="1135506" y="39243"/>
                </a:lnTo>
                <a:lnTo>
                  <a:pt x="1163954" y="39243"/>
                </a:lnTo>
                <a:lnTo>
                  <a:pt x="1193418" y="39243"/>
                </a:lnTo>
                <a:lnTo>
                  <a:pt x="1219708" y="37083"/>
                </a:lnTo>
                <a:lnTo>
                  <a:pt x="1242695" y="37083"/>
                </a:lnTo>
                <a:lnTo>
                  <a:pt x="1265427" y="37083"/>
                </a:lnTo>
                <a:lnTo>
                  <a:pt x="1286637" y="41401"/>
                </a:lnTo>
                <a:lnTo>
                  <a:pt x="1308227" y="42418"/>
                </a:lnTo>
                <a:lnTo>
                  <a:pt x="1336675" y="40005"/>
                </a:lnTo>
                <a:lnTo>
                  <a:pt x="1369822" y="39243"/>
                </a:lnTo>
                <a:lnTo>
                  <a:pt x="1398270" y="37083"/>
                </a:lnTo>
                <a:lnTo>
                  <a:pt x="1427734" y="39243"/>
                </a:lnTo>
                <a:lnTo>
                  <a:pt x="1459484" y="40005"/>
                </a:lnTo>
                <a:lnTo>
                  <a:pt x="1487931" y="39243"/>
                </a:lnTo>
                <a:lnTo>
                  <a:pt x="1517396" y="39243"/>
                </a:lnTo>
                <a:lnTo>
                  <a:pt x="1549527" y="40005"/>
                </a:lnTo>
                <a:lnTo>
                  <a:pt x="1576831" y="40005"/>
                </a:lnTo>
                <a:lnTo>
                  <a:pt x="1606296" y="40005"/>
                </a:lnTo>
                <a:lnTo>
                  <a:pt x="1638046" y="42418"/>
                </a:lnTo>
                <a:lnTo>
                  <a:pt x="1663953" y="43561"/>
                </a:lnTo>
                <a:lnTo>
                  <a:pt x="1687322" y="44576"/>
                </a:lnTo>
                <a:lnTo>
                  <a:pt x="1708912" y="45719"/>
                </a:lnTo>
                <a:lnTo>
                  <a:pt x="1732406" y="43561"/>
                </a:lnTo>
                <a:lnTo>
                  <a:pt x="1753997" y="43561"/>
                </a:lnTo>
                <a:lnTo>
                  <a:pt x="1774825" y="43561"/>
                </a:lnTo>
                <a:lnTo>
                  <a:pt x="1795399" y="43561"/>
                </a:lnTo>
                <a:lnTo>
                  <a:pt x="1818766" y="43561"/>
                </a:lnTo>
                <a:lnTo>
                  <a:pt x="1840356" y="43561"/>
                </a:lnTo>
                <a:lnTo>
                  <a:pt x="1869821" y="45719"/>
                </a:lnTo>
                <a:lnTo>
                  <a:pt x="1901952" y="51181"/>
                </a:lnTo>
                <a:lnTo>
                  <a:pt x="1931415" y="54356"/>
                </a:lnTo>
                <a:lnTo>
                  <a:pt x="1953005" y="55499"/>
                </a:lnTo>
                <a:lnTo>
                  <a:pt x="1974214" y="55499"/>
                </a:lnTo>
                <a:lnTo>
                  <a:pt x="1994789" y="52197"/>
                </a:lnTo>
                <a:lnTo>
                  <a:pt x="2014601" y="51181"/>
                </a:lnTo>
                <a:lnTo>
                  <a:pt x="2027554" y="64135"/>
                </a:lnTo>
                <a:lnTo>
                  <a:pt x="2041905" y="70612"/>
                </a:lnTo>
                <a:lnTo>
                  <a:pt x="2061717" y="62992"/>
                </a:lnTo>
                <a:lnTo>
                  <a:pt x="2081149" y="56514"/>
                </a:lnTo>
                <a:lnTo>
                  <a:pt x="2099945" y="56514"/>
                </a:lnTo>
                <a:lnTo>
                  <a:pt x="2115439" y="58674"/>
                </a:lnTo>
                <a:lnTo>
                  <a:pt x="2115439" y="58674"/>
                </a:lnTo>
                <a:lnTo>
                  <a:pt x="2133091" y="57657"/>
                </a:lnTo>
                <a:lnTo>
                  <a:pt x="2153539" y="55499"/>
                </a:lnTo>
                <a:lnTo>
                  <a:pt x="2174493" y="53339"/>
                </a:lnTo>
                <a:lnTo>
                  <a:pt x="2193925" y="52197"/>
                </a:lnTo>
                <a:lnTo>
                  <a:pt x="2210435" y="49022"/>
                </a:lnTo>
                <a:lnTo>
                  <a:pt x="2223770" y="47879"/>
                </a:lnTo>
                <a:lnTo>
                  <a:pt x="2232405" y="44576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824857" y="21687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02651" y="792467"/>
            <a:ext cx="2716555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09927" y="822959"/>
            <a:ext cx="2308098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99616" y="783335"/>
            <a:ext cx="2597150" cy="441959"/>
          </a:xfrm>
          <a:custGeom>
            <a:avLst/>
            <a:gdLst/>
            <a:ahLst/>
            <a:cxnLst/>
            <a:rect l="l" t="t" r="r" b="b"/>
            <a:pathLst>
              <a:path w="2597150" h="441959">
                <a:moveTo>
                  <a:pt x="2596896" y="0"/>
                </a:moveTo>
                <a:lnTo>
                  <a:pt x="0" y="0"/>
                </a:lnTo>
                <a:lnTo>
                  <a:pt x="0" y="441960"/>
                </a:lnTo>
                <a:lnTo>
                  <a:pt x="2523236" y="441960"/>
                </a:lnTo>
                <a:lnTo>
                  <a:pt x="2596896" y="368300"/>
                </a:lnTo>
                <a:lnTo>
                  <a:pt x="2596896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22852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2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99616" y="783335"/>
            <a:ext cx="2597150" cy="441959"/>
          </a:xfrm>
          <a:custGeom>
            <a:avLst/>
            <a:gdLst/>
            <a:ahLst/>
            <a:cxnLst/>
            <a:rect l="l" t="t" r="r" b="b"/>
            <a:pathLst>
              <a:path w="2597150" h="441959">
                <a:moveTo>
                  <a:pt x="2523236" y="441960"/>
                </a:moveTo>
                <a:lnTo>
                  <a:pt x="2537968" y="383032"/>
                </a:lnTo>
                <a:lnTo>
                  <a:pt x="2596896" y="368300"/>
                </a:lnTo>
                <a:lnTo>
                  <a:pt x="2523236" y="441960"/>
                </a:lnTo>
                <a:lnTo>
                  <a:pt x="0" y="441960"/>
                </a:lnTo>
                <a:lnTo>
                  <a:pt x="0" y="0"/>
                </a:lnTo>
                <a:lnTo>
                  <a:pt x="2596896" y="0"/>
                </a:lnTo>
                <a:lnTo>
                  <a:pt x="2596896" y="368300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61286" y="838580"/>
            <a:ext cx="5179060" cy="15328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6637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Gill Sans MT"/>
                <a:cs typeface="Gill Sans MT"/>
              </a:rPr>
              <a:t>Ascaris</a:t>
            </a:r>
            <a:r>
              <a:rPr sz="1600" b="1" spc="-7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ill Sans MT"/>
                <a:cs typeface="Gill Sans MT"/>
              </a:rPr>
              <a:t>lumbricoides</a:t>
            </a:r>
            <a:endParaRPr sz="1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35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-50" dirty="0">
                <a:latin typeface="Gill Sans MT"/>
                <a:cs typeface="Gill Sans MT"/>
              </a:rPr>
              <a:t>worm </a:t>
            </a:r>
            <a:r>
              <a:rPr sz="1500" b="1" spc="40" dirty="0">
                <a:latin typeface="Gill Sans MT"/>
                <a:cs typeface="Gill Sans MT"/>
              </a:rPr>
              <a:t>shows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sexual</a:t>
            </a:r>
            <a:r>
              <a:rPr sz="1500" b="1" spc="-8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dimorphism.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-30" dirty="0">
                <a:latin typeface="Gill Sans MT"/>
                <a:cs typeface="Gill Sans MT"/>
              </a:rPr>
              <a:t>female </a:t>
            </a:r>
            <a:r>
              <a:rPr sz="1500" b="1" spc="-50" dirty="0">
                <a:latin typeface="Gill Sans MT"/>
                <a:cs typeface="Gill Sans MT"/>
              </a:rPr>
              <a:t>worm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15" dirty="0">
                <a:solidFill>
                  <a:srgbClr val="CC0000"/>
                </a:solidFill>
                <a:latin typeface="Gill Sans MT"/>
                <a:cs typeface="Gill Sans MT"/>
              </a:rPr>
              <a:t>long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1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straight.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-55" dirty="0">
                <a:latin typeface="Gill Sans MT"/>
                <a:cs typeface="Gill Sans MT"/>
              </a:rPr>
              <a:t>male </a:t>
            </a:r>
            <a:r>
              <a:rPr sz="1500" b="1" spc="-50" dirty="0">
                <a:latin typeface="Gill Sans MT"/>
                <a:cs typeface="Gill Sans MT"/>
              </a:rPr>
              <a:t>worm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short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and</a:t>
            </a:r>
            <a:r>
              <a:rPr sz="1500" b="1" spc="-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curved.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latin typeface="Gill Sans MT"/>
                <a:cs typeface="Gill Sans MT"/>
              </a:rPr>
              <a:t>Male </a:t>
            </a:r>
            <a:r>
              <a:rPr sz="1500" b="1" spc="40" dirty="0">
                <a:latin typeface="Gill Sans MT"/>
                <a:cs typeface="Gill Sans MT"/>
              </a:rPr>
              <a:t>shows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25" dirty="0">
                <a:latin typeface="Gill Sans MT"/>
                <a:cs typeface="Gill Sans MT"/>
              </a:rPr>
              <a:t>presence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45" dirty="0">
                <a:latin typeface="Gill Sans MT"/>
                <a:cs typeface="Gill Sans MT"/>
              </a:rPr>
              <a:t>posterior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penile</a:t>
            </a:r>
            <a:r>
              <a:rPr sz="1500" b="1" spc="-1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setae.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05961" y="1663700"/>
            <a:ext cx="1585595" cy="26670"/>
          </a:xfrm>
          <a:custGeom>
            <a:avLst/>
            <a:gdLst/>
            <a:ahLst/>
            <a:cxnLst/>
            <a:rect l="l" t="t" r="r" b="b"/>
            <a:pathLst>
              <a:path w="1585595" h="26669">
                <a:moveTo>
                  <a:pt x="0" y="22733"/>
                </a:moveTo>
                <a:lnTo>
                  <a:pt x="17272" y="21971"/>
                </a:lnTo>
                <a:lnTo>
                  <a:pt x="31750" y="22733"/>
                </a:lnTo>
                <a:lnTo>
                  <a:pt x="49022" y="23749"/>
                </a:lnTo>
                <a:lnTo>
                  <a:pt x="67690" y="23749"/>
                </a:lnTo>
                <a:lnTo>
                  <a:pt x="89662" y="23749"/>
                </a:lnTo>
                <a:lnTo>
                  <a:pt x="112649" y="23749"/>
                </a:lnTo>
                <a:lnTo>
                  <a:pt x="136778" y="23749"/>
                </a:lnTo>
                <a:lnTo>
                  <a:pt x="160909" y="23749"/>
                </a:lnTo>
                <a:lnTo>
                  <a:pt x="182879" y="24891"/>
                </a:lnTo>
                <a:lnTo>
                  <a:pt x="203453" y="26288"/>
                </a:lnTo>
                <a:lnTo>
                  <a:pt x="222123" y="24891"/>
                </a:lnTo>
                <a:lnTo>
                  <a:pt x="240791" y="23749"/>
                </a:lnTo>
                <a:lnTo>
                  <a:pt x="258445" y="23749"/>
                </a:lnTo>
                <a:lnTo>
                  <a:pt x="279018" y="23749"/>
                </a:lnTo>
                <a:lnTo>
                  <a:pt x="302005" y="22733"/>
                </a:lnTo>
                <a:lnTo>
                  <a:pt x="326136" y="22733"/>
                </a:lnTo>
                <a:lnTo>
                  <a:pt x="348107" y="22733"/>
                </a:lnTo>
                <a:lnTo>
                  <a:pt x="371221" y="22733"/>
                </a:lnTo>
                <a:lnTo>
                  <a:pt x="394208" y="23749"/>
                </a:lnTo>
                <a:lnTo>
                  <a:pt x="417957" y="23749"/>
                </a:lnTo>
                <a:lnTo>
                  <a:pt x="444626" y="22733"/>
                </a:lnTo>
                <a:lnTo>
                  <a:pt x="469773" y="23749"/>
                </a:lnTo>
                <a:lnTo>
                  <a:pt x="493522" y="23749"/>
                </a:lnTo>
                <a:lnTo>
                  <a:pt x="518795" y="22733"/>
                </a:lnTo>
                <a:lnTo>
                  <a:pt x="542925" y="21971"/>
                </a:lnTo>
                <a:lnTo>
                  <a:pt x="565912" y="21971"/>
                </a:lnTo>
                <a:lnTo>
                  <a:pt x="584708" y="22733"/>
                </a:lnTo>
                <a:lnTo>
                  <a:pt x="605154" y="22733"/>
                </a:lnTo>
                <a:lnTo>
                  <a:pt x="626110" y="22733"/>
                </a:lnTo>
                <a:lnTo>
                  <a:pt x="646938" y="22733"/>
                </a:lnTo>
                <a:lnTo>
                  <a:pt x="669925" y="22733"/>
                </a:lnTo>
                <a:lnTo>
                  <a:pt x="694054" y="21971"/>
                </a:lnTo>
                <a:lnTo>
                  <a:pt x="718185" y="21971"/>
                </a:lnTo>
                <a:lnTo>
                  <a:pt x="739139" y="22733"/>
                </a:lnTo>
                <a:lnTo>
                  <a:pt x="758571" y="23749"/>
                </a:lnTo>
                <a:lnTo>
                  <a:pt x="776224" y="23749"/>
                </a:lnTo>
                <a:lnTo>
                  <a:pt x="793750" y="23749"/>
                </a:lnTo>
                <a:lnTo>
                  <a:pt x="815466" y="24891"/>
                </a:lnTo>
                <a:lnTo>
                  <a:pt x="839851" y="24891"/>
                </a:lnTo>
                <a:lnTo>
                  <a:pt x="864742" y="24891"/>
                </a:lnTo>
                <a:lnTo>
                  <a:pt x="891032" y="24891"/>
                </a:lnTo>
                <a:lnTo>
                  <a:pt x="913002" y="24891"/>
                </a:lnTo>
                <a:lnTo>
                  <a:pt x="934974" y="23749"/>
                </a:lnTo>
                <a:lnTo>
                  <a:pt x="958723" y="24891"/>
                </a:lnTo>
                <a:lnTo>
                  <a:pt x="985392" y="24891"/>
                </a:lnTo>
                <a:lnTo>
                  <a:pt x="1010538" y="23749"/>
                </a:lnTo>
                <a:lnTo>
                  <a:pt x="1035685" y="22733"/>
                </a:lnTo>
                <a:lnTo>
                  <a:pt x="1061974" y="22733"/>
                </a:lnTo>
                <a:lnTo>
                  <a:pt x="1089405" y="23749"/>
                </a:lnTo>
                <a:lnTo>
                  <a:pt x="1115314" y="24891"/>
                </a:lnTo>
                <a:lnTo>
                  <a:pt x="1141984" y="24891"/>
                </a:lnTo>
                <a:lnTo>
                  <a:pt x="1168273" y="23749"/>
                </a:lnTo>
                <a:lnTo>
                  <a:pt x="1192276" y="22733"/>
                </a:lnTo>
                <a:lnTo>
                  <a:pt x="1212088" y="22733"/>
                </a:lnTo>
                <a:lnTo>
                  <a:pt x="1229360" y="23749"/>
                </a:lnTo>
                <a:lnTo>
                  <a:pt x="1245615" y="23749"/>
                </a:lnTo>
                <a:lnTo>
                  <a:pt x="1264285" y="23749"/>
                </a:lnTo>
                <a:lnTo>
                  <a:pt x="1286255" y="23749"/>
                </a:lnTo>
                <a:lnTo>
                  <a:pt x="1308227" y="23749"/>
                </a:lnTo>
                <a:lnTo>
                  <a:pt x="1329816" y="22733"/>
                </a:lnTo>
                <a:lnTo>
                  <a:pt x="1354327" y="22733"/>
                </a:lnTo>
                <a:lnTo>
                  <a:pt x="1380616" y="21971"/>
                </a:lnTo>
                <a:lnTo>
                  <a:pt x="1403350" y="21971"/>
                </a:lnTo>
                <a:lnTo>
                  <a:pt x="1424177" y="20954"/>
                </a:lnTo>
                <a:lnTo>
                  <a:pt x="1443989" y="19812"/>
                </a:lnTo>
                <a:lnTo>
                  <a:pt x="1464817" y="19812"/>
                </a:lnTo>
                <a:lnTo>
                  <a:pt x="1484629" y="19812"/>
                </a:lnTo>
                <a:lnTo>
                  <a:pt x="1504061" y="18796"/>
                </a:lnTo>
                <a:lnTo>
                  <a:pt x="1525015" y="18796"/>
                </a:lnTo>
                <a:lnTo>
                  <a:pt x="1544827" y="16256"/>
                </a:lnTo>
                <a:lnTo>
                  <a:pt x="1562100" y="14097"/>
                </a:lnTo>
                <a:lnTo>
                  <a:pt x="1574291" y="11175"/>
                </a:lnTo>
                <a:lnTo>
                  <a:pt x="1580768" y="7620"/>
                </a:lnTo>
                <a:lnTo>
                  <a:pt x="1585467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54065" y="1390268"/>
            <a:ext cx="106934" cy="2527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38851" y="1509648"/>
            <a:ext cx="23495" cy="95885"/>
          </a:xfrm>
          <a:custGeom>
            <a:avLst/>
            <a:gdLst/>
            <a:ahLst/>
            <a:cxnLst/>
            <a:rect l="l" t="t" r="r" b="b"/>
            <a:pathLst>
              <a:path w="23495" h="95884">
                <a:moveTo>
                  <a:pt x="23113" y="0"/>
                </a:moveTo>
                <a:lnTo>
                  <a:pt x="23113" y="21589"/>
                </a:lnTo>
                <a:lnTo>
                  <a:pt x="23113" y="21589"/>
                </a:lnTo>
                <a:lnTo>
                  <a:pt x="0" y="95376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24880" y="1463928"/>
            <a:ext cx="15240" cy="48895"/>
          </a:xfrm>
          <a:custGeom>
            <a:avLst/>
            <a:gdLst/>
            <a:ahLst/>
            <a:cxnLst/>
            <a:rect l="l" t="t" r="r" b="b"/>
            <a:pathLst>
              <a:path w="15239" h="48894">
                <a:moveTo>
                  <a:pt x="0" y="48895"/>
                </a:moveTo>
                <a:lnTo>
                  <a:pt x="4318" y="31623"/>
                </a:lnTo>
                <a:lnTo>
                  <a:pt x="9652" y="16256"/>
                </a:lnTo>
                <a:lnTo>
                  <a:pt x="15113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25846" y="1490090"/>
            <a:ext cx="199770" cy="1287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894578" y="1393316"/>
            <a:ext cx="20320" cy="299085"/>
          </a:xfrm>
          <a:custGeom>
            <a:avLst/>
            <a:gdLst/>
            <a:ahLst/>
            <a:cxnLst/>
            <a:rect l="l" t="t" r="r" b="b"/>
            <a:pathLst>
              <a:path w="20320" h="299085">
                <a:moveTo>
                  <a:pt x="11175" y="8636"/>
                </a:moveTo>
                <a:lnTo>
                  <a:pt x="14350" y="0"/>
                </a:lnTo>
                <a:lnTo>
                  <a:pt x="20193" y="15494"/>
                </a:lnTo>
                <a:lnTo>
                  <a:pt x="18669" y="33909"/>
                </a:lnTo>
                <a:lnTo>
                  <a:pt x="16510" y="55880"/>
                </a:lnTo>
                <a:lnTo>
                  <a:pt x="14350" y="75311"/>
                </a:lnTo>
                <a:lnTo>
                  <a:pt x="14350" y="75311"/>
                </a:lnTo>
                <a:lnTo>
                  <a:pt x="7874" y="159512"/>
                </a:lnTo>
                <a:lnTo>
                  <a:pt x="5714" y="191262"/>
                </a:lnTo>
                <a:lnTo>
                  <a:pt x="1397" y="237998"/>
                </a:lnTo>
                <a:lnTo>
                  <a:pt x="1397" y="259587"/>
                </a:lnTo>
                <a:lnTo>
                  <a:pt x="1397" y="281559"/>
                </a:lnTo>
                <a:lnTo>
                  <a:pt x="0" y="29883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81115" y="1493646"/>
            <a:ext cx="102235" cy="9397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958332" y="1357375"/>
            <a:ext cx="137795" cy="335915"/>
          </a:xfrm>
          <a:custGeom>
            <a:avLst/>
            <a:gdLst/>
            <a:ahLst/>
            <a:cxnLst/>
            <a:rect l="l" t="t" r="r" b="b"/>
            <a:pathLst>
              <a:path w="137795" h="335914">
                <a:moveTo>
                  <a:pt x="30606" y="0"/>
                </a:moveTo>
                <a:lnTo>
                  <a:pt x="44957" y="1015"/>
                </a:lnTo>
                <a:lnTo>
                  <a:pt x="57912" y="4318"/>
                </a:lnTo>
                <a:lnTo>
                  <a:pt x="75564" y="13335"/>
                </a:lnTo>
                <a:lnTo>
                  <a:pt x="95376" y="29463"/>
                </a:lnTo>
                <a:lnTo>
                  <a:pt x="113664" y="50037"/>
                </a:lnTo>
                <a:lnTo>
                  <a:pt x="127000" y="68707"/>
                </a:lnTo>
                <a:lnTo>
                  <a:pt x="134619" y="92456"/>
                </a:lnTo>
                <a:lnTo>
                  <a:pt x="137794" y="118745"/>
                </a:lnTo>
                <a:lnTo>
                  <a:pt x="136778" y="147955"/>
                </a:lnTo>
                <a:lnTo>
                  <a:pt x="132460" y="175006"/>
                </a:lnTo>
                <a:lnTo>
                  <a:pt x="123825" y="196596"/>
                </a:lnTo>
                <a:lnTo>
                  <a:pt x="113664" y="218567"/>
                </a:lnTo>
                <a:lnTo>
                  <a:pt x="102869" y="237998"/>
                </a:lnTo>
                <a:lnTo>
                  <a:pt x="91820" y="256667"/>
                </a:lnTo>
                <a:lnTo>
                  <a:pt x="79882" y="272542"/>
                </a:lnTo>
                <a:lnTo>
                  <a:pt x="66547" y="289051"/>
                </a:lnTo>
                <a:lnTo>
                  <a:pt x="53593" y="302006"/>
                </a:lnTo>
                <a:lnTo>
                  <a:pt x="40639" y="312800"/>
                </a:lnTo>
                <a:lnTo>
                  <a:pt x="27304" y="321437"/>
                </a:lnTo>
                <a:lnTo>
                  <a:pt x="14350" y="329057"/>
                </a:lnTo>
                <a:lnTo>
                  <a:pt x="0" y="33591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61888" y="169938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939669" y="1893823"/>
            <a:ext cx="2724150" cy="28575"/>
          </a:xfrm>
          <a:custGeom>
            <a:avLst/>
            <a:gdLst/>
            <a:ahLst/>
            <a:cxnLst/>
            <a:rect l="l" t="t" r="r" b="b"/>
            <a:pathLst>
              <a:path w="2724150" h="28575">
                <a:moveTo>
                  <a:pt x="4699" y="0"/>
                </a:moveTo>
                <a:lnTo>
                  <a:pt x="0" y="6731"/>
                </a:lnTo>
                <a:lnTo>
                  <a:pt x="0" y="6731"/>
                </a:lnTo>
                <a:lnTo>
                  <a:pt x="11175" y="4572"/>
                </a:lnTo>
                <a:lnTo>
                  <a:pt x="24511" y="4572"/>
                </a:lnTo>
                <a:lnTo>
                  <a:pt x="41782" y="4572"/>
                </a:lnTo>
                <a:lnTo>
                  <a:pt x="63754" y="5714"/>
                </a:lnTo>
                <a:lnTo>
                  <a:pt x="84328" y="6731"/>
                </a:lnTo>
                <a:lnTo>
                  <a:pt x="104012" y="6731"/>
                </a:lnTo>
                <a:lnTo>
                  <a:pt x="123825" y="7874"/>
                </a:lnTo>
                <a:lnTo>
                  <a:pt x="146938" y="8636"/>
                </a:lnTo>
                <a:lnTo>
                  <a:pt x="169544" y="9651"/>
                </a:lnTo>
                <a:lnTo>
                  <a:pt x="191897" y="10794"/>
                </a:lnTo>
                <a:lnTo>
                  <a:pt x="212470" y="10794"/>
                </a:lnTo>
                <a:lnTo>
                  <a:pt x="233299" y="9651"/>
                </a:lnTo>
                <a:lnTo>
                  <a:pt x="256286" y="9651"/>
                </a:lnTo>
                <a:lnTo>
                  <a:pt x="279400" y="10794"/>
                </a:lnTo>
                <a:lnTo>
                  <a:pt x="303530" y="12192"/>
                </a:lnTo>
                <a:lnTo>
                  <a:pt x="327279" y="12192"/>
                </a:lnTo>
                <a:lnTo>
                  <a:pt x="354583" y="13207"/>
                </a:lnTo>
                <a:lnTo>
                  <a:pt x="381254" y="13207"/>
                </a:lnTo>
                <a:lnTo>
                  <a:pt x="407543" y="13207"/>
                </a:lnTo>
                <a:lnTo>
                  <a:pt x="435991" y="14350"/>
                </a:lnTo>
                <a:lnTo>
                  <a:pt x="462280" y="15367"/>
                </a:lnTo>
                <a:lnTo>
                  <a:pt x="512318" y="15367"/>
                </a:lnTo>
                <a:lnTo>
                  <a:pt x="571754" y="15367"/>
                </a:lnTo>
                <a:lnTo>
                  <a:pt x="608076" y="15367"/>
                </a:lnTo>
                <a:lnTo>
                  <a:pt x="629666" y="16510"/>
                </a:lnTo>
                <a:lnTo>
                  <a:pt x="654811" y="17525"/>
                </a:lnTo>
                <a:lnTo>
                  <a:pt x="682244" y="17525"/>
                </a:lnTo>
                <a:lnTo>
                  <a:pt x="712851" y="18287"/>
                </a:lnTo>
                <a:lnTo>
                  <a:pt x="743457" y="19431"/>
                </a:lnTo>
                <a:lnTo>
                  <a:pt x="772921" y="19431"/>
                </a:lnTo>
                <a:lnTo>
                  <a:pt x="799210" y="19431"/>
                </a:lnTo>
                <a:lnTo>
                  <a:pt x="822579" y="19431"/>
                </a:lnTo>
                <a:lnTo>
                  <a:pt x="843153" y="20447"/>
                </a:lnTo>
                <a:lnTo>
                  <a:pt x="865123" y="20447"/>
                </a:lnTo>
                <a:lnTo>
                  <a:pt x="890269" y="20447"/>
                </a:lnTo>
                <a:lnTo>
                  <a:pt x="919860" y="20447"/>
                </a:lnTo>
                <a:lnTo>
                  <a:pt x="949325" y="21843"/>
                </a:lnTo>
                <a:lnTo>
                  <a:pt x="978916" y="22987"/>
                </a:lnTo>
                <a:lnTo>
                  <a:pt x="1010919" y="22987"/>
                </a:lnTo>
                <a:lnTo>
                  <a:pt x="1038225" y="24002"/>
                </a:lnTo>
                <a:lnTo>
                  <a:pt x="1061973" y="25145"/>
                </a:lnTo>
                <a:lnTo>
                  <a:pt x="1083945" y="25145"/>
                </a:lnTo>
                <a:lnTo>
                  <a:pt x="1103757" y="25145"/>
                </a:lnTo>
                <a:lnTo>
                  <a:pt x="1123569" y="25145"/>
                </a:lnTo>
                <a:lnTo>
                  <a:pt x="1145158" y="25145"/>
                </a:lnTo>
                <a:lnTo>
                  <a:pt x="1166368" y="25145"/>
                </a:lnTo>
                <a:lnTo>
                  <a:pt x="1189101" y="25145"/>
                </a:lnTo>
                <a:lnTo>
                  <a:pt x="1211071" y="25145"/>
                </a:lnTo>
                <a:lnTo>
                  <a:pt x="1231900" y="25145"/>
                </a:lnTo>
                <a:lnTo>
                  <a:pt x="1252855" y="24002"/>
                </a:lnTo>
                <a:lnTo>
                  <a:pt x="1274445" y="25145"/>
                </a:lnTo>
                <a:lnTo>
                  <a:pt x="1297432" y="25145"/>
                </a:lnTo>
                <a:lnTo>
                  <a:pt x="1325880" y="25145"/>
                </a:lnTo>
                <a:lnTo>
                  <a:pt x="1356486" y="24002"/>
                </a:lnTo>
                <a:lnTo>
                  <a:pt x="1388491" y="24002"/>
                </a:lnTo>
                <a:lnTo>
                  <a:pt x="1415922" y="24002"/>
                </a:lnTo>
                <a:lnTo>
                  <a:pt x="1439671" y="24002"/>
                </a:lnTo>
                <a:lnTo>
                  <a:pt x="1464183" y="24002"/>
                </a:lnTo>
                <a:lnTo>
                  <a:pt x="1483614" y="24002"/>
                </a:lnTo>
                <a:lnTo>
                  <a:pt x="1502283" y="25145"/>
                </a:lnTo>
                <a:lnTo>
                  <a:pt x="1523238" y="25145"/>
                </a:lnTo>
                <a:lnTo>
                  <a:pt x="1542669" y="25145"/>
                </a:lnTo>
                <a:lnTo>
                  <a:pt x="1625727" y="25145"/>
                </a:lnTo>
                <a:lnTo>
                  <a:pt x="1666875" y="25145"/>
                </a:lnTo>
                <a:lnTo>
                  <a:pt x="1685163" y="26162"/>
                </a:lnTo>
                <a:lnTo>
                  <a:pt x="1702816" y="27305"/>
                </a:lnTo>
                <a:lnTo>
                  <a:pt x="1719071" y="27305"/>
                </a:lnTo>
                <a:lnTo>
                  <a:pt x="1735582" y="27305"/>
                </a:lnTo>
                <a:lnTo>
                  <a:pt x="1753996" y="27305"/>
                </a:lnTo>
                <a:lnTo>
                  <a:pt x="1773682" y="27305"/>
                </a:lnTo>
                <a:lnTo>
                  <a:pt x="1797811" y="28320"/>
                </a:lnTo>
                <a:lnTo>
                  <a:pt x="1820926" y="28320"/>
                </a:lnTo>
                <a:lnTo>
                  <a:pt x="1842896" y="27305"/>
                </a:lnTo>
                <a:lnTo>
                  <a:pt x="1862708" y="26162"/>
                </a:lnTo>
                <a:lnTo>
                  <a:pt x="1882140" y="26162"/>
                </a:lnTo>
                <a:lnTo>
                  <a:pt x="1902968" y="27305"/>
                </a:lnTo>
                <a:lnTo>
                  <a:pt x="1922780" y="26162"/>
                </a:lnTo>
                <a:lnTo>
                  <a:pt x="1942210" y="26162"/>
                </a:lnTo>
                <a:lnTo>
                  <a:pt x="1963420" y="26162"/>
                </a:lnTo>
                <a:lnTo>
                  <a:pt x="1983994" y="25145"/>
                </a:lnTo>
                <a:lnTo>
                  <a:pt x="2002663" y="25145"/>
                </a:lnTo>
                <a:lnTo>
                  <a:pt x="2048764" y="25145"/>
                </a:lnTo>
                <a:lnTo>
                  <a:pt x="2069338" y="25145"/>
                </a:lnTo>
                <a:lnTo>
                  <a:pt x="2090166" y="24002"/>
                </a:lnTo>
                <a:lnTo>
                  <a:pt x="2112136" y="24002"/>
                </a:lnTo>
                <a:lnTo>
                  <a:pt x="2139442" y="24002"/>
                </a:lnTo>
                <a:lnTo>
                  <a:pt x="2167890" y="22987"/>
                </a:lnTo>
                <a:lnTo>
                  <a:pt x="2193163" y="22987"/>
                </a:lnTo>
                <a:lnTo>
                  <a:pt x="2215134" y="22987"/>
                </a:lnTo>
                <a:lnTo>
                  <a:pt x="2233803" y="22987"/>
                </a:lnTo>
                <a:lnTo>
                  <a:pt x="2251075" y="22987"/>
                </a:lnTo>
                <a:lnTo>
                  <a:pt x="2269871" y="21843"/>
                </a:lnTo>
                <a:lnTo>
                  <a:pt x="2291842" y="20447"/>
                </a:lnTo>
                <a:lnTo>
                  <a:pt x="2319147" y="20447"/>
                </a:lnTo>
                <a:lnTo>
                  <a:pt x="2344293" y="20447"/>
                </a:lnTo>
                <a:lnTo>
                  <a:pt x="2368042" y="20447"/>
                </a:lnTo>
                <a:lnTo>
                  <a:pt x="2390394" y="20447"/>
                </a:lnTo>
                <a:lnTo>
                  <a:pt x="2415285" y="20447"/>
                </a:lnTo>
                <a:lnTo>
                  <a:pt x="2441575" y="20447"/>
                </a:lnTo>
                <a:lnTo>
                  <a:pt x="2468880" y="20447"/>
                </a:lnTo>
                <a:lnTo>
                  <a:pt x="2498471" y="20447"/>
                </a:lnTo>
                <a:lnTo>
                  <a:pt x="2525776" y="20447"/>
                </a:lnTo>
                <a:lnTo>
                  <a:pt x="2554223" y="20447"/>
                </a:lnTo>
                <a:lnTo>
                  <a:pt x="2581529" y="21843"/>
                </a:lnTo>
                <a:lnTo>
                  <a:pt x="2608960" y="22987"/>
                </a:lnTo>
                <a:lnTo>
                  <a:pt x="2633472" y="22987"/>
                </a:lnTo>
                <a:lnTo>
                  <a:pt x="2655061" y="24002"/>
                </a:lnTo>
                <a:lnTo>
                  <a:pt x="2674873" y="25145"/>
                </a:lnTo>
                <a:lnTo>
                  <a:pt x="2694305" y="25145"/>
                </a:lnTo>
                <a:lnTo>
                  <a:pt x="2711958" y="25145"/>
                </a:lnTo>
                <a:lnTo>
                  <a:pt x="2724150" y="25145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681090" y="19024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54325" y="2129535"/>
            <a:ext cx="2710815" cy="29845"/>
          </a:xfrm>
          <a:custGeom>
            <a:avLst/>
            <a:gdLst/>
            <a:ahLst/>
            <a:cxnLst/>
            <a:rect l="l" t="t" r="r" b="b"/>
            <a:pathLst>
              <a:path w="2710815" h="29844">
                <a:moveTo>
                  <a:pt x="-9524" y="14795"/>
                </a:moveTo>
                <a:lnTo>
                  <a:pt x="2720340" y="14795"/>
                </a:lnTo>
              </a:path>
            </a:pathLst>
          </a:custGeom>
          <a:ln w="4864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77078" y="21177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94786" y="2370708"/>
            <a:ext cx="3526154" cy="74295"/>
          </a:xfrm>
          <a:custGeom>
            <a:avLst/>
            <a:gdLst/>
            <a:ahLst/>
            <a:cxnLst/>
            <a:rect l="l" t="t" r="r" b="b"/>
            <a:pathLst>
              <a:path w="3526154" h="74294">
                <a:moveTo>
                  <a:pt x="0" y="2158"/>
                </a:moveTo>
                <a:lnTo>
                  <a:pt x="10794" y="0"/>
                </a:lnTo>
                <a:lnTo>
                  <a:pt x="24130" y="1142"/>
                </a:lnTo>
                <a:lnTo>
                  <a:pt x="40258" y="2158"/>
                </a:lnTo>
                <a:lnTo>
                  <a:pt x="58674" y="3301"/>
                </a:lnTo>
                <a:lnTo>
                  <a:pt x="58674" y="3301"/>
                </a:lnTo>
                <a:lnTo>
                  <a:pt x="77343" y="2158"/>
                </a:lnTo>
                <a:lnTo>
                  <a:pt x="97155" y="2158"/>
                </a:lnTo>
                <a:lnTo>
                  <a:pt x="114426" y="2158"/>
                </a:lnTo>
                <a:lnTo>
                  <a:pt x="131063" y="4317"/>
                </a:lnTo>
                <a:lnTo>
                  <a:pt x="145414" y="6476"/>
                </a:lnTo>
                <a:lnTo>
                  <a:pt x="163068" y="7619"/>
                </a:lnTo>
                <a:lnTo>
                  <a:pt x="183895" y="7619"/>
                </a:lnTo>
                <a:lnTo>
                  <a:pt x="202311" y="9778"/>
                </a:lnTo>
                <a:lnTo>
                  <a:pt x="222123" y="10794"/>
                </a:lnTo>
                <a:lnTo>
                  <a:pt x="242569" y="12953"/>
                </a:lnTo>
                <a:lnTo>
                  <a:pt x="264922" y="14096"/>
                </a:lnTo>
                <a:lnTo>
                  <a:pt x="290829" y="14096"/>
                </a:lnTo>
                <a:lnTo>
                  <a:pt x="314960" y="15112"/>
                </a:lnTo>
                <a:lnTo>
                  <a:pt x="335914" y="16256"/>
                </a:lnTo>
                <a:lnTo>
                  <a:pt x="354584" y="15112"/>
                </a:lnTo>
                <a:lnTo>
                  <a:pt x="372999" y="16256"/>
                </a:lnTo>
                <a:lnTo>
                  <a:pt x="390525" y="18795"/>
                </a:lnTo>
                <a:lnTo>
                  <a:pt x="409321" y="18795"/>
                </a:lnTo>
                <a:lnTo>
                  <a:pt x="426974" y="18795"/>
                </a:lnTo>
                <a:lnTo>
                  <a:pt x="443102" y="19812"/>
                </a:lnTo>
                <a:lnTo>
                  <a:pt x="461899" y="20573"/>
                </a:lnTo>
                <a:lnTo>
                  <a:pt x="479551" y="21589"/>
                </a:lnTo>
                <a:lnTo>
                  <a:pt x="499363" y="23875"/>
                </a:lnTo>
                <a:lnTo>
                  <a:pt x="518795" y="24891"/>
                </a:lnTo>
                <a:lnTo>
                  <a:pt x="518795" y="24891"/>
                </a:lnTo>
                <a:lnTo>
                  <a:pt x="541782" y="26034"/>
                </a:lnTo>
                <a:lnTo>
                  <a:pt x="569087" y="28447"/>
                </a:lnTo>
                <a:lnTo>
                  <a:pt x="597535" y="31750"/>
                </a:lnTo>
                <a:lnTo>
                  <a:pt x="628141" y="32765"/>
                </a:lnTo>
                <a:lnTo>
                  <a:pt x="656589" y="33908"/>
                </a:lnTo>
                <a:lnTo>
                  <a:pt x="680720" y="33908"/>
                </a:lnTo>
                <a:lnTo>
                  <a:pt x="701675" y="32765"/>
                </a:lnTo>
                <a:lnTo>
                  <a:pt x="721487" y="33908"/>
                </a:lnTo>
                <a:lnTo>
                  <a:pt x="741934" y="34670"/>
                </a:lnTo>
                <a:lnTo>
                  <a:pt x="763904" y="34670"/>
                </a:lnTo>
                <a:lnTo>
                  <a:pt x="783716" y="34670"/>
                </a:lnTo>
                <a:lnTo>
                  <a:pt x="802386" y="36067"/>
                </a:lnTo>
                <a:lnTo>
                  <a:pt x="823340" y="38226"/>
                </a:lnTo>
                <a:lnTo>
                  <a:pt x="848105" y="40385"/>
                </a:lnTo>
                <a:lnTo>
                  <a:pt x="872236" y="42544"/>
                </a:lnTo>
                <a:lnTo>
                  <a:pt x="897889" y="43560"/>
                </a:lnTo>
                <a:lnTo>
                  <a:pt x="920496" y="43560"/>
                </a:lnTo>
                <a:lnTo>
                  <a:pt x="941324" y="43560"/>
                </a:lnTo>
                <a:lnTo>
                  <a:pt x="964438" y="44703"/>
                </a:lnTo>
                <a:lnTo>
                  <a:pt x="988567" y="44703"/>
                </a:lnTo>
                <a:lnTo>
                  <a:pt x="1010538" y="44703"/>
                </a:lnTo>
                <a:lnTo>
                  <a:pt x="1035685" y="45719"/>
                </a:lnTo>
                <a:lnTo>
                  <a:pt x="1059434" y="45719"/>
                </a:lnTo>
                <a:lnTo>
                  <a:pt x="1081404" y="45719"/>
                </a:lnTo>
                <a:lnTo>
                  <a:pt x="1105535" y="46862"/>
                </a:lnTo>
                <a:lnTo>
                  <a:pt x="1131824" y="46862"/>
                </a:lnTo>
                <a:lnTo>
                  <a:pt x="1154811" y="47878"/>
                </a:lnTo>
                <a:lnTo>
                  <a:pt x="1174623" y="49021"/>
                </a:lnTo>
                <a:lnTo>
                  <a:pt x="1191895" y="49021"/>
                </a:lnTo>
                <a:lnTo>
                  <a:pt x="1217167" y="51181"/>
                </a:lnTo>
                <a:lnTo>
                  <a:pt x="1241298" y="52196"/>
                </a:lnTo>
                <a:lnTo>
                  <a:pt x="1264285" y="52196"/>
                </a:lnTo>
                <a:lnTo>
                  <a:pt x="1285239" y="53339"/>
                </a:lnTo>
                <a:lnTo>
                  <a:pt x="1304925" y="53339"/>
                </a:lnTo>
                <a:lnTo>
                  <a:pt x="1324737" y="52196"/>
                </a:lnTo>
                <a:lnTo>
                  <a:pt x="1343152" y="52196"/>
                </a:lnTo>
                <a:lnTo>
                  <a:pt x="1362964" y="52196"/>
                </a:lnTo>
                <a:lnTo>
                  <a:pt x="1382776" y="53339"/>
                </a:lnTo>
                <a:lnTo>
                  <a:pt x="1407922" y="54356"/>
                </a:lnTo>
                <a:lnTo>
                  <a:pt x="1434211" y="55498"/>
                </a:lnTo>
                <a:lnTo>
                  <a:pt x="1460118" y="56514"/>
                </a:lnTo>
                <a:lnTo>
                  <a:pt x="1487551" y="57657"/>
                </a:lnTo>
                <a:lnTo>
                  <a:pt x="1514855" y="55498"/>
                </a:lnTo>
                <a:lnTo>
                  <a:pt x="1537208" y="54356"/>
                </a:lnTo>
                <a:lnTo>
                  <a:pt x="1563115" y="54356"/>
                </a:lnTo>
                <a:lnTo>
                  <a:pt x="1595120" y="54356"/>
                </a:lnTo>
                <a:lnTo>
                  <a:pt x="1630045" y="55498"/>
                </a:lnTo>
                <a:lnTo>
                  <a:pt x="1663953" y="55498"/>
                </a:lnTo>
                <a:lnTo>
                  <a:pt x="1692402" y="55498"/>
                </a:lnTo>
                <a:lnTo>
                  <a:pt x="1713229" y="54356"/>
                </a:lnTo>
                <a:lnTo>
                  <a:pt x="1731899" y="53339"/>
                </a:lnTo>
                <a:lnTo>
                  <a:pt x="1751711" y="53339"/>
                </a:lnTo>
                <a:lnTo>
                  <a:pt x="1771141" y="53339"/>
                </a:lnTo>
                <a:lnTo>
                  <a:pt x="1790953" y="53339"/>
                </a:lnTo>
                <a:lnTo>
                  <a:pt x="1809750" y="54356"/>
                </a:lnTo>
                <a:lnTo>
                  <a:pt x="1829180" y="54356"/>
                </a:lnTo>
                <a:lnTo>
                  <a:pt x="1903729" y="54356"/>
                </a:lnTo>
                <a:lnTo>
                  <a:pt x="1926716" y="55498"/>
                </a:lnTo>
                <a:lnTo>
                  <a:pt x="1953005" y="56514"/>
                </a:lnTo>
                <a:lnTo>
                  <a:pt x="1980311" y="56514"/>
                </a:lnTo>
                <a:lnTo>
                  <a:pt x="2005584" y="57657"/>
                </a:lnTo>
                <a:lnTo>
                  <a:pt x="2031873" y="58673"/>
                </a:lnTo>
                <a:lnTo>
                  <a:pt x="2060321" y="59816"/>
                </a:lnTo>
                <a:lnTo>
                  <a:pt x="2084324" y="59816"/>
                </a:lnTo>
                <a:lnTo>
                  <a:pt x="2164334" y="59816"/>
                </a:lnTo>
                <a:lnTo>
                  <a:pt x="2184780" y="60832"/>
                </a:lnTo>
                <a:lnTo>
                  <a:pt x="2203577" y="60832"/>
                </a:lnTo>
                <a:lnTo>
                  <a:pt x="2222246" y="60832"/>
                </a:lnTo>
                <a:lnTo>
                  <a:pt x="2241041" y="61975"/>
                </a:lnTo>
                <a:lnTo>
                  <a:pt x="2266188" y="61975"/>
                </a:lnTo>
                <a:lnTo>
                  <a:pt x="2293492" y="62991"/>
                </a:lnTo>
                <a:lnTo>
                  <a:pt x="2318766" y="62991"/>
                </a:lnTo>
                <a:lnTo>
                  <a:pt x="2397252" y="62991"/>
                </a:lnTo>
                <a:lnTo>
                  <a:pt x="2415921" y="64134"/>
                </a:lnTo>
                <a:lnTo>
                  <a:pt x="2434716" y="65150"/>
                </a:lnTo>
                <a:lnTo>
                  <a:pt x="2453386" y="64134"/>
                </a:lnTo>
                <a:lnTo>
                  <a:pt x="2471801" y="64134"/>
                </a:lnTo>
                <a:lnTo>
                  <a:pt x="2494026" y="64134"/>
                </a:lnTo>
                <a:lnTo>
                  <a:pt x="2544064" y="64134"/>
                </a:lnTo>
                <a:lnTo>
                  <a:pt x="2594483" y="64134"/>
                </a:lnTo>
                <a:lnTo>
                  <a:pt x="2616454" y="65150"/>
                </a:lnTo>
                <a:lnTo>
                  <a:pt x="2636266" y="65150"/>
                </a:lnTo>
                <a:lnTo>
                  <a:pt x="2654680" y="64134"/>
                </a:lnTo>
                <a:lnTo>
                  <a:pt x="2672207" y="65150"/>
                </a:lnTo>
                <a:lnTo>
                  <a:pt x="2689860" y="65150"/>
                </a:lnTo>
                <a:lnTo>
                  <a:pt x="2706497" y="62991"/>
                </a:lnTo>
                <a:lnTo>
                  <a:pt x="2723768" y="61975"/>
                </a:lnTo>
                <a:lnTo>
                  <a:pt x="2739898" y="62991"/>
                </a:lnTo>
                <a:lnTo>
                  <a:pt x="2756535" y="62991"/>
                </a:lnTo>
                <a:lnTo>
                  <a:pt x="2778505" y="62991"/>
                </a:lnTo>
                <a:lnTo>
                  <a:pt x="2804795" y="64134"/>
                </a:lnTo>
                <a:lnTo>
                  <a:pt x="2804795" y="64134"/>
                </a:lnTo>
                <a:lnTo>
                  <a:pt x="2904490" y="64134"/>
                </a:lnTo>
                <a:lnTo>
                  <a:pt x="2949448" y="64134"/>
                </a:lnTo>
                <a:lnTo>
                  <a:pt x="3040126" y="64134"/>
                </a:lnTo>
                <a:lnTo>
                  <a:pt x="3109341" y="64134"/>
                </a:lnTo>
                <a:lnTo>
                  <a:pt x="3180588" y="64134"/>
                </a:lnTo>
                <a:lnTo>
                  <a:pt x="3197860" y="67309"/>
                </a:lnTo>
                <a:lnTo>
                  <a:pt x="3214116" y="69850"/>
                </a:lnTo>
                <a:lnTo>
                  <a:pt x="3230626" y="69850"/>
                </a:lnTo>
                <a:lnTo>
                  <a:pt x="3248279" y="68452"/>
                </a:lnTo>
                <a:lnTo>
                  <a:pt x="3269868" y="69850"/>
                </a:lnTo>
                <a:lnTo>
                  <a:pt x="3295396" y="69850"/>
                </a:lnTo>
                <a:lnTo>
                  <a:pt x="3318129" y="70992"/>
                </a:lnTo>
                <a:lnTo>
                  <a:pt x="3341116" y="72008"/>
                </a:lnTo>
                <a:lnTo>
                  <a:pt x="3362071" y="72770"/>
                </a:lnTo>
                <a:lnTo>
                  <a:pt x="3381502" y="73913"/>
                </a:lnTo>
                <a:lnTo>
                  <a:pt x="3402711" y="72008"/>
                </a:lnTo>
                <a:lnTo>
                  <a:pt x="3425443" y="72008"/>
                </a:lnTo>
                <a:lnTo>
                  <a:pt x="3445129" y="72008"/>
                </a:lnTo>
                <a:lnTo>
                  <a:pt x="3460623" y="72770"/>
                </a:lnTo>
                <a:lnTo>
                  <a:pt x="3474720" y="73913"/>
                </a:lnTo>
                <a:lnTo>
                  <a:pt x="3474720" y="73913"/>
                </a:lnTo>
                <a:lnTo>
                  <a:pt x="3488054" y="72770"/>
                </a:lnTo>
                <a:lnTo>
                  <a:pt x="3503167" y="70992"/>
                </a:lnTo>
                <a:lnTo>
                  <a:pt x="3517518" y="68452"/>
                </a:lnTo>
                <a:lnTo>
                  <a:pt x="3526155" y="64134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81471" y="1984120"/>
            <a:ext cx="354965" cy="164465"/>
          </a:xfrm>
          <a:custGeom>
            <a:avLst/>
            <a:gdLst/>
            <a:ahLst/>
            <a:cxnLst/>
            <a:rect l="l" t="t" r="r" b="b"/>
            <a:pathLst>
              <a:path w="354965" h="164464">
                <a:moveTo>
                  <a:pt x="0" y="100075"/>
                </a:moveTo>
                <a:lnTo>
                  <a:pt x="3682" y="108330"/>
                </a:lnTo>
                <a:lnTo>
                  <a:pt x="6857" y="126745"/>
                </a:lnTo>
                <a:lnTo>
                  <a:pt x="9778" y="145414"/>
                </a:lnTo>
                <a:lnTo>
                  <a:pt x="15493" y="158369"/>
                </a:lnTo>
                <a:lnTo>
                  <a:pt x="24129" y="164210"/>
                </a:lnTo>
                <a:lnTo>
                  <a:pt x="37083" y="163067"/>
                </a:lnTo>
                <a:lnTo>
                  <a:pt x="52577" y="155194"/>
                </a:lnTo>
                <a:lnTo>
                  <a:pt x="69087" y="146557"/>
                </a:lnTo>
                <a:lnTo>
                  <a:pt x="88900" y="135762"/>
                </a:lnTo>
                <a:lnTo>
                  <a:pt x="111632" y="123825"/>
                </a:lnTo>
                <a:lnTo>
                  <a:pt x="132841" y="112013"/>
                </a:lnTo>
                <a:lnTo>
                  <a:pt x="155575" y="100075"/>
                </a:lnTo>
                <a:lnTo>
                  <a:pt x="178562" y="88137"/>
                </a:lnTo>
                <a:lnTo>
                  <a:pt x="201675" y="77088"/>
                </a:lnTo>
                <a:lnTo>
                  <a:pt x="225805" y="65150"/>
                </a:lnTo>
                <a:lnTo>
                  <a:pt x="248792" y="54355"/>
                </a:lnTo>
                <a:lnTo>
                  <a:pt x="269239" y="44703"/>
                </a:lnTo>
                <a:lnTo>
                  <a:pt x="290575" y="34925"/>
                </a:lnTo>
                <a:lnTo>
                  <a:pt x="308863" y="25145"/>
                </a:lnTo>
                <a:lnTo>
                  <a:pt x="325120" y="18668"/>
                </a:lnTo>
                <a:lnTo>
                  <a:pt x="338454" y="10794"/>
                </a:lnTo>
                <a:lnTo>
                  <a:pt x="349630" y="4317"/>
                </a:lnTo>
                <a:lnTo>
                  <a:pt x="354964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62343" y="1987422"/>
            <a:ext cx="2540" cy="12065"/>
          </a:xfrm>
          <a:custGeom>
            <a:avLst/>
            <a:gdLst/>
            <a:ahLst/>
            <a:cxnLst/>
            <a:rect l="l" t="t" r="r" b="b"/>
            <a:pathLst>
              <a:path w="2540" h="12064">
                <a:moveTo>
                  <a:pt x="2539" y="0"/>
                </a:moveTo>
                <a:lnTo>
                  <a:pt x="2539" y="0"/>
                </a:lnTo>
                <a:lnTo>
                  <a:pt x="0" y="11811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613655" y="1056766"/>
            <a:ext cx="52069" cy="257810"/>
          </a:xfrm>
          <a:custGeom>
            <a:avLst/>
            <a:gdLst/>
            <a:ahLst/>
            <a:cxnLst/>
            <a:rect l="l" t="t" r="r" b="b"/>
            <a:pathLst>
              <a:path w="52070" h="257809">
                <a:moveTo>
                  <a:pt x="51562" y="21590"/>
                </a:moveTo>
                <a:lnTo>
                  <a:pt x="51562" y="21590"/>
                </a:lnTo>
                <a:lnTo>
                  <a:pt x="46101" y="0"/>
                </a:lnTo>
                <a:lnTo>
                  <a:pt x="40767" y="21590"/>
                </a:lnTo>
                <a:lnTo>
                  <a:pt x="36068" y="44323"/>
                </a:lnTo>
                <a:lnTo>
                  <a:pt x="30988" y="70612"/>
                </a:lnTo>
                <a:lnTo>
                  <a:pt x="24130" y="99695"/>
                </a:lnTo>
                <a:lnTo>
                  <a:pt x="16637" y="133223"/>
                </a:lnTo>
                <a:lnTo>
                  <a:pt x="11176" y="161671"/>
                </a:lnTo>
                <a:lnTo>
                  <a:pt x="6858" y="185039"/>
                </a:lnTo>
                <a:lnTo>
                  <a:pt x="2540" y="203454"/>
                </a:lnTo>
                <a:lnTo>
                  <a:pt x="0" y="222885"/>
                </a:lnTo>
                <a:lnTo>
                  <a:pt x="0" y="241935"/>
                </a:lnTo>
                <a:lnTo>
                  <a:pt x="2540" y="257429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644897" y="1039621"/>
            <a:ext cx="194310" cy="1930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03342" y="963294"/>
            <a:ext cx="137160" cy="21285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70728" y="838834"/>
            <a:ext cx="219201" cy="27393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33010" y="720216"/>
            <a:ext cx="996315" cy="720090"/>
          </a:xfrm>
          <a:custGeom>
            <a:avLst/>
            <a:gdLst/>
            <a:ahLst/>
            <a:cxnLst/>
            <a:rect l="l" t="t" r="r" b="b"/>
            <a:pathLst>
              <a:path w="996314" h="720090">
                <a:moveTo>
                  <a:pt x="812164" y="54356"/>
                </a:moveTo>
                <a:lnTo>
                  <a:pt x="812164" y="54356"/>
                </a:lnTo>
                <a:lnTo>
                  <a:pt x="732281" y="7493"/>
                </a:lnTo>
                <a:lnTo>
                  <a:pt x="700659" y="2794"/>
                </a:lnTo>
                <a:lnTo>
                  <a:pt x="672846" y="0"/>
                </a:lnTo>
                <a:lnTo>
                  <a:pt x="651255" y="0"/>
                </a:lnTo>
                <a:lnTo>
                  <a:pt x="629285" y="1016"/>
                </a:lnTo>
                <a:lnTo>
                  <a:pt x="605154" y="1778"/>
                </a:lnTo>
                <a:lnTo>
                  <a:pt x="583564" y="1778"/>
                </a:lnTo>
                <a:lnTo>
                  <a:pt x="563499" y="2794"/>
                </a:lnTo>
                <a:lnTo>
                  <a:pt x="540765" y="3937"/>
                </a:lnTo>
                <a:lnTo>
                  <a:pt x="515619" y="7493"/>
                </a:lnTo>
                <a:lnTo>
                  <a:pt x="490347" y="15112"/>
                </a:lnTo>
                <a:lnTo>
                  <a:pt x="423417" y="29845"/>
                </a:lnTo>
                <a:lnTo>
                  <a:pt x="365505" y="45339"/>
                </a:lnTo>
                <a:lnTo>
                  <a:pt x="316484" y="67945"/>
                </a:lnTo>
                <a:lnTo>
                  <a:pt x="294131" y="79121"/>
                </a:lnTo>
                <a:lnTo>
                  <a:pt x="250571" y="102870"/>
                </a:lnTo>
                <a:lnTo>
                  <a:pt x="205612" y="133477"/>
                </a:lnTo>
                <a:lnTo>
                  <a:pt x="165226" y="168402"/>
                </a:lnTo>
                <a:lnTo>
                  <a:pt x="143383" y="188976"/>
                </a:lnTo>
                <a:lnTo>
                  <a:pt x="108076" y="226695"/>
                </a:lnTo>
                <a:lnTo>
                  <a:pt x="77469" y="271018"/>
                </a:lnTo>
                <a:lnTo>
                  <a:pt x="51180" y="319278"/>
                </a:lnTo>
                <a:lnTo>
                  <a:pt x="28448" y="369316"/>
                </a:lnTo>
                <a:lnTo>
                  <a:pt x="17272" y="394208"/>
                </a:lnTo>
                <a:lnTo>
                  <a:pt x="9778" y="416433"/>
                </a:lnTo>
                <a:lnTo>
                  <a:pt x="4063" y="439547"/>
                </a:lnTo>
                <a:lnTo>
                  <a:pt x="1142" y="465836"/>
                </a:lnTo>
                <a:lnTo>
                  <a:pt x="0" y="488442"/>
                </a:lnTo>
                <a:lnTo>
                  <a:pt x="0" y="510032"/>
                </a:lnTo>
                <a:lnTo>
                  <a:pt x="4063" y="554736"/>
                </a:lnTo>
                <a:lnTo>
                  <a:pt x="15112" y="593979"/>
                </a:lnTo>
                <a:lnTo>
                  <a:pt x="34925" y="628523"/>
                </a:lnTo>
                <a:lnTo>
                  <a:pt x="47878" y="644652"/>
                </a:lnTo>
                <a:lnTo>
                  <a:pt x="88264" y="679577"/>
                </a:lnTo>
                <a:lnTo>
                  <a:pt x="130301" y="703707"/>
                </a:lnTo>
                <a:lnTo>
                  <a:pt x="175005" y="714502"/>
                </a:lnTo>
                <a:lnTo>
                  <a:pt x="200151" y="717804"/>
                </a:lnTo>
                <a:lnTo>
                  <a:pt x="232917" y="719963"/>
                </a:lnTo>
                <a:lnTo>
                  <a:pt x="271525" y="719963"/>
                </a:lnTo>
                <a:lnTo>
                  <a:pt x="307466" y="718820"/>
                </a:lnTo>
                <a:lnTo>
                  <a:pt x="339216" y="716661"/>
                </a:lnTo>
                <a:lnTo>
                  <a:pt x="368680" y="710946"/>
                </a:lnTo>
                <a:lnTo>
                  <a:pt x="400685" y="705866"/>
                </a:lnTo>
                <a:lnTo>
                  <a:pt x="433069" y="697992"/>
                </a:lnTo>
                <a:lnTo>
                  <a:pt x="460501" y="690753"/>
                </a:lnTo>
                <a:lnTo>
                  <a:pt x="490347" y="680720"/>
                </a:lnTo>
                <a:lnTo>
                  <a:pt x="524255" y="670941"/>
                </a:lnTo>
                <a:lnTo>
                  <a:pt x="554863" y="658749"/>
                </a:lnTo>
                <a:lnTo>
                  <a:pt x="583564" y="647954"/>
                </a:lnTo>
                <a:lnTo>
                  <a:pt x="612013" y="636016"/>
                </a:lnTo>
                <a:lnTo>
                  <a:pt x="644398" y="622046"/>
                </a:lnTo>
                <a:lnTo>
                  <a:pt x="675386" y="605409"/>
                </a:lnTo>
                <a:lnTo>
                  <a:pt x="703834" y="591439"/>
                </a:lnTo>
                <a:lnTo>
                  <a:pt x="759587" y="561213"/>
                </a:lnTo>
                <a:lnTo>
                  <a:pt x="807847" y="529844"/>
                </a:lnTo>
                <a:lnTo>
                  <a:pt x="851408" y="492760"/>
                </a:lnTo>
                <a:lnTo>
                  <a:pt x="872743" y="475488"/>
                </a:lnTo>
                <a:lnTo>
                  <a:pt x="890015" y="457835"/>
                </a:lnTo>
                <a:lnTo>
                  <a:pt x="905128" y="438404"/>
                </a:lnTo>
                <a:lnTo>
                  <a:pt x="920623" y="418592"/>
                </a:lnTo>
                <a:lnTo>
                  <a:pt x="934592" y="398145"/>
                </a:lnTo>
                <a:lnTo>
                  <a:pt x="948943" y="380873"/>
                </a:lnTo>
                <a:lnTo>
                  <a:pt x="960881" y="363601"/>
                </a:lnTo>
                <a:lnTo>
                  <a:pt x="972058" y="344043"/>
                </a:lnTo>
                <a:lnTo>
                  <a:pt x="980693" y="324358"/>
                </a:lnTo>
                <a:lnTo>
                  <a:pt x="980693" y="324358"/>
                </a:lnTo>
                <a:lnTo>
                  <a:pt x="988187" y="301625"/>
                </a:lnTo>
                <a:lnTo>
                  <a:pt x="995044" y="270002"/>
                </a:lnTo>
                <a:lnTo>
                  <a:pt x="996188" y="235331"/>
                </a:lnTo>
                <a:lnTo>
                  <a:pt x="994028" y="201549"/>
                </a:lnTo>
                <a:lnTo>
                  <a:pt x="990346" y="176657"/>
                </a:lnTo>
                <a:lnTo>
                  <a:pt x="985392" y="157226"/>
                </a:lnTo>
                <a:lnTo>
                  <a:pt x="976376" y="143256"/>
                </a:lnTo>
                <a:lnTo>
                  <a:pt x="964438" y="130302"/>
                </a:lnTo>
                <a:lnTo>
                  <a:pt x="951102" y="115824"/>
                </a:lnTo>
                <a:lnTo>
                  <a:pt x="935989" y="104012"/>
                </a:lnTo>
                <a:lnTo>
                  <a:pt x="919479" y="94234"/>
                </a:lnTo>
                <a:lnTo>
                  <a:pt x="901064" y="83058"/>
                </a:lnTo>
                <a:lnTo>
                  <a:pt x="787018" y="52197"/>
                </a:lnTo>
                <a:lnTo>
                  <a:pt x="756412" y="51054"/>
                </a:lnTo>
                <a:lnTo>
                  <a:pt x="731265" y="53212"/>
                </a:lnTo>
                <a:lnTo>
                  <a:pt x="707136" y="53212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235828" y="75907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1286" y="1429003"/>
            <a:ext cx="6547484" cy="13995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90" dirty="0">
                <a:latin typeface="Gill Sans MT"/>
                <a:cs typeface="Gill Sans MT"/>
              </a:rPr>
              <a:t>It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monogenetic </a:t>
            </a:r>
            <a:r>
              <a:rPr sz="1500" b="1" spc="-15" dirty="0">
                <a:latin typeface="Gill Sans MT"/>
                <a:cs typeface="Gill Sans MT"/>
              </a:rPr>
              <a:t>(involves </a:t>
            </a:r>
            <a:r>
              <a:rPr sz="1500" b="1" spc="-20" dirty="0">
                <a:latin typeface="Gill Sans MT"/>
                <a:cs typeface="Gill Sans MT"/>
              </a:rPr>
              <a:t>only </a:t>
            </a:r>
            <a:r>
              <a:rPr sz="1500" b="1" spc="-25" dirty="0">
                <a:latin typeface="Gill Sans MT"/>
                <a:cs typeface="Gill Sans MT"/>
              </a:rPr>
              <a:t>one</a:t>
            </a:r>
            <a:r>
              <a:rPr sz="1500" b="1" spc="-145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host).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Adult </a:t>
            </a:r>
            <a:r>
              <a:rPr sz="1500" b="1" spc="-25" dirty="0">
                <a:latin typeface="Gill Sans MT"/>
                <a:cs typeface="Gill Sans MT"/>
              </a:rPr>
              <a:t>worms </a:t>
            </a:r>
            <a:r>
              <a:rPr sz="1500" b="1" spc="-30" dirty="0">
                <a:latin typeface="Gill Sans MT"/>
                <a:cs typeface="Gill Sans MT"/>
              </a:rPr>
              <a:t>live in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50" dirty="0">
                <a:latin typeface="Gill Sans MT"/>
                <a:cs typeface="Gill Sans MT"/>
              </a:rPr>
              <a:t>lumen </a:t>
            </a:r>
            <a:r>
              <a:rPr sz="1500" b="1" spc="15" dirty="0">
                <a:latin typeface="Gill Sans MT"/>
                <a:cs typeface="Gill Sans MT"/>
              </a:rPr>
              <a:t>of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30" dirty="0">
                <a:latin typeface="Gill Sans MT"/>
                <a:cs typeface="Gill Sans MT"/>
              </a:rPr>
              <a:t>small</a:t>
            </a:r>
            <a:r>
              <a:rPr sz="1500" b="1" spc="-120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intestine.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5" dirty="0">
                <a:latin typeface="Gill Sans MT"/>
                <a:cs typeface="Gill Sans MT"/>
              </a:rPr>
              <a:t>A </a:t>
            </a:r>
            <a:r>
              <a:rPr sz="1500" b="1" spc="-30" dirty="0">
                <a:latin typeface="Gill Sans MT"/>
                <a:cs typeface="Gill Sans MT"/>
              </a:rPr>
              <a:t>female </a:t>
            </a:r>
            <a:r>
              <a:rPr sz="1500" b="1" spc="-35" dirty="0">
                <a:latin typeface="Gill Sans MT"/>
                <a:cs typeface="Gill Sans MT"/>
              </a:rPr>
              <a:t>may </a:t>
            </a:r>
            <a:r>
              <a:rPr sz="1500" b="1" spc="-30" dirty="0">
                <a:latin typeface="Gill Sans MT"/>
                <a:cs typeface="Gill Sans MT"/>
              </a:rPr>
              <a:t>produce </a:t>
            </a:r>
            <a:r>
              <a:rPr sz="1500" b="1" spc="-40" dirty="0">
                <a:latin typeface="Gill Sans MT"/>
                <a:cs typeface="Gill Sans MT"/>
              </a:rPr>
              <a:t>approximately </a:t>
            </a:r>
            <a:r>
              <a:rPr sz="1500" b="1" spc="60" dirty="0">
                <a:latin typeface="Gill Sans MT"/>
                <a:cs typeface="Gill Sans MT"/>
              </a:rPr>
              <a:t>200,000</a:t>
            </a:r>
            <a:r>
              <a:rPr sz="1500" b="1" spc="-315" dirty="0">
                <a:latin typeface="Gill Sans MT"/>
                <a:cs typeface="Gill Sans MT"/>
              </a:rPr>
              <a:t> </a:t>
            </a:r>
            <a:r>
              <a:rPr sz="1500" b="1" spc="45" dirty="0">
                <a:latin typeface="Gill Sans MT"/>
                <a:cs typeface="Gill Sans MT"/>
              </a:rPr>
              <a:t>eggs </a:t>
            </a:r>
            <a:r>
              <a:rPr sz="1500" b="1" spc="-50" dirty="0">
                <a:latin typeface="Gill Sans MT"/>
                <a:cs typeface="Gill Sans MT"/>
              </a:rPr>
              <a:t>per </a:t>
            </a:r>
            <a:r>
              <a:rPr sz="1500" b="1" dirty="0">
                <a:latin typeface="Gill Sans MT"/>
                <a:cs typeface="Gill Sans MT"/>
              </a:rPr>
              <a:t>day, </a:t>
            </a:r>
            <a:r>
              <a:rPr sz="1500" b="1" spc="-5" dirty="0">
                <a:latin typeface="Gill Sans MT"/>
                <a:cs typeface="Gill Sans MT"/>
              </a:rPr>
              <a:t>which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25" dirty="0">
                <a:latin typeface="Gill Sans MT"/>
                <a:cs typeface="Gill Sans MT"/>
              </a:rPr>
              <a:t>passed </a:t>
            </a:r>
            <a:r>
              <a:rPr sz="1500" b="1" spc="-10" dirty="0">
                <a:latin typeface="Gill Sans MT"/>
                <a:cs typeface="Gill Sans MT"/>
              </a:rPr>
              <a:t>with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114" dirty="0">
                <a:latin typeface="Gill Sans MT"/>
                <a:cs typeface="Gill Sans MT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faeces.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5" dirty="0">
                <a:latin typeface="Gill Sans MT"/>
                <a:cs typeface="Gill Sans MT"/>
              </a:rPr>
              <a:t>Fertile </a:t>
            </a:r>
            <a:r>
              <a:rPr sz="1500" b="1" spc="45" dirty="0">
                <a:latin typeface="Gill Sans MT"/>
                <a:cs typeface="Gill Sans MT"/>
              </a:rPr>
              <a:t>eggs </a:t>
            </a:r>
            <a:r>
              <a:rPr sz="1500" b="1" spc="-45" dirty="0">
                <a:latin typeface="Gill Sans MT"/>
                <a:cs typeface="Gill Sans MT"/>
              </a:rPr>
              <a:t>become </a:t>
            </a:r>
            <a:r>
              <a:rPr sz="1500" b="1" spc="-25" dirty="0">
                <a:latin typeface="Gill Sans MT"/>
                <a:cs typeface="Gill Sans MT"/>
              </a:rPr>
              <a:t>infective </a:t>
            </a:r>
            <a:r>
              <a:rPr sz="1500" b="1" spc="-35" dirty="0">
                <a:latin typeface="Gill Sans MT"/>
                <a:cs typeface="Gill Sans MT"/>
              </a:rPr>
              <a:t>after </a:t>
            </a:r>
            <a:r>
              <a:rPr sz="1500" b="1" spc="75" dirty="0">
                <a:latin typeface="Gill Sans MT"/>
                <a:cs typeface="Gill Sans MT"/>
              </a:rPr>
              <a:t>18 </a:t>
            </a:r>
            <a:r>
              <a:rPr sz="1500" b="1" spc="30" dirty="0">
                <a:latin typeface="Gill Sans MT"/>
                <a:cs typeface="Gill Sans MT"/>
              </a:rPr>
              <a:t>days </a:t>
            </a:r>
            <a:r>
              <a:rPr sz="1500" b="1" spc="-65" dirty="0">
                <a:latin typeface="Gill Sans MT"/>
                <a:cs typeface="Gill Sans MT"/>
              </a:rPr>
              <a:t>to </a:t>
            </a:r>
            <a:r>
              <a:rPr sz="1500" b="1" spc="-20" dirty="0">
                <a:latin typeface="Gill Sans MT"/>
                <a:cs typeface="Gill Sans MT"/>
              </a:rPr>
              <a:t>several </a:t>
            </a:r>
            <a:r>
              <a:rPr sz="1500" b="1" spc="10" dirty="0">
                <a:latin typeface="Gill Sans MT"/>
                <a:cs typeface="Gill Sans MT"/>
              </a:rPr>
              <a:t>weeks </a:t>
            </a:r>
            <a:r>
              <a:rPr sz="1500" b="1" spc="-50" dirty="0">
                <a:latin typeface="Gill Sans MT"/>
                <a:cs typeface="Gill Sans MT"/>
              </a:rPr>
              <a:t>i.e.,</a:t>
            </a:r>
            <a:r>
              <a:rPr sz="1500" b="1" spc="-275" dirty="0">
                <a:latin typeface="Gill Sans MT"/>
                <a:cs typeface="Gill Sans MT"/>
              </a:rPr>
              <a:t>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second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stage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juvenile.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2662" y="792467"/>
            <a:ext cx="3853437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3351" y="822959"/>
            <a:ext cx="3515105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9616" y="783335"/>
            <a:ext cx="3733800" cy="441959"/>
          </a:xfrm>
          <a:custGeom>
            <a:avLst/>
            <a:gdLst/>
            <a:ahLst/>
            <a:cxnLst/>
            <a:rect l="l" t="t" r="r" b="b"/>
            <a:pathLst>
              <a:path w="3733800" h="441959">
                <a:moveTo>
                  <a:pt x="3733800" y="0"/>
                </a:moveTo>
                <a:lnTo>
                  <a:pt x="0" y="0"/>
                </a:lnTo>
                <a:lnTo>
                  <a:pt x="0" y="441960"/>
                </a:lnTo>
                <a:lnTo>
                  <a:pt x="3660140" y="441960"/>
                </a:lnTo>
                <a:lnTo>
                  <a:pt x="3733800" y="368300"/>
                </a:lnTo>
                <a:lnTo>
                  <a:pt x="3733800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9755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2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9616" y="783335"/>
            <a:ext cx="3733800" cy="441959"/>
          </a:xfrm>
          <a:custGeom>
            <a:avLst/>
            <a:gdLst/>
            <a:ahLst/>
            <a:cxnLst/>
            <a:rect l="l" t="t" r="r" b="b"/>
            <a:pathLst>
              <a:path w="3733800" h="441959">
                <a:moveTo>
                  <a:pt x="3660140" y="441960"/>
                </a:moveTo>
                <a:lnTo>
                  <a:pt x="3674872" y="383032"/>
                </a:lnTo>
                <a:lnTo>
                  <a:pt x="3733800" y="368300"/>
                </a:lnTo>
                <a:lnTo>
                  <a:pt x="3660140" y="441960"/>
                </a:lnTo>
                <a:lnTo>
                  <a:pt x="0" y="441960"/>
                </a:lnTo>
                <a:lnTo>
                  <a:pt x="0" y="0"/>
                </a:lnTo>
                <a:lnTo>
                  <a:pt x="3733800" y="0"/>
                </a:lnTo>
                <a:lnTo>
                  <a:pt x="3733800" y="36830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78254" y="838580"/>
            <a:ext cx="31737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5" dirty="0">
                <a:solidFill>
                  <a:srgbClr val="FFFFFF"/>
                </a:solidFill>
                <a:latin typeface="Gill Sans MT"/>
                <a:cs typeface="Gill Sans MT"/>
              </a:rPr>
              <a:t>Life </a:t>
            </a:r>
            <a:r>
              <a:rPr sz="1600" b="1" spc="-45" dirty="0">
                <a:solidFill>
                  <a:srgbClr val="FFFFFF"/>
                </a:solidFill>
                <a:latin typeface="Gill Sans MT"/>
                <a:cs typeface="Gill Sans MT"/>
              </a:rPr>
              <a:t>Cycle </a:t>
            </a:r>
            <a:r>
              <a:rPr sz="1600" b="1" spc="3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600" b="1" dirty="0">
                <a:solidFill>
                  <a:srgbClr val="FFFFFF"/>
                </a:solidFill>
                <a:latin typeface="Gill Sans MT"/>
                <a:cs typeface="Gill Sans MT"/>
              </a:rPr>
              <a:t>Ascaris</a:t>
            </a:r>
            <a:r>
              <a:rPr sz="1600" b="1" spc="-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ill Sans MT"/>
                <a:cs typeface="Gill Sans MT"/>
              </a:rPr>
              <a:t>lumbricoides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18207" y="1667891"/>
            <a:ext cx="1089660" cy="36830"/>
          </a:xfrm>
          <a:custGeom>
            <a:avLst/>
            <a:gdLst/>
            <a:ahLst/>
            <a:cxnLst/>
            <a:rect l="l" t="t" r="r" b="b"/>
            <a:pathLst>
              <a:path w="1089660" h="36830">
                <a:moveTo>
                  <a:pt x="7619" y="6477"/>
                </a:moveTo>
                <a:lnTo>
                  <a:pt x="7619" y="6477"/>
                </a:lnTo>
                <a:lnTo>
                  <a:pt x="0" y="0"/>
                </a:lnTo>
                <a:lnTo>
                  <a:pt x="0" y="0"/>
                </a:lnTo>
                <a:lnTo>
                  <a:pt x="8636" y="6477"/>
                </a:lnTo>
                <a:lnTo>
                  <a:pt x="19812" y="12573"/>
                </a:lnTo>
                <a:lnTo>
                  <a:pt x="33909" y="20193"/>
                </a:lnTo>
                <a:lnTo>
                  <a:pt x="51181" y="27686"/>
                </a:lnTo>
                <a:lnTo>
                  <a:pt x="68834" y="32004"/>
                </a:lnTo>
                <a:lnTo>
                  <a:pt x="68834" y="32004"/>
                </a:lnTo>
                <a:lnTo>
                  <a:pt x="87503" y="30987"/>
                </a:lnTo>
                <a:lnTo>
                  <a:pt x="108457" y="25908"/>
                </a:lnTo>
                <a:lnTo>
                  <a:pt x="129286" y="19050"/>
                </a:lnTo>
                <a:lnTo>
                  <a:pt x="147955" y="12573"/>
                </a:lnTo>
                <a:lnTo>
                  <a:pt x="167512" y="8636"/>
                </a:lnTo>
                <a:lnTo>
                  <a:pt x="186181" y="7493"/>
                </a:lnTo>
                <a:lnTo>
                  <a:pt x="203835" y="9652"/>
                </a:lnTo>
                <a:lnTo>
                  <a:pt x="218948" y="12573"/>
                </a:lnTo>
                <a:lnTo>
                  <a:pt x="233299" y="18415"/>
                </a:lnTo>
                <a:lnTo>
                  <a:pt x="248793" y="24892"/>
                </a:lnTo>
                <a:lnTo>
                  <a:pt x="263525" y="28829"/>
                </a:lnTo>
                <a:lnTo>
                  <a:pt x="282320" y="29845"/>
                </a:lnTo>
                <a:lnTo>
                  <a:pt x="304673" y="27050"/>
                </a:lnTo>
                <a:lnTo>
                  <a:pt x="326263" y="21209"/>
                </a:lnTo>
                <a:lnTo>
                  <a:pt x="347091" y="16256"/>
                </a:lnTo>
                <a:lnTo>
                  <a:pt x="367919" y="11557"/>
                </a:lnTo>
                <a:lnTo>
                  <a:pt x="387731" y="10413"/>
                </a:lnTo>
                <a:lnTo>
                  <a:pt x="405003" y="12573"/>
                </a:lnTo>
                <a:lnTo>
                  <a:pt x="423799" y="17272"/>
                </a:lnTo>
                <a:lnTo>
                  <a:pt x="442087" y="22733"/>
                </a:lnTo>
                <a:lnTo>
                  <a:pt x="460882" y="27050"/>
                </a:lnTo>
                <a:lnTo>
                  <a:pt x="480694" y="28829"/>
                </a:lnTo>
                <a:lnTo>
                  <a:pt x="500506" y="27686"/>
                </a:lnTo>
                <a:lnTo>
                  <a:pt x="520954" y="23749"/>
                </a:lnTo>
                <a:lnTo>
                  <a:pt x="542925" y="17272"/>
                </a:lnTo>
                <a:lnTo>
                  <a:pt x="562737" y="10413"/>
                </a:lnTo>
                <a:lnTo>
                  <a:pt x="582549" y="6477"/>
                </a:lnTo>
                <a:lnTo>
                  <a:pt x="601218" y="6477"/>
                </a:lnTo>
                <a:lnTo>
                  <a:pt x="616331" y="9652"/>
                </a:lnTo>
                <a:lnTo>
                  <a:pt x="630809" y="15112"/>
                </a:lnTo>
                <a:lnTo>
                  <a:pt x="644779" y="21209"/>
                </a:lnTo>
                <a:lnTo>
                  <a:pt x="660273" y="27050"/>
                </a:lnTo>
                <a:lnTo>
                  <a:pt x="678688" y="29845"/>
                </a:lnTo>
                <a:lnTo>
                  <a:pt x="697357" y="29845"/>
                </a:lnTo>
                <a:lnTo>
                  <a:pt x="717169" y="25908"/>
                </a:lnTo>
                <a:lnTo>
                  <a:pt x="736600" y="19050"/>
                </a:lnTo>
                <a:lnTo>
                  <a:pt x="736600" y="19050"/>
                </a:lnTo>
                <a:lnTo>
                  <a:pt x="757428" y="11557"/>
                </a:lnTo>
                <a:lnTo>
                  <a:pt x="777240" y="8636"/>
                </a:lnTo>
                <a:lnTo>
                  <a:pt x="796036" y="7493"/>
                </a:lnTo>
                <a:lnTo>
                  <a:pt x="796036" y="7493"/>
                </a:lnTo>
                <a:lnTo>
                  <a:pt x="812165" y="10413"/>
                </a:lnTo>
                <a:lnTo>
                  <a:pt x="826643" y="17272"/>
                </a:lnTo>
                <a:lnTo>
                  <a:pt x="839596" y="24892"/>
                </a:lnTo>
                <a:lnTo>
                  <a:pt x="855091" y="30987"/>
                </a:lnTo>
                <a:lnTo>
                  <a:pt x="871601" y="35687"/>
                </a:lnTo>
                <a:lnTo>
                  <a:pt x="887857" y="36703"/>
                </a:lnTo>
                <a:lnTo>
                  <a:pt x="905509" y="36703"/>
                </a:lnTo>
                <a:lnTo>
                  <a:pt x="925194" y="33528"/>
                </a:lnTo>
                <a:lnTo>
                  <a:pt x="946150" y="29845"/>
                </a:lnTo>
                <a:lnTo>
                  <a:pt x="966596" y="25908"/>
                </a:lnTo>
                <a:lnTo>
                  <a:pt x="985393" y="22733"/>
                </a:lnTo>
                <a:lnTo>
                  <a:pt x="1001903" y="21209"/>
                </a:lnTo>
                <a:lnTo>
                  <a:pt x="1019556" y="21209"/>
                </a:lnTo>
                <a:lnTo>
                  <a:pt x="1035812" y="21209"/>
                </a:lnTo>
                <a:lnTo>
                  <a:pt x="1050925" y="21209"/>
                </a:lnTo>
                <a:lnTo>
                  <a:pt x="1062735" y="21209"/>
                </a:lnTo>
                <a:lnTo>
                  <a:pt x="1071753" y="18415"/>
                </a:lnTo>
                <a:lnTo>
                  <a:pt x="1076452" y="9652"/>
                </a:lnTo>
                <a:lnTo>
                  <a:pt x="1080389" y="2921"/>
                </a:lnTo>
                <a:lnTo>
                  <a:pt x="1089406" y="7493"/>
                </a:lnTo>
              </a:path>
            </a:pathLst>
          </a:custGeom>
          <a:ln w="19050">
            <a:solidFill>
              <a:srgbClr val="006F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670680" y="1664334"/>
            <a:ext cx="1801495" cy="48895"/>
          </a:xfrm>
          <a:custGeom>
            <a:avLst/>
            <a:gdLst/>
            <a:ahLst/>
            <a:cxnLst/>
            <a:rect l="l" t="t" r="r" b="b"/>
            <a:pathLst>
              <a:path w="1801495" h="48894">
                <a:moveTo>
                  <a:pt x="0" y="20827"/>
                </a:moveTo>
                <a:lnTo>
                  <a:pt x="0" y="20827"/>
                </a:lnTo>
                <a:lnTo>
                  <a:pt x="7874" y="24764"/>
                </a:lnTo>
                <a:lnTo>
                  <a:pt x="21971" y="30606"/>
                </a:lnTo>
                <a:lnTo>
                  <a:pt x="37465" y="37084"/>
                </a:lnTo>
                <a:lnTo>
                  <a:pt x="53594" y="43179"/>
                </a:lnTo>
                <a:lnTo>
                  <a:pt x="72390" y="47878"/>
                </a:lnTo>
                <a:lnTo>
                  <a:pt x="89662" y="48894"/>
                </a:lnTo>
                <a:lnTo>
                  <a:pt x="89662" y="48894"/>
                </a:lnTo>
                <a:lnTo>
                  <a:pt x="107315" y="45719"/>
                </a:lnTo>
                <a:lnTo>
                  <a:pt x="125603" y="38100"/>
                </a:lnTo>
                <a:lnTo>
                  <a:pt x="142240" y="28448"/>
                </a:lnTo>
                <a:lnTo>
                  <a:pt x="157734" y="19812"/>
                </a:lnTo>
                <a:lnTo>
                  <a:pt x="176403" y="13208"/>
                </a:lnTo>
                <a:lnTo>
                  <a:pt x="195199" y="10033"/>
                </a:lnTo>
                <a:lnTo>
                  <a:pt x="213487" y="10033"/>
                </a:lnTo>
                <a:lnTo>
                  <a:pt x="232156" y="13208"/>
                </a:lnTo>
                <a:lnTo>
                  <a:pt x="249809" y="17272"/>
                </a:lnTo>
                <a:lnTo>
                  <a:pt x="267081" y="22605"/>
                </a:lnTo>
                <a:lnTo>
                  <a:pt x="284480" y="28448"/>
                </a:lnTo>
                <a:lnTo>
                  <a:pt x="303149" y="33400"/>
                </a:lnTo>
                <a:lnTo>
                  <a:pt x="326136" y="37084"/>
                </a:lnTo>
                <a:lnTo>
                  <a:pt x="351790" y="38100"/>
                </a:lnTo>
                <a:lnTo>
                  <a:pt x="373380" y="35560"/>
                </a:lnTo>
                <a:lnTo>
                  <a:pt x="393192" y="31241"/>
                </a:lnTo>
                <a:lnTo>
                  <a:pt x="408559" y="26288"/>
                </a:lnTo>
                <a:lnTo>
                  <a:pt x="425958" y="20827"/>
                </a:lnTo>
                <a:lnTo>
                  <a:pt x="446786" y="16128"/>
                </a:lnTo>
                <a:lnTo>
                  <a:pt x="466217" y="15112"/>
                </a:lnTo>
                <a:lnTo>
                  <a:pt x="488188" y="15112"/>
                </a:lnTo>
                <a:lnTo>
                  <a:pt x="511175" y="17272"/>
                </a:lnTo>
                <a:lnTo>
                  <a:pt x="534289" y="21971"/>
                </a:lnTo>
                <a:lnTo>
                  <a:pt x="556260" y="27304"/>
                </a:lnTo>
                <a:lnTo>
                  <a:pt x="576072" y="32385"/>
                </a:lnTo>
                <a:lnTo>
                  <a:pt x="594360" y="38100"/>
                </a:lnTo>
                <a:lnTo>
                  <a:pt x="614172" y="42037"/>
                </a:lnTo>
                <a:lnTo>
                  <a:pt x="637159" y="45719"/>
                </a:lnTo>
                <a:lnTo>
                  <a:pt x="659130" y="46736"/>
                </a:lnTo>
                <a:lnTo>
                  <a:pt x="678942" y="44576"/>
                </a:lnTo>
                <a:lnTo>
                  <a:pt x="697357" y="41021"/>
                </a:lnTo>
                <a:lnTo>
                  <a:pt x="716026" y="37084"/>
                </a:lnTo>
                <a:lnTo>
                  <a:pt x="735838" y="31241"/>
                </a:lnTo>
                <a:lnTo>
                  <a:pt x="755269" y="24764"/>
                </a:lnTo>
                <a:lnTo>
                  <a:pt x="777240" y="19812"/>
                </a:lnTo>
                <a:lnTo>
                  <a:pt x="799211" y="16128"/>
                </a:lnTo>
                <a:lnTo>
                  <a:pt x="821182" y="15112"/>
                </a:lnTo>
                <a:lnTo>
                  <a:pt x="821182" y="15112"/>
                </a:lnTo>
                <a:lnTo>
                  <a:pt x="842010" y="16128"/>
                </a:lnTo>
                <a:lnTo>
                  <a:pt x="860425" y="18668"/>
                </a:lnTo>
                <a:lnTo>
                  <a:pt x="879094" y="21971"/>
                </a:lnTo>
                <a:lnTo>
                  <a:pt x="898906" y="27304"/>
                </a:lnTo>
                <a:lnTo>
                  <a:pt x="920877" y="32385"/>
                </a:lnTo>
                <a:lnTo>
                  <a:pt x="941451" y="37084"/>
                </a:lnTo>
                <a:lnTo>
                  <a:pt x="963422" y="39242"/>
                </a:lnTo>
                <a:lnTo>
                  <a:pt x="986409" y="39242"/>
                </a:lnTo>
                <a:lnTo>
                  <a:pt x="1011555" y="35560"/>
                </a:lnTo>
                <a:lnTo>
                  <a:pt x="1033526" y="30606"/>
                </a:lnTo>
                <a:lnTo>
                  <a:pt x="1050798" y="23749"/>
                </a:lnTo>
                <a:lnTo>
                  <a:pt x="1068451" y="18668"/>
                </a:lnTo>
                <a:lnTo>
                  <a:pt x="1087247" y="13969"/>
                </a:lnTo>
                <a:lnTo>
                  <a:pt x="1108837" y="11049"/>
                </a:lnTo>
                <a:lnTo>
                  <a:pt x="1132205" y="10033"/>
                </a:lnTo>
                <a:lnTo>
                  <a:pt x="1132205" y="10033"/>
                </a:lnTo>
                <a:lnTo>
                  <a:pt x="1154938" y="11049"/>
                </a:lnTo>
                <a:lnTo>
                  <a:pt x="1175766" y="13969"/>
                </a:lnTo>
                <a:lnTo>
                  <a:pt x="1195578" y="18668"/>
                </a:lnTo>
                <a:lnTo>
                  <a:pt x="1212850" y="23749"/>
                </a:lnTo>
                <a:lnTo>
                  <a:pt x="1229360" y="28448"/>
                </a:lnTo>
                <a:lnTo>
                  <a:pt x="1245997" y="31241"/>
                </a:lnTo>
                <a:lnTo>
                  <a:pt x="1263650" y="33400"/>
                </a:lnTo>
                <a:lnTo>
                  <a:pt x="1263650" y="33400"/>
                </a:lnTo>
                <a:lnTo>
                  <a:pt x="1285240" y="32385"/>
                </a:lnTo>
                <a:lnTo>
                  <a:pt x="1309370" y="29463"/>
                </a:lnTo>
                <a:lnTo>
                  <a:pt x="1333500" y="23749"/>
                </a:lnTo>
                <a:lnTo>
                  <a:pt x="1356487" y="18668"/>
                </a:lnTo>
                <a:lnTo>
                  <a:pt x="1378458" y="13969"/>
                </a:lnTo>
                <a:lnTo>
                  <a:pt x="1399286" y="11049"/>
                </a:lnTo>
                <a:lnTo>
                  <a:pt x="1419098" y="10033"/>
                </a:lnTo>
                <a:lnTo>
                  <a:pt x="1439672" y="10033"/>
                </a:lnTo>
                <a:lnTo>
                  <a:pt x="1461643" y="10033"/>
                </a:lnTo>
                <a:lnTo>
                  <a:pt x="1485773" y="8636"/>
                </a:lnTo>
                <a:lnTo>
                  <a:pt x="1506601" y="6476"/>
                </a:lnTo>
                <a:lnTo>
                  <a:pt x="1525016" y="4317"/>
                </a:lnTo>
                <a:lnTo>
                  <a:pt x="1543685" y="3555"/>
                </a:lnTo>
                <a:lnTo>
                  <a:pt x="1561338" y="1397"/>
                </a:lnTo>
                <a:lnTo>
                  <a:pt x="1579753" y="0"/>
                </a:lnTo>
                <a:lnTo>
                  <a:pt x="1597279" y="0"/>
                </a:lnTo>
                <a:lnTo>
                  <a:pt x="1597279" y="0"/>
                </a:lnTo>
                <a:lnTo>
                  <a:pt x="1613916" y="1397"/>
                </a:lnTo>
                <a:lnTo>
                  <a:pt x="1631188" y="4317"/>
                </a:lnTo>
                <a:lnTo>
                  <a:pt x="1648841" y="6476"/>
                </a:lnTo>
                <a:lnTo>
                  <a:pt x="1668653" y="8636"/>
                </a:lnTo>
                <a:lnTo>
                  <a:pt x="1688465" y="12191"/>
                </a:lnTo>
                <a:lnTo>
                  <a:pt x="1710055" y="13969"/>
                </a:lnTo>
                <a:lnTo>
                  <a:pt x="1729867" y="16128"/>
                </a:lnTo>
                <a:lnTo>
                  <a:pt x="1748536" y="17272"/>
                </a:lnTo>
                <a:lnTo>
                  <a:pt x="1769110" y="16128"/>
                </a:lnTo>
                <a:lnTo>
                  <a:pt x="1787779" y="13969"/>
                </a:lnTo>
                <a:lnTo>
                  <a:pt x="1801114" y="1104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20640" y="1346580"/>
            <a:ext cx="228219" cy="1630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17311" y="1206245"/>
            <a:ext cx="275336" cy="2176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99073" y="983106"/>
            <a:ext cx="142240" cy="296545"/>
          </a:xfrm>
          <a:custGeom>
            <a:avLst/>
            <a:gdLst/>
            <a:ahLst/>
            <a:cxnLst/>
            <a:rect l="l" t="t" r="r" b="b"/>
            <a:pathLst>
              <a:path w="142239" h="296544">
                <a:moveTo>
                  <a:pt x="0" y="0"/>
                </a:moveTo>
                <a:lnTo>
                  <a:pt x="0" y="0"/>
                </a:lnTo>
                <a:lnTo>
                  <a:pt x="2159" y="12318"/>
                </a:lnTo>
                <a:lnTo>
                  <a:pt x="6730" y="30606"/>
                </a:lnTo>
                <a:lnTo>
                  <a:pt x="8636" y="55879"/>
                </a:lnTo>
                <a:lnTo>
                  <a:pt x="10795" y="81787"/>
                </a:lnTo>
                <a:lnTo>
                  <a:pt x="14350" y="108076"/>
                </a:lnTo>
                <a:lnTo>
                  <a:pt x="16510" y="135000"/>
                </a:lnTo>
                <a:lnTo>
                  <a:pt x="18668" y="157733"/>
                </a:lnTo>
                <a:lnTo>
                  <a:pt x="20827" y="177164"/>
                </a:lnTo>
                <a:lnTo>
                  <a:pt x="20827" y="177164"/>
                </a:lnTo>
                <a:lnTo>
                  <a:pt x="24002" y="198754"/>
                </a:lnTo>
                <a:lnTo>
                  <a:pt x="27304" y="221868"/>
                </a:lnTo>
                <a:lnTo>
                  <a:pt x="30606" y="246633"/>
                </a:lnTo>
                <a:lnTo>
                  <a:pt x="34162" y="267588"/>
                </a:lnTo>
                <a:lnTo>
                  <a:pt x="37084" y="286257"/>
                </a:lnTo>
                <a:lnTo>
                  <a:pt x="39242" y="296037"/>
                </a:lnTo>
                <a:lnTo>
                  <a:pt x="40259" y="275081"/>
                </a:lnTo>
                <a:lnTo>
                  <a:pt x="38100" y="255650"/>
                </a:lnTo>
                <a:lnTo>
                  <a:pt x="35940" y="234822"/>
                </a:lnTo>
                <a:lnTo>
                  <a:pt x="35940" y="215391"/>
                </a:lnTo>
                <a:lnTo>
                  <a:pt x="35940" y="215391"/>
                </a:lnTo>
                <a:lnTo>
                  <a:pt x="38100" y="195579"/>
                </a:lnTo>
                <a:lnTo>
                  <a:pt x="44958" y="176149"/>
                </a:lnTo>
                <a:lnTo>
                  <a:pt x="56768" y="161036"/>
                </a:lnTo>
                <a:lnTo>
                  <a:pt x="72262" y="153415"/>
                </a:lnTo>
                <a:lnTo>
                  <a:pt x="88900" y="152400"/>
                </a:lnTo>
                <a:lnTo>
                  <a:pt x="104012" y="157733"/>
                </a:lnTo>
                <a:lnTo>
                  <a:pt x="116204" y="167512"/>
                </a:lnTo>
                <a:lnTo>
                  <a:pt x="124840" y="181482"/>
                </a:lnTo>
                <a:lnTo>
                  <a:pt x="131317" y="201294"/>
                </a:lnTo>
                <a:lnTo>
                  <a:pt x="135636" y="220725"/>
                </a:lnTo>
                <a:lnTo>
                  <a:pt x="137795" y="240537"/>
                </a:lnTo>
                <a:lnTo>
                  <a:pt x="139953" y="260350"/>
                </a:lnTo>
                <a:lnTo>
                  <a:pt x="142112" y="27508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962650" y="1060703"/>
            <a:ext cx="135000" cy="16243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46038" y="986789"/>
            <a:ext cx="190500" cy="165100"/>
          </a:xfrm>
          <a:custGeom>
            <a:avLst/>
            <a:gdLst/>
            <a:ahLst/>
            <a:cxnLst/>
            <a:rect l="l" t="t" r="r" b="b"/>
            <a:pathLst>
              <a:path w="190500" h="165100">
                <a:moveTo>
                  <a:pt x="0" y="37719"/>
                </a:moveTo>
                <a:lnTo>
                  <a:pt x="3301" y="44196"/>
                </a:lnTo>
                <a:lnTo>
                  <a:pt x="8636" y="57276"/>
                </a:lnTo>
                <a:lnTo>
                  <a:pt x="14477" y="75946"/>
                </a:lnTo>
                <a:lnTo>
                  <a:pt x="17272" y="95758"/>
                </a:lnTo>
                <a:lnTo>
                  <a:pt x="20954" y="114808"/>
                </a:lnTo>
                <a:lnTo>
                  <a:pt x="21971" y="134238"/>
                </a:lnTo>
                <a:lnTo>
                  <a:pt x="23113" y="151511"/>
                </a:lnTo>
                <a:lnTo>
                  <a:pt x="24129" y="164846"/>
                </a:lnTo>
                <a:lnTo>
                  <a:pt x="18796" y="148717"/>
                </a:lnTo>
                <a:lnTo>
                  <a:pt x="17272" y="122682"/>
                </a:lnTo>
                <a:lnTo>
                  <a:pt x="17272" y="95758"/>
                </a:lnTo>
                <a:lnTo>
                  <a:pt x="17272" y="95758"/>
                </a:lnTo>
                <a:lnTo>
                  <a:pt x="21971" y="70485"/>
                </a:lnTo>
                <a:lnTo>
                  <a:pt x="29845" y="51054"/>
                </a:lnTo>
                <a:lnTo>
                  <a:pt x="43941" y="37719"/>
                </a:lnTo>
                <a:lnTo>
                  <a:pt x="58292" y="33400"/>
                </a:lnTo>
                <a:lnTo>
                  <a:pt x="75564" y="39878"/>
                </a:lnTo>
                <a:lnTo>
                  <a:pt x="90677" y="53212"/>
                </a:lnTo>
                <a:lnTo>
                  <a:pt x="101853" y="71628"/>
                </a:lnTo>
                <a:lnTo>
                  <a:pt x="109474" y="92075"/>
                </a:lnTo>
                <a:lnTo>
                  <a:pt x="115188" y="110871"/>
                </a:lnTo>
                <a:lnTo>
                  <a:pt x="118110" y="125603"/>
                </a:lnTo>
                <a:lnTo>
                  <a:pt x="110489" y="108331"/>
                </a:lnTo>
                <a:lnTo>
                  <a:pt x="107314" y="87757"/>
                </a:lnTo>
                <a:lnTo>
                  <a:pt x="106172" y="67691"/>
                </a:lnTo>
                <a:lnTo>
                  <a:pt x="105156" y="48895"/>
                </a:lnTo>
                <a:lnTo>
                  <a:pt x="105156" y="48895"/>
                </a:lnTo>
                <a:lnTo>
                  <a:pt x="108331" y="31242"/>
                </a:lnTo>
                <a:lnTo>
                  <a:pt x="114173" y="14350"/>
                </a:lnTo>
                <a:lnTo>
                  <a:pt x="123825" y="2794"/>
                </a:lnTo>
                <a:lnTo>
                  <a:pt x="137922" y="0"/>
                </a:lnTo>
                <a:lnTo>
                  <a:pt x="137922" y="0"/>
                </a:lnTo>
                <a:lnTo>
                  <a:pt x="152273" y="3937"/>
                </a:lnTo>
                <a:lnTo>
                  <a:pt x="164211" y="15112"/>
                </a:lnTo>
                <a:lnTo>
                  <a:pt x="173227" y="32766"/>
                </a:lnTo>
                <a:lnTo>
                  <a:pt x="179704" y="53212"/>
                </a:lnTo>
                <a:lnTo>
                  <a:pt x="185038" y="74803"/>
                </a:lnTo>
                <a:lnTo>
                  <a:pt x="188340" y="93599"/>
                </a:lnTo>
                <a:lnTo>
                  <a:pt x="190500" y="10731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62827" y="933449"/>
            <a:ext cx="126364" cy="106680"/>
          </a:xfrm>
          <a:custGeom>
            <a:avLst/>
            <a:gdLst/>
            <a:ahLst/>
            <a:cxnLst/>
            <a:rect l="l" t="t" r="r" b="b"/>
            <a:pathLst>
              <a:path w="126364" h="106680">
                <a:moveTo>
                  <a:pt x="60071" y="46862"/>
                </a:moveTo>
                <a:lnTo>
                  <a:pt x="60071" y="31369"/>
                </a:lnTo>
                <a:lnTo>
                  <a:pt x="60071" y="31369"/>
                </a:lnTo>
                <a:lnTo>
                  <a:pt x="47117" y="0"/>
                </a:lnTo>
                <a:lnTo>
                  <a:pt x="37337" y="3301"/>
                </a:lnTo>
                <a:lnTo>
                  <a:pt x="27686" y="11937"/>
                </a:lnTo>
                <a:lnTo>
                  <a:pt x="16510" y="26288"/>
                </a:lnTo>
                <a:lnTo>
                  <a:pt x="7874" y="43561"/>
                </a:lnTo>
                <a:lnTo>
                  <a:pt x="2159" y="61975"/>
                </a:lnTo>
                <a:lnTo>
                  <a:pt x="0" y="80263"/>
                </a:lnTo>
                <a:lnTo>
                  <a:pt x="0" y="80263"/>
                </a:lnTo>
                <a:lnTo>
                  <a:pt x="1015" y="95758"/>
                </a:lnTo>
                <a:lnTo>
                  <a:pt x="10033" y="105537"/>
                </a:lnTo>
                <a:lnTo>
                  <a:pt x="24130" y="106552"/>
                </a:lnTo>
                <a:lnTo>
                  <a:pt x="41656" y="98678"/>
                </a:lnTo>
                <a:lnTo>
                  <a:pt x="56769" y="87884"/>
                </a:lnTo>
                <a:lnTo>
                  <a:pt x="56769" y="87884"/>
                </a:lnTo>
                <a:lnTo>
                  <a:pt x="67945" y="73787"/>
                </a:lnTo>
                <a:lnTo>
                  <a:pt x="73406" y="56134"/>
                </a:lnTo>
                <a:lnTo>
                  <a:pt x="74422" y="40004"/>
                </a:lnTo>
                <a:lnTo>
                  <a:pt x="74422" y="29210"/>
                </a:lnTo>
                <a:lnTo>
                  <a:pt x="74422" y="29210"/>
                </a:lnTo>
                <a:lnTo>
                  <a:pt x="76581" y="36702"/>
                </a:lnTo>
                <a:lnTo>
                  <a:pt x="78739" y="50800"/>
                </a:lnTo>
                <a:lnTo>
                  <a:pt x="83438" y="67690"/>
                </a:lnTo>
                <a:lnTo>
                  <a:pt x="89535" y="83565"/>
                </a:lnTo>
                <a:lnTo>
                  <a:pt x="101853" y="95758"/>
                </a:lnTo>
                <a:lnTo>
                  <a:pt x="114808" y="101219"/>
                </a:lnTo>
                <a:lnTo>
                  <a:pt x="125984" y="932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07098" y="906525"/>
            <a:ext cx="111125" cy="130810"/>
          </a:xfrm>
          <a:custGeom>
            <a:avLst/>
            <a:gdLst/>
            <a:ahLst/>
            <a:cxnLst/>
            <a:rect l="l" t="t" r="r" b="b"/>
            <a:pathLst>
              <a:path w="111125" h="130809">
                <a:moveTo>
                  <a:pt x="6857" y="18287"/>
                </a:moveTo>
                <a:lnTo>
                  <a:pt x="8000" y="46355"/>
                </a:lnTo>
                <a:lnTo>
                  <a:pt x="9017" y="66928"/>
                </a:lnTo>
                <a:lnTo>
                  <a:pt x="10159" y="92075"/>
                </a:lnTo>
                <a:lnTo>
                  <a:pt x="10159" y="115824"/>
                </a:lnTo>
                <a:lnTo>
                  <a:pt x="10159" y="130301"/>
                </a:lnTo>
                <a:lnTo>
                  <a:pt x="5842" y="115824"/>
                </a:lnTo>
                <a:lnTo>
                  <a:pt x="2540" y="95376"/>
                </a:lnTo>
                <a:lnTo>
                  <a:pt x="0" y="73787"/>
                </a:lnTo>
                <a:lnTo>
                  <a:pt x="0" y="52197"/>
                </a:lnTo>
                <a:lnTo>
                  <a:pt x="0" y="52197"/>
                </a:lnTo>
                <a:lnTo>
                  <a:pt x="3682" y="30225"/>
                </a:lnTo>
                <a:lnTo>
                  <a:pt x="10159" y="13970"/>
                </a:lnTo>
                <a:lnTo>
                  <a:pt x="19811" y="3175"/>
                </a:lnTo>
                <a:lnTo>
                  <a:pt x="35305" y="0"/>
                </a:lnTo>
                <a:lnTo>
                  <a:pt x="35305" y="0"/>
                </a:lnTo>
                <a:lnTo>
                  <a:pt x="52958" y="4318"/>
                </a:lnTo>
                <a:lnTo>
                  <a:pt x="67055" y="15112"/>
                </a:lnTo>
                <a:lnTo>
                  <a:pt x="78104" y="29083"/>
                </a:lnTo>
                <a:lnTo>
                  <a:pt x="86741" y="46355"/>
                </a:lnTo>
                <a:lnTo>
                  <a:pt x="91058" y="64770"/>
                </a:lnTo>
                <a:lnTo>
                  <a:pt x="94360" y="81280"/>
                </a:lnTo>
                <a:lnTo>
                  <a:pt x="99822" y="91059"/>
                </a:lnTo>
                <a:lnTo>
                  <a:pt x="110871" y="7480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47560" y="856487"/>
            <a:ext cx="76835" cy="140335"/>
          </a:xfrm>
          <a:custGeom>
            <a:avLst/>
            <a:gdLst/>
            <a:ahLst/>
            <a:cxnLst/>
            <a:rect l="l" t="t" r="r" b="b"/>
            <a:pathLst>
              <a:path w="76834" h="140334">
                <a:moveTo>
                  <a:pt x="43561" y="18287"/>
                </a:moveTo>
                <a:lnTo>
                  <a:pt x="45720" y="9651"/>
                </a:lnTo>
                <a:lnTo>
                  <a:pt x="40640" y="3175"/>
                </a:lnTo>
                <a:lnTo>
                  <a:pt x="32766" y="0"/>
                </a:lnTo>
                <a:lnTo>
                  <a:pt x="22987" y="3175"/>
                </a:lnTo>
                <a:lnTo>
                  <a:pt x="13335" y="10795"/>
                </a:lnTo>
                <a:lnTo>
                  <a:pt x="4318" y="23749"/>
                </a:lnTo>
                <a:lnTo>
                  <a:pt x="0" y="37719"/>
                </a:lnTo>
                <a:lnTo>
                  <a:pt x="7493" y="52197"/>
                </a:lnTo>
                <a:lnTo>
                  <a:pt x="24130" y="60833"/>
                </a:lnTo>
                <a:lnTo>
                  <a:pt x="45720" y="67310"/>
                </a:lnTo>
                <a:lnTo>
                  <a:pt x="65532" y="73406"/>
                </a:lnTo>
                <a:lnTo>
                  <a:pt x="76708" y="84582"/>
                </a:lnTo>
                <a:lnTo>
                  <a:pt x="76708" y="84582"/>
                </a:lnTo>
                <a:lnTo>
                  <a:pt x="39624" y="1399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012560" y="1044066"/>
            <a:ext cx="725170" cy="336550"/>
          </a:xfrm>
          <a:custGeom>
            <a:avLst/>
            <a:gdLst/>
            <a:ahLst/>
            <a:cxnLst/>
            <a:rect l="l" t="t" r="r" b="b"/>
            <a:pathLst>
              <a:path w="725170" h="336550">
                <a:moveTo>
                  <a:pt x="35940" y="313817"/>
                </a:moveTo>
                <a:lnTo>
                  <a:pt x="21843" y="322453"/>
                </a:lnTo>
                <a:lnTo>
                  <a:pt x="0" y="336550"/>
                </a:lnTo>
                <a:lnTo>
                  <a:pt x="10794" y="333248"/>
                </a:lnTo>
                <a:lnTo>
                  <a:pt x="28321" y="325755"/>
                </a:lnTo>
                <a:lnTo>
                  <a:pt x="48133" y="314960"/>
                </a:lnTo>
                <a:lnTo>
                  <a:pt x="71247" y="300863"/>
                </a:lnTo>
                <a:lnTo>
                  <a:pt x="97536" y="283210"/>
                </a:lnTo>
                <a:lnTo>
                  <a:pt x="120523" y="269621"/>
                </a:lnTo>
                <a:lnTo>
                  <a:pt x="145796" y="254508"/>
                </a:lnTo>
                <a:lnTo>
                  <a:pt x="177418" y="236093"/>
                </a:lnTo>
                <a:lnTo>
                  <a:pt x="209041" y="218821"/>
                </a:lnTo>
                <a:lnTo>
                  <a:pt x="238633" y="202311"/>
                </a:lnTo>
                <a:lnTo>
                  <a:pt x="271399" y="185674"/>
                </a:lnTo>
                <a:lnTo>
                  <a:pt x="307339" y="167386"/>
                </a:lnTo>
                <a:lnTo>
                  <a:pt x="341629" y="151130"/>
                </a:lnTo>
                <a:lnTo>
                  <a:pt x="373252" y="136779"/>
                </a:lnTo>
                <a:lnTo>
                  <a:pt x="405256" y="120523"/>
                </a:lnTo>
                <a:lnTo>
                  <a:pt x="439800" y="104648"/>
                </a:lnTo>
                <a:lnTo>
                  <a:pt x="475106" y="90297"/>
                </a:lnTo>
                <a:lnTo>
                  <a:pt x="506857" y="79502"/>
                </a:lnTo>
                <a:lnTo>
                  <a:pt x="537463" y="67310"/>
                </a:lnTo>
                <a:lnTo>
                  <a:pt x="566928" y="57531"/>
                </a:lnTo>
                <a:lnTo>
                  <a:pt x="593216" y="48895"/>
                </a:lnTo>
                <a:lnTo>
                  <a:pt x="616204" y="40259"/>
                </a:lnTo>
                <a:lnTo>
                  <a:pt x="637159" y="32639"/>
                </a:lnTo>
                <a:lnTo>
                  <a:pt x="659130" y="26162"/>
                </a:lnTo>
                <a:lnTo>
                  <a:pt x="678561" y="19685"/>
                </a:lnTo>
                <a:lnTo>
                  <a:pt x="697230" y="12192"/>
                </a:lnTo>
                <a:lnTo>
                  <a:pt x="697230" y="12192"/>
                </a:lnTo>
                <a:lnTo>
                  <a:pt x="713866" y="5715"/>
                </a:lnTo>
                <a:lnTo>
                  <a:pt x="724662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73850" y="1055496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19">
                <a:moveTo>
                  <a:pt x="3175" y="0"/>
                </a:moveTo>
                <a:lnTo>
                  <a:pt x="0" y="723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81275" y="2583052"/>
            <a:ext cx="5091430" cy="100330"/>
          </a:xfrm>
          <a:custGeom>
            <a:avLst/>
            <a:gdLst/>
            <a:ahLst/>
            <a:cxnLst/>
            <a:rect l="l" t="t" r="r" b="b"/>
            <a:pathLst>
              <a:path w="5091430" h="100330">
                <a:moveTo>
                  <a:pt x="12318" y="1015"/>
                </a:moveTo>
                <a:lnTo>
                  <a:pt x="12318" y="1015"/>
                </a:lnTo>
                <a:lnTo>
                  <a:pt x="0" y="0"/>
                </a:lnTo>
                <a:lnTo>
                  <a:pt x="21970" y="3175"/>
                </a:lnTo>
                <a:lnTo>
                  <a:pt x="41782" y="8889"/>
                </a:lnTo>
                <a:lnTo>
                  <a:pt x="60198" y="17652"/>
                </a:lnTo>
                <a:lnTo>
                  <a:pt x="77850" y="27304"/>
                </a:lnTo>
                <a:lnTo>
                  <a:pt x="94361" y="34925"/>
                </a:lnTo>
                <a:lnTo>
                  <a:pt x="111632" y="41401"/>
                </a:lnTo>
                <a:lnTo>
                  <a:pt x="132587" y="43560"/>
                </a:lnTo>
                <a:lnTo>
                  <a:pt x="153416" y="42418"/>
                </a:lnTo>
                <a:lnTo>
                  <a:pt x="173989" y="38100"/>
                </a:lnTo>
                <a:lnTo>
                  <a:pt x="194818" y="30606"/>
                </a:lnTo>
                <a:lnTo>
                  <a:pt x="213487" y="21970"/>
                </a:lnTo>
                <a:lnTo>
                  <a:pt x="231901" y="12953"/>
                </a:lnTo>
                <a:lnTo>
                  <a:pt x="248412" y="7873"/>
                </a:lnTo>
                <a:lnTo>
                  <a:pt x="265049" y="4571"/>
                </a:lnTo>
                <a:lnTo>
                  <a:pt x="281558" y="2158"/>
                </a:lnTo>
                <a:lnTo>
                  <a:pt x="299212" y="2158"/>
                </a:lnTo>
                <a:lnTo>
                  <a:pt x="317626" y="3175"/>
                </a:lnTo>
                <a:lnTo>
                  <a:pt x="335280" y="5714"/>
                </a:lnTo>
                <a:lnTo>
                  <a:pt x="354964" y="8889"/>
                </a:lnTo>
                <a:lnTo>
                  <a:pt x="374523" y="12953"/>
                </a:lnTo>
                <a:lnTo>
                  <a:pt x="393192" y="17652"/>
                </a:lnTo>
                <a:lnTo>
                  <a:pt x="413004" y="22987"/>
                </a:lnTo>
                <a:lnTo>
                  <a:pt x="430275" y="27304"/>
                </a:lnTo>
                <a:lnTo>
                  <a:pt x="448944" y="31622"/>
                </a:lnTo>
                <a:lnTo>
                  <a:pt x="466598" y="34925"/>
                </a:lnTo>
                <a:lnTo>
                  <a:pt x="485394" y="35940"/>
                </a:lnTo>
                <a:lnTo>
                  <a:pt x="504825" y="37083"/>
                </a:lnTo>
                <a:lnTo>
                  <a:pt x="524637" y="35940"/>
                </a:lnTo>
                <a:lnTo>
                  <a:pt x="542925" y="33781"/>
                </a:lnTo>
                <a:lnTo>
                  <a:pt x="562737" y="29463"/>
                </a:lnTo>
                <a:lnTo>
                  <a:pt x="581406" y="25145"/>
                </a:lnTo>
                <a:lnTo>
                  <a:pt x="600963" y="18668"/>
                </a:lnTo>
                <a:lnTo>
                  <a:pt x="619632" y="15493"/>
                </a:lnTo>
                <a:lnTo>
                  <a:pt x="638301" y="12953"/>
                </a:lnTo>
                <a:lnTo>
                  <a:pt x="655955" y="11810"/>
                </a:lnTo>
                <a:lnTo>
                  <a:pt x="674370" y="11810"/>
                </a:lnTo>
                <a:lnTo>
                  <a:pt x="694182" y="12953"/>
                </a:lnTo>
                <a:lnTo>
                  <a:pt x="713613" y="15493"/>
                </a:lnTo>
                <a:lnTo>
                  <a:pt x="733425" y="18668"/>
                </a:lnTo>
                <a:lnTo>
                  <a:pt x="752094" y="24129"/>
                </a:lnTo>
                <a:lnTo>
                  <a:pt x="768603" y="29463"/>
                </a:lnTo>
                <a:lnTo>
                  <a:pt x="784098" y="34925"/>
                </a:lnTo>
                <a:lnTo>
                  <a:pt x="799211" y="40258"/>
                </a:lnTo>
                <a:lnTo>
                  <a:pt x="816483" y="45719"/>
                </a:lnTo>
                <a:lnTo>
                  <a:pt x="835278" y="51053"/>
                </a:lnTo>
                <a:lnTo>
                  <a:pt x="855090" y="56895"/>
                </a:lnTo>
                <a:lnTo>
                  <a:pt x="875919" y="59689"/>
                </a:lnTo>
                <a:lnTo>
                  <a:pt x="899033" y="60832"/>
                </a:lnTo>
                <a:lnTo>
                  <a:pt x="899033" y="60832"/>
                </a:lnTo>
                <a:lnTo>
                  <a:pt x="921003" y="59689"/>
                </a:lnTo>
                <a:lnTo>
                  <a:pt x="942594" y="57912"/>
                </a:lnTo>
                <a:lnTo>
                  <a:pt x="965580" y="53212"/>
                </a:lnTo>
                <a:lnTo>
                  <a:pt x="990726" y="48132"/>
                </a:lnTo>
                <a:lnTo>
                  <a:pt x="1013840" y="42418"/>
                </a:lnTo>
                <a:lnTo>
                  <a:pt x="1036827" y="37083"/>
                </a:lnTo>
                <a:lnTo>
                  <a:pt x="1059941" y="32765"/>
                </a:lnTo>
                <a:lnTo>
                  <a:pt x="1084072" y="28447"/>
                </a:lnTo>
                <a:lnTo>
                  <a:pt x="1108202" y="25145"/>
                </a:lnTo>
                <a:lnTo>
                  <a:pt x="1133348" y="25145"/>
                </a:lnTo>
                <a:lnTo>
                  <a:pt x="1133348" y="25145"/>
                </a:lnTo>
                <a:lnTo>
                  <a:pt x="1158239" y="26288"/>
                </a:lnTo>
                <a:lnTo>
                  <a:pt x="1181608" y="30606"/>
                </a:lnTo>
                <a:lnTo>
                  <a:pt x="1204214" y="34925"/>
                </a:lnTo>
                <a:lnTo>
                  <a:pt x="1224026" y="39243"/>
                </a:lnTo>
                <a:lnTo>
                  <a:pt x="1242440" y="43560"/>
                </a:lnTo>
                <a:lnTo>
                  <a:pt x="1262252" y="46735"/>
                </a:lnTo>
                <a:lnTo>
                  <a:pt x="1279905" y="48132"/>
                </a:lnTo>
                <a:lnTo>
                  <a:pt x="1296415" y="49275"/>
                </a:lnTo>
                <a:lnTo>
                  <a:pt x="1312926" y="49275"/>
                </a:lnTo>
                <a:lnTo>
                  <a:pt x="1329182" y="46735"/>
                </a:lnTo>
                <a:lnTo>
                  <a:pt x="1346835" y="44576"/>
                </a:lnTo>
                <a:lnTo>
                  <a:pt x="1362964" y="40258"/>
                </a:lnTo>
                <a:lnTo>
                  <a:pt x="1383919" y="37083"/>
                </a:lnTo>
                <a:lnTo>
                  <a:pt x="1406905" y="32765"/>
                </a:lnTo>
                <a:lnTo>
                  <a:pt x="1430020" y="28447"/>
                </a:lnTo>
                <a:lnTo>
                  <a:pt x="1454150" y="25145"/>
                </a:lnTo>
                <a:lnTo>
                  <a:pt x="1477137" y="25145"/>
                </a:lnTo>
                <a:lnTo>
                  <a:pt x="1499870" y="25145"/>
                </a:lnTo>
                <a:lnTo>
                  <a:pt x="1522857" y="26288"/>
                </a:lnTo>
                <a:lnTo>
                  <a:pt x="1544827" y="29463"/>
                </a:lnTo>
                <a:lnTo>
                  <a:pt x="1563497" y="32765"/>
                </a:lnTo>
                <a:lnTo>
                  <a:pt x="1580134" y="37083"/>
                </a:lnTo>
                <a:lnTo>
                  <a:pt x="1597405" y="42418"/>
                </a:lnTo>
                <a:lnTo>
                  <a:pt x="1617217" y="48132"/>
                </a:lnTo>
                <a:lnTo>
                  <a:pt x="1639189" y="53212"/>
                </a:lnTo>
                <a:lnTo>
                  <a:pt x="1663319" y="57912"/>
                </a:lnTo>
                <a:lnTo>
                  <a:pt x="1688084" y="60832"/>
                </a:lnTo>
                <a:lnTo>
                  <a:pt x="1714373" y="61848"/>
                </a:lnTo>
                <a:lnTo>
                  <a:pt x="1714373" y="61848"/>
                </a:lnTo>
                <a:lnTo>
                  <a:pt x="1741804" y="59689"/>
                </a:lnTo>
                <a:lnTo>
                  <a:pt x="1767332" y="56895"/>
                </a:lnTo>
                <a:lnTo>
                  <a:pt x="1791080" y="52196"/>
                </a:lnTo>
                <a:lnTo>
                  <a:pt x="1816227" y="46735"/>
                </a:lnTo>
                <a:lnTo>
                  <a:pt x="1839340" y="41401"/>
                </a:lnTo>
                <a:lnTo>
                  <a:pt x="1862327" y="37083"/>
                </a:lnTo>
                <a:lnTo>
                  <a:pt x="1883283" y="33781"/>
                </a:lnTo>
                <a:lnTo>
                  <a:pt x="1901571" y="31622"/>
                </a:lnTo>
                <a:lnTo>
                  <a:pt x="1920239" y="30606"/>
                </a:lnTo>
                <a:lnTo>
                  <a:pt x="1939036" y="29463"/>
                </a:lnTo>
                <a:lnTo>
                  <a:pt x="1958466" y="29463"/>
                </a:lnTo>
                <a:lnTo>
                  <a:pt x="1979676" y="30606"/>
                </a:lnTo>
                <a:lnTo>
                  <a:pt x="2003425" y="32765"/>
                </a:lnTo>
                <a:lnTo>
                  <a:pt x="2026539" y="37083"/>
                </a:lnTo>
                <a:lnTo>
                  <a:pt x="2048510" y="41401"/>
                </a:lnTo>
                <a:lnTo>
                  <a:pt x="2070480" y="46735"/>
                </a:lnTo>
                <a:lnTo>
                  <a:pt x="2092325" y="52196"/>
                </a:lnTo>
                <a:lnTo>
                  <a:pt x="2115058" y="55371"/>
                </a:lnTo>
                <a:lnTo>
                  <a:pt x="2137410" y="57912"/>
                </a:lnTo>
                <a:lnTo>
                  <a:pt x="2157857" y="57912"/>
                </a:lnTo>
                <a:lnTo>
                  <a:pt x="2157857" y="57912"/>
                </a:lnTo>
                <a:lnTo>
                  <a:pt x="2179828" y="54356"/>
                </a:lnTo>
                <a:lnTo>
                  <a:pt x="2202941" y="48132"/>
                </a:lnTo>
                <a:lnTo>
                  <a:pt x="2224913" y="41401"/>
                </a:lnTo>
                <a:lnTo>
                  <a:pt x="2245360" y="34925"/>
                </a:lnTo>
                <a:lnTo>
                  <a:pt x="2266315" y="29463"/>
                </a:lnTo>
                <a:lnTo>
                  <a:pt x="2288286" y="26288"/>
                </a:lnTo>
                <a:lnTo>
                  <a:pt x="2309114" y="24129"/>
                </a:lnTo>
                <a:lnTo>
                  <a:pt x="2329561" y="24129"/>
                </a:lnTo>
                <a:lnTo>
                  <a:pt x="2329561" y="24129"/>
                </a:lnTo>
                <a:lnTo>
                  <a:pt x="2349373" y="25145"/>
                </a:lnTo>
                <a:lnTo>
                  <a:pt x="2368169" y="26288"/>
                </a:lnTo>
                <a:lnTo>
                  <a:pt x="2387980" y="28447"/>
                </a:lnTo>
                <a:lnTo>
                  <a:pt x="2406650" y="31622"/>
                </a:lnTo>
                <a:lnTo>
                  <a:pt x="2425446" y="37083"/>
                </a:lnTo>
                <a:lnTo>
                  <a:pt x="2442717" y="42418"/>
                </a:lnTo>
                <a:lnTo>
                  <a:pt x="2461387" y="46735"/>
                </a:lnTo>
                <a:lnTo>
                  <a:pt x="2482215" y="50037"/>
                </a:lnTo>
                <a:lnTo>
                  <a:pt x="2500629" y="52196"/>
                </a:lnTo>
                <a:lnTo>
                  <a:pt x="2519299" y="53212"/>
                </a:lnTo>
                <a:lnTo>
                  <a:pt x="2536952" y="52196"/>
                </a:lnTo>
                <a:lnTo>
                  <a:pt x="2554224" y="50037"/>
                </a:lnTo>
                <a:lnTo>
                  <a:pt x="2574036" y="45719"/>
                </a:lnTo>
                <a:lnTo>
                  <a:pt x="2591689" y="40258"/>
                </a:lnTo>
                <a:lnTo>
                  <a:pt x="2611120" y="35940"/>
                </a:lnTo>
                <a:lnTo>
                  <a:pt x="2632075" y="33781"/>
                </a:lnTo>
                <a:lnTo>
                  <a:pt x="2653665" y="34925"/>
                </a:lnTo>
                <a:lnTo>
                  <a:pt x="2675890" y="38100"/>
                </a:lnTo>
                <a:lnTo>
                  <a:pt x="2694686" y="43560"/>
                </a:lnTo>
                <a:lnTo>
                  <a:pt x="2709799" y="50037"/>
                </a:lnTo>
                <a:lnTo>
                  <a:pt x="2724150" y="56895"/>
                </a:lnTo>
                <a:lnTo>
                  <a:pt x="2738247" y="61848"/>
                </a:lnTo>
                <a:lnTo>
                  <a:pt x="2752598" y="66547"/>
                </a:lnTo>
                <a:lnTo>
                  <a:pt x="2768854" y="68325"/>
                </a:lnTo>
                <a:lnTo>
                  <a:pt x="2786507" y="68325"/>
                </a:lnTo>
                <a:lnTo>
                  <a:pt x="2805176" y="66547"/>
                </a:lnTo>
                <a:lnTo>
                  <a:pt x="2823591" y="62991"/>
                </a:lnTo>
                <a:lnTo>
                  <a:pt x="2842260" y="59054"/>
                </a:lnTo>
                <a:lnTo>
                  <a:pt x="2862072" y="54356"/>
                </a:lnTo>
                <a:lnTo>
                  <a:pt x="2881884" y="51053"/>
                </a:lnTo>
                <a:lnTo>
                  <a:pt x="2903474" y="51053"/>
                </a:lnTo>
                <a:lnTo>
                  <a:pt x="2925445" y="53212"/>
                </a:lnTo>
                <a:lnTo>
                  <a:pt x="2946273" y="57912"/>
                </a:lnTo>
                <a:lnTo>
                  <a:pt x="2965069" y="64007"/>
                </a:lnTo>
                <a:lnTo>
                  <a:pt x="2981198" y="70484"/>
                </a:lnTo>
                <a:lnTo>
                  <a:pt x="2997454" y="77343"/>
                </a:lnTo>
                <a:lnTo>
                  <a:pt x="3013964" y="80263"/>
                </a:lnTo>
                <a:lnTo>
                  <a:pt x="3032760" y="81279"/>
                </a:lnTo>
                <a:lnTo>
                  <a:pt x="3053207" y="81279"/>
                </a:lnTo>
                <a:lnTo>
                  <a:pt x="3073019" y="79120"/>
                </a:lnTo>
                <a:lnTo>
                  <a:pt x="3094228" y="77343"/>
                </a:lnTo>
                <a:lnTo>
                  <a:pt x="3111500" y="73025"/>
                </a:lnTo>
                <a:lnTo>
                  <a:pt x="3129153" y="70484"/>
                </a:lnTo>
                <a:lnTo>
                  <a:pt x="3148965" y="70484"/>
                </a:lnTo>
                <a:lnTo>
                  <a:pt x="3148965" y="70484"/>
                </a:lnTo>
                <a:lnTo>
                  <a:pt x="3167379" y="71627"/>
                </a:lnTo>
                <a:lnTo>
                  <a:pt x="3185033" y="76326"/>
                </a:lnTo>
                <a:lnTo>
                  <a:pt x="3203702" y="80263"/>
                </a:lnTo>
                <a:lnTo>
                  <a:pt x="3220974" y="84962"/>
                </a:lnTo>
                <a:lnTo>
                  <a:pt x="3239389" y="88900"/>
                </a:lnTo>
                <a:lnTo>
                  <a:pt x="3257041" y="92456"/>
                </a:lnTo>
                <a:lnTo>
                  <a:pt x="3274567" y="94614"/>
                </a:lnTo>
                <a:lnTo>
                  <a:pt x="3292221" y="94614"/>
                </a:lnTo>
                <a:lnTo>
                  <a:pt x="3310636" y="91439"/>
                </a:lnTo>
                <a:lnTo>
                  <a:pt x="3329304" y="86740"/>
                </a:lnTo>
                <a:lnTo>
                  <a:pt x="3345941" y="82803"/>
                </a:lnTo>
                <a:lnTo>
                  <a:pt x="3361054" y="78104"/>
                </a:lnTo>
                <a:lnTo>
                  <a:pt x="3379724" y="74168"/>
                </a:lnTo>
                <a:lnTo>
                  <a:pt x="3399536" y="73025"/>
                </a:lnTo>
                <a:lnTo>
                  <a:pt x="3418204" y="74168"/>
                </a:lnTo>
                <a:lnTo>
                  <a:pt x="3434461" y="79120"/>
                </a:lnTo>
                <a:lnTo>
                  <a:pt x="3450971" y="83819"/>
                </a:lnTo>
                <a:lnTo>
                  <a:pt x="3468242" y="88900"/>
                </a:lnTo>
                <a:lnTo>
                  <a:pt x="3485896" y="93598"/>
                </a:lnTo>
                <a:lnTo>
                  <a:pt x="3504691" y="97535"/>
                </a:lnTo>
                <a:lnTo>
                  <a:pt x="3524123" y="100075"/>
                </a:lnTo>
                <a:lnTo>
                  <a:pt x="3524123" y="100075"/>
                </a:lnTo>
                <a:lnTo>
                  <a:pt x="3543935" y="98932"/>
                </a:lnTo>
                <a:lnTo>
                  <a:pt x="3563747" y="95376"/>
                </a:lnTo>
                <a:lnTo>
                  <a:pt x="3583559" y="91439"/>
                </a:lnTo>
                <a:lnTo>
                  <a:pt x="3603244" y="85978"/>
                </a:lnTo>
                <a:lnTo>
                  <a:pt x="3620642" y="81279"/>
                </a:lnTo>
                <a:lnTo>
                  <a:pt x="3637915" y="78104"/>
                </a:lnTo>
                <a:lnTo>
                  <a:pt x="3655441" y="78104"/>
                </a:lnTo>
                <a:lnTo>
                  <a:pt x="3674237" y="79120"/>
                </a:lnTo>
                <a:lnTo>
                  <a:pt x="3695065" y="83819"/>
                </a:lnTo>
                <a:lnTo>
                  <a:pt x="3714877" y="87756"/>
                </a:lnTo>
                <a:lnTo>
                  <a:pt x="3734689" y="93598"/>
                </a:lnTo>
                <a:lnTo>
                  <a:pt x="3753104" y="96393"/>
                </a:lnTo>
                <a:lnTo>
                  <a:pt x="3771773" y="96393"/>
                </a:lnTo>
                <a:lnTo>
                  <a:pt x="3791585" y="93598"/>
                </a:lnTo>
                <a:lnTo>
                  <a:pt x="3809238" y="88900"/>
                </a:lnTo>
                <a:lnTo>
                  <a:pt x="3826510" y="83819"/>
                </a:lnTo>
                <a:lnTo>
                  <a:pt x="3844163" y="78104"/>
                </a:lnTo>
                <a:lnTo>
                  <a:pt x="3860291" y="71627"/>
                </a:lnTo>
                <a:lnTo>
                  <a:pt x="3877945" y="69468"/>
                </a:lnTo>
                <a:lnTo>
                  <a:pt x="3897376" y="70484"/>
                </a:lnTo>
                <a:lnTo>
                  <a:pt x="3916172" y="76326"/>
                </a:lnTo>
                <a:lnTo>
                  <a:pt x="3933825" y="81279"/>
                </a:lnTo>
                <a:lnTo>
                  <a:pt x="3950334" y="85978"/>
                </a:lnTo>
                <a:lnTo>
                  <a:pt x="3966591" y="89915"/>
                </a:lnTo>
                <a:lnTo>
                  <a:pt x="3984244" y="92456"/>
                </a:lnTo>
                <a:lnTo>
                  <a:pt x="4005072" y="92456"/>
                </a:lnTo>
                <a:lnTo>
                  <a:pt x="4026661" y="88900"/>
                </a:lnTo>
                <a:lnTo>
                  <a:pt x="4046474" y="84962"/>
                </a:lnTo>
                <a:lnTo>
                  <a:pt x="4065143" y="79120"/>
                </a:lnTo>
                <a:lnTo>
                  <a:pt x="4084574" y="74168"/>
                </a:lnTo>
                <a:lnTo>
                  <a:pt x="4104767" y="71627"/>
                </a:lnTo>
                <a:lnTo>
                  <a:pt x="4123181" y="71627"/>
                </a:lnTo>
                <a:lnTo>
                  <a:pt x="4140834" y="73025"/>
                </a:lnTo>
                <a:lnTo>
                  <a:pt x="4156964" y="76326"/>
                </a:lnTo>
                <a:lnTo>
                  <a:pt x="4177919" y="80263"/>
                </a:lnTo>
                <a:lnTo>
                  <a:pt x="4199763" y="84962"/>
                </a:lnTo>
                <a:lnTo>
                  <a:pt x="4221733" y="86740"/>
                </a:lnTo>
                <a:lnTo>
                  <a:pt x="4242308" y="85978"/>
                </a:lnTo>
                <a:lnTo>
                  <a:pt x="4264659" y="82803"/>
                </a:lnTo>
                <a:lnTo>
                  <a:pt x="4282948" y="78104"/>
                </a:lnTo>
                <a:lnTo>
                  <a:pt x="4301744" y="73025"/>
                </a:lnTo>
                <a:lnTo>
                  <a:pt x="4320413" y="69468"/>
                </a:lnTo>
                <a:lnTo>
                  <a:pt x="4339844" y="68325"/>
                </a:lnTo>
                <a:lnTo>
                  <a:pt x="4339844" y="68325"/>
                </a:lnTo>
                <a:lnTo>
                  <a:pt x="4359656" y="70484"/>
                </a:lnTo>
                <a:lnTo>
                  <a:pt x="4378325" y="76326"/>
                </a:lnTo>
                <a:lnTo>
                  <a:pt x="4395724" y="80263"/>
                </a:lnTo>
                <a:lnTo>
                  <a:pt x="4412233" y="85978"/>
                </a:lnTo>
                <a:lnTo>
                  <a:pt x="4428744" y="88900"/>
                </a:lnTo>
                <a:lnTo>
                  <a:pt x="4448556" y="91439"/>
                </a:lnTo>
                <a:lnTo>
                  <a:pt x="4470146" y="89915"/>
                </a:lnTo>
                <a:lnTo>
                  <a:pt x="4492117" y="86740"/>
                </a:lnTo>
                <a:lnTo>
                  <a:pt x="4511929" y="83819"/>
                </a:lnTo>
                <a:lnTo>
                  <a:pt x="4529201" y="80263"/>
                </a:lnTo>
                <a:lnTo>
                  <a:pt x="4547997" y="79120"/>
                </a:lnTo>
                <a:lnTo>
                  <a:pt x="4563364" y="80263"/>
                </a:lnTo>
                <a:lnTo>
                  <a:pt x="4576445" y="83819"/>
                </a:lnTo>
                <a:lnTo>
                  <a:pt x="4590796" y="88900"/>
                </a:lnTo>
                <a:lnTo>
                  <a:pt x="4607306" y="94614"/>
                </a:lnTo>
                <a:lnTo>
                  <a:pt x="4624578" y="97535"/>
                </a:lnTo>
                <a:lnTo>
                  <a:pt x="4643374" y="98932"/>
                </a:lnTo>
                <a:lnTo>
                  <a:pt x="4662043" y="97535"/>
                </a:lnTo>
                <a:lnTo>
                  <a:pt x="4678299" y="95376"/>
                </a:lnTo>
                <a:lnTo>
                  <a:pt x="4694428" y="91439"/>
                </a:lnTo>
                <a:lnTo>
                  <a:pt x="4712081" y="86740"/>
                </a:lnTo>
                <a:lnTo>
                  <a:pt x="4730877" y="82803"/>
                </a:lnTo>
                <a:lnTo>
                  <a:pt x="4748403" y="81279"/>
                </a:lnTo>
                <a:lnTo>
                  <a:pt x="4766818" y="83819"/>
                </a:lnTo>
                <a:lnTo>
                  <a:pt x="4784471" y="86740"/>
                </a:lnTo>
                <a:lnTo>
                  <a:pt x="4802124" y="91439"/>
                </a:lnTo>
                <a:lnTo>
                  <a:pt x="4819777" y="93598"/>
                </a:lnTo>
                <a:lnTo>
                  <a:pt x="4837049" y="92456"/>
                </a:lnTo>
                <a:lnTo>
                  <a:pt x="4852161" y="88900"/>
                </a:lnTo>
                <a:lnTo>
                  <a:pt x="4866513" y="84962"/>
                </a:lnTo>
                <a:lnTo>
                  <a:pt x="4881626" y="81279"/>
                </a:lnTo>
                <a:lnTo>
                  <a:pt x="4897120" y="80263"/>
                </a:lnTo>
                <a:lnTo>
                  <a:pt x="4912614" y="81279"/>
                </a:lnTo>
                <a:lnTo>
                  <a:pt x="4929885" y="82803"/>
                </a:lnTo>
                <a:lnTo>
                  <a:pt x="4947539" y="82803"/>
                </a:lnTo>
                <a:lnTo>
                  <a:pt x="4965954" y="79120"/>
                </a:lnTo>
                <a:lnTo>
                  <a:pt x="4986020" y="74168"/>
                </a:lnTo>
                <a:lnTo>
                  <a:pt x="5005832" y="70484"/>
                </a:lnTo>
                <a:lnTo>
                  <a:pt x="5026406" y="70484"/>
                </a:lnTo>
                <a:lnTo>
                  <a:pt x="5042916" y="73025"/>
                </a:lnTo>
                <a:lnTo>
                  <a:pt x="5058029" y="77343"/>
                </a:lnTo>
                <a:lnTo>
                  <a:pt x="5072507" y="79120"/>
                </a:lnTo>
                <a:lnTo>
                  <a:pt x="5083302" y="80263"/>
                </a:lnTo>
                <a:lnTo>
                  <a:pt x="5091176" y="77343"/>
                </a:lnTo>
                <a:lnTo>
                  <a:pt x="5085460" y="8127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11197" y="2816605"/>
            <a:ext cx="1015365" cy="52069"/>
          </a:xfrm>
          <a:custGeom>
            <a:avLst/>
            <a:gdLst/>
            <a:ahLst/>
            <a:cxnLst/>
            <a:rect l="l" t="t" r="r" b="b"/>
            <a:pathLst>
              <a:path w="1015364" h="52069">
                <a:moveTo>
                  <a:pt x="0" y="21970"/>
                </a:moveTo>
                <a:lnTo>
                  <a:pt x="17652" y="24130"/>
                </a:lnTo>
                <a:lnTo>
                  <a:pt x="34925" y="28067"/>
                </a:lnTo>
                <a:lnTo>
                  <a:pt x="51561" y="34543"/>
                </a:lnTo>
                <a:lnTo>
                  <a:pt x="69214" y="41401"/>
                </a:lnTo>
                <a:lnTo>
                  <a:pt x="86486" y="45338"/>
                </a:lnTo>
                <a:lnTo>
                  <a:pt x="105155" y="45338"/>
                </a:lnTo>
                <a:lnTo>
                  <a:pt x="124967" y="42163"/>
                </a:lnTo>
                <a:lnTo>
                  <a:pt x="143382" y="35687"/>
                </a:lnTo>
                <a:lnTo>
                  <a:pt x="158876" y="28067"/>
                </a:lnTo>
                <a:lnTo>
                  <a:pt x="172846" y="20574"/>
                </a:lnTo>
                <a:lnTo>
                  <a:pt x="172846" y="20574"/>
                </a:lnTo>
                <a:lnTo>
                  <a:pt x="188340" y="13335"/>
                </a:lnTo>
                <a:lnTo>
                  <a:pt x="208152" y="4318"/>
                </a:lnTo>
                <a:lnTo>
                  <a:pt x="232282" y="0"/>
                </a:lnTo>
                <a:lnTo>
                  <a:pt x="255269" y="2159"/>
                </a:lnTo>
                <a:lnTo>
                  <a:pt x="278383" y="10794"/>
                </a:lnTo>
                <a:lnTo>
                  <a:pt x="299211" y="20574"/>
                </a:lnTo>
                <a:lnTo>
                  <a:pt x="318642" y="31750"/>
                </a:lnTo>
                <a:lnTo>
                  <a:pt x="336295" y="41401"/>
                </a:lnTo>
                <a:lnTo>
                  <a:pt x="356869" y="49022"/>
                </a:lnTo>
                <a:lnTo>
                  <a:pt x="379856" y="51943"/>
                </a:lnTo>
                <a:lnTo>
                  <a:pt x="402844" y="51943"/>
                </a:lnTo>
                <a:lnTo>
                  <a:pt x="422655" y="49022"/>
                </a:lnTo>
                <a:lnTo>
                  <a:pt x="442086" y="43180"/>
                </a:lnTo>
                <a:lnTo>
                  <a:pt x="461898" y="36703"/>
                </a:lnTo>
                <a:lnTo>
                  <a:pt x="478535" y="30606"/>
                </a:lnTo>
                <a:lnTo>
                  <a:pt x="498982" y="25907"/>
                </a:lnTo>
                <a:lnTo>
                  <a:pt x="522477" y="23113"/>
                </a:lnTo>
                <a:lnTo>
                  <a:pt x="545083" y="23113"/>
                </a:lnTo>
                <a:lnTo>
                  <a:pt x="564895" y="24130"/>
                </a:lnTo>
                <a:lnTo>
                  <a:pt x="581405" y="27050"/>
                </a:lnTo>
                <a:lnTo>
                  <a:pt x="598042" y="31750"/>
                </a:lnTo>
                <a:lnTo>
                  <a:pt x="614171" y="35687"/>
                </a:lnTo>
                <a:lnTo>
                  <a:pt x="632967" y="41401"/>
                </a:lnTo>
                <a:lnTo>
                  <a:pt x="650620" y="46862"/>
                </a:lnTo>
                <a:lnTo>
                  <a:pt x="671067" y="51181"/>
                </a:lnTo>
                <a:lnTo>
                  <a:pt x="695197" y="51943"/>
                </a:lnTo>
                <a:lnTo>
                  <a:pt x="716152" y="51181"/>
                </a:lnTo>
                <a:lnTo>
                  <a:pt x="739139" y="47879"/>
                </a:lnTo>
                <a:lnTo>
                  <a:pt x="763269" y="41401"/>
                </a:lnTo>
                <a:lnTo>
                  <a:pt x="786002" y="33528"/>
                </a:lnTo>
                <a:lnTo>
                  <a:pt x="808227" y="24892"/>
                </a:lnTo>
                <a:lnTo>
                  <a:pt x="830960" y="16256"/>
                </a:lnTo>
                <a:lnTo>
                  <a:pt x="851788" y="10794"/>
                </a:lnTo>
                <a:lnTo>
                  <a:pt x="874902" y="6476"/>
                </a:lnTo>
                <a:lnTo>
                  <a:pt x="897889" y="5461"/>
                </a:lnTo>
                <a:lnTo>
                  <a:pt x="919860" y="5461"/>
                </a:lnTo>
                <a:lnTo>
                  <a:pt x="919860" y="5461"/>
                </a:lnTo>
                <a:lnTo>
                  <a:pt x="938529" y="8636"/>
                </a:lnTo>
                <a:lnTo>
                  <a:pt x="955801" y="13335"/>
                </a:lnTo>
                <a:lnTo>
                  <a:pt x="974597" y="18415"/>
                </a:lnTo>
                <a:lnTo>
                  <a:pt x="990726" y="24892"/>
                </a:lnTo>
                <a:lnTo>
                  <a:pt x="1004061" y="32766"/>
                </a:lnTo>
                <a:lnTo>
                  <a:pt x="1014857" y="4140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2913" y="774134"/>
            <a:ext cx="2588895" cy="616585"/>
            <a:chOff x="121291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5815" y="792479"/>
              <a:ext cx="1881377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484695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9425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Gas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Exchange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Gill Sans MT"/>
                <a:cs typeface="Gill Sans MT"/>
              </a:rPr>
              <a:t>All </a:t>
            </a:r>
            <a:r>
              <a:rPr sz="1500" b="1" dirty="0">
                <a:latin typeface="Gill Sans MT"/>
                <a:cs typeface="Gill Sans MT"/>
              </a:rPr>
              <a:t>body </a:t>
            </a:r>
            <a:r>
              <a:rPr sz="1500" b="1" u="heavy" dirty="0"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systems </a:t>
            </a:r>
            <a:r>
              <a:rPr sz="1500" b="1" u="heavy" spc="-45" dirty="0"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are</a:t>
            </a:r>
            <a:r>
              <a:rPr sz="1500" b="1" u="heavy" spc="-114" dirty="0"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-15" dirty="0"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absen</a:t>
            </a:r>
            <a:r>
              <a:rPr sz="1500" b="1" spc="-15" dirty="0">
                <a:latin typeface="Gill Sans MT"/>
                <a:cs typeface="Gill Sans MT"/>
              </a:rPr>
              <a:t>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" dirty="0">
                <a:latin typeface="Gill Sans MT"/>
                <a:cs typeface="Gill Sans MT"/>
              </a:rPr>
              <a:t>Gas </a:t>
            </a:r>
            <a:r>
              <a:rPr sz="1500" b="1" spc="-10" dirty="0">
                <a:latin typeface="Gill Sans MT"/>
                <a:cs typeface="Gill Sans MT"/>
              </a:rPr>
              <a:t>exchange </a:t>
            </a:r>
            <a:r>
              <a:rPr sz="1500" b="1" spc="-25" dirty="0">
                <a:latin typeface="Gill Sans MT"/>
                <a:cs typeface="Gill Sans MT"/>
              </a:rPr>
              <a:t>occurs </a:t>
            </a:r>
            <a:r>
              <a:rPr sz="1500" b="1" spc="-30" dirty="0">
                <a:latin typeface="Gill Sans MT"/>
                <a:cs typeface="Gill Sans MT"/>
              </a:rPr>
              <a:t>through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g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eneral body</a:t>
            </a:r>
            <a:r>
              <a:rPr sz="1500" b="1" u="heavy" spc="-16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 </a:t>
            </a:r>
            <a:r>
              <a:rPr sz="1500" b="1" u="heavy" spc="-4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Arial"/>
                <a:cs typeface="Arial"/>
              </a:rPr>
              <a:t>surface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5" dirty="0">
                <a:latin typeface="Gill Sans MT"/>
                <a:cs typeface="Gill Sans MT"/>
              </a:rPr>
              <a:t>There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no </a:t>
            </a:r>
            <a:r>
              <a:rPr sz="1500" b="1" spc="-50" dirty="0">
                <a:solidFill>
                  <a:srgbClr val="CC0000"/>
                </a:solidFill>
                <a:latin typeface="Arial"/>
                <a:cs typeface="Arial"/>
              </a:rPr>
              <a:t>specialised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respiratory</a:t>
            </a:r>
            <a:r>
              <a:rPr sz="1500" b="1" spc="-6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structures.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23741" y="2460625"/>
            <a:ext cx="245110" cy="280035"/>
          </a:xfrm>
          <a:custGeom>
            <a:avLst/>
            <a:gdLst/>
            <a:ahLst/>
            <a:cxnLst/>
            <a:rect l="l" t="t" r="r" b="b"/>
            <a:pathLst>
              <a:path w="245110" h="280035">
                <a:moveTo>
                  <a:pt x="86106" y="9779"/>
                </a:moveTo>
                <a:lnTo>
                  <a:pt x="86106" y="9779"/>
                </a:lnTo>
                <a:lnTo>
                  <a:pt x="91821" y="0"/>
                </a:lnTo>
                <a:lnTo>
                  <a:pt x="95123" y="12573"/>
                </a:lnTo>
                <a:lnTo>
                  <a:pt x="95123" y="12573"/>
                </a:lnTo>
                <a:lnTo>
                  <a:pt x="85344" y="171704"/>
                </a:lnTo>
                <a:lnTo>
                  <a:pt x="85344" y="192912"/>
                </a:lnTo>
                <a:lnTo>
                  <a:pt x="85344" y="213868"/>
                </a:lnTo>
                <a:lnTo>
                  <a:pt x="58674" y="271144"/>
                </a:lnTo>
                <a:lnTo>
                  <a:pt x="58674" y="271144"/>
                </a:lnTo>
                <a:lnTo>
                  <a:pt x="0" y="235457"/>
                </a:lnTo>
              </a:path>
              <a:path w="245110" h="280035">
                <a:moveTo>
                  <a:pt x="84328" y="3937"/>
                </a:moveTo>
                <a:lnTo>
                  <a:pt x="84328" y="3937"/>
                </a:lnTo>
                <a:lnTo>
                  <a:pt x="95123" y="16256"/>
                </a:lnTo>
                <a:lnTo>
                  <a:pt x="103759" y="28067"/>
                </a:lnTo>
                <a:lnTo>
                  <a:pt x="113792" y="45338"/>
                </a:lnTo>
                <a:lnTo>
                  <a:pt x="123444" y="63754"/>
                </a:lnTo>
                <a:lnTo>
                  <a:pt x="132207" y="84581"/>
                </a:lnTo>
                <a:lnTo>
                  <a:pt x="141097" y="106172"/>
                </a:lnTo>
                <a:lnTo>
                  <a:pt x="148717" y="124587"/>
                </a:lnTo>
                <a:lnTo>
                  <a:pt x="155575" y="144399"/>
                </a:lnTo>
                <a:lnTo>
                  <a:pt x="160528" y="161671"/>
                </a:lnTo>
                <a:lnTo>
                  <a:pt x="166370" y="179324"/>
                </a:lnTo>
                <a:lnTo>
                  <a:pt x="171450" y="196596"/>
                </a:lnTo>
                <a:lnTo>
                  <a:pt x="178181" y="212344"/>
                </a:lnTo>
                <a:lnTo>
                  <a:pt x="185038" y="226822"/>
                </a:lnTo>
                <a:lnTo>
                  <a:pt x="192659" y="239775"/>
                </a:lnTo>
                <a:lnTo>
                  <a:pt x="200152" y="251587"/>
                </a:lnTo>
                <a:lnTo>
                  <a:pt x="207772" y="263525"/>
                </a:lnTo>
                <a:lnTo>
                  <a:pt x="217424" y="271144"/>
                </a:lnTo>
                <a:lnTo>
                  <a:pt x="226441" y="274700"/>
                </a:lnTo>
                <a:lnTo>
                  <a:pt x="232918" y="267843"/>
                </a:lnTo>
              </a:path>
              <a:path w="245110" h="280035">
                <a:moveTo>
                  <a:pt x="218567" y="5080"/>
                </a:moveTo>
                <a:lnTo>
                  <a:pt x="219963" y="20193"/>
                </a:lnTo>
                <a:lnTo>
                  <a:pt x="222123" y="35687"/>
                </a:lnTo>
                <a:lnTo>
                  <a:pt x="223266" y="53975"/>
                </a:lnTo>
                <a:lnTo>
                  <a:pt x="224282" y="75946"/>
                </a:lnTo>
                <a:lnTo>
                  <a:pt x="224282" y="98679"/>
                </a:lnTo>
                <a:lnTo>
                  <a:pt x="224282" y="119125"/>
                </a:lnTo>
                <a:lnTo>
                  <a:pt x="224282" y="137922"/>
                </a:lnTo>
                <a:lnTo>
                  <a:pt x="224282" y="156210"/>
                </a:lnTo>
                <a:lnTo>
                  <a:pt x="224282" y="173481"/>
                </a:lnTo>
                <a:lnTo>
                  <a:pt x="224282" y="191897"/>
                </a:lnTo>
                <a:lnTo>
                  <a:pt x="225425" y="213868"/>
                </a:lnTo>
                <a:lnTo>
                  <a:pt x="226441" y="234315"/>
                </a:lnTo>
                <a:lnTo>
                  <a:pt x="228600" y="253746"/>
                </a:lnTo>
                <a:lnTo>
                  <a:pt x="230759" y="270001"/>
                </a:lnTo>
                <a:lnTo>
                  <a:pt x="230759" y="279781"/>
                </a:lnTo>
                <a:lnTo>
                  <a:pt x="230759" y="279781"/>
                </a:lnTo>
                <a:lnTo>
                  <a:pt x="230759" y="270001"/>
                </a:lnTo>
                <a:lnTo>
                  <a:pt x="234061" y="258063"/>
                </a:lnTo>
                <a:lnTo>
                  <a:pt x="238760" y="249428"/>
                </a:lnTo>
                <a:lnTo>
                  <a:pt x="244856" y="23977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843273" y="2587878"/>
            <a:ext cx="131063" cy="1479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196079" y="2357500"/>
            <a:ext cx="159131" cy="3862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36745" y="2589910"/>
            <a:ext cx="8890" cy="111760"/>
          </a:xfrm>
          <a:custGeom>
            <a:avLst/>
            <a:gdLst/>
            <a:ahLst/>
            <a:cxnLst/>
            <a:rect l="l" t="t" r="r" b="b"/>
            <a:pathLst>
              <a:path w="8889" h="111760">
                <a:moveTo>
                  <a:pt x="8635" y="0"/>
                </a:moveTo>
                <a:lnTo>
                  <a:pt x="5333" y="21589"/>
                </a:lnTo>
                <a:lnTo>
                  <a:pt x="0" y="76962"/>
                </a:lnTo>
                <a:lnTo>
                  <a:pt x="0" y="95376"/>
                </a:lnTo>
                <a:lnTo>
                  <a:pt x="762" y="1115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71670" y="25210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4532376" y="2587878"/>
            <a:ext cx="187960" cy="142875"/>
            <a:chOff x="4532376" y="2587878"/>
            <a:chExt cx="187960" cy="142875"/>
          </a:xfrm>
        </p:grpSpPr>
        <p:sp>
          <p:nvSpPr>
            <p:cNvPr id="16" name="object 16"/>
            <p:cNvSpPr/>
            <p:nvPr/>
          </p:nvSpPr>
          <p:spPr>
            <a:xfrm>
              <a:off x="4532376" y="2587878"/>
              <a:ext cx="75819" cy="14249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641342" y="2593339"/>
              <a:ext cx="78486" cy="1370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774184" y="2612770"/>
            <a:ext cx="382905" cy="134620"/>
            <a:chOff x="4774184" y="2612770"/>
            <a:chExt cx="382905" cy="134620"/>
          </a:xfrm>
        </p:grpSpPr>
        <p:sp>
          <p:nvSpPr>
            <p:cNvPr id="19" name="object 19"/>
            <p:cNvSpPr/>
            <p:nvPr/>
          </p:nvSpPr>
          <p:spPr>
            <a:xfrm>
              <a:off x="4774184" y="2612770"/>
              <a:ext cx="110870" cy="1295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927092" y="2625470"/>
              <a:ext cx="220345" cy="112395"/>
            </a:xfrm>
            <a:custGeom>
              <a:avLst/>
              <a:gdLst/>
              <a:ahLst/>
              <a:cxnLst/>
              <a:rect l="l" t="t" r="r" b="b"/>
              <a:pathLst>
                <a:path w="220345" h="112394">
                  <a:moveTo>
                    <a:pt x="10795" y="25272"/>
                  </a:moveTo>
                  <a:lnTo>
                    <a:pt x="10795" y="25272"/>
                  </a:lnTo>
                  <a:lnTo>
                    <a:pt x="25146" y="35686"/>
                  </a:lnTo>
                  <a:lnTo>
                    <a:pt x="39243" y="40385"/>
                  </a:lnTo>
                  <a:lnTo>
                    <a:pt x="52578" y="40385"/>
                  </a:lnTo>
                  <a:lnTo>
                    <a:pt x="64770" y="33908"/>
                  </a:lnTo>
                  <a:lnTo>
                    <a:pt x="69087" y="23113"/>
                  </a:lnTo>
                  <a:lnTo>
                    <a:pt x="35179" y="0"/>
                  </a:lnTo>
                  <a:lnTo>
                    <a:pt x="35179" y="0"/>
                  </a:lnTo>
                  <a:lnTo>
                    <a:pt x="0" y="31750"/>
                  </a:lnTo>
                  <a:lnTo>
                    <a:pt x="1016" y="49021"/>
                  </a:lnTo>
                  <a:lnTo>
                    <a:pt x="5715" y="64896"/>
                  </a:lnTo>
                  <a:lnTo>
                    <a:pt x="13335" y="81406"/>
                  </a:lnTo>
                  <a:lnTo>
                    <a:pt x="25146" y="96519"/>
                  </a:lnTo>
                  <a:lnTo>
                    <a:pt x="39243" y="107314"/>
                  </a:lnTo>
                  <a:lnTo>
                    <a:pt x="56896" y="112013"/>
                  </a:lnTo>
                  <a:lnTo>
                    <a:pt x="76581" y="112013"/>
                  </a:lnTo>
                  <a:lnTo>
                    <a:pt x="76581" y="112013"/>
                  </a:lnTo>
                  <a:lnTo>
                    <a:pt x="94234" y="107314"/>
                  </a:lnTo>
                  <a:lnTo>
                    <a:pt x="108712" y="98678"/>
                  </a:lnTo>
                  <a:lnTo>
                    <a:pt x="120523" y="84581"/>
                  </a:lnTo>
                  <a:lnTo>
                    <a:pt x="129159" y="68452"/>
                  </a:lnTo>
                  <a:lnTo>
                    <a:pt x="137160" y="49021"/>
                  </a:lnTo>
                  <a:lnTo>
                    <a:pt x="143637" y="29209"/>
                  </a:lnTo>
                  <a:lnTo>
                    <a:pt x="151130" y="15493"/>
                  </a:lnTo>
                  <a:lnTo>
                    <a:pt x="163449" y="7619"/>
                  </a:lnTo>
                  <a:lnTo>
                    <a:pt x="178562" y="8635"/>
                  </a:lnTo>
                  <a:lnTo>
                    <a:pt x="194691" y="16636"/>
                  </a:lnTo>
                  <a:lnTo>
                    <a:pt x="208025" y="28066"/>
                  </a:lnTo>
                  <a:lnTo>
                    <a:pt x="216662" y="46481"/>
                  </a:lnTo>
                  <a:lnTo>
                    <a:pt x="220218" y="64896"/>
                  </a:lnTo>
                  <a:lnTo>
                    <a:pt x="215646" y="81406"/>
                  </a:lnTo>
                  <a:lnTo>
                    <a:pt x="170561" y="11087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43754" y="27230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3092069" y="2580894"/>
            <a:ext cx="240029" cy="97790"/>
          </a:xfrm>
          <a:custGeom>
            <a:avLst/>
            <a:gdLst/>
            <a:ahLst/>
            <a:cxnLst/>
            <a:rect l="l" t="t" r="r" b="b"/>
            <a:pathLst>
              <a:path w="240029" h="97789">
                <a:moveTo>
                  <a:pt x="0" y="40259"/>
                </a:moveTo>
                <a:lnTo>
                  <a:pt x="20955" y="39243"/>
                </a:lnTo>
                <a:lnTo>
                  <a:pt x="37083" y="39243"/>
                </a:lnTo>
                <a:lnTo>
                  <a:pt x="54737" y="40259"/>
                </a:lnTo>
                <a:lnTo>
                  <a:pt x="71374" y="41402"/>
                </a:lnTo>
                <a:lnTo>
                  <a:pt x="87883" y="42418"/>
                </a:lnTo>
                <a:lnTo>
                  <a:pt x="102997" y="42418"/>
                </a:lnTo>
                <a:lnTo>
                  <a:pt x="119253" y="42418"/>
                </a:lnTo>
                <a:lnTo>
                  <a:pt x="137922" y="41402"/>
                </a:lnTo>
                <a:lnTo>
                  <a:pt x="158876" y="42418"/>
                </a:lnTo>
                <a:lnTo>
                  <a:pt x="180720" y="43561"/>
                </a:lnTo>
                <a:lnTo>
                  <a:pt x="180720" y="43561"/>
                </a:lnTo>
                <a:lnTo>
                  <a:pt x="197357" y="42418"/>
                </a:lnTo>
                <a:lnTo>
                  <a:pt x="209169" y="42418"/>
                </a:lnTo>
              </a:path>
              <a:path w="240029" h="97789">
                <a:moveTo>
                  <a:pt x="151256" y="0"/>
                </a:moveTo>
                <a:lnTo>
                  <a:pt x="151256" y="0"/>
                </a:lnTo>
                <a:lnTo>
                  <a:pt x="160273" y="6857"/>
                </a:lnTo>
                <a:lnTo>
                  <a:pt x="175006" y="16510"/>
                </a:lnTo>
                <a:lnTo>
                  <a:pt x="196215" y="27305"/>
                </a:lnTo>
                <a:lnTo>
                  <a:pt x="214630" y="34925"/>
                </a:lnTo>
                <a:lnTo>
                  <a:pt x="230123" y="39243"/>
                </a:lnTo>
                <a:lnTo>
                  <a:pt x="239776" y="42418"/>
                </a:lnTo>
                <a:lnTo>
                  <a:pt x="234442" y="53212"/>
                </a:lnTo>
                <a:lnTo>
                  <a:pt x="157733" y="9753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043301" y="3054857"/>
            <a:ext cx="263144" cy="1395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3624707" y="2995041"/>
            <a:ext cx="422275" cy="243204"/>
            <a:chOff x="3624707" y="2995041"/>
            <a:chExt cx="422275" cy="243204"/>
          </a:xfrm>
        </p:grpSpPr>
        <p:sp>
          <p:nvSpPr>
            <p:cNvPr id="25" name="object 25"/>
            <p:cNvSpPr/>
            <p:nvPr/>
          </p:nvSpPr>
          <p:spPr>
            <a:xfrm>
              <a:off x="3624707" y="2998343"/>
              <a:ext cx="272922" cy="23964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929888" y="3026156"/>
              <a:ext cx="7620" cy="194945"/>
            </a:xfrm>
            <a:custGeom>
              <a:avLst/>
              <a:gdLst/>
              <a:ahLst/>
              <a:cxnLst/>
              <a:rect l="l" t="t" r="r" b="b"/>
              <a:pathLst>
                <a:path w="7620" h="194944">
                  <a:moveTo>
                    <a:pt x="2159" y="8636"/>
                  </a:moveTo>
                  <a:lnTo>
                    <a:pt x="2159" y="8636"/>
                  </a:lnTo>
                  <a:lnTo>
                    <a:pt x="1015" y="0"/>
                  </a:lnTo>
                  <a:lnTo>
                    <a:pt x="0" y="15112"/>
                  </a:lnTo>
                  <a:lnTo>
                    <a:pt x="0" y="33528"/>
                  </a:lnTo>
                  <a:lnTo>
                    <a:pt x="0" y="55499"/>
                  </a:lnTo>
                  <a:lnTo>
                    <a:pt x="0" y="79248"/>
                  </a:lnTo>
                  <a:lnTo>
                    <a:pt x="0" y="102997"/>
                  </a:lnTo>
                  <a:lnTo>
                    <a:pt x="0" y="125984"/>
                  </a:lnTo>
                  <a:lnTo>
                    <a:pt x="1015" y="147955"/>
                  </a:lnTo>
                  <a:lnTo>
                    <a:pt x="2159" y="167386"/>
                  </a:lnTo>
                  <a:lnTo>
                    <a:pt x="3175" y="185800"/>
                  </a:lnTo>
                  <a:lnTo>
                    <a:pt x="4317" y="194437"/>
                  </a:lnTo>
                  <a:lnTo>
                    <a:pt x="7492" y="17500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968623" y="2995041"/>
              <a:ext cx="77977" cy="22098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/>
          <p:nvPr/>
        </p:nvSpPr>
        <p:spPr>
          <a:xfrm>
            <a:off x="4157598" y="2912236"/>
            <a:ext cx="1175385" cy="5154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5469382" y="2888488"/>
            <a:ext cx="482600" cy="477520"/>
            <a:chOff x="5469382" y="2888488"/>
            <a:chExt cx="482600" cy="477520"/>
          </a:xfrm>
        </p:grpSpPr>
        <p:sp>
          <p:nvSpPr>
            <p:cNvPr id="30" name="object 30"/>
            <p:cNvSpPr/>
            <p:nvPr/>
          </p:nvSpPr>
          <p:spPr>
            <a:xfrm>
              <a:off x="5478907" y="2918587"/>
              <a:ext cx="74930" cy="274320"/>
            </a:xfrm>
            <a:custGeom>
              <a:avLst/>
              <a:gdLst/>
              <a:ahLst/>
              <a:cxnLst/>
              <a:rect l="l" t="t" r="r" b="b"/>
              <a:pathLst>
                <a:path w="74929" h="274319">
                  <a:moveTo>
                    <a:pt x="0" y="38100"/>
                  </a:moveTo>
                  <a:lnTo>
                    <a:pt x="0" y="38100"/>
                  </a:lnTo>
                  <a:lnTo>
                    <a:pt x="5460" y="27305"/>
                  </a:lnTo>
                  <a:lnTo>
                    <a:pt x="12318" y="16510"/>
                  </a:lnTo>
                  <a:lnTo>
                    <a:pt x="21970" y="5714"/>
                  </a:lnTo>
                  <a:lnTo>
                    <a:pt x="36067" y="0"/>
                  </a:lnTo>
                  <a:lnTo>
                    <a:pt x="51562" y="2159"/>
                  </a:lnTo>
                  <a:lnTo>
                    <a:pt x="61213" y="12954"/>
                  </a:lnTo>
                  <a:lnTo>
                    <a:pt x="66928" y="30606"/>
                  </a:lnTo>
                  <a:lnTo>
                    <a:pt x="68071" y="52197"/>
                  </a:lnTo>
                  <a:lnTo>
                    <a:pt x="65912" y="76326"/>
                  </a:lnTo>
                  <a:lnTo>
                    <a:pt x="63372" y="97917"/>
                  </a:lnTo>
                  <a:lnTo>
                    <a:pt x="61213" y="119887"/>
                  </a:lnTo>
                  <a:lnTo>
                    <a:pt x="61213" y="141097"/>
                  </a:lnTo>
                  <a:lnTo>
                    <a:pt x="62356" y="160909"/>
                  </a:lnTo>
                  <a:lnTo>
                    <a:pt x="64515" y="181356"/>
                  </a:lnTo>
                  <a:lnTo>
                    <a:pt x="68071" y="203326"/>
                  </a:lnTo>
                  <a:lnTo>
                    <a:pt x="70992" y="227075"/>
                  </a:lnTo>
                  <a:lnTo>
                    <a:pt x="73151" y="251968"/>
                  </a:lnTo>
                  <a:lnTo>
                    <a:pt x="74548" y="273938"/>
                  </a:lnTo>
                </a:path>
                <a:path w="74929" h="274319">
                  <a:moveTo>
                    <a:pt x="0" y="160909"/>
                  </a:moveTo>
                  <a:lnTo>
                    <a:pt x="14096" y="157225"/>
                  </a:lnTo>
                  <a:lnTo>
                    <a:pt x="31750" y="154431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95366" y="3047238"/>
              <a:ext cx="87884" cy="31864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737098" y="2898013"/>
              <a:ext cx="11430" cy="450215"/>
            </a:xfrm>
            <a:custGeom>
              <a:avLst/>
              <a:gdLst/>
              <a:ahLst/>
              <a:cxnLst/>
              <a:rect l="l" t="t" r="r" b="b"/>
              <a:pathLst>
                <a:path w="11429" h="450214">
                  <a:moveTo>
                    <a:pt x="0" y="16256"/>
                  </a:moveTo>
                  <a:lnTo>
                    <a:pt x="0" y="16256"/>
                  </a:lnTo>
                  <a:lnTo>
                    <a:pt x="5714" y="6477"/>
                  </a:lnTo>
                  <a:lnTo>
                    <a:pt x="8889" y="0"/>
                  </a:lnTo>
                  <a:lnTo>
                    <a:pt x="10032" y="22733"/>
                  </a:lnTo>
                  <a:lnTo>
                    <a:pt x="8889" y="45719"/>
                  </a:lnTo>
                  <a:lnTo>
                    <a:pt x="6730" y="68453"/>
                  </a:lnTo>
                  <a:lnTo>
                    <a:pt x="5714" y="90424"/>
                  </a:lnTo>
                  <a:lnTo>
                    <a:pt x="4572" y="112013"/>
                  </a:lnTo>
                  <a:lnTo>
                    <a:pt x="3555" y="138303"/>
                  </a:lnTo>
                  <a:lnTo>
                    <a:pt x="3555" y="168148"/>
                  </a:lnTo>
                  <a:lnTo>
                    <a:pt x="5714" y="194437"/>
                  </a:lnTo>
                  <a:lnTo>
                    <a:pt x="6730" y="225044"/>
                  </a:lnTo>
                  <a:lnTo>
                    <a:pt x="7874" y="257429"/>
                  </a:lnTo>
                  <a:lnTo>
                    <a:pt x="8889" y="284734"/>
                  </a:lnTo>
                  <a:lnTo>
                    <a:pt x="10032" y="313944"/>
                  </a:lnTo>
                  <a:lnTo>
                    <a:pt x="11049" y="340994"/>
                  </a:lnTo>
                  <a:lnTo>
                    <a:pt x="11049" y="363981"/>
                  </a:lnTo>
                  <a:lnTo>
                    <a:pt x="10032" y="387731"/>
                  </a:lnTo>
                  <a:lnTo>
                    <a:pt x="10032" y="409321"/>
                  </a:lnTo>
                  <a:lnTo>
                    <a:pt x="8889" y="429133"/>
                  </a:lnTo>
                  <a:lnTo>
                    <a:pt x="6730" y="444246"/>
                  </a:lnTo>
                  <a:lnTo>
                    <a:pt x="2412" y="449706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735447" y="3045079"/>
              <a:ext cx="84581" cy="11226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856732" y="3038602"/>
              <a:ext cx="94741" cy="12954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/>
          <p:nvPr/>
        </p:nvSpPr>
        <p:spPr>
          <a:xfrm>
            <a:off x="6115050" y="2901314"/>
            <a:ext cx="114935" cy="443230"/>
          </a:xfrm>
          <a:custGeom>
            <a:avLst/>
            <a:gdLst/>
            <a:ahLst/>
            <a:cxnLst/>
            <a:rect l="l" t="t" r="r" b="b"/>
            <a:pathLst>
              <a:path w="114935" h="443229">
                <a:moveTo>
                  <a:pt x="59054" y="182498"/>
                </a:moveTo>
                <a:lnTo>
                  <a:pt x="59054" y="182498"/>
                </a:lnTo>
                <a:lnTo>
                  <a:pt x="0" y="189991"/>
                </a:lnTo>
                <a:lnTo>
                  <a:pt x="0" y="189991"/>
                </a:lnTo>
                <a:lnTo>
                  <a:pt x="1015" y="201929"/>
                </a:lnTo>
                <a:lnTo>
                  <a:pt x="14350" y="209422"/>
                </a:lnTo>
                <a:lnTo>
                  <a:pt x="34925" y="212725"/>
                </a:lnTo>
                <a:lnTo>
                  <a:pt x="34925" y="212725"/>
                </a:lnTo>
                <a:lnTo>
                  <a:pt x="56896" y="210565"/>
                </a:lnTo>
                <a:lnTo>
                  <a:pt x="76326" y="202945"/>
                </a:lnTo>
                <a:lnTo>
                  <a:pt x="90042" y="188975"/>
                </a:lnTo>
                <a:lnTo>
                  <a:pt x="94996" y="171703"/>
                </a:lnTo>
                <a:lnTo>
                  <a:pt x="62229" y="13969"/>
                </a:lnTo>
                <a:lnTo>
                  <a:pt x="68707" y="2158"/>
                </a:lnTo>
                <a:lnTo>
                  <a:pt x="78866" y="0"/>
                </a:lnTo>
                <a:lnTo>
                  <a:pt x="78866" y="0"/>
                </a:lnTo>
                <a:lnTo>
                  <a:pt x="90042" y="7492"/>
                </a:lnTo>
                <a:lnTo>
                  <a:pt x="98678" y="22986"/>
                </a:lnTo>
                <a:lnTo>
                  <a:pt x="104775" y="46735"/>
                </a:lnTo>
                <a:lnTo>
                  <a:pt x="109474" y="77342"/>
                </a:lnTo>
                <a:lnTo>
                  <a:pt x="112649" y="113029"/>
                </a:lnTo>
                <a:lnTo>
                  <a:pt x="113791" y="148589"/>
                </a:lnTo>
                <a:lnTo>
                  <a:pt x="114808" y="179196"/>
                </a:lnTo>
                <a:lnTo>
                  <a:pt x="113791" y="211962"/>
                </a:lnTo>
                <a:lnTo>
                  <a:pt x="113791" y="244347"/>
                </a:lnTo>
                <a:lnTo>
                  <a:pt x="111633" y="273938"/>
                </a:lnTo>
                <a:lnTo>
                  <a:pt x="107314" y="303021"/>
                </a:lnTo>
                <a:lnTo>
                  <a:pt x="102997" y="333628"/>
                </a:lnTo>
                <a:lnTo>
                  <a:pt x="98678" y="358520"/>
                </a:lnTo>
                <a:lnTo>
                  <a:pt x="93979" y="383413"/>
                </a:lnTo>
                <a:lnTo>
                  <a:pt x="87502" y="405002"/>
                </a:lnTo>
                <a:lnTo>
                  <a:pt x="81025" y="423671"/>
                </a:lnTo>
                <a:lnTo>
                  <a:pt x="62229" y="443102"/>
                </a:lnTo>
                <a:lnTo>
                  <a:pt x="62229" y="443102"/>
                </a:lnTo>
                <a:lnTo>
                  <a:pt x="22987" y="395223"/>
                </a:lnTo>
                <a:lnTo>
                  <a:pt x="24129" y="36931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object 36"/>
          <p:cNvGrpSpPr/>
          <p:nvPr/>
        </p:nvGrpSpPr>
        <p:grpSpPr>
          <a:xfrm>
            <a:off x="6380607" y="2900425"/>
            <a:ext cx="558800" cy="443865"/>
            <a:chOff x="6380607" y="2900425"/>
            <a:chExt cx="558800" cy="443865"/>
          </a:xfrm>
        </p:grpSpPr>
        <p:sp>
          <p:nvSpPr>
            <p:cNvPr id="37" name="object 37"/>
            <p:cNvSpPr/>
            <p:nvPr/>
          </p:nvSpPr>
          <p:spPr>
            <a:xfrm>
              <a:off x="6390132" y="2927222"/>
              <a:ext cx="104139" cy="243840"/>
            </a:xfrm>
            <a:custGeom>
              <a:avLst/>
              <a:gdLst/>
              <a:ahLst/>
              <a:cxnLst/>
              <a:rect l="l" t="t" r="r" b="b"/>
              <a:pathLst>
                <a:path w="104139" h="243839">
                  <a:moveTo>
                    <a:pt x="30225" y="0"/>
                  </a:moveTo>
                  <a:lnTo>
                    <a:pt x="30225" y="12192"/>
                  </a:lnTo>
                  <a:lnTo>
                    <a:pt x="28447" y="29463"/>
                  </a:lnTo>
                  <a:lnTo>
                    <a:pt x="24764" y="51434"/>
                  </a:lnTo>
                  <a:lnTo>
                    <a:pt x="21589" y="77343"/>
                  </a:lnTo>
                  <a:lnTo>
                    <a:pt x="18287" y="102615"/>
                  </a:lnTo>
                  <a:lnTo>
                    <a:pt x="15747" y="124840"/>
                  </a:lnTo>
                  <a:lnTo>
                    <a:pt x="15112" y="144652"/>
                  </a:lnTo>
                  <a:lnTo>
                    <a:pt x="15112" y="161925"/>
                  </a:lnTo>
                  <a:lnTo>
                    <a:pt x="15112" y="182499"/>
                  </a:lnTo>
                  <a:lnTo>
                    <a:pt x="15112" y="199770"/>
                  </a:lnTo>
                  <a:lnTo>
                    <a:pt x="13969" y="209803"/>
                  </a:lnTo>
                  <a:lnTo>
                    <a:pt x="15112" y="196850"/>
                  </a:lnTo>
                  <a:lnTo>
                    <a:pt x="19430" y="179196"/>
                  </a:lnTo>
                  <a:lnTo>
                    <a:pt x="26923" y="160908"/>
                  </a:lnTo>
                  <a:lnTo>
                    <a:pt x="39242" y="148589"/>
                  </a:lnTo>
                  <a:lnTo>
                    <a:pt x="56895" y="144652"/>
                  </a:lnTo>
                  <a:lnTo>
                    <a:pt x="56895" y="144652"/>
                  </a:lnTo>
                  <a:lnTo>
                    <a:pt x="75183" y="147955"/>
                  </a:lnTo>
                  <a:lnTo>
                    <a:pt x="90296" y="156590"/>
                  </a:lnTo>
                  <a:lnTo>
                    <a:pt x="100456" y="170561"/>
                  </a:lnTo>
                  <a:lnTo>
                    <a:pt x="103631" y="189992"/>
                  </a:lnTo>
                  <a:lnTo>
                    <a:pt x="103631" y="189992"/>
                  </a:lnTo>
                  <a:lnTo>
                    <a:pt x="50037" y="243331"/>
                  </a:lnTo>
                  <a:lnTo>
                    <a:pt x="31241" y="243331"/>
                  </a:lnTo>
                  <a:lnTo>
                    <a:pt x="15112" y="238251"/>
                  </a:lnTo>
                  <a:lnTo>
                    <a:pt x="2793" y="224917"/>
                  </a:lnTo>
                  <a:lnTo>
                    <a:pt x="0" y="208787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525641" y="3028949"/>
              <a:ext cx="113410" cy="140335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663309" y="2909950"/>
              <a:ext cx="266700" cy="424815"/>
            </a:xfrm>
            <a:custGeom>
              <a:avLst/>
              <a:gdLst/>
              <a:ahLst/>
              <a:cxnLst/>
              <a:rect l="l" t="t" r="r" b="b"/>
              <a:pathLst>
                <a:path w="266700" h="424814">
                  <a:moveTo>
                    <a:pt x="85344" y="167005"/>
                  </a:moveTo>
                  <a:lnTo>
                    <a:pt x="85344" y="167005"/>
                  </a:lnTo>
                  <a:lnTo>
                    <a:pt x="86360" y="156210"/>
                  </a:lnTo>
                  <a:lnTo>
                    <a:pt x="38481" y="127381"/>
                  </a:lnTo>
                  <a:lnTo>
                    <a:pt x="38481" y="127381"/>
                  </a:lnTo>
                  <a:lnTo>
                    <a:pt x="0" y="176022"/>
                  </a:lnTo>
                  <a:lnTo>
                    <a:pt x="0" y="176022"/>
                  </a:lnTo>
                  <a:lnTo>
                    <a:pt x="5842" y="193294"/>
                  </a:lnTo>
                  <a:lnTo>
                    <a:pt x="16637" y="207264"/>
                  </a:lnTo>
                  <a:lnTo>
                    <a:pt x="33147" y="218059"/>
                  </a:lnTo>
                  <a:lnTo>
                    <a:pt x="52959" y="224917"/>
                  </a:lnTo>
                  <a:lnTo>
                    <a:pt x="72390" y="223900"/>
                  </a:lnTo>
                  <a:lnTo>
                    <a:pt x="90043" y="216281"/>
                  </a:lnTo>
                  <a:lnTo>
                    <a:pt x="99695" y="203327"/>
                  </a:lnTo>
                  <a:lnTo>
                    <a:pt x="105156" y="186817"/>
                  </a:lnTo>
                  <a:lnTo>
                    <a:pt x="109855" y="169545"/>
                  </a:lnTo>
                  <a:lnTo>
                    <a:pt x="110871" y="147574"/>
                  </a:lnTo>
                  <a:lnTo>
                    <a:pt x="110871" y="121666"/>
                  </a:lnTo>
                  <a:lnTo>
                    <a:pt x="109855" y="95758"/>
                  </a:lnTo>
                  <a:lnTo>
                    <a:pt x="100838" y="0"/>
                  </a:lnTo>
                  <a:lnTo>
                    <a:pt x="95376" y="16129"/>
                  </a:lnTo>
                  <a:lnTo>
                    <a:pt x="93218" y="43561"/>
                  </a:lnTo>
                  <a:lnTo>
                    <a:pt x="92201" y="72643"/>
                  </a:lnTo>
                  <a:lnTo>
                    <a:pt x="91059" y="98933"/>
                  </a:lnTo>
                  <a:lnTo>
                    <a:pt x="91059" y="123825"/>
                  </a:lnTo>
                  <a:lnTo>
                    <a:pt x="91059" y="123825"/>
                  </a:lnTo>
                  <a:lnTo>
                    <a:pt x="93218" y="152273"/>
                  </a:lnTo>
                  <a:lnTo>
                    <a:pt x="95376" y="180340"/>
                  </a:lnTo>
                  <a:lnTo>
                    <a:pt x="99695" y="206248"/>
                  </a:lnTo>
                  <a:lnTo>
                    <a:pt x="106552" y="227075"/>
                  </a:lnTo>
                  <a:lnTo>
                    <a:pt x="117348" y="241173"/>
                  </a:lnTo>
                  <a:lnTo>
                    <a:pt x="131445" y="246506"/>
                  </a:lnTo>
                  <a:lnTo>
                    <a:pt x="146939" y="241173"/>
                  </a:lnTo>
                  <a:lnTo>
                    <a:pt x="158750" y="230378"/>
                  </a:lnTo>
                  <a:lnTo>
                    <a:pt x="168910" y="215265"/>
                  </a:lnTo>
                  <a:lnTo>
                    <a:pt x="174244" y="198628"/>
                  </a:lnTo>
                  <a:lnTo>
                    <a:pt x="177546" y="184658"/>
                  </a:lnTo>
                  <a:lnTo>
                    <a:pt x="173227" y="199771"/>
                  </a:lnTo>
                  <a:lnTo>
                    <a:pt x="177546" y="219202"/>
                  </a:lnTo>
                  <a:lnTo>
                    <a:pt x="186182" y="240030"/>
                  </a:lnTo>
                  <a:lnTo>
                    <a:pt x="198374" y="257302"/>
                  </a:lnTo>
                  <a:lnTo>
                    <a:pt x="213487" y="268478"/>
                  </a:lnTo>
                  <a:lnTo>
                    <a:pt x="227838" y="268478"/>
                  </a:lnTo>
                  <a:lnTo>
                    <a:pt x="239014" y="258445"/>
                  </a:lnTo>
                  <a:lnTo>
                    <a:pt x="244094" y="241173"/>
                  </a:lnTo>
                  <a:lnTo>
                    <a:pt x="246634" y="223900"/>
                  </a:lnTo>
                  <a:lnTo>
                    <a:pt x="246634" y="213106"/>
                  </a:lnTo>
                  <a:lnTo>
                    <a:pt x="248793" y="228219"/>
                  </a:lnTo>
                  <a:lnTo>
                    <a:pt x="253111" y="248666"/>
                  </a:lnTo>
                  <a:lnTo>
                    <a:pt x="258445" y="269621"/>
                  </a:lnTo>
                  <a:lnTo>
                    <a:pt x="263906" y="292227"/>
                  </a:lnTo>
                  <a:lnTo>
                    <a:pt x="266446" y="318516"/>
                  </a:lnTo>
                  <a:lnTo>
                    <a:pt x="266446" y="341249"/>
                  </a:lnTo>
                  <a:lnTo>
                    <a:pt x="263906" y="363600"/>
                  </a:lnTo>
                  <a:lnTo>
                    <a:pt x="259588" y="384429"/>
                  </a:lnTo>
                  <a:lnTo>
                    <a:pt x="253111" y="400939"/>
                  </a:lnTo>
                  <a:lnTo>
                    <a:pt x="243077" y="415036"/>
                  </a:lnTo>
                  <a:lnTo>
                    <a:pt x="225679" y="422656"/>
                  </a:lnTo>
                  <a:lnTo>
                    <a:pt x="204850" y="424815"/>
                  </a:lnTo>
                  <a:lnTo>
                    <a:pt x="187198" y="421513"/>
                  </a:lnTo>
                  <a:lnTo>
                    <a:pt x="167767" y="412877"/>
                  </a:lnTo>
                  <a:lnTo>
                    <a:pt x="151257" y="399542"/>
                  </a:lnTo>
                  <a:lnTo>
                    <a:pt x="138302" y="387731"/>
                  </a:lnTo>
                  <a:lnTo>
                    <a:pt x="129286" y="369316"/>
                  </a:lnTo>
                  <a:lnTo>
                    <a:pt x="128143" y="344424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7044817" y="2837688"/>
            <a:ext cx="433705" cy="332105"/>
            <a:chOff x="7044817" y="2837688"/>
            <a:chExt cx="433705" cy="332105"/>
          </a:xfrm>
        </p:grpSpPr>
        <p:sp>
          <p:nvSpPr>
            <p:cNvPr id="41" name="object 41"/>
            <p:cNvSpPr/>
            <p:nvPr/>
          </p:nvSpPr>
          <p:spPr>
            <a:xfrm>
              <a:off x="7044817" y="2837688"/>
              <a:ext cx="94614" cy="33159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171690" y="2869565"/>
              <a:ext cx="10795" cy="248920"/>
            </a:xfrm>
            <a:custGeom>
              <a:avLst/>
              <a:gdLst/>
              <a:ahLst/>
              <a:cxnLst/>
              <a:rect l="l" t="t" r="r" b="b"/>
              <a:pathLst>
                <a:path w="10795" h="248919">
                  <a:moveTo>
                    <a:pt x="10794" y="0"/>
                  </a:moveTo>
                  <a:lnTo>
                    <a:pt x="7492" y="16636"/>
                  </a:lnTo>
                  <a:lnTo>
                    <a:pt x="6476" y="33908"/>
                  </a:lnTo>
                  <a:lnTo>
                    <a:pt x="5333" y="53720"/>
                  </a:lnTo>
                  <a:lnTo>
                    <a:pt x="3936" y="76326"/>
                  </a:lnTo>
                  <a:lnTo>
                    <a:pt x="3175" y="102234"/>
                  </a:lnTo>
                  <a:lnTo>
                    <a:pt x="2158" y="133984"/>
                  </a:lnTo>
                  <a:lnTo>
                    <a:pt x="2158" y="162051"/>
                  </a:lnTo>
                  <a:lnTo>
                    <a:pt x="2158" y="187197"/>
                  </a:lnTo>
                  <a:lnTo>
                    <a:pt x="1015" y="209931"/>
                  </a:lnTo>
                  <a:lnTo>
                    <a:pt x="0" y="232536"/>
                  </a:lnTo>
                  <a:lnTo>
                    <a:pt x="0" y="248792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208266" y="2997200"/>
              <a:ext cx="249808" cy="129540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478014" y="314680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3792220" y="1292986"/>
            <a:ext cx="402590" cy="163830"/>
            <a:chOff x="3792220" y="1292986"/>
            <a:chExt cx="402590" cy="163830"/>
          </a:xfrm>
        </p:grpSpPr>
        <p:sp>
          <p:nvSpPr>
            <p:cNvPr id="46" name="object 46"/>
            <p:cNvSpPr/>
            <p:nvPr/>
          </p:nvSpPr>
          <p:spPr>
            <a:xfrm>
              <a:off x="3801745" y="1302511"/>
              <a:ext cx="383540" cy="144780"/>
            </a:xfrm>
            <a:custGeom>
              <a:avLst/>
              <a:gdLst/>
              <a:ahLst/>
              <a:cxnLst/>
              <a:rect l="l" t="t" r="r" b="b"/>
              <a:pathLst>
                <a:path w="383539" h="144780">
                  <a:moveTo>
                    <a:pt x="23749" y="59816"/>
                  </a:moveTo>
                  <a:lnTo>
                    <a:pt x="19684" y="74167"/>
                  </a:lnTo>
                  <a:lnTo>
                    <a:pt x="0" y="135000"/>
                  </a:lnTo>
                  <a:lnTo>
                    <a:pt x="7492" y="144779"/>
                  </a:lnTo>
                  <a:lnTo>
                    <a:pt x="26162" y="142621"/>
                  </a:lnTo>
                  <a:lnTo>
                    <a:pt x="54609" y="135000"/>
                  </a:lnTo>
                  <a:lnTo>
                    <a:pt x="86359" y="124206"/>
                  </a:lnTo>
                  <a:lnTo>
                    <a:pt x="114807" y="112013"/>
                  </a:lnTo>
                  <a:lnTo>
                    <a:pt x="138937" y="103377"/>
                  </a:lnTo>
                  <a:lnTo>
                    <a:pt x="159765" y="94614"/>
                  </a:lnTo>
                  <a:lnTo>
                    <a:pt x="180339" y="83820"/>
                  </a:lnTo>
                  <a:lnTo>
                    <a:pt x="201167" y="75946"/>
                  </a:lnTo>
                  <a:lnTo>
                    <a:pt x="226440" y="66294"/>
                  </a:lnTo>
                  <a:lnTo>
                    <a:pt x="252602" y="55499"/>
                  </a:lnTo>
                  <a:lnTo>
                    <a:pt x="277113" y="46736"/>
                  </a:lnTo>
                  <a:lnTo>
                    <a:pt x="296544" y="40259"/>
                  </a:lnTo>
                  <a:lnTo>
                    <a:pt x="314197" y="32765"/>
                  </a:lnTo>
                  <a:lnTo>
                    <a:pt x="329310" y="25908"/>
                  </a:lnTo>
                  <a:lnTo>
                    <a:pt x="343788" y="19812"/>
                  </a:lnTo>
                  <a:lnTo>
                    <a:pt x="358901" y="12191"/>
                  </a:lnTo>
                  <a:lnTo>
                    <a:pt x="358901" y="12191"/>
                  </a:lnTo>
                  <a:lnTo>
                    <a:pt x="372237" y="5461"/>
                  </a:lnTo>
                  <a:lnTo>
                    <a:pt x="383031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174998" y="1338452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/>
          <p:nvPr/>
        </p:nvSpPr>
        <p:spPr>
          <a:xfrm>
            <a:off x="1608963" y="1864486"/>
            <a:ext cx="1655445" cy="24765"/>
          </a:xfrm>
          <a:custGeom>
            <a:avLst/>
            <a:gdLst/>
            <a:ahLst/>
            <a:cxnLst/>
            <a:rect l="l" t="t" r="r" b="b"/>
            <a:pathLst>
              <a:path w="1655445" h="24764">
                <a:moveTo>
                  <a:pt x="9652" y="2921"/>
                </a:moveTo>
                <a:lnTo>
                  <a:pt x="9652" y="2921"/>
                </a:lnTo>
                <a:lnTo>
                  <a:pt x="0" y="0"/>
                </a:lnTo>
                <a:lnTo>
                  <a:pt x="0" y="0"/>
                </a:lnTo>
                <a:lnTo>
                  <a:pt x="14350" y="2159"/>
                </a:lnTo>
                <a:lnTo>
                  <a:pt x="30606" y="2921"/>
                </a:lnTo>
                <a:lnTo>
                  <a:pt x="49275" y="3937"/>
                </a:lnTo>
                <a:lnTo>
                  <a:pt x="68706" y="5079"/>
                </a:lnTo>
                <a:lnTo>
                  <a:pt x="88518" y="5079"/>
                </a:lnTo>
                <a:lnTo>
                  <a:pt x="107950" y="5079"/>
                </a:lnTo>
                <a:lnTo>
                  <a:pt x="126745" y="6096"/>
                </a:lnTo>
                <a:lnTo>
                  <a:pt x="145414" y="7238"/>
                </a:lnTo>
                <a:lnTo>
                  <a:pt x="163703" y="7238"/>
                </a:lnTo>
                <a:lnTo>
                  <a:pt x="182499" y="7238"/>
                </a:lnTo>
                <a:lnTo>
                  <a:pt x="199009" y="7238"/>
                </a:lnTo>
                <a:lnTo>
                  <a:pt x="215645" y="8636"/>
                </a:lnTo>
                <a:lnTo>
                  <a:pt x="232918" y="9651"/>
                </a:lnTo>
                <a:lnTo>
                  <a:pt x="253745" y="9651"/>
                </a:lnTo>
                <a:lnTo>
                  <a:pt x="274319" y="9651"/>
                </a:lnTo>
                <a:lnTo>
                  <a:pt x="295148" y="9651"/>
                </a:lnTo>
                <a:lnTo>
                  <a:pt x="317500" y="9651"/>
                </a:lnTo>
                <a:lnTo>
                  <a:pt x="337947" y="8636"/>
                </a:lnTo>
                <a:lnTo>
                  <a:pt x="359918" y="8636"/>
                </a:lnTo>
                <a:lnTo>
                  <a:pt x="378332" y="7238"/>
                </a:lnTo>
                <a:lnTo>
                  <a:pt x="395986" y="8636"/>
                </a:lnTo>
                <a:lnTo>
                  <a:pt x="412495" y="9651"/>
                </a:lnTo>
                <a:lnTo>
                  <a:pt x="430149" y="8636"/>
                </a:lnTo>
                <a:lnTo>
                  <a:pt x="447420" y="8636"/>
                </a:lnTo>
                <a:lnTo>
                  <a:pt x="464057" y="9651"/>
                </a:lnTo>
                <a:lnTo>
                  <a:pt x="480187" y="10795"/>
                </a:lnTo>
                <a:lnTo>
                  <a:pt x="497839" y="10795"/>
                </a:lnTo>
                <a:lnTo>
                  <a:pt x="513334" y="8636"/>
                </a:lnTo>
                <a:lnTo>
                  <a:pt x="526288" y="7238"/>
                </a:lnTo>
                <a:lnTo>
                  <a:pt x="526288" y="7238"/>
                </a:lnTo>
                <a:lnTo>
                  <a:pt x="540638" y="8636"/>
                </a:lnTo>
                <a:lnTo>
                  <a:pt x="555751" y="9651"/>
                </a:lnTo>
                <a:lnTo>
                  <a:pt x="572388" y="10795"/>
                </a:lnTo>
                <a:lnTo>
                  <a:pt x="589661" y="10795"/>
                </a:lnTo>
                <a:lnTo>
                  <a:pt x="608330" y="11557"/>
                </a:lnTo>
                <a:lnTo>
                  <a:pt x="628142" y="10795"/>
                </a:lnTo>
                <a:lnTo>
                  <a:pt x="646557" y="9651"/>
                </a:lnTo>
                <a:lnTo>
                  <a:pt x="665226" y="8636"/>
                </a:lnTo>
                <a:lnTo>
                  <a:pt x="682879" y="7238"/>
                </a:lnTo>
                <a:lnTo>
                  <a:pt x="701548" y="7238"/>
                </a:lnTo>
                <a:lnTo>
                  <a:pt x="718947" y="7238"/>
                </a:lnTo>
                <a:lnTo>
                  <a:pt x="718947" y="7238"/>
                </a:lnTo>
                <a:lnTo>
                  <a:pt x="737616" y="8636"/>
                </a:lnTo>
                <a:lnTo>
                  <a:pt x="756285" y="8636"/>
                </a:lnTo>
                <a:lnTo>
                  <a:pt x="774700" y="8636"/>
                </a:lnTo>
                <a:lnTo>
                  <a:pt x="792353" y="8636"/>
                </a:lnTo>
                <a:lnTo>
                  <a:pt x="811022" y="8636"/>
                </a:lnTo>
                <a:lnTo>
                  <a:pt x="829818" y="8636"/>
                </a:lnTo>
                <a:lnTo>
                  <a:pt x="848106" y="10795"/>
                </a:lnTo>
                <a:lnTo>
                  <a:pt x="865759" y="11557"/>
                </a:lnTo>
                <a:lnTo>
                  <a:pt x="883412" y="11557"/>
                </a:lnTo>
                <a:lnTo>
                  <a:pt x="902081" y="12573"/>
                </a:lnTo>
                <a:lnTo>
                  <a:pt x="921512" y="13715"/>
                </a:lnTo>
                <a:lnTo>
                  <a:pt x="941324" y="15112"/>
                </a:lnTo>
                <a:lnTo>
                  <a:pt x="965454" y="15875"/>
                </a:lnTo>
                <a:lnTo>
                  <a:pt x="989203" y="15875"/>
                </a:lnTo>
                <a:lnTo>
                  <a:pt x="1013713" y="15875"/>
                </a:lnTo>
                <a:lnTo>
                  <a:pt x="1052957" y="15875"/>
                </a:lnTo>
                <a:lnTo>
                  <a:pt x="1070610" y="15875"/>
                </a:lnTo>
                <a:lnTo>
                  <a:pt x="1087882" y="15875"/>
                </a:lnTo>
                <a:lnTo>
                  <a:pt x="1107694" y="15875"/>
                </a:lnTo>
                <a:lnTo>
                  <a:pt x="1128522" y="15875"/>
                </a:lnTo>
                <a:lnTo>
                  <a:pt x="1149095" y="15112"/>
                </a:lnTo>
                <a:lnTo>
                  <a:pt x="1170305" y="15112"/>
                </a:lnTo>
                <a:lnTo>
                  <a:pt x="1191895" y="15112"/>
                </a:lnTo>
                <a:lnTo>
                  <a:pt x="1210691" y="15112"/>
                </a:lnTo>
                <a:lnTo>
                  <a:pt x="1229360" y="15112"/>
                </a:lnTo>
                <a:lnTo>
                  <a:pt x="1247775" y="15112"/>
                </a:lnTo>
                <a:lnTo>
                  <a:pt x="1269745" y="15875"/>
                </a:lnTo>
                <a:lnTo>
                  <a:pt x="1294892" y="15875"/>
                </a:lnTo>
                <a:lnTo>
                  <a:pt x="1316863" y="17272"/>
                </a:lnTo>
                <a:lnTo>
                  <a:pt x="1336675" y="18287"/>
                </a:lnTo>
                <a:lnTo>
                  <a:pt x="1352804" y="18287"/>
                </a:lnTo>
                <a:lnTo>
                  <a:pt x="1370457" y="19431"/>
                </a:lnTo>
                <a:lnTo>
                  <a:pt x="1388872" y="19431"/>
                </a:lnTo>
                <a:lnTo>
                  <a:pt x="1406525" y="19431"/>
                </a:lnTo>
                <a:lnTo>
                  <a:pt x="1425194" y="19431"/>
                </a:lnTo>
                <a:lnTo>
                  <a:pt x="1444625" y="19431"/>
                </a:lnTo>
                <a:lnTo>
                  <a:pt x="1463420" y="21209"/>
                </a:lnTo>
                <a:lnTo>
                  <a:pt x="1482089" y="23367"/>
                </a:lnTo>
                <a:lnTo>
                  <a:pt x="1498600" y="23367"/>
                </a:lnTo>
                <a:lnTo>
                  <a:pt x="1515872" y="23367"/>
                </a:lnTo>
                <a:lnTo>
                  <a:pt x="1534668" y="23367"/>
                </a:lnTo>
                <a:lnTo>
                  <a:pt x="1553337" y="24511"/>
                </a:lnTo>
                <a:lnTo>
                  <a:pt x="1572133" y="24511"/>
                </a:lnTo>
                <a:lnTo>
                  <a:pt x="1588262" y="24511"/>
                </a:lnTo>
                <a:lnTo>
                  <a:pt x="1607058" y="24511"/>
                </a:lnTo>
                <a:lnTo>
                  <a:pt x="1626743" y="24511"/>
                </a:lnTo>
                <a:lnTo>
                  <a:pt x="1644141" y="24511"/>
                </a:lnTo>
                <a:lnTo>
                  <a:pt x="1655190" y="24511"/>
                </a:lnTo>
                <a:lnTo>
                  <a:pt x="1655190" y="1371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9" name="object 49"/>
          <p:cNvGrpSpPr/>
          <p:nvPr/>
        </p:nvGrpSpPr>
        <p:grpSpPr>
          <a:xfrm>
            <a:off x="5208778" y="1540636"/>
            <a:ext cx="375285" cy="150495"/>
            <a:chOff x="5208778" y="1540636"/>
            <a:chExt cx="375285" cy="150495"/>
          </a:xfrm>
        </p:grpSpPr>
        <p:sp>
          <p:nvSpPr>
            <p:cNvPr id="50" name="object 50"/>
            <p:cNvSpPr/>
            <p:nvPr/>
          </p:nvSpPr>
          <p:spPr>
            <a:xfrm>
              <a:off x="5218303" y="1550161"/>
              <a:ext cx="356235" cy="131445"/>
            </a:xfrm>
            <a:custGeom>
              <a:avLst/>
              <a:gdLst/>
              <a:ahLst/>
              <a:cxnLst/>
              <a:rect l="l" t="t" r="r" b="b"/>
              <a:pathLst>
                <a:path w="356235" h="131444">
                  <a:moveTo>
                    <a:pt x="0" y="68452"/>
                  </a:moveTo>
                  <a:lnTo>
                    <a:pt x="5334" y="82803"/>
                  </a:lnTo>
                  <a:lnTo>
                    <a:pt x="5334" y="96900"/>
                  </a:lnTo>
                  <a:lnTo>
                    <a:pt x="5334" y="113029"/>
                  </a:lnTo>
                  <a:lnTo>
                    <a:pt x="11175" y="127508"/>
                  </a:lnTo>
                  <a:lnTo>
                    <a:pt x="25146" y="131445"/>
                  </a:lnTo>
                  <a:lnTo>
                    <a:pt x="42799" y="129286"/>
                  </a:lnTo>
                  <a:lnTo>
                    <a:pt x="63373" y="121665"/>
                  </a:lnTo>
                  <a:lnTo>
                    <a:pt x="87884" y="110871"/>
                  </a:lnTo>
                  <a:lnTo>
                    <a:pt x="113030" y="100075"/>
                  </a:lnTo>
                  <a:lnTo>
                    <a:pt x="136779" y="89281"/>
                  </a:lnTo>
                  <a:lnTo>
                    <a:pt x="163068" y="78486"/>
                  </a:lnTo>
                  <a:lnTo>
                    <a:pt x="189357" y="67690"/>
                  </a:lnTo>
                  <a:lnTo>
                    <a:pt x="214502" y="56514"/>
                  </a:lnTo>
                  <a:lnTo>
                    <a:pt x="239775" y="47244"/>
                  </a:lnTo>
                  <a:lnTo>
                    <a:pt x="266064" y="37084"/>
                  </a:lnTo>
                  <a:lnTo>
                    <a:pt x="289051" y="29590"/>
                  </a:lnTo>
                  <a:lnTo>
                    <a:pt x="311023" y="21971"/>
                  </a:lnTo>
                  <a:lnTo>
                    <a:pt x="328675" y="15112"/>
                  </a:lnTo>
                  <a:lnTo>
                    <a:pt x="343788" y="7620"/>
                  </a:lnTo>
                  <a:lnTo>
                    <a:pt x="355981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577586" y="1568576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/>
          <p:nvPr/>
        </p:nvSpPr>
        <p:spPr>
          <a:xfrm>
            <a:off x="6178422" y="1527174"/>
            <a:ext cx="105410" cy="419734"/>
          </a:xfrm>
          <a:custGeom>
            <a:avLst/>
            <a:gdLst/>
            <a:ahLst/>
            <a:cxnLst/>
            <a:rect l="l" t="t" r="r" b="b"/>
            <a:pathLst>
              <a:path w="105410" h="419735">
                <a:moveTo>
                  <a:pt x="105155" y="0"/>
                </a:moveTo>
                <a:lnTo>
                  <a:pt x="105155" y="0"/>
                </a:lnTo>
                <a:lnTo>
                  <a:pt x="64769" y="51435"/>
                </a:lnTo>
                <a:lnTo>
                  <a:pt x="57912" y="65532"/>
                </a:lnTo>
                <a:lnTo>
                  <a:pt x="51435" y="79501"/>
                </a:lnTo>
                <a:lnTo>
                  <a:pt x="46100" y="94614"/>
                </a:lnTo>
                <a:lnTo>
                  <a:pt x="41401" y="107950"/>
                </a:lnTo>
                <a:lnTo>
                  <a:pt x="41401" y="107950"/>
                </a:lnTo>
                <a:lnTo>
                  <a:pt x="0" y="273938"/>
                </a:lnTo>
                <a:lnTo>
                  <a:pt x="0" y="295910"/>
                </a:lnTo>
                <a:lnTo>
                  <a:pt x="1015" y="318515"/>
                </a:lnTo>
                <a:lnTo>
                  <a:pt x="4317" y="338327"/>
                </a:lnTo>
                <a:lnTo>
                  <a:pt x="10032" y="355600"/>
                </a:lnTo>
                <a:lnTo>
                  <a:pt x="18668" y="371856"/>
                </a:lnTo>
                <a:lnTo>
                  <a:pt x="28448" y="384810"/>
                </a:lnTo>
                <a:lnTo>
                  <a:pt x="40639" y="396748"/>
                </a:lnTo>
                <a:lnTo>
                  <a:pt x="55117" y="407797"/>
                </a:lnTo>
                <a:lnTo>
                  <a:pt x="70230" y="417194"/>
                </a:lnTo>
                <a:lnTo>
                  <a:pt x="83565" y="419354"/>
                </a:lnTo>
                <a:lnTo>
                  <a:pt x="83565" y="419354"/>
                </a:lnTo>
                <a:lnTo>
                  <a:pt x="94361" y="418338"/>
                </a:lnTo>
                <a:lnTo>
                  <a:pt x="104012" y="410718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357111" y="1475866"/>
            <a:ext cx="1156715" cy="48564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91232" y="2091308"/>
            <a:ext cx="3150235" cy="86995"/>
          </a:xfrm>
          <a:custGeom>
            <a:avLst/>
            <a:gdLst/>
            <a:ahLst/>
            <a:cxnLst/>
            <a:rect l="l" t="t" r="r" b="b"/>
            <a:pathLst>
              <a:path w="3150235" h="86994">
                <a:moveTo>
                  <a:pt x="0" y="19431"/>
                </a:moveTo>
                <a:lnTo>
                  <a:pt x="0" y="19431"/>
                </a:lnTo>
                <a:lnTo>
                  <a:pt x="14097" y="25907"/>
                </a:lnTo>
                <a:lnTo>
                  <a:pt x="27431" y="32384"/>
                </a:lnTo>
                <a:lnTo>
                  <a:pt x="40386" y="42037"/>
                </a:lnTo>
                <a:lnTo>
                  <a:pt x="53340" y="52831"/>
                </a:lnTo>
                <a:lnTo>
                  <a:pt x="66675" y="63626"/>
                </a:lnTo>
                <a:lnTo>
                  <a:pt x="79629" y="73406"/>
                </a:lnTo>
                <a:lnTo>
                  <a:pt x="95123" y="79120"/>
                </a:lnTo>
                <a:lnTo>
                  <a:pt x="110617" y="81279"/>
                </a:lnTo>
                <a:lnTo>
                  <a:pt x="129286" y="79120"/>
                </a:lnTo>
                <a:lnTo>
                  <a:pt x="147700" y="75945"/>
                </a:lnTo>
                <a:lnTo>
                  <a:pt x="163830" y="69468"/>
                </a:lnTo>
                <a:lnTo>
                  <a:pt x="179324" y="61467"/>
                </a:lnTo>
                <a:lnTo>
                  <a:pt x="195834" y="54990"/>
                </a:lnTo>
                <a:lnTo>
                  <a:pt x="212470" y="51053"/>
                </a:lnTo>
                <a:lnTo>
                  <a:pt x="229743" y="47497"/>
                </a:lnTo>
                <a:lnTo>
                  <a:pt x="246253" y="44195"/>
                </a:lnTo>
                <a:lnTo>
                  <a:pt x="262509" y="42037"/>
                </a:lnTo>
                <a:lnTo>
                  <a:pt x="281178" y="42037"/>
                </a:lnTo>
                <a:lnTo>
                  <a:pt x="299974" y="43179"/>
                </a:lnTo>
                <a:lnTo>
                  <a:pt x="319405" y="45338"/>
                </a:lnTo>
                <a:lnTo>
                  <a:pt x="334899" y="50037"/>
                </a:lnTo>
                <a:lnTo>
                  <a:pt x="348869" y="56514"/>
                </a:lnTo>
                <a:lnTo>
                  <a:pt x="363347" y="62610"/>
                </a:lnTo>
                <a:lnTo>
                  <a:pt x="377317" y="69468"/>
                </a:lnTo>
                <a:lnTo>
                  <a:pt x="392811" y="75945"/>
                </a:lnTo>
                <a:lnTo>
                  <a:pt x="410463" y="80263"/>
                </a:lnTo>
                <a:lnTo>
                  <a:pt x="430275" y="84581"/>
                </a:lnTo>
                <a:lnTo>
                  <a:pt x="449706" y="86740"/>
                </a:lnTo>
                <a:lnTo>
                  <a:pt x="449706" y="86740"/>
                </a:lnTo>
                <a:lnTo>
                  <a:pt x="469519" y="85597"/>
                </a:lnTo>
                <a:lnTo>
                  <a:pt x="488188" y="82422"/>
                </a:lnTo>
                <a:lnTo>
                  <a:pt x="506603" y="76962"/>
                </a:lnTo>
                <a:lnTo>
                  <a:pt x="522097" y="68325"/>
                </a:lnTo>
                <a:lnTo>
                  <a:pt x="537591" y="61467"/>
                </a:lnTo>
                <a:lnTo>
                  <a:pt x="554863" y="54990"/>
                </a:lnTo>
                <a:lnTo>
                  <a:pt x="572516" y="51053"/>
                </a:lnTo>
                <a:lnTo>
                  <a:pt x="589026" y="47497"/>
                </a:lnTo>
                <a:lnTo>
                  <a:pt x="605155" y="44195"/>
                </a:lnTo>
                <a:lnTo>
                  <a:pt x="621792" y="42037"/>
                </a:lnTo>
                <a:lnTo>
                  <a:pt x="637920" y="39877"/>
                </a:lnTo>
                <a:lnTo>
                  <a:pt x="655574" y="39877"/>
                </a:lnTo>
                <a:lnTo>
                  <a:pt x="674369" y="41020"/>
                </a:lnTo>
                <a:lnTo>
                  <a:pt x="697357" y="43179"/>
                </a:lnTo>
                <a:lnTo>
                  <a:pt x="718312" y="46354"/>
                </a:lnTo>
                <a:lnTo>
                  <a:pt x="737743" y="52831"/>
                </a:lnTo>
                <a:lnTo>
                  <a:pt x="756412" y="59689"/>
                </a:lnTo>
                <a:lnTo>
                  <a:pt x="774065" y="66166"/>
                </a:lnTo>
                <a:lnTo>
                  <a:pt x="791337" y="72643"/>
                </a:lnTo>
                <a:lnTo>
                  <a:pt x="808990" y="76962"/>
                </a:lnTo>
                <a:lnTo>
                  <a:pt x="826643" y="80263"/>
                </a:lnTo>
                <a:lnTo>
                  <a:pt x="844295" y="82422"/>
                </a:lnTo>
                <a:lnTo>
                  <a:pt x="862583" y="81279"/>
                </a:lnTo>
                <a:lnTo>
                  <a:pt x="882395" y="79120"/>
                </a:lnTo>
                <a:lnTo>
                  <a:pt x="898652" y="74802"/>
                </a:lnTo>
                <a:lnTo>
                  <a:pt x="913003" y="68325"/>
                </a:lnTo>
                <a:lnTo>
                  <a:pt x="927354" y="62610"/>
                </a:lnTo>
                <a:lnTo>
                  <a:pt x="943609" y="56514"/>
                </a:lnTo>
                <a:lnTo>
                  <a:pt x="962025" y="50037"/>
                </a:lnTo>
                <a:lnTo>
                  <a:pt x="983233" y="44195"/>
                </a:lnTo>
                <a:lnTo>
                  <a:pt x="1003045" y="39877"/>
                </a:lnTo>
                <a:lnTo>
                  <a:pt x="1024635" y="35559"/>
                </a:lnTo>
                <a:lnTo>
                  <a:pt x="1045464" y="31622"/>
                </a:lnTo>
                <a:lnTo>
                  <a:pt x="1067434" y="28066"/>
                </a:lnTo>
                <a:lnTo>
                  <a:pt x="1088390" y="28066"/>
                </a:lnTo>
                <a:lnTo>
                  <a:pt x="1106678" y="28066"/>
                </a:lnTo>
                <a:lnTo>
                  <a:pt x="1127633" y="29082"/>
                </a:lnTo>
                <a:lnTo>
                  <a:pt x="1151635" y="31622"/>
                </a:lnTo>
                <a:lnTo>
                  <a:pt x="1174750" y="35559"/>
                </a:lnTo>
                <a:lnTo>
                  <a:pt x="1174750" y="35559"/>
                </a:lnTo>
                <a:lnTo>
                  <a:pt x="1195196" y="42037"/>
                </a:lnTo>
                <a:lnTo>
                  <a:pt x="1217548" y="48513"/>
                </a:lnTo>
                <a:lnTo>
                  <a:pt x="1236980" y="54990"/>
                </a:lnTo>
                <a:lnTo>
                  <a:pt x="1257934" y="60451"/>
                </a:lnTo>
                <a:lnTo>
                  <a:pt x="1276222" y="64769"/>
                </a:lnTo>
                <a:lnTo>
                  <a:pt x="1295019" y="68325"/>
                </a:lnTo>
                <a:lnTo>
                  <a:pt x="1313688" y="70484"/>
                </a:lnTo>
                <a:lnTo>
                  <a:pt x="1313688" y="70484"/>
                </a:lnTo>
                <a:lnTo>
                  <a:pt x="1333119" y="69468"/>
                </a:lnTo>
                <a:lnTo>
                  <a:pt x="1355470" y="66166"/>
                </a:lnTo>
                <a:lnTo>
                  <a:pt x="1375918" y="60451"/>
                </a:lnTo>
                <a:lnTo>
                  <a:pt x="1397889" y="52831"/>
                </a:lnTo>
                <a:lnTo>
                  <a:pt x="1419859" y="45338"/>
                </a:lnTo>
                <a:lnTo>
                  <a:pt x="1442973" y="37718"/>
                </a:lnTo>
                <a:lnTo>
                  <a:pt x="1463420" y="31622"/>
                </a:lnTo>
                <a:lnTo>
                  <a:pt x="1483233" y="24764"/>
                </a:lnTo>
                <a:lnTo>
                  <a:pt x="1504188" y="20065"/>
                </a:lnTo>
                <a:lnTo>
                  <a:pt x="1526158" y="18287"/>
                </a:lnTo>
                <a:lnTo>
                  <a:pt x="1547748" y="15112"/>
                </a:lnTo>
                <a:lnTo>
                  <a:pt x="1569973" y="13969"/>
                </a:lnTo>
                <a:lnTo>
                  <a:pt x="1590547" y="13969"/>
                </a:lnTo>
                <a:lnTo>
                  <a:pt x="1590547" y="13969"/>
                </a:lnTo>
                <a:lnTo>
                  <a:pt x="1611376" y="17271"/>
                </a:lnTo>
                <a:lnTo>
                  <a:pt x="1633346" y="20065"/>
                </a:lnTo>
                <a:lnTo>
                  <a:pt x="1653158" y="25907"/>
                </a:lnTo>
                <a:lnTo>
                  <a:pt x="1671955" y="33400"/>
                </a:lnTo>
                <a:lnTo>
                  <a:pt x="1689227" y="41020"/>
                </a:lnTo>
                <a:lnTo>
                  <a:pt x="1705356" y="48513"/>
                </a:lnTo>
                <a:lnTo>
                  <a:pt x="1723008" y="54990"/>
                </a:lnTo>
                <a:lnTo>
                  <a:pt x="1738503" y="60451"/>
                </a:lnTo>
                <a:lnTo>
                  <a:pt x="1752600" y="64769"/>
                </a:lnTo>
                <a:lnTo>
                  <a:pt x="1767967" y="67309"/>
                </a:lnTo>
                <a:lnTo>
                  <a:pt x="1785620" y="67309"/>
                </a:lnTo>
                <a:lnTo>
                  <a:pt x="1805051" y="64769"/>
                </a:lnTo>
                <a:lnTo>
                  <a:pt x="1827021" y="61467"/>
                </a:lnTo>
                <a:lnTo>
                  <a:pt x="1846833" y="56514"/>
                </a:lnTo>
                <a:lnTo>
                  <a:pt x="1865630" y="50037"/>
                </a:lnTo>
                <a:lnTo>
                  <a:pt x="1885315" y="43179"/>
                </a:lnTo>
                <a:lnTo>
                  <a:pt x="1905889" y="38862"/>
                </a:lnTo>
                <a:lnTo>
                  <a:pt x="1926717" y="34543"/>
                </a:lnTo>
                <a:lnTo>
                  <a:pt x="1946275" y="31622"/>
                </a:lnTo>
                <a:lnTo>
                  <a:pt x="1965959" y="29082"/>
                </a:lnTo>
                <a:lnTo>
                  <a:pt x="1986153" y="28066"/>
                </a:lnTo>
                <a:lnTo>
                  <a:pt x="2005583" y="30225"/>
                </a:lnTo>
                <a:lnTo>
                  <a:pt x="2024380" y="32384"/>
                </a:lnTo>
                <a:lnTo>
                  <a:pt x="2042033" y="34543"/>
                </a:lnTo>
                <a:lnTo>
                  <a:pt x="2059305" y="37718"/>
                </a:lnTo>
                <a:lnTo>
                  <a:pt x="2076577" y="42037"/>
                </a:lnTo>
                <a:lnTo>
                  <a:pt x="2095245" y="46354"/>
                </a:lnTo>
                <a:lnTo>
                  <a:pt x="2112898" y="51815"/>
                </a:lnTo>
                <a:lnTo>
                  <a:pt x="2129409" y="56514"/>
                </a:lnTo>
                <a:lnTo>
                  <a:pt x="2145665" y="59689"/>
                </a:lnTo>
                <a:lnTo>
                  <a:pt x="2162175" y="62610"/>
                </a:lnTo>
                <a:lnTo>
                  <a:pt x="2179447" y="63626"/>
                </a:lnTo>
                <a:lnTo>
                  <a:pt x="2179447" y="63626"/>
                </a:lnTo>
                <a:lnTo>
                  <a:pt x="2198243" y="62610"/>
                </a:lnTo>
                <a:lnTo>
                  <a:pt x="2219071" y="58673"/>
                </a:lnTo>
                <a:lnTo>
                  <a:pt x="2241042" y="51815"/>
                </a:lnTo>
                <a:lnTo>
                  <a:pt x="2262632" y="43179"/>
                </a:lnTo>
                <a:lnTo>
                  <a:pt x="2284984" y="33400"/>
                </a:lnTo>
                <a:lnTo>
                  <a:pt x="2304415" y="24764"/>
                </a:lnTo>
                <a:lnTo>
                  <a:pt x="2322068" y="19431"/>
                </a:lnTo>
                <a:lnTo>
                  <a:pt x="2339721" y="17271"/>
                </a:lnTo>
                <a:lnTo>
                  <a:pt x="2355850" y="15112"/>
                </a:lnTo>
                <a:lnTo>
                  <a:pt x="2372487" y="18287"/>
                </a:lnTo>
                <a:lnTo>
                  <a:pt x="2388616" y="21208"/>
                </a:lnTo>
                <a:lnTo>
                  <a:pt x="2404110" y="24764"/>
                </a:lnTo>
                <a:lnTo>
                  <a:pt x="2420366" y="29082"/>
                </a:lnTo>
                <a:lnTo>
                  <a:pt x="2435860" y="35559"/>
                </a:lnTo>
                <a:lnTo>
                  <a:pt x="2450210" y="42037"/>
                </a:lnTo>
                <a:lnTo>
                  <a:pt x="2464308" y="47497"/>
                </a:lnTo>
                <a:lnTo>
                  <a:pt x="2480818" y="51815"/>
                </a:lnTo>
                <a:lnTo>
                  <a:pt x="2500630" y="52831"/>
                </a:lnTo>
                <a:lnTo>
                  <a:pt x="2524760" y="51053"/>
                </a:lnTo>
                <a:lnTo>
                  <a:pt x="2549525" y="45338"/>
                </a:lnTo>
                <a:lnTo>
                  <a:pt x="2573655" y="37718"/>
                </a:lnTo>
                <a:lnTo>
                  <a:pt x="2593467" y="31622"/>
                </a:lnTo>
                <a:lnTo>
                  <a:pt x="2611120" y="25907"/>
                </a:lnTo>
                <a:lnTo>
                  <a:pt x="2628772" y="21208"/>
                </a:lnTo>
                <a:lnTo>
                  <a:pt x="2646045" y="20065"/>
                </a:lnTo>
                <a:lnTo>
                  <a:pt x="2665857" y="20065"/>
                </a:lnTo>
                <a:lnTo>
                  <a:pt x="2683510" y="23748"/>
                </a:lnTo>
                <a:lnTo>
                  <a:pt x="2698622" y="29082"/>
                </a:lnTo>
                <a:lnTo>
                  <a:pt x="2712973" y="36702"/>
                </a:lnTo>
                <a:lnTo>
                  <a:pt x="2728087" y="44195"/>
                </a:lnTo>
                <a:lnTo>
                  <a:pt x="2746883" y="50037"/>
                </a:lnTo>
                <a:lnTo>
                  <a:pt x="2767710" y="51815"/>
                </a:lnTo>
                <a:lnTo>
                  <a:pt x="2786507" y="50037"/>
                </a:lnTo>
                <a:lnTo>
                  <a:pt x="2804795" y="43179"/>
                </a:lnTo>
                <a:lnTo>
                  <a:pt x="2822447" y="34543"/>
                </a:lnTo>
                <a:lnTo>
                  <a:pt x="2841117" y="25907"/>
                </a:lnTo>
                <a:lnTo>
                  <a:pt x="2859532" y="18287"/>
                </a:lnTo>
                <a:lnTo>
                  <a:pt x="2876042" y="10413"/>
                </a:lnTo>
                <a:lnTo>
                  <a:pt x="2892297" y="7492"/>
                </a:lnTo>
                <a:lnTo>
                  <a:pt x="2908808" y="8635"/>
                </a:lnTo>
                <a:lnTo>
                  <a:pt x="2924302" y="12953"/>
                </a:lnTo>
                <a:lnTo>
                  <a:pt x="2940558" y="19431"/>
                </a:lnTo>
                <a:lnTo>
                  <a:pt x="2956052" y="25907"/>
                </a:lnTo>
                <a:lnTo>
                  <a:pt x="2972562" y="29082"/>
                </a:lnTo>
                <a:lnTo>
                  <a:pt x="2989834" y="29082"/>
                </a:lnTo>
                <a:lnTo>
                  <a:pt x="3007487" y="22606"/>
                </a:lnTo>
                <a:lnTo>
                  <a:pt x="3024759" y="13969"/>
                </a:lnTo>
                <a:lnTo>
                  <a:pt x="3043555" y="6476"/>
                </a:lnTo>
                <a:lnTo>
                  <a:pt x="3059684" y="1015"/>
                </a:lnTo>
                <a:lnTo>
                  <a:pt x="3074035" y="0"/>
                </a:lnTo>
                <a:lnTo>
                  <a:pt x="3074035" y="0"/>
                </a:lnTo>
                <a:lnTo>
                  <a:pt x="3088132" y="2793"/>
                </a:lnTo>
                <a:lnTo>
                  <a:pt x="3101467" y="8635"/>
                </a:lnTo>
                <a:lnTo>
                  <a:pt x="3115437" y="15112"/>
                </a:lnTo>
                <a:lnTo>
                  <a:pt x="3130931" y="20065"/>
                </a:lnTo>
                <a:lnTo>
                  <a:pt x="3142107" y="20065"/>
                </a:lnTo>
                <a:lnTo>
                  <a:pt x="3149727" y="1828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57066" y="655364"/>
            <a:ext cx="5112418" cy="4343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18859" y="656843"/>
            <a:ext cx="1103630" cy="274320"/>
          </a:xfrm>
          <a:custGeom>
            <a:avLst/>
            <a:gdLst/>
            <a:ahLst/>
            <a:cxnLst/>
            <a:rect l="l" t="t" r="r" b="b"/>
            <a:pathLst>
              <a:path w="1103629" h="274319">
                <a:moveTo>
                  <a:pt x="0" y="274320"/>
                </a:moveTo>
                <a:lnTo>
                  <a:pt x="1103376" y="274320"/>
                </a:lnTo>
                <a:lnTo>
                  <a:pt x="1103376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18859" y="656843"/>
            <a:ext cx="1103630" cy="274320"/>
          </a:xfrm>
          <a:custGeom>
            <a:avLst/>
            <a:gdLst/>
            <a:ahLst/>
            <a:cxnLst/>
            <a:rect l="l" t="t" r="r" b="b"/>
            <a:pathLst>
              <a:path w="1103629" h="274319">
                <a:moveTo>
                  <a:pt x="0" y="274320"/>
                </a:moveTo>
                <a:lnTo>
                  <a:pt x="1103376" y="274320"/>
                </a:lnTo>
                <a:lnTo>
                  <a:pt x="1103376" y="0"/>
                </a:lnTo>
                <a:lnTo>
                  <a:pt x="0" y="0"/>
                </a:lnTo>
                <a:lnTo>
                  <a:pt x="0" y="27432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b="1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1286" y="1429003"/>
            <a:ext cx="6525895" cy="11709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Gill Sans MT"/>
                <a:cs typeface="Gill Sans MT"/>
              </a:rPr>
              <a:t>Fertilized </a:t>
            </a:r>
            <a:r>
              <a:rPr sz="1500" b="1" spc="45" dirty="0">
                <a:latin typeface="Gill Sans MT"/>
                <a:cs typeface="Gill Sans MT"/>
              </a:rPr>
              <a:t>eggs </a:t>
            </a:r>
            <a:r>
              <a:rPr sz="1500" b="1" spc="-45" dirty="0">
                <a:latin typeface="Gill Sans MT"/>
                <a:cs typeface="Gill Sans MT"/>
              </a:rPr>
              <a:t>embryonate </a:t>
            </a:r>
            <a:r>
              <a:rPr sz="1500" b="1" spc="-5" dirty="0">
                <a:latin typeface="Gill Sans MT"/>
                <a:cs typeface="Gill Sans MT"/>
              </a:rPr>
              <a:t>depending </a:t>
            </a:r>
            <a:r>
              <a:rPr sz="1500" b="1" spc="-20" dirty="0">
                <a:latin typeface="Gill Sans MT"/>
                <a:cs typeface="Gill Sans MT"/>
              </a:rPr>
              <a:t>on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environmental</a:t>
            </a:r>
            <a:r>
              <a:rPr sz="1500" b="1" spc="-15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conditions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65" dirty="0">
                <a:latin typeface="Gill Sans MT"/>
                <a:cs typeface="Gill Sans MT"/>
              </a:rPr>
              <a:t>(optimum: </a:t>
            </a:r>
            <a:r>
              <a:rPr sz="1500" b="1" spc="-50" dirty="0">
                <a:latin typeface="Gill Sans MT"/>
                <a:cs typeface="Gill Sans MT"/>
              </a:rPr>
              <a:t>moist, </a:t>
            </a:r>
            <a:r>
              <a:rPr sz="1500" b="1" spc="-40" dirty="0">
                <a:latin typeface="Gill Sans MT"/>
                <a:cs typeface="Gill Sans MT"/>
              </a:rPr>
              <a:t>warm, </a:t>
            </a:r>
            <a:r>
              <a:rPr sz="1500" b="1" spc="10" dirty="0">
                <a:latin typeface="Gill Sans MT"/>
                <a:cs typeface="Gill Sans MT"/>
              </a:rPr>
              <a:t>shaded </a:t>
            </a:r>
            <a:r>
              <a:rPr sz="1500" b="1" spc="-30" dirty="0">
                <a:latin typeface="Gill Sans MT"/>
                <a:cs typeface="Gill Sans MT"/>
              </a:rPr>
              <a:t>soil) </a:t>
            </a:r>
            <a:r>
              <a:rPr sz="1500" b="1" spc="-65" dirty="0">
                <a:latin typeface="Gill Sans MT"/>
                <a:cs typeface="Gill Sans MT"/>
              </a:rPr>
              <a:t>to </a:t>
            </a:r>
            <a:r>
              <a:rPr sz="1500" b="1" spc="-45" dirty="0">
                <a:latin typeface="Gill Sans MT"/>
                <a:cs typeface="Gill Sans MT"/>
              </a:rPr>
              <a:t>become</a:t>
            </a:r>
            <a:r>
              <a:rPr sz="1500" b="1" spc="-55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infective.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Gill Sans MT"/>
                <a:cs typeface="Gill Sans MT"/>
              </a:rPr>
              <a:t>Infective </a:t>
            </a:r>
            <a:r>
              <a:rPr sz="1500" b="1" spc="45" dirty="0">
                <a:latin typeface="Gill Sans MT"/>
                <a:cs typeface="Gill Sans MT"/>
              </a:rPr>
              <a:t>eggs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15" dirty="0">
                <a:latin typeface="Gill Sans MT"/>
                <a:cs typeface="Gill Sans MT"/>
              </a:rPr>
              <a:t>swallowed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25" dirty="0">
                <a:latin typeface="Gill Sans MT"/>
                <a:cs typeface="Gill Sans MT"/>
              </a:rPr>
              <a:t>larvae</a:t>
            </a:r>
            <a:r>
              <a:rPr sz="1500" b="1" spc="-320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hatch.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Gill Sans MT"/>
                <a:cs typeface="Gill Sans MT"/>
              </a:rPr>
              <a:t>These </a:t>
            </a:r>
            <a:r>
              <a:rPr sz="1500" b="1" spc="-10" dirty="0">
                <a:latin typeface="Gill Sans MT"/>
                <a:cs typeface="Gill Sans MT"/>
              </a:rPr>
              <a:t>invade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intestinal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mucosa,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45" dirty="0">
                <a:latin typeface="Gill Sans MT"/>
                <a:cs typeface="Gill Sans MT"/>
              </a:rPr>
              <a:t>are </a:t>
            </a:r>
            <a:r>
              <a:rPr sz="1500" b="1" spc="-50" dirty="0">
                <a:latin typeface="Gill Sans MT"/>
                <a:cs typeface="Gill Sans MT"/>
              </a:rPr>
              <a:t>carried </a:t>
            </a:r>
            <a:r>
              <a:rPr sz="1500" b="1" spc="-5" dirty="0">
                <a:latin typeface="Gill Sans MT"/>
                <a:cs typeface="Gill Sans MT"/>
              </a:rPr>
              <a:t>via </a:t>
            </a:r>
            <a:r>
              <a:rPr sz="1500" b="1" spc="-45" dirty="0">
                <a:latin typeface="Gill Sans MT"/>
                <a:cs typeface="Gill Sans MT"/>
              </a:rPr>
              <a:t>the portal,</a:t>
            </a:r>
            <a:r>
              <a:rPr sz="1500" b="1" spc="-215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then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20" dirty="0">
                <a:latin typeface="Gill Sans MT"/>
                <a:cs typeface="Gill Sans MT"/>
              </a:rPr>
              <a:t>systemic </a:t>
            </a:r>
            <a:r>
              <a:rPr sz="1500" b="1" spc="-45" dirty="0">
                <a:latin typeface="Gill Sans MT"/>
                <a:cs typeface="Gill Sans MT"/>
              </a:rPr>
              <a:t>circulation </a:t>
            </a:r>
            <a:r>
              <a:rPr sz="1500" b="1" spc="-20" dirty="0">
                <a:latin typeface="Gill Sans MT"/>
                <a:cs typeface="Gill Sans MT"/>
              </a:rPr>
              <a:t>and/or </a:t>
            </a:r>
            <a:r>
              <a:rPr sz="1500" b="1" spc="-25" dirty="0">
                <a:latin typeface="Gill Sans MT"/>
                <a:cs typeface="Gill Sans MT"/>
              </a:rPr>
              <a:t>lymphatics </a:t>
            </a:r>
            <a:r>
              <a:rPr sz="1500" b="1" spc="-65" dirty="0">
                <a:latin typeface="Gill Sans MT"/>
                <a:cs typeface="Gill Sans MT"/>
              </a:rPr>
              <a:t>to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114" dirty="0">
                <a:latin typeface="Gill Sans MT"/>
                <a:cs typeface="Gill Sans MT"/>
              </a:rPr>
              <a:t> </a:t>
            </a:r>
            <a:r>
              <a:rPr sz="1500" b="1" spc="5" dirty="0">
                <a:latin typeface="Gill Sans MT"/>
                <a:cs typeface="Gill Sans MT"/>
              </a:rPr>
              <a:t>lungs.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2662" y="792467"/>
            <a:ext cx="3853437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3351" y="822959"/>
            <a:ext cx="3515105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9616" y="783335"/>
            <a:ext cx="3733800" cy="441959"/>
          </a:xfrm>
          <a:custGeom>
            <a:avLst/>
            <a:gdLst/>
            <a:ahLst/>
            <a:cxnLst/>
            <a:rect l="l" t="t" r="r" b="b"/>
            <a:pathLst>
              <a:path w="3733800" h="441959">
                <a:moveTo>
                  <a:pt x="3733800" y="0"/>
                </a:moveTo>
                <a:lnTo>
                  <a:pt x="0" y="0"/>
                </a:lnTo>
                <a:lnTo>
                  <a:pt x="0" y="441960"/>
                </a:lnTo>
                <a:lnTo>
                  <a:pt x="3660140" y="441960"/>
                </a:lnTo>
                <a:lnTo>
                  <a:pt x="3733800" y="368300"/>
                </a:lnTo>
                <a:lnTo>
                  <a:pt x="3733800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9755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2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9616" y="783335"/>
            <a:ext cx="3733800" cy="441959"/>
          </a:xfrm>
          <a:custGeom>
            <a:avLst/>
            <a:gdLst/>
            <a:ahLst/>
            <a:cxnLst/>
            <a:rect l="l" t="t" r="r" b="b"/>
            <a:pathLst>
              <a:path w="3733800" h="441959">
                <a:moveTo>
                  <a:pt x="3660140" y="441960"/>
                </a:moveTo>
                <a:lnTo>
                  <a:pt x="3674872" y="383032"/>
                </a:lnTo>
                <a:lnTo>
                  <a:pt x="3733800" y="368300"/>
                </a:lnTo>
                <a:lnTo>
                  <a:pt x="3660140" y="441960"/>
                </a:lnTo>
                <a:lnTo>
                  <a:pt x="0" y="441960"/>
                </a:lnTo>
                <a:lnTo>
                  <a:pt x="0" y="0"/>
                </a:lnTo>
                <a:lnTo>
                  <a:pt x="3733800" y="0"/>
                </a:lnTo>
                <a:lnTo>
                  <a:pt x="3733800" y="36830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78254" y="838580"/>
            <a:ext cx="31737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5" dirty="0">
                <a:solidFill>
                  <a:srgbClr val="FFFFFF"/>
                </a:solidFill>
                <a:latin typeface="Gill Sans MT"/>
                <a:cs typeface="Gill Sans MT"/>
              </a:rPr>
              <a:t>Life </a:t>
            </a:r>
            <a:r>
              <a:rPr sz="1600" b="1" spc="-45" dirty="0">
                <a:solidFill>
                  <a:srgbClr val="FFFFFF"/>
                </a:solidFill>
                <a:latin typeface="Gill Sans MT"/>
                <a:cs typeface="Gill Sans MT"/>
              </a:rPr>
              <a:t>Cycle </a:t>
            </a:r>
            <a:r>
              <a:rPr sz="1600" b="1" spc="3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600" b="1" dirty="0">
                <a:solidFill>
                  <a:srgbClr val="FFFFFF"/>
                </a:solidFill>
                <a:latin typeface="Gill Sans MT"/>
                <a:cs typeface="Gill Sans MT"/>
              </a:rPr>
              <a:t>Ascaris</a:t>
            </a:r>
            <a:r>
              <a:rPr sz="1600" b="1" spc="-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ill Sans MT"/>
                <a:cs typeface="Gill Sans MT"/>
              </a:rPr>
              <a:t>lumbricoides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96665" y="1655572"/>
            <a:ext cx="984250" cy="79375"/>
          </a:xfrm>
          <a:custGeom>
            <a:avLst/>
            <a:gdLst/>
            <a:ahLst/>
            <a:cxnLst/>
            <a:rect l="l" t="t" r="r" b="b"/>
            <a:pathLst>
              <a:path w="984250" h="79375">
                <a:moveTo>
                  <a:pt x="0" y="22987"/>
                </a:moveTo>
                <a:lnTo>
                  <a:pt x="0" y="22987"/>
                </a:lnTo>
                <a:lnTo>
                  <a:pt x="4318" y="15112"/>
                </a:lnTo>
                <a:lnTo>
                  <a:pt x="6476" y="0"/>
                </a:lnTo>
                <a:lnTo>
                  <a:pt x="6476" y="0"/>
                </a:lnTo>
                <a:lnTo>
                  <a:pt x="17272" y="1397"/>
                </a:lnTo>
                <a:lnTo>
                  <a:pt x="29591" y="7492"/>
                </a:lnTo>
                <a:lnTo>
                  <a:pt x="41401" y="17272"/>
                </a:lnTo>
                <a:lnTo>
                  <a:pt x="52578" y="25907"/>
                </a:lnTo>
                <a:lnTo>
                  <a:pt x="52578" y="25907"/>
                </a:lnTo>
                <a:lnTo>
                  <a:pt x="66929" y="33400"/>
                </a:lnTo>
                <a:lnTo>
                  <a:pt x="82169" y="41021"/>
                </a:lnTo>
                <a:lnTo>
                  <a:pt x="102997" y="46736"/>
                </a:lnTo>
                <a:lnTo>
                  <a:pt x="125984" y="50673"/>
                </a:lnTo>
                <a:lnTo>
                  <a:pt x="149098" y="54355"/>
                </a:lnTo>
                <a:lnTo>
                  <a:pt x="171704" y="55372"/>
                </a:lnTo>
                <a:lnTo>
                  <a:pt x="193675" y="54355"/>
                </a:lnTo>
                <a:lnTo>
                  <a:pt x="214630" y="52831"/>
                </a:lnTo>
                <a:lnTo>
                  <a:pt x="214630" y="52831"/>
                </a:lnTo>
                <a:lnTo>
                  <a:pt x="236600" y="48894"/>
                </a:lnTo>
                <a:lnTo>
                  <a:pt x="262889" y="44196"/>
                </a:lnTo>
                <a:lnTo>
                  <a:pt x="288036" y="40259"/>
                </a:lnTo>
                <a:lnTo>
                  <a:pt x="311785" y="37084"/>
                </a:lnTo>
                <a:lnTo>
                  <a:pt x="336296" y="35940"/>
                </a:lnTo>
                <a:lnTo>
                  <a:pt x="358901" y="35940"/>
                </a:lnTo>
                <a:lnTo>
                  <a:pt x="358901" y="35940"/>
                </a:lnTo>
                <a:lnTo>
                  <a:pt x="379857" y="37084"/>
                </a:lnTo>
                <a:lnTo>
                  <a:pt x="400685" y="39242"/>
                </a:lnTo>
                <a:lnTo>
                  <a:pt x="420497" y="41021"/>
                </a:lnTo>
                <a:lnTo>
                  <a:pt x="439166" y="44196"/>
                </a:lnTo>
                <a:lnTo>
                  <a:pt x="456564" y="48894"/>
                </a:lnTo>
                <a:lnTo>
                  <a:pt x="471678" y="52831"/>
                </a:lnTo>
                <a:lnTo>
                  <a:pt x="488188" y="58674"/>
                </a:lnTo>
                <a:lnTo>
                  <a:pt x="505841" y="65150"/>
                </a:lnTo>
                <a:lnTo>
                  <a:pt x="523494" y="71627"/>
                </a:lnTo>
                <a:lnTo>
                  <a:pt x="541782" y="75946"/>
                </a:lnTo>
                <a:lnTo>
                  <a:pt x="560578" y="78104"/>
                </a:lnTo>
                <a:lnTo>
                  <a:pt x="580389" y="79121"/>
                </a:lnTo>
                <a:lnTo>
                  <a:pt x="603376" y="79121"/>
                </a:lnTo>
                <a:lnTo>
                  <a:pt x="625348" y="78104"/>
                </a:lnTo>
                <a:lnTo>
                  <a:pt x="646938" y="76962"/>
                </a:lnTo>
                <a:lnTo>
                  <a:pt x="668909" y="72643"/>
                </a:lnTo>
                <a:lnTo>
                  <a:pt x="690880" y="68325"/>
                </a:lnTo>
                <a:lnTo>
                  <a:pt x="711326" y="61467"/>
                </a:lnTo>
                <a:lnTo>
                  <a:pt x="733679" y="57530"/>
                </a:lnTo>
                <a:lnTo>
                  <a:pt x="755269" y="51815"/>
                </a:lnTo>
                <a:lnTo>
                  <a:pt x="776224" y="48894"/>
                </a:lnTo>
                <a:lnTo>
                  <a:pt x="798195" y="45338"/>
                </a:lnTo>
                <a:lnTo>
                  <a:pt x="820166" y="43179"/>
                </a:lnTo>
                <a:lnTo>
                  <a:pt x="840613" y="42037"/>
                </a:lnTo>
                <a:lnTo>
                  <a:pt x="840613" y="42037"/>
                </a:lnTo>
                <a:lnTo>
                  <a:pt x="859409" y="43179"/>
                </a:lnTo>
                <a:lnTo>
                  <a:pt x="879094" y="45338"/>
                </a:lnTo>
                <a:lnTo>
                  <a:pt x="897509" y="50037"/>
                </a:lnTo>
                <a:lnTo>
                  <a:pt x="916178" y="55372"/>
                </a:lnTo>
                <a:lnTo>
                  <a:pt x="932814" y="57530"/>
                </a:lnTo>
                <a:lnTo>
                  <a:pt x="947166" y="57530"/>
                </a:lnTo>
                <a:lnTo>
                  <a:pt x="957961" y="56514"/>
                </a:lnTo>
                <a:lnTo>
                  <a:pt x="969899" y="55372"/>
                </a:lnTo>
                <a:lnTo>
                  <a:pt x="984250" y="5283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43984" y="1668779"/>
            <a:ext cx="1153795" cy="40005"/>
          </a:xfrm>
          <a:custGeom>
            <a:avLst/>
            <a:gdLst/>
            <a:ahLst/>
            <a:cxnLst/>
            <a:rect l="l" t="t" r="r" b="b"/>
            <a:pathLst>
              <a:path w="1153795" h="40005">
                <a:moveTo>
                  <a:pt x="0" y="762"/>
                </a:moveTo>
                <a:lnTo>
                  <a:pt x="9778" y="0"/>
                </a:lnTo>
                <a:lnTo>
                  <a:pt x="9778" y="0"/>
                </a:lnTo>
                <a:lnTo>
                  <a:pt x="19812" y="4064"/>
                </a:lnTo>
                <a:lnTo>
                  <a:pt x="33146" y="10541"/>
                </a:lnTo>
                <a:lnTo>
                  <a:pt x="47243" y="18415"/>
                </a:lnTo>
                <a:lnTo>
                  <a:pt x="61594" y="26035"/>
                </a:lnTo>
                <a:lnTo>
                  <a:pt x="75691" y="32131"/>
                </a:lnTo>
                <a:lnTo>
                  <a:pt x="92963" y="36830"/>
                </a:lnTo>
                <a:lnTo>
                  <a:pt x="112649" y="38608"/>
                </a:lnTo>
                <a:lnTo>
                  <a:pt x="134619" y="39624"/>
                </a:lnTo>
                <a:lnTo>
                  <a:pt x="158750" y="39624"/>
                </a:lnTo>
                <a:lnTo>
                  <a:pt x="185038" y="37465"/>
                </a:lnTo>
                <a:lnTo>
                  <a:pt x="209168" y="34671"/>
                </a:lnTo>
                <a:lnTo>
                  <a:pt x="231139" y="30988"/>
                </a:lnTo>
                <a:lnTo>
                  <a:pt x="254126" y="27051"/>
                </a:lnTo>
                <a:lnTo>
                  <a:pt x="276860" y="22733"/>
                </a:lnTo>
                <a:lnTo>
                  <a:pt x="301370" y="18415"/>
                </a:lnTo>
                <a:lnTo>
                  <a:pt x="325119" y="13716"/>
                </a:lnTo>
                <a:lnTo>
                  <a:pt x="349250" y="10541"/>
                </a:lnTo>
                <a:lnTo>
                  <a:pt x="371220" y="9779"/>
                </a:lnTo>
                <a:lnTo>
                  <a:pt x="393191" y="9779"/>
                </a:lnTo>
                <a:lnTo>
                  <a:pt x="413003" y="9779"/>
                </a:lnTo>
                <a:lnTo>
                  <a:pt x="433831" y="10541"/>
                </a:lnTo>
                <a:lnTo>
                  <a:pt x="454405" y="13716"/>
                </a:lnTo>
                <a:lnTo>
                  <a:pt x="474090" y="17272"/>
                </a:lnTo>
                <a:lnTo>
                  <a:pt x="492505" y="20193"/>
                </a:lnTo>
                <a:lnTo>
                  <a:pt x="512317" y="24892"/>
                </a:lnTo>
                <a:lnTo>
                  <a:pt x="534288" y="28829"/>
                </a:lnTo>
                <a:lnTo>
                  <a:pt x="556260" y="32131"/>
                </a:lnTo>
                <a:lnTo>
                  <a:pt x="582549" y="33528"/>
                </a:lnTo>
                <a:lnTo>
                  <a:pt x="582549" y="33528"/>
                </a:lnTo>
                <a:lnTo>
                  <a:pt x="610996" y="32131"/>
                </a:lnTo>
                <a:lnTo>
                  <a:pt x="639444" y="29972"/>
                </a:lnTo>
                <a:lnTo>
                  <a:pt x="666750" y="27051"/>
                </a:lnTo>
                <a:lnTo>
                  <a:pt x="690879" y="23876"/>
                </a:lnTo>
                <a:lnTo>
                  <a:pt x="712851" y="19177"/>
                </a:lnTo>
                <a:lnTo>
                  <a:pt x="733298" y="15113"/>
                </a:lnTo>
                <a:lnTo>
                  <a:pt x="754252" y="10541"/>
                </a:lnTo>
                <a:lnTo>
                  <a:pt x="772921" y="7620"/>
                </a:lnTo>
                <a:lnTo>
                  <a:pt x="791717" y="6477"/>
                </a:lnTo>
                <a:lnTo>
                  <a:pt x="811529" y="6477"/>
                </a:lnTo>
                <a:lnTo>
                  <a:pt x="829817" y="7620"/>
                </a:lnTo>
                <a:lnTo>
                  <a:pt x="848487" y="10541"/>
                </a:lnTo>
                <a:lnTo>
                  <a:pt x="865886" y="15113"/>
                </a:lnTo>
                <a:lnTo>
                  <a:pt x="883412" y="20193"/>
                </a:lnTo>
                <a:lnTo>
                  <a:pt x="901064" y="24892"/>
                </a:lnTo>
                <a:lnTo>
                  <a:pt x="919479" y="27051"/>
                </a:lnTo>
                <a:lnTo>
                  <a:pt x="940307" y="27813"/>
                </a:lnTo>
                <a:lnTo>
                  <a:pt x="940307" y="27813"/>
                </a:lnTo>
                <a:lnTo>
                  <a:pt x="963421" y="27051"/>
                </a:lnTo>
                <a:lnTo>
                  <a:pt x="988949" y="26035"/>
                </a:lnTo>
                <a:lnTo>
                  <a:pt x="1012698" y="23876"/>
                </a:lnTo>
                <a:lnTo>
                  <a:pt x="1033526" y="21336"/>
                </a:lnTo>
                <a:lnTo>
                  <a:pt x="1052321" y="19177"/>
                </a:lnTo>
                <a:lnTo>
                  <a:pt x="1067435" y="17272"/>
                </a:lnTo>
                <a:lnTo>
                  <a:pt x="1083944" y="17272"/>
                </a:lnTo>
                <a:lnTo>
                  <a:pt x="1099439" y="18415"/>
                </a:lnTo>
                <a:lnTo>
                  <a:pt x="1112392" y="19177"/>
                </a:lnTo>
                <a:lnTo>
                  <a:pt x="1123188" y="19177"/>
                </a:lnTo>
                <a:lnTo>
                  <a:pt x="1132204" y="17272"/>
                </a:lnTo>
                <a:lnTo>
                  <a:pt x="1153794" y="1511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26454" y="1344802"/>
            <a:ext cx="2305685" cy="356235"/>
          </a:xfrm>
          <a:custGeom>
            <a:avLst/>
            <a:gdLst/>
            <a:ahLst/>
            <a:cxnLst/>
            <a:rect l="l" t="t" r="r" b="b"/>
            <a:pathLst>
              <a:path w="2305684" h="356235">
                <a:moveTo>
                  <a:pt x="12954" y="75946"/>
                </a:moveTo>
                <a:lnTo>
                  <a:pt x="16637" y="84962"/>
                </a:lnTo>
                <a:lnTo>
                  <a:pt x="17653" y="96900"/>
                </a:lnTo>
                <a:lnTo>
                  <a:pt x="17653" y="115188"/>
                </a:lnTo>
                <a:lnTo>
                  <a:pt x="16637" y="135762"/>
                </a:lnTo>
                <a:lnTo>
                  <a:pt x="16637" y="158750"/>
                </a:lnTo>
                <a:lnTo>
                  <a:pt x="9779" y="265049"/>
                </a:lnTo>
                <a:lnTo>
                  <a:pt x="9779" y="284734"/>
                </a:lnTo>
                <a:lnTo>
                  <a:pt x="10795" y="302133"/>
                </a:lnTo>
                <a:lnTo>
                  <a:pt x="14097" y="317246"/>
                </a:lnTo>
                <a:lnTo>
                  <a:pt x="20955" y="330454"/>
                </a:lnTo>
                <a:lnTo>
                  <a:pt x="31750" y="337693"/>
                </a:lnTo>
                <a:lnTo>
                  <a:pt x="46100" y="342392"/>
                </a:lnTo>
                <a:lnTo>
                  <a:pt x="63754" y="343154"/>
                </a:lnTo>
                <a:lnTo>
                  <a:pt x="84328" y="344170"/>
                </a:lnTo>
                <a:lnTo>
                  <a:pt x="106299" y="344170"/>
                </a:lnTo>
                <a:lnTo>
                  <a:pt x="130302" y="344170"/>
                </a:lnTo>
                <a:lnTo>
                  <a:pt x="130302" y="344170"/>
                </a:lnTo>
                <a:lnTo>
                  <a:pt x="155575" y="343154"/>
                </a:lnTo>
                <a:lnTo>
                  <a:pt x="185039" y="343154"/>
                </a:lnTo>
                <a:lnTo>
                  <a:pt x="212471" y="343154"/>
                </a:lnTo>
                <a:lnTo>
                  <a:pt x="268224" y="343154"/>
                </a:lnTo>
                <a:lnTo>
                  <a:pt x="291973" y="343154"/>
                </a:lnTo>
                <a:lnTo>
                  <a:pt x="315341" y="342392"/>
                </a:lnTo>
                <a:lnTo>
                  <a:pt x="340614" y="341249"/>
                </a:lnTo>
                <a:lnTo>
                  <a:pt x="371221" y="340233"/>
                </a:lnTo>
                <a:lnTo>
                  <a:pt x="399669" y="339090"/>
                </a:lnTo>
                <a:lnTo>
                  <a:pt x="426974" y="340233"/>
                </a:lnTo>
                <a:lnTo>
                  <a:pt x="455422" y="341249"/>
                </a:lnTo>
                <a:lnTo>
                  <a:pt x="479552" y="340233"/>
                </a:lnTo>
                <a:lnTo>
                  <a:pt x="500380" y="341249"/>
                </a:lnTo>
                <a:lnTo>
                  <a:pt x="524256" y="341249"/>
                </a:lnTo>
                <a:lnTo>
                  <a:pt x="555117" y="342392"/>
                </a:lnTo>
                <a:lnTo>
                  <a:pt x="590042" y="343154"/>
                </a:lnTo>
                <a:lnTo>
                  <a:pt x="624967" y="342392"/>
                </a:lnTo>
                <a:lnTo>
                  <a:pt x="654558" y="342392"/>
                </a:lnTo>
                <a:lnTo>
                  <a:pt x="775080" y="342392"/>
                </a:lnTo>
                <a:lnTo>
                  <a:pt x="796036" y="341249"/>
                </a:lnTo>
                <a:lnTo>
                  <a:pt x="819023" y="341249"/>
                </a:lnTo>
                <a:lnTo>
                  <a:pt x="838453" y="341249"/>
                </a:lnTo>
                <a:lnTo>
                  <a:pt x="857250" y="341249"/>
                </a:lnTo>
                <a:lnTo>
                  <a:pt x="875919" y="341249"/>
                </a:lnTo>
                <a:lnTo>
                  <a:pt x="894334" y="342392"/>
                </a:lnTo>
                <a:lnTo>
                  <a:pt x="914019" y="343154"/>
                </a:lnTo>
                <a:lnTo>
                  <a:pt x="933830" y="343154"/>
                </a:lnTo>
                <a:lnTo>
                  <a:pt x="956945" y="343154"/>
                </a:lnTo>
                <a:lnTo>
                  <a:pt x="979551" y="343154"/>
                </a:lnTo>
                <a:lnTo>
                  <a:pt x="1005840" y="344170"/>
                </a:lnTo>
                <a:lnTo>
                  <a:pt x="1034288" y="344170"/>
                </a:lnTo>
                <a:lnTo>
                  <a:pt x="1059815" y="344170"/>
                </a:lnTo>
                <a:lnTo>
                  <a:pt x="1059815" y="344170"/>
                </a:lnTo>
                <a:lnTo>
                  <a:pt x="1088263" y="345313"/>
                </a:lnTo>
                <a:lnTo>
                  <a:pt x="1121028" y="346710"/>
                </a:lnTo>
                <a:lnTo>
                  <a:pt x="1155953" y="347853"/>
                </a:lnTo>
                <a:lnTo>
                  <a:pt x="1188085" y="347853"/>
                </a:lnTo>
                <a:lnTo>
                  <a:pt x="1215390" y="347853"/>
                </a:lnTo>
                <a:lnTo>
                  <a:pt x="1240281" y="348869"/>
                </a:lnTo>
                <a:lnTo>
                  <a:pt x="1265427" y="348869"/>
                </a:lnTo>
                <a:lnTo>
                  <a:pt x="1290701" y="347853"/>
                </a:lnTo>
                <a:lnTo>
                  <a:pt x="1316227" y="347853"/>
                </a:lnTo>
                <a:lnTo>
                  <a:pt x="1340993" y="346710"/>
                </a:lnTo>
                <a:lnTo>
                  <a:pt x="1362964" y="346710"/>
                </a:lnTo>
                <a:lnTo>
                  <a:pt x="1388237" y="346710"/>
                </a:lnTo>
                <a:lnTo>
                  <a:pt x="1413383" y="344170"/>
                </a:lnTo>
                <a:lnTo>
                  <a:pt x="1436497" y="343154"/>
                </a:lnTo>
                <a:lnTo>
                  <a:pt x="1459484" y="343154"/>
                </a:lnTo>
                <a:lnTo>
                  <a:pt x="1481074" y="344170"/>
                </a:lnTo>
                <a:lnTo>
                  <a:pt x="1500886" y="345313"/>
                </a:lnTo>
                <a:lnTo>
                  <a:pt x="1522856" y="345313"/>
                </a:lnTo>
                <a:lnTo>
                  <a:pt x="1522856" y="345313"/>
                </a:lnTo>
                <a:lnTo>
                  <a:pt x="1551304" y="344170"/>
                </a:lnTo>
                <a:lnTo>
                  <a:pt x="1634490" y="344170"/>
                </a:lnTo>
                <a:lnTo>
                  <a:pt x="1681606" y="344170"/>
                </a:lnTo>
                <a:lnTo>
                  <a:pt x="1745361" y="344170"/>
                </a:lnTo>
                <a:lnTo>
                  <a:pt x="1765808" y="343154"/>
                </a:lnTo>
                <a:lnTo>
                  <a:pt x="1787778" y="342392"/>
                </a:lnTo>
                <a:lnTo>
                  <a:pt x="1809750" y="341249"/>
                </a:lnTo>
                <a:lnTo>
                  <a:pt x="1831721" y="341249"/>
                </a:lnTo>
                <a:lnTo>
                  <a:pt x="1854708" y="342392"/>
                </a:lnTo>
                <a:lnTo>
                  <a:pt x="1873503" y="343154"/>
                </a:lnTo>
                <a:lnTo>
                  <a:pt x="1890776" y="343154"/>
                </a:lnTo>
                <a:lnTo>
                  <a:pt x="1905889" y="344170"/>
                </a:lnTo>
                <a:lnTo>
                  <a:pt x="1921383" y="344170"/>
                </a:lnTo>
                <a:lnTo>
                  <a:pt x="1937893" y="344170"/>
                </a:lnTo>
                <a:lnTo>
                  <a:pt x="1955165" y="345313"/>
                </a:lnTo>
                <a:lnTo>
                  <a:pt x="1976120" y="345313"/>
                </a:lnTo>
                <a:lnTo>
                  <a:pt x="2001266" y="345313"/>
                </a:lnTo>
                <a:lnTo>
                  <a:pt x="2028698" y="347853"/>
                </a:lnTo>
                <a:lnTo>
                  <a:pt x="2059559" y="348869"/>
                </a:lnTo>
                <a:lnTo>
                  <a:pt x="2089150" y="350012"/>
                </a:lnTo>
                <a:lnTo>
                  <a:pt x="2114296" y="351028"/>
                </a:lnTo>
                <a:lnTo>
                  <a:pt x="2137029" y="351790"/>
                </a:lnTo>
                <a:lnTo>
                  <a:pt x="2155698" y="352806"/>
                </a:lnTo>
                <a:lnTo>
                  <a:pt x="2174494" y="352806"/>
                </a:lnTo>
                <a:lnTo>
                  <a:pt x="2191766" y="353949"/>
                </a:lnTo>
                <a:lnTo>
                  <a:pt x="2208276" y="354965"/>
                </a:lnTo>
                <a:lnTo>
                  <a:pt x="2223389" y="356108"/>
                </a:lnTo>
                <a:lnTo>
                  <a:pt x="2223389" y="356108"/>
                </a:lnTo>
                <a:lnTo>
                  <a:pt x="2238883" y="353949"/>
                </a:lnTo>
                <a:lnTo>
                  <a:pt x="2250821" y="348869"/>
                </a:lnTo>
                <a:lnTo>
                  <a:pt x="2260854" y="341249"/>
                </a:lnTo>
                <a:lnTo>
                  <a:pt x="2269490" y="330454"/>
                </a:lnTo>
                <a:lnTo>
                  <a:pt x="2275967" y="315087"/>
                </a:lnTo>
                <a:lnTo>
                  <a:pt x="2281681" y="299974"/>
                </a:lnTo>
                <a:lnTo>
                  <a:pt x="2286000" y="282575"/>
                </a:lnTo>
                <a:lnTo>
                  <a:pt x="2289302" y="262890"/>
                </a:lnTo>
                <a:lnTo>
                  <a:pt x="2292477" y="244475"/>
                </a:lnTo>
                <a:lnTo>
                  <a:pt x="2295779" y="224662"/>
                </a:lnTo>
                <a:lnTo>
                  <a:pt x="2298954" y="205232"/>
                </a:lnTo>
                <a:lnTo>
                  <a:pt x="2303653" y="187960"/>
                </a:lnTo>
                <a:lnTo>
                  <a:pt x="2305430" y="169545"/>
                </a:lnTo>
                <a:lnTo>
                  <a:pt x="2305430" y="150113"/>
                </a:lnTo>
                <a:lnTo>
                  <a:pt x="2302637" y="131445"/>
                </a:lnTo>
                <a:lnTo>
                  <a:pt x="2230247" y="72771"/>
                </a:lnTo>
                <a:lnTo>
                  <a:pt x="2210435" y="69469"/>
                </a:lnTo>
                <a:lnTo>
                  <a:pt x="2192781" y="66675"/>
                </a:lnTo>
                <a:lnTo>
                  <a:pt x="2175129" y="62992"/>
                </a:lnTo>
                <a:lnTo>
                  <a:pt x="2157856" y="60833"/>
                </a:lnTo>
                <a:lnTo>
                  <a:pt x="2141347" y="58674"/>
                </a:lnTo>
                <a:lnTo>
                  <a:pt x="2121535" y="57658"/>
                </a:lnTo>
                <a:lnTo>
                  <a:pt x="2100961" y="57658"/>
                </a:lnTo>
                <a:lnTo>
                  <a:pt x="2078990" y="57658"/>
                </a:lnTo>
                <a:lnTo>
                  <a:pt x="2057019" y="56515"/>
                </a:lnTo>
                <a:lnTo>
                  <a:pt x="2036191" y="55499"/>
                </a:lnTo>
                <a:lnTo>
                  <a:pt x="2018538" y="53340"/>
                </a:lnTo>
                <a:lnTo>
                  <a:pt x="1999106" y="51181"/>
                </a:lnTo>
                <a:lnTo>
                  <a:pt x="1977136" y="49022"/>
                </a:lnTo>
                <a:lnTo>
                  <a:pt x="1955165" y="47879"/>
                </a:lnTo>
                <a:lnTo>
                  <a:pt x="1929256" y="45720"/>
                </a:lnTo>
                <a:lnTo>
                  <a:pt x="1901952" y="44704"/>
                </a:lnTo>
                <a:lnTo>
                  <a:pt x="1878456" y="44704"/>
                </a:lnTo>
                <a:lnTo>
                  <a:pt x="1852295" y="44704"/>
                </a:lnTo>
                <a:lnTo>
                  <a:pt x="1822703" y="44704"/>
                </a:lnTo>
                <a:lnTo>
                  <a:pt x="1797558" y="43561"/>
                </a:lnTo>
                <a:lnTo>
                  <a:pt x="1771650" y="41401"/>
                </a:lnTo>
                <a:lnTo>
                  <a:pt x="1744218" y="39243"/>
                </a:lnTo>
                <a:lnTo>
                  <a:pt x="1718691" y="38226"/>
                </a:lnTo>
                <a:lnTo>
                  <a:pt x="1690243" y="38226"/>
                </a:lnTo>
                <a:lnTo>
                  <a:pt x="1660017" y="38226"/>
                </a:lnTo>
                <a:lnTo>
                  <a:pt x="1633347" y="38226"/>
                </a:lnTo>
                <a:lnTo>
                  <a:pt x="1606042" y="38226"/>
                </a:lnTo>
                <a:lnTo>
                  <a:pt x="1577594" y="35687"/>
                </a:lnTo>
                <a:lnTo>
                  <a:pt x="1552321" y="34544"/>
                </a:lnTo>
                <a:lnTo>
                  <a:pt x="1528191" y="33528"/>
                </a:lnTo>
                <a:lnTo>
                  <a:pt x="1502283" y="32766"/>
                </a:lnTo>
                <a:lnTo>
                  <a:pt x="1476755" y="32766"/>
                </a:lnTo>
                <a:lnTo>
                  <a:pt x="1448308" y="32766"/>
                </a:lnTo>
                <a:lnTo>
                  <a:pt x="1419860" y="30607"/>
                </a:lnTo>
                <a:lnTo>
                  <a:pt x="1393571" y="29591"/>
                </a:lnTo>
                <a:lnTo>
                  <a:pt x="1365123" y="29591"/>
                </a:lnTo>
                <a:lnTo>
                  <a:pt x="1335659" y="29591"/>
                </a:lnTo>
                <a:lnTo>
                  <a:pt x="1309370" y="28448"/>
                </a:lnTo>
                <a:lnTo>
                  <a:pt x="1288796" y="27432"/>
                </a:lnTo>
                <a:lnTo>
                  <a:pt x="1268984" y="24892"/>
                </a:lnTo>
                <a:lnTo>
                  <a:pt x="1247775" y="24892"/>
                </a:lnTo>
                <a:lnTo>
                  <a:pt x="1228344" y="23749"/>
                </a:lnTo>
                <a:lnTo>
                  <a:pt x="1208531" y="23749"/>
                </a:lnTo>
                <a:lnTo>
                  <a:pt x="1186942" y="23749"/>
                </a:lnTo>
                <a:lnTo>
                  <a:pt x="1166114" y="22733"/>
                </a:lnTo>
                <a:lnTo>
                  <a:pt x="1144143" y="22733"/>
                </a:lnTo>
                <a:lnTo>
                  <a:pt x="1124330" y="21590"/>
                </a:lnTo>
                <a:lnTo>
                  <a:pt x="1104900" y="20574"/>
                </a:lnTo>
                <a:lnTo>
                  <a:pt x="1080389" y="19431"/>
                </a:lnTo>
                <a:lnTo>
                  <a:pt x="1058799" y="18415"/>
                </a:lnTo>
                <a:lnTo>
                  <a:pt x="1032510" y="17272"/>
                </a:lnTo>
                <a:lnTo>
                  <a:pt x="1004062" y="17272"/>
                </a:lnTo>
                <a:lnTo>
                  <a:pt x="977392" y="16256"/>
                </a:lnTo>
                <a:lnTo>
                  <a:pt x="954786" y="16256"/>
                </a:lnTo>
                <a:lnTo>
                  <a:pt x="932815" y="17272"/>
                </a:lnTo>
                <a:lnTo>
                  <a:pt x="911860" y="16256"/>
                </a:lnTo>
                <a:lnTo>
                  <a:pt x="890270" y="16256"/>
                </a:lnTo>
                <a:lnTo>
                  <a:pt x="864743" y="16256"/>
                </a:lnTo>
                <a:lnTo>
                  <a:pt x="835278" y="15112"/>
                </a:lnTo>
                <a:lnTo>
                  <a:pt x="806830" y="12954"/>
                </a:lnTo>
                <a:lnTo>
                  <a:pt x="784860" y="12319"/>
                </a:lnTo>
                <a:lnTo>
                  <a:pt x="765048" y="12319"/>
                </a:lnTo>
                <a:lnTo>
                  <a:pt x="746633" y="11175"/>
                </a:lnTo>
                <a:lnTo>
                  <a:pt x="726821" y="9779"/>
                </a:lnTo>
                <a:lnTo>
                  <a:pt x="700659" y="8636"/>
                </a:lnTo>
                <a:lnTo>
                  <a:pt x="674370" y="7620"/>
                </a:lnTo>
                <a:lnTo>
                  <a:pt x="650240" y="6476"/>
                </a:lnTo>
                <a:lnTo>
                  <a:pt x="621792" y="6476"/>
                </a:lnTo>
                <a:lnTo>
                  <a:pt x="592201" y="4318"/>
                </a:lnTo>
                <a:lnTo>
                  <a:pt x="463296" y="2159"/>
                </a:lnTo>
                <a:lnTo>
                  <a:pt x="433450" y="2159"/>
                </a:lnTo>
                <a:lnTo>
                  <a:pt x="406146" y="1143"/>
                </a:lnTo>
                <a:lnTo>
                  <a:pt x="379857" y="1143"/>
                </a:lnTo>
                <a:lnTo>
                  <a:pt x="355727" y="1143"/>
                </a:lnTo>
                <a:lnTo>
                  <a:pt x="334137" y="0"/>
                </a:lnTo>
                <a:lnTo>
                  <a:pt x="316484" y="0"/>
                </a:lnTo>
                <a:lnTo>
                  <a:pt x="299974" y="0"/>
                </a:lnTo>
                <a:lnTo>
                  <a:pt x="282321" y="0"/>
                </a:lnTo>
                <a:lnTo>
                  <a:pt x="264668" y="0"/>
                </a:lnTo>
                <a:lnTo>
                  <a:pt x="244094" y="0"/>
                </a:lnTo>
                <a:lnTo>
                  <a:pt x="222123" y="0"/>
                </a:lnTo>
                <a:lnTo>
                  <a:pt x="199136" y="1143"/>
                </a:lnTo>
                <a:lnTo>
                  <a:pt x="176403" y="1143"/>
                </a:lnTo>
                <a:lnTo>
                  <a:pt x="0" y="21590"/>
                </a:lnTo>
                <a:lnTo>
                  <a:pt x="0" y="35687"/>
                </a:lnTo>
                <a:lnTo>
                  <a:pt x="4318" y="53340"/>
                </a:lnTo>
                <a:lnTo>
                  <a:pt x="9779" y="7200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15717" y="1899919"/>
            <a:ext cx="1011555" cy="51435"/>
          </a:xfrm>
          <a:custGeom>
            <a:avLst/>
            <a:gdLst/>
            <a:ahLst/>
            <a:cxnLst/>
            <a:rect l="l" t="t" r="r" b="b"/>
            <a:pathLst>
              <a:path w="1011554" h="51435">
                <a:moveTo>
                  <a:pt x="0" y="15875"/>
                </a:moveTo>
                <a:lnTo>
                  <a:pt x="0" y="15875"/>
                </a:lnTo>
                <a:lnTo>
                  <a:pt x="6857" y="3302"/>
                </a:lnTo>
                <a:lnTo>
                  <a:pt x="16509" y="0"/>
                </a:lnTo>
                <a:lnTo>
                  <a:pt x="16509" y="0"/>
                </a:lnTo>
                <a:lnTo>
                  <a:pt x="27305" y="1143"/>
                </a:lnTo>
                <a:lnTo>
                  <a:pt x="40258" y="6096"/>
                </a:lnTo>
                <a:lnTo>
                  <a:pt x="55752" y="13716"/>
                </a:lnTo>
                <a:lnTo>
                  <a:pt x="71246" y="22733"/>
                </a:lnTo>
                <a:lnTo>
                  <a:pt x="87502" y="30226"/>
                </a:lnTo>
                <a:lnTo>
                  <a:pt x="105156" y="37084"/>
                </a:lnTo>
                <a:lnTo>
                  <a:pt x="125983" y="40005"/>
                </a:lnTo>
                <a:lnTo>
                  <a:pt x="147955" y="41021"/>
                </a:lnTo>
                <a:lnTo>
                  <a:pt x="168401" y="41021"/>
                </a:lnTo>
                <a:lnTo>
                  <a:pt x="189356" y="40005"/>
                </a:lnTo>
                <a:lnTo>
                  <a:pt x="210184" y="38862"/>
                </a:lnTo>
                <a:lnTo>
                  <a:pt x="229996" y="37084"/>
                </a:lnTo>
                <a:lnTo>
                  <a:pt x="249808" y="34543"/>
                </a:lnTo>
                <a:lnTo>
                  <a:pt x="270382" y="31368"/>
                </a:lnTo>
                <a:lnTo>
                  <a:pt x="293369" y="28067"/>
                </a:lnTo>
                <a:lnTo>
                  <a:pt x="319658" y="24892"/>
                </a:lnTo>
                <a:lnTo>
                  <a:pt x="342645" y="21590"/>
                </a:lnTo>
                <a:lnTo>
                  <a:pt x="363600" y="19431"/>
                </a:lnTo>
                <a:lnTo>
                  <a:pt x="384048" y="19431"/>
                </a:lnTo>
                <a:lnTo>
                  <a:pt x="405002" y="19431"/>
                </a:lnTo>
                <a:lnTo>
                  <a:pt x="426974" y="19431"/>
                </a:lnTo>
                <a:lnTo>
                  <a:pt x="451104" y="21590"/>
                </a:lnTo>
                <a:lnTo>
                  <a:pt x="474090" y="24892"/>
                </a:lnTo>
                <a:lnTo>
                  <a:pt x="496824" y="28067"/>
                </a:lnTo>
                <a:lnTo>
                  <a:pt x="516889" y="32385"/>
                </a:lnTo>
                <a:lnTo>
                  <a:pt x="536320" y="37846"/>
                </a:lnTo>
                <a:lnTo>
                  <a:pt x="557276" y="42164"/>
                </a:lnTo>
                <a:lnTo>
                  <a:pt x="579882" y="46481"/>
                </a:lnTo>
                <a:lnTo>
                  <a:pt x="603376" y="48641"/>
                </a:lnTo>
                <a:lnTo>
                  <a:pt x="624967" y="49656"/>
                </a:lnTo>
                <a:lnTo>
                  <a:pt x="647319" y="51181"/>
                </a:lnTo>
                <a:lnTo>
                  <a:pt x="667765" y="48641"/>
                </a:lnTo>
                <a:lnTo>
                  <a:pt x="689737" y="45339"/>
                </a:lnTo>
                <a:lnTo>
                  <a:pt x="712724" y="41021"/>
                </a:lnTo>
                <a:lnTo>
                  <a:pt x="735838" y="37084"/>
                </a:lnTo>
                <a:lnTo>
                  <a:pt x="758825" y="31368"/>
                </a:lnTo>
                <a:lnTo>
                  <a:pt x="781557" y="27051"/>
                </a:lnTo>
                <a:lnTo>
                  <a:pt x="802386" y="23749"/>
                </a:lnTo>
                <a:lnTo>
                  <a:pt x="821182" y="22733"/>
                </a:lnTo>
                <a:lnTo>
                  <a:pt x="840994" y="22733"/>
                </a:lnTo>
                <a:lnTo>
                  <a:pt x="840994" y="22733"/>
                </a:lnTo>
                <a:lnTo>
                  <a:pt x="863981" y="23749"/>
                </a:lnTo>
                <a:lnTo>
                  <a:pt x="885570" y="25908"/>
                </a:lnTo>
                <a:lnTo>
                  <a:pt x="906399" y="28067"/>
                </a:lnTo>
                <a:lnTo>
                  <a:pt x="925194" y="30226"/>
                </a:lnTo>
                <a:lnTo>
                  <a:pt x="942467" y="32385"/>
                </a:lnTo>
                <a:lnTo>
                  <a:pt x="960119" y="33528"/>
                </a:lnTo>
                <a:lnTo>
                  <a:pt x="976630" y="33528"/>
                </a:lnTo>
                <a:lnTo>
                  <a:pt x="992123" y="32385"/>
                </a:lnTo>
                <a:lnTo>
                  <a:pt x="1004061" y="30226"/>
                </a:lnTo>
                <a:lnTo>
                  <a:pt x="1011555" y="2705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45078" y="1902078"/>
            <a:ext cx="617855" cy="32384"/>
          </a:xfrm>
          <a:custGeom>
            <a:avLst/>
            <a:gdLst/>
            <a:ahLst/>
            <a:cxnLst/>
            <a:rect l="l" t="t" r="r" b="b"/>
            <a:pathLst>
              <a:path w="617854" h="32385">
                <a:moveTo>
                  <a:pt x="8636" y="1777"/>
                </a:moveTo>
                <a:lnTo>
                  <a:pt x="8636" y="1777"/>
                </a:lnTo>
                <a:lnTo>
                  <a:pt x="0" y="0"/>
                </a:lnTo>
                <a:lnTo>
                  <a:pt x="9779" y="7619"/>
                </a:lnTo>
                <a:lnTo>
                  <a:pt x="20955" y="13715"/>
                </a:lnTo>
                <a:lnTo>
                  <a:pt x="34925" y="19431"/>
                </a:lnTo>
                <a:lnTo>
                  <a:pt x="51435" y="21589"/>
                </a:lnTo>
                <a:lnTo>
                  <a:pt x="70231" y="21589"/>
                </a:lnTo>
                <a:lnTo>
                  <a:pt x="91821" y="18414"/>
                </a:lnTo>
                <a:lnTo>
                  <a:pt x="114173" y="12572"/>
                </a:lnTo>
                <a:lnTo>
                  <a:pt x="133985" y="8636"/>
                </a:lnTo>
                <a:lnTo>
                  <a:pt x="152273" y="3937"/>
                </a:lnTo>
                <a:lnTo>
                  <a:pt x="168910" y="1143"/>
                </a:lnTo>
                <a:lnTo>
                  <a:pt x="185038" y="0"/>
                </a:lnTo>
                <a:lnTo>
                  <a:pt x="203835" y="0"/>
                </a:lnTo>
                <a:lnTo>
                  <a:pt x="203835" y="0"/>
                </a:lnTo>
                <a:lnTo>
                  <a:pt x="221107" y="3937"/>
                </a:lnTo>
                <a:lnTo>
                  <a:pt x="237617" y="9778"/>
                </a:lnTo>
                <a:lnTo>
                  <a:pt x="255270" y="13715"/>
                </a:lnTo>
                <a:lnTo>
                  <a:pt x="273938" y="16256"/>
                </a:lnTo>
                <a:lnTo>
                  <a:pt x="293370" y="15112"/>
                </a:lnTo>
                <a:lnTo>
                  <a:pt x="311023" y="11556"/>
                </a:lnTo>
                <a:lnTo>
                  <a:pt x="326136" y="8636"/>
                </a:lnTo>
                <a:lnTo>
                  <a:pt x="339471" y="6476"/>
                </a:lnTo>
                <a:lnTo>
                  <a:pt x="350266" y="6476"/>
                </a:lnTo>
                <a:lnTo>
                  <a:pt x="361442" y="8636"/>
                </a:lnTo>
                <a:lnTo>
                  <a:pt x="373380" y="11556"/>
                </a:lnTo>
                <a:lnTo>
                  <a:pt x="389889" y="12572"/>
                </a:lnTo>
                <a:lnTo>
                  <a:pt x="408305" y="12572"/>
                </a:lnTo>
                <a:lnTo>
                  <a:pt x="428117" y="11556"/>
                </a:lnTo>
                <a:lnTo>
                  <a:pt x="444626" y="11556"/>
                </a:lnTo>
                <a:lnTo>
                  <a:pt x="458977" y="13715"/>
                </a:lnTo>
                <a:lnTo>
                  <a:pt x="468757" y="17271"/>
                </a:lnTo>
                <a:lnTo>
                  <a:pt x="480568" y="21589"/>
                </a:lnTo>
                <a:lnTo>
                  <a:pt x="495046" y="24892"/>
                </a:lnTo>
                <a:lnTo>
                  <a:pt x="511175" y="25907"/>
                </a:lnTo>
                <a:lnTo>
                  <a:pt x="527812" y="24892"/>
                </a:lnTo>
                <a:lnTo>
                  <a:pt x="542163" y="23749"/>
                </a:lnTo>
                <a:lnTo>
                  <a:pt x="552958" y="22732"/>
                </a:lnTo>
                <a:lnTo>
                  <a:pt x="561975" y="23749"/>
                </a:lnTo>
                <a:lnTo>
                  <a:pt x="570611" y="27050"/>
                </a:lnTo>
                <a:lnTo>
                  <a:pt x="579247" y="31368"/>
                </a:lnTo>
                <a:lnTo>
                  <a:pt x="589280" y="32384"/>
                </a:lnTo>
                <a:lnTo>
                  <a:pt x="589280" y="32384"/>
                </a:lnTo>
                <a:lnTo>
                  <a:pt x="599059" y="31368"/>
                </a:lnTo>
                <a:lnTo>
                  <a:pt x="607695" y="30225"/>
                </a:lnTo>
                <a:lnTo>
                  <a:pt x="617727" y="2806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77919" y="1903856"/>
            <a:ext cx="1822450" cy="57150"/>
          </a:xfrm>
          <a:custGeom>
            <a:avLst/>
            <a:gdLst/>
            <a:ahLst/>
            <a:cxnLst/>
            <a:rect l="l" t="t" r="r" b="b"/>
            <a:pathLst>
              <a:path w="1822450" h="57150">
                <a:moveTo>
                  <a:pt x="1142" y="9779"/>
                </a:moveTo>
                <a:lnTo>
                  <a:pt x="1142" y="9779"/>
                </a:lnTo>
                <a:lnTo>
                  <a:pt x="0" y="1143"/>
                </a:lnTo>
                <a:lnTo>
                  <a:pt x="0" y="1143"/>
                </a:lnTo>
                <a:lnTo>
                  <a:pt x="11175" y="10794"/>
                </a:lnTo>
                <a:lnTo>
                  <a:pt x="25272" y="17653"/>
                </a:lnTo>
                <a:lnTo>
                  <a:pt x="43560" y="20955"/>
                </a:lnTo>
                <a:lnTo>
                  <a:pt x="64515" y="19812"/>
                </a:lnTo>
                <a:lnTo>
                  <a:pt x="86486" y="15493"/>
                </a:lnTo>
                <a:lnTo>
                  <a:pt x="106298" y="9779"/>
                </a:lnTo>
                <a:lnTo>
                  <a:pt x="124967" y="4699"/>
                </a:lnTo>
                <a:lnTo>
                  <a:pt x="140461" y="1143"/>
                </a:lnTo>
                <a:lnTo>
                  <a:pt x="155575" y="0"/>
                </a:lnTo>
                <a:lnTo>
                  <a:pt x="155575" y="0"/>
                </a:lnTo>
                <a:lnTo>
                  <a:pt x="172846" y="2159"/>
                </a:lnTo>
                <a:lnTo>
                  <a:pt x="190500" y="6858"/>
                </a:lnTo>
                <a:lnTo>
                  <a:pt x="208152" y="13335"/>
                </a:lnTo>
                <a:lnTo>
                  <a:pt x="227964" y="19812"/>
                </a:lnTo>
                <a:lnTo>
                  <a:pt x="246252" y="24130"/>
                </a:lnTo>
                <a:lnTo>
                  <a:pt x="266064" y="25273"/>
                </a:lnTo>
                <a:lnTo>
                  <a:pt x="284860" y="24130"/>
                </a:lnTo>
                <a:lnTo>
                  <a:pt x="302132" y="23114"/>
                </a:lnTo>
                <a:lnTo>
                  <a:pt x="319785" y="19812"/>
                </a:lnTo>
                <a:lnTo>
                  <a:pt x="335152" y="17653"/>
                </a:lnTo>
                <a:lnTo>
                  <a:pt x="350392" y="16637"/>
                </a:lnTo>
                <a:lnTo>
                  <a:pt x="366902" y="16637"/>
                </a:lnTo>
                <a:lnTo>
                  <a:pt x="383413" y="18796"/>
                </a:lnTo>
                <a:lnTo>
                  <a:pt x="400684" y="23114"/>
                </a:lnTo>
                <a:lnTo>
                  <a:pt x="418338" y="29591"/>
                </a:lnTo>
                <a:lnTo>
                  <a:pt x="435609" y="36068"/>
                </a:lnTo>
                <a:lnTo>
                  <a:pt x="454405" y="42544"/>
                </a:lnTo>
                <a:lnTo>
                  <a:pt x="475233" y="44704"/>
                </a:lnTo>
                <a:lnTo>
                  <a:pt x="496188" y="44704"/>
                </a:lnTo>
                <a:lnTo>
                  <a:pt x="515619" y="43561"/>
                </a:lnTo>
                <a:lnTo>
                  <a:pt x="533272" y="41402"/>
                </a:lnTo>
                <a:lnTo>
                  <a:pt x="549782" y="37084"/>
                </a:lnTo>
                <a:lnTo>
                  <a:pt x="567435" y="34925"/>
                </a:lnTo>
                <a:lnTo>
                  <a:pt x="584707" y="33909"/>
                </a:lnTo>
                <a:lnTo>
                  <a:pt x="584707" y="33909"/>
                </a:lnTo>
                <a:lnTo>
                  <a:pt x="603376" y="34925"/>
                </a:lnTo>
                <a:lnTo>
                  <a:pt x="620648" y="40386"/>
                </a:lnTo>
                <a:lnTo>
                  <a:pt x="639444" y="45719"/>
                </a:lnTo>
                <a:lnTo>
                  <a:pt x="657732" y="52197"/>
                </a:lnTo>
                <a:lnTo>
                  <a:pt x="676528" y="55880"/>
                </a:lnTo>
                <a:lnTo>
                  <a:pt x="697738" y="56896"/>
                </a:lnTo>
                <a:lnTo>
                  <a:pt x="697738" y="56896"/>
                </a:lnTo>
                <a:lnTo>
                  <a:pt x="718311" y="53340"/>
                </a:lnTo>
                <a:lnTo>
                  <a:pt x="739139" y="49022"/>
                </a:lnTo>
                <a:lnTo>
                  <a:pt x="758570" y="43561"/>
                </a:lnTo>
                <a:lnTo>
                  <a:pt x="777239" y="40386"/>
                </a:lnTo>
                <a:lnTo>
                  <a:pt x="796035" y="36068"/>
                </a:lnTo>
                <a:lnTo>
                  <a:pt x="810386" y="33909"/>
                </a:lnTo>
                <a:lnTo>
                  <a:pt x="824483" y="34925"/>
                </a:lnTo>
                <a:lnTo>
                  <a:pt x="838834" y="37084"/>
                </a:lnTo>
                <a:lnTo>
                  <a:pt x="853947" y="41402"/>
                </a:lnTo>
                <a:lnTo>
                  <a:pt x="871219" y="44704"/>
                </a:lnTo>
                <a:lnTo>
                  <a:pt x="893571" y="45719"/>
                </a:lnTo>
                <a:lnTo>
                  <a:pt x="915161" y="45719"/>
                </a:lnTo>
                <a:lnTo>
                  <a:pt x="936116" y="43561"/>
                </a:lnTo>
                <a:lnTo>
                  <a:pt x="953642" y="40386"/>
                </a:lnTo>
                <a:lnTo>
                  <a:pt x="970914" y="37084"/>
                </a:lnTo>
                <a:lnTo>
                  <a:pt x="988567" y="34925"/>
                </a:lnTo>
                <a:lnTo>
                  <a:pt x="1008379" y="33147"/>
                </a:lnTo>
                <a:lnTo>
                  <a:pt x="1027176" y="33147"/>
                </a:lnTo>
                <a:lnTo>
                  <a:pt x="1044447" y="36068"/>
                </a:lnTo>
                <a:lnTo>
                  <a:pt x="1060957" y="41402"/>
                </a:lnTo>
                <a:lnTo>
                  <a:pt x="1078610" y="44704"/>
                </a:lnTo>
                <a:lnTo>
                  <a:pt x="1095882" y="45719"/>
                </a:lnTo>
                <a:lnTo>
                  <a:pt x="1116838" y="47243"/>
                </a:lnTo>
                <a:lnTo>
                  <a:pt x="1116838" y="47243"/>
                </a:lnTo>
                <a:lnTo>
                  <a:pt x="1140840" y="44704"/>
                </a:lnTo>
                <a:lnTo>
                  <a:pt x="1164970" y="42544"/>
                </a:lnTo>
                <a:lnTo>
                  <a:pt x="1185544" y="40386"/>
                </a:lnTo>
                <a:lnTo>
                  <a:pt x="1203197" y="36068"/>
                </a:lnTo>
                <a:lnTo>
                  <a:pt x="1218691" y="33147"/>
                </a:lnTo>
                <a:lnTo>
                  <a:pt x="1235202" y="32131"/>
                </a:lnTo>
                <a:lnTo>
                  <a:pt x="1252473" y="33147"/>
                </a:lnTo>
                <a:lnTo>
                  <a:pt x="1269110" y="36068"/>
                </a:lnTo>
                <a:lnTo>
                  <a:pt x="1288541" y="38227"/>
                </a:lnTo>
                <a:lnTo>
                  <a:pt x="1312926" y="40386"/>
                </a:lnTo>
                <a:lnTo>
                  <a:pt x="1339214" y="40386"/>
                </a:lnTo>
                <a:lnTo>
                  <a:pt x="1366646" y="38227"/>
                </a:lnTo>
                <a:lnTo>
                  <a:pt x="1389252" y="37084"/>
                </a:lnTo>
                <a:lnTo>
                  <a:pt x="1411223" y="33909"/>
                </a:lnTo>
                <a:lnTo>
                  <a:pt x="1430019" y="32131"/>
                </a:lnTo>
                <a:lnTo>
                  <a:pt x="1449831" y="30606"/>
                </a:lnTo>
                <a:lnTo>
                  <a:pt x="1467103" y="30606"/>
                </a:lnTo>
                <a:lnTo>
                  <a:pt x="1484756" y="32131"/>
                </a:lnTo>
                <a:lnTo>
                  <a:pt x="1504441" y="33909"/>
                </a:lnTo>
                <a:lnTo>
                  <a:pt x="1525396" y="34925"/>
                </a:lnTo>
                <a:lnTo>
                  <a:pt x="1545843" y="34925"/>
                </a:lnTo>
                <a:lnTo>
                  <a:pt x="1566798" y="33909"/>
                </a:lnTo>
                <a:lnTo>
                  <a:pt x="1587627" y="33147"/>
                </a:lnTo>
                <a:lnTo>
                  <a:pt x="1608581" y="29591"/>
                </a:lnTo>
                <a:lnTo>
                  <a:pt x="1631188" y="26289"/>
                </a:lnTo>
                <a:lnTo>
                  <a:pt x="1654555" y="23114"/>
                </a:lnTo>
                <a:lnTo>
                  <a:pt x="1676272" y="20955"/>
                </a:lnTo>
                <a:lnTo>
                  <a:pt x="1697101" y="19812"/>
                </a:lnTo>
                <a:lnTo>
                  <a:pt x="1716531" y="18796"/>
                </a:lnTo>
                <a:lnTo>
                  <a:pt x="1735201" y="18796"/>
                </a:lnTo>
                <a:lnTo>
                  <a:pt x="1751838" y="19812"/>
                </a:lnTo>
                <a:lnTo>
                  <a:pt x="1769490" y="18796"/>
                </a:lnTo>
                <a:lnTo>
                  <a:pt x="1786763" y="16637"/>
                </a:lnTo>
                <a:lnTo>
                  <a:pt x="1802256" y="11937"/>
                </a:lnTo>
                <a:lnTo>
                  <a:pt x="1812289" y="9779"/>
                </a:lnTo>
                <a:lnTo>
                  <a:pt x="1822068" y="469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11798" y="190385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05227" y="2134361"/>
            <a:ext cx="2707640" cy="53340"/>
          </a:xfrm>
          <a:custGeom>
            <a:avLst/>
            <a:gdLst/>
            <a:ahLst/>
            <a:cxnLst/>
            <a:rect l="l" t="t" r="r" b="b"/>
            <a:pathLst>
              <a:path w="2707640" h="53339">
                <a:moveTo>
                  <a:pt x="0" y="0"/>
                </a:moveTo>
                <a:lnTo>
                  <a:pt x="17526" y="4318"/>
                </a:lnTo>
                <a:lnTo>
                  <a:pt x="35941" y="10794"/>
                </a:lnTo>
                <a:lnTo>
                  <a:pt x="53594" y="19431"/>
                </a:lnTo>
                <a:lnTo>
                  <a:pt x="72263" y="28448"/>
                </a:lnTo>
                <a:lnTo>
                  <a:pt x="91694" y="35941"/>
                </a:lnTo>
                <a:lnTo>
                  <a:pt x="111506" y="39243"/>
                </a:lnTo>
                <a:lnTo>
                  <a:pt x="131318" y="40259"/>
                </a:lnTo>
                <a:lnTo>
                  <a:pt x="151892" y="38100"/>
                </a:lnTo>
                <a:lnTo>
                  <a:pt x="174244" y="34925"/>
                </a:lnTo>
                <a:lnTo>
                  <a:pt x="196850" y="31242"/>
                </a:lnTo>
                <a:lnTo>
                  <a:pt x="219964" y="26288"/>
                </a:lnTo>
                <a:lnTo>
                  <a:pt x="240792" y="21589"/>
                </a:lnTo>
                <a:lnTo>
                  <a:pt x="258445" y="17653"/>
                </a:lnTo>
                <a:lnTo>
                  <a:pt x="273558" y="14350"/>
                </a:lnTo>
                <a:lnTo>
                  <a:pt x="289052" y="11811"/>
                </a:lnTo>
                <a:lnTo>
                  <a:pt x="305181" y="11811"/>
                </a:lnTo>
                <a:lnTo>
                  <a:pt x="323977" y="14350"/>
                </a:lnTo>
                <a:lnTo>
                  <a:pt x="343789" y="17653"/>
                </a:lnTo>
                <a:lnTo>
                  <a:pt x="365379" y="21589"/>
                </a:lnTo>
                <a:lnTo>
                  <a:pt x="389763" y="26288"/>
                </a:lnTo>
                <a:lnTo>
                  <a:pt x="415036" y="32766"/>
                </a:lnTo>
                <a:lnTo>
                  <a:pt x="439928" y="35941"/>
                </a:lnTo>
                <a:lnTo>
                  <a:pt x="466090" y="38100"/>
                </a:lnTo>
                <a:lnTo>
                  <a:pt x="490220" y="39243"/>
                </a:lnTo>
                <a:lnTo>
                  <a:pt x="515493" y="37084"/>
                </a:lnTo>
                <a:lnTo>
                  <a:pt x="539623" y="33781"/>
                </a:lnTo>
                <a:lnTo>
                  <a:pt x="563753" y="30606"/>
                </a:lnTo>
                <a:lnTo>
                  <a:pt x="588899" y="27305"/>
                </a:lnTo>
                <a:lnTo>
                  <a:pt x="616204" y="26288"/>
                </a:lnTo>
                <a:lnTo>
                  <a:pt x="642493" y="26288"/>
                </a:lnTo>
                <a:lnTo>
                  <a:pt x="664464" y="28448"/>
                </a:lnTo>
                <a:lnTo>
                  <a:pt x="664464" y="28448"/>
                </a:lnTo>
                <a:lnTo>
                  <a:pt x="687578" y="33781"/>
                </a:lnTo>
                <a:lnTo>
                  <a:pt x="710565" y="40259"/>
                </a:lnTo>
                <a:lnTo>
                  <a:pt x="733298" y="45719"/>
                </a:lnTo>
                <a:lnTo>
                  <a:pt x="754126" y="50037"/>
                </a:lnTo>
                <a:lnTo>
                  <a:pt x="775081" y="52197"/>
                </a:lnTo>
                <a:lnTo>
                  <a:pt x="796925" y="53212"/>
                </a:lnTo>
                <a:lnTo>
                  <a:pt x="816737" y="53212"/>
                </a:lnTo>
                <a:lnTo>
                  <a:pt x="835152" y="51054"/>
                </a:lnTo>
                <a:lnTo>
                  <a:pt x="857123" y="50037"/>
                </a:lnTo>
                <a:lnTo>
                  <a:pt x="880110" y="46736"/>
                </a:lnTo>
                <a:lnTo>
                  <a:pt x="901065" y="44576"/>
                </a:lnTo>
                <a:lnTo>
                  <a:pt x="922655" y="41401"/>
                </a:lnTo>
                <a:lnTo>
                  <a:pt x="946785" y="39243"/>
                </a:lnTo>
                <a:lnTo>
                  <a:pt x="972312" y="37084"/>
                </a:lnTo>
                <a:lnTo>
                  <a:pt x="991743" y="37084"/>
                </a:lnTo>
                <a:lnTo>
                  <a:pt x="1009396" y="39243"/>
                </a:lnTo>
                <a:lnTo>
                  <a:pt x="1024509" y="42418"/>
                </a:lnTo>
                <a:lnTo>
                  <a:pt x="1040003" y="45719"/>
                </a:lnTo>
                <a:lnTo>
                  <a:pt x="1059814" y="48894"/>
                </a:lnTo>
                <a:lnTo>
                  <a:pt x="1084961" y="52197"/>
                </a:lnTo>
                <a:lnTo>
                  <a:pt x="1108710" y="53212"/>
                </a:lnTo>
                <a:lnTo>
                  <a:pt x="1130046" y="52197"/>
                </a:lnTo>
                <a:lnTo>
                  <a:pt x="1149477" y="52197"/>
                </a:lnTo>
                <a:lnTo>
                  <a:pt x="1168146" y="52197"/>
                </a:lnTo>
                <a:lnTo>
                  <a:pt x="1188974" y="51054"/>
                </a:lnTo>
                <a:lnTo>
                  <a:pt x="1213104" y="50037"/>
                </a:lnTo>
                <a:lnTo>
                  <a:pt x="1236852" y="46736"/>
                </a:lnTo>
                <a:lnTo>
                  <a:pt x="1262126" y="43561"/>
                </a:lnTo>
                <a:lnTo>
                  <a:pt x="1286256" y="41401"/>
                </a:lnTo>
                <a:lnTo>
                  <a:pt x="1311402" y="40259"/>
                </a:lnTo>
                <a:lnTo>
                  <a:pt x="1336675" y="40259"/>
                </a:lnTo>
                <a:lnTo>
                  <a:pt x="1336675" y="40259"/>
                </a:lnTo>
                <a:lnTo>
                  <a:pt x="1361821" y="41401"/>
                </a:lnTo>
                <a:lnTo>
                  <a:pt x="1384808" y="43561"/>
                </a:lnTo>
                <a:lnTo>
                  <a:pt x="1408938" y="46736"/>
                </a:lnTo>
                <a:lnTo>
                  <a:pt x="1434211" y="50037"/>
                </a:lnTo>
                <a:lnTo>
                  <a:pt x="1462659" y="52197"/>
                </a:lnTo>
                <a:lnTo>
                  <a:pt x="1492123" y="53212"/>
                </a:lnTo>
                <a:lnTo>
                  <a:pt x="1518412" y="52197"/>
                </a:lnTo>
                <a:lnTo>
                  <a:pt x="1540383" y="51054"/>
                </a:lnTo>
                <a:lnTo>
                  <a:pt x="1559052" y="48894"/>
                </a:lnTo>
                <a:lnTo>
                  <a:pt x="1576324" y="46736"/>
                </a:lnTo>
                <a:lnTo>
                  <a:pt x="1576324" y="46736"/>
                </a:lnTo>
                <a:lnTo>
                  <a:pt x="1595120" y="44576"/>
                </a:lnTo>
                <a:lnTo>
                  <a:pt x="1617726" y="41401"/>
                </a:lnTo>
                <a:lnTo>
                  <a:pt x="1642237" y="39243"/>
                </a:lnTo>
                <a:lnTo>
                  <a:pt x="1664970" y="37084"/>
                </a:lnTo>
                <a:lnTo>
                  <a:pt x="1687322" y="35941"/>
                </a:lnTo>
                <a:lnTo>
                  <a:pt x="1687322" y="35941"/>
                </a:lnTo>
                <a:lnTo>
                  <a:pt x="1707769" y="37084"/>
                </a:lnTo>
                <a:lnTo>
                  <a:pt x="1729739" y="40259"/>
                </a:lnTo>
                <a:lnTo>
                  <a:pt x="1749171" y="44576"/>
                </a:lnTo>
                <a:lnTo>
                  <a:pt x="1772539" y="47879"/>
                </a:lnTo>
                <a:lnTo>
                  <a:pt x="1798827" y="48894"/>
                </a:lnTo>
                <a:lnTo>
                  <a:pt x="1828419" y="46736"/>
                </a:lnTo>
                <a:lnTo>
                  <a:pt x="1855724" y="44576"/>
                </a:lnTo>
                <a:lnTo>
                  <a:pt x="1880997" y="42418"/>
                </a:lnTo>
                <a:lnTo>
                  <a:pt x="1903602" y="40259"/>
                </a:lnTo>
                <a:lnTo>
                  <a:pt x="1926717" y="39243"/>
                </a:lnTo>
                <a:lnTo>
                  <a:pt x="1947545" y="37084"/>
                </a:lnTo>
                <a:lnTo>
                  <a:pt x="1968373" y="33781"/>
                </a:lnTo>
                <a:lnTo>
                  <a:pt x="1987804" y="32766"/>
                </a:lnTo>
                <a:lnTo>
                  <a:pt x="2006600" y="32766"/>
                </a:lnTo>
                <a:lnTo>
                  <a:pt x="2022094" y="34925"/>
                </a:lnTo>
                <a:lnTo>
                  <a:pt x="2038604" y="37084"/>
                </a:lnTo>
                <a:lnTo>
                  <a:pt x="2059177" y="39243"/>
                </a:lnTo>
                <a:lnTo>
                  <a:pt x="2082164" y="40259"/>
                </a:lnTo>
                <a:lnTo>
                  <a:pt x="2106295" y="40259"/>
                </a:lnTo>
                <a:lnTo>
                  <a:pt x="2130425" y="38100"/>
                </a:lnTo>
                <a:lnTo>
                  <a:pt x="2155571" y="34925"/>
                </a:lnTo>
                <a:lnTo>
                  <a:pt x="2179701" y="31242"/>
                </a:lnTo>
                <a:lnTo>
                  <a:pt x="2203450" y="27305"/>
                </a:lnTo>
                <a:lnTo>
                  <a:pt x="2223643" y="25145"/>
                </a:lnTo>
                <a:lnTo>
                  <a:pt x="2242058" y="22606"/>
                </a:lnTo>
                <a:lnTo>
                  <a:pt x="2259330" y="22606"/>
                </a:lnTo>
                <a:lnTo>
                  <a:pt x="2276983" y="24130"/>
                </a:lnTo>
                <a:lnTo>
                  <a:pt x="2297811" y="25145"/>
                </a:lnTo>
                <a:lnTo>
                  <a:pt x="2320925" y="25145"/>
                </a:lnTo>
                <a:lnTo>
                  <a:pt x="2343912" y="25145"/>
                </a:lnTo>
                <a:lnTo>
                  <a:pt x="2368042" y="24130"/>
                </a:lnTo>
                <a:lnTo>
                  <a:pt x="2393188" y="22606"/>
                </a:lnTo>
                <a:lnTo>
                  <a:pt x="2415921" y="20447"/>
                </a:lnTo>
                <a:lnTo>
                  <a:pt x="2438273" y="16510"/>
                </a:lnTo>
                <a:lnTo>
                  <a:pt x="2458085" y="12954"/>
                </a:lnTo>
                <a:lnTo>
                  <a:pt x="2476373" y="10794"/>
                </a:lnTo>
                <a:lnTo>
                  <a:pt x="2492883" y="10794"/>
                </a:lnTo>
                <a:lnTo>
                  <a:pt x="2509139" y="11811"/>
                </a:lnTo>
                <a:lnTo>
                  <a:pt x="2528951" y="12954"/>
                </a:lnTo>
                <a:lnTo>
                  <a:pt x="2550922" y="12954"/>
                </a:lnTo>
                <a:lnTo>
                  <a:pt x="2574671" y="12954"/>
                </a:lnTo>
                <a:lnTo>
                  <a:pt x="2599182" y="11811"/>
                </a:lnTo>
                <a:lnTo>
                  <a:pt x="2623312" y="11811"/>
                </a:lnTo>
                <a:lnTo>
                  <a:pt x="2644902" y="11811"/>
                </a:lnTo>
                <a:lnTo>
                  <a:pt x="2666873" y="11811"/>
                </a:lnTo>
                <a:lnTo>
                  <a:pt x="2684526" y="11811"/>
                </a:lnTo>
                <a:lnTo>
                  <a:pt x="2697734" y="10794"/>
                </a:lnTo>
                <a:lnTo>
                  <a:pt x="2707513" y="965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927853" y="21343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74211" y="2349626"/>
            <a:ext cx="1477010" cy="55880"/>
          </a:xfrm>
          <a:custGeom>
            <a:avLst/>
            <a:gdLst/>
            <a:ahLst/>
            <a:cxnLst/>
            <a:rect l="l" t="t" r="r" b="b"/>
            <a:pathLst>
              <a:path w="1477010" h="55880">
                <a:moveTo>
                  <a:pt x="0" y="3937"/>
                </a:moveTo>
                <a:lnTo>
                  <a:pt x="7492" y="0"/>
                </a:lnTo>
                <a:lnTo>
                  <a:pt x="18668" y="3175"/>
                </a:lnTo>
                <a:lnTo>
                  <a:pt x="32765" y="9652"/>
                </a:lnTo>
                <a:lnTo>
                  <a:pt x="48260" y="17272"/>
                </a:lnTo>
                <a:lnTo>
                  <a:pt x="64388" y="24765"/>
                </a:lnTo>
                <a:lnTo>
                  <a:pt x="86360" y="31242"/>
                </a:lnTo>
                <a:lnTo>
                  <a:pt x="107950" y="35560"/>
                </a:lnTo>
                <a:lnTo>
                  <a:pt x="131317" y="37719"/>
                </a:lnTo>
                <a:lnTo>
                  <a:pt x="156590" y="36703"/>
                </a:lnTo>
                <a:lnTo>
                  <a:pt x="182499" y="33401"/>
                </a:lnTo>
                <a:lnTo>
                  <a:pt x="204850" y="30226"/>
                </a:lnTo>
                <a:lnTo>
                  <a:pt x="223138" y="26924"/>
                </a:lnTo>
                <a:lnTo>
                  <a:pt x="242950" y="23749"/>
                </a:lnTo>
                <a:lnTo>
                  <a:pt x="265684" y="21590"/>
                </a:lnTo>
                <a:lnTo>
                  <a:pt x="285496" y="19431"/>
                </a:lnTo>
                <a:lnTo>
                  <a:pt x="304164" y="16129"/>
                </a:lnTo>
                <a:lnTo>
                  <a:pt x="322834" y="13970"/>
                </a:lnTo>
                <a:lnTo>
                  <a:pt x="342646" y="11811"/>
                </a:lnTo>
                <a:lnTo>
                  <a:pt x="363220" y="11811"/>
                </a:lnTo>
                <a:lnTo>
                  <a:pt x="381888" y="12954"/>
                </a:lnTo>
                <a:lnTo>
                  <a:pt x="400685" y="13970"/>
                </a:lnTo>
                <a:lnTo>
                  <a:pt x="420115" y="17272"/>
                </a:lnTo>
                <a:lnTo>
                  <a:pt x="439927" y="23749"/>
                </a:lnTo>
                <a:lnTo>
                  <a:pt x="461899" y="30226"/>
                </a:lnTo>
                <a:lnTo>
                  <a:pt x="483742" y="38862"/>
                </a:lnTo>
                <a:lnTo>
                  <a:pt x="506475" y="45339"/>
                </a:lnTo>
                <a:lnTo>
                  <a:pt x="532002" y="51054"/>
                </a:lnTo>
                <a:lnTo>
                  <a:pt x="559435" y="54356"/>
                </a:lnTo>
                <a:lnTo>
                  <a:pt x="586739" y="55372"/>
                </a:lnTo>
                <a:lnTo>
                  <a:pt x="612013" y="55372"/>
                </a:lnTo>
                <a:lnTo>
                  <a:pt x="634618" y="54356"/>
                </a:lnTo>
                <a:lnTo>
                  <a:pt x="657733" y="52197"/>
                </a:lnTo>
                <a:lnTo>
                  <a:pt x="680720" y="50038"/>
                </a:lnTo>
                <a:lnTo>
                  <a:pt x="705865" y="45339"/>
                </a:lnTo>
                <a:lnTo>
                  <a:pt x="731138" y="41402"/>
                </a:lnTo>
                <a:lnTo>
                  <a:pt x="757427" y="37719"/>
                </a:lnTo>
                <a:lnTo>
                  <a:pt x="782574" y="32385"/>
                </a:lnTo>
                <a:lnTo>
                  <a:pt x="805688" y="28067"/>
                </a:lnTo>
                <a:lnTo>
                  <a:pt x="825500" y="24765"/>
                </a:lnTo>
                <a:lnTo>
                  <a:pt x="845185" y="22606"/>
                </a:lnTo>
                <a:lnTo>
                  <a:pt x="863600" y="21590"/>
                </a:lnTo>
                <a:lnTo>
                  <a:pt x="863600" y="21590"/>
                </a:lnTo>
                <a:lnTo>
                  <a:pt x="883412" y="23749"/>
                </a:lnTo>
                <a:lnTo>
                  <a:pt x="903224" y="26924"/>
                </a:lnTo>
                <a:lnTo>
                  <a:pt x="924813" y="31242"/>
                </a:lnTo>
                <a:lnTo>
                  <a:pt x="947165" y="35560"/>
                </a:lnTo>
                <a:lnTo>
                  <a:pt x="969772" y="37719"/>
                </a:lnTo>
                <a:lnTo>
                  <a:pt x="993901" y="38862"/>
                </a:lnTo>
                <a:lnTo>
                  <a:pt x="1021334" y="39878"/>
                </a:lnTo>
                <a:lnTo>
                  <a:pt x="1046479" y="39878"/>
                </a:lnTo>
                <a:lnTo>
                  <a:pt x="1069466" y="39878"/>
                </a:lnTo>
                <a:lnTo>
                  <a:pt x="1089278" y="39878"/>
                </a:lnTo>
                <a:lnTo>
                  <a:pt x="1107693" y="38862"/>
                </a:lnTo>
                <a:lnTo>
                  <a:pt x="1126363" y="37719"/>
                </a:lnTo>
                <a:lnTo>
                  <a:pt x="1143000" y="35560"/>
                </a:lnTo>
                <a:lnTo>
                  <a:pt x="1161288" y="32385"/>
                </a:lnTo>
                <a:lnTo>
                  <a:pt x="1182242" y="30226"/>
                </a:lnTo>
                <a:lnTo>
                  <a:pt x="1204214" y="29083"/>
                </a:lnTo>
                <a:lnTo>
                  <a:pt x="1223899" y="29083"/>
                </a:lnTo>
                <a:lnTo>
                  <a:pt x="1242314" y="29083"/>
                </a:lnTo>
                <a:lnTo>
                  <a:pt x="1260983" y="30226"/>
                </a:lnTo>
                <a:lnTo>
                  <a:pt x="1280795" y="30226"/>
                </a:lnTo>
                <a:lnTo>
                  <a:pt x="1302765" y="30226"/>
                </a:lnTo>
                <a:lnTo>
                  <a:pt x="1322197" y="30226"/>
                </a:lnTo>
                <a:lnTo>
                  <a:pt x="1342009" y="30226"/>
                </a:lnTo>
                <a:lnTo>
                  <a:pt x="1361439" y="30226"/>
                </a:lnTo>
                <a:lnTo>
                  <a:pt x="1382776" y="30226"/>
                </a:lnTo>
                <a:lnTo>
                  <a:pt x="1403603" y="30226"/>
                </a:lnTo>
                <a:lnTo>
                  <a:pt x="1424177" y="29083"/>
                </a:lnTo>
                <a:lnTo>
                  <a:pt x="1445005" y="28067"/>
                </a:lnTo>
                <a:lnTo>
                  <a:pt x="1461262" y="26924"/>
                </a:lnTo>
                <a:lnTo>
                  <a:pt x="1471295" y="24765"/>
                </a:lnTo>
                <a:lnTo>
                  <a:pt x="1476628" y="2044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79565" y="2327655"/>
            <a:ext cx="913130" cy="78740"/>
          </a:xfrm>
          <a:custGeom>
            <a:avLst/>
            <a:gdLst/>
            <a:ahLst/>
            <a:cxnLst/>
            <a:rect l="l" t="t" r="r" b="b"/>
            <a:pathLst>
              <a:path w="913129" h="78739">
                <a:moveTo>
                  <a:pt x="0" y="19812"/>
                </a:moveTo>
                <a:lnTo>
                  <a:pt x="0" y="19812"/>
                </a:lnTo>
                <a:lnTo>
                  <a:pt x="5841" y="15112"/>
                </a:lnTo>
                <a:lnTo>
                  <a:pt x="15493" y="13969"/>
                </a:lnTo>
                <a:lnTo>
                  <a:pt x="15493" y="13969"/>
                </a:lnTo>
                <a:lnTo>
                  <a:pt x="30606" y="17272"/>
                </a:lnTo>
                <a:lnTo>
                  <a:pt x="48259" y="22987"/>
                </a:lnTo>
                <a:lnTo>
                  <a:pt x="67690" y="28448"/>
                </a:lnTo>
                <a:lnTo>
                  <a:pt x="86486" y="33781"/>
                </a:lnTo>
                <a:lnTo>
                  <a:pt x="105155" y="37084"/>
                </a:lnTo>
                <a:lnTo>
                  <a:pt x="126110" y="39243"/>
                </a:lnTo>
                <a:lnTo>
                  <a:pt x="149098" y="40259"/>
                </a:lnTo>
                <a:lnTo>
                  <a:pt x="173227" y="39243"/>
                </a:lnTo>
                <a:lnTo>
                  <a:pt x="195833" y="35941"/>
                </a:lnTo>
                <a:lnTo>
                  <a:pt x="221487" y="30606"/>
                </a:lnTo>
                <a:lnTo>
                  <a:pt x="248792" y="24130"/>
                </a:lnTo>
                <a:lnTo>
                  <a:pt x="277240" y="17272"/>
                </a:lnTo>
                <a:lnTo>
                  <a:pt x="302386" y="11175"/>
                </a:lnTo>
                <a:lnTo>
                  <a:pt x="325119" y="5334"/>
                </a:lnTo>
                <a:lnTo>
                  <a:pt x="347090" y="2540"/>
                </a:lnTo>
                <a:lnTo>
                  <a:pt x="366902" y="0"/>
                </a:lnTo>
                <a:lnTo>
                  <a:pt x="366902" y="0"/>
                </a:lnTo>
                <a:lnTo>
                  <a:pt x="385571" y="2540"/>
                </a:lnTo>
                <a:lnTo>
                  <a:pt x="403986" y="4318"/>
                </a:lnTo>
                <a:lnTo>
                  <a:pt x="420496" y="6476"/>
                </a:lnTo>
                <a:lnTo>
                  <a:pt x="437133" y="11175"/>
                </a:lnTo>
                <a:lnTo>
                  <a:pt x="455421" y="16129"/>
                </a:lnTo>
                <a:lnTo>
                  <a:pt x="474217" y="20828"/>
                </a:lnTo>
                <a:lnTo>
                  <a:pt x="494029" y="24130"/>
                </a:lnTo>
                <a:lnTo>
                  <a:pt x="517016" y="26924"/>
                </a:lnTo>
                <a:lnTo>
                  <a:pt x="543305" y="30606"/>
                </a:lnTo>
                <a:lnTo>
                  <a:pt x="569213" y="32766"/>
                </a:lnTo>
                <a:lnTo>
                  <a:pt x="595502" y="34925"/>
                </a:lnTo>
                <a:lnTo>
                  <a:pt x="622173" y="35941"/>
                </a:lnTo>
                <a:lnTo>
                  <a:pt x="647318" y="38100"/>
                </a:lnTo>
                <a:lnTo>
                  <a:pt x="668908" y="40259"/>
                </a:lnTo>
                <a:lnTo>
                  <a:pt x="690879" y="42418"/>
                </a:lnTo>
                <a:lnTo>
                  <a:pt x="711707" y="44576"/>
                </a:lnTo>
                <a:lnTo>
                  <a:pt x="734821" y="47879"/>
                </a:lnTo>
                <a:lnTo>
                  <a:pt x="755268" y="52197"/>
                </a:lnTo>
                <a:lnTo>
                  <a:pt x="776604" y="57531"/>
                </a:lnTo>
                <a:lnTo>
                  <a:pt x="797051" y="63373"/>
                </a:lnTo>
                <a:lnTo>
                  <a:pt x="819023" y="66167"/>
                </a:lnTo>
                <a:lnTo>
                  <a:pt x="839977" y="69468"/>
                </a:lnTo>
                <a:lnTo>
                  <a:pt x="860805" y="73025"/>
                </a:lnTo>
                <a:lnTo>
                  <a:pt x="879475" y="75184"/>
                </a:lnTo>
                <a:lnTo>
                  <a:pt x="894333" y="77343"/>
                </a:lnTo>
                <a:lnTo>
                  <a:pt x="904366" y="78486"/>
                </a:lnTo>
                <a:lnTo>
                  <a:pt x="913002" y="7632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68818" y="2398141"/>
            <a:ext cx="15240" cy="5080"/>
          </a:xfrm>
          <a:custGeom>
            <a:avLst/>
            <a:gdLst/>
            <a:ahLst/>
            <a:cxnLst/>
            <a:rect l="l" t="t" r="r" b="b"/>
            <a:pathLst>
              <a:path w="15240" h="5080">
                <a:moveTo>
                  <a:pt x="15112" y="4699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574163" y="2596895"/>
            <a:ext cx="1492250" cy="53975"/>
          </a:xfrm>
          <a:custGeom>
            <a:avLst/>
            <a:gdLst/>
            <a:ahLst/>
            <a:cxnLst/>
            <a:rect l="l" t="t" r="r" b="b"/>
            <a:pathLst>
              <a:path w="1492250" h="53975">
                <a:moveTo>
                  <a:pt x="5461" y="0"/>
                </a:moveTo>
                <a:lnTo>
                  <a:pt x="0" y="6857"/>
                </a:lnTo>
                <a:lnTo>
                  <a:pt x="0" y="6857"/>
                </a:lnTo>
                <a:lnTo>
                  <a:pt x="8636" y="18795"/>
                </a:lnTo>
                <a:lnTo>
                  <a:pt x="18668" y="27431"/>
                </a:lnTo>
                <a:lnTo>
                  <a:pt x="33909" y="36321"/>
                </a:lnTo>
                <a:lnTo>
                  <a:pt x="52197" y="43941"/>
                </a:lnTo>
                <a:lnTo>
                  <a:pt x="70993" y="50037"/>
                </a:lnTo>
                <a:lnTo>
                  <a:pt x="89662" y="53720"/>
                </a:lnTo>
                <a:lnTo>
                  <a:pt x="89662" y="53720"/>
                </a:lnTo>
                <a:lnTo>
                  <a:pt x="109474" y="52577"/>
                </a:lnTo>
                <a:lnTo>
                  <a:pt x="132461" y="49021"/>
                </a:lnTo>
                <a:lnTo>
                  <a:pt x="156591" y="46100"/>
                </a:lnTo>
                <a:lnTo>
                  <a:pt x="180339" y="40385"/>
                </a:lnTo>
                <a:lnTo>
                  <a:pt x="203707" y="33908"/>
                </a:lnTo>
                <a:lnTo>
                  <a:pt x="227584" y="27431"/>
                </a:lnTo>
                <a:lnTo>
                  <a:pt x="248412" y="19811"/>
                </a:lnTo>
                <a:lnTo>
                  <a:pt x="269239" y="15493"/>
                </a:lnTo>
                <a:lnTo>
                  <a:pt x="288036" y="12318"/>
                </a:lnTo>
                <a:lnTo>
                  <a:pt x="305688" y="11175"/>
                </a:lnTo>
                <a:lnTo>
                  <a:pt x="322961" y="11175"/>
                </a:lnTo>
                <a:lnTo>
                  <a:pt x="340232" y="14477"/>
                </a:lnTo>
                <a:lnTo>
                  <a:pt x="360044" y="19811"/>
                </a:lnTo>
                <a:lnTo>
                  <a:pt x="378713" y="25272"/>
                </a:lnTo>
                <a:lnTo>
                  <a:pt x="397510" y="29590"/>
                </a:lnTo>
                <a:lnTo>
                  <a:pt x="415798" y="32765"/>
                </a:lnTo>
                <a:lnTo>
                  <a:pt x="432307" y="36321"/>
                </a:lnTo>
                <a:lnTo>
                  <a:pt x="449706" y="37083"/>
                </a:lnTo>
                <a:lnTo>
                  <a:pt x="468375" y="38226"/>
                </a:lnTo>
                <a:lnTo>
                  <a:pt x="488188" y="36321"/>
                </a:lnTo>
                <a:lnTo>
                  <a:pt x="506475" y="35305"/>
                </a:lnTo>
                <a:lnTo>
                  <a:pt x="525272" y="32765"/>
                </a:lnTo>
                <a:lnTo>
                  <a:pt x="547624" y="28447"/>
                </a:lnTo>
                <a:lnTo>
                  <a:pt x="572388" y="23113"/>
                </a:lnTo>
                <a:lnTo>
                  <a:pt x="600837" y="17652"/>
                </a:lnTo>
                <a:lnTo>
                  <a:pt x="627126" y="12318"/>
                </a:lnTo>
                <a:lnTo>
                  <a:pt x="649097" y="10159"/>
                </a:lnTo>
                <a:lnTo>
                  <a:pt x="667766" y="10159"/>
                </a:lnTo>
                <a:lnTo>
                  <a:pt x="685419" y="10159"/>
                </a:lnTo>
                <a:lnTo>
                  <a:pt x="703834" y="10159"/>
                </a:lnTo>
                <a:lnTo>
                  <a:pt x="721487" y="11175"/>
                </a:lnTo>
                <a:lnTo>
                  <a:pt x="738759" y="13334"/>
                </a:lnTo>
                <a:lnTo>
                  <a:pt x="755269" y="16636"/>
                </a:lnTo>
                <a:lnTo>
                  <a:pt x="771906" y="19811"/>
                </a:lnTo>
                <a:lnTo>
                  <a:pt x="789432" y="23113"/>
                </a:lnTo>
                <a:lnTo>
                  <a:pt x="806831" y="26288"/>
                </a:lnTo>
                <a:lnTo>
                  <a:pt x="827659" y="28447"/>
                </a:lnTo>
                <a:lnTo>
                  <a:pt x="851788" y="28447"/>
                </a:lnTo>
                <a:lnTo>
                  <a:pt x="879094" y="27431"/>
                </a:lnTo>
                <a:lnTo>
                  <a:pt x="909701" y="26288"/>
                </a:lnTo>
                <a:lnTo>
                  <a:pt x="939291" y="23113"/>
                </a:lnTo>
                <a:lnTo>
                  <a:pt x="966597" y="19811"/>
                </a:lnTo>
                <a:lnTo>
                  <a:pt x="995045" y="17652"/>
                </a:lnTo>
                <a:lnTo>
                  <a:pt x="1020190" y="15493"/>
                </a:lnTo>
                <a:lnTo>
                  <a:pt x="1042162" y="14477"/>
                </a:lnTo>
                <a:lnTo>
                  <a:pt x="1061974" y="14477"/>
                </a:lnTo>
                <a:lnTo>
                  <a:pt x="1061974" y="14477"/>
                </a:lnTo>
                <a:lnTo>
                  <a:pt x="1081404" y="15493"/>
                </a:lnTo>
                <a:lnTo>
                  <a:pt x="1098041" y="17652"/>
                </a:lnTo>
                <a:lnTo>
                  <a:pt x="1115695" y="20954"/>
                </a:lnTo>
                <a:lnTo>
                  <a:pt x="1133348" y="25272"/>
                </a:lnTo>
                <a:lnTo>
                  <a:pt x="1151636" y="29590"/>
                </a:lnTo>
                <a:lnTo>
                  <a:pt x="1170432" y="32765"/>
                </a:lnTo>
                <a:lnTo>
                  <a:pt x="1190878" y="36321"/>
                </a:lnTo>
                <a:lnTo>
                  <a:pt x="1213992" y="37083"/>
                </a:lnTo>
                <a:lnTo>
                  <a:pt x="1236979" y="37083"/>
                </a:lnTo>
                <a:lnTo>
                  <a:pt x="1261110" y="37083"/>
                </a:lnTo>
                <a:lnTo>
                  <a:pt x="1284097" y="37083"/>
                </a:lnTo>
                <a:lnTo>
                  <a:pt x="1305052" y="38226"/>
                </a:lnTo>
                <a:lnTo>
                  <a:pt x="1323339" y="39242"/>
                </a:lnTo>
                <a:lnTo>
                  <a:pt x="1342136" y="40385"/>
                </a:lnTo>
                <a:lnTo>
                  <a:pt x="1359789" y="41401"/>
                </a:lnTo>
                <a:lnTo>
                  <a:pt x="1376299" y="42544"/>
                </a:lnTo>
                <a:lnTo>
                  <a:pt x="1392427" y="43941"/>
                </a:lnTo>
                <a:lnTo>
                  <a:pt x="1409064" y="44957"/>
                </a:lnTo>
                <a:lnTo>
                  <a:pt x="1426337" y="46100"/>
                </a:lnTo>
                <a:lnTo>
                  <a:pt x="1446149" y="46100"/>
                </a:lnTo>
                <a:lnTo>
                  <a:pt x="1446149" y="46100"/>
                </a:lnTo>
                <a:lnTo>
                  <a:pt x="1463421" y="43941"/>
                </a:lnTo>
                <a:lnTo>
                  <a:pt x="1477772" y="41401"/>
                </a:lnTo>
                <a:lnTo>
                  <a:pt x="1492250" y="414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59783" y="2607055"/>
            <a:ext cx="1765935" cy="45085"/>
          </a:xfrm>
          <a:custGeom>
            <a:avLst/>
            <a:gdLst/>
            <a:ahLst/>
            <a:cxnLst/>
            <a:rect l="l" t="t" r="r" b="b"/>
            <a:pathLst>
              <a:path w="1765935" h="45085">
                <a:moveTo>
                  <a:pt x="0" y="0"/>
                </a:moveTo>
                <a:lnTo>
                  <a:pt x="3175" y="11811"/>
                </a:lnTo>
                <a:lnTo>
                  <a:pt x="11811" y="22606"/>
                </a:lnTo>
                <a:lnTo>
                  <a:pt x="26288" y="33781"/>
                </a:lnTo>
                <a:lnTo>
                  <a:pt x="44957" y="39878"/>
                </a:lnTo>
                <a:lnTo>
                  <a:pt x="65531" y="42418"/>
                </a:lnTo>
                <a:lnTo>
                  <a:pt x="87502" y="41020"/>
                </a:lnTo>
                <a:lnTo>
                  <a:pt x="107314" y="37718"/>
                </a:lnTo>
                <a:lnTo>
                  <a:pt x="127126" y="34798"/>
                </a:lnTo>
                <a:lnTo>
                  <a:pt x="147574" y="31242"/>
                </a:lnTo>
                <a:lnTo>
                  <a:pt x="170687" y="26924"/>
                </a:lnTo>
                <a:lnTo>
                  <a:pt x="195833" y="22606"/>
                </a:lnTo>
                <a:lnTo>
                  <a:pt x="218820" y="19431"/>
                </a:lnTo>
                <a:lnTo>
                  <a:pt x="244093" y="17272"/>
                </a:lnTo>
                <a:lnTo>
                  <a:pt x="270382" y="16129"/>
                </a:lnTo>
                <a:lnTo>
                  <a:pt x="295528" y="16129"/>
                </a:lnTo>
                <a:lnTo>
                  <a:pt x="295528" y="16129"/>
                </a:lnTo>
                <a:lnTo>
                  <a:pt x="319658" y="19431"/>
                </a:lnTo>
                <a:lnTo>
                  <a:pt x="339470" y="23749"/>
                </a:lnTo>
                <a:lnTo>
                  <a:pt x="358139" y="29082"/>
                </a:lnTo>
                <a:lnTo>
                  <a:pt x="379729" y="32385"/>
                </a:lnTo>
                <a:lnTo>
                  <a:pt x="403859" y="34798"/>
                </a:lnTo>
                <a:lnTo>
                  <a:pt x="430149" y="35941"/>
                </a:lnTo>
                <a:lnTo>
                  <a:pt x="455421" y="34798"/>
                </a:lnTo>
                <a:lnTo>
                  <a:pt x="479551" y="32385"/>
                </a:lnTo>
                <a:lnTo>
                  <a:pt x="502538" y="29082"/>
                </a:lnTo>
                <a:lnTo>
                  <a:pt x="524509" y="26162"/>
                </a:lnTo>
                <a:lnTo>
                  <a:pt x="541781" y="23749"/>
                </a:lnTo>
                <a:lnTo>
                  <a:pt x="558291" y="21590"/>
                </a:lnTo>
                <a:lnTo>
                  <a:pt x="574928" y="20447"/>
                </a:lnTo>
                <a:lnTo>
                  <a:pt x="592201" y="19431"/>
                </a:lnTo>
                <a:lnTo>
                  <a:pt x="612013" y="18287"/>
                </a:lnTo>
                <a:lnTo>
                  <a:pt x="630681" y="18287"/>
                </a:lnTo>
                <a:lnTo>
                  <a:pt x="630681" y="18287"/>
                </a:lnTo>
                <a:lnTo>
                  <a:pt x="649096" y="19431"/>
                </a:lnTo>
                <a:lnTo>
                  <a:pt x="667765" y="21590"/>
                </a:lnTo>
                <a:lnTo>
                  <a:pt x="687577" y="25145"/>
                </a:lnTo>
                <a:lnTo>
                  <a:pt x="709549" y="28067"/>
                </a:lnTo>
                <a:lnTo>
                  <a:pt x="731519" y="31242"/>
                </a:lnTo>
                <a:lnTo>
                  <a:pt x="755268" y="33781"/>
                </a:lnTo>
                <a:lnTo>
                  <a:pt x="783716" y="34798"/>
                </a:lnTo>
                <a:lnTo>
                  <a:pt x="813562" y="34798"/>
                </a:lnTo>
                <a:lnTo>
                  <a:pt x="837311" y="34798"/>
                </a:lnTo>
                <a:lnTo>
                  <a:pt x="861440" y="33781"/>
                </a:lnTo>
                <a:lnTo>
                  <a:pt x="889888" y="31242"/>
                </a:lnTo>
                <a:lnTo>
                  <a:pt x="919479" y="29082"/>
                </a:lnTo>
                <a:lnTo>
                  <a:pt x="947927" y="28067"/>
                </a:lnTo>
                <a:lnTo>
                  <a:pt x="973454" y="28067"/>
                </a:lnTo>
                <a:lnTo>
                  <a:pt x="997203" y="28067"/>
                </a:lnTo>
                <a:lnTo>
                  <a:pt x="997203" y="28067"/>
                </a:lnTo>
                <a:lnTo>
                  <a:pt x="1018031" y="30225"/>
                </a:lnTo>
                <a:lnTo>
                  <a:pt x="1036827" y="32385"/>
                </a:lnTo>
                <a:lnTo>
                  <a:pt x="1056639" y="36703"/>
                </a:lnTo>
                <a:lnTo>
                  <a:pt x="1078229" y="41020"/>
                </a:lnTo>
                <a:lnTo>
                  <a:pt x="1101597" y="43561"/>
                </a:lnTo>
                <a:lnTo>
                  <a:pt x="1124330" y="44576"/>
                </a:lnTo>
                <a:lnTo>
                  <a:pt x="1144015" y="44576"/>
                </a:lnTo>
                <a:lnTo>
                  <a:pt x="1144015" y="44576"/>
                </a:lnTo>
                <a:lnTo>
                  <a:pt x="1167129" y="42418"/>
                </a:lnTo>
                <a:lnTo>
                  <a:pt x="1193418" y="39878"/>
                </a:lnTo>
                <a:lnTo>
                  <a:pt x="1221866" y="37718"/>
                </a:lnTo>
                <a:lnTo>
                  <a:pt x="1248155" y="36703"/>
                </a:lnTo>
                <a:lnTo>
                  <a:pt x="1270127" y="35941"/>
                </a:lnTo>
                <a:lnTo>
                  <a:pt x="1289557" y="34798"/>
                </a:lnTo>
                <a:lnTo>
                  <a:pt x="1309369" y="33781"/>
                </a:lnTo>
                <a:lnTo>
                  <a:pt x="1331214" y="32385"/>
                </a:lnTo>
                <a:lnTo>
                  <a:pt x="1354327" y="32385"/>
                </a:lnTo>
                <a:lnTo>
                  <a:pt x="1354327" y="32385"/>
                </a:lnTo>
                <a:lnTo>
                  <a:pt x="1375917" y="33781"/>
                </a:lnTo>
                <a:lnTo>
                  <a:pt x="1400428" y="33781"/>
                </a:lnTo>
                <a:lnTo>
                  <a:pt x="1425575" y="33781"/>
                </a:lnTo>
                <a:lnTo>
                  <a:pt x="1453006" y="34798"/>
                </a:lnTo>
                <a:lnTo>
                  <a:pt x="1481327" y="35941"/>
                </a:lnTo>
                <a:lnTo>
                  <a:pt x="1509776" y="35941"/>
                </a:lnTo>
                <a:lnTo>
                  <a:pt x="1534667" y="35941"/>
                </a:lnTo>
                <a:lnTo>
                  <a:pt x="1580768" y="35941"/>
                </a:lnTo>
                <a:lnTo>
                  <a:pt x="1621408" y="35941"/>
                </a:lnTo>
                <a:lnTo>
                  <a:pt x="1643379" y="35941"/>
                </a:lnTo>
                <a:lnTo>
                  <a:pt x="1663953" y="35941"/>
                </a:lnTo>
                <a:lnTo>
                  <a:pt x="1685163" y="36703"/>
                </a:lnTo>
                <a:lnTo>
                  <a:pt x="1705609" y="36703"/>
                </a:lnTo>
                <a:lnTo>
                  <a:pt x="1725421" y="36703"/>
                </a:lnTo>
                <a:lnTo>
                  <a:pt x="1744217" y="36703"/>
                </a:lnTo>
                <a:lnTo>
                  <a:pt x="1744217" y="36703"/>
                </a:lnTo>
                <a:lnTo>
                  <a:pt x="1757171" y="34798"/>
                </a:lnTo>
                <a:lnTo>
                  <a:pt x="1765807" y="3238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150736" y="2632201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80">
                <a:moveTo>
                  <a:pt x="5841" y="0"/>
                </a:moveTo>
                <a:lnTo>
                  <a:pt x="0" y="508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1286" y="1429003"/>
            <a:ext cx="7011034" cy="9423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-25" dirty="0">
                <a:latin typeface="Gill Sans MT"/>
                <a:cs typeface="Gill Sans MT"/>
              </a:rPr>
              <a:t>larvae 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mature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in </a:t>
            </a:r>
            <a:r>
              <a:rPr sz="1500" b="1" spc="20" dirty="0">
                <a:solidFill>
                  <a:srgbClr val="CC0000"/>
                </a:solidFill>
                <a:latin typeface="Gill Sans MT"/>
                <a:cs typeface="Gill Sans MT"/>
              </a:rPr>
              <a:t>lungs</a:t>
            </a:r>
            <a:r>
              <a:rPr sz="1500" b="1" spc="20" dirty="0">
                <a:latin typeface="Gill Sans MT"/>
                <a:cs typeface="Gill Sans MT"/>
              </a:rPr>
              <a:t>, </a:t>
            </a:r>
            <a:r>
              <a:rPr sz="1500" b="1" spc="-45" dirty="0">
                <a:latin typeface="Gill Sans MT"/>
                <a:cs typeface="Gill Sans MT"/>
              </a:rPr>
              <a:t>penetrate the </a:t>
            </a:r>
            <a:r>
              <a:rPr sz="1500" b="1" spc="-30" dirty="0">
                <a:latin typeface="Gill Sans MT"/>
                <a:cs typeface="Gill Sans MT"/>
              </a:rPr>
              <a:t>alveolar </a:t>
            </a:r>
            <a:r>
              <a:rPr sz="1500" b="1" spc="5" dirty="0">
                <a:latin typeface="Gill Sans MT"/>
                <a:cs typeface="Gill Sans MT"/>
              </a:rPr>
              <a:t>walls, </a:t>
            </a:r>
            <a:r>
              <a:rPr sz="1500" b="1" dirty="0">
                <a:latin typeface="Gill Sans MT"/>
                <a:cs typeface="Gill Sans MT"/>
              </a:rPr>
              <a:t>ascend </a:t>
            </a:r>
            <a:r>
              <a:rPr sz="1500" b="1" spc="-45" dirty="0">
                <a:latin typeface="Gill Sans MT"/>
                <a:cs typeface="Gill Sans MT"/>
              </a:rPr>
              <a:t>the</a:t>
            </a:r>
            <a:r>
              <a:rPr sz="1500" b="1" spc="-175" dirty="0">
                <a:latin typeface="Gill Sans MT"/>
                <a:cs typeface="Gill Sans MT"/>
              </a:rPr>
              <a:t> </a:t>
            </a:r>
            <a:r>
              <a:rPr sz="1500" b="1" spc="-35" dirty="0">
                <a:latin typeface="Gill Sans MT"/>
                <a:cs typeface="Gill Sans MT"/>
              </a:rPr>
              <a:t>bronchial</a:t>
            </a:r>
            <a:endParaRPr sz="1500">
              <a:latin typeface="Gill Sans MT"/>
              <a:cs typeface="Gill Sans MT"/>
            </a:endParaRPr>
          </a:p>
          <a:p>
            <a:pPr marL="335280">
              <a:lnSpc>
                <a:spcPct val="100000"/>
              </a:lnSpc>
            </a:pPr>
            <a:r>
              <a:rPr sz="1500" b="1" spc="-70" dirty="0">
                <a:latin typeface="Gill Sans MT"/>
                <a:cs typeface="Gill Sans MT"/>
              </a:rPr>
              <a:t>tree </a:t>
            </a:r>
            <a:r>
              <a:rPr sz="1500" b="1" spc="-65" dirty="0">
                <a:latin typeface="Gill Sans MT"/>
                <a:cs typeface="Gill Sans MT"/>
              </a:rPr>
              <a:t>to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55" dirty="0">
                <a:latin typeface="Gill Sans MT"/>
                <a:cs typeface="Gill Sans MT"/>
              </a:rPr>
              <a:t>throat, </a:t>
            </a:r>
            <a:r>
              <a:rPr sz="1500" b="1" spc="5" dirty="0">
                <a:latin typeface="Gill Sans MT"/>
                <a:cs typeface="Gill Sans MT"/>
              </a:rPr>
              <a:t>and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35" dirty="0">
                <a:latin typeface="Gill Sans MT"/>
                <a:cs typeface="Gill Sans MT"/>
              </a:rPr>
              <a:t> </a:t>
            </a:r>
            <a:r>
              <a:rPr sz="1500" b="1" spc="5" dirty="0">
                <a:latin typeface="Gill Sans MT"/>
                <a:cs typeface="Gill Sans MT"/>
              </a:rPr>
              <a:t>swallowed.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Upon </a:t>
            </a:r>
            <a:r>
              <a:rPr sz="1500" b="1" spc="-25" dirty="0">
                <a:latin typeface="Gill Sans MT"/>
                <a:cs typeface="Gill Sans MT"/>
              </a:rPr>
              <a:t>reaching </a:t>
            </a:r>
            <a:r>
              <a:rPr sz="1500" b="1" spc="-45" dirty="0">
                <a:latin typeface="Gill Sans MT"/>
                <a:cs typeface="Gill Sans MT"/>
              </a:rPr>
              <a:t>the </a:t>
            </a:r>
            <a:r>
              <a:rPr sz="1500" b="1" spc="-30" dirty="0">
                <a:latin typeface="Gill Sans MT"/>
                <a:cs typeface="Gill Sans MT"/>
              </a:rPr>
              <a:t>small </a:t>
            </a:r>
            <a:r>
              <a:rPr sz="1500" b="1" spc="-35" dirty="0">
                <a:latin typeface="Gill Sans MT"/>
                <a:cs typeface="Gill Sans MT"/>
              </a:rPr>
              <a:t>intestine, </a:t>
            </a:r>
            <a:r>
              <a:rPr sz="1500" b="1" spc="-30" dirty="0">
                <a:latin typeface="Gill Sans MT"/>
                <a:cs typeface="Gill Sans MT"/>
              </a:rPr>
              <a:t>they </a:t>
            </a:r>
            <a:r>
              <a:rPr sz="1500" b="1" spc="-20" dirty="0">
                <a:latin typeface="Gill Sans MT"/>
                <a:cs typeface="Gill Sans MT"/>
              </a:rPr>
              <a:t>develop </a:t>
            </a:r>
            <a:r>
              <a:rPr sz="1500" b="1" spc="-50" dirty="0">
                <a:latin typeface="Gill Sans MT"/>
                <a:cs typeface="Gill Sans MT"/>
              </a:rPr>
              <a:t>into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adult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worms.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Gill Sans MT"/>
                <a:cs typeface="Gill Sans MT"/>
              </a:rPr>
              <a:t>Adult </a:t>
            </a:r>
            <a:r>
              <a:rPr sz="1500" b="1" spc="-25" dirty="0">
                <a:latin typeface="Gill Sans MT"/>
                <a:cs typeface="Gill Sans MT"/>
              </a:rPr>
              <a:t>worms </a:t>
            </a:r>
            <a:r>
              <a:rPr sz="1500" b="1" spc="-10" dirty="0">
                <a:latin typeface="Gill Sans MT"/>
                <a:cs typeface="Gill Sans MT"/>
              </a:rPr>
              <a:t>can </a:t>
            </a:r>
            <a:r>
              <a:rPr sz="1500" b="1" spc="-30" dirty="0">
                <a:latin typeface="Gill Sans MT"/>
                <a:cs typeface="Gill Sans MT"/>
              </a:rPr>
              <a:t>live for </a:t>
            </a:r>
            <a:r>
              <a:rPr sz="1500" b="1" spc="80" dirty="0">
                <a:latin typeface="Gill Sans MT"/>
                <a:cs typeface="Gill Sans MT"/>
              </a:rPr>
              <a:t>1 </a:t>
            </a:r>
            <a:r>
              <a:rPr sz="1500" b="1" spc="-65" dirty="0">
                <a:latin typeface="Gill Sans MT"/>
                <a:cs typeface="Gill Sans MT"/>
              </a:rPr>
              <a:t>to </a:t>
            </a:r>
            <a:r>
              <a:rPr sz="1500" b="1" spc="80" dirty="0">
                <a:latin typeface="Gill Sans MT"/>
                <a:cs typeface="Gill Sans MT"/>
              </a:rPr>
              <a:t>2</a:t>
            </a:r>
            <a:r>
              <a:rPr sz="1500" b="1" spc="-185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years.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2662" y="792467"/>
            <a:ext cx="3853437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3351" y="822959"/>
            <a:ext cx="3515105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9616" y="783335"/>
            <a:ext cx="3733800" cy="441959"/>
          </a:xfrm>
          <a:custGeom>
            <a:avLst/>
            <a:gdLst/>
            <a:ahLst/>
            <a:cxnLst/>
            <a:rect l="l" t="t" r="r" b="b"/>
            <a:pathLst>
              <a:path w="3733800" h="441959">
                <a:moveTo>
                  <a:pt x="3733800" y="0"/>
                </a:moveTo>
                <a:lnTo>
                  <a:pt x="0" y="0"/>
                </a:lnTo>
                <a:lnTo>
                  <a:pt x="0" y="441960"/>
                </a:lnTo>
                <a:lnTo>
                  <a:pt x="3660140" y="441960"/>
                </a:lnTo>
                <a:lnTo>
                  <a:pt x="3733800" y="368300"/>
                </a:lnTo>
                <a:lnTo>
                  <a:pt x="3733800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59755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2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9616" y="783335"/>
            <a:ext cx="3733800" cy="441959"/>
          </a:xfrm>
          <a:custGeom>
            <a:avLst/>
            <a:gdLst/>
            <a:ahLst/>
            <a:cxnLst/>
            <a:rect l="l" t="t" r="r" b="b"/>
            <a:pathLst>
              <a:path w="3733800" h="441959">
                <a:moveTo>
                  <a:pt x="3660140" y="441960"/>
                </a:moveTo>
                <a:lnTo>
                  <a:pt x="3674872" y="383032"/>
                </a:lnTo>
                <a:lnTo>
                  <a:pt x="3733800" y="368300"/>
                </a:lnTo>
                <a:lnTo>
                  <a:pt x="3660140" y="441960"/>
                </a:lnTo>
                <a:lnTo>
                  <a:pt x="0" y="441960"/>
                </a:lnTo>
                <a:lnTo>
                  <a:pt x="0" y="0"/>
                </a:lnTo>
                <a:lnTo>
                  <a:pt x="3733800" y="0"/>
                </a:lnTo>
                <a:lnTo>
                  <a:pt x="3733800" y="368300"/>
                </a:lnTo>
              </a:path>
            </a:pathLst>
          </a:custGeom>
          <a:ln w="1828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778254" y="838580"/>
            <a:ext cx="31737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15" dirty="0">
                <a:solidFill>
                  <a:srgbClr val="FFFFFF"/>
                </a:solidFill>
                <a:latin typeface="Gill Sans MT"/>
                <a:cs typeface="Gill Sans MT"/>
              </a:rPr>
              <a:t>Life </a:t>
            </a:r>
            <a:r>
              <a:rPr sz="1600" b="1" spc="-45" dirty="0">
                <a:solidFill>
                  <a:srgbClr val="FFFFFF"/>
                </a:solidFill>
                <a:latin typeface="Gill Sans MT"/>
                <a:cs typeface="Gill Sans MT"/>
              </a:rPr>
              <a:t>Cycle </a:t>
            </a:r>
            <a:r>
              <a:rPr sz="1600" b="1" spc="3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600" b="1" dirty="0">
                <a:solidFill>
                  <a:srgbClr val="FFFFFF"/>
                </a:solidFill>
                <a:latin typeface="Gill Sans MT"/>
                <a:cs typeface="Gill Sans MT"/>
              </a:rPr>
              <a:t>Ascaris</a:t>
            </a:r>
            <a:r>
              <a:rPr sz="1600" b="1" spc="-11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Gill Sans MT"/>
                <a:cs typeface="Gill Sans MT"/>
              </a:rPr>
              <a:t>lumbricoides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001010" y="1689607"/>
            <a:ext cx="1331595" cy="39370"/>
          </a:xfrm>
          <a:custGeom>
            <a:avLst/>
            <a:gdLst/>
            <a:ahLst/>
            <a:cxnLst/>
            <a:rect l="l" t="t" r="r" b="b"/>
            <a:pathLst>
              <a:path w="1331595" h="39369">
                <a:moveTo>
                  <a:pt x="0" y="8254"/>
                </a:moveTo>
                <a:lnTo>
                  <a:pt x="18795" y="10794"/>
                </a:lnTo>
                <a:lnTo>
                  <a:pt x="33908" y="15875"/>
                </a:lnTo>
                <a:lnTo>
                  <a:pt x="52196" y="23367"/>
                </a:lnTo>
                <a:lnTo>
                  <a:pt x="73532" y="31368"/>
                </a:lnTo>
                <a:lnTo>
                  <a:pt x="95122" y="35687"/>
                </a:lnTo>
                <a:lnTo>
                  <a:pt x="118109" y="36702"/>
                </a:lnTo>
                <a:lnTo>
                  <a:pt x="143382" y="34543"/>
                </a:lnTo>
                <a:lnTo>
                  <a:pt x="167512" y="29082"/>
                </a:lnTo>
                <a:lnTo>
                  <a:pt x="190500" y="23367"/>
                </a:lnTo>
                <a:lnTo>
                  <a:pt x="208914" y="18287"/>
                </a:lnTo>
                <a:lnTo>
                  <a:pt x="227583" y="12953"/>
                </a:lnTo>
                <a:lnTo>
                  <a:pt x="246252" y="7238"/>
                </a:lnTo>
                <a:lnTo>
                  <a:pt x="269366" y="3175"/>
                </a:lnTo>
                <a:lnTo>
                  <a:pt x="291338" y="1015"/>
                </a:lnTo>
                <a:lnTo>
                  <a:pt x="316484" y="0"/>
                </a:lnTo>
                <a:lnTo>
                  <a:pt x="341629" y="0"/>
                </a:lnTo>
                <a:lnTo>
                  <a:pt x="341629" y="0"/>
                </a:lnTo>
                <a:lnTo>
                  <a:pt x="365505" y="2158"/>
                </a:lnTo>
                <a:lnTo>
                  <a:pt x="391032" y="7238"/>
                </a:lnTo>
                <a:lnTo>
                  <a:pt x="414781" y="13715"/>
                </a:lnTo>
                <a:lnTo>
                  <a:pt x="437768" y="18287"/>
                </a:lnTo>
                <a:lnTo>
                  <a:pt x="463423" y="21589"/>
                </a:lnTo>
                <a:lnTo>
                  <a:pt x="488188" y="22351"/>
                </a:lnTo>
                <a:lnTo>
                  <a:pt x="488188" y="22351"/>
                </a:lnTo>
                <a:lnTo>
                  <a:pt x="514476" y="20446"/>
                </a:lnTo>
                <a:lnTo>
                  <a:pt x="541909" y="15875"/>
                </a:lnTo>
                <a:lnTo>
                  <a:pt x="570229" y="11811"/>
                </a:lnTo>
                <a:lnTo>
                  <a:pt x="596518" y="6095"/>
                </a:lnTo>
                <a:lnTo>
                  <a:pt x="621791" y="3175"/>
                </a:lnTo>
                <a:lnTo>
                  <a:pt x="648080" y="0"/>
                </a:lnTo>
                <a:lnTo>
                  <a:pt x="672211" y="0"/>
                </a:lnTo>
                <a:lnTo>
                  <a:pt x="695198" y="1015"/>
                </a:lnTo>
                <a:lnTo>
                  <a:pt x="715010" y="3937"/>
                </a:lnTo>
                <a:lnTo>
                  <a:pt x="731265" y="8254"/>
                </a:lnTo>
                <a:lnTo>
                  <a:pt x="749935" y="13715"/>
                </a:lnTo>
                <a:lnTo>
                  <a:pt x="769747" y="19430"/>
                </a:lnTo>
                <a:lnTo>
                  <a:pt x="790575" y="23367"/>
                </a:lnTo>
                <a:lnTo>
                  <a:pt x="810005" y="26924"/>
                </a:lnTo>
                <a:lnTo>
                  <a:pt x="830961" y="28066"/>
                </a:lnTo>
                <a:lnTo>
                  <a:pt x="851788" y="25907"/>
                </a:lnTo>
                <a:lnTo>
                  <a:pt x="873760" y="23367"/>
                </a:lnTo>
                <a:lnTo>
                  <a:pt x="895350" y="21589"/>
                </a:lnTo>
                <a:lnTo>
                  <a:pt x="918717" y="19430"/>
                </a:lnTo>
                <a:lnTo>
                  <a:pt x="940435" y="15875"/>
                </a:lnTo>
                <a:lnTo>
                  <a:pt x="960119" y="13715"/>
                </a:lnTo>
                <a:lnTo>
                  <a:pt x="978535" y="12953"/>
                </a:lnTo>
                <a:lnTo>
                  <a:pt x="996188" y="12953"/>
                </a:lnTo>
                <a:lnTo>
                  <a:pt x="996188" y="12953"/>
                </a:lnTo>
                <a:lnTo>
                  <a:pt x="1013840" y="13715"/>
                </a:lnTo>
                <a:lnTo>
                  <a:pt x="1033652" y="14731"/>
                </a:lnTo>
                <a:lnTo>
                  <a:pt x="1051940" y="17271"/>
                </a:lnTo>
                <a:lnTo>
                  <a:pt x="1069593" y="20446"/>
                </a:lnTo>
                <a:lnTo>
                  <a:pt x="1088389" y="24511"/>
                </a:lnTo>
                <a:lnTo>
                  <a:pt x="1106677" y="29082"/>
                </a:lnTo>
                <a:lnTo>
                  <a:pt x="1125474" y="35687"/>
                </a:lnTo>
                <a:lnTo>
                  <a:pt x="1144142" y="37845"/>
                </a:lnTo>
                <a:lnTo>
                  <a:pt x="1163574" y="38862"/>
                </a:lnTo>
                <a:lnTo>
                  <a:pt x="1163574" y="38862"/>
                </a:lnTo>
                <a:lnTo>
                  <a:pt x="1182242" y="37845"/>
                </a:lnTo>
                <a:lnTo>
                  <a:pt x="1201039" y="34543"/>
                </a:lnTo>
                <a:lnTo>
                  <a:pt x="1219707" y="29082"/>
                </a:lnTo>
                <a:lnTo>
                  <a:pt x="1236979" y="24511"/>
                </a:lnTo>
                <a:lnTo>
                  <a:pt x="1254632" y="21589"/>
                </a:lnTo>
                <a:lnTo>
                  <a:pt x="1273428" y="19430"/>
                </a:lnTo>
                <a:lnTo>
                  <a:pt x="1290954" y="19430"/>
                </a:lnTo>
                <a:lnTo>
                  <a:pt x="1307211" y="20446"/>
                </a:lnTo>
                <a:lnTo>
                  <a:pt x="1320164" y="20446"/>
                </a:lnTo>
                <a:lnTo>
                  <a:pt x="1331340" y="2044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59172" y="1666494"/>
            <a:ext cx="3340100" cy="52705"/>
          </a:xfrm>
          <a:custGeom>
            <a:avLst/>
            <a:gdLst/>
            <a:ahLst/>
            <a:cxnLst/>
            <a:rect l="l" t="t" r="r" b="b"/>
            <a:pathLst>
              <a:path w="3340100" h="52705">
                <a:moveTo>
                  <a:pt x="18287" y="27050"/>
                </a:moveTo>
                <a:lnTo>
                  <a:pt x="18287" y="27050"/>
                </a:lnTo>
                <a:lnTo>
                  <a:pt x="0" y="3301"/>
                </a:lnTo>
                <a:lnTo>
                  <a:pt x="10794" y="6857"/>
                </a:lnTo>
                <a:lnTo>
                  <a:pt x="25907" y="13080"/>
                </a:lnTo>
                <a:lnTo>
                  <a:pt x="44576" y="19557"/>
                </a:lnTo>
                <a:lnTo>
                  <a:pt x="65531" y="26288"/>
                </a:lnTo>
                <a:lnTo>
                  <a:pt x="85343" y="29209"/>
                </a:lnTo>
                <a:lnTo>
                  <a:pt x="105790" y="30352"/>
                </a:lnTo>
                <a:lnTo>
                  <a:pt x="127762" y="28193"/>
                </a:lnTo>
                <a:lnTo>
                  <a:pt x="147574" y="24129"/>
                </a:lnTo>
                <a:lnTo>
                  <a:pt x="166242" y="19557"/>
                </a:lnTo>
                <a:lnTo>
                  <a:pt x="186054" y="15493"/>
                </a:lnTo>
                <a:lnTo>
                  <a:pt x="207644" y="10921"/>
                </a:lnTo>
                <a:lnTo>
                  <a:pt x="231775" y="8000"/>
                </a:lnTo>
                <a:lnTo>
                  <a:pt x="252729" y="4317"/>
                </a:lnTo>
                <a:lnTo>
                  <a:pt x="271399" y="1142"/>
                </a:lnTo>
                <a:lnTo>
                  <a:pt x="290067" y="0"/>
                </a:lnTo>
                <a:lnTo>
                  <a:pt x="310641" y="0"/>
                </a:lnTo>
                <a:lnTo>
                  <a:pt x="332613" y="0"/>
                </a:lnTo>
                <a:lnTo>
                  <a:pt x="355600" y="2158"/>
                </a:lnTo>
                <a:lnTo>
                  <a:pt x="376174" y="4317"/>
                </a:lnTo>
                <a:lnTo>
                  <a:pt x="397001" y="6857"/>
                </a:lnTo>
                <a:lnTo>
                  <a:pt x="418973" y="9778"/>
                </a:lnTo>
                <a:lnTo>
                  <a:pt x="440943" y="14477"/>
                </a:lnTo>
                <a:lnTo>
                  <a:pt x="462914" y="19557"/>
                </a:lnTo>
                <a:lnTo>
                  <a:pt x="482726" y="25272"/>
                </a:lnTo>
                <a:lnTo>
                  <a:pt x="503554" y="29209"/>
                </a:lnTo>
                <a:lnTo>
                  <a:pt x="521969" y="34925"/>
                </a:lnTo>
                <a:lnTo>
                  <a:pt x="540638" y="40385"/>
                </a:lnTo>
                <a:lnTo>
                  <a:pt x="559435" y="45465"/>
                </a:lnTo>
                <a:lnTo>
                  <a:pt x="578865" y="49021"/>
                </a:lnTo>
                <a:lnTo>
                  <a:pt x="604012" y="51180"/>
                </a:lnTo>
                <a:lnTo>
                  <a:pt x="631443" y="52196"/>
                </a:lnTo>
                <a:lnTo>
                  <a:pt x="662051" y="52196"/>
                </a:lnTo>
                <a:lnTo>
                  <a:pt x="690499" y="50037"/>
                </a:lnTo>
                <a:lnTo>
                  <a:pt x="717041" y="46481"/>
                </a:lnTo>
                <a:lnTo>
                  <a:pt x="740790" y="43560"/>
                </a:lnTo>
                <a:lnTo>
                  <a:pt x="760602" y="38988"/>
                </a:lnTo>
                <a:lnTo>
                  <a:pt x="780414" y="34925"/>
                </a:lnTo>
                <a:lnTo>
                  <a:pt x="799211" y="30352"/>
                </a:lnTo>
                <a:lnTo>
                  <a:pt x="817879" y="27050"/>
                </a:lnTo>
                <a:lnTo>
                  <a:pt x="833754" y="25272"/>
                </a:lnTo>
                <a:lnTo>
                  <a:pt x="851407" y="21970"/>
                </a:lnTo>
                <a:lnTo>
                  <a:pt x="871219" y="19557"/>
                </a:lnTo>
                <a:lnTo>
                  <a:pt x="888746" y="18414"/>
                </a:lnTo>
                <a:lnTo>
                  <a:pt x="908303" y="18414"/>
                </a:lnTo>
                <a:lnTo>
                  <a:pt x="930528" y="18414"/>
                </a:lnTo>
                <a:lnTo>
                  <a:pt x="930528" y="18414"/>
                </a:lnTo>
                <a:lnTo>
                  <a:pt x="956817" y="19557"/>
                </a:lnTo>
                <a:lnTo>
                  <a:pt x="985265" y="21970"/>
                </a:lnTo>
                <a:lnTo>
                  <a:pt x="1012698" y="26288"/>
                </a:lnTo>
                <a:lnTo>
                  <a:pt x="1040002" y="30352"/>
                </a:lnTo>
                <a:lnTo>
                  <a:pt x="1068451" y="34925"/>
                </a:lnTo>
                <a:lnTo>
                  <a:pt x="1095755" y="37845"/>
                </a:lnTo>
                <a:lnTo>
                  <a:pt x="1123188" y="38988"/>
                </a:lnTo>
                <a:lnTo>
                  <a:pt x="1152652" y="38988"/>
                </a:lnTo>
                <a:lnTo>
                  <a:pt x="1183259" y="36067"/>
                </a:lnTo>
                <a:lnTo>
                  <a:pt x="1210690" y="31368"/>
                </a:lnTo>
                <a:lnTo>
                  <a:pt x="1232280" y="27050"/>
                </a:lnTo>
                <a:lnTo>
                  <a:pt x="1249934" y="23113"/>
                </a:lnTo>
                <a:lnTo>
                  <a:pt x="1266443" y="19557"/>
                </a:lnTo>
                <a:lnTo>
                  <a:pt x="1282953" y="16637"/>
                </a:lnTo>
                <a:lnTo>
                  <a:pt x="1300606" y="13080"/>
                </a:lnTo>
                <a:lnTo>
                  <a:pt x="1320038" y="9016"/>
                </a:lnTo>
                <a:lnTo>
                  <a:pt x="1344167" y="4317"/>
                </a:lnTo>
                <a:lnTo>
                  <a:pt x="1370456" y="1142"/>
                </a:lnTo>
                <a:lnTo>
                  <a:pt x="1396746" y="0"/>
                </a:lnTo>
                <a:lnTo>
                  <a:pt x="1424177" y="0"/>
                </a:lnTo>
                <a:lnTo>
                  <a:pt x="1424177" y="0"/>
                </a:lnTo>
                <a:lnTo>
                  <a:pt x="1452626" y="2158"/>
                </a:lnTo>
                <a:lnTo>
                  <a:pt x="1479930" y="6857"/>
                </a:lnTo>
                <a:lnTo>
                  <a:pt x="1506219" y="11937"/>
                </a:lnTo>
                <a:lnTo>
                  <a:pt x="1533525" y="17652"/>
                </a:lnTo>
                <a:lnTo>
                  <a:pt x="1556639" y="23113"/>
                </a:lnTo>
                <a:lnTo>
                  <a:pt x="1576069" y="27050"/>
                </a:lnTo>
                <a:lnTo>
                  <a:pt x="1593723" y="30352"/>
                </a:lnTo>
                <a:lnTo>
                  <a:pt x="1613535" y="33908"/>
                </a:lnTo>
                <a:lnTo>
                  <a:pt x="1637664" y="34925"/>
                </a:lnTo>
                <a:lnTo>
                  <a:pt x="1662811" y="34925"/>
                </a:lnTo>
                <a:lnTo>
                  <a:pt x="1690115" y="32765"/>
                </a:lnTo>
                <a:lnTo>
                  <a:pt x="1718564" y="30352"/>
                </a:lnTo>
                <a:lnTo>
                  <a:pt x="1741677" y="27050"/>
                </a:lnTo>
                <a:lnTo>
                  <a:pt x="1762125" y="24129"/>
                </a:lnTo>
                <a:lnTo>
                  <a:pt x="1780921" y="20574"/>
                </a:lnTo>
                <a:lnTo>
                  <a:pt x="1797430" y="16637"/>
                </a:lnTo>
                <a:lnTo>
                  <a:pt x="1797430" y="16637"/>
                </a:lnTo>
                <a:lnTo>
                  <a:pt x="1815084" y="11937"/>
                </a:lnTo>
                <a:lnTo>
                  <a:pt x="1834514" y="9778"/>
                </a:lnTo>
                <a:lnTo>
                  <a:pt x="1855469" y="9016"/>
                </a:lnTo>
                <a:lnTo>
                  <a:pt x="1877314" y="9016"/>
                </a:lnTo>
                <a:lnTo>
                  <a:pt x="1877314" y="9016"/>
                </a:lnTo>
                <a:lnTo>
                  <a:pt x="1900427" y="10921"/>
                </a:lnTo>
                <a:lnTo>
                  <a:pt x="1923414" y="14477"/>
                </a:lnTo>
                <a:lnTo>
                  <a:pt x="1945004" y="19557"/>
                </a:lnTo>
                <a:lnTo>
                  <a:pt x="1966976" y="25272"/>
                </a:lnTo>
                <a:lnTo>
                  <a:pt x="1988947" y="30352"/>
                </a:lnTo>
                <a:lnTo>
                  <a:pt x="2009902" y="34925"/>
                </a:lnTo>
                <a:lnTo>
                  <a:pt x="2031746" y="37845"/>
                </a:lnTo>
                <a:lnTo>
                  <a:pt x="2058034" y="38988"/>
                </a:lnTo>
                <a:lnTo>
                  <a:pt x="2058034" y="38988"/>
                </a:lnTo>
                <a:lnTo>
                  <a:pt x="2085467" y="36067"/>
                </a:lnTo>
                <a:lnTo>
                  <a:pt x="2114930" y="31368"/>
                </a:lnTo>
                <a:lnTo>
                  <a:pt x="2142362" y="26288"/>
                </a:lnTo>
                <a:lnTo>
                  <a:pt x="2167508" y="21970"/>
                </a:lnTo>
                <a:lnTo>
                  <a:pt x="2192781" y="17652"/>
                </a:lnTo>
                <a:lnTo>
                  <a:pt x="2214626" y="13080"/>
                </a:lnTo>
                <a:lnTo>
                  <a:pt x="2234183" y="11937"/>
                </a:lnTo>
                <a:lnTo>
                  <a:pt x="2252853" y="11937"/>
                </a:lnTo>
                <a:lnTo>
                  <a:pt x="2271522" y="15493"/>
                </a:lnTo>
                <a:lnTo>
                  <a:pt x="2289936" y="18414"/>
                </a:lnTo>
                <a:lnTo>
                  <a:pt x="2307590" y="23113"/>
                </a:lnTo>
                <a:lnTo>
                  <a:pt x="2326258" y="27050"/>
                </a:lnTo>
                <a:lnTo>
                  <a:pt x="2344674" y="30352"/>
                </a:lnTo>
                <a:lnTo>
                  <a:pt x="2364485" y="33908"/>
                </a:lnTo>
                <a:lnTo>
                  <a:pt x="2387473" y="34925"/>
                </a:lnTo>
                <a:lnTo>
                  <a:pt x="2408428" y="33908"/>
                </a:lnTo>
                <a:lnTo>
                  <a:pt x="2430018" y="31368"/>
                </a:lnTo>
                <a:lnTo>
                  <a:pt x="2451227" y="27050"/>
                </a:lnTo>
                <a:lnTo>
                  <a:pt x="2472817" y="24129"/>
                </a:lnTo>
                <a:lnTo>
                  <a:pt x="2493645" y="20574"/>
                </a:lnTo>
                <a:lnTo>
                  <a:pt x="2513456" y="19557"/>
                </a:lnTo>
                <a:lnTo>
                  <a:pt x="2534411" y="19557"/>
                </a:lnTo>
                <a:lnTo>
                  <a:pt x="2554224" y="21970"/>
                </a:lnTo>
                <a:lnTo>
                  <a:pt x="2573654" y="26288"/>
                </a:lnTo>
                <a:lnTo>
                  <a:pt x="2591307" y="31368"/>
                </a:lnTo>
                <a:lnTo>
                  <a:pt x="2607436" y="36067"/>
                </a:lnTo>
                <a:lnTo>
                  <a:pt x="2622930" y="38988"/>
                </a:lnTo>
                <a:lnTo>
                  <a:pt x="2639441" y="40385"/>
                </a:lnTo>
                <a:lnTo>
                  <a:pt x="2662174" y="38988"/>
                </a:lnTo>
                <a:lnTo>
                  <a:pt x="2687320" y="36067"/>
                </a:lnTo>
                <a:lnTo>
                  <a:pt x="2713990" y="30352"/>
                </a:lnTo>
                <a:lnTo>
                  <a:pt x="2737738" y="24129"/>
                </a:lnTo>
                <a:lnTo>
                  <a:pt x="2759709" y="17652"/>
                </a:lnTo>
                <a:lnTo>
                  <a:pt x="2779522" y="11937"/>
                </a:lnTo>
                <a:lnTo>
                  <a:pt x="2799333" y="9778"/>
                </a:lnTo>
                <a:lnTo>
                  <a:pt x="2817749" y="10921"/>
                </a:lnTo>
                <a:lnTo>
                  <a:pt x="2835275" y="14477"/>
                </a:lnTo>
                <a:lnTo>
                  <a:pt x="2854071" y="19557"/>
                </a:lnTo>
                <a:lnTo>
                  <a:pt x="2872358" y="26288"/>
                </a:lnTo>
                <a:lnTo>
                  <a:pt x="2892171" y="31368"/>
                </a:lnTo>
                <a:lnTo>
                  <a:pt x="2913126" y="33908"/>
                </a:lnTo>
                <a:lnTo>
                  <a:pt x="2935097" y="32765"/>
                </a:lnTo>
                <a:lnTo>
                  <a:pt x="2954908" y="30352"/>
                </a:lnTo>
                <a:lnTo>
                  <a:pt x="2972180" y="26288"/>
                </a:lnTo>
                <a:lnTo>
                  <a:pt x="2989706" y="21970"/>
                </a:lnTo>
                <a:lnTo>
                  <a:pt x="3007359" y="18414"/>
                </a:lnTo>
                <a:lnTo>
                  <a:pt x="3024631" y="16637"/>
                </a:lnTo>
                <a:lnTo>
                  <a:pt x="3043428" y="15493"/>
                </a:lnTo>
                <a:lnTo>
                  <a:pt x="3043428" y="15493"/>
                </a:lnTo>
                <a:lnTo>
                  <a:pt x="3059556" y="17652"/>
                </a:lnTo>
                <a:lnTo>
                  <a:pt x="3075051" y="20574"/>
                </a:lnTo>
                <a:lnTo>
                  <a:pt x="3089148" y="26288"/>
                </a:lnTo>
                <a:lnTo>
                  <a:pt x="3103499" y="32765"/>
                </a:lnTo>
                <a:lnTo>
                  <a:pt x="3120135" y="36829"/>
                </a:lnTo>
                <a:lnTo>
                  <a:pt x="3139948" y="38988"/>
                </a:lnTo>
                <a:lnTo>
                  <a:pt x="3159379" y="38988"/>
                </a:lnTo>
                <a:lnTo>
                  <a:pt x="3159379" y="38988"/>
                </a:lnTo>
                <a:lnTo>
                  <a:pt x="3181350" y="37845"/>
                </a:lnTo>
                <a:lnTo>
                  <a:pt x="3204336" y="37845"/>
                </a:lnTo>
                <a:lnTo>
                  <a:pt x="3227324" y="36829"/>
                </a:lnTo>
                <a:lnTo>
                  <a:pt x="3249295" y="36067"/>
                </a:lnTo>
                <a:lnTo>
                  <a:pt x="3272028" y="34925"/>
                </a:lnTo>
                <a:lnTo>
                  <a:pt x="3293999" y="33908"/>
                </a:lnTo>
                <a:lnTo>
                  <a:pt x="3312668" y="32765"/>
                </a:lnTo>
                <a:lnTo>
                  <a:pt x="3326003" y="30352"/>
                </a:lnTo>
                <a:lnTo>
                  <a:pt x="3340100" y="30352"/>
                </a:lnTo>
                <a:lnTo>
                  <a:pt x="3340100" y="30352"/>
                </a:lnTo>
                <a:lnTo>
                  <a:pt x="3328161" y="313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57830" y="1895855"/>
            <a:ext cx="2793365" cy="53975"/>
          </a:xfrm>
          <a:custGeom>
            <a:avLst/>
            <a:gdLst/>
            <a:ahLst/>
            <a:cxnLst/>
            <a:rect l="l" t="t" r="r" b="b"/>
            <a:pathLst>
              <a:path w="2793365" h="53975">
                <a:moveTo>
                  <a:pt x="0" y="34543"/>
                </a:moveTo>
                <a:lnTo>
                  <a:pt x="0" y="34543"/>
                </a:lnTo>
                <a:lnTo>
                  <a:pt x="14350" y="31368"/>
                </a:lnTo>
                <a:lnTo>
                  <a:pt x="29463" y="29210"/>
                </a:lnTo>
                <a:lnTo>
                  <a:pt x="48260" y="29210"/>
                </a:lnTo>
                <a:lnTo>
                  <a:pt x="69087" y="31368"/>
                </a:lnTo>
                <a:lnTo>
                  <a:pt x="85343" y="35687"/>
                </a:lnTo>
                <a:lnTo>
                  <a:pt x="100837" y="41020"/>
                </a:lnTo>
                <a:lnTo>
                  <a:pt x="115188" y="47498"/>
                </a:lnTo>
                <a:lnTo>
                  <a:pt x="130301" y="52197"/>
                </a:lnTo>
                <a:lnTo>
                  <a:pt x="146812" y="52959"/>
                </a:lnTo>
                <a:lnTo>
                  <a:pt x="165607" y="52959"/>
                </a:lnTo>
                <a:lnTo>
                  <a:pt x="165607" y="52959"/>
                </a:lnTo>
                <a:lnTo>
                  <a:pt x="183895" y="48641"/>
                </a:lnTo>
                <a:lnTo>
                  <a:pt x="202692" y="40005"/>
                </a:lnTo>
                <a:lnTo>
                  <a:pt x="221361" y="30225"/>
                </a:lnTo>
                <a:lnTo>
                  <a:pt x="240792" y="21590"/>
                </a:lnTo>
                <a:lnTo>
                  <a:pt x="260604" y="14731"/>
                </a:lnTo>
                <a:lnTo>
                  <a:pt x="279400" y="10794"/>
                </a:lnTo>
                <a:lnTo>
                  <a:pt x="296671" y="9779"/>
                </a:lnTo>
                <a:lnTo>
                  <a:pt x="315341" y="11937"/>
                </a:lnTo>
                <a:lnTo>
                  <a:pt x="331850" y="15875"/>
                </a:lnTo>
                <a:lnTo>
                  <a:pt x="347344" y="21590"/>
                </a:lnTo>
                <a:lnTo>
                  <a:pt x="362457" y="27050"/>
                </a:lnTo>
                <a:lnTo>
                  <a:pt x="379094" y="32385"/>
                </a:lnTo>
                <a:lnTo>
                  <a:pt x="395224" y="37084"/>
                </a:lnTo>
                <a:lnTo>
                  <a:pt x="411861" y="40005"/>
                </a:lnTo>
                <a:lnTo>
                  <a:pt x="430530" y="43180"/>
                </a:lnTo>
                <a:lnTo>
                  <a:pt x="450342" y="45338"/>
                </a:lnTo>
                <a:lnTo>
                  <a:pt x="466598" y="42163"/>
                </a:lnTo>
                <a:lnTo>
                  <a:pt x="482726" y="38226"/>
                </a:lnTo>
                <a:lnTo>
                  <a:pt x="501523" y="32385"/>
                </a:lnTo>
                <a:lnTo>
                  <a:pt x="523494" y="27050"/>
                </a:lnTo>
                <a:lnTo>
                  <a:pt x="546481" y="20574"/>
                </a:lnTo>
                <a:lnTo>
                  <a:pt x="569468" y="14731"/>
                </a:lnTo>
                <a:lnTo>
                  <a:pt x="592582" y="11937"/>
                </a:lnTo>
                <a:lnTo>
                  <a:pt x="615188" y="11937"/>
                </a:lnTo>
                <a:lnTo>
                  <a:pt x="615188" y="11937"/>
                </a:lnTo>
                <a:lnTo>
                  <a:pt x="639318" y="14097"/>
                </a:lnTo>
                <a:lnTo>
                  <a:pt x="661288" y="18415"/>
                </a:lnTo>
                <a:lnTo>
                  <a:pt x="683260" y="24892"/>
                </a:lnTo>
                <a:lnTo>
                  <a:pt x="704088" y="31368"/>
                </a:lnTo>
                <a:lnTo>
                  <a:pt x="722502" y="35687"/>
                </a:lnTo>
                <a:lnTo>
                  <a:pt x="739013" y="38862"/>
                </a:lnTo>
                <a:lnTo>
                  <a:pt x="756666" y="40005"/>
                </a:lnTo>
                <a:lnTo>
                  <a:pt x="774319" y="38862"/>
                </a:lnTo>
                <a:lnTo>
                  <a:pt x="791591" y="37084"/>
                </a:lnTo>
                <a:lnTo>
                  <a:pt x="808863" y="33528"/>
                </a:lnTo>
                <a:lnTo>
                  <a:pt x="829056" y="30225"/>
                </a:lnTo>
                <a:lnTo>
                  <a:pt x="850645" y="24892"/>
                </a:lnTo>
                <a:lnTo>
                  <a:pt x="873759" y="19431"/>
                </a:lnTo>
                <a:lnTo>
                  <a:pt x="897890" y="14731"/>
                </a:lnTo>
                <a:lnTo>
                  <a:pt x="923035" y="12954"/>
                </a:lnTo>
                <a:lnTo>
                  <a:pt x="923035" y="12954"/>
                </a:lnTo>
                <a:lnTo>
                  <a:pt x="948182" y="14731"/>
                </a:lnTo>
                <a:lnTo>
                  <a:pt x="971295" y="19431"/>
                </a:lnTo>
                <a:lnTo>
                  <a:pt x="993267" y="24892"/>
                </a:lnTo>
                <a:lnTo>
                  <a:pt x="1012697" y="30225"/>
                </a:lnTo>
                <a:lnTo>
                  <a:pt x="1030351" y="34543"/>
                </a:lnTo>
                <a:lnTo>
                  <a:pt x="1048004" y="37084"/>
                </a:lnTo>
                <a:lnTo>
                  <a:pt x="1066292" y="38226"/>
                </a:lnTo>
                <a:lnTo>
                  <a:pt x="1088263" y="37084"/>
                </a:lnTo>
                <a:lnTo>
                  <a:pt x="1111249" y="34543"/>
                </a:lnTo>
                <a:lnTo>
                  <a:pt x="1132205" y="31368"/>
                </a:lnTo>
                <a:lnTo>
                  <a:pt x="1151635" y="27050"/>
                </a:lnTo>
                <a:lnTo>
                  <a:pt x="1171447" y="21590"/>
                </a:lnTo>
                <a:lnTo>
                  <a:pt x="1195578" y="16891"/>
                </a:lnTo>
                <a:lnTo>
                  <a:pt x="1221105" y="14731"/>
                </a:lnTo>
                <a:lnTo>
                  <a:pt x="1245996" y="14731"/>
                </a:lnTo>
                <a:lnTo>
                  <a:pt x="1245996" y="14731"/>
                </a:lnTo>
                <a:lnTo>
                  <a:pt x="1268983" y="16891"/>
                </a:lnTo>
                <a:lnTo>
                  <a:pt x="1293114" y="21590"/>
                </a:lnTo>
                <a:lnTo>
                  <a:pt x="1316101" y="27050"/>
                </a:lnTo>
                <a:lnTo>
                  <a:pt x="1337691" y="32385"/>
                </a:lnTo>
                <a:lnTo>
                  <a:pt x="1362202" y="38226"/>
                </a:lnTo>
                <a:lnTo>
                  <a:pt x="1389633" y="41020"/>
                </a:lnTo>
                <a:lnTo>
                  <a:pt x="1416939" y="43180"/>
                </a:lnTo>
                <a:lnTo>
                  <a:pt x="1444370" y="41020"/>
                </a:lnTo>
                <a:lnTo>
                  <a:pt x="1469517" y="37084"/>
                </a:lnTo>
                <a:lnTo>
                  <a:pt x="1490345" y="32385"/>
                </a:lnTo>
                <a:lnTo>
                  <a:pt x="1508759" y="28067"/>
                </a:lnTo>
                <a:lnTo>
                  <a:pt x="1526413" y="25907"/>
                </a:lnTo>
                <a:lnTo>
                  <a:pt x="1542542" y="24892"/>
                </a:lnTo>
                <a:lnTo>
                  <a:pt x="1559179" y="24892"/>
                </a:lnTo>
                <a:lnTo>
                  <a:pt x="1579626" y="25907"/>
                </a:lnTo>
                <a:lnTo>
                  <a:pt x="1601978" y="29210"/>
                </a:lnTo>
                <a:lnTo>
                  <a:pt x="1626870" y="34543"/>
                </a:lnTo>
                <a:lnTo>
                  <a:pt x="1653158" y="40005"/>
                </a:lnTo>
                <a:lnTo>
                  <a:pt x="1681607" y="45338"/>
                </a:lnTo>
                <a:lnTo>
                  <a:pt x="1708911" y="49656"/>
                </a:lnTo>
                <a:lnTo>
                  <a:pt x="1736217" y="52197"/>
                </a:lnTo>
                <a:lnTo>
                  <a:pt x="1764665" y="52197"/>
                </a:lnTo>
                <a:lnTo>
                  <a:pt x="1790319" y="49656"/>
                </a:lnTo>
                <a:lnTo>
                  <a:pt x="1810766" y="47498"/>
                </a:lnTo>
                <a:lnTo>
                  <a:pt x="1833118" y="43180"/>
                </a:lnTo>
                <a:lnTo>
                  <a:pt x="1859026" y="38862"/>
                </a:lnTo>
                <a:lnTo>
                  <a:pt x="1886331" y="34543"/>
                </a:lnTo>
                <a:lnTo>
                  <a:pt x="1913763" y="33528"/>
                </a:lnTo>
                <a:lnTo>
                  <a:pt x="1913763" y="33528"/>
                </a:lnTo>
                <a:lnTo>
                  <a:pt x="1942210" y="34543"/>
                </a:lnTo>
                <a:lnTo>
                  <a:pt x="1968499" y="38226"/>
                </a:lnTo>
                <a:lnTo>
                  <a:pt x="1994789" y="42163"/>
                </a:lnTo>
                <a:lnTo>
                  <a:pt x="2022094" y="47498"/>
                </a:lnTo>
                <a:lnTo>
                  <a:pt x="2050542" y="52197"/>
                </a:lnTo>
                <a:lnTo>
                  <a:pt x="2077846" y="53975"/>
                </a:lnTo>
                <a:lnTo>
                  <a:pt x="2107438" y="52959"/>
                </a:lnTo>
                <a:lnTo>
                  <a:pt x="2135885" y="49656"/>
                </a:lnTo>
                <a:lnTo>
                  <a:pt x="2158238" y="46481"/>
                </a:lnTo>
                <a:lnTo>
                  <a:pt x="2179828" y="41020"/>
                </a:lnTo>
                <a:lnTo>
                  <a:pt x="2201798" y="34543"/>
                </a:lnTo>
                <a:lnTo>
                  <a:pt x="2221610" y="29210"/>
                </a:lnTo>
                <a:lnTo>
                  <a:pt x="2241296" y="24892"/>
                </a:lnTo>
                <a:lnTo>
                  <a:pt x="2264029" y="21590"/>
                </a:lnTo>
                <a:lnTo>
                  <a:pt x="2289556" y="19431"/>
                </a:lnTo>
                <a:lnTo>
                  <a:pt x="2318004" y="19431"/>
                </a:lnTo>
                <a:lnTo>
                  <a:pt x="2318004" y="19431"/>
                </a:lnTo>
                <a:lnTo>
                  <a:pt x="2346452" y="21590"/>
                </a:lnTo>
                <a:lnTo>
                  <a:pt x="2373884" y="24892"/>
                </a:lnTo>
                <a:lnTo>
                  <a:pt x="2401189" y="27050"/>
                </a:lnTo>
                <a:lnTo>
                  <a:pt x="2430653" y="28067"/>
                </a:lnTo>
                <a:lnTo>
                  <a:pt x="2460244" y="25907"/>
                </a:lnTo>
                <a:lnTo>
                  <a:pt x="2487548" y="22732"/>
                </a:lnTo>
                <a:lnTo>
                  <a:pt x="2511679" y="19431"/>
                </a:lnTo>
                <a:lnTo>
                  <a:pt x="2533649" y="14097"/>
                </a:lnTo>
                <a:lnTo>
                  <a:pt x="2555240" y="7238"/>
                </a:lnTo>
                <a:lnTo>
                  <a:pt x="2578354" y="2159"/>
                </a:lnTo>
                <a:lnTo>
                  <a:pt x="2602484" y="0"/>
                </a:lnTo>
                <a:lnTo>
                  <a:pt x="2625471" y="0"/>
                </a:lnTo>
                <a:lnTo>
                  <a:pt x="2648458" y="2159"/>
                </a:lnTo>
                <a:lnTo>
                  <a:pt x="2670429" y="4318"/>
                </a:lnTo>
                <a:lnTo>
                  <a:pt x="2691003" y="7238"/>
                </a:lnTo>
                <a:lnTo>
                  <a:pt x="2710815" y="8636"/>
                </a:lnTo>
                <a:lnTo>
                  <a:pt x="2730627" y="8636"/>
                </a:lnTo>
                <a:lnTo>
                  <a:pt x="2748915" y="6095"/>
                </a:lnTo>
                <a:lnTo>
                  <a:pt x="2766568" y="4318"/>
                </a:lnTo>
                <a:lnTo>
                  <a:pt x="2781046" y="2159"/>
                </a:lnTo>
                <a:lnTo>
                  <a:pt x="2792857" y="330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79039" y="2099691"/>
            <a:ext cx="4565650" cy="75565"/>
          </a:xfrm>
          <a:custGeom>
            <a:avLst/>
            <a:gdLst/>
            <a:ahLst/>
            <a:cxnLst/>
            <a:rect l="l" t="t" r="r" b="b"/>
            <a:pathLst>
              <a:path w="4565650" h="75564">
                <a:moveTo>
                  <a:pt x="0" y="37083"/>
                </a:moveTo>
                <a:lnTo>
                  <a:pt x="19812" y="33781"/>
                </a:lnTo>
                <a:lnTo>
                  <a:pt x="36068" y="31622"/>
                </a:lnTo>
                <a:lnTo>
                  <a:pt x="54737" y="31622"/>
                </a:lnTo>
                <a:lnTo>
                  <a:pt x="73152" y="33781"/>
                </a:lnTo>
                <a:lnTo>
                  <a:pt x="89662" y="37083"/>
                </a:lnTo>
                <a:lnTo>
                  <a:pt x="107315" y="44576"/>
                </a:lnTo>
                <a:lnTo>
                  <a:pt x="121412" y="52196"/>
                </a:lnTo>
                <a:lnTo>
                  <a:pt x="135762" y="60070"/>
                </a:lnTo>
                <a:lnTo>
                  <a:pt x="150241" y="67563"/>
                </a:lnTo>
                <a:lnTo>
                  <a:pt x="165354" y="73025"/>
                </a:lnTo>
                <a:lnTo>
                  <a:pt x="182880" y="75183"/>
                </a:lnTo>
                <a:lnTo>
                  <a:pt x="201294" y="74040"/>
                </a:lnTo>
                <a:lnTo>
                  <a:pt x="216788" y="69722"/>
                </a:lnTo>
                <a:lnTo>
                  <a:pt x="233299" y="64388"/>
                </a:lnTo>
                <a:lnTo>
                  <a:pt x="253111" y="55752"/>
                </a:lnTo>
                <a:lnTo>
                  <a:pt x="275844" y="48132"/>
                </a:lnTo>
                <a:lnTo>
                  <a:pt x="300989" y="42418"/>
                </a:lnTo>
                <a:lnTo>
                  <a:pt x="322961" y="39496"/>
                </a:lnTo>
                <a:lnTo>
                  <a:pt x="341757" y="38100"/>
                </a:lnTo>
                <a:lnTo>
                  <a:pt x="360045" y="38100"/>
                </a:lnTo>
                <a:lnTo>
                  <a:pt x="378840" y="38100"/>
                </a:lnTo>
                <a:lnTo>
                  <a:pt x="401827" y="40639"/>
                </a:lnTo>
                <a:lnTo>
                  <a:pt x="425958" y="43560"/>
                </a:lnTo>
                <a:lnTo>
                  <a:pt x="451103" y="47116"/>
                </a:lnTo>
                <a:lnTo>
                  <a:pt x="478536" y="50037"/>
                </a:lnTo>
                <a:lnTo>
                  <a:pt x="506984" y="52196"/>
                </a:lnTo>
                <a:lnTo>
                  <a:pt x="536448" y="53212"/>
                </a:lnTo>
                <a:lnTo>
                  <a:pt x="564896" y="53212"/>
                </a:lnTo>
                <a:lnTo>
                  <a:pt x="592201" y="50037"/>
                </a:lnTo>
                <a:lnTo>
                  <a:pt x="614172" y="45974"/>
                </a:lnTo>
                <a:lnTo>
                  <a:pt x="637286" y="40639"/>
                </a:lnTo>
                <a:lnTo>
                  <a:pt x="658876" y="35940"/>
                </a:lnTo>
                <a:lnTo>
                  <a:pt x="680085" y="31622"/>
                </a:lnTo>
                <a:lnTo>
                  <a:pt x="699897" y="28320"/>
                </a:lnTo>
                <a:lnTo>
                  <a:pt x="723646" y="25145"/>
                </a:lnTo>
                <a:lnTo>
                  <a:pt x="751077" y="21843"/>
                </a:lnTo>
                <a:lnTo>
                  <a:pt x="778383" y="18668"/>
                </a:lnTo>
                <a:lnTo>
                  <a:pt x="802513" y="18668"/>
                </a:lnTo>
                <a:lnTo>
                  <a:pt x="824484" y="19684"/>
                </a:lnTo>
                <a:lnTo>
                  <a:pt x="842772" y="19684"/>
                </a:lnTo>
                <a:lnTo>
                  <a:pt x="862584" y="21208"/>
                </a:lnTo>
                <a:lnTo>
                  <a:pt x="881380" y="22987"/>
                </a:lnTo>
                <a:lnTo>
                  <a:pt x="900049" y="25145"/>
                </a:lnTo>
                <a:lnTo>
                  <a:pt x="921003" y="27305"/>
                </a:lnTo>
                <a:lnTo>
                  <a:pt x="943610" y="28320"/>
                </a:lnTo>
                <a:lnTo>
                  <a:pt x="966724" y="28320"/>
                </a:lnTo>
                <a:lnTo>
                  <a:pt x="986409" y="28320"/>
                </a:lnTo>
                <a:lnTo>
                  <a:pt x="1007363" y="28320"/>
                </a:lnTo>
                <a:lnTo>
                  <a:pt x="1029970" y="27305"/>
                </a:lnTo>
                <a:lnTo>
                  <a:pt x="1054481" y="26162"/>
                </a:lnTo>
                <a:lnTo>
                  <a:pt x="1077214" y="22987"/>
                </a:lnTo>
                <a:lnTo>
                  <a:pt x="1100201" y="19684"/>
                </a:lnTo>
                <a:lnTo>
                  <a:pt x="1121156" y="16509"/>
                </a:lnTo>
                <a:lnTo>
                  <a:pt x="1121156" y="16509"/>
                </a:lnTo>
                <a:lnTo>
                  <a:pt x="1145286" y="12191"/>
                </a:lnTo>
                <a:lnTo>
                  <a:pt x="1171448" y="7874"/>
                </a:lnTo>
                <a:lnTo>
                  <a:pt x="1201039" y="3556"/>
                </a:lnTo>
                <a:lnTo>
                  <a:pt x="1232662" y="1396"/>
                </a:lnTo>
                <a:lnTo>
                  <a:pt x="1260094" y="0"/>
                </a:lnTo>
                <a:lnTo>
                  <a:pt x="1284605" y="1396"/>
                </a:lnTo>
                <a:lnTo>
                  <a:pt x="1307211" y="4571"/>
                </a:lnTo>
                <a:lnTo>
                  <a:pt x="1333500" y="10794"/>
                </a:lnTo>
                <a:lnTo>
                  <a:pt x="1357630" y="16509"/>
                </a:lnTo>
                <a:lnTo>
                  <a:pt x="1381760" y="21843"/>
                </a:lnTo>
                <a:lnTo>
                  <a:pt x="1404747" y="27305"/>
                </a:lnTo>
                <a:lnTo>
                  <a:pt x="1426718" y="32638"/>
                </a:lnTo>
                <a:lnTo>
                  <a:pt x="1446149" y="37083"/>
                </a:lnTo>
                <a:lnTo>
                  <a:pt x="1468120" y="40639"/>
                </a:lnTo>
                <a:lnTo>
                  <a:pt x="1489075" y="42418"/>
                </a:lnTo>
                <a:lnTo>
                  <a:pt x="1512062" y="41401"/>
                </a:lnTo>
                <a:lnTo>
                  <a:pt x="1534033" y="39496"/>
                </a:lnTo>
                <a:lnTo>
                  <a:pt x="1554861" y="34925"/>
                </a:lnTo>
                <a:lnTo>
                  <a:pt x="1573276" y="29463"/>
                </a:lnTo>
                <a:lnTo>
                  <a:pt x="1596263" y="25145"/>
                </a:lnTo>
                <a:lnTo>
                  <a:pt x="1621536" y="21208"/>
                </a:lnTo>
                <a:lnTo>
                  <a:pt x="1645665" y="18668"/>
                </a:lnTo>
                <a:lnTo>
                  <a:pt x="1669796" y="17525"/>
                </a:lnTo>
                <a:lnTo>
                  <a:pt x="1693926" y="17525"/>
                </a:lnTo>
                <a:lnTo>
                  <a:pt x="1717675" y="19684"/>
                </a:lnTo>
                <a:lnTo>
                  <a:pt x="1736344" y="22987"/>
                </a:lnTo>
                <a:lnTo>
                  <a:pt x="1756156" y="27305"/>
                </a:lnTo>
                <a:lnTo>
                  <a:pt x="1779143" y="33781"/>
                </a:lnTo>
                <a:lnTo>
                  <a:pt x="1803273" y="40639"/>
                </a:lnTo>
                <a:lnTo>
                  <a:pt x="1823085" y="45974"/>
                </a:lnTo>
                <a:lnTo>
                  <a:pt x="1843659" y="51053"/>
                </a:lnTo>
                <a:lnTo>
                  <a:pt x="1865630" y="56768"/>
                </a:lnTo>
                <a:lnTo>
                  <a:pt x="1887601" y="60070"/>
                </a:lnTo>
                <a:lnTo>
                  <a:pt x="1909445" y="62230"/>
                </a:lnTo>
                <a:lnTo>
                  <a:pt x="1933575" y="62230"/>
                </a:lnTo>
                <a:lnTo>
                  <a:pt x="1963165" y="57912"/>
                </a:lnTo>
                <a:lnTo>
                  <a:pt x="1992630" y="53212"/>
                </a:lnTo>
                <a:lnTo>
                  <a:pt x="2016760" y="49275"/>
                </a:lnTo>
                <a:lnTo>
                  <a:pt x="2039874" y="43560"/>
                </a:lnTo>
                <a:lnTo>
                  <a:pt x="2061464" y="38100"/>
                </a:lnTo>
                <a:lnTo>
                  <a:pt x="2081276" y="33781"/>
                </a:lnTo>
                <a:lnTo>
                  <a:pt x="2102104" y="31622"/>
                </a:lnTo>
                <a:lnTo>
                  <a:pt x="2126234" y="31622"/>
                </a:lnTo>
                <a:lnTo>
                  <a:pt x="2152523" y="33781"/>
                </a:lnTo>
                <a:lnTo>
                  <a:pt x="2177669" y="38100"/>
                </a:lnTo>
                <a:lnTo>
                  <a:pt x="2197481" y="42418"/>
                </a:lnTo>
                <a:lnTo>
                  <a:pt x="2215896" y="49275"/>
                </a:lnTo>
                <a:lnTo>
                  <a:pt x="2237866" y="56768"/>
                </a:lnTo>
                <a:lnTo>
                  <a:pt x="2263013" y="62991"/>
                </a:lnTo>
                <a:lnTo>
                  <a:pt x="2287143" y="67563"/>
                </a:lnTo>
                <a:lnTo>
                  <a:pt x="2309114" y="70865"/>
                </a:lnTo>
                <a:lnTo>
                  <a:pt x="2329561" y="71881"/>
                </a:lnTo>
                <a:lnTo>
                  <a:pt x="2350897" y="70865"/>
                </a:lnTo>
                <a:lnTo>
                  <a:pt x="2370328" y="67563"/>
                </a:lnTo>
                <a:lnTo>
                  <a:pt x="2391156" y="62991"/>
                </a:lnTo>
                <a:lnTo>
                  <a:pt x="2412746" y="55752"/>
                </a:lnTo>
                <a:lnTo>
                  <a:pt x="2436241" y="49275"/>
                </a:lnTo>
                <a:lnTo>
                  <a:pt x="2458847" y="43560"/>
                </a:lnTo>
                <a:lnTo>
                  <a:pt x="2482215" y="39496"/>
                </a:lnTo>
                <a:lnTo>
                  <a:pt x="2507107" y="35940"/>
                </a:lnTo>
                <a:lnTo>
                  <a:pt x="2532253" y="35940"/>
                </a:lnTo>
                <a:lnTo>
                  <a:pt x="2532253" y="35940"/>
                </a:lnTo>
                <a:lnTo>
                  <a:pt x="2558541" y="38100"/>
                </a:lnTo>
                <a:lnTo>
                  <a:pt x="2583815" y="42418"/>
                </a:lnTo>
                <a:lnTo>
                  <a:pt x="2608961" y="48132"/>
                </a:lnTo>
                <a:lnTo>
                  <a:pt x="2630932" y="54356"/>
                </a:lnTo>
                <a:lnTo>
                  <a:pt x="2650744" y="60070"/>
                </a:lnTo>
                <a:lnTo>
                  <a:pt x="2668397" y="64388"/>
                </a:lnTo>
                <a:lnTo>
                  <a:pt x="2684526" y="66547"/>
                </a:lnTo>
                <a:lnTo>
                  <a:pt x="2701925" y="66547"/>
                </a:lnTo>
                <a:lnTo>
                  <a:pt x="2720594" y="64388"/>
                </a:lnTo>
                <a:lnTo>
                  <a:pt x="2740406" y="60070"/>
                </a:lnTo>
                <a:lnTo>
                  <a:pt x="2757678" y="56768"/>
                </a:lnTo>
                <a:lnTo>
                  <a:pt x="2776347" y="51053"/>
                </a:lnTo>
                <a:lnTo>
                  <a:pt x="2798318" y="44576"/>
                </a:lnTo>
                <a:lnTo>
                  <a:pt x="2819273" y="37083"/>
                </a:lnTo>
                <a:lnTo>
                  <a:pt x="2840863" y="31622"/>
                </a:lnTo>
                <a:lnTo>
                  <a:pt x="2863088" y="29463"/>
                </a:lnTo>
                <a:lnTo>
                  <a:pt x="2885821" y="29463"/>
                </a:lnTo>
                <a:lnTo>
                  <a:pt x="2885821" y="29463"/>
                </a:lnTo>
                <a:lnTo>
                  <a:pt x="2909189" y="31622"/>
                </a:lnTo>
                <a:lnTo>
                  <a:pt x="2932938" y="35940"/>
                </a:lnTo>
                <a:lnTo>
                  <a:pt x="2954909" y="41401"/>
                </a:lnTo>
                <a:lnTo>
                  <a:pt x="2976880" y="49275"/>
                </a:lnTo>
                <a:lnTo>
                  <a:pt x="2998470" y="56768"/>
                </a:lnTo>
                <a:lnTo>
                  <a:pt x="3024124" y="62230"/>
                </a:lnTo>
                <a:lnTo>
                  <a:pt x="3049270" y="62991"/>
                </a:lnTo>
                <a:lnTo>
                  <a:pt x="3074416" y="62230"/>
                </a:lnTo>
                <a:lnTo>
                  <a:pt x="3100324" y="56768"/>
                </a:lnTo>
                <a:lnTo>
                  <a:pt x="3123819" y="51053"/>
                </a:lnTo>
                <a:lnTo>
                  <a:pt x="3142107" y="45974"/>
                </a:lnTo>
                <a:lnTo>
                  <a:pt x="3161919" y="39496"/>
                </a:lnTo>
                <a:lnTo>
                  <a:pt x="3181731" y="34925"/>
                </a:lnTo>
                <a:lnTo>
                  <a:pt x="3204845" y="32638"/>
                </a:lnTo>
                <a:lnTo>
                  <a:pt x="3204845" y="32638"/>
                </a:lnTo>
                <a:lnTo>
                  <a:pt x="3226435" y="33781"/>
                </a:lnTo>
                <a:lnTo>
                  <a:pt x="3246120" y="37083"/>
                </a:lnTo>
                <a:lnTo>
                  <a:pt x="3265932" y="42418"/>
                </a:lnTo>
                <a:lnTo>
                  <a:pt x="3286506" y="48132"/>
                </a:lnTo>
                <a:lnTo>
                  <a:pt x="3308858" y="53212"/>
                </a:lnTo>
                <a:lnTo>
                  <a:pt x="3330448" y="57912"/>
                </a:lnTo>
                <a:lnTo>
                  <a:pt x="3354578" y="58927"/>
                </a:lnTo>
                <a:lnTo>
                  <a:pt x="3377565" y="56768"/>
                </a:lnTo>
                <a:lnTo>
                  <a:pt x="3400679" y="52196"/>
                </a:lnTo>
                <a:lnTo>
                  <a:pt x="3421507" y="45974"/>
                </a:lnTo>
                <a:lnTo>
                  <a:pt x="3439922" y="40639"/>
                </a:lnTo>
                <a:lnTo>
                  <a:pt x="3455289" y="35940"/>
                </a:lnTo>
                <a:lnTo>
                  <a:pt x="3455289" y="35940"/>
                </a:lnTo>
                <a:lnTo>
                  <a:pt x="3471545" y="31622"/>
                </a:lnTo>
                <a:lnTo>
                  <a:pt x="3491357" y="27305"/>
                </a:lnTo>
                <a:lnTo>
                  <a:pt x="3512185" y="26162"/>
                </a:lnTo>
                <a:lnTo>
                  <a:pt x="3534156" y="27305"/>
                </a:lnTo>
                <a:lnTo>
                  <a:pt x="3553587" y="31622"/>
                </a:lnTo>
                <a:lnTo>
                  <a:pt x="3571240" y="35940"/>
                </a:lnTo>
                <a:lnTo>
                  <a:pt x="3590036" y="42418"/>
                </a:lnTo>
                <a:lnTo>
                  <a:pt x="3609720" y="48132"/>
                </a:lnTo>
                <a:lnTo>
                  <a:pt x="3630294" y="51053"/>
                </a:lnTo>
                <a:lnTo>
                  <a:pt x="3653282" y="52196"/>
                </a:lnTo>
                <a:lnTo>
                  <a:pt x="3679952" y="50037"/>
                </a:lnTo>
                <a:lnTo>
                  <a:pt x="3706241" y="44576"/>
                </a:lnTo>
                <a:lnTo>
                  <a:pt x="3728974" y="38100"/>
                </a:lnTo>
                <a:lnTo>
                  <a:pt x="3748786" y="31622"/>
                </a:lnTo>
                <a:lnTo>
                  <a:pt x="3767455" y="26162"/>
                </a:lnTo>
                <a:lnTo>
                  <a:pt x="3784727" y="21843"/>
                </a:lnTo>
                <a:lnTo>
                  <a:pt x="3804539" y="18668"/>
                </a:lnTo>
                <a:lnTo>
                  <a:pt x="3824351" y="18668"/>
                </a:lnTo>
                <a:lnTo>
                  <a:pt x="3824351" y="18668"/>
                </a:lnTo>
                <a:lnTo>
                  <a:pt x="3845179" y="21843"/>
                </a:lnTo>
                <a:lnTo>
                  <a:pt x="3867150" y="27305"/>
                </a:lnTo>
                <a:lnTo>
                  <a:pt x="3887724" y="33781"/>
                </a:lnTo>
                <a:lnTo>
                  <a:pt x="3908552" y="39496"/>
                </a:lnTo>
                <a:lnTo>
                  <a:pt x="3930522" y="42418"/>
                </a:lnTo>
                <a:lnTo>
                  <a:pt x="3955795" y="43560"/>
                </a:lnTo>
                <a:lnTo>
                  <a:pt x="3979926" y="41401"/>
                </a:lnTo>
                <a:lnTo>
                  <a:pt x="3999357" y="37083"/>
                </a:lnTo>
                <a:lnTo>
                  <a:pt x="4020185" y="30480"/>
                </a:lnTo>
                <a:lnTo>
                  <a:pt x="4044315" y="22987"/>
                </a:lnTo>
                <a:lnTo>
                  <a:pt x="4069461" y="16509"/>
                </a:lnTo>
                <a:lnTo>
                  <a:pt x="4093591" y="12191"/>
                </a:lnTo>
                <a:lnTo>
                  <a:pt x="4116705" y="10794"/>
                </a:lnTo>
                <a:lnTo>
                  <a:pt x="4116705" y="10794"/>
                </a:lnTo>
                <a:lnTo>
                  <a:pt x="4136516" y="14350"/>
                </a:lnTo>
                <a:lnTo>
                  <a:pt x="4155947" y="19684"/>
                </a:lnTo>
                <a:lnTo>
                  <a:pt x="4173601" y="27305"/>
                </a:lnTo>
                <a:lnTo>
                  <a:pt x="4188967" y="34925"/>
                </a:lnTo>
                <a:lnTo>
                  <a:pt x="4204081" y="40639"/>
                </a:lnTo>
                <a:lnTo>
                  <a:pt x="4222877" y="44576"/>
                </a:lnTo>
                <a:lnTo>
                  <a:pt x="4243705" y="47116"/>
                </a:lnTo>
                <a:lnTo>
                  <a:pt x="4262120" y="47116"/>
                </a:lnTo>
                <a:lnTo>
                  <a:pt x="4280789" y="43560"/>
                </a:lnTo>
                <a:lnTo>
                  <a:pt x="4298061" y="39496"/>
                </a:lnTo>
                <a:lnTo>
                  <a:pt x="4316857" y="32638"/>
                </a:lnTo>
                <a:lnTo>
                  <a:pt x="4338828" y="27305"/>
                </a:lnTo>
                <a:lnTo>
                  <a:pt x="4360799" y="22987"/>
                </a:lnTo>
                <a:lnTo>
                  <a:pt x="4381245" y="21843"/>
                </a:lnTo>
                <a:lnTo>
                  <a:pt x="4381245" y="21843"/>
                </a:lnTo>
                <a:lnTo>
                  <a:pt x="4401058" y="24002"/>
                </a:lnTo>
                <a:lnTo>
                  <a:pt x="4419727" y="28320"/>
                </a:lnTo>
                <a:lnTo>
                  <a:pt x="4438522" y="34925"/>
                </a:lnTo>
                <a:lnTo>
                  <a:pt x="4454652" y="42418"/>
                </a:lnTo>
                <a:lnTo>
                  <a:pt x="4471289" y="49275"/>
                </a:lnTo>
                <a:lnTo>
                  <a:pt x="4489958" y="52196"/>
                </a:lnTo>
                <a:lnTo>
                  <a:pt x="4510532" y="52196"/>
                </a:lnTo>
                <a:lnTo>
                  <a:pt x="4530344" y="49275"/>
                </a:lnTo>
                <a:lnTo>
                  <a:pt x="4546854" y="44576"/>
                </a:lnTo>
                <a:lnTo>
                  <a:pt x="4558792" y="39496"/>
                </a:lnTo>
                <a:lnTo>
                  <a:pt x="4565522" y="3492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59040" y="2115057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049655" indent="-323215">
              <a:lnSpc>
                <a:spcPct val="100000"/>
              </a:lnSpc>
              <a:spcBef>
                <a:spcPts val="110"/>
              </a:spcBef>
              <a:buClr>
                <a:srgbClr val="000000"/>
              </a:buClr>
              <a:buFont typeface="Segoe UI Symbol"/>
              <a:buChar char="➢"/>
              <a:tabLst>
                <a:tab pos="1049655" algn="l"/>
                <a:tab pos="1050290" algn="l"/>
              </a:tabLst>
            </a:pPr>
            <a:r>
              <a:rPr spc="-15" dirty="0">
                <a:solidFill>
                  <a:srgbClr val="CC0000"/>
                </a:solidFill>
              </a:rPr>
              <a:t>Infection </a:t>
            </a:r>
            <a:r>
              <a:rPr spc="20" dirty="0">
                <a:solidFill>
                  <a:srgbClr val="CC0000"/>
                </a:solidFill>
              </a:rPr>
              <a:t>spreads </a:t>
            </a:r>
            <a:r>
              <a:rPr spc="-20" dirty="0"/>
              <a:t>only </a:t>
            </a:r>
            <a:r>
              <a:rPr spc="-30" dirty="0"/>
              <a:t>through </a:t>
            </a:r>
            <a:r>
              <a:rPr spc="-45" dirty="0"/>
              <a:t>the </a:t>
            </a:r>
            <a:r>
              <a:rPr spc="-40" dirty="0"/>
              <a:t>fertilized </a:t>
            </a:r>
            <a:r>
              <a:rPr spc="45" dirty="0"/>
              <a:t>eggs </a:t>
            </a:r>
            <a:r>
              <a:rPr spc="15" dirty="0"/>
              <a:t>of</a:t>
            </a:r>
            <a:r>
              <a:rPr spc="-270" dirty="0"/>
              <a:t> </a:t>
            </a:r>
            <a:r>
              <a:rPr spc="-45" dirty="0"/>
              <a:t>the </a:t>
            </a:r>
            <a:r>
              <a:rPr spc="-25" dirty="0"/>
              <a:t>parasite.</a:t>
            </a:r>
          </a:p>
          <a:p>
            <a:pPr marL="1049655" indent="-323215">
              <a:lnSpc>
                <a:spcPct val="100000"/>
              </a:lnSpc>
              <a:buFont typeface="Segoe UI Symbol"/>
              <a:buChar char="➢"/>
              <a:tabLst>
                <a:tab pos="1049655" algn="l"/>
                <a:tab pos="1050290" algn="l"/>
              </a:tabLst>
            </a:pPr>
            <a:r>
              <a:rPr spc="-15" dirty="0"/>
              <a:t>If </a:t>
            </a:r>
            <a:r>
              <a:rPr spc="-45" dirty="0"/>
              <a:t>the </a:t>
            </a:r>
            <a:r>
              <a:rPr spc="45" dirty="0"/>
              <a:t>eggs </a:t>
            </a:r>
            <a:r>
              <a:rPr spc="-50" dirty="0"/>
              <a:t>aren’t </a:t>
            </a:r>
            <a:r>
              <a:rPr spc="-40" dirty="0"/>
              <a:t>fertilized, </a:t>
            </a:r>
            <a:r>
              <a:rPr spc="-65" dirty="0"/>
              <a:t>it </a:t>
            </a:r>
            <a:r>
              <a:rPr spc="15" dirty="0"/>
              <a:t>is </a:t>
            </a:r>
            <a:r>
              <a:rPr spc="-40" dirty="0"/>
              <a:t>not</a:t>
            </a:r>
            <a:r>
              <a:rPr spc="-145" dirty="0"/>
              <a:t> </a:t>
            </a:r>
            <a:r>
              <a:rPr spc="-20" dirty="0"/>
              <a:t>infectious.</a:t>
            </a:r>
          </a:p>
          <a:p>
            <a:pPr marL="1049655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1049655" algn="l"/>
                <a:tab pos="1050290" algn="l"/>
              </a:tabLst>
            </a:pPr>
            <a:r>
              <a:rPr spc="-70" dirty="0"/>
              <a:t>The </a:t>
            </a:r>
            <a:r>
              <a:rPr spc="-50" dirty="0"/>
              <a:t>mode </a:t>
            </a:r>
            <a:r>
              <a:rPr spc="15" dirty="0"/>
              <a:t>of </a:t>
            </a:r>
            <a:r>
              <a:rPr spc="-25" dirty="0"/>
              <a:t>transmission </a:t>
            </a:r>
            <a:r>
              <a:rPr spc="15" dirty="0"/>
              <a:t>is by </a:t>
            </a:r>
            <a:r>
              <a:rPr spc="5" dirty="0">
                <a:solidFill>
                  <a:srgbClr val="CC0000"/>
                </a:solidFill>
              </a:rPr>
              <a:t>faeco-oral</a:t>
            </a:r>
            <a:r>
              <a:rPr spc="-155" dirty="0">
                <a:solidFill>
                  <a:srgbClr val="CC0000"/>
                </a:solidFill>
              </a:rPr>
              <a:t> </a:t>
            </a:r>
            <a:r>
              <a:rPr spc="-50" dirty="0">
                <a:solidFill>
                  <a:srgbClr val="CC0000"/>
                </a:solidFill>
              </a:rPr>
              <a:t>route.</a:t>
            </a:r>
          </a:p>
          <a:p>
            <a:pPr marL="1049655" indent="-323215">
              <a:lnSpc>
                <a:spcPct val="100000"/>
              </a:lnSpc>
              <a:buFont typeface="Segoe UI Symbol"/>
              <a:buChar char="➢"/>
              <a:tabLst>
                <a:tab pos="1049655" algn="l"/>
                <a:tab pos="1050290" algn="l"/>
              </a:tabLst>
            </a:pPr>
            <a:r>
              <a:rPr spc="-65" dirty="0"/>
              <a:t>Water </a:t>
            </a:r>
            <a:r>
              <a:rPr spc="5" dirty="0"/>
              <a:t>and </a:t>
            </a:r>
            <a:r>
              <a:rPr spc="-5" dirty="0"/>
              <a:t>vegetables </a:t>
            </a:r>
            <a:r>
              <a:rPr spc="-40" dirty="0"/>
              <a:t>that </a:t>
            </a:r>
            <a:r>
              <a:rPr spc="-45" dirty="0"/>
              <a:t>are </a:t>
            </a:r>
            <a:r>
              <a:rPr spc="-20" dirty="0">
                <a:solidFill>
                  <a:srgbClr val="CC0000"/>
                </a:solidFill>
              </a:rPr>
              <a:t>contaminated </a:t>
            </a:r>
            <a:r>
              <a:rPr spc="-10" dirty="0"/>
              <a:t>with </a:t>
            </a:r>
            <a:r>
              <a:rPr spc="-45" dirty="0"/>
              <a:t>the </a:t>
            </a:r>
            <a:r>
              <a:rPr spc="-25" dirty="0"/>
              <a:t>infected</a:t>
            </a:r>
            <a:r>
              <a:rPr spc="-210" dirty="0"/>
              <a:t> </a:t>
            </a:r>
            <a:r>
              <a:rPr spc="-35" dirty="0"/>
              <a:t>fertilized</a:t>
            </a:r>
          </a:p>
          <a:p>
            <a:pPr marL="1049655">
              <a:lnSpc>
                <a:spcPct val="100000"/>
              </a:lnSpc>
            </a:pPr>
            <a:r>
              <a:rPr spc="25" dirty="0"/>
              <a:t>eggs.</a:t>
            </a:r>
          </a:p>
        </p:txBody>
      </p:sp>
      <p:sp>
        <p:nvSpPr>
          <p:cNvPr id="3" name="object 3"/>
          <p:cNvSpPr/>
          <p:nvPr/>
        </p:nvSpPr>
        <p:spPr>
          <a:xfrm>
            <a:off x="1502662" y="792467"/>
            <a:ext cx="4475229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50135" y="822959"/>
            <a:ext cx="3783329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9616" y="783335"/>
            <a:ext cx="4356100" cy="441959"/>
          </a:xfrm>
          <a:custGeom>
            <a:avLst/>
            <a:gdLst/>
            <a:ahLst/>
            <a:cxnLst/>
            <a:rect l="l" t="t" r="r" b="b"/>
            <a:pathLst>
              <a:path w="4356100" h="441959">
                <a:moveTo>
                  <a:pt x="4355592" y="0"/>
                </a:moveTo>
                <a:lnTo>
                  <a:pt x="0" y="0"/>
                </a:lnTo>
                <a:lnTo>
                  <a:pt x="0" y="441960"/>
                </a:lnTo>
                <a:lnTo>
                  <a:pt x="4281932" y="441960"/>
                </a:lnTo>
                <a:lnTo>
                  <a:pt x="4355592" y="368300"/>
                </a:lnTo>
                <a:lnTo>
                  <a:pt x="4355592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1547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1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9616" y="783335"/>
            <a:ext cx="4356100" cy="441959"/>
          </a:xfrm>
          <a:custGeom>
            <a:avLst/>
            <a:gdLst/>
            <a:ahLst/>
            <a:cxnLst/>
            <a:rect l="l" t="t" r="r" b="b"/>
            <a:pathLst>
              <a:path w="4356100" h="441959">
                <a:moveTo>
                  <a:pt x="4281932" y="441960"/>
                </a:moveTo>
                <a:lnTo>
                  <a:pt x="4296664" y="383032"/>
                </a:lnTo>
                <a:lnTo>
                  <a:pt x="4355592" y="368300"/>
                </a:lnTo>
                <a:lnTo>
                  <a:pt x="4281932" y="441960"/>
                </a:lnTo>
                <a:lnTo>
                  <a:pt x="0" y="441960"/>
                </a:lnTo>
                <a:lnTo>
                  <a:pt x="0" y="0"/>
                </a:lnTo>
                <a:lnTo>
                  <a:pt x="4355592" y="0"/>
                </a:lnTo>
                <a:lnTo>
                  <a:pt x="4355592" y="368300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54529" y="838580"/>
            <a:ext cx="344551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dirty="0">
                <a:solidFill>
                  <a:srgbClr val="FFFFFF"/>
                </a:solidFill>
                <a:latin typeface="Gill Sans MT"/>
                <a:cs typeface="Gill Sans MT"/>
              </a:rPr>
              <a:t>Modes </a:t>
            </a:r>
            <a:r>
              <a:rPr sz="1600" b="1" spc="3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600" b="1" spc="-15" dirty="0">
                <a:solidFill>
                  <a:srgbClr val="FFFFFF"/>
                </a:solidFill>
                <a:latin typeface="Gill Sans MT"/>
                <a:cs typeface="Gill Sans MT"/>
              </a:rPr>
              <a:t>Transmission </a:t>
            </a:r>
            <a:r>
              <a:rPr sz="1600" b="1" spc="35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600" b="1" spc="-1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00" b="1" spc="10" dirty="0">
                <a:solidFill>
                  <a:srgbClr val="FFFFFF"/>
                </a:solidFill>
                <a:latin typeface="Gill Sans MT"/>
                <a:cs typeface="Gill Sans MT"/>
              </a:rPr>
              <a:t>Ascariasis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65070" y="1667763"/>
            <a:ext cx="5005705" cy="83820"/>
          </a:xfrm>
          <a:custGeom>
            <a:avLst/>
            <a:gdLst/>
            <a:ahLst/>
            <a:cxnLst/>
            <a:rect l="l" t="t" r="r" b="b"/>
            <a:pathLst>
              <a:path w="5005705" h="83819">
                <a:moveTo>
                  <a:pt x="0" y="19431"/>
                </a:moveTo>
                <a:lnTo>
                  <a:pt x="0" y="19431"/>
                </a:lnTo>
                <a:lnTo>
                  <a:pt x="9652" y="16510"/>
                </a:lnTo>
                <a:lnTo>
                  <a:pt x="22606" y="14350"/>
                </a:lnTo>
                <a:lnTo>
                  <a:pt x="41402" y="14350"/>
                </a:lnTo>
                <a:lnTo>
                  <a:pt x="64388" y="17652"/>
                </a:lnTo>
                <a:lnTo>
                  <a:pt x="85343" y="20447"/>
                </a:lnTo>
                <a:lnTo>
                  <a:pt x="103631" y="25146"/>
                </a:lnTo>
                <a:lnTo>
                  <a:pt x="120268" y="30225"/>
                </a:lnTo>
                <a:lnTo>
                  <a:pt x="135381" y="35940"/>
                </a:lnTo>
                <a:lnTo>
                  <a:pt x="150875" y="41401"/>
                </a:lnTo>
                <a:lnTo>
                  <a:pt x="166369" y="44576"/>
                </a:lnTo>
                <a:lnTo>
                  <a:pt x="185038" y="45338"/>
                </a:lnTo>
                <a:lnTo>
                  <a:pt x="205486" y="44576"/>
                </a:lnTo>
                <a:lnTo>
                  <a:pt x="225298" y="42418"/>
                </a:lnTo>
                <a:lnTo>
                  <a:pt x="242950" y="37719"/>
                </a:lnTo>
                <a:lnTo>
                  <a:pt x="257048" y="32765"/>
                </a:lnTo>
                <a:lnTo>
                  <a:pt x="272542" y="28067"/>
                </a:lnTo>
                <a:lnTo>
                  <a:pt x="289813" y="24130"/>
                </a:lnTo>
                <a:lnTo>
                  <a:pt x="308482" y="19431"/>
                </a:lnTo>
                <a:lnTo>
                  <a:pt x="327279" y="15494"/>
                </a:lnTo>
                <a:lnTo>
                  <a:pt x="347725" y="11811"/>
                </a:lnTo>
                <a:lnTo>
                  <a:pt x="368935" y="10795"/>
                </a:lnTo>
                <a:lnTo>
                  <a:pt x="389509" y="10795"/>
                </a:lnTo>
                <a:lnTo>
                  <a:pt x="389509" y="10795"/>
                </a:lnTo>
                <a:lnTo>
                  <a:pt x="411480" y="12954"/>
                </a:lnTo>
                <a:lnTo>
                  <a:pt x="435610" y="16510"/>
                </a:lnTo>
                <a:lnTo>
                  <a:pt x="458597" y="20447"/>
                </a:lnTo>
                <a:lnTo>
                  <a:pt x="481711" y="25146"/>
                </a:lnTo>
                <a:lnTo>
                  <a:pt x="501523" y="28067"/>
                </a:lnTo>
                <a:lnTo>
                  <a:pt x="519811" y="31242"/>
                </a:lnTo>
                <a:lnTo>
                  <a:pt x="538607" y="35940"/>
                </a:lnTo>
                <a:lnTo>
                  <a:pt x="557276" y="38862"/>
                </a:lnTo>
                <a:lnTo>
                  <a:pt x="577850" y="41401"/>
                </a:lnTo>
                <a:lnTo>
                  <a:pt x="599694" y="42418"/>
                </a:lnTo>
                <a:lnTo>
                  <a:pt x="621665" y="42418"/>
                </a:lnTo>
                <a:lnTo>
                  <a:pt x="642619" y="40259"/>
                </a:lnTo>
                <a:lnTo>
                  <a:pt x="660907" y="36702"/>
                </a:lnTo>
                <a:lnTo>
                  <a:pt x="677544" y="32765"/>
                </a:lnTo>
                <a:lnTo>
                  <a:pt x="695198" y="28067"/>
                </a:lnTo>
                <a:lnTo>
                  <a:pt x="716026" y="24130"/>
                </a:lnTo>
                <a:lnTo>
                  <a:pt x="736600" y="18287"/>
                </a:lnTo>
                <a:lnTo>
                  <a:pt x="757428" y="14350"/>
                </a:lnTo>
                <a:lnTo>
                  <a:pt x="779399" y="9651"/>
                </a:lnTo>
                <a:lnTo>
                  <a:pt x="805688" y="7874"/>
                </a:lnTo>
                <a:lnTo>
                  <a:pt x="805688" y="7874"/>
                </a:lnTo>
                <a:lnTo>
                  <a:pt x="831977" y="9017"/>
                </a:lnTo>
                <a:lnTo>
                  <a:pt x="858266" y="9651"/>
                </a:lnTo>
                <a:lnTo>
                  <a:pt x="885570" y="10795"/>
                </a:lnTo>
                <a:lnTo>
                  <a:pt x="915162" y="12954"/>
                </a:lnTo>
                <a:lnTo>
                  <a:pt x="941451" y="17652"/>
                </a:lnTo>
                <a:lnTo>
                  <a:pt x="967613" y="22987"/>
                </a:lnTo>
                <a:lnTo>
                  <a:pt x="996060" y="29083"/>
                </a:lnTo>
                <a:lnTo>
                  <a:pt x="1023493" y="35940"/>
                </a:lnTo>
                <a:lnTo>
                  <a:pt x="1049782" y="41401"/>
                </a:lnTo>
                <a:lnTo>
                  <a:pt x="1077087" y="43561"/>
                </a:lnTo>
                <a:lnTo>
                  <a:pt x="1107694" y="42418"/>
                </a:lnTo>
                <a:lnTo>
                  <a:pt x="1138301" y="40259"/>
                </a:lnTo>
                <a:lnTo>
                  <a:pt x="1165606" y="36702"/>
                </a:lnTo>
                <a:lnTo>
                  <a:pt x="1189735" y="33782"/>
                </a:lnTo>
                <a:lnTo>
                  <a:pt x="1211707" y="29083"/>
                </a:lnTo>
                <a:lnTo>
                  <a:pt x="1236980" y="24130"/>
                </a:lnTo>
                <a:lnTo>
                  <a:pt x="1265428" y="18287"/>
                </a:lnTo>
                <a:lnTo>
                  <a:pt x="1292733" y="14350"/>
                </a:lnTo>
                <a:lnTo>
                  <a:pt x="1315846" y="11811"/>
                </a:lnTo>
                <a:lnTo>
                  <a:pt x="1338833" y="10795"/>
                </a:lnTo>
                <a:lnTo>
                  <a:pt x="1360424" y="9651"/>
                </a:lnTo>
                <a:lnTo>
                  <a:pt x="1383792" y="9017"/>
                </a:lnTo>
                <a:lnTo>
                  <a:pt x="1409065" y="9017"/>
                </a:lnTo>
                <a:lnTo>
                  <a:pt x="1436370" y="9651"/>
                </a:lnTo>
                <a:lnTo>
                  <a:pt x="1463802" y="10795"/>
                </a:lnTo>
                <a:lnTo>
                  <a:pt x="1488567" y="12954"/>
                </a:lnTo>
                <a:lnTo>
                  <a:pt x="1515237" y="16510"/>
                </a:lnTo>
                <a:lnTo>
                  <a:pt x="1539367" y="19431"/>
                </a:lnTo>
                <a:lnTo>
                  <a:pt x="1563116" y="24130"/>
                </a:lnTo>
                <a:lnTo>
                  <a:pt x="1585087" y="26924"/>
                </a:lnTo>
                <a:lnTo>
                  <a:pt x="1608074" y="30225"/>
                </a:lnTo>
                <a:lnTo>
                  <a:pt x="1634363" y="32765"/>
                </a:lnTo>
                <a:lnTo>
                  <a:pt x="1659635" y="33782"/>
                </a:lnTo>
                <a:lnTo>
                  <a:pt x="1680464" y="33782"/>
                </a:lnTo>
                <a:lnTo>
                  <a:pt x="1703196" y="32765"/>
                </a:lnTo>
                <a:lnTo>
                  <a:pt x="1727581" y="31242"/>
                </a:lnTo>
                <a:lnTo>
                  <a:pt x="1752854" y="28067"/>
                </a:lnTo>
                <a:lnTo>
                  <a:pt x="1777619" y="25146"/>
                </a:lnTo>
                <a:lnTo>
                  <a:pt x="1800733" y="20447"/>
                </a:lnTo>
                <a:lnTo>
                  <a:pt x="1820545" y="16510"/>
                </a:lnTo>
                <a:lnTo>
                  <a:pt x="1820545" y="16510"/>
                </a:lnTo>
                <a:lnTo>
                  <a:pt x="1843532" y="11811"/>
                </a:lnTo>
                <a:lnTo>
                  <a:pt x="1870964" y="6858"/>
                </a:lnTo>
                <a:lnTo>
                  <a:pt x="1902587" y="2159"/>
                </a:lnTo>
                <a:lnTo>
                  <a:pt x="1937893" y="0"/>
                </a:lnTo>
                <a:lnTo>
                  <a:pt x="1970658" y="0"/>
                </a:lnTo>
                <a:lnTo>
                  <a:pt x="1999107" y="2159"/>
                </a:lnTo>
                <a:lnTo>
                  <a:pt x="2024253" y="5714"/>
                </a:lnTo>
                <a:lnTo>
                  <a:pt x="2048383" y="10795"/>
                </a:lnTo>
                <a:lnTo>
                  <a:pt x="2071370" y="17652"/>
                </a:lnTo>
                <a:lnTo>
                  <a:pt x="2097659" y="24130"/>
                </a:lnTo>
                <a:lnTo>
                  <a:pt x="2123947" y="29083"/>
                </a:lnTo>
                <a:lnTo>
                  <a:pt x="2145538" y="33782"/>
                </a:lnTo>
                <a:lnTo>
                  <a:pt x="2167509" y="37719"/>
                </a:lnTo>
                <a:lnTo>
                  <a:pt x="2192782" y="41401"/>
                </a:lnTo>
                <a:lnTo>
                  <a:pt x="2219071" y="42418"/>
                </a:lnTo>
                <a:lnTo>
                  <a:pt x="2242058" y="42418"/>
                </a:lnTo>
                <a:lnTo>
                  <a:pt x="2261870" y="42418"/>
                </a:lnTo>
                <a:lnTo>
                  <a:pt x="2279142" y="42418"/>
                </a:lnTo>
                <a:lnTo>
                  <a:pt x="2299970" y="40259"/>
                </a:lnTo>
                <a:lnTo>
                  <a:pt x="2324100" y="37719"/>
                </a:lnTo>
                <a:lnTo>
                  <a:pt x="2345055" y="34925"/>
                </a:lnTo>
                <a:lnTo>
                  <a:pt x="2368042" y="32765"/>
                </a:lnTo>
                <a:lnTo>
                  <a:pt x="2390775" y="30225"/>
                </a:lnTo>
                <a:lnTo>
                  <a:pt x="2414905" y="28067"/>
                </a:lnTo>
                <a:lnTo>
                  <a:pt x="2436876" y="26924"/>
                </a:lnTo>
                <a:lnTo>
                  <a:pt x="2456688" y="26288"/>
                </a:lnTo>
                <a:lnTo>
                  <a:pt x="2475357" y="26288"/>
                </a:lnTo>
                <a:lnTo>
                  <a:pt x="2496185" y="26288"/>
                </a:lnTo>
                <a:lnTo>
                  <a:pt x="2514600" y="26288"/>
                </a:lnTo>
                <a:lnTo>
                  <a:pt x="2534412" y="28067"/>
                </a:lnTo>
                <a:lnTo>
                  <a:pt x="2554224" y="31242"/>
                </a:lnTo>
                <a:lnTo>
                  <a:pt x="2574671" y="35940"/>
                </a:lnTo>
                <a:lnTo>
                  <a:pt x="2594483" y="40259"/>
                </a:lnTo>
                <a:lnTo>
                  <a:pt x="2612135" y="43561"/>
                </a:lnTo>
                <a:lnTo>
                  <a:pt x="2628392" y="46355"/>
                </a:lnTo>
                <a:lnTo>
                  <a:pt x="2643885" y="48895"/>
                </a:lnTo>
                <a:lnTo>
                  <a:pt x="2643885" y="48895"/>
                </a:lnTo>
                <a:lnTo>
                  <a:pt x="2661412" y="51054"/>
                </a:lnTo>
                <a:lnTo>
                  <a:pt x="2682367" y="54356"/>
                </a:lnTo>
                <a:lnTo>
                  <a:pt x="2709672" y="55118"/>
                </a:lnTo>
                <a:lnTo>
                  <a:pt x="2709672" y="55118"/>
                </a:lnTo>
                <a:lnTo>
                  <a:pt x="2739263" y="54356"/>
                </a:lnTo>
                <a:lnTo>
                  <a:pt x="2770505" y="51054"/>
                </a:lnTo>
                <a:lnTo>
                  <a:pt x="2804795" y="46355"/>
                </a:lnTo>
                <a:lnTo>
                  <a:pt x="2835402" y="41401"/>
                </a:lnTo>
                <a:lnTo>
                  <a:pt x="2861691" y="36702"/>
                </a:lnTo>
                <a:lnTo>
                  <a:pt x="2885694" y="33782"/>
                </a:lnTo>
                <a:lnTo>
                  <a:pt x="2906649" y="33782"/>
                </a:lnTo>
                <a:lnTo>
                  <a:pt x="2927477" y="33782"/>
                </a:lnTo>
                <a:lnTo>
                  <a:pt x="2949447" y="35940"/>
                </a:lnTo>
                <a:lnTo>
                  <a:pt x="2971038" y="38862"/>
                </a:lnTo>
                <a:lnTo>
                  <a:pt x="2990850" y="43561"/>
                </a:lnTo>
                <a:lnTo>
                  <a:pt x="3009646" y="47498"/>
                </a:lnTo>
                <a:lnTo>
                  <a:pt x="3029077" y="54356"/>
                </a:lnTo>
                <a:lnTo>
                  <a:pt x="3052445" y="59689"/>
                </a:lnTo>
                <a:lnTo>
                  <a:pt x="3079750" y="65150"/>
                </a:lnTo>
                <a:lnTo>
                  <a:pt x="3106801" y="69469"/>
                </a:lnTo>
                <a:lnTo>
                  <a:pt x="3135630" y="71627"/>
                </a:lnTo>
                <a:lnTo>
                  <a:pt x="3166237" y="70485"/>
                </a:lnTo>
                <a:lnTo>
                  <a:pt x="3192526" y="68325"/>
                </a:lnTo>
                <a:lnTo>
                  <a:pt x="3212972" y="64008"/>
                </a:lnTo>
                <a:lnTo>
                  <a:pt x="3232785" y="60833"/>
                </a:lnTo>
                <a:lnTo>
                  <a:pt x="3252597" y="56134"/>
                </a:lnTo>
                <a:lnTo>
                  <a:pt x="3270884" y="52197"/>
                </a:lnTo>
                <a:lnTo>
                  <a:pt x="3289680" y="51054"/>
                </a:lnTo>
                <a:lnTo>
                  <a:pt x="3309493" y="51054"/>
                </a:lnTo>
                <a:lnTo>
                  <a:pt x="3332479" y="54356"/>
                </a:lnTo>
                <a:lnTo>
                  <a:pt x="3359912" y="57531"/>
                </a:lnTo>
                <a:lnTo>
                  <a:pt x="3386201" y="61849"/>
                </a:lnTo>
                <a:lnTo>
                  <a:pt x="3412490" y="66167"/>
                </a:lnTo>
                <a:lnTo>
                  <a:pt x="3439795" y="70485"/>
                </a:lnTo>
                <a:lnTo>
                  <a:pt x="3464941" y="72644"/>
                </a:lnTo>
                <a:lnTo>
                  <a:pt x="3491229" y="72644"/>
                </a:lnTo>
                <a:lnTo>
                  <a:pt x="3518662" y="71627"/>
                </a:lnTo>
                <a:lnTo>
                  <a:pt x="3547109" y="69469"/>
                </a:lnTo>
                <a:lnTo>
                  <a:pt x="3575557" y="66167"/>
                </a:lnTo>
                <a:lnTo>
                  <a:pt x="3602863" y="64008"/>
                </a:lnTo>
                <a:lnTo>
                  <a:pt x="3631310" y="62992"/>
                </a:lnTo>
                <a:lnTo>
                  <a:pt x="3657600" y="64008"/>
                </a:lnTo>
                <a:lnTo>
                  <a:pt x="3683889" y="66167"/>
                </a:lnTo>
                <a:lnTo>
                  <a:pt x="3709034" y="70485"/>
                </a:lnTo>
                <a:lnTo>
                  <a:pt x="3735324" y="76962"/>
                </a:lnTo>
                <a:lnTo>
                  <a:pt x="3759454" y="81280"/>
                </a:lnTo>
                <a:lnTo>
                  <a:pt x="3782568" y="83438"/>
                </a:lnTo>
                <a:lnTo>
                  <a:pt x="3804412" y="83438"/>
                </a:lnTo>
                <a:lnTo>
                  <a:pt x="3827145" y="82423"/>
                </a:lnTo>
                <a:lnTo>
                  <a:pt x="3846956" y="79501"/>
                </a:lnTo>
                <a:lnTo>
                  <a:pt x="3864609" y="74802"/>
                </a:lnTo>
                <a:lnTo>
                  <a:pt x="3884041" y="69469"/>
                </a:lnTo>
                <a:lnTo>
                  <a:pt x="3907408" y="65150"/>
                </a:lnTo>
                <a:lnTo>
                  <a:pt x="3927982" y="60833"/>
                </a:lnTo>
                <a:lnTo>
                  <a:pt x="3949954" y="56134"/>
                </a:lnTo>
                <a:lnTo>
                  <a:pt x="3972941" y="54356"/>
                </a:lnTo>
                <a:lnTo>
                  <a:pt x="3997071" y="54356"/>
                </a:lnTo>
                <a:lnTo>
                  <a:pt x="3997071" y="54356"/>
                </a:lnTo>
                <a:lnTo>
                  <a:pt x="4022217" y="56134"/>
                </a:lnTo>
                <a:lnTo>
                  <a:pt x="4047489" y="59689"/>
                </a:lnTo>
                <a:lnTo>
                  <a:pt x="4072635" y="64008"/>
                </a:lnTo>
                <a:lnTo>
                  <a:pt x="4100068" y="68325"/>
                </a:lnTo>
                <a:lnTo>
                  <a:pt x="4125976" y="71627"/>
                </a:lnTo>
                <a:lnTo>
                  <a:pt x="4155821" y="72644"/>
                </a:lnTo>
                <a:lnTo>
                  <a:pt x="4184269" y="72644"/>
                </a:lnTo>
                <a:lnTo>
                  <a:pt x="4208399" y="70485"/>
                </a:lnTo>
                <a:lnTo>
                  <a:pt x="4230370" y="67310"/>
                </a:lnTo>
                <a:lnTo>
                  <a:pt x="4251198" y="61849"/>
                </a:lnTo>
                <a:lnTo>
                  <a:pt x="4269612" y="57531"/>
                </a:lnTo>
                <a:lnTo>
                  <a:pt x="4290440" y="52197"/>
                </a:lnTo>
                <a:lnTo>
                  <a:pt x="4309236" y="48895"/>
                </a:lnTo>
                <a:lnTo>
                  <a:pt x="4326508" y="46355"/>
                </a:lnTo>
                <a:lnTo>
                  <a:pt x="4344161" y="46355"/>
                </a:lnTo>
                <a:lnTo>
                  <a:pt x="4361687" y="47498"/>
                </a:lnTo>
                <a:lnTo>
                  <a:pt x="4382643" y="51054"/>
                </a:lnTo>
                <a:lnTo>
                  <a:pt x="4404233" y="55118"/>
                </a:lnTo>
                <a:lnTo>
                  <a:pt x="4428362" y="59689"/>
                </a:lnTo>
                <a:lnTo>
                  <a:pt x="4452493" y="64008"/>
                </a:lnTo>
                <a:lnTo>
                  <a:pt x="4480940" y="66167"/>
                </a:lnTo>
                <a:lnTo>
                  <a:pt x="4508246" y="66167"/>
                </a:lnTo>
                <a:lnTo>
                  <a:pt x="4530216" y="64008"/>
                </a:lnTo>
                <a:lnTo>
                  <a:pt x="4552187" y="60833"/>
                </a:lnTo>
                <a:lnTo>
                  <a:pt x="4577333" y="55118"/>
                </a:lnTo>
                <a:lnTo>
                  <a:pt x="4603623" y="48895"/>
                </a:lnTo>
                <a:lnTo>
                  <a:pt x="4629911" y="43561"/>
                </a:lnTo>
                <a:lnTo>
                  <a:pt x="4654804" y="40259"/>
                </a:lnTo>
                <a:lnTo>
                  <a:pt x="4678172" y="38862"/>
                </a:lnTo>
                <a:lnTo>
                  <a:pt x="4678172" y="38862"/>
                </a:lnTo>
                <a:lnTo>
                  <a:pt x="4696586" y="41401"/>
                </a:lnTo>
                <a:lnTo>
                  <a:pt x="4715256" y="45338"/>
                </a:lnTo>
                <a:lnTo>
                  <a:pt x="4735068" y="51054"/>
                </a:lnTo>
                <a:lnTo>
                  <a:pt x="4756658" y="57531"/>
                </a:lnTo>
                <a:lnTo>
                  <a:pt x="4779009" y="62992"/>
                </a:lnTo>
                <a:lnTo>
                  <a:pt x="4800600" y="67310"/>
                </a:lnTo>
                <a:lnTo>
                  <a:pt x="4825746" y="69469"/>
                </a:lnTo>
                <a:lnTo>
                  <a:pt x="4851019" y="69469"/>
                </a:lnTo>
                <a:lnTo>
                  <a:pt x="4871847" y="67310"/>
                </a:lnTo>
                <a:lnTo>
                  <a:pt x="4890643" y="65150"/>
                </a:lnTo>
                <a:lnTo>
                  <a:pt x="4907914" y="60833"/>
                </a:lnTo>
                <a:lnTo>
                  <a:pt x="4926583" y="57531"/>
                </a:lnTo>
                <a:lnTo>
                  <a:pt x="4946396" y="55118"/>
                </a:lnTo>
                <a:lnTo>
                  <a:pt x="4965064" y="54356"/>
                </a:lnTo>
                <a:lnTo>
                  <a:pt x="4965064" y="54356"/>
                </a:lnTo>
                <a:lnTo>
                  <a:pt x="4981321" y="56134"/>
                </a:lnTo>
                <a:lnTo>
                  <a:pt x="4995672" y="58674"/>
                </a:lnTo>
                <a:lnTo>
                  <a:pt x="5005451" y="60833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56043" y="1709166"/>
            <a:ext cx="11430" cy="22860"/>
          </a:xfrm>
          <a:custGeom>
            <a:avLst/>
            <a:gdLst/>
            <a:ahLst/>
            <a:cxnLst/>
            <a:rect l="l" t="t" r="r" b="b"/>
            <a:pathLst>
              <a:path w="11429" h="22860">
                <a:moveTo>
                  <a:pt x="11175" y="0"/>
                </a:moveTo>
                <a:lnTo>
                  <a:pt x="8635" y="13716"/>
                </a:lnTo>
                <a:lnTo>
                  <a:pt x="0" y="22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85309" y="2361819"/>
            <a:ext cx="2404745" cy="54610"/>
          </a:xfrm>
          <a:custGeom>
            <a:avLst/>
            <a:gdLst/>
            <a:ahLst/>
            <a:cxnLst/>
            <a:rect l="l" t="t" r="r" b="b"/>
            <a:pathLst>
              <a:path w="2404745" h="54610">
                <a:moveTo>
                  <a:pt x="0" y="23749"/>
                </a:moveTo>
                <a:lnTo>
                  <a:pt x="21970" y="23749"/>
                </a:lnTo>
                <a:lnTo>
                  <a:pt x="39242" y="25907"/>
                </a:lnTo>
                <a:lnTo>
                  <a:pt x="59054" y="31368"/>
                </a:lnTo>
                <a:lnTo>
                  <a:pt x="77724" y="39243"/>
                </a:lnTo>
                <a:lnTo>
                  <a:pt x="94995" y="45719"/>
                </a:lnTo>
                <a:lnTo>
                  <a:pt x="113791" y="51181"/>
                </a:lnTo>
                <a:lnTo>
                  <a:pt x="132461" y="54356"/>
                </a:lnTo>
                <a:lnTo>
                  <a:pt x="151129" y="54356"/>
                </a:lnTo>
                <a:lnTo>
                  <a:pt x="151129" y="54356"/>
                </a:lnTo>
                <a:lnTo>
                  <a:pt x="170687" y="50037"/>
                </a:lnTo>
                <a:lnTo>
                  <a:pt x="191515" y="43180"/>
                </a:lnTo>
                <a:lnTo>
                  <a:pt x="214502" y="34543"/>
                </a:lnTo>
                <a:lnTo>
                  <a:pt x="237236" y="25907"/>
                </a:lnTo>
                <a:lnTo>
                  <a:pt x="262763" y="17272"/>
                </a:lnTo>
                <a:lnTo>
                  <a:pt x="288036" y="11937"/>
                </a:lnTo>
                <a:lnTo>
                  <a:pt x="312800" y="8636"/>
                </a:lnTo>
                <a:lnTo>
                  <a:pt x="336168" y="7619"/>
                </a:lnTo>
                <a:lnTo>
                  <a:pt x="358901" y="8636"/>
                </a:lnTo>
                <a:lnTo>
                  <a:pt x="379729" y="11937"/>
                </a:lnTo>
                <a:lnTo>
                  <a:pt x="400685" y="17272"/>
                </a:lnTo>
                <a:lnTo>
                  <a:pt x="417194" y="24892"/>
                </a:lnTo>
                <a:lnTo>
                  <a:pt x="434466" y="30225"/>
                </a:lnTo>
                <a:lnTo>
                  <a:pt x="451738" y="35941"/>
                </a:lnTo>
                <a:lnTo>
                  <a:pt x="474090" y="41402"/>
                </a:lnTo>
                <a:lnTo>
                  <a:pt x="497839" y="43180"/>
                </a:lnTo>
                <a:lnTo>
                  <a:pt x="522350" y="43180"/>
                </a:lnTo>
                <a:lnTo>
                  <a:pt x="545084" y="40386"/>
                </a:lnTo>
                <a:lnTo>
                  <a:pt x="565912" y="35941"/>
                </a:lnTo>
                <a:lnTo>
                  <a:pt x="586739" y="28448"/>
                </a:lnTo>
                <a:lnTo>
                  <a:pt x="606551" y="19431"/>
                </a:lnTo>
                <a:lnTo>
                  <a:pt x="623824" y="12954"/>
                </a:lnTo>
                <a:lnTo>
                  <a:pt x="641476" y="7619"/>
                </a:lnTo>
                <a:lnTo>
                  <a:pt x="662431" y="2159"/>
                </a:lnTo>
                <a:lnTo>
                  <a:pt x="687577" y="0"/>
                </a:lnTo>
                <a:lnTo>
                  <a:pt x="712469" y="0"/>
                </a:lnTo>
                <a:lnTo>
                  <a:pt x="737615" y="4318"/>
                </a:lnTo>
                <a:lnTo>
                  <a:pt x="759587" y="9779"/>
                </a:lnTo>
                <a:lnTo>
                  <a:pt x="779399" y="16256"/>
                </a:lnTo>
                <a:lnTo>
                  <a:pt x="798067" y="23749"/>
                </a:lnTo>
                <a:lnTo>
                  <a:pt x="816863" y="30225"/>
                </a:lnTo>
                <a:lnTo>
                  <a:pt x="838453" y="35941"/>
                </a:lnTo>
                <a:lnTo>
                  <a:pt x="863980" y="39243"/>
                </a:lnTo>
                <a:lnTo>
                  <a:pt x="889888" y="39243"/>
                </a:lnTo>
                <a:lnTo>
                  <a:pt x="915162" y="35941"/>
                </a:lnTo>
                <a:lnTo>
                  <a:pt x="935989" y="31368"/>
                </a:lnTo>
                <a:lnTo>
                  <a:pt x="957961" y="24892"/>
                </a:lnTo>
                <a:lnTo>
                  <a:pt x="979551" y="16256"/>
                </a:lnTo>
                <a:lnTo>
                  <a:pt x="1004062" y="8636"/>
                </a:lnTo>
                <a:lnTo>
                  <a:pt x="1030351" y="3302"/>
                </a:lnTo>
                <a:lnTo>
                  <a:pt x="1056259" y="1143"/>
                </a:lnTo>
                <a:lnTo>
                  <a:pt x="1079245" y="2159"/>
                </a:lnTo>
                <a:lnTo>
                  <a:pt x="1098041" y="6477"/>
                </a:lnTo>
                <a:lnTo>
                  <a:pt x="1115567" y="10794"/>
                </a:lnTo>
                <a:lnTo>
                  <a:pt x="1133220" y="17272"/>
                </a:lnTo>
                <a:lnTo>
                  <a:pt x="1154811" y="24892"/>
                </a:lnTo>
                <a:lnTo>
                  <a:pt x="1177925" y="30225"/>
                </a:lnTo>
                <a:lnTo>
                  <a:pt x="1203070" y="33528"/>
                </a:lnTo>
                <a:lnTo>
                  <a:pt x="1228343" y="34543"/>
                </a:lnTo>
                <a:lnTo>
                  <a:pt x="1251330" y="32385"/>
                </a:lnTo>
                <a:lnTo>
                  <a:pt x="1272286" y="28448"/>
                </a:lnTo>
                <a:lnTo>
                  <a:pt x="1290954" y="22732"/>
                </a:lnTo>
                <a:lnTo>
                  <a:pt x="1307211" y="16256"/>
                </a:lnTo>
                <a:lnTo>
                  <a:pt x="1307211" y="16256"/>
                </a:lnTo>
                <a:lnTo>
                  <a:pt x="1323339" y="10794"/>
                </a:lnTo>
                <a:lnTo>
                  <a:pt x="1345691" y="6477"/>
                </a:lnTo>
                <a:lnTo>
                  <a:pt x="1368298" y="4318"/>
                </a:lnTo>
                <a:lnTo>
                  <a:pt x="1393570" y="5461"/>
                </a:lnTo>
                <a:lnTo>
                  <a:pt x="1417701" y="9779"/>
                </a:lnTo>
                <a:lnTo>
                  <a:pt x="1438528" y="16256"/>
                </a:lnTo>
                <a:lnTo>
                  <a:pt x="1456181" y="24892"/>
                </a:lnTo>
                <a:lnTo>
                  <a:pt x="1471294" y="31368"/>
                </a:lnTo>
                <a:lnTo>
                  <a:pt x="1485645" y="37084"/>
                </a:lnTo>
                <a:lnTo>
                  <a:pt x="1499742" y="42544"/>
                </a:lnTo>
                <a:lnTo>
                  <a:pt x="1517395" y="45719"/>
                </a:lnTo>
                <a:lnTo>
                  <a:pt x="1537969" y="46862"/>
                </a:lnTo>
                <a:lnTo>
                  <a:pt x="1537969" y="46862"/>
                </a:lnTo>
                <a:lnTo>
                  <a:pt x="1562353" y="44704"/>
                </a:lnTo>
                <a:lnTo>
                  <a:pt x="1588642" y="40386"/>
                </a:lnTo>
                <a:lnTo>
                  <a:pt x="1617090" y="33528"/>
                </a:lnTo>
                <a:lnTo>
                  <a:pt x="1640839" y="27305"/>
                </a:lnTo>
                <a:lnTo>
                  <a:pt x="1661032" y="19431"/>
                </a:lnTo>
                <a:lnTo>
                  <a:pt x="1679448" y="14097"/>
                </a:lnTo>
                <a:lnTo>
                  <a:pt x="1698116" y="12954"/>
                </a:lnTo>
                <a:lnTo>
                  <a:pt x="1698116" y="12954"/>
                </a:lnTo>
                <a:lnTo>
                  <a:pt x="1718944" y="15112"/>
                </a:lnTo>
                <a:lnTo>
                  <a:pt x="1740535" y="21590"/>
                </a:lnTo>
                <a:lnTo>
                  <a:pt x="1762505" y="28448"/>
                </a:lnTo>
                <a:lnTo>
                  <a:pt x="1783461" y="33528"/>
                </a:lnTo>
                <a:lnTo>
                  <a:pt x="1802129" y="39243"/>
                </a:lnTo>
                <a:lnTo>
                  <a:pt x="1817242" y="43180"/>
                </a:lnTo>
                <a:lnTo>
                  <a:pt x="1834514" y="46862"/>
                </a:lnTo>
                <a:lnTo>
                  <a:pt x="1858010" y="46862"/>
                </a:lnTo>
                <a:lnTo>
                  <a:pt x="1884172" y="42544"/>
                </a:lnTo>
                <a:lnTo>
                  <a:pt x="1908048" y="37084"/>
                </a:lnTo>
                <a:lnTo>
                  <a:pt x="1927732" y="30225"/>
                </a:lnTo>
                <a:lnTo>
                  <a:pt x="1943227" y="23749"/>
                </a:lnTo>
                <a:lnTo>
                  <a:pt x="1959864" y="18415"/>
                </a:lnTo>
                <a:lnTo>
                  <a:pt x="1975992" y="15112"/>
                </a:lnTo>
                <a:lnTo>
                  <a:pt x="1994789" y="14097"/>
                </a:lnTo>
                <a:lnTo>
                  <a:pt x="2013457" y="14097"/>
                </a:lnTo>
                <a:lnTo>
                  <a:pt x="2031873" y="16256"/>
                </a:lnTo>
                <a:lnTo>
                  <a:pt x="2050541" y="21590"/>
                </a:lnTo>
                <a:lnTo>
                  <a:pt x="2067814" y="27305"/>
                </a:lnTo>
                <a:lnTo>
                  <a:pt x="2085466" y="32385"/>
                </a:lnTo>
                <a:lnTo>
                  <a:pt x="2104136" y="38100"/>
                </a:lnTo>
                <a:lnTo>
                  <a:pt x="2125091" y="41402"/>
                </a:lnTo>
                <a:lnTo>
                  <a:pt x="2145918" y="43180"/>
                </a:lnTo>
                <a:lnTo>
                  <a:pt x="2167509" y="42544"/>
                </a:lnTo>
                <a:lnTo>
                  <a:pt x="2192782" y="39243"/>
                </a:lnTo>
                <a:lnTo>
                  <a:pt x="2215768" y="33528"/>
                </a:lnTo>
                <a:lnTo>
                  <a:pt x="2235581" y="27305"/>
                </a:lnTo>
                <a:lnTo>
                  <a:pt x="2252853" y="21590"/>
                </a:lnTo>
                <a:lnTo>
                  <a:pt x="2271648" y="16256"/>
                </a:lnTo>
                <a:lnTo>
                  <a:pt x="2289174" y="14097"/>
                </a:lnTo>
                <a:lnTo>
                  <a:pt x="2306446" y="14097"/>
                </a:lnTo>
                <a:lnTo>
                  <a:pt x="2325242" y="16256"/>
                </a:lnTo>
                <a:lnTo>
                  <a:pt x="2341753" y="19431"/>
                </a:lnTo>
                <a:lnTo>
                  <a:pt x="2355849" y="25907"/>
                </a:lnTo>
                <a:lnTo>
                  <a:pt x="2355849" y="25907"/>
                </a:lnTo>
                <a:lnTo>
                  <a:pt x="2371343" y="32385"/>
                </a:lnTo>
                <a:lnTo>
                  <a:pt x="2384679" y="38100"/>
                </a:lnTo>
                <a:lnTo>
                  <a:pt x="2395473" y="41402"/>
                </a:lnTo>
                <a:lnTo>
                  <a:pt x="2404491" y="4038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73164" y="240106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61286" y="1429003"/>
            <a:ext cx="5695315" cy="71374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335280" indent="-323215">
              <a:lnSpc>
                <a:spcPct val="100000"/>
              </a:lnSpc>
              <a:spcBef>
                <a:spcPts val="110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Gill Sans MT"/>
                <a:cs typeface="Gill Sans MT"/>
              </a:rPr>
              <a:t>The </a:t>
            </a:r>
            <a:r>
              <a:rPr sz="1500" b="1" spc="-25" dirty="0">
                <a:latin typeface="Gill Sans MT"/>
                <a:cs typeface="Gill Sans MT"/>
              </a:rPr>
              <a:t>transmission </a:t>
            </a:r>
            <a:r>
              <a:rPr sz="1500" b="1" spc="15" dirty="0">
                <a:latin typeface="Gill Sans MT"/>
                <a:cs typeface="Gill Sans MT"/>
              </a:rPr>
              <a:t>is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indirect</a:t>
            </a:r>
            <a:r>
              <a:rPr sz="1500" b="1" spc="-8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by: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20" dirty="0">
                <a:latin typeface="Gill Sans MT"/>
                <a:cs typeface="Gill Sans MT"/>
              </a:rPr>
              <a:t>Vehicles </a:t>
            </a:r>
            <a:r>
              <a:rPr sz="1500" b="1" spc="-45" dirty="0">
                <a:latin typeface="Gill Sans MT"/>
                <a:cs typeface="Gill Sans MT"/>
              </a:rPr>
              <a:t>like </a:t>
            </a:r>
            <a:r>
              <a:rPr sz="1500" b="1" spc="-40" dirty="0">
                <a:latin typeface="Gill Sans MT"/>
                <a:cs typeface="Gill Sans MT"/>
              </a:rPr>
              <a:t>contaminated </a:t>
            </a:r>
            <a:r>
              <a:rPr sz="1500" b="1" spc="5" dirty="0">
                <a:latin typeface="Gill Sans MT"/>
                <a:cs typeface="Gill Sans MT"/>
              </a:rPr>
              <a:t>food </a:t>
            </a:r>
            <a:r>
              <a:rPr sz="1500" b="1" spc="-80" dirty="0">
                <a:latin typeface="Gill Sans MT"/>
                <a:cs typeface="Gill Sans MT"/>
              </a:rPr>
              <a:t>or</a:t>
            </a:r>
            <a:r>
              <a:rPr sz="1500" b="1" spc="-170" dirty="0">
                <a:latin typeface="Gill Sans MT"/>
                <a:cs typeface="Gill Sans MT"/>
              </a:rPr>
              <a:t> </a:t>
            </a:r>
            <a:r>
              <a:rPr sz="1500" b="1" spc="-30" dirty="0">
                <a:latin typeface="Gill Sans MT"/>
                <a:cs typeface="Gill Sans MT"/>
              </a:rPr>
              <a:t>water.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latin typeface="Gill Sans MT"/>
                <a:cs typeface="Gill Sans MT"/>
              </a:rPr>
              <a:t>Transmission </a:t>
            </a:r>
            <a:r>
              <a:rPr sz="1500" b="1" spc="15" dirty="0">
                <a:latin typeface="Gill Sans MT"/>
                <a:cs typeface="Gill Sans MT"/>
              </a:rPr>
              <a:t>by </a:t>
            </a:r>
            <a:r>
              <a:rPr sz="1500" b="1" spc="-40" dirty="0">
                <a:latin typeface="Gill Sans MT"/>
                <a:cs typeface="Gill Sans MT"/>
              </a:rPr>
              <a:t>contact </a:t>
            </a:r>
            <a:r>
              <a:rPr sz="1500" b="1" spc="-15" dirty="0">
                <a:latin typeface="Gill Sans MT"/>
                <a:cs typeface="Gill Sans MT"/>
              </a:rPr>
              <a:t>with </a:t>
            </a:r>
            <a:r>
              <a:rPr sz="1500" b="1" spc="-20" dirty="0">
                <a:latin typeface="Gill Sans MT"/>
                <a:cs typeface="Gill Sans MT"/>
              </a:rPr>
              <a:t>unclean </a:t>
            </a:r>
            <a:r>
              <a:rPr sz="1500" b="1" spc="15" dirty="0">
                <a:latin typeface="Gill Sans MT"/>
                <a:cs typeface="Gill Sans MT"/>
              </a:rPr>
              <a:t>hands </a:t>
            </a:r>
            <a:r>
              <a:rPr sz="1500" b="1" spc="5" dirty="0">
                <a:latin typeface="Gill Sans MT"/>
                <a:cs typeface="Gill Sans MT"/>
              </a:rPr>
              <a:t>and</a:t>
            </a:r>
            <a:r>
              <a:rPr sz="1500" b="1" spc="-204" dirty="0">
                <a:latin typeface="Gill Sans MT"/>
                <a:cs typeface="Gill Sans MT"/>
              </a:rPr>
              <a:t> </a:t>
            </a:r>
            <a:r>
              <a:rPr sz="1500" b="1" spc="-10" dirty="0">
                <a:latin typeface="Gill Sans MT"/>
                <a:cs typeface="Gill Sans MT"/>
              </a:rPr>
              <a:t>fingers.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02662" y="792467"/>
            <a:ext cx="4475229" cy="5616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73095" y="822959"/>
            <a:ext cx="2140458" cy="5463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99616" y="783335"/>
            <a:ext cx="4356100" cy="441959"/>
          </a:xfrm>
          <a:custGeom>
            <a:avLst/>
            <a:gdLst/>
            <a:ahLst/>
            <a:cxnLst/>
            <a:rect l="l" t="t" r="r" b="b"/>
            <a:pathLst>
              <a:path w="4356100" h="441959">
                <a:moveTo>
                  <a:pt x="4355592" y="0"/>
                </a:moveTo>
                <a:lnTo>
                  <a:pt x="0" y="0"/>
                </a:lnTo>
                <a:lnTo>
                  <a:pt x="0" y="441960"/>
                </a:lnTo>
                <a:lnTo>
                  <a:pt x="4281932" y="441960"/>
                </a:lnTo>
                <a:lnTo>
                  <a:pt x="4355592" y="368300"/>
                </a:lnTo>
                <a:lnTo>
                  <a:pt x="4355592" y="0"/>
                </a:lnTo>
                <a:close/>
              </a:path>
            </a:pathLst>
          </a:custGeom>
          <a:solidFill>
            <a:srgbClr val="5B0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81547" y="1151635"/>
            <a:ext cx="73660" cy="73660"/>
          </a:xfrm>
          <a:custGeom>
            <a:avLst/>
            <a:gdLst/>
            <a:ahLst/>
            <a:cxnLst/>
            <a:rect l="l" t="t" r="r" b="b"/>
            <a:pathLst>
              <a:path w="73660" h="73659">
                <a:moveTo>
                  <a:pt x="73660" y="0"/>
                </a:moveTo>
                <a:lnTo>
                  <a:pt x="14731" y="14732"/>
                </a:lnTo>
                <a:lnTo>
                  <a:pt x="0" y="73660"/>
                </a:lnTo>
                <a:lnTo>
                  <a:pt x="73660" y="0"/>
                </a:lnTo>
                <a:close/>
              </a:path>
            </a:pathLst>
          </a:custGeom>
          <a:solidFill>
            <a:srgbClr val="480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499616" y="783335"/>
            <a:ext cx="4356100" cy="441959"/>
          </a:xfrm>
          <a:custGeom>
            <a:avLst/>
            <a:gdLst/>
            <a:ahLst/>
            <a:cxnLst/>
            <a:rect l="l" t="t" r="r" b="b"/>
            <a:pathLst>
              <a:path w="4356100" h="441959">
                <a:moveTo>
                  <a:pt x="4281932" y="441960"/>
                </a:moveTo>
                <a:lnTo>
                  <a:pt x="4296664" y="383032"/>
                </a:lnTo>
                <a:lnTo>
                  <a:pt x="4355592" y="368300"/>
                </a:lnTo>
                <a:lnTo>
                  <a:pt x="4281932" y="441960"/>
                </a:lnTo>
                <a:lnTo>
                  <a:pt x="0" y="441960"/>
                </a:lnTo>
                <a:lnTo>
                  <a:pt x="0" y="0"/>
                </a:lnTo>
                <a:lnTo>
                  <a:pt x="4355592" y="0"/>
                </a:lnTo>
                <a:lnTo>
                  <a:pt x="4355592" y="368300"/>
                </a:lnTo>
              </a:path>
            </a:pathLst>
          </a:custGeom>
          <a:ln w="1828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77744" y="838580"/>
            <a:ext cx="180086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00" b="1" spc="-20" dirty="0">
                <a:solidFill>
                  <a:srgbClr val="FFFFFF"/>
                </a:solidFill>
                <a:latin typeface="Gill Sans MT"/>
                <a:cs typeface="Gill Sans MT"/>
              </a:rPr>
              <a:t>Source </a:t>
            </a:r>
            <a:r>
              <a:rPr sz="1600" b="1" spc="35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1600" b="1" spc="-1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Gill Sans MT"/>
                <a:cs typeface="Gill Sans MT"/>
              </a:rPr>
              <a:t>Infection</a:t>
            </a:r>
            <a:endParaRPr sz="16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215384" y="2715767"/>
            <a:ext cx="4632960" cy="22616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46831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spc="-20" dirty="0">
                <a:solidFill>
                  <a:srgbClr val="660000"/>
                </a:solidFill>
                <a:latin typeface="Gill Sans MT"/>
                <a:cs typeface="Gill Sans MT"/>
              </a:rPr>
              <a:t>Aschelminthes</a:t>
            </a:r>
            <a:r>
              <a:rPr sz="1800" spc="-10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50" dirty="0">
                <a:solidFill>
                  <a:srgbClr val="660000"/>
                </a:solidFill>
                <a:latin typeface="Gill Sans MT"/>
                <a:cs typeface="Gill Sans MT"/>
              </a:rPr>
              <a:t>(Nemathelminthes)</a:t>
            </a:r>
            <a:endParaRPr sz="18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5405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0" y="5145024"/>
                </a:moveTo>
                <a:lnTo>
                  <a:pt x="9144000" y="5145024"/>
                </a:lnTo>
                <a:lnTo>
                  <a:pt x="9144000" y="0"/>
                </a:lnTo>
                <a:lnTo>
                  <a:pt x="0" y="0"/>
                </a:lnTo>
                <a:lnTo>
                  <a:pt x="0" y="51450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52399"/>
            <a:ext cx="609600" cy="1828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999488" y="1783079"/>
            <a:ext cx="5145023" cy="15788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85772" y="1769363"/>
            <a:ext cx="5172710" cy="1606550"/>
          </a:xfrm>
          <a:custGeom>
            <a:avLst/>
            <a:gdLst/>
            <a:ahLst/>
            <a:cxnLst/>
            <a:rect l="l" t="t" r="r" b="b"/>
            <a:pathLst>
              <a:path w="5172709" h="1606550">
                <a:moveTo>
                  <a:pt x="0" y="1606296"/>
                </a:moveTo>
                <a:lnTo>
                  <a:pt x="5172456" y="1606296"/>
                </a:lnTo>
                <a:lnTo>
                  <a:pt x="5172456" y="0"/>
                </a:lnTo>
                <a:lnTo>
                  <a:pt x="0" y="0"/>
                </a:lnTo>
                <a:lnTo>
                  <a:pt x="0" y="1606296"/>
                </a:lnTo>
                <a:close/>
              </a:path>
            </a:pathLst>
          </a:custGeom>
          <a:ln w="27432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64863" y="2555747"/>
            <a:ext cx="2030095" cy="50165"/>
          </a:xfrm>
          <a:custGeom>
            <a:avLst/>
            <a:gdLst/>
            <a:ahLst/>
            <a:cxnLst/>
            <a:rect l="l" t="t" r="r" b="b"/>
            <a:pathLst>
              <a:path w="2030095" h="50164">
                <a:moveTo>
                  <a:pt x="0" y="32765"/>
                </a:moveTo>
                <a:lnTo>
                  <a:pt x="0" y="32765"/>
                </a:lnTo>
                <a:lnTo>
                  <a:pt x="8636" y="33908"/>
                </a:lnTo>
                <a:lnTo>
                  <a:pt x="27304" y="33908"/>
                </a:lnTo>
                <a:lnTo>
                  <a:pt x="44576" y="34925"/>
                </a:lnTo>
                <a:lnTo>
                  <a:pt x="63373" y="36702"/>
                </a:lnTo>
                <a:lnTo>
                  <a:pt x="84200" y="41401"/>
                </a:lnTo>
                <a:lnTo>
                  <a:pt x="105156" y="44703"/>
                </a:lnTo>
                <a:lnTo>
                  <a:pt x="127126" y="45719"/>
                </a:lnTo>
                <a:lnTo>
                  <a:pt x="127126" y="45719"/>
                </a:lnTo>
                <a:lnTo>
                  <a:pt x="145414" y="43561"/>
                </a:lnTo>
                <a:lnTo>
                  <a:pt x="164084" y="38862"/>
                </a:lnTo>
                <a:lnTo>
                  <a:pt x="182879" y="34925"/>
                </a:lnTo>
                <a:lnTo>
                  <a:pt x="201167" y="30606"/>
                </a:lnTo>
                <a:lnTo>
                  <a:pt x="218821" y="29209"/>
                </a:lnTo>
                <a:lnTo>
                  <a:pt x="218821" y="29209"/>
                </a:lnTo>
                <a:lnTo>
                  <a:pt x="236474" y="30606"/>
                </a:lnTo>
                <a:lnTo>
                  <a:pt x="253111" y="32765"/>
                </a:lnTo>
                <a:lnTo>
                  <a:pt x="269239" y="35687"/>
                </a:lnTo>
                <a:lnTo>
                  <a:pt x="289051" y="38862"/>
                </a:lnTo>
                <a:lnTo>
                  <a:pt x="308863" y="41401"/>
                </a:lnTo>
                <a:lnTo>
                  <a:pt x="329438" y="42544"/>
                </a:lnTo>
                <a:lnTo>
                  <a:pt x="348107" y="42544"/>
                </a:lnTo>
                <a:lnTo>
                  <a:pt x="366775" y="40386"/>
                </a:lnTo>
                <a:lnTo>
                  <a:pt x="386207" y="35687"/>
                </a:lnTo>
                <a:lnTo>
                  <a:pt x="406019" y="31750"/>
                </a:lnTo>
                <a:lnTo>
                  <a:pt x="426974" y="27050"/>
                </a:lnTo>
                <a:lnTo>
                  <a:pt x="445642" y="24892"/>
                </a:lnTo>
                <a:lnTo>
                  <a:pt x="462914" y="24892"/>
                </a:lnTo>
                <a:lnTo>
                  <a:pt x="478409" y="25907"/>
                </a:lnTo>
                <a:lnTo>
                  <a:pt x="493902" y="27050"/>
                </a:lnTo>
                <a:lnTo>
                  <a:pt x="512572" y="28067"/>
                </a:lnTo>
                <a:lnTo>
                  <a:pt x="552958" y="28067"/>
                </a:lnTo>
                <a:lnTo>
                  <a:pt x="572388" y="25907"/>
                </a:lnTo>
                <a:lnTo>
                  <a:pt x="591058" y="23749"/>
                </a:lnTo>
                <a:lnTo>
                  <a:pt x="610870" y="21970"/>
                </a:lnTo>
                <a:lnTo>
                  <a:pt x="628523" y="20574"/>
                </a:lnTo>
                <a:lnTo>
                  <a:pt x="644778" y="22732"/>
                </a:lnTo>
                <a:lnTo>
                  <a:pt x="661288" y="27050"/>
                </a:lnTo>
                <a:lnTo>
                  <a:pt x="678941" y="33908"/>
                </a:lnTo>
                <a:lnTo>
                  <a:pt x="697357" y="41401"/>
                </a:lnTo>
                <a:lnTo>
                  <a:pt x="714883" y="47878"/>
                </a:lnTo>
                <a:lnTo>
                  <a:pt x="733298" y="50037"/>
                </a:lnTo>
                <a:lnTo>
                  <a:pt x="753490" y="50037"/>
                </a:lnTo>
                <a:lnTo>
                  <a:pt x="753490" y="50037"/>
                </a:lnTo>
                <a:lnTo>
                  <a:pt x="775081" y="47878"/>
                </a:lnTo>
                <a:lnTo>
                  <a:pt x="798067" y="43561"/>
                </a:lnTo>
                <a:lnTo>
                  <a:pt x="819023" y="38862"/>
                </a:lnTo>
                <a:lnTo>
                  <a:pt x="838835" y="34925"/>
                </a:lnTo>
                <a:lnTo>
                  <a:pt x="858265" y="32765"/>
                </a:lnTo>
                <a:lnTo>
                  <a:pt x="879094" y="32765"/>
                </a:lnTo>
                <a:lnTo>
                  <a:pt x="897889" y="34925"/>
                </a:lnTo>
                <a:lnTo>
                  <a:pt x="917321" y="36702"/>
                </a:lnTo>
                <a:lnTo>
                  <a:pt x="941704" y="36702"/>
                </a:lnTo>
                <a:lnTo>
                  <a:pt x="967994" y="33908"/>
                </a:lnTo>
                <a:lnTo>
                  <a:pt x="996441" y="29209"/>
                </a:lnTo>
                <a:lnTo>
                  <a:pt x="1022731" y="23749"/>
                </a:lnTo>
                <a:lnTo>
                  <a:pt x="1045463" y="20574"/>
                </a:lnTo>
                <a:lnTo>
                  <a:pt x="1067435" y="19431"/>
                </a:lnTo>
                <a:lnTo>
                  <a:pt x="1085088" y="19431"/>
                </a:lnTo>
                <a:lnTo>
                  <a:pt x="1101216" y="21970"/>
                </a:lnTo>
                <a:lnTo>
                  <a:pt x="1117727" y="23749"/>
                </a:lnTo>
                <a:lnTo>
                  <a:pt x="1134364" y="27050"/>
                </a:lnTo>
                <a:lnTo>
                  <a:pt x="1151636" y="28067"/>
                </a:lnTo>
                <a:lnTo>
                  <a:pt x="1170304" y="28067"/>
                </a:lnTo>
                <a:lnTo>
                  <a:pt x="1187577" y="25907"/>
                </a:lnTo>
                <a:lnTo>
                  <a:pt x="1204214" y="22732"/>
                </a:lnTo>
                <a:lnTo>
                  <a:pt x="1220724" y="19431"/>
                </a:lnTo>
                <a:lnTo>
                  <a:pt x="1238377" y="15112"/>
                </a:lnTo>
                <a:lnTo>
                  <a:pt x="1258951" y="9778"/>
                </a:lnTo>
                <a:lnTo>
                  <a:pt x="1281938" y="7619"/>
                </a:lnTo>
                <a:lnTo>
                  <a:pt x="1308227" y="8636"/>
                </a:lnTo>
                <a:lnTo>
                  <a:pt x="1334515" y="11937"/>
                </a:lnTo>
                <a:lnTo>
                  <a:pt x="1360804" y="15112"/>
                </a:lnTo>
                <a:lnTo>
                  <a:pt x="1385951" y="17271"/>
                </a:lnTo>
                <a:lnTo>
                  <a:pt x="1410081" y="18414"/>
                </a:lnTo>
                <a:lnTo>
                  <a:pt x="1429892" y="17271"/>
                </a:lnTo>
                <a:lnTo>
                  <a:pt x="1449704" y="15112"/>
                </a:lnTo>
                <a:lnTo>
                  <a:pt x="1468374" y="9778"/>
                </a:lnTo>
                <a:lnTo>
                  <a:pt x="1486789" y="4318"/>
                </a:lnTo>
                <a:lnTo>
                  <a:pt x="1506601" y="1143"/>
                </a:lnTo>
                <a:lnTo>
                  <a:pt x="1527428" y="0"/>
                </a:lnTo>
                <a:lnTo>
                  <a:pt x="1527428" y="0"/>
                </a:lnTo>
                <a:lnTo>
                  <a:pt x="1546860" y="3301"/>
                </a:lnTo>
                <a:lnTo>
                  <a:pt x="1564513" y="8636"/>
                </a:lnTo>
                <a:lnTo>
                  <a:pt x="1581150" y="12953"/>
                </a:lnTo>
                <a:lnTo>
                  <a:pt x="1597278" y="16256"/>
                </a:lnTo>
                <a:lnTo>
                  <a:pt x="1614551" y="18414"/>
                </a:lnTo>
                <a:lnTo>
                  <a:pt x="1634744" y="18414"/>
                </a:lnTo>
                <a:lnTo>
                  <a:pt x="1634744" y="18414"/>
                </a:lnTo>
                <a:lnTo>
                  <a:pt x="1655572" y="16256"/>
                </a:lnTo>
                <a:lnTo>
                  <a:pt x="1677289" y="14096"/>
                </a:lnTo>
                <a:lnTo>
                  <a:pt x="1698116" y="11937"/>
                </a:lnTo>
                <a:lnTo>
                  <a:pt x="1717928" y="9778"/>
                </a:lnTo>
                <a:lnTo>
                  <a:pt x="1737740" y="9778"/>
                </a:lnTo>
                <a:lnTo>
                  <a:pt x="1756028" y="12953"/>
                </a:lnTo>
                <a:lnTo>
                  <a:pt x="1773682" y="17271"/>
                </a:lnTo>
                <a:lnTo>
                  <a:pt x="1773682" y="17271"/>
                </a:lnTo>
                <a:lnTo>
                  <a:pt x="1789938" y="20574"/>
                </a:lnTo>
                <a:lnTo>
                  <a:pt x="1808607" y="23749"/>
                </a:lnTo>
                <a:lnTo>
                  <a:pt x="1828038" y="24892"/>
                </a:lnTo>
                <a:lnTo>
                  <a:pt x="1846834" y="24892"/>
                </a:lnTo>
                <a:lnTo>
                  <a:pt x="1865502" y="23749"/>
                </a:lnTo>
                <a:lnTo>
                  <a:pt x="1884172" y="23749"/>
                </a:lnTo>
                <a:lnTo>
                  <a:pt x="1905127" y="23749"/>
                </a:lnTo>
                <a:lnTo>
                  <a:pt x="1925954" y="24892"/>
                </a:lnTo>
                <a:lnTo>
                  <a:pt x="1943227" y="27050"/>
                </a:lnTo>
                <a:lnTo>
                  <a:pt x="1960879" y="28067"/>
                </a:lnTo>
                <a:lnTo>
                  <a:pt x="1979676" y="28067"/>
                </a:lnTo>
                <a:lnTo>
                  <a:pt x="1979676" y="28067"/>
                </a:lnTo>
                <a:lnTo>
                  <a:pt x="1995804" y="27050"/>
                </a:lnTo>
                <a:lnTo>
                  <a:pt x="2011299" y="25907"/>
                </a:lnTo>
                <a:lnTo>
                  <a:pt x="2023237" y="22732"/>
                </a:lnTo>
                <a:lnTo>
                  <a:pt x="2029714" y="19431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61353" y="1991994"/>
            <a:ext cx="305435" cy="201295"/>
          </a:xfrm>
          <a:custGeom>
            <a:avLst/>
            <a:gdLst/>
            <a:ahLst/>
            <a:cxnLst/>
            <a:rect l="l" t="t" r="r" b="b"/>
            <a:pathLst>
              <a:path w="305434" h="201294">
                <a:moveTo>
                  <a:pt x="0" y="173862"/>
                </a:moveTo>
                <a:lnTo>
                  <a:pt x="3937" y="182499"/>
                </a:lnTo>
                <a:lnTo>
                  <a:pt x="10795" y="190119"/>
                </a:lnTo>
                <a:lnTo>
                  <a:pt x="20447" y="197993"/>
                </a:lnTo>
                <a:lnTo>
                  <a:pt x="31242" y="200914"/>
                </a:lnTo>
                <a:lnTo>
                  <a:pt x="44576" y="198755"/>
                </a:lnTo>
                <a:lnTo>
                  <a:pt x="59690" y="193294"/>
                </a:lnTo>
                <a:lnTo>
                  <a:pt x="74168" y="184658"/>
                </a:lnTo>
                <a:lnTo>
                  <a:pt x="87503" y="175006"/>
                </a:lnTo>
                <a:lnTo>
                  <a:pt x="99313" y="162687"/>
                </a:lnTo>
                <a:lnTo>
                  <a:pt x="114808" y="150876"/>
                </a:lnTo>
                <a:lnTo>
                  <a:pt x="132080" y="137922"/>
                </a:lnTo>
                <a:lnTo>
                  <a:pt x="148717" y="123825"/>
                </a:lnTo>
                <a:lnTo>
                  <a:pt x="162687" y="110871"/>
                </a:lnTo>
                <a:lnTo>
                  <a:pt x="177037" y="99060"/>
                </a:lnTo>
                <a:lnTo>
                  <a:pt x="191135" y="86106"/>
                </a:lnTo>
                <a:lnTo>
                  <a:pt x="207645" y="72771"/>
                </a:lnTo>
                <a:lnTo>
                  <a:pt x="225298" y="57658"/>
                </a:lnTo>
                <a:lnTo>
                  <a:pt x="244094" y="44704"/>
                </a:lnTo>
                <a:lnTo>
                  <a:pt x="261366" y="32766"/>
                </a:lnTo>
                <a:lnTo>
                  <a:pt x="275336" y="21971"/>
                </a:lnTo>
                <a:lnTo>
                  <a:pt x="288671" y="12954"/>
                </a:lnTo>
                <a:lnTo>
                  <a:pt x="299847" y="5461"/>
                </a:lnTo>
                <a:lnTo>
                  <a:pt x="305307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73139" y="19912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115814" y="3284346"/>
            <a:ext cx="1262380" cy="45720"/>
          </a:xfrm>
          <a:custGeom>
            <a:avLst/>
            <a:gdLst/>
            <a:ahLst/>
            <a:cxnLst/>
            <a:rect l="l" t="t" r="r" b="b"/>
            <a:pathLst>
              <a:path w="1262379" h="45720">
                <a:moveTo>
                  <a:pt x="6476" y="21716"/>
                </a:moveTo>
                <a:lnTo>
                  <a:pt x="0" y="25272"/>
                </a:lnTo>
                <a:lnTo>
                  <a:pt x="8636" y="30352"/>
                </a:lnTo>
                <a:lnTo>
                  <a:pt x="18669" y="32512"/>
                </a:lnTo>
                <a:lnTo>
                  <a:pt x="32003" y="37083"/>
                </a:lnTo>
                <a:lnTo>
                  <a:pt x="48260" y="41401"/>
                </a:lnTo>
                <a:lnTo>
                  <a:pt x="64388" y="43560"/>
                </a:lnTo>
                <a:lnTo>
                  <a:pt x="64388" y="43560"/>
                </a:lnTo>
                <a:lnTo>
                  <a:pt x="81025" y="42163"/>
                </a:lnTo>
                <a:lnTo>
                  <a:pt x="97536" y="38226"/>
                </a:lnTo>
                <a:lnTo>
                  <a:pt x="114173" y="30352"/>
                </a:lnTo>
                <a:lnTo>
                  <a:pt x="131445" y="23875"/>
                </a:lnTo>
                <a:lnTo>
                  <a:pt x="147955" y="17399"/>
                </a:lnTo>
                <a:lnTo>
                  <a:pt x="164211" y="13081"/>
                </a:lnTo>
                <a:lnTo>
                  <a:pt x="181737" y="11937"/>
                </a:lnTo>
                <a:lnTo>
                  <a:pt x="200533" y="13081"/>
                </a:lnTo>
                <a:lnTo>
                  <a:pt x="220980" y="17399"/>
                </a:lnTo>
                <a:lnTo>
                  <a:pt x="240791" y="20574"/>
                </a:lnTo>
                <a:lnTo>
                  <a:pt x="260603" y="22732"/>
                </a:lnTo>
                <a:lnTo>
                  <a:pt x="279019" y="21716"/>
                </a:lnTo>
                <a:lnTo>
                  <a:pt x="300227" y="17399"/>
                </a:lnTo>
                <a:lnTo>
                  <a:pt x="321818" y="10921"/>
                </a:lnTo>
                <a:lnTo>
                  <a:pt x="341630" y="5460"/>
                </a:lnTo>
                <a:lnTo>
                  <a:pt x="361441" y="3301"/>
                </a:lnTo>
                <a:lnTo>
                  <a:pt x="378713" y="5460"/>
                </a:lnTo>
                <a:lnTo>
                  <a:pt x="395224" y="10921"/>
                </a:lnTo>
                <a:lnTo>
                  <a:pt x="412876" y="17399"/>
                </a:lnTo>
                <a:lnTo>
                  <a:pt x="429513" y="22732"/>
                </a:lnTo>
                <a:lnTo>
                  <a:pt x="446786" y="25272"/>
                </a:lnTo>
                <a:lnTo>
                  <a:pt x="464058" y="23875"/>
                </a:lnTo>
                <a:lnTo>
                  <a:pt x="483870" y="19557"/>
                </a:lnTo>
                <a:lnTo>
                  <a:pt x="505078" y="11937"/>
                </a:lnTo>
                <a:lnTo>
                  <a:pt x="524510" y="4318"/>
                </a:lnTo>
                <a:lnTo>
                  <a:pt x="544322" y="0"/>
                </a:lnTo>
                <a:lnTo>
                  <a:pt x="544322" y="0"/>
                </a:lnTo>
                <a:lnTo>
                  <a:pt x="562737" y="1143"/>
                </a:lnTo>
                <a:lnTo>
                  <a:pt x="580263" y="6476"/>
                </a:lnTo>
                <a:lnTo>
                  <a:pt x="597915" y="14096"/>
                </a:lnTo>
                <a:lnTo>
                  <a:pt x="613028" y="21716"/>
                </a:lnTo>
                <a:lnTo>
                  <a:pt x="628523" y="28193"/>
                </a:lnTo>
                <a:lnTo>
                  <a:pt x="645160" y="31368"/>
                </a:lnTo>
                <a:lnTo>
                  <a:pt x="662813" y="31368"/>
                </a:lnTo>
                <a:lnTo>
                  <a:pt x="678941" y="28193"/>
                </a:lnTo>
                <a:lnTo>
                  <a:pt x="678941" y="28193"/>
                </a:lnTo>
                <a:lnTo>
                  <a:pt x="698753" y="22732"/>
                </a:lnTo>
                <a:lnTo>
                  <a:pt x="719582" y="18414"/>
                </a:lnTo>
                <a:lnTo>
                  <a:pt x="741299" y="16256"/>
                </a:lnTo>
                <a:lnTo>
                  <a:pt x="760984" y="18414"/>
                </a:lnTo>
                <a:lnTo>
                  <a:pt x="777239" y="22732"/>
                </a:lnTo>
                <a:lnTo>
                  <a:pt x="793750" y="29209"/>
                </a:lnTo>
                <a:lnTo>
                  <a:pt x="809244" y="37083"/>
                </a:lnTo>
                <a:lnTo>
                  <a:pt x="825500" y="42163"/>
                </a:lnTo>
                <a:lnTo>
                  <a:pt x="843152" y="45719"/>
                </a:lnTo>
                <a:lnTo>
                  <a:pt x="860806" y="45719"/>
                </a:lnTo>
                <a:lnTo>
                  <a:pt x="876935" y="42163"/>
                </a:lnTo>
                <a:lnTo>
                  <a:pt x="894588" y="38226"/>
                </a:lnTo>
                <a:lnTo>
                  <a:pt x="910844" y="31368"/>
                </a:lnTo>
                <a:lnTo>
                  <a:pt x="928497" y="28193"/>
                </a:lnTo>
                <a:lnTo>
                  <a:pt x="946023" y="27431"/>
                </a:lnTo>
                <a:lnTo>
                  <a:pt x="963295" y="28193"/>
                </a:lnTo>
                <a:lnTo>
                  <a:pt x="983107" y="30352"/>
                </a:lnTo>
                <a:lnTo>
                  <a:pt x="1000760" y="34925"/>
                </a:lnTo>
                <a:lnTo>
                  <a:pt x="1018413" y="38226"/>
                </a:lnTo>
                <a:lnTo>
                  <a:pt x="1036827" y="39243"/>
                </a:lnTo>
                <a:lnTo>
                  <a:pt x="1056639" y="38226"/>
                </a:lnTo>
                <a:lnTo>
                  <a:pt x="1077087" y="36068"/>
                </a:lnTo>
                <a:lnTo>
                  <a:pt x="1097280" y="29209"/>
                </a:lnTo>
                <a:lnTo>
                  <a:pt x="1115695" y="23875"/>
                </a:lnTo>
                <a:lnTo>
                  <a:pt x="1134364" y="18414"/>
                </a:lnTo>
                <a:lnTo>
                  <a:pt x="1153033" y="16256"/>
                </a:lnTo>
                <a:lnTo>
                  <a:pt x="1172845" y="16256"/>
                </a:lnTo>
                <a:lnTo>
                  <a:pt x="1192276" y="18414"/>
                </a:lnTo>
                <a:lnTo>
                  <a:pt x="1212088" y="20574"/>
                </a:lnTo>
                <a:lnTo>
                  <a:pt x="1233043" y="22732"/>
                </a:lnTo>
                <a:lnTo>
                  <a:pt x="1248156" y="23875"/>
                </a:lnTo>
                <a:lnTo>
                  <a:pt x="1258189" y="22732"/>
                </a:lnTo>
                <a:lnTo>
                  <a:pt x="1262126" y="17399"/>
                </a:lnTo>
                <a:lnTo>
                  <a:pt x="1262126" y="546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471158" y="290207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02791" y="252221"/>
            <a:ext cx="1782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45" dirty="0">
                <a:solidFill>
                  <a:srgbClr val="660000"/>
                </a:solidFill>
                <a:latin typeface="Gill Sans MT"/>
                <a:cs typeface="Gill Sans MT"/>
              </a:rPr>
              <a:t>Animal </a:t>
            </a: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Kingdom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7838" y="768091"/>
            <a:ext cx="5764532" cy="1398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517648" y="612647"/>
            <a:ext cx="4258817" cy="15674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51076" y="781811"/>
            <a:ext cx="5654040" cy="1283335"/>
          </a:xfrm>
          <a:custGeom>
            <a:avLst/>
            <a:gdLst/>
            <a:ahLst/>
            <a:cxnLst/>
            <a:rect l="l" t="t" r="r" b="b"/>
            <a:pathLst>
              <a:path w="5654040" h="1283335">
                <a:moveTo>
                  <a:pt x="5654040" y="0"/>
                </a:moveTo>
                <a:lnTo>
                  <a:pt x="0" y="0"/>
                </a:lnTo>
                <a:lnTo>
                  <a:pt x="0" y="1283208"/>
                </a:lnTo>
                <a:lnTo>
                  <a:pt x="5440172" y="1283208"/>
                </a:lnTo>
                <a:lnTo>
                  <a:pt x="5654040" y="1069339"/>
                </a:lnTo>
                <a:lnTo>
                  <a:pt x="565404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91247" y="1851151"/>
            <a:ext cx="213995" cy="213995"/>
          </a:xfrm>
          <a:custGeom>
            <a:avLst/>
            <a:gdLst/>
            <a:ahLst/>
            <a:cxnLst/>
            <a:rect l="l" t="t" r="r" b="b"/>
            <a:pathLst>
              <a:path w="213995" h="213994">
                <a:moveTo>
                  <a:pt x="213868" y="0"/>
                </a:moveTo>
                <a:lnTo>
                  <a:pt x="42799" y="42799"/>
                </a:lnTo>
                <a:lnTo>
                  <a:pt x="0" y="213868"/>
                </a:lnTo>
                <a:lnTo>
                  <a:pt x="21386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751076" y="781811"/>
            <a:ext cx="5654040" cy="1283335"/>
          </a:xfrm>
          <a:custGeom>
            <a:avLst/>
            <a:gdLst/>
            <a:ahLst/>
            <a:cxnLst/>
            <a:rect l="l" t="t" r="r" b="b"/>
            <a:pathLst>
              <a:path w="5654040" h="1283335">
                <a:moveTo>
                  <a:pt x="5440172" y="1283208"/>
                </a:moveTo>
                <a:lnTo>
                  <a:pt x="5482971" y="1112139"/>
                </a:lnTo>
                <a:lnTo>
                  <a:pt x="5654040" y="1069339"/>
                </a:lnTo>
                <a:lnTo>
                  <a:pt x="5440172" y="1283208"/>
                </a:lnTo>
                <a:lnTo>
                  <a:pt x="0" y="1283208"/>
                </a:lnTo>
                <a:lnTo>
                  <a:pt x="0" y="0"/>
                </a:lnTo>
                <a:lnTo>
                  <a:pt x="5654040" y="0"/>
                </a:lnTo>
                <a:lnTo>
                  <a:pt x="5654040" y="1069339"/>
                </a:lnTo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21355" y="710895"/>
            <a:ext cx="3710940" cy="11080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10"/>
              </a:spcBef>
            </a:pPr>
            <a:r>
              <a:rPr sz="4000" spc="-30" dirty="0">
                <a:solidFill>
                  <a:srgbClr val="FFFFFF"/>
                </a:solidFill>
                <a:latin typeface="Gill Sans MT"/>
                <a:cs typeface="Gill Sans MT"/>
              </a:rPr>
              <a:t>Annelida</a:t>
            </a:r>
            <a:endParaRPr sz="40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3000" spc="-35" dirty="0">
                <a:solidFill>
                  <a:srgbClr val="FFFFFF"/>
                </a:solidFill>
                <a:latin typeface="Gill Sans MT"/>
                <a:cs typeface="Gill Sans MT"/>
              </a:rPr>
              <a:t>(Segmented</a:t>
            </a:r>
            <a:r>
              <a:rPr sz="3000" spc="-6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000" spc="-100" dirty="0">
                <a:solidFill>
                  <a:srgbClr val="FFFFFF"/>
                </a:solidFill>
                <a:latin typeface="Gill Sans MT"/>
                <a:cs typeface="Gill Sans MT"/>
              </a:rPr>
              <a:t>Worms)</a:t>
            </a:r>
            <a:endParaRPr sz="3000">
              <a:latin typeface="Gill Sans MT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286000" y="2243327"/>
            <a:ext cx="4572000" cy="2569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03169" y="1761997"/>
            <a:ext cx="3318510" cy="97790"/>
          </a:xfrm>
          <a:custGeom>
            <a:avLst/>
            <a:gdLst/>
            <a:ahLst/>
            <a:cxnLst/>
            <a:rect l="l" t="t" r="r" b="b"/>
            <a:pathLst>
              <a:path w="3318510" h="97789">
                <a:moveTo>
                  <a:pt x="0" y="65150"/>
                </a:moveTo>
                <a:lnTo>
                  <a:pt x="0" y="65150"/>
                </a:lnTo>
                <a:lnTo>
                  <a:pt x="10794" y="65150"/>
                </a:lnTo>
                <a:lnTo>
                  <a:pt x="29463" y="66293"/>
                </a:lnTo>
                <a:lnTo>
                  <a:pt x="40386" y="70612"/>
                </a:lnTo>
                <a:lnTo>
                  <a:pt x="52197" y="74929"/>
                </a:lnTo>
                <a:lnTo>
                  <a:pt x="65531" y="79248"/>
                </a:lnTo>
                <a:lnTo>
                  <a:pt x="81025" y="84581"/>
                </a:lnTo>
                <a:lnTo>
                  <a:pt x="96138" y="87884"/>
                </a:lnTo>
                <a:lnTo>
                  <a:pt x="113792" y="87884"/>
                </a:lnTo>
                <a:lnTo>
                  <a:pt x="133604" y="84581"/>
                </a:lnTo>
                <a:lnTo>
                  <a:pt x="151892" y="80263"/>
                </a:lnTo>
                <a:lnTo>
                  <a:pt x="169544" y="73787"/>
                </a:lnTo>
                <a:lnTo>
                  <a:pt x="189356" y="66293"/>
                </a:lnTo>
                <a:lnTo>
                  <a:pt x="207772" y="61975"/>
                </a:lnTo>
                <a:lnTo>
                  <a:pt x="224281" y="60833"/>
                </a:lnTo>
                <a:lnTo>
                  <a:pt x="224281" y="60833"/>
                </a:lnTo>
                <a:lnTo>
                  <a:pt x="240792" y="61975"/>
                </a:lnTo>
                <a:lnTo>
                  <a:pt x="255905" y="65150"/>
                </a:lnTo>
                <a:lnTo>
                  <a:pt x="271398" y="70612"/>
                </a:lnTo>
                <a:lnTo>
                  <a:pt x="289052" y="77088"/>
                </a:lnTo>
                <a:lnTo>
                  <a:pt x="308482" y="84581"/>
                </a:lnTo>
                <a:lnTo>
                  <a:pt x="327279" y="91059"/>
                </a:lnTo>
                <a:lnTo>
                  <a:pt x="344931" y="95376"/>
                </a:lnTo>
                <a:lnTo>
                  <a:pt x="363601" y="96520"/>
                </a:lnTo>
                <a:lnTo>
                  <a:pt x="383031" y="97662"/>
                </a:lnTo>
                <a:lnTo>
                  <a:pt x="402844" y="96520"/>
                </a:lnTo>
                <a:lnTo>
                  <a:pt x="421513" y="95376"/>
                </a:lnTo>
                <a:lnTo>
                  <a:pt x="439928" y="92201"/>
                </a:lnTo>
                <a:lnTo>
                  <a:pt x="459740" y="87884"/>
                </a:lnTo>
                <a:lnTo>
                  <a:pt x="477393" y="82423"/>
                </a:lnTo>
                <a:lnTo>
                  <a:pt x="495681" y="78104"/>
                </a:lnTo>
                <a:lnTo>
                  <a:pt x="514477" y="73787"/>
                </a:lnTo>
                <a:lnTo>
                  <a:pt x="532130" y="70612"/>
                </a:lnTo>
                <a:lnTo>
                  <a:pt x="551560" y="67310"/>
                </a:lnTo>
                <a:lnTo>
                  <a:pt x="570230" y="65150"/>
                </a:lnTo>
                <a:lnTo>
                  <a:pt x="589026" y="64135"/>
                </a:lnTo>
                <a:lnTo>
                  <a:pt x="608457" y="64135"/>
                </a:lnTo>
                <a:lnTo>
                  <a:pt x="629666" y="64135"/>
                </a:lnTo>
                <a:lnTo>
                  <a:pt x="649478" y="64135"/>
                </a:lnTo>
                <a:lnTo>
                  <a:pt x="666750" y="66293"/>
                </a:lnTo>
                <a:lnTo>
                  <a:pt x="682879" y="68452"/>
                </a:lnTo>
                <a:lnTo>
                  <a:pt x="702691" y="72771"/>
                </a:lnTo>
                <a:lnTo>
                  <a:pt x="723645" y="74929"/>
                </a:lnTo>
                <a:lnTo>
                  <a:pt x="745617" y="75946"/>
                </a:lnTo>
                <a:lnTo>
                  <a:pt x="768604" y="75946"/>
                </a:lnTo>
                <a:lnTo>
                  <a:pt x="790575" y="74929"/>
                </a:lnTo>
                <a:lnTo>
                  <a:pt x="812165" y="71627"/>
                </a:lnTo>
                <a:lnTo>
                  <a:pt x="835152" y="65150"/>
                </a:lnTo>
                <a:lnTo>
                  <a:pt x="854964" y="59816"/>
                </a:lnTo>
                <a:lnTo>
                  <a:pt x="871601" y="54355"/>
                </a:lnTo>
                <a:lnTo>
                  <a:pt x="887730" y="48640"/>
                </a:lnTo>
                <a:lnTo>
                  <a:pt x="903223" y="42545"/>
                </a:lnTo>
                <a:lnTo>
                  <a:pt x="919860" y="35687"/>
                </a:lnTo>
                <a:lnTo>
                  <a:pt x="938148" y="30225"/>
                </a:lnTo>
                <a:lnTo>
                  <a:pt x="955802" y="27050"/>
                </a:lnTo>
                <a:lnTo>
                  <a:pt x="973455" y="24891"/>
                </a:lnTo>
                <a:lnTo>
                  <a:pt x="989583" y="23113"/>
                </a:lnTo>
                <a:lnTo>
                  <a:pt x="1007998" y="21589"/>
                </a:lnTo>
                <a:lnTo>
                  <a:pt x="1030351" y="21589"/>
                </a:lnTo>
                <a:lnTo>
                  <a:pt x="1030351" y="21589"/>
                </a:lnTo>
                <a:lnTo>
                  <a:pt x="1050797" y="23113"/>
                </a:lnTo>
                <a:lnTo>
                  <a:pt x="1069594" y="24891"/>
                </a:lnTo>
                <a:lnTo>
                  <a:pt x="1089406" y="28066"/>
                </a:lnTo>
                <a:lnTo>
                  <a:pt x="1108836" y="31368"/>
                </a:lnTo>
                <a:lnTo>
                  <a:pt x="1128648" y="34543"/>
                </a:lnTo>
                <a:lnTo>
                  <a:pt x="1149477" y="38862"/>
                </a:lnTo>
                <a:lnTo>
                  <a:pt x="1171447" y="43561"/>
                </a:lnTo>
                <a:lnTo>
                  <a:pt x="1191259" y="46481"/>
                </a:lnTo>
                <a:lnTo>
                  <a:pt x="1209547" y="48640"/>
                </a:lnTo>
                <a:lnTo>
                  <a:pt x="1227201" y="50037"/>
                </a:lnTo>
                <a:lnTo>
                  <a:pt x="1245996" y="50037"/>
                </a:lnTo>
                <a:lnTo>
                  <a:pt x="1265428" y="50037"/>
                </a:lnTo>
                <a:lnTo>
                  <a:pt x="1286256" y="48640"/>
                </a:lnTo>
                <a:lnTo>
                  <a:pt x="1308227" y="46481"/>
                </a:lnTo>
                <a:lnTo>
                  <a:pt x="1329182" y="43561"/>
                </a:lnTo>
                <a:lnTo>
                  <a:pt x="1348867" y="38862"/>
                </a:lnTo>
                <a:lnTo>
                  <a:pt x="1366266" y="33527"/>
                </a:lnTo>
                <a:lnTo>
                  <a:pt x="1366266" y="33527"/>
                </a:lnTo>
                <a:lnTo>
                  <a:pt x="1384934" y="28066"/>
                </a:lnTo>
                <a:lnTo>
                  <a:pt x="1406525" y="23113"/>
                </a:lnTo>
                <a:lnTo>
                  <a:pt x="1428877" y="17272"/>
                </a:lnTo>
                <a:lnTo>
                  <a:pt x="1449323" y="11937"/>
                </a:lnTo>
                <a:lnTo>
                  <a:pt x="1470279" y="8636"/>
                </a:lnTo>
                <a:lnTo>
                  <a:pt x="1491107" y="6223"/>
                </a:lnTo>
                <a:lnTo>
                  <a:pt x="1510919" y="4317"/>
                </a:lnTo>
                <a:lnTo>
                  <a:pt x="1530731" y="3301"/>
                </a:lnTo>
                <a:lnTo>
                  <a:pt x="1550161" y="3301"/>
                </a:lnTo>
                <a:lnTo>
                  <a:pt x="1550161" y="3301"/>
                </a:lnTo>
                <a:lnTo>
                  <a:pt x="1568831" y="4317"/>
                </a:lnTo>
                <a:lnTo>
                  <a:pt x="1587627" y="5461"/>
                </a:lnTo>
                <a:lnTo>
                  <a:pt x="1605915" y="7620"/>
                </a:lnTo>
                <a:lnTo>
                  <a:pt x="1624710" y="10795"/>
                </a:lnTo>
                <a:lnTo>
                  <a:pt x="1643380" y="15112"/>
                </a:lnTo>
                <a:lnTo>
                  <a:pt x="1661033" y="19430"/>
                </a:lnTo>
                <a:lnTo>
                  <a:pt x="1679447" y="24129"/>
                </a:lnTo>
                <a:lnTo>
                  <a:pt x="1698117" y="27050"/>
                </a:lnTo>
                <a:lnTo>
                  <a:pt x="1715389" y="30225"/>
                </a:lnTo>
                <a:lnTo>
                  <a:pt x="1734184" y="33527"/>
                </a:lnTo>
                <a:lnTo>
                  <a:pt x="1752854" y="36702"/>
                </a:lnTo>
                <a:lnTo>
                  <a:pt x="1773682" y="40004"/>
                </a:lnTo>
                <a:lnTo>
                  <a:pt x="1793113" y="42545"/>
                </a:lnTo>
                <a:lnTo>
                  <a:pt x="1812925" y="42545"/>
                </a:lnTo>
                <a:lnTo>
                  <a:pt x="1812925" y="42545"/>
                </a:lnTo>
                <a:lnTo>
                  <a:pt x="1832736" y="40004"/>
                </a:lnTo>
                <a:lnTo>
                  <a:pt x="1853310" y="37846"/>
                </a:lnTo>
                <a:lnTo>
                  <a:pt x="1875663" y="34543"/>
                </a:lnTo>
                <a:lnTo>
                  <a:pt x="1895094" y="31368"/>
                </a:lnTo>
                <a:lnTo>
                  <a:pt x="1915921" y="25908"/>
                </a:lnTo>
                <a:lnTo>
                  <a:pt x="1935353" y="21589"/>
                </a:lnTo>
                <a:lnTo>
                  <a:pt x="1953006" y="17272"/>
                </a:lnTo>
                <a:lnTo>
                  <a:pt x="1970658" y="11937"/>
                </a:lnTo>
                <a:lnTo>
                  <a:pt x="1988311" y="8636"/>
                </a:lnTo>
                <a:lnTo>
                  <a:pt x="2006600" y="6223"/>
                </a:lnTo>
                <a:lnTo>
                  <a:pt x="2024253" y="4317"/>
                </a:lnTo>
                <a:lnTo>
                  <a:pt x="2041906" y="1777"/>
                </a:lnTo>
                <a:lnTo>
                  <a:pt x="2060702" y="0"/>
                </a:lnTo>
                <a:lnTo>
                  <a:pt x="2077973" y="0"/>
                </a:lnTo>
                <a:lnTo>
                  <a:pt x="2097785" y="1142"/>
                </a:lnTo>
                <a:lnTo>
                  <a:pt x="2119376" y="3301"/>
                </a:lnTo>
                <a:lnTo>
                  <a:pt x="2140204" y="5461"/>
                </a:lnTo>
                <a:lnTo>
                  <a:pt x="2160016" y="9778"/>
                </a:lnTo>
                <a:lnTo>
                  <a:pt x="2177288" y="12953"/>
                </a:lnTo>
                <a:lnTo>
                  <a:pt x="2194941" y="17272"/>
                </a:lnTo>
                <a:lnTo>
                  <a:pt x="2210435" y="20574"/>
                </a:lnTo>
                <a:lnTo>
                  <a:pt x="2225547" y="24129"/>
                </a:lnTo>
                <a:lnTo>
                  <a:pt x="2243201" y="27050"/>
                </a:lnTo>
                <a:lnTo>
                  <a:pt x="2260854" y="29210"/>
                </a:lnTo>
                <a:lnTo>
                  <a:pt x="2279142" y="30225"/>
                </a:lnTo>
                <a:lnTo>
                  <a:pt x="2297938" y="30225"/>
                </a:lnTo>
                <a:lnTo>
                  <a:pt x="2316607" y="30225"/>
                </a:lnTo>
                <a:lnTo>
                  <a:pt x="2316607" y="30225"/>
                </a:lnTo>
                <a:lnTo>
                  <a:pt x="2337435" y="29210"/>
                </a:lnTo>
                <a:lnTo>
                  <a:pt x="2357247" y="27050"/>
                </a:lnTo>
                <a:lnTo>
                  <a:pt x="2377821" y="23113"/>
                </a:lnTo>
                <a:lnTo>
                  <a:pt x="2398648" y="18414"/>
                </a:lnTo>
                <a:lnTo>
                  <a:pt x="2418460" y="15112"/>
                </a:lnTo>
                <a:lnTo>
                  <a:pt x="2441575" y="10795"/>
                </a:lnTo>
                <a:lnTo>
                  <a:pt x="2464181" y="8636"/>
                </a:lnTo>
                <a:lnTo>
                  <a:pt x="2485135" y="8636"/>
                </a:lnTo>
                <a:lnTo>
                  <a:pt x="2505964" y="10795"/>
                </a:lnTo>
                <a:lnTo>
                  <a:pt x="2526792" y="12953"/>
                </a:lnTo>
                <a:lnTo>
                  <a:pt x="2546604" y="17272"/>
                </a:lnTo>
                <a:lnTo>
                  <a:pt x="2565019" y="20574"/>
                </a:lnTo>
                <a:lnTo>
                  <a:pt x="2581529" y="23113"/>
                </a:lnTo>
                <a:lnTo>
                  <a:pt x="2599182" y="24891"/>
                </a:lnTo>
                <a:lnTo>
                  <a:pt x="2617978" y="27050"/>
                </a:lnTo>
                <a:lnTo>
                  <a:pt x="2635250" y="28066"/>
                </a:lnTo>
                <a:lnTo>
                  <a:pt x="2653919" y="28066"/>
                </a:lnTo>
                <a:lnTo>
                  <a:pt x="2653919" y="28066"/>
                </a:lnTo>
                <a:lnTo>
                  <a:pt x="2672588" y="27050"/>
                </a:lnTo>
                <a:lnTo>
                  <a:pt x="2691003" y="24129"/>
                </a:lnTo>
                <a:lnTo>
                  <a:pt x="2710815" y="19430"/>
                </a:lnTo>
                <a:lnTo>
                  <a:pt x="2730627" y="12953"/>
                </a:lnTo>
                <a:lnTo>
                  <a:pt x="2750058" y="9778"/>
                </a:lnTo>
                <a:lnTo>
                  <a:pt x="2768727" y="6223"/>
                </a:lnTo>
                <a:lnTo>
                  <a:pt x="2786380" y="5461"/>
                </a:lnTo>
                <a:lnTo>
                  <a:pt x="2804033" y="5461"/>
                </a:lnTo>
                <a:lnTo>
                  <a:pt x="2820289" y="5461"/>
                </a:lnTo>
                <a:lnTo>
                  <a:pt x="2836418" y="8636"/>
                </a:lnTo>
                <a:lnTo>
                  <a:pt x="2855214" y="12953"/>
                </a:lnTo>
                <a:lnTo>
                  <a:pt x="2877185" y="17272"/>
                </a:lnTo>
                <a:lnTo>
                  <a:pt x="2900172" y="19430"/>
                </a:lnTo>
                <a:lnTo>
                  <a:pt x="2919603" y="19430"/>
                </a:lnTo>
                <a:lnTo>
                  <a:pt x="2938272" y="18414"/>
                </a:lnTo>
                <a:lnTo>
                  <a:pt x="2955925" y="16255"/>
                </a:lnTo>
                <a:lnTo>
                  <a:pt x="2972561" y="11937"/>
                </a:lnTo>
                <a:lnTo>
                  <a:pt x="2989072" y="9778"/>
                </a:lnTo>
                <a:lnTo>
                  <a:pt x="3008503" y="7620"/>
                </a:lnTo>
                <a:lnTo>
                  <a:pt x="3028315" y="7620"/>
                </a:lnTo>
                <a:lnTo>
                  <a:pt x="3046730" y="9778"/>
                </a:lnTo>
                <a:lnTo>
                  <a:pt x="3064383" y="12953"/>
                </a:lnTo>
                <a:lnTo>
                  <a:pt x="3079750" y="18414"/>
                </a:lnTo>
                <a:lnTo>
                  <a:pt x="3097022" y="23113"/>
                </a:lnTo>
                <a:lnTo>
                  <a:pt x="3114675" y="25908"/>
                </a:lnTo>
                <a:lnTo>
                  <a:pt x="3131311" y="25908"/>
                </a:lnTo>
                <a:lnTo>
                  <a:pt x="3131311" y="25908"/>
                </a:lnTo>
                <a:lnTo>
                  <a:pt x="3146425" y="24129"/>
                </a:lnTo>
                <a:lnTo>
                  <a:pt x="3162935" y="20574"/>
                </a:lnTo>
                <a:lnTo>
                  <a:pt x="3180207" y="17272"/>
                </a:lnTo>
                <a:lnTo>
                  <a:pt x="3197860" y="16255"/>
                </a:lnTo>
                <a:lnTo>
                  <a:pt x="3217291" y="16255"/>
                </a:lnTo>
                <a:lnTo>
                  <a:pt x="3237103" y="18414"/>
                </a:lnTo>
                <a:lnTo>
                  <a:pt x="3255899" y="19430"/>
                </a:lnTo>
                <a:lnTo>
                  <a:pt x="3274568" y="20574"/>
                </a:lnTo>
                <a:lnTo>
                  <a:pt x="3288919" y="20574"/>
                </a:lnTo>
                <a:lnTo>
                  <a:pt x="3298698" y="20574"/>
                </a:lnTo>
                <a:lnTo>
                  <a:pt x="3308350" y="19430"/>
                </a:lnTo>
                <a:lnTo>
                  <a:pt x="3314192" y="15112"/>
                </a:lnTo>
                <a:lnTo>
                  <a:pt x="3318129" y="8636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98464" y="701039"/>
            <a:ext cx="2898647" cy="4306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74647" y="792479"/>
            <a:ext cx="2280666" cy="598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220825" y="840104"/>
            <a:ext cx="440563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100"/>
              </a:spcBef>
            </a:pP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 </a:t>
            </a:r>
            <a:r>
              <a:rPr sz="1800" b="1" spc="15" dirty="0">
                <a:solidFill>
                  <a:srgbClr val="FFFFFF"/>
                </a:solidFill>
                <a:latin typeface="Gill Sans MT"/>
                <a:cs typeface="Gill Sans MT"/>
              </a:rPr>
              <a:t>and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Habitat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They may </a:t>
            </a:r>
            <a:r>
              <a:rPr sz="1500" b="1" spc="-35" dirty="0">
                <a:latin typeface="Arial"/>
                <a:cs typeface="Arial"/>
              </a:rPr>
              <a:t>be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aquatic </a:t>
            </a:r>
            <a:r>
              <a:rPr sz="1500" b="1" spc="-30" dirty="0">
                <a:latin typeface="Arial"/>
                <a:cs typeface="Arial"/>
              </a:rPr>
              <a:t>(marine/ </a:t>
            </a:r>
            <a:r>
              <a:rPr sz="1500" b="1" spc="-20" dirty="0">
                <a:latin typeface="Arial"/>
                <a:cs typeface="Arial"/>
              </a:rPr>
              <a:t>freshwater)</a:t>
            </a:r>
            <a:r>
              <a:rPr sz="1500" b="1" spc="-15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or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45" dirty="0">
                <a:latin typeface="Arial"/>
                <a:cs typeface="Arial"/>
              </a:rPr>
              <a:t>terrestrial; </a:t>
            </a:r>
            <a:r>
              <a:rPr sz="1500" b="1" spc="-30" dirty="0">
                <a:latin typeface="Arial"/>
                <a:cs typeface="Arial"/>
              </a:rPr>
              <a:t>free-living, </a:t>
            </a:r>
            <a:r>
              <a:rPr sz="1500" b="1" spc="-35" dirty="0">
                <a:latin typeface="Arial"/>
                <a:cs typeface="Arial"/>
              </a:rPr>
              <a:t>and </a:t>
            </a:r>
            <a:r>
              <a:rPr sz="1500" b="1" spc="-55" dirty="0">
                <a:latin typeface="Arial"/>
                <a:cs typeface="Arial"/>
              </a:rPr>
              <a:t>sometimes</a:t>
            </a:r>
            <a:r>
              <a:rPr sz="1500" b="1" spc="-85" dirty="0">
                <a:latin typeface="Arial"/>
                <a:cs typeface="Arial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parasitic.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42416" y="2791967"/>
            <a:ext cx="4139184" cy="1932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95042" y="1644650"/>
            <a:ext cx="962660" cy="42545"/>
          </a:xfrm>
          <a:custGeom>
            <a:avLst/>
            <a:gdLst/>
            <a:ahLst/>
            <a:cxnLst/>
            <a:rect l="l" t="t" r="r" b="b"/>
            <a:pathLst>
              <a:path w="962660" h="42544">
                <a:moveTo>
                  <a:pt x="0" y="7493"/>
                </a:moveTo>
                <a:lnTo>
                  <a:pt x="0" y="7493"/>
                </a:lnTo>
                <a:lnTo>
                  <a:pt x="9651" y="11049"/>
                </a:lnTo>
                <a:lnTo>
                  <a:pt x="24130" y="18287"/>
                </a:lnTo>
                <a:lnTo>
                  <a:pt x="39243" y="26924"/>
                </a:lnTo>
                <a:lnTo>
                  <a:pt x="55752" y="33400"/>
                </a:lnTo>
                <a:lnTo>
                  <a:pt x="72262" y="38100"/>
                </a:lnTo>
                <a:lnTo>
                  <a:pt x="88518" y="41401"/>
                </a:lnTo>
                <a:lnTo>
                  <a:pt x="106171" y="42037"/>
                </a:lnTo>
                <a:lnTo>
                  <a:pt x="123443" y="39243"/>
                </a:lnTo>
                <a:lnTo>
                  <a:pt x="141096" y="34544"/>
                </a:lnTo>
                <a:lnTo>
                  <a:pt x="157606" y="29463"/>
                </a:lnTo>
                <a:lnTo>
                  <a:pt x="173862" y="24764"/>
                </a:lnTo>
                <a:lnTo>
                  <a:pt x="189356" y="19431"/>
                </a:lnTo>
                <a:lnTo>
                  <a:pt x="205485" y="15112"/>
                </a:lnTo>
                <a:lnTo>
                  <a:pt x="224281" y="11049"/>
                </a:lnTo>
                <a:lnTo>
                  <a:pt x="244094" y="8636"/>
                </a:lnTo>
                <a:lnTo>
                  <a:pt x="264921" y="8636"/>
                </a:lnTo>
                <a:lnTo>
                  <a:pt x="283590" y="8636"/>
                </a:lnTo>
                <a:lnTo>
                  <a:pt x="299846" y="11049"/>
                </a:lnTo>
                <a:lnTo>
                  <a:pt x="317119" y="15112"/>
                </a:lnTo>
                <a:lnTo>
                  <a:pt x="334771" y="19431"/>
                </a:lnTo>
                <a:lnTo>
                  <a:pt x="352425" y="25908"/>
                </a:lnTo>
                <a:lnTo>
                  <a:pt x="371094" y="29463"/>
                </a:lnTo>
                <a:lnTo>
                  <a:pt x="390525" y="32765"/>
                </a:lnTo>
                <a:lnTo>
                  <a:pt x="412495" y="33400"/>
                </a:lnTo>
                <a:lnTo>
                  <a:pt x="433450" y="32765"/>
                </a:lnTo>
                <a:lnTo>
                  <a:pt x="455294" y="29463"/>
                </a:lnTo>
                <a:lnTo>
                  <a:pt x="475869" y="24764"/>
                </a:lnTo>
                <a:lnTo>
                  <a:pt x="494538" y="17272"/>
                </a:lnTo>
                <a:lnTo>
                  <a:pt x="510031" y="12191"/>
                </a:lnTo>
                <a:lnTo>
                  <a:pt x="525526" y="7493"/>
                </a:lnTo>
                <a:lnTo>
                  <a:pt x="541782" y="4318"/>
                </a:lnTo>
                <a:lnTo>
                  <a:pt x="559053" y="2159"/>
                </a:lnTo>
                <a:lnTo>
                  <a:pt x="577722" y="1015"/>
                </a:lnTo>
                <a:lnTo>
                  <a:pt x="597534" y="2159"/>
                </a:lnTo>
                <a:lnTo>
                  <a:pt x="616331" y="4318"/>
                </a:lnTo>
                <a:lnTo>
                  <a:pt x="632459" y="7493"/>
                </a:lnTo>
                <a:lnTo>
                  <a:pt x="649096" y="12191"/>
                </a:lnTo>
                <a:lnTo>
                  <a:pt x="665607" y="17272"/>
                </a:lnTo>
                <a:lnTo>
                  <a:pt x="684276" y="23749"/>
                </a:lnTo>
                <a:lnTo>
                  <a:pt x="700532" y="26924"/>
                </a:lnTo>
                <a:lnTo>
                  <a:pt x="716660" y="28066"/>
                </a:lnTo>
                <a:lnTo>
                  <a:pt x="733297" y="26924"/>
                </a:lnTo>
                <a:lnTo>
                  <a:pt x="749807" y="23749"/>
                </a:lnTo>
                <a:lnTo>
                  <a:pt x="766444" y="17272"/>
                </a:lnTo>
                <a:lnTo>
                  <a:pt x="783717" y="11049"/>
                </a:lnTo>
                <a:lnTo>
                  <a:pt x="799210" y="5334"/>
                </a:lnTo>
                <a:lnTo>
                  <a:pt x="816482" y="1015"/>
                </a:lnTo>
                <a:lnTo>
                  <a:pt x="835152" y="0"/>
                </a:lnTo>
                <a:lnTo>
                  <a:pt x="835152" y="0"/>
                </a:lnTo>
                <a:lnTo>
                  <a:pt x="854963" y="1015"/>
                </a:lnTo>
                <a:lnTo>
                  <a:pt x="875792" y="3175"/>
                </a:lnTo>
                <a:lnTo>
                  <a:pt x="895604" y="6476"/>
                </a:lnTo>
                <a:lnTo>
                  <a:pt x="914019" y="9651"/>
                </a:lnTo>
                <a:lnTo>
                  <a:pt x="931671" y="12191"/>
                </a:lnTo>
                <a:lnTo>
                  <a:pt x="947800" y="12191"/>
                </a:lnTo>
                <a:lnTo>
                  <a:pt x="958977" y="12191"/>
                </a:lnTo>
                <a:lnTo>
                  <a:pt x="962279" y="431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123564" y="1278889"/>
            <a:ext cx="272415" cy="158750"/>
          </a:xfrm>
          <a:custGeom>
            <a:avLst/>
            <a:gdLst/>
            <a:ahLst/>
            <a:cxnLst/>
            <a:rect l="l" t="t" r="r" b="b"/>
            <a:pathLst>
              <a:path w="272414" h="158750">
                <a:moveTo>
                  <a:pt x="0" y="121285"/>
                </a:moveTo>
                <a:lnTo>
                  <a:pt x="0" y="121285"/>
                </a:lnTo>
                <a:lnTo>
                  <a:pt x="3937" y="127762"/>
                </a:lnTo>
                <a:lnTo>
                  <a:pt x="10795" y="138557"/>
                </a:lnTo>
                <a:lnTo>
                  <a:pt x="18415" y="147574"/>
                </a:lnTo>
                <a:lnTo>
                  <a:pt x="28448" y="155067"/>
                </a:lnTo>
                <a:lnTo>
                  <a:pt x="41402" y="158369"/>
                </a:lnTo>
                <a:lnTo>
                  <a:pt x="58674" y="155067"/>
                </a:lnTo>
                <a:lnTo>
                  <a:pt x="78486" y="145414"/>
                </a:lnTo>
                <a:lnTo>
                  <a:pt x="98298" y="132461"/>
                </a:lnTo>
                <a:lnTo>
                  <a:pt x="115570" y="117983"/>
                </a:lnTo>
                <a:lnTo>
                  <a:pt x="132080" y="104012"/>
                </a:lnTo>
                <a:lnTo>
                  <a:pt x="147574" y="90678"/>
                </a:lnTo>
                <a:lnTo>
                  <a:pt x="159512" y="79883"/>
                </a:lnTo>
                <a:lnTo>
                  <a:pt x="171323" y="71247"/>
                </a:lnTo>
                <a:lnTo>
                  <a:pt x="183896" y="63626"/>
                </a:lnTo>
                <a:lnTo>
                  <a:pt x="196850" y="53975"/>
                </a:lnTo>
                <a:lnTo>
                  <a:pt x="212344" y="44196"/>
                </a:lnTo>
                <a:lnTo>
                  <a:pt x="226440" y="34544"/>
                </a:lnTo>
                <a:lnTo>
                  <a:pt x="240792" y="23368"/>
                </a:lnTo>
                <a:lnTo>
                  <a:pt x="251587" y="12573"/>
                </a:lnTo>
                <a:lnTo>
                  <a:pt x="262382" y="4953"/>
                </a:lnTo>
                <a:lnTo>
                  <a:pt x="272161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39363" y="1645666"/>
            <a:ext cx="523875" cy="32384"/>
          </a:xfrm>
          <a:custGeom>
            <a:avLst/>
            <a:gdLst/>
            <a:ahLst/>
            <a:cxnLst/>
            <a:rect l="l" t="t" r="r" b="b"/>
            <a:pathLst>
              <a:path w="523875" h="32385">
                <a:moveTo>
                  <a:pt x="0" y="1143"/>
                </a:moveTo>
                <a:lnTo>
                  <a:pt x="10033" y="6477"/>
                </a:lnTo>
                <a:lnTo>
                  <a:pt x="25146" y="7620"/>
                </a:lnTo>
                <a:lnTo>
                  <a:pt x="38481" y="11937"/>
                </a:lnTo>
                <a:lnTo>
                  <a:pt x="52577" y="18415"/>
                </a:lnTo>
                <a:lnTo>
                  <a:pt x="66928" y="27050"/>
                </a:lnTo>
                <a:lnTo>
                  <a:pt x="82041" y="31750"/>
                </a:lnTo>
                <a:lnTo>
                  <a:pt x="98298" y="32385"/>
                </a:lnTo>
                <a:lnTo>
                  <a:pt x="98298" y="32385"/>
                </a:lnTo>
                <a:lnTo>
                  <a:pt x="118110" y="29591"/>
                </a:lnTo>
                <a:lnTo>
                  <a:pt x="137922" y="23749"/>
                </a:lnTo>
                <a:lnTo>
                  <a:pt x="155194" y="16256"/>
                </a:lnTo>
                <a:lnTo>
                  <a:pt x="171703" y="11175"/>
                </a:lnTo>
                <a:lnTo>
                  <a:pt x="187198" y="6477"/>
                </a:lnTo>
                <a:lnTo>
                  <a:pt x="204850" y="4318"/>
                </a:lnTo>
                <a:lnTo>
                  <a:pt x="220979" y="4318"/>
                </a:lnTo>
                <a:lnTo>
                  <a:pt x="237616" y="6477"/>
                </a:lnTo>
                <a:lnTo>
                  <a:pt x="254888" y="10033"/>
                </a:lnTo>
                <a:lnTo>
                  <a:pt x="273558" y="12954"/>
                </a:lnTo>
                <a:lnTo>
                  <a:pt x="293370" y="15112"/>
                </a:lnTo>
                <a:lnTo>
                  <a:pt x="310007" y="16256"/>
                </a:lnTo>
                <a:lnTo>
                  <a:pt x="327278" y="15112"/>
                </a:lnTo>
                <a:lnTo>
                  <a:pt x="344932" y="11937"/>
                </a:lnTo>
                <a:lnTo>
                  <a:pt x="362458" y="6477"/>
                </a:lnTo>
                <a:lnTo>
                  <a:pt x="379857" y="2159"/>
                </a:lnTo>
                <a:lnTo>
                  <a:pt x="399541" y="0"/>
                </a:lnTo>
                <a:lnTo>
                  <a:pt x="418338" y="0"/>
                </a:lnTo>
                <a:lnTo>
                  <a:pt x="435990" y="0"/>
                </a:lnTo>
                <a:lnTo>
                  <a:pt x="455422" y="0"/>
                </a:lnTo>
                <a:lnTo>
                  <a:pt x="475234" y="1143"/>
                </a:lnTo>
                <a:lnTo>
                  <a:pt x="495046" y="2159"/>
                </a:lnTo>
                <a:lnTo>
                  <a:pt x="510159" y="2159"/>
                </a:lnTo>
                <a:lnTo>
                  <a:pt x="523494" y="2159"/>
                </a:lnTo>
                <a:lnTo>
                  <a:pt x="517651" y="762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94936" y="1639188"/>
            <a:ext cx="899160" cy="40005"/>
          </a:xfrm>
          <a:custGeom>
            <a:avLst/>
            <a:gdLst/>
            <a:ahLst/>
            <a:cxnLst/>
            <a:rect l="l" t="t" r="r" b="b"/>
            <a:pathLst>
              <a:path w="899160" h="40005">
                <a:moveTo>
                  <a:pt x="0" y="0"/>
                </a:moveTo>
                <a:lnTo>
                  <a:pt x="9016" y="3301"/>
                </a:lnTo>
                <a:lnTo>
                  <a:pt x="19812" y="6476"/>
                </a:lnTo>
                <a:lnTo>
                  <a:pt x="33147" y="11937"/>
                </a:lnTo>
                <a:lnTo>
                  <a:pt x="47116" y="18414"/>
                </a:lnTo>
                <a:lnTo>
                  <a:pt x="62611" y="26288"/>
                </a:lnTo>
                <a:lnTo>
                  <a:pt x="80263" y="34925"/>
                </a:lnTo>
                <a:lnTo>
                  <a:pt x="100837" y="38862"/>
                </a:lnTo>
                <a:lnTo>
                  <a:pt x="122682" y="40005"/>
                </a:lnTo>
                <a:lnTo>
                  <a:pt x="141477" y="38862"/>
                </a:lnTo>
                <a:lnTo>
                  <a:pt x="157607" y="34925"/>
                </a:lnTo>
                <a:lnTo>
                  <a:pt x="172085" y="29210"/>
                </a:lnTo>
                <a:lnTo>
                  <a:pt x="185038" y="22733"/>
                </a:lnTo>
                <a:lnTo>
                  <a:pt x="185038" y="22733"/>
                </a:lnTo>
                <a:lnTo>
                  <a:pt x="198754" y="16510"/>
                </a:lnTo>
                <a:lnTo>
                  <a:pt x="216026" y="10795"/>
                </a:lnTo>
                <a:lnTo>
                  <a:pt x="234696" y="8636"/>
                </a:lnTo>
                <a:lnTo>
                  <a:pt x="254508" y="9779"/>
                </a:lnTo>
                <a:lnTo>
                  <a:pt x="272923" y="12954"/>
                </a:lnTo>
                <a:lnTo>
                  <a:pt x="290449" y="17652"/>
                </a:lnTo>
                <a:lnTo>
                  <a:pt x="308863" y="22733"/>
                </a:lnTo>
                <a:lnTo>
                  <a:pt x="326516" y="29210"/>
                </a:lnTo>
                <a:lnTo>
                  <a:pt x="343788" y="33527"/>
                </a:lnTo>
                <a:lnTo>
                  <a:pt x="362458" y="34925"/>
                </a:lnTo>
                <a:lnTo>
                  <a:pt x="362458" y="34925"/>
                </a:lnTo>
                <a:lnTo>
                  <a:pt x="381253" y="32385"/>
                </a:lnTo>
                <a:lnTo>
                  <a:pt x="402082" y="26288"/>
                </a:lnTo>
                <a:lnTo>
                  <a:pt x="421893" y="19431"/>
                </a:lnTo>
                <a:lnTo>
                  <a:pt x="441325" y="12954"/>
                </a:lnTo>
                <a:lnTo>
                  <a:pt x="460121" y="9779"/>
                </a:lnTo>
                <a:lnTo>
                  <a:pt x="476630" y="9779"/>
                </a:lnTo>
                <a:lnTo>
                  <a:pt x="492760" y="11937"/>
                </a:lnTo>
                <a:lnTo>
                  <a:pt x="507238" y="16510"/>
                </a:lnTo>
                <a:lnTo>
                  <a:pt x="521208" y="21589"/>
                </a:lnTo>
                <a:lnTo>
                  <a:pt x="535686" y="28448"/>
                </a:lnTo>
                <a:lnTo>
                  <a:pt x="552196" y="32385"/>
                </a:lnTo>
                <a:lnTo>
                  <a:pt x="569467" y="33527"/>
                </a:lnTo>
                <a:lnTo>
                  <a:pt x="589279" y="31369"/>
                </a:lnTo>
                <a:lnTo>
                  <a:pt x="609091" y="28448"/>
                </a:lnTo>
                <a:lnTo>
                  <a:pt x="628523" y="22733"/>
                </a:lnTo>
                <a:lnTo>
                  <a:pt x="647318" y="16510"/>
                </a:lnTo>
                <a:lnTo>
                  <a:pt x="665988" y="10795"/>
                </a:lnTo>
                <a:lnTo>
                  <a:pt x="684402" y="9779"/>
                </a:lnTo>
                <a:lnTo>
                  <a:pt x="700913" y="10795"/>
                </a:lnTo>
                <a:lnTo>
                  <a:pt x="718565" y="14097"/>
                </a:lnTo>
                <a:lnTo>
                  <a:pt x="735838" y="17652"/>
                </a:lnTo>
                <a:lnTo>
                  <a:pt x="754507" y="19431"/>
                </a:lnTo>
                <a:lnTo>
                  <a:pt x="774318" y="18414"/>
                </a:lnTo>
                <a:lnTo>
                  <a:pt x="791972" y="15112"/>
                </a:lnTo>
                <a:lnTo>
                  <a:pt x="808227" y="10795"/>
                </a:lnTo>
                <a:lnTo>
                  <a:pt x="824738" y="7620"/>
                </a:lnTo>
                <a:lnTo>
                  <a:pt x="840993" y="7620"/>
                </a:lnTo>
                <a:lnTo>
                  <a:pt x="857503" y="9779"/>
                </a:lnTo>
                <a:lnTo>
                  <a:pt x="875157" y="11937"/>
                </a:lnTo>
                <a:lnTo>
                  <a:pt x="889126" y="12954"/>
                </a:lnTo>
                <a:lnTo>
                  <a:pt x="898905" y="12954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41855" y="1870328"/>
            <a:ext cx="746125" cy="40640"/>
          </a:xfrm>
          <a:custGeom>
            <a:avLst/>
            <a:gdLst/>
            <a:ahLst/>
            <a:cxnLst/>
            <a:rect l="l" t="t" r="r" b="b"/>
            <a:pathLst>
              <a:path w="746125" h="40639">
                <a:moveTo>
                  <a:pt x="26543" y="0"/>
                </a:moveTo>
                <a:lnTo>
                  <a:pt x="26543" y="0"/>
                </a:lnTo>
                <a:lnTo>
                  <a:pt x="0" y="2540"/>
                </a:lnTo>
                <a:lnTo>
                  <a:pt x="0" y="2540"/>
                </a:lnTo>
                <a:lnTo>
                  <a:pt x="7874" y="20828"/>
                </a:lnTo>
                <a:lnTo>
                  <a:pt x="17525" y="29464"/>
                </a:lnTo>
                <a:lnTo>
                  <a:pt x="33019" y="34544"/>
                </a:lnTo>
                <a:lnTo>
                  <a:pt x="49656" y="39243"/>
                </a:lnTo>
                <a:lnTo>
                  <a:pt x="67944" y="39243"/>
                </a:lnTo>
                <a:lnTo>
                  <a:pt x="87756" y="37084"/>
                </a:lnTo>
                <a:lnTo>
                  <a:pt x="106552" y="33528"/>
                </a:lnTo>
                <a:lnTo>
                  <a:pt x="127000" y="30607"/>
                </a:lnTo>
                <a:lnTo>
                  <a:pt x="144652" y="29464"/>
                </a:lnTo>
                <a:lnTo>
                  <a:pt x="162306" y="29464"/>
                </a:lnTo>
                <a:lnTo>
                  <a:pt x="180975" y="32385"/>
                </a:lnTo>
                <a:lnTo>
                  <a:pt x="198246" y="37084"/>
                </a:lnTo>
                <a:lnTo>
                  <a:pt x="215900" y="39243"/>
                </a:lnTo>
                <a:lnTo>
                  <a:pt x="235712" y="40259"/>
                </a:lnTo>
                <a:lnTo>
                  <a:pt x="235712" y="40259"/>
                </a:lnTo>
                <a:lnTo>
                  <a:pt x="252983" y="39243"/>
                </a:lnTo>
                <a:lnTo>
                  <a:pt x="270256" y="37084"/>
                </a:lnTo>
                <a:lnTo>
                  <a:pt x="287908" y="34544"/>
                </a:lnTo>
                <a:lnTo>
                  <a:pt x="304545" y="32385"/>
                </a:lnTo>
                <a:lnTo>
                  <a:pt x="322199" y="31623"/>
                </a:lnTo>
                <a:lnTo>
                  <a:pt x="338708" y="32385"/>
                </a:lnTo>
                <a:lnTo>
                  <a:pt x="354964" y="33528"/>
                </a:lnTo>
                <a:lnTo>
                  <a:pt x="371094" y="35941"/>
                </a:lnTo>
                <a:lnTo>
                  <a:pt x="386588" y="38100"/>
                </a:lnTo>
                <a:lnTo>
                  <a:pt x="404241" y="39243"/>
                </a:lnTo>
                <a:lnTo>
                  <a:pt x="422910" y="38100"/>
                </a:lnTo>
                <a:lnTo>
                  <a:pt x="441325" y="34544"/>
                </a:lnTo>
                <a:lnTo>
                  <a:pt x="459994" y="29464"/>
                </a:lnTo>
                <a:lnTo>
                  <a:pt x="479806" y="22987"/>
                </a:lnTo>
                <a:lnTo>
                  <a:pt x="500380" y="17272"/>
                </a:lnTo>
                <a:lnTo>
                  <a:pt x="520192" y="14350"/>
                </a:lnTo>
                <a:lnTo>
                  <a:pt x="538861" y="13335"/>
                </a:lnTo>
                <a:lnTo>
                  <a:pt x="556132" y="14350"/>
                </a:lnTo>
                <a:lnTo>
                  <a:pt x="571626" y="17272"/>
                </a:lnTo>
                <a:lnTo>
                  <a:pt x="571626" y="17272"/>
                </a:lnTo>
                <a:lnTo>
                  <a:pt x="587120" y="20828"/>
                </a:lnTo>
                <a:lnTo>
                  <a:pt x="605408" y="23749"/>
                </a:lnTo>
                <a:lnTo>
                  <a:pt x="624205" y="26289"/>
                </a:lnTo>
                <a:lnTo>
                  <a:pt x="645032" y="26289"/>
                </a:lnTo>
                <a:lnTo>
                  <a:pt x="664844" y="24765"/>
                </a:lnTo>
                <a:lnTo>
                  <a:pt x="685419" y="22987"/>
                </a:lnTo>
                <a:lnTo>
                  <a:pt x="707389" y="21971"/>
                </a:lnTo>
                <a:lnTo>
                  <a:pt x="726058" y="20828"/>
                </a:lnTo>
                <a:lnTo>
                  <a:pt x="738251" y="19812"/>
                </a:lnTo>
                <a:lnTo>
                  <a:pt x="745870" y="2476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550795" y="1891156"/>
            <a:ext cx="856615" cy="55244"/>
          </a:xfrm>
          <a:custGeom>
            <a:avLst/>
            <a:gdLst/>
            <a:ahLst/>
            <a:cxnLst/>
            <a:rect l="l" t="t" r="r" b="b"/>
            <a:pathLst>
              <a:path w="856614" h="55244">
                <a:moveTo>
                  <a:pt x="0" y="15112"/>
                </a:moveTo>
                <a:lnTo>
                  <a:pt x="0" y="15112"/>
                </a:lnTo>
                <a:lnTo>
                  <a:pt x="6477" y="18414"/>
                </a:lnTo>
                <a:lnTo>
                  <a:pt x="21971" y="23494"/>
                </a:lnTo>
                <a:lnTo>
                  <a:pt x="38100" y="28066"/>
                </a:lnTo>
                <a:lnTo>
                  <a:pt x="55753" y="33527"/>
                </a:lnTo>
                <a:lnTo>
                  <a:pt x="74168" y="40004"/>
                </a:lnTo>
                <a:lnTo>
                  <a:pt x="92837" y="45338"/>
                </a:lnTo>
                <a:lnTo>
                  <a:pt x="110490" y="51815"/>
                </a:lnTo>
                <a:lnTo>
                  <a:pt x="129286" y="55117"/>
                </a:lnTo>
                <a:lnTo>
                  <a:pt x="148717" y="55117"/>
                </a:lnTo>
                <a:lnTo>
                  <a:pt x="148717" y="55117"/>
                </a:lnTo>
                <a:lnTo>
                  <a:pt x="169544" y="51815"/>
                </a:lnTo>
                <a:lnTo>
                  <a:pt x="191516" y="46481"/>
                </a:lnTo>
                <a:lnTo>
                  <a:pt x="213487" y="38861"/>
                </a:lnTo>
                <a:lnTo>
                  <a:pt x="235457" y="30225"/>
                </a:lnTo>
                <a:lnTo>
                  <a:pt x="259206" y="21335"/>
                </a:lnTo>
                <a:lnTo>
                  <a:pt x="282575" y="13715"/>
                </a:lnTo>
                <a:lnTo>
                  <a:pt x="304165" y="7619"/>
                </a:lnTo>
                <a:lnTo>
                  <a:pt x="325119" y="2158"/>
                </a:lnTo>
                <a:lnTo>
                  <a:pt x="345567" y="0"/>
                </a:lnTo>
                <a:lnTo>
                  <a:pt x="365760" y="0"/>
                </a:lnTo>
                <a:lnTo>
                  <a:pt x="365760" y="0"/>
                </a:lnTo>
                <a:lnTo>
                  <a:pt x="386588" y="2920"/>
                </a:lnTo>
                <a:lnTo>
                  <a:pt x="406146" y="7619"/>
                </a:lnTo>
                <a:lnTo>
                  <a:pt x="426974" y="13715"/>
                </a:lnTo>
                <a:lnTo>
                  <a:pt x="448944" y="20573"/>
                </a:lnTo>
                <a:lnTo>
                  <a:pt x="469773" y="25907"/>
                </a:lnTo>
                <a:lnTo>
                  <a:pt x="490347" y="30225"/>
                </a:lnTo>
                <a:lnTo>
                  <a:pt x="510159" y="32384"/>
                </a:lnTo>
                <a:lnTo>
                  <a:pt x="528828" y="31368"/>
                </a:lnTo>
                <a:lnTo>
                  <a:pt x="546100" y="29209"/>
                </a:lnTo>
                <a:lnTo>
                  <a:pt x="562737" y="24891"/>
                </a:lnTo>
                <a:lnTo>
                  <a:pt x="581406" y="21335"/>
                </a:lnTo>
                <a:lnTo>
                  <a:pt x="602996" y="18414"/>
                </a:lnTo>
                <a:lnTo>
                  <a:pt x="626363" y="17271"/>
                </a:lnTo>
                <a:lnTo>
                  <a:pt x="646938" y="18414"/>
                </a:lnTo>
                <a:lnTo>
                  <a:pt x="665607" y="21335"/>
                </a:lnTo>
                <a:lnTo>
                  <a:pt x="684403" y="24891"/>
                </a:lnTo>
                <a:lnTo>
                  <a:pt x="702691" y="25907"/>
                </a:lnTo>
                <a:lnTo>
                  <a:pt x="721487" y="27050"/>
                </a:lnTo>
                <a:lnTo>
                  <a:pt x="739140" y="24891"/>
                </a:lnTo>
                <a:lnTo>
                  <a:pt x="755269" y="21335"/>
                </a:lnTo>
                <a:lnTo>
                  <a:pt x="770763" y="16255"/>
                </a:lnTo>
                <a:lnTo>
                  <a:pt x="786257" y="10794"/>
                </a:lnTo>
                <a:lnTo>
                  <a:pt x="800227" y="6476"/>
                </a:lnTo>
                <a:lnTo>
                  <a:pt x="814705" y="5460"/>
                </a:lnTo>
                <a:lnTo>
                  <a:pt x="814705" y="5460"/>
                </a:lnTo>
                <a:lnTo>
                  <a:pt x="827658" y="8635"/>
                </a:lnTo>
                <a:lnTo>
                  <a:pt x="840994" y="13715"/>
                </a:lnTo>
                <a:lnTo>
                  <a:pt x="856107" y="1727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75353" y="1879980"/>
            <a:ext cx="1382395" cy="48260"/>
          </a:xfrm>
          <a:custGeom>
            <a:avLst/>
            <a:gdLst/>
            <a:ahLst/>
            <a:cxnLst/>
            <a:rect l="l" t="t" r="r" b="b"/>
            <a:pathLst>
              <a:path w="1382395" h="48260">
                <a:moveTo>
                  <a:pt x="0" y="12318"/>
                </a:moveTo>
                <a:lnTo>
                  <a:pt x="0" y="12318"/>
                </a:lnTo>
                <a:lnTo>
                  <a:pt x="12954" y="14096"/>
                </a:lnTo>
                <a:lnTo>
                  <a:pt x="26924" y="17652"/>
                </a:lnTo>
                <a:lnTo>
                  <a:pt x="45720" y="22732"/>
                </a:lnTo>
                <a:lnTo>
                  <a:pt x="64388" y="29590"/>
                </a:lnTo>
                <a:lnTo>
                  <a:pt x="83185" y="36067"/>
                </a:lnTo>
                <a:lnTo>
                  <a:pt x="100457" y="42544"/>
                </a:lnTo>
                <a:lnTo>
                  <a:pt x="119125" y="46862"/>
                </a:lnTo>
                <a:lnTo>
                  <a:pt x="136398" y="47878"/>
                </a:lnTo>
                <a:lnTo>
                  <a:pt x="154050" y="45719"/>
                </a:lnTo>
                <a:lnTo>
                  <a:pt x="171704" y="41401"/>
                </a:lnTo>
                <a:lnTo>
                  <a:pt x="192150" y="34670"/>
                </a:lnTo>
                <a:lnTo>
                  <a:pt x="213487" y="27431"/>
                </a:lnTo>
                <a:lnTo>
                  <a:pt x="231775" y="19811"/>
                </a:lnTo>
                <a:lnTo>
                  <a:pt x="249428" y="13334"/>
                </a:lnTo>
                <a:lnTo>
                  <a:pt x="264541" y="7619"/>
                </a:lnTo>
                <a:lnTo>
                  <a:pt x="283337" y="2539"/>
                </a:lnTo>
                <a:lnTo>
                  <a:pt x="305181" y="0"/>
                </a:lnTo>
                <a:lnTo>
                  <a:pt x="328295" y="0"/>
                </a:lnTo>
                <a:lnTo>
                  <a:pt x="328295" y="0"/>
                </a:lnTo>
                <a:lnTo>
                  <a:pt x="349885" y="3682"/>
                </a:lnTo>
                <a:lnTo>
                  <a:pt x="372237" y="11175"/>
                </a:lnTo>
                <a:lnTo>
                  <a:pt x="394843" y="17652"/>
                </a:lnTo>
                <a:lnTo>
                  <a:pt x="418973" y="23875"/>
                </a:lnTo>
                <a:lnTo>
                  <a:pt x="446786" y="29590"/>
                </a:lnTo>
                <a:lnTo>
                  <a:pt x="472694" y="31749"/>
                </a:lnTo>
                <a:lnTo>
                  <a:pt x="496824" y="30606"/>
                </a:lnTo>
                <a:lnTo>
                  <a:pt x="517651" y="26288"/>
                </a:lnTo>
                <a:lnTo>
                  <a:pt x="537463" y="20954"/>
                </a:lnTo>
                <a:lnTo>
                  <a:pt x="560451" y="16636"/>
                </a:lnTo>
                <a:lnTo>
                  <a:pt x="585724" y="12318"/>
                </a:lnTo>
                <a:lnTo>
                  <a:pt x="610488" y="11175"/>
                </a:lnTo>
                <a:lnTo>
                  <a:pt x="610488" y="11175"/>
                </a:lnTo>
                <a:lnTo>
                  <a:pt x="633603" y="13334"/>
                </a:lnTo>
                <a:lnTo>
                  <a:pt x="655574" y="17652"/>
                </a:lnTo>
                <a:lnTo>
                  <a:pt x="675005" y="24891"/>
                </a:lnTo>
                <a:lnTo>
                  <a:pt x="692658" y="31749"/>
                </a:lnTo>
                <a:lnTo>
                  <a:pt x="711326" y="37083"/>
                </a:lnTo>
                <a:lnTo>
                  <a:pt x="731138" y="40385"/>
                </a:lnTo>
                <a:lnTo>
                  <a:pt x="749426" y="41401"/>
                </a:lnTo>
                <a:lnTo>
                  <a:pt x="770763" y="38226"/>
                </a:lnTo>
                <a:lnTo>
                  <a:pt x="793369" y="32511"/>
                </a:lnTo>
                <a:lnTo>
                  <a:pt x="818642" y="28447"/>
                </a:lnTo>
                <a:lnTo>
                  <a:pt x="843788" y="24891"/>
                </a:lnTo>
                <a:lnTo>
                  <a:pt x="866901" y="22732"/>
                </a:lnTo>
                <a:lnTo>
                  <a:pt x="886587" y="22732"/>
                </a:lnTo>
                <a:lnTo>
                  <a:pt x="886587" y="22732"/>
                </a:lnTo>
                <a:lnTo>
                  <a:pt x="905001" y="26288"/>
                </a:lnTo>
                <a:lnTo>
                  <a:pt x="923671" y="30606"/>
                </a:lnTo>
                <a:lnTo>
                  <a:pt x="942467" y="34670"/>
                </a:lnTo>
                <a:lnTo>
                  <a:pt x="960755" y="40385"/>
                </a:lnTo>
                <a:lnTo>
                  <a:pt x="981710" y="42544"/>
                </a:lnTo>
                <a:lnTo>
                  <a:pt x="981710" y="42544"/>
                </a:lnTo>
                <a:lnTo>
                  <a:pt x="1006856" y="41401"/>
                </a:lnTo>
                <a:lnTo>
                  <a:pt x="1032129" y="37083"/>
                </a:lnTo>
                <a:lnTo>
                  <a:pt x="1058672" y="30606"/>
                </a:lnTo>
                <a:lnTo>
                  <a:pt x="1083564" y="23875"/>
                </a:lnTo>
                <a:lnTo>
                  <a:pt x="1104392" y="20954"/>
                </a:lnTo>
                <a:lnTo>
                  <a:pt x="1124204" y="20954"/>
                </a:lnTo>
                <a:lnTo>
                  <a:pt x="1124204" y="20954"/>
                </a:lnTo>
                <a:lnTo>
                  <a:pt x="1141857" y="23875"/>
                </a:lnTo>
                <a:lnTo>
                  <a:pt x="1159129" y="27431"/>
                </a:lnTo>
                <a:lnTo>
                  <a:pt x="1177925" y="30606"/>
                </a:lnTo>
                <a:lnTo>
                  <a:pt x="1198753" y="32511"/>
                </a:lnTo>
                <a:lnTo>
                  <a:pt x="1220343" y="33527"/>
                </a:lnTo>
                <a:lnTo>
                  <a:pt x="1242314" y="34670"/>
                </a:lnTo>
                <a:lnTo>
                  <a:pt x="1264285" y="33527"/>
                </a:lnTo>
                <a:lnTo>
                  <a:pt x="1284097" y="31749"/>
                </a:lnTo>
                <a:lnTo>
                  <a:pt x="1303528" y="29590"/>
                </a:lnTo>
                <a:lnTo>
                  <a:pt x="1322197" y="26288"/>
                </a:lnTo>
                <a:lnTo>
                  <a:pt x="1339850" y="22732"/>
                </a:lnTo>
                <a:lnTo>
                  <a:pt x="1356487" y="21970"/>
                </a:lnTo>
                <a:lnTo>
                  <a:pt x="1371600" y="21970"/>
                </a:lnTo>
                <a:lnTo>
                  <a:pt x="1382395" y="24891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96229" y="18595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965830" y="2189606"/>
            <a:ext cx="83185" cy="241300"/>
          </a:xfrm>
          <a:custGeom>
            <a:avLst/>
            <a:gdLst/>
            <a:ahLst/>
            <a:cxnLst/>
            <a:rect l="l" t="t" r="r" b="b"/>
            <a:pathLst>
              <a:path w="83185" h="241300">
                <a:moveTo>
                  <a:pt x="82168" y="10160"/>
                </a:moveTo>
                <a:lnTo>
                  <a:pt x="82168" y="10160"/>
                </a:lnTo>
                <a:lnTo>
                  <a:pt x="82168" y="0"/>
                </a:lnTo>
                <a:lnTo>
                  <a:pt x="81025" y="10160"/>
                </a:lnTo>
                <a:lnTo>
                  <a:pt x="81025" y="29591"/>
                </a:lnTo>
                <a:lnTo>
                  <a:pt x="81025" y="50037"/>
                </a:lnTo>
                <a:lnTo>
                  <a:pt x="82168" y="73152"/>
                </a:lnTo>
                <a:lnTo>
                  <a:pt x="83185" y="95377"/>
                </a:lnTo>
                <a:lnTo>
                  <a:pt x="83185" y="116331"/>
                </a:lnTo>
                <a:lnTo>
                  <a:pt x="82168" y="140081"/>
                </a:lnTo>
                <a:lnTo>
                  <a:pt x="82168" y="162687"/>
                </a:lnTo>
                <a:lnTo>
                  <a:pt x="41401" y="241173"/>
                </a:lnTo>
                <a:lnTo>
                  <a:pt x="41401" y="241173"/>
                </a:lnTo>
                <a:lnTo>
                  <a:pt x="0" y="208787"/>
                </a:lnTo>
                <a:lnTo>
                  <a:pt x="0" y="208787"/>
                </a:lnTo>
                <a:lnTo>
                  <a:pt x="1143" y="198755"/>
                </a:lnTo>
                <a:lnTo>
                  <a:pt x="5080" y="185800"/>
                </a:lnTo>
                <a:lnTo>
                  <a:pt x="5080" y="18580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043427" y="2193416"/>
            <a:ext cx="155194" cy="2252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296411" y="22278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65932" y="2121407"/>
            <a:ext cx="1609852" cy="3016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3455" y="792479"/>
            <a:ext cx="154609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363335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00" dirty="0">
                <a:solidFill>
                  <a:srgbClr val="FFFFFF"/>
                </a:solidFill>
                <a:latin typeface="Gill Sans MT"/>
                <a:cs typeface="Gill Sans MT"/>
              </a:rPr>
              <a:t>Form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Body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soft, </a:t>
            </a:r>
            <a:r>
              <a:rPr sz="1500" b="1" spc="-40" dirty="0">
                <a:latin typeface="Arial"/>
                <a:cs typeface="Arial"/>
              </a:rPr>
              <a:t>elongated,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cylindrical </a:t>
            </a:r>
            <a:r>
              <a:rPr sz="1500" b="1" spc="-45" dirty="0">
                <a:latin typeface="Arial"/>
                <a:cs typeface="Arial"/>
              </a:rPr>
              <a:t>or</a:t>
            </a:r>
            <a:r>
              <a:rPr sz="1500" b="1" spc="-15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flattened.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5" dirty="0">
                <a:latin typeface="Arial"/>
                <a:cs typeface="Arial"/>
              </a:rPr>
              <a:t>divided </a:t>
            </a:r>
            <a:r>
              <a:rPr sz="1500" b="1" spc="-40" dirty="0">
                <a:latin typeface="Arial"/>
                <a:cs typeface="Arial"/>
              </a:rPr>
              <a:t>into </a:t>
            </a:r>
            <a:r>
              <a:rPr sz="1500" b="1" spc="-55" dirty="0">
                <a:latin typeface="Arial"/>
                <a:cs typeface="Arial"/>
              </a:rPr>
              <a:t>segments </a:t>
            </a:r>
            <a:r>
              <a:rPr sz="1500" b="1" spc="-45" dirty="0">
                <a:latin typeface="Arial"/>
                <a:cs typeface="Arial"/>
              </a:rPr>
              <a:t>or </a:t>
            </a: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metameres </a:t>
            </a:r>
            <a:r>
              <a:rPr sz="1500" b="1" spc="-45" dirty="0">
                <a:latin typeface="Arial"/>
                <a:cs typeface="Arial"/>
              </a:rPr>
              <a:t>by ring </a:t>
            </a:r>
            <a:r>
              <a:rPr sz="1500" b="1" spc="-55" dirty="0">
                <a:latin typeface="Arial"/>
                <a:cs typeface="Arial"/>
              </a:rPr>
              <a:t>like grooves</a:t>
            </a:r>
            <a:r>
              <a:rPr sz="1500" b="1" spc="130" dirty="0">
                <a:latin typeface="Arial"/>
                <a:cs typeface="Arial"/>
              </a:rPr>
              <a:t>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(annuli).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04232" y="2773679"/>
            <a:ext cx="3925823" cy="2206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08582" y="1651888"/>
            <a:ext cx="862965" cy="30480"/>
          </a:xfrm>
          <a:custGeom>
            <a:avLst/>
            <a:gdLst/>
            <a:ahLst/>
            <a:cxnLst/>
            <a:rect l="l" t="t" r="r" b="b"/>
            <a:pathLst>
              <a:path w="862964" h="30480">
                <a:moveTo>
                  <a:pt x="0" y="0"/>
                </a:moveTo>
                <a:lnTo>
                  <a:pt x="0" y="0"/>
                </a:lnTo>
                <a:lnTo>
                  <a:pt x="7493" y="6476"/>
                </a:lnTo>
                <a:lnTo>
                  <a:pt x="16129" y="10795"/>
                </a:lnTo>
                <a:lnTo>
                  <a:pt x="28320" y="18414"/>
                </a:lnTo>
                <a:lnTo>
                  <a:pt x="42418" y="25273"/>
                </a:lnTo>
                <a:lnTo>
                  <a:pt x="57912" y="29210"/>
                </a:lnTo>
                <a:lnTo>
                  <a:pt x="75184" y="30225"/>
                </a:lnTo>
                <a:lnTo>
                  <a:pt x="92837" y="30225"/>
                </a:lnTo>
                <a:lnTo>
                  <a:pt x="92837" y="30225"/>
                </a:lnTo>
                <a:lnTo>
                  <a:pt x="110490" y="28067"/>
                </a:lnTo>
                <a:lnTo>
                  <a:pt x="129159" y="25273"/>
                </a:lnTo>
                <a:lnTo>
                  <a:pt x="147574" y="20574"/>
                </a:lnTo>
                <a:lnTo>
                  <a:pt x="167386" y="16637"/>
                </a:lnTo>
                <a:lnTo>
                  <a:pt x="185038" y="10795"/>
                </a:lnTo>
                <a:lnTo>
                  <a:pt x="203326" y="6476"/>
                </a:lnTo>
                <a:lnTo>
                  <a:pt x="222123" y="4699"/>
                </a:lnTo>
                <a:lnTo>
                  <a:pt x="239649" y="5842"/>
                </a:lnTo>
                <a:lnTo>
                  <a:pt x="258063" y="8636"/>
                </a:lnTo>
                <a:lnTo>
                  <a:pt x="275336" y="11937"/>
                </a:lnTo>
                <a:lnTo>
                  <a:pt x="292988" y="17272"/>
                </a:lnTo>
                <a:lnTo>
                  <a:pt x="309499" y="21589"/>
                </a:lnTo>
                <a:lnTo>
                  <a:pt x="328294" y="25273"/>
                </a:lnTo>
                <a:lnTo>
                  <a:pt x="349885" y="26288"/>
                </a:lnTo>
                <a:lnTo>
                  <a:pt x="372237" y="25273"/>
                </a:lnTo>
                <a:lnTo>
                  <a:pt x="393826" y="23113"/>
                </a:lnTo>
                <a:lnTo>
                  <a:pt x="416813" y="18414"/>
                </a:lnTo>
                <a:lnTo>
                  <a:pt x="438785" y="14477"/>
                </a:lnTo>
                <a:lnTo>
                  <a:pt x="459359" y="10795"/>
                </a:lnTo>
                <a:lnTo>
                  <a:pt x="478028" y="7620"/>
                </a:lnTo>
                <a:lnTo>
                  <a:pt x="496697" y="5842"/>
                </a:lnTo>
                <a:lnTo>
                  <a:pt x="515493" y="5842"/>
                </a:lnTo>
                <a:lnTo>
                  <a:pt x="533781" y="7620"/>
                </a:lnTo>
                <a:lnTo>
                  <a:pt x="551434" y="11937"/>
                </a:lnTo>
                <a:lnTo>
                  <a:pt x="568070" y="17272"/>
                </a:lnTo>
                <a:lnTo>
                  <a:pt x="585597" y="19431"/>
                </a:lnTo>
                <a:lnTo>
                  <a:pt x="602995" y="20574"/>
                </a:lnTo>
                <a:lnTo>
                  <a:pt x="622681" y="19431"/>
                </a:lnTo>
                <a:lnTo>
                  <a:pt x="643636" y="17272"/>
                </a:lnTo>
                <a:lnTo>
                  <a:pt x="663067" y="14477"/>
                </a:lnTo>
                <a:lnTo>
                  <a:pt x="681736" y="11937"/>
                </a:lnTo>
                <a:lnTo>
                  <a:pt x="700532" y="9779"/>
                </a:lnTo>
                <a:lnTo>
                  <a:pt x="718819" y="8636"/>
                </a:lnTo>
                <a:lnTo>
                  <a:pt x="739775" y="7620"/>
                </a:lnTo>
                <a:lnTo>
                  <a:pt x="760603" y="7620"/>
                </a:lnTo>
                <a:lnTo>
                  <a:pt x="780415" y="6476"/>
                </a:lnTo>
                <a:lnTo>
                  <a:pt x="799084" y="6476"/>
                </a:lnTo>
                <a:lnTo>
                  <a:pt x="818642" y="6476"/>
                </a:lnTo>
                <a:lnTo>
                  <a:pt x="837311" y="6476"/>
                </a:lnTo>
                <a:lnTo>
                  <a:pt x="852805" y="4699"/>
                </a:lnTo>
                <a:lnTo>
                  <a:pt x="862457" y="215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23133" y="1663826"/>
            <a:ext cx="698500" cy="7620"/>
          </a:xfrm>
          <a:custGeom>
            <a:avLst/>
            <a:gdLst/>
            <a:ahLst/>
            <a:cxnLst/>
            <a:rect l="l" t="t" r="r" b="b"/>
            <a:pathLst>
              <a:path w="698500" h="7619">
                <a:moveTo>
                  <a:pt x="17272" y="0"/>
                </a:moveTo>
                <a:lnTo>
                  <a:pt x="17272" y="0"/>
                </a:lnTo>
                <a:lnTo>
                  <a:pt x="0" y="5334"/>
                </a:lnTo>
                <a:lnTo>
                  <a:pt x="0" y="5334"/>
                </a:lnTo>
                <a:lnTo>
                  <a:pt x="12954" y="6476"/>
                </a:lnTo>
                <a:lnTo>
                  <a:pt x="29083" y="6476"/>
                </a:lnTo>
                <a:lnTo>
                  <a:pt x="47879" y="6476"/>
                </a:lnTo>
                <a:lnTo>
                  <a:pt x="66548" y="5334"/>
                </a:lnTo>
                <a:lnTo>
                  <a:pt x="85217" y="5334"/>
                </a:lnTo>
                <a:lnTo>
                  <a:pt x="102489" y="4699"/>
                </a:lnTo>
                <a:lnTo>
                  <a:pt x="121285" y="5334"/>
                </a:lnTo>
                <a:lnTo>
                  <a:pt x="141097" y="7493"/>
                </a:lnTo>
                <a:lnTo>
                  <a:pt x="158369" y="7493"/>
                </a:lnTo>
                <a:lnTo>
                  <a:pt x="174879" y="6476"/>
                </a:lnTo>
                <a:lnTo>
                  <a:pt x="188976" y="5334"/>
                </a:lnTo>
                <a:lnTo>
                  <a:pt x="202311" y="4699"/>
                </a:lnTo>
                <a:lnTo>
                  <a:pt x="216281" y="5334"/>
                </a:lnTo>
                <a:lnTo>
                  <a:pt x="230759" y="6476"/>
                </a:lnTo>
                <a:lnTo>
                  <a:pt x="245872" y="4699"/>
                </a:lnTo>
                <a:lnTo>
                  <a:pt x="265684" y="4699"/>
                </a:lnTo>
                <a:lnTo>
                  <a:pt x="287528" y="4699"/>
                </a:lnTo>
                <a:lnTo>
                  <a:pt x="311658" y="4699"/>
                </a:lnTo>
                <a:lnTo>
                  <a:pt x="336931" y="4699"/>
                </a:lnTo>
                <a:lnTo>
                  <a:pt x="362077" y="4699"/>
                </a:lnTo>
                <a:lnTo>
                  <a:pt x="385826" y="2539"/>
                </a:lnTo>
                <a:lnTo>
                  <a:pt x="385826" y="2539"/>
                </a:lnTo>
                <a:lnTo>
                  <a:pt x="411480" y="4699"/>
                </a:lnTo>
                <a:lnTo>
                  <a:pt x="437769" y="5334"/>
                </a:lnTo>
                <a:lnTo>
                  <a:pt x="489204" y="5334"/>
                </a:lnTo>
                <a:lnTo>
                  <a:pt x="507492" y="6476"/>
                </a:lnTo>
                <a:lnTo>
                  <a:pt x="526288" y="6476"/>
                </a:lnTo>
                <a:lnTo>
                  <a:pt x="548258" y="7493"/>
                </a:lnTo>
                <a:lnTo>
                  <a:pt x="570865" y="7493"/>
                </a:lnTo>
                <a:lnTo>
                  <a:pt x="594360" y="7493"/>
                </a:lnTo>
                <a:lnTo>
                  <a:pt x="594360" y="7493"/>
                </a:lnTo>
                <a:lnTo>
                  <a:pt x="615950" y="6476"/>
                </a:lnTo>
                <a:lnTo>
                  <a:pt x="635762" y="6476"/>
                </a:lnTo>
                <a:lnTo>
                  <a:pt x="654431" y="5334"/>
                </a:lnTo>
                <a:lnTo>
                  <a:pt x="669925" y="4699"/>
                </a:lnTo>
                <a:lnTo>
                  <a:pt x="682879" y="4699"/>
                </a:lnTo>
                <a:lnTo>
                  <a:pt x="691515" y="6476"/>
                </a:lnTo>
                <a:lnTo>
                  <a:pt x="698373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79571" y="1647570"/>
            <a:ext cx="843280" cy="22860"/>
          </a:xfrm>
          <a:custGeom>
            <a:avLst/>
            <a:gdLst/>
            <a:ahLst/>
            <a:cxnLst/>
            <a:rect l="l" t="t" r="r" b="b"/>
            <a:pathLst>
              <a:path w="843279" h="22860">
                <a:moveTo>
                  <a:pt x="17652" y="0"/>
                </a:moveTo>
                <a:lnTo>
                  <a:pt x="10159" y="4317"/>
                </a:lnTo>
                <a:lnTo>
                  <a:pt x="0" y="5461"/>
                </a:lnTo>
                <a:lnTo>
                  <a:pt x="16637" y="6476"/>
                </a:lnTo>
                <a:lnTo>
                  <a:pt x="34289" y="7619"/>
                </a:lnTo>
                <a:lnTo>
                  <a:pt x="52577" y="9016"/>
                </a:lnTo>
                <a:lnTo>
                  <a:pt x="73532" y="10160"/>
                </a:lnTo>
                <a:lnTo>
                  <a:pt x="92201" y="10794"/>
                </a:lnTo>
                <a:lnTo>
                  <a:pt x="109854" y="14097"/>
                </a:lnTo>
                <a:lnTo>
                  <a:pt x="125983" y="17272"/>
                </a:lnTo>
                <a:lnTo>
                  <a:pt x="141477" y="20954"/>
                </a:lnTo>
                <a:lnTo>
                  <a:pt x="160908" y="20954"/>
                </a:lnTo>
                <a:lnTo>
                  <a:pt x="184403" y="20954"/>
                </a:lnTo>
                <a:lnTo>
                  <a:pt x="209168" y="18795"/>
                </a:lnTo>
                <a:lnTo>
                  <a:pt x="234441" y="20954"/>
                </a:lnTo>
                <a:lnTo>
                  <a:pt x="234441" y="20954"/>
                </a:lnTo>
                <a:lnTo>
                  <a:pt x="261746" y="18795"/>
                </a:lnTo>
                <a:lnTo>
                  <a:pt x="289051" y="17272"/>
                </a:lnTo>
                <a:lnTo>
                  <a:pt x="316483" y="15112"/>
                </a:lnTo>
                <a:lnTo>
                  <a:pt x="342773" y="12953"/>
                </a:lnTo>
                <a:lnTo>
                  <a:pt x="365759" y="12953"/>
                </a:lnTo>
                <a:lnTo>
                  <a:pt x="386714" y="14097"/>
                </a:lnTo>
                <a:lnTo>
                  <a:pt x="405002" y="12953"/>
                </a:lnTo>
                <a:lnTo>
                  <a:pt x="420496" y="12953"/>
                </a:lnTo>
                <a:lnTo>
                  <a:pt x="420496" y="12953"/>
                </a:lnTo>
                <a:lnTo>
                  <a:pt x="521334" y="12953"/>
                </a:lnTo>
                <a:lnTo>
                  <a:pt x="536828" y="15112"/>
                </a:lnTo>
                <a:lnTo>
                  <a:pt x="548639" y="16255"/>
                </a:lnTo>
                <a:lnTo>
                  <a:pt x="561593" y="16255"/>
                </a:lnTo>
                <a:lnTo>
                  <a:pt x="577088" y="16255"/>
                </a:lnTo>
                <a:lnTo>
                  <a:pt x="595883" y="16255"/>
                </a:lnTo>
                <a:lnTo>
                  <a:pt x="615314" y="17272"/>
                </a:lnTo>
                <a:lnTo>
                  <a:pt x="635126" y="17272"/>
                </a:lnTo>
                <a:lnTo>
                  <a:pt x="654812" y="17272"/>
                </a:lnTo>
                <a:lnTo>
                  <a:pt x="673226" y="18795"/>
                </a:lnTo>
                <a:lnTo>
                  <a:pt x="689737" y="18795"/>
                </a:lnTo>
                <a:lnTo>
                  <a:pt x="724026" y="18795"/>
                </a:lnTo>
                <a:lnTo>
                  <a:pt x="741679" y="18795"/>
                </a:lnTo>
                <a:lnTo>
                  <a:pt x="759967" y="20954"/>
                </a:lnTo>
                <a:lnTo>
                  <a:pt x="777620" y="20954"/>
                </a:lnTo>
                <a:lnTo>
                  <a:pt x="794892" y="20954"/>
                </a:lnTo>
                <a:lnTo>
                  <a:pt x="812545" y="21589"/>
                </a:lnTo>
                <a:lnTo>
                  <a:pt x="825880" y="22732"/>
                </a:lnTo>
                <a:lnTo>
                  <a:pt x="835532" y="22732"/>
                </a:lnTo>
                <a:lnTo>
                  <a:pt x="843152" y="17272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37408" y="1869058"/>
            <a:ext cx="1098550" cy="44450"/>
          </a:xfrm>
          <a:custGeom>
            <a:avLst/>
            <a:gdLst/>
            <a:ahLst/>
            <a:cxnLst/>
            <a:rect l="l" t="t" r="r" b="b"/>
            <a:pathLst>
              <a:path w="1098550" h="44450">
                <a:moveTo>
                  <a:pt x="0" y="0"/>
                </a:moveTo>
                <a:lnTo>
                  <a:pt x="0" y="0"/>
                </a:lnTo>
                <a:lnTo>
                  <a:pt x="10033" y="3175"/>
                </a:lnTo>
                <a:lnTo>
                  <a:pt x="24130" y="6857"/>
                </a:lnTo>
                <a:lnTo>
                  <a:pt x="40640" y="9651"/>
                </a:lnTo>
                <a:lnTo>
                  <a:pt x="57912" y="11175"/>
                </a:lnTo>
                <a:lnTo>
                  <a:pt x="78867" y="11811"/>
                </a:lnTo>
                <a:lnTo>
                  <a:pt x="99695" y="11811"/>
                </a:lnTo>
                <a:lnTo>
                  <a:pt x="119126" y="13335"/>
                </a:lnTo>
                <a:lnTo>
                  <a:pt x="136779" y="14350"/>
                </a:lnTo>
                <a:lnTo>
                  <a:pt x="153416" y="14350"/>
                </a:lnTo>
                <a:lnTo>
                  <a:pt x="172847" y="15493"/>
                </a:lnTo>
                <a:lnTo>
                  <a:pt x="191516" y="17272"/>
                </a:lnTo>
                <a:lnTo>
                  <a:pt x="208026" y="19430"/>
                </a:lnTo>
                <a:lnTo>
                  <a:pt x="224663" y="19430"/>
                </a:lnTo>
                <a:lnTo>
                  <a:pt x="240792" y="20447"/>
                </a:lnTo>
                <a:lnTo>
                  <a:pt x="257429" y="20447"/>
                </a:lnTo>
                <a:lnTo>
                  <a:pt x="272542" y="19430"/>
                </a:lnTo>
                <a:lnTo>
                  <a:pt x="288036" y="20447"/>
                </a:lnTo>
                <a:lnTo>
                  <a:pt x="304165" y="20447"/>
                </a:lnTo>
                <a:lnTo>
                  <a:pt x="321818" y="19430"/>
                </a:lnTo>
                <a:lnTo>
                  <a:pt x="338455" y="20447"/>
                </a:lnTo>
                <a:lnTo>
                  <a:pt x="355981" y="22987"/>
                </a:lnTo>
                <a:lnTo>
                  <a:pt x="371094" y="24129"/>
                </a:lnTo>
                <a:lnTo>
                  <a:pt x="385572" y="24129"/>
                </a:lnTo>
                <a:lnTo>
                  <a:pt x="402844" y="22987"/>
                </a:lnTo>
                <a:lnTo>
                  <a:pt x="420497" y="22987"/>
                </a:lnTo>
                <a:lnTo>
                  <a:pt x="437007" y="24129"/>
                </a:lnTo>
                <a:lnTo>
                  <a:pt x="437007" y="24129"/>
                </a:lnTo>
                <a:lnTo>
                  <a:pt x="454279" y="22987"/>
                </a:lnTo>
                <a:lnTo>
                  <a:pt x="473075" y="22987"/>
                </a:lnTo>
                <a:lnTo>
                  <a:pt x="496062" y="22987"/>
                </a:lnTo>
                <a:lnTo>
                  <a:pt x="520192" y="22987"/>
                </a:lnTo>
                <a:lnTo>
                  <a:pt x="545084" y="21970"/>
                </a:lnTo>
                <a:lnTo>
                  <a:pt x="568452" y="22987"/>
                </a:lnTo>
                <a:lnTo>
                  <a:pt x="587883" y="25145"/>
                </a:lnTo>
                <a:lnTo>
                  <a:pt x="605536" y="25907"/>
                </a:lnTo>
                <a:lnTo>
                  <a:pt x="625348" y="25907"/>
                </a:lnTo>
                <a:lnTo>
                  <a:pt x="672083" y="25907"/>
                </a:lnTo>
                <a:lnTo>
                  <a:pt x="691895" y="25907"/>
                </a:lnTo>
                <a:lnTo>
                  <a:pt x="709549" y="26923"/>
                </a:lnTo>
                <a:lnTo>
                  <a:pt x="727202" y="26923"/>
                </a:lnTo>
                <a:lnTo>
                  <a:pt x="744474" y="26923"/>
                </a:lnTo>
                <a:lnTo>
                  <a:pt x="763143" y="28447"/>
                </a:lnTo>
                <a:lnTo>
                  <a:pt x="781939" y="28447"/>
                </a:lnTo>
                <a:lnTo>
                  <a:pt x="799592" y="28447"/>
                </a:lnTo>
                <a:lnTo>
                  <a:pt x="816864" y="28447"/>
                </a:lnTo>
                <a:lnTo>
                  <a:pt x="837692" y="28447"/>
                </a:lnTo>
                <a:lnTo>
                  <a:pt x="860425" y="29463"/>
                </a:lnTo>
                <a:lnTo>
                  <a:pt x="883793" y="29463"/>
                </a:lnTo>
                <a:lnTo>
                  <a:pt x="905382" y="32765"/>
                </a:lnTo>
                <a:lnTo>
                  <a:pt x="927354" y="35559"/>
                </a:lnTo>
                <a:lnTo>
                  <a:pt x="947166" y="36702"/>
                </a:lnTo>
                <a:lnTo>
                  <a:pt x="969137" y="36702"/>
                </a:lnTo>
                <a:lnTo>
                  <a:pt x="990727" y="36702"/>
                </a:lnTo>
                <a:lnTo>
                  <a:pt x="1013079" y="38100"/>
                </a:lnTo>
                <a:lnTo>
                  <a:pt x="1033526" y="41401"/>
                </a:lnTo>
                <a:lnTo>
                  <a:pt x="1053338" y="43560"/>
                </a:lnTo>
                <a:lnTo>
                  <a:pt x="1071753" y="43560"/>
                </a:lnTo>
                <a:lnTo>
                  <a:pt x="1087246" y="44195"/>
                </a:lnTo>
                <a:lnTo>
                  <a:pt x="1098295" y="4419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62984" y="1894204"/>
            <a:ext cx="972185" cy="12065"/>
          </a:xfrm>
          <a:custGeom>
            <a:avLst/>
            <a:gdLst/>
            <a:ahLst/>
            <a:cxnLst/>
            <a:rect l="l" t="t" r="r" b="b"/>
            <a:pathLst>
              <a:path w="972185" h="12064">
                <a:moveTo>
                  <a:pt x="-9525" y="5778"/>
                </a:moveTo>
                <a:lnTo>
                  <a:pt x="981582" y="5778"/>
                </a:lnTo>
              </a:path>
            </a:pathLst>
          </a:custGeom>
          <a:ln w="30607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44059" y="18845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88338" y="1990851"/>
            <a:ext cx="3160395" cy="21456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756650" y="233159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21885" y="917955"/>
            <a:ext cx="20955" cy="292100"/>
          </a:xfrm>
          <a:custGeom>
            <a:avLst/>
            <a:gdLst/>
            <a:ahLst/>
            <a:cxnLst/>
            <a:rect l="l" t="t" r="r" b="b"/>
            <a:pathLst>
              <a:path w="20954" h="292100">
                <a:moveTo>
                  <a:pt x="20954" y="0"/>
                </a:moveTo>
                <a:lnTo>
                  <a:pt x="20954" y="0"/>
                </a:lnTo>
                <a:lnTo>
                  <a:pt x="9016" y="169163"/>
                </a:lnTo>
                <a:lnTo>
                  <a:pt x="5461" y="196087"/>
                </a:lnTo>
                <a:lnTo>
                  <a:pt x="2159" y="219963"/>
                </a:lnTo>
                <a:lnTo>
                  <a:pt x="0" y="241807"/>
                </a:lnTo>
                <a:lnTo>
                  <a:pt x="0" y="262381"/>
                </a:lnTo>
                <a:lnTo>
                  <a:pt x="2159" y="278891"/>
                </a:lnTo>
                <a:lnTo>
                  <a:pt x="5461" y="291845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28997" y="928877"/>
            <a:ext cx="81279" cy="993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22723" y="917955"/>
            <a:ext cx="120014" cy="279400"/>
          </a:xfrm>
          <a:custGeom>
            <a:avLst/>
            <a:gdLst/>
            <a:ahLst/>
            <a:cxnLst/>
            <a:rect l="l" t="t" r="r" b="b"/>
            <a:pathLst>
              <a:path w="120014" h="279400">
                <a:moveTo>
                  <a:pt x="81025" y="0"/>
                </a:moveTo>
                <a:lnTo>
                  <a:pt x="72389" y="8635"/>
                </a:lnTo>
                <a:lnTo>
                  <a:pt x="62229" y="22605"/>
                </a:lnTo>
                <a:lnTo>
                  <a:pt x="50418" y="39877"/>
                </a:lnTo>
                <a:lnTo>
                  <a:pt x="40639" y="57150"/>
                </a:lnTo>
                <a:lnTo>
                  <a:pt x="29463" y="73405"/>
                </a:lnTo>
                <a:lnTo>
                  <a:pt x="18668" y="89915"/>
                </a:lnTo>
                <a:lnTo>
                  <a:pt x="0" y="125602"/>
                </a:lnTo>
                <a:lnTo>
                  <a:pt x="6476" y="112648"/>
                </a:lnTo>
                <a:lnTo>
                  <a:pt x="15112" y="98551"/>
                </a:lnTo>
                <a:lnTo>
                  <a:pt x="25146" y="83819"/>
                </a:lnTo>
                <a:lnTo>
                  <a:pt x="36322" y="68325"/>
                </a:lnTo>
                <a:lnTo>
                  <a:pt x="49275" y="51815"/>
                </a:lnTo>
                <a:lnTo>
                  <a:pt x="62229" y="35559"/>
                </a:lnTo>
                <a:lnTo>
                  <a:pt x="74549" y="21208"/>
                </a:lnTo>
                <a:lnTo>
                  <a:pt x="86360" y="16128"/>
                </a:lnTo>
                <a:lnTo>
                  <a:pt x="98298" y="20446"/>
                </a:lnTo>
                <a:lnTo>
                  <a:pt x="106172" y="34543"/>
                </a:lnTo>
                <a:lnTo>
                  <a:pt x="112013" y="52831"/>
                </a:lnTo>
                <a:lnTo>
                  <a:pt x="113791" y="73405"/>
                </a:lnTo>
                <a:lnTo>
                  <a:pt x="113791" y="96392"/>
                </a:lnTo>
                <a:lnTo>
                  <a:pt x="112649" y="120522"/>
                </a:lnTo>
                <a:lnTo>
                  <a:pt x="112649" y="144271"/>
                </a:lnTo>
                <a:lnTo>
                  <a:pt x="113791" y="165862"/>
                </a:lnTo>
                <a:lnTo>
                  <a:pt x="113791" y="189991"/>
                </a:lnTo>
                <a:lnTo>
                  <a:pt x="114808" y="215900"/>
                </a:lnTo>
                <a:lnTo>
                  <a:pt x="115950" y="240791"/>
                </a:lnTo>
                <a:lnTo>
                  <a:pt x="116966" y="265938"/>
                </a:lnTo>
                <a:lnTo>
                  <a:pt x="119506" y="27889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736210" y="903477"/>
            <a:ext cx="117475" cy="255270"/>
          </a:xfrm>
          <a:custGeom>
            <a:avLst/>
            <a:gdLst/>
            <a:ahLst/>
            <a:cxnLst/>
            <a:rect l="l" t="t" r="r" b="b"/>
            <a:pathLst>
              <a:path w="117475" h="255269">
                <a:moveTo>
                  <a:pt x="116966" y="19431"/>
                </a:moveTo>
                <a:lnTo>
                  <a:pt x="116966" y="8000"/>
                </a:lnTo>
                <a:lnTo>
                  <a:pt x="113029" y="2159"/>
                </a:lnTo>
                <a:lnTo>
                  <a:pt x="100837" y="0"/>
                </a:lnTo>
                <a:lnTo>
                  <a:pt x="100837" y="0"/>
                </a:lnTo>
                <a:lnTo>
                  <a:pt x="17652" y="77470"/>
                </a:lnTo>
                <a:lnTo>
                  <a:pt x="17652" y="77470"/>
                </a:lnTo>
                <a:lnTo>
                  <a:pt x="22987" y="94742"/>
                </a:lnTo>
                <a:lnTo>
                  <a:pt x="38480" y="106553"/>
                </a:lnTo>
                <a:lnTo>
                  <a:pt x="56896" y="110871"/>
                </a:lnTo>
                <a:lnTo>
                  <a:pt x="73405" y="108712"/>
                </a:lnTo>
                <a:lnTo>
                  <a:pt x="82041" y="104394"/>
                </a:lnTo>
                <a:lnTo>
                  <a:pt x="44958" y="119507"/>
                </a:lnTo>
                <a:lnTo>
                  <a:pt x="26288" y="133985"/>
                </a:lnTo>
                <a:lnTo>
                  <a:pt x="11175" y="149098"/>
                </a:lnTo>
                <a:lnTo>
                  <a:pt x="0" y="186182"/>
                </a:lnTo>
                <a:lnTo>
                  <a:pt x="0" y="186182"/>
                </a:lnTo>
                <a:lnTo>
                  <a:pt x="3175" y="207391"/>
                </a:lnTo>
                <a:lnTo>
                  <a:pt x="12953" y="226060"/>
                </a:lnTo>
                <a:lnTo>
                  <a:pt x="29463" y="239013"/>
                </a:lnTo>
                <a:lnTo>
                  <a:pt x="52577" y="247650"/>
                </a:lnTo>
                <a:lnTo>
                  <a:pt x="74549" y="253111"/>
                </a:lnTo>
                <a:lnTo>
                  <a:pt x="93217" y="255270"/>
                </a:lnTo>
                <a:lnTo>
                  <a:pt x="109474" y="248793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914900" y="878839"/>
            <a:ext cx="139700" cy="29476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23053" y="905890"/>
            <a:ext cx="160147" cy="2407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61685" y="941450"/>
            <a:ext cx="231521" cy="20307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54040" y="932179"/>
            <a:ext cx="151511" cy="2231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864225" y="939672"/>
            <a:ext cx="132841" cy="2221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063107" y="978788"/>
            <a:ext cx="15240" cy="170815"/>
          </a:xfrm>
          <a:custGeom>
            <a:avLst/>
            <a:gdLst/>
            <a:ahLst/>
            <a:cxnLst/>
            <a:rect l="l" t="t" r="r" b="b"/>
            <a:pathLst>
              <a:path w="15239" h="170815">
                <a:moveTo>
                  <a:pt x="0" y="0"/>
                </a:moveTo>
                <a:lnTo>
                  <a:pt x="3301" y="11430"/>
                </a:lnTo>
                <a:lnTo>
                  <a:pt x="4317" y="29083"/>
                </a:lnTo>
                <a:lnTo>
                  <a:pt x="6476" y="47498"/>
                </a:lnTo>
                <a:lnTo>
                  <a:pt x="7619" y="69469"/>
                </a:lnTo>
                <a:lnTo>
                  <a:pt x="6476" y="94614"/>
                </a:lnTo>
                <a:lnTo>
                  <a:pt x="6476" y="116967"/>
                </a:lnTo>
                <a:lnTo>
                  <a:pt x="6476" y="116967"/>
                </a:lnTo>
                <a:lnTo>
                  <a:pt x="11175" y="139954"/>
                </a:lnTo>
                <a:lnTo>
                  <a:pt x="14096" y="159131"/>
                </a:lnTo>
                <a:lnTo>
                  <a:pt x="15112" y="17056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118478" y="961262"/>
            <a:ext cx="147828" cy="19938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85865" y="971422"/>
            <a:ext cx="233553" cy="2512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1" y="774134"/>
            <a:ext cx="2567194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78280" y="792479"/>
            <a:ext cx="2076449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456688" y="0"/>
                </a:moveTo>
                <a:lnTo>
                  <a:pt x="0" y="0"/>
                </a:lnTo>
                <a:lnTo>
                  <a:pt x="0" y="475488"/>
                </a:lnTo>
                <a:lnTo>
                  <a:pt x="2377440" y="475488"/>
                </a:lnTo>
                <a:lnTo>
                  <a:pt x="2456688" y="396239"/>
                </a:lnTo>
                <a:lnTo>
                  <a:pt x="245668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511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456815" cy="475615"/>
          </a:xfrm>
          <a:custGeom>
            <a:avLst/>
            <a:gdLst/>
            <a:ahLst/>
            <a:cxnLst/>
            <a:rect l="l" t="t" r="r" b="b"/>
            <a:pathLst>
              <a:path w="2456815" h="475615">
                <a:moveTo>
                  <a:pt x="2377440" y="475488"/>
                </a:moveTo>
                <a:lnTo>
                  <a:pt x="2393315" y="412114"/>
                </a:lnTo>
                <a:lnTo>
                  <a:pt x="2456688" y="396239"/>
                </a:lnTo>
                <a:lnTo>
                  <a:pt x="2377440" y="475488"/>
                </a:lnTo>
                <a:lnTo>
                  <a:pt x="0" y="475488"/>
                </a:lnTo>
                <a:lnTo>
                  <a:pt x="0" y="0"/>
                </a:lnTo>
                <a:lnTo>
                  <a:pt x="2456688" y="0"/>
                </a:lnTo>
                <a:lnTo>
                  <a:pt x="245668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3973829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b="1" spc="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382270">
              <a:lnSpc>
                <a:spcPct val="100000"/>
              </a:lnSpc>
              <a:spcBef>
                <a:spcPts val="5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5" dirty="0">
                <a:solidFill>
                  <a:srgbClr val="FFFFFF"/>
                </a:solidFill>
                <a:latin typeface="Gill Sans MT"/>
                <a:cs typeface="Gill Sans MT"/>
              </a:rPr>
              <a:t>Symmetry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bilaterally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symmetrical</a:t>
            </a:r>
            <a:r>
              <a:rPr sz="1500" b="1" spc="-9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Arial"/>
                <a:cs typeface="Arial"/>
              </a:rPr>
              <a:t>animals.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596640" y="2496311"/>
            <a:ext cx="5145023" cy="23926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54655" y="1659635"/>
            <a:ext cx="1918335" cy="56515"/>
          </a:xfrm>
          <a:custGeom>
            <a:avLst/>
            <a:gdLst/>
            <a:ahLst/>
            <a:cxnLst/>
            <a:rect l="l" t="t" r="r" b="b"/>
            <a:pathLst>
              <a:path w="1918335" h="56514">
                <a:moveTo>
                  <a:pt x="28448" y="27050"/>
                </a:moveTo>
                <a:lnTo>
                  <a:pt x="28448" y="27050"/>
                </a:lnTo>
                <a:lnTo>
                  <a:pt x="0" y="3301"/>
                </a:lnTo>
                <a:lnTo>
                  <a:pt x="0" y="3301"/>
                </a:lnTo>
                <a:lnTo>
                  <a:pt x="12192" y="9778"/>
                </a:lnTo>
                <a:lnTo>
                  <a:pt x="21970" y="15493"/>
                </a:lnTo>
                <a:lnTo>
                  <a:pt x="36321" y="21971"/>
                </a:lnTo>
                <a:lnTo>
                  <a:pt x="51435" y="29590"/>
                </a:lnTo>
                <a:lnTo>
                  <a:pt x="70231" y="36702"/>
                </a:lnTo>
                <a:lnTo>
                  <a:pt x="88518" y="42545"/>
                </a:lnTo>
                <a:lnTo>
                  <a:pt x="108331" y="44323"/>
                </a:lnTo>
                <a:lnTo>
                  <a:pt x="129286" y="44323"/>
                </a:lnTo>
                <a:lnTo>
                  <a:pt x="151256" y="42545"/>
                </a:lnTo>
                <a:lnTo>
                  <a:pt x="171704" y="38862"/>
                </a:lnTo>
                <a:lnTo>
                  <a:pt x="189356" y="34543"/>
                </a:lnTo>
                <a:lnTo>
                  <a:pt x="205867" y="29590"/>
                </a:lnTo>
                <a:lnTo>
                  <a:pt x="222504" y="25273"/>
                </a:lnTo>
                <a:lnTo>
                  <a:pt x="238632" y="20574"/>
                </a:lnTo>
                <a:lnTo>
                  <a:pt x="258444" y="17272"/>
                </a:lnTo>
                <a:lnTo>
                  <a:pt x="278256" y="15493"/>
                </a:lnTo>
                <a:lnTo>
                  <a:pt x="295910" y="15493"/>
                </a:lnTo>
                <a:lnTo>
                  <a:pt x="312166" y="17272"/>
                </a:lnTo>
                <a:lnTo>
                  <a:pt x="327279" y="20574"/>
                </a:lnTo>
                <a:lnTo>
                  <a:pt x="342773" y="25273"/>
                </a:lnTo>
                <a:lnTo>
                  <a:pt x="360425" y="30607"/>
                </a:lnTo>
                <a:lnTo>
                  <a:pt x="376555" y="36702"/>
                </a:lnTo>
                <a:lnTo>
                  <a:pt x="393192" y="43561"/>
                </a:lnTo>
                <a:lnTo>
                  <a:pt x="409701" y="49022"/>
                </a:lnTo>
                <a:lnTo>
                  <a:pt x="426974" y="52959"/>
                </a:lnTo>
                <a:lnTo>
                  <a:pt x="445643" y="55117"/>
                </a:lnTo>
                <a:lnTo>
                  <a:pt x="464438" y="56514"/>
                </a:lnTo>
                <a:lnTo>
                  <a:pt x="464438" y="56514"/>
                </a:lnTo>
                <a:lnTo>
                  <a:pt x="482092" y="55117"/>
                </a:lnTo>
                <a:lnTo>
                  <a:pt x="501523" y="52959"/>
                </a:lnTo>
                <a:lnTo>
                  <a:pt x="520192" y="49022"/>
                </a:lnTo>
                <a:lnTo>
                  <a:pt x="538988" y="44323"/>
                </a:lnTo>
                <a:lnTo>
                  <a:pt x="557276" y="40386"/>
                </a:lnTo>
                <a:lnTo>
                  <a:pt x="577088" y="35687"/>
                </a:lnTo>
                <a:lnTo>
                  <a:pt x="596900" y="31750"/>
                </a:lnTo>
                <a:lnTo>
                  <a:pt x="616331" y="29590"/>
                </a:lnTo>
                <a:lnTo>
                  <a:pt x="638682" y="29590"/>
                </a:lnTo>
                <a:lnTo>
                  <a:pt x="658113" y="30607"/>
                </a:lnTo>
                <a:lnTo>
                  <a:pt x="675767" y="32765"/>
                </a:lnTo>
                <a:lnTo>
                  <a:pt x="691895" y="35687"/>
                </a:lnTo>
                <a:lnTo>
                  <a:pt x="708532" y="40386"/>
                </a:lnTo>
                <a:lnTo>
                  <a:pt x="725043" y="45338"/>
                </a:lnTo>
                <a:lnTo>
                  <a:pt x="742314" y="50037"/>
                </a:lnTo>
                <a:lnTo>
                  <a:pt x="762126" y="52197"/>
                </a:lnTo>
                <a:lnTo>
                  <a:pt x="782701" y="52959"/>
                </a:lnTo>
                <a:lnTo>
                  <a:pt x="803529" y="52959"/>
                </a:lnTo>
                <a:lnTo>
                  <a:pt x="824738" y="52197"/>
                </a:lnTo>
                <a:lnTo>
                  <a:pt x="843153" y="50037"/>
                </a:lnTo>
                <a:lnTo>
                  <a:pt x="860806" y="46482"/>
                </a:lnTo>
                <a:lnTo>
                  <a:pt x="876934" y="43561"/>
                </a:lnTo>
                <a:lnTo>
                  <a:pt x="893571" y="38862"/>
                </a:lnTo>
                <a:lnTo>
                  <a:pt x="910844" y="34543"/>
                </a:lnTo>
                <a:lnTo>
                  <a:pt x="926338" y="30607"/>
                </a:lnTo>
                <a:lnTo>
                  <a:pt x="942467" y="27050"/>
                </a:lnTo>
                <a:lnTo>
                  <a:pt x="959104" y="25908"/>
                </a:lnTo>
                <a:lnTo>
                  <a:pt x="976630" y="25908"/>
                </a:lnTo>
                <a:lnTo>
                  <a:pt x="995426" y="28066"/>
                </a:lnTo>
                <a:lnTo>
                  <a:pt x="1014857" y="31750"/>
                </a:lnTo>
                <a:lnTo>
                  <a:pt x="1032509" y="34543"/>
                </a:lnTo>
                <a:lnTo>
                  <a:pt x="1050163" y="37846"/>
                </a:lnTo>
                <a:lnTo>
                  <a:pt x="1068451" y="41401"/>
                </a:lnTo>
                <a:lnTo>
                  <a:pt x="1086104" y="43561"/>
                </a:lnTo>
                <a:lnTo>
                  <a:pt x="1105916" y="44323"/>
                </a:lnTo>
                <a:lnTo>
                  <a:pt x="1125346" y="45338"/>
                </a:lnTo>
                <a:lnTo>
                  <a:pt x="1146302" y="43561"/>
                </a:lnTo>
                <a:lnTo>
                  <a:pt x="1169289" y="40386"/>
                </a:lnTo>
                <a:lnTo>
                  <a:pt x="1192276" y="35687"/>
                </a:lnTo>
                <a:lnTo>
                  <a:pt x="1213231" y="29590"/>
                </a:lnTo>
                <a:lnTo>
                  <a:pt x="1234058" y="23113"/>
                </a:lnTo>
                <a:lnTo>
                  <a:pt x="1254633" y="18414"/>
                </a:lnTo>
                <a:lnTo>
                  <a:pt x="1274445" y="16637"/>
                </a:lnTo>
                <a:lnTo>
                  <a:pt x="1295272" y="15493"/>
                </a:lnTo>
                <a:lnTo>
                  <a:pt x="1316228" y="15493"/>
                </a:lnTo>
                <a:lnTo>
                  <a:pt x="1335913" y="16637"/>
                </a:lnTo>
                <a:lnTo>
                  <a:pt x="1354328" y="18414"/>
                </a:lnTo>
                <a:lnTo>
                  <a:pt x="1372996" y="20574"/>
                </a:lnTo>
                <a:lnTo>
                  <a:pt x="1390649" y="24129"/>
                </a:lnTo>
                <a:lnTo>
                  <a:pt x="1406906" y="25908"/>
                </a:lnTo>
                <a:lnTo>
                  <a:pt x="1424558" y="28066"/>
                </a:lnTo>
                <a:lnTo>
                  <a:pt x="1441831" y="29590"/>
                </a:lnTo>
                <a:lnTo>
                  <a:pt x="1462658" y="29590"/>
                </a:lnTo>
                <a:lnTo>
                  <a:pt x="1486789" y="27050"/>
                </a:lnTo>
                <a:lnTo>
                  <a:pt x="1508759" y="24129"/>
                </a:lnTo>
                <a:lnTo>
                  <a:pt x="1529588" y="18414"/>
                </a:lnTo>
                <a:lnTo>
                  <a:pt x="1549399" y="13335"/>
                </a:lnTo>
                <a:lnTo>
                  <a:pt x="1567815" y="7620"/>
                </a:lnTo>
                <a:lnTo>
                  <a:pt x="1585468" y="2159"/>
                </a:lnTo>
                <a:lnTo>
                  <a:pt x="1605280" y="0"/>
                </a:lnTo>
                <a:lnTo>
                  <a:pt x="1624710" y="0"/>
                </a:lnTo>
                <a:lnTo>
                  <a:pt x="1644522" y="2159"/>
                </a:lnTo>
                <a:lnTo>
                  <a:pt x="1663192" y="7620"/>
                </a:lnTo>
                <a:lnTo>
                  <a:pt x="1677289" y="11937"/>
                </a:lnTo>
                <a:lnTo>
                  <a:pt x="1692783" y="15493"/>
                </a:lnTo>
                <a:lnTo>
                  <a:pt x="1708149" y="16637"/>
                </a:lnTo>
                <a:lnTo>
                  <a:pt x="1725548" y="16637"/>
                </a:lnTo>
                <a:lnTo>
                  <a:pt x="1744218" y="14477"/>
                </a:lnTo>
                <a:lnTo>
                  <a:pt x="1765045" y="9778"/>
                </a:lnTo>
                <a:lnTo>
                  <a:pt x="1785620" y="4699"/>
                </a:lnTo>
                <a:lnTo>
                  <a:pt x="1804289" y="1142"/>
                </a:lnTo>
                <a:lnTo>
                  <a:pt x="1821942" y="1142"/>
                </a:lnTo>
                <a:lnTo>
                  <a:pt x="1838197" y="3301"/>
                </a:lnTo>
                <a:lnTo>
                  <a:pt x="1855851" y="7620"/>
                </a:lnTo>
                <a:lnTo>
                  <a:pt x="1872360" y="10795"/>
                </a:lnTo>
                <a:lnTo>
                  <a:pt x="1889633" y="11937"/>
                </a:lnTo>
                <a:lnTo>
                  <a:pt x="1906270" y="11937"/>
                </a:lnTo>
                <a:lnTo>
                  <a:pt x="1918081" y="9778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15155" y="1328419"/>
            <a:ext cx="241300" cy="112395"/>
          </a:xfrm>
          <a:custGeom>
            <a:avLst/>
            <a:gdLst/>
            <a:ahLst/>
            <a:cxnLst/>
            <a:rect l="l" t="t" r="r" b="b"/>
            <a:pathLst>
              <a:path w="241300" h="112394">
                <a:moveTo>
                  <a:pt x="0" y="44703"/>
                </a:moveTo>
                <a:lnTo>
                  <a:pt x="0" y="44703"/>
                </a:lnTo>
                <a:lnTo>
                  <a:pt x="6858" y="54355"/>
                </a:lnTo>
                <a:lnTo>
                  <a:pt x="10795" y="68452"/>
                </a:lnTo>
                <a:lnTo>
                  <a:pt x="13335" y="83565"/>
                </a:lnTo>
                <a:lnTo>
                  <a:pt x="17653" y="97916"/>
                </a:lnTo>
                <a:lnTo>
                  <a:pt x="24130" y="107695"/>
                </a:lnTo>
                <a:lnTo>
                  <a:pt x="33147" y="112013"/>
                </a:lnTo>
                <a:lnTo>
                  <a:pt x="45085" y="110870"/>
                </a:lnTo>
                <a:lnTo>
                  <a:pt x="59436" y="106552"/>
                </a:lnTo>
                <a:lnTo>
                  <a:pt x="74549" y="99059"/>
                </a:lnTo>
                <a:lnTo>
                  <a:pt x="91059" y="88900"/>
                </a:lnTo>
                <a:lnTo>
                  <a:pt x="110490" y="77088"/>
                </a:lnTo>
                <a:lnTo>
                  <a:pt x="131445" y="64134"/>
                </a:lnTo>
                <a:lnTo>
                  <a:pt x="153416" y="49656"/>
                </a:lnTo>
                <a:lnTo>
                  <a:pt x="174244" y="38862"/>
                </a:lnTo>
                <a:lnTo>
                  <a:pt x="192659" y="29209"/>
                </a:lnTo>
                <a:lnTo>
                  <a:pt x="209169" y="21589"/>
                </a:lnTo>
                <a:lnTo>
                  <a:pt x="222123" y="14096"/>
                </a:lnTo>
                <a:lnTo>
                  <a:pt x="233299" y="5461"/>
                </a:lnTo>
                <a:lnTo>
                  <a:pt x="240919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58234" y="133388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727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5" dirty="0">
                <a:solidFill>
                  <a:srgbClr val="660000"/>
                </a:solidFill>
                <a:latin typeface="Arial"/>
                <a:cs typeface="Arial"/>
              </a:rPr>
              <a:t>Phylum</a:t>
            </a:r>
            <a:r>
              <a:rPr sz="1800" spc="-80" dirty="0">
                <a:solidFill>
                  <a:srgbClr val="660000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660000"/>
                </a:solidFill>
                <a:latin typeface="Arial"/>
                <a:cs typeface="Arial"/>
              </a:rPr>
              <a:t>Porifera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213103" y="774134"/>
            <a:ext cx="2588895" cy="616585"/>
            <a:chOff x="1213103" y="774134"/>
            <a:chExt cx="2588895" cy="616585"/>
          </a:xfrm>
        </p:grpSpPr>
        <p:sp>
          <p:nvSpPr>
            <p:cNvPr id="4" name="object 4"/>
            <p:cNvSpPr/>
            <p:nvPr/>
          </p:nvSpPr>
          <p:spPr>
            <a:xfrm>
              <a:off x="1234431" y="774134"/>
              <a:ext cx="2567194" cy="5860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399031" y="792479"/>
              <a:ext cx="2234946" cy="5981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456688" y="0"/>
                  </a:moveTo>
                  <a:lnTo>
                    <a:pt x="0" y="0"/>
                  </a:lnTo>
                  <a:lnTo>
                    <a:pt x="0" y="475488"/>
                  </a:lnTo>
                  <a:lnTo>
                    <a:pt x="2377440" y="475488"/>
                  </a:lnTo>
                  <a:lnTo>
                    <a:pt x="2456688" y="396239"/>
                  </a:lnTo>
                  <a:lnTo>
                    <a:pt x="2456688" y="0"/>
                  </a:lnTo>
                  <a:close/>
                </a:path>
              </a:pathLst>
            </a:custGeom>
            <a:solidFill>
              <a:srgbClr val="66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595115" y="1184147"/>
              <a:ext cx="79375" cy="79375"/>
            </a:xfrm>
            <a:custGeom>
              <a:avLst/>
              <a:gdLst/>
              <a:ahLst/>
              <a:cxnLst/>
              <a:rect l="l" t="t" r="r" b="b"/>
              <a:pathLst>
                <a:path w="79375" h="79375">
                  <a:moveTo>
                    <a:pt x="79248" y="0"/>
                  </a:moveTo>
                  <a:lnTo>
                    <a:pt x="15875" y="15875"/>
                  </a:lnTo>
                  <a:lnTo>
                    <a:pt x="0" y="79248"/>
                  </a:lnTo>
                  <a:lnTo>
                    <a:pt x="79248" y="0"/>
                  </a:lnTo>
                  <a:close/>
                </a:path>
              </a:pathLst>
            </a:custGeom>
            <a:solidFill>
              <a:srgbClr val="52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7675" y="787907"/>
              <a:ext cx="2456815" cy="475615"/>
            </a:xfrm>
            <a:custGeom>
              <a:avLst/>
              <a:gdLst/>
              <a:ahLst/>
              <a:cxnLst/>
              <a:rect l="l" t="t" r="r" b="b"/>
              <a:pathLst>
                <a:path w="2456815" h="475615">
                  <a:moveTo>
                    <a:pt x="2377440" y="475488"/>
                  </a:moveTo>
                  <a:lnTo>
                    <a:pt x="2393315" y="412114"/>
                  </a:lnTo>
                  <a:lnTo>
                    <a:pt x="2456688" y="396239"/>
                  </a:lnTo>
                  <a:lnTo>
                    <a:pt x="2377440" y="475488"/>
                  </a:lnTo>
                  <a:lnTo>
                    <a:pt x="0" y="475488"/>
                  </a:lnTo>
                  <a:lnTo>
                    <a:pt x="0" y="0"/>
                  </a:lnTo>
                  <a:lnTo>
                    <a:pt x="2456688" y="0"/>
                  </a:lnTo>
                  <a:lnTo>
                    <a:pt x="2456688" y="396239"/>
                  </a:lnTo>
                </a:path>
              </a:pathLst>
            </a:custGeom>
            <a:ln w="914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220825" y="840104"/>
            <a:ext cx="446024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2895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Excretory</a:t>
            </a:r>
            <a:r>
              <a:rPr sz="1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Excretion </a:t>
            </a:r>
            <a:r>
              <a:rPr sz="1500" b="1" spc="-25" dirty="0">
                <a:latin typeface="Gill Sans MT"/>
                <a:cs typeface="Gill Sans MT"/>
              </a:rPr>
              <a:t>occurs </a:t>
            </a:r>
            <a:r>
              <a:rPr sz="1500" b="1" spc="-30" dirty="0">
                <a:latin typeface="Gill Sans MT"/>
                <a:cs typeface="Gill Sans MT"/>
              </a:rPr>
              <a:t>t</a:t>
            </a:r>
            <a:r>
              <a:rPr sz="1500" b="1" u="heavy" spc="-30" dirty="0"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hr</a:t>
            </a:r>
            <a:r>
              <a:rPr sz="1500" b="1" spc="-30" dirty="0">
                <a:latin typeface="Gill Sans MT"/>
                <a:cs typeface="Gill Sans MT"/>
              </a:rPr>
              <a:t>ough </a:t>
            </a:r>
            <a:r>
              <a:rPr sz="1500" b="1" spc="-30" dirty="0">
                <a:solidFill>
                  <a:srgbClr val="CC0000"/>
                </a:solidFill>
                <a:latin typeface="Arial"/>
                <a:cs typeface="Arial"/>
              </a:rPr>
              <a:t>general body</a:t>
            </a:r>
            <a:r>
              <a:rPr sz="1500" b="1" spc="-9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500" b="1" spc="-40" dirty="0">
                <a:solidFill>
                  <a:srgbClr val="CC0000"/>
                </a:solidFill>
                <a:latin typeface="Arial"/>
                <a:cs typeface="Arial"/>
              </a:rPr>
              <a:t>surface.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10" dirty="0">
                <a:latin typeface="Gill Sans MT"/>
                <a:cs typeface="Gill Sans MT"/>
              </a:rPr>
              <a:t>Specialised </a:t>
            </a:r>
            <a:r>
              <a:rPr sz="1500" b="1" spc="-55" dirty="0">
                <a:latin typeface="Gill Sans MT"/>
                <a:cs typeface="Gill Sans MT"/>
              </a:rPr>
              <a:t>excretory </a:t>
            </a:r>
            <a:r>
              <a:rPr sz="1500" b="1" spc="-35" dirty="0">
                <a:latin typeface="Gill Sans MT"/>
                <a:cs typeface="Gill Sans MT"/>
              </a:rPr>
              <a:t>structures </a:t>
            </a:r>
            <a:r>
              <a:rPr sz="1500" b="1" spc="-45" dirty="0">
                <a:latin typeface="Gill Sans MT"/>
                <a:cs typeface="Gill Sans MT"/>
              </a:rPr>
              <a:t>are</a:t>
            </a:r>
            <a:r>
              <a:rPr sz="1500" b="1" spc="-140" dirty="0">
                <a:latin typeface="Gill Sans MT"/>
                <a:cs typeface="Gill Sans MT"/>
              </a:rPr>
              <a:t> </a:t>
            </a:r>
            <a:r>
              <a:rPr sz="1500" b="1" spc="-15" dirty="0">
                <a:latin typeface="Gill Sans MT"/>
                <a:cs typeface="Gill Sans MT"/>
              </a:rPr>
              <a:t>absent.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60" dirty="0">
                <a:latin typeface="Gill Sans MT"/>
                <a:cs typeface="Gill Sans MT"/>
              </a:rPr>
              <a:t>Excretory </a:t>
            </a:r>
            <a:r>
              <a:rPr sz="1500" b="1" spc="-35" dirty="0">
                <a:latin typeface="Gill Sans MT"/>
                <a:cs typeface="Gill Sans MT"/>
              </a:rPr>
              <a:t>product </a:t>
            </a:r>
            <a:r>
              <a:rPr sz="1500" b="1" spc="15" dirty="0">
                <a:latin typeface="Gill Sans MT"/>
                <a:cs typeface="Gill Sans MT"/>
              </a:rPr>
              <a:t>is</a:t>
            </a:r>
            <a:r>
              <a:rPr sz="1500" b="1" spc="-55" dirty="0"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Arial"/>
                <a:cs typeface="Arial"/>
              </a:rPr>
              <a:t>ammonia(Ammonotelic).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850132" y="103492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136264" y="2120645"/>
            <a:ext cx="2300605" cy="81915"/>
          </a:xfrm>
          <a:custGeom>
            <a:avLst/>
            <a:gdLst/>
            <a:ahLst/>
            <a:cxnLst/>
            <a:rect l="l" t="t" r="r" b="b"/>
            <a:pathLst>
              <a:path w="2300604" h="81914">
                <a:moveTo>
                  <a:pt x="0" y="29590"/>
                </a:moveTo>
                <a:lnTo>
                  <a:pt x="0" y="29590"/>
                </a:lnTo>
                <a:lnTo>
                  <a:pt x="6477" y="32384"/>
                </a:lnTo>
                <a:lnTo>
                  <a:pt x="14478" y="37083"/>
                </a:lnTo>
                <a:lnTo>
                  <a:pt x="25273" y="44322"/>
                </a:lnTo>
                <a:lnTo>
                  <a:pt x="36068" y="53339"/>
                </a:lnTo>
                <a:lnTo>
                  <a:pt x="47879" y="61975"/>
                </a:lnTo>
                <a:lnTo>
                  <a:pt x="60198" y="69468"/>
                </a:lnTo>
                <a:lnTo>
                  <a:pt x="74168" y="75945"/>
                </a:lnTo>
                <a:lnTo>
                  <a:pt x="89662" y="80644"/>
                </a:lnTo>
                <a:lnTo>
                  <a:pt x="107315" y="81787"/>
                </a:lnTo>
                <a:lnTo>
                  <a:pt x="124968" y="81787"/>
                </a:lnTo>
                <a:lnTo>
                  <a:pt x="124968" y="81787"/>
                </a:lnTo>
                <a:lnTo>
                  <a:pt x="144399" y="77469"/>
                </a:lnTo>
                <a:lnTo>
                  <a:pt x="162051" y="70992"/>
                </a:lnTo>
                <a:lnTo>
                  <a:pt x="178181" y="61975"/>
                </a:lnTo>
                <a:lnTo>
                  <a:pt x="193675" y="54355"/>
                </a:lnTo>
                <a:lnTo>
                  <a:pt x="210312" y="47878"/>
                </a:lnTo>
                <a:lnTo>
                  <a:pt x="227964" y="44322"/>
                </a:lnTo>
                <a:lnTo>
                  <a:pt x="245237" y="41401"/>
                </a:lnTo>
                <a:lnTo>
                  <a:pt x="263906" y="40385"/>
                </a:lnTo>
                <a:lnTo>
                  <a:pt x="284734" y="43560"/>
                </a:lnTo>
                <a:lnTo>
                  <a:pt x="302006" y="47878"/>
                </a:lnTo>
                <a:lnTo>
                  <a:pt x="318643" y="53339"/>
                </a:lnTo>
                <a:lnTo>
                  <a:pt x="335914" y="59816"/>
                </a:lnTo>
                <a:lnTo>
                  <a:pt x="352425" y="66293"/>
                </a:lnTo>
                <a:lnTo>
                  <a:pt x="369062" y="71627"/>
                </a:lnTo>
                <a:lnTo>
                  <a:pt x="385572" y="74929"/>
                </a:lnTo>
                <a:lnTo>
                  <a:pt x="402844" y="75945"/>
                </a:lnTo>
                <a:lnTo>
                  <a:pt x="423799" y="73786"/>
                </a:lnTo>
                <a:lnTo>
                  <a:pt x="444246" y="68452"/>
                </a:lnTo>
                <a:lnTo>
                  <a:pt x="464058" y="61975"/>
                </a:lnTo>
                <a:lnTo>
                  <a:pt x="481711" y="55498"/>
                </a:lnTo>
                <a:lnTo>
                  <a:pt x="497205" y="47878"/>
                </a:lnTo>
                <a:lnTo>
                  <a:pt x="512318" y="40385"/>
                </a:lnTo>
                <a:lnTo>
                  <a:pt x="527812" y="34670"/>
                </a:lnTo>
                <a:lnTo>
                  <a:pt x="542163" y="30606"/>
                </a:lnTo>
                <a:lnTo>
                  <a:pt x="558038" y="27431"/>
                </a:lnTo>
                <a:lnTo>
                  <a:pt x="578231" y="25907"/>
                </a:lnTo>
                <a:lnTo>
                  <a:pt x="598043" y="24891"/>
                </a:lnTo>
                <a:lnTo>
                  <a:pt x="616331" y="27431"/>
                </a:lnTo>
                <a:lnTo>
                  <a:pt x="616331" y="27431"/>
                </a:lnTo>
                <a:lnTo>
                  <a:pt x="631444" y="30606"/>
                </a:lnTo>
                <a:lnTo>
                  <a:pt x="645922" y="37083"/>
                </a:lnTo>
                <a:lnTo>
                  <a:pt x="661288" y="44322"/>
                </a:lnTo>
                <a:lnTo>
                  <a:pt x="676401" y="51180"/>
                </a:lnTo>
                <a:lnTo>
                  <a:pt x="691896" y="57657"/>
                </a:lnTo>
                <a:lnTo>
                  <a:pt x="708533" y="64134"/>
                </a:lnTo>
                <a:lnTo>
                  <a:pt x="724662" y="68452"/>
                </a:lnTo>
                <a:lnTo>
                  <a:pt x="743458" y="71627"/>
                </a:lnTo>
                <a:lnTo>
                  <a:pt x="761746" y="73786"/>
                </a:lnTo>
                <a:lnTo>
                  <a:pt x="761746" y="73786"/>
                </a:lnTo>
                <a:lnTo>
                  <a:pt x="779399" y="71627"/>
                </a:lnTo>
                <a:lnTo>
                  <a:pt x="798195" y="66293"/>
                </a:lnTo>
                <a:lnTo>
                  <a:pt x="815467" y="58673"/>
                </a:lnTo>
                <a:lnTo>
                  <a:pt x="830961" y="51180"/>
                </a:lnTo>
                <a:lnTo>
                  <a:pt x="844931" y="44322"/>
                </a:lnTo>
                <a:lnTo>
                  <a:pt x="858265" y="37083"/>
                </a:lnTo>
                <a:lnTo>
                  <a:pt x="858265" y="37083"/>
                </a:lnTo>
                <a:lnTo>
                  <a:pt x="871601" y="30606"/>
                </a:lnTo>
                <a:lnTo>
                  <a:pt x="887730" y="24891"/>
                </a:lnTo>
                <a:lnTo>
                  <a:pt x="904367" y="21970"/>
                </a:lnTo>
                <a:lnTo>
                  <a:pt x="922020" y="20954"/>
                </a:lnTo>
                <a:lnTo>
                  <a:pt x="940308" y="22732"/>
                </a:lnTo>
                <a:lnTo>
                  <a:pt x="961263" y="27431"/>
                </a:lnTo>
                <a:lnTo>
                  <a:pt x="981075" y="33527"/>
                </a:lnTo>
                <a:lnTo>
                  <a:pt x="997585" y="40385"/>
                </a:lnTo>
                <a:lnTo>
                  <a:pt x="1013840" y="47878"/>
                </a:lnTo>
                <a:lnTo>
                  <a:pt x="1028954" y="54355"/>
                </a:lnTo>
                <a:lnTo>
                  <a:pt x="1043305" y="60832"/>
                </a:lnTo>
                <a:lnTo>
                  <a:pt x="1057402" y="65150"/>
                </a:lnTo>
                <a:lnTo>
                  <a:pt x="1074927" y="65150"/>
                </a:lnTo>
                <a:lnTo>
                  <a:pt x="1093724" y="60832"/>
                </a:lnTo>
                <a:lnTo>
                  <a:pt x="1111377" y="52196"/>
                </a:lnTo>
                <a:lnTo>
                  <a:pt x="1127887" y="43560"/>
                </a:lnTo>
                <a:lnTo>
                  <a:pt x="1144143" y="34670"/>
                </a:lnTo>
                <a:lnTo>
                  <a:pt x="1160272" y="29590"/>
                </a:lnTo>
                <a:lnTo>
                  <a:pt x="1177925" y="25907"/>
                </a:lnTo>
                <a:lnTo>
                  <a:pt x="1194562" y="25907"/>
                </a:lnTo>
                <a:lnTo>
                  <a:pt x="1211072" y="28447"/>
                </a:lnTo>
                <a:lnTo>
                  <a:pt x="1226185" y="32384"/>
                </a:lnTo>
                <a:lnTo>
                  <a:pt x="1242695" y="37083"/>
                </a:lnTo>
                <a:lnTo>
                  <a:pt x="1261110" y="40385"/>
                </a:lnTo>
                <a:lnTo>
                  <a:pt x="1278763" y="43560"/>
                </a:lnTo>
                <a:lnTo>
                  <a:pt x="1295273" y="41401"/>
                </a:lnTo>
                <a:lnTo>
                  <a:pt x="1309370" y="35686"/>
                </a:lnTo>
                <a:lnTo>
                  <a:pt x="1323721" y="29590"/>
                </a:lnTo>
                <a:lnTo>
                  <a:pt x="1337818" y="22732"/>
                </a:lnTo>
                <a:lnTo>
                  <a:pt x="1354327" y="19430"/>
                </a:lnTo>
                <a:lnTo>
                  <a:pt x="1370964" y="20954"/>
                </a:lnTo>
                <a:lnTo>
                  <a:pt x="1387094" y="24891"/>
                </a:lnTo>
                <a:lnTo>
                  <a:pt x="1403350" y="31368"/>
                </a:lnTo>
                <a:lnTo>
                  <a:pt x="1419860" y="39242"/>
                </a:lnTo>
                <a:lnTo>
                  <a:pt x="1435354" y="46862"/>
                </a:lnTo>
                <a:lnTo>
                  <a:pt x="1454023" y="51180"/>
                </a:lnTo>
                <a:lnTo>
                  <a:pt x="1471295" y="52196"/>
                </a:lnTo>
                <a:lnTo>
                  <a:pt x="1488948" y="50037"/>
                </a:lnTo>
                <a:lnTo>
                  <a:pt x="1506601" y="43560"/>
                </a:lnTo>
                <a:lnTo>
                  <a:pt x="1522857" y="34670"/>
                </a:lnTo>
                <a:lnTo>
                  <a:pt x="1538351" y="27431"/>
                </a:lnTo>
                <a:lnTo>
                  <a:pt x="1556004" y="21970"/>
                </a:lnTo>
                <a:lnTo>
                  <a:pt x="1574292" y="19430"/>
                </a:lnTo>
                <a:lnTo>
                  <a:pt x="1596263" y="19430"/>
                </a:lnTo>
                <a:lnTo>
                  <a:pt x="1616837" y="23748"/>
                </a:lnTo>
                <a:lnTo>
                  <a:pt x="1636902" y="28447"/>
                </a:lnTo>
                <a:lnTo>
                  <a:pt x="1655318" y="35686"/>
                </a:lnTo>
                <a:lnTo>
                  <a:pt x="1672971" y="44322"/>
                </a:lnTo>
                <a:lnTo>
                  <a:pt x="1690243" y="52196"/>
                </a:lnTo>
                <a:lnTo>
                  <a:pt x="1707896" y="57657"/>
                </a:lnTo>
                <a:lnTo>
                  <a:pt x="1726564" y="59816"/>
                </a:lnTo>
                <a:lnTo>
                  <a:pt x="1745996" y="58673"/>
                </a:lnTo>
                <a:lnTo>
                  <a:pt x="1762633" y="54355"/>
                </a:lnTo>
                <a:lnTo>
                  <a:pt x="1778127" y="47878"/>
                </a:lnTo>
                <a:lnTo>
                  <a:pt x="1791081" y="39242"/>
                </a:lnTo>
                <a:lnTo>
                  <a:pt x="1801876" y="31368"/>
                </a:lnTo>
                <a:lnTo>
                  <a:pt x="1814068" y="24891"/>
                </a:lnTo>
                <a:lnTo>
                  <a:pt x="1828164" y="19430"/>
                </a:lnTo>
                <a:lnTo>
                  <a:pt x="1844675" y="17271"/>
                </a:lnTo>
                <a:lnTo>
                  <a:pt x="1862327" y="18414"/>
                </a:lnTo>
                <a:lnTo>
                  <a:pt x="1877440" y="22732"/>
                </a:lnTo>
                <a:lnTo>
                  <a:pt x="1890776" y="29590"/>
                </a:lnTo>
                <a:lnTo>
                  <a:pt x="1903730" y="37083"/>
                </a:lnTo>
                <a:lnTo>
                  <a:pt x="1919224" y="44322"/>
                </a:lnTo>
                <a:lnTo>
                  <a:pt x="1934718" y="49021"/>
                </a:lnTo>
                <a:lnTo>
                  <a:pt x="1951989" y="50037"/>
                </a:lnTo>
                <a:lnTo>
                  <a:pt x="1969643" y="49021"/>
                </a:lnTo>
                <a:lnTo>
                  <a:pt x="1984756" y="44322"/>
                </a:lnTo>
                <a:lnTo>
                  <a:pt x="1999107" y="35686"/>
                </a:lnTo>
                <a:lnTo>
                  <a:pt x="2014220" y="25907"/>
                </a:lnTo>
                <a:lnTo>
                  <a:pt x="2028571" y="15112"/>
                </a:lnTo>
                <a:lnTo>
                  <a:pt x="2042668" y="5460"/>
                </a:lnTo>
                <a:lnTo>
                  <a:pt x="2058162" y="0"/>
                </a:lnTo>
                <a:lnTo>
                  <a:pt x="2073656" y="0"/>
                </a:lnTo>
                <a:lnTo>
                  <a:pt x="2087626" y="5460"/>
                </a:lnTo>
                <a:lnTo>
                  <a:pt x="2100961" y="14096"/>
                </a:lnTo>
                <a:lnTo>
                  <a:pt x="2115058" y="22732"/>
                </a:lnTo>
                <a:lnTo>
                  <a:pt x="2130552" y="30606"/>
                </a:lnTo>
                <a:lnTo>
                  <a:pt x="2145665" y="34670"/>
                </a:lnTo>
                <a:lnTo>
                  <a:pt x="2160016" y="33527"/>
                </a:lnTo>
                <a:lnTo>
                  <a:pt x="2174113" y="29590"/>
                </a:lnTo>
                <a:lnTo>
                  <a:pt x="2187448" y="22732"/>
                </a:lnTo>
                <a:lnTo>
                  <a:pt x="2201418" y="15112"/>
                </a:lnTo>
                <a:lnTo>
                  <a:pt x="2215769" y="9778"/>
                </a:lnTo>
                <a:lnTo>
                  <a:pt x="2228723" y="7619"/>
                </a:lnTo>
                <a:lnTo>
                  <a:pt x="2243201" y="9778"/>
                </a:lnTo>
                <a:lnTo>
                  <a:pt x="2257171" y="14096"/>
                </a:lnTo>
                <a:lnTo>
                  <a:pt x="2270506" y="18414"/>
                </a:lnTo>
                <a:lnTo>
                  <a:pt x="2282825" y="20954"/>
                </a:lnTo>
                <a:lnTo>
                  <a:pt x="2291461" y="21970"/>
                </a:lnTo>
                <a:lnTo>
                  <a:pt x="2300097" y="248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5537708" y="1849500"/>
            <a:ext cx="254635" cy="163195"/>
            <a:chOff x="5537708" y="1849500"/>
            <a:chExt cx="254635" cy="163195"/>
          </a:xfrm>
        </p:grpSpPr>
        <p:sp>
          <p:nvSpPr>
            <p:cNvPr id="13" name="object 13"/>
            <p:cNvSpPr/>
            <p:nvPr/>
          </p:nvSpPr>
          <p:spPr>
            <a:xfrm>
              <a:off x="5547233" y="1877313"/>
              <a:ext cx="223520" cy="125730"/>
            </a:xfrm>
            <a:custGeom>
              <a:avLst/>
              <a:gdLst/>
              <a:ahLst/>
              <a:cxnLst/>
              <a:rect l="l" t="t" r="r" b="b"/>
              <a:pathLst>
                <a:path w="223520" h="125730">
                  <a:moveTo>
                    <a:pt x="0" y="78105"/>
                  </a:moveTo>
                  <a:lnTo>
                    <a:pt x="1777" y="86106"/>
                  </a:lnTo>
                  <a:lnTo>
                    <a:pt x="6476" y="100076"/>
                  </a:lnTo>
                  <a:lnTo>
                    <a:pt x="13969" y="115570"/>
                  </a:lnTo>
                  <a:lnTo>
                    <a:pt x="28447" y="125349"/>
                  </a:lnTo>
                  <a:lnTo>
                    <a:pt x="46736" y="125349"/>
                  </a:lnTo>
                  <a:lnTo>
                    <a:pt x="68706" y="114173"/>
                  </a:lnTo>
                  <a:lnTo>
                    <a:pt x="89662" y="100076"/>
                  </a:lnTo>
                  <a:lnTo>
                    <a:pt x="106933" y="84962"/>
                  </a:lnTo>
                  <a:lnTo>
                    <a:pt x="127000" y="67310"/>
                  </a:lnTo>
                  <a:lnTo>
                    <a:pt x="147574" y="51181"/>
                  </a:lnTo>
                  <a:lnTo>
                    <a:pt x="166242" y="39243"/>
                  </a:lnTo>
                  <a:lnTo>
                    <a:pt x="166242" y="39243"/>
                  </a:lnTo>
                  <a:lnTo>
                    <a:pt x="181355" y="27051"/>
                  </a:lnTo>
                  <a:lnTo>
                    <a:pt x="196850" y="16637"/>
                  </a:lnTo>
                  <a:lnTo>
                    <a:pt x="212343" y="6858"/>
                  </a:lnTo>
                  <a:lnTo>
                    <a:pt x="223138" y="0"/>
                  </a:lnTo>
                </a:path>
              </a:pathLst>
            </a:custGeom>
            <a:ln w="19049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791962" y="1859025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1905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/>
          <p:nvPr/>
        </p:nvSpPr>
        <p:spPr>
          <a:xfrm>
            <a:off x="5547359" y="1266189"/>
            <a:ext cx="251332" cy="1123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508250" y="2362072"/>
            <a:ext cx="1086485" cy="6206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12159" y="2565145"/>
            <a:ext cx="411861" cy="17881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4387850" y="2461132"/>
            <a:ext cx="437515" cy="295275"/>
            <a:chOff x="4387850" y="2461132"/>
            <a:chExt cx="437515" cy="295275"/>
          </a:xfrm>
        </p:grpSpPr>
        <p:sp>
          <p:nvSpPr>
            <p:cNvPr id="19" name="object 19"/>
            <p:cNvSpPr/>
            <p:nvPr/>
          </p:nvSpPr>
          <p:spPr>
            <a:xfrm>
              <a:off x="4387850" y="2588132"/>
              <a:ext cx="157225" cy="15125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82921" y="2602229"/>
              <a:ext cx="115188" cy="1285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679950" y="2470657"/>
              <a:ext cx="135890" cy="276225"/>
            </a:xfrm>
            <a:custGeom>
              <a:avLst/>
              <a:gdLst/>
              <a:ahLst/>
              <a:cxnLst/>
              <a:rect l="l" t="t" r="r" b="b"/>
              <a:pathLst>
                <a:path w="135889" h="276225">
                  <a:moveTo>
                    <a:pt x="0" y="38862"/>
                  </a:moveTo>
                  <a:lnTo>
                    <a:pt x="0" y="38862"/>
                  </a:lnTo>
                  <a:lnTo>
                    <a:pt x="4317" y="25908"/>
                  </a:lnTo>
                  <a:lnTo>
                    <a:pt x="12953" y="13970"/>
                  </a:lnTo>
                  <a:lnTo>
                    <a:pt x="27432" y="2793"/>
                  </a:lnTo>
                  <a:lnTo>
                    <a:pt x="47116" y="0"/>
                  </a:lnTo>
                  <a:lnTo>
                    <a:pt x="66928" y="4953"/>
                  </a:lnTo>
                  <a:lnTo>
                    <a:pt x="83185" y="17272"/>
                  </a:lnTo>
                  <a:lnTo>
                    <a:pt x="95376" y="34543"/>
                  </a:lnTo>
                  <a:lnTo>
                    <a:pt x="99440" y="56134"/>
                  </a:lnTo>
                  <a:lnTo>
                    <a:pt x="101853" y="81280"/>
                  </a:lnTo>
                  <a:lnTo>
                    <a:pt x="101853" y="105029"/>
                  </a:lnTo>
                  <a:lnTo>
                    <a:pt x="101853" y="129159"/>
                  </a:lnTo>
                  <a:lnTo>
                    <a:pt x="101853" y="155067"/>
                  </a:lnTo>
                  <a:lnTo>
                    <a:pt x="101853" y="180340"/>
                  </a:lnTo>
                  <a:lnTo>
                    <a:pt x="102997" y="204089"/>
                  </a:lnTo>
                  <a:lnTo>
                    <a:pt x="104012" y="225679"/>
                  </a:lnTo>
                  <a:lnTo>
                    <a:pt x="105155" y="246253"/>
                  </a:lnTo>
                  <a:lnTo>
                    <a:pt x="105155" y="263779"/>
                  </a:lnTo>
                  <a:lnTo>
                    <a:pt x="105155" y="275717"/>
                  </a:lnTo>
                </a:path>
                <a:path w="135889" h="276225">
                  <a:moveTo>
                    <a:pt x="50419" y="130302"/>
                  </a:moveTo>
                  <a:lnTo>
                    <a:pt x="50419" y="130302"/>
                  </a:lnTo>
                  <a:lnTo>
                    <a:pt x="59054" y="123443"/>
                  </a:lnTo>
                  <a:lnTo>
                    <a:pt x="72009" y="120523"/>
                  </a:lnTo>
                  <a:lnTo>
                    <a:pt x="89662" y="118364"/>
                  </a:lnTo>
                  <a:lnTo>
                    <a:pt x="109474" y="115824"/>
                  </a:lnTo>
                  <a:lnTo>
                    <a:pt x="125984" y="114808"/>
                  </a:lnTo>
                  <a:lnTo>
                    <a:pt x="135762" y="11480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977129" y="2441701"/>
            <a:ext cx="647700" cy="441325"/>
            <a:chOff x="4977129" y="2441701"/>
            <a:chExt cx="647700" cy="441325"/>
          </a:xfrm>
        </p:grpSpPr>
        <p:sp>
          <p:nvSpPr>
            <p:cNvPr id="23" name="object 23"/>
            <p:cNvSpPr/>
            <p:nvPr/>
          </p:nvSpPr>
          <p:spPr>
            <a:xfrm>
              <a:off x="4986654" y="2451226"/>
              <a:ext cx="158750" cy="422275"/>
            </a:xfrm>
            <a:custGeom>
              <a:avLst/>
              <a:gdLst/>
              <a:ahLst/>
              <a:cxnLst/>
              <a:rect l="l" t="t" r="r" b="b"/>
              <a:pathLst>
                <a:path w="158750" h="422275">
                  <a:moveTo>
                    <a:pt x="158750" y="39497"/>
                  </a:moveTo>
                  <a:lnTo>
                    <a:pt x="158750" y="39497"/>
                  </a:lnTo>
                  <a:lnTo>
                    <a:pt x="131445" y="0"/>
                  </a:lnTo>
                  <a:lnTo>
                    <a:pt x="131445" y="0"/>
                  </a:lnTo>
                  <a:lnTo>
                    <a:pt x="84328" y="63627"/>
                  </a:lnTo>
                  <a:lnTo>
                    <a:pt x="84328" y="91694"/>
                  </a:lnTo>
                  <a:lnTo>
                    <a:pt x="85344" y="121285"/>
                  </a:lnTo>
                  <a:lnTo>
                    <a:pt x="86487" y="146431"/>
                  </a:lnTo>
                  <a:lnTo>
                    <a:pt x="87503" y="173482"/>
                  </a:lnTo>
                  <a:lnTo>
                    <a:pt x="88646" y="198628"/>
                  </a:lnTo>
                  <a:lnTo>
                    <a:pt x="88646" y="220980"/>
                  </a:lnTo>
                  <a:lnTo>
                    <a:pt x="88646" y="245110"/>
                  </a:lnTo>
                  <a:lnTo>
                    <a:pt x="86487" y="270002"/>
                  </a:lnTo>
                  <a:lnTo>
                    <a:pt x="85344" y="291846"/>
                  </a:lnTo>
                  <a:lnTo>
                    <a:pt x="84328" y="314579"/>
                  </a:lnTo>
                  <a:lnTo>
                    <a:pt x="81787" y="338709"/>
                  </a:lnTo>
                  <a:lnTo>
                    <a:pt x="79629" y="358140"/>
                  </a:lnTo>
                  <a:lnTo>
                    <a:pt x="77470" y="377952"/>
                  </a:lnTo>
                  <a:lnTo>
                    <a:pt x="75692" y="395224"/>
                  </a:lnTo>
                  <a:lnTo>
                    <a:pt x="70993" y="422275"/>
                  </a:lnTo>
                  <a:lnTo>
                    <a:pt x="55880" y="408940"/>
                  </a:lnTo>
                </a:path>
                <a:path w="158750" h="422275">
                  <a:moveTo>
                    <a:pt x="0" y="208407"/>
                  </a:moveTo>
                  <a:lnTo>
                    <a:pt x="12954" y="195072"/>
                  </a:lnTo>
                  <a:lnTo>
                    <a:pt x="28448" y="186436"/>
                  </a:lnTo>
                  <a:lnTo>
                    <a:pt x="48260" y="180340"/>
                  </a:lnTo>
                  <a:lnTo>
                    <a:pt x="69850" y="176657"/>
                  </a:lnTo>
                  <a:lnTo>
                    <a:pt x="90805" y="174498"/>
                  </a:lnTo>
                  <a:lnTo>
                    <a:pt x="109093" y="174498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157469" y="2566161"/>
              <a:ext cx="114553" cy="13182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04408" y="2574797"/>
              <a:ext cx="156971" cy="14300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80811" y="2588132"/>
              <a:ext cx="143637" cy="13716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/>
          <p:nvPr/>
        </p:nvSpPr>
        <p:spPr>
          <a:xfrm>
            <a:off x="5694807" y="2436748"/>
            <a:ext cx="173355" cy="293370"/>
          </a:xfrm>
          <a:custGeom>
            <a:avLst/>
            <a:gdLst/>
            <a:ahLst/>
            <a:cxnLst/>
            <a:rect l="l" t="t" r="r" b="b"/>
            <a:pathLst>
              <a:path w="173354" h="293369">
                <a:moveTo>
                  <a:pt x="61213" y="184657"/>
                </a:moveTo>
                <a:lnTo>
                  <a:pt x="61213" y="184657"/>
                </a:lnTo>
                <a:lnTo>
                  <a:pt x="44957" y="165226"/>
                </a:lnTo>
                <a:lnTo>
                  <a:pt x="30606" y="165226"/>
                </a:lnTo>
                <a:lnTo>
                  <a:pt x="15493" y="173862"/>
                </a:lnTo>
                <a:lnTo>
                  <a:pt x="4317" y="187960"/>
                </a:lnTo>
                <a:lnTo>
                  <a:pt x="0" y="204469"/>
                </a:lnTo>
                <a:lnTo>
                  <a:pt x="0" y="204469"/>
                </a:lnTo>
                <a:lnTo>
                  <a:pt x="2158" y="223900"/>
                </a:lnTo>
                <a:lnTo>
                  <a:pt x="10794" y="241173"/>
                </a:lnTo>
                <a:lnTo>
                  <a:pt x="25145" y="255269"/>
                </a:lnTo>
                <a:lnTo>
                  <a:pt x="41401" y="266064"/>
                </a:lnTo>
                <a:lnTo>
                  <a:pt x="60070" y="272542"/>
                </a:lnTo>
                <a:lnTo>
                  <a:pt x="79882" y="272542"/>
                </a:lnTo>
                <a:lnTo>
                  <a:pt x="79882" y="272542"/>
                </a:lnTo>
                <a:lnTo>
                  <a:pt x="98678" y="266064"/>
                </a:lnTo>
                <a:lnTo>
                  <a:pt x="114807" y="252730"/>
                </a:lnTo>
                <a:lnTo>
                  <a:pt x="123825" y="235457"/>
                </a:lnTo>
                <a:lnTo>
                  <a:pt x="128142" y="212089"/>
                </a:lnTo>
                <a:lnTo>
                  <a:pt x="129285" y="183642"/>
                </a:lnTo>
                <a:lnTo>
                  <a:pt x="128142" y="156210"/>
                </a:lnTo>
                <a:lnTo>
                  <a:pt x="123825" y="135762"/>
                </a:lnTo>
                <a:lnTo>
                  <a:pt x="119506" y="118491"/>
                </a:lnTo>
                <a:lnTo>
                  <a:pt x="113791" y="101218"/>
                </a:lnTo>
                <a:lnTo>
                  <a:pt x="113791" y="101218"/>
                </a:lnTo>
                <a:lnTo>
                  <a:pt x="95376" y="15493"/>
                </a:lnTo>
                <a:lnTo>
                  <a:pt x="97154" y="0"/>
                </a:lnTo>
                <a:lnTo>
                  <a:pt x="97154" y="0"/>
                </a:lnTo>
                <a:lnTo>
                  <a:pt x="108330" y="7619"/>
                </a:lnTo>
                <a:lnTo>
                  <a:pt x="116966" y="24130"/>
                </a:lnTo>
                <a:lnTo>
                  <a:pt x="124967" y="47879"/>
                </a:lnTo>
                <a:lnTo>
                  <a:pt x="130301" y="73787"/>
                </a:lnTo>
                <a:lnTo>
                  <a:pt x="135762" y="99060"/>
                </a:lnTo>
                <a:lnTo>
                  <a:pt x="140080" y="124968"/>
                </a:lnTo>
                <a:lnTo>
                  <a:pt x="144398" y="146557"/>
                </a:lnTo>
                <a:lnTo>
                  <a:pt x="147954" y="166369"/>
                </a:lnTo>
                <a:lnTo>
                  <a:pt x="151256" y="183642"/>
                </a:lnTo>
                <a:lnTo>
                  <a:pt x="154431" y="199770"/>
                </a:lnTo>
                <a:lnTo>
                  <a:pt x="157733" y="220725"/>
                </a:lnTo>
                <a:lnTo>
                  <a:pt x="162051" y="245491"/>
                </a:lnTo>
                <a:lnTo>
                  <a:pt x="167766" y="270382"/>
                </a:lnTo>
                <a:lnTo>
                  <a:pt x="173100" y="293116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8" name="object 28"/>
          <p:cNvGrpSpPr/>
          <p:nvPr/>
        </p:nvGrpSpPr>
        <p:grpSpPr>
          <a:xfrm>
            <a:off x="5975477" y="2571622"/>
            <a:ext cx="207645" cy="149860"/>
            <a:chOff x="5975477" y="2571622"/>
            <a:chExt cx="207645" cy="149860"/>
          </a:xfrm>
        </p:grpSpPr>
        <p:sp>
          <p:nvSpPr>
            <p:cNvPr id="29" name="object 29"/>
            <p:cNvSpPr/>
            <p:nvPr/>
          </p:nvSpPr>
          <p:spPr>
            <a:xfrm>
              <a:off x="5985002" y="2581147"/>
              <a:ext cx="26670" cy="130810"/>
            </a:xfrm>
            <a:custGeom>
              <a:avLst/>
              <a:gdLst/>
              <a:ahLst/>
              <a:cxnLst/>
              <a:rect l="l" t="t" r="r" b="b"/>
              <a:pathLst>
                <a:path w="26670" h="130810">
                  <a:moveTo>
                    <a:pt x="0" y="0"/>
                  </a:moveTo>
                  <a:lnTo>
                    <a:pt x="8636" y="12953"/>
                  </a:lnTo>
                  <a:lnTo>
                    <a:pt x="14350" y="29463"/>
                  </a:lnTo>
                  <a:lnTo>
                    <a:pt x="18669" y="46736"/>
                  </a:lnTo>
                  <a:lnTo>
                    <a:pt x="20447" y="66167"/>
                  </a:lnTo>
                  <a:lnTo>
                    <a:pt x="22987" y="85978"/>
                  </a:lnTo>
                  <a:lnTo>
                    <a:pt x="26288" y="104393"/>
                  </a:lnTo>
                  <a:lnTo>
                    <a:pt x="26288" y="120523"/>
                  </a:lnTo>
                  <a:lnTo>
                    <a:pt x="24130" y="130301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57519" y="2579496"/>
              <a:ext cx="125221" cy="1339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6372859" y="2435859"/>
            <a:ext cx="437515" cy="283210"/>
            <a:chOff x="6372859" y="2435859"/>
            <a:chExt cx="437515" cy="283210"/>
          </a:xfrm>
        </p:grpSpPr>
        <p:sp>
          <p:nvSpPr>
            <p:cNvPr id="32" name="object 32"/>
            <p:cNvSpPr/>
            <p:nvPr/>
          </p:nvSpPr>
          <p:spPr>
            <a:xfrm>
              <a:off x="6372859" y="2477261"/>
              <a:ext cx="230378" cy="24155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571741" y="2445384"/>
              <a:ext cx="80010" cy="242570"/>
            </a:xfrm>
            <a:custGeom>
              <a:avLst/>
              <a:gdLst/>
              <a:ahLst/>
              <a:cxnLst/>
              <a:rect l="l" t="t" r="r" b="b"/>
              <a:pathLst>
                <a:path w="80009" h="242569">
                  <a:moveTo>
                    <a:pt x="0" y="53339"/>
                  </a:moveTo>
                  <a:lnTo>
                    <a:pt x="2158" y="36702"/>
                  </a:lnTo>
                  <a:lnTo>
                    <a:pt x="6476" y="21970"/>
                  </a:lnTo>
                  <a:lnTo>
                    <a:pt x="15493" y="8636"/>
                  </a:lnTo>
                  <a:lnTo>
                    <a:pt x="29590" y="1143"/>
                  </a:lnTo>
                  <a:lnTo>
                    <a:pt x="46100" y="0"/>
                  </a:lnTo>
                  <a:lnTo>
                    <a:pt x="46100" y="0"/>
                  </a:lnTo>
                  <a:lnTo>
                    <a:pt x="60451" y="6857"/>
                  </a:lnTo>
                  <a:lnTo>
                    <a:pt x="71247" y="19431"/>
                  </a:lnTo>
                  <a:lnTo>
                    <a:pt x="76707" y="37845"/>
                  </a:lnTo>
                  <a:lnTo>
                    <a:pt x="80009" y="61975"/>
                  </a:lnTo>
                  <a:lnTo>
                    <a:pt x="77850" y="87883"/>
                  </a:lnTo>
                  <a:lnTo>
                    <a:pt x="74549" y="117347"/>
                  </a:lnTo>
                  <a:lnTo>
                    <a:pt x="71247" y="144780"/>
                  </a:lnTo>
                  <a:lnTo>
                    <a:pt x="68072" y="168528"/>
                  </a:lnTo>
                  <a:lnTo>
                    <a:pt x="65531" y="188975"/>
                  </a:lnTo>
                  <a:lnTo>
                    <a:pt x="63373" y="207390"/>
                  </a:lnTo>
                  <a:lnTo>
                    <a:pt x="60451" y="24231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691502" y="2454274"/>
              <a:ext cx="118745" cy="2494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893052" y="2371851"/>
            <a:ext cx="587375" cy="330835"/>
            <a:chOff x="6893052" y="2371851"/>
            <a:chExt cx="587375" cy="330835"/>
          </a:xfrm>
        </p:grpSpPr>
        <p:sp>
          <p:nvSpPr>
            <p:cNvPr id="36" name="object 36"/>
            <p:cNvSpPr/>
            <p:nvPr/>
          </p:nvSpPr>
          <p:spPr>
            <a:xfrm>
              <a:off x="6893052" y="2569844"/>
              <a:ext cx="190753" cy="12738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116318" y="2561843"/>
              <a:ext cx="98932" cy="14071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179437" y="2381376"/>
              <a:ext cx="87630" cy="298450"/>
            </a:xfrm>
            <a:custGeom>
              <a:avLst/>
              <a:gdLst/>
              <a:ahLst/>
              <a:cxnLst/>
              <a:rect l="l" t="t" r="r" b="b"/>
              <a:pathLst>
                <a:path w="87629" h="298450">
                  <a:moveTo>
                    <a:pt x="0" y="66167"/>
                  </a:moveTo>
                  <a:lnTo>
                    <a:pt x="3302" y="53213"/>
                  </a:lnTo>
                  <a:lnTo>
                    <a:pt x="9017" y="38100"/>
                  </a:lnTo>
                  <a:lnTo>
                    <a:pt x="18796" y="20828"/>
                  </a:lnTo>
                  <a:lnTo>
                    <a:pt x="32766" y="6477"/>
                  </a:lnTo>
                  <a:lnTo>
                    <a:pt x="48260" y="0"/>
                  </a:lnTo>
                  <a:lnTo>
                    <a:pt x="62230" y="4318"/>
                  </a:lnTo>
                  <a:lnTo>
                    <a:pt x="74549" y="16129"/>
                  </a:lnTo>
                  <a:lnTo>
                    <a:pt x="82042" y="35941"/>
                  </a:lnTo>
                  <a:lnTo>
                    <a:pt x="86360" y="61214"/>
                  </a:lnTo>
                  <a:lnTo>
                    <a:pt x="87503" y="83439"/>
                  </a:lnTo>
                  <a:lnTo>
                    <a:pt x="87503" y="105410"/>
                  </a:lnTo>
                  <a:lnTo>
                    <a:pt x="86360" y="128143"/>
                  </a:lnTo>
                  <a:lnTo>
                    <a:pt x="86360" y="152908"/>
                  </a:lnTo>
                  <a:lnTo>
                    <a:pt x="87503" y="179197"/>
                  </a:lnTo>
                  <a:lnTo>
                    <a:pt x="86360" y="199771"/>
                  </a:lnTo>
                  <a:lnTo>
                    <a:pt x="86360" y="220599"/>
                  </a:lnTo>
                  <a:lnTo>
                    <a:pt x="85344" y="239014"/>
                  </a:lnTo>
                  <a:lnTo>
                    <a:pt x="83185" y="255143"/>
                  </a:lnTo>
                  <a:lnTo>
                    <a:pt x="79883" y="270256"/>
                  </a:lnTo>
                  <a:lnTo>
                    <a:pt x="76708" y="285750"/>
                  </a:lnTo>
                  <a:lnTo>
                    <a:pt x="70993" y="29845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214870" y="2535935"/>
              <a:ext cx="265556" cy="13106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/>
          <p:nvPr/>
        </p:nvSpPr>
        <p:spPr>
          <a:xfrm>
            <a:off x="2133473" y="2561844"/>
            <a:ext cx="219582" cy="1332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41"/>
          <p:cNvGrpSpPr/>
          <p:nvPr/>
        </p:nvGrpSpPr>
        <p:grpSpPr>
          <a:xfrm>
            <a:off x="2132457" y="3217036"/>
            <a:ext cx="285750" cy="177800"/>
            <a:chOff x="2132457" y="3217036"/>
            <a:chExt cx="285750" cy="177800"/>
          </a:xfrm>
        </p:grpSpPr>
        <p:sp>
          <p:nvSpPr>
            <p:cNvPr id="42" name="object 42"/>
            <p:cNvSpPr/>
            <p:nvPr/>
          </p:nvSpPr>
          <p:spPr>
            <a:xfrm>
              <a:off x="2141982" y="3270884"/>
              <a:ext cx="235585" cy="24130"/>
            </a:xfrm>
            <a:custGeom>
              <a:avLst/>
              <a:gdLst/>
              <a:ahLst/>
              <a:cxnLst/>
              <a:rect l="l" t="t" r="r" b="b"/>
              <a:pathLst>
                <a:path w="235585" h="24129">
                  <a:moveTo>
                    <a:pt x="0" y="19431"/>
                  </a:moveTo>
                  <a:lnTo>
                    <a:pt x="13335" y="20574"/>
                  </a:lnTo>
                  <a:lnTo>
                    <a:pt x="28448" y="20574"/>
                  </a:lnTo>
                  <a:lnTo>
                    <a:pt x="47117" y="19431"/>
                  </a:lnTo>
                  <a:lnTo>
                    <a:pt x="68072" y="20574"/>
                  </a:lnTo>
                  <a:lnTo>
                    <a:pt x="88900" y="20574"/>
                  </a:lnTo>
                  <a:lnTo>
                    <a:pt x="110870" y="20574"/>
                  </a:lnTo>
                  <a:lnTo>
                    <a:pt x="132461" y="21589"/>
                  </a:lnTo>
                  <a:lnTo>
                    <a:pt x="154431" y="22732"/>
                  </a:lnTo>
                  <a:lnTo>
                    <a:pt x="175260" y="23749"/>
                  </a:lnTo>
                  <a:lnTo>
                    <a:pt x="195072" y="23749"/>
                  </a:lnTo>
                  <a:lnTo>
                    <a:pt x="195072" y="23749"/>
                  </a:lnTo>
                  <a:lnTo>
                    <a:pt x="211328" y="22732"/>
                  </a:lnTo>
                  <a:lnTo>
                    <a:pt x="225679" y="21589"/>
                  </a:lnTo>
                  <a:lnTo>
                    <a:pt x="235457" y="19431"/>
                  </a:lnTo>
                  <a:lnTo>
                    <a:pt x="229997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27529" y="3217036"/>
              <a:ext cx="90423" cy="177545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2657348" y="3140709"/>
            <a:ext cx="652780" cy="335280"/>
            <a:chOff x="2657348" y="3140709"/>
            <a:chExt cx="652780" cy="335280"/>
          </a:xfrm>
        </p:grpSpPr>
        <p:sp>
          <p:nvSpPr>
            <p:cNvPr id="45" name="object 45"/>
            <p:cNvSpPr/>
            <p:nvPr/>
          </p:nvSpPr>
          <p:spPr>
            <a:xfrm>
              <a:off x="2657348" y="3140709"/>
              <a:ext cx="139319" cy="334771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2833116" y="3165728"/>
              <a:ext cx="95250" cy="268605"/>
            </a:xfrm>
            <a:custGeom>
              <a:avLst/>
              <a:gdLst/>
              <a:ahLst/>
              <a:cxnLst/>
              <a:rect l="l" t="t" r="r" b="b"/>
              <a:pathLst>
                <a:path w="95250" h="268604">
                  <a:moveTo>
                    <a:pt x="14096" y="0"/>
                  </a:moveTo>
                  <a:lnTo>
                    <a:pt x="14096" y="0"/>
                  </a:lnTo>
                  <a:lnTo>
                    <a:pt x="15112" y="22732"/>
                  </a:lnTo>
                  <a:lnTo>
                    <a:pt x="16256" y="43306"/>
                  </a:lnTo>
                  <a:lnTo>
                    <a:pt x="16256" y="70612"/>
                  </a:lnTo>
                  <a:lnTo>
                    <a:pt x="16256" y="98678"/>
                  </a:lnTo>
                  <a:lnTo>
                    <a:pt x="0" y="231139"/>
                  </a:lnTo>
                  <a:lnTo>
                    <a:pt x="0" y="231139"/>
                  </a:lnTo>
                  <a:lnTo>
                    <a:pt x="2158" y="208533"/>
                  </a:lnTo>
                  <a:lnTo>
                    <a:pt x="6222" y="187578"/>
                  </a:lnTo>
                  <a:lnTo>
                    <a:pt x="12953" y="170306"/>
                  </a:lnTo>
                  <a:lnTo>
                    <a:pt x="20573" y="155194"/>
                  </a:lnTo>
                  <a:lnTo>
                    <a:pt x="31750" y="144018"/>
                  </a:lnTo>
                  <a:lnTo>
                    <a:pt x="44703" y="141858"/>
                  </a:lnTo>
                  <a:lnTo>
                    <a:pt x="60197" y="145542"/>
                  </a:lnTo>
                  <a:lnTo>
                    <a:pt x="70992" y="157352"/>
                  </a:lnTo>
                  <a:lnTo>
                    <a:pt x="78485" y="176783"/>
                  </a:lnTo>
                  <a:lnTo>
                    <a:pt x="83184" y="202692"/>
                  </a:lnTo>
                  <a:lnTo>
                    <a:pt x="84327" y="230124"/>
                  </a:lnTo>
                  <a:lnTo>
                    <a:pt x="84327" y="253872"/>
                  </a:lnTo>
                  <a:lnTo>
                    <a:pt x="84327" y="268224"/>
                  </a:lnTo>
                  <a:lnTo>
                    <a:pt x="95122" y="253872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2962656" y="3293744"/>
              <a:ext cx="204088" cy="160528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189097" y="3322192"/>
              <a:ext cx="120903" cy="146176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/>
          <p:nvPr/>
        </p:nvSpPr>
        <p:spPr>
          <a:xfrm>
            <a:off x="3422141" y="3174364"/>
            <a:ext cx="109855" cy="385445"/>
          </a:xfrm>
          <a:custGeom>
            <a:avLst/>
            <a:gdLst/>
            <a:ahLst/>
            <a:cxnLst/>
            <a:rect l="l" t="t" r="r" b="b"/>
            <a:pathLst>
              <a:path w="109854" h="385445">
                <a:moveTo>
                  <a:pt x="0" y="78231"/>
                </a:moveTo>
                <a:lnTo>
                  <a:pt x="0" y="78231"/>
                </a:lnTo>
                <a:lnTo>
                  <a:pt x="2921" y="64896"/>
                </a:lnTo>
                <a:lnTo>
                  <a:pt x="8636" y="49783"/>
                </a:lnTo>
                <a:lnTo>
                  <a:pt x="17272" y="32511"/>
                </a:lnTo>
                <a:lnTo>
                  <a:pt x="28448" y="18414"/>
                </a:lnTo>
                <a:lnTo>
                  <a:pt x="43942" y="6222"/>
                </a:lnTo>
                <a:lnTo>
                  <a:pt x="60071" y="0"/>
                </a:lnTo>
                <a:lnTo>
                  <a:pt x="75184" y="0"/>
                </a:lnTo>
                <a:lnTo>
                  <a:pt x="88519" y="6222"/>
                </a:lnTo>
                <a:lnTo>
                  <a:pt x="98679" y="19431"/>
                </a:lnTo>
                <a:lnTo>
                  <a:pt x="104775" y="36829"/>
                </a:lnTo>
                <a:lnTo>
                  <a:pt x="107315" y="57276"/>
                </a:lnTo>
                <a:lnTo>
                  <a:pt x="107315" y="84327"/>
                </a:lnTo>
                <a:lnTo>
                  <a:pt x="105791" y="117093"/>
                </a:lnTo>
                <a:lnTo>
                  <a:pt x="103632" y="153034"/>
                </a:lnTo>
                <a:lnTo>
                  <a:pt x="100837" y="186562"/>
                </a:lnTo>
                <a:lnTo>
                  <a:pt x="98679" y="216026"/>
                </a:lnTo>
                <a:lnTo>
                  <a:pt x="96138" y="242315"/>
                </a:lnTo>
                <a:lnTo>
                  <a:pt x="92837" y="267207"/>
                </a:lnTo>
                <a:lnTo>
                  <a:pt x="77343" y="385190"/>
                </a:lnTo>
                <a:lnTo>
                  <a:pt x="73025" y="372236"/>
                </a:lnTo>
              </a:path>
              <a:path w="109854" h="385445">
                <a:moveTo>
                  <a:pt x="34925" y="248411"/>
                </a:moveTo>
                <a:lnTo>
                  <a:pt x="34925" y="248411"/>
                </a:lnTo>
                <a:lnTo>
                  <a:pt x="46736" y="239775"/>
                </a:lnTo>
                <a:lnTo>
                  <a:pt x="63373" y="233298"/>
                </a:lnTo>
                <a:lnTo>
                  <a:pt x="85344" y="226821"/>
                </a:lnTo>
                <a:lnTo>
                  <a:pt x="109474" y="218185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0" name="object 50"/>
          <p:cNvGrpSpPr/>
          <p:nvPr/>
        </p:nvGrpSpPr>
        <p:grpSpPr>
          <a:xfrm>
            <a:off x="3606291" y="3196208"/>
            <a:ext cx="412115" cy="268605"/>
            <a:chOff x="3606291" y="3196208"/>
            <a:chExt cx="412115" cy="268605"/>
          </a:xfrm>
        </p:grpSpPr>
        <p:sp>
          <p:nvSpPr>
            <p:cNvPr id="51" name="object 51"/>
            <p:cNvSpPr/>
            <p:nvPr/>
          </p:nvSpPr>
          <p:spPr>
            <a:xfrm>
              <a:off x="3615816" y="3205733"/>
              <a:ext cx="12065" cy="239395"/>
            </a:xfrm>
            <a:custGeom>
              <a:avLst/>
              <a:gdLst/>
              <a:ahLst/>
              <a:cxnLst/>
              <a:rect l="l" t="t" r="r" b="b"/>
              <a:pathLst>
                <a:path w="12064" h="239395">
                  <a:moveTo>
                    <a:pt x="0" y="13334"/>
                  </a:moveTo>
                  <a:lnTo>
                    <a:pt x="1016" y="0"/>
                  </a:lnTo>
                  <a:lnTo>
                    <a:pt x="4318" y="12191"/>
                  </a:lnTo>
                  <a:lnTo>
                    <a:pt x="5334" y="33527"/>
                  </a:lnTo>
                  <a:lnTo>
                    <a:pt x="6477" y="57657"/>
                  </a:lnTo>
                  <a:lnTo>
                    <a:pt x="7493" y="83565"/>
                  </a:lnTo>
                  <a:lnTo>
                    <a:pt x="8636" y="106552"/>
                  </a:lnTo>
                  <a:lnTo>
                    <a:pt x="8636" y="127126"/>
                  </a:lnTo>
                  <a:lnTo>
                    <a:pt x="9652" y="147573"/>
                  </a:lnTo>
                  <a:lnTo>
                    <a:pt x="10795" y="168528"/>
                  </a:lnTo>
                  <a:lnTo>
                    <a:pt x="10795" y="190119"/>
                  </a:lnTo>
                  <a:lnTo>
                    <a:pt x="10795" y="209931"/>
                  </a:lnTo>
                  <a:lnTo>
                    <a:pt x="10795" y="228219"/>
                  </a:lnTo>
                  <a:lnTo>
                    <a:pt x="11811" y="239013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657726" y="3295903"/>
              <a:ext cx="360425" cy="168782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4066032" y="3161283"/>
            <a:ext cx="299720" cy="294005"/>
            <a:chOff x="4066032" y="3161283"/>
            <a:chExt cx="299720" cy="294005"/>
          </a:xfrm>
        </p:grpSpPr>
        <p:sp>
          <p:nvSpPr>
            <p:cNvPr id="54" name="object 54"/>
            <p:cNvSpPr/>
            <p:nvPr/>
          </p:nvSpPr>
          <p:spPr>
            <a:xfrm>
              <a:off x="4075557" y="3261232"/>
              <a:ext cx="19050" cy="165735"/>
            </a:xfrm>
            <a:custGeom>
              <a:avLst/>
              <a:gdLst/>
              <a:ahLst/>
              <a:cxnLst/>
              <a:rect l="l" t="t" r="r" b="b"/>
              <a:pathLst>
                <a:path w="19050" h="165735">
                  <a:moveTo>
                    <a:pt x="0" y="76962"/>
                  </a:moveTo>
                  <a:lnTo>
                    <a:pt x="0" y="76962"/>
                  </a:lnTo>
                  <a:lnTo>
                    <a:pt x="1015" y="94234"/>
                  </a:lnTo>
                  <a:lnTo>
                    <a:pt x="2539" y="110871"/>
                  </a:lnTo>
                  <a:lnTo>
                    <a:pt x="3555" y="133477"/>
                  </a:lnTo>
                  <a:lnTo>
                    <a:pt x="4317" y="155448"/>
                  </a:lnTo>
                  <a:lnTo>
                    <a:pt x="2539" y="165227"/>
                  </a:lnTo>
                </a:path>
                <a:path w="19050" h="165735">
                  <a:moveTo>
                    <a:pt x="17652" y="10795"/>
                  </a:moveTo>
                  <a:lnTo>
                    <a:pt x="18668" y="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4125468" y="3315715"/>
              <a:ext cx="85598" cy="132841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4252976" y="3170808"/>
              <a:ext cx="103505" cy="274955"/>
            </a:xfrm>
            <a:custGeom>
              <a:avLst/>
              <a:gdLst/>
              <a:ahLst/>
              <a:cxnLst/>
              <a:rect l="l" t="t" r="r" b="b"/>
              <a:pathLst>
                <a:path w="103504" h="274954">
                  <a:moveTo>
                    <a:pt x="0" y="0"/>
                  </a:moveTo>
                  <a:lnTo>
                    <a:pt x="0" y="19812"/>
                  </a:lnTo>
                  <a:lnTo>
                    <a:pt x="0" y="19812"/>
                  </a:lnTo>
                  <a:lnTo>
                    <a:pt x="1143" y="41401"/>
                  </a:lnTo>
                  <a:lnTo>
                    <a:pt x="3301" y="66547"/>
                  </a:lnTo>
                  <a:lnTo>
                    <a:pt x="3301" y="146557"/>
                  </a:lnTo>
                  <a:lnTo>
                    <a:pt x="4318" y="168528"/>
                  </a:lnTo>
                  <a:lnTo>
                    <a:pt x="5461" y="191134"/>
                  </a:lnTo>
                  <a:lnTo>
                    <a:pt x="6476" y="215264"/>
                  </a:lnTo>
                  <a:lnTo>
                    <a:pt x="7620" y="236219"/>
                  </a:lnTo>
                  <a:lnTo>
                    <a:pt x="8636" y="253491"/>
                  </a:lnTo>
                  <a:lnTo>
                    <a:pt x="11937" y="231520"/>
                  </a:lnTo>
                  <a:lnTo>
                    <a:pt x="15112" y="210946"/>
                  </a:lnTo>
                  <a:lnTo>
                    <a:pt x="20954" y="188975"/>
                  </a:lnTo>
                  <a:lnTo>
                    <a:pt x="29590" y="173862"/>
                  </a:lnTo>
                  <a:lnTo>
                    <a:pt x="40386" y="165226"/>
                  </a:lnTo>
                  <a:lnTo>
                    <a:pt x="54737" y="165226"/>
                  </a:lnTo>
                  <a:lnTo>
                    <a:pt x="68072" y="173862"/>
                  </a:lnTo>
                  <a:lnTo>
                    <a:pt x="78866" y="186816"/>
                  </a:lnTo>
                  <a:lnTo>
                    <a:pt x="86487" y="203453"/>
                  </a:lnTo>
                  <a:lnTo>
                    <a:pt x="90804" y="222884"/>
                  </a:lnTo>
                  <a:lnTo>
                    <a:pt x="93218" y="242315"/>
                  </a:lnTo>
                  <a:lnTo>
                    <a:pt x="95376" y="262127"/>
                  </a:lnTo>
                  <a:lnTo>
                    <a:pt x="102997" y="2747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4501641" y="3111245"/>
            <a:ext cx="441959" cy="351790"/>
            <a:chOff x="4501641" y="3111245"/>
            <a:chExt cx="441959" cy="351790"/>
          </a:xfrm>
        </p:grpSpPr>
        <p:sp>
          <p:nvSpPr>
            <p:cNvPr id="58" name="object 58"/>
            <p:cNvSpPr/>
            <p:nvPr/>
          </p:nvSpPr>
          <p:spPr>
            <a:xfrm>
              <a:off x="4511166" y="3178682"/>
              <a:ext cx="81280" cy="273050"/>
            </a:xfrm>
            <a:custGeom>
              <a:avLst/>
              <a:gdLst/>
              <a:ahLst/>
              <a:cxnLst/>
              <a:rect l="l" t="t" r="r" b="b"/>
              <a:pathLst>
                <a:path w="81279" h="273050">
                  <a:moveTo>
                    <a:pt x="14350" y="0"/>
                  </a:moveTo>
                  <a:lnTo>
                    <a:pt x="14350" y="19431"/>
                  </a:lnTo>
                  <a:lnTo>
                    <a:pt x="13335" y="46482"/>
                  </a:lnTo>
                  <a:lnTo>
                    <a:pt x="13335" y="107315"/>
                  </a:lnTo>
                  <a:lnTo>
                    <a:pt x="13335" y="135382"/>
                  </a:lnTo>
                  <a:lnTo>
                    <a:pt x="6858" y="226822"/>
                  </a:lnTo>
                  <a:lnTo>
                    <a:pt x="6858" y="215011"/>
                  </a:lnTo>
                  <a:lnTo>
                    <a:pt x="9017" y="197739"/>
                  </a:lnTo>
                  <a:lnTo>
                    <a:pt x="15494" y="178943"/>
                  </a:lnTo>
                  <a:lnTo>
                    <a:pt x="28448" y="168148"/>
                  </a:lnTo>
                  <a:lnTo>
                    <a:pt x="46100" y="164973"/>
                  </a:lnTo>
                  <a:lnTo>
                    <a:pt x="62611" y="170307"/>
                  </a:lnTo>
                  <a:lnTo>
                    <a:pt x="75565" y="182245"/>
                  </a:lnTo>
                  <a:lnTo>
                    <a:pt x="81280" y="197739"/>
                  </a:lnTo>
                  <a:lnTo>
                    <a:pt x="81280" y="215011"/>
                  </a:lnTo>
                  <a:lnTo>
                    <a:pt x="76962" y="232283"/>
                  </a:lnTo>
                  <a:lnTo>
                    <a:pt x="67945" y="247777"/>
                  </a:lnTo>
                  <a:lnTo>
                    <a:pt x="29845" y="272542"/>
                  </a:lnTo>
                  <a:lnTo>
                    <a:pt x="13335" y="267843"/>
                  </a:lnTo>
                  <a:lnTo>
                    <a:pt x="0" y="256413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4630800" y="3307841"/>
              <a:ext cx="217424" cy="12598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813553" y="3120770"/>
              <a:ext cx="120650" cy="332740"/>
            </a:xfrm>
            <a:custGeom>
              <a:avLst/>
              <a:gdLst/>
              <a:ahLst/>
              <a:cxnLst/>
              <a:rect l="l" t="t" r="r" b="b"/>
              <a:pathLst>
                <a:path w="120650" h="332739">
                  <a:moveTo>
                    <a:pt x="0" y="57911"/>
                  </a:moveTo>
                  <a:lnTo>
                    <a:pt x="0" y="57911"/>
                  </a:lnTo>
                  <a:lnTo>
                    <a:pt x="3175" y="43941"/>
                  </a:lnTo>
                  <a:lnTo>
                    <a:pt x="8636" y="26288"/>
                  </a:lnTo>
                  <a:lnTo>
                    <a:pt x="18669" y="11175"/>
                  </a:lnTo>
                  <a:lnTo>
                    <a:pt x="32766" y="1396"/>
                  </a:lnTo>
                  <a:lnTo>
                    <a:pt x="49275" y="0"/>
                  </a:lnTo>
                  <a:lnTo>
                    <a:pt x="65532" y="6476"/>
                  </a:lnTo>
                  <a:lnTo>
                    <a:pt x="78867" y="19811"/>
                  </a:lnTo>
                  <a:lnTo>
                    <a:pt x="86360" y="38100"/>
                  </a:lnTo>
                  <a:lnTo>
                    <a:pt x="91059" y="57911"/>
                  </a:lnTo>
                  <a:lnTo>
                    <a:pt x="92075" y="76326"/>
                  </a:lnTo>
                  <a:lnTo>
                    <a:pt x="93218" y="96138"/>
                  </a:lnTo>
                  <a:lnTo>
                    <a:pt x="93218" y="96138"/>
                  </a:lnTo>
                  <a:lnTo>
                    <a:pt x="93218" y="163067"/>
                  </a:lnTo>
                  <a:lnTo>
                    <a:pt x="93218" y="185800"/>
                  </a:lnTo>
                  <a:lnTo>
                    <a:pt x="94996" y="215264"/>
                  </a:lnTo>
                  <a:lnTo>
                    <a:pt x="96138" y="244855"/>
                  </a:lnTo>
                  <a:lnTo>
                    <a:pt x="96138" y="275081"/>
                  </a:lnTo>
                  <a:lnTo>
                    <a:pt x="96138" y="275081"/>
                  </a:lnTo>
                  <a:lnTo>
                    <a:pt x="81025" y="332613"/>
                  </a:lnTo>
                  <a:lnTo>
                    <a:pt x="71247" y="331596"/>
                  </a:lnTo>
                </a:path>
                <a:path w="120650" h="332739">
                  <a:moveTo>
                    <a:pt x="43942" y="175005"/>
                  </a:moveTo>
                  <a:lnTo>
                    <a:pt x="59055" y="168528"/>
                  </a:lnTo>
                  <a:lnTo>
                    <a:pt x="76708" y="164210"/>
                  </a:lnTo>
                  <a:lnTo>
                    <a:pt x="97155" y="162051"/>
                  </a:lnTo>
                  <a:lnTo>
                    <a:pt x="120523" y="15875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/>
          <p:nvPr/>
        </p:nvSpPr>
        <p:spPr>
          <a:xfrm>
            <a:off x="5113401" y="3228720"/>
            <a:ext cx="24130" cy="170815"/>
          </a:xfrm>
          <a:custGeom>
            <a:avLst/>
            <a:gdLst/>
            <a:ahLst/>
            <a:cxnLst/>
            <a:rect l="l" t="t" r="r" b="b"/>
            <a:pathLst>
              <a:path w="24129" h="170814">
                <a:moveTo>
                  <a:pt x="10795" y="58419"/>
                </a:moveTo>
                <a:lnTo>
                  <a:pt x="10795" y="58419"/>
                </a:lnTo>
                <a:lnTo>
                  <a:pt x="0" y="123570"/>
                </a:lnTo>
                <a:lnTo>
                  <a:pt x="0" y="144398"/>
                </a:lnTo>
                <a:lnTo>
                  <a:pt x="5714" y="162813"/>
                </a:lnTo>
                <a:lnTo>
                  <a:pt x="16510" y="170306"/>
                </a:lnTo>
              </a:path>
              <a:path w="24129" h="170814">
                <a:moveTo>
                  <a:pt x="13335" y="4063"/>
                </a:moveTo>
                <a:lnTo>
                  <a:pt x="24129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211190" y="3292728"/>
            <a:ext cx="147193" cy="14973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3" name="object 63"/>
          <p:cNvGrpSpPr/>
          <p:nvPr/>
        </p:nvGrpSpPr>
        <p:grpSpPr>
          <a:xfrm>
            <a:off x="5481828" y="3256660"/>
            <a:ext cx="499745" cy="163830"/>
            <a:chOff x="5481828" y="3256660"/>
            <a:chExt cx="499745" cy="163830"/>
          </a:xfrm>
        </p:grpSpPr>
        <p:sp>
          <p:nvSpPr>
            <p:cNvPr id="64" name="object 64"/>
            <p:cNvSpPr/>
            <p:nvPr/>
          </p:nvSpPr>
          <p:spPr>
            <a:xfrm>
              <a:off x="5481828" y="3274313"/>
              <a:ext cx="212725" cy="146177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735701" y="3256660"/>
              <a:ext cx="245872" cy="163830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6" name="object 66"/>
          <p:cNvSpPr/>
          <p:nvPr/>
        </p:nvSpPr>
        <p:spPr>
          <a:xfrm>
            <a:off x="6046723" y="3278632"/>
            <a:ext cx="220345" cy="13322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67"/>
          <p:cNvGrpSpPr/>
          <p:nvPr/>
        </p:nvGrpSpPr>
        <p:grpSpPr>
          <a:xfrm>
            <a:off x="6393815" y="3105911"/>
            <a:ext cx="742950" cy="304165"/>
            <a:chOff x="6393815" y="3105911"/>
            <a:chExt cx="742950" cy="304165"/>
          </a:xfrm>
        </p:grpSpPr>
        <p:sp>
          <p:nvSpPr>
            <p:cNvPr id="68" name="object 68"/>
            <p:cNvSpPr/>
            <p:nvPr/>
          </p:nvSpPr>
          <p:spPr>
            <a:xfrm>
              <a:off x="6393815" y="3239388"/>
              <a:ext cx="81280" cy="170307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506972" y="3115436"/>
              <a:ext cx="85725" cy="264160"/>
            </a:xfrm>
            <a:custGeom>
              <a:avLst/>
              <a:gdLst/>
              <a:ahLst/>
              <a:cxnLst/>
              <a:rect l="l" t="t" r="r" b="b"/>
              <a:pathLst>
                <a:path w="85725" h="264160">
                  <a:moveTo>
                    <a:pt x="0" y="0"/>
                  </a:moveTo>
                  <a:lnTo>
                    <a:pt x="0" y="0"/>
                  </a:lnTo>
                  <a:lnTo>
                    <a:pt x="1397" y="11049"/>
                  </a:lnTo>
                  <a:lnTo>
                    <a:pt x="1397" y="29463"/>
                  </a:lnTo>
                  <a:lnTo>
                    <a:pt x="3555" y="55372"/>
                  </a:lnTo>
                  <a:lnTo>
                    <a:pt x="5714" y="82676"/>
                  </a:lnTo>
                  <a:lnTo>
                    <a:pt x="7874" y="107568"/>
                  </a:lnTo>
                  <a:lnTo>
                    <a:pt x="9017" y="132461"/>
                  </a:lnTo>
                  <a:lnTo>
                    <a:pt x="9017" y="157606"/>
                  </a:lnTo>
                  <a:lnTo>
                    <a:pt x="10032" y="178181"/>
                  </a:lnTo>
                  <a:lnTo>
                    <a:pt x="10032" y="199770"/>
                  </a:lnTo>
                  <a:lnTo>
                    <a:pt x="7874" y="222757"/>
                  </a:lnTo>
                  <a:lnTo>
                    <a:pt x="1397" y="264160"/>
                  </a:lnTo>
                  <a:lnTo>
                    <a:pt x="0" y="251968"/>
                  </a:lnTo>
                  <a:lnTo>
                    <a:pt x="0" y="251968"/>
                  </a:lnTo>
                  <a:lnTo>
                    <a:pt x="4699" y="232537"/>
                  </a:lnTo>
                  <a:lnTo>
                    <a:pt x="10032" y="211962"/>
                  </a:lnTo>
                  <a:lnTo>
                    <a:pt x="15494" y="191135"/>
                  </a:lnTo>
                  <a:lnTo>
                    <a:pt x="23368" y="174879"/>
                  </a:lnTo>
                  <a:lnTo>
                    <a:pt x="35305" y="165226"/>
                  </a:lnTo>
                  <a:lnTo>
                    <a:pt x="51816" y="164084"/>
                  </a:lnTo>
                  <a:lnTo>
                    <a:pt x="51816" y="164084"/>
                  </a:lnTo>
                  <a:lnTo>
                    <a:pt x="65912" y="170561"/>
                  </a:lnTo>
                  <a:lnTo>
                    <a:pt x="77088" y="184657"/>
                  </a:lnTo>
                  <a:lnTo>
                    <a:pt x="82423" y="202945"/>
                  </a:lnTo>
                  <a:lnTo>
                    <a:pt x="85725" y="224917"/>
                  </a:lnTo>
                  <a:lnTo>
                    <a:pt x="85725" y="244348"/>
                  </a:lnTo>
                  <a:lnTo>
                    <a:pt x="84581" y="2620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616954" y="3267836"/>
              <a:ext cx="109093" cy="103631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734810" y="3139439"/>
              <a:ext cx="80010" cy="241300"/>
            </a:xfrm>
            <a:custGeom>
              <a:avLst/>
              <a:gdLst/>
              <a:ahLst/>
              <a:cxnLst/>
              <a:rect l="l" t="t" r="r" b="b"/>
              <a:pathLst>
                <a:path w="80009" h="241300">
                  <a:moveTo>
                    <a:pt x="1143" y="12953"/>
                  </a:moveTo>
                  <a:lnTo>
                    <a:pt x="1143" y="12953"/>
                  </a:lnTo>
                  <a:lnTo>
                    <a:pt x="0" y="1142"/>
                  </a:lnTo>
                  <a:lnTo>
                    <a:pt x="2159" y="28193"/>
                  </a:lnTo>
                  <a:lnTo>
                    <a:pt x="5461" y="51181"/>
                  </a:lnTo>
                  <a:lnTo>
                    <a:pt x="8000" y="74929"/>
                  </a:lnTo>
                  <a:lnTo>
                    <a:pt x="11175" y="98678"/>
                  </a:lnTo>
                  <a:lnTo>
                    <a:pt x="14097" y="122808"/>
                  </a:lnTo>
                  <a:lnTo>
                    <a:pt x="16637" y="145541"/>
                  </a:lnTo>
                  <a:lnTo>
                    <a:pt x="18796" y="167131"/>
                  </a:lnTo>
                  <a:lnTo>
                    <a:pt x="20955" y="193420"/>
                  </a:lnTo>
                  <a:lnTo>
                    <a:pt x="21971" y="218185"/>
                  </a:lnTo>
                  <a:lnTo>
                    <a:pt x="23114" y="239140"/>
                  </a:lnTo>
                </a:path>
                <a:path w="80009" h="241300">
                  <a:moveTo>
                    <a:pt x="40767" y="12953"/>
                  </a:moveTo>
                  <a:lnTo>
                    <a:pt x="40767" y="0"/>
                  </a:lnTo>
                  <a:lnTo>
                    <a:pt x="40767" y="0"/>
                  </a:lnTo>
                  <a:lnTo>
                    <a:pt x="50419" y="8635"/>
                  </a:lnTo>
                  <a:lnTo>
                    <a:pt x="56896" y="31368"/>
                  </a:lnTo>
                  <a:lnTo>
                    <a:pt x="62738" y="59816"/>
                  </a:lnTo>
                  <a:lnTo>
                    <a:pt x="68072" y="93344"/>
                  </a:lnTo>
                  <a:lnTo>
                    <a:pt x="71374" y="123951"/>
                  </a:lnTo>
                  <a:lnTo>
                    <a:pt x="73533" y="150875"/>
                  </a:lnTo>
                  <a:lnTo>
                    <a:pt x="74549" y="174625"/>
                  </a:lnTo>
                  <a:lnTo>
                    <a:pt x="75692" y="199897"/>
                  </a:lnTo>
                  <a:lnTo>
                    <a:pt x="76708" y="222503"/>
                  </a:lnTo>
                  <a:lnTo>
                    <a:pt x="80010" y="241300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821805" y="3253866"/>
              <a:ext cx="104394" cy="101473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954266" y="3243071"/>
              <a:ext cx="182117" cy="105790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4" name="object 74"/>
          <p:cNvGrpSpPr/>
          <p:nvPr/>
        </p:nvGrpSpPr>
        <p:grpSpPr>
          <a:xfrm>
            <a:off x="7290561" y="3065906"/>
            <a:ext cx="656590" cy="308610"/>
            <a:chOff x="7290561" y="3065906"/>
            <a:chExt cx="656590" cy="308610"/>
          </a:xfrm>
        </p:grpSpPr>
        <p:sp>
          <p:nvSpPr>
            <p:cNvPr id="75" name="object 75"/>
            <p:cNvSpPr/>
            <p:nvPr/>
          </p:nvSpPr>
          <p:spPr>
            <a:xfrm>
              <a:off x="7290561" y="3230752"/>
              <a:ext cx="211582" cy="143256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7548498" y="3075431"/>
              <a:ext cx="168910" cy="270510"/>
            </a:xfrm>
            <a:custGeom>
              <a:avLst/>
              <a:gdLst/>
              <a:ahLst/>
              <a:cxnLst/>
              <a:rect l="l" t="t" r="r" b="b"/>
              <a:pathLst>
                <a:path w="168909" h="270510">
                  <a:moveTo>
                    <a:pt x="65785" y="182118"/>
                  </a:moveTo>
                  <a:lnTo>
                    <a:pt x="62229" y="170561"/>
                  </a:lnTo>
                  <a:lnTo>
                    <a:pt x="44576" y="153289"/>
                  </a:lnTo>
                  <a:lnTo>
                    <a:pt x="29464" y="154050"/>
                  </a:lnTo>
                  <a:lnTo>
                    <a:pt x="16128" y="161925"/>
                  </a:lnTo>
                  <a:lnTo>
                    <a:pt x="5333" y="173481"/>
                  </a:lnTo>
                  <a:lnTo>
                    <a:pt x="0" y="190754"/>
                  </a:lnTo>
                  <a:lnTo>
                    <a:pt x="0" y="209550"/>
                  </a:lnTo>
                  <a:lnTo>
                    <a:pt x="6476" y="227837"/>
                  </a:lnTo>
                  <a:lnTo>
                    <a:pt x="17272" y="242950"/>
                  </a:lnTo>
                  <a:lnTo>
                    <a:pt x="31623" y="254127"/>
                  </a:lnTo>
                  <a:lnTo>
                    <a:pt x="50292" y="257429"/>
                  </a:lnTo>
                  <a:lnTo>
                    <a:pt x="65785" y="251968"/>
                  </a:lnTo>
                  <a:lnTo>
                    <a:pt x="75565" y="236855"/>
                  </a:lnTo>
                  <a:lnTo>
                    <a:pt x="80899" y="218186"/>
                  </a:lnTo>
                  <a:lnTo>
                    <a:pt x="75565" y="198374"/>
                  </a:lnTo>
                  <a:lnTo>
                    <a:pt x="77724" y="217043"/>
                  </a:lnTo>
                  <a:lnTo>
                    <a:pt x="83057" y="238633"/>
                  </a:lnTo>
                  <a:lnTo>
                    <a:pt x="91694" y="257429"/>
                  </a:lnTo>
                  <a:lnTo>
                    <a:pt x="105028" y="268224"/>
                  </a:lnTo>
                  <a:lnTo>
                    <a:pt x="120142" y="270383"/>
                  </a:lnTo>
                  <a:lnTo>
                    <a:pt x="120142" y="270383"/>
                  </a:lnTo>
                  <a:lnTo>
                    <a:pt x="133476" y="262763"/>
                  </a:lnTo>
                  <a:lnTo>
                    <a:pt x="146430" y="247650"/>
                  </a:lnTo>
                  <a:lnTo>
                    <a:pt x="156209" y="223519"/>
                  </a:lnTo>
                  <a:lnTo>
                    <a:pt x="163068" y="201930"/>
                  </a:lnTo>
                  <a:lnTo>
                    <a:pt x="166243" y="179324"/>
                  </a:lnTo>
                  <a:lnTo>
                    <a:pt x="168782" y="158369"/>
                  </a:lnTo>
                  <a:lnTo>
                    <a:pt x="168782" y="138937"/>
                  </a:lnTo>
                  <a:lnTo>
                    <a:pt x="167385" y="118364"/>
                  </a:lnTo>
                  <a:lnTo>
                    <a:pt x="166243" y="97536"/>
                  </a:lnTo>
                  <a:lnTo>
                    <a:pt x="164083" y="75946"/>
                  </a:lnTo>
                  <a:lnTo>
                    <a:pt x="148971" y="0"/>
                  </a:lnTo>
                  <a:lnTo>
                    <a:pt x="148971" y="20447"/>
                  </a:lnTo>
                  <a:lnTo>
                    <a:pt x="150114" y="44323"/>
                  </a:lnTo>
                  <a:lnTo>
                    <a:pt x="152273" y="70485"/>
                  </a:lnTo>
                  <a:lnTo>
                    <a:pt x="153289" y="102235"/>
                  </a:lnTo>
                  <a:lnTo>
                    <a:pt x="154431" y="133604"/>
                  </a:lnTo>
                  <a:lnTo>
                    <a:pt x="155067" y="163830"/>
                  </a:lnTo>
                  <a:lnTo>
                    <a:pt x="156209" y="188975"/>
                  </a:lnTo>
                  <a:lnTo>
                    <a:pt x="156209" y="211709"/>
                  </a:lnTo>
                  <a:lnTo>
                    <a:pt x="158750" y="229997"/>
                  </a:lnTo>
                  <a:lnTo>
                    <a:pt x="159766" y="248793"/>
                  </a:lnTo>
                  <a:lnTo>
                    <a:pt x="159766" y="263906"/>
                  </a:lnTo>
                </a:path>
                <a:path w="168909" h="270510">
                  <a:moveTo>
                    <a:pt x="116967" y="155194"/>
                  </a:moveTo>
                  <a:lnTo>
                    <a:pt x="116967" y="155194"/>
                  </a:lnTo>
                  <a:lnTo>
                    <a:pt x="131318" y="152273"/>
                  </a:lnTo>
                  <a:lnTo>
                    <a:pt x="148971" y="148717"/>
                  </a:lnTo>
                  <a:lnTo>
                    <a:pt x="167385" y="145415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7753476" y="3170300"/>
              <a:ext cx="193548" cy="166624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1872" y="792479"/>
            <a:ext cx="2643378" cy="5981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220825" y="252221"/>
            <a:ext cx="3418840" cy="1400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464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b="1" dirty="0">
                <a:solidFill>
                  <a:srgbClr val="660000"/>
                </a:solidFill>
                <a:latin typeface="Gill Sans MT"/>
                <a:cs typeface="Gill Sans MT"/>
              </a:rPr>
              <a:t>– </a:t>
            </a:r>
            <a:r>
              <a:rPr sz="1800" b="1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00">
              <a:latin typeface="Times New Roman"/>
              <a:cs typeface="Times New Roman"/>
            </a:endParaRPr>
          </a:p>
          <a:p>
            <a:pPr marL="165735">
              <a:lnSpc>
                <a:spcPct val="100000"/>
              </a:lnSpc>
              <a:spcBef>
                <a:spcPts val="5"/>
              </a:spcBef>
            </a:pP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Level </a:t>
            </a:r>
            <a:r>
              <a:rPr sz="1800" b="1" spc="25" dirty="0">
                <a:solidFill>
                  <a:srgbClr val="FFFFFF"/>
                </a:solidFill>
                <a:latin typeface="Gill Sans MT"/>
                <a:cs typeface="Gill Sans MT"/>
              </a:rPr>
              <a:t>of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Organisation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Clr>
                <a:srgbClr val="000000"/>
              </a:buClr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Organ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system </a:t>
            </a:r>
            <a:r>
              <a:rPr sz="1500" b="1" spc="-50" dirty="0">
                <a:latin typeface="Arial"/>
                <a:cs typeface="Arial"/>
              </a:rPr>
              <a:t>level </a:t>
            </a:r>
            <a:r>
              <a:rPr sz="1500" b="1" spc="-20" dirty="0">
                <a:latin typeface="Arial"/>
                <a:cs typeface="Arial"/>
              </a:rPr>
              <a:t>of</a:t>
            </a:r>
            <a:r>
              <a:rPr sz="1500" b="1" spc="-95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organisation.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603502" y="1682369"/>
            <a:ext cx="1198245" cy="54610"/>
          </a:xfrm>
          <a:custGeom>
            <a:avLst/>
            <a:gdLst/>
            <a:ahLst/>
            <a:cxnLst/>
            <a:rect l="l" t="t" r="r" b="b"/>
            <a:pathLst>
              <a:path w="1198245" h="54610">
                <a:moveTo>
                  <a:pt x="0" y="0"/>
                </a:moveTo>
                <a:lnTo>
                  <a:pt x="0" y="0"/>
                </a:lnTo>
                <a:lnTo>
                  <a:pt x="12191" y="7492"/>
                </a:lnTo>
                <a:lnTo>
                  <a:pt x="24129" y="15112"/>
                </a:lnTo>
                <a:lnTo>
                  <a:pt x="38099" y="22987"/>
                </a:lnTo>
                <a:lnTo>
                  <a:pt x="53593" y="29463"/>
                </a:lnTo>
                <a:lnTo>
                  <a:pt x="72390" y="34543"/>
                </a:lnTo>
                <a:lnTo>
                  <a:pt x="91059" y="38100"/>
                </a:lnTo>
                <a:lnTo>
                  <a:pt x="108330" y="37083"/>
                </a:lnTo>
                <a:lnTo>
                  <a:pt x="124840" y="33400"/>
                </a:lnTo>
                <a:lnTo>
                  <a:pt x="141097" y="28320"/>
                </a:lnTo>
                <a:lnTo>
                  <a:pt x="156590" y="23749"/>
                </a:lnTo>
                <a:lnTo>
                  <a:pt x="173100" y="18287"/>
                </a:lnTo>
                <a:lnTo>
                  <a:pt x="189737" y="13969"/>
                </a:lnTo>
                <a:lnTo>
                  <a:pt x="205866" y="11049"/>
                </a:lnTo>
                <a:lnTo>
                  <a:pt x="223139" y="11049"/>
                </a:lnTo>
                <a:lnTo>
                  <a:pt x="240791" y="13207"/>
                </a:lnTo>
                <a:lnTo>
                  <a:pt x="259587" y="17271"/>
                </a:lnTo>
                <a:lnTo>
                  <a:pt x="277114" y="23749"/>
                </a:lnTo>
                <a:lnTo>
                  <a:pt x="294385" y="30479"/>
                </a:lnTo>
                <a:lnTo>
                  <a:pt x="312039" y="37083"/>
                </a:lnTo>
                <a:lnTo>
                  <a:pt x="331850" y="42037"/>
                </a:lnTo>
                <a:lnTo>
                  <a:pt x="353441" y="44576"/>
                </a:lnTo>
                <a:lnTo>
                  <a:pt x="373253" y="43179"/>
                </a:lnTo>
                <a:lnTo>
                  <a:pt x="393065" y="41401"/>
                </a:lnTo>
                <a:lnTo>
                  <a:pt x="412877" y="35940"/>
                </a:lnTo>
                <a:lnTo>
                  <a:pt x="429133" y="31622"/>
                </a:lnTo>
                <a:lnTo>
                  <a:pt x="446785" y="27304"/>
                </a:lnTo>
                <a:lnTo>
                  <a:pt x="462153" y="22987"/>
                </a:lnTo>
                <a:lnTo>
                  <a:pt x="478409" y="19684"/>
                </a:lnTo>
                <a:lnTo>
                  <a:pt x="494918" y="18287"/>
                </a:lnTo>
                <a:lnTo>
                  <a:pt x="511174" y="18287"/>
                </a:lnTo>
                <a:lnTo>
                  <a:pt x="527685" y="20827"/>
                </a:lnTo>
                <a:lnTo>
                  <a:pt x="544322" y="23749"/>
                </a:lnTo>
                <a:lnTo>
                  <a:pt x="558291" y="29463"/>
                </a:lnTo>
                <a:lnTo>
                  <a:pt x="572770" y="34543"/>
                </a:lnTo>
                <a:lnTo>
                  <a:pt x="585723" y="41401"/>
                </a:lnTo>
                <a:lnTo>
                  <a:pt x="601217" y="44576"/>
                </a:lnTo>
                <a:lnTo>
                  <a:pt x="619886" y="46735"/>
                </a:lnTo>
                <a:lnTo>
                  <a:pt x="641477" y="46735"/>
                </a:lnTo>
                <a:lnTo>
                  <a:pt x="662304" y="44576"/>
                </a:lnTo>
                <a:lnTo>
                  <a:pt x="682116" y="41401"/>
                </a:lnTo>
                <a:lnTo>
                  <a:pt x="700912" y="34543"/>
                </a:lnTo>
                <a:lnTo>
                  <a:pt x="719581" y="30479"/>
                </a:lnTo>
                <a:lnTo>
                  <a:pt x="739012" y="27304"/>
                </a:lnTo>
                <a:lnTo>
                  <a:pt x="757809" y="24764"/>
                </a:lnTo>
                <a:lnTo>
                  <a:pt x="776478" y="24764"/>
                </a:lnTo>
                <a:lnTo>
                  <a:pt x="793749" y="27304"/>
                </a:lnTo>
                <a:lnTo>
                  <a:pt x="810386" y="30479"/>
                </a:lnTo>
                <a:lnTo>
                  <a:pt x="827659" y="35940"/>
                </a:lnTo>
                <a:lnTo>
                  <a:pt x="845185" y="44576"/>
                </a:lnTo>
                <a:lnTo>
                  <a:pt x="864742" y="50037"/>
                </a:lnTo>
                <a:lnTo>
                  <a:pt x="885952" y="53212"/>
                </a:lnTo>
                <a:lnTo>
                  <a:pt x="904621" y="54355"/>
                </a:lnTo>
                <a:lnTo>
                  <a:pt x="921892" y="52196"/>
                </a:lnTo>
                <a:lnTo>
                  <a:pt x="938148" y="48894"/>
                </a:lnTo>
                <a:lnTo>
                  <a:pt x="953642" y="44576"/>
                </a:lnTo>
                <a:lnTo>
                  <a:pt x="970153" y="39242"/>
                </a:lnTo>
                <a:lnTo>
                  <a:pt x="986409" y="35940"/>
                </a:lnTo>
                <a:lnTo>
                  <a:pt x="1002918" y="34543"/>
                </a:lnTo>
                <a:lnTo>
                  <a:pt x="1019429" y="35940"/>
                </a:lnTo>
                <a:lnTo>
                  <a:pt x="1033525" y="39242"/>
                </a:lnTo>
                <a:lnTo>
                  <a:pt x="1047877" y="45719"/>
                </a:lnTo>
                <a:lnTo>
                  <a:pt x="1064133" y="50037"/>
                </a:lnTo>
                <a:lnTo>
                  <a:pt x="1082802" y="51053"/>
                </a:lnTo>
                <a:lnTo>
                  <a:pt x="1102614" y="50037"/>
                </a:lnTo>
                <a:lnTo>
                  <a:pt x="1119886" y="47878"/>
                </a:lnTo>
                <a:lnTo>
                  <a:pt x="1135380" y="43179"/>
                </a:lnTo>
                <a:lnTo>
                  <a:pt x="1148334" y="39242"/>
                </a:lnTo>
                <a:lnTo>
                  <a:pt x="1161668" y="37083"/>
                </a:lnTo>
                <a:lnTo>
                  <a:pt x="1173987" y="34543"/>
                </a:lnTo>
                <a:lnTo>
                  <a:pt x="1183640" y="32384"/>
                </a:lnTo>
                <a:lnTo>
                  <a:pt x="1197736" y="30479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197861" y="1356867"/>
            <a:ext cx="292100" cy="114935"/>
          </a:xfrm>
          <a:custGeom>
            <a:avLst/>
            <a:gdLst/>
            <a:ahLst/>
            <a:cxnLst/>
            <a:rect l="l" t="t" r="r" b="b"/>
            <a:pathLst>
              <a:path w="292100" h="114934">
                <a:moveTo>
                  <a:pt x="0" y="55498"/>
                </a:moveTo>
                <a:lnTo>
                  <a:pt x="6857" y="62610"/>
                </a:lnTo>
                <a:lnTo>
                  <a:pt x="12192" y="66928"/>
                </a:lnTo>
                <a:lnTo>
                  <a:pt x="18668" y="73786"/>
                </a:lnTo>
                <a:lnTo>
                  <a:pt x="24511" y="83565"/>
                </a:lnTo>
                <a:lnTo>
                  <a:pt x="29844" y="95376"/>
                </a:lnTo>
                <a:lnTo>
                  <a:pt x="35306" y="105155"/>
                </a:lnTo>
                <a:lnTo>
                  <a:pt x="42799" y="113029"/>
                </a:lnTo>
                <a:lnTo>
                  <a:pt x="53975" y="114807"/>
                </a:lnTo>
                <a:lnTo>
                  <a:pt x="69087" y="112013"/>
                </a:lnTo>
                <a:lnTo>
                  <a:pt x="85598" y="105155"/>
                </a:lnTo>
                <a:lnTo>
                  <a:pt x="100711" y="96519"/>
                </a:lnTo>
                <a:lnTo>
                  <a:pt x="116205" y="85725"/>
                </a:lnTo>
                <a:lnTo>
                  <a:pt x="137160" y="75564"/>
                </a:lnTo>
                <a:lnTo>
                  <a:pt x="157606" y="64769"/>
                </a:lnTo>
                <a:lnTo>
                  <a:pt x="175260" y="54355"/>
                </a:lnTo>
                <a:lnTo>
                  <a:pt x="190754" y="44322"/>
                </a:lnTo>
                <a:lnTo>
                  <a:pt x="208406" y="35686"/>
                </a:lnTo>
                <a:lnTo>
                  <a:pt x="227837" y="27050"/>
                </a:lnTo>
                <a:lnTo>
                  <a:pt x="244348" y="20573"/>
                </a:lnTo>
                <a:lnTo>
                  <a:pt x="259587" y="13715"/>
                </a:lnTo>
                <a:lnTo>
                  <a:pt x="272795" y="7238"/>
                </a:lnTo>
                <a:lnTo>
                  <a:pt x="283590" y="1777"/>
                </a:lnTo>
                <a:lnTo>
                  <a:pt x="291592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94788" y="13608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151564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4855" y="792479"/>
            <a:ext cx="951738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405255" cy="475615"/>
          </a:xfrm>
          <a:custGeom>
            <a:avLst/>
            <a:gdLst/>
            <a:ahLst/>
            <a:cxnLst/>
            <a:rect l="l" t="t" r="r" b="b"/>
            <a:pathLst>
              <a:path w="1405255" h="475615">
                <a:moveTo>
                  <a:pt x="1405128" y="0"/>
                </a:moveTo>
                <a:lnTo>
                  <a:pt x="0" y="0"/>
                </a:lnTo>
                <a:lnTo>
                  <a:pt x="0" y="475488"/>
                </a:lnTo>
                <a:lnTo>
                  <a:pt x="1325880" y="475488"/>
                </a:lnTo>
                <a:lnTo>
                  <a:pt x="1405128" y="396239"/>
                </a:lnTo>
                <a:lnTo>
                  <a:pt x="1405128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543555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405255" cy="475615"/>
          </a:xfrm>
          <a:custGeom>
            <a:avLst/>
            <a:gdLst/>
            <a:ahLst/>
            <a:cxnLst/>
            <a:rect l="l" t="t" r="r" b="b"/>
            <a:pathLst>
              <a:path w="1405255" h="475615">
                <a:moveTo>
                  <a:pt x="1325880" y="475488"/>
                </a:moveTo>
                <a:lnTo>
                  <a:pt x="1341755" y="412114"/>
                </a:lnTo>
                <a:lnTo>
                  <a:pt x="1405128" y="396239"/>
                </a:lnTo>
                <a:lnTo>
                  <a:pt x="1325880" y="475488"/>
                </a:lnTo>
                <a:lnTo>
                  <a:pt x="0" y="475488"/>
                </a:lnTo>
                <a:lnTo>
                  <a:pt x="0" y="0"/>
                </a:lnTo>
                <a:lnTo>
                  <a:pt x="1405128" y="0"/>
                </a:lnTo>
                <a:lnTo>
                  <a:pt x="1405128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16534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9100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Head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0" dirty="0">
                <a:latin typeface="Arial"/>
                <a:cs typeface="Arial"/>
              </a:rPr>
              <a:t>Anterior </a:t>
            </a:r>
            <a:r>
              <a:rPr sz="1500" b="1" spc="-40" dirty="0">
                <a:latin typeface="Arial"/>
                <a:cs typeface="Arial"/>
              </a:rPr>
              <a:t>end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25" dirty="0">
                <a:latin typeface="Arial"/>
                <a:cs typeface="Arial"/>
              </a:rPr>
              <a:t>the </a:t>
            </a:r>
            <a:r>
              <a:rPr sz="1500" b="1" spc="-45" dirty="0">
                <a:latin typeface="Arial"/>
                <a:cs typeface="Arial"/>
              </a:rPr>
              <a:t>body </a:t>
            </a:r>
            <a:r>
              <a:rPr sz="1500" b="1" spc="-20" dirty="0">
                <a:latin typeface="Arial"/>
                <a:cs typeface="Arial"/>
              </a:rPr>
              <a:t>often </a:t>
            </a:r>
            <a:r>
              <a:rPr sz="1500" b="1" spc="-45" dirty="0">
                <a:latin typeface="Arial"/>
                <a:cs typeface="Arial"/>
              </a:rPr>
              <a:t>forms </a:t>
            </a:r>
            <a:r>
              <a:rPr sz="1500" b="1" spc="-25" dirty="0">
                <a:latin typeface="Arial"/>
                <a:cs typeface="Arial"/>
              </a:rPr>
              <a:t>a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distinct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head </a:t>
            </a:r>
            <a:r>
              <a:rPr sz="1500" b="1" spc="5" dirty="0">
                <a:latin typeface="Arial"/>
                <a:cs typeface="Arial"/>
              </a:rPr>
              <a:t>with </a:t>
            </a:r>
            <a:r>
              <a:rPr sz="1500" b="1" spc="-75" dirty="0">
                <a:latin typeface="Arial"/>
                <a:cs typeface="Arial"/>
              </a:rPr>
              <a:t>sense </a:t>
            </a:r>
            <a:r>
              <a:rPr sz="1500" b="1" spc="-55" dirty="0">
                <a:latin typeface="Arial"/>
                <a:cs typeface="Arial"/>
              </a:rPr>
              <a:t>organs </a:t>
            </a:r>
            <a:r>
              <a:rPr sz="1500" b="1" spc="-65" dirty="0">
                <a:latin typeface="Arial"/>
                <a:cs typeface="Arial"/>
              </a:rPr>
              <a:t>as</a:t>
            </a:r>
            <a:r>
              <a:rPr sz="1500" b="1" spc="-220" dirty="0">
                <a:latin typeface="Arial"/>
                <a:cs typeface="Arial"/>
              </a:rPr>
              <a:t> </a:t>
            </a:r>
            <a:r>
              <a:rPr sz="1500" b="1" spc="-25" dirty="0">
                <a:latin typeface="Arial"/>
                <a:cs typeface="Arial"/>
              </a:rPr>
              <a:t>well.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705735" y="921384"/>
            <a:ext cx="241935" cy="129539"/>
          </a:xfrm>
          <a:custGeom>
            <a:avLst/>
            <a:gdLst/>
            <a:ahLst/>
            <a:cxnLst/>
            <a:rect l="l" t="t" r="r" b="b"/>
            <a:pathLst>
              <a:path w="241935" h="129540">
                <a:moveTo>
                  <a:pt x="7492" y="88900"/>
                </a:moveTo>
                <a:lnTo>
                  <a:pt x="0" y="91059"/>
                </a:lnTo>
                <a:lnTo>
                  <a:pt x="0" y="91059"/>
                </a:lnTo>
                <a:lnTo>
                  <a:pt x="2158" y="104012"/>
                </a:lnTo>
                <a:lnTo>
                  <a:pt x="7492" y="114173"/>
                </a:lnTo>
                <a:lnTo>
                  <a:pt x="17652" y="123443"/>
                </a:lnTo>
                <a:lnTo>
                  <a:pt x="31622" y="129286"/>
                </a:lnTo>
                <a:lnTo>
                  <a:pt x="51053" y="129286"/>
                </a:lnTo>
                <a:lnTo>
                  <a:pt x="70865" y="122427"/>
                </a:lnTo>
                <a:lnTo>
                  <a:pt x="88518" y="113029"/>
                </a:lnTo>
                <a:lnTo>
                  <a:pt x="104775" y="100837"/>
                </a:lnTo>
                <a:lnTo>
                  <a:pt x="121284" y="87884"/>
                </a:lnTo>
                <a:lnTo>
                  <a:pt x="140081" y="72389"/>
                </a:lnTo>
                <a:lnTo>
                  <a:pt x="155575" y="59816"/>
                </a:lnTo>
                <a:lnTo>
                  <a:pt x="170687" y="46481"/>
                </a:lnTo>
                <a:lnTo>
                  <a:pt x="190119" y="33527"/>
                </a:lnTo>
                <a:lnTo>
                  <a:pt x="208787" y="20574"/>
                </a:lnTo>
                <a:lnTo>
                  <a:pt x="225297" y="10413"/>
                </a:lnTo>
                <a:lnTo>
                  <a:pt x="237235" y="5461"/>
                </a:lnTo>
                <a:lnTo>
                  <a:pt x="241934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958464" y="911732"/>
            <a:ext cx="16510" cy="17780"/>
          </a:xfrm>
          <a:custGeom>
            <a:avLst/>
            <a:gdLst/>
            <a:ahLst/>
            <a:cxnLst/>
            <a:rect l="l" t="t" r="r" b="b"/>
            <a:pathLst>
              <a:path w="16510" h="17780">
                <a:moveTo>
                  <a:pt x="16510" y="0"/>
                </a:moveTo>
                <a:lnTo>
                  <a:pt x="8636" y="8636"/>
                </a:lnTo>
                <a:lnTo>
                  <a:pt x="0" y="1727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75916" y="1647825"/>
            <a:ext cx="2389505" cy="65405"/>
          </a:xfrm>
          <a:custGeom>
            <a:avLst/>
            <a:gdLst/>
            <a:ahLst/>
            <a:cxnLst/>
            <a:rect l="l" t="t" r="r" b="b"/>
            <a:pathLst>
              <a:path w="2389504" h="65405">
                <a:moveTo>
                  <a:pt x="0" y="23875"/>
                </a:moveTo>
                <a:lnTo>
                  <a:pt x="0" y="23875"/>
                </a:lnTo>
                <a:lnTo>
                  <a:pt x="16636" y="24891"/>
                </a:lnTo>
                <a:lnTo>
                  <a:pt x="29971" y="26035"/>
                </a:lnTo>
                <a:lnTo>
                  <a:pt x="45084" y="29590"/>
                </a:lnTo>
                <a:lnTo>
                  <a:pt x="63372" y="34671"/>
                </a:lnTo>
                <a:lnTo>
                  <a:pt x="83184" y="41148"/>
                </a:lnTo>
                <a:lnTo>
                  <a:pt x="105536" y="46862"/>
                </a:lnTo>
                <a:lnTo>
                  <a:pt x="128269" y="51943"/>
                </a:lnTo>
                <a:lnTo>
                  <a:pt x="152272" y="54356"/>
                </a:lnTo>
                <a:lnTo>
                  <a:pt x="152272" y="54356"/>
                </a:lnTo>
                <a:lnTo>
                  <a:pt x="173227" y="52959"/>
                </a:lnTo>
                <a:lnTo>
                  <a:pt x="192658" y="48640"/>
                </a:lnTo>
                <a:lnTo>
                  <a:pt x="211327" y="42163"/>
                </a:lnTo>
                <a:lnTo>
                  <a:pt x="230123" y="36068"/>
                </a:lnTo>
                <a:lnTo>
                  <a:pt x="248411" y="30607"/>
                </a:lnTo>
                <a:lnTo>
                  <a:pt x="267207" y="23875"/>
                </a:lnTo>
                <a:lnTo>
                  <a:pt x="287019" y="15239"/>
                </a:lnTo>
                <a:lnTo>
                  <a:pt x="306450" y="9016"/>
                </a:lnTo>
                <a:lnTo>
                  <a:pt x="329819" y="4318"/>
                </a:lnTo>
                <a:lnTo>
                  <a:pt x="351408" y="1143"/>
                </a:lnTo>
                <a:lnTo>
                  <a:pt x="375919" y="0"/>
                </a:lnTo>
                <a:lnTo>
                  <a:pt x="397509" y="0"/>
                </a:lnTo>
                <a:lnTo>
                  <a:pt x="397509" y="0"/>
                </a:lnTo>
                <a:lnTo>
                  <a:pt x="419481" y="2159"/>
                </a:lnTo>
                <a:lnTo>
                  <a:pt x="442467" y="7620"/>
                </a:lnTo>
                <a:lnTo>
                  <a:pt x="463041" y="15239"/>
                </a:lnTo>
                <a:lnTo>
                  <a:pt x="486409" y="23875"/>
                </a:lnTo>
                <a:lnTo>
                  <a:pt x="510158" y="30607"/>
                </a:lnTo>
                <a:lnTo>
                  <a:pt x="534288" y="37084"/>
                </a:lnTo>
                <a:lnTo>
                  <a:pt x="556259" y="43561"/>
                </a:lnTo>
                <a:lnTo>
                  <a:pt x="574928" y="48640"/>
                </a:lnTo>
                <a:lnTo>
                  <a:pt x="593344" y="52959"/>
                </a:lnTo>
                <a:lnTo>
                  <a:pt x="614171" y="55499"/>
                </a:lnTo>
                <a:lnTo>
                  <a:pt x="635126" y="57658"/>
                </a:lnTo>
                <a:lnTo>
                  <a:pt x="653795" y="59436"/>
                </a:lnTo>
                <a:lnTo>
                  <a:pt x="673607" y="59436"/>
                </a:lnTo>
                <a:lnTo>
                  <a:pt x="673607" y="59436"/>
                </a:lnTo>
                <a:lnTo>
                  <a:pt x="697357" y="57658"/>
                </a:lnTo>
                <a:lnTo>
                  <a:pt x="728344" y="55499"/>
                </a:lnTo>
                <a:lnTo>
                  <a:pt x="758951" y="51943"/>
                </a:lnTo>
                <a:lnTo>
                  <a:pt x="789558" y="48640"/>
                </a:lnTo>
                <a:lnTo>
                  <a:pt x="821182" y="45720"/>
                </a:lnTo>
                <a:lnTo>
                  <a:pt x="848613" y="41148"/>
                </a:lnTo>
                <a:lnTo>
                  <a:pt x="872744" y="38226"/>
                </a:lnTo>
                <a:lnTo>
                  <a:pt x="894714" y="37084"/>
                </a:lnTo>
                <a:lnTo>
                  <a:pt x="913383" y="36068"/>
                </a:lnTo>
                <a:lnTo>
                  <a:pt x="929512" y="36068"/>
                </a:lnTo>
                <a:lnTo>
                  <a:pt x="949324" y="36068"/>
                </a:lnTo>
                <a:lnTo>
                  <a:pt x="971295" y="36068"/>
                </a:lnTo>
                <a:lnTo>
                  <a:pt x="992885" y="36068"/>
                </a:lnTo>
                <a:lnTo>
                  <a:pt x="1016381" y="36068"/>
                </a:lnTo>
                <a:lnTo>
                  <a:pt x="1042669" y="38226"/>
                </a:lnTo>
                <a:lnTo>
                  <a:pt x="1070991" y="43561"/>
                </a:lnTo>
                <a:lnTo>
                  <a:pt x="1099438" y="47878"/>
                </a:lnTo>
                <a:lnTo>
                  <a:pt x="1122171" y="50800"/>
                </a:lnTo>
                <a:lnTo>
                  <a:pt x="1141983" y="54356"/>
                </a:lnTo>
                <a:lnTo>
                  <a:pt x="1161795" y="57658"/>
                </a:lnTo>
                <a:lnTo>
                  <a:pt x="1184783" y="60578"/>
                </a:lnTo>
                <a:lnTo>
                  <a:pt x="1206372" y="63119"/>
                </a:lnTo>
                <a:lnTo>
                  <a:pt x="1227708" y="64135"/>
                </a:lnTo>
                <a:lnTo>
                  <a:pt x="1248156" y="65277"/>
                </a:lnTo>
                <a:lnTo>
                  <a:pt x="1271270" y="65277"/>
                </a:lnTo>
                <a:lnTo>
                  <a:pt x="1293113" y="65277"/>
                </a:lnTo>
                <a:lnTo>
                  <a:pt x="1314069" y="64135"/>
                </a:lnTo>
                <a:lnTo>
                  <a:pt x="1314069" y="64135"/>
                </a:lnTo>
                <a:lnTo>
                  <a:pt x="1336674" y="60578"/>
                </a:lnTo>
                <a:lnTo>
                  <a:pt x="1367662" y="55499"/>
                </a:lnTo>
                <a:lnTo>
                  <a:pt x="1399412" y="47878"/>
                </a:lnTo>
                <a:lnTo>
                  <a:pt x="1433195" y="39243"/>
                </a:lnTo>
                <a:lnTo>
                  <a:pt x="1468500" y="30607"/>
                </a:lnTo>
                <a:lnTo>
                  <a:pt x="1501267" y="22733"/>
                </a:lnTo>
                <a:lnTo>
                  <a:pt x="1528571" y="16256"/>
                </a:lnTo>
                <a:lnTo>
                  <a:pt x="1551685" y="12953"/>
                </a:lnTo>
                <a:lnTo>
                  <a:pt x="1569973" y="10795"/>
                </a:lnTo>
                <a:lnTo>
                  <a:pt x="1586610" y="9016"/>
                </a:lnTo>
                <a:lnTo>
                  <a:pt x="1603120" y="9016"/>
                </a:lnTo>
                <a:lnTo>
                  <a:pt x="1624710" y="10160"/>
                </a:lnTo>
                <a:lnTo>
                  <a:pt x="1650999" y="10795"/>
                </a:lnTo>
                <a:lnTo>
                  <a:pt x="1676272" y="12953"/>
                </a:lnTo>
                <a:lnTo>
                  <a:pt x="1699259" y="16256"/>
                </a:lnTo>
                <a:lnTo>
                  <a:pt x="1720087" y="20954"/>
                </a:lnTo>
                <a:lnTo>
                  <a:pt x="1741043" y="23875"/>
                </a:lnTo>
                <a:lnTo>
                  <a:pt x="1759711" y="28448"/>
                </a:lnTo>
                <a:lnTo>
                  <a:pt x="1779143" y="33527"/>
                </a:lnTo>
                <a:lnTo>
                  <a:pt x="1798955" y="38226"/>
                </a:lnTo>
                <a:lnTo>
                  <a:pt x="1818385" y="41148"/>
                </a:lnTo>
                <a:lnTo>
                  <a:pt x="1841754" y="43561"/>
                </a:lnTo>
                <a:lnTo>
                  <a:pt x="1865630" y="43561"/>
                </a:lnTo>
                <a:lnTo>
                  <a:pt x="1889633" y="41148"/>
                </a:lnTo>
                <a:lnTo>
                  <a:pt x="1915286" y="38226"/>
                </a:lnTo>
                <a:lnTo>
                  <a:pt x="1937893" y="34671"/>
                </a:lnTo>
                <a:lnTo>
                  <a:pt x="1957705" y="31369"/>
                </a:lnTo>
                <a:lnTo>
                  <a:pt x="1974976" y="27432"/>
                </a:lnTo>
                <a:lnTo>
                  <a:pt x="1992630" y="22733"/>
                </a:lnTo>
                <a:lnTo>
                  <a:pt x="2012442" y="18796"/>
                </a:lnTo>
                <a:lnTo>
                  <a:pt x="2034412" y="16256"/>
                </a:lnTo>
                <a:lnTo>
                  <a:pt x="2055241" y="15239"/>
                </a:lnTo>
                <a:lnTo>
                  <a:pt x="2055241" y="15239"/>
                </a:lnTo>
                <a:lnTo>
                  <a:pt x="2075814" y="17399"/>
                </a:lnTo>
                <a:lnTo>
                  <a:pt x="2095626" y="18796"/>
                </a:lnTo>
                <a:lnTo>
                  <a:pt x="2117597" y="21716"/>
                </a:lnTo>
                <a:lnTo>
                  <a:pt x="2138425" y="24891"/>
                </a:lnTo>
                <a:lnTo>
                  <a:pt x="2160016" y="28448"/>
                </a:lnTo>
                <a:lnTo>
                  <a:pt x="2183510" y="31369"/>
                </a:lnTo>
                <a:lnTo>
                  <a:pt x="2205100" y="33527"/>
                </a:lnTo>
                <a:lnTo>
                  <a:pt x="2225929" y="34671"/>
                </a:lnTo>
                <a:lnTo>
                  <a:pt x="2244597" y="34671"/>
                </a:lnTo>
                <a:lnTo>
                  <a:pt x="2263012" y="33527"/>
                </a:lnTo>
                <a:lnTo>
                  <a:pt x="2281682" y="32512"/>
                </a:lnTo>
                <a:lnTo>
                  <a:pt x="2299335" y="31369"/>
                </a:lnTo>
                <a:lnTo>
                  <a:pt x="2317749" y="31369"/>
                </a:lnTo>
                <a:lnTo>
                  <a:pt x="2335403" y="30607"/>
                </a:lnTo>
                <a:lnTo>
                  <a:pt x="2353056" y="29590"/>
                </a:lnTo>
                <a:lnTo>
                  <a:pt x="2368169" y="27432"/>
                </a:lnTo>
                <a:lnTo>
                  <a:pt x="2379345" y="26035"/>
                </a:lnTo>
                <a:lnTo>
                  <a:pt x="2388997" y="24891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45634" y="1687067"/>
            <a:ext cx="1115060" cy="34925"/>
          </a:xfrm>
          <a:custGeom>
            <a:avLst/>
            <a:gdLst/>
            <a:ahLst/>
            <a:cxnLst/>
            <a:rect l="l" t="t" r="r" b="b"/>
            <a:pathLst>
              <a:path w="1115060" h="34925">
                <a:moveTo>
                  <a:pt x="0" y="2920"/>
                </a:moveTo>
                <a:lnTo>
                  <a:pt x="0" y="2920"/>
                </a:lnTo>
                <a:lnTo>
                  <a:pt x="11937" y="4317"/>
                </a:lnTo>
                <a:lnTo>
                  <a:pt x="25273" y="8635"/>
                </a:lnTo>
                <a:lnTo>
                  <a:pt x="40639" y="15112"/>
                </a:lnTo>
                <a:lnTo>
                  <a:pt x="56895" y="22732"/>
                </a:lnTo>
                <a:lnTo>
                  <a:pt x="74549" y="28828"/>
                </a:lnTo>
                <a:lnTo>
                  <a:pt x="91820" y="33527"/>
                </a:lnTo>
                <a:lnTo>
                  <a:pt x="112649" y="34670"/>
                </a:lnTo>
                <a:lnTo>
                  <a:pt x="112649" y="34670"/>
                </a:lnTo>
                <a:lnTo>
                  <a:pt x="133603" y="33527"/>
                </a:lnTo>
                <a:lnTo>
                  <a:pt x="156590" y="28828"/>
                </a:lnTo>
                <a:lnTo>
                  <a:pt x="179704" y="21335"/>
                </a:lnTo>
                <a:lnTo>
                  <a:pt x="200532" y="15112"/>
                </a:lnTo>
                <a:lnTo>
                  <a:pt x="219963" y="8635"/>
                </a:lnTo>
                <a:lnTo>
                  <a:pt x="236474" y="2920"/>
                </a:lnTo>
                <a:lnTo>
                  <a:pt x="254126" y="761"/>
                </a:lnTo>
                <a:lnTo>
                  <a:pt x="273938" y="0"/>
                </a:lnTo>
                <a:lnTo>
                  <a:pt x="294513" y="0"/>
                </a:lnTo>
                <a:lnTo>
                  <a:pt x="316483" y="1904"/>
                </a:lnTo>
                <a:lnTo>
                  <a:pt x="337312" y="5460"/>
                </a:lnTo>
                <a:lnTo>
                  <a:pt x="355726" y="9397"/>
                </a:lnTo>
                <a:lnTo>
                  <a:pt x="375538" y="15112"/>
                </a:lnTo>
                <a:lnTo>
                  <a:pt x="396366" y="20192"/>
                </a:lnTo>
                <a:lnTo>
                  <a:pt x="417194" y="24891"/>
                </a:lnTo>
                <a:lnTo>
                  <a:pt x="440308" y="27050"/>
                </a:lnTo>
                <a:lnTo>
                  <a:pt x="440308" y="27050"/>
                </a:lnTo>
                <a:lnTo>
                  <a:pt x="466216" y="24891"/>
                </a:lnTo>
                <a:lnTo>
                  <a:pt x="493521" y="21335"/>
                </a:lnTo>
                <a:lnTo>
                  <a:pt x="520953" y="17271"/>
                </a:lnTo>
                <a:lnTo>
                  <a:pt x="547242" y="12700"/>
                </a:lnTo>
                <a:lnTo>
                  <a:pt x="573913" y="9397"/>
                </a:lnTo>
                <a:lnTo>
                  <a:pt x="600075" y="8635"/>
                </a:lnTo>
                <a:lnTo>
                  <a:pt x="600075" y="8635"/>
                </a:lnTo>
                <a:lnTo>
                  <a:pt x="624966" y="9397"/>
                </a:lnTo>
                <a:lnTo>
                  <a:pt x="649096" y="11556"/>
                </a:lnTo>
                <a:lnTo>
                  <a:pt x="673607" y="16255"/>
                </a:lnTo>
                <a:lnTo>
                  <a:pt x="696213" y="20192"/>
                </a:lnTo>
                <a:lnTo>
                  <a:pt x="719327" y="23875"/>
                </a:lnTo>
                <a:lnTo>
                  <a:pt x="743457" y="26034"/>
                </a:lnTo>
                <a:lnTo>
                  <a:pt x="768603" y="27050"/>
                </a:lnTo>
                <a:lnTo>
                  <a:pt x="790193" y="26034"/>
                </a:lnTo>
                <a:lnTo>
                  <a:pt x="810005" y="22732"/>
                </a:lnTo>
                <a:lnTo>
                  <a:pt x="828675" y="18414"/>
                </a:lnTo>
                <a:lnTo>
                  <a:pt x="847470" y="15112"/>
                </a:lnTo>
                <a:lnTo>
                  <a:pt x="868299" y="12700"/>
                </a:lnTo>
                <a:lnTo>
                  <a:pt x="888873" y="11556"/>
                </a:lnTo>
                <a:lnTo>
                  <a:pt x="911860" y="11556"/>
                </a:lnTo>
                <a:lnTo>
                  <a:pt x="933830" y="12700"/>
                </a:lnTo>
                <a:lnTo>
                  <a:pt x="956944" y="15112"/>
                </a:lnTo>
                <a:lnTo>
                  <a:pt x="977773" y="17271"/>
                </a:lnTo>
                <a:lnTo>
                  <a:pt x="997585" y="20192"/>
                </a:lnTo>
                <a:lnTo>
                  <a:pt x="1016253" y="21335"/>
                </a:lnTo>
                <a:lnTo>
                  <a:pt x="1016253" y="21335"/>
                </a:lnTo>
                <a:lnTo>
                  <a:pt x="1032128" y="20192"/>
                </a:lnTo>
                <a:lnTo>
                  <a:pt x="1049781" y="19176"/>
                </a:lnTo>
                <a:lnTo>
                  <a:pt x="1064132" y="16255"/>
                </a:lnTo>
                <a:lnTo>
                  <a:pt x="1079245" y="10540"/>
                </a:lnTo>
                <a:lnTo>
                  <a:pt x="1092580" y="6476"/>
                </a:lnTo>
                <a:lnTo>
                  <a:pt x="1103376" y="4317"/>
                </a:lnTo>
                <a:lnTo>
                  <a:pt x="1114552" y="8635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05269" y="1684908"/>
            <a:ext cx="962660" cy="40005"/>
          </a:xfrm>
          <a:custGeom>
            <a:avLst/>
            <a:gdLst/>
            <a:ahLst/>
            <a:cxnLst/>
            <a:rect l="l" t="t" r="r" b="b"/>
            <a:pathLst>
              <a:path w="962659" h="40005">
                <a:moveTo>
                  <a:pt x="0" y="6476"/>
                </a:moveTo>
                <a:lnTo>
                  <a:pt x="0" y="6476"/>
                </a:lnTo>
                <a:lnTo>
                  <a:pt x="6857" y="2920"/>
                </a:lnTo>
                <a:lnTo>
                  <a:pt x="17652" y="0"/>
                </a:lnTo>
                <a:lnTo>
                  <a:pt x="33147" y="0"/>
                </a:lnTo>
                <a:lnTo>
                  <a:pt x="49275" y="2920"/>
                </a:lnTo>
                <a:lnTo>
                  <a:pt x="64770" y="8636"/>
                </a:lnTo>
                <a:lnTo>
                  <a:pt x="82423" y="13715"/>
                </a:lnTo>
                <a:lnTo>
                  <a:pt x="101853" y="15875"/>
                </a:lnTo>
                <a:lnTo>
                  <a:pt x="121665" y="15875"/>
                </a:lnTo>
                <a:lnTo>
                  <a:pt x="143255" y="15875"/>
                </a:lnTo>
                <a:lnTo>
                  <a:pt x="143255" y="15875"/>
                </a:lnTo>
                <a:lnTo>
                  <a:pt x="165607" y="13715"/>
                </a:lnTo>
                <a:lnTo>
                  <a:pt x="189356" y="10794"/>
                </a:lnTo>
                <a:lnTo>
                  <a:pt x="213486" y="7619"/>
                </a:lnTo>
                <a:lnTo>
                  <a:pt x="237616" y="5079"/>
                </a:lnTo>
                <a:lnTo>
                  <a:pt x="261747" y="4063"/>
                </a:lnTo>
                <a:lnTo>
                  <a:pt x="284733" y="4063"/>
                </a:lnTo>
                <a:lnTo>
                  <a:pt x="307721" y="6476"/>
                </a:lnTo>
                <a:lnTo>
                  <a:pt x="330834" y="9778"/>
                </a:lnTo>
                <a:lnTo>
                  <a:pt x="352805" y="14859"/>
                </a:lnTo>
                <a:lnTo>
                  <a:pt x="372236" y="20574"/>
                </a:lnTo>
                <a:lnTo>
                  <a:pt x="390905" y="24891"/>
                </a:lnTo>
                <a:lnTo>
                  <a:pt x="408558" y="28193"/>
                </a:lnTo>
                <a:lnTo>
                  <a:pt x="427989" y="29972"/>
                </a:lnTo>
                <a:lnTo>
                  <a:pt x="451357" y="30987"/>
                </a:lnTo>
                <a:lnTo>
                  <a:pt x="474090" y="29972"/>
                </a:lnTo>
                <a:lnTo>
                  <a:pt x="496061" y="28193"/>
                </a:lnTo>
                <a:lnTo>
                  <a:pt x="521207" y="26035"/>
                </a:lnTo>
                <a:lnTo>
                  <a:pt x="546480" y="23494"/>
                </a:lnTo>
                <a:lnTo>
                  <a:pt x="571626" y="21336"/>
                </a:lnTo>
                <a:lnTo>
                  <a:pt x="596900" y="21336"/>
                </a:lnTo>
                <a:lnTo>
                  <a:pt x="621029" y="22351"/>
                </a:lnTo>
                <a:lnTo>
                  <a:pt x="640841" y="24891"/>
                </a:lnTo>
                <a:lnTo>
                  <a:pt x="656971" y="28193"/>
                </a:lnTo>
                <a:lnTo>
                  <a:pt x="674624" y="32130"/>
                </a:lnTo>
                <a:lnTo>
                  <a:pt x="691896" y="35687"/>
                </a:lnTo>
                <a:lnTo>
                  <a:pt x="712088" y="39624"/>
                </a:lnTo>
                <a:lnTo>
                  <a:pt x="732535" y="39624"/>
                </a:lnTo>
                <a:lnTo>
                  <a:pt x="732535" y="39624"/>
                </a:lnTo>
                <a:lnTo>
                  <a:pt x="755269" y="36829"/>
                </a:lnTo>
                <a:lnTo>
                  <a:pt x="778636" y="33527"/>
                </a:lnTo>
                <a:lnTo>
                  <a:pt x="802385" y="29972"/>
                </a:lnTo>
                <a:lnTo>
                  <a:pt x="823722" y="27050"/>
                </a:lnTo>
                <a:lnTo>
                  <a:pt x="842009" y="23494"/>
                </a:lnTo>
                <a:lnTo>
                  <a:pt x="859662" y="22351"/>
                </a:lnTo>
                <a:lnTo>
                  <a:pt x="878331" y="22351"/>
                </a:lnTo>
                <a:lnTo>
                  <a:pt x="896747" y="23494"/>
                </a:lnTo>
                <a:lnTo>
                  <a:pt x="914400" y="24891"/>
                </a:lnTo>
                <a:lnTo>
                  <a:pt x="932687" y="24891"/>
                </a:lnTo>
                <a:lnTo>
                  <a:pt x="950340" y="24891"/>
                </a:lnTo>
                <a:lnTo>
                  <a:pt x="962659" y="24891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65390" y="171703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6" y="774134"/>
            <a:ext cx="1796041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67967" y="792479"/>
            <a:ext cx="172593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85544" y="0"/>
                </a:moveTo>
                <a:lnTo>
                  <a:pt x="0" y="0"/>
                </a:lnTo>
                <a:lnTo>
                  <a:pt x="0" y="475488"/>
                </a:lnTo>
                <a:lnTo>
                  <a:pt x="1606296" y="475488"/>
                </a:lnTo>
                <a:lnTo>
                  <a:pt x="1685544" y="396239"/>
                </a:lnTo>
                <a:lnTo>
                  <a:pt x="1685544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23972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7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7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685925" cy="475615"/>
          </a:xfrm>
          <a:custGeom>
            <a:avLst/>
            <a:gdLst/>
            <a:ahLst/>
            <a:cxnLst/>
            <a:rect l="l" t="t" r="r" b="b"/>
            <a:pathLst>
              <a:path w="1685925" h="475615">
                <a:moveTo>
                  <a:pt x="1606296" y="475488"/>
                </a:moveTo>
                <a:lnTo>
                  <a:pt x="1622171" y="412114"/>
                </a:lnTo>
                <a:lnTo>
                  <a:pt x="1685544" y="396239"/>
                </a:lnTo>
                <a:lnTo>
                  <a:pt x="1606296" y="475488"/>
                </a:lnTo>
                <a:lnTo>
                  <a:pt x="0" y="475488"/>
                </a:lnTo>
                <a:lnTo>
                  <a:pt x="0" y="0"/>
                </a:lnTo>
                <a:lnTo>
                  <a:pt x="1685544" y="0"/>
                </a:lnTo>
                <a:lnTo>
                  <a:pt x="1685544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219950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0"/>
              </a:spcBef>
            </a:pPr>
            <a:r>
              <a:rPr sz="1800" b="1" spc="20" dirty="0">
                <a:solidFill>
                  <a:srgbClr val="FFFFFF"/>
                </a:solidFill>
                <a:latin typeface="Gill Sans MT"/>
                <a:cs typeface="Gill Sans MT"/>
              </a:rPr>
              <a:t>Appendages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Arial"/>
                <a:cs typeface="Arial"/>
              </a:rPr>
              <a:t>Many </a:t>
            </a:r>
            <a:r>
              <a:rPr sz="1500" b="1" spc="-55" dirty="0">
                <a:latin typeface="Arial"/>
                <a:cs typeface="Arial"/>
              </a:rPr>
              <a:t>annelids </a:t>
            </a:r>
            <a:r>
              <a:rPr sz="1500" b="1" spc="-40" dirty="0">
                <a:latin typeface="Arial"/>
                <a:cs typeface="Arial"/>
              </a:rPr>
              <a:t>have </a:t>
            </a:r>
            <a:r>
              <a:rPr sz="1500" b="1" spc="-60" dirty="0">
                <a:latin typeface="Arial"/>
                <a:cs typeface="Arial"/>
              </a:rPr>
              <a:t>simple </a:t>
            </a:r>
            <a:r>
              <a:rPr sz="1500" b="1" spc="-45" dirty="0">
                <a:latin typeface="Arial"/>
                <a:cs typeface="Arial"/>
              </a:rPr>
              <a:t>unjointed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locomotory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appendages </a:t>
            </a:r>
            <a:r>
              <a:rPr sz="1500" b="1" spc="-55" dirty="0">
                <a:latin typeface="Arial"/>
                <a:cs typeface="Arial"/>
              </a:rPr>
              <a:t>called</a:t>
            </a:r>
            <a:r>
              <a:rPr sz="1500" b="1" spc="-120" dirty="0">
                <a:latin typeface="Arial"/>
                <a:cs typeface="Arial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parapodia.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797552" y="2325623"/>
            <a:ext cx="4053840" cy="2624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27200" y="1662683"/>
            <a:ext cx="2932430" cy="71120"/>
          </a:xfrm>
          <a:custGeom>
            <a:avLst/>
            <a:gdLst/>
            <a:ahLst/>
            <a:cxnLst/>
            <a:rect l="l" t="t" r="r" b="b"/>
            <a:pathLst>
              <a:path w="2932429" h="71119">
                <a:moveTo>
                  <a:pt x="0" y="10794"/>
                </a:moveTo>
                <a:lnTo>
                  <a:pt x="0" y="10794"/>
                </a:lnTo>
                <a:lnTo>
                  <a:pt x="5461" y="15493"/>
                </a:lnTo>
                <a:lnTo>
                  <a:pt x="16256" y="18414"/>
                </a:lnTo>
                <a:lnTo>
                  <a:pt x="24130" y="20954"/>
                </a:lnTo>
                <a:lnTo>
                  <a:pt x="31750" y="24129"/>
                </a:lnTo>
                <a:lnTo>
                  <a:pt x="41782" y="28448"/>
                </a:lnTo>
                <a:lnTo>
                  <a:pt x="52577" y="35687"/>
                </a:lnTo>
                <a:lnTo>
                  <a:pt x="64516" y="44323"/>
                </a:lnTo>
                <a:lnTo>
                  <a:pt x="76707" y="52959"/>
                </a:lnTo>
                <a:lnTo>
                  <a:pt x="89662" y="61594"/>
                </a:lnTo>
                <a:lnTo>
                  <a:pt x="102997" y="68452"/>
                </a:lnTo>
                <a:lnTo>
                  <a:pt x="119125" y="70612"/>
                </a:lnTo>
                <a:lnTo>
                  <a:pt x="137922" y="70612"/>
                </a:lnTo>
                <a:lnTo>
                  <a:pt x="137922" y="70612"/>
                </a:lnTo>
                <a:lnTo>
                  <a:pt x="156210" y="68452"/>
                </a:lnTo>
                <a:lnTo>
                  <a:pt x="176402" y="65150"/>
                </a:lnTo>
                <a:lnTo>
                  <a:pt x="193675" y="58674"/>
                </a:lnTo>
                <a:lnTo>
                  <a:pt x="210312" y="51180"/>
                </a:lnTo>
                <a:lnTo>
                  <a:pt x="227583" y="43179"/>
                </a:lnTo>
                <a:lnTo>
                  <a:pt x="245237" y="35687"/>
                </a:lnTo>
                <a:lnTo>
                  <a:pt x="261747" y="29590"/>
                </a:lnTo>
                <a:lnTo>
                  <a:pt x="278002" y="24129"/>
                </a:lnTo>
                <a:lnTo>
                  <a:pt x="295529" y="19430"/>
                </a:lnTo>
                <a:lnTo>
                  <a:pt x="313944" y="16255"/>
                </a:lnTo>
                <a:lnTo>
                  <a:pt x="334137" y="14477"/>
                </a:lnTo>
                <a:lnTo>
                  <a:pt x="351408" y="13335"/>
                </a:lnTo>
                <a:lnTo>
                  <a:pt x="368681" y="13335"/>
                </a:lnTo>
                <a:lnTo>
                  <a:pt x="388493" y="14477"/>
                </a:lnTo>
                <a:lnTo>
                  <a:pt x="407162" y="15493"/>
                </a:lnTo>
                <a:lnTo>
                  <a:pt x="425957" y="17272"/>
                </a:lnTo>
                <a:lnTo>
                  <a:pt x="442087" y="20954"/>
                </a:lnTo>
                <a:lnTo>
                  <a:pt x="458724" y="24129"/>
                </a:lnTo>
                <a:lnTo>
                  <a:pt x="475233" y="28448"/>
                </a:lnTo>
                <a:lnTo>
                  <a:pt x="492887" y="32765"/>
                </a:lnTo>
                <a:lnTo>
                  <a:pt x="511175" y="36702"/>
                </a:lnTo>
                <a:lnTo>
                  <a:pt x="527431" y="40386"/>
                </a:lnTo>
                <a:lnTo>
                  <a:pt x="543941" y="42544"/>
                </a:lnTo>
                <a:lnTo>
                  <a:pt x="561594" y="43179"/>
                </a:lnTo>
                <a:lnTo>
                  <a:pt x="580389" y="44323"/>
                </a:lnTo>
                <a:lnTo>
                  <a:pt x="599820" y="43179"/>
                </a:lnTo>
                <a:lnTo>
                  <a:pt x="620649" y="42544"/>
                </a:lnTo>
                <a:lnTo>
                  <a:pt x="639444" y="40386"/>
                </a:lnTo>
                <a:lnTo>
                  <a:pt x="656717" y="37845"/>
                </a:lnTo>
                <a:lnTo>
                  <a:pt x="675386" y="35687"/>
                </a:lnTo>
                <a:lnTo>
                  <a:pt x="691895" y="31750"/>
                </a:lnTo>
                <a:lnTo>
                  <a:pt x="709549" y="27050"/>
                </a:lnTo>
                <a:lnTo>
                  <a:pt x="726820" y="23113"/>
                </a:lnTo>
                <a:lnTo>
                  <a:pt x="744474" y="17272"/>
                </a:lnTo>
                <a:lnTo>
                  <a:pt x="765429" y="12318"/>
                </a:lnTo>
                <a:lnTo>
                  <a:pt x="787019" y="6476"/>
                </a:lnTo>
                <a:lnTo>
                  <a:pt x="809244" y="2159"/>
                </a:lnTo>
                <a:lnTo>
                  <a:pt x="829818" y="0"/>
                </a:lnTo>
                <a:lnTo>
                  <a:pt x="851788" y="0"/>
                </a:lnTo>
                <a:lnTo>
                  <a:pt x="851788" y="0"/>
                </a:lnTo>
                <a:lnTo>
                  <a:pt x="874776" y="2159"/>
                </a:lnTo>
                <a:lnTo>
                  <a:pt x="896366" y="6476"/>
                </a:lnTo>
                <a:lnTo>
                  <a:pt x="916177" y="9778"/>
                </a:lnTo>
                <a:lnTo>
                  <a:pt x="933831" y="14477"/>
                </a:lnTo>
                <a:lnTo>
                  <a:pt x="950468" y="18414"/>
                </a:lnTo>
                <a:lnTo>
                  <a:pt x="966977" y="24129"/>
                </a:lnTo>
                <a:lnTo>
                  <a:pt x="986408" y="29590"/>
                </a:lnTo>
                <a:lnTo>
                  <a:pt x="1007363" y="33527"/>
                </a:lnTo>
                <a:lnTo>
                  <a:pt x="1026794" y="37845"/>
                </a:lnTo>
                <a:lnTo>
                  <a:pt x="1045463" y="41401"/>
                </a:lnTo>
                <a:lnTo>
                  <a:pt x="1064133" y="42544"/>
                </a:lnTo>
                <a:lnTo>
                  <a:pt x="1087247" y="41401"/>
                </a:lnTo>
                <a:lnTo>
                  <a:pt x="1109852" y="39242"/>
                </a:lnTo>
                <a:lnTo>
                  <a:pt x="1133348" y="34543"/>
                </a:lnTo>
                <a:lnTo>
                  <a:pt x="1153795" y="30606"/>
                </a:lnTo>
                <a:lnTo>
                  <a:pt x="1174750" y="25907"/>
                </a:lnTo>
                <a:lnTo>
                  <a:pt x="1194562" y="21970"/>
                </a:lnTo>
                <a:lnTo>
                  <a:pt x="1213993" y="17272"/>
                </a:lnTo>
                <a:lnTo>
                  <a:pt x="1232662" y="14477"/>
                </a:lnTo>
                <a:lnTo>
                  <a:pt x="1251331" y="12318"/>
                </a:lnTo>
                <a:lnTo>
                  <a:pt x="1271143" y="9778"/>
                </a:lnTo>
                <a:lnTo>
                  <a:pt x="1289558" y="8636"/>
                </a:lnTo>
                <a:lnTo>
                  <a:pt x="1308227" y="8636"/>
                </a:lnTo>
                <a:lnTo>
                  <a:pt x="1327023" y="9778"/>
                </a:lnTo>
                <a:lnTo>
                  <a:pt x="1345311" y="12318"/>
                </a:lnTo>
                <a:lnTo>
                  <a:pt x="1365504" y="15493"/>
                </a:lnTo>
                <a:lnTo>
                  <a:pt x="1381379" y="19430"/>
                </a:lnTo>
                <a:lnTo>
                  <a:pt x="1399032" y="24891"/>
                </a:lnTo>
                <a:lnTo>
                  <a:pt x="1417701" y="30606"/>
                </a:lnTo>
                <a:lnTo>
                  <a:pt x="1436370" y="34543"/>
                </a:lnTo>
                <a:lnTo>
                  <a:pt x="1454785" y="37845"/>
                </a:lnTo>
                <a:lnTo>
                  <a:pt x="1472438" y="41401"/>
                </a:lnTo>
                <a:lnTo>
                  <a:pt x="1492250" y="44323"/>
                </a:lnTo>
                <a:lnTo>
                  <a:pt x="1514220" y="47878"/>
                </a:lnTo>
                <a:lnTo>
                  <a:pt x="1535049" y="49022"/>
                </a:lnTo>
                <a:lnTo>
                  <a:pt x="1556639" y="47878"/>
                </a:lnTo>
                <a:lnTo>
                  <a:pt x="1576451" y="45338"/>
                </a:lnTo>
                <a:lnTo>
                  <a:pt x="1595247" y="41401"/>
                </a:lnTo>
                <a:lnTo>
                  <a:pt x="1613535" y="36702"/>
                </a:lnTo>
                <a:lnTo>
                  <a:pt x="1631188" y="32765"/>
                </a:lnTo>
                <a:lnTo>
                  <a:pt x="1649857" y="29590"/>
                </a:lnTo>
                <a:lnTo>
                  <a:pt x="1667128" y="25907"/>
                </a:lnTo>
                <a:lnTo>
                  <a:pt x="1685925" y="24129"/>
                </a:lnTo>
                <a:lnTo>
                  <a:pt x="1702435" y="21970"/>
                </a:lnTo>
                <a:lnTo>
                  <a:pt x="1721230" y="20954"/>
                </a:lnTo>
                <a:lnTo>
                  <a:pt x="1740662" y="20954"/>
                </a:lnTo>
                <a:lnTo>
                  <a:pt x="1740662" y="20954"/>
                </a:lnTo>
                <a:lnTo>
                  <a:pt x="1759330" y="21970"/>
                </a:lnTo>
                <a:lnTo>
                  <a:pt x="1778127" y="23113"/>
                </a:lnTo>
                <a:lnTo>
                  <a:pt x="1795399" y="24891"/>
                </a:lnTo>
                <a:lnTo>
                  <a:pt x="1812925" y="28448"/>
                </a:lnTo>
                <a:lnTo>
                  <a:pt x="1831721" y="31750"/>
                </a:lnTo>
                <a:lnTo>
                  <a:pt x="1848230" y="34543"/>
                </a:lnTo>
                <a:lnTo>
                  <a:pt x="1864487" y="37845"/>
                </a:lnTo>
                <a:lnTo>
                  <a:pt x="1882775" y="41401"/>
                </a:lnTo>
                <a:lnTo>
                  <a:pt x="1902967" y="45338"/>
                </a:lnTo>
                <a:lnTo>
                  <a:pt x="1924558" y="49022"/>
                </a:lnTo>
                <a:lnTo>
                  <a:pt x="1950085" y="50037"/>
                </a:lnTo>
                <a:lnTo>
                  <a:pt x="1973961" y="49022"/>
                </a:lnTo>
                <a:lnTo>
                  <a:pt x="1996948" y="45338"/>
                </a:lnTo>
                <a:lnTo>
                  <a:pt x="2019935" y="41401"/>
                </a:lnTo>
                <a:lnTo>
                  <a:pt x="2039365" y="36702"/>
                </a:lnTo>
                <a:lnTo>
                  <a:pt x="2059177" y="32765"/>
                </a:lnTo>
                <a:lnTo>
                  <a:pt x="2077974" y="29590"/>
                </a:lnTo>
                <a:lnTo>
                  <a:pt x="2096262" y="25907"/>
                </a:lnTo>
                <a:lnTo>
                  <a:pt x="2115058" y="24129"/>
                </a:lnTo>
                <a:lnTo>
                  <a:pt x="2132711" y="24129"/>
                </a:lnTo>
                <a:lnTo>
                  <a:pt x="2151379" y="24891"/>
                </a:lnTo>
                <a:lnTo>
                  <a:pt x="2169795" y="27050"/>
                </a:lnTo>
                <a:lnTo>
                  <a:pt x="2188464" y="29590"/>
                </a:lnTo>
                <a:lnTo>
                  <a:pt x="2207133" y="32765"/>
                </a:lnTo>
                <a:lnTo>
                  <a:pt x="2225548" y="36702"/>
                </a:lnTo>
                <a:lnTo>
                  <a:pt x="2244216" y="42544"/>
                </a:lnTo>
                <a:lnTo>
                  <a:pt x="2263013" y="49022"/>
                </a:lnTo>
                <a:lnTo>
                  <a:pt x="2281301" y="54101"/>
                </a:lnTo>
                <a:lnTo>
                  <a:pt x="2301113" y="57657"/>
                </a:lnTo>
                <a:lnTo>
                  <a:pt x="2320925" y="58674"/>
                </a:lnTo>
                <a:lnTo>
                  <a:pt x="2341879" y="58674"/>
                </a:lnTo>
                <a:lnTo>
                  <a:pt x="2341879" y="58674"/>
                </a:lnTo>
                <a:lnTo>
                  <a:pt x="2361565" y="56514"/>
                </a:lnTo>
                <a:lnTo>
                  <a:pt x="2379217" y="51942"/>
                </a:lnTo>
                <a:lnTo>
                  <a:pt x="2397633" y="46862"/>
                </a:lnTo>
                <a:lnTo>
                  <a:pt x="2417445" y="40386"/>
                </a:lnTo>
                <a:lnTo>
                  <a:pt x="2436876" y="34543"/>
                </a:lnTo>
                <a:lnTo>
                  <a:pt x="2455545" y="31750"/>
                </a:lnTo>
                <a:lnTo>
                  <a:pt x="2475357" y="29590"/>
                </a:lnTo>
                <a:lnTo>
                  <a:pt x="2496312" y="29590"/>
                </a:lnTo>
                <a:lnTo>
                  <a:pt x="2516124" y="29590"/>
                </a:lnTo>
                <a:lnTo>
                  <a:pt x="2535809" y="29590"/>
                </a:lnTo>
                <a:lnTo>
                  <a:pt x="2556383" y="30606"/>
                </a:lnTo>
                <a:lnTo>
                  <a:pt x="2577211" y="32765"/>
                </a:lnTo>
                <a:lnTo>
                  <a:pt x="2595626" y="34543"/>
                </a:lnTo>
                <a:lnTo>
                  <a:pt x="2614295" y="37845"/>
                </a:lnTo>
                <a:lnTo>
                  <a:pt x="2630932" y="40386"/>
                </a:lnTo>
                <a:lnTo>
                  <a:pt x="2647441" y="42544"/>
                </a:lnTo>
                <a:lnTo>
                  <a:pt x="2663698" y="44323"/>
                </a:lnTo>
                <a:lnTo>
                  <a:pt x="2682366" y="44323"/>
                </a:lnTo>
                <a:lnTo>
                  <a:pt x="2698623" y="41401"/>
                </a:lnTo>
                <a:lnTo>
                  <a:pt x="2715133" y="36702"/>
                </a:lnTo>
                <a:lnTo>
                  <a:pt x="2730627" y="31750"/>
                </a:lnTo>
                <a:lnTo>
                  <a:pt x="2744724" y="25907"/>
                </a:lnTo>
                <a:lnTo>
                  <a:pt x="2760091" y="21970"/>
                </a:lnTo>
                <a:lnTo>
                  <a:pt x="2777744" y="20954"/>
                </a:lnTo>
                <a:lnTo>
                  <a:pt x="2795016" y="21970"/>
                </a:lnTo>
                <a:lnTo>
                  <a:pt x="2812669" y="24129"/>
                </a:lnTo>
                <a:lnTo>
                  <a:pt x="2831465" y="28448"/>
                </a:lnTo>
                <a:lnTo>
                  <a:pt x="2849753" y="32765"/>
                </a:lnTo>
                <a:lnTo>
                  <a:pt x="2869565" y="36702"/>
                </a:lnTo>
                <a:lnTo>
                  <a:pt x="2888361" y="39242"/>
                </a:lnTo>
                <a:lnTo>
                  <a:pt x="2903474" y="39242"/>
                </a:lnTo>
                <a:lnTo>
                  <a:pt x="2915666" y="35687"/>
                </a:lnTo>
                <a:lnTo>
                  <a:pt x="2923286" y="31750"/>
                </a:lnTo>
                <a:lnTo>
                  <a:pt x="2931922" y="32765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96611" y="1673478"/>
            <a:ext cx="1821814" cy="64135"/>
          </a:xfrm>
          <a:custGeom>
            <a:avLst/>
            <a:gdLst/>
            <a:ahLst/>
            <a:cxnLst/>
            <a:rect l="l" t="t" r="r" b="b"/>
            <a:pathLst>
              <a:path w="1821815" h="64135">
                <a:moveTo>
                  <a:pt x="0" y="0"/>
                </a:moveTo>
                <a:lnTo>
                  <a:pt x="0" y="0"/>
                </a:lnTo>
                <a:lnTo>
                  <a:pt x="9016" y="4699"/>
                </a:lnTo>
                <a:lnTo>
                  <a:pt x="23113" y="11175"/>
                </a:lnTo>
                <a:lnTo>
                  <a:pt x="39242" y="19812"/>
                </a:lnTo>
                <a:lnTo>
                  <a:pt x="55879" y="29591"/>
                </a:lnTo>
                <a:lnTo>
                  <a:pt x="73533" y="38227"/>
                </a:lnTo>
                <a:lnTo>
                  <a:pt x="90042" y="44704"/>
                </a:lnTo>
                <a:lnTo>
                  <a:pt x="107314" y="47879"/>
                </a:lnTo>
                <a:lnTo>
                  <a:pt x="124967" y="50037"/>
                </a:lnTo>
                <a:lnTo>
                  <a:pt x="142239" y="46862"/>
                </a:lnTo>
                <a:lnTo>
                  <a:pt x="161036" y="43307"/>
                </a:lnTo>
                <a:lnTo>
                  <a:pt x="179704" y="40386"/>
                </a:lnTo>
                <a:lnTo>
                  <a:pt x="197992" y="38227"/>
                </a:lnTo>
                <a:lnTo>
                  <a:pt x="215646" y="37084"/>
                </a:lnTo>
                <a:lnTo>
                  <a:pt x="232283" y="37084"/>
                </a:lnTo>
                <a:lnTo>
                  <a:pt x="247776" y="39243"/>
                </a:lnTo>
                <a:lnTo>
                  <a:pt x="265049" y="42164"/>
                </a:lnTo>
                <a:lnTo>
                  <a:pt x="280162" y="45720"/>
                </a:lnTo>
                <a:lnTo>
                  <a:pt x="295655" y="50800"/>
                </a:lnTo>
                <a:lnTo>
                  <a:pt x="313309" y="54356"/>
                </a:lnTo>
                <a:lnTo>
                  <a:pt x="331977" y="57658"/>
                </a:lnTo>
                <a:lnTo>
                  <a:pt x="351409" y="57658"/>
                </a:lnTo>
                <a:lnTo>
                  <a:pt x="369062" y="55499"/>
                </a:lnTo>
                <a:lnTo>
                  <a:pt x="386714" y="51943"/>
                </a:lnTo>
                <a:lnTo>
                  <a:pt x="403987" y="45720"/>
                </a:lnTo>
                <a:lnTo>
                  <a:pt x="421639" y="39243"/>
                </a:lnTo>
                <a:lnTo>
                  <a:pt x="442467" y="33528"/>
                </a:lnTo>
                <a:lnTo>
                  <a:pt x="461263" y="31750"/>
                </a:lnTo>
                <a:lnTo>
                  <a:pt x="478536" y="32385"/>
                </a:lnTo>
                <a:lnTo>
                  <a:pt x="495808" y="36068"/>
                </a:lnTo>
                <a:lnTo>
                  <a:pt x="513461" y="40386"/>
                </a:lnTo>
                <a:lnTo>
                  <a:pt x="533273" y="44704"/>
                </a:lnTo>
                <a:lnTo>
                  <a:pt x="552958" y="47879"/>
                </a:lnTo>
                <a:lnTo>
                  <a:pt x="570357" y="47879"/>
                </a:lnTo>
                <a:lnTo>
                  <a:pt x="587883" y="45720"/>
                </a:lnTo>
                <a:lnTo>
                  <a:pt x="605536" y="41148"/>
                </a:lnTo>
                <a:lnTo>
                  <a:pt x="622173" y="37084"/>
                </a:lnTo>
                <a:lnTo>
                  <a:pt x="640461" y="33528"/>
                </a:lnTo>
                <a:lnTo>
                  <a:pt x="658113" y="32385"/>
                </a:lnTo>
                <a:lnTo>
                  <a:pt x="675766" y="34544"/>
                </a:lnTo>
                <a:lnTo>
                  <a:pt x="693420" y="40386"/>
                </a:lnTo>
                <a:lnTo>
                  <a:pt x="710691" y="46862"/>
                </a:lnTo>
                <a:lnTo>
                  <a:pt x="730503" y="53340"/>
                </a:lnTo>
                <a:lnTo>
                  <a:pt x="749173" y="58674"/>
                </a:lnTo>
                <a:lnTo>
                  <a:pt x="765428" y="59817"/>
                </a:lnTo>
                <a:lnTo>
                  <a:pt x="765428" y="59817"/>
                </a:lnTo>
                <a:lnTo>
                  <a:pt x="780541" y="57658"/>
                </a:lnTo>
                <a:lnTo>
                  <a:pt x="797051" y="53340"/>
                </a:lnTo>
                <a:lnTo>
                  <a:pt x="818007" y="47879"/>
                </a:lnTo>
                <a:lnTo>
                  <a:pt x="838453" y="44704"/>
                </a:lnTo>
                <a:lnTo>
                  <a:pt x="858265" y="44704"/>
                </a:lnTo>
                <a:lnTo>
                  <a:pt x="878077" y="46862"/>
                </a:lnTo>
                <a:lnTo>
                  <a:pt x="897889" y="51943"/>
                </a:lnTo>
                <a:lnTo>
                  <a:pt x="915542" y="57658"/>
                </a:lnTo>
                <a:lnTo>
                  <a:pt x="931672" y="61975"/>
                </a:lnTo>
                <a:lnTo>
                  <a:pt x="949325" y="64135"/>
                </a:lnTo>
                <a:lnTo>
                  <a:pt x="949325" y="64135"/>
                </a:lnTo>
                <a:lnTo>
                  <a:pt x="966597" y="62992"/>
                </a:lnTo>
                <a:lnTo>
                  <a:pt x="986409" y="59817"/>
                </a:lnTo>
                <a:lnTo>
                  <a:pt x="1006221" y="55499"/>
                </a:lnTo>
                <a:lnTo>
                  <a:pt x="1024636" y="50800"/>
                </a:lnTo>
                <a:lnTo>
                  <a:pt x="1042288" y="46862"/>
                </a:lnTo>
                <a:lnTo>
                  <a:pt x="1058799" y="44704"/>
                </a:lnTo>
                <a:lnTo>
                  <a:pt x="1075436" y="43307"/>
                </a:lnTo>
                <a:lnTo>
                  <a:pt x="1092962" y="43307"/>
                </a:lnTo>
                <a:lnTo>
                  <a:pt x="1113536" y="45720"/>
                </a:lnTo>
                <a:lnTo>
                  <a:pt x="1133348" y="50037"/>
                </a:lnTo>
                <a:lnTo>
                  <a:pt x="1151636" y="53340"/>
                </a:lnTo>
                <a:lnTo>
                  <a:pt x="1170432" y="56515"/>
                </a:lnTo>
                <a:lnTo>
                  <a:pt x="1188085" y="57658"/>
                </a:lnTo>
                <a:lnTo>
                  <a:pt x="1206753" y="55499"/>
                </a:lnTo>
                <a:lnTo>
                  <a:pt x="1225168" y="50800"/>
                </a:lnTo>
                <a:lnTo>
                  <a:pt x="1242822" y="45720"/>
                </a:lnTo>
                <a:lnTo>
                  <a:pt x="1242822" y="45720"/>
                </a:lnTo>
                <a:lnTo>
                  <a:pt x="1260475" y="41148"/>
                </a:lnTo>
                <a:lnTo>
                  <a:pt x="1278763" y="38227"/>
                </a:lnTo>
                <a:lnTo>
                  <a:pt x="1297432" y="37084"/>
                </a:lnTo>
                <a:lnTo>
                  <a:pt x="1315085" y="37084"/>
                </a:lnTo>
                <a:lnTo>
                  <a:pt x="1333880" y="39243"/>
                </a:lnTo>
                <a:lnTo>
                  <a:pt x="1352168" y="42164"/>
                </a:lnTo>
                <a:lnTo>
                  <a:pt x="1370964" y="46862"/>
                </a:lnTo>
                <a:lnTo>
                  <a:pt x="1389634" y="50800"/>
                </a:lnTo>
                <a:lnTo>
                  <a:pt x="1405889" y="51943"/>
                </a:lnTo>
                <a:lnTo>
                  <a:pt x="1423162" y="50800"/>
                </a:lnTo>
                <a:lnTo>
                  <a:pt x="1440814" y="46862"/>
                </a:lnTo>
                <a:lnTo>
                  <a:pt x="1459484" y="43307"/>
                </a:lnTo>
                <a:lnTo>
                  <a:pt x="1480312" y="41148"/>
                </a:lnTo>
                <a:lnTo>
                  <a:pt x="1502283" y="41148"/>
                </a:lnTo>
                <a:lnTo>
                  <a:pt x="1522857" y="43307"/>
                </a:lnTo>
                <a:lnTo>
                  <a:pt x="1540510" y="47879"/>
                </a:lnTo>
                <a:lnTo>
                  <a:pt x="1559178" y="51943"/>
                </a:lnTo>
                <a:lnTo>
                  <a:pt x="1580768" y="54356"/>
                </a:lnTo>
                <a:lnTo>
                  <a:pt x="1601724" y="53340"/>
                </a:lnTo>
                <a:lnTo>
                  <a:pt x="1622552" y="50037"/>
                </a:lnTo>
                <a:lnTo>
                  <a:pt x="1644522" y="45720"/>
                </a:lnTo>
                <a:lnTo>
                  <a:pt x="1667510" y="45720"/>
                </a:lnTo>
                <a:lnTo>
                  <a:pt x="1688464" y="47879"/>
                </a:lnTo>
                <a:lnTo>
                  <a:pt x="1706753" y="51943"/>
                </a:lnTo>
                <a:lnTo>
                  <a:pt x="1724406" y="55499"/>
                </a:lnTo>
                <a:lnTo>
                  <a:pt x="1741042" y="56515"/>
                </a:lnTo>
                <a:lnTo>
                  <a:pt x="1757171" y="54356"/>
                </a:lnTo>
                <a:lnTo>
                  <a:pt x="1772665" y="50037"/>
                </a:lnTo>
                <a:lnTo>
                  <a:pt x="1786763" y="44704"/>
                </a:lnTo>
                <a:lnTo>
                  <a:pt x="1800097" y="41148"/>
                </a:lnTo>
                <a:lnTo>
                  <a:pt x="1810892" y="41148"/>
                </a:lnTo>
                <a:lnTo>
                  <a:pt x="1821688" y="42164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15379" y="169443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457693" y="1656588"/>
            <a:ext cx="911225" cy="49530"/>
          </a:xfrm>
          <a:custGeom>
            <a:avLst/>
            <a:gdLst/>
            <a:ahLst/>
            <a:cxnLst/>
            <a:rect l="l" t="t" r="r" b="b"/>
            <a:pathLst>
              <a:path w="911225" h="49530">
                <a:moveTo>
                  <a:pt x="0" y="22351"/>
                </a:moveTo>
                <a:lnTo>
                  <a:pt x="0" y="22351"/>
                </a:lnTo>
                <a:lnTo>
                  <a:pt x="1142" y="12573"/>
                </a:lnTo>
                <a:lnTo>
                  <a:pt x="7620" y="0"/>
                </a:lnTo>
                <a:lnTo>
                  <a:pt x="7620" y="0"/>
                </a:lnTo>
                <a:lnTo>
                  <a:pt x="18414" y="1143"/>
                </a:lnTo>
                <a:lnTo>
                  <a:pt x="31369" y="8255"/>
                </a:lnTo>
                <a:lnTo>
                  <a:pt x="47878" y="19431"/>
                </a:lnTo>
                <a:lnTo>
                  <a:pt x="63373" y="29210"/>
                </a:lnTo>
                <a:lnTo>
                  <a:pt x="78485" y="36702"/>
                </a:lnTo>
                <a:lnTo>
                  <a:pt x="94996" y="42799"/>
                </a:lnTo>
                <a:lnTo>
                  <a:pt x="112649" y="46482"/>
                </a:lnTo>
                <a:lnTo>
                  <a:pt x="132079" y="48640"/>
                </a:lnTo>
                <a:lnTo>
                  <a:pt x="150875" y="49275"/>
                </a:lnTo>
                <a:lnTo>
                  <a:pt x="170687" y="49275"/>
                </a:lnTo>
                <a:lnTo>
                  <a:pt x="170687" y="49275"/>
                </a:lnTo>
                <a:lnTo>
                  <a:pt x="191515" y="46482"/>
                </a:lnTo>
                <a:lnTo>
                  <a:pt x="212471" y="41783"/>
                </a:lnTo>
                <a:lnTo>
                  <a:pt x="232917" y="37846"/>
                </a:lnTo>
                <a:lnTo>
                  <a:pt x="252729" y="33147"/>
                </a:lnTo>
                <a:lnTo>
                  <a:pt x="271399" y="28066"/>
                </a:lnTo>
                <a:lnTo>
                  <a:pt x="290829" y="23368"/>
                </a:lnTo>
                <a:lnTo>
                  <a:pt x="311784" y="20574"/>
                </a:lnTo>
                <a:lnTo>
                  <a:pt x="333755" y="18414"/>
                </a:lnTo>
                <a:lnTo>
                  <a:pt x="353567" y="18414"/>
                </a:lnTo>
                <a:lnTo>
                  <a:pt x="372236" y="20574"/>
                </a:lnTo>
                <a:lnTo>
                  <a:pt x="389508" y="23368"/>
                </a:lnTo>
                <a:lnTo>
                  <a:pt x="406146" y="29210"/>
                </a:lnTo>
                <a:lnTo>
                  <a:pt x="421258" y="35687"/>
                </a:lnTo>
                <a:lnTo>
                  <a:pt x="435609" y="40639"/>
                </a:lnTo>
                <a:lnTo>
                  <a:pt x="452120" y="45338"/>
                </a:lnTo>
                <a:lnTo>
                  <a:pt x="471931" y="46482"/>
                </a:lnTo>
                <a:lnTo>
                  <a:pt x="491362" y="45338"/>
                </a:lnTo>
                <a:lnTo>
                  <a:pt x="512317" y="42799"/>
                </a:lnTo>
                <a:lnTo>
                  <a:pt x="530605" y="38862"/>
                </a:lnTo>
                <a:lnTo>
                  <a:pt x="548258" y="34544"/>
                </a:lnTo>
                <a:lnTo>
                  <a:pt x="565911" y="29210"/>
                </a:lnTo>
                <a:lnTo>
                  <a:pt x="584707" y="24511"/>
                </a:lnTo>
                <a:lnTo>
                  <a:pt x="604138" y="20574"/>
                </a:lnTo>
                <a:lnTo>
                  <a:pt x="620649" y="16890"/>
                </a:lnTo>
                <a:lnTo>
                  <a:pt x="638301" y="15875"/>
                </a:lnTo>
                <a:lnTo>
                  <a:pt x="655574" y="16890"/>
                </a:lnTo>
                <a:lnTo>
                  <a:pt x="671829" y="20574"/>
                </a:lnTo>
                <a:lnTo>
                  <a:pt x="687197" y="25526"/>
                </a:lnTo>
                <a:lnTo>
                  <a:pt x="703833" y="30987"/>
                </a:lnTo>
                <a:lnTo>
                  <a:pt x="722502" y="34544"/>
                </a:lnTo>
                <a:lnTo>
                  <a:pt x="744092" y="34544"/>
                </a:lnTo>
                <a:lnTo>
                  <a:pt x="767206" y="32003"/>
                </a:lnTo>
                <a:lnTo>
                  <a:pt x="792352" y="29210"/>
                </a:lnTo>
                <a:lnTo>
                  <a:pt x="816482" y="27050"/>
                </a:lnTo>
                <a:lnTo>
                  <a:pt x="839470" y="27050"/>
                </a:lnTo>
                <a:lnTo>
                  <a:pt x="859027" y="30225"/>
                </a:lnTo>
                <a:lnTo>
                  <a:pt x="875537" y="33147"/>
                </a:lnTo>
                <a:lnTo>
                  <a:pt x="892048" y="34544"/>
                </a:lnTo>
                <a:lnTo>
                  <a:pt x="905001" y="34544"/>
                </a:lnTo>
                <a:lnTo>
                  <a:pt x="910844" y="30225"/>
                </a:lnTo>
                <a:lnTo>
                  <a:pt x="905001" y="21589"/>
                </a:lnTo>
                <a:lnTo>
                  <a:pt x="892048" y="97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834503" y="1369567"/>
            <a:ext cx="231394" cy="1281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78785" y="1886457"/>
            <a:ext cx="2058797" cy="25516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62982" y="20029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22120" y="792479"/>
            <a:ext cx="17228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3675379" cy="1727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5475">
              <a:lnSpc>
                <a:spcPct val="100000"/>
              </a:lnSpc>
              <a:spcBef>
                <a:spcPts val="100"/>
              </a:spcBef>
            </a:pPr>
            <a:r>
              <a:rPr sz="1800" b="1" spc="-114" dirty="0">
                <a:solidFill>
                  <a:srgbClr val="FFFFFF"/>
                </a:solidFill>
                <a:latin typeface="Gill Sans MT"/>
                <a:cs typeface="Gill Sans MT"/>
              </a:rPr>
              <a:t>Germ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Layers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These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triploblastic</a:t>
            </a:r>
            <a:r>
              <a:rPr sz="1500" b="1" spc="-9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5" dirty="0">
                <a:latin typeface="Arial"/>
                <a:cs typeface="Arial"/>
              </a:rPr>
              <a:t>animals.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0" dirty="0">
                <a:latin typeface="Arial"/>
                <a:cs typeface="Arial"/>
              </a:rPr>
              <a:t>Body </a:t>
            </a:r>
            <a:r>
              <a:rPr sz="1500" b="1" spc="-55" dirty="0">
                <a:latin typeface="Arial"/>
                <a:cs typeface="Arial"/>
              </a:rPr>
              <a:t>develops </a:t>
            </a:r>
            <a:r>
              <a:rPr sz="1500" b="1" spc="-25" dirty="0">
                <a:latin typeface="Arial"/>
                <a:cs typeface="Arial"/>
              </a:rPr>
              <a:t>from </a:t>
            </a:r>
            <a:r>
              <a:rPr sz="1500" b="1" spc="-30" dirty="0">
                <a:latin typeface="Arial"/>
                <a:cs typeface="Arial"/>
              </a:rPr>
              <a:t>three </a:t>
            </a:r>
            <a:r>
              <a:rPr sz="1500" b="1" spc="-35" dirty="0">
                <a:latin typeface="Arial"/>
                <a:cs typeface="Arial"/>
              </a:rPr>
              <a:t>germ</a:t>
            </a:r>
            <a:r>
              <a:rPr sz="1500" b="1" spc="-155" dirty="0">
                <a:latin typeface="Arial"/>
                <a:cs typeface="Arial"/>
              </a:rPr>
              <a:t> </a:t>
            </a:r>
            <a:r>
              <a:rPr sz="1500" b="1" spc="-70" dirty="0">
                <a:latin typeface="Arial"/>
                <a:cs typeface="Arial"/>
              </a:rPr>
              <a:t>layers: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Ectoderm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spcBef>
                <a:spcPts val="5"/>
              </a:spcBef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Mesoderm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Endoderm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73198" y="1643379"/>
            <a:ext cx="1130300" cy="61594"/>
          </a:xfrm>
          <a:custGeom>
            <a:avLst/>
            <a:gdLst/>
            <a:ahLst/>
            <a:cxnLst/>
            <a:rect l="l" t="t" r="r" b="b"/>
            <a:pathLst>
              <a:path w="1130300" h="61594">
                <a:moveTo>
                  <a:pt x="0" y="0"/>
                </a:moveTo>
                <a:lnTo>
                  <a:pt x="0" y="0"/>
                </a:lnTo>
                <a:lnTo>
                  <a:pt x="4318" y="7493"/>
                </a:lnTo>
                <a:lnTo>
                  <a:pt x="11937" y="13970"/>
                </a:lnTo>
                <a:lnTo>
                  <a:pt x="20954" y="20447"/>
                </a:lnTo>
                <a:lnTo>
                  <a:pt x="30606" y="26924"/>
                </a:lnTo>
                <a:lnTo>
                  <a:pt x="42544" y="32766"/>
                </a:lnTo>
                <a:lnTo>
                  <a:pt x="56895" y="36703"/>
                </a:lnTo>
                <a:lnTo>
                  <a:pt x="72008" y="39243"/>
                </a:lnTo>
                <a:lnTo>
                  <a:pt x="89662" y="37719"/>
                </a:lnTo>
                <a:lnTo>
                  <a:pt x="106299" y="34544"/>
                </a:lnTo>
                <a:lnTo>
                  <a:pt x="121793" y="30607"/>
                </a:lnTo>
                <a:lnTo>
                  <a:pt x="135762" y="26924"/>
                </a:lnTo>
                <a:lnTo>
                  <a:pt x="152272" y="25908"/>
                </a:lnTo>
                <a:lnTo>
                  <a:pt x="167512" y="25908"/>
                </a:lnTo>
                <a:lnTo>
                  <a:pt x="185038" y="26924"/>
                </a:lnTo>
                <a:lnTo>
                  <a:pt x="200278" y="29083"/>
                </a:lnTo>
                <a:lnTo>
                  <a:pt x="215645" y="33782"/>
                </a:lnTo>
                <a:lnTo>
                  <a:pt x="231139" y="40259"/>
                </a:lnTo>
                <a:lnTo>
                  <a:pt x="246252" y="47879"/>
                </a:lnTo>
                <a:lnTo>
                  <a:pt x="261746" y="54991"/>
                </a:lnTo>
                <a:lnTo>
                  <a:pt x="279400" y="60833"/>
                </a:lnTo>
                <a:lnTo>
                  <a:pt x="297814" y="61468"/>
                </a:lnTo>
                <a:lnTo>
                  <a:pt x="297814" y="61468"/>
                </a:lnTo>
                <a:lnTo>
                  <a:pt x="318643" y="60833"/>
                </a:lnTo>
                <a:lnTo>
                  <a:pt x="341375" y="57531"/>
                </a:lnTo>
                <a:lnTo>
                  <a:pt x="363600" y="51054"/>
                </a:lnTo>
                <a:lnTo>
                  <a:pt x="385318" y="44196"/>
                </a:lnTo>
                <a:lnTo>
                  <a:pt x="405002" y="39243"/>
                </a:lnTo>
                <a:lnTo>
                  <a:pt x="422656" y="36703"/>
                </a:lnTo>
                <a:lnTo>
                  <a:pt x="438150" y="36703"/>
                </a:lnTo>
                <a:lnTo>
                  <a:pt x="452246" y="39243"/>
                </a:lnTo>
                <a:lnTo>
                  <a:pt x="465581" y="41402"/>
                </a:lnTo>
                <a:lnTo>
                  <a:pt x="479551" y="46736"/>
                </a:lnTo>
                <a:lnTo>
                  <a:pt x="495045" y="51816"/>
                </a:lnTo>
                <a:lnTo>
                  <a:pt x="512318" y="56134"/>
                </a:lnTo>
                <a:lnTo>
                  <a:pt x="534288" y="59690"/>
                </a:lnTo>
                <a:lnTo>
                  <a:pt x="557276" y="59690"/>
                </a:lnTo>
                <a:lnTo>
                  <a:pt x="580389" y="56134"/>
                </a:lnTo>
                <a:lnTo>
                  <a:pt x="601979" y="51054"/>
                </a:lnTo>
                <a:lnTo>
                  <a:pt x="624966" y="45339"/>
                </a:lnTo>
                <a:lnTo>
                  <a:pt x="644778" y="41402"/>
                </a:lnTo>
                <a:lnTo>
                  <a:pt x="663575" y="40259"/>
                </a:lnTo>
                <a:lnTo>
                  <a:pt x="683006" y="40259"/>
                </a:lnTo>
                <a:lnTo>
                  <a:pt x="700658" y="42418"/>
                </a:lnTo>
                <a:lnTo>
                  <a:pt x="719327" y="45339"/>
                </a:lnTo>
                <a:lnTo>
                  <a:pt x="737743" y="51816"/>
                </a:lnTo>
                <a:lnTo>
                  <a:pt x="756412" y="57531"/>
                </a:lnTo>
                <a:lnTo>
                  <a:pt x="774064" y="60833"/>
                </a:lnTo>
                <a:lnTo>
                  <a:pt x="792734" y="61468"/>
                </a:lnTo>
                <a:lnTo>
                  <a:pt x="792734" y="61468"/>
                </a:lnTo>
                <a:lnTo>
                  <a:pt x="810005" y="59690"/>
                </a:lnTo>
                <a:lnTo>
                  <a:pt x="825500" y="56134"/>
                </a:lnTo>
                <a:lnTo>
                  <a:pt x="840613" y="51816"/>
                </a:lnTo>
                <a:lnTo>
                  <a:pt x="858265" y="46736"/>
                </a:lnTo>
                <a:lnTo>
                  <a:pt x="877062" y="42418"/>
                </a:lnTo>
                <a:lnTo>
                  <a:pt x="897509" y="40259"/>
                </a:lnTo>
                <a:lnTo>
                  <a:pt x="916304" y="40259"/>
                </a:lnTo>
                <a:lnTo>
                  <a:pt x="934974" y="43180"/>
                </a:lnTo>
                <a:lnTo>
                  <a:pt x="951484" y="47879"/>
                </a:lnTo>
                <a:lnTo>
                  <a:pt x="968755" y="51054"/>
                </a:lnTo>
                <a:lnTo>
                  <a:pt x="987551" y="51816"/>
                </a:lnTo>
                <a:lnTo>
                  <a:pt x="1005204" y="51054"/>
                </a:lnTo>
                <a:lnTo>
                  <a:pt x="1022857" y="48895"/>
                </a:lnTo>
                <a:lnTo>
                  <a:pt x="1040129" y="45339"/>
                </a:lnTo>
                <a:lnTo>
                  <a:pt x="1057782" y="43180"/>
                </a:lnTo>
                <a:lnTo>
                  <a:pt x="1075054" y="42418"/>
                </a:lnTo>
                <a:lnTo>
                  <a:pt x="1093724" y="42418"/>
                </a:lnTo>
                <a:lnTo>
                  <a:pt x="1109979" y="42418"/>
                </a:lnTo>
                <a:lnTo>
                  <a:pt x="1123314" y="43180"/>
                </a:lnTo>
                <a:lnTo>
                  <a:pt x="1129791" y="48895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31311" y="1877694"/>
            <a:ext cx="1733550" cy="65405"/>
          </a:xfrm>
          <a:custGeom>
            <a:avLst/>
            <a:gdLst/>
            <a:ahLst/>
            <a:cxnLst/>
            <a:rect l="l" t="t" r="r" b="b"/>
            <a:pathLst>
              <a:path w="1733550" h="65405">
                <a:moveTo>
                  <a:pt x="0" y="28447"/>
                </a:moveTo>
                <a:lnTo>
                  <a:pt x="0" y="28447"/>
                </a:lnTo>
                <a:lnTo>
                  <a:pt x="7619" y="31622"/>
                </a:lnTo>
                <a:lnTo>
                  <a:pt x="16256" y="34543"/>
                </a:lnTo>
                <a:lnTo>
                  <a:pt x="27431" y="40258"/>
                </a:lnTo>
                <a:lnTo>
                  <a:pt x="40386" y="46735"/>
                </a:lnTo>
                <a:lnTo>
                  <a:pt x="55880" y="54355"/>
                </a:lnTo>
                <a:lnTo>
                  <a:pt x="72008" y="60832"/>
                </a:lnTo>
                <a:lnTo>
                  <a:pt x="91820" y="65150"/>
                </a:lnTo>
                <a:lnTo>
                  <a:pt x="110489" y="65150"/>
                </a:lnTo>
                <a:lnTo>
                  <a:pt x="110489" y="65150"/>
                </a:lnTo>
                <a:lnTo>
                  <a:pt x="127762" y="59816"/>
                </a:lnTo>
                <a:lnTo>
                  <a:pt x="144399" y="54355"/>
                </a:lnTo>
                <a:lnTo>
                  <a:pt x="157734" y="46735"/>
                </a:lnTo>
                <a:lnTo>
                  <a:pt x="171703" y="38099"/>
                </a:lnTo>
                <a:lnTo>
                  <a:pt x="186182" y="29463"/>
                </a:lnTo>
                <a:lnTo>
                  <a:pt x="201295" y="20827"/>
                </a:lnTo>
                <a:lnTo>
                  <a:pt x="217804" y="14350"/>
                </a:lnTo>
                <a:lnTo>
                  <a:pt x="236220" y="9778"/>
                </a:lnTo>
                <a:lnTo>
                  <a:pt x="254888" y="6857"/>
                </a:lnTo>
                <a:lnTo>
                  <a:pt x="273685" y="5714"/>
                </a:lnTo>
                <a:lnTo>
                  <a:pt x="273685" y="5714"/>
                </a:lnTo>
                <a:lnTo>
                  <a:pt x="291211" y="6857"/>
                </a:lnTo>
                <a:lnTo>
                  <a:pt x="307848" y="9778"/>
                </a:lnTo>
                <a:lnTo>
                  <a:pt x="322579" y="13334"/>
                </a:lnTo>
                <a:lnTo>
                  <a:pt x="340233" y="18668"/>
                </a:lnTo>
                <a:lnTo>
                  <a:pt x="358901" y="24129"/>
                </a:lnTo>
                <a:lnTo>
                  <a:pt x="376554" y="29463"/>
                </a:lnTo>
                <a:lnTo>
                  <a:pt x="394970" y="33781"/>
                </a:lnTo>
                <a:lnTo>
                  <a:pt x="414782" y="35686"/>
                </a:lnTo>
                <a:lnTo>
                  <a:pt x="434593" y="35686"/>
                </a:lnTo>
                <a:lnTo>
                  <a:pt x="452882" y="32765"/>
                </a:lnTo>
                <a:lnTo>
                  <a:pt x="470535" y="27050"/>
                </a:lnTo>
                <a:lnTo>
                  <a:pt x="486028" y="21970"/>
                </a:lnTo>
                <a:lnTo>
                  <a:pt x="501523" y="16255"/>
                </a:lnTo>
                <a:lnTo>
                  <a:pt x="518795" y="9778"/>
                </a:lnTo>
                <a:lnTo>
                  <a:pt x="534288" y="4699"/>
                </a:lnTo>
                <a:lnTo>
                  <a:pt x="551561" y="2158"/>
                </a:lnTo>
                <a:lnTo>
                  <a:pt x="570229" y="1396"/>
                </a:lnTo>
                <a:lnTo>
                  <a:pt x="570229" y="1396"/>
                </a:lnTo>
                <a:lnTo>
                  <a:pt x="589026" y="2158"/>
                </a:lnTo>
                <a:lnTo>
                  <a:pt x="609473" y="4699"/>
                </a:lnTo>
                <a:lnTo>
                  <a:pt x="630427" y="9778"/>
                </a:lnTo>
                <a:lnTo>
                  <a:pt x="650239" y="16255"/>
                </a:lnTo>
                <a:lnTo>
                  <a:pt x="671067" y="21970"/>
                </a:lnTo>
                <a:lnTo>
                  <a:pt x="692658" y="27050"/>
                </a:lnTo>
                <a:lnTo>
                  <a:pt x="715010" y="31622"/>
                </a:lnTo>
                <a:lnTo>
                  <a:pt x="734822" y="34543"/>
                </a:lnTo>
                <a:lnTo>
                  <a:pt x="754252" y="35686"/>
                </a:lnTo>
                <a:lnTo>
                  <a:pt x="774064" y="33781"/>
                </a:lnTo>
                <a:lnTo>
                  <a:pt x="793496" y="30606"/>
                </a:lnTo>
                <a:lnTo>
                  <a:pt x="813308" y="25907"/>
                </a:lnTo>
                <a:lnTo>
                  <a:pt x="830961" y="20827"/>
                </a:lnTo>
                <a:lnTo>
                  <a:pt x="847471" y="15493"/>
                </a:lnTo>
                <a:lnTo>
                  <a:pt x="847471" y="15493"/>
                </a:lnTo>
                <a:lnTo>
                  <a:pt x="864742" y="10794"/>
                </a:lnTo>
                <a:lnTo>
                  <a:pt x="885571" y="7619"/>
                </a:lnTo>
                <a:lnTo>
                  <a:pt x="907161" y="5714"/>
                </a:lnTo>
                <a:lnTo>
                  <a:pt x="926973" y="5714"/>
                </a:lnTo>
                <a:lnTo>
                  <a:pt x="945768" y="9778"/>
                </a:lnTo>
                <a:lnTo>
                  <a:pt x="964438" y="14350"/>
                </a:lnTo>
                <a:lnTo>
                  <a:pt x="985392" y="20827"/>
                </a:lnTo>
                <a:lnTo>
                  <a:pt x="1005204" y="27050"/>
                </a:lnTo>
                <a:lnTo>
                  <a:pt x="1023492" y="32765"/>
                </a:lnTo>
                <a:lnTo>
                  <a:pt x="1041146" y="38099"/>
                </a:lnTo>
                <a:lnTo>
                  <a:pt x="1059814" y="41401"/>
                </a:lnTo>
                <a:lnTo>
                  <a:pt x="1081404" y="42417"/>
                </a:lnTo>
                <a:lnTo>
                  <a:pt x="1104518" y="40258"/>
                </a:lnTo>
                <a:lnTo>
                  <a:pt x="1127505" y="35686"/>
                </a:lnTo>
                <a:lnTo>
                  <a:pt x="1147317" y="29463"/>
                </a:lnTo>
                <a:lnTo>
                  <a:pt x="1165733" y="21970"/>
                </a:lnTo>
                <a:lnTo>
                  <a:pt x="1183386" y="16255"/>
                </a:lnTo>
                <a:lnTo>
                  <a:pt x="1199896" y="13334"/>
                </a:lnTo>
                <a:lnTo>
                  <a:pt x="1216405" y="12191"/>
                </a:lnTo>
                <a:lnTo>
                  <a:pt x="1233804" y="13334"/>
                </a:lnTo>
                <a:lnTo>
                  <a:pt x="1249934" y="16255"/>
                </a:lnTo>
                <a:lnTo>
                  <a:pt x="1268602" y="21970"/>
                </a:lnTo>
                <a:lnTo>
                  <a:pt x="1286255" y="27050"/>
                </a:lnTo>
                <a:lnTo>
                  <a:pt x="1303909" y="32765"/>
                </a:lnTo>
                <a:lnTo>
                  <a:pt x="1322324" y="36702"/>
                </a:lnTo>
                <a:lnTo>
                  <a:pt x="1340992" y="39242"/>
                </a:lnTo>
                <a:lnTo>
                  <a:pt x="1358646" y="36702"/>
                </a:lnTo>
                <a:lnTo>
                  <a:pt x="1377441" y="33781"/>
                </a:lnTo>
                <a:lnTo>
                  <a:pt x="1394714" y="28447"/>
                </a:lnTo>
                <a:lnTo>
                  <a:pt x="1412239" y="22986"/>
                </a:lnTo>
                <a:lnTo>
                  <a:pt x="1429892" y="21970"/>
                </a:lnTo>
                <a:lnTo>
                  <a:pt x="1446149" y="25907"/>
                </a:lnTo>
                <a:lnTo>
                  <a:pt x="1461642" y="32765"/>
                </a:lnTo>
                <a:lnTo>
                  <a:pt x="1475613" y="40258"/>
                </a:lnTo>
                <a:lnTo>
                  <a:pt x="1490090" y="44576"/>
                </a:lnTo>
                <a:lnTo>
                  <a:pt x="1506220" y="45719"/>
                </a:lnTo>
                <a:lnTo>
                  <a:pt x="1506220" y="45719"/>
                </a:lnTo>
                <a:lnTo>
                  <a:pt x="1521714" y="43560"/>
                </a:lnTo>
                <a:lnTo>
                  <a:pt x="1536827" y="39242"/>
                </a:lnTo>
                <a:lnTo>
                  <a:pt x="1553464" y="34543"/>
                </a:lnTo>
                <a:lnTo>
                  <a:pt x="1569974" y="30606"/>
                </a:lnTo>
                <a:lnTo>
                  <a:pt x="1586229" y="28447"/>
                </a:lnTo>
                <a:lnTo>
                  <a:pt x="1603883" y="29463"/>
                </a:lnTo>
                <a:lnTo>
                  <a:pt x="1622171" y="31622"/>
                </a:lnTo>
                <a:lnTo>
                  <a:pt x="1643379" y="30606"/>
                </a:lnTo>
                <a:lnTo>
                  <a:pt x="1661795" y="27050"/>
                </a:lnTo>
                <a:lnTo>
                  <a:pt x="1680464" y="21970"/>
                </a:lnTo>
                <a:lnTo>
                  <a:pt x="1697736" y="15493"/>
                </a:lnTo>
                <a:lnTo>
                  <a:pt x="1713229" y="6857"/>
                </a:lnTo>
                <a:lnTo>
                  <a:pt x="1725167" y="2158"/>
                </a:lnTo>
                <a:lnTo>
                  <a:pt x="1733041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16760" y="2090800"/>
            <a:ext cx="858519" cy="28575"/>
          </a:xfrm>
          <a:custGeom>
            <a:avLst/>
            <a:gdLst/>
            <a:ahLst/>
            <a:cxnLst/>
            <a:rect l="l" t="t" r="r" b="b"/>
            <a:pathLst>
              <a:path w="858519" h="28575">
                <a:moveTo>
                  <a:pt x="2158" y="0"/>
                </a:moveTo>
                <a:lnTo>
                  <a:pt x="0" y="7620"/>
                </a:lnTo>
                <a:lnTo>
                  <a:pt x="0" y="7620"/>
                </a:lnTo>
                <a:lnTo>
                  <a:pt x="12953" y="9779"/>
                </a:lnTo>
                <a:lnTo>
                  <a:pt x="25907" y="14097"/>
                </a:lnTo>
                <a:lnTo>
                  <a:pt x="43560" y="20193"/>
                </a:lnTo>
                <a:lnTo>
                  <a:pt x="62356" y="25908"/>
                </a:lnTo>
                <a:lnTo>
                  <a:pt x="81025" y="28067"/>
                </a:lnTo>
                <a:lnTo>
                  <a:pt x="97154" y="25908"/>
                </a:lnTo>
                <a:lnTo>
                  <a:pt x="113791" y="22733"/>
                </a:lnTo>
                <a:lnTo>
                  <a:pt x="131444" y="18415"/>
                </a:lnTo>
                <a:lnTo>
                  <a:pt x="147573" y="12954"/>
                </a:lnTo>
                <a:lnTo>
                  <a:pt x="165226" y="9779"/>
                </a:lnTo>
                <a:lnTo>
                  <a:pt x="182498" y="7620"/>
                </a:lnTo>
                <a:lnTo>
                  <a:pt x="201294" y="6477"/>
                </a:lnTo>
                <a:lnTo>
                  <a:pt x="218947" y="6477"/>
                </a:lnTo>
                <a:lnTo>
                  <a:pt x="236473" y="7620"/>
                </a:lnTo>
                <a:lnTo>
                  <a:pt x="252729" y="10414"/>
                </a:lnTo>
                <a:lnTo>
                  <a:pt x="266826" y="15112"/>
                </a:lnTo>
                <a:lnTo>
                  <a:pt x="281177" y="20193"/>
                </a:lnTo>
                <a:lnTo>
                  <a:pt x="297688" y="24892"/>
                </a:lnTo>
                <a:lnTo>
                  <a:pt x="314959" y="27050"/>
                </a:lnTo>
                <a:lnTo>
                  <a:pt x="332613" y="25908"/>
                </a:lnTo>
                <a:lnTo>
                  <a:pt x="349250" y="22733"/>
                </a:lnTo>
                <a:lnTo>
                  <a:pt x="364744" y="18415"/>
                </a:lnTo>
                <a:lnTo>
                  <a:pt x="379856" y="12954"/>
                </a:lnTo>
                <a:lnTo>
                  <a:pt x="397128" y="9779"/>
                </a:lnTo>
                <a:lnTo>
                  <a:pt x="416940" y="9779"/>
                </a:lnTo>
                <a:lnTo>
                  <a:pt x="436752" y="10414"/>
                </a:lnTo>
                <a:lnTo>
                  <a:pt x="455421" y="12954"/>
                </a:lnTo>
                <a:lnTo>
                  <a:pt x="472694" y="15112"/>
                </a:lnTo>
                <a:lnTo>
                  <a:pt x="490346" y="19431"/>
                </a:lnTo>
                <a:lnTo>
                  <a:pt x="508000" y="22733"/>
                </a:lnTo>
                <a:lnTo>
                  <a:pt x="524128" y="24892"/>
                </a:lnTo>
                <a:lnTo>
                  <a:pt x="541782" y="25908"/>
                </a:lnTo>
                <a:lnTo>
                  <a:pt x="560577" y="23749"/>
                </a:lnTo>
                <a:lnTo>
                  <a:pt x="579246" y="20193"/>
                </a:lnTo>
                <a:lnTo>
                  <a:pt x="597662" y="15112"/>
                </a:lnTo>
                <a:lnTo>
                  <a:pt x="616331" y="10414"/>
                </a:lnTo>
                <a:lnTo>
                  <a:pt x="635000" y="9779"/>
                </a:lnTo>
                <a:lnTo>
                  <a:pt x="652271" y="9779"/>
                </a:lnTo>
                <a:lnTo>
                  <a:pt x="671067" y="9779"/>
                </a:lnTo>
                <a:lnTo>
                  <a:pt x="688720" y="10414"/>
                </a:lnTo>
                <a:lnTo>
                  <a:pt x="705992" y="11937"/>
                </a:lnTo>
                <a:lnTo>
                  <a:pt x="722502" y="12954"/>
                </a:lnTo>
                <a:lnTo>
                  <a:pt x="738758" y="15112"/>
                </a:lnTo>
                <a:lnTo>
                  <a:pt x="757427" y="18415"/>
                </a:lnTo>
                <a:lnTo>
                  <a:pt x="778382" y="21209"/>
                </a:lnTo>
                <a:lnTo>
                  <a:pt x="800353" y="22733"/>
                </a:lnTo>
                <a:lnTo>
                  <a:pt x="817879" y="20193"/>
                </a:lnTo>
                <a:lnTo>
                  <a:pt x="832992" y="17272"/>
                </a:lnTo>
                <a:lnTo>
                  <a:pt x="843914" y="12954"/>
                </a:lnTo>
                <a:lnTo>
                  <a:pt x="851407" y="10414"/>
                </a:lnTo>
                <a:lnTo>
                  <a:pt x="858265" y="762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03425" y="2329433"/>
            <a:ext cx="1033780" cy="42545"/>
          </a:xfrm>
          <a:custGeom>
            <a:avLst/>
            <a:gdLst/>
            <a:ahLst/>
            <a:cxnLst/>
            <a:rect l="l" t="t" r="r" b="b"/>
            <a:pathLst>
              <a:path w="1033780" h="42544">
                <a:moveTo>
                  <a:pt x="0" y="0"/>
                </a:moveTo>
                <a:lnTo>
                  <a:pt x="0" y="0"/>
                </a:lnTo>
                <a:lnTo>
                  <a:pt x="8000" y="2158"/>
                </a:lnTo>
                <a:lnTo>
                  <a:pt x="19812" y="5460"/>
                </a:lnTo>
                <a:lnTo>
                  <a:pt x="31750" y="9778"/>
                </a:lnTo>
                <a:lnTo>
                  <a:pt x="47243" y="16637"/>
                </a:lnTo>
                <a:lnTo>
                  <a:pt x="62611" y="23875"/>
                </a:lnTo>
                <a:lnTo>
                  <a:pt x="77850" y="31750"/>
                </a:lnTo>
                <a:lnTo>
                  <a:pt x="94361" y="38226"/>
                </a:lnTo>
                <a:lnTo>
                  <a:pt x="111632" y="41401"/>
                </a:lnTo>
                <a:lnTo>
                  <a:pt x="129286" y="42544"/>
                </a:lnTo>
                <a:lnTo>
                  <a:pt x="129286" y="42544"/>
                </a:lnTo>
                <a:lnTo>
                  <a:pt x="145795" y="39242"/>
                </a:lnTo>
                <a:lnTo>
                  <a:pt x="158750" y="33908"/>
                </a:lnTo>
                <a:lnTo>
                  <a:pt x="172085" y="28447"/>
                </a:lnTo>
                <a:lnTo>
                  <a:pt x="185038" y="23875"/>
                </a:lnTo>
                <a:lnTo>
                  <a:pt x="200532" y="19812"/>
                </a:lnTo>
                <a:lnTo>
                  <a:pt x="219329" y="16637"/>
                </a:lnTo>
                <a:lnTo>
                  <a:pt x="240919" y="15239"/>
                </a:lnTo>
                <a:lnTo>
                  <a:pt x="259587" y="14096"/>
                </a:lnTo>
                <a:lnTo>
                  <a:pt x="276098" y="14096"/>
                </a:lnTo>
                <a:lnTo>
                  <a:pt x="292354" y="15239"/>
                </a:lnTo>
                <a:lnTo>
                  <a:pt x="308610" y="16637"/>
                </a:lnTo>
                <a:lnTo>
                  <a:pt x="325119" y="18795"/>
                </a:lnTo>
                <a:lnTo>
                  <a:pt x="343788" y="21970"/>
                </a:lnTo>
                <a:lnTo>
                  <a:pt x="361442" y="26288"/>
                </a:lnTo>
                <a:lnTo>
                  <a:pt x="379856" y="29590"/>
                </a:lnTo>
                <a:lnTo>
                  <a:pt x="398525" y="31750"/>
                </a:lnTo>
                <a:lnTo>
                  <a:pt x="398525" y="31750"/>
                </a:lnTo>
                <a:lnTo>
                  <a:pt x="417322" y="30606"/>
                </a:lnTo>
                <a:lnTo>
                  <a:pt x="435991" y="27431"/>
                </a:lnTo>
                <a:lnTo>
                  <a:pt x="452247" y="22732"/>
                </a:lnTo>
                <a:lnTo>
                  <a:pt x="468756" y="17652"/>
                </a:lnTo>
                <a:lnTo>
                  <a:pt x="483869" y="13081"/>
                </a:lnTo>
                <a:lnTo>
                  <a:pt x="501523" y="8762"/>
                </a:lnTo>
                <a:lnTo>
                  <a:pt x="522350" y="6476"/>
                </a:lnTo>
                <a:lnTo>
                  <a:pt x="541782" y="6476"/>
                </a:lnTo>
                <a:lnTo>
                  <a:pt x="541782" y="6476"/>
                </a:lnTo>
                <a:lnTo>
                  <a:pt x="559435" y="8000"/>
                </a:lnTo>
                <a:lnTo>
                  <a:pt x="574929" y="10921"/>
                </a:lnTo>
                <a:lnTo>
                  <a:pt x="592582" y="15239"/>
                </a:lnTo>
                <a:lnTo>
                  <a:pt x="613156" y="20954"/>
                </a:lnTo>
                <a:lnTo>
                  <a:pt x="632968" y="23875"/>
                </a:lnTo>
                <a:lnTo>
                  <a:pt x="651256" y="25272"/>
                </a:lnTo>
                <a:lnTo>
                  <a:pt x="651256" y="25272"/>
                </a:lnTo>
                <a:lnTo>
                  <a:pt x="670051" y="26288"/>
                </a:lnTo>
                <a:lnTo>
                  <a:pt x="687577" y="25272"/>
                </a:lnTo>
                <a:lnTo>
                  <a:pt x="705231" y="22732"/>
                </a:lnTo>
                <a:lnTo>
                  <a:pt x="721868" y="18795"/>
                </a:lnTo>
                <a:lnTo>
                  <a:pt x="739139" y="15239"/>
                </a:lnTo>
                <a:lnTo>
                  <a:pt x="758951" y="13081"/>
                </a:lnTo>
                <a:lnTo>
                  <a:pt x="777620" y="13081"/>
                </a:lnTo>
                <a:lnTo>
                  <a:pt x="796036" y="14096"/>
                </a:lnTo>
                <a:lnTo>
                  <a:pt x="813688" y="16637"/>
                </a:lnTo>
                <a:lnTo>
                  <a:pt x="829818" y="19812"/>
                </a:lnTo>
                <a:lnTo>
                  <a:pt x="849630" y="22732"/>
                </a:lnTo>
                <a:lnTo>
                  <a:pt x="870457" y="25272"/>
                </a:lnTo>
                <a:lnTo>
                  <a:pt x="892429" y="26288"/>
                </a:lnTo>
                <a:lnTo>
                  <a:pt x="913002" y="27431"/>
                </a:lnTo>
                <a:lnTo>
                  <a:pt x="932814" y="25272"/>
                </a:lnTo>
                <a:lnTo>
                  <a:pt x="953643" y="22732"/>
                </a:lnTo>
                <a:lnTo>
                  <a:pt x="973455" y="20954"/>
                </a:lnTo>
                <a:lnTo>
                  <a:pt x="993267" y="18795"/>
                </a:lnTo>
                <a:lnTo>
                  <a:pt x="1008380" y="16637"/>
                </a:lnTo>
                <a:lnTo>
                  <a:pt x="1019556" y="14096"/>
                </a:lnTo>
                <a:lnTo>
                  <a:pt x="1027049" y="11937"/>
                </a:lnTo>
                <a:lnTo>
                  <a:pt x="1033526" y="87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11426" y="2526029"/>
            <a:ext cx="1057275" cy="86360"/>
          </a:xfrm>
          <a:custGeom>
            <a:avLst/>
            <a:gdLst/>
            <a:ahLst/>
            <a:cxnLst/>
            <a:rect l="l" t="t" r="r" b="b"/>
            <a:pathLst>
              <a:path w="1057275" h="86360">
                <a:moveTo>
                  <a:pt x="0" y="54356"/>
                </a:moveTo>
                <a:lnTo>
                  <a:pt x="0" y="54356"/>
                </a:lnTo>
                <a:lnTo>
                  <a:pt x="9651" y="56514"/>
                </a:lnTo>
                <a:lnTo>
                  <a:pt x="28448" y="54356"/>
                </a:lnTo>
                <a:lnTo>
                  <a:pt x="42418" y="54356"/>
                </a:lnTo>
                <a:lnTo>
                  <a:pt x="57912" y="56514"/>
                </a:lnTo>
                <a:lnTo>
                  <a:pt x="74168" y="61213"/>
                </a:lnTo>
                <a:lnTo>
                  <a:pt x="90678" y="66293"/>
                </a:lnTo>
                <a:lnTo>
                  <a:pt x="104648" y="74168"/>
                </a:lnTo>
                <a:lnTo>
                  <a:pt x="121285" y="81787"/>
                </a:lnTo>
                <a:lnTo>
                  <a:pt x="139954" y="84962"/>
                </a:lnTo>
                <a:lnTo>
                  <a:pt x="156591" y="86106"/>
                </a:lnTo>
                <a:lnTo>
                  <a:pt x="156591" y="86106"/>
                </a:lnTo>
                <a:lnTo>
                  <a:pt x="172719" y="82804"/>
                </a:lnTo>
                <a:lnTo>
                  <a:pt x="187832" y="76326"/>
                </a:lnTo>
                <a:lnTo>
                  <a:pt x="203326" y="70993"/>
                </a:lnTo>
                <a:lnTo>
                  <a:pt x="217424" y="65531"/>
                </a:lnTo>
                <a:lnTo>
                  <a:pt x="233934" y="61213"/>
                </a:lnTo>
                <a:lnTo>
                  <a:pt x="250571" y="58674"/>
                </a:lnTo>
                <a:lnTo>
                  <a:pt x="269240" y="58674"/>
                </a:lnTo>
                <a:lnTo>
                  <a:pt x="291846" y="61213"/>
                </a:lnTo>
                <a:lnTo>
                  <a:pt x="314960" y="64516"/>
                </a:lnTo>
                <a:lnTo>
                  <a:pt x="336931" y="68452"/>
                </a:lnTo>
                <a:lnTo>
                  <a:pt x="356743" y="74168"/>
                </a:lnTo>
                <a:lnTo>
                  <a:pt x="375031" y="76326"/>
                </a:lnTo>
                <a:lnTo>
                  <a:pt x="393826" y="76326"/>
                </a:lnTo>
                <a:lnTo>
                  <a:pt x="411480" y="73151"/>
                </a:lnTo>
                <a:lnTo>
                  <a:pt x="430911" y="67310"/>
                </a:lnTo>
                <a:lnTo>
                  <a:pt x="448563" y="59817"/>
                </a:lnTo>
                <a:lnTo>
                  <a:pt x="467232" y="52577"/>
                </a:lnTo>
                <a:lnTo>
                  <a:pt x="488061" y="46862"/>
                </a:lnTo>
                <a:lnTo>
                  <a:pt x="512191" y="44704"/>
                </a:lnTo>
                <a:lnTo>
                  <a:pt x="535305" y="44704"/>
                </a:lnTo>
                <a:lnTo>
                  <a:pt x="557911" y="47879"/>
                </a:lnTo>
                <a:lnTo>
                  <a:pt x="579882" y="52577"/>
                </a:lnTo>
                <a:lnTo>
                  <a:pt x="602996" y="56514"/>
                </a:lnTo>
                <a:lnTo>
                  <a:pt x="624967" y="59817"/>
                </a:lnTo>
                <a:lnTo>
                  <a:pt x="645794" y="59817"/>
                </a:lnTo>
                <a:lnTo>
                  <a:pt x="664210" y="56514"/>
                </a:lnTo>
                <a:lnTo>
                  <a:pt x="680719" y="51181"/>
                </a:lnTo>
                <a:lnTo>
                  <a:pt x="699388" y="44704"/>
                </a:lnTo>
                <a:lnTo>
                  <a:pt x="716661" y="37083"/>
                </a:lnTo>
                <a:lnTo>
                  <a:pt x="734313" y="30606"/>
                </a:lnTo>
                <a:lnTo>
                  <a:pt x="750951" y="25273"/>
                </a:lnTo>
                <a:lnTo>
                  <a:pt x="768604" y="20955"/>
                </a:lnTo>
                <a:lnTo>
                  <a:pt x="786892" y="18795"/>
                </a:lnTo>
                <a:lnTo>
                  <a:pt x="806704" y="15112"/>
                </a:lnTo>
                <a:lnTo>
                  <a:pt x="825373" y="12954"/>
                </a:lnTo>
                <a:lnTo>
                  <a:pt x="842644" y="11175"/>
                </a:lnTo>
                <a:lnTo>
                  <a:pt x="860298" y="7619"/>
                </a:lnTo>
                <a:lnTo>
                  <a:pt x="880110" y="5461"/>
                </a:lnTo>
                <a:lnTo>
                  <a:pt x="901700" y="3301"/>
                </a:lnTo>
                <a:lnTo>
                  <a:pt x="922655" y="1143"/>
                </a:lnTo>
                <a:lnTo>
                  <a:pt x="942467" y="0"/>
                </a:lnTo>
                <a:lnTo>
                  <a:pt x="962279" y="1143"/>
                </a:lnTo>
                <a:lnTo>
                  <a:pt x="982091" y="3301"/>
                </a:lnTo>
                <a:lnTo>
                  <a:pt x="1000379" y="6476"/>
                </a:lnTo>
                <a:lnTo>
                  <a:pt x="1018032" y="10160"/>
                </a:lnTo>
                <a:lnTo>
                  <a:pt x="1034288" y="11175"/>
                </a:lnTo>
                <a:lnTo>
                  <a:pt x="1047496" y="12318"/>
                </a:lnTo>
                <a:lnTo>
                  <a:pt x="1057275" y="1231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44570" y="202247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65398" y="226542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17672" y="24889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34895" y="792479"/>
            <a:ext cx="149428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6974840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850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40" dirty="0">
                <a:solidFill>
                  <a:srgbClr val="FFFFFF"/>
                </a:solidFill>
                <a:latin typeface="Gill Sans MT"/>
                <a:cs typeface="Gill Sans MT"/>
              </a:rPr>
              <a:t>Wall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0" dirty="0">
                <a:latin typeface="Arial"/>
                <a:cs typeface="Arial"/>
              </a:rPr>
              <a:t>consists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-40" dirty="0">
                <a:latin typeface="Arial"/>
                <a:cs typeface="Arial"/>
              </a:rPr>
              <a:t>thin,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moist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cuticle, </a:t>
            </a:r>
            <a:r>
              <a:rPr sz="1500" b="1" spc="-60" dirty="0">
                <a:latin typeface="Arial"/>
                <a:cs typeface="Arial"/>
              </a:rPr>
              <a:t>single </a:t>
            </a:r>
            <a:r>
              <a:rPr sz="1500" b="1" spc="-40" dirty="0">
                <a:latin typeface="Arial"/>
                <a:cs typeface="Arial"/>
              </a:rPr>
              <a:t>layered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epidermis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-25" dirty="0">
                <a:latin typeface="Arial"/>
                <a:cs typeface="Arial"/>
              </a:rPr>
              <a:t> well-developed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musculature.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25" dirty="0">
                <a:latin typeface="Arial"/>
                <a:cs typeface="Arial"/>
              </a:rPr>
              <a:t>Minute </a:t>
            </a:r>
            <a:r>
              <a:rPr sz="1500" b="1" spc="-45" dirty="0">
                <a:latin typeface="Arial"/>
                <a:cs typeface="Arial"/>
              </a:rPr>
              <a:t>bristle </a:t>
            </a:r>
            <a:r>
              <a:rPr sz="1500" b="1" spc="-50" dirty="0">
                <a:latin typeface="Arial"/>
                <a:cs typeface="Arial"/>
              </a:rPr>
              <a:t>like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chitinous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structures </a:t>
            </a:r>
            <a:r>
              <a:rPr sz="1500" b="1" spc="-55" dirty="0">
                <a:latin typeface="Arial"/>
                <a:cs typeface="Arial"/>
              </a:rPr>
              <a:t>called </a:t>
            </a:r>
            <a:r>
              <a:rPr sz="1500" b="1" dirty="0">
                <a:solidFill>
                  <a:srgbClr val="CC0000"/>
                </a:solidFill>
                <a:latin typeface="Gill Sans MT"/>
                <a:cs typeface="Gill Sans MT"/>
              </a:rPr>
              <a:t>setae </a:t>
            </a:r>
            <a:r>
              <a:rPr sz="1500" b="1" spc="-30" dirty="0">
                <a:latin typeface="Arial"/>
                <a:cs typeface="Arial"/>
              </a:rPr>
              <a:t>are</a:t>
            </a:r>
            <a:r>
              <a:rPr sz="1500" b="1" spc="-135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present.</a:t>
            </a:r>
            <a:endParaRPr sz="15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10076" y="908557"/>
            <a:ext cx="276225" cy="182245"/>
          </a:xfrm>
          <a:custGeom>
            <a:avLst/>
            <a:gdLst/>
            <a:ahLst/>
            <a:cxnLst/>
            <a:rect l="l" t="t" r="r" b="b"/>
            <a:pathLst>
              <a:path w="276225" h="182244">
                <a:moveTo>
                  <a:pt x="0" y="111632"/>
                </a:moveTo>
                <a:lnTo>
                  <a:pt x="0" y="111632"/>
                </a:lnTo>
                <a:lnTo>
                  <a:pt x="5461" y="119506"/>
                </a:lnTo>
                <a:lnTo>
                  <a:pt x="8636" y="127000"/>
                </a:lnTo>
                <a:lnTo>
                  <a:pt x="12953" y="140080"/>
                </a:lnTo>
                <a:lnTo>
                  <a:pt x="18669" y="155193"/>
                </a:lnTo>
                <a:lnTo>
                  <a:pt x="25273" y="168148"/>
                </a:lnTo>
                <a:lnTo>
                  <a:pt x="33909" y="177800"/>
                </a:lnTo>
                <a:lnTo>
                  <a:pt x="43561" y="182117"/>
                </a:lnTo>
                <a:lnTo>
                  <a:pt x="43561" y="182117"/>
                </a:lnTo>
                <a:lnTo>
                  <a:pt x="55752" y="179196"/>
                </a:lnTo>
                <a:lnTo>
                  <a:pt x="69087" y="170561"/>
                </a:lnTo>
                <a:lnTo>
                  <a:pt x="86360" y="156210"/>
                </a:lnTo>
                <a:lnTo>
                  <a:pt x="102997" y="140080"/>
                </a:lnTo>
                <a:lnTo>
                  <a:pt x="119125" y="125983"/>
                </a:lnTo>
                <a:lnTo>
                  <a:pt x="132461" y="113791"/>
                </a:lnTo>
                <a:lnTo>
                  <a:pt x="145414" y="101853"/>
                </a:lnTo>
                <a:lnTo>
                  <a:pt x="157734" y="91439"/>
                </a:lnTo>
                <a:lnTo>
                  <a:pt x="169545" y="82041"/>
                </a:lnTo>
                <a:lnTo>
                  <a:pt x="182879" y="72643"/>
                </a:lnTo>
                <a:lnTo>
                  <a:pt x="197993" y="60451"/>
                </a:lnTo>
                <a:lnTo>
                  <a:pt x="214629" y="48894"/>
                </a:lnTo>
                <a:lnTo>
                  <a:pt x="227584" y="36702"/>
                </a:lnTo>
                <a:lnTo>
                  <a:pt x="237616" y="26924"/>
                </a:lnTo>
                <a:lnTo>
                  <a:pt x="242950" y="18287"/>
                </a:lnTo>
                <a:lnTo>
                  <a:pt x="247269" y="9651"/>
                </a:lnTo>
                <a:lnTo>
                  <a:pt x="258190" y="0"/>
                </a:lnTo>
                <a:lnTo>
                  <a:pt x="269239" y="0"/>
                </a:lnTo>
                <a:lnTo>
                  <a:pt x="275716" y="393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55569" y="1628520"/>
            <a:ext cx="1128395" cy="54610"/>
          </a:xfrm>
          <a:custGeom>
            <a:avLst/>
            <a:gdLst/>
            <a:ahLst/>
            <a:cxnLst/>
            <a:rect l="l" t="t" r="r" b="b"/>
            <a:pathLst>
              <a:path w="1128395" h="54610">
                <a:moveTo>
                  <a:pt x="0" y="0"/>
                </a:moveTo>
                <a:lnTo>
                  <a:pt x="7874" y="4317"/>
                </a:lnTo>
                <a:lnTo>
                  <a:pt x="15493" y="6476"/>
                </a:lnTo>
                <a:lnTo>
                  <a:pt x="26288" y="12953"/>
                </a:lnTo>
                <a:lnTo>
                  <a:pt x="34162" y="18414"/>
                </a:lnTo>
                <a:lnTo>
                  <a:pt x="45974" y="26288"/>
                </a:lnTo>
                <a:lnTo>
                  <a:pt x="60451" y="33527"/>
                </a:lnTo>
                <a:lnTo>
                  <a:pt x="75564" y="42163"/>
                </a:lnTo>
                <a:lnTo>
                  <a:pt x="91058" y="47878"/>
                </a:lnTo>
                <a:lnTo>
                  <a:pt x="106553" y="51815"/>
                </a:lnTo>
                <a:lnTo>
                  <a:pt x="124841" y="54355"/>
                </a:lnTo>
                <a:lnTo>
                  <a:pt x="124841" y="54355"/>
                </a:lnTo>
                <a:lnTo>
                  <a:pt x="145795" y="53339"/>
                </a:lnTo>
                <a:lnTo>
                  <a:pt x="166623" y="49656"/>
                </a:lnTo>
                <a:lnTo>
                  <a:pt x="186055" y="45719"/>
                </a:lnTo>
                <a:lnTo>
                  <a:pt x="203707" y="38862"/>
                </a:lnTo>
                <a:lnTo>
                  <a:pt x="221360" y="31368"/>
                </a:lnTo>
                <a:lnTo>
                  <a:pt x="237870" y="23749"/>
                </a:lnTo>
                <a:lnTo>
                  <a:pt x="255143" y="17272"/>
                </a:lnTo>
                <a:lnTo>
                  <a:pt x="273939" y="10794"/>
                </a:lnTo>
                <a:lnTo>
                  <a:pt x="292607" y="6476"/>
                </a:lnTo>
                <a:lnTo>
                  <a:pt x="313181" y="3301"/>
                </a:lnTo>
                <a:lnTo>
                  <a:pt x="331851" y="2158"/>
                </a:lnTo>
                <a:lnTo>
                  <a:pt x="350646" y="3301"/>
                </a:lnTo>
                <a:lnTo>
                  <a:pt x="367919" y="6476"/>
                </a:lnTo>
                <a:lnTo>
                  <a:pt x="386588" y="11937"/>
                </a:lnTo>
                <a:lnTo>
                  <a:pt x="404241" y="18414"/>
                </a:lnTo>
                <a:lnTo>
                  <a:pt x="420751" y="23749"/>
                </a:lnTo>
                <a:lnTo>
                  <a:pt x="437006" y="30225"/>
                </a:lnTo>
                <a:lnTo>
                  <a:pt x="452501" y="34543"/>
                </a:lnTo>
                <a:lnTo>
                  <a:pt x="468630" y="38862"/>
                </a:lnTo>
                <a:lnTo>
                  <a:pt x="486282" y="38862"/>
                </a:lnTo>
                <a:lnTo>
                  <a:pt x="505079" y="34543"/>
                </a:lnTo>
                <a:lnTo>
                  <a:pt x="523747" y="29210"/>
                </a:lnTo>
                <a:lnTo>
                  <a:pt x="543179" y="24891"/>
                </a:lnTo>
                <a:lnTo>
                  <a:pt x="562991" y="20574"/>
                </a:lnTo>
                <a:lnTo>
                  <a:pt x="581406" y="18414"/>
                </a:lnTo>
                <a:lnTo>
                  <a:pt x="600075" y="18414"/>
                </a:lnTo>
                <a:lnTo>
                  <a:pt x="614426" y="19430"/>
                </a:lnTo>
                <a:lnTo>
                  <a:pt x="627380" y="22732"/>
                </a:lnTo>
                <a:lnTo>
                  <a:pt x="641857" y="27431"/>
                </a:lnTo>
                <a:lnTo>
                  <a:pt x="655828" y="31368"/>
                </a:lnTo>
                <a:lnTo>
                  <a:pt x="671321" y="38226"/>
                </a:lnTo>
                <a:lnTo>
                  <a:pt x="688975" y="42163"/>
                </a:lnTo>
                <a:lnTo>
                  <a:pt x="706246" y="44703"/>
                </a:lnTo>
                <a:lnTo>
                  <a:pt x="725043" y="43179"/>
                </a:lnTo>
                <a:lnTo>
                  <a:pt x="742315" y="38862"/>
                </a:lnTo>
                <a:lnTo>
                  <a:pt x="758825" y="31368"/>
                </a:lnTo>
                <a:lnTo>
                  <a:pt x="775334" y="24891"/>
                </a:lnTo>
                <a:lnTo>
                  <a:pt x="791971" y="20574"/>
                </a:lnTo>
                <a:lnTo>
                  <a:pt x="810259" y="20574"/>
                </a:lnTo>
                <a:lnTo>
                  <a:pt x="830071" y="23749"/>
                </a:lnTo>
                <a:lnTo>
                  <a:pt x="848868" y="29210"/>
                </a:lnTo>
                <a:lnTo>
                  <a:pt x="867156" y="36067"/>
                </a:lnTo>
                <a:lnTo>
                  <a:pt x="884808" y="41020"/>
                </a:lnTo>
                <a:lnTo>
                  <a:pt x="903605" y="41020"/>
                </a:lnTo>
                <a:lnTo>
                  <a:pt x="920877" y="38226"/>
                </a:lnTo>
                <a:lnTo>
                  <a:pt x="936370" y="31368"/>
                </a:lnTo>
                <a:lnTo>
                  <a:pt x="951738" y="27431"/>
                </a:lnTo>
                <a:lnTo>
                  <a:pt x="969136" y="22732"/>
                </a:lnTo>
                <a:lnTo>
                  <a:pt x="985646" y="21589"/>
                </a:lnTo>
                <a:lnTo>
                  <a:pt x="1000759" y="24891"/>
                </a:lnTo>
                <a:lnTo>
                  <a:pt x="1016254" y="30225"/>
                </a:lnTo>
                <a:lnTo>
                  <a:pt x="1031367" y="38226"/>
                </a:lnTo>
                <a:lnTo>
                  <a:pt x="1047877" y="40004"/>
                </a:lnTo>
                <a:lnTo>
                  <a:pt x="1065530" y="40004"/>
                </a:lnTo>
                <a:lnTo>
                  <a:pt x="1081785" y="36067"/>
                </a:lnTo>
                <a:lnTo>
                  <a:pt x="1097280" y="31368"/>
                </a:lnTo>
                <a:lnTo>
                  <a:pt x="1110233" y="27431"/>
                </a:lnTo>
                <a:lnTo>
                  <a:pt x="1119251" y="23749"/>
                </a:lnTo>
                <a:lnTo>
                  <a:pt x="1127886" y="2489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80839" y="1652269"/>
            <a:ext cx="1747520" cy="60960"/>
          </a:xfrm>
          <a:custGeom>
            <a:avLst/>
            <a:gdLst/>
            <a:ahLst/>
            <a:cxnLst/>
            <a:rect l="l" t="t" r="r" b="b"/>
            <a:pathLst>
              <a:path w="1747520" h="60960">
                <a:moveTo>
                  <a:pt x="0" y="0"/>
                </a:moveTo>
                <a:lnTo>
                  <a:pt x="0" y="0"/>
                </a:lnTo>
                <a:lnTo>
                  <a:pt x="5461" y="6476"/>
                </a:lnTo>
                <a:lnTo>
                  <a:pt x="17652" y="16255"/>
                </a:lnTo>
                <a:lnTo>
                  <a:pt x="29463" y="24129"/>
                </a:lnTo>
                <a:lnTo>
                  <a:pt x="42545" y="32765"/>
                </a:lnTo>
                <a:lnTo>
                  <a:pt x="57912" y="41401"/>
                </a:lnTo>
                <a:lnTo>
                  <a:pt x="73406" y="50037"/>
                </a:lnTo>
                <a:lnTo>
                  <a:pt x="88519" y="57657"/>
                </a:lnTo>
                <a:lnTo>
                  <a:pt x="109474" y="60451"/>
                </a:lnTo>
                <a:lnTo>
                  <a:pt x="129286" y="59816"/>
                </a:lnTo>
                <a:lnTo>
                  <a:pt x="147955" y="55499"/>
                </a:lnTo>
                <a:lnTo>
                  <a:pt x="164211" y="49021"/>
                </a:lnTo>
                <a:lnTo>
                  <a:pt x="178562" y="41401"/>
                </a:lnTo>
                <a:lnTo>
                  <a:pt x="193675" y="34543"/>
                </a:lnTo>
                <a:lnTo>
                  <a:pt x="209169" y="29590"/>
                </a:lnTo>
                <a:lnTo>
                  <a:pt x="226440" y="24891"/>
                </a:lnTo>
                <a:lnTo>
                  <a:pt x="246252" y="21970"/>
                </a:lnTo>
                <a:lnTo>
                  <a:pt x="268224" y="17271"/>
                </a:lnTo>
                <a:lnTo>
                  <a:pt x="291211" y="14477"/>
                </a:lnTo>
                <a:lnTo>
                  <a:pt x="312800" y="14477"/>
                </a:lnTo>
                <a:lnTo>
                  <a:pt x="332613" y="16255"/>
                </a:lnTo>
                <a:lnTo>
                  <a:pt x="350265" y="20954"/>
                </a:lnTo>
                <a:lnTo>
                  <a:pt x="366902" y="25907"/>
                </a:lnTo>
                <a:lnTo>
                  <a:pt x="383032" y="32765"/>
                </a:lnTo>
                <a:lnTo>
                  <a:pt x="398525" y="38226"/>
                </a:lnTo>
                <a:lnTo>
                  <a:pt x="415798" y="44323"/>
                </a:lnTo>
                <a:lnTo>
                  <a:pt x="434466" y="51180"/>
                </a:lnTo>
                <a:lnTo>
                  <a:pt x="452120" y="56514"/>
                </a:lnTo>
                <a:lnTo>
                  <a:pt x="471932" y="59816"/>
                </a:lnTo>
                <a:lnTo>
                  <a:pt x="490347" y="58674"/>
                </a:lnTo>
                <a:lnTo>
                  <a:pt x="506857" y="55499"/>
                </a:lnTo>
                <a:lnTo>
                  <a:pt x="523494" y="50037"/>
                </a:lnTo>
                <a:lnTo>
                  <a:pt x="540765" y="44323"/>
                </a:lnTo>
                <a:lnTo>
                  <a:pt x="559435" y="37083"/>
                </a:lnTo>
                <a:lnTo>
                  <a:pt x="580389" y="30606"/>
                </a:lnTo>
                <a:lnTo>
                  <a:pt x="602234" y="24129"/>
                </a:lnTo>
                <a:lnTo>
                  <a:pt x="624205" y="19430"/>
                </a:lnTo>
                <a:lnTo>
                  <a:pt x="645795" y="18414"/>
                </a:lnTo>
                <a:lnTo>
                  <a:pt x="667765" y="19430"/>
                </a:lnTo>
                <a:lnTo>
                  <a:pt x="687577" y="23113"/>
                </a:lnTo>
                <a:lnTo>
                  <a:pt x="706374" y="25907"/>
                </a:lnTo>
                <a:lnTo>
                  <a:pt x="723646" y="30606"/>
                </a:lnTo>
                <a:lnTo>
                  <a:pt x="739139" y="35687"/>
                </a:lnTo>
                <a:lnTo>
                  <a:pt x="754252" y="41401"/>
                </a:lnTo>
                <a:lnTo>
                  <a:pt x="768603" y="46481"/>
                </a:lnTo>
                <a:lnTo>
                  <a:pt x="783716" y="51180"/>
                </a:lnTo>
                <a:lnTo>
                  <a:pt x="802386" y="52958"/>
                </a:lnTo>
                <a:lnTo>
                  <a:pt x="824357" y="51815"/>
                </a:lnTo>
                <a:lnTo>
                  <a:pt x="847471" y="50037"/>
                </a:lnTo>
                <a:lnTo>
                  <a:pt x="867283" y="44323"/>
                </a:lnTo>
                <a:lnTo>
                  <a:pt x="886713" y="39242"/>
                </a:lnTo>
                <a:lnTo>
                  <a:pt x="905383" y="33527"/>
                </a:lnTo>
                <a:lnTo>
                  <a:pt x="923036" y="29590"/>
                </a:lnTo>
                <a:lnTo>
                  <a:pt x="943610" y="25907"/>
                </a:lnTo>
                <a:lnTo>
                  <a:pt x="964438" y="24891"/>
                </a:lnTo>
                <a:lnTo>
                  <a:pt x="985265" y="24891"/>
                </a:lnTo>
                <a:lnTo>
                  <a:pt x="985265" y="24891"/>
                </a:lnTo>
                <a:lnTo>
                  <a:pt x="1004062" y="27050"/>
                </a:lnTo>
                <a:lnTo>
                  <a:pt x="1021714" y="30606"/>
                </a:lnTo>
                <a:lnTo>
                  <a:pt x="1040002" y="34543"/>
                </a:lnTo>
                <a:lnTo>
                  <a:pt x="1058799" y="39242"/>
                </a:lnTo>
                <a:lnTo>
                  <a:pt x="1079627" y="44323"/>
                </a:lnTo>
                <a:lnTo>
                  <a:pt x="1099058" y="47878"/>
                </a:lnTo>
                <a:lnTo>
                  <a:pt x="1120013" y="50037"/>
                </a:lnTo>
                <a:lnTo>
                  <a:pt x="1141984" y="49021"/>
                </a:lnTo>
                <a:lnTo>
                  <a:pt x="1162812" y="46481"/>
                </a:lnTo>
                <a:lnTo>
                  <a:pt x="1182243" y="42163"/>
                </a:lnTo>
                <a:lnTo>
                  <a:pt x="1198752" y="37083"/>
                </a:lnTo>
                <a:lnTo>
                  <a:pt x="1216406" y="32765"/>
                </a:lnTo>
                <a:lnTo>
                  <a:pt x="1235202" y="30606"/>
                </a:lnTo>
                <a:lnTo>
                  <a:pt x="1253489" y="30606"/>
                </a:lnTo>
                <a:lnTo>
                  <a:pt x="1272286" y="33527"/>
                </a:lnTo>
                <a:lnTo>
                  <a:pt x="1290955" y="39242"/>
                </a:lnTo>
                <a:lnTo>
                  <a:pt x="1307211" y="44323"/>
                </a:lnTo>
                <a:lnTo>
                  <a:pt x="1325880" y="49021"/>
                </a:lnTo>
                <a:lnTo>
                  <a:pt x="1343152" y="51815"/>
                </a:lnTo>
                <a:lnTo>
                  <a:pt x="1359789" y="53975"/>
                </a:lnTo>
                <a:lnTo>
                  <a:pt x="1378458" y="51815"/>
                </a:lnTo>
                <a:lnTo>
                  <a:pt x="1395730" y="49021"/>
                </a:lnTo>
                <a:lnTo>
                  <a:pt x="1415541" y="43179"/>
                </a:lnTo>
                <a:lnTo>
                  <a:pt x="1434211" y="37083"/>
                </a:lnTo>
                <a:lnTo>
                  <a:pt x="1452626" y="32765"/>
                </a:lnTo>
                <a:lnTo>
                  <a:pt x="1471295" y="31750"/>
                </a:lnTo>
                <a:lnTo>
                  <a:pt x="1491107" y="33527"/>
                </a:lnTo>
                <a:lnTo>
                  <a:pt x="1510538" y="37083"/>
                </a:lnTo>
                <a:lnTo>
                  <a:pt x="1529334" y="41401"/>
                </a:lnTo>
                <a:lnTo>
                  <a:pt x="1548002" y="44323"/>
                </a:lnTo>
                <a:lnTo>
                  <a:pt x="1565656" y="46481"/>
                </a:lnTo>
                <a:lnTo>
                  <a:pt x="1581150" y="45338"/>
                </a:lnTo>
                <a:lnTo>
                  <a:pt x="1596263" y="41401"/>
                </a:lnTo>
                <a:lnTo>
                  <a:pt x="1610233" y="34543"/>
                </a:lnTo>
                <a:lnTo>
                  <a:pt x="1624711" y="28066"/>
                </a:lnTo>
                <a:lnTo>
                  <a:pt x="1640839" y="24891"/>
                </a:lnTo>
                <a:lnTo>
                  <a:pt x="1657477" y="23113"/>
                </a:lnTo>
                <a:lnTo>
                  <a:pt x="1672971" y="23113"/>
                </a:lnTo>
                <a:lnTo>
                  <a:pt x="1689481" y="24891"/>
                </a:lnTo>
                <a:lnTo>
                  <a:pt x="1705737" y="27050"/>
                </a:lnTo>
                <a:lnTo>
                  <a:pt x="1721103" y="30606"/>
                </a:lnTo>
                <a:lnTo>
                  <a:pt x="1732026" y="31750"/>
                </a:lnTo>
                <a:lnTo>
                  <a:pt x="1747393" y="306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08927" y="1660905"/>
            <a:ext cx="1032510" cy="56515"/>
          </a:xfrm>
          <a:custGeom>
            <a:avLst/>
            <a:gdLst/>
            <a:ahLst/>
            <a:cxnLst/>
            <a:rect l="l" t="t" r="r" b="b"/>
            <a:pathLst>
              <a:path w="1032509" h="56514">
                <a:moveTo>
                  <a:pt x="0" y="0"/>
                </a:moveTo>
                <a:lnTo>
                  <a:pt x="0" y="0"/>
                </a:lnTo>
                <a:lnTo>
                  <a:pt x="13970" y="5841"/>
                </a:lnTo>
                <a:lnTo>
                  <a:pt x="24765" y="12318"/>
                </a:lnTo>
                <a:lnTo>
                  <a:pt x="35941" y="20954"/>
                </a:lnTo>
                <a:lnTo>
                  <a:pt x="47117" y="29590"/>
                </a:lnTo>
                <a:lnTo>
                  <a:pt x="60071" y="36702"/>
                </a:lnTo>
                <a:lnTo>
                  <a:pt x="76580" y="43179"/>
                </a:lnTo>
                <a:lnTo>
                  <a:pt x="94233" y="46862"/>
                </a:lnTo>
                <a:lnTo>
                  <a:pt x="111505" y="47878"/>
                </a:lnTo>
                <a:lnTo>
                  <a:pt x="130301" y="45338"/>
                </a:lnTo>
                <a:lnTo>
                  <a:pt x="146430" y="41401"/>
                </a:lnTo>
                <a:lnTo>
                  <a:pt x="161925" y="35687"/>
                </a:lnTo>
                <a:lnTo>
                  <a:pt x="177419" y="30606"/>
                </a:lnTo>
                <a:lnTo>
                  <a:pt x="193675" y="25907"/>
                </a:lnTo>
                <a:lnTo>
                  <a:pt x="213487" y="23113"/>
                </a:lnTo>
                <a:lnTo>
                  <a:pt x="234315" y="21970"/>
                </a:lnTo>
                <a:lnTo>
                  <a:pt x="234315" y="21970"/>
                </a:lnTo>
                <a:lnTo>
                  <a:pt x="254889" y="23113"/>
                </a:lnTo>
                <a:lnTo>
                  <a:pt x="273557" y="25907"/>
                </a:lnTo>
                <a:lnTo>
                  <a:pt x="290068" y="31750"/>
                </a:lnTo>
                <a:lnTo>
                  <a:pt x="307721" y="36702"/>
                </a:lnTo>
                <a:lnTo>
                  <a:pt x="321818" y="43179"/>
                </a:lnTo>
                <a:lnTo>
                  <a:pt x="336169" y="49021"/>
                </a:lnTo>
                <a:lnTo>
                  <a:pt x="352425" y="53975"/>
                </a:lnTo>
                <a:lnTo>
                  <a:pt x="372237" y="56514"/>
                </a:lnTo>
                <a:lnTo>
                  <a:pt x="394207" y="55498"/>
                </a:lnTo>
                <a:lnTo>
                  <a:pt x="417195" y="51815"/>
                </a:lnTo>
                <a:lnTo>
                  <a:pt x="437006" y="47878"/>
                </a:lnTo>
                <a:lnTo>
                  <a:pt x="437006" y="47878"/>
                </a:lnTo>
                <a:lnTo>
                  <a:pt x="455422" y="41401"/>
                </a:lnTo>
                <a:lnTo>
                  <a:pt x="475106" y="35687"/>
                </a:lnTo>
                <a:lnTo>
                  <a:pt x="495680" y="31750"/>
                </a:lnTo>
                <a:lnTo>
                  <a:pt x="516508" y="30606"/>
                </a:lnTo>
                <a:lnTo>
                  <a:pt x="537464" y="32765"/>
                </a:lnTo>
                <a:lnTo>
                  <a:pt x="556132" y="35687"/>
                </a:lnTo>
                <a:lnTo>
                  <a:pt x="572389" y="42544"/>
                </a:lnTo>
                <a:lnTo>
                  <a:pt x="590042" y="47878"/>
                </a:lnTo>
                <a:lnTo>
                  <a:pt x="606551" y="51815"/>
                </a:lnTo>
                <a:lnTo>
                  <a:pt x="623824" y="52958"/>
                </a:lnTo>
                <a:lnTo>
                  <a:pt x="623824" y="52958"/>
                </a:lnTo>
                <a:lnTo>
                  <a:pt x="643636" y="51180"/>
                </a:lnTo>
                <a:lnTo>
                  <a:pt x="664464" y="45338"/>
                </a:lnTo>
                <a:lnTo>
                  <a:pt x="686434" y="39242"/>
                </a:lnTo>
                <a:lnTo>
                  <a:pt x="707390" y="32765"/>
                </a:lnTo>
                <a:lnTo>
                  <a:pt x="725677" y="29590"/>
                </a:lnTo>
                <a:lnTo>
                  <a:pt x="743330" y="29590"/>
                </a:lnTo>
                <a:lnTo>
                  <a:pt x="759587" y="32765"/>
                </a:lnTo>
                <a:lnTo>
                  <a:pt x="777240" y="37845"/>
                </a:lnTo>
                <a:lnTo>
                  <a:pt x="791591" y="43179"/>
                </a:lnTo>
                <a:lnTo>
                  <a:pt x="804545" y="49021"/>
                </a:lnTo>
                <a:lnTo>
                  <a:pt x="821181" y="51815"/>
                </a:lnTo>
                <a:lnTo>
                  <a:pt x="841628" y="52958"/>
                </a:lnTo>
                <a:lnTo>
                  <a:pt x="862456" y="52958"/>
                </a:lnTo>
                <a:lnTo>
                  <a:pt x="885571" y="51180"/>
                </a:lnTo>
                <a:lnTo>
                  <a:pt x="907542" y="47878"/>
                </a:lnTo>
                <a:lnTo>
                  <a:pt x="928370" y="44322"/>
                </a:lnTo>
                <a:lnTo>
                  <a:pt x="947166" y="41401"/>
                </a:lnTo>
                <a:lnTo>
                  <a:pt x="968755" y="37845"/>
                </a:lnTo>
                <a:lnTo>
                  <a:pt x="991743" y="32765"/>
                </a:lnTo>
                <a:lnTo>
                  <a:pt x="1010539" y="27050"/>
                </a:lnTo>
                <a:lnTo>
                  <a:pt x="1023493" y="23113"/>
                </a:lnTo>
                <a:lnTo>
                  <a:pt x="1032382" y="1943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17484" y="1678177"/>
            <a:ext cx="31115" cy="3810"/>
          </a:xfrm>
          <a:custGeom>
            <a:avLst/>
            <a:gdLst/>
            <a:ahLst/>
            <a:cxnLst/>
            <a:rect l="l" t="t" r="r" b="b"/>
            <a:pathLst>
              <a:path w="31115" h="3810">
                <a:moveTo>
                  <a:pt x="30607" y="2159"/>
                </a:moveTo>
                <a:lnTo>
                  <a:pt x="15113" y="3683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72641" y="1846706"/>
            <a:ext cx="1049020" cy="47625"/>
          </a:xfrm>
          <a:custGeom>
            <a:avLst/>
            <a:gdLst/>
            <a:ahLst/>
            <a:cxnLst/>
            <a:rect l="l" t="t" r="r" b="b"/>
            <a:pathLst>
              <a:path w="1049020" h="47625">
                <a:moveTo>
                  <a:pt x="0" y="19430"/>
                </a:moveTo>
                <a:lnTo>
                  <a:pt x="0" y="19430"/>
                </a:lnTo>
                <a:lnTo>
                  <a:pt x="5334" y="27304"/>
                </a:lnTo>
                <a:lnTo>
                  <a:pt x="12953" y="32384"/>
                </a:lnTo>
                <a:lnTo>
                  <a:pt x="22987" y="40004"/>
                </a:lnTo>
                <a:lnTo>
                  <a:pt x="38862" y="45719"/>
                </a:lnTo>
                <a:lnTo>
                  <a:pt x="57911" y="47497"/>
                </a:lnTo>
                <a:lnTo>
                  <a:pt x="78866" y="44576"/>
                </a:lnTo>
                <a:lnTo>
                  <a:pt x="100710" y="40004"/>
                </a:lnTo>
                <a:lnTo>
                  <a:pt x="120522" y="32384"/>
                </a:lnTo>
                <a:lnTo>
                  <a:pt x="138938" y="28066"/>
                </a:lnTo>
                <a:lnTo>
                  <a:pt x="156590" y="28066"/>
                </a:lnTo>
                <a:lnTo>
                  <a:pt x="170560" y="30225"/>
                </a:lnTo>
                <a:lnTo>
                  <a:pt x="185039" y="34925"/>
                </a:lnTo>
                <a:lnTo>
                  <a:pt x="201548" y="37083"/>
                </a:lnTo>
                <a:lnTo>
                  <a:pt x="219964" y="37845"/>
                </a:lnTo>
                <a:lnTo>
                  <a:pt x="238633" y="37083"/>
                </a:lnTo>
                <a:lnTo>
                  <a:pt x="255904" y="33781"/>
                </a:lnTo>
                <a:lnTo>
                  <a:pt x="272541" y="29209"/>
                </a:lnTo>
                <a:lnTo>
                  <a:pt x="290067" y="25145"/>
                </a:lnTo>
                <a:lnTo>
                  <a:pt x="307721" y="21589"/>
                </a:lnTo>
                <a:lnTo>
                  <a:pt x="326135" y="21589"/>
                </a:lnTo>
                <a:lnTo>
                  <a:pt x="343789" y="23749"/>
                </a:lnTo>
                <a:lnTo>
                  <a:pt x="361441" y="27304"/>
                </a:lnTo>
                <a:lnTo>
                  <a:pt x="377571" y="31622"/>
                </a:lnTo>
                <a:lnTo>
                  <a:pt x="395223" y="34925"/>
                </a:lnTo>
                <a:lnTo>
                  <a:pt x="411479" y="35940"/>
                </a:lnTo>
                <a:lnTo>
                  <a:pt x="426973" y="34925"/>
                </a:lnTo>
                <a:lnTo>
                  <a:pt x="443484" y="30225"/>
                </a:lnTo>
                <a:lnTo>
                  <a:pt x="459740" y="23749"/>
                </a:lnTo>
                <a:lnTo>
                  <a:pt x="476250" y="17652"/>
                </a:lnTo>
                <a:lnTo>
                  <a:pt x="493903" y="11811"/>
                </a:lnTo>
                <a:lnTo>
                  <a:pt x="513334" y="9651"/>
                </a:lnTo>
                <a:lnTo>
                  <a:pt x="534161" y="10794"/>
                </a:lnTo>
                <a:lnTo>
                  <a:pt x="556133" y="13969"/>
                </a:lnTo>
                <a:lnTo>
                  <a:pt x="579247" y="15112"/>
                </a:lnTo>
                <a:lnTo>
                  <a:pt x="601217" y="15112"/>
                </a:lnTo>
                <a:lnTo>
                  <a:pt x="620903" y="11811"/>
                </a:lnTo>
                <a:lnTo>
                  <a:pt x="638302" y="6476"/>
                </a:lnTo>
                <a:lnTo>
                  <a:pt x="652272" y="2158"/>
                </a:lnTo>
                <a:lnTo>
                  <a:pt x="668782" y="0"/>
                </a:lnTo>
                <a:lnTo>
                  <a:pt x="668782" y="0"/>
                </a:lnTo>
                <a:lnTo>
                  <a:pt x="684276" y="1015"/>
                </a:lnTo>
                <a:lnTo>
                  <a:pt x="699389" y="4317"/>
                </a:lnTo>
                <a:lnTo>
                  <a:pt x="713866" y="9016"/>
                </a:lnTo>
                <a:lnTo>
                  <a:pt x="727836" y="13969"/>
                </a:lnTo>
                <a:lnTo>
                  <a:pt x="743331" y="18668"/>
                </a:lnTo>
                <a:lnTo>
                  <a:pt x="763142" y="21589"/>
                </a:lnTo>
                <a:lnTo>
                  <a:pt x="782573" y="21589"/>
                </a:lnTo>
                <a:lnTo>
                  <a:pt x="802385" y="16509"/>
                </a:lnTo>
                <a:lnTo>
                  <a:pt x="821182" y="9651"/>
                </a:lnTo>
                <a:lnTo>
                  <a:pt x="838454" y="4317"/>
                </a:lnTo>
                <a:lnTo>
                  <a:pt x="858266" y="2158"/>
                </a:lnTo>
                <a:lnTo>
                  <a:pt x="877951" y="2158"/>
                </a:lnTo>
                <a:lnTo>
                  <a:pt x="897763" y="6476"/>
                </a:lnTo>
                <a:lnTo>
                  <a:pt x="917575" y="11811"/>
                </a:lnTo>
                <a:lnTo>
                  <a:pt x="936371" y="17652"/>
                </a:lnTo>
                <a:lnTo>
                  <a:pt x="955802" y="21589"/>
                </a:lnTo>
                <a:lnTo>
                  <a:pt x="974471" y="25145"/>
                </a:lnTo>
                <a:lnTo>
                  <a:pt x="990727" y="26288"/>
                </a:lnTo>
                <a:lnTo>
                  <a:pt x="1007236" y="25145"/>
                </a:lnTo>
                <a:lnTo>
                  <a:pt x="1021588" y="22732"/>
                </a:lnTo>
                <a:lnTo>
                  <a:pt x="1034541" y="20574"/>
                </a:lnTo>
                <a:lnTo>
                  <a:pt x="1049020" y="2158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10942" y="2100452"/>
            <a:ext cx="2719705" cy="52705"/>
          </a:xfrm>
          <a:custGeom>
            <a:avLst/>
            <a:gdLst/>
            <a:ahLst/>
            <a:cxnLst/>
            <a:rect l="l" t="t" r="r" b="b"/>
            <a:pathLst>
              <a:path w="2719704" h="52705">
                <a:moveTo>
                  <a:pt x="0" y="0"/>
                </a:moveTo>
                <a:lnTo>
                  <a:pt x="0" y="0"/>
                </a:lnTo>
                <a:lnTo>
                  <a:pt x="10032" y="4698"/>
                </a:lnTo>
                <a:lnTo>
                  <a:pt x="18668" y="9778"/>
                </a:lnTo>
                <a:lnTo>
                  <a:pt x="26162" y="13334"/>
                </a:lnTo>
                <a:lnTo>
                  <a:pt x="33781" y="17652"/>
                </a:lnTo>
                <a:lnTo>
                  <a:pt x="42418" y="24129"/>
                </a:lnTo>
                <a:lnTo>
                  <a:pt x="54609" y="31750"/>
                </a:lnTo>
                <a:lnTo>
                  <a:pt x="69087" y="39623"/>
                </a:lnTo>
                <a:lnTo>
                  <a:pt x="86359" y="44703"/>
                </a:lnTo>
                <a:lnTo>
                  <a:pt x="105029" y="46100"/>
                </a:lnTo>
                <a:lnTo>
                  <a:pt x="127000" y="43560"/>
                </a:lnTo>
                <a:lnTo>
                  <a:pt x="144271" y="38226"/>
                </a:lnTo>
                <a:lnTo>
                  <a:pt x="159765" y="32765"/>
                </a:lnTo>
                <a:lnTo>
                  <a:pt x="176402" y="27431"/>
                </a:lnTo>
                <a:lnTo>
                  <a:pt x="192531" y="21970"/>
                </a:lnTo>
                <a:lnTo>
                  <a:pt x="208025" y="16637"/>
                </a:lnTo>
                <a:lnTo>
                  <a:pt x="224536" y="10794"/>
                </a:lnTo>
                <a:lnTo>
                  <a:pt x="239649" y="4698"/>
                </a:lnTo>
                <a:lnTo>
                  <a:pt x="256920" y="1523"/>
                </a:lnTo>
                <a:lnTo>
                  <a:pt x="275717" y="0"/>
                </a:lnTo>
                <a:lnTo>
                  <a:pt x="294386" y="0"/>
                </a:lnTo>
                <a:lnTo>
                  <a:pt x="313181" y="1523"/>
                </a:lnTo>
                <a:lnTo>
                  <a:pt x="331469" y="3682"/>
                </a:lnTo>
                <a:lnTo>
                  <a:pt x="349123" y="8000"/>
                </a:lnTo>
                <a:lnTo>
                  <a:pt x="366775" y="13334"/>
                </a:lnTo>
                <a:lnTo>
                  <a:pt x="384429" y="18795"/>
                </a:lnTo>
                <a:lnTo>
                  <a:pt x="401700" y="24129"/>
                </a:lnTo>
                <a:lnTo>
                  <a:pt x="417194" y="28447"/>
                </a:lnTo>
                <a:lnTo>
                  <a:pt x="432307" y="31750"/>
                </a:lnTo>
                <a:lnTo>
                  <a:pt x="448818" y="34925"/>
                </a:lnTo>
                <a:lnTo>
                  <a:pt x="466470" y="37083"/>
                </a:lnTo>
                <a:lnTo>
                  <a:pt x="484886" y="37083"/>
                </a:lnTo>
                <a:lnTo>
                  <a:pt x="506856" y="33908"/>
                </a:lnTo>
                <a:lnTo>
                  <a:pt x="527684" y="30606"/>
                </a:lnTo>
                <a:lnTo>
                  <a:pt x="544957" y="26288"/>
                </a:lnTo>
                <a:lnTo>
                  <a:pt x="562609" y="23113"/>
                </a:lnTo>
                <a:lnTo>
                  <a:pt x="580263" y="21335"/>
                </a:lnTo>
                <a:lnTo>
                  <a:pt x="598677" y="19812"/>
                </a:lnTo>
                <a:lnTo>
                  <a:pt x="617346" y="19812"/>
                </a:lnTo>
                <a:lnTo>
                  <a:pt x="635000" y="19812"/>
                </a:lnTo>
                <a:lnTo>
                  <a:pt x="652652" y="21335"/>
                </a:lnTo>
                <a:lnTo>
                  <a:pt x="670940" y="23113"/>
                </a:lnTo>
                <a:lnTo>
                  <a:pt x="688594" y="27431"/>
                </a:lnTo>
                <a:lnTo>
                  <a:pt x="702690" y="33908"/>
                </a:lnTo>
                <a:lnTo>
                  <a:pt x="718184" y="40766"/>
                </a:lnTo>
                <a:lnTo>
                  <a:pt x="734694" y="47243"/>
                </a:lnTo>
                <a:lnTo>
                  <a:pt x="752348" y="50037"/>
                </a:lnTo>
                <a:lnTo>
                  <a:pt x="769619" y="51181"/>
                </a:lnTo>
                <a:lnTo>
                  <a:pt x="789432" y="51181"/>
                </a:lnTo>
                <a:lnTo>
                  <a:pt x="806704" y="49402"/>
                </a:lnTo>
                <a:lnTo>
                  <a:pt x="825373" y="43560"/>
                </a:lnTo>
                <a:lnTo>
                  <a:pt x="845184" y="38226"/>
                </a:lnTo>
                <a:lnTo>
                  <a:pt x="864996" y="33908"/>
                </a:lnTo>
                <a:lnTo>
                  <a:pt x="884427" y="29590"/>
                </a:lnTo>
                <a:lnTo>
                  <a:pt x="902081" y="26288"/>
                </a:lnTo>
                <a:lnTo>
                  <a:pt x="919733" y="24129"/>
                </a:lnTo>
                <a:lnTo>
                  <a:pt x="938402" y="23113"/>
                </a:lnTo>
                <a:lnTo>
                  <a:pt x="956818" y="24129"/>
                </a:lnTo>
                <a:lnTo>
                  <a:pt x="978788" y="26288"/>
                </a:lnTo>
                <a:lnTo>
                  <a:pt x="1001776" y="29590"/>
                </a:lnTo>
                <a:lnTo>
                  <a:pt x="1023746" y="32765"/>
                </a:lnTo>
                <a:lnTo>
                  <a:pt x="1044320" y="36068"/>
                </a:lnTo>
                <a:lnTo>
                  <a:pt x="1066292" y="39623"/>
                </a:lnTo>
                <a:lnTo>
                  <a:pt x="1087120" y="41401"/>
                </a:lnTo>
                <a:lnTo>
                  <a:pt x="1108074" y="41401"/>
                </a:lnTo>
                <a:lnTo>
                  <a:pt x="1128521" y="38226"/>
                </a:lnTo>
                <a:lnTo>
                  <a:pt x="1148333" y="34925"/>
                </a:lnTo>
                <a:lnTo>
                  <a:pt x="1168145" y="30606"/>
                </a:lnTo>
                <a:lnTo>
                  <a:pt x="1186560" y="25272"/>
                </a:lnTo>
                <a:lnTo>
                  <a:pt x="1204086" y="21970"/>
                </a:lnTo>
                <a:lnTo>
                  <a:pt x="1220723" y="19812"/>
                </a:lnTo>
                <a:lnTo>
                  <a:pt x="1237233" y="18795"/>
                </a:lnTo>
                <a:lnTo>
                  <a:pt x="1254886" y="18795"/>
                </a:lnTo>
                <a:lnTo>
                  <a:pt x="1272158" y="18795"/>
                </a:lnTo>
                <a:lnTo>
                  <a:pt x="1290955" y="21335"/>
                </a:lnTo>
                <a:lnTo>
                  <a:pt x="1311783" y="24129"/>
                </a:lnTo>
                <a:lnTo>
                  <a:pt x="1333372" y="28447"/>
                </a:lnTo>
                <a:lnTo>
                  <a:pt x="1356359" y="32765"/>
                </a:lnTo>
                <a:lnTo>
                  <a:pt x="1377315" y="37083"/>
                </a:lnTo>
                <a:lnTo>
                  <a:pt x="1397761" y="41401"/>
                </a:lnTo>
                <a:lnTo>
                  <a:pt x="1416558" y="42544"/>
                </a:lnTo>
                <a:lnTo>
                  <a:pt x="1436370" y="42544"/>
                </a:lnTo>
                <a:lnTo>
                  <a:pt x="1454658" y="40766"/>
                </a:lnTo>
                <a:lnTo>
                  <a:pt x="1472310" y="37083"/>
                </a:lnTo>
                <a:lnTo>
                  <a:pt x="1489964" y="32765"/>
                </a:lnTo>
                <a:lnTo>
                  <a:pt x="1509776" y="28447"/>
                </a:lnTo>
                <a:lnTo>
                  <a:pt x="1532762" y="25272"/>
                </a:lnTo>
                <a:lnTo>
                  <a:pt x="1553718" y="23113"/>
                </a:lnTo>
                <a:lnTo>
                  <a:pt x="1572006" y="21970"/>
                </a:lnTo>
                <a:lnTo>
                  <a:pt x="1590802" y="21970"/>
                </a:lnTo>
                <a:lnTo>
                  <a:pt x="1609470" y="24129"/>
                </a:lnTo>
                <a:lnTo>
                  <a:pt x="1628902" y="27431"/>
                </a:lnTo>
                <a:lnTo>
                  <a:pt x="1645539" y="31750"/>
                </a:lnTo>
                <a:lnTo>
                  <a:pt x="1662048" y="34925"/>
                </a:lnTo>
                <a:lnTo>
                  <a:pt x="1680845" y="37083"/>
                </a:lnTo>
                <a:lnTo>
                  <a:pt x="1700276" y="38226"/>
                </a:lnTo>
                <a:lnTo>
                  <a:pt x="1722120" y="38226"/>
                </a:lnTo>
                <a:lnTo>
                  <a:pt x="1745233" y="36068"/>
                </a:lnTo>
                <a:lnTo>
                  <a:pt x="1767205" y="31750"/>
                </a:lnTo>
                <a:lnTo>
                  <a:pt x="1786635" y="27431"/>
                </a:lnTo>
                <a:lnTo>
                  <a:pt x="1806447" y="25272"/>
                </a:lnTo>
                <a:lnTo>
                  <a:pt x="1825879" y="25272"/>
                </a:lnTo>
                <a:lnTo>
                  <a:pt x="1843532" y="27431"/>
                </a:lnTo>
                <a:lnTo>
                  <a:pt x="1860042" y="30606"/>
                </a:lnTo>
                <a:lnTo>
                  <a:pt x="1875535" y="36068"/>
                </a:lnTo>
                <a:lnTo>
                  <a:pt x="1889633" y="42544"/>
                </a:lnTo>
                <a:lnTo>
                  <a:pt x="1906143" y="46100"/>
                </a:lnTo>
                <a:lnTo>
                  <a:pt x="1923795" y="48259"/>
                </a:lnTo>
                <a:lnTo>
                  <a:pt x="1941068" y="47243"/>
                </a:lnTo>
                <a:lnTo>
                  <a:pt x="1959736" y="43560"/>
                </a:lnTo>
                <a:lnTo>
                  <a:pt x="1978533" y="39623"/>
                </a:lnTo>
                <a:lnTo>
                  <a:pt x="1997964" y="37083"/>
                </a:lnTo>
                <a:lnTo>
                  <a:pt x="2016633" y="37083"/>
                </a:lnTo>
                <a:lnTo>
                  <a:pt x="2033270" y="39623"/>
                </a:lnTo>
                <a:lnTo>
                  <a:pt x="2048383" y="42544"/>
                </a:lnTo>
                <a:lnTo>
                  <a:pt x="2064893" y="46100"/>
                </a:lnTo>
                <a:lnTo>
                  <a:pt x="2078990" y="49402"/>
                </a:lnTo>
                <a:lnTo>
                  <a:pt x="2095499" y="52196"/>
                </a:lnTo>
                <a:lnTo>
                  <a:pt x="2111756" y="52196"/>
                </a:lnTo>
                <a:lnTo>
                  <a:pt x="2128266" y="49402"/>
                </a:lnTo>
                <a:lnTo>
                  <a:pt x="2143760" y="43560"/>
                </a:lnTo>
                <a:lnTo>
                  <a:pt x="2161032" y="38226"/>
                </a:lnTo>
                <a:lnTo>
                  <a:pt x="2180844" y="36068"/>
                </a:lnTo>
                <a:lnTo>
                  <a:pt x="2203831" y="36068"/>
                </a:lnTo>
                <a:lnTo>
                  <a:pt x="2224785" y="38226"/>
                </a:lnTo>
                <a:lnTo>
                  <a:pt x="2243073" y="41401"/>
                </a:lnTo>
                <a:lnTo>
                  <a:pt x="2261870" y="43560"/>
                </a:lnTo>
                <a:lnTo>
                  <a:pt x="2279522" y="43560"/>
                </a:lnTo>
                <a:lnTo>
                  <a:pt x="2297810" y="40766"/>
                </a:lnTo>
                <a:lnTo>
                  <a:pt x="2316480" y="36068"/>
                </a:lnTo>
                <a:lnTo>
                  <a:pt x="2335276" y="30606"/>
                </a:lnTo>
                <a:lnTo>
                  <a:pt x="2352929" y="28447"/>
                </a:lnTo>
                <a:lnTo>
                  <a:pt x="2369058" y="29590"/>
                </a:lnTo>
                <a:lnTo>
                  <a:pt x="2385695" y="33908"/>
                </a:lnTo>
                <a:lnTo>
                  <a:pt x="2401823" y="38226"/>
                </a:lnTo>
                <a:lnTo>
                  <a:pt x="2419477" y="41401"/>
                </a:lnTo>
                <a:lnTo>
                  <a:pt x="2437130" y="41401"/>
                </a:lnTo>
                <a:lnTo>
                  <a:pt x="2454402" y="37083"/>
                </a:lnTo>
                <a:lnTo>
                  <a:pt x="2474214" y="32765"/>
                </a:lnTo>
                <a:lnTo>
                  <a:pt x="2492883" y="27431"/>
                </a:lnTo>
                <a:lnTo>
                  <a:pt x="2510282" y="23113"/>
                </a:lnTo>
                <a:lnTo>
                  <a:pt x="2527808" y="21335"/>
                </a:lnTo>
                <a:lnTo>
                  <a:pt x="2544445" y="21335"/>
                </a:lnTo>
                <a:lnTo>
                  <a:pt x="2562097" y="21335"/>
                </a:lnTo>
                <a:lnTo>
                  <a:pt x="2578227" y="19812"/>
                </a:lnTo>
                <a:lnTo>
                  <a:pt x="2594864" y="18795"/>
                </a:lnTo>
                <a:lnTo>
                  <a:pt x="2610993" y="15493"/>
                </a:lnTo>
                <a:lnTo>
                  <a:pt x="2627630" y="14477"/>
                </a:lnTo>
                <a:lnTo>
                  <a:pt x="2641599" y="14477"/>
                </a:lnTo>
                <a:lnTo>
                  <a:pt x="2658236" y="17652"/>
                </a:lnTo>
                <a:lnTo>
                  <a:pt x="2673604" y="21335"/>
                </a:lnTo>
                <a:lnTo>
                  <a:pt x="2686685" y="23113"/>
                </a:lnTo>
                <a:lnTo>
                  <a:pt x="2698496" y="24129"/>
                </a:lnTo>
                <a:lnTo>
                  <a:pt x="2711831" y="23113"/>
                </a:lnTo>
                <a:lnTo>
                  <a:pt x="2719323" y="2959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05983" y="1766569"/>
            <a:ext cx="232537" cy="13855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03751" y="1411477"/>
            <a:ext cx="11430" cy="13335"/>
          </a:xfrm>
          <a:custGeom>
            <a:avLst/>
            <a:gdLst/>
            <a:ahLst/>
            <a:cxnLst/>
            <a:rect l="l" t="t" r="r" b="b"/>
            <a:pathLst>
              <a:path w="11429" h="13334">
                <a:moveTo>
                  <a:pt x="0" y="0"/>
                </a:moveTo>
                <a:lnTo>
                  <a:pt x="0" y="0"/>
                </a:lnTo>
                <a:lnTo>
                  <a:pt x="5461" y="7238"/>
                </a:lnTo>
                <a:lnTo>
                  <a:pt x="11175" y="12954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432427" y="18769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480558" y="2095626"/>
            <a:ext cx="558672" cy="6858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636640" y="244106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7" y="774134"/>
            <a:ext cx="2701295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43455" y="792479"/>
            <a:ext cx="168021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90800" y="0"/>
                </a:moveTo>
                <a:lnTo>
                  <a:pt x="0" y="0"/>
                </a:lnTo>
                <a:lnTo>
                  <a:pt x="0" y="475488"/>
                </a:lnTo>
                <a:lnTo>
                  <a:pt x="2511552" y="475488"/>
                </a:lnTo>
                <a:lnTo>
                  <a:pt x="2590800" y="396239"/>
                </a:lnTo>
                <a:lnTo>
                  <a:pt x="2590800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29228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90800" cy="475615"/>
          </a:xfrm>
          <a:custGeom>
            <a:avLst/>
            <a:gdLst/>
            <a:ahLst/>
            <a:cxnLst/>
            <a:rect l="l" t="t" r="r" b="b"/>
            <a:pathLst>
              <a:path w="2590800" h="475615">
                <a:moveTo>
                  <a:pt x="2511552" y="475488"/>
                </a:moveTo>
                <a:lnTo>
                  <a:pt x="2527427" y="412114"/>
                </a:lnTo>
                <a:lnTo>
                  <a:pt x="2590800" y="396239"/>
                </a:lnTo>
                <a:lnTo>
                  <a:pt x="2511552" y="475488"/>
                </a:lnTo>
                <a:lnTo>
                  <a:pt x="0" y="475488"/>
                </a:lnTo>
                <a:lnTo>
                  <a:pt x="0" y="0"/>
                </a:lnTo>
                <a:lnTo>
                  <a:pt x="2590800" y="0"/>
                </a:lnTo>
                <a:lnTo>
                  <a:pt x="2590800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270954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7065">
              <a:lnSpc>
                <a:spcPct val="100000"/>
              </a:lnSpc>
              <a:spcBef>
                <a:spcPts val="100"/>
              </a:spcBef>
            </a:pPr>
            <a:r>
              <a:rPr sz="1800" b="1" spc="-30" dirty="0">
                <a:solidFill>
                  <a:srgbClr val="FFFFFF"/>
                </a:solidFill>
                <a:latin typeface="Gill Sans MT"/>
                <a:cs typeface="Gill Sans MT"/>
              </a:rPr>
              <a:t>Musculature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70" dirty="0">
                <a:latin typeface="Arial"/>
                <a:cs typeface="Arial"/>
              </a:rPr>
              <a:t>Muscles </a:t>
            </a:r>
            <a:r>
              <a:rPr sz="1500" b="1" spc="-30" dirty="0">
                <a:latin typeface="Arial"/>
                <a:cs typeface="Arial"/>
              </a:rPr>
              <a:t>are </a:t>
            </a:r>
            <a:r>
              <a:rPr sz="1500" b="1" spc="-20" dirty="0">
                <a:latin typeface="Arial"/>
                <a:cs typeface="Arial"/>
              </a:rPr>
              <a:t>of </a:t>
            </a:r>
            <a:r>
              <a:rPr sz="1500" b="1" spc="20" dirty="0">
                <a:latin typeface="Arial"/>
                <a:cs typeface="Arial"/>
              </a:rPr>
              <a:t>two</a:t>
            </a:r>
            <a:r>
              <a:rPr sz="1500" b="1" spc="-75" dirty="0">
                <a:latin typeface="Arial"/>
                <a:cs typeface="Arial"/>
              </a:rPr>
              <a:t> </a:t>
            </a:r>
            <a:r>
              <a:rPr sz="1500" b="1" spc="-60" dirty="0">
                <a:latin typeface="Arial"/>
                <a:cs typeface="Arial"/>
              </a:rPr>
              <a:t>types:</a:t>
            </a:r>
            <a:endParaRPr sz="1500">
              <a:latin typeface="Arial"/>
              <a:cs typeface="Arial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45" dirty="0">
                <a:solidFill>
                  <a:srgbClr val="CC0000"/>
                </a:solidFill>
                <a:latin typeface="Gill Sans MT"/>
                <a:cs typeface="Gill Sans MT"/>
              </a:rPr>
              <a:t>Circular</a:t>
            </a:r>
            <a:r>
              <a:rPr sz="1500" b="1" spc="-1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muscles.</a:t>
            </a:r>
            <a:endParaRPr sz="1500">
              <a:latin typeface="Gill Sans MT"/>
              <a:cs typeface="Gill Sans MT"/>
            </a:endParaRPr>
          </a:p>
          <a:p>
            <a:pPr marL="793115" lvl="1" indent="-323850">
              <a:lnSpc>
                <a:spcPct val="100000"/>
              </a:lnSpc>
              <a:buFont typeface="Times New Roman"/>
              <a:buChar char="○"/>
              <a:tabLst>
                <a:tab pos="793115" algn="l"/>
                <a:tab pos="793750" algn="l"/>
              </a:tabLst>
            </a:pP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Longitudinal</a:t>
            </a:r>
            <a:r>
              <a:rPr sz="1500" b="1" spc="-1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muscles.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095119" y="1841500"/>
            <a:ext cx="1389380" cy="50165"/>
          </a:xfrm>
          <a:custGeom>
            <a:avLst/>
            <a:gdLst/>
            <a:ahLst/>
            <a:cxnLst/>
            <a:rect l="l" t="t" r="r" b="b"/>
            <a:pathLst>
              <a:path w="1389379" h="50164">
                <a:moveTo>
                  <a:pt x="0" y="15112"/>
                </a:moveTo>
                <a:lnTo>
                  <a:pt x="16129" y="14097"/>
                </a:lnTo>
                <a:lnTo>
                  <a:pt x="27305" y="13335"/>
                </a:lnTo>
                <a:lnTo>
                  <a:pt x="27305" y="13335"/>
                </a:lnTo>
                <a:lnTo>
                  <a:pt x="40258" y="14097"/>
                </a:lnTo>
                <a:lnTo>
                  <a:pt x="55753" y="17272"/>
                </a:lnTo>
                <a:lnTo>
                  <a:pt x="70231" y="23113"/>
                </a:lnTo>
                <a:lnTo>
                  <a:pt x="84200" y="29590"/>
                </a:lnTo>
                <a:lnTo>
                  <a:pt x="99694" y="33527"/>
                </a:lnTo>
                <a:lnTo>
                  <a:pt x="115950" y="36068"/>
                </a:lnTo>
                <a:lnTo>
                  <a:pt x="133476" y="34544"/>
                </a:lnTo>
                <a:lnTo>
                  <a:pt x="150875" y="31750"/>
                </a:lnTo>
                <a:lnTo>
                  <a:pt x="168401" y="27050"/>
                </a:lnTo>
                <a:lnTo>
                  <a:pt x="186817" y="23113"/>
                </a:lnTo>
                <a:lnTo>
                  <a:pt x="206629" y="20954"/>
                </a:lnTo>
                <a:lnTo>
                  <a:pt x="228981" y="19431"/>
                </a:lnTo>
                <a:lnTo>
                  <a:pt x="251587" y="19431"/>
                </a:lnTo>
                <a:lnTo>
                  <a:pt x="272542" y="23749"/>
                </a:lnTo>
                <a:lnTo>
                  <a:pt x="292354" y="29590"/>
                </a:lnTo>
                <a:lnTo>
                  <a:pt x="312038" y="36068"/>
                </a:lnTo>
                <a:lnTo>
                  <a:pt x="331597" y="41401"/>
                </a:lnTo>
                <a:lnTo>
                  <a:pt x="348106" y="47878"/>
                </a:lnTo>
                <a:lnTo>
                  <a:pt x="363219" y="50037"/>
                </a:lnTo>
                <a:lnTo>
                  <a:pt x="379730" y="50037"/>
                </a:lnTo>
                <a:lnTo>
                  <a:pt x="379730" y="50037"/>
                </a:lnTo>
                <a:lnTo>
                  <a:pt x="399542" y="49022"/>
                </a:lnTo>
                <a:lnTo>
                  <a:pt x="420116" y="46862"/>
                </a:lnTo>
                <a:lnTo>
                  <a:pt x="442468" y="44323"/>
                </a:lnTo>
                <a:lnTo>
                  <a:pt x="460756" y="40386"/>
                </a:lnTo>
                <a:lnTo>
                  <a:pt x="478408" y="38226"/>
                </a:lnTo>
                <a:lnTo>
                  <a:pt x="494664" y="36068"/>
                </a:lnTo>
                <a:lnTo>
                  <a:pt x="511175" y="34544"/>
                </a:lnTo>
                <a:lnTo>
                  <a:pt x="529589" y="34544"/>
                </a:lnTo>
                <a:lnTo>
                  <a:pt x="549401" y="36068"/>
                </a:lnTo>
                <a:lnTo>
                  <a:pt x="571626" y="36702"/>
                </a:lnTo>
                <a:lnTo>
                  <a:pt x="594360" y="39243"/>
                </a:lnTo>
                <a:lnTo>
                  <a:pt x="617347" y="40386"/>
                </a:lnTo>
                <a:lnTo>
                  <a:pt x="637158" y="41401"/>
                </a:lnTo>
                <a:lnTo>
                  <a:pt x="655955" y="44323"/>
                </a:lnTo>
                <a:lnTo>
                  <a:pt x="673226" y="46862"/>
                </a:lnTo>
                <a:lnTo>
                  <a:pt x="689356" y="46862"/>
                </a:lnTo>
                <a:lnTo>
                  <a:pt x="707008" y="45338"/>
                </a:lnTo>
                <a:lnTo>
                  <a:pt x="724662" y="44323"/>
                </a:lnTo>
                <a:lnTo>
                  <a:pt x="742314" y="39243"/>
                </a:lnTo>
                <a:lnTo>
                  <a:pt x="758444" y="33527"/>
                </a:lnTo>
                <a:lnTo>
                  <a:pt x="773938" y="29590"/>
                </a:lnTo>
                <a:lnTo>
                  <a:pt x="789051" y="24891"/>
                </a:lnTo>
                <a:lnTo>
                  <a:pt x="808863" y="19431"/>
                </a:lnTo>
                <a:lnTo>
                  <a:pt x="829818" y="16256"/>
                </a:lnTo>
                <a:lnTo>
                  <a:pt x="849630" y="13335"/>
                </a:lnTo>
                <a:lnTo>
                  <a:pt x="868299" y="14097"/>
                </a:lnTo>
                <a:lnTo>
                  <a:pt x="884555" y="17272"/>
                </a:lnTo>
                <a:lnTo>
                  <a:pt x="904239" y="21971"/>
                </a:lnTo>
                <a:lnTo>
                  <a:pt x="925194" y="25908"/>
                </a:lnTo>
                <a:lnTo>
                  <a:pt x="943482" y="30607"/>
                </a:lnTo>
                <a:lnTo>
                  <a:pt x="960119" y="33527"/>
                </a:lnTo>
                <a:lnTo>
                  <a:pt x="976249" y="36702"/>
                </a:lnTo>
                <a:lnTo>
                  <a:pt x="993901" y="39243"/>
                </a:lnTo>
                <a:lnTo>
                  <a:pt x="1011555" y="39243"/>
                </a:lnTo>
                <a:lnTo>
                  <a:pt x="1011555" y="39243"/>
                </a:lnTo>
                <a:lnTo>
                  <a:pt x="1029969" y="36702"/>
                </a:lnTo>
                <a:lnTo>
                  <a:pt x="1051941" y="34544"/>
                </a:lnTo>
                <a:lnTo>
                  <a:pt x="1074928" y="32385"/>
                </a:lnTo>
                <a:lnTo>
                  <a:pt x="1099058" y="30607"/>
                </a:lnTo>
                <a:lnTo>
                  <a:pt x="1119886" y="29590"/>
                </a:lnTo>
                <a:lnTo>
                  <a:pt x="1139698" y="29590"/>
                </a:lnTo>
                <a:lnTo>
                  <a:pt x="1158113" y="29590"/>
                </a:lnTo>
                <a:lnTo>
                  <a:pt x="1177925" y="29590"/>
                </a:lnTo>
                <a:lnTo>
                  <a:pt x="1196594" y="29590"/>
                </a:lnTo>
                <a:lnTo>
                  <a:pt x="1217168" y="28066"/>
                </a:lnTo>
                <a:lnTo>
                  <a:pt x="1239520" y="25908"/>
                </a:lnTo>
                <a:lnTo>
                  <a:pt x="1258951" y="23749"/>
                </a:lnTo>
                <a:lnTo>
                  <a:pt x="1279779" y="20954"/>
                </a:lnTo>
                <a:lnTo>
                  <a:pt x="1300353" y="17272"/>
                </a:lnTo>
                <a:lnTo>
                  <a:pt x="1320038" y="13335"/>
                </a:lnTo>
                <a:lnTo>
                  <a:pt x="1338833" y="8636"/>
                </a:lnTo>
                <a:lnTo>
                  <a:pt x="1355344" y="4318"/>
                </a:lnTo>
                <a:lnTo>
                  <a:pt x="1370838" y="2159"/>
                </a:lnTo>
                <a:lnTo>
                  <a:pt x="1381633" y="2159"/>
                </a:lnTo>
                <a:lnTo>
                  <a:pt x="1389253" y="0"/>
                </a:lnTo>
                <a:lnTo>
                  <a:pt x="1379473" y="114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74164" y="2101088"/>
            <a:ext cx="1772920" cy="78105"/>
          </a:xfrm>
          <a:custGeom>
            <a:avLst/>
            <a:gdLst/>
            <a:ahLst/>
            <a:cxnLst/>
            <a:rect l="l" t="t" r="r" b="b"/>
            <a:pathLst>
              <a:path w="1772920" h="78105">
                <a:moveTo>
                  <a:pt x="0" y="1143"/>
                </a:moveTo>
                <a:lnTo>
                  <a:pt x="0" y="1143"/>
                </a:lnTo>
                <a:lnTo>
                  <a:pt x="4318" y="8255"/>
                </a:lnTo>
                <a:lnTo>
                  <a:pt x="11937" y="14097"/>
                </a:lnTo>
                <a:lnTo>
                  <a:pt x="24130" y="20574"/>
                </a:lnTo>
                <a:lnTo>
                  <a:pt x="37084" y="27050"/>
                </a:lnTo>
                <a:lnTo>
                  <a:pt x="50418" y="34543"/>
                </a:lnTo>
                <a:lnTo>
                  <a:pt x="64897" y="42163"/>
                </a:lnTo>
                <a:lnTo>
                  <a:pt x="81025" y="47879"/>
                </a:lnTo>
                <a:lnTo>
                  <a:pt x="96138" y="49656"/>
                </a:lnTo>
                <a:lnTo>
                  <a:pt x="114935" y="48641"/>
                </a:lnTo>
                <a:lnTo>
                  <a:pt x="136906" y="44704"/>
                </a:lnTo>
                <a:lnTo>
                  <a:pt x="156591" y="39243"/>
                </a:lnTo>
                <a:lnTo>
                  <a:pt x="176403" y="34543"/>
                </a:lnTo>
                <a:lnTo>
                  <a:pt x="194818" y="31368"/>
                </a:lnTo>
                <a:lnTo>
                  <a:pt x="214630" y="29210"/>
                </a:lnTo>
                <a:lnTo>
                  <a:pt x="234442" y="28067"/>
                </a:lnTo>
                <a:lnTo>
                  <a:pt x="253873" y="29210"/>
                </a:lnTo>
                <a:lnTo>
                  <a:pt x="273685" y="32385"/>
                </a:lnTo>
                <a:lnTo>
                  <a:pt x="291338" y="36703"/>
                </a:lnTo>
                <a:lnTo>
                  <a:pt x="307467" y="41021"/>
                </a:lnTo>
                <a:lnTo>
                  <a:pt x="321944" y="46862"/>
                </a:lnTo>
                <a:lnTo>
                  <a:pt x="337058" y="51816"/>
                </a:lnTo>
                <a:lnTo>
                  <a:pt x="356869" y="57658"/>
                </a:lnTo>
                <a:lnTo>
                  <a:pt x="377698" y="61594"/>
                </a:lnTo>
                <a:lnTo>
                  <a:pt x="397510" y="62992"/>
                </a:lnTo>
                <a:lnTo>
                  <a:pt x="416179" y="61594"/>
                </a:lnTo>
                <a:lnTo>
                  <a:pt x="432435" y="58674"/>
                </a:lnTo>
                <a:lnTo>
                  <a:pt x="448944" y="55499"/>
                </a:lnTo>
                <a:lnTo>
                  <a:pt x="448944" y="55499"/>
                </a:lnTo>
                <a:lnTo>
                  <a:pt x="466217" y="50800"/>
                </a:lnTo>
                <a:lnTo>
                  <a:pt x="488188" y="45719"/>
                </a:lnTo>
                <a:lnTo>
                  <a:pt x="513461" y="41021"/>
                </a:lnTo>
                <a:lnTo>
                  <a:pt x="540766" y="39243"/>
                </a:lnTo>
                <a:lnTo>
                  <a:pt x="565912" y="40005"/>
                </a:lnTo>
                <a:lnTo>
                  <a:pt x="589026" y="43180"/>
                </a:lnTo>
                <a:lnTo>
                  <a:pt x="608457" y="47879"/>
                </a:lnTo>
                <a:lnTo>
                  <a:pt x="628650" y="54356"/>
                </a:lnTo>
                <a:lnTo>
                  <a:pt x="649478" y="61594"/>
                </a:lnTo>
                <a:lnTo>
                  <a:pt x="667893" y="68453"/>
                </a:lnTo>
                <a:lnTo>
                  <a:pt x="689863" y="73787"/>
                </a:lnTo>
                <a:lnTo>
                  <a:pt x="713994" y="75946"/>
                </a:lnTo>
                <a:lnTo>
                  <a:pt x="737743" y="77088"/>
                </a:lnTo>
                <a:lnTo>
                  <a:pt x="759968" y="78105"/>
                </a:lnTo>
                <a:lnTo>
                  <a:pt x="780542" y="75946"/>
                </a:lnTo>
                <a:lnTo>
                  <a:pt x="802513" y="71628"/>
                </a:lnTo>
                <a:lnTo>
                  <a:pt x="828802" y="66293"/>
                </a:lnTo>
                <a:lnTo>
                  <a:pt x="853948" y="60833"/>
                </a:lnTo>
                <a:lnTo>
                  <a:pt x="877062" y="55499"/>
                </a:lnTo>
                <a:lnTo>
                  <a:pt x="897890" y="51816"/>
                </a:lnTo>
                <a:lnTo>
                  <a:pt x="919861" y="49656"/>
                </a:lnTo>
                <a:lnTo>
                  <a:pt x="943610" y="49656"/>
                </a:lnTo>
                <a:lnTo>
                  <a:pt x="965581" y="52959"/>
                </a:lnTo>
                <a:lnTo>
                  <a:pt x="986409" y="57658"/>
                </a:lnTo>
                <a:lnTo>
                  <a:pt x="1010538" y="62992"/>
                </a:lnTo>
                <a:lnTo>
                  <a:pt x="1034669" y="66293"/>
                </a:lnTo>
                <a:lnTo>
                  <a:pt x="1060958" y="68453"/>
                </a:lnTo>
                <a:lnTo>
                  <a:pt x="1085088" y="67310"/>
                </a:lnTo>
                <a:lnTo>
                  <a:pt x="1107821" y="64135"/>
                </a:lnTo>
                <a:lnTo>
                  <a:pt x="1127633" y="58674"/>
                </a:lnTo>
                <a:lnTo>
                  <a:pt x="1146302" y="51816"/>
                </a:lnTo>
                <a:lnTo>
                  <a:pt x="1166114" y="45719"/>
                </a:lnTo>
                <a:lnTo>
                  <a:pt x="1186941" y="40005"/>
                </a:lnTo>
                <a:lnTo>
                  <a:pt x="1206373" y="34543"/>
                </a:lnTo>
                <a:lnTo>
                  <a:pt x="1225169" y="29210"/>
                </a:lnTo>
                <a:lnTo>
                  <a:pt x="1245997" y="25908"/>
                </a:lnTo>
                <a:lnTo>
                  <a:pt x="1267587" y="23749"/>
                </a:lnTo>
                <a:lnTo>
                  <a:pt x="1292860" y="23749"/>
                </a:lnTo>
                <a:lnTo>
                  <a:pt x="1318387" y="25908"/>
                </a:lnTo>
                <a:lnTo>
                  <a:pt x="1339977" y="29210"/>
                </a:lnTo>
                <a:lnTo>
                  <a:pt x="1359789" y="31368"/>
                </a:lnTo>
                <a:lnTo>
                  <a:pt x="1377441" y="32385"/>
                </a:lnTo>
                <a:lnTo>
                  <a:pt x="1395730" y="32385"/>
                </a:lnTo>
                <a:lnTo>
                  <a:pt x="1413383" y="30225"/>
                </a:lnTo>
                <a:lnTo>
                  <a:pt x="1430020" y="27050"/>
                </a:lnTo>
                <a:lnTo>
                  <a:pt x="1448689" y="22733"/>
                </a:lnTo>
                <a:lnTo>
                  <a:pt x="1469263" y="16256"/>
                </a:lnTo>
                <a:lnTo>
                  <a:pt x="1493393" y="9398"/>
                </a:lnTo>
                <a:lnTo>
                  <a:pt x="1516380" y="3302"/>
                </a:lnTo>
                <a:lnTo>
                  <a:pt x="1538351" y="0"/>
                </a:lnTo>
                <a:lnTo>
                  <a:pt x="1559178" y="0"/>
                </a:lnTo>
                <a:lnTo>
                  <a:pt x="1559178" y="0"/>
                </a:lnTo>
                <a:lnTo>
                  <a:pt x="1580769" y="2159"/>
                </a:lnTo>
                <a:lnTo>
                  <a:pt x="1599564" y="6477"/>
                </a:lnTo>
                <a:lnTo>
                  <a:pt x="1619377" y="11937"/>
                </a:lnTo>
                <a:lnTo>
                  <a:pt x="1637664" y="17272"/>
                </a:lnTo>
                <a:lnTo>
                  <a:pt x="1656461" y="20574"/>
                </a:lnTo>
                <a:lnTo>
                  <a:pt x="1674114" y="22733"/>
                </a:lnTo>
                <a:lnTo>
                  <a:pt x="1691386" y="22733"/>
                </a:lnTo>
                <a:lnTo>
                  <a:pt x="1710055" y="19812"/>
                </a:lnTo>
                <a:lnTo>
                  <a:pt x="1729866" y="15112"/>
                </a:lnTo>
                <a:lnTo>
                  <a:pt x="1748155" y="11937"/>
                </a:lnTo>
                <a:lnTo>
                  <a:pt x="1763649" y="9398"/>
                </a:lnTo>
                <a:lnTo>
                  <a:pt x="1772665" y="825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1" y="774134"/>
            <a:ext cx="183874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493519" y="792479"/>
            <a:ext cx="1314450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1728470" cy="475615"/>
          </a:xfrm>
          <a:custGeom>
            <a:avLst/>
            <a:gdLst/>
            <a:ahLst/>
            <a:cxnLst/>
            <a:rect l="l" t="t" r="r" b="b"/>
            <a:pathLst>
              <a:path w="1728470" h="475615">
                <a:moveTo>
                  <a:pt x="1728216" y="0"/>
                </a:moveTo>
                <a:lnTo>
                  <a:pt x="0" y="0"/>
                </a:lnTo>
                <a:lnTo>
                  <a:pt x="0" y="475488"/>
                </a:lnTo>
                <a:lnTo>
                  <a:pt x="1648968" y="475488"/>
                </a:lnTo>
                <a:lnTo>
                  <a:pt x="1728216" y="396239"/>
                </a:lnTo>
                <a:lnTo>
                  <a:pt x="172821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6664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1728470" cy="475615"/>
          </a:xfrm>
          <a:custGeom>
            <a:avLst/>
            <a:gdLst/>
            <a:ahLst/>
            <a:cxnLst/>
            <a:rect l="l" t="t" r="r" b="b"/>
            <a:pathLst>
              <a:path w="1728470" h="475615">
                <a:moveTo>
                  <a:pt x="1648968" y="475488"/>
                </a:moveTo>
                <a:lnTo>
                  <a:pt x="1664843" y="412114"/>
                </a:lnTo>
                <a:lnTo>
                  <a:pt x="1728216" y="396239"/>
                </a:lnTo>
                <a:lnTo>
                  <a:pt x="1648968" y="475488"/>
                </a:lnTo>
                <a:lnTo>
                  <a:pt x="0" y="475488"/>
                </a:lnTo>
                <a:lnTo>
                  <a:pt x="0" y="0"/>
                </a:lnTo>
                <a:lnTo>
                  <a:pt x="1728216" y="0"/>
                </a:lnTo>
                <a:lnTo>
                  <a:pt x="172821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06857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751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Gill Sans MT"/>
                <a:cs typeface="Gill Sans MT"/>
              </a:rPr>
              <a:t>Skeleton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There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5" dirty="0">
                <a:solidFill>
                  <a:srgbClr val="CC0000"/>
                </a:solidFill>
                <a:latin typeface="Gill Sans MT"/>
                <a:cs typeface="Gill Sans MT"/>
              </a:rPr>
              <a:t>no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mineralised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skeleton.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55" dirty="0">
                <a:latin typeface="Arial"/>
                <a:cs typeface="Arial"/>
              </a:rPr>
              <a:t>Fluid </a:t>
            </a:r>
            <a:r>
              <a:rPr sz="1500" b="1" spc="-45" dirty="0">
                <a:latin typeface="Arial"/>
                <a:cs typeface="Arial"/>
              </a:rPr>
              <a:t>present </a:t>
            </a:r>
            <a:r>
              <a:rPr sz="1500" b="1" spc="-55" dirty="0">
                <a:latin typeface="Arial"/>
                <a:cs typeface="Arial"/>
              </a:rPr>
              <a:t>in </a:t>
            </a:r>
            <a:r>
              <a:rPr sz="1500" b="1" spc="-65" dirty="0">
                <a:latin typeface="Arial"/>
                <a:cs typeface="Arial"/>
              </a:rPr>
              <a:t>coelom serves as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hydrostatic</a:t>
            </a:r>
            <a:r>
              <a:rPr sz="1500" b="1" spc="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15" dirty="0">
                <a:solidFill>
                  <a:srgbClr val="CC0000"/>
                </a:solidFill>
                <a:latin typeface="Gill Sans MT"/>
                <a:cs typeface="Gill Sans MT"/>
              </a:rPr>
              <a:t>skeleton.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45023" y="2859023"/>
            <a:ext cx="3553968" cy="19994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90901" y="1624456"/>
            <a:ext cx="2061210" cy="60325"/>
          </a:xfrm>
          <a:custGeom>
            <a:avLst/>
            <a:gdLst/>
            <a:ahLst/>
            <a:cxnLst/>
            <a:rect l="l" t="t" r="r" b="b"/>
            <a:pathLst>
              <a:path w="2061210" h="60325">
                <a:moveTo>
                  <a:pt x="0" y="7619"/>
                </a:moveTo>
                <a:lnTo>
                  <a:pt x="10795" y="15239"/>
                </a:lnTo>
                <a:lnTo>
                  <a:pt x="18796" y="21716"/>
                </a:lnTo>
                <a:lnTo>
                  <a:pt x="29591" y="28193"/>
                </a:lnTo>
                <a:lnTo>
                  <a:pt x="41402" y="35687"/>
                </a:lnTo>
                <a:lnTo>
                  <a:pt x="53721" y="44322"/>
                </a:lnTo>
                <a:lnTo>
                  <a:pt x="66675" y="50037"/>
                </a:lnTo>
                <a:lnTo>
                  <a:pt x="81025" y="54101"/>
                </a:lnTo>
                <a:lnTo>
                  <a:pt x="97281" y="55117"/>
                </a:lnTo>
                <a:lnTo>
                  <a:pt x="114808" y="54101"/>
                </a:lnTo>
                <a:lnTo>
                  <a:pt x="133604" y="51180"/>
                </a:lnTo>
                <a:lnTo>
                  <a:pt x="150875" y="46481"/>
                </a:lnTo>
                <a:lnTo>
                  <a:pt x="166370" y="38988"/>
                </a:lnTo>
                <a:lnTo>
                  <a:pt x="180340" y="33527"/>
                </a:lnTo>
                <a:lnTo>
                  <a:pt x="195834" y="28193"/>
                </a:lnTo>
                <a:lnTo>
                  <a:pt x="213487" y="23875"/>
                </a:lnTo>
                <a:lnTo>
                  <a:pt x="233299" y="20574"/>
                </a:lnTo>
                <a:lnTo>
                  <a:pt x="251714" y="18414"/>
                </a:lnTo>
                <a:lnTo>
                  <a:pt x="271399" y="18414"/>
                </a:lnTo>
                <a:lnTo>
                  <a:pt x="290195" y="20574"/>
                </a:lnTo>
                <a:lnTo>
                  <a:pt x="306324" y="24891"/>
                </a:lnTo>
                <a:lnTo>
                  <a:pt x="323977" y="31750"/>
                </a:lnTo>
                <a:lnTo>
                  <a:pt x="339090" y="36829"/>
                </a:lnTo>
                <a:lnTo>
                  <a:pt x="353568" y="44322"/>
                </a:lnTo>
                <a:lnTo>
                  <a:pt x="369062" y="50037"/>
                </a:lnTo>
                <a:lnTo>
                  <a:pt x="385191" y="55117"/>
                </a:lnTo>
                <a:lnTo>
                  <a:pt x="401828" y="58800"/>
                </a:lnTo>
                <a:lnTo>
                  <a:pt x="421259" y="59816"/>
                </a:lnTo>
                <a:lnTo>
                  <a:pt x="421259" y="59816"/>
                </a:lnTo>
                <a:lnTo>
                  <a:pt x="441071" y="57276"/>
                </a:lnTo>
                <a:lnTo>
                  <a:pt x="461899" y="54101"/>
                </a:lnTo>
                <a:lnTo>
                  <a:pt x="482727" y="48640"/>
                </a:lnTo>
                <a:lnTo>
                  <a:pt x="503681" y="43561"/>
                </a:lnTo>
                <a:lnTo>
                  <a:pt x="523113" y="35687"/>
                </a:lnTo>
                <a:lnTo>
                  <a:pt x="542925" y="30352"/>
                </a:lnTo>
                <a:lnTo>
                  <a:pt x="561594" y="27050"/>
                </a:lnTo>
                <a:lnTo>
                  <a:pt x="578866" y="24891"/>
                </a:lnTo>
                <a:lnTo>
                  <a:pt x="598678" y="23875"/>
                </a:lnTo>
                <a:lnTo>
                  <a:pt x="617474" y="24891"/>
                </a:lnTo>
                <a:lnTo>
                  <a:pt x="633984" y="27050"/>
                </a:lnTo>
                <a:lnTo>
                  <a:pt x="650240" y="29209"/>
                </a:lnTo>
                <a:lnTo>
                  <a:pt x="666750" y="33527"/>
                </a:lnTo>
                <a:lnTo>
                  <a:pt x="681863" y="37845"/>
                </a:lnTo>
                <a:lnTo>
                  <a:pt x="699516" y="44322"/>
                </a:lnTo>
                <a:lnTo>
                  <a:pt x="716026" y="47625"/>
                </a:lnTo>
                <a:lnTo>
                  <a:pt x="733679" y="51180"/>
                </a:lnTo>
                <a:lnTo>
                  <a:pt x="752094" y="52324"/>
                </a:lnTo>
                <a:lnTo>
                  <a:pt x="769747" y="53339"/>
                </a:lnTo>
                <a:lnTo>
                  <a:pt x="788416" y="52324"/>
                </a:lnTo>
                <a:lnTo>
                  <a:pt x="806831" y="50037"/>
                </a:lnTo>
                <a:lnTo>
                  <a:pt x="826643" y="46481"/>
                </a:lnTo>
                <a:lnTo>
                  <a:pt x="848233" y="38988"/>
                </a:lnTo>
                <a:lnTo>
                  <a:pt x="870458" y="30352"/>
                </a:lnTo>
                <a:lnTo>
                  <a:pt x="894207" y="22732"/>
                </a:lnTo>
                <a:lnTo>
                  <a:pt x="915162" y="16255"/>
                </a:lnTo>
                <a:lnTo>
                  <a:pt x="932814" y="10921"/>
                </a:lnTo>
                <a:lnTo>
                  <a:pt x="950087" y="6222"/>
                </a:lnTo>
                <a:lnTo>
                  <a:pt x="968756" y="3301"/>
                </a:lnTo>
                <a:lnTo>
                  <a:pt x="989711" y="1142"/>
                </a:lnTo>
                <a:lnTo>
                  <a:pt x="1011682" y="0"/>
                </a:lnTo>
                <a:lnTo>
                  <a:pt x="1011682" y="0"/>
                </a:lnTo>
                <a:lnTo>
                  <a:pt x="1033526" y="1142"/>
                </a:lnTo>
                <a:lnTo>
                  <a:pt x="1054100" y="3301"/>
                </a:lnTo>
                <a:lnTo>
                  <a:pt x="1073912" y="6222"/>
                </a:lnTo>
                <a:lnTo>
                  <a:pt x="1091184" y="9778"/>
                </a:lnTo>
                <a:lnTo>
                  <a:pt x="1108837" y="14096"/>
                </a:lnTo>
                <a:lnTo>
                  <a:pt x="1126489" y="18414"/>
                </a:lnTo>
                <a:lnTo>
                  <a:pt x="1145159" y="23875"/>
                </a:lnTo>
                <a:lnTo>
                  <a:pt x="1167130" y="29209"/>
                </a:lnTo>
                <a:lnTo>
                  <a:pt x="1190117" y="33527"/>
                </a:lnTo>
                <a:lnTo>
                  <a:pt x="1212850" y="36829"/>
                </a:lnTo>
                <a:lnTo>
                  <a:pt x="1234821" y="37845"/>
                </a:lnTo>
                <a:lnTo>
                  <a:pt x="1234821" y="37845"/>
                </a:lnTo>
                <a:lnTo>
                  <a:pt x="1257808" y="34670"/>
                </a:lnTo>
                <a:lnTo>
                  <a:pt x="1279778" y="29209"/>
                </a:lnTo>
                <a:lnTo>
                  <a:pt x="1300734" y="23875"/>
                </a:lnTo>
                <a:lnTo>
                  <a:pt x="1321181" y="19557"/>
                </a:lnTo>
                <a:lnTo>
                  <a:pt x="1339977" y="16255"/>
                </a:lnTo>
                <a:lnTo>
                  <a:pt x="1358646" y="14096"/>
                </a:lnTo>
                <a:lnTo>
                  <a:pt x="1375918" y="13080"/>
                </a:lnTo>
                <a:lnTo>
                  <a:pt x="1396873" y="13080"/>
                </a:lnTo>
                <a:lnTo>
                  <a:pt x="1418717" y="14096"/>
                </a:lnTo>
                <a:lnTo>
                  <a:pt x="1438528" y="17399"/>
                </a:lnTo>
                <a:lnTo>
                  <a:pt x="1457325" y="21716"/>
                </a:lnTo>
                <a:lnTo>
                  <a:pt x="1473453" y="27050"/>
                </a:lnTo>
                <a:lnTo>
                  <a:pt x="1490090" y="33527"/>
                </a:lnTo>
                <a:lnTo>
                  <a:pt x="1506220" y="38988"/>
                </a:lnTo>
                <a:lnTo>
                  <a:pt x="1522857" y="44322"/>
                </a:lnTo>
                <a:lnTo>
                  <a:pt x="1542669" y="46481"/>
                </a:lnTo>
                <a:lnTo>
                  <a:pt x="1562100" y="46481"/>
                </a:lnTo>
                <a:lnTo>
                  <a:pt x="1562100" y="46481"/>
                </a:lnTo>
                <a:lnTo>
                  <a:pt x="1581912" y="43561"/>
                </a:lnTo>
                <a:lnTo>
                  <a:pt x="1602739" y="38988"/>
                </a:lnTo>
                <a:lnTo>
                  <a:pt x="1623568" y="34670"/>
                </a:lnTo>
                <a:lnTo>
                  <a:pt x="1643380" y="28193"/>
                </a:lnTo>
                <a:lnTo>
                  <a:pt x="1659636" y="21716"/>
                </a:lnTo>
                <a:lnTo>
                  <a:pt x="1677289" y="15239"/>
                </a:lnTo>
                <a:lnTo>
                  <a:pt x="1695577" y="9778"/>
                </a:lnTo>
                <a:lnTo>
                  <a:pt x="1716913" y="7619"/>
                </a:lnTo>
                <a:lnTo>
                  <a:pt x="1739519" y="7619"/>
                </a:lnTo>
                <a:lnTo>
                  <a:pt x="1759331" y="10921"/>
                </a:lnTo>
                <a:lnTo>
                  <a:pt x="1774825" y="16255"/>
                </a:lnTo>
                <a:lnTo>
                  <a:pt x="1788922" y="21716"/>
                </a:lnTo>
                <a:lnTo>
                  <a:pt x="1803273" y="27050"/>
                </a:lnTo>
                <a:lnTo>
                  <a:pt x="1820545" y="31750"/>
                </a:lnTo>
                <a:lnTo>
                  <a:pt x="1838198" y="33527"/>
                </a:lnTo>
                <a:lnTo>
                  <a:pt x="1855851" y="33527"/>
                </a:lnTo>
                <a:lnTo>
                  <a:pt x="1855851" y="33527"/>
                </a:lnTo>
                <a:lnTo>
                  <a:pt x="1873503" y="30352"/>
                </a:lnTo>
                <a:lnTo>
                  <a:pt x="1889252" y="24891"/>
                </a:lnTo>
                <a:lnTo>
                  <a:pt x="1905889" y="19557"/>
                </a:lnTo>
                <a:lnTo>
                  <a:pt x="1921383" y="14096"/>
                </a:lnTo>
                <a:lnTo>
                  <a:pt x="1936496" y="11937"/>
                </a:lnTo>
                <a:lnTo>
                  <a:pt x="1954149" y="13080"/>
                </a:lnTo>
                <a:lnTo>
                  <a:pt x="1970659" y="17399"/>
                </a:lnTo>
                <a:lnTo>
                  <a:pt x="1986152" y="21716"/>
                </a:lnTo>
                <a:lnTo>
                  <a:pt x="2002282" y="23875"/>
                </a:lnTo>
                <a:lnTo>
                  <a:pt x="2021077" y="22732"/>
                </a:lnTo>
                <a:lnTo>
                  <a:pt x="2037207" y="18414"/>
                </a:lnTo>
                <a:lnTo>
                  <a:pt x="2050542" y="13080"/>
                </a:lnTo>
                <a:lnTo>
                  <a:pt x="2060702" y="977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66210" y="1210563"/>
            <a:ext cx="276860" cy="207645"/>
          </a:xfrm>
          <a:custGeom>
            <a:avLst/>
            <a:gdLst/>
            <a:ahLst/>
            <a:cxnLst/>
            <a:rect l="l" t="t" r="r" b="b"/>
            <a:pathLst>
              <a:path w="276860" h="207644">
                <a:moveTo>
                  <a:pt x="7238" y="188975"/>
                </a:moveTo>
                <a:lnTo>
                  <a:pt x="0" y="191135"/>
                </a:lnTo>
                <a:lnTo>
                  <a:pt x="0" y="191135"/>
                </a:lnTo>
                <a:lnTo>
                  <a:pt x="5079" y="202311"/>
                </a:lnTo>
                <a:lnTo>
                  <a:pt x="15875" y="206248"/>
                </a:lnTo>
                <a:lnTo>
                  <a:pt x="31368" y="207263"/>
                </a:lnTo>
                <a:lnTo>
                  <a:pt x="50037" y="201168"/>
                </a:lnTo>
                <a:lnTo>
                  <a:pt x="67690" y="186817"/>
                </a:lnTo>
                <a:lnTo>
                  <a:pt x="84327" y="169163"/>
                </a:lnTo>
                <a:lnTo>
                  <a:pt x="100456" y="154050"/>
                </a:lnTo>
                <a:lnTo>
                  <a:pt x="116712" y="138937"/>
                </a:lnTo>
                <a:lnTo>
                  <a:pt x="134365" y="120523"/>
                </a:lnTo>
                <a:lnTo>
                  <a:pt x="150875" y="103250"/>
                </a:lnTo>
                <a:lnTo>
                  <a:pt x="166369" y="88137"/>
                </a:lnTo>
                <a:lnTo>
                  <a:pt x="182499" y="74802"/>
                </a:lnTo>
                <a:lnTo>
                  <a:pt x="197992" y="60833"/>
                </a:lnTo>
                <a:lnTo>
                  <a:pt x="212089" y="48895"/>
                </a:lnTo>
                <a:lnTo>
                  <a:pt x="227584" y="38100"/>
                </a:lnTo>
                <a:lnTo>
                  <a:pt x="243712" y="27305"/>
                </a:lnTo>
                <a:lnTo>
                  <a:pt x="258190" y="14350"/>
                </a:lnTo>
                <a:lnTo>
                  <a:pt x="269366" y="5334"/>
                </a:lnTo>
                <a:lnTo>
                  <a:pt x="27647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70121" y="1209420"/>
            <a:ext cx="2540" cy="7620"/>
          </a:xfrm>
          <a:custGeom>
            <a:avLst/>
            <a:gdLst/>
            <a:ahLst/>
            <a:cxnLst/>
            <a:rect l="l" t="t" r="r" b="b"/>
            <a:pathLst>
              <a:path w="2539" h="7619">
                <a:moveTo>
                  <a:pt x="0" y="0"/>
                </a:moveTo>
                <a:lnTo>
                  <a:pt x="2539" y="761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73401" y="1875408"/>
            <a:ext cx="2037714" cy="72390"/>
          </a:xfrm>
          <a:custGeom>
            <a:avLst/>
            <a:gdLst/>
            <a:ahLst/>
            <a:cxnLst/>
            <a:rect l="l" t="t" r="r" b="b"/>
            <a:pathLst>
              <a:path w="2037714" h="72389">
                <a:moveTo>
                  <a:pt x="0" y="42163"/>
                </a:moveTo>
                <a:lnTo>
                  <a:pt x="0" y="42163"/>
                </a:lnTo>
                <a:lnTo>
                  <a:pt x="6477" y="48640"/>
                </a:lnTo>
                <a:lnTo>
                  <a:pt x="15112" y="50800"/>
                </a:lnTo>
                <a:lnTo>
                  <a:pt x="28448" y="51815"/>
                </a:lnTo>
                <a:lnTo>
                  <a:pt x="43561" y="53975"/>
                </a:lnTo>
                <a:lnTo>
                  <a:pt x="60071" y="57276"/>
                </a:lnTo>
                <a:lnTo>
                  <a:pt x="77724" y="62610"/>
                </a:lnTo>
                <a:lnTo>
                  <a:pt x="94361" y="69087"/>
                </a:lnTo>
                <a:lnTo>
                  <a:pt x="110490" y="72389"/>
                </a:lnTo>
                <a:lnTo>
                  <a:pt x="130302" y="72389"/>
                </a:lnTo>
                <a:lnTo>
                  <a:pt x="150114" y="68071"/>
                </a:lnTo>
                <a:lnTo>
                  <a:pt x="167386" y="60832"/>
                </a:lnTo>
                <a:lnTo>
                  <a:pt x="183642" y="51815"/>
                </a:lnTo>
                <a:lnTo>
                  <a:pt x="200152" y="42163"/>
                </a:lnTo>
                <a:lnTo>
                  <a:pt x="215646" y="33527"/>
                </a:lnTo>
                <a:lnTo>
                  <a:pt x="230759" y="25907"/>
                </a:lnTo>
                <a:lnTo>
                  <a:pt x="247269" y="19050"/>
                </a:lnTo>
                <a:lnTo>
                  <a:pt x="264922" y="15112"/>
                </a:lnTo>
                <a:lnTo>
                  <a:pt x="281178" y="12573"/>
                </a:lnTo>
                <a:lnTo>
                  <a:pt x="298831" y="12573"/>
                </a:lnTo>
                <a:lnTo>
                  <a:pt x="317500" y="13715"/>
                </a:lnTo>
                <a:lnTo>
                  <a:pt x="335153" y="16255"/>
                </a:lnTo>
                <a:lnTo>
                  <a:pt x="353568" y="19050"/>
                </a:lnTo>
                <a:lnTo>
                  <a:pt x="370078" y="23748"/>
                </a:lnTo>
                <a:lnTo>
                  <a:pt x="384175" y="27685"/>
                </a:lnTo>
                <a:lnTo>
                  <a:pt x="399542" y="32384"/>
                </a:lnTo>
                <a:lnTo>
                  <a:pt x="414781" y="36702"/>
                </a:lnTo>
                <a:lnTo>
                  <a:pt x="434467" y="41020"/>
                </a:lnTo>
                <a:lnTo>
                  <a:pt x="457581" y="43179"/>
                </a:lnTo>
                <a:lnTo>
                  <a:pt x="480568" y="42163"/>
                </a:lnTo>
                <a:lnTo>
                  <a:pt x="502539" y="38607"/>
                </a:lnTo>
                <a:lnTo>
                  <a:pt x="523494" y="34543"/>
                </a:lnTo>
                <a:lnTo>
                  <a:pt x="541782" y="28828"/>
                </a:lnTo>
                <a:lnTo>
                  <a:pt x="557276" y="23748"/>
                </a:lnTo>
                <a:lnTo>
                  <a:pt x="571373" y="19050"/>
                </a:lnTo>
                <a:lnTo>
                  <a:pt x="587883" y="15112"/>
                </a:lnTo>
                <a:lnTo>
                  <a:pt x="605536" y="10413"/>
                </a:lnTo>
                <a:lnTo>
                  <a:pt x="623189" y="8636"/>
                </a:lnTo>
                <a:lnTo>
                  <a:pt x="645795" y="7619"/>
                </a:lnTo>
                <a:lnTo>
                  <a:pt x="669925" y="7619"/>
                </a:lnTo>
                <a:lnTo>
                  <a:pt x="669925" y="7619"/>
                </a:lnTo>
                <a:lnTo>
                  <a:pt x="693039" y="9778"/>
                </a:lnTo>
                <a:lnTo>
                  <a:pt x="715010" y="13715"/>
                </a:lnTo>
                <a:lnTo>
                  <a:pt x="736981" y="19050"/>
                </a:lnTo>
                <a:lnTo>
                  <a:pt x="757428" y="25907"/>
                </a:lnTo>
                <a:lnTo>
                  <a:pt x="776097" y="32384"/>
                </a:lnTo>
                <a:lnTo>
                  <a:pt x="795655" y="38607"/>
                </a:lnTo>
                <a:lnTo>
                  <a:pt x="815340" y="44322"/>
                </a:lnTo>
                <a:lnTo>
                  <a:pt x="837692" y="46481"/>
                </a:lnTo>
                <a:lnTo>
                  <a:pt x="858266" y="46481"/>
                </a:lnTo>
                <a:lnTo>
                  <a:pt x="878078" y="43179"/>
                </a:lnTo>
                <a:lnTo>
                  <a:pt x="896366" y="38607"/>
                </a:lnTo>
                <a:lnTo>
                  <a:pt x="915162" y="32384"/>
                </a:lnTo>
                <a:lnTo>
                  <a:pt x="933831" y="24891"/>
                </a:lnTo>
                <a:lnTo>
                  <a:pt x="954405" y="17272"/>
                </a:lnTo>
                <a:lnTo>
                  <a:pt x="976630" y="9778"/>
                </a:lnTo>
                <a:lnTo>
                  <a:pt x="998220" y="4317"/>
                </a:lnTo>
                <a:lnTo>
                  <a:pt x="1022731" y="762"/>
                </a:lnTo>
                <a:lnTo>
                  <a:pt x="1043305" y="0"/>
                </a:lnTo>
                <a:lnTo>
                  <a:pt x="1064133" y="0"/>
                </a:lnTo>
                <a:lnTo>
                  <a:pt x="1064133" y="0"/>
                </a:lnTo>
                <a:lnTo>
                  <a:pt x="1083564" y="1777"/>
                </a:lnTo>
                <a:lnTo>
                  <a:pt x="1104900" y="6476"/>
                </a:lnTo>
                <a:lnTo>
                  <a:pt x="1123188" y="12573"/>
                </a:lnTo>
                <a:lnTo>
                  <a:pt x="1141857" y="18414"/>
                </a:lnTo>
                <a:lnTo>
                  <a:pt x="1161669" y="24891"/>
                </a:lnTo>
                <a:lnTo>
                  <a:pt x="1182243" y="29971"/>
                </a:lnTo>
                <a:lnTo>
                  <a:pt x="1205230" y="32384"/>
                </a:lnTo>
                <a:lnTo>
                  <a:pt x="1226185" y="31368"/>
                </a:lnTo>
                <a:lnTo>
                  <a:pt x="1245997" y="28828"/>
                </a:lnTo>
                <a:lnTo>
                  <a:pt x="1265427" y="24891"/>
                </a:lnTo>
                <a:lnTo>
                  <a:pt x="1284097" y="19050"/>
                </a:lnTo>
                <a:lnTo>
                  <a:pt x="1303909" y="15112"/>
                </a:lnTo>
                <a:lnTo>
                  <a:pt x="1322577" y="8636"/>
                </a:lnTo>
                <a:lnTo>
                  <a:pt x="1340993" y="5079"/>
                </a:lnTo>
                <a:lnTo>
                  <a:pt x="1359662" y="4317"/>
                </a:lnTo>
                <a:lnTo>
                  <a:pt x="1377314" y="6476"/>
                </a:lnTo>
                <a:lnTo>
                  <a:pt x="1395730" y="8636"/>
                </a:lnTo>
                <a:lnTo>
                  <a:pt x="1411224" y="13715"/>
                </a:lnTo>
                <a:lnTo>
                  <a:pt x="1425194" y="19050"/>
                </a:lnTo>
                <a:lnTo>
                  <a:pt x="1439672" y="25907"/>
                </a:lnTo>
                <a:lnTo>
                  <a:pt x="1458340" y="32384"/>
                </a:lnTo>
                <a:lnTo>
                  <a:pt x="1481074" y="36702"/>
                </a:lnTo>
                <a:lnTo>
                  <a:pt x="1501902" y="37464"/>
                </a:lnTo>
                <a:lnTo>
                  <a:pt x="1521714" y="37464"/>
                </a:lnTo>
                <a:lnTo>
                  <a:pt x="1537970" y="33527"/>
                </a:lnTo>
                <a:lnTo>
                  <a:pt x="1554480" y="27685"/>
                </a:lnTo>
                <a:lnTo>
                  <a:pt x="1570989" y="22732"/>
                </a:lnTo>
                <a:lnTo>
                  <a:pt x="1588643" y="17272"/>
                </a:lnTo>
                <a:lnTo>
                  <a:pt x="1606296" y="13715"/>
                </a:lnTo>
                <a:lnTo>
                  <a:pt x="1623568" y="12573"/>
                </a:lnTo>
                <a:lnTo>
                  <a:pt x="1640839" y="12573"/>
                </a:lnTo>
                <a:lnTo>
                  <a:pt x="1657477" y="16255"/>
                </a:lnTo>
                <a:lnTo>
                  <a:pt x="1657477" y="16255"/>
                </a:lnTo>
                <a:lnTo>
                  <a:pt x="1675130" y="20192"/>
                </a:lnTo>
                <a:lnTo>
                  <a:pt x="1691639" y="24891"/>
                </a:lnTo>
                <a:lnTo>
                  <a:pt x="1708912" y="29971"/>
                </a:lnTo>
                <a:lnTo>
                  <a:pt x="1727581" y="34543"/>
                </a:lnTo>
                <a:lnTo>
                  <a:pt x="1746377" y="36702"/>
                </a:lnTo>
                <a:lnTo>
                  <a:pt x="1765808" y="37464"/>
                </a:lnTo>
                <a:lnTo>
                  <a:pt x="1784477" y="37464"/>
                </a:lnTo>
                <a:lnTo>
                  <a:pt x="1803273" y="35687"/>
                </a:lnTo>
                <a:lnTo>
                  <a:pt x="1821942" y="33527"/>
                </a:lnTo>
                <a:lnTo>
                  <a:pt x="1839214" y="32384"/>
                </a:lnTo>
                <a:lnTo>
                  <a:pt x="1858010" y="32384"/>
                </a:lnTo>
                <a:lnTo>
                  <a:pt x="1875663" y="33527"/>
                </a:lnTo>
                <a:lnTo>
                  <a:pt x="1892935" y="34543"/>
                </a:lnTo>
                <a:lnTo>
                  <a:pt x="1910207" y="35687"/>
                </a:lnTo>
                <a:lnTo>
                  <a:pt x="1927860" y="36702"/>
                </a:lnTo>
                <a:lnTo>
                  <a:pt x="1945386" y="38607"/>
                </a:lnTo>
                <a:lnTo>
                  <a:pt x="1964182" y="39623"/>
                </a:lnTo>
                <a:lnTo>
                  <a:pt x="1982470" y="39623"/>
                </a:lnTo>
                <a:lnTo>
                  <a:pt x="2000123" y="39623"/>
                </a:lnTo>
                <a:lnTo>
                  <a:pt x="2015617" y="39623"/>
                </a:lnTo>
                <a:lnTo>
                  <a:pt x="2026412" y="39623"/>
                </a:lnTo>
                <a:lnTo>
                  <a:pt x="2037207" y="46481"/>
                </a:lnTo>
                <a:lnTo>
                  <a:pt x="2036190" y="55117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18457" y="1885188"/>
            <a:ext cx="1850389" cy="53975"/>
          </a:xfrm>
          <a:custGeom>
            <a:avLst/>
            <a:gdLst/>
            <a:ahLst/>
            <a:cxnLst/>
            <a:rect l="l" t="t" r="r" b="b"/>
            <a:pathLst>
              <a:path w="1850389" h="53975">
                <a:moveTo>
                  <a:pt x="0" y="0"/>
                </a:moveTo>
                <a:lnTo>
                  <a:pt x="13334" y="7493"/>
                </a:lnTo>
                <a:lnTo>
                  <a:pt x="25145" y="12954"/>
                </a:lnTo>
                <a:lnTo>
                  <a:pt x="38100" y="19050"/>
                </a:lnTo>
                <a:lnTo>
                  <a:pt x="51434" y="25908"/>
                </a:lnTo>
                <a:lnTo>
                  <a:pt x="64388" y="33400"/>
                </a:lnTo>
                <a:lnTo>
                  <a:pt x="81025" y="38862"/>
                </a:lnTo>
                <a:lnTo>
                  <a:pt x="100837" y="39878"/>
                </a:lnTo>
                <a:lnTo>
                  <a:pt x="121284" y="36703"/>
                </a:lnTo>
                <a:lnTo>
                  <a:pt x="140080" y="31242"/>
                </a:lnTo>
                <a:lnTo>
                  <a:pt x="156590" y="23749"/>
                </a:lnTo>
                <a:lnTo>
                  <a:pt x="172084" y="16129"/>
                </a:lnTo>
                <a:lnTo>
                  <a:pt x="187197" y="9271"/>
                </a:lnTo>
                <a:lnTo>
                  <a:pt x="207009" y="6476"/>
                </a:lnTo>
                <a:lnTo>
                  <a:pt x="227837" y="6476"/>
                </a:lnTo>
                <a:lnTo>
                  <a:pt x="247268" y="8636"/>
                </a:lnTo>
                <a:lnTo>
                  <a:pt x="266064" y="12954"/>
                </a:lnTo>
                <a:lnTo>
                  <a:pt x="283717" y="19050"/>
                </a:lnTo>
                <a:lnTo>
                  <a:pt x="303402" y="25908"/>
                </a:lnTo>
                <a:lnTo>
                  <a:pt x="322960" y="32385"/>
                </a:lnTo>
                <a:lnTo>
                  <a:pt x="342645" y="37718"/>
                </a:lnTo>
                <a:lnTo>
                  <a:pt x="362203" y="39878"/>
                </a:lnTo>
                <a:lnTo>
                  <a:pt x="380872" y="38862"/>
                </a:lnTo>
                <a:lnTo>
                  <a:pt x="398525" y="35560"/>
                </a:lnTo>
                <a:lnTo>
                  <a:pt x="416178" y="29844"/>
                </a:lnTo>
                <a:lnTo>
                  <a:pt x="435609" y="23749"/>
                </a:lnTo>
                <a:lnTo>
                  <a:pt x="457580" y="17272"/>
                </a:lnTo>
                <a:lnTo>
                  <a:pt x="477392" y="13969"/>
                </a:lnTo>
                <a:lnTo>
                  <a:pt x="496062" y="13969"/>
                </a:lnTo>
                <a:lnTo>
                  <a:pt x="513333" y="17272"/>
                </a:lnTo>
                <a:lnTo>
                  <a:pt x="530987" y="23749"/>
                </a:lnTo>
                <a:lnTo>
                  <a:pt x="549401" y="29844"/>
                </a:lnTo>
                <a:lnTo>
                  <a:pt x="565912" y="36703"/>
                </a:lnTo>
                <a:lnTo>
                  <a:pt x="583564" y="41021"/>
                </a:lnTo>
                <a:lnTo>
                  <a:pt x="602233" y="43180"/>
                </a:lnTo>
                <a:lnTo>
                  <a:pt x="620648" y="43180"/>
                </a:lnTo>
                <a:lnTo>
                  <a:pt x="620648" y="43180"/>
                </a:lnTo>
                <a:lnTo>
                  <a:pt x="638301" y="39878"/>
                </a:lnTo>
                <a:lnTo>
                  <a:pt x="654812" y="34543"/>
                </a:lnTo>
                <a:lnTo>
                  <a:pt x="669925" y="28829"/>
                </a:lnTo>
                <a:lnTo>
                  <a:pt x="686562" y="24765"/>
                </a:lnTo>
                <a:lnTo>
                  <a:pt x="703833" y="23749"/>
                </a:lnTo>
                <a:lnTo>
                  <a:pt x="722502" y="25908"/>
                </a:lnTo>
                <a:lnTo>
                  <a:pt x="740155" y="29844"/>
                </a:lnTo>
                <a:lnTo>
                  <a:pt x="740155" y="29844"/>
                </a:lnTo>
                <a:lnTo>
                  <a:pt x="755650" y="37718"/>
                </a:lnTo>
                <a:lnTo>
                  <a:pt x="771778" y="45338"/>
                </a:lnTo>
                <a:lnTo>
                  <a:pt x="790193" y="51054"/>
                </a:lnTo>
                <a:lnTo>
                  <a:pt x="808863" y="53975"/>
                </a:lnTo>
                <a:lnTo>
                  <a:pt x="808863" y="53975"/>
                </a:lnTo>
                <a:lnTo>
                  <a:pt x="830198" y="52831"/>
                </a:lnTo>
                <a:lnTo>
                  <a:pt x="849629" y="48513"/>
                </a:lnTo>
                <a:lnTo>
                  <a:pt x="868298" y="42037"/>
                </a:lnTo>
                <a:lnTo>
                  <a:pt x="885951" y="35560"/>
                </a:lnTo>
                <a:lnTo>
                  <a:pt x="902207" y="29844"/>
                </a:lnTo>
                <a:lnTo>
                  <a:pt x="920495" y="27686"/>
                </a:lnTo>
                <a:lnTo>
                  <a:pt x="939164" y="29844"/>
                </a:lnTo>
                <a:lnTo>
                  <a:pt x="957960" y="34543"/>
                </a:lnTo>
                <a:lnTo>
                  <a:pt x="976248" y="41021"/>
                </a:lnTo>
                <a:lnTo>
                  <a:pt x="995044" y="46355"/>
                </a:lnTo>
                <a:lnTo>
                  <a:pt x="1013713" y="51054"/>
                </a:lnTo>
                <a:lnTo>
                  <a:pt x="1031366" y="51816"/>
                </a:lnTo>
                <a:lnTo>
                  <a:pt x="1049781" y="51054"/>
                </a:lnTo>
                <a:lnTo>
                  <a:pt x="1068451" y="45338"/>
                </a:lnTo>
                <a:lnTo>
                  <a:pt x="1087246" y="38862"/>
                </a:lnTo>
                <a:lnTo>
                  <a:pt x="1106677" y="32385"/>
                </a:lnTo>
                <a:lnTo>
                  <a:pt x="1125346" y="27686"/>
                </a:lnTo>
                <a:lnTo>
                  <a:pt x="1144015" y="26924"/>
                </a:lnTo>
                <a:lnTo>
                  <a:pt x="1160271" y="28829"/>
                </a:lnTo>
                <a:lnTo>
                  <a:pt x="1175765" y="33400"/>
                </a:lnTo>
                <a:lnTo>
                  <a:pt x="1189735" y="38862"/>
                </a:lnTo>
                <a:lnTo>
                  <a:pt x="1205229" y="44196"/>
                </a:lnTo>
                <a:lnTo>
                  <a:pt x="1219707" y="48513"/>
                </a:lnTo>
                <a:lnTo>
                  <a:pt x="1234820" y="51816"/>
                </a:lnTo>
                <a:lnTo>
                  <a:pt x="1251330" y="52831"/>
                </a:lnTo>
                <a:lnTo>
                  <a:pt x="1251330" y="52831"/>
                </a:lnTo>
                <a:lnTo>
                  <a:pt x="1268983" y="51816"/>
                </a:lnTo>
                <a:lnTo>
                  <a:pt x="1288414" y="47498"/>
                </a:lnTo>
                <a:lnTo>
                  <a:pt x="1310385" y="41021"/>
                </a:lnTo>
                <a:lnTo>
                  <a:pt x="1330197" y="34543"/>
                </a:lnTo>
                <a:lnTo>
                  <a:pt x="1350009" y="29844"/>
                </a:lnTo>
                <a:lnTo>
                  <a:pt x="1368678" y="28829"/>
                </a:lnTo>
                <a:lnTo>
                  <a:pt x="1388490" y="31242"/>
                </a:lnTo>
                <a:lnTo>
                  <a:pt x="1405763" y="36703"/>
                </a:lnTo>
                <a:lnTo>
                  <a:pt x="1422018" y="43180"/>
                </a:lnTo>
                <a:lnTo>
                  <a:pt x="1437513" y="48513"/>
                </a:lnTo>
                <a:lnTo>
                  <a:pt x="1454022" y="51816"/>
                </a:lnTo>
                <a:lnTo>
                  <a:pt x="1471676" y="51816"/>
                </a:lnTo>
                <a:lnTo>
                  <a:pt x="1491106" y="47498"/>
                </a:lnTo>
                <a:lnTo>
                  <a:pt x="1508759" y="41021"/>
                </a:lnTo>
                <a:lnTo>
                  <a:pt x="1524889" y="33400"/>
                </a:lnTo>
                <a:lnTo>
                  <a:pt x="1541526" y="25908"/>
                </a:lnTo>
                <a:lnTo>
                  <a:pt x="1557019" y="19050"/>
                </a:lnTo>
                <a:lnTo>
                  <a:pt x="1573529" y="15112"/>
                </a:lnTo>
                <a:lnTo>
                  <a:pt x="1591944" y="13969"/>
                </a:lnTo>
                <a:lnTo>
                  <a:pt x="1608073" y="16129"/>
                </a:lnTo>
                <a:lnTo>
                  <a:pt x="1625727" y="20193"/>
                </a:lnTo>
                <a:lnTo>
                  <a:pt x="1646681" y="23749"/>
                </a:lnTo>
                <a:lnTo>
                  <a:pt x="1670684" y="25908"/>
                </a:lnTo>
                <a:lnTo>
                  <a:pt x="1670684" y="25908"/>
                </a:lnTo>
                <a:lnTo>
                  <a:pt x="1693798" y="23749"/>
                </a:lnTo>
                <a:lnTo>
                  <a:pt x="1715769" y="17906"/>
                </a:lnTo>
                <a:lnTo>
                  <a:pt x="1737359" y="10413"/>
                </a:lnTo>
                <a:lnTo>
                  <a:pt x="1757171" y="6476"/>
                </a:lnTo>
                <a:lnTo>
                  <a:pt x="1775840" y="5334"/>
                </a:lnTo>
                <a:lnTo>
                  <a:pt x="1775840" y="5334"/>
                </a:lnTo>
                <a:lnTo>
                  <a:pt x="1792096" y="7493"/>
                </a:lnTo>
                <a:lnTo>
                  <a:pt x="1809750" y="11811"/>
                </a:lnTo>
                <a:lnTo>
                  <a:pt x="1826259" y="15112"/>
                </a:lnTo>
                <a:lnTo>
                  <a:pt x="1840356" y="17272"/>
                </a:lnTo>
                <a:lnTo>
                  <a:pt x="1850389" y="1790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31" y="774134"/>
            <a:ext cx="2311163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57527" y="792479"/>
            <a:ext cx="1661922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200910" cy="475615"/>
          </a:xfrm>
          <a:custGeom>
            <a:avLst/>
            <a:gdLst/>
            <a:ahLst/>
            <a:cxnLst/>
            <a:rect l="l" t="t" r="r" b="b"/>
            <a:pathLst>
              <a:path w="2200910" h="475615">
                <a:moveTo>
                  <a:pt x="2200656" y="0"/>
                </a:moveTo>
                <a:lnTo>
                  <a:pt x="0" y="0"/>
                </a:lnTo>
                <a:lnTo>
                  <a:pt x="0" y="475488"/>
                </a:lnTo>
                <a:lnTo>
                  <a:pt x="2121408" y="475488"/>
                </a:lnTo>
                <a:lnTo>
                  <a:pt x="2200656" y="396239"/>
                </a:lnTo>
                <a:lnTo>
                  <a:pt x="22006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3908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200910" cy="475615"/>
          </a:xfrm>
          <a:custGeom>
            <a:avLst/>
            <a:gdLst/>
            <a:ahLst/>
            <a:cxnLst/>
            <a:rect l="l" t="t" r="r" b="b"/>
            <a:pathLst>
              <a:path w="2200910" h="475615">
                <a:moveTo>
                  <a:pt x="2121408" y="475488"/>
                </a:moveTo>
                <a:lnTo>
                  <a:pt x="2137283" y="412114"/>
                </a:lnTo>
                <a:lnTo>
                  <a:pt x="2200656" y="396239"/>
                </a:lnTo>
                <a:lnTo>
                  <a:pt x="2121408" y="475488"/>
                </a:lnTo>
                <a:lnTo>
                  <a:pt x="0" y="475488"/>
                </a:lnTo>
                <a:lnTo>
                  <a:pt x="0" y="0"/>
                </a:lnTo>
                <a:lnTo>
                  <a:pt x="2200656" y="0"/>
                </a:lnTo>
                <a:lnTo>
                  <a:pt x="22006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5423535" cy="127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164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Body</a:t>
            </a:r>
            <a:r>
              <a:rPr sz="1800" b="1" spc="-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35" dirty="0">
                <a:solidFill>
                  <a:srgbClr val="FFFFFF"/>
                </a:solidFill>
                <a:latin typeface="Gill Sans MT"/>
                <a:cs typeface="Gill Sans MT"/>
              </a:rPr>
              <a:t>Cavity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true </a:t>
            </a:r>
            <a:r>
              <a:rPr sz="1500" b="1" spc="-40" dirty="0">
                <a:solidFill>
                  <a:srgbClr val="CC0000"/>
                </a:solidFill>
                <a:latin typeface="Gill Sans MT"/>
                <a:cs typeface="Gill Sans MT"/>
              </a:rPr>
              <a:t>coelom </a:t>
            </a:r>
            <a:r>
              <a:rPr sz="1500" b="1" spc="-50" dirty="0">
                <a:latin typeface="Arial"/>
                <a:cs typeface="Arial"/>
              </a:rPr>
              <a:t>lined </a:t>
            </a:r>
            <a:r>
              <a:rPr sz="1500" b="1" spc="-40" dirty="0">
                <a:latin typeface="Arial"/>
                <a:cs typeface="Arial"/>
              </a:rPr>
              <a:t>by </a:t>
            </a:r>
            <a:r>
              <a:rPr sz="1500" b="1" spc="-50" dirty="0">
                <a:latin typeface="Arial"/>
                <a:cs typeface="Arial"/>
              </a:rPr>
              <a:t>mesodermal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</a:t>
            </a:r>
            <a:r>
              <a:rPr sz="1500" b="1" u="heavy" spc="-3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oelomic</a:t>
            </a:r>
            <a:r>
              <a:rPr sz="1500" b="1" u="heavy" spc="15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 </a:t>
            </a:r>
            <a:r>
              <a:rPr sz="1500" b="1" u="heavy" spc="-30" dirty="0">
                <a:solidFill>
                  <a:srgbClr val="CC0000"/>
                </a:solidFill>
                <a:uFill>
                  <a:solidFill>
                    <a:srgbClr val="00AF50"/>
                  </a:solidFill>
                </a:uFill>
                <a:latin typeface="Gill Sans MT"/>
                <a:cs typeface="Gill Sans MT"/>
              </a:rPr>
              <a:t>epithelium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5" dirty="0">
                <a:latin typeface="Arial"/>
                <a:cs typeface="Arial"/>
              </a:rPr>
              <a:t>divided by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transverse </a:t>
            </a:r>
            <a:r>
              <a:rPr sz="1500" b="1" spc="10" dirty="0">
                <a:solidFill>
                  <a:srgbClr val="CC0000"/>
                </a:solidFill>
                <a:latin typeface="Gill Sans MT"/>
                <a:cs typeface="Gill Sans MT"/>
              </a:rPr>
              <a:t>septa </a:t>
            </a:r>
            <a:r>
              <a:rPr sz="1500" b="1" spc="-40" dirty="0">
                <a:latin typeface="Arial"/>
                <a:cs typeface="Arial"/>
              </a:rPr>
              <a:t>into</a:t>
            </a:r>
            <a:r>
              <a:rPr sz="1500" b="1" spc="-8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compartments.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0" dirty="0">
                <a:latin typeface="Arial"/>
                <a:cs typeface="Arial"/>
              </a:rPr>
              <a:t>filled </a:t>
            </a:r>
            <a:r>
              <a:rPr sz="1500" b="1" spc="5" dirty="0">
                <a:latin typeface="Arial"/>
                <a:cs typeface="Arial"/>
              </a:rPr>
              <a:t>with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coelomic</a:t>
            </a:r>
            <a:r>
              <a:rPr sz="1500" b="1" spc="-5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fluid.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42845" y="1636394"/>
            <a:ext cx="840105" cy="56515"/>
          </a:xfrm>
          <a:custGeom>
            <a:avLst/>
            <a:gdLst/>
            <a:ahLst/>
            <a:cxnLst/>
            <a:rect l="l" t="t" r="r" b="b"/>
            <a:pathLst>
              <a:path w="840105" h="56514">
                <a:moveTo>
                  <a:pt x="0" y="0"/>
                </a:moveTo>
                <a:lnTo>
                  <a:pt x="10160" y="7619"/>
                </a:lnTo>
                <a:lnTo>
                  <a:pt x="21971" y="15112"/>
                </a:lnTo>
                <a:lnTo>
                  <a:pt x="37465" y="22732"/>
                </a:lnTo>
                <a:lnTo>
                  <a:pt x="53721" y="31368"/>
                </a:lnTo>
                <a:lnTo>
                  <a:pt x="73533" y="38226"/>
                </a:lnTo>
                <a:lnTo>
                  <a:pt x="94361" y="41020"/>
                </a:lnTo>
                <a:lnTo>
                  <a:pt x="114935" y="42163"/>
                </a:lnTo>
                <a:lnTo>
                  <a:pt x="132587" y="40386"/>
                </a:lnTo>
                <a:lnTo>
                  <a:pt x="149098" y="35687"/>
                </a:lnTo>
                <a:lnTo>
                  <a:pt x="165608" y="30606"/>
                </a:lnTo>
                <a:lnTo>
                  <a:pt x="182880" y="23749"/>
                </a:lnTo>
                <a:lnTo>
                  <a:pt x="203835" y="17271"/>
                </a:lnTo>
                <a:lnTo>
                  <a:pt x="224281" y="12953"/>
                </a:lnTo>
                <a:lnTo>
                  <a:pt x="245237" y="10794"/>
                </a:lnTo>
                <a:lnTo>
                  <a:pt x="263906" y="9778"/>
                </a:lnTo>
                <a:lnTo>
                  <a:pt x="283337" y="10794"/>
                </a:lnTo>
                <a:lnTo>
                  <a:pt x="303149" y="12953"/>
                </a:lnTo>
                <a:lnTo>
                  <a:pt x="321945" y="16255"/>
                </a:lnTo>
                <a:lnTo>
                  <a:pt x="338074" y="20574"/>
                </a:lnTo>
                <a:lnTo>
                  <a:pt x="354711" y="25907"/>
                </a:lnTo>
                <a:lnTo>
                  <a:pt x="370078" y="31368"/>
                </a:lnTo>
                <a:lnTo>
                  <a:pt x="386334" y="35687"/>
                </a:lnTo>
                <a:lnTo>
                  <a:pt x="401828" y="39242"/>
                </a:lnTo>
                <a:lnTo>
                  <a:pt x="419481" y="41020"/>
                </a:lnTo>
                <a:lnTo>
                  <a:pt x="438912" y="42163"/>
                </a:lnTo>
                <a:lnTo>
                  <a:pt x="459740" y="41020"/>
                </a:lnTo>
                <a:lnTo>
                  <a:pt x="480695" y="37083"/>
                </a:lnTo>
                <a:lnTo>
                  <a:pt x="499364" y="32384"/>
                </a:lnTo>
                <a:lnTo>
                  <a:pt x="518033" y="27050"/>
                </a:lnTo>
                <a:lnTo>
                  <a:pt x="536448" y="23749"/>
                </a:lnTo>
                <a:lnTo>
                  <a:pt x="558419" y="21589"/>
                </a:lnTo>
                <a:lnTo>
                  <a:pt x="581406" y="20574"/>
                </a:lnTo>
                <a:lnTo>
                  <a:pt x="602361" y="20574"/>
                </a:lnTo>
                <a:lnTo>
                  <a:pt x="621030" y="22732"/>
                </a:lnTo>
                <a:lnTo>
                  <a:pt x="639445" y="24891"/>
                </a:lnTo>
                <a:lnTo>
                  <a:pt x="657098" y="30606"/>
                </a:lnTo>
                <a:lnTo>
                  <a:pt x="676910" y="34543"/>
                </a:lnTo>
                <a:lnTo>
                  <a:pt x="696341" y="41020"/>
                </a:lnTo>
                <a:lnTo>
                  <a:pt x="716153" y="47878"/>
                </a:lnTo>
                <a:lnTo>
                  <a:pt x="735838" y="53339"/>
                </a:lnTo>
                <a:lnTo>
                  <a:pt x="755396" y="56514"/>
                </a:lnTo>
                <a:lnTo>
                  <a:pt x="776224" y="56514"/>
                </a:lnTo>
                <a:lnTo>
                  <a:pt x="794893" y="54355"/>
                </a:lnTo>
                <a:lnTo>
                  <a:pt x="813308" y="51815"/>
                </a:lnTo>
                <a:lnTo>
                  <a:pt x="828802" y="49021"/>
                </a:lnTo>
                <a:lnTo>
                  <a:pt x="839597" y="46862"/>
                </a:lnTo>
                <a:lnTo>
                  <a:pt x="829818" y="3568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639695" y="1374901"/>
            <a:ext cx="225679" cy="87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72128" y="701674"/>
            <a:ext cx="1850009" cy="6520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93617" y="1625599"/>
            <a:ext cx="1449070" cy="52069"/>
          </a:xfrm>
          <a:custGeom>
            <a:avLst/>
            <a:gdLst/>
            <a:ahLst/>
            <a:cxnLst/>
            <a:rect l="l" t="t" r="r" b="b"/>
            <a:pathLst>
              <a:path w="1449070" h="52069">
                <a:moveTo>
                  <a:pt x="0" y="1143"/>
                </a:moveTo>
                <a:lnTo>
                  <a:pt x="14351" y="0"/>
                </a:lnTo>
                <a:lnTo>
                  <a:pt x="14351" y="0"/>
                </a:lnTo>
                <a:lnTo>
                  <a:pt x="29845" y="1143"/>
                </a:lnTo>
                <a:lnTo>
                  <a:pt x="49657" y="3937"/>
                </a:lnTo>
                <a:lnTo>
                  <a:pt x="70612" y="9778"/>
                </a:lnTo>
                <a:lnTo>
                  <a:pt x="90043" y="16256"/>
                </a:lnTo>
                <a:lnTo>
                  <a:pt x="109855" y="23749"/>
                </a:lnTo>
                <a:lnTo>
                  <a:pt x="128524" y="31369"/>
                </a:lnTo>
                <a:lnTo>
                  <a:pt x="146939" y="36702"/>
                </a:lnTo>
                <a:lnTo>
                  <a:pt x="166624" y="42163"/>
                </a:lnTo>
                <a:lnTo>
                  <a:pt x="187579" y="45338"/>
                </a:lnTo>
                <a:lnTo>
                  <a:pt x="210566" y="45338"/>
                </a:lnTo>
                <a:lnTo>
                  <a:pt x="234696" y="43179"/>
                </a:lnTo>
                <a:lnTo>
                  <a:pt x="259587" y="37846"/>
                </a:lnTo>
                <a:lnTo>
                  <a:pt x="285115" y="31369"/>
                </a:lnTo>
                <a:lnTo>
                  <a:pt x="310261" y="24891"/>
                </a:lnTo>
                <a:lnTo>
                  <a:pt x="332994" y="18414"/>
                </a:lnTo>
                <a:lnTo>
                  <a:pt x="357124" y="14097"/>
                </a:lnTo>
                <a:lnTo>
                  <a:pt x="379095" y="10795"/>
                </a:lnTo>
                <a:lnTo>
                  <a:pt x="399542" y="8636"/>
                </a:lnTo>
                <a:lnTo>
                  <a:pt x="421894" y="6476"/>
                </a:lnTo>
                <a:lnTo>
                  <a:pt x="442468" y="6476"/>
                </a:lnTo>
                <a:lnTo>
                  <a:pt x="464439" y="7620"/>
                </a:lnTo>
                <a:lnTo>
                  <a:pt x="484251" y="10795"/>
                </a:lnTo>
                <a:lnTo>
                  <a:pt x="504063" y="15112"/>
                </a:lnTo>
                <a:lnTo>
                  <a:pt x="524891" y="21589"/>
                </a:lnTo>
                <a:lnTo>
                  <a:pt x="545465" y="29590"/>
                </a:lnTo>
                <a:lnTo>
                  <a:pt x="566293" y="34544"/>
                </a:lnTo>
                <a:lnTo>
                  <a:pt x="588264" y="41401"/>
                </a:lnTo>
                <a:lnTo>
                  <a:pt x="611251" y="46482"/>
                </a:lnTo>
                <a:lnTo>
                  <a:pt x="635381" y="51181"/>
                </a:lnTo>
                <a:lnTo>
                  <a:pt x="660273" y="51815"/>
                </a:lnTo>
                <a:lnTo>
                  <a:pt x="685419" y="51815"/>
                </a:lnTo>
                <a:lnTo>
                  <a:pt x="685419" y="51815"/>
                </a:lnTo>
                <a:lnTo>
                  <a:pt x="712089" y="50037"/>
                </a:lnTo>
                <a:lnTo>
                  <a:pt x="738378" y="45338"/>
                </a:lnTo>
                <a:lnTo>
                  <a:pt x="763524" y="41401"/>
                </a:lnTo>
                <a:lnTo>
                  <a:pt x="786257" y="35687"/>
                </a:lnTo>
                <a:lnTo>
                  <a:pt x="807085" y="31369"/>
                </a:lnTo>
                <a:lnTo>
                  <a:pt x="825881" y="27050"/>
                </a:lnTo>
                <a:lnTo>
                  <a:pt x="843153" y="23749"/>
                </a:lnTo>
                <a:lnTo>
                  <a:pt x="862965" y="21589"/>
                </a:lnTo>
                <a:lnTo>
                  <a:pt x="884936" y="19431"/>
                </a:lnTo>
                <a:lnTo>
                  <a:pt x="906907" y="18414"/>
                </a:lnTo>
                <a:lnTo>
                  <a:pt x="928497" y="18414"/>
                </a:lnTo>
                <a:lnTo>
                  <a:pt x="928497" y="18414"/>
                </a:lnTo>
                <a:lnTo>
                  <a:pt x="949706" y="19431"/>
                </a:lnTo>
                <a:lnTo>
                  <a:pt x="969518" y="21589"/>
                </a:lnTo>
                <a:lnTo>
                  <a:pt x="987806" y="24891"/>
                </a:lnTo>
                <a:lnTo>
                  <a:pt x="1007618" y="28066"/>
                </a:lnTo>
                <a:lnTo>
                  <a:pt x="1026414" y="31369"/>
                </a:lnTo>
                <a:lnTo>
                  <a:pt x="1046861" y="34544"/>
                </a:lnTo>
                <a:lnTo>
                  <a:pt x="1067816" y="37846"/>
                </a:lnTo>
                <a:lnTo>
                  <a:pt x="1087247" y="42163"/>
                </a:lnTo>
                <a:lnTo>
                  <a:pt x="1108456" y="43179"/>
                </a:lnTo>
                <a:lnTo>
                  <a:pt x="1127125" y="43179"/>
                </a:lnTo>
                <a:lnTo>
                  <a:pt x="1127125" y="43179"/>
                </a:lnTo>
                <a:lnTo>
                  <a:pt x="1148715" y="41401"/>
                </a:lnTo>
                <a:lnTo>
                  <a:pt x="1172845" y="37846"/>
                </a:lnTo>
                <a:lnTo>
                  <a:pt x="1198118" y="34544"/>
                </a:lnTo>
                <a:lnTo>
                  <a:pt x="1221105" y="31369"/>
                </a:lnTo>
                <a:lnTo>
                  <a:pt x="1241679" y="27050"/>
                </a:lnTo>
                <a:lnTo>
                  <a:pt x="1262507" y="22733"/>
                </a:lnTo>
                <a:lnTo>
                  <a:pt x="1282319" y="18414"/>
                </a:lnTo>
                <a:lnTo>
                  <a:pt x="1303147" y="16256"/>
                </a:lnTo>
                <a:lnTo>
                  <a:pt x="1320800" y="16256"/>
                </a:lnTo>
                <a:lnTo>
                  <a:pt x="1337056" y="19431"/>
                </a:lnTo>
                <a:lnTo>
                  <a:pt x="1353566" y="23749"/>
                </a:lnTo>
                <a:lnTo>
                  <a:pt x="1369060" y="29590"/>
                </a:lnTo>
                <a:lnTo>
                  <a:pt x="1386332" y="34544"/>
                </a:lnTo>
                <a:lnTo>
                  <a:pt x="1401445" y="37846"/>
                </a:lnTo>
                <a:lnTo>
                  <a:pt x="1418082" y="39243"/>
                </a:lnTo>
                <a:lnTo>
                  <a:pt x="1431417" y="37846"/>
                </a:lnTo>
                <a:lnTo>
                  <a:pt x="1440053" y="35687"/>
                </a:lnTo>
                <a:lnTo>
                  <a:pt x="1448689" y="306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14845" y="1651507"/>
            <a:ext cx="4445" cy="6985"/>
          </a:xfrm>
          <a:custGeom>
            <a:avLst/>
            <a:gdLst/>
            <a:ahLst/>
            <a:cxnLst/>
            <a:rect l="l" t="t" r="r" b="b"/>
            <a:pathLst>
              <a:path w="4445" h="6985">
                <a:moveTo>
                  <a:pt x="0" y="0"/>
                </a:moveTo>
                <a:lnTo>
                  <a:pt x="4318" y="647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45511" y="1866519"/>
            <a:ext cx="3496945" cy="41910"/>
          </a:xfrm>
          <a:custGeom>
            <a:avLst/>
            <a:gdLst/>
            <a:ahLst/>
            <a:cxnLst/>
            <a:rect l="l" t="t" r="r" b="b"/>
            <a:pathLst>
              <a:path w="3496945" h="41910">
                <a:moveTo>
                  <a:pt x="0" y="0"/>
                </a:moveTo>
                <a:lnTo>
                  <a:pt x="0" y="0"/>
                </a:lnTo>
                <a:lnTo>
                  <a:pt x="5333" y="4317"/>
                </a:lnTo>
                <a:lnTo>
                  <a:pt x="15367" y="6857"/>
                </a:lnTo>
                <a:lnTo>
                  <a:pt x="26288" y="6857"/>
                </a:lnTo>
                <a:lnTo>
                  <a:pt x="39243" y="6857"/>
                </a:lnTo>
                <a:lnTo>
                  <a:pt x="55752" y="7874"/>
                </a:lnTo>
                <a:lnTo>
                  <a:pt x="73406" y="7874"/>
                </a:lnTo>
                <a:lnTo>
                  <a:pt x="89915" y="6857"/>
                </a:lnTo>
                <a:lnTo>
                  <a:pt x="106171" y="6857"/>
                </a:lnTo>
                <a:lnTo>
                  <a:pt x="121285" y="7874"/>
                </a:lnTo>
                <a:lnTo>
                  <a:pt x="136779" y="8635"/>
                </a:lnTo>
                <a:lnTo>
                  <a:pt x="156590" y="9651"/>
                </a:lnTo>
                <a:lnTo>
                  <a:pt x="176402" y="10794"/>
                </a:lnTo>
                <a:lnTo>
                  <a:pt x="195833" y="10794"/>
                </a:lnTo>
                <a:lnTo>
                  <a:pt x="216662" y="12191"/>
                </a:lnTo>
                <a:lnTo>
                  <a:pt x="239649" y="12953"/>
                </a:lnTo>
                <a:lnTo>
                  <a:pt x="261619" y="12953"/>
                </a:lnTo>
                <a:lnTo>
                  <a:pt x="278892" y="14350"/>
                </a:lnTo>
                <a:lnTo>
                  <a:pt x="294386" y="14350"/>
                </a:lnTo>
                <a:lnTo>
                  <a:pt x="310642" y="15493"/>
                </a:lnTo>
                <a:lnTo>
                  <a:pt x="328294" y="17652"/>
                </a:lnTo>
                <a:lnTo>
                  <a:pt x="346963" y="18287"/>
                </a:lnTo>
                <a:lnTo>
                  <a:pt x="367919" y="20446"/>
                </a:lnTo>
                <a:lnTo>
                  <a:pt x="388746" y="21589"/>
                </a:lnTo>
                <a:lnTo>
                  <a:pt x="408177" y="21589"/>
                </a:lnTo>
                <a:lnTo>
                  <a:pt x="427989" y="21589"/>
                </a:lnTo>
                <a:lnTo>
                  <a:pt x="448818" y="21589"/>
                </a:lnTo>
                <a:lnTo>
                  <a:pt x="467232" y="21589"/>
                </a:lnTo>
                <a:lnTo>
                  <a:pt x="483743" y="22987"/>
                </a:lnTo>
                <a:lnTo>
                  <a:pt x="496696" y="24129"/>
                </a:lnTo>
                <a:lnTo>
                  <a:pt x="510031" y="24129"/>
                </a:lnTo>
                <a:lnTo>
                  <a:pt x="528827" y="25145"/>
                </a:lnTo>
                <a:lnTo>
                  <a:pt x="528827" y="25145"/>
                </a:lnTo>
                <a:lnTo>
                  <a:pt x="550418" y="24129"/>
                </a:lnTo>
                <a:lnTo>
                  <a:pt x="570230" y="22987"/>
                </a:lnTo>
                <a:lnTo>
                  <a:pt x="591438" y="21589"/>
                </a:lnTo>
                <a:lnTo>
                  <a:pt x="612013" y="21589"/>
                </a:lnTo>
                <a:lnTo>
                  <a:pt x="634619" y="20446"/>
                </a:lnTo>
                <a:lnTo>
                  <a:pt x="656970" y="20446"/>
                </a:lnTo>
                <a:lnTo>
                  <a:pt x="679576" y="20446"/>
                </a:lnTo>
                <a:lnTo>
                  <a:pt x="701548" y="20446"/>
                </a:lnTo>
                <a:lnTo>
                  <a:pt x="724662" y="20446"/>
                </a:lnTo>
                <a:lnTo>
                  <a:pt x="747649" y="20446"/>
                </a:lnTo>
                <a:lnTo>
                  <a:pt x="769619" y="20446"/>
                </a:lnTo>
                <a:lnTo>
                  <a:pt x="792352" y="21589"/>
                </a:lnTo>
                <a:lnTo>
                  <a:pt x="815721" y="21589"/>
                </a:lnTo>
                <a:lnTo>
                  <a:pt x="839470" y="20446"/>
                </a:lnTo>
                <a:lnTo>
                  <a:pt x="862457" y="20446"/>
                </a:lnTo>
                <a:lnTo>
                  <a:pt x="886587" y="20446"/>
                </a:lnTo>
                <a:lnTo>
                  <a:pt x="910716" y="20446"/>
                </a:lnTo>
                <a:lnTo>
                  <a:pt x="935989" y="20446"/>
                </a:lnTo>
                <a:lnTo>
                  <a:pt x="960120" y="20446"/>
                </a:lnTo>
                <a:lnTo>
                  <a:pt x="1002918" y="20446"/>
                </a:lnTo>
                <a:lnTo>
                  <a:pt x="1022350" y="18287"/>
                </a:lnTo>
                <a:lnTo>
                  <a:pt x="1043177" y="18287"/>
                </a:lnTo>
                <a:lnTo>
                  <a:pt x="1086103" y="18287"/>
                </a:lnTo>
                <a:lnTo>
                  <a:pt x="1107693" y="18287"/>
                </a:lnTo>
                <a:lnTo>
                  <a:pt x="1128522" y="18287"/>
                </a:lnTo>
                <a:lnTo>
                  <a:pt x="1151636" y="17652"/>
                </a:lnTo>
                <a:lnTo>
                  <a:pt x="1175765" y="15493"/>
                </a:lnTo>
                <a:lnTo>
                  <a:pt x="1198752" y="14350"/>
                </a:lnTo>
                <a:lnTo>
                  <a:pt x="1218564" y="14350"/>
                </a:lnTo>
                <a:lnTo>
                  <a:pt x="1235837" y="15493"/>
                </a:lnTo>
                <a:lnTo>
                  <a:pt x="1255649" y="15493"/>
                </a:lnTo>
                <a:lnTo>
                  <a:pt x="1277620" y="14350"/>
                </a:lnTo>
                <a:lnTo>
                  <a:pt x="1277620" y="14350"/>
                </a:lnTo>
                <a:lnTo>
                  <a:pt x="1302765" y="15493"/>
                </a:lnTo>
                <a:lnTo>
                  <a:pt x="1326896" y="17652"/>
                </a:lnTo>
                <a:lnTo>
                  <a:pt x="1351026" y="17652"/>
                </a:lnTo>
                <a:lnTo>
                  <a:pt x="1375917" y="18287"/>
                </a:lnTo>
                <a:lnTo>
                  <a:pt x="1402461" y="18287"/>
                </a:lnTo>
                <a:lnTo>
                  <a:pt x="1426590" y="17652"/>
                </a:lnTo>
                <a:lnTo>
                  <a:pt x="1448180" y="17652"/>
                </a:lnTo>
                <a:lnTo>
                  <a:pt x="1465834" y="16509"/>
                </a:lnTo>
                <a:lnTo>
                  <a:pt x="1483487" y="14350"/>
                </a:lnTo>
                <a:lnTo>
                  <a:pt x="1504441" y="12953"/>
                </a:lnTo>
                <a:lnTo>
                  <a:pt x="1504441" y="12953"/>
                </a:lnTo>
                <a:lnTo>
                  <a:pt x="1527048" y="14350"/>
                </a:lnTo>
                <a:lnTo>
                  <a:pt x="1551177" y="14350"/>
                </a:lnTo>
                <a:lnTo>
                  <a:pt x="1599438" y="14350"/>
                </a:lnTo>
                <a:lnTo>
                  <a:pt x="1638680" y="14350"/>
                </a:lnTo>
                <a:lnTo>
                  <a:pt x="1657350" y="15493"/>
                </a:lnTo>
                <a:lnTo>
                  <a:pt x="1675002" y="15493"/>
                </a:lnTo>
                <a:lnTo>
                  <a:pt x="1690115" y="15493"/>
                </a:lnTo>
                <a:lnTo>
                  <a:pt x="1706752" y="14350"/>
                </a:lnTo>
                <a:lnTo>
                  <a:pt x="1719707" y="15493"/>
                </a:lnTo>
                <a:lnTo>
                  <a:pt x="1730883" y="15493"/>
                </a:lnTo>
                <a:lnTo>
                  <a:pt x="1741932" y="12953"/>
                </a:lnTo>
                <a:lnTo>
                  <a:pt x="1757172" y="12953"/>
                </a:lnTo>
                <a:lnTo>
                  <a:pt x="1775460" y="14350"/>
                </a:lnTo>
                <a:lnTo>
                  <a:pt x="1793113" y="12953"/>
                </a:lnTo>
                <a:lnTo>
                  <a:pt x="1808607" y="14350"/>
                </a:lnTo>
                <a:lnTo>
                  <a:pt x="1821561" y="15493"/>
                </a:lnTo>
                <a:lnTo>
                  <a:pt x="1838071" y="14350"/>
                </a:lnTo>
                <a:lnTo>
                  <a:pt x="1861185" y="15493"/>
                </a:lnTo>
                <a:lnTo>
                  <a:pt x="1882013" y="15493"/>
                </a:lnTo>
                <a:lnTo>
                  <a:pt x="1900809" y="12953"/>
                </a:lnTo>
                <a:lnTo>
                  <a:pt x="1920239" y="12191"/>
                </a:lnTo>
                <a:lnTo>
                  <a:pt x="1942211" y="12191"/>
                </a:lnTo>
                <a:lnTo>
                  <a:pt x="1942211" y="12191"/>
                </a:lnTo>
                <a:lnTo>
                  <a:pt x="1968373" y="12953"/>
                </a:lnTo>
                <a:lnTo>
                  <a:pt x="1995804" y="14350"/>
                </a:lnTo>
                <a:lnTo>
                  <a:pt x="2023110" y="14350"/>
                </a:lnTo>
                <a:lnTo>
                  <a:pt x="2051558" y="14350"/>
                </a:lnTo>
                <a:lnTo>
                  <a:pt x="2077847" y="15493"/>
                </a:lnTo>
                <a:lnTo>
                  <a:pt x="2099817" y="16509"/>
                </a:lnTo>
                <a:lnTo>
                  <a:pt x="2118233" y="15493"/>
                </a:lnTo>
                <a:lnTo>
                  <a:pt x="2138045" y="14350"/>
                </a:lnTo>
                <a:lnTo>
                  <a:pt x="2161032" y="14350"/>
                </a:lnTo>
                <a:lnTo>
                  <a:pt x="2186178" y="15493"/>
                </a:lnTo>
                <a:lnTo>
                  <a:pt x="2212466" y="14350"/>
                </a:lnTo>
                <a:lnTo>
                  <a:pt x="2240915" y="14350"/>
                </a:lnTo>
                <a:lnTo>
                  <a:pt x="2268347" y="14350"/>
                </a:lnTo>
                <a:lnTo>
                  <a:pt x="2292477" y="15493"/>
                </a:lnTo>
                <a:lnTo>
                  <a:pt x="2315464" y="17652"/>
                </a:lnTo>
                <a:lnTo>
                  <a:pt x="2340610" y="18287"/>
                </a:lnTo>
                <a:lnTo>
                  <a:pt x="2371216" y="18287"/>
                </a:lnTo>
                <a:lnTo>
                  <a:pt x="2403348" y="16509"/>
                </a:lnTo>
                <a:lnTo>
                  <a:pt x="2433574" y="14350"/>
                </a:lnTo>
                <a:lnTo>
                  <a:pt x="2458085" y="14350"/>
                </a:lnTo>
                <a:lnTo>
                  <a:pt x="2477516" y="16509"/>
                </a:lnTo>
                <a:lnTo>
                  <a:pt x="2477516" y="16509"/>
                </a:lnTo>
                <a:lnTo>
                  <a:pt x="2496185" y="15493"/>
                </a:lnTo>
                <a:lnTo>
                  <a:pt x="2518917" y="15493"/>
                </a:lnTo>
                <a:lnTo>
                  <a:pt x="2544445" y="15493"/>
                </a:lnTo>
                <a:lnTo>
                  <a:pt x="2594483" y="15493"/>
                </a:lnTo>
                <a:lnTo>
                  <a:pt x="2615691" y="14350"/>
                </a:lnTo>
                <a:lnTo>
                  <a:pt x="2631948" y="12953"/>
                </a:lnTo>
                <a:lnTo>
                  <a:pt x="2648077" y="12191"/>
                </a:lnTo>
                <a:lnTo>
                  <a:pt x="2665729" y="12191"/>
                </a:lnTo>
                <a:lnTo>
                  <a:pt x="2683383" y="10794"/>
                </a:lnTo>
                <a:lnTo>
                  <a:pt x="2699892" y="10794"/>
                </a:lnTo>
                <a:lnTo>
                  <a:pt x="2718308" y="12191"/>
                </a:lnTo>
                <a:lnTo>
                  <a:pt x="2732404" y="25145"/>
                </a:lnTo>
                <a:lnTo>
                  <a:pt x="2747772" y="30606"/>
                </a:lnTo>
                <a:lnTo>
                  <a:pt x="2767584" y="25145"/>
                </a:lnTo>
                <a:lnTo>
                  <a:pt x="2788158" y="20446"/>
                </a:lnTo>
                <a:lnTo>
                  <a:pt x="2810510" y="16509"/>
                </a:lnTo>
                <a:lnTo>
                  <a:pt x="2830322" y="15493"/>
                </a:lnTo>
                <a:lnTo>
                  <a:pt x="2851912" y="14350"/>
                </a:lnTo>
                <a:lnTo>
                  <a:pt x="2876041" y="12953"/>
                </a:lnTo>
                <a:lnTo>
                  <a:pt x="2900172" y="12191"/>
                </a:lnTo>
                <a:lnTo>
                  <a:pt x="2919857" y="10794"/>
                </a:lnTo>
                <a:lnTo>
                  <a:pt x="2919857" y="10794"/>
                </a:lnTo>
                <a:lnTo>
                  <a:pt x="2937129" y="12191"/>
                </a:lnTo>
                <a:lnTo>
                  <a:pt x="2958084" y="15493"/>
                </a:lnTo>
                <a:lnTo>
                  <a:pt x="3005201" y="15493"/>
                </a:lnTo>
                <a:lnTo>
                  <a:pt x="3025013" y="17652"/>
                </a:lnTo>
                <a:lnTo>
                  <a:pt x="3043809" y="18287"/>
                </a:lnTo>
                <a:lnTo>
                  <a:pt x="3061080" y="17652"/>
                </a:lnTo>
                <a:lnTo>
                  <a:pt x="3078607" y="17652"/>
                </a:lnTo>
                <a:lnTo>
                  <a:pt x="3096005" y="17652"/>
                </a:lnTo>
                <a:lnTo>
                  <a:pt x="3113532" y="20446"/>
                </a:lnTo>
                <a:lnTo>
                  <a:pt x="3130168" y="33781"/>
                </a:lnTo>
                <a:lnTo>
                  <a:pt x="3147441" y="41401"/>
                </a:lnTo>
                <a:lnTo>
                  <a:pt x="3168268" y="35559"/>
                </a:lnTo>
                <a:lnTo>
                  <a:pt x="3191383" y="28066"/>
                </a:lnTo>
                <a:lnTo>
                  <a:pt x="3209036" y="24129"/>
                </a:lnTo>
                <a:lnTo>
                  <a:pt x="3223005" y="22987"/>
                </a:lnTo>
                <a:lnTo>
                  <a:pt x="3238500" y="24129"/>
                </a:lnTo>
                <a:lnTo>
                  <a:pt x="3255010" y="24129"/>
                </a:lnTo>
                <a:lnTo>
                  <a:pt x="3272409" y="24129"/>
                </a:lnTo>
                <a:lnTo>
                  <a:pt x="3288538" y="24129"/>
                </a:lnTo>
                <a:lnTo>
                  <a:pt x="3305048" y="25145"/>
                </a:lnTo>
                <a:lnTo>
                  <a:pt x="3321685" y="25145"/>
                </a:lnTo>
                <a:lnTo>
                  <a:pt x="3338195" y="21589"/>
                </a:lnTo>
                <a:lnTo>
                  <a:pt x="3351149" y="21589"/>
                </a:lnTo>
                <a:lnTo>
                  <a:pt x="3364103" y="22987"/>
                </a:lnTo>
                <a:lnTo>
                  <a:pt x="3377438" y="24129"/>
                </a:lnTo>
                <a:lnTo>
                  <a:pt x="3391535" y="25145"/>
                </a:lnTo>
                <a:lnTo>
                  <a:pt x="3408045" y="25145"/>
                </a:lnTo>
                <a:lnTo>
                  <a:pt x="3424682" y="25145"/>
                </a:lnTo>
                <a:lnTo>
                  <a:pt x="3438652" y="26288"/>
                </a:lnTo>
                <a:lnTo>
                  <a:pt x="3454146" y="26288"/>
                </a:lnTo>
                <a:lnTo>
                  <a:pt x="3467100" y="26288"/>
                </a:lnTo>
                <a:lnTo>
                  <a:pt x="3478276" y="28066"/>
                </a:lnTo>
                <a:lnTo>
                  <a:pt x="3487928" y="29463"/>
                </a:lnTo>
                <a:lnTo>
                  <a:pt x="3496945" y="26288"/>
                </a:lnTo>
                <a:lnTo>
                  <a:pt x="3496945" y="12953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40044" y="18696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828544" y="2100833"/>
            <a:ext cx="1175385" cy="34925"/>
          </a:xfrm>
          <a:custGeom>
            <a:avLst/>
            <a:gdLst/>
            <a:ahLst/>
            <a:cxnLst/>
            <a:rect l="l" t="t" r="r" b="b"/>
            <a:pathLst>
              <a:path w="1175385" h="34925">
                <a:moveTo>
                  <a:pt x="16510" y="4698"/>
                </a:moveTo>
                <a:lnTo>
                  <a:pt x="16510" y="4698"/>
                </a:lnTo>
                <a:lnTo>
                  <a:pt x="0" y="0"/>
                </a:lnTo>
                <a:lnTo>
                  <a:pt x="0" y="0"/>
                </a:lnTo>
                <a:lnTo>
                  <a:pt x="17653" y="4698"/>
                </a:lnTo>
                <a:lnTo>
                  <a:pt x="33019" y="9016"/>
                </a:lnTo>
                <a:lnTo>
                  <a:pt x="51435" y="9778"/>
                </a:lnTo>
                <a:lnTo>
                  <a:pt x="74422" y="10794"/>
                </a:lnTo>
                <a:lnTo>
                  <a:pt x="96393" y="12191"/>
                </a:lnTo>
                <a:lnTo>
                  <a:pt x="118363" y="15493"/>
                </a:lnTo>
                <a:lnTo>
                  <a:pt x="139954" y="18668"/>
                </a:lnTo>
                <a:lnTo>
                  <a:pt x="163449" y="21970"/>
                </a:lnTo>
                <a:lnTo>
                  <a:pt x="185038" y="24129"/>
                </a:lnTo>
                <a:lnTo>
                  <a:pt x="205867" y="25145"/>
                </a:lnTo>
                <a:lnTo>
                  <a:pt x="226694" y="25145"/>
                </a:lnTo>
                <a:lnTo>
                  <a:pt x="248666" y="25145"/>
                </a:lnTo>
                <a:lnTo>
                  <a:pt x="271399" y="26288"/>
                </a:lnTo>
                <a:lnTo>
                  <a:pt x="294386" y="26288"/>
                </a:lnTo>
                <a:lnTo>
                  <a:pt x="317500" y="26288"/>
                </a:lnTo>
                <a:lnTo>
                  <a:pt x="341630" y="26288"/>
                </a:lnTo>
                <a:lnTo>
                  <a:pt x="365760" y="27304"/>
                </a:lnTo>
                <a:lnTo>
                  <a:pt x="385572" y="29463"/>
                </a:lnTo>
                <a:lnTo>
                  <a:pt x="403098" y="30606"/>
                </a:lnTo>
                <a:lnTo>
                  <a:pt x="419354" y="31622"/>
                </a:lnTo>
                <a:lnTo>
                  <a:pt x="436626" y="32765"/>
                </a:lnTo>
                <a:lnTo>
                  <a:pt x="457834" y="33781"/>
                </a:lnTo>
                <a:lnTo>
                  <a:pt x="479425" y="33781"/>
                </a:lnTo>
                <a:lnTo>
                  <a:pt x="501395" y="33781"/>
                </a:lnTo>
                <a:lnTo>
                  <a:pt x="522351" y="33781"/>
                </a:lnTo>
                <a:lnTo>
                  <a:pt x="544321" y="34925"/>
                </a:lnTo>
                <a:lnTo>
                  <a:pt x="565150" y="34925"/>
                </a:lnTo>
                <a:lnTo>
                  <a:pt x="589280" y="32765"/>
                </a:lnTo>
                <a:lnTo>
                  <a:pt x="612013" y="32765"/>
                </a:lnTo>
                <a:lnTo>
                  <a:pt x="635381" y="32765"/>
                </a:lnTo>
                <a:lnTo>
                  <a:pt x="654811" y="32765"/>
                </a:lnTo>
                <a:lnTo>
                  <a:pt x="676782" y="32765"/>
                </a:lnTo>
                <a:lnTo>
                  <a:pt x="701929" y="31622"/>
                </a:lnTo>
                <a:lnTo>
                  <a:pt x="727202" y="30606"/>
                </a:lnTo>
                <a:lnTo>
                  <a:pt x="749172" y="29463"/>
                </a:lnTo>
                <a:lnTo>
                  <a:pt x="771779" y="28447"/>
                </a:lnTo>
                <a:lnTo>
                  <a:pt x="793750" y="26288"/>
                </a:lnTo>
                <a:lnTo>
                  <a:pt x="817880" y="25145"/>
                </a:lnTo>
                <a:lnTo>
                  <a:pt x="843026" y="24129"/>
                </a:lnTo>
                <a:lnTo>
                  <a:pt x="871473" y="22987"/>
                </a:lnTo>
                <a:lnTo>
                  <a:pt x="898906" y="22987"/>
                </a:lnTo>
                <a:lnTo>
                  <a:pt x="928369" y="22987"/>
                </a:lnTo>
                <a:lnTo>
                  <a:pt x="956818" y="21970"/>
                </a:lnTo>
                <a:lnTo>
                  <a:pt x="984250" y="21970"/>
                </a:lnTo>
                <a:lnTo>
                  <a:pt x="1008380" y="21208"/>
                </a:lnTo>
                <a:lnTo>
                  <a:pt x="1029207" y="21208"/>
                </a:lnTo>
                <a:lnTo>
                  <a:pt x="1047877" y="21208"/>
                </a:lnTo>
                <a:lnTo>
                  <a:pt x="1066292" y="21208"/>
                </a:lnTo>
                <a:lnTo>
                  <a:pt x="1084960" y="21208"/>
                </a:lnTo>
                <a:lnTo>
                  <a:pt x="1084960" y="21208"/>
                </a:lnTo>
                <a:lnTo>
                  <a:pt x="1104772" y="19812"/>
                </a:lnTo>
                <a:lnTo>
                  <a:pt x="1121409" y="18668"/>
                </a:lnTo>
                <a:lnTo>
                  <a:pt x="1136522" y="15493"/>
                </a:lnTo>
                <a:lnTo>
                  <a:pt x="1149858" y="13334"/>
                </a:lnTo>
                <a:lnTo>
                  <a:pt x="1159509" y="12191"/>
                </a:lnTo>
                <a:lnTo>
                  <a:pt x="1168145" y="4698"/>
                </a:lnTo>
                <a:lnTo>
                  <a:pt x="1175004" y="18668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55314" y="1956688"/>
            <a:ext cx="3585210" cy="13474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78296" y="707134"/>
            <a:ext cx="2587752" cy="43494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00327" y="569975"/>
            <a:ext cx="7684134" cy="82550"/>
          </a:xfrm>
          <a:custGeom>
            <a:avLst/>
            <a:gdLst/>
            <a:ahLst/>
            <a:cxnLst/>
            <a:rect l="l" t="t" r="r" b="b"/>
            <a:pathLst>
              <a:path w="7684134" h="82550">
                <a:moveTo>
                  <a:pt x="41147" y="0"/>
                </a:move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3234" y="57167"/>
                </a:lnTo>
                <a:lnTo>
                  <a:pt x="12053" y="70246"/>
                </a:lnTo>
                <a:lnTo>
                  <a:pt x="25133" y="79063"/>
                </a:lnTo>
                <a:lnTo>
                  <a:pt x="41147" y="82296"/>
                </a:lnTo>
                <a:lnTo>
                  <a:pt x="57162" y="79063"/>
                </a:lnTo>
                <a:lnTo>
                  <a:pt x="70242" y="70246"/>
                </a:lnTo>
                <a:lnTo>
                  <a:pt x="79061" y="57167"/>
                </a:lnTo>
                <a:lnTo>
                  <a:pt x="79526" y="54863"/>
                </a:lnTo>
                <a:lnTo>
                  <a:pt x="41147" y="54863"/>
                </a:lnTo>
                <a:lnTo>
                  <a:pt x="41147" y="27432"/>
                </a:lnTo>
                <a:lnTo>
                  <a:pt x="79526" y="27432"/>
                </a:lnTo>
                <a:lnTo>
                  <a:pt x="79061" y="25128"/>
                </a:lnTo>
                <a:lnTo>
                  <a:pt x="70242" y="12049"/>
                </a:lnTo>
                <a:lnTo>
                  <a:pt x="57162" y="3232"/>
                </a:lnTo>
                <a:lnTo>
                  <a:pt x="41147" y="0"/>
                </a:lnTo>
                <a:close/>
              </a:path>
              <a:path w="7684134" h="82550">
                <a:moveTo>
                  <a:pt x="79526" y="27432"/>
                </a:moveTo>
                <a:lnTo>
                  <a:pt x="41147" y="27432"/>
                </a:lnTo>
                <a:lnTo>
                  <a:pt x="41147" y="54863"/>
                </a:lnTo>
                <a:lnTo>
                  <a:pt x="79526" y="54863"/>
                </a:lnTo>
                <a:lnTo>
                  <a:pt x="82296" y="41148"/>
                </a:lnTo>
                <a:lnTo>
                  <a:pt x="79526" y="27432"/>
                </a:lnTo>
                <a:close/>
              </a:path>
              <a:path w="7684134" h="82550">
                <a:moveTo>
                  <a:pt x="7683627" y="27432"/>
                </a:moveTo>
                <a:lnTo>
                  <a:pt x="79526" y="27432"/>
                </a:lnTo>
                <a:lnTo>
                  <a:pt x="82296" y="41148"/>
                </a:lnTo>
                <a:lnTo>
                  <a:pt x="79526" y="54863"/>
                </a:lnTo>
                <a:lnTo>
                  <a:pt x="7683627" y="54863"/>
                </a:lnTo>
                <a:lnTo>
                  <a:pt x="7683627" y="27432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13776" y="161778"/>
            <a:ext cx="605016" cy="1735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34428" y="774134"/>
            <a:ext cx="2926865" cy="5860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4960" y="792479"/>
            <a:ext cx="2222754" cy="5981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816352" y="0"/>
                </a:moveTo>
                <a:lnTo>
                  <a:pt x="0" y="0"/>
                </a:lnTo>
                <a:lnTo>
                  <a:pt x="0" y="475488"/>
                </a:lnTo>
                <a:lnTo>
                  <a:pt x="2737104" y="475488"/>
                </a:lnTo>
                <a:lnTo>
                  <a:pt x="2816352" y="396239"/>
                </a:lnTo>
                <a:lnTo>
                  <a:pt x="2816352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54779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17675" y="787907"/>
            <a:ext cx="2816860" cy="475615"/>
          </a:xfrm>
          <a:custGeom>
            <a:avLst/>
            <a:gdLst/>
            <a:ahLst/>
            <a:cxnLst/>
            <a:rect l="l" t="t" r="r" b="b"/>
            <a:pathLst>
              <a:path w="2816860" h="475615">
                <a:moveTo>
                  <a:pt x="2737104" y="475488"/>
                </a:moveTo>
                <a:lnTo>
                  <a:pt x="2752979" y="412114"/>
                </a:lnTo>
                <a:lnTo>
                  <a:pt x="2816352" y="396239"/>
                </a:lnTo>
                <a:lnTo>
                  <a:pt x="2737104" y="475488"/>
                </a:lnTo>
                <a:lnTo>
                  <a:pt x="0" y="475488"/>
                </a:lnTo>
                <a:lnTo>
                  <a:pt x="0" y="0"/>
                </a:lnTo>
                <a:lnTo>
                  <a:pt x="2816352" y="0"/>
                </a:lnTo>
                <a:lnTo>
                  <a:pt x="2816352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20825" y="840104"/>
            <a:ext cx="452120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8895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Digestive</a:t>
            </a:r>
            <a:r>
              <a:rPr sz="1800" b="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15" dirty="0">
                <a:solidFill>
                  <a:srgbClr val="FFFFFF"/>
                </a:solidFill>
                <a:latin typeface="Gill Sans MT"/>
                <a:cs typeface="Gill Sans MT"/>
              </a:rPr>
              <a:t>System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Digestive </a:t>
            </a:r>
            <a:r>
              <a:rPr sz="1500" b="1" spc="-25" dirty="0">
                <a:latin typeface="Arial"/>
                <a:cs typeface="Arial"/>
              </a:rPr>
              <a:t>tract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40" dirty="0">
                <a:latin typeface="Arial"/>
                <a:cs typeface="Arial"/>
              </a:rPr>
              <a:t>straight,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complete </a:t>
            </a:r>
            <a:r>
              <a:rPr sz="1500" b="1" spc="-35" dirty="0">
                <a:latin typeface="Arial"/>
                <a:cs typeface="Arial"/>
              </a:rPr>
              <a:t>and</a:t>
            </a:r>
            <a:r>
              <a:rPr sz="1500" b="1" spc="50" dirty="0">
                <a:latin typeface="Arial"/>
                <a:cs typeface="Arial"/>
              </a:rPr>
              <a:t> </a:t>
            </a:r>
            <a:r>
              <a:rPr sz="1500" b="1" spc="-45" dirty="0">
                <a:latin typeface="Arial"/>
                <a:cs typeface="Arial"/>
              </a:rPr>
              <a:t>extends</a:t>
            </a:r>
            <a:endParaRPr sz="1500">
              <a:latin typeface="Arial"/>
              <a:cs typeface="Arial"/>
            </a:endParaRPr>
          </a:p>
          <a:p>
            <a:pPr marL="335280">
              <a:lnSpc>
                <a:spcPct val="100000"/>
              </a:lnSpc>
            </a:pPr>
            <a:r>
              <a:rPr sz="1500" b="1" spc="-35" dirty="0">
                <a:latin typeface="Arial"/>
                <a:cs typeface="Arial"/>
              </a:rPr>
              <a:t>throughout </a:t>
            </a:r>
            <a:r>
              <a:rPr sz="1500" b="1" spc="-25" dirty="0">
                <a:latin typeface="Arial"/>
                <a:cs typeface="Arial"/>
              </a:rPr>
              <a:t>the</a:t>
            </a:r>
            <a:r>
              <a:rPr sz="1500" b="1" spc="-100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body.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35" dirty="0">
                <a:latin typeface="Arial"/>
                <a:cs typeface="Arial"/>
              </a:rPr>
              <a:t>There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tube </a:t>
            </a:r>
            <a:r>
              <a:rPr sz="1500" b="1" spc="5" dirty="0">
                <a:solidFill>
                  <a:srgbClr val="CC0000"/>
                </a:solidFill>
                <a:latin typeface="Gill Sans MT"/>
                <a:cs typeface="Gill Sans MT"/>
              </a:rPr>
              <a:t>within 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tube </a:t>
            </a:r>
            <a:r>
              <a:rPr sz="1500" b="1" spc="-20" dirty="0">
                <a:latin typeface="Arial"/>
                <a:cs typeface="Arial"/>
              </a:rPr>
              <a:t>type of </a:t>
            </a:r>
            <a:r>
              <a:rPr sz="1500" b="1" spc="-45" dirty="0">
                <a:latin typeface="Arial"/>
                <a:cs typeface="Arial"/>
              </a:rPr>
              <a:t>body</a:t>
            </a:r>
            <a:r>
              <a:rPr sz="1500" b="1" spc="-114" dirty="0">
                <a:latin typeface="Arial"/>
                <a:cs typeface="Arial"/>
              </a:rPr>
              <a:t> </a:t>
            </a:r>
            <a:r>
              <a:rPr sz="1500" b="1" spc="-50" dirty="0">
                <a:latin typeface="Arial"/>
                <a:cs typeface="Arial"/>
              </a:rPr>
              <a:t>plan.</a:t>
            </a:r>
            <a:endParaRPr sz="1500">
              <a:latin typeface="Arial"/>
              <a:cs typeface="Arial"/>
            </a:endParaRPr>
          </a:p>
          <a:p>
            <a:pPr marL="335280" indent="-323215">
              <a:lnSpc>
                <a:spcPct val="100000"/>
              </a:lnSpc>
              <a:spcBef>
                <a:spcPts val="5"/>
              </a:spcBef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0" dirty="0">
                <a:latin typeface="Arial"/>
                <a:cs typeface="Arial"/>
              </a:rPr>
              <a:t>Digestion </a:t>
            </a:r>
            <a:r>
              <a:rPr sz="1500" b="1" spc="-85" dirty="0">
                <a:latin typeface="Arial"/>
                <a:cs typeface="Arial"/>
              </a:rPr>
              <a:t>is </a:t>
            </a:r>
            <a:r>
              <a:rPr sz="1500" b="1" spc="-50" dirty="0">
                <a:latin typeface="Arial"/>
                <a:cs typeface="Arial"/>
              </a:rPr>
              <a:t>completely</a:t>
            </a:r>
            <a:r>
              <a:rPr sz="1500" b="1" spc="15" dirty="0">
                <a:latin typeface="Arial"/>
                <a:cs typeface="Arial"/>
              </a:rPr>
              <a:t> </a:t>
            </a:r>
            <a:r>
              <a:rPr sz="1500" b="1" spc="-35" dirty="0">
                <a:solidFill>
                  <a:srgbClr val="CC0000"/>
                </a:solidFill>
                <a:latin typeface="Gill Sans MT"/>
                <a:cs typeface="Gill Sans MT"/>
              </a:rPr>
              <a:t>extracellular</a:t>
            </a:r>
            <a:r>
              <a:rPr sz="1500" b="1" spc="-35" dirty="0">
                <a:latin typeface="Arial"/>
                <a:cs typeface="Arial"/>
              </a:rPr>
              <a:t>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66085" y="1636267"/>
            <a:ext cx="1195705" cy="31750"/>
          </a:xfrm>
          <a:custGeom>
            <a:avLst/>
            <a:gdLst/>
            <a:ahLst/>
            <a:cxnLst/>
            <a:rect l="l" t="t" r="r" b="b"/>
            <a:pathLst>
              <a:path w="1195704" h="31750">
                <a:moveTo>
                  <a:pt x="0" y="17398"/>
                </a:moveTo>
                <a:lnTo>
                  <a:pt x="0" y="17398"/>
                </a:lnTo>
                <a:lnTo>
                  <a:pt x="12953" y="16255"/>
                </a:lnTo>
                <a:lnTo>
                  <a:pt x="22987" y="19811"/>
                </a:lnTo>
                <a:lnTo>
                  <a:pt x="32765" y="22732"/>
                </a:lnTo>
                <a:lnTo>
                  <a:pt x="44576" y="26034"/>
                </a:lnTo>
                <a:lnTo>
                  <a:pt x="57912" y="30606"/>
                </a:lnTo>
                <a:lnTo>
                  <a:pt x="71246" y="31368"/>
                </a:lnTo>
                <a:lnTo>
                  <a:pt x="86359" y="31368"/>
                </a:lnTo>
                <a:lnTo>
                  <a:pt x="86359" y="31368"/>
                </a:lnTo>
                <a:lnTo>
                  <a:pt x="101472" y="28447"/>
                </a:lnTo>
                <a:lnTo>
                  <a:pt x="119125" y="24891"/>
                </a:lnTo>
                <a:lnTo>
                  <a:pt x="136778" y="21716"/>
                </a:lnTo>
                <a:lnTo>
                  <a:pt x="155575" y="17398"/>
                </a:lnTo>
                <a:lnTo>
                  <a:pt x="172846" y="15239"/>
                </a:lnTo>
                <a:lnTo>
                  <a:pt x="190372" y="15239"/>
                </a:lnTo>
                <a:lnTo>
                  <a:pt x="207771" y="15239"/>
                </a:lnTo>
                <a:lnTo>
                  <a:pt x="225297" y="17398"/>
                </a:lnTo>
                <a:lnTo>
                  <a:pt x="242950" y="19811"/>
                </a:lnTo>
                <a:lnTo>
                  <a:pt x="260222" y="22732"/>
                </a:lnTo>
                <a:lnTo>
                  <a:pt x="277875" y="24891"/>
                </a:lnTo>
                <a:lnTo>
                  <a:pt x="297688" y="27050"/>
                </a:lnTo>
                <a:lnTo>
                  <a:pt x="318262" y="28447"/>
                </a:lnTo>
                <a:lnTo>
                  <a:pt x="340613" y="27050"/>
                </a:lnTo>
                <a:lnTo>
                  <a:pt x="358901" y="23875"/>
                </a:lnTo>
                <a:lnTo>
                  <a:pt x="376555" y="19811"/>
                </a:lnTo>
                <a:lnTo>
                  <a:pt x="395224" y="15239"/>
                </a:lnTo>
                <a:lnTo>
                  <a:pt x="414655" y="9778"/>
                </a:lnTo>
                <a:lnTo>
                  <a:pt x="436625" y="6476"/>
                </a:lnTo>
                <a:lnTo>
                  <a:pt x="456438" y="3301"/>
                </a:lnTo>
                <a:lnTo>
                  <a:pt x="472694" y="1142"/>
                </a:lnTo>
                <a:lnTo>
                  <a:pt x="492506" y="0"/>
                </a:lnTo>
                <a:lnTo>
                  <a:pt x="512318" y="0"/>
                </a:lnTo>
                <a:lnTo>
                  <a:pt x="534288" y="0"/>
                </a:lnTo>
                <a:lnTo>
                  <a:pt x="534288" y="0"/>
                </a:lnTo>
                <a:lnTo>
                  <a:pt x="553974" y="1142"/>
                </a:lnTo>
                <a:lnTo>
                  <a:pt x="573532" y="3301"/>
                </a:lnTo>
                <a:lnTo>
                  <a:pt x="591057" y="6476"/>
                </a:lnTo>
                <a:lnTo>
                  <a:pt x="607313" y="9778"/>
                </a:lnTo>
                <a:lnTo>
                  <a:pt x="623824" y="13080"/>
                </a:lnTo>
                <a:lnTo>
                  <a:pt x="639318" y="16255"/>
                </a:lnTo>
                <a:lnTo>
                  <a:pt x="654812" y="17398"/>
                </a:lnTo>
                <a:lnTo>
                  <a:pt x="672083" y="18795"/>
                </a:lnTo>
                <a:lnTo>
                  <a:pt x="691895" y="18795"/>
                </a:lnTo>
                <a:lnTo>
                  <a:pt x="712851" y="17398"/>
                </a:lnTo>
                <a:lnTo>
                  <a:pt x="731138" y="15239"/>
                </a:lnTo>
                <a:lnTo>
                  <a:pt x="752094" y="11937"/>
                </a:lnTo>
                <a:lnTo>
                  <a:pt x="771525" y="9778"/>
                </a:lnTo>
                <a:lnTo>
                  <a:pt x="790193" y="7619"/>
                </a:lnTo>
                <a:lnTo>
                  <a:pt x="810005" y="5460"/>
                </a:lnTo>
                <a:lnTo>
                  <a:pt x="827659" y="3301"/>
                </a:lnTo>
                <a:lnTo>
                  <a:pt x="844930" y="2158"/>
                </a:lnTo>
                <a:lnTo>
                  <a:pt x="863600" y="2158"/>
                </a:lnTo>
                <a:lnTo>
                  <a:pt x="881252" y="2158"/>
                </a:lnTo>
                <a:lnTo>
                  <a:pt x="900684" y="3301"/>
                </a:lnTo>
                <a:lnTo>
                  <a:pt x="918337" y="5460"/>
                </a:lnTo>
                <a:lnTo>
                  <a:pt x="935989" y="8635"/>
                </a:lnTo>
                <a:lnTo>
                  <a:pt x="954659" y="11937"/>
                </a:lnTo>
                <a:lnTo>
                  <a:pt x="975233" y="14096"/>
                </a:lnTo>
                <a:lnTo>
                  <a:pt x="998601" y="15239"/>
                </a:lnTo>
                <a:lnTo>
                  <a:pt x="1021334" y="16255"/>
                </a:lnTo>
                <a:lnTo>
                  <a:pt x="1045463" y="15239"/>
                </a:lnTo>
                <a:lnTo>
                  <a:pt x="1067435" y="15239"/>
                </a:lnTo>
                <a:lnTo>
                  <a:pt x="1087881" y="16255"/>
                </a:lnTo>
                <a:lnTo>
                  <a:pt x="1106677" y="18795"/>
                </a:lnTo>
                <a:lnTo>
                  <a:pt x="1124330" y="20573"/>
                </a:lnTo>
                <a:lnTo>
                  <a:pt x="1142618" y="22732"/>
                </a:lnTo>
                <a:lnTo>
                  <a:pt x="1160272" y="23875"/>
                </a:lnTo>
                <a:lnTo>
                  <a:pt x="1174623" y="22732"/>
                </a:lnTo>
                <a:lnTo>
                  <a:pt x="1185417" y="21716"/>
                </a:lnTo>
                <a:lnTo>
                  <a:pt x="1195577" y="2057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834384" y="1647063"/>
            <a:ext cx="764540" cy="38735"/>
          </a:xfrm>
          <a:custGeom>
            <a:avLst/>
            <a:gdLst/>
            <a:ahLst/>
            <a:cxnLst/>
            <a:rect l="l" t="t" r="r" b="b"/>
            <a:pathLst>
              <a:path w="764539" h="38735">
                <a:moveTo>
                  <a:pt x="0" y="0"/>
                </a:moveTo>
                <a:lnTo>
                  <a:pt x="12318" y="2286"/>
                </a:lnTo>
                <a:lnTo>
                  <a:pt x="25273" y="9778"/>
                </a:lnTo>
                <a:lnTo>
                  <a:pt x="41782" y="17652"/>
                </a:lnTo>
                <a:lnTo>
                  <a:pt x="59436" y="22733"/>
                </a:lnTo>
                <a:lnTo>
                  <a:pt x="78866" y="24891"/>
                </a:lnTo>
                <a:lnTo>
                  <a:pt x="99821" y="24891"/>
                </a:lnTo>
                <a:lnTo>
                  <a:pt x="119252" y="22733"/>
                </a:lnTo>
                <a:lnTo>
                  <a:pt x="140462" y="20574"/>
                </a:lnTo>
                <a:lnTo>
                  <a:pt x="159892" y="16256"/>
                </a:lnTo>
                <a:lnTo>
                  <a:pt x="178562" y="15239"/>
                </a:lnTo>
                <a:lnTo>
                  <a:pt x="197357" y="13081"/>
                </a:lnTo>
                <a:lnTo>
                  <a:pt x="216026" y="9778"/>
                </a:lnTo>
                <a:lnTo>
                  <a:pt x="236600" y="9016"/>
                </a:lnTo>
                <a:lnTo>
                  <a:pt x="260730" y="9016"/>
                </a:lnTo>
                <a:lnTo>
                  <a:pt x="285876" y="9778"/>
                </a:lnTo>
                <a:lnTo>
                  <a:pt x="306831" y="11937"/>
                </a:lnTo>
                <a:lnTo>
                  <a:pt x="325119" y="15239"/>
                </a:lnTo>
                <a:lnTo>
                  <a:pt x="342773" y="21716"/>
                </a:lnTo>
                <a:lnTo>
                  <a:pt x="360044" y="27432"/>
                </a:lnTo>
                <a:lnTo>
                  <a:pt x="379856" y="31369"/>
                </a:lnTo>
                <a:lnTo>
                  <a:pt x="398525" y="34925"/>
                </a:lnTo>
                <a:lnTo>
                  <a:pt x="415798" y="37084"/>
                </a:lnTo>
                <a:lnTo>
                  <a:pt x="433450" y="38226"/>
                </a:lnTo>
                <a:lnTo>
                  <a:pt x="451103" y="38226"/>
                </a:lnTo>
                <a:lnTo>
                  <a:pt x="469900" y="37084"/>
                </a:lnTo>
                <a:lnTo>
                  <a:pt x="487171" y="36068"/>
                </a:lnTo>
                <a:lnTo>
                  <a:pt x="505840" y="33527"/>
                </a:lnTo>
                <a:lnTo>
                  <a:pt x="523493" y="30352"/>
                </a:lnTo>
                <a:lnTo>
                  <a:pt x="542163" y="27432"/>
                </a:lnTo>
                <a:lnTo>
                  <a:pt x="561593" y="26288"/>
                </a:lnTo>
                <a:lnTo>
                  <a:pt x="578230" y="24891"/>
                </a:lnTo>
                <a:lnTo>
                  <a:pt x="594740" y="24891"/>
                </a:lnTo>
                <a:lnTo>
                  <a:pt x="612013" y="26288"/>
                </a:lnTo>
                <a:lnTo>
                  <a:pt x="631825" y="27432"/>
                </a:lnTo>
                <a:lnTo>
                  <a:pt x="652779" y="27432"/>
                </a:lnTo>
                <a:lnTo>
                  <a:pt x="675386" y="26288"/>
                </a:lnTo>
                <a:lnTo>
                  <a:pt x="696340" y="24891"/>
                </a:lnTo>
                <a:lnTo>
                  <a:pt x="715010" y="22733"/>
                </a:lnTo>
                <a:lnTo>
                  <a:pt x="730123" y="20574"/>
                </a:lnTo>
                <a:lnTo>
                  <a:pt x="743457" y="19812"/>
                </a:lnTo>
                <a:lnTo>
                  <a:pt x="755650" y="17652"/>
                </a:lnTo>
                <a:lnTo>
                  <a:pt x="764286" y="14097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20108" y="1303019"/>
            <a:ext cx="262255" cy="83820"/>
          </a:xfrm>
          <a:custGeom>
            <a:avLst/>
            <a:gdLst/>
            <a:ahLst/>
            <a:cxnLst/>
            <a:rect l="l" t="t" r="r" b="b"/>
            <a:pathLst>
              <a:path w="262254" h="83819">
                <a:moveTo>
                  <a:pt x="0" y="41020"/>
                </a:moveTo>
                <a:lnTo>
                  <a:pt x="0" y="53975"/>
                </a:lnTo>
                <a:lnTo>
                  <a:pt x="0" y="53975"/>
                </a:lnTo>
                <a:lnTo>
                  <a:pt x="1524" y="67309"/>
                </a:lnTo>
                <a:lnTo>
                  <a:pt x="5461" y="78104"/>
                </a:lnTo>
                <a:lnTo>
                  <a:pt x="15493" y="83438"/>
                </a:lnTo>
                <a:lnTo>
                  <a:pt x="31750" y="82423"/>
                </a:lnTo>
                <a:lnTo>
                  <a:pt x="52577" y="76580"/>
                </a:lnTo>
                <a:lnTo>
                  <a:pt x="74549" y="69468"/>
                </a:lnTo>
                <a:lnTo>
                  <a:pt x="94361" y="61467"/>
                </a:lnTo>
                <a:lnTo>
                  <a:pt x="113029" y="54990"/>
                </a:lnTo>
                <a:lnTo>
                  <a:pt x="128269" y="49656"/>
                </a:lnTo>
                <a:lnTo>
                  <a:pt x="144399" y="42037"/>
                </a:lnTo>
                <a:lnTo>
                  <a:pt x="165226" y="34543"/>
                </a:lnTo>
                <a:lnTo>
                  <a:pt x="185038" y="26924"/>
                </a:lnTo>
                <a:lnTo>
                  <a:pt x="204850" y="20446"/>
                </a:lnTo>
                <a:lnTo>
                  <a:pt x="223646" y="13969"/>
                </a:lnTo>
                <a:lnTo>
                  <a:pt x="239775" y="7112"/>
                </a:lnTo>
                <a:lnTo>
                  <a:pt x="253111" y="2158"/>
                </a:lnTo>
                <a:lnTo>
                  <a:pt x="261746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89855" y="13014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2900" y="1872106"/>
            <a:ext cx="1724660" cy="40005"/>
          </a:xfrm>
          <a:custGeom>
            <a:avLst/>
            <a:gdLst/>
            <a:ahLst/>
            <a:cxnLst/>
            <a:rect l="l" t="t" r="r" b="b"/>
            <a:pathLst>
              <a:path w="1724660" h="40005">
                <a:moveTo>
                  <a:pt x="0" y="6476"/>
                </a:moveTo>
                <a:lnTo>
                  <a:pt x="0" y="6476"/>
                </a:lnTo>
                <a:lnTo>
                  <a:pt x="13335" y="11937"/>
                </a:lnTo>
                <a:lnTo>
                  <a:pt x="21970" y="14731"/>
                </a:lnTo>
                <a:lnTo>
                  <a:pt x="32004" y="18414"/>
                </a:lnTo>
                <a:lnTo>
                  <a:pt x="44957" y="22351"/>
                </a:lnTo>
                <a:lnTo>
                  <a:pt x="65912" y="27050"/>
                </a:lnTo>
                <a:lnTo>
                  <a:pt x="87756" y="29844"/>
                </a:lnTo>
                <a:lnTo>
                  <a:pt x="108712" y="30987"/>
                </a:lnTo>
                <a:lnTo>
                  <a:pt x="127000" y="29844"/>
                </a:lnTo>
                <a:lnTo>
                  <a:pt x="143637" y="27050"/>
                </a:lnTo>
                <a:lnTo>
                  <a:pt x="143637" y="27050"/>
                </a:lnTo>
                <a:lnTo>
                  <a:pt x="163449" y="22351"/>
                </a:lnTo>
                <a:lnTo>
                  <a:pt x="183895" y="15875"/>
                </a:lnTo>
                <a:lnTo>
                  <a:pt x="203707" y="8636"/>
                </a:lnTo>
                <a:lnTo>
                  <a:pt x="222504" y="3937"/>
                </a:lnTo>
                <a:lnTo>
                  <a:pt x="240792" y="2158"/>
                </a:lnTo>
                <a:lnTo>
                  <a:pt x="260604" y="0"/>
                </a:lnTo>
                <a:lnTo>
                  <a:pt x="278256" y="0"/>
                </a:lnTo>
                <a:lnTo>
                  <a:pt x="294767" y="1142"/>
                </a:lnTo>
                <a:lnTo>
                  <a:pt x="309880" y="2158"/>
                </a:lnTo>
                <a:lnTo>
                  <a:pt x="325374" y="2920"/>
                </a:lnTo>
                <a:lnTo>
                  <a:pt x="343788" y="3937"/>
                </a:lnTo>
                <a:lnTo>
                  <a:pt x="363600" y="5079"/>
                </a:lnTo>
                <a:lnTo>
                  <a:pt x="385572" y="7238"/>
                </a:lnTo>
                <a:lnTo>
                  <a:pt x="408558" y="9778"/>
                </a:lnTo>
                <a:lnTo>
                  <a:pt x="431673" y="10794"/>
                </a:lnTo>
                <a:lnTo>
                  <a:pt x="454660" y="11937"/>
                </a:lnTo>
                <a:lnTo>
                  <a:pt x="477647" y="11937"/>
                </a:lnTo>
                <a:lnTo>
                  <a:pt x="501395" y="10794"/>
                </a:lnTo>
                <a:lnTo>
                  <a:pt x="524891" y="9778"/>
                </a:lnTo>
                <a:lnTo>
                  <a:pt x="547497" y="6476"/>
                </a:lnTo>
                <a:lnTo>
                  <a:pt x="570611" y="5079"/>
                </a:lnTo>
                <a:lnTo>
                  <a:pt x="595757" y="3937"/>
                </a:lnTo>
                <a:lnTo>
                  <a:pt x="619887" y="5079"/>
                </a:lnTo>
                <a:lnTo>
                  <a:pt x="642619" y="8636"/>
                </a:lnTo>
                <a:lnTo>
                  <a:pt x="662686" y="14731"/>
                </a:lnTo>
                <a:lnTo>
                  <a:pt x="679957" y="20574"/>
                </a:lnTo>
                <a:lnTo>
                  <a:pt x="696594" y="24891"/>
                </a:lnTo>
                <a:lnTo>
                  <a:pt x="714882" y="29209"/>
                </a:lnTo>
                <a:lnTo>
                  <a:pt x="738377" y="33527"/>
                </a:lnTo>
                <a:lnTo>
                  <a:pt x="760983" y="35686"/>
                </a:lnTo>
                <a:lnTo>
                  <a:pt x="784098" y="34543"/>
                </a:lnTo>
                <a:lnTo>
                  <a:pt x="804926" y="32003"/>
                </a:lnTo>
                <a:lnTo>
                  <a:pt x="825754" y="29844"/>
                </a:lnTo>
                <a:lnTo>
                  <a:pt x="845312" y="28066"/>
                </a:lnTo>
                <a:lnTo>
                  <a:pt x="867156" y="24891"/>
                </a:lnTo>
                <a:lnTo>
                  <a:pt x="889126" y="22351"/>
                </a:lnTo>
                <a:lnTo>
                  <a:pt x="911098" y="21208"/>
                </a:lnTo>
                <a:lnTo>
                  <a:pt x="930529" y="21208"/>
                </a:lnTo>
                <a:lnTo>
                  <a:pt x="930529" y="21208"/>
                </a:lnTo>
                <a:lnTo>
                  <a:pt x="948182" y="23748"/>
                </a:lnTo>
                <a:lnTo>
                  <a:pt x="965835" y="27050"/>
                </a:lnTo>
                <a:lnTo>
                  <a:pt x="984250" y="30987"/>
                </a:lnTo>
                <a:lnTo>
                  <a:pt x="1004062" y="35686"/>
                </a:lnTo>
                <a:lnTo>
                  <a:pt x="1022731" y="38861"/>
                </a:lnTo>
                <a:lnTo>
                  <a:pt x="1042543" y="39623"/>
                </a:lnTo>
                <a:lnTo>
                  <a:pt x="1060958" y="39623"/>
                </a:lnTo>
                <a:lnTo>
                  <a:pt x="1080643" y="37845"/>
                </a:lnTo>
                <a:lnTo>
                  <a:pt x="1104773" y="34543"/>
                </a:lnTo>
                <a:lnTo>
                  <a:pt x="1126744" y="30987"/>
                </a:lnTo>
                <a:lnTo>
                  <a:pt x="1145539" y="27050"/>
                </a:lnTo>
                <a:lnTo>
                  <a:pt x="1162812" y="23748"/>
                </a:lnTo>
                <a:lnTo>
                  <a:pt x="1179322" y="21208"/>
                </a:lnTo>
                <a:lnTo>
                  <a:pt x="1196594" y="20574"/>
                </a:lnTo>
                <a:lnTo>
                  <a:pt x="1214247" y="20574"/>
                </a:lnTo>
                <a:lnTo>
                  <a:pt x="1214247" y="20574"/>
                </a:lnTo>
                <a:lnTo>
                  <a:pt x="1231900" y="21208"/>
                </a:lnTo>
                <a:lnTo>
                  <a:pt x="1250569" y="24891"/>
                </a:lnTo>
                <a:lnTo>
                  <a:pt x="1270000" y="28066"/>
                </a:lnTo>
                <a:lnTo>
                  <a:pt x="1290955" y="29844"/>
                </a:lnTo>
                <a:lnTo>
                  <a:pt x="1311783" y="30987"/>
                </a:lnTo>
                <a:lnTo>
                  <a:pt x="1332738" y="29844"/>
                </a:lnTo>
                <a:lnTo>
                  <a:pt x="1353566" y="29209"/>
                </a:lnTo>
                <a:lnTo>
                  <a:pt x="1374139" y="27050"/>
                </a:lnTo>
                <a:lnTo>
                  <a:pt x="1392808" y="24891"/>
                </a:lnTo>
                <a:lnTo>
                  <a:pt x="1410462" y="23748"/>
                </a:lnTo>
                <a:lnTo>
                  <a:pt x="1426718" y="23748"/>
                </a:lnTo>
                <a:lnTo>
                  <a:pt x="1445387" y="25907"/>
                </a:lnTo>
                <a:lnTo>
                  <a:pt x="1464056" y="28066"/>
                </a:lnTo>
                <a:lnTo>
                  <a:pt x="1484630" y="30987"/>
                </a:lnTo>
                <a:lnTo>
                  <a:pt x="1505458" y="34543"/>
                </a:lnTo>
                <a:lnTo>
                  <a:pt x="1528572" y="36702"/>
                </a:lnTo>
                <a:lnTo>
                  <a:pt x="1554861" y="36702"/>
                </a:lnTo>
                <a:lnTo>
                  <a:pt x="1582166" y="36702"/>
                </a:lnTo>
                <a:lnTo>
                  <a:pt x="1607439" y="35686"/>
                </a:lnTo>
                <a:lnTo>
                  <a:pt x="1628267" y="34543"/>
                </a:lnTo>
                <a:lnTo>
                  <a:pt x="1646936" y="33527"/>
                </a:lnTo>
                <a:lnTo>
                  <a:pt x="1665351" y="32003"/>
                </a:lnTo>
                <a:lnTo>
                  <a:pt x="1681479" y="30987"/>
                </a:lnTo>
                <a:lnTo>
                  <a:pt x="1698116" y="29844"/>
                </a:lnTo>
                <a:lnTo>
                  <a:pt x="1711452" y="29844"/>
                </a:lnTo>
                <a:lnTo>
                  <a:pt x="1724405" y="25907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66770" y="187934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92857" y="2090292"/>
            <a:ext cx="2943225" cy="36195"/>
          </a:xfrm>
          <a:custGeom>
            <a:avLst/>
            <a:gdLst/>
            <a:ahLst/>
            <a:cxnLst/>
            <a:rect l="l" t="t" r="r" b="b"/>
            <a:pathLst>
              <a:path w="2943225" h="36194">
                <a:moveTo>
                  <a:pt x="0" y="7493"/>
                </a:moveTo>
                <a:lnTo>
                  <a:pt x="0" y="7493"/>
                </a:lnTo>
                <a:lnTo>
                  <a:pt x="3302" y="13969"/>
                </a:lnTo>
                <a:lnTo>
                  <a:pt x="18796" y="15112"/>
                </a:lnTo>
                <a:lnTo>
                  <a:pt x="30987" y="13969"/>
                </a:lnTo>
                <a:lnTo>
                  <a:pt x="45085" y="13969"/>
                </a:lnTo>
                <a:lnTo>
                  <a:pt x="59436" y="15112"/>
                </a:lnTo>
                <a:lnTo>
                  <a:pt x="74549" y="17272"/>
                </a:lnTo>
                <a:lnTo>
                  <a:pt x="90805" y="18414"/>
                </a:lnTo>
                <a:lnTo>
                  <a:pt x="107315" y="19431"/>
                </a:lnTo>
                <a:lnTo>
                  <a:pt x="123952" y="19431"/>
                </a:lnTo>
                <a:lnTo>
                  <a:pt x="142621" y="20193"/>
                </a:lnTo>
                <a:lnTo>
                  <a:pt x="160274" y="19431"/>
                </a:lnTo>
                <a:lnTo>
                  <a:pt x="178562" y="19431"/>
                </a:lnTo>
                <a:lnTo>
                  <a:pt x="194818" y="19431"/>
                </a:lnTo>
                <a:lnTo>
                  <a:pt x="212471" y="19431"/>
                </a:lnTo>
                <a:lnTo>
                  <a:pt x="232283" y="19431"/>
                </a:lnTo>
                <a:lnTo>
                  <a:pt x="250571" y="20193"/>
                </a:lnTo>
                <a:lnTo>
                  <a:pt x="270383" y="22732"/>
                </a:lnTo>
                <a:lnTo>
                  <a:pt x="290194" y="24892"/>
                </a:lnTo>
                <a:lnTo>
                  <a:pt x="307848" y="24892"/>
                </a:lnTo>
                <a:lnTo>
                  <a:pt x="326517" y="24892"/>
                </a:lnTo>
                <a:lnTo>
                  <a:pt x="344931" y="25907"/>
                </a:lnTo>
                <a:lnTo>
                  <a:pt x="362585" y="25907"/>
                </a:lnTo>
                <a:lnTo>
                  <a:pt x="378841" y="25907"/>
                </a:lnTo>
                <a:lnTo>
                  <a:pt x="395350" y="27050"/>
                </a:lnTo>
                <a:lnTo>
                  <a:pt x="409702" y="28067"/>
                </a:lnTo>
                <a:lnTo>
                  <a:pt x="423799" y="30225"/>
                </a:lnTo>
                <a:lnTo>
                  <a:pt x="438150" y="31623"/>
                </a:lnTo>
                <a:lnTo>
                  <a:pt x="454406" y="33528"/>
                </a:lnTo>
                <a:lnTo>
                  <a:pt x="469900" y="32385"/>
                </a:lnTo>
                <a:lnTo>
                  <a:pt x="485394" y="31623"/>
                </a:lnTo>
                <a:lnTo>
                  <a:pt x="502666" y="31623"/>
                </a:lnTo>
                <a:lnTo>
                  <a:pt x="521335" y="31623"/>
                </a:lnTo>
                <a:lnTo>
                  <a:pt x="538607" y="30225"/>
                </a:lnTo>
                <a:lnTo>
                  <a:pt x="554101" y="31623"/>
                </a:lnTo>
                <a:lnTo>
                  <a:pt x="566039" y="32385"/>
                </a:lnTo>
                <a:lnTo>
                  <a:pt x="580390" y="33528"/>
                </a:lnTo>
                <a:lnTo>
                  <a:pt x="594360" y="34543"/>
                </a:lnTo>
                <a:lnTo>
                  <a:pt x="608838" y="35687"/>
                </a:lnTo>
                <a:lnTo>
                  <a:pt x="619633" y="34543"/>
                </a:lnTo>
                <a:lnTo>
                  <a:pt x="637286" y="35687"/>
                </a:lnTo>
                <a:lnTo>
                  <a:pt x="637286" y="35687"/>
                </a:lnTo>
                <a:lnTo>
                  <a:pt x="648081" y="33528"/>
                </a:lnTo>
                <a:lnTo>
                  <a:pt x="664591" y="32385"/>
                </a:lnTo>
                <a:lnTo>
                  <a:pt x="685546" y="31623"/>
                </a:lnTo>
                <a:lnTo>
                  <a:pt x="709676" y="30225"/>
                </a:lnTo>
                <a:lnTo>
                  <a:pt x="732282" y="30225"/>
                </a:lnTo>
                <a:lnTo>
                  <a:pt x="752094" y="29210"/>
                </a:lnTo>
                <a:lnTo>
                  <a:pt x="769747" y="28067"/>
                </a:lnTo>
                <a:lnTo>
                  <a:pt x="786257" y="27050"/>
                </a:lnTo>
                <a:lnTo>
                  <a:pt x="803529" y="25907"/>
                </a:lnTo>
                <a:lnTo>
                  <a:pt x="820166" y="24892"/>
                </a:lnTo>
                <a:lnTo>
                  <a:pt x="836676" y="24892"/>
                </a:lnTo>
                <a:lnTo>
                  <a:pt x="836676" y="24892"/>
                </a:lnTo>
                <a:lnTo>
                  <a:pt x="852932" y="25907"/>
                </a:lnTo>
                <a:lnTo>
                  <a:pt x="870585" y="25907"/>
                </a:lnTo>
                <a:lnTo>
                  <a:pt x="888873" y="24892"/>
                </a:lnTo>
                <a:lnTo>
                  <a:pt x="888873" y="24892"/>
                </a:lnTo>
                <a:lnTo>
                  <a:pt x="907669" y="25907"/>
                </a:lnTo>
                <a:lnTo>
                  <a:pt x="926338" y="25907"/>
                </a:lnTo>
                <a:lnTo>
                  <a:pt x="943991" y="24892"/>
                </a:lnTo>
                <a:lnTo>
                  <a:pt x="962279" y="25907"/>
                </a:lnTo>
                <a:lnTo>
                  <a:pt x="982091" y="28067"/>
                </a:lnTo>
                <a:lnTo>
                  <a:pt x="999744" y="29210"/>
                </a:lnTo>
                <a:lnTo>
                  <a:pt x="1015238" y="28067"/>
                </a:lnTo>
                <a:lnTo>
                  <a:pt x="1030351" y="28067"/>
                </a:lnTo>
                <a:lnTo>
                  <a:pt x="1046607" y="28067"/>
                </a:lnTo>
                <a:lnTo>
                  <a:pt x="1062101" y="28067"/>
                </a:lnTo>
                <a:lnTo>
                  <a:pt x="1080770" y="27050"/>
                </a:lnTo>
                <a:lnTo>
                  <a:pt x="1099439" y="25907"/>
                </a:lnTo>
                <a:lnTo>
                  <a:pt x="1118996" y="24892"/>
                </a:lnTo>
                <a:lnTo>
                  <a:pt x="1138682" y="24892"/>
                </a:lnTo>
                <a:lnTo>
                  <a:pt x="1157478" y="24892"/>
                </a:lnTo>
                <a:lnTo>
                  <a:pt x="1175766" y="24892"/>
                </a:lnTo>
                <a:lnTo>
                  <a:pt x="1175766" y="24892"/>
                </a:lnTo>
                <a:lnTo>
                  <a:pt x="1193419" y="25907"/>
                </a:lnTo>
                <a:lnTo>
                  <a:pt x="1212215" y="27050"/>
                </a:lnTo>
                <a:lnTo>
                  <a:pt x="1231645" y="28067"/>
                </a:lnTo>
                <a:lnTo>
                  <a:pt x="1249299" y="28067"/>
                </a:lnTo>
                <a:lnTo>
                  <a:pt x="1267968" y="28067"/>
                </a:lnTo>
                <a:lnTo>
                  <a:pt x="1285620" y="28067"/>
                </a:lnTo>
                <a:lnTo>
                  <a:pt x="1302893" y="28067"/>
                </a:lnTo>
                <a:lnTo>
                  <a:pt x="1319403" y="27050"/>
                </a:lnTo>
                <a:lnTo>
                  <a:pt x="1335658" y="27050"/>
                </a:lnTo>
                <a:lnTo>
                  <a:pt x="1353312" y="27050"/>
                </a:lnTo>
                <a:lnTo>
                  <a:pt x="1370965" y="27050"/>
                </a:lnTo>
                <a:lnTo>
                  <a:pt x="1389253" y="27050"/>
                </a:lnTo>
                <a:lnTo>
                  <a:pt x="1409065" y="25907"/>
                </a:lnTo>
                <a:lnTo>
                  <a:pt x="1427861" y="25907"/>
                </a:lnTo>
                <a:lnTo>
                  <a:pt x="1447292" y="25907"/>
                </a:lnTo>
                <a:lnTo>
                  <a:pt x="1467104" y="24892"/>
                </a:lnTo>
                <a:lnTo>
                  <a:pt x="1485772" y="24892"/>
                </a:lnTo>
                <a:lnTo>
                  <a:pt x="1500124" y="24892"/>
                </a:lnTo>
                <a:lnTo>
                  <a:pt x="1515237" y="24892"/>
                </a:lnTo>
                <a:lnTo>
                  <a:pt x="1531493" y="24892"/>
                </a:lnTo>
                <a:lnTo>
                  <a:pt x="1551686" y="24892"/>
                </a:lnTo>
                <a:lnTo>
                  <a:pt x="1571497" y="24892"/>
                </a:lnTo>
                <a:lnTo>
                  <a:pt x="1590929" y="23749"/>
                </a:lnTo>
                <a:lnTo>
                  <a:pt x="1611757" y="22732"/>
                </a:lnTo>
                <a:lnTo>
                  <a:pt x="1633346" y="22732"/>
                </a:lnTo>
                <a:lnTo>
                  <a:pt x="1654556" y="23749"/>
                </a:lnTo>
                <a:lnTo>
                  <a:pt x="1674114" y="24892"/>
                </a:lnTo>
                <a:lnTo>
                  <a:pt x="1674114" y="24892"/>
                </a:lnTo>
                <a:lnTo>
                  <a:pt x="1693799" y="23749"/>
                </a:lnTo>
                <a:lnTo>
                  <a:pt x="1714754" y="23749"/>
                </a:lnTo>
                <a:lnTo>
                  <a:pt x="1736344" y="23749"/>
                </a:lnTo>
                <a:lnTo>
                  <a:pt x="1757553" y="23749"/>
                </a:lnTo>
                <a:lnTo>
                  <a:pt x="1776983" y="22732"/>
                </a:lnTo>
                <a:lnTo>
                  <a:pt x="1796795" y="23749"/>
                </a:lnTo>
                <a:lnTo>
                  <a:pt x="1817370" y="22732"/>
                </a:lnTo>
                <a:lnTo>
                  <a:pt x="1839341" y="21208"/>
                </a:lnTo>
                <a:lnTo>
                  <a:pt x="1861312" y="20193"/>
                </a:lnTo>
                <a:lnTo>
                  <a:pt x="1882140" y="18414"/>
                </a:lnTo>
                <a:lnTo>
                  <a:pt x="1904111" y="17272"/>
                </a:lnTo>
                <a:lnTo>
                  <a:pt x="1927097" y="15112"/>
                </a:lnTo>
                <a:lnTo>
                  <a:pt x="1948688" y="13969"/>
                </a:lnTo>
                <a:lnTo>
                  <a:pt x="1988312" y="13969"/>
                </a:lnTo>
                <a:lnTo>
                  <a:pt x="2004568" y="12954"/>
                </a:lnTo>
                <a:lnTo>
                  <a:pt x="2022220" y="12954"/>
                </a:lnTo>
                <a:lnTo>
                  <a:pt x="2038731" y="11811"/>
                </a:lnTo>
                <a:lnTo>
                  <a:pt x="2057400" y="11811"/>
                </a:lnTo>
                <a:lnTo>
                  <a:pt x="2077974" y="11811"/>
                </a:lnTo>
                <a:lnTo>
                  <a:pt x="2100326" y="11811"/>
                </a:lnTo>
                <a:lnTo>
                  <a:pt x="2124075" y="10413"/>
                </a:lnTo>
                <a:lnTo>
                  <a:pt x="2146046" y="10413"/>
                </a:lnTo>
                <a:lnTo>
                  <a:pt x="2165858" y="9651"/>
                </a:lnTo>
                <a:lnTo>
                  <a:pt x="2183511" y="8636"/>
                </a:lnTo>
                <a:lnTo>
                  <a:pt x="2201799" y="7493"/>
                </a:lnTo>
                <a:lnTo>
                  <a:pt x="2237867" y="7493"/>
                </a:lnTo>
                <a:lnTo>
                  <a:pt x="2254377" y="7493"/>
                </a:lnTo>
                <a:lnTo>
                  <a:pt x="2272792" y="6476"/>
                </a:lnTo>
                <a:lnTo>
                  <a:pt x="2293620" y="5333"/>
                </a:lnTo>
                <a:lnTo>
                  <a:pt x="2314447" y="3937"/>
                </a:lnTo>
                <a:lnTo>
                  <a:pt x="2336419" y="3937"/>
                </a:lnTo>
                <a:lnTo>
                  <a:pt x="2356993" y="5333"/>
                </a:lnTo>
                <a:lnTo>
                  <a:pt x="2376805" y="5333"/>
                </a:lnTo>
                <a:lnTo>
                  <a:pt x="2398014" y="5333"/>
                </a:lnTo>
                <a:lnTo>
                  <a:pt x="2417445" y="3937"/>
                </a:lnTo>
                <a:lnTo>
                  <a:pt x="2437257" y="2920"/>
                </a:lnTo>
                <a:lnTo>
                  <a:pt x="2456688" y="1778"/>
                </a:lnTo>
                <a:lnTo>
                  <a:pt x="2477643" y="1778"/>
                </a:lnTo>
                <a:lnTo>
                  <a:pt x="2499487" y="1778"/>
                </a:lnTo>
                <a:lnTo>
                  <a:pt x="2520442" y="1016"/>
                </a:lnTo>
                <a:lnTo>
                  <a:pt x="2539111" y="1016"/>
                </a:lnTo>
                <a:lnTo>
                  <a:pt x="2556764" y="1016"/>
                </a:lnTo>
                <a:lnTo>
                  <a:pt x="2575179" y="0"/>
                </a:lnTo>
                <a:lnTo>
                  <a:pt x="2593847" y="0"/>
                </a:lnTo>
                <a:lnTo>
                  <a:pt x="2612517" y="1016"/>
                </a:lnTo>
                <a:lnTo>
                  <a:pt x="2628772" y="1778"/>
                </a:lnTo>
                <a:lnTo>
                  <a:pt x="2647442" y="1016"/>
                </a:lnTo>
                <a:lnTo>
                  <a:pt x="2670556" y="1778"/>
                </a:lnTo>
                <a:lnTo>
                  <a:pt x="2692146" y="1778"/>
                </a:lnTo>
                <a:lnTo>
                  <a:pt x="2714117" y="1778"/>
                </a:lnTo>
                <a:lnTo>
                  <a:pt x="2734945" y="1016"/>
                </a:lnTo>
                <a:lnTo>
                  <a:pt x="2754757" y="1016"/>
                </a:lnTo>
                <a:lnTo>
                  <a:pt x="2774188" y="0"/>
                </a:lnTo>
                <a:lnTo>
                  <a:pt x="2792984" y="0"/>
                </a:lnTo>
                <a:lnTo>
                  <a:pt x="2792984" y="0"/>
                </a:lnTo>
                <a:lnTo>
                  <a:pt x="2809494" y="1016"/>
                </a:lnTo>
                <a:lnTo>
                  <a:pt x="2827147" y="1778"/>
                </a:lnTo>
                <a:lnTo>
                  <a:pt x="2845562" y="1778"/>
                </a:lnTo>
                <a:lnTo>
                  <a:pt x="2866390" y="1778"/>
                </a:lnTo>
                <a:lnTo>
                  <a:pt x="2885821" y="2920"/>
                </a:lnTo>
                <a:lnTo>
                  <a:pt x="2904490" y="3937"/>
                </a:lnTo>
                <a:lnTo>
                  <a:pt x="2919984" y="5333"/>
                </a:lnTo>
                <a:lnTo>
                  <a:pt x="2931922" y="6476"/>
                </a:lnTo>
                <a:lnTo>
                  <a:pt x="2943097" y="533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52084" y="209562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367273" y="1877186"/>
            <a:ext cx="116205" cy="332740"/>
          </a:xfrm>
          <a:custGeom>
            <a:avLst/>
            <a:gdLst/>
            <a:ahLst/>
            <a:cxnLst/>
            <a:rect l="l" t="t" r="r" b="b"/>
            <a:pathLst>
              <a:path w="116204" h="332739">
                <a:moveTo>
                  <a:pt x="90804" y="17272"/>
                </a:moveTo>
                <a:lnTo>
                  <a:pt x="90804" y="17272"/>
                </a:lnTo>
                <a:lnTo>
                  <a:pt x="100456" y="12191"/>
                </a:lnTo>
                <a:lnTo>
                  <a:pt x="108458" y="5714"/>
                </a:lnTo>
                <a:lnTo>
                  <a:pt x="115950" y="0"/>
                </a:lnTo>
                <a:lnTo>
                  <a:pt x="115950" y="0"/>
                </a:lnTo>
                <a:lnTo>
                  <a:pt x="44703" y="72009"/>
                </a:lnTo>
                <a:lnTo>
                  <a:pt x="36067" y="87756"/>
                </a:lnTo>
                <a:lnTo>
                  <a:pt x="28448" y="103250"/>
                </a:lnTo>
                <a:lnTo>
                  <a:pt x="20954" y="121666"/>
                </a:lnTo>
                <a:lnTo>
                  <a:pt x="14097" y="139319"/>
                </a:lnTo>
                <a:lnTo>
                  <a:pt x="8636" y="155448"/>
                </a:lnTo>
                <a:lnTo>
                  <a:pt x="0" y="216026"/>
                </a:lnTo>
                <a:lnTo>
                  <a:pt x="0" y="216026"/>
                </a:lnTo>
                <a:lnTo>
                  <a:pt x="1142" y="239013"/>
                </a:lnTo>
                <a:lnTo>
                  <a:pt x="5461" y="259587"/>
                </a:lnTo>
                <a:lnTo>
                  <a:pt x="11937" y="279400"/>
                </a:lnTo>
                <a:lnTo>
                  <a:pt x="23113" y="297688"/>
                </a:lnTo>
                <a:lnTo>
                  <a:pt x="36067" y="311785"/>
                </a:lnTo>
                <a:lnTo>
                  <a:pt x="50418" y="323976"/>
                </a:lnTo>
                <a:lnTo>
                  <a:pt x="67055" y="331597"/>
                </a:lnTo>
                <a:lnTo>
                  <a:pt x="81025" y="332613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531611" y="1890648"/>
            <a:ext cx="193293" cy="2350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808345" y="1935860"/>
            <a:ext cx="2540" cy="10160"/>
          </a:xfrm>
          <a:custGeom>
            <a:avLst/>
            <a:gdLst/>
            <a:ahLst/>
            <a:cxnLst/>
            <a:rect l="l" t="t" r="r" b="b"/>
            <a:pathLst>
              <a:path w="2539" h="10160">
                <a:moveTo>
                  <a:pt x="0" y="9651"/>
                </a:moveTo>
                <a:lnTo>
                  <a:pt x="2158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794247" y="20913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850128" y="1864613"/>
            <a:ext cx="95885" cy="302895"/>
          </a:xfrm>
          <a:custGeom>
            <a:avLst/>
            <a:gdLst/>
            <a:ahLst/>
            <a:cxnLst/>
            <a:rect l="l" t="t" r="r" b="b"/>
            <a:pathLst>
              <a:path w="95885" h="302894">
                <a:moveTo>
                  <a:pt x="18669" y="0"/>
                </a:moveTo>
                <a:lnTo>
                  <a:pt x="18669" y="0"/>
                </a:lnTo>
                <a:lnTo>
                  <a:pt x="26288" y="1777"/>
                </a:lnTo>
                <a:lnTo>
                  <a:pt x="38481" y="9651"/>
                </a:lnTo>
                <a:lnTo>
                  <a:pt x="54610" y="24764"/>
                </a:lnTo>
                <a:lnTo>
                  <a:pt x="69087" y="42037"/>
                </a:lnTo>
                <a:lnTo>
                  <a:pt x="79883" y="59309"/>
                </a:lnTo>
                <a:lnTo>
                  <a:pt x="88519" y="78740"/>
                </a:lnTo>
                <a:lnTo>
                  <a:pt x="94234" y="98552"/>
                </a:lnTo>
                <a:lnTo>
                  <a:pt x="95376" y="120142"/>
                </a:lnTo>
                <a:lnTo>
                  <a:pt x="91694" y="145415"/>
                </a:lnTo>
                <a:lnTo>
                  <a:pt x="85217" y="170180"/>
                </a:lnTo>
                <a:lnTo>
                  <a:pt x="76581" y="193929"/>
                </a:lnTo>
                <a:lnTo>
                  <a:pt x="67945" y="213741"/>
                </a:lnTo>
                <a:lnTo>
                  <a:pt x="58927" y="229616"/>
                </a:lnTo>
                <a:lnTo>
                  <a:pt x="10033" y="296291"/>
                </a:lnTo>
                <a:lnTo>
                  <a:pt x="0" y="302768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68848" y="2334513"/>
            <a:ext cx="181101" cy="2246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470525" y="2318766"/>
            <a:ext cx="118745" cy="18707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30290" y="2302128"/>
            <a:ext cx="116332" cy="18072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81547" y="2248916"/>
            <a:ext cx="157987" cy="23393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924304" y="2320289"/>
            <a:ext cx="1391920" cy="48260"/>
          </a:xfrm>
          <a:custGeom>
            <a:avLst/>
            <a:gdLst/>
            <a:ahLst/>
            <a:cxnLst/>
            <a:rect l="l" t="t" r="r" b="b"/>
            <a:pathLst>
              <a:path w="1391920" h="48260">
                <a:moveTo>
                  <a:pt x="0" y="17271"/>
                </a:moveTo>
                <a:lnTo>
                  <a:pt x="0" y="17271"/>
                </a:lnTo>
                <a:lnTo>
                  <a:pt x="8635" y="11937"/>
                </a:lnTo>
                <a:lnTo>
                  <a:pt x="16128" y="4317"/>
                </a:lnTo>
                <a:lnTo>
                  <a:pt x="23748" y="0"/>
                </a:lnTo>
                <a:lnTo>
                  <a:pt x="34543" y="0"/>
                </a:lnTo>
                <a:lnTo>
                  <a:pt x="45719" y="5460"/>
                </a:lnTo>
                <a:lnTo>
                  <a:pt x="57912" y="15112"/>
                </a:lnTo>
                <a:lnTo>
                  <a:pt x="72008" y="23748"/>
                </a:lnTo>
                <a:lnTo>
                  <a:pt x="87121" y="32384"/>
                </a:lnTo>
                <a:lnTo>
                  <a:pt x="103631" y="40385"/>
                </a:lnTo>
                <a:lnTo>
                  <a:pt x="123443" y="44703"/>
                </a:lnTo>
                <a:lnTo>
                  <a:pt x="142112" y="44703"/>
                </a:lnTo>
                <a:lnTo>
                  <a:pt x="160527" y="43560"/>
                </a:lnTo>
                <a:lnTo>
                  <a:pt x="179196" y="41401"/>
                </a:lnTo>
                <a:lnTo>
                  <a:pt x="199008" y="37083"/>
                </a:lnTo>
                <a:lnTo>
                  <a:pt x="223138" y="32384"/>
                </a:lnTo>
                <a:lnTo>
                  <a:pt x="250570" y="28447"/>
                </a:lnTo>
                <a:lnTo>
                  <a:pt x="279019" y="22732"/>
                </a:lnTo>
                <a:lnTo>
                  <a:pt x="307466" y="17271"/>
                </a:lnTo>
                <a:lnTo>
                  <a:pt x="334771" y="10794"/>
                </a:lnTo>
                <a:lnTo>
                  <a:pt x="358520" y="4317"/>
                </a:lnTo>
                <a:lnTo>
                  <a:pt x="380872" y="2158"/>
                </a:lnTo>
                <a:lnTo>
                  <a:pt x="401319" y="2158"/>
                </a:lnTo>
                <a:lnTo>
                  <a:pt x="401319" y="2158"/>
                </a:lnTo>
                <a:lnTo>
                  <a:pt x="423290" y="3301"/>
                </a:lnTo>
                <a:lnTo>
                  <a:pt x="443102" y="5460"/>
                </a:lnTo>
                <a:lnTo>
                  <a:pt x="462914" y="10794"/>
                </a:lnTo>
                <a:lnTo>
                  <a:pt x="482726" y="16636"/>
                </a:lnTo>
                <a:lnTo>
                  <a:pt x="502157" y="20573"/>
                </a:lnTo>
                <a:lnTo>
                  <a:pt x="520953" y="25272"/>
                </a:lnTo>
                <a:lnTo>
                  <a:pt x="539622" y="30606"/>
                </a:lnTo>
                <a:lnTo>
                  <a:pt x="560196" y="33908"/>
                </a:lnTo>
                <a:lnTo>
                  <a:pt x="582040" y="34925"/>
                </a:lnTo>
                <a:lnTo>
                  <a:pt x="602995" y="37083"/>
                </a:lnTo>
                <a:lnTo>
                  <a:pt x="620648" y="38226"/>
                </a:lnTo>
                <a:lnTo>
                  <a:pt x="620648" y="38226"/>
                </a:lnTo>
                <a:lnTo>
                  <a:pt x="637920" y="38226"/>
                </a:lnTo>
                <a:lnTo>
                  <a:pt x="660907" y="37083"/>
                </a:lnTo>
                <a:lnTo>
                  <a:pt x="688339" y="36067"/>
                </a:lnTo>
                <a:lnTo>
                  <a:pt x="714628" y="33908"/>
                </a:lnTo>
                <a:lnTo>
                  <a:pt x="740790" y="31368"/>
                </a:lnTo>
                <a:lnTo>
                  <a:pt x="766063" y="29590"/>
                </a:lnTo>
                <a:lnTo>
                  <a:pt x="790194" y="27431"/>
                </a:lnTo>
                <a:lnTo>
                  <a:pt x="811021" y="27431"/>
                </a:lnTo>
                <a:lnTo>
                  <a:pt x="811021" y="27431"/>
                </a:lnTo>
                <a:lnTo>
                  <a:pt x="829437" y="28447"/>
                </a:lnTo>
                <a:lnTo>
                  <a:pt x="847089" y="30606"/>
                </a:lnTo>
                <a:lnTo>
                  <a:pt x="864743" y="33908"/>
                </a:lnTo>
                <a:lnTo>
                  <a:pt x="883412" y="38226"/>
                </a:lnTo>
                <a:lnTo>
                  <a:pt x="901826" y="42544"/>
                </a:lnTo>
                <a:lnTo>
                  <a:pt x="921512" y="46862"/>
                </a:lnTo>
                <a:lnTo>
                  <a:pt x="943228" y="47878"/>
                </a:lnTo>
                <a:lnTo>
                  <a:pt x="943228" y="47878"/>
                </a:lnTo>
                <a:lnTo>
                  <a:pt x="970914" y="46862"/>
                </a:lnTo>
                <a:lnTo>
                  <a:pt x="999363" y="44703"/>
                </a:lnTo>
                <a:lnTo>
                  <a:pt x="1027810" y="41401"/>
                </a:lnTo>
                <a:lnTo>
                  <a:pt x="1055115" y="39242"/>
                </a:lnTo>
                <a:lnTo>
                  <a:pt x="1083564" y="37083"/>
                </a:lnTo>
                <a:lnTo>
                  <a:pt x="1107694" y="34925"/>
                </a:lnTo>
                <a:lnTo>
                  <a:pt x="1128268" y="33908"/>
                </a:lnTo>
                <a:lnTo>
                  <a:pt x="1146937" y="32384"/>
                </a:lnTo>
                <a:lnTo>
                  <a:pt x="1164589" y="31368"/>
                </a:lnTo>
                <a:lnTo>
                  <a:pt x="1180083" y="32384"/>
                </a:lnTo>
                <a:lnTo>
                  <a:pt x="1195196" y="34925"/>
                </a:lnTo>
                <a:lnTo>
                  <a:pt x="1211707" y="37083"/>
                </a:lnTo>
                <a:lnTo>
                  <a:pt x="1230121" y="40385"/>
                </a:lnTo>
                <a:lnTo>
                  <a:pt x="1254633" y="42544"/>
                </a:lnTo>
                <a:lnTo>
                  <a:pt x="1280795" y="43560"/>
                </a:lnTo>
                <a:lnTo>
                  <a:pt x="1306829" y="43560"/>
                </a:lnTo>
                <a:lnTo>
                  <a:pt x="1330833" y="43560"/>
                </a:lnTo>
                <a:lnTo>
                  <a:pt x="1351787" y="42544"/>
                </a:lnTo>
                <a:lnTo>
                  <a:pt x="1367282" y="41401"/>
                </a:lnTo>
                <a:lnTo>
                  <a:pt x="1376933" y="39242"/>
                </a:lnTo>
                <a:lnTo>
                  <a:pt x="1391411" y="42544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65144" y="2339720"/>
            <a:ext cx="1039494" cy="34925"/>
          </a:xfrm>
          <a:custGeom>
            <a:avLst/>
            <a:gdLst/>
            <a:ahLst/>
            <a:cxnLst/>
            <a:rect l="l" t="t" r="r" b="b"/>
            <a:pathLst>
              <a:path w="1039495" h="34925">
                <a:moveTo>
                  <a:pt x="0" y="0"/>
                </a:moveTo>
                <a:lnTo>
                  <a:pt x="0" y="0"/>
                </a:lnTo>
                <a:lnTo>
                  <a:pt x="16255" y="2158"/>
                </a:lnTo>
                <a:lnTo>
                  <a:pt x="33908" y="2158"/>
                </a:lnTo>
                <a:lnTo>
                  <a:pt x="55752" y="3301"/>
                </a:lnTo>
                <a:lnTo>
                  <a:pt x="77723" y="3301"/>
                </a:lnTo>
                <a:lnTo>
                  <a:pt x="77723" y="3301"/>
                </a:lnTo>
                <a:lnTo>
                  <a:pt x="101853" y="4317"/>
                </a:lnTo>
                <a:lnTo>
                  <a:pt x="125983" y="5841"/>
                </a:lnTo>
                <a:lnTo>
                  <a:pt x="150113" y="6857"/>
                </a:lnTo>
                <a:lnTo>
                  <a:pt x="176021" y="9016"/>
                </a:lnTo>
                <a:lnTo>
                  <a:pt x="202310" y="11175"/>
                </a:lnTo>
                <a:lnTo>
                  <a:pt x="228600" y="12953"/>
                </a:lnTo>
                <a:lnTo>
                  <a:pt x="256285" y="15493"/>
                </a:lnTo>
                <a:lnTo>
                  <a:pt x="282575" y="16636"/>
                </a:lnTo>
                <a:lnTo>
                  <a:pt x="303148" y="17652"/>
                </a:lnTo>
                <a:lnTo>
                  <a:pt x="321817" y="17652"/>
                </a:lnTo>
                <a:lnTo>
                  <a:pt x="341629" y="17652"/>
                </a:lnTo>
                <a:lnTo>
                  <a:pt x="364743" y="18795"/>
                </a:lnTo>
                <a:lnTo>
                  <a:pt x="388492" y="18795"/>
                </a:lnTo>
                <a:lnTo>
                  <a:pt x="460755" y="18795"/>
                </a:lnTo>
                <a:lnTo>
                  <a:pt x="480567" y="19811"/>
                </a:lnTo>
                <a:lnTo>
                  <a:pt x="504697" y="19811"/>
                </a:lnTo>
                <a:lnTo>
                  <a:pt x="532129" y="19811"/>
                </a:lnTo>
                <a:lnTo>
                  <a:pt x="561593" y="19811"/>
                </a:lnTo>
                <a:lnTo>
                  <a:pt x="592201" y="19811"/>
                </a:lnTo>
                <a:lnTo>
                  <a:pt x="624204" y="19811"/>
                </a:lnTo>
                <a:lnTo>
                  <a:pt x="656589" y="20954"/>
                </a:lnTo>
                <a:lnTo>
                  <a:pt x="686180" y="21970"/>
                </a:lnTo>
                <a:lnTo>
                  <a:pt x="709548" y="23113"/>
                </a:lnTo>
                <a:lnTo>
                  <a:pt x="732281" y="23113"/>
                </a:lnTo>
                <a:lnTo>
                  <a:pt x="759586" y="25272"/>
                </a:lnTo>
                <a:lnTo>
                  <a:pt x="789431" y="28447"/>
                </a:lnTo>
                <a:lnTo>
                  <a:pt x="820038" y="30606"/>
                </a:lnTo>
                <a:lnTo>
                  <a:pt x="846327" y="31750"/>
                </a:lnTo>
                <a:lnTo>
                  <a:pt x="869441" y="31750"/>
                </a:lnTo>
                <a:lnTo>
                  <a:pt x="893571" y="31750"/>
                </a:lnTo>
                <a:lnTo>
                  <a:pt x="919860" y="32765"/>
                </a:lnTo>
                <a:lnTo>
                  <a:pt x="948308" y="33908"/>
                </a:lnTo>
                <a:lnTo>
                  <a:pt x="972057" y="34925"/>
                </a:lnTo>
                <a:lnTo>
                  <a:pt x="992885" y="34925"/>
                </a:lnTo>
                <a:lnTo>
                  <a:pt x="1010538" y="34925"/>
                </a:lnTo>
                <a:lnTo>
                  <a:pt x="1027048" y="34925"/>
                </a:lnTo>
                <a:lnTo>
                  <a:pt x="1038986" y="34925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06671" y="236499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4426" y="774134"/>
            <a:ext cx="2615972" cy="5860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97152" y="792479"/>
            <a:ext cx="1881377" cy="5981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505456" y="0"/>
                </a:moveTo>
                <a:lnTo>
                  <a:pt x="0" y="0"/>
                </a:lnTo>
                <a:lnTo>
                  <a:pt x="0" y="475488"/>
                </a:lnTo>
                <a:lnTo>
                  <a:pt x="2426208" y="475488"/>
                </a:lnTo>
                <a:lnTo>
                  <a:pt x="2505456" y="396239"/>
                </a:lnTo>
                <a:lnTo>
                  <a:pt x="2505456" y="0"/>
                </a:lnTo>
                <a:close/>
              </a:path>
            </a:pathLst>
          </a:custGeom>
          <a:solidFill>
            <a:srgbClr val="66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43884" y="1184147"/>
            <a:ext cx="79375" cy="79375"/>
          </a:xfrm>
          <a:custGeom>
            <a:avLst/>
            <a:gdLst/>
            <a:ahLst/>
            <a:cxnLst/>
            <a:rect l="l" t="t" r="r" b="b"/>
            <a:pathLst>
              <a:path w="79375" h="79375">
                <a:moveTo>
                  <a:pt x="79248" y="0"/>
                </a:moveTo>
                <a:lnTo>
                  <a:pt x="15875" y="15875"/>
                </a:lnTo>
                <a:lnTo>
                  <a:pt x="0" y="79248"/>
                </a:lnTo>
                <a:lnTo>
                  <a:pt x="79248" y="0"/>
                </a:lnTo>
                <a:close/>
              </a:path>
            </a:pathLst>
          </a:custGeom>
          <a:solidFill>
            <a:srgbClr val="52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17675" y="787907"/>
            <a:ext cx="2505710" cy="475615"/>
          </a:xfrm>
          <a:custGeom>
            <a:avLst/>
            <a:gdLst/>
            <a:ahLst/>
            <a:cxnLst/>
            <a:rect l="l" t="t" r="r" b="b"/>
            <a:pathLst>
              <a:path w="2505710" h="475615">
                <a:moveTo>
                  <a:pt x="2426208" y="475488"/>
                </a:moveTo>
                <a:lnTo>
                  <a:pt x="2442083" y="412114"/>
                </a:lnTo>
                <a:lnTo>
                  <a:pt x="2505456" y="396239"/>
                </a:lnTo>
                <a:lnTo>
                  <a:pt x="2426208" y="475488"/>
                </a:lnTo>
                <a:lnTo>
                  <a:pt x="0" y="475488"/>
                </a:lnTo>
                <a:lnTo>
                  <a:pt x="0" y="0"/>
                </a:lnTo>
                <a:lnTo>
                  <a:pt x="2505456" y="0"/>
                </a:lnTo>
                <a:lnTo>
                  <a:pt x="2505456" y="396239"/>
                </a:lnTo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0825" y="840104"/>
            <a:ext cx="7085330" cy="104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1015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Gas</a:t>
            </a:r>
            <a:r>
              <a:rPr sz="1800" b="1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Gill Sans MT"/>
                <a:cs typeface="Gill Sans MT"/>
              </a:rPr>
              <a:t>Exchange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900">
              <a:latin typeface="Times New Roman"/>
              <a:cs typeface="Times New Roman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10" dirty="0">
                <a:latin typeface="Arial"/>
                <a:cs typeface="Arial"/>
              </a:rPr>
              <a:t>It </a:t>
            </a:r>
            <a:r>
              <a:rPr sz="1500" b="1" spc="-85" dirty="0">
                <a:latin typeface="Arial"/>
                <a:cs typeface="Arial"/>
              </a:rPr>
              <a:t>occurs </a:t>
            </a:r>
            <a:r>
              <a:rPr sz="1500" b="1" spc="-35" dirty="0">
                <a:latin typeface="Arial"/>
                <a:cs typeface="Arial"/>
              </a:rPr>
              <a:t>through </a:t>
            </a:r>
            <a:r>
              <a:rPr sz="1500" b="1" spc="-50" dirty="0">
                <a:latin typeface="Arial"/>
                <a:cs typeface="Arial"/>
              </a:rPr>
              <a:t>moist </a:t>
            </a:r>
            <a:r>
              <a:rPr sz="1500" b="1" spc="-70" dirty="0">
                <a:latin typeface="Arial"/>
                <a:cs typeface="Arial"/>
              </a:rPr>
              <a:t>skin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(cutaneous</a:t>
            </a:r>
            <a:r>
              <a:rPr sz="1500" b="1" spc="-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respiration).</a:t>
            </a:r>
            <a:endParaRPr sz="1500">
              <a:latin typeface="Gill Sans MT"/>
              <a:cs typeface="Gill Sans MT"/>
            </a:endParaRPr>
          </a:p>
          <a:p>
            <a:pPr marL="335280" indent="-323215">
              <a:lnSpc>
                <a:spcPct val="100000"/>
              </a:lnSpc>
              <a:buFont typeface="Segoe UI Symbol"/>
              <a:buChar char="➢"/>
              <a:tabLst>
                <a:tab pos="335280" algn="l"/>
                <a:tab pos="335915" algn="l"/>
              </a:tabLst>
            </a:pPr>
            <a:r>
              <a:rPr sz="1500" b="1" spc="-45" dirty="0">
                <a:latin typeface="Arial"/>
                <a:cs typeface="Arial"/>
              </a:rPr>
              <a:t>Some </a:t>
            </a:r>
            <a:r>
              <a:rPr sz="1500" b="1" spc="-55" dirty="0">
                <a:latin typeface="Arial"/>
                <a:cs typeface="Arial"/>
              </a:rPr>
              <a:t>annelids </a:t>
            </a:r>
            <a:r>
              <a:rPr sz="1500" b="1" spc="-35" dirty="0">
                <a:latin typeface="Arial"/>
                <a:cs typeface="Arial"/>
              </a:rPr>
              <a:t>(eg. </a:t>
            </a:r>
            <a:r>
              <a:rPr sz="1500" b="1" spc="-25" dirty="0">
                <a:latin typeface="Arial"/>
                <a:cs typeface="Arial"/>
              </a:rPr>
              <a:t>Amphitrite) </a:t>
            </a:r>
            <a:r>
              <a:rPr sz="1500" b="1" spc="-40" dirty="0">
                <a:latin typeface="Arial"/>
                <a:cs typeface="Arial"/>
              </a:rPr>
              <a:t>have </a:t>
            </a:r>
            <a:r>
              <a:rPr sz="1500" b="1" spc="-30" dirty="0">
                <a:solidFill>
                  <a:srgbClr val="CC0000"/>
                </a:solidFill>
                <a:latin typeface="Gill Sans MT"/>
                <a:cs typeface="Gill Sans MT"/>
              </a:rPr>
              <a:t>external </a:t>
            </a:r>
            <a:r>
              <a:rPr sz="1500" b="1" spc="25" dirty="0">
                <a:solidFill>
                  <a:srgbClr val="CC0000"/>
                </a:solidFill>
                <a:latin typeface="Gill Sans MT"/>
                <a:cs typeface="Gill Sans MT"/>
              </a:rPr>
              <a:t>gills </a:t>
            </a:r>
            <a:r>
              <a:rPr sz="1500" b="1" spc="-65" dirty="0">
                <a:latin typeface="Arial"/>
                <a:cs typeface="Arial"/>
              </a:rPr>
              <a:t>also </a:t>
            </a:r>
            <a:r>
              <a:rPr sz="1500" b="1" spc="-10" dirty="0">
                <a:solidFill>
                  <a:srgbClr val="CC0000"/>
                </a:solidFill>
                <a:latin typeface="Gill Sans MT"/>
                <a:cs typeface="Gill Sans MT"/>
              </a:rPr>
              <a:t>(branchial</a:t>
            </a:r>
            <a:r>
              <a:rPr sz="1500" b="1" spc="-1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1500" b="1" spc="-25" dirty="0">
                <a:solidFill>
                  <a:srgbClr val="CC0000"/>
                </a:solidFill>
                <a:latin typeface="Gill Sans MT"/>
                <a:cs typeface="Gill Sans MT"/>
              </a:rPr>
              <a:t>respiration).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502791" y="252221"/>
            <a:ext cx="1995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30" dirty="0">
                <a:solidFill>
                  <a:srgbClr val="660000"/>
                </a:solidFill>
                <a:latin typeface="Gill Sans MT"/>
                <a:cs typeface="Gill Sans MT"/>
              </a:rPr>
              <a:t>Phylum </a:t>
            </a:r>
            <a:r>
              <a:rPr sz="1800" dirty="0">
                <a:solidFill>
                  <a:srgbClr val="660000"/>
                </a:solidFill>
                <a:latin typeface="Gill Sans MT"/>
                <a:cs typeface="Gill Sans MT"/>
              </a:rPr>
              <a:t>–</a:t>
            </a:r>
            <a:r>
              <a:rPr sz="1800" spc="-55" dirty="0">
                <a:solidFill>
                  <a:srgbClr val="660000"/>
                </a:solidFill>
                <a:latin typeface="Gill Sans MT"/>
                <a:cs typeface="Gill Sans MT"/>
              </a:rPr>
              <a:t> </a:t>
            </a:r>
            <a:r>
              <a:rPr sz="1800" spc="-15" dirty="0">
                <a:solidFill>
                  <a:srgbClr val="660000"/>
                </a:solidFill>
                <a:latin typeface="Gill Sans MT"/>
                <a:cs typeface="Gill Sans MT"/>
              </a:rPr>
              <a:t>Annelida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0876" y="2690436"/>
            <a:ext cx="3162511" cy="2209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3455" y="2776727"/>
            <a:ext cx="3218688" cy="2142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82440" y="2825495"/>
            <a:ext cx="680085" cy="180340"/>
          </a:xfrm>
          <a:custGeom>
            <a:avLst/>
            <a:gdLst/>
            <a:ahLst/>
            <a:cxnLst/>
            <a:rect l="l" t="t" r="r" b="b"/>
            <a:pathLst>
              <a:path w="680085" h="180339">
                <a:moveTo>
                  <a:pt x="0" y="179831"/>
                </a:moveTo>
                <a:lnTo>
                  <a:pt x="679703" y="179831"/>
                </a:lnTo>
                <a:lnTo>
                  <a:pt x="679703" y="0"/>
                </a:lnTo>
                <a:lnTo>
                  <a:pt x="0" y="0"/>
                </a:lnTo>
                <a:lnTo>
                  <a:pt x="0" y="17983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48560" y="1640585"/>
            <a:ext cx="1889760" cy="45085"/>
          </a:xfrm>
          <a:custGeom>
            <a:avLst/>
            <a:gdLst/>
            <a:ahLst/>
            <a:cxnLst/>
            <a:rect l="l" t="t" r="r" b="b"/>
            <a:pathLst>
              <a:path w="1889760" h="45085">
                <a:moveTo>
                  <a:pt x="0" y="0"/>
                </a:moveTo>
                <a:lnTo>
                  <a:pt x="0" y="0"/>
                </a:lnTo>
                <a:lnTo>
                  <a:pt x="6857" y="4317"/>
                </a:lnTo>
                <a:lnTo>
                  <a:pt x="15493" y="8636"/>
                </a:lnTo>
                <a:lnTo>
                  <a:pt x="24130" y="15493"/>
                </a:lnTo>
                <a:lnTo>
                  <a:pt x="37083" y="21589"/>
                </a:lnTo>
                <a:lnTo>
                  <a:pt x="52577" y="29083"/>
                </a:lnTo>
                <a:lnTo>
                  <a:pt x="69087" y="33782"/>
                </a:lnTo>
                <a:lnTo>
                  <a:pt x="86359" y="36702"/>
                </a:lnTo>
                <a:lnTo>
                  <a:pt x="105156" y="38862"/>
                </a:lnTo>
                <a:lnTo>
                  <a:pt x="123825" y="39877"/>
                </a:lnTo>
                <a:lnTo>
                  <a:pt x="143637" y="41401"/>
                </a:lnTo>
                <a:lnTo>
                  <a:pt x="163449" y="39877"/>
                </a:lnTo>
                <a:lnTo>
                  <a:pt x="182880" y="37718"/>
                </a:lnTo>
                <a:lnTo>
                  <a:pt x="203707" y="33782"/>
                </a:lnTo>
                <a:lnTo>
                  <a:pt x="222122" y="28066"/>
                </a:lnTo>
                <a:lnTo>
                  <a:pt x="239775" y="21589"/>
                </a:lnTo>
                <a:lnTo>
                  <a:pt x="257428" y="15493"/>
                </a:lnTo>
                <a:lnTo>
                  <a:pt x="276097" y="10795"/>
                </a:lnTo>
                <a:lnTo>
                  <a:pt x="296671" y="7492"/>
                </a:lnTo>
                <a:lnTo>
                  <a:pt x="315340" y="6476"/>
                </a:lnTo>
                <a:lnTo>
                  <a:pt x="334137" y="6476"/>
                </a:lnTo>
                <a:lnTo>
                  <a:pt x="350265" y="8636"/>
                </a:lnTo>
                <a:lnTo>
                  <a:pt x="366902" y="11811"/>
                </a:lnTo>
                <a:lnTo>
                  <a:pt x="385571" y="17272"/>
                </a:lnTo>
                <a:lnTo>
                  <a:pt x="402844" y="22605"/>
                </a:lnTo>
                <a:lnTo>
                  <a:pt x="420496" y="29083"/>
                </a:lnTo>
                <a:lnTo>
                  <a:pt x="436625" y="33782"/>
                </a:lnTo>
                <a:lnTo>
                  <a:pt x="453263" y="36702"/>
                </a:lnTo>
                <a:lnTo>
                  <a:pt x="470915" y="39877"/>
                </a:lnTo>
                <a:lnTo>
                  <a:pt x="491744" y="41401"/>
                </a:lnTo>
                <a:lnTo>
                  <a:pt x="513333" y="41401"/>
                </a:lnTo>
                <a:lnTo>
                  <a:pt x="535305" y="38862"/>
                </a:lnTo>
                <a:lnTo>
                  <a:pt x="556259" y="35940"/>
                </a:lnTo>
                <a:lnTo>
                  <a:pt x="574928" y="31241"/>
                </a:lnTo>
                <a:lnTo>
                  <a:pt x="590422" y="26288"/>
                </a:lnTo>
                <a:lnTo>
                  <a:pt x="606551" y="20447"/>
                </a:lnTo>
                <a:lnTo>
                  <a:pt x="623824" y="16128"/>
                </a:lnTo>
                <a:lnTo>
                  <a:pt x="643636" y="11811"/>
                </a:lnTo>
                <a:lnTo>
                  <a:pt x="665607" y="9651"/>
                </a:lnTo>
                <a:lnTo>
                  <a:pt x="685419" y="9651"/>
                </a:lnTo>
                <a:lnTo>
                  <a:pt x="705231" y="9651"/>
                </a:lnTo>
                <a:lnTo>
                  <a:pt x="723645" y="11811"/>
                </a:lnTo>
                <a:lnTo>
                  <a:pt x="741299" y="14350"/>
                </a:lnTo>
                <a:lnTo>
                  <a:pt x="759968" y="17272"/>
                </a:lnTo>
                <a:lnTo>
                  <a:pt x="776477" y="20447"/>
                </a:lnTo>
                <a:lnTo>
                  <a:pt x="792733" y="26288"/>
                </a:lnTo>
                <a:lnTo>
                  <a:pt x="810006" y="30225"/>
                </a:lnTo>
                <a:lnTo>
                  <a:pt x="828675" y="33782"/>
                </a:lnTo>
                <a:lnTo>
                  <a:pt x="847470" y="35940"/>
                </a:lnTo>
                <a:lnTo>
                  <a:pt x="870457" y="35940"/>
                </a:lnTo>
                <a:lnTo>
                  <a:pt x="891032" y="33782"/>
                </a:lnTo>
                <a:lnTo>
                  <a:pt x="910844" y="30225"/>
                </a:lnTo>
                <a:lnTo>
                  <a:pt x="928496" y="26924"/>
                </a:lnTo>
                <a:lnTo>
                  <a:pt x="948182" y="21589"/>
                </a:lnTo>
                <a:lnTo>
                  <a:pt x="966596" y="17272"/>
                </a:lnTo>
                <a:lnTo>
                  <a:pt x="984250" y="12953"/>
                </a:lnTo>
                <a:lnTo>
                  <a:pt x="1002919" y="8636"/>
                </a:lnTo>
                <a:lnTo>
                  <a:pt x="1021333" y="5334"/>
                </a:lnTo>
                <a:lnTo>
                  <a:pt x="1041145" y="3175"/>
                </a:lnTo>
                <a:lnTo>
                  <a:pt x="1058799" y="3175"/>
                </a:lnTo>
                <a:lnTo>
                  <a:pt x="1077087" y="4317"/>
                </a:lnTo>
                <a:lnTo>
                  <a:pt x="1094739" y="6476"/>
                </a:lnTo>
                <a:lnTo>
                  <a:pt x="1113536" y="10795"/>
                </a:lnTo>
                <a:lnTo>
                  <a:pt x="1130045" y="16128"/>
                </a:lnTo>
                <a:lnTo>
                  <a:pt x="1147699" y="21589"/>
                </a:lnTo>
                <a:lnTo>
                  <a:pt x="1165987" y="28066"/>
                </a:lnTo>
                <a:lnTo>
                  <a:pt x="1185799" y="33782"/>
                </a:lnTo>
                <a:lnTo>
                  <a:pt x="1204595" y="36702"/>
                </a:lnTo>
                <a:lnTo>
                  <a:pt x="1224026" y="37718"/>
                </a:lnTo>
                <a:lnTo>
                  <a:pt x="1244853" y="37718"/>
                </a:lnTo>
                <a:lnTo>
                  <a:pt x="1265808" y="36702"/>
                </a:lnTo>
                <a:lnTo>
                  <a:pt x="1285620" y="35940"/>
                </a:lnTo>
                <a:lnTo>
                  <a:pt x="1302892" y="32765"/>
                </a:lnTo>
                <a:lnTo>
                  <a:pt x="1319022" y="28066"/>
                </a:lnTo>
                <a:lnTo>
                  <a:pt x="1336675" y="22605"/>
                </a:lnTo>
                <a:lnTo>
                  <a:pt x="1353185" y="19430"/>
                </a:lnTo>
                <a:lnTo>
                  <a:pt x="1370838" y="18287"/>
                </a:lnTo>
                <a:lnTo>
                  <a:pt x="1389634" y="18287"/>
                </a:lnTo>
                <a:lnTo>
                  <a:pt x="1407922" y="21589"/>
                </a:lnTo>
                <a:lnTo>
                  <a:pt x="1426717" y="28066"/>
                </a:lnTo>
                <a:lnTo>
                  <a:pt x="1441830" y="34925"/>
                </a:lnTo>
                <a:lnTo>
                  <a:pt x="1456181" y="39877"/>
                </a:lnTo>
                <a:lnTo>
                  <a:pt x="1472818" y="42417"/>
                </a:lnTo>
                <a:lnTo>
                  <a:pt x="1490344" y="42417"/>
                </a:lnTo>
                <a:lnTo>
                  <a:pt x="1506601" y="41401"/>
                </a:lnTo>
                <a:lnTo>
                  <a:pt x="1525015" y="39877"/>
                </a:lnTo>
                <a:lnTo>
                  <a:pt x="1541526" y="37718"/>
                </a:lnTo>
                <a:lnTo>
                  <a:pt x="1559178" y="35940"/>
                </a:lnTo>
                <a:lnTo>
                  <a:pt x="1576451" y="35940"/>
                </a:lnTo>
                <a:lnTo>
                  <a:pt x="1594103" y="36702"/>
                </a:lnTo>
                <a:lnTo>
                  <a:pt x="1612773" y="38862"/>
                </a:lnTo>
                <a:lnTo>
                  <a:pt x="1630426" y="42417"/>
                </a:lnTo>
                <a:lnTo>
                  <a:pt x="1646681" y="44576"/>
                </a:lnTo>
                <a:lnTo>
                  <a:pt x="1661794" y="44576"/>
                </a:lnTo>
                <a:lnTo>
                  <a:pt x="1678304" y="44576"/>
                </a:lnTo>
                <a:lnTo>
                  <a:pt x="1694941" y="43561"/>
                </a:lnTo>
                <a:lnTo>
                  <a:pt x="1713611" y="42417"/>
                </a:lnTo>
                <a:lnTo>
                  <a:pt x="1731264" y="38862"/>
                </a:lnTo>
                <a:lnTo>
                  <a:pt x="1748536" y="35940"/>
                </a:lnTo>
                <a:lnTo>
                  <a:pt x="1765808" y="31241"/>
                </a:lnTo>
                <a:lnTo>
                  <a:pt x="1783461" y="26924"/>
                </a:lnTo>
                <a:lnTo>
                  <a:pt x="1802129" y="26288"/>
                </a:lnTo>
                <a:lnTo>
                  <a:pt x="1818386" y="26924"/>
                </a:lnTo>
                <a:lnTo>
                  <a:pt x="1833879" y="29083"/>
                </a:lnTo>
                <a:lnTo>
                  <a:pt x="1848992" y="32765"/>
                </a:lnTo>
                <a:lnTo>
                  <a:pt x="1864487" y="35940"/>
                </a:lnTo>
                <a:lnTo>
                  <a:pt x="1878838" y="37718"/>
                </a:lnTo>
                <a:lnTo>
                  <a:pt x="1889633" y="38862"/>
                </a:lnTo>
              </a:path>
            </a:pathLst>
          </a:custGeom>
          <a:ln w="19049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59554" y="1615693"/>
            <a:ext cx="1848485" cy="88900"/>
          </a:xfrm>
          <a:custGeom>
            <a:avLst/>
            <a:gdLst/>
            <a:ahLst/>
            <a:cxnLst/>
            <a:rect l="l" t="t" r="r" b="b"/>
            <a:pathLst>
              <a:path w="1848485" h="88900">
                <a:moveTo>
                  <a:pt x="4318" y="24891"/>
                </a:moveTo>
                <a:lnTo>
                  <a:pt x="4318" y="24891"/>
                </a:lnTo>
                <a:lnTo>
                  <a:pt x="0" y="0"/>
                </a:lnTo>
                <a:lnTo>
                  <a:pt x="0" y="0"/>
                </a:lnTo>
                <a:lnTo>
                  <a:pt x="7239" y="2920"/>
                </a:lnTo>
                <a:lnTo>
                  <a:pt x="16256" y="12953"/>
                </a:lnTo>
                <a:lnTo>
                  <a:pt x="27050" y="23749"/>
                </a:lnTo>
                <a:lnTo>
                  <a:pt x="40386" y="33527"/>
                </a:lnTo>
                <a:lnTo>
                  <a:pt x="54356" y="40385"/>
                </a:lnTo>
                <a:lnTo>
                  <a:pt x="72009" y="44322"/>
                </a:lnTo>
                <a:lnTo>
                  <a:pt x="88646" y="47497"/>
                </a:lnTo>
                <a:lnTo>
                  <a:pt x="106299" y="51815"/>
                </a:lnTo>
                <a:lnTo>
                  <a:pt x="123571" y="53975"/>
                </a:lnTo>
                <a:lnTo>
                  <a:pt x="143383" y="55117"/>
                </a:lnTo>
                <a:lnTo>
                  <a:pt x="166370" y="55117"/>
                </a:lnTo>
                <a:lnTo>
                  <a:pt x="189357" y="53975"/>
                </a:lnTo>
                <a:lnTo>
                  <a:pt x="213487" y="52958"/>
                </a:lnTo>
                <a:lnTo>
                  <a:pt x="237236" y="51180"/>
                </a:lnTo>
                <a:lnTo>
                  <a:pt x="263525" y="47497"/>
                </a:lnTo>
                <a:lnTo>
                  <a:pt x="289179" y="46481"/>
                </a:lnTo>
                <a:lnTo>
                  <a:pt x="311785" y="44322"/>
                </a:lnTo>
                <a:lnTo>
                  <a:pt x="333756" y="42163"/>
                </a:lnTo>
                <a:lnTo>
                  <a:pt x="355727" y="42163"/>
                </a:lnTo>
                <a:lnTo>
                  <a:pt x="355727" y="42163"/>
                </a:lnTo>
                <a:lnTo>
                  <a:pt x="376555" y="43179"/>
                </a:lnTo>
                <a:lnTo>
                  <a:pt x="396113" y="44322"/>
                </a:lnTo>
                <a:lnTo>
                  <a:pt x="415798" y="46481"/>
                </a:lnTo>
                <a:lnTo>
                  <a:pt x="435610" y="51180"/>
                </a:lnTo>
                <a:lnTo>
                  <a:pt x="454406" y="55117"/>
                </a:lnTo>
                <a:lnTo>
                  <a:pt x="470535" y="59816"/>
                </a:lnTo>
                <a:lnTo>
                  <a:pt x="488188" y="63753"/>
                </a:lnTo>
                <a:lnTo>
                  <a:pt x="506603" y="68452"/>
                </a:lnTo>
                <a:lnTo>
                  <a:pt x="528574" y="71246"/>
                </a:lnTo>
                <a:lnTo>
                  <a:pt x="549402" y="74929"/>
                </a:lnTo>
                <a:lnTo>
                  <a:pt x="572389" y="75945"/>
                </a:lnTo>
                <a:lnTo>
                  <a:pt x="596519" y="77088"/>
                </a:lnTo>
                <a:lnTo>
                  <a:pt x="622808" y="77088"/>
                </a:lnTo>
                <a:lnTo>
                  <a:pt x="648081" y="75945"/>
                </a:lnTo>
                <a:lnTo>
                  <a:pt x="672211" y="73787"/>
                </a:lnTo>
                <a:lnTo>
                  <a:pt x="696341" y="70230"/>
                </a:lnTo>
                <a:lnTo>
                  <a:pt x="719328" y="68452"/>
                </a:lnTo>
                <a:lnTo>
                  <a:pt x="740918" y="67309"/>
                </a:lnTo>
                <a:lnTo>
                  <a:pt x="762127" y="66293"/>
                </a:lnTo>
                <a:lnTo>
                  <a:pt x="780542" y="66293"/>
                </a:lnTo>
                <a:lnTo>
                  <a:pt x="798195" y="66293"/>
                </a:lnTo>
                <a:lnTo>
                  <a:pt x="815467" y="67309"/>
                </a:lnTo>
                <a:lnTo>
                  <a:pt x="834136" y="70230"/>
                </a:lnTo>
                <a:lnTo>
                  <a:pt x="857250" y="74929"/>
                </a:lnTo>
                <a:lnTo>
                  <a:pt x="879856" y="78104"/>
                </a:lnTo>
                <a:lnTo>
                  <a:pt x="902208" y="81025"/>
                </a:lnTo>
                <a:lnTo>
                  <a:pt x="920623" y="83184"/>
                </a:lnTo>
                <a:lnTo>
                  <a:pt x="939292" y="85725"/>
                </a:lnTo>
                <a:lnTo>
                  <a:pt x="957961" y="87883"/>
                </a:lnTo>
                <a:lnTo>
                  <a:pt x="977392" y="88518"/>
                </a:lnTo>
                <a:lnTo>
                  <a:pt x="977392" y="88518"/>
                </a:lnTo>
                <a:lnTo>
                  <a:pt x="1000506" y="87883"/>
                </a:lnTo>
                <a:lnTo>
                  <a:pt x="1022477" y="85725"/>
                </a:lnTo>
                <a:lnTo>
                  <a:pt x="1043305" y="82041"/>
                </a:lnTo>
                <a:lnTo>
                  <a:pt x="1063879" y="79882"/>
                </a:lnTo>
                <a:lnTo>
                  <a:pt x="1082548" y="77088"/>
                </a:lnTo>
                <a:lnTo>
                  <a:pt x="1102360" y="73787"/>
                </a:lnTo>
                <a:lnTo>
                  <a:pt x="1119632" y="70230"/>
                </a:lnTo>
                <a:lnTo>
                  <a:pt x="1137285" y="70230"/>
                </a:lnTo>
                <a:lnTo>
                  <a:pt x="1153795" y="72389"/>
                </a:lnTo>
                <a:lnTo>
                  <a:pt x="1168908" y="77088"/>
                </a:lnTo>
                <a:lnTo>
                  <a:pt x="1185545" y="81025"/>
                </a:lnTo>
                <a:lnTo>
                  <a:pt x="1203198" y="84581"/>
                </a:lnTo>
                <a:lnTo>
                  <a:pt x="1221486" y="86740"/>
                </a:lnTo>
                <a:lnTo>
                  <a:pt x="1240282" y="87883"/>
                </a:lnTo>
                <a:lnTo>
                  <a:pt x="1258951" y="87883"/>
                </a:lnTo>
                <a:lnTo>
                  <a:pt x="1277366" y="86740"/>
                </a:lnTo>
                <a:lnTo>
                  <a:pt x="1293876" y="84581"/>
                </a:lnTo>
                <a:lnTo>
                  <a:pt x="1310513" y="81025"/>
                </a:lnTo>
                <a:lnTo>
                  <a:pt x="1326642" y="78104"/>
                </a:lnTo>
                <a:lnTo>
                  <a:pt x="1326642" y="78104"/>
                </a:lnTo>
                <a:lnTo>
                  <a:pt x="1342136" y="74929"/>
                </a:lnTo>
                <a:lnTo>
                  <a:pt x="1358646" y="71246"/>
                </a:lnTo>
                <a:lnTo>
                  <a:pt x="1375283" y="67309"/>
                </a:lnTo>
                <a:lnTo>
                  <a:pt x="1391412" y="63753"/>
                </a:lnTo>
                <a:lnTo>
                  <a:pt x="1408684" y="63753"/>
                </a:lnTo>
                <a:lnTo>
                  <a:pt x="1428496" y="66293"/>
                </a:lnTo>
                <a:lnTo>
                  <a:pt x="1449451" y="69468"/>
                </a:lnTo>
                <a:lnTo>
                  <a:pt x="1471422" y="72389"/>
                </a:lnTo>
                <a:lnTo>
                  <a:pt x="1493012" y="73787"/>
                </a:lnTo>
                <a:lnTo>
                  <a:pt x="1515237" y="73787"/>
                </a:lnTo>
                <a:lnTo>
                  <a:pt x="1534668" y="72389"/>
                </a:lnTo>
                <a:lnTo>
                  <a:pt x="1552321" y="70230"/>
                </a:lnTo>
                <a:lnTo>
                  <a:pt x="1569974" y="67309"/>
                </a:lnTo>
                <a:lnTo>
                  <a:pt x="1587246" y="64769"/>
                </a:lnTo>
                <a:lnTo>
                  <a:pt x="1604899" y="61594"/>
                </a:lnTo>
                <a:lnTo>
                  <a:pt x="1623314" y="59816"/>
                </a:lnTo>
                <a:lnTo>
                  <a:pt x="1641983" y="57657"/>
                </a:lnTo>
                <a:lnTo>
                  <a:pt x="1661795" y="55117"/>
                </a:lnTo>
                <a:lnTo>
                  <a:pt x="1681607" y="53975"/>
                </a:lnTo>
                <a:lnTo>
                  <a:pt x="1701419" y="55117"/>
                </a:lnTo>
                <a:lnTo>
                  <a:pt x="1721993" y="56133"/>
                </a:lnTo>
                <a:lnTo>
                  <a:pt x="1742821" y="57657"/>
                </a:lnTo>
                <a:lnTo>
                  <a:pt x="1763649" y="57657"/>
                </a:lnTo>
                <a:lnTo>
                  <a:pt x="1783461" y="56133"/>
                </a:lnTo>
                <a:lnTo>
                  <a:pt x="1802257" y="55117"/>
                </a:lnTo>
                <a:lnTo>
                  <a:pt x="1819529" y="52958"/>
                </a:lnTo>
                <a:lnTo>
                  <a:pt x="1834642" y="49021"/>
                </a:lnTo>
                <a:lnTo>
                  <a:pt x="1847977" y="46481"/>
                </a:lnTo>
                <a:lnTo>
                  <a:pt x="1841500" y="43179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02071" y="1668652"/>
            <a:ext cx="635" cy="0"/>
          </a:xfrm>
          <a:custGeom>
            <a:avLst/>
            <a:gdLst/>
            <a:ahLst/>
            <a:cxnLst/>
            <a:rect l="l" t="t" r="r" b="b"/>
            <a:pathLst>
              <a:path w="635">
                <a:moveTo>
                  <a:pt x="0" y="0"/>
                </a:moveTo>
                <a:lnTo>
                  <a:pt x="0" y="0"/>
                </a:lnTo>
                <a:lnTo>
                  <a:pt x="38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95316" y="1196339"/>
            <a:ext cx="368300" cy="284480"/>
          </a:xfrm>
          <a:custGeom>
            <a:avLst/>
            <a:gdLst/>
            <a:ahLst/>
            <a:cxnLst/>
            <a:rect l="l" t="t" r="r" b="b"/>
            <a:pathLst>
              <a:path w="368300" h="284480">
                <a:moveTo>
                  <a:pt x="0" y="233553"/>
                </a:moveTo>
                <a:lnTo>
                  <a:pt x="0" y="233553"/>
                </a:lnTo>
                <a:lnTo>
                  <a:pt x="2159" y="241173"/>
                </a:lnTo>
                <a:lnTo>
                  <a:pt x="8000" y="247650"/>
                </a:lnTo>
                <a:lnTo>
                  <a:pt x="15494" y="257429"/>
                </a:lnTo>
                <a:lnTo>
                  <a:pt x="24511" y="267081"/>
                </a:lnTo>
                <a:lnTo>
                  <a:pt x="34290" y="276860"/>
                </a:lnTo>
                <a:lnTo>
                  <a:pt x="45085" y="283337"/>
                </a:lnTo>
                <a:lnTo>
                  <a:pt x="55880" y="284353"/>
                </a:lnTo>
                <a:lnTo>
                  <a:pt x="68072" y="280416"/>
                </a:lnTo>
                <a:lnTo>
                  <a:pt x="81407" y="271780"/>
                </a:lnTo>
                <a:lnTo>
                  <a:pt x="94361" y="259587"/>
                </a:lnTo>
                <a:lnTo>
                  <a:pt x="107696" y="246507"/>
                </a:lnTo>
                <a:lnTo>
                  <a:pt x="119507" y="234314"/>
                </a:lnTo>
                <a:lnTo>
                  <a:pt x="133604" y="219201"/>
                </a:lnTo>
                <a:lnTo>
                  <a:pt x="149098" y="203073"/>
                </a:lnTo>
                <a:lnTo>
                  <a:pt x="163449" y="187833"/>
                </a:lnTo>
                <a:lnTo>
                  <a:pt x="180721" y="171323"/>
                </a:lnTo>
                <a:lnTo>
                  <a:pt x="199517" y="155067"/>
                </a:lnTo>
                <a:lnTo>
                  <a:pt x="215646" y="139954"/>
                </a:lnTo>
                <a:lnTo>
                  <a:pt x="228981" y="127000"/>
                </a:lnTo>
                <a:lnTo>
                  <a:pt x="241300" y="116205"/>
                </a:lnTo>
                <a:lnTo>
                  <a:pt x="253111" y="105029"/>
                </a:lnTo>
                <a:lnTo>
                  <a:pt x="266446" y="93218"/>
                </a:lnTo>
                <a:lnTo>
                  <a:pt x="277241" y="82804"/>
                </a:lnTo>
                <a:lnTo>
                  <a:pt x="288036" y="72644"/>
                </a:lnTo>
                <a:lnTo>
                  <a:pt x="299974" y="63373"/>
                </a:lnTo>
                <a:lnTo>
                  <a:pt x="311150" y="53212"/>
                </a:lnTo>
                <a:lnTo>
                  <a:pt x="322199" y="44958"/>
                </a:lnTo>
                <a:lnTo>
                  <a:pt x="322199" y="44958"/>
                </a:lnTo>
                <a:lnTo>
                  <a:pt x="334137" y="34544"/>
                </a:lnTo>
                <a:lnTo>
                  <a:pt x="343788" y="24130"/>
                </a:lnTo>
                <a:lnTo>
                  <a:pt x="353949" y="12954"/>
                </a:lnTo>
                <a:lnTo>
                  <a:pt x="363600" y="5714"/>
                </a:lnTo>
                <a:lnTo>
                  <a:pt x="36830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74411" y="120599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4553" y="1196466"/>
            <a:ext cx="258445" cy="2376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14720" y="1117853"/>
            <a:ext cx="191770" cy="245745"/>
          </a:xfrm>
          <a:custGeom>
            <a:avLst/>
            <a:gdLst/>
            <a:ahLst/>
            <a:cxnLst/>
            <a:rect l="l" t="t" r="r" b="b"/>
            <a:pathLst>
              <a:path w="191770" h="245744">
                <a:moveTo>
                  <a:pt x="185038" y="31623"/>
                </a:moveTo>
                <a:lnTo>
                  <a:pt x="184022" y="22987"/>
                </a:lnTo>
                <a:lnTo>
                  <a:pt x="154431" y="1016"/>
                </a:lnTo>
                <a:lnTo>
                  <a:pt x="136905" y="1016"/>
                </a:lnTo>
                <a:lnTo>
                  <a:pt x="119506" y="4699"/>
                </a:lnTo>
                <a:lnTo>
                  <a:pt x="102996" y="11175"/>
                </a:lnTo>
                <a:lnTo>
                  <a:pt x="87883" y="19431"/>
                </a:lnTo>
                <a:lnTo>
                  <a:pt x="72389" y="32766"/>
                </a:lnTo>
                <a:lnTo>
                  <a:pt x="58038" y="47117"/>
                </a:lnTo>
                <a:lnTo>
                  <a:pt x="47243" y="62992"/>
                </a:lnTo>
                <a:lnTo>
                  <a:pt x="37083" y="79502"/>
                </a:lnTo>
                <a:lnTo>
                  <a:pt x="29590" y="94615"/>
                </a:lnTo>
                <a:lnTo>
                  <a:pt x="23113" y="110871"/>
                </a:lnTo>
                <a:lnTo>
                  <a:pt x="16637" y="126365"/>
                </a:lnTo>
                <a:lnTo>
                  <a:pt x="10794" y="144018"/>
                </a:lnTo>
                <a:lnTo>
                  <a:pt x="7619" y="164084"/>
                </a:lnTo>
                <a:lnTo>
                  <a:pt x="6476" y="183515"/>
                </a:lnTo>
                <a:lnTo>
                  <a:pt x="6476" y="183515"/>
                </a:lnTo>
                <a:lnTo>
                  <a:pt x="8635" y="203327"/>
                </a:lnTo>
                <a:lnTo>
                  <a:pt x="14477" y="221742"/>
                </a:lnTo>
                <a:lnTo>
                  <a:pt x="24129" y="236093"/>
                </a:lnTo>
                <a:lnTo>
                  <a:pt x="36067" y="244475"/>
                </a:lnTo>
                <a:lnTo>
                  <a:pt x="52577" y="245491"/>
                </a:lnTo>
                <a:lnTo>
                  <a:pt x="52577" y="245491"/>
                </a:lnTo>
                <a:lnTo>
                  <a:pt x="70230" y="241173"/>
                </a:lnTo>
                <a:lnTo>
                  <a:pt x="90042" y="230378"/>
                </a:lnTo>
                <a:lnTo>
                  <a:pt x="108457" y="215265"/>
                </a:lnTo>
                <a:lnTo>
                  <a:pt x="125983" y="199009"/>
                </a:lnTo>
                <a:lnTo>
                  <a:pt x="141224" y="180340"/>
                </a:lnTo>
                <a:lnTo>
                  <a:pt x="154431" y="160147"/>
                </a:lnTo>
                <a:lnTo>
                  <a:pt x="165226" y="138175"/>
                </a:lnTo>
                <a:lnTo>
                  <a:pt x="175387" y="118745"/>
                </a:lnTo>
                <a:lnTo>
                  <a:pt x="175387" y="118745"/>
                </a:lnTo>
                <a:lnTo>
                  <a:pt x="181863" y="96774"/>
                </a:lnTo>
                <a:lnTo>
                  <a:pt x="187197" y="76327"/>
                </a:lnTo>
                <a:lnTo>
                  <a:pt x="190880" y="56896"/>
                </a:lnTo>
                <a:lnTo>
                  <a:pt x="191515" y="38100"/>
                </a:lnTo>
                <a:lnTo>
                  <a:pt x="189356" y="21971"/>
                </a:lnTo>
                <a:lnTo>
                  <a:pt x="172084" y="1016"/>
                </a:lnTo>
                <a:lnTo>
                  <a:pt x="156590" y="0"/>
                </a:lnTo>
                <a:lnTo>
                  <a:pt x="140080" y="3556"/>
                </a:lnTo>
                <a:lnTo>
                  <a:pt x="123825" y="11175"/>
                </a:lnTo>
                <a:lnTo>
                  <a:pt x="108457" y="21971"/>
                </a:lnTo>
                <a:lnTo>
                  <a:pt x="93979" y="33782"/>
                </a:lnTo>
                <a:lnTo>
                  <a:pt x="81025" y="45720"/>
                </a:lnTo>
                <a:lnTo>
                  <a:pt x="66675" y="59690"/>
                </a:lnTo>
                <a:lnTo>
                  <a:pt x="53720" y="72644"/>
                </a:lnTo>
                <a:lnTo>
                  <a:pt x="41782" y="85979"/>
                </a:lnTo>
                <a:lnTo>
                  <a:pt x="30606" y="98933"/>
                </a:lnTo>
                <a:lnTo>
                  <a:pt x="0" y="137160"/>
                </a:lnTo>
                <a:lnTo>
                  <a:pt x="0" y="137160"/>
                </a:lnTo>
                <a:lnTo>
                  <a:pt x="3301" y="126365"/>
                </a:lnTo>
                <a:lnTo>
                  <a:pt x="11937" y="114046"/>
                </a:lnTo>
                <a:lnTo>
                  <a:pt x="23113" y="101092"/>
                </a:lnTo>
                <a:lnTo>
                  <a:pt x="36067" y="93599"/>
                </a:lnTo>
                <a:lnTo>
                  <a:pt x="51562" y="91440"/>
                </a:lnTo>
                <a:lnTo>
                  <a:pt x="65531" y="93599"/>
                </a:lnTo>
                <a:lnTo>
                  <a:pt x="80009" y="101092"/>
                </a:lnTo>
                <a:lnTo>
                  <a:pt x="91820" y="114046"/>
                </a:lnTo>
                <a:lnTo>
                  <a:pt x="101980" y="128524"/>
                </a:lnTo>
                <a:lnTo>
                  <a:pt x="110616" y="144653"/>
                </a:lnTo>
                <a:lnTo>
                  <a:pt x="118490" y="161290"/>
                </a:lnTo>
                <a:lnTo>
                  <a:pt x="127126" y="176403"/>
                </a:lnTo>
                <a:lnTo>
                  <a:pt x="136905" y="188214"/>
                </a:lnTo>
                <a:lnTo>
                  <a:pt x="147954" y="199009"/>
                </a:lnTo>
                <a:lnTo>
                  <a:pt x="158750" y="207391"/>
                </a:lnTo>
                <a:lnTo>
                  <a:pt x="172084" y="211962"/>
                </a:lnTo>
                <a:lnTo>
                  <a:pt x="182879" y="208407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299580" y="113436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90945" y="1313687"/>
            <a:ext cx="3175" cy="10160"/>
          </a:xfrm>
          <a:custGeom>
            <a:avLst/>
            <a:gdLst/>
            <a:ahLst/>
            <a:cxnLst/>
            <a:rect l="l" t="t" r="r" b="b"/>
            <a:pathLst>
              <a:path w="3175" h="10159">
                <a:moveTo>
                  <a:pt x="0" y="9651"/>
                </a:moveTo>
                <a:lnTo>
                  <a:pt x="2793" y="0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22516" y="1083436"/>
            <a:ext cx="192912" cy="2178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82740" y="1062227"/>
            <a:ext cx="110108" cy="20802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840473" y="1051051"/>
            <a:ext cx="132715" cy="2242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16877" y="996695"/>
            <a:ext cx="227075" cy="24256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51321" y="1278000"/>
            <a:ext cx="1076325" cy="211454"/>
          </a:xfrm>
          <a:custGeom>
            <a:avLst/>
            <a:gdLst/>
            <a:ahLst/>
            <a:cxnLst/>
            <a:rect l="l" t="t" r="r" b="b"/>
            <a:pathLst>
              <a:path w="1076325" h="211455">
                <a:moveTo>
                  <a:pt x="12953" y="201675"/>
                </a:moveTo>
                <a:lnTo>
                  <a:pt x="12953" y="201675"/>
                </a:lnTo>
                <a:lnTo>
                  <a:pt x="0" y="208407"/>
                </a:lnTo>
                <a:lnTo>
                  <a:pt x="17652" y="211327"/>
                </a:lnTo>
                <a:lnTo>
                  <a:pt x="17652" y="211327"/>
                </a:lnTo>
                <a:lnTo>
                  <a:pt x="40639" y="207390"/>
                </a:lnTo>
                <a:lnTo>
                  <a:pt x="69087" y="201675"/>
                </a:lnTo>
                <a:lnTo>
                  <a:pt x="101853" y="196214"/>
                </a:lnTo>
                <a:lnTo>
                  <a:pt x="137794" y="190119"/>
                </a:lnTo>
                <a:lnTo>
                  <a:pt x="170561" y="182245"/>
                </a:lnTo>
                <a:lnTo>
                  <a:pt x="197992" y="176784"/>
                </a:lnTo>
                <a:lnTo>
                  <a:pt x="219963" y="172465"/>
                </a:lnTo>
                <a:lnTo>
                  <a:pt x="241934" y="165988"/>
                </a:lnTo>
                <a:lnTo>
                  <a:pt x="264922" y="160527"/>
                </a:lnTo>
                <a:lnTo>
                  <a:pt x="289051" y="155194"/>
                </a:lnTo>
                <a:lnTo>
                  <a:pt x="314198" y="149733"/>
                </a:lnTo>
                <a:lnTo>
                  <a:pt x="339471" y="143001"/>
                </a:lnTo>
                <a:lnTo>
                  <a:pt x="368553" y="136778"/>
                </a:lnTo>
                <a:lnTo>
                  <a:pt x="398525" y="130301"/>
                </a:lnTo>
                <a:lnTo>
                  <a:pt x="425830" y="123571"/>
                </a:lnTo>
                <a:lnTo>
                  <a:pt x="455422" y="116967"/>
                </a:lnTo>
                <a:lnTo>
                  <a:pt x="488060" y="109474"/>
                </a:lnTo>
                <a:lnTo>
                  <a:pt x="522350" y="102997"/>
                </a:lnTo>
                <a:lnTo>
                  <a:pt x="553974" y="97536"/>
                </a:lnTo>
                <a:lnTo>
                  <a:pt x="585724" y="90805"/>
                </a:lnTo>
                <a:lnTo>
                  <a:pt x="622046" y="83185"/>
                </a:lnTo>
                <a:lnTo>
                  <a:pt x="655574" y="75946"/>
                </a:lnTo>
                <a:lnTo>
                  <a:pt x="686434" y="68072"/>
                </a:lnTo>
                <a:lnTo>
                  <a:pt x="717042" y="61595"/>
                </a:lnTo>
                <a:lnTo>
                  <a:pt x="748792" y="53975"/>
                </a:lnTo>
                <a:lnTo>
                  <a:pt x="780796" y="47244"/>
                </a:lnTo>
                <a:lnTo>
                  <a:pt x="809244" y="42163"/>
                </a:lnTo>
                <a:lnTo>
                  <a:pt x="836549" y="36702"/>
                </a:lnTo>
                <a:lnTo>
                  <a:pt x="864997" y="30987"/>
                </a:lnTo>
                <a:lnTo>
                  <a:pt x="893445" y="27050"/>
                </a:lnTo>
                <a:lnTo>
                  <a:pt x="917194" y="24892"/>
                </a:lnTo>
                <a:lnTo>
                  <a:pt x="940307" y="21209"/>
                </a:lnTo>
                <a:lnTo>
                  <a:pt x="966977" y="19431"/>
                </a:lnTo>
                <a:lnTo>
                  <a:pt x="988568" y="16256"/>
                </a:lnTo>
                <a:lnTo>
                  <a:pt x="988568" y="16256"/>
                </a:lnTo>
                <a:lnTo>
                  <a:pt x="1010538" y="13715"/>
                </a:lnTo>
                <a:lnTo>
                  <a:pt x="1033526" y="11557"/>
                </a:lnTo>
                <a:lnTo>
                  <a:pt x="1055115" y="9778"/>
                </a:lnTo>
                <a:lnTo>
                  <a:pt x="1071626" y="6096"/>
                </a:lnTo>
                <a:lnTo>
                  <a:pt x="1076325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276972" y="1273301"/>
            <a:ext cx="12700" cy="6350"/>
          </a:xfrm>
          <a:custGeom>
            <a:avLst/>
            <a:gdLst/>
            <a:ahLst/>
            <a:cxnLst/>
            <a:rect l="l" t="t" r="r" b="b"/>
            <a:pathLst>
              <a:path w="12700" h="6350">
                <a:moveTo>
                  <a:pt x="12192" y="0"/>
                </a:moveTo>
                <a:lnTo>
                  <a:pt x="0" y="584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698747" y="1268475"/>
            <a:ext cx="229997" cy="17170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99103" y="987932"/>
            <a:ext cx="96520" cy="296545"/>
          </a:xfrm>
          <a:custGeom>
            <a:avLst/>
            <a:gdLst/>
            <a:ahLst/>
            <a:cxnLst/>
            <a:rect l="l" t="t" r="r" b="b"/>
            <a:pathLst>
              <a:path w="96520" h="296544">
                <a:moveTo>
                  <a:pt x="0" y="0"/>
                </a:moveTo>
                <a:lnTo>
                  <a:pt x="0" y="0"/>
                </a:lnTo>
                <a:lnTo>
                  <a:pt x="4318" y="10794"/>
                </a:lnTo>
                <a:lnTo>
                  <a:pt x="6858" y="24764"/>
                </a:lnTo>
                <a:lnTo>
                  <a:pt x="10160" y="42037"/>
                </a:lnTo>
                <a:lnTo>
                  <a:pt x="10795" y="65404"/>
                </a:lnTo>
                <a:lnTo>
                  <a:pt x="13335" y="92455"/>
                </a:lnTo>
                <a:lnTo>
                  <a:pt x="15494" y="118363"/>
                </a:lnTo>
                <a:lnTo>
                  <a:pt x="17652" y="144271"/>
                </a:lnTo>
                <a:lnTo>
                  <a:pt x="18796" y="165862"/>
                </a:lnTo>
                <a:lnTo>
                  <a:pt x="18796" y="186816"/>
                </a:lnTo>
                <a:lnTo>
                  <a:pt x="19812" y="205104"/>
                </a:lnTo>
                <a:lnTo>
                  <a:pt x="20955" y="222376"/>
                </a:lnTo>
                <a:lnTo>
                  <a:pt x="23113" y="240029"/>
                </a:lnTo>
                <a:lnTo>
                  <a:pt x="24511" y="256286"/>
                </a:lnTo>
                <a:lnTo>
                  <a:pt x="25273" y="272795"/>
                </a:lnTo>
                <a:lnTo>
                  <a:pt x="25273" y="286512"/>
                </a:lnTo>
                <a:lnTo>
                  <a:pt x="23113" y="296163"/>
                </a:lnTo>
                <a:lnTo>
                  <a:pt x="23113" y="296163"/>
                </a:lnTo>
                <a:lnTo>
                  <a:pt x="18796" y="233552"/>
                </a:lnTo>
                <a:lnTo>
                  <a:pt x="18796" y="214121"/>
                </a:lnTo>
                <a:lnTo>
                  <a:pt x="18796" y="214121"/>
                </a:lnTo>
                <a:lnTo>
                  <a:pt x="20955" y="195452"/>
                </a:lnTo>
                <a:lnTo>
                  <a:pt x="27432" y="178180"/>
                </a:lnTo>
                <a:lnTo>
                  <a:pt x="35306" y="163702"/>
                </a:lnTo>
                <a:lnTo>
                  <a:pt x="45085" y="154050"/>
                </a:lnTo>
                <a:lnTo>
                  <a:pt x="58038" y="150367"/>
                </a:lnTo>
                <a:lnTo>
                  <a:pt x="70231" y="155066"/>
                </a:lnTo>
                <a:lnTo>
                  <a:pt x="81407" y="167004"/>
                </a:lnTo>
                <a:lnTo>
                  <a:pt x="87502" y="185674"/>
                </a:lnTo>
                <a:lnTo>
                  <a:pt x="91059" y="206248"/>
                </a:lnTo>
                <a:lnTo>
                  <a:pt x="93218" y="224536"/>
                </a:lnTo>
                <a:lnTo>
                  <a:pt x="96520" y="23101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130547" y="1118869"/>
            <a:ext cx="12700" cy="73660"/>
          </a:xfrm>
          <a:custGeom>
            <a:avLst/>
            <a:gdLst/>
            <a:ahLst/>
            <a:cxnLst/>
            <a:rect l="l" t="t" r="r" b="b"/>
            <a:pathLst>
              <a:path w="12700" h="73659">
                <a:moveTo>
                  <a:pt x="0" y="0"/>
                </a:moveTo>
                <a:lnTo>
                  <a:pt x="4699" y="11175"/>
                </a:lnTo>
                <a:lnTo>
                  <a:pt x="6857" y="25273"/>
                </a:lnTo>
                <a:lnTo>
                  <a:pt x="8636" y="42544"/>
                </a:lnTo>
                <a:lnTo>
                  <a:pt x="10794" y="60832"/>
                </a:lnTo>
                <a:lnTo>
                  <a:pt x="12191" y="7315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122928" y="1053337"/>
            <a:ext cx="2540" cy="8890"/>
          </a:xfrm>
          <a:custGeom>
            <a:avLst/>
            <a:gdLst/>
            <a:ahLst/>
            <a:cxnLst/>
            <a:rect l="l" t="t" r="r" b="b"/>
            <a:pathLst>
              <a:path w="2539" h="8890">
                <a:moveTo>
                  <a:pt x="2159" y="8382"/>
                </a:move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79823" y="1056258"/>
            <a:ext cx="100965" cy="234315"/>
          </a:xfrm>
          <a:custGeom>
            <a:avLst/>
            <a:gdLst/>
            <a:ahLst/>
            <a:cxnLst/>
            <a:rect l="l" t="t" r="r" b="b"/>
            <a:pathLst>
              <a:path w="100964" h="234315">
                <a:moveTo>
                  <a:pt x="59054" y="17272"/>
                </a:moveTo>
                <a:lnTo>
                  <a:pt x="59054" y="17272"/>
                </a:lnTo>
                <a:lnTo>
                  <a:pt x="50418" y="0"/>
                </a:lnTo>
                <a:lnTo>
                  <a:pt x="40639" y="2159"/>
                </a:lnTo>
                <a:lnTo>
                  <a:pt x="28448" y="11937"/>
                </a:lnTo>
                <a:lnTo>
                  <a:pt x="18796" y="24129"/>
                </a:lnTo>
                <a:lnTo>
                  <a:pt x="6476" y="56134"/>
                </a:lnTo>
                <a:lnTo>
                  <a:pt x="7620" y="73787"/>
                </a:lnTo>
                <a:lnTo>
                  <a:pt x="16255" y="85725"/>
                </a:lnTo>
                <a:lnTo>
                  <a:pt x="31750" y="91439"/>
                </a:lnTo>
                <a:lnTo>
                  <a:pt x="48260" y="87884"/>
                </a:lnTo>
                <a:lnTo>
                  <a:pt x="62356" y="77088"/>
                </a:lnTo>
                <a:lnTo>
                  <a:pt x="70230" y="60832"/>
                </a:lnTo>
                <a:lnTo>
                  <a:pt x="74549" y="42544"/>
                </a:lnTo>
                <a:lnTo>
                  <a:pt x="75564" y="28066"/>
                </a:lnTo>
                <a:lnTo>
                  <a:pt x="73151" y="36702"/>
                </a:lnTo>
                <a:lnTo>
                  <a:pt x="74549" y="56134"/>
                </a:lnTo>
                <a:lnTo>
                  <a:pt x="77724" y="78104"/>
                </a:lnTo>
                <a:lnTo>
                  <a:pt x="82041" y="97536"/>
                </a:lnTo>
                <a:lnTo>
                  <a:pt x="87502" y="115950"/>
                </a:lnTo>
                <a:lnTo>
                  <a:pt x="93217" y="132079"/>
                </a:lnTo>
                <a:lnTo>
                  <a:pt x="98678" y="148716"/>
                </a:lnTo>
                <a:lnTo>
                  <a:pt x="100456" y="165226"/>
                </a:lnTo>
                <a:lnTo>
                  <a:pt x="99695" y="183641"/>
                </a:lnTo>
                <a:lnTo>
                  <a:pt x="58038" y="234314"/>
                </a:lnTo>
                <a:lnTo>
                  <a:pt x="38480" y="230377"/>
                </a:lnTo>
                <a:lnTo>
                  <a:pt x="0" y="16738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80280" y="908684"/>
            <a:ext cx="104775" cy="218440"/>
          </a:xfrm>
          <a:custGeom>
            <a:avLst/>
            <a:gdLst/>
            <a:ahLst/>
            <a:cxnLst/>
            <a:rect l="l" t="t" r="r" b="b"/>
            <a:pathLst>
              <a:path w="104775" h="218440">
                <a:moveTo>
                  <a:pt x="0" y="0"/>
                </a:moveTo>
                <a:lnTo>
                  <a:pt x="0" y="0"/>
                </a:lnTo>
                <a:lnTo>
                  <a:pt x="6858" y="9651"/>
                </a:lnTo>
                <a:lnTo>
                  <a:pt x="11176" y="24764"/>
                </a:lnTo>
                <a:lnTo>
                  <a:pt x="14351" y="44323"/>
                </a:lnTo>
                <a:lnTo>
                  <a:pt x="15494" y="63753"/>
                </a:lnTo>
                <a:lnTo>
                  <a:pt x="18669" y="82041"/>
                </a:lnTo>
                <a:lnTo>
                  <a:pt x="23368" y="101853"/>
                </a:lnTo>
                <a:lnTo>
                  <a:pt x="24511" y="121285"/>
                </a:lnTo>
                <a:lnTo>
                  <a:pt x="24511" y="143637"/>
                </a:lnTo>
                <a:lnTo>
                  <a:pt x="24511" y="165988"/>
                </a:lnTo>
                <a:lnTo>
                  <a:pt x="24511" y="186436"/>
                </a:lnTo>
                <a:lnTo>
                  <a:pt x="24511" y="205231"/>
                </a:lnTo>
                <a:lnTo>
                  <a:pt x="24511" y="218186"/>
                </a:lnTo>
                <a:lnTo>
                  <a:pt x="23368" y="202691"/>
                </a:lnTo>
                <a:lnTo>
                  <a:pt x="23368" y="202691"/>
                </a:lnTo>
                <a:lnTo>
                  <a:pt x="24511" y="184276"/>
                </a:lnTo>
                <a:lnTo>
                  <a:pt x="26670" y="163829"/>
                </a:lnTo>
                <a:lnTo>
                  <a:pt x="28829" y="142239"/>
                </a:lnTo>
                <a:lnTo>
                  <a:pt x="33147" y="123825"/>
                </a:lnTo>
                <a:lnTo>
                  <a:pt x="42164" y="109727"/>
                </a:lnTo>
                <a:lnTo>
                  <a:pt x="52959" y="104012"/>
                </a:lnTo>
                <a:lnTo>
                  <a:pt x="65913" y="107314"/>
                </a:lnTo>
                <a:lnTo>
                  <a:pt x="78105" y="118363"/>
                </a:lnTo>
                <a:lnTo>
                  <a:pt x="88900" y="133223"/>
                </a:lnTo>
                <a:lnTo>
                  <a:pt x="96901" y="153035"/>
                </a:lnTo>
                <a:lnTo>
                  <a:pt x="101854" y="172847"/>
                </a:lnTo>
                <a:lnTo>
                  <a:pt x="104394" y="190753"/>
                </a:lnTo>
                <a:lnTo>
                  <a:pt x="102997" y="199771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39716" y="853185"/>
            <a:ext cx="92075" cy="212090"/>
          </a:xfrm>
          <a:custGeom>
            <a:avLst/>
            <a:gdLst/>
            <a:ahLst/>
            <a:cxnLst/>
            <a:rect l="l" t="t" r="r" b="b"/>
            <a:pathLst>
              <a:path w="92075" h="212090">
                <a:moveTo>
                  <a:pt x="1016" y="60578"/>
                </a:moveTo>
                <a:lnTo>
                  <a:pt x="0" y="45720"/>
                </a:lnTo>
                <a:lnTo>
                  <a:pt x="3175" y="25908"/>
                </a:lnTo>
                <a:lnTo>
                  <a:pt x="13970" y="8636"/>
                </a:lnTo>
                <a:lnTo>
                  <a:pt x="29463" y="0"/>
                </a:lnTo>
                <a:lnTo>
                  <a:pt x="29463" y="0"/>
                </a:lnTo>
                <a:lnTo>
                  <a:pt x="46100" y="3301"/>
                </a:lnTo>
                <a:lnTo>
                  <a:pt x="59055" y="15112"/>
                </a:lnTo>
                <a:lnTo>
                  <a:pt x="66929" y="36067"/>
                </a:lnTo>
                <a:lnTo>
                  <a:pt x="70866" y="61975"/>
                </a:lnTo>
                <a:lnTo>
                  <a:pt x="73406" y="85725"/>
                </a:lnTo>
                <a:lnTo>
                  <a:pt x="74549" y="107696"/>
                </a:lnTo>
                <a:lnTo>
                  <a:pt x="76708" y="125984"/>
                </a:lnTo>
                <a:lnTo>
                  <a:pt x="79883" y="143383"/>
                </a:lnTo>
                <a:lnTo>
                  <a:pt x="83438" y="162813"/>
                </a:lnTo>
                <a:lnTo>
                  <a:pt x="86360" y="181483"/>
                </a:lnTo>
                <a:lnTo>
                  <a:pt x="89662" y="197738"/>
                </a:lnTo>
                <a:lnTo>
                  <a:pt x="92075" y="211709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81829" y="956182"/>
            <a:ext cx="35560" cy="76835"/>
          </a:xfrm>
          <a:custGeom>
            <a:avLst/>
            <a:gdLst/>
            <a:ahLst/>
            <a:cxnLst/>
            <a:rect l="l" t="t" r="r" b="b"/>
            <a:pathLst>
              <a:path w="35560" h="76834">
                <a:moveTo>
                  <a:pt x="0" y="0"/>
                </a:moveTo>
                <a:lnTo>
                  <a:pt x="10160" y="7619"/>
                </a:lnTo>
                <a:lnTo>
                  <a:pt x="16637" y="22987"/>
                </a:lnTo>
                <a:lnTo>
                  <a:pt x="23114" y="41401"/>
                </a:lnTo>
                <a:lnTo>
                  <a:pt x="29591" y="62229"/>
                </a:lnTo>
                <a:lnTo>
                  <a:pt x="35306" y="76326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19295" y="955166"/>
            <a:ext cx="41910" cy="291465"/>
          </a:xfrm>
          <a:custGeom>
            <a:avLst/>
            <a:gdLst/>
            <a:ahLst/>
            <a:cxnLst/>
            <a:rect l="l" t="t" r="r" b="b"/>
            <a:pathLst>
              <a:path w="41910" h="291465">
                <a:moveTo>
                  <a:pt x="41782" y="0"/>
                </a:moveTo>
                <a:lnTo>
                  <a:pt x="41782" y="9652"/>
                </a:lnTo>
                <a:lnTo>
                  <a:pt x="39242" y="26924"/>
                </a:lnTo>
                <a:lnTo>
                  <a:pt x="34925" y="52197"/>
                </a:lnTo>
                <a:lnTo>
                  <a:pt x="29590" y="79502"/>
                </a:lnTo>
                <a:lnTo>
                  <a:pt x="24129" y="106553"/>
                </a:lnTo>
                <a:lnTo>
                  <a:pt x="18414" y="130302"/>
                </a:lnTo>
                <a:lnTo>
                  <a:pt x="14477" y="151130"/>
                </a:lnTo>
                <a:lnTo>
                  <a:pt x="10794" y="172720"/>
                </a:lnTo>
                <a:lnTo>
                  <a:pt x="8635" y="193294"/>
                </a:lnTo>
                <a:lnTo>
                  <a:pt x="6476" y="214884"/>
                </a:lnTo>
                <a:lnTo>
                  <a:pt x="0" y="281432"/>
                </a:lnTo>
                <a:lnTo>
                  <a:pt x="1142" y="29121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65345" y="866393"/>
            <a:ext cx="123825" cy="19291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828032" y="852296"/>
            <a:ext cx="217804" cy="1479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93334" y="822070"/>
            <a:ext cx="70612" cy="15011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95189" y="808735"/>
            <a:ext cx="100075" cy="1418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21808" y="678306"/>
            <a:ext cx="6985" cy="264160"/>
          </a:xfrm>
          <a:custGeom>
            <a:avLst/>
            <a:gdLst/>
            <a:ahLst/>
            <a:cxnLst/>
            <a:rect l="l" t="t" r="r" b="b"/>
            <a:pathLst>
              <a:path w="6985" h="264159">
                <a:moveTo>
                  <a:pt x="4317" y="41401"/>
                </a:moveTo>
                <a:lnTo>
                  <a:pt x="4317" y="24764"/>
                </a:lnTo>
                <a:lnTo>
                  <a:pt x="4317" y="24764"/>
                </a:lnTo>
                <a:lnTo>
                  <a:pt x="2158" y="0"/>
                </a:lnTo>
                <a:lnTo>
                  <a:pt x="2158" y="21970"/>
                </a:lnTo>
                <a:lnTo>
                  <a:pt x="1015" y="41401"/>
                </a:lnTo>
                <a:lnTo>
                  <a:pt x="1015" y="61467"/>
                </a:lnTo>
                <a:lnTo>
                  <a:pt x="1015" y="81279"/>
                </a:lnTo>
                <a:lnTo>
                  <a:pt x="1015" y="101853"/>
                </a:lnTo>
                <a:lnTo>
                  <a:pt x="1015" y="125983"/>
                </a:lnTo>
                <a:lnTo>
                  <a:pt x="0" y="151129"/>
                </a:lnTo>
                <a:lnTo>
                  <a:pt x="0" y="173862"/>
                </a:lnTo>
                <a:lnTo>
                  <a:pt x="1015" y="192150"/>
                </a:lnTo>
                <a:lnTo>
                  <a:pt x="2158" y="213105"/>
                </a:lnTo>
                <a:lnTo>
                  <a:pt x="3175" y="234314"/>
                </a:lnTo>
                <a:lnTo>
                  <a:pt x="5333" y="254126"/>
                </a:lnTo>
                <a:lnTo>
                  <a:pt x="6476" y="263905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53430" y="737996"/>
            <a:ext cx="258445" cy="168910"/>
          </a:xfrm>
          <a:custGeom>
            <a:avLst/>
            <a:gdLst/>
            <a:ahLst/>
            <a:cxnLst/>
            <a:rect l="l" t="t" r="r" b="b"/>
            <a:pathLst>
              <a:path w="258445" h="168909">
                <a:moveTo>
                  <a:pt x="73406" y="79248"/>
                </a:moveTo>
                <a:lnTo>
                  <a:pt x="73406" y="79248"/>
                </a:lnTo>
                <a:lnTo>
                  <a:pt x="75565" y="64769"/>
                </a:lnTo>
                <a:lnTo>
                  <a:pt x="75565" y="64769"/>
                </a:lnTo>
                <a:lnTo>
                  <a:pt x="64770" y="44323"/>
                </a:lnTo>
                <a:lnTo>
                  <a:pt x="50419" y="47878"/>
                </a:lnTo>
                <a:lnTo>
                  <a:pt x="0" y="136778"/>
                </a:lnTo>
                <a:lnTo>
                  <a:pt x="4318" y="154050"/>
                </a:lnTo>
                <a:lnTo>
                  <a:pt x="12954" y="165988"/>
                </a:lnTo>
                <a:lnTo>
                  <a:pt x="25527" y="168528"/>
                </a:lnTo>
                <a:lnTo>
                  <a:pt x="39624" y="163829"/>
                </a:lnTo>
                <a:lnTo>
                  <a:pt x="52578" y="154050"/>
                </a:lnTo>
                <a:lnTo>
                  <a:pt x="62611" y="141097"/>
                </a:lnTo>
                <a:lnTo>
                  <a:pt x="71247" y="126364"/>
                </a:lnTo>
                <a:lnTo>
                  <a:pt x="78867" y="109854"/>
                </a:lnTo>
                <a:lnTo>
                  <a:pt x="84201" y="92582"/>
                </a:lnTo>
                <a:lnTo>
                  <a:pt x="87503" y="77088"/>
                </a:lnTo>
                <a:lnTo>
                  <a:pt x="88519" y="67310"/>
                </a:lnTo>
                <a:lnTo>
                  <a:pt x="88519" y="84581"/>
                </a:lnTo>
                <a:lnTo>
                  <a:pt x="91059" y="102235"/>
                </a:lnTo>
                <a:lnTo>
                  <a:pt x="95377" y="120650"/>
                </a:lnTo>
                <a:lnTo>
                  <a:pt x="101854" y="136778"/>
                </a:lnTo>
                <a:lnTo>
                  <a:pt x="112649" y="145414"/>
                </a:lnTo>
                <a:lnTo>
                  <a:pt x="127127" y="145414"/>
                </a:lnTo>
                <a:lnTo>
                  <a:pt x="142240" y="137922"/>
                </a:lnTo>
                <a:lnTo>
                  <a:pt x="156591" y="126364"/>
                </a:lnTo>
                <a:lnTo>
                  <a:pt x="166751" y="112013"/>
                </a:lnTo>
                <a:lnTo>
                  <a:pt x="173228" y="94361"/>
                </a:lnTo>
                <a:lnTo>
                  <a:pt x="175387" y="77088"/>
                </a:lnTo>
                <a:lnTo>
                  <a:pt x="162052" y="27050"/>
                </a:lnTo>
                <a:lnTo>
                  <a:pt x="162052" y="40004"/>
                </a:lnTo>
                <a:lnTo>
                  <a:pt x="171704" y="43179"/>
                </a:lnTo>
                <a:lnTo>
                  <a:pt x="186182" y="41021"/>
                </a:lnTo>
                <a:lnTo>
                  <a:pt x="203835" y="34925"/>
                </a:lnTo>
                <a:lnTo>
                  <a:pt x="220345" y="25907"/>
                </a:lnTo>
                <a:lnTo>
                  <a:pt x="235458" y="16255"/>
                </a:lnTo>
                <a:lnTo>
                  <a:pt x="246253" y="6476"/>
                </a:lnTo>
                <a:lnTo>
                  <a:pt x="251968" y="0"/>
                </a:lnTo>
                <a:lnTo>
                  <a:pt x="253873" y="11556"/>
                </a:lnTo>
                <a:lnTo>
                  <a:pt x="247650" y="70612"/>
                </a:lnTo>
                <a:lnTo>
                  <a:pt x="247650" y="93599"/>
                </a:lnTo>
                <a:lnTo>
                  <a:pt x="249809" y="118490"/>
                </a:lnTo>
                <a:lnTo>
                  <a:pt x="253111" y="143255"/>
                </a:lnTo>
                <a:lnTo>
                  <a:pt x="258445" y="162051"/>
                </a:lnTo>
              </a:path>
            </a:pathLst>
          </a:custGeom>
          <a:ln w="19049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676772" y="90398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126107" y="1878456"/>
            <a:ext cx="642620" cy="15240"/>
          </a:xfrm>
          <a:custGeom>
            <a:avLst/>
            <a:gdLst/>
            <a:ahLst/>
            <a:cxnLst/>
            <a:rect l="l" t="t" r="r" b="b"/>
            <a:pathLst>
              <a:path w="642619" h="15239">
                <a:moveTo>
                  <a:pt x="0" y="0"/>
                </a:moveTo>
                <a:lnTo>
                  <a:pt x="0" y="0"/>
                </a:lnTo>
                <a:lnTo>
                  <a:pt x="3175" y="14096"/>
                </a:lnTo>
                <a:lnTo>
                  <a:pt x="24003" y="12953"/>
                </a:lnTo>
                <a:lnTo>
                  <a:pt x="39116" y="12953"/>
                </a:lnTo>
                <a:lnTo>
                  <a:pt x="55753" y="14096"/>
                </a:lnTo>
                <a:lnTo>
                  <a:pt x="73025" y="14858"/>
                </a:lnTo>
                <a:lnTo>
                  <a:pt x="91693" y="14858"/>
                </a:lnTo>
                <a:lnTo>
                  <a:pt x="111506" y="14858"/>
                </a:lnTo>
                <a:lnTo>
                  <a:pt x="111506" y="14858"/>
                </a:lnTo>
                <a:lnTo>
                  <a:pt x="129920" y="14096"/>
                </a:lnTo>
                <a:lnTo>
                  <a:pt x="148590" y="14096"/>
                </a:lnTo>
                <a:lnTo>
                  <a:pt x="166243" y="14096"/>
                </a:lnTo>
                <a:lnTo>
                  <a:pt x="185038" y="14096"/>
                </a:lnTo>
                <a:lnTo>
                  <a:pt x="205486" y="14096"/>
                </a:lnTo>
                <a:lnTo>
                  <a:pt x="225298" y="14096"/>
                </a:lnTo>
                <a:lnTo>
                  <a:pt x="245110" y="14858"/>
                </a:lnTo>
                <a:lnTo>
                  <a:pt x="264922" y="14858"/>
                </a:lnTo>
                <a:lnTo>
                  <a:pt x="264922" y="14858"/>
                </a:lnTo>
                <a:lnTo>
                  <a:pt x="285750" y="14096"/>
                </a:lnTo>
                <a:lnTo>
                  <a:pt x="307340" y="14096"/>
                </a:lnTo>
                <a:lnTo>
                  <a:pt x="330454" y="14096"/>
                </a:lnTo>
                <a:lnTo>
                  <a:pt x="354584" y="12953"/>
                </a:lnTo>
                <a:lnTo>
                  <a:pt x="377570" y="12953"/>
                </a:lnTo>
                <a:lnTo>
                  <a:pt x="399542" y="12953"/>
                </a:lnTo>
                <a:lnTo>
                  <a:pt x="418973" y="11937"/>
                </a:lnTo>
                <a:lnTo>
                  <a:pt x="437642" y="11937"/>
                </a:lnTo>
                <a:lnTo>
                  <a:pt x="456438" y="10794"/>
                </a:lnTo>
                <a:lnTo>
                  <a:pt x="476250" y="9397"/>
                </a:lnTo>
                <a:lnTo>
                  <a:pt x="498220" y="8381"/>
                </a:lnTo>
                <a:lnTo>
                  <a:pt x="518668" y="8381"/>
                </a:lnTo>
                <a:lnTo>
                  <a:pt x="540638" y="8381"/>
                </a:lnTo>
                <a:lnTo>
                  <a:pt x="564769" y="8381"/>
                </a:lnTo>
                <a:lnTo>
                  <a:pt x="588899" y="8381"/>
                </a:lnTo>
                <a:lnTo>
                  <a:pt x="608711" y="5461"/>
                </a:lnTo>
                <a:lnTo>
                  <a:pt x="623824" y="4317"/>
                </a:lnTo>
                <a:lnTo>
                  <a:pt x="635000" y="3301"/>
                </a:lnTo>
                <a:lnTo>
                  <a:pt x="642493" y="762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301490" y="1874138"/>
            <a:ext cx="1489075" cy="42545"/>
          </a:xfrm>
          <a:custGeom>
            <a:avLst/>
            <a:gdLst/>
            <a:ahLst/>
            <a:cxnLst/>
            <a:rect l="l" t="t" r="r" b="b"/>
            <a:pathLst>
              <a:path w="1489075" h="42544">
                <a:moveTo>
                  <a:pt x="15112" y="16256"/>
                </a:moveTo>
                <a:lnTo>
                  <a:pt x="15112" y="16256"/>
                </a:lnTo>
                <a:lnTo>
                  <a:pt x="0" y="28829"/>
                </a:lnTo>
                <a:lnTo>
                  <a:pt x="19812" y="32512"/>
                </a:lnTo>
                <a:lnTo>
                  <a:pt x="37084" y="33528"/>
                </a:lnTo>
                <a:lnTo>
                  <a:pt x="53339" y="35687"/>
                </a:lnTo>
                <a:lnTo>
                  <a:pt x="53339" y="35687"/>
                </a:lnTo>
                <a:lnTo>
                  <a:pt x="69850" y="37465"/>
                </a:lnTo>
                <a:lnTo>
                  <a:pt x="86487" y="39624"/>
                </a:lnTo>
                <a:lnTo>
                  <a:pt x="104012" y="39624"/>
                </a:lnTo>
                <a:lnTo>
                  <a:pt x="120269" y="38608"/>
                </a:lnTo>
                <a:lnTo>
                  <a:pt x="137922" y="38608"/>
                </a:lnTo>
                <a:lnTo>
                  <a:pt x="156337" y="37465"/>
                </a:lnTo>
                <a:lnTo>
                  <a:pt x="176402" y="38608"/>
                </a:lnTo>
                <a:lnTo>
                  <a:pt x="197993" y="39624"/>
                </a:lnTo>
                <a:lnTo>
                  <a:pt x="219963" y="41148"/>
                </a:lnTo>
                <a:lnTo>
                  <a:pt x="243077" y="42164"/>
                </a:lnTo>
                <a:lnTo>
                  <a:pt x="265684" y="42164"/>
                </a:lnTo>
                <a:lnTo>
                  <a:pt x="292354" y="42164"/>
                </a:lnTo>
                <a:lnTo>
                  <a:pt x="316484" y="41148"/>
                </a:lnTo>
                <a:lnTo>
                  <a:pt x="335914" y="41148"/>
                </a:lnTo>
                <a:lnTo>
                  <a:pt x="354584" y="41148"/>
                </a:lnTo>
                <a:lnTo>
                  <a:pt x="374396" y="41148"/>
                </a:lnTo>
                <a:lnTo>
                  <a:pt x="392811" y="39624"/>
                </a:lnTo>
                <a:lnTo>
                  <a:pt x="409321" y="39624"/>
                </a:lnTo>
                <a:lnTo>
                  <a:pt x="425958" y="38608"/>
                </a:lnTo>
                <a:lnTo>
                  <a:pt x="442087" y="38608"/>
                </a:lnTo>
                <a:lnTo>
                  <a:pt x="458724" y="39624"/>
                </a:lnTo>
                <a:lnTo>
                  <a:pt x="476376" y="41148"/>
                </a:lnTo>
                <a:lnTo>
                  <a:pt x="494664" y="41148"/>
                </a:lnTo>
                <a:lnTo>
                  <a:pt x="515493" y="39624"/>
                </a:lnTo>
                <a:lnTo>
                  <a:pt x="537463" y="39624"/>
                </a:lnTo>
                <a:lnTo>
                  <a:pt x="558419" y="38608"/>
                </a:lnTo>
                <a:lnTo>
                  <a:pt x="578865" y="37465"/>
                </a:lnTo>
                <a:lnTo>
                  <a:pt x="596519" y="36830"/>
                </a:lnTo>
                <a:lnTo>
                  <a:pt x="613156" y="35687"/>
                </a:lnTo>
                <a:lnTo>
                  <a:pt x="628269" y="36830"/>
                </a:lnTo>
                <a:lnTo>
                  <a:pt x="642620" y="36830"/>
                </a:lnTo>
                <a:lnTo>
                  <a:pt x="657733" y="35687"/>
                </a:lnTo>
                <a:lnTo>
                  <a:pt x="675386" y="35687"/>
                </a:lnTo>
                <a:lnTo>
                  <a:pt x="691896" y="36830"/>
                </a:lnTo>
                <a:lnTo>
                  <a:pt x="707136" y="36830"/>
                </a:lnTo>
                <a:lnTo>
                  <a:pt x="723646" y="35687"/>
                </a:lnTo>
                <a:lnTo>
                  <a:pt x="739775" y="35687"/>
                </a:lnTo>
                <a:lnTo>
                  <a:pt x="757427" y="34671"/>
                </a:lnTo>
                <a:lnTo>
                  <a:pt x="776224" y="33528"/>
                </a:lnTo>
                <a:lnTo>
                  <a:pt x="795655" y="33528"/>
                </a:lnTo>
                <a:lnTo>
                  <a:pt x="816863" y="32512"/>
                </a:lnTo>
                <a:lnTo>
                  <a:pt x="836295" y="31368"/>
                </a:lnTo>
                <a:lnTo>
                  <a:pt x="857250" y="31368"/>
                </a:lnTo>
                <a:lnTo>
                  <a:pt x="876935" y="32512"/>
                </a:lnTo>
                <a:lnTo>
                  <a:pt x="896493" y="29972"/>
                </a:lnTo>
                <a:lnTo>
                  <a:pt x="916177" y="28829"/>
                </a:lnTo>
                <a:lnTo>
                  <a:pt x="935989" y="27812"/>
                </a:lnTo>
                <a:lnTo>
                  <a:pt x="956945" y="27812"/>
                </a:lnTo>
                <a:lnTo>
                  <a:pt x="976757" y="27812"/>
                </a:lnTo>
                <a:lnTo>
                  <a:pt x="995045" y="27051"/>
                </a:lnTo>
                <a:lnTo>
                  <a:pt x="1013840" y="25908"/>
                </a:lnTo>
                <a:lnTo>
                  <a:pt x="1031494" y="24892"/>
                </a:lnTo>
                <a:lnTo>
                  <a:pt x="1050925" y="23749"/>
                </a:lnTo>
                <a:lnTo>
                  <a:pt x="1069594" y="22733"/>
                </a:lnTo>
                <a:lnTo>
                  <a:pt x="1088263" y="22733"/>
                </a:lnTo>
                <a:lnTo>
                  <a:pt x="1107694" y="21590"/>
                </a:lnTo>
                <a:lnTo>
                  <a:pt x="1130808" y="20193"/>
                </a:lnTo>
                <a:lnTo>
                  <a:pt x="1154938" y="18414"/>
                </a:lnTo>
                <a:lnTo>
                  <a:pt x="1179068" y="17272"/>
                </a:lnTo>
                <a:lnTo>
                  <a:pt x="1201039" y="17272"/>
                </a:lnTo>
                <a:lnTo>
                  <a:pt x="1221486" y="17272"/>
                </a:lnTo>
                <a:lnTo>
                  <a:pt x="1242440" y="17272"/>
                </a:lnTo>
                <a:lnTo>
                  <a:pt x="1261110" y="16256"/>
                </a:lnTo>
                <a:lnTo>
                  <a:pt x="1278382" y="15112"/>
                </a:lnTo>
                <a:lnTo>
                  <a:pt x="1296035" y="15112"/>
                </a:lnTo>
                <a:lnTo>
                  <a:pt x="1313688" y="15112"/>
                </a:lnTo>
                <a:lnTo>
                  <a:pt x="1331340" y="15112"/>
                </a:lnTo>
                <a:lnTo>
                  <a:pt x="1347851" y="13715"/>
                </a:lnTo>
                <a:lnTo>
                  <a:pt x="1364107" y="12700"/>
                </a:lnTo>
                <a:lnTo>
                  <a:pt x="1382776" y="10540"/>
                </a:lnTo>
                <a:lnTo>
                  <a:pt x="1404747" y="9779"/>
                </a:lnTo>
                <a:lnTo>
                  <a:pt x="1426337" y="8636"/>
                </a:lnTo>
                <a:lnTo>
                  <a:pt x="1446149" y="7620"/>
                </a:lnTo>
                <a:lnTo>
                  <a:pt x="1464564" y="5080"/>
                </a:lnTo>
                <a:lnTo>
                  <a:pt x="1480058" y="1905"/>
                </a:lnTo>
                <a:lnTo>
                  <a:pt x="1488948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363208" y="1891410"/>
            <a:ext cx="1744345" cy="42545"/>
          </a:xfrm>
          <a:custGeom>
            <a:avLst/>
            <a:gdLst/>
            <a:ahLst/>
            <a:cxnLst/>
            <a:rect l="l" t="t" r="r" b="b"/>
            <a:pathLst>
              <a:path w="1744345" h="42544">
                <a:moveTo>
                  <a:pt x="2920" y="23875"/>
                </a:moveTo>
                <a:lnTo>
                  <a:pt x="2920" y="23875"/>
                </a:lnTo>
                <a:lnTo>
                  <a:pt x="0" y="16256"/>
                </a:lnTo>
                <a:lnTo>
                  <a:pt x="0" y="16256"/>
                </a:lnTo>
                <a:lnTo>
                  <a:pt x="9778" y="12700"/>
                </a:lnTo>
                <a:lnTo>
                  <a:pt x="19430" y="16256"/>
                </a:lnTo>
                <a:lnTo>
                  <a:pt x="33527" y="22351"/>
                </a:lnTo>
                <a:lnTo>
                  <a:pt x="47878" y="30352"/>
                </a:lnTo>
                <a:lnTo>
                  <a:pt x="63372" y="36830"/>
                </a:lnTo>
                <a:lnTo>
                  <a:pt x="80644" y="41148"/>
                </a:lnTo>
                <a:lnTo>
                  <a:pt x="101600" y="42544"/>
                </a:lnTo>
                <a:lnTo>
                  <a:pt x="101600" y="42544"/>
                </a:lnTo>
                <a:lnTo>
                  <a:pt x="122427" y="41148"/>
                </a:lnTo>
                <a:lnTo>
                  <a:pt x="144017" y="37845"/>
                </a:lnTo>
                <a:lnTo>
                  <a:pt x="163830" y="32512"/>
                </a:lnTo>
                <a:lnTo>
                  <a:pt x="181483" y="26035"/>
                </a:lnTo>
                <a:lnTo>
                  <a:pt x="199136" y="19557"/>
                </a:lnTo>
                <a:lnTo>
                  <a:pt x="214248" y="14096"/>
                </a:lnTo>
                <a:lnTo>
                  <a:pt x="228218" y="8636"/>
                </a:lnTo>
                <a:lnTo>
                  <a:pt x="244856" y="4318"/>
                </a:lnTo>
                <a:lnTo>
                  <a:pt x="262509" y="1904"/>
                </a:lnTo>
                <a:lnTo>
                  <a:pt x="281177" y="0"/>
                </a:lnTo>
                <a:lnTo>
                  <a:pt x="300609" y="0"/>
                </a:lnTo>
                <a:lnTo>
                  <a:pt x="318262" y="2920"/>
                </a:lnTo>
                <a:lnTo>
                  <a:pt x="333756" y="7619"/>
                </a:lnTo>
                <a:lnTo>
                  <a:pt x="347852" y="14096"/>
                </a:lnTo>
                <a:lnTo>
                  <a:pt x="364363" y="21336"/>
                </a:lnTo>
                <a:lnTo>
                  <a:pt x="384174" y="27050"/>
                </a:lnTo>
                <a:lnTo>
                  <a:pt x="405764" y="29210"/>
                </a:lnTo>
                <a:lnTo>
                  <a:pt x="426973" y="28193"/>
                </a:lnTo>
                <a:lnTo>
                  <a:pt x="447547" y="26035"/>
                </a:lnTo>
                <a:lnTo>
                  <a:pt x="466216" y="21336"/>
                </a:lnTo>
                <a:lnTo>
                  <a:pt x="483869" y="16256"/>
                </a:lnTo>
                <a:lnTo>
                  <a:pt x="501141" y="10540"/>
                </a:lnTo>
                <a:lnTo>
                  <a:pt x="518794" y="6476"/>
                </a:lnTo>
                <a:lnTo>
                  <a:pt x="536066" y="2920"/>
                </a:lnTo>
                <a:lnTo>
                  <a:pt x="554736" y="1904"/>
                </a:lnTo>
                <a:lnTo>
                  <a:pt x="573532" y="1904"/>
                </a:lnTo>
                <a:lnTo>
                  <a:pt x="588644" y="5461"/>
                </a:lnTo>
                <a:lnTo>
                  <a:pt x="604138" y="10540"/>
                </a:lnTo>
                <a:lnTo>
                  <a:pt x="620648" y="17399"/>
                </a:lnTo>
                <a:lnTo>
                  <a:pt x="635762" y="23875"/>
                </a:lnTo>
                <a:lnTo>
                  <a:pt x="650239" y="29210"/>
                </a:lnTo>
                <a:lnTo>
                  <a:pt x="665352" y="33527"/>
                </a:lnTo>
                <a:lnTo>
                  <a:pt x="681863" y="35687"/>
                </a:lnTo>
                <a:lnTo>
                  <a:pt x="699135" y="35687"/>
                </a:lnTo>
                <a:lnTo>
                  <a:pt x="716788" y="34670"/>
                </a:lnTo>
                <a:lnTo>
                  <a:pt x="735457" y="32512"/>
                </a:lnTo>
                <a:lnTo>
                  <a:pt x="754252" y="28193"/>
                </a:lnTo>
                <a:lnTo>
                  <a:pt x="772540" y="22351"/>
                </a:lnTo>
                <a:lnTo>
                  <a:pt x="789177" y="17399"/>
                </a:lnTo>
                <a:lnTo>
                  <a:pt x="804290" y="10540"/>
                </a:lnTo>
                <a:lnTo>
                  <a:pt x="820800" y="5461"/>
                </a:lnTo>
                <a:lnTo>
                  <a:pt x="840613" y="1904"/>
                </a:lnTo>
                <a:lnTo>
                  <a:pt x="862584" y="1904"/>
                </a:lnTo>
                <a:lnTo>
                  <a:pt x="882395" y="5461"/>
                </a:lnTo>
                <a:lnTo>
                  <a:pt x="900811" y="9779"/>
                </a:lnTo>
                <a:lnTo>
                  <a:pt x="917320" y="15239"/>
                </a:lnTo>
                <a:lnTo>
                  <a:pt x="933576" y="21336"/>
                </a:lnTo>
                <a:lnTo>
                  <a:pt x="951102" y="27050"/>
                </a:lnTo>
                <a:lnTo>
                  <a:pt x="968756" y="30352"/>
                </a:lnTo>
                <a:lnTo>
                  <a:pt x="988187" y="31368"/>
                </a:lnTo>
                <a:lnTo>
                  <a:pt x="1006983" y="30352"/>
                </a:lnTo>
                <a:lnTo>
                  <a:pt x="1027811" y="29210"/>
                </a:lnTo>
                <a:lnTo>
                  <a:pt x="1050924" y="27050"/>
                </a:lnTo>
                <a:lnTo>
                  <a:pt x="1070356" y="23875"/>
                </a:lnTo>
                <a:lnTo>
                  <a:pt x="1088009" y="20193"/>
                </a:lnTo>
                <a:lnTo>
                  <a:pt x="1104518" y="16256"/>
                </a:lnTo>
                <a:lnTo>
                  <a:pt x="1120774" y="14096"/>
                </a:lnTo>
                <a:lnTo>
                  <a:pt x="1138300" y="14096"/>
                </a:lnTo>
                <a:lnTo>
                  <a:pt x="1155699" y="16256"/>
                </a:lnTo>
                <a:lnTo>
                  <a:pt x="1173225" y="20193"/>
                </a:lnTo>
                <a:lnTo>
                  <a:pt x="1189863" y="26035"/>
                </a:lnTo>
                <a:lnTo>
                  <a:pt x="1207515" y="32512"/>
                </a:lnTo>
                <a:lnTo>
                  <a:pt x="1226185" y="36830"/>
                </a:lnTo>
                <a:lnTo>
                  <a:pt x="1245615" y="40005"/>
                </a:lnTo>
                <a:lnTo>
                  <a:pt x="1263268" y="41148"/>
                </a:lnTo>
                <a:lnTo>
                  <a:pt x="1280921" y="40005"/>
                </a:lnTo>
                <a:lnTo>
                  <a:pt x="1298193" y="36830"/>
                </a:lnTo>
                <a:lnTo>
                  <a:pt x="1314449" y="32512"/>
                </a:lnTo>
                <a:lnTo>
                  <a:pt x="1330960" y="28193"/>
                </a:lnTo>
                <a:lnTo>
                  <a:pt x="1346453" y="23875"/>
                </a:lnTo>
                <a:lnTo>
                  <a:pt x="1361566" y="19557"/>
                </a:lnTo>
                <a:lnTo>
                  <a:pt x="1377061" y="16256"/>
                </a:lnTo>
                <a:lnTo>
                  <a:pt x="1393570" y="17399"/>
                </a:lnTo>
                <a:lnTo>
                  <a:pt x="1409826" y="21336"/>
                </a:lnTo>
                <a:lnTo>
                  <a:pt x="1426337" y="26035"/>
                </a:lnTo>
                <a:lnTo>
                  <a:pt x="1441449" y="31368"/>
                </a:lnTo>
                <a:lnTo>
                  <a:pt x="1460245" y="34670"/>
                </a:lnTo>
                <a:lnTo>
                  <a:pt x="1477898" y="35687"/>
                </a:lnTo>
                <a:lnTo>
                  <a:pt x="1495424" y="33527"/>
                </a:lnTo>
                <a:lnTo>
                  <a:pt x="1513839" y="29210"/>
                </a:lnTo>
                <a:lnTo>
                  <a:pt x="1531492" y="23875"/>
                </a:lnTo>
                <a:lnTo>
                  <a:pt x="1549145" y="18414"/>
                </a:lnTo>
                <a:lnTo>
                  <a:pt x="1564259" y="15239"/>
                </a:lnTo>
                <a:lnTo>
                  <a:pt x="1579752" y="15239"/>
                </a:lnTo>
                <a:lnTo>
                  <a:pt x="1594865" y="17399"/>
                </a:lnTo>
                <a:lnTo>
                  <a:pt x="1610360" y="21336"/>
                </a:lnTo>
                <a:lnTo>
                  <a:pt x="1625853" y="24892"/>
                </a:lnTo>
                <a:lnTo>
                  <a:pt x="1643125" y="26035"/>
                </a:lnTo>
                <a:lnTo>
                  <a:pt x="1661794" y="24892"/>
                </a:lnTo>
                <a:lnTo>
                  <a:pt x="1680464" y="22351"/>
                </a:lnTo>
                <a:lnTo>
                  <a:pt x="1696719" y="19557"/>
                </a:lnTo>
                <a:lnTo>
                  <a:pt x="1711833" y="17399"/>
                </a:lnTo>
                <a:lnTo>
                  <a:pt x="1724024" y="17399"/>
                </a:lnTo>
                <a:lnTo>
                  <a:pt x="1735200" y="19557"/>
                </a:lnTo>
                <a:lnTo>
                  <a:pt x="1743837" y="20193"/>
                </a:lnTo>
                <a:lnTo>
                  <a:pt x="1735200" y="1270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089140" y="1526666"/>
            <a:ext cx="250189" cy="14605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808477" y="2246629"/>
            <a:ext cx="1604391" cy="4632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61383" y="251244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</a:path>
            </a:pathLst>
          </a:custGeom>
          <a:ln w="1905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</TotalTime>
  <Words>10334</Words>
  <Application>Microsoft Office PowerPoint</Application>
  <PresentationFormat>Custom</PresentationFormat>
  <Paragraphs>2266</Paragraphs>
  <Slides>371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371</vt:i4>
      </vt:variant>
    </vt:vector>
  </HeadingPairs>
  <TitlesOfParts>
    <vt:vector size="385" baseType="lpstr">
      <vt:lpstr>Arial</vt:lpstr>
      <vt:lpstr>Arial Black</vt:lpstr>
      <vt:lpstr>Arial Narrow</vt:lpstr>
      <vt:lpstr>Book Antiqua</vt:lpstr>
      <vt:lpstr>Calibri</vt:lpstr>
      <vt:lpstr>Century Gothic</vt:lpstr>
      <vt:lpstr>Gill Sans MT</vt:lpstr>
      <vt:lpstr>Lucida Sans</vt:lpstr>
      <vt:lpstr>Noto Sans Symbols</vt:lpstr>
      <vt:lpstr>Segoe UI Symbol</vt:lpstr>
      <vt:lpstr>Tahoma</vt:lpstr>
      <vt:lpstr>Times New Roman</vt:lpstr>
      <vt:lpstr>Verdana</vt:lpstr>
      <vt:lpstr>Office Theme</vt:lpstr>
      <vt:lpstr>PowerPoint Presentation</vt:lpstr>
      <vt:lpstr>Animal Kingdom</vt:lpstr>
      <vt:lpstr>Phylum Porifera</vt:lpstr>
      <vt:lpstr>Phylum Porifera</vt:lpstr>
      <vt:lpstr>Phylum Porifera</vt:lpstr>
      <vt:lpstr>PowerPoint Presentation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Phylum Porifera</vt:lpstr>
      <vt:lpstr>Well done is better than  Well said.</vt:lpstr>
      <vt:lpstr>Animal Kingdom</vt:lpstr>
      <vt:lpstr>Phylum Cnidaria</vt:lpstr>
      <vt:lpstr>Phylum Cnidaria</vt:lpstr>
      <vt:lpstr>Phylum Cnidaria</vt:lpstr>
      <vt:lpstr>Phylum Cnidaria</vt:lpstr>
      <vt:lpstr>Phylum Cnidaria</vt:lpstr>
      <vt:lpstr>PowerPoint Presentation</vt:lpstr>
      <vt:lpstr>Phylum Cnidaria</vt:lpstr>
      <vt:lpstr>PowerPoint Presentation</vt:lpstr>
      <vt:lpstr>Phylum Cnidaria</vt:lpstr>
      <vt:lpstr>PowerPoint Presentation</vt:lpstr>
      <vt:lpstr>Phylum Cnidaria</vt:lpstr>
      <vt:lpstr>Phylum Cnidaria  Metagenesis   </vt:lpstr>
      <vt:lpstr>PowerPoint Presentation</vt:lpstr>
      <vt:lpstr>Phylum Cnidaria</vt:lpstr>
      <vt:lpstr>Phylum Cnidaria</vt:lpstr>
      <vt:lpstr>Phylum Cnidaria</vt:lpstr>
      <vt:lpstr>Phylum Cnidaria</vt:lpstr>
      <vt:lpstr>Phylum Cnidaria</vt:lpstr>
      <vt:lpstr>Phylum Cnidaria</vt:lpstr>
      <vt:lpstr>Phylum Cnidaria</vt:lpstr>
      <vt:lpstr>Phylum Cnidaria</vt:lpstr>
      <vt:lpstr>PowerPoint Presentation</vt:lpstr>
      <vt:lpstr>Phylum Cnidaria</vt:lpstr>
      <vt:lpstr>Phylum Cnidaria</vt:lpstr>
      <vt:lpstr>PowerPoint Presentation</vt:lpstr>
      <vt:lpstr>Phylum Cnidaria</vt:lpstr>
      <vt:lpstr>Phylum Cnidaria</vt:lpstr>
      <vt:lpstr>PowerPoint Presentation</vt:lpstr>
      <vt:lpstr>Aschelminthes</vt:lpstr>
      <vt:lpstr>Phylum – Aschelminthes (Nemathelminthes)</vt:lpstr>
      <vt:lpstr>Phylum – Aschelminthes (Nemathelminthes)</vt:lpstr>
      <vt:lpstr>PowerPoint Presentation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PowerPoint Presentation</vt:lpstr>
      <vt:lpstr>Phylum – Aschelminthes (Nemathelminthes)</vt:lpstr>
      <vt:lpstr>Phylum – Aschelminthes (Nemathelminthes)</vt:lpstr>
      <vt:lpstr>Phylum – Aschelminthes (Nemathelminthes)</vt:lpstr>
      <vt:lpstr>PowerPoint Presentation</vt:lpstr>
      <vt:lpstr>PowerPoint Presentation</vt:lpstr>
      <vt:lpstr>PowerPoint Presentation</vt:lpstr>
      <vt:lpstr>PowerPoint Presentation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PowerPoint Presentation</vt:lpstr>
      <vt:lpstr>Phylum – Aschelminthes (Nemathelminthes)</vt:lpstr>
      <vt:lpstr>Phylum – Aschelminthes (Nemathelminthes)</vt:lpstr>
      <vt:lpstr>Phylum – Aschelminthes (Nemathelminthes)</vt:lpstr>
      <vt:lpstr>Phylum – Aschelminthes (Nemathelminthes)</vt:lpstr>
      <vt:lpstr>PowerPoint Presentation</vt:lpstr>
      <vt:lpstr>Annelida (Segmented Worms)</vt:lpstr>
      <vt:lpstr>Phylum – Annelida</vt:lpstr>
      <vt:lpstr>Phylum – Annelida</vt:lpstr>
      <vt:lpstr>PowerPoint Presentation</vt:lpstr>
      <vt:lpstr>PowerPoint Presentation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Phylum – Annelida</vt:lpstr>
      <vt:lpstr>PowerPoint Presentation</vt:lpstr>
      <vt:lpstr>Phylum – Annelida</vt:lpstr>
      <vt:lpstr>Phylum – Annelida</vt:lpstr>
      <vt:lpstr>Phylum – Annelida</vt:lpstr>
      <vt:lpstr>Ctenophora (Sea Walnuts)</vt:lpstr>
      <vt:lpstr>Phylum – Ctenophora</vt:lpstr>
      <vt:lpstr>Phylum – Ctenophora</vt:lpstr>
      <vt:lpstr>Phylum – Ctenophora</vt:lpstr>
      <vt:lpstr>PowerPoint Presentation</vt:lpstr>
      <vt:lpstr>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Phylum – Mollusca</vt:lpstr>
      <vt:lpstr>PowerPoint Presentation</vt:lpstr>
      <vt:lpstr>Phylum – Mollusca</vt:lpstr>
      <vt:lpstr>Phylum – Mollusca</vt:lpstr>
      <vt:lpstr>PowerPoint Presentation</vt:lpstr>
      <vt:lpstr>PowerPoint Presentation</vt:lpstr>
      <vt:lpstr>PowerPoint Presentation</vt:lpstr>
      <vt:lpstr>Arthropoda (Jointed Appendages)</vt:lpstr>
      <vt:lpstr>Phylum – Arthropoda</vt:lpstr>
      <vt:lpstr>Phylum – Arthropoda</vt:lpstr>
      <vt:lpstr>Phylum – Arthropoda</vt:lpstr>
      <vt:lpstr>Phylum – Arthropoda</vt:lpstr>
      <vt:lpstr>PowerPoint Presentation</vt:lpstr>
      <vt:lpstr>PowerPoint Presentation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Phylum – Arthropoda</vt:lpstr>
      <vt:lpstr>PowerPoint Presentation</vt:lpstr>
      <vt:lpstr>Phylum – Arthropoda</vt:lpstr>
      <vt:lpstr>Nothing is impossible for believers.</vt:lpstr>
      <vt:lpstr>Echinodermata</vt:lpstr>
      <vt:lpstr>PowerPoint Presentation</vt:lpstr>
      <vt:lpstr>PowerPoint Presentation</vt:lpstr>
      <vt:lpstr>Phylum – Echinodermata</vt:lpstr>
      <vt:lpstr>Phylum – Echinodermata</vt:lpstr>
      <vt:lpstr>Phylum – Echinodermata</vt:lpstr>
      <vt:lpstr>PowerPoint Presentation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Phylum – Echinodermata</vt:lpstr>
      <vt:lpstr>BIOLOGY- THE ONLY SCIENCE  WHERE MULTIPLICATION AND  DIVISION MEAN THE SAME  THING.</vt:lpstr>
      <vt:lpstr>Hemichordata</vt:lpstr>
      <vt:lpstr>Phylum – Hemichordata</vt:lpstr>
      <vt:lpstr>Phylum – Hemichordata</vt:lpstr>
      <vt:lpstr>Phylum – Hemichordata</vt:lpstr>
      <vt:lpstr>PowerPoint Presentation</vt:lpstr>
      <vt:lpstr>Phylum – Hemichordata</vt:lpstr>
      <vt:lpstr>Phylum – Hemichordata</vt:lpstr>
      <vt:lpstr>Phylum – Hemichordata</vt:lpstr>
      <vt:lpstr>Phylum – Hemichordata</vt:lpstr>
      <vt:lpstr>Phylum – Hemichordata</vt:lpstr>
      <vt:lpstr>Phylum – Hemichordata</vt:lpstr>
      <vt:lpstr>Phylum – Hemichordata</vt:lpstr>
      <vt:lpstr>Phylum – Hemichordata</vt:lpstr>
      <vt:lpstr>Phylum – Hemichordata</vt:lpstr>
      <vt:lpstr>Phylum – Hemichordata</vt:lpstr>
      <vt:lpstr>Phylum – Hemichordata</vt:lpstr>
      <vt:lpstr>Phylum – Hemichordata</vt:lpstr>
      <vt:lpstr>PowerPoint Presentation</vt:lpstr>
      <vt:lpstr>Phylum – Hemichordata</vt:lpstr>
      <vt:lpstr>Phylum – Chordata</vt:lpstr>
      <vt:lpstr>Phylum – Chordata</vt:lpstr>
      <vt:lpstr>Phylum – Chordata</vt:lpstr>
      <vt:lpstr>Phylum – Chordata</vt:lpstr>
      <vt:lpstr>Protochordata</vt:lpstr>
      <vt:lpstr>Phylum Chordata</vt:lpstr>
      <vt:lpstr>Phylum Chordata</vt:lpstr>
      <vt:lpstr>Phylum Chordata</vt:lpstr>
      <vt:lpstr>Phylum – Urochordata</vt:lpstr>
      <vt:lpstr>Phylum Chordata</vt:lpstr>
      <vt:lpstr>PowerPoint Presentation</vt:lpstr>
      <vt:lpstr>Cyclostomata</vt:lpstr>
      <vt:lpstr>Cyclostomata</vt:lpstr>
      <vt:lpstr>Cyclostomata</vt:lpstr>
      <vt:lpstr>PowerPoint Presentation</vt:lpstr>
      <vt:lpstr>Cyclostomata</vt:lpstr>
      <vt:lpstr>Cyclostomata</vt:lpstr>
      <vt:lpstr>Cyclostomata</vt:lpstr>
      <vt:lpstr>Cyclostomata</vt:lpstr>
      <vt:lpstr>Cyclostomata</vt:lpstr>
      <vt:lpstr>Cyclostomata</vt:lpstr>
      <vt:lpstr>PowerPoint Presentation</vt:lpstr>
      <vt:lpstr>PowerPoint Presentation</vt:lpstr>
      <vt:lpstr>Cyclostomata</vt:lpstr>
      <vt:lpstr>Cyclostomata</vt:lpstr>
      <vt:lpstr>Cyclostomata</vt:lpstr>
      <vt:lpstr>PowerPoint Presentation</vt:lpstr>
      <vt:lpstr>Pisces  (Superclass)</vt:lpstr>
      <vt:lpstr>Chondrichthyes (Cartilaginous Fishes)</vt:lpstr>
      <vt:lpstr>PowerPoint Presentation</vt:lpstr>
      <vt:lpstr>Chondrichthyes</vt:lpstr>
      <vt:lpstr>Chondrichthyes</vt:lpstr>
      <vt:lpstr>Chondrichthyes</vt:lpstr>
      <vt:lpstr>Chondrichthyes</vt:lpstr>
      <vt:lpstr>Chondrichthyes</vt:lpstr>
      <vt:lpstr>Chondrichthyes</vt:lpstr>
      <vt:lpstr>Chondrichthyes</vt:lpstr>
      <vt:lpstr>PowerPoint Presentation</vt:lpstr>
      <vt:lpstr>Chondrichthyes</vt:lpstr>
      <vt:lpstr>PowerPoint Presentation</vt:lpstr>
      <vt:lpstr>Chondrichthyes</vt:lpstr>
      <vt:lpstr>Chondrichthyes</vt:lpstr>
      <vt:lpstr>Chondrichthyes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OSTEICHTHYES (Bony Fishes)</vt:lpstr>
      <vt:lpstr>Osteichthyes</vt:lpstr>
      <vt:lpstr>PowerPoint Presentation</vt:lpstr>
      <vt:lpstr>Osteichthyes</vt:lpstr>
      <vt:lpstr>Osteichthyes</vt:lpstr>
      <vt:lpstr>Osteichthyes</vt:lpstr>
      <vt:lpstr>Osteichthyes</vt:lpstr>
      <vt:lpstr>PowerPoint Presentation</vt:lpstr>
      <vt:lpstr>Osteichthyes</vt:lpstr>
      <vt:lpstr>Osteichthyes</vt:lpstr>
      <vt:lpstr>Osteichthyes</vt:lpstr>
      <vt:lpstr>Osteichthyes</vt:lpstr>
      <vt:lpstr>Osteichthyes</vt:lpstr>
      <vt:lpstr>Osteichthyes</vt:lpstr>
      <vt:lpstr>Osteichthyes</vt:lpstr>
      <vt:lpstr>Osteichthyes</vt:lpstr>
      <vt:lpstr>Osteichthyes</vt:lpstr>
      <vt:lpstr>PowerPoint Presentation</vt:lpstr>
      <vt:lpstr>Osteichthyes</vt:lpstr>
      <vt:lpstr>AMPHIBIA</vt:lpstr>
      <vt:lpstr>Amphibia</vt:lpstr>
      <vt:lpstr>Osteichthyes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Amphibia</vt:lpstr>
      <vt:lpstr>THE ONLY PLACE WHERE SUCCESS  COMES BEFORE WORK IS IN THE  DICTIONARY.</vt:lpstr>
      <vt:lpstr>REPTILIA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Reptiles</vt:lpstr>
      <vt:lpstr>PowerPoint Presentation</vt:lpstr>
      <vt:lpstr>PowerPoint Presentation</vt:lpstr>
      <vt:lpstr>Reptiles</vt:lpstr>
      <vt:lpstr>Reptiles</vt:lpstr>
      <vt:lpstr>PowerPoint Presentation</vt:lpstr>
      <vt:lpstr>CLASS MAMMALIA</vt:lpstr>
      <vt:lpstr>Mammals</vt:lpstr>
      <vt:lpstr>Mammals</vt:lpstr>
      <vt:lpstr>PowerPoint Presentation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Mammals</vt:lpstr>
      <vt:lpstr>PowerPoint Presentation</vt:lpstr>
      <vt:lpstr>Mammals</vt:lpstr>
      <vt:lpstr>Mammals</vt:lpstr>
      <vt:lpstr>Mammals</vt:lpstr>
      <vt:lpstr>Mammals</vt:lpstr>
      <vt:lpstr>Mammals</vt:lpstr>
      <vt:lpstr>PowerPoint Presentation</vt:lpstr>
      <vt:lpstr>Mammals</vt:lpstr>
      <vt:lpstr>Mammals</vt:lpstr>
      <vt:lpstr>Mammals</vt:lpstr>
      <vt:lpstr>Mammals</vt:lpstr>
      <vt:lpstr>Orders of Eutheria</vt:lpstr>
      <vt:lpstr>Orders of Eutheria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Sourabh Sharma</dc:creator>
  <cp:lastModifiedBy>Sourabh Sharma</cp:lastModifiedBy>
  <cp:revision>2</cp:revision>
  <dcterms:created xsi:type="dcterms:W3CDTF">2020-04-13T11:16:38Z</dcterms:created>
  <dcterms:modified xsi:type="dcterms:W3CDTF">2024-04-21T06:37:36Z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2019-12-24T00:00:00Z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2020-04-13T00:00:00Z</vt:filetime>
  </property>
</Properties>
</file>